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4.xml" ContentType="application/vnd.openxmlformats-officedocument.drawingml.chartshapes+xml"/>
  <Override PartName="/ppt/notesSlides/notesSlide3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5.xml" ContentType="application/vnd.openxmlformats-officedocument.drawingml.chartshape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6.xml" ContentType="application/vnd.openxmlformats-officedocument.drawingml.chartshape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7.xml" ContentType="application/vnd.openxmlformats-officedocument.drawingml.chartshapes+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drawings/drawing8.xml" ContentType="application/vnd.openxmlformats-officedocument.drawingml.chartshapes+xml"/>
  <Override PartName="/ppt/notesSlides/notesSlide33.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34.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7"/>
  </p:notesMasterIdLst>
  <p:sldIdLst>
    <p:sldId id="468" r:id="rId2"/>
    <p:sldId id="470" r:id="rId3"/>
    <p:sldId id="485" r:id="rId4"/>
    <p:sldId id="484" r:id="rId5"/>
    <p:sldId id="471" r:id="rId6"/>
    <p:sldId id="476" r:id="rId7"/>
    <p:sldId id="477" r:id="rId8"/>
    <p:sldId id="474" r:id="rId9"/>
    <p:sldId id="478" r:id="rId10"/>
    <p:sldId id="479" r:id="rId11"/>
    <p:sldId id="473" r:id="rId12"/>
    <p:sldId id="480" r:id="rId13"/>
    <p:sldId id="481" r:id="rId14"/>
    <p:sldId id="472" r:id="rId15"/>
    <p:sldId id="482" r:id="rId16"/>
    <p:sldId id="483" r:id="rId17"/>
    <p:sldId id="475" r:id="rId18"/>
    <p:sldId id="469" r:id="rId19"/>
    <p:sldId id="486" r:id="rId20"/>
    <p:sldId id="487" r:id="rId21"/>
    <p:sldId id="488" r:id="rId22"/>
    <p:sldId id="489" r:id="rId23"/>
    <p:sldId id="490" r:id="rId24"/>
    <p:sldId id="491" r:id="rId25"/>
    <p:sldId id="492" r:id="rId26"/>
    <p:sldId id="493" r:id="rId27"/>
    <p:sldId id="438" r:id="rId28"/>
    <p:sldId id="439" r:id="rId29"/>
    <p:sldId id="440" r:id="rId30"/>
    <p:sldId id="441" r:id="rId31"/>
    <p:sldId id="442" r:id="rId32"/>
    <p:sldId id="443" r:id="rId33"/>
    <p:sldId id="444" r:id="rId34"/>
    <p:sldId id="445" r:id="rId35"/>
    <p:sldId id="446" r:id="rId36"/>
    <p:sldId id="447" r:id="rId37"/>
    <p:sldId id="448" r:id="rId38"/>
    <p:sldId id="449" r:id="rId39"/>
    <p:sldId id="450" r:id="rId40"/>
    <p:sldId id="451" r:id="rId41"/>
    <p:sldId id="452" r:id="rId42"/>
    <p:sldId id="453" r:id="rId43"/>
    <p:sldId id="454" r:id="rId44"/>
    <p:sldId id="455" r:id="rId45"/>
    <p:sldId id="456" r:id="rId46"/>
    <p:sldId id="457" r:id="rId47"/>
    <p:sldId id="458" r:id="rId48"/>
    <p:sldId id="459" r:id="rId49"/>
    <p:sldId id="460" r:id="rId50"/>
    <p:sldId id="461" r:id="rId51"/>
    <p:sldId id="462" r:id="rId52"/>
    <p:sldId id="463" r:id="rId53"/>
    <p:sldId id="464" r:id="rId54"/>
    <p:sldId id="465" r:id="rId55"/>
    <p:sldId id="466" r:id="rId56"/>
    <p:sldId id="467" r:id="rId57"/>
    <p:sldId id="258" r:id="rId58"/>
    <p:sldId id="259" r:id="rId59"/>
    <p:sldId id="260" r:id="rId60"/>
    <p:sldId id="261" r:id="rId61"/>
    <p:sldId id="262" r:id="rId62"/>
    <p:sldId id="263" r:id="rId63"/>
    <p:sldId id="264" r:id="rId64"/>
    <p:sldId id="265" r:id="rId65"/>
    <p:sldId id="266" r:id="rId66"/>
    <p:sldId id="267" r:id="rId67"/>
    <p:sldId id="268" r:id="rId68"/>
    <p:sldId id="269" r:id="rId69"/>
    <p:sldId id="270" r:id="rId70"/>
    <p:sldId id="271" r:id="rId71"/>
    <p:sldId id="272" r:id="rId72"/>
    <p:sldId id="273" r:id="rId73"/>
    <p:sldId id="274" r:id="rId74"/>
    <p:sldId id="275" r:id="rId75"/>
    <p:sldId id="276" r:id="rId76"/>
  </p:sldIdLst>
  <p:sldSz cx="12192000" cy="6858000"/>
  <p:notesSz cx="6858000" cy="9144000"/>
  <p:custDataLst>
    <p:tags r:id="rId7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9A98A46A-AEFF-4B99-B7EE-9AEB6FB604CC}">
          <p14:sldIdLst>
            <p14:sldId id="468"/>
          </p14:sldIdLst>
        </p14:section>
        <p14:section name="大綱" id="{0C4FB76A-E114-4102-A069-63AB047AB4B8}">
          <p14:sldIdLst>
            <p14:sldId id="470"/>
            <p14:sldId id="485"/>
            <p14:sldId id="484"/>
          </p14:sldIdLst>
        </p14:section>
        <p14:section name="一. 個案背景" id="{8A292CD8-22DB-4FA8-A5FD-1C02BB324069}">
          <p14:sldIdLst>
            <p14:sldId id="471"/>
            <p14:sldId id="476"/>
            <p14:sldId id="477"/>
          </p14:sldIdLst>
        </p14:section>
        <p14:section name="二 狀況A" id="{9204D421-7017-4F71-B689-682510469634}">
          <p14:sldIdLst>
            <p14:sldId id="474"/>
            <p14:sldId id="478"/>
            <p14:sldId id="479"/>
          </p14:sldIdLst>
        </p14:section>
        <p14:section name="三 狀況B" id="{BCF3C40B-F728-41CA-99F0-92C905C34DED}">
          <p14:sldIdLst>
            <p14:sldId id="473"/>
            <p14:sldId id="480"/>
            <p14:sldId id="481"/>
          </p14:sldIdLst>
        </p14:section>
        <p14:section name="四 狀況C" id="{2EA2B0E9-DECA-46F9-B008-818A8919AEEC}">
          <p14:sldIdLst>
            <p14:sldId id="472"/>
            <p14:sldId id="482"/>
            <p14:sldId id="483"/>
          </p14:sldIdLst>
        </p14:section>
        <p14:section name="Q&amp;A" id="{9E6DF171-91B5-4713-97AE-80C8A7635FDE}">
          <p14:sldIdLst>
            <p14:sldId id="475"/>
          </p14:sldIdLst>
        </p14:section>
        <p14:section name="補充資料區" id="{8EDE8254-DD66-411F-83CA-506530EDB81D}">
          <p14:sldIdLst>
            <p14:sldId id="469"/>
            <p14:sldId id="486"/>
            <p14:sldId id="487"/>
            <p14:sldId id="488"/>
            <p14:sldId id="489"/>
            <p14:sldId id="490"/>
            <p14:sldId id="491"/>
            <p14:sldId id="492"/>
            <p14:sldId id="493"/>
          </p14:sldIdLst>
        </p14:section>
        <p14:section name="2" id="{CB457F9B-5427-493F-8FFB-62CF71CB2C91}">
          <p14:sldIdLst/>
        </p14:section>
        <p14:section name="備用模版區" id="{78609D7E-637D-4120-BC65-C468F694A663}">
          <p14:sldIdLst>
            <p14:sldId id="438"/>
            <p14:sldId id="439"/>
            <p14:sldId id="440"/>
            <p14:sldId id="441"/>
            <p14:sldId id="442"/>
            <p14:sldId id="443"/>
            <p14:sldId id="444"/>
            <p14:sldId id="445"/>
            <p14:sldId id="446"/>
            <p14:sldId id="447"/>
            <p14:sldId id="448"/>
            <p14:sldId id="449"/>
            <p14:sldId id="450"/>
            <p14:sldId id="451"/>
            <p14:sldId id="452"/>
            <p14:sldId id="453"/>
            <p14:sldId id="454"/>
            <p14:sldId id="455"/>
            <p14:sldId id="456"/>
            <p14:sldId id="457"/>
            <p14:sldId id="458"/>
            <p14:sldId id="459"/>
            <p14:sldId id="460"/>
            <p14:sldId id="461"/>
            <p14:sldId id="462"/>
            <p14:sldId id="463"/>
            <p14:sldId id="464"/>
            <p14:sldId id="465"/>
            <p14:sldId id="466"/>
            <p14:sldId id="46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9386" autoAdjust="0"/>
    <p:restoredTop sz="94280" autoAdjust="0"/>
  </p:normalViewPr>
  <p:slideViewPr>
    <p:cSldViewPr snapToGrid="0">
      <p:cViewPr>
        <p:scale>
          <a:sx n="50" d="100"/>
          <a:sy n="50" d="100"/>
        </p:scale>
        <p:origin x="1644" y="468"/>
      </p:cViewPr>
      <p:guideLst/>
    </p:cSldViewPr>
  </p:slideViewPr>
  <p:notesTextViewPr>
    <p:cViewPr>
      <p:scale>
        <a:sx n="1" d="1"/>
        <a:sy n="1" d="1"/>
      </p:scale>
      <p:origin x="0" y="0"/>
    </p:cViewPr>
  </p:notesTextViewPr>
  <p:sorterViewPr>
    <p:cViewPr>
      <p:scale>
        <a:sx n="50" d="100"/>
        <a:sy n="50" d="100"/>
      </p:scale>
      <p:origin x="0" y="-1411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gs" Target="tags/tag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chartUserShapes" Target="../drawings/drawing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48289862204725"/>
          <c:y val="8.8007807086133899E-2"/>
          <c:w val="0.53865932578740161"/>
          <c:h val="0.80798893897705837"/>
        </c:manualLayout>
      </c:layout>
      <c:doughnutChart>
        <c:varyColors val="1"/>
        <c:ser>
          <c:idx val="0"/>
          <c:order val="0"/>
          <c:spPr>
            <a:gradFill>
              <a:gsLst>
                <a:gs pos="100000">
                  <a:schemeClr val="bg1">
                    <a:lumMod val="95000"/>
                  </a:schemeClr>
                </a:gs>
                <a:gs pos="0">
                  <a:schemeClr val="bg1">
                    <a:lumMod val="75000"/>
                  </a:schemeClr>
                </a:gs>
              </a:gsLst>
              <a:lin ang="2700000" scaled="1"/>
            </a:gradFill>
            <a:ln>
              <a:noFill/>
            </a:ln>
            <a:effectLst/>
          </c:spPr>
          <c:dPt>
            <c:idx val="0"/>
            <c:bubble3D val="0"/>
            <c:spPr>
              <a:solidFill>
                <a:schemeClr val="bg1">
                  <a:lumMod val="85000"/>
                </a:schemeClr>
              </a:solidFill>
              <a:ln w="19050">
                <a:noFill/>
              </a:ln>
              <a:effectLst>
                <a:innerShdw blurRad="63500" dist="50800" dir="13500000">
                  <a:prstClr val="black">
                    <a:alpha val="50000"/>
                  </a:prstClr>
                </a:innerShdw>
              </a:effectLst>
            </c:spPr>
            <c:extLst>
              <c:ext xmlns:c16="http://schemas.microsoft.com/office/drawing/2014/chart" uri="{C3380CC4-5D6E-409C-BE32-E72D297353CC}">
                <c16:uniqueId val="{00000001-C65A-41E6-9298-A2E4147DCB69}"/>
              </c:ext>
            </c:extLst>
          </c:dPt>
          <c:dPt>
            <c:idx val="1"/>
            <c:bubble3D val="0"/>
            <c:spPr>
              <a:solidFill>
                <a:srgbClr val="01ACBE"/>
              </a:solidFill>
              <a:ln w="19050">
                <a:noFill/>
              </a:ln>
              <a:effectLst>
                <a:innerShdw blurRad="63500" dist="50800" dir="13500000">
                  <a:prstClr val="black">
                    <a:alpha val="50000"/>
                  </a:prstClr>
                </a:innerShdw>
              </a:effectLst>
            </c:spPr>
            <c:extLst>
              <c:ext xmlns:c16="http://schemas.microsoft.com/office/drawing/2014/chart" uri="{C3380CC4-5D6E-409C-BE32-E72D297353CC}">
                <c16:uniqueId val="{00000003-C65A-41E6-9298-A2E4147DCB69}"/>
              </c:ext>
            </c:extLst>
          </c:dPt>
          <c:dPt>
            <c:idx val="2"/>
            <c:bubble3D val="0"/>
            <c:spPr>
              <a:gradFill>
                <a:gsLst>
                  <a:gs pos="100000">
                    <a:schemeClr val="bg1">
                      <a:lumMod val="95000"/>
                    </a:schemeClr>
                  </a:gs>
                  <a:gs pos="0">
                    <a:schemeClr val="bg1">
                      <a:lumMod val="75000"/>
                    </a:schemeClr>
                  </a:gs>
                </a:gsLst>
                <a:lin ang="2700000" scaled="1"/>
              </a:gradFill>
              <a:ln w="19050">
                <a:noFill/>
              </a:ln>
              <a:effectLst/>
            </c:spPr>
            <c:extLst>
              <c:ext xmlns:c16="http://schemas.microsoft.com/office/drawing/2014/chart" uri="{C3380CC4-5D6E-409C-BE32-E72D297353CC}">
                <c16:uniqueId val="{00000005-C65A-41E6-9298-A2E4147DCB69}"/>
              </c:ext>
            </c:extLst>
          </c:dPt>
          <c:dPt>
            <c:idx val="3"/>
            <c:bubble3D val="0"/>
            <c:spPr>
              <a:gradFill>
                <a:gsLst>
                  <a:gs pos="100000">
                    <a:schemeClr val="bg1">
                      <a:lumMod val="95000"/>
                    </a:schemeClr>
                  </a:gs>
                  <a:gs pos="0">
                    <a:schemeClr val="bg1">
                      <a:lumMod val="75000"/>
                    </a:schemeClr>
                  </a:gs>
                </a:gsLst>
                <a:lin ang="2700000" scaled="1"/>
              </a:gradFill>
              <a:ln w="19050">
                <a:noFill/>
              </a:ln>
              <a:effectLst/>
            </c:spPr>
            <c:extLst>
              <c:ext xmlns:c16="http://schemas.microsoft.com/office/drawing/2014/chart" uri="{C3380CC4-5D6E-409C-BE32-E72D297353CC}">
                <c16:uniqueId val="{00000007-C65A-41E6-9298-A2E4147DCB69}"/>
              </c:ext>
            </c:extLst>
          </c:dPt>
          <c:val>
            <c:numRef>
              <c:f>Sheet1!$B$2:$B$5</c:f>
              <c:numCache>
                <c:formatCode>General</c:formatCode>
                <c:ptCount val="4"/>
                <c:pt idx="0">
                  <c:v>70</c:v>
                </c:pt>
                <c:pt idx="1">
                  <c:v>30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列1</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2"/>
                      <c:pt idx="0">
                        <c:v>第一季度</c:v>
                      </c:pt>
                      <c:pt idx="1">
                        <c:v>第二季度</c:v>
                      </c:pt>
                    </c:strCache>
                  </c:strRef>
                </c15:cat>
              </c15:filteredCategoryTitle>
            </c:ext>
            <c:ext xmlns:c16="http://schemas.microsoft.com/office/drawing/2014/chart" uri="{C3380CC4-5D6E-409C-BE32-E72D297353CC}">
              <c16:uniqueId val="{00000008-C65A-41E6-9298-A2E4147DCB69}"/>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ea typeface="微软雅黑" panose="020B0503020204020204" pitchFamily="34" charset="-122"/>
        </a:defRPr>
      </a:pPr>
      <a:endParaRPr lang="zh-TW"/>
    </a:p>
  </c:txPr>
  <c:externalData r:id="rId3">
    <c:autoUpdate val="0"/>
  </c:externalData>
  <c:userShapes r:id="rId4"/>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a:ln w="25400">
              <a:gradFill flip="none" rotWithShape="1">
                <a:gsLst>
                  <a:gs pos="0">
                    <a:schemeClr val="bg1">
                      <a:lumMod val="75000"/>
                    </a:schemeClr>
                  </a:gs>
                  <a:gs pos="100000">
                    <a:schemeClr val="bg1"/>
                  </a:gs>
                </a:gsLst>
                <a:lin ang="2700000" scaled="1"/>
                <a:tileRect/>
              </a:gradFill>
            </a:ln>
            <a:effectLst>
              <a:outerShdw blurRad="63500" dist="38100" dir="2700000" algn="tl" rotWithShape="0">
                <a:prstClr val="black">
                  <a:alpha val="40000"/>
                </a:prstClr>
              </a:outerShdw>
            </a:effectLst>
          </c:spPr>
          <c:dPt>
            <c:idx val="0"/>
            <c:bubble3D val="0"/>
            <c:explosion val="16"/>
            <c:spPr>
              <a:solidFill>
                <a:schemeClr val="bg1">
                  <a:lumMod val="95000"/>
                </a:schemeClr>
              </a:solidFill>
              <a:ln w="19050">
                <a:gradFill flip="none" rotWithShape="1">
                  <a:gsLst>
                    <a:gs pos="0">
                      <a:schemeClr val="bg1">
                        <a:lumMod val="75000"/>
                      </a:schemeClr>
                    </a:gs>
                    <a:gs pos="100000">
                      <a:schemeClr val="bg1"/>
                    </a:gs>
                  </a:gsLst>
                  <a:lin ang="2700000" scaled="1"/>
                  <a:tileRect/>
                </a:gradFill>
              </a:ln>
              <a:effectLst>
                <a:innerShdw blurRad="76200" dist="50800" dir="13500000">
                  <a:prstClr val="black">
                    <a:alpha val="50000"/>
                  </a:prstClr>
                </a:innerShdw>
              </a:effectLst>
            </c:spPr>
            <c:extLst>
              <c:ext xmlns:c16="http://schemas.microsoft.com/office/drawing/2014/chart" uri="{C3380CC4-5D6E-409C-BE32-E72D297353CC}">
                <c16:uniqueId val="{00000001-A773-46E0-AFF7-8B7F1A48C857}"/>
              </c:ext>
            </c:extLst>
          </c:dPt>
          <c:dPt>
            <c:idx val="1"/>
            <c:bubble3D val="0"/>
            <c:spPr>
              <a:gradFill>
                <a:gsLst>
                  <a:gs pos="100000">
                    <a:srgbClr val="FFCF89"/>
                  </a:gs>
                  <a:gs pos="0">
                    <a:srgbClr val="FFA015"/>
                  </a:gs>
                </a:gsLst>
                <a:lin ang="2700000" scaled="1"/>
              </a:gradFill>
              <a:ln w="19050">
                <a:gradFill flip="none" rotWithShape="1">
                  <a:gsLst>
                    <a:gs pos="0">
                      <a:srgbClr val="FFDBA7"/>
                    </a:gs>
                    <a:gs pos="100000">
                      <a:srgbClr val="FFAC33"/>
                    </a:gs>
                  </a:gsLst>
                  <a:lin ang="2700000" scaled="1"/>
                  <a:tileRect/>
                </a:gradFill>
              </a:ln>
              <a:effectLst>
                <a:outerShdw blurRad="63500" dist="38100" dir="2700000" algn="tl" rotWithShape="0">
                  <a:prstClr val="black">
                    <a:alpha val="40000"/>
                  </a:prstClr>
                </a:outerShdw>
              </a:effectLst>
            </c:spPr>
            <c:extLst>
              <c:ext xmlns:c16="http://schemas.microsoft.com/office/drawing/2014/chart" uri="{C3380CC4-5D6E-409C-BE32-E72D297353CC}">
                <c16:uniqueId val="{00000003-A773-46E0-AFF7-8B7F1A48C857}"/>
              </c:ext>
            </c:extLst>
          </c:dPt>
          <c:dPt>
            <c:idx val="2"/>
            <c:bubble3D val="0"/>
            <c:spPr>
              <a:solidFill>
                <a:schemeClr val="accent3"/>
              </a:solidFill>
              <a:ln w="25400">
                <a:gradFill flip="none" rotWithShape="1">
                  <a:gsLst>
                    <a:gs pos="0">
                      <a:schemeClr val="bg1">
                        <a:lumMod val="75000"/>
                      </a:schemeClr>
                    </a:gs>
                    <a:gs pos="100000">
                      <a:schemeClr val="bg1"/>
                    </a:gs>
                  </a:gsLst>
                  <a:lin ang="2700000" scaled="1"/>
                  <a:tileRect/>
                </a:gradFill>
              </a:ln>
              <a:effectLst>
                <a:outerShdw blurRad="63500" dist="38100" dir="2700000" algn="tl" rotWithShape="0">
                  <a:prstClr val="black">
                    <a:alpha val="40000"/>
                  </a:prstClr>
                </a:outerShdw>
              </a:effectLst>
            </c:spPr>
            <c:extLst>
              <c:ext xmlns:c16="http://schemas.microsoft.com/office/drawing/2014/chart" uri="{C3380CC4-5D6E-409C-BE32-E72D297353CC}">
                <c16:uniqueId val="{00000005-A773-46E0-AFF7-8B7F1A48C857}"/>
              </c:ext>
            </c:extLst>
          </c:dPt>
          <c:dPt>
            <c:idx val="3"/>
            <c:bubble3D val="0"/>
            <c:spPr>
              <a:solidFill>
                <a:schemeClr val="accent4"/>
              </a:solidFill>
              <a:ln w="25400">
                <a:gradFill flip="none" rotWithShape="1">
                  <a:gsLst>
                    <a:gs pos="0">
                      <a:schemeClr val="bg1">
                        <a:lumMod val="75000"/>
                      </a:schemeClr>
                    </a:gs>
                    <a:gs pos="100000">
                      <a:schemeClr val="bg1"/>
                    </a:gs>
                  </a:gsLst>
                  <a:lin ang="2700000" scaled="1"/>
                  <a:tileRect/>
                </a:gradFill>
              </a:ln>
              <a:effectLst>
                <a:outerShdw blurRad="63500" dist="38100" dir="2700000" algn="tl" rotWithShape="0">
                  <a:prstClr val="black">
                    <a:alpha val="40000"/>
                  </a:prstClr>
                </a:outerShdw>
              </a:effectLst>
            </c:spPr>
            <c:extLst>
              <c:ext xmlns:c16="http://schemas.microsoft.com/office/drawing/2014/chart" uri="{C3380CC4-5D6E-409C-BE32-E72D297353CC}">
                <c16:uniqueId val="{00000007-A773-46E0-AFF7-8B7F1A48C857}"/>
              </c:ext>
            </c:extLst>
          </c:dPt>
          <c:dLbls>
            <c:dLbl>
              <c:idx val="1"/>
              <c:layout>
                <c:manualLayout>
                  <c:x val="0.16141801658052654"/>
                  <c:y val="0.24293219601233093"/>
                </c:manualLayout>
              </c:layout>
              <c:tx>
                <c:rich>
                  <a:bodyPr/>
                  <a:lstStyle/>
                  <a:p>
                    <a:fld id="{706CB938-0E8C-43F4-AC4E-9E248BF65610}" type="VALUE">
                      <a:rPr lang="en-US" altLang="zh-TW"/>
                      <a:pPr/>
                      <a:t>[值]</a:t>
                    </a:fld>
                    <a:r>
                      <a:rPr lang="en-US"/>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A773-46E0-AFF7-8B7F1A48C857}"/>
                </c:ext>
              </c:extLst>
            </c:dLbl>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微软雅黑" panose="020B0503020204020204" pitchFamily="34" charset="-122"/>
                    <a:cs typeface="+mn-cs"/>
                  </a:defRPr>
                </a:pPr>
                <a:endParaRPr lang="zh-TW"/>
              </a:p>
            </c:txPr>
            <c:showLegendKey val="0"/>
            <c:showVal val="0"/>
            <c:showCatName val="0"/>
            <c:showSerName val="0"/>
            <c:showPercent val="0"/>
            <c:showBubbleSize val="0"/>
            <c:extLst>
              <c:ext xmlns:c15="http://schemas.microsoft.com/office/drawing/2012/chart" uri="{CE6537A1-D6FC-4f65-9D91-7224C49458BB}"/>
            </c:extLst>
          </c:dLbls>
          <c:val>
            <c:numRef>
              <c:f>Sheet1!$B$2:$B$5</c:f>
              <c:numCache>
                <c:formatCode>General</c:formatCode>
                <c:ptCount val="4"/>
                <c:pt idx="0">
                  <c:v>75</c:v>
                </c:pt>
                <c:pt idx="1">
                  <c:v>25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销售额</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2"/>
                      <c:pt idx="0">
                        <c:v>第一季度</c:v>
                      </c:pt>
                      <c:pt idx="1">
                        <c:v>第二季度</c:v>
                      </c:pt>
                    </c:strCache>
                  </c:strRef>
                </c15:cat>
              </c15:filteredCategoryTitle>
            </c:ext>
            <c:ext xmlns:c16="http://schemas.microsoft.com/office/drawing/2014/chart" uri="{C3380CC4-5D6E-409C-BE32-E72D297353CC}">
              <c16:uniqueId val="{00000008-A773-46E0-AFF7-8B7F1A48C85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ea typeface="微软雅黑" panose="020B0503020204020204" pitchFamily="34" charset="-122"/>
        </a:defRPr>
      </a:pPr>
      <a:endParaRPr lang="zh-TW"/>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a:ln w="19050">
              <a:gradFill flip="none" rotWithShape="1">
                <a:gsLst>
                  <a:gs pos="0">
                    <a:schemeClr val="bg1">
                      <a:lumMod val="75000"/>
                    </a:schemeClr>
                  </a:gs>
                  <a:gs pos="100000">
                    <a:schemeClr val="bg1"/>
                  </a:gs>
                </a:gsLst>
                <a:lin ang="2700000" scaled="1"/>
                <a:tileRect/>
              </a:gradFill>
            </a:ln>
            <a:effectLst>
              <a:outerShdw blurRad="63500" dist="38100" dir="2700000" algn="tl" rotWithShape="0">
                <a:prstClr val="black">
                  <a:alpha val="40000"/>
                </a:prstClr>
              </a:outerShdw>
            </a:effectLst>
          </c:spPr>
          <c:dPt>
            <c:idx val="0"/>
            <c:bubble3D val="0"/>
            <c:explosion val="16"/>
            <c:spPr>
              <a:solidFill>
                <a:schemeClr val="bg1">
                  <a:lumMod val="95000"/>
                </a:schemeClr>
              </a:solidFill>
              <a:ln w="19050">
                <a:gradFill flip="none" rotWithShape="1">
                  <a:gsLst>
                    <a:gs pos="0">
                      <a:schemeClr val="bg1">
                        <a:lumMod val="75000"/>
                      </a:schemeClr>
                    </a:gs>
                    <a:gs pos="100000">
                      <a:schemeClr val="bg1"/>
                    </a:gs>
                  </a:gsLst>
                  <a:lin ang="2700000" scaled="1"/>
                  <a:tileRect/>
                </a:gradFill>
              </a:ln>
              <a:effectLst>
                <a:innerShdw blurRad="76200" dist="50800" dir="13500000">
                  <a:prstClr val="black">
                    <a:alpha val="50000"/>
                  </a:prstClr>
                </a:innerShdw>
              </a:effectLst>
            </c:spPr>
            <c:extLst>
              <c:ext xmlns:c16="http://schemas.microsoft.com/office/drawing/2014/chart" uri="{C3380CC4-5D6E-409C-BE32-E72D297353CC}">
                <c16:uniqueId val="{00000001-8855-4242-A160-0DD651B1B86C}"/>
              </c:ext>
            </c:extLst>
          </c:dPt>
          <c:dPt>
            <c:idx val="1"/>
            <c:bubble3D val="0"/>
            <c:spPr>
              <a:gradFill>
                <a:gsLst>
                  <a:gs pos="100000">
                    <a:srgbClr val="01D7ED"/>
                  </a:gs>
                  <a:gs pos="0">
                    <a:srgbClr val="019BAB"/>
                  </a:gs>
                </a:gsLst>
                <a:lin ang="2700000" scaled="1"/>
              </a:gradFill>
              <a:ln w="19050">
                <a:gradFill flip="none" rotWithShape="1">
                  <a:gsLst>
                    <a:gs pos="0">
                      <a:srgbClr val="01D7ED"/>
                    </a:gs>
                    <a:gs pos="100000">
                      <a:srgbClr val="019BAB"/>
                    </a:gs>
                  </a:gsLst>
                  <a:lin ang="2700000" scaled="1"/>
                  <a:tileRect/>
                </a:gradFill>
              </a:ln>
              <a:effectLst>
                <a:outerShdw blurRad="63500" dist="38100" dir="2700000" algn="tl" rotWithShape="0">
                  <a:prstClr val="black">
                    <a:alpha val="40000"/>
                  </a:prstClr>
                </a:outerShdw>
              </a:effectLst>
            </c:spPr>
            <c:extLst>
              <c:ext xmlns:c16="http://schemas.microsoft.com/office/drawing/2014/chart" uri="{C3380CC4-5D6E-409C-BE32-E72D297353CC}">
                <c16:uniqueId val="{00000003-8855-4242-A160-0DD651B1B86C}"/>
              </c:ext>
            </c:extLst>
          </c:dPt>
          <c:dPt>
            <c:idx val="2"/>
            <c:bubble3D val="0"/>
            <c:spPr>
              <a:solidFill>
                <a:schemeClr val="accent3"/>
              </a:solidFill>
              <a:ln w="19050">
                <a:gradFill flip="none" rotWithShape="1">
                  <a:gsLst>
                    <a:gs pos="0">
                      <a:schemeClr val="bg1">
                        <a:lumMod val="75000"/>
                      </a:schemeClr>
                    </a:gs>
                    <a:gs pos="100000">
                      <a:schemeClr val="bg1"/>
                    </a:gs>
                  </a:gsLst>
                  <a:lin ang="2700000" scaled="1"/>
                  <a:tileRect/>
                </a:gradFill>
              </a:ln>
              <a:effectLst>
                <a:outerShdw blurRad="63500" dist="38100" dir="2700000" algn="tl" rotWithShape="0">
                  <a:prstClr val="black">
                    <a:alpha val="40000"/>
                  </a:prstClr>
                </a:outerShdw>
              </a:effectLst>
            </c:spPr>
            <c:extLst>
              <c:ext xmlns:c16="http://schemas.microsoft.com/office/drawing/2014/chart" uri="{C3380CC4-5D6E-409C-BE32-E72D297353CC}">
                <c16:uniqueId val="{00000005-8855-4242-A160-0DD651B1B86C}"/>
              </c:ext>
            </c:extLst>
          </c:dPt>
          <c:dPt>
            <c:idx val="3"/>
            <c:bubble3D val="0"/>
            <c:spPr>
              <a:solidFill>
                <a:schemeClr val="accent4"/>
              </a:solidFill>
              <a:ln w="19050">
                <a:gradFill flip="none" rotWithShape="1">
                  <a:gsLst>
                    <a:gs pos="0">
                      <a:schemeClr val="bg1">
                        <a:lumMod val="75000"/>
                      </a:schemeClr>
                    </a:gs>
                    <a:gs pos="100000">
                      <a:schemeClr val="bg1"/>
                    </a:gs>
                  </a:gsLst>
                  <a:lin ang="2700000" scaled="1"/>
                  <a:tileRect/>
                </a:gradFill>
              </a:ln>
              <a:effectLst>
                <a:outerShdw blurRad="63500" dist="38100" dir="2700000" algn="tl" rotWithShape="0">
                  <a:prstClr val="black">
                    <a:alpha val="40000"/>
                  </a:prstClr>
                </a:outerShdw>
              </a:effectLst>
            </c:spPr>
            <c:extLst>
              <c:ext xmlns:c16="http://schemas.microsoft.com/office/drawing/2014/chart" uri="{C3380CC4-5D6E-409C-BE32-E72D297353CC}">
                <c16:uniqueId val="{00000007-8855-4242-A160-0DD651B1B86C}"/>
              </c:ext>
            </c:extLst>
          </c:dPt>
          <c:dLbls>
            <c:dLbl>
              <c:idx val="1"/>
              <c:layout>
                <c:manualLayout>
                  <c:x val="0.23190259807832383"/>
                  <c:y val="-1.0798966810025954E-2"/>
                </c:manualLayout>
              </c:layout>
              <c:tx>
                <c:rich>
                  <a:bodyPr/>
                  <a:lstStyle/>
                  <a:p>
                    <a:fld id="{706CB938-0E8C-43F4-AC4E-9E248BF65610}" type="VALUE">
                      <a:rPr lang="en-US" altLang="zh-TW"/>
                      <a:pPr/>
                      <a:t>[值]</a:t>
                    </a:fld>
                    <a:r>
                      <a:rPr lang="en-US"/>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8855-4242-A160-0DD651B1B86C}"/>
                </c:ext>
              </c:extLst>
            </c:dLbl>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微软雅黑" panose="020B0503020204020204" pitchFamily="34" charset="-122"/>
                    <a:cs typeface="+mn-cs"/>
                  </a:defRPr>
                </a:pPr>
                <a:endParaRPr lang="zh-TW"/>
              </a:p>
            </c:txPr>
            <c:showLegendKey val="0"/>
            <c:showVal val="0"/>
            <c:showCatName val="0"/>
            <c:showSerName val="0"/>
            <c:showPercent val="0"/>
            <c:showBubbleSize val="0"/>
            <c:extLst>
              <c:ext xmlns:c15="http://schemas.microsoft.com/office/drawing/2012/chart" uri="{CE6537A1-D6FC-4f65-9D91-7224C49458BB}"/>
            </c:extLst>
          </c:dLbls>
          <c:val>
            <c:numRef>
              <c:f>Sheet1!$B$2:$B$5</c:f>
              <c:numCache>
                <c:formatCode>General</c:formatCode>
                <c:ptCount val="4"/>
                <c:pt idx="0">
                  <c:v>50</c:v>
                </c:pt>
                <c:pt idx="1">
                  <c:v>50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销售额</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2"/>
                      <c:pt idx="0">
                        <c:v>第一季度</c:v>
                      </c:pt>
                      <c:pt idx="1">
                        <c:v>第二季度</c:v>
                      </c:pt>
                    </c:strCache>
                  </c:strRef>
                </c15:cat>
              </c15:filteredCategoryTitle>
            </c:ext>
            <c:ext xmlns:c16="http://schemas.microsoft.com/office/drawing/2014/chart" uri="{C3380CC4-5D6E-409C-BE32-E72D297353CC}">
              <c16:uniqueId val="{00000008-8855-4242-A160-0DD651B1B86C}"/>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ea typeface="微软雅黑" panose="020B0503020204020204" pitchFamily="34" charset="-122"/>
        </a:defRPr>
      </a:pPr>
      <a:endParaRPr lang="zh-TW"/>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a:ln w="25400">
              <a:gradFill flip="none" rotWithShape="1">
                <a:gsLst>
                  <a:gs pos="0">
                    <a:schemeClr val="bg1">
                      <a:lumMod val="75000"/>
                    </a:schemeClr>
                  </a:gs>
                  <a:gs pos="100000">
                    <a:schemeClr val="bg1"/>
                  </a:gs>
                </a:gsLst>
                <a:lin ang="2700000" scaled="1"/>
                <a:tileRect/>
              </a:gradFill>
            </a:ln>
            <a:effectLst>
              <a:outerShdw blurRad="63500" dist="38100" dir="2700000" algn="tl" rotWithShape="0">
                <a:prstClr val="black">
                  <a:alpha val="40000"/>
                </a:prstClr>
              </a:outerShdw>
            </a:effectLst>
          </c:spPr>
          <c:dPt>
            <c:idx val="0"/>
            <c:bubble3D val="0"/>
            <c:explosion val="16"/>
            <c:spPr>
              <a:solidFill>
                <a:schemeClr val="bg1">
                  <a:lumMod val="95000"/>
                </a:schemeClr>
              </a:solidFill>
              <a:ln w="19050">
                <a:gradFill flip="none" rotWithShape="1">
                  <a:gsLst>
                    <a:gs pos="0">
                      <a:schemeClr val="bg1">
                        <a:lumMod val="75000"/>
                      </a:schemeClr>
                    </a:gs>
                    <a:gs pos="100000">
                      <a:schemeClr val="bg1"/>
                    </a:gs>
                  </a:gsLst>
                  <a:lin ang="2700000" scaled="1"/>
                  <a:tileRect/>
                </a:gradFill>
              </a:ln>
              <a:effectLst>
                <a:innerShdw blurRad="76200" dist="50800" dir="13500000">
                  <a:prstClr val="black">
                    <a:alpha val="50000"/>
                  </a:prstClr>
                </a:innerShdw>
              </a:effectLst>
            </c:spPr>
            <c:extLst>
              <c:ext xmlns:c16="http://schemas.microsoft.com/office/drawing/2014/chart" uri="{C3380CC4-5D6E-409C-BE32-E72D297353CC}">
                <c16:uniqueId val="{00000001-D056-4D2C-87A9-BDF2D6195C4F}"/>
              </c:ext>
            </c:extLst>
          </c:dPt>
          <c:dPt>
            <c:idx val="1"/>
            <c:bubble3D val="0"/>
            <c:spPr>
              <a:gradFill>
                <a:gsLst>
                  <a:gs pos="100000">
                    <a:srgbClr val="F0A2A2"/>
                  </a:gs>
                  <a:gs pos="0">
                    <a:srgbClr val="E45A5A"/>
                  </a:gs>
                </a:gsLst>
                <a:lin ang="2700000" scaled="1"/>
              </a:gradFill>
              <a:ln w="19050">
                <a:gradFill flip="none" rotWithShape="1">
                  <a:gsLst>
                    <a:gs pos="0">
                      <a:srgbClr val="F0A2A2"/>
                    </a:gs>
                    <a:gs pos="100000">
                      <a:srgbClr val="E45A5A"/>
                    </a:gs>
                  </a:gsLst>
                  <a:lin ang="2700000" scaled="1"/>
                  <a:tileRect/>
                </a:gradFill>
              </a:ln>
              <a:effectLst>
                <a:outerShdw blurRad="63500" dist="38100" dir="2700000" algn="tl" rotWithShape="0">
                  <a:prstClr val="black">
                    <a:alpha val="40000"/>
                  </a:prstClr>
                </a:outerShdw>
              </a:effectLst>
            </c:spPr>
            <c:extLst>
              <c:ext xmlns:c16="http://schemas.microsoft.com/office/drawing/2014/chart" uri="{C3380CC4-5D6E-409C-BE32-E72D297353CC}">
                <c16:uniqueId val="{00000003-D056-4D2C-87A9-BDF2D6195C4F}"/>
              </c:ext>
            </c:extLst>
          </c:dPt>
          <c:dPt>
            <c:idx val="2"/>
            <c:bubble3D val="0"/>
            <c:spPr>
              <a:solidFill>
                <a:schemeClr val="accent3"/>
              </a:solidFill>
              <a:ln w="25400">
                <a:gradFill flip="none" rotWithShape="1">
                  <a:gsLst>
                    <a:gs pos="0">
                      <a:schemeClr val="bg1">
                        <a:lumMod val="75000"/>
                      </a:schemeClr>
                    </a:gs>
                    <a:gs pos="100000">
                      <a:schemeClr val="bg1"/>
                    </a:gs>
                  </a:gsLst>
                  <a:lin ang="2700000" scaled="1"/>
                  <a:tileRect/>
                </a:gradFill>
              </a:ln>
              <a:effectLst>
                <a:outerShdw blurRad="63500" dist="38100" dir="2700000" algn="tl" rotWithShape="0">
                  <a:prstClr val="black">
                    <a:alpha val="40000"/>
                  </a:prstClr>
                </a:outerShdw>
              </a:effectLst>
            </c:spPr>
            <c:extLst>
              <c:ext xmlns:c16="http://schemas.microsoft.com/office/drawing/2014/chart" uri="{C3380CC4-5D6E-409C-BE32-E72D297353CC}">
                <c16:uniqueId val="{00000005-D056-4D2C-87A9-BDF2D6195C4F}"/>
              </c:ext>
            </c:extLst>
          </c:dPt>
          <c:dPt>
            <c:idx val="3"/>
            <c:bubble3D val="0"/>
            <c:spPr>
              <a:solidFill>
                <a:schemeClr val="accent4"/>
              </a:solidFill>
              <a:ln w="25400">
                <a:gradFill flip="none" rotWithShape="1">
                  <a:gsLst>
                    <a:gs pos="0">
                      <a:schemeClr val="bg1">
                        <a:lumMod val="75000"/>
                      </a:schemeClr>
                    </a:gs>
                    <a:gs pos="100000">
                      <a:schemeClr val="bg1"/>
                    </a:gs>
                  </a:gsLst>
                  <a:lin ang="2700000" scaled="1"/>
                  <a:tileRect/>
                </a:gradFill>
              </a:ln>
              <a:effectLst>
                <a:outerShdw blurRad="63500" dist="38100" dir="2700000" algn="tl" rotWithShape="0">
                  <a:prstClr val="black">
                    <a:alpha val="40000"/>
                  </a:prstClr>
                </a:outerShdw>
              </a:effectLst>
            </c:spPr>
            <c:extLst>
              <c:ext xmlns:c16="http://schemas.microsoft.com/office/drawing/2014/chart" uri="{C3380CC4-5D6E-409C-BE32-E72D297353CC}">
                <c16:uniqueId val="{00000007-D056-4D2C-87A9-BDF2D6195C4F}"/>
              </c:ext>
            </c:extLst>
          </c:dPt>
          <c:dLbls>
            <c:dLbl>
              <c:idx val="1"/>
              <c:layout>
                <c:manualLayout>
                  <c:x val="0.16494224565541643"/>
                  <c:y val="-0.3623625443556982"/>
                </c:manualLayout>
              </c:layout>
              <c:tx>
                <c:rich>
                  <a:bodyPr/>
                  <a:lstStyle/>
                  <a:p>
                    <a:fld id="{706CB938-0E8C-43F4-AC4E-9E248BF65610}" type="VALUE">
                      <a:rPr lang="en-US" altLang="zh-TW"/>
                      <a:pPr/>
                      <a:t>[值]</a:t>
                    </a:fld>
                    <a:r>
                      <a:rPr lang="en-US"/>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D056-4D2C-87A9-BDF2D6195C4F}"/>
                </c:ext>
              </c:extLst>
            </c:dLbl>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微软雅黑" panose="020B0503020204020204" pitchFamily="34" charset="-122"/>
                    <a:cs typeface="+mn-cs"/>
                  </a:defRPr>
                </a:pPr>
                <a:endParaRPr lang="zh-TW"/>
              </a:p>
            </c:txPr>
            <c:showLegendKey val="0"/>
            <c:showVal val="0"/>
            <c:showCatName val="0"/>
            <c:showSerName val="0"/>
            <c:showPercent val="0"/>
            <c:showBubbleSize val="0"/>
            <c:extLst>
              <c:ext xmlns:c15="http://schemas.microsoft.com/office/drawing/2012/chart" uri="{CE6537A1-D6FC-4f65-9D91-7224C49458BB}"/>
            </c:extLst>
          </c:dLbls>
          <c:val>
            <c:numRef>
              <c:f>Sheet1!$B$2:$B$5</c:f>
              <c:numCache>
                <c:formatCode>General</c:formatCode>
                <c:ptCount val="4"/>
                <c:pt idx="0">
                  <c:v>25</c:v>
                </c:pt>
                <c:pt idx="1">
                  <c:v>75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销售额</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2"/>
                      <c:pt idx="0">
                        <c:v>第一季度</c:v>
                      </c:pt>
                      <c:pt idx="1">
                        <c:v>第二季度</c:v>
                      </c:pt>
                    </c:strCache>
                  </c:strRef>
                </c15:cat>
              </c15:filteredCategoryTitle>
            </c:ext>
            <c:ext xmlns:c16="http://schemas.microsoft.com/office/drawing/2014/chart" uri="{C3380CC4-5D6E-409C-BE32-E72D297353CC}">
              <c16:uniqueId val="{00000008-D056-4D2C-87A9-BDF2D6195C4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ea typeface="微软雅黑" panose="020B0503020204020204" pitchFamily="34" charset="-122"/>
        </a:defRPr>
      </a:pPr>
      <a:endParaRPr lang="zh-TW"/>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a:ln w="25400">
              <a:gradFill flip="none" rotWithShape="1">
                <a:gsLst>
                  <a:gs pos="0">
                    <a:schemeClr val="bg1">
                      <a:lumMod val="75000"/>
                    </a:schemeClr>
                  </a:gs>
                  <a:gs pos="100000">
                    <a:schemeClr val="bg1"/>
                  </a:gs>
                </a:gsLst>
                <a:lin ang="2700000" scaled="1"/>
                <a:tileRect/>
              </a:gradFill>
            </a:ln>
            <a:effectLst>
              <a:outerShdw blurRad="63500" dist="38100" dir="2700000" algn="tl" rotWithShape="0">
                <a:prstClr val="black">
                  <a:alpha val="40000"/>
                </a:prstClr>
              </a:outerShdw>
            </a:effectLst>
          </c:spPr>
          <c:dPt>
            <c:idx val="0"/>
            <c:bubble3D val="0"/>
            <c:explosion val="27"/>
            <c:spPr>
              <a:solidFill>
                <a:schemeClr val="bg1">
                  <a:lumMod val="95000"/>
                </a:schemeClr>
              </a:solidFill>
              <a:ln w="19050">
                <a:gradFill flip="none" rotWithShape="1">
                  <a:gsLst>
                    <a:gs pos="0">
                      <a:schemeClr val="bg1">
                        <a:lumMod val="75000"/>
                      </a:schemeClr>
                    </a:gs>
                    <a:gs pos="100000">
                      <a:schemeClr val="bg1"/>
                    </a:gs>
                  </a:gsLst>
                  <a:lin ang="2700000" scaled="1"/>
                  <a:tileRect/>
                </a:gradFill>
              </a:ln>
              <a:effectLst>
                <a:innerShdw blurRad="76200" dist="50800" dir="13500000">
                  <a:prstClr val="black">
                    <a:alpha val="50000"/>
                  </a:prstClr>
                </a:innerShdw>
              </a:effectLst>
            </c:spPr>
            <c:extLst>
              <c:ext xmlns:c16="http://schemas.microsoft.com/office/drawing/2014/chart" uri="{C3380CC4-5D6E-409C-BE32-E72D297353CC}">
                <c16:uniqueId val="{00000001-5677-44BF-8464-69909974BE3F}"/>
              </c:ext>
            </c:extLst>
          </c:dPt>
          <c:dPt>
            <c:idx val="1"/>
            <c:bubble3D val="0"/>
            <c:spPr>
              <a:gradFill>
                <a:gsLst>
                  <a:gs pos="100000">
                    <a:srgbClr val="9154AA"/>
                  </a:gs>
                  <a:gs pos="0">
                    <a:srgbClr val="593268"/>
                  </a:gs>
                </a:gsLst>
                <a:lin ang="2700000" scaled="1"/>
              </a:gradFill>
              <a:ln w="19050">
                <a:gradFill flip="none" rotWithShape="1">
                  <a:gsLst>
                    <a:gs pos="0">
                      <a:srgbClr val="9154AA"/>
                    </a:gs>
                    <a:gs pos="100000">
                      <a:srgbClr val="593268"/>
                    </a:gs>
                  </a:gsLst>
                  <a:lin ang="2700000" scaled="1"/>
                  <a:tileRect/>
                </a:gradFill>
              </a:ln>
              <a:effectLst>
                <a:outerShdw blurRad="63500" dist="38100" dir="2700000" algn="tl" rotWithShape="0">
                  <a:prstClr val="black">
                    <a:alpha val="40000"/>
                  </a:prstClr>
                </a:outerShdw>
              </a:effectLst>
            </c:spPr>
            <c:extLst>
              <c:ext xmlns:c16="http://schemas.microsoft.com/office/drawing/2014/chart" uri="{C3380CC4-5D6E-409C-BE32-E72D297353CC}">
                <c16:uniqueId val="{00000003-5677-44BF-8464-69909974BE3F}"/>
              </c:ext>
            </c:extLst>
          </c:dPt>
          <c:dPt>
            <c:idx val="2"/>
            <c:bubble3D val="0"/>
            <c:spPr>
              <a:solidFill>
                <a:schemeClr val="accent3"/>
              </a:solidFill>
              <a:ln w="25400">
                <a:gradFill flip="none" rotWithShape="1">
                  <a:gsLst>
                    <a:gs pos="0">
                      <a:schemeClr val="bg1">
                        <a:lumMod val="75000"/>
                      </a:schemeClr>
                    </a:gs>
                    <a:gs pos="100000">
                      <a:schemeClr val="bg1"/>
                    </a:gs>
                  </a:gsLst>
                  <a:lin ang="2700000" scaled="1"/>
                  <a:tileRect/>
                </a:gradFill>
              </a:ln>
              <a:effectLst>
                <a:outerShdw blurRad="63500" dist="38100" dir="2700000" algn="tl" rotWithShape="0">
                  <a:prstClr val="black">
                    <a:alpha val="40000"/>
                  </a:prstClr>
                </a:outerShdw>
              </a:effectLst>
            </c:spPr>
            <c:extLst>
              <c:ext xmlns:c16="http://schemas.microsoft.com/office/drawing/2014/chart" uri="{C3380CC4-5D6E-409C-BE32-E72D297353CC}">
                <c16:uniqueId val="{00000005-5677-44BF-8464-69909974BE3F}"/>
              </c:ext>
            </c:extLst>
          </c:dPt>
          <c:dPt>
            <c:idx val="3"/>
            <c:bubble3D val="0"/>
            <c:spPr>
              <a:solidFill>
                <a:schemeClr val="accent4"/>
              </a:solidFill>
              <a:ln w="25400">
                <a:gradFill flip="none" rotWithShape="1">
                  <a:gsLst>
                    <a:gs pos="0">
                      <a:schemeClr val="bg1">
                        <a:lumMod val="75000"/>
                      </a:schemeClr>
                    </a:gs>
                    <a:gs pos="100000">
                      <a:schemeClr val="bg1"/>
                    </a:gs>
                  </a:gsLst>
                  <a:lin ang="2700000" scaled="1"/>
                  <a:tileRect/>
                </a:gradFill>
              </a:ln>
              <a:effectLst>
                <a:outerShdw blurRad="63500" dist="38100" dir="2700000" algn="tl" rotWithShape="0">
                  <a:prstClr val="black">
                    <a:alpha val="40000"/>
                  </a:prstClr>
                </a:outerShdw>
              </a:effectLst>
            </c:spPr>
            <c:extLst>
              <c:ext xmlns:c16="http://schemas.microsoft.com/office/drawing/2014/chart" uri="{C3380CC4-5D6E-409C-BE32-E72D297353CC}">
                <c16:uniqueId val="{00000007-5677-44BF-8464-69909974BE3F}"/>
              </c:ext>
            </c:extLst>
          </c:dPt>
          <c:dLbls>
            <c:dLbl>
              <c:idx val="1"/>
              <c:layout>
                <c:manualLayout>
                  <c:x val="0.19489819279198028"/>
                  <c:y val="-0.22691242246149276"/>
                </c:manualLayout>
              </c:layout>
              <c:tx>
                <c:rich>
                  <a:bodyPr/>
                  <a:lstStyle/>
                  <a:p>
                    <a:fld id="{706CB938-0E8C-43F4-AC4E-9E248BF65610}" type="VALUE">
                      <a:rPr lang="en-US" altLang="zh-TW"/>
                      <a:pPr/>
                      <a:t>[值]</a:t>
                    </a:fld>
                    <a:r>
                      <a:rPr lang="en-US"/>
                      <a:t>%</a:t>
                    </a:r>
                  </a:p>
                </c:rich>
              </c:tx>
              <c:showLegendKey val="0"/>
              <c:showVal val="1"/>
              <c:showCatName val="0"/>
              <c:showSerName val="0"/>
              <c:showPercent val="0"/>
              <c:showBubbleSize val="0"/>
              <c:extLst>
                <c:ext xmlns:c15="http://schemas.microsoft.com/office/drawing/2012/chart" uri="{CE6537A1-D6FC-4f65-9D91-7224C49458BB}">
                  <c15:layout>
                    <c:manualLayout>
                      <c:w val="0.23853758368309688"/>
                      <c:h val="0.33614230364822811"/>
                    </c:manualLayout>
                  </c15:layout>
                  <c15:dlblFieldTable/>
                  <c15:showDataLabelsRange val="0"/>
                </c:ext>
                <c:ext xmlns:c16="http://schemas.microsoft.com/office/drawing/2014/chart" uri="{C3380CC4-5D6E-409C-BE32-E72D297353CC}">
                  <c16:uniqueId val="{00000003-5677-44BF-8464-69909974BE3F}"/>
                </c:ext>
              </c:extLst>
            </c:dLbl>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微软雅黑" panose="020B0503020204020204" pitchFamily="34" charset="-122"/>
                    <a:cs typeface="+mn-cs"/>
                  </a:defRPr>
                </a:pPr>
                <a:endParaRPr lang="zh-TW"/>
              </a:p>
            </c:txPr>
            <c:showLegendKey val="0"/>
            <c:showVal val="0"/>
            <c:showCatName val="0"/>
            <c:showSerName val="0"/>
            <c:showPercent val="0"/>
            <c:showBubbleSize val="0"/>
            <c:extLst>
              <c:ext xmlns:c15="http://schemas.microsoft.com/office/drawing/2012/chart" uri="{CE6537A1-D6FC-4f65-9D91-7224C49458BB}"/>
            </c:extLst>
          </c:dLbls>
          <c:val>
            <c:numRef>
              <c:f>Sheet1!$B$2:$B$5</c:f>
              <c:numCache>
                <c:formatCode>General</c:formatCode>
                <c:ptCount val="4"/>
                <c:pt idx="0">
                  <c:v>10</c:v>
                </c:pt>
                <c:pt idx="1">
                  <c:v>90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销售额</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2"/>
                      <c:pt idx="0">
                        <c:v>第一季度</c:v>
                      </c:pt>
                      <c:pt idx="1">
                        <c:v>第二季度</c:v>
                      </c:pt>
                    </c:strCache>
                  </c:strRef>
                </c15:cat>
              </c15:filteredCategoryTitle>
            </c:ext>
            <c:ext xmlns:c16="http://schemas.microsoft.com/office/drawing/2014/chart" uri="{C3380CC4-5D6E-409C-BE32-E72D297353CC}">
              <c16:uniqueId val="{00000008-5677-44BF-8464-69909974BE3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ea typeface="微软雅黑" panose="020B0503020204020204" pitchFamily="34" charset="-122"/>
        </a:defRPr>
      </a:pPr>
      <a:endParaRPr lang="zh-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48289862204725"/>
          <c:y val="8.8007807086133899E-2"/>
          <c:w val="0.53865932578740161"/>
          <c:h val="0.80798893897705837"/>
        </c:manualLayout>
      </c:layout>
      <c:doughnutChart>
        <c:varyColors val="1"/>
        <c:ser>
          <c:idx val="0"/>
          <c:order val="0"/>
          <c:spPr>
            <a:gradFill>
              <a:gsLst>
                <a:gs pos="100000">
                  <a:schemeClr val="bg1">
                    <a:lumMod val="95000"/>
                  </a:schemeClr>
                </a:gs>
                <a:gs pos="0">
                  <a:schemeClr val="bg1">
                    <a:lumMod val="75000"/>
                  </a:schemeClr>
                </a:gs>
              </a:gsLst>
              <a:lin ang="2700000" scaled="1"/>
            </a:gradFill>
            <a:ln>
              <a:noFill/>
            </a:ln>
            <a:effectLst/>
          </c:spPr>
          <c:dPt>
            <c:idx val="0"/>
            <c:bubble3D val="0"/>
            <c:spPr>
              <a:solidFill>
                <a:schemeClr val="bg1">
                  <a:lumMod val="85000"/>
                </a:schemeClr>
              </a:solidFill>
              <a:ln w="19050">
                <a:noFill/>
              </a:ln>
              <a:effectLst>
                <a:innerShdw blurRad="63500" dist="50800" dir="13500000">
                  <a:prstClr val="black">
                    <a:alpha val="50000"/>
                  </a:prstClr>
                </a:innerShdw>
              </a:effectLst>
            </c:spPr>
            <c:extLst>
              <c:ext xmlns:c16="http://schemas.microsoft.com/office/drawing/2014/chart" uri="{C3380CC4-5D6E-409C-BE32-E72D297353CC}">
                <c16:uniqueId val="{00000001-40B0-484F-979F-E307D56299D5}"/>
              </c:ext>
            </c:extLst>
          </c:dPt>
          <c:dPt>
            <c:idx val="1"/>
            <c:bubble3D val="0"/>
            <c:spPr>
              <a:solidFill>
                <a:srgbClr val="FFB850"/>
              </a:solidFill>
              <a:ln w="19050">
                <a:noFill/>
              </a:ln>
              <a:effectLst>
                <a:innerShdw blurRad="63500" dist="50800" dir="13500000">
                  <a:prstClr val="black">
                    <a:alpha val="50000"/>
                  </a:prstClr>
                </a:innerShdw>
              </a:effectLst>
            </c:spPr>
            <c:extLst>
              <c:ext xmlns:c16="http://schemas.microsoft.com/office/drawing/2014/chart" uri="{C3380CC4-5D6E-409C-BE32-E72D297353CC}">
                <c16:uniqueId val="{00000003-40B0-484F-979F-E307D56299D5}"/>
              </c:ext>
            </c:extLst>
          </c:dPt>
          <c:dPt>
            <c:idx val="2"/>
            <c:bubble3D val="0"/>
            <c:spPr>
              <a:gradFill>
                <a:gsLst>
                  <a:gs pos="100000">
                    <a:schemeClr val="bg1">
                      <a:lumMod val="95000"/>
                    </a:schemeClr>
                  </a:gs>
                  <a:gs pos="0">
                    <a:schemeClr val="bg1">
                      <a:lumMod val="75000"/>
                    </a:schemeClr>
                  </a:gs>
                </a:gsLst>
                <a:lin ang="2700000" scaled="1"/>
              </a:gradFill>
              <a:ln w="19050">
                <a:noFill/>
              </a:ln>
              <a:effectLst/>
            </c:spPr>
            <c:extLst>
              <c:ext xmlns:c16="http://schemas.microsoft.com/office/drawing/2014/chart" uri="{C3380CC4-5D6E-409C-BE32-E72D297353CC}">
                <c16:uniqueId val="{00000005-40B0-484F-979F-E307D56299D5}"/>
              </c:ext>
            </c:extLst>
          </c:dPt>
          <c:dPt>
            <c:idx val="3"/>
            <c:bubble3D val="0"/>
            <c:spPr>
              <a:gradFill>
                <a:gsLst>
                  <a:gs pos="100000">
                    <a:schemeClr val="bg1">
                      <a:lumMod val="95000"/>
                    </a:schemeClr>
                  </a:gs>
                  <a:gs pos="0">
                    <a:schemeClr val="bg1">
                      <a:lumMod val="75000"/>
                    </a:schemeClr>
                  </a:gs>
                </a:gsLst>
                <a:lin ang="2700000" scaled="1"/>
              </a:gradFill>
              <a:ln w="19050">
                <a:noFill/>
              </a:ln>
              <a:effectLst/>
            </c:spPr>
            <c:extLst>
              <c:ext xmlns:c16="http://schemas.microsoft.com/office/drawing/2014/chart" uri="{C3380CC4-5D6E-409C-BE32-E72D297353CC}">
                <c16:uniqueId val="{00000007-40B0-484F-979F-E307D56299D5}"/>
              </c:ext>
            </c:extLst>
          </c:dPt>
          <c:val>
            <c:numRef>
              <c:f>Sheet1!$B$2:$B$5</c:f>
              <c:numCache>
                <c:formatCode>General</c:formatCode>
                <c:ptCount val="4"/>
                <c:pt idx="0">
                  <c:v>50</c:v>
                </c:pt>
                <c:pt idx="1">
                  <c:v>50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列1</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2"/>
                      <c:pt idx="0">
                        <c:v>第一季度</c:v>
                      </c:pt>
                      <c:pt idx="1">
                        <c:v>第二季度</c:v>
                      </c:pt>
                    </c:strCache>
                  </c:strRef>
                </c15:cat>
              </c15:filteredCategoryTitle>
            </c:ext>
            <c:ext xmlns:c16="http://schemas.microsoft.com/office/drawing/2014/chart" uri="{C3380CC4-5D6E-409C-BE32-E72D297353CC}">
              <c16:uniqueId val="{00000008-40B0-484F-979F-E307D56299D5}"/>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ea typeface="微软雅黑" panose="020B0503020204020204" pitchFamily="34" charset="-122"/>
        </a:defRPr>
      </a:pPr>
      <a:endParaRPr lang="zh-TW"/>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48289862204725"/>
          <c:y val="8.8007807086133899E-2"/>
          <c:w val="0.53865932578740161"/>
          <c:h val="0.80798893897705837"/>
        </c:manualLayout>
      </c:layout>
      <c:doughnutChart>
        <c:varyColors val="1"/>
        <c:ser>
          <c:idx val="0"/>
          <c:order val="0"/>
          <c:spPr>
            <a:gradFill>
              <a:gsLst>
                <a:gs pos="100000">
                  <a:schemeClr val="bg1">
                    <a:lumMod val="95000"/>
                  </a:schemeClr>
                </a:gs>
                <a:gs pos="0">
                  <a:schemeClr val="bg1">
                    <a:lumMod val="75000"/>
                  </a:schemeClr>
                </a:gs>
              </a:gsLst>
              <a:lin ang="2700000" scaled="1"/>
            </a:gradFill>
            <a:ln>
              <a:noFill/>
            </a:ln>
            <a:effectLst/>
          </c:spPr>
          <c:dPt>
            <c:idx val="0"/>
            <c:bubble3D val="0"/>
            <c:spPr>
              <a:solidFill>
                <a:schemeClr val="bg1">
                  <a:lumMod val="85000"/>
                </a:schemeClr>
              </a:solidFill>
              <a:ln w="19050">
                <a:noFill/>
              </a:ln>
              <a:effectLst>
                <a:innerShdw blurRad="63500" dist="50800" dir="13500000">
                  <a:prstClr val="black">
                    <a:alpha val="50000"/>
                  </a:prstClr>
                </a:innerShdw>
              </a:effectLst>
            </c:spPr>
            <c:extLst>
              <c:ext xmlns:c16="http://schemas.microsoft.com/office/drawing/2014/chart" uri="{C3380CC4-5D6E-409C-BE32-E72D297353CC}">
                <c16:uniqueId val="{00000001-0A0B-41B2-919C-2FD193FE0E6A}"/>
              </c:ext>
            </c:extLst>
          </c:dPt>
          <c:dPt>
            <c:idx val="1"/>
            <c:bubble3D val="0"/>
            <c:spPr>
              <a:solidFill>
                <a:srgbClr val="E87071"/>
              </a:solidFill>
              <a:ln w="19050">
                <a:noFill/>
              </a:ln>
              <a:effectLst>
                <a:innerShdw blurRad="63500" dist="50800" dir="13500000">
                  <a:prstClr val="black">
                    <a:alpha val="50000"/>
                  </a:prstClr>
                </a:innerShdw>
              </a:effectLst>
            </c:spPr>
            <c:extLst>
              <c:ext xmlns:c16="http://schemas.microsoft.com/office/drawing/2014/chart" uri="{C3380CC4-5D6E-409C-BE32-E72D297353CC}">
                <c16:uniqueId val="{00000003-0A0B-41B2-919C-2FD193FE0E6A}"/>
              </c:ext>
            </c:extLst>
          </c:dPt>
          <c:dPt>
            <c:idx val="2"/>
            <c:bubble3D val="0"/>
            <c:spPr>
              <a:gradFill>
                <a:gsLst>
                  <a:gs pos="100000">
                    <a:schemeClr val="bg1">
                      <a:lumMod val="95000"/>
                    </a:schemeClr>
                  </a:gs>
                  <a:gs pos="0">
                    <a:schemeClr val="bg1">
                      <a:lumMod val="75000"/>
                    </a:schemeClr>
                  </a:gs>
                </a:gsLst>
                <a:lin ang="2700000" scaled="1"/>
              </a:gradFill>
              <a:ln w="19050">
                <a:noFill/>
              </a:ln>
              <a:effectLst/>
            </c:spPr>
            <c:extLst>
              <c:ext xmlns:c16="http://schemas.microsoft.com/office/drawing/2014/chart" uri="{C3380CC4-5D6E-409C-BE32-E72D297353CC}">
                <c16:uniqueId val="{00000005-0A0B-41B2-919C-2FD193FE0E6A}"/>
              </c:ext>
            </c:extLst>
          </c:dPt>
          <c:dPt>
            <c:idx val="3"/>
            <c:bubble3D val="0"/>
            <c:spPr>
              <a:gradFill>
                <a:gsLst>
                  <a:gs pos="100000">
                    <a:schemeClr val="bg1">
                      <a:lumMod val="95000"/>
                    </a:schemeClr>
                  </a:gs>
                  <a:gs pos="0">
                    <a:schemeClr val="bg1">
                      <a:lumMod val="75000"/>
                    </a:schemeClr>
                  </a:gs>
                </a:gsLst>
                <a:lin ang="2700000" scaled="1"/>
              </a:gradFill>
              <a:ln w="19050">
                <a:noFill/>
              </a:ln>
              <a:effectLst/>
            </c:spPr>
            <c:extLst>
              <c:ext xmlns:c16="http://schemas.microsoft.com/office/drawing/2014/chart" uri="{C3380CC4-5D6E-409C-BE32-E72D297353CC}">
                <c16:uniqueId val="{00000007-0A0B-41B2-919C-2FD193FE0E6A}"/>
              </c:ext>
            </c:extLst>
          </c:dPt>
          <c:val>
            <c:numRef>
              <c:f>Sheet1!$B$2:$B$5</c:f>
              <c:numCache>
                <c:formatCode>General</c:formatCode>
                <c:ptCount val="4"/>
                <c:pt idx="0">
                  <c:v>20</c:v>
                </c:pt>
                <c:pt idx="1">
                  <c:v>80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列1</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2"/>
                      <c:pt idx="0">
                        <c:v>第一季度</c:v>
                      </c:pt>
                      <c:pt idx="1">
                        <c:v>第二季度</c:v>
                      </c:pt>
                    </c:strCache>
                  </c:strRef>
                </c15:cat>
              </c15:filteredCategoryTitle>
            </c:ext>
            <c:ext xmlns:c16="http://schemas.microsoft.com/office/drawing/2014/chart" uri="{C3380CC4-5D6E-409C-BE32-E72D297353CC}">
              <c16:uniqueId val="{00000008-0A0B-41B2-919C-2FD193FE0E6A}"/>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ea typeface="微软雅黑" panose="020B0503020204020204" pitchFamily="34" charset="-122"/>
        </a:defRPr>
      </a:pPr>
      <a:endParaRPr lang="zh-TW"/>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48289862204725"/>
          <c:y val="8.8007807086133899E-2"/>
          <c:w val="0.53865932578740161"/>
          <c:h val="0.80798893897705837"/>
        </c:manualLayout>
      </c:layout>
      <c:doughnutChart>
        <c:varyColors val="1"/>
        <c:ser>
          <c:idx val="0"/>
          <c:order val="0"/>
          <c:spPr>
            <a:gradFill>
              <a:gsLst>
                <a:gs pos="100000">
                  <a:schemeClr val="bg1">
                    <a:lumMod val="95000"/>
                  </a:schemeClr>
                </a:gs>
                <a:gs pos="0">
                  <a:schemeClr val="bg1">
                    <a:lumMod val="75000"/>
                  </a:schemeClr>
                </a:gs>
              </a:gsLst>
              <a:lin ang="2700000" scaled="1"/>
            </a:gradFill>
            <a:ln>
              <a:noFill/>
            </a:ln>
            <a:effectLst/>
          </c:spPr>
          <c:dPt>
            <c:idx val="0"/>
            <c:bubble3D val="0"/>
            <c:spPr>
              <a:solidFill>
                <a:schemeClr val="bg1">
                  <a:lumMod val="85000"/>
                </a:schemeClr>
              </a:solidFill>
              <a:ln w="19050">
                <a:noFill/>
              </a:ln>
              <a:effectLst>
                <a:innerShdw blurRad="63500" dist="50800" dir="13500000">
                  <a:prstClr val="black">
                    <a:alpha val="50000"/>
                  </a:prstClr>
                </a:innerShdw>
              </a:effectLst>
            </c:spPr>
            <c:extLst>
              <c:ext xmlns:c16="http://schemas.microsoft.com/office/drawing/2014/chart" uri="{C3380CC4-5D6E-409C-BE32-E72D297353CC}">
                <c16:uniqueId val="{00000001-E85A-4360-9666-9CF4793BD8AC}"/>
              </c:ext>
            </c:extLst>
          </c:dPt>
          <c:dPt>
            <c:idx val="1"/>
            <c:bubble3D val="0"/>
            <c:spPr>
              <a:solidFill>
                <a:srgbClr val="663A77"/>
              </a:solidFill>
              <a:ln w="19050">
                <a:noFill/>
              </a:ln>
              <a:effectLst>
                <a:innerShdw blurRad="63500" dist="50800" dir="13500000">
                  <a:prstClr val="black">
                    <a:alpha val="50000"/>
                  </a:prstClr>
                </a:innerShdw>
              </a:effectLst>
            </c:spPr>
            <c:extLst>
              <c:ext xmlns:c16="http://schemas.microsoft.com/office/drawing/2014/chart" uri="{C3380CC4-5D6E-409C-BE32-E72D297353CC}">
                <c16:uniqueId val="{00000003-E85A-4360-9666-9CF4793BD8AC}"/>
              </c:ext>
            </c:extLst>
          </c:dPt>
          <c:dPt>
            <c:idx val="2"/>
            <c:bubble3D val="0"/>
            <c:spPr>
              <a:gradFill>
                <a:gsLst>
                  <a:gs pos="100000">
                    <a:schemeClr val="bg1">
                      <a:lumMod val="95000"/>
                    </a:schemeClr>
                  </a:gs>
                  <a:gs pos="0">
                    <a:schemeClr val="bg1">
                      <a:lumMod val="75000"/>
                    </a:schemeClr>
                  </a:gs>
                </a:gsLst>
                <a:lin ang="2700000" scaled="1"/>
              </a:gradFill>
              <a:ln w="19050">
                <a:noFill/>
              </a:ln>
              <a:effectLst/>
            </c:spPr>
            <c:extLst>
              <c:ext xmlns:c16="http://schemas.microsoft.com/office/drawing/2014/chart" uri="{C3380CC4-5D6E-409C-BE32-E72D297353CC}">
                <c16:uniqueId val="{00000005-E85A-4360-9666-9CF4793BD8AC}"/>
              </c:ext>
            </c:extLst>
          </c:dPt>
          <c:dPt>
            <c:idx val="3"/>
            <c:bubble3D val="0"/>
            <c:spPr>
              <a:gradFill>
                <a:gsLst>
                  <a:gs pos="100000">
                    <a:schemeClr val="bg1">
                      <a:lumMod val="95000"/>
                    </a:schemeClr>
                  </a:gs>
                  <a:gs pos="0">
                    <a:schemeClr val="bg1">
                      <a:lumMod val="75000"/>
                    </a:schemeClr>
                  </a:gs>
                </a:gsLst>
                <a:lin ang="2700000" scaled="1"/>
              </a:gradFill>
              <a:ln w="19050">
                <a:noFill/>
              </a:ln>
              <a:effectLst/>
            </c:spPr>
            <c:extLst>
              <c:ext xmlns:c16="http://schemas.microsoft.com/office/drawing/2014/chart" uri="{C3380CC4-5D6E-409C-BE32-E72D297353CC}">
                <c16:uniqueId val="{00000007-E85A-4360-9666-9CF4793BD8AC}"/>
              </c:ext>
            </c:extLst>
          </c:dPt>
          <c:val>
            <c:numRef>
              <c:f>Sheet1!$B$2:$B$5</c:f>
              <c:numCache>
                <c:formatCode>General</c:formatCode>
                <c:ptCount val="4"/>
                <c:pt idx="0">
                  <c:v>0</c:v>
                </c:pt>
                <c:pt idx="1">
                  <c:v>100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列1</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2"/>
                      <c:pt idx="0">
                        <c:v>第一季度</c:v>
                      </c:pt>
                      <c:pt idx="1">
                        <c:v>第二季度</c:v>
                      </c:pt>
                    </c:strCache>
                  </c:strRef>
                </c15:cat>
              </c15:filteredCategoryTitle>
            </c:ext>
            <c:ext xmlns:c16="http://schemas.microsoft.com/office/drawing/2014/chart" uri="{C3380CC4-5D6E-409C-BE32-E72D297353CC}">
              <c16:uniqueId val="{00000008-E85A-4360-9666-9CF4793BD8AC}"/>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ea typeface="微软雅黑" panose="020B0503020204020204" pitchFamily="34" charset="-122"/>
        </a:defRPr>
      </a:pPr>
      <a:endParaRPr lang="zh-TW"/>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48289862204725"/>
          <c:y val="8.8007807086133899E-2"/>
          <c:w val="0.53865932578740161"/>
          <c:h val="0.80798893897705837"/>
        </c:manualLayout>
      </c:layout>
      <c:doughnutChart>
        <c:varyColors val="1"/>
        <c:ser>
          <c:idx val="0"/>
          <c:order val="0"/>
          <c:spPr>
            <a:gradFill>
              <a:gsLst>
                <a:gs pos="100000">
                  <a:schemeClr val="bg1">
                    <a:lumMod val="95000"/>
                  </a:schemeClr>
                </a:gs>
                <a:gs pos="0">
                  <a:schemeClr val="bg1">
                    <a:lumMod val="75000"/>
                  </a:schemeClr>
                </a:gs>
              </a:gsLst>
              <a:lin ang="2700000" scaled="1"/>
            </a:gradFill>
            <a:ln>
              <a:noFill/>
            </a:ln>
            <a:effectLst/>
          </c:spPr>
          <c:dPt>
            <c:idx val="0"/>
            <c:bubble3D val="0"/>
            <c:spPr>
              <a:solidFill>
                <a:schemeClr val="bg1">
                  <a:lumMod val="85000"/>
                </a:schemeClr>
              </a:solidFill>
              <a:ln w="19050">
                <a:noFill/>
              </a:ln>
              <a:effectLst>
                <a:innerShdw blurRad="63500" dist="50800" dir="13500000">
                  <a:prstClr val="black">
                    <a:alpha val="50000"/>
                  </a:prstClr>
                </a:innerShdw>
              </a:effectLst>
            </c:spPr>
            <c:extLst>
              <c:ext xmlns:c16="http://schemas.microsoft.com/office/drawing/2014/chart" uri="{C3380CC4-5D6E-409C-BE32-E72D297353CC}">
                <c16:uniqueId val="{00000001-E3B3-454A-B78F-0C656B305027}"/>
              </c:ext>
            </c:extLst>
          </c:dPt>
          <c:dPt>
            <c:idx val="1"/>
            <c:bubble3D val="0"/>
            <c:spPr>
              <a:solidFill>
                <a:srgbClr val="01ACBE"/>
              </a:solidFill>
              <a:ln w="19050">
                <a:noFill/>
              </a:ln>
              <a:effectLst>
                <a:innerShdw blurRad="63500" dist="50800" dir="13500000">
                  <a:prstClr val="black">
                    <a:alpha val="50000"/>
                  </a:prstClr>
                </a:innerShdw>
              </a:effectLst>
            </c:spPr>
            <c:extLst>
              <c:ext xmlns:c16="http://schemas.microsoft.com/office/drawing/2014/chart" uri="{C3380CC4-5D6E-409C-BE32-E72D297353CC}">
                <c16:uniqueId val="{00000003-E3B3-454A-B78F-0C656B305027}"/>
              </c:ext>
            </c:extLst>
          </c:dPt>
          <c:dPt>
            <c:idx val="2"/>
            <c:bubble3D val="0"/>
            <c:spPr>
              <a:gradFill>
                <a:gsLst>
                  <a:gs pos="100000">
                    <a:schemeClr val="bg1">
                      <a:lumMod val="95000"/>
                    </a:schemeClr>
                  </a:gs>
                  <a:gs pos="0">
                    <a:schemeClr val="bg1">
                      <a:lumMod val="75000"/>
                    </a:schemeClr>
                  </a:gs>
                </a:gsLst>
                <a:lin ang="2700000" scaled="1"/>
              </a:gradFill>
              <a:ln w="19050">
                <a:noFill/>
              </a:ln>
              <a:effectLst/>
            </c:spPr>
            <c:extLst>
              <c:ext xmlns:c16="http://schemas.microsoft.com/office/drawing/2014/chart" uri="{C3380CC4-5D6E-409C-BE32-E72D297353CC}">
                <c16:uniqueId val="{00000005-E3B3-454A-B78F-0C656B305027}"/>
              </c:ext>
            </c:extLst>
          </c:dPt>
          <c:dPt>
            <c:idx val="3"/>
            <c:bubble3D val="0"/>
            <c:spPr>
              <a:gradFill>
                <a:gsLst>
                  <a:gs pos="100000">
                    <a:schemeClr val="bg1">
                      <a:lumMod val="95000"/>
                    </a:schemeClr>
                  </a:gs>
                  <a:gs pos="0">
                    <a:schemeClr val="bg1">
                      <a:lumMod val="75000"/>
                    </a:schemeClr>
                  </a:gs>
                </a:gsLst>
                <a:lin ang="2700000" scaled="1"/>
              </a:gradFill>
              <a:ln w="19050">
                <a:noFill/>
              </a:ln>
              <a:effectLst/>
            </c:spPr>
            <c:extLst>
              <c:ext xmlns:c16="http://schemas.microsoft.com/office/drawing/2014/chart" uri="{C3380CC4-5D6E-409C-BE32-E72D297353CC}">
                <c16:uniqueId val="{00000007-E3B3-454A-B78F-0C656B305027}"/>
              </c:ext>
            </c:extLst>
          </c:dPt>
          <c:val>
            <c:numRef>
              <c:f>Sheet1!$B$2:$B$5</c:f>
              <c:numCache>
                <c:formatCode>General</c:formatCode>
                <c:ptCount val="4"/>
                <c:pt idx="0">
                  <c:v>70</c:v>
                </c:pt>
                <c:pt idx="1">
                  <c:v>30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列1</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2"/>
                      <c:pt idx="0">
                        <c:v>第一季度</c:v>
                      </c:pt>
                      <c:pt idx="1">
                        <c:v>第二季度</c:v>
                      </c:pt>
                    </c:strCache>
                  </c:strRef>
                </c15:cat>
              </c15:filteredCategoryTitle>
            </c:ext>
            <c:ext xmlns:c16="http://schemas.microsoft.com/office/drawing/2014/chart" uri="{C3380CC4-5D6E-409C-BE32-E72D297353CC}">
              <c16:uniqueId val="{00000008-E3B3-454A-B78F-0C656B305027}"/>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ea typeface="微软雅黑" panose="020B0503020204020204" pitchFamily="34" charset="-122"/>
        </a:defRPr>
      </a:pPr>
      <a:endParaRPr lang="zh-TW"/>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48289862204725"/>
          <c:y val="8.8007807086133899E-2"/>
          <c:w val="0.53865932578740161"/>
          <c:h val="0.80798893897705837"/>
        </c:manualLayout>
      </c:layout>
      <c:doughnutChart>
        <c:varyColors val="1"/>
        <c:ser>
          <c:idx val="0"/>
          <c:order val="0"/>
          <c:spPr>
            <a:gradFill>
              <a:gsLst>
                <a:gs pos="100000">
                  <a:schemeClr val="bg1">
                    <a:lumMod val="95000"/>
                  </a:schemeClr>
                </a:gs>
                <a:gs pos="0">
                  <a:schemeClr val="bg1">
                    <a:lumMod val="75000"/>
                  </a:schemeClr>
                </a:gs>
              </a:gsLst>
              <a:lin ang="2700000" scaled="1"/>
            </a:gradFill>
            <a:ln>
              <a:noFill/>
            </a:ln>
            <a:effectLst/>
          </c:spPr>
          <c:dPt>
            <c:idx val="0"/>
            <c:bubble3D val="0"/>
            <c:spPr>
              <a:solidFill>
                <a:schemeClr val="bg1">
                  <a:lumMod val="85000"/>
                </a:schemeClr>
              </a:solidFill>
              <a:ln w="19050">
                <a:noFill/>
              </a:ln>
              <a:effectLst>
                <a:innerShdw blurRad="63500" dist="50800" dir="13500000">
                  <a:prstClr val="black">
                    <a:alpha val="50000"/>
                  </a:prstClr>
                </a:innerShdw>
              </a:effectLst>
            </c:spPr>
            <c:extLst>
              <c:ext xmlns:c16="http://schemas.microsoft.com/office/drawing/2014/chart" uri="{C3380CC4-5D6E-409C-BE32-E72D297353CC}">
                <c16:uniqueId val="{00000001-E921-4D76-B67D-7E240CF52884}"/>
              </c:ext>
            </c:extLst>
          </c:dPt>
          <c:dPt>
            <c:idx val="1"/>
            <c:bubble3D val="0"/>
            <c:spPr>
              <a:solidFill>
                <a:srgbClr val="FFB850"/>
              </a:solidFill>
              <a:ln w="19050">
                <a:noFill/>
              </a:ln>
              <a:effectLst>
                <a:innerShdw blurRad="63500" dist="50800" dir="13500000">
                  <a:prstClr val="black">
                    <a:alpha val="50000"/>
                  </a:prstClr>
                </a:innerShdw>
              </a:effectLst>
            </c:spPr>
            <c:extLst>
              <c:ext xmlns:c16="http://schemas.microsoft.com/office/drawing/2014/chart" uri="{C3380CC4-5D6E-409C-BE32-E72D297353CC}">
                <c16:uniqueId val="{00000003-E921-4D76-B67D-7E240CF52884}"/>
              </c:ext>
            </c:extLst>
          </c:dPt>
          <c:dPt>
            <c:idx val="2"/>
            <c:bubble3D val="0"/>
            <c:spPr>
              <a:gradFill>
                <a:gsLst>
                  <a:gs pos="100000">
                    <a:schemeClr val="bg1">
                      <a:lumMod val="95000"/>
                    </a:schemeClr>
                  </a:gs>
                  <a:gs pos="0">
                    <a:schemeClr val="bg1">
                      <a:lumMod val="75000"/>
                    </a:schemeClr>
                  </a:gs>
                </a:gsLst>
                <a:lin ang="2700000" scaled="1"/>
              </a:gradFill>
              <a:ln w="19050">
                <a:noFill/>
              </a:ln>
              <a:effectLst/>
            </c:spPr>
            <c:extLst>
              <c:ext xmlns:c16="http://schemas.microsoft.com/office/drawing/2014/chart" uri="{C3380CC4-5D6E-409C-BE32-E72D297353CC}">
                <c16:uniqueId val="{00000005-E921-4D76-B67D-7E240CF52884}"/>
              </c:ext>
            </c:extLst>
          </c:dPt>
          <c:dPt>
            <c:idx val="3"/>
            <c:bubble3D val="0"/>
            <c:spPr>
              <a:gradFill>
                <a:gsLst>
                  <a:gs pos="100000">
                    <a:schemeClr val="bg1">
                      <a:lumMod val="95000"/>
                    </a:schemeClr>
                  </a:gs>
                  <a:gs pos="0">
                    <a:schemeClr val="bg1">
                      <a:lumMod val="75000"/>
                    </a:schemeClr>
                  </a:gs>
                </a:gsLst>
                <a:lin ang="2700000" scaled="1"/>
              </a:gradFill>
              <a:ln w="19050">
                <a:noFill/>
              </a:ln>
              <a:effectLst/>
            </c:spPr>
            <c:extLst>
              <c:ext xmlns:c16="http://schemas.microsoft.com/office/drawing/2014/chart" uri="{C3380CC4-5D6E-409C-BE32-E72D297353CC}">
                <c16:uniqueId val="{00000007-E921-4D76-B67D-7E240CF52884}"/>
              </c:ext>
            </c:extLst>
          </c:dPt>
          <c:val>
            <c:numRef>
              <c:f>Sheet1!$B$2:$B$5</c:f>
              <c:numCache>
                <c:formatCode>General</c:formatCode>
                <c:ptCount val="4"/>
                <c:pt idx="0">
                  <c:v>50</c:v>
                </c:pt>
                <c:pt idx="1">
                  <c:v>50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列1</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2"/>
                      <c:pt idx="0">
                        <c:v>第一季度</c:v>
                      </c:pt>
                      <c:pt idx="1">
                        <c:v>第二季度</c:v>
                      </c:pt>
                    </c:strCache>
                  </c:strRef>
                </c15:cat>
              </c15:filteredCategoryTitle>
            </c:ext>
            <c:ext xmlns:c16="http://schemas.microsoft.com/office/drawing/2014/chart" uri="{C3380CC4-5D6E-409C-BE32-E72D297353CC}">
              <c16:uniqueId val="{00000008-E921-4D76-B67D-7E240CF52884}"/>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ea typeface="微软雅黑" panose="020B0503020204020204" pitchFamily="34" charset="-122"/>
        </a:defRPr>
      </a:pPr>
      <a:endParaRPr lang="zh-TW"/>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48289862204725"/>
          <c:y val="8.8007807086133899E-2"/>
          <c:w val="0.53865932578740161"/>
          <c:h val="0.80798893897705837"/>
        </c:manualLayout>
      </c:layout>
      <c:doughnutChart>
        <c:varyColors val="1"/>
        <c:ser>
          <c:idx val="0"/>
          <c:order val="0"/>
          <c:spPr>
            <a:gradFill>
              <a:gsLst>
                <a:gs pos="100000">
                  <a:schemeClr val="bg1">
                    <a:lumMod val="95000"/>
                  </a:schemeClr>
                </a:gs>
                <a:gs pos="0">
                  <a:schemeClr val="bg1">
                    <a:lumMod val="75000"/>
                  </a:schemeClr>
                </a:gs>
              </a:gsLst>
              <a:lin ang="2700000" scaled="1"/>
            </a:gradFill>
            <a:ln>
              <a:noFill/>
            </a:ln>
            <a:effectLst/>
          </c:spPr>
          <c:dPt>
            <c:idx val="0"/>
            <c:bubble3D val="0"/>
            <c:spPr>
              <a:solidFill>
                <a:schemeClr val="bg1">
                  <a:lumMod val="85000"/>
                </a:schemeClr>
              </a:solidFill>
              <a:ln w="19050">
                <a:noFill/>
              </a:ln>
              <a:effectLst>
                <a:innerShdw blurRad="63500" dist="50800" dir="13500000">
                  <a:prstClr val="black">
                    <a:alpha val="50000"/>
                  </a:prstClr>
                </a:innerShdw>
              </a:effectLst>
            </c:spPr>
            <c:extLst>
              <c:ext xmlns:c16="http://schemas.microsoft.com/office/drawing/2014/chart" uri="{C3380CC4-5D6E-409C-BE32-E72D297353CC}">
                <c16:uniqueId val="{00000001-206E-46E6-86E5-67CF4CF7126B}"/>
              </c:ext>
            </c:extLst>
          </c:dPt>
          <c:dPt>
            <c:idx val="1"/>
            <c:bubble3D val="0"/>
            <c:spPr>
              <a:solidFill>
                <a:srgbClr val="E87071"/>
              </a:solidFill>
              <a:ln w="19050">
                <a:noFill/>
              </a:ln>
              <a:effectLst>
                <a:innerShdw blurRad="63500" dist="50800" dir="13500000">
                  <a:prstClr val="black">
                    <a:alpha val="50000"/>
                  </a:prstClr>
                </a:innerShdw>
              </a:effectLst>
            </c:spPr>
            <c:extLst>
              <c:ext xmlns:c16="http://schemas.microsoft.com/office/drawing/2014/chart" uri="{C3380CC4-5D6E-409C-BE32-E72D297353CC}">
                <c16:uniqueId val="{00000003-206E-46E6-86E5-67CF4CF7126B}"/>
              </c:ext>
            </c:extLst>
          </c:dPt>
          <c:dPt>
            <c:idx val="2"/>
            <c:bubble3D val="0"/>
            <c:spPr>
              <a:gradFill>
                <a:gsLst>
                  <a:gs pos="100000">
                    <a:schemeClr val="bg1">
                      <a:lumMod val="95000"/>
                    </a:schemeClr>
                  </a:gs>
                  <a:gs pos="0">
                    <a:schemeClr val="bg1">
                      <a:lumMod val="75000"/>
                    </a:schemeClr>
                  </a:gs>
                </a:gsLst>
                <a:lin ang="2700000" scaled="1"/>
              </a:gradFill>
              <a:ln w="19050">
                <a:noFill/>
              </a:ln>
              <a:effectLst/>
            </c:spPr>
            <c:extLst>
              <c:ext xmlns:c16="http://schemas.microsoft.com/office/drawing/2014/chart" uri="{C3380CC4-5D6E-409C-BE32-E72D297353CC}">
                <c16:uniqueId val="{00000005-206E-46E6-86E5-67CF4CF7126B}"/>
              </c:ext>
            </c:extLst>
          </c:dPt>
          <c:dPt>
            <c:idx val="3"/>
            <c:bubble3D val="0"/>
            <c:spPr>
              <a:gradFill>
                <a:gsLst>
                  <a:gs pos="100000">
                    <a:schemeClr val="bg1">
                      <a:lumMod val="95000"/>
                    </a:schemeClr>
                  </a:gs>
                  <a:gs pos="0">
                    <a:schemeClr val="bg1">
                      <a:lumMod val="75000"/>
                    </a:schemeClr>
                  </a:gs>
                </a:gsLst>
                <a:lin ang="2700000" scaled="1"/>
              </a:gradFill>
              <a:ln w="19050">
                <a:noFill/>
              </a:ln>
              <a:effectLst/>
            </c:spPr>
            <c:extLst>
              <c:ext xmlns:c16="http://schemas.microsoft.com/office/drawing/2014/chart" uri="{C3380CC4-5D6E-409C-BE32-E72D297353CC}">
                <c16:uniqueId val="{00000007-206E-46E6-86E5-67CF4CF7126B}"/>
              </c:ext>
            </c:extLst>
          </c:dPt>
          <c:val>
            <c:numRef>
              <c:f>Sheet1!$B$2:$B$5</c:f>
              <c:numCache>
                <c:formatCode>General</c:formatCode>
                <c:ptCount val="4"/>
                <c:pt idx="0">
                  <c:v>20</c:v>
                </c:pt>
                <c:pt idx="1">
                  <c:v>80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列1</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2"/>
                      <c:pt idx="0">
                        <c:v>第一季度</c:v>
                      </c:pt>
                      <c:pt idx="1">
                        <c:v>第二季度</c:v>
                      </c:pt>
                    </c:strCache>
                  </c:strRef>
                </c15:cat>
              </c15:filteredCategoryTitle>
            </c:ext>
            <c:ext xmlns:c16="http://schemas.microsoft.com/office/drawing/2014/chart" uri="{C3380CC4-5D6E-409C-BE32-E72D297353CC}">
              <c16:uniqueId val="{00000008-206E-46E6-86E5-67CF4CF7126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ea typeface="微软雅黑" panose="020B0503020204020204" pitchFamily="34" charset="-122"/>
        </a:defRPr>
      </a:pPr>
      <a:endParaRPr lang="zh-TW"/>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348289862204725"/>
          <c:y val="8.8007807086133899E-2"/>
          <c:w val="0.53865932578740161"/>
          <c:h val="0.80798893897705837"/>
        </c:manualLayout>
      </c:layout>
      <c:doughnutChart>
        <c:varyColors val="1"/>
        <c:ser>
          <c:idx val="0"/>
          <c:order val="0"/>
          <c:spPr>
            <a:gradFill>
              <a:gsLst>
                <a:gs pos="100000">
                  <a:schemeClr val="bg1">
                    <a:lumMod val="95000"/>
                  </a:schemeClr>
                </a:gs>
                <a:gs pos="0">
                  <a:schemeClr val="bg1">
                    <a:lumMod val="75000"/>
                  </a:schemeClr>
                </a:gs>
              </a:gsLst>
              <a:lin ang="2700000" scaled="1"/>
            </a:gradFill>
            <a:ln>
              <a:noFill/>
            </a:ln>
            <a:effectLst/>
          </c:spPr>
          <c:dPt>
            <c:idx val="0"/>
            <c:bubble3D val="0"/>
            <c:spPr>
              <a:solidFill>
                <a:schemeClr val="bg1">
                  <a:lumMod val="85000"/>
                </a:schemeClr>
              </a:solidFill>
              <a:ln w="19050">
                <a:noFill/>
              </a:ln>
              <a:effectLst>
                <a:innerShdw blurRad="63500" dist="50800" dir="13500000">
                  <a:prstClr val="black">
                    <a:alpha val="50000"/>
                  </a:prstClr>
                </a:innerShdw>
              </a:effectLst>
            </c:spPr>
            <c:extLst>
              <c:ext xmlns:c16="http://schemas.microsoft.com/office/drawing/2014/chart" uri="{C3380CC4-5D6E-409C-BE32-E72D297353CC}">
                <c16:uniqueId val="{00000001-D6FC-4886-ACF7-4EF103775BB6}"/>
              </c:ext>
            </c:extLst>
          </c:dPt>
          <c:dPt>
            <c:idx val="1"/>
            <c:bubble3D val="0"/>
            <c:spPr>
              <a:solidFill>
                <a:srgbClr val="663A77"/>
              </a:solidFill>
              <a:ln w="19050">
                <a:noFill/>
              </a:ln>
              <a:effectLst>
                <a:innerShdw blurRad="63500" dist="50800" dir="13500000">
                  <a:prstClr val="black">
                    <a:alpha val="50000"/>
                  </a:prstClr>
                </a:innerShdw>
              </a:effectLst>
            </c:spPr>
            <c:extLst>
              <c:ext xmlns:c16="http://schemas.microsoft.com/office/drawing/2014/chart" uri="{C3380CC4-5D6E-409C-BE32-E72D297353CC}">
                <c16:uniqueId val="{00000003-D6FC-4886-ACF7-4EF103775BB6}"/>
              </c:ext>
            </c:extLst>
          </c:dPt>
          <c:dPt>
            <c:idx val="2"/>
            <c:bubble3D val="0"/>
            <c:spPr>
              <a:gradFill>
                <a:gsLst>
                  <a:gs pos="100000">
                    <a:schemeClr val="bg1">
                      <a:lumMod val="95000"/>
                    </a:schemeClr>
                  </a:gs>
                  <a:gs pos="0">
                    <a:schemeClr val="bg1">
                      <a:lumMod val="75000"/>
                    </a:schemeClr>
                  </a:gs>
                </a:gsLst>
                <a:lin ang="2700000" scaled="1"/>
              </a:gradFill>
              <a:ln w="19050">
                <a:noFill/>
              </a:ln>
              <a:effectLst/>
            </c:spPr>
            <c:extLst>
              <c:ext xmlns:c16="http://schemas.microsoft.com/office/drawing/2014/chart" uri="{C3380CC4-5D6E-409C-BE32-E72D297353CC}">
                <c16:uniqueId val="{00000005-D6FC-4886-ACF7-4EF103775BB6}"/>
              </c:ext>
            </c:extLst>
          </c:dPt>
          <c:dPt>
            <c:idx val="3"/>
            <c:bubble3D val="0"/>
            <c:spPr>
              <a:gradFill>
                <a:gsLst>
                  <a:gs pos="100000">
                    <a:schemeClr val="bg1">
                      <a:lumMod val="95000"/>
                    </a:schemeClr>
                  </a:gs>
                  <a:gs pos="0">
                    <a:schemeClr val="bg1">
                      <a:lumMod val="75000"/>
                    </a:schemeClr>
                  </a:gs>
                </a:gsLst>
                <a:lin ang="2700000" scaled="1"/>
              </a:gradFill>
              <a:ln w="19050">
                <a:noFill/>
              </a:ln>
              <a:effectLst/>
            </c:spPr>
            <c:extLst>
              <c:ext xmlns:c16="http://schemas.microsoft.com/office/drawing/2014/chart" uri="{C3380CC4-5D6E-409C-BE32-E72D297353CC}">
                <c16:uniqueId val="{00000007-D6FC-4886-ACF7-4EF103775BB6}"/>
              </c:ext>
            </c:extLst>
          </c:dPt>
          <c:val>
            <c:numRef>
              <c:f>Sheet1!$B$2:$B$5</c:f>
              <c:numCache>
                <c:formatCode>General</c:formatCode>
                <c:ptCount val="4"/>
                <c:pt idx="0">
                  <c:v>0</c:v>
                </c:pt>
                <c:pt idx="1">
                  <c:v>100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列1</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2"/>
                      <c:pt idx="0">
                        <c:v>第一季度</c:v>
                      </c:pt>
                      <c:pt idx="1">
                        <c:v>第二季度</c:v>
                      </c:pt>
                    </c:strCache>
                  </c:strRef>
                </c15:cat>
              </c15:filteredCategoryTitle>
            </c:ext>
            <c:ext xmlns:c16="http://schemas.microsoft.com/office/drawing/2014/chart" uri="{C3380CC4-5D6E-409C-BE32-E72D297353CC}">
              <c16:uniqueId val="{00000008-D6FC-4886-ACF7-4EF103775BB6}"/>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ea typeface="微软雅黑" panose="020B0503020204020204" pitchFamily="34" charset="-122"/>
        </a:defRPr>
      </a:pPr>
      <a:endParaRPr lang="zh-TW"/>
    </a:p>
  </c:txPr>
  <c:externalData r:id="rId3">
    <c:autoUpdate val="0"/>
  </c:externalData>
  <c:userShapes r:id="rId4"/>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rgbClr val="FFB954"/>
            </a:solidFill>
            <a:ln w="15875">
              <a:gradFill flip="none" rotWithShape="1">
                <a:gsLst>
                  <a:gs pos="100000">
                    <a:schemeClr val="bg1"/>
                  </a:gs>
                  <a:gs pos="0">
                    <a:schemeClr val="bg1">
                      <a:lumMod val="75000"/>
                    </a:schemeClr>
                  </a:gs>
                </a:gsLst>
                <a:lin ang="2700000" scaled="1"/>
                <a:tileRect/>
              </a:gradFill>
            </a:ln>
            <a:effectLst>
              <a:innerShdw blurRad="63500" dist="38100" dir="13500000">
                <a:prstClr val="black">
                  <a:alpha val="50000"/>
                </a:prstClr>
              </a:innerShdw>
            </a:effectLst>
          </c:spPr>
          <c:invertIfNegative val="0"/>
          <c:dPt>
            <c:idx val="0"/>
            <c:invertIfNegative val="0"/>
            <c:bubble3D val="0"/>
            <c:spPr>
              <a:solidFill>
                <a:srgbClr val="FFB850"/>
              </a:solidFill>
              <a:ln w="15875">
                <a:gradFill flip="none" rotWithShape="1">
                  <a:gsLst>
                    <a:gs pos="100000">
                      <a:schemeClr val="bg1"/>
                    </a:gs>
                    <a:gs pos="0">
                      <a:schemeClr val="bg1">
                        <a:lumMod val="75000"/>
                      </a:schemeClr>
                    </a:gs>
                  </a:gsLst>
                  <a:lin ang="2700000" scaled="1"/>
                  <a:tileRect/>
                </a:gradFill>
              </a:ln>
              <a:effectLst>
                <a:innerShdw blurRad="63500" dist="38100" dir="13500000">
                  <a:prstClr val="black">
                    <a:alpha val="50000"/>
                  </a:prstClr>
                </a:innerShdw>
              </a:effectLst>
            </c:spPr>
            <c:extLst>
              <c:ext xmlns:c16="http://schemas.microsoft.com/office/drawing/2014/chart" uri="{C3380CC4-5D6E-409C-BE32-E72D297353CC}">
                <c16:uniqueId val="{00000001-0935-4341-BC27-EFF47025CE9C}"/>
              </c:ext>
            </c:extLst>
          </c:dPt>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微软雅黑" panose="020B0503020204020204" pitchFamily="34" charset="-122"/>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Sheet1!$B$2:$B$5</c:f>
              <c:numCache>
                <c:formatCode>General</c:formatCode>
                <c:ptCount val="4"/>
                <c:pt idx="0">
                  <c:v>100</c:v>
                </c:pt>
                <c:pt idx="1">
                  <c:v>90</c:v>
                </c:pt>
                <c:pt idx="2">
                  <c:v>72</c:v>
                </c:pt>
                <c:pt idx="3">
                  <c:v>60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系列 1</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PROJECT1</c:v>
                      </c:pt>
                      <c:pt idx="1">
                        <c:v>PROJECT 2</c:v>
                      </c:pt>
                      <c:pt idx="2">
                        <c:v>PROJECT 3</c:v>
                      </c:pt>
                      <c:pt idx="3">
                        <c:v>PROJECT 4</c:v>
                      </c:pt>
                    </c:strCache>
                  </c:strRef>
                </c15:cat>
              </c15:filteredCategoryTitle>
            </c:ext>
            <c:ext xmlns:c16="http://schemas.microsoft.com/office/drawing/2014/chart" uri="{C3380CC4-5D6E-409C-BE32-E72D297353CC}">
              <c16:uniqueId val="{00000002-0935-4341-BC27-EFF47025CE9C}"/>
            </c:ext>
          </c:extLst>
        </c:ser>
        <c:ser>
          <c:idx val="1"/>
          <c:order val="1"/>
          <c:spPr>
            <a:solidFill>
              <a:srgbClr val="E87071"/>
            </a:solidFill>
            <a:ln w="15875">
              <a:gradFill flip="none" rotWithShape="1">
                <a:gsLst>
                  <a:gs pos="0">
                    <a:schemeClr val="bg1">
                      <a:lumMod val="75000"/>
                    </a:schemeClr>
                  </a:gs>
                  <a:gs pos="100000">
                    <a:schemeClr val="bg1"/>
                  </a:gs>
                </a:gsLst>
                <a:lin ang="2700000" scaled="1"/>
                <a:tileRect/>
              </a:gradFill>
            </a:ln>
            <a:effectLst>
              <a:innerShdw blurRad="63500" dist="38100" dir="13500000">
                <a:prstClr val="black">
                  <a:alpha val="50000"/>
                </a:prstClr>
              </a:innerShdw>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微软雅黑" panose="020B0503020204020204" pitchFamily="34" charset="-122"/>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Sheet1!$C$2:$C$5</c:f>
              <c:numCache>
                <c:formatCode>General</c:formatCode>
                <c:ptCount val="4"/>
                <c:pt idx="0">
                  <c:v>90</c:v>
                </c:pt>
                <c:pt idx="1">
                  <c:v>70</c:v>
                </c:pt>
                <c:pt idx="2">
                  <c:v>53</c:v>
                </c:pt>
                <c:pt idx="3">
                  <c:v>40</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系列 2</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PROJECT1</c:v>
                      </c:pt>
                      <c:pt idx="1">
                        <c:v>PROJECT 2</c:v>
                      </c:pt>
                      <c:pt idx="2">
                        <c:v>PROJECT 3</c:v>
                      </c:pt>
                      <c:pt idx="3">
                        <c:v>PROJECT 4</c:v>
                      </c:pt>
                    </c:strCache>
                  </c:strRef>
                </c15:cat>
              </c15:filteredCategoryTitle>
            </c:ext>
            <c:ext xmlns:c16="http://schemas.microsoft.com/office/drawing/2014/chart" uri="{C3380CC4-5D6E-409C-BE32-E72D297353CC}">
              <c16:uniqueId val="{00000003-0935-4341-BC27-EFF47025CE9C}"/>
            </c:ext>
          </c:extLst>
        </c:ser>
        <c:ser>
          <c:idx val="2"/>
          <c:order val="2"/>
          <c:spPr>
            <a:solidFill>
              <a:srgbClr val="01ACBE"/>
            </a:solidFill>
            <a:ln w="15875">
              <a:gradFill flip="none" rotWithShape="1">
                <a:gsLst>
                  <a:gs pos="0">
                    <a:schemeClr val="bg1">
                      <a:lumMod val="75000"/>
                    </a:schemeClr>
                  </a:gs>
                  <a:gs pos="100000">
                    <a:schemeClr val="bg1"/>
                  </a:gs>
                </a:gsLst>
                <a:lin ang="2700000" scaled="1"/>
                <a:tileRect/>
              </a:gradFill>
            </a:ln>
            <a:effectLst>
              <a:innerShdw blurRad="63500" dist="38100" dir="13500000">
                <a:prstClr val="black">
                  <a:alpha val="50000"/>
                </a:prstClr>
              </a:innerShdw>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微软雅黑" panose="020B0503020204020204" pitchFamily="34" charset="-122"/>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Sheet1!$D$2:$D$5</c:f>
              <c:numCache>
                <c:formatCode>General</c:formatCode>
                <c:ptCount val="4"/>
                <c:pt idx="0">
                  <c:v>60</c:v>
                </c:pt>
                <c:pt idx="1">
                  <c:v>80</c:v>
                </c:pt>
                <c:pt idx="2">
                  <c:v>90</c:v>
                </c:pt>
                <c:pt idx="3">
                  <c:v>40</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系列 3</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PROJECT1</c:v>
                      </c:pt>
                      <c:pt idx="1">
                        <c:v>PROJECT 2</c:v>
                      </c:pt>
                      <c:pt idx="2">
                        <c:v>PROJECT 3</c:v>
                      </c:pt>
                      <c:pt idx="3">
                        <c:v>PROJECT 4</c:v>
                      </c:pt>
                    </c:strCache>
                  </c:strRef>
                </c15:cat>
              </c15:filteredCategoryTitle>
            </c:ext>
            <c:ext xmlns:c16="http://schemas.microsoft.com/office/drawing/2014/chart" uri="{C3380CC4-5D6E-409C-BE32-E72D297353CC}">
              <c16:uniqueId val="{00000004-0935-4341-BC27-EFF47025CE9C}"/>
            </c:ext>
          </c:extLst>
        </c:ser>
        <c:ser>
          <c:idx val="3"/>
          <c:order val="3"/>
          <c:spPr>
            <a:solidFill>
              <a:srgbClr val="663A77"/>
            </a:solidFill>
            <a:ln w="15875">
              <a:gradFill flip="none" rotWithShape="1">
                <a:gsLst>
                  <a:gs pos="0">
                    <a:schemeClr val="bg1">
                      <a:lumMod val="75000"/>
                    </a:schemeClr>
                  </a:gs>
                  <a:gs pos="100000">
                    <a:schemeClr val="bg1"/>
                  </a:gs>
                </a:gsLst>
                <a:lin ang="2700000" scaled="1"/>
                <a:tileRect/>
              </a:gradFill>
            </a:ln>
            <a:effectLst>
              <a:innerShdw blurRad="63500" dist="38100" dir="13500000">
                <a:prstClr val="black">
                  <a:alpha val="50000"/>
                </a:prstClr>
              </a:innerShdw>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mn-lt"/>
                    <a:ea typeface="微软雅黑" panose="020B0503020204020204" pitchFamily="34" charset="-122"/>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Sheet1!$E$2:$E$5</c:f>
              <c:numCache>
                <c:formatCode>General</c:formatCode>
                <c:ptCount val="4"/>
                <c:pt idx="0">
                  <c:v>90</c:v>
                </c:pt>
                <c:pt idx="1">
                  <c:v>100</c:v>
                </c:pt>
                <c:pt idx="2">
                  <c:v>50</c:v>
                </c:pt>
                <c:pt idx="3">
                  <c:v>70</c:v>
                </c:pt>
              </c:numCache>
            </c:numRef>
          </c:val>
          <c:extLst>
            <c:ext xmlns:c15="http://schemas.microsoft.com/office/drawing/2012/chart" uri="{02D57815-91ED-43cb-92C2-25804820EDAC}">
              <c15:filteredSeriesTitle>
                <c15:tx>
                  <c:strRef>
                    <c:extLst>
                      <c:ext uri="{02D57815-91ED-43cb-92C2-25804820EDAC}">
                        <c15:formulaRef>
                          <c15:sqref>Sheet1!$E$1</c15:sqref>
                        </c15:formulaRef>
                      </c:ext>
                    </c:extLst>
                    <c:strCache>
                      <c:ptCount val="1"/>
                      <c:pt idx="0">
                        <c:v>系列4</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PROJECT1</c:v>
                      </c:pt>
                      <c:pt idx="1">
                        <c:v>PROJECT 2</c:v>
                      </c:pt>
                      <c:pt idx="2">
                        <c:v>PROJECT 3</c:v>
                      </c:pt>
                      <c:pt idx="3">
                        <c:v>PROJECT 4</c:v>
                      </c:pt>
                    </c:strCache>
                  </c:strRef>
                </c15:cat>
              </c15:filteredCategoryTitle>
            </c:ext>
            <c:ext xmlns:c16="http://schemas.microsoft.com/office/drawing/2014/chart" uri="{C3380CC4-5D6E-409C-BE32-E72D297353CC}">
              <c16:uniqueId val="{00000005-0935-4341-BC27-EFF47025CE9C}"/>
            </c:ext>
          </c:extLst>
        </c:ser>
        <c:dLbls>
          <c:dLblPos val="outEnd"/>
          <c:showLegendKey val="0"/>
          <c:showVal val="1"/>
          <c:showCatName val="0"/>
          <c:showSerName val="0"/>
          <c:showPercent val="0"/>
          <c:showBubbleSize val="0"/>
        </c:dLbls>
        <c:gapWidth val="219"/>
        <c:overlap val="-27"/>
        <c:axId val="1168446720"/>
        <c:axId val="1168447280"/>
      </c:barChart>
      <c:catAx>
        <c:axId val="11684467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微软雅黑" panose="020B0503020204020204" pitchFamily="34" charset="-122"/>
                <a:cs typeface="+mn-cs"/>
              </a:defRPr>
            </a:pPr>
            <a:endParaRPr lang="zh-TW"/>
          </a:p>
        </c:txPr>
        <c:crossAx val="1168447280"/>
        <c:crosses val="autoZero"/>
        <c:auto val="1"/>
        <c:lblAlgn val="ctr"/>
        <c:lblOffset val="100"/>
        <c:noMultiLvlLbl val="0"/>
      </c:catAx>
      <c:valAx>
        <c:axId val="1168447280"/>
        <c:scaling>
          <c:orientation val="minMax"/>
        </c:scaling>
        <c:delete val="0"/>
        <c:axPos val="l"/>
        <c:majorGridlines>
          <c:spPr>
            <a:ln w="9525" cap="flat" cmpd="sng" algn="ctr">
              <a:solidFill>
                <a:schemeClr val="bg1">
                  <a:lumMod val="7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微软雅黑" panose="020B0503020204020204" pitchFamily="34" charset="-122"/>
                <a:cs typeface="+mn-cs"/>
              </a:defRPr>
            </a:pPr>
            <a:endParaRPr lang="zh-TW"/>
          </a:p>
        </c:txPr>
        <c:crossAx val="1168446720"/>
        <c:crosses val="autoZero"/>
        <c:crossBetween val="between"/>
      </c:valAx>
      <c:spPr>
        <a:noFill/>
        <a:ln>
          <a:noFill/>
        </a:ln>
        <a:effectLst/>
      </c:spPr>
    </c:plotArea>
    <c:legend>
      <c:legendPos val="b"/>
      <c:layout>
        <c:manualLayout>
          <c:xMode val="edge"/>
          <c:yMode val="edge"/>
          <c:x val="0.29060910270678464"/>
          <c:y val="0.88136440506389413"/>
          <c:w val="0.47056016230266101"/>
          <c:h val="0.1148543475412959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微软雅黑" panose="020B0503020204020204" pitchFamily="34" charset="-122"/>
              <a:cs typeface="+mn-cs"/>
            </a:defRPr>
          </a:pPr>
          <a:endParaRPr lang="zh-TW"/>
        </a:p>
      </c:txPr>
    </c:legend>
    <c:plotVisOnly val="1"/>
    <c:dispBlanksAs val="gap"/>
    <c:showDLblsOverMax val="0"/>
  </c:chart>
  <c:spPr>
    <a:noFill/>
    <a:ln>
      <a:noFill/>
    </a:ln>
    <a:effectLst/>
  </c:spPr>
  <c:txPr>
    <a:bodyPr/>
    <a:lstStyle/>
    <a:p>
      <a:pPr>
        <a:defRPr>
          <a:ea typeface="微软雅黑" panose="020B0503020204020204" pitchFamily="34" charset="-122"/>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0.31089</cdr:x>
      <cdr:y>0.19211</cdr:y>
    </cdr:from>
    <cdr:to>
      <cdr:x>0.65356</cdr:x>
      <cdr:y>0.79287</cdr:y>
    </cdr:to>
    <cdr:sp macro="" textlink="">
      <cdr:nvSpPr>
        <cdr:cNvPr id="2" name="椭圆 1"/>
        <cdr:cNvSpPr/>
      </cdr:nvSpPr>
      <cdr:spPr>
        <a:xfrm xmlns:a="http://schemas.openxmlformats.org/drawingml/2006/main">
          <a:off x="1382713" y="487362"/>
          <a:ext cx="1524000" cy="1524000"/>
        </a:xfrm>
        <a:prstGeom xmlns:a="http://schemas.openxmlformats.org/drawingml/2006/main" prst="ellipse">
          <a:avLst/>
        </a:prstGeom>
        <a:noFill xmlns:a="http://schemas.openxmlformats.org/drawingml/2006/main"/>
        <a:ln xmlns:a="http://schemas.openxmlformats.org/drawingml/2006/main" w="25400">
          <a:gradFill flip="none" rotWithShape="1">
            <a:gsLst>
              <a:gs pos="0">
                <a:schemeClr val="bg1"/>
              </a:gs>
              <a:gs pos="100000">
                <a:schemeClr val="bg1">
                  <a:lumMod val="50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zh-CN"/>
        </a:p>
      </cdr:txBody>
    </cdr:sp>
  </cdr:relSizeAnchor>
  <cdr:relSizeAnchor xmlns:cdr="http://schemas.openxmlformats.org/drawingml/2006/chartDrawing">
    <cdr:from>
      <cdr:x>0.25128</cdr:x>
      <cdr:y>0.08573</cdr:y>
    </cdr:from>
    <cdr:to>
      <cdr:x>0.71459</cdr:x>
      <cdr:y>0.89987</cdr:y>
    </cdr:to>
    <cdr:sp macro="" textlink="">
      <cdr:nvSpPr>
        <cdr:cNvPr id="3" name="椭圆 2"/>
        <cdr:cNvSpPr/>
      </cdr:nvSpPr>
      <cdr:spPr>
        <a:xfrm xmlns:a="http://schemas.openxmlformats.org/drawingml/2006/main">
          <a:off x="1117600" y="217487"/>
          <a:ext cx="2060574" cy="2065337"/>
        </a:xfrm>
        <a:prstGeom xmlns:a="http://schemas.openxmlformats.org/drawingml/2006/main" prst="ellipse">
          <a:avLst/>
        </a:prstGeom>
        <a:noFill xmlns:a="http://schemas.openxmlformats.org/drawingml/2006/main"/>
        <a:ln xmlns:a="http://schemas.openxmlformats.org/drawingml/2006/main" w="25400">
          <a:gradFill flip="none" rotWithShape="1">
            <a:gsLst>
              <a:gs pos="100000">
                <a:schemeClr val="bg1"/>
              </a:gs>
              <a:gs pos="0">
                <a:schemeClr val="bg1">
                  <a:lumMod val="65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zh-CN"/>
        </a:p>
      </cdr:txBody>
    </cdr:sp>
  </cdr:relSizeAnchor>
</c:userShapes>
</file>

<file path=ppt/drawings/drawing2.xml><?xml version="1.0" encoding="utf-8"?>
<c:userShapes xmlns:c="http://schemas.openxmlformats.org/drawingml/2006/chart">
  <cdr:relSizeAnchor xmlns:cdr="http://schemas.openxmlformats.org/drawingml/2006/chartDrawing">
    <cdr:from>
      <cdr:x>0.31089</cdr:x>
      <cdr:y>0.19211</cdr:y>
    </cdr:from>
    <cdr:to>
      <cdr:x>0.65356</cdr:x>
      <cdr:y>0.79287</cdr:y>
    </cdr:to>
    <cdr:sp macro="" textlink="">
      <cdr:nvSpPr>
        <cdr:cNvPr id="2" name="椭圆 1"/>
        <cdr:cNvSpPr/>
      </cdr:nvSpPr>
      <cdr:spPr>
        <a:xfrm xmlns:a="http://schemas.openxmlformats.org/drawingml/2006/main">
          <a:off x="1382713" y="487362"/>
          <a:ext cx="1524000" cy="1524000"/>
        </a:xfrm>
        <a:prstGeom xmlns:a="http://schemas.openxmlformats.org/drawingml/2006/main" prst="ellipse">
          <a:avLst/>
        </a:prstGeom>
        <a:noFill xmlns:a="http://schemas.openxmlformats.org/drawingml/2006/main"/>
        <a:ln xmlns:a="http://schemas.openxmlformats.org/drawingml/2006/main" w="25400">
          <a:gradFill flip="none" rotWithShape="1">
            <a:gsLst>
              <a:gs pos="0">
                <a:schemeClr val="bg1"/>
              </a:gs>
              <a:gs pos="100000">
                <a:schemeClr val="bg1">
                  <a:lumMod val="50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zh-CN"/>
        </a:p>
      </cdr:txBody>
    </cdr:sp>
  </cdr:relSizeAnchor>
  <cdr:relSizeAnchor xmlns:cdr="http://schemas.openxmlformats.org/drawingml/2006/chartDrawing">
    <cdr:from>
      <cdr:x>0.25128</cdr:x>
      <cdr:y>0.08573</cdr:y>
    </cdr:from>
    <cdr:to>
      <cdr:x>0.71459</cdr:x>
      <cdr:y>0.89987</cdr:y>
    </cdr:to>
    <cdr:sp macro="" textlink="">
      <cdr:nvSpPr>
        <cdr:cNvPr id="3" name="椭圆 2"/>
        <cdr:cNvSpPr/>
      </cdr:nvSpPr>
      <cdr:spPr>
        <a:xfrm xmlns:a="http://schemas.openxmlformats.org/drawingml/2006/main">
          <a:off x="1117600" y="217487"/>
          <a:ext cx="2060574" cy="2065337"/>
        </a:xfrm>
        <a:prstGeom xmlns:a="http://schemas.openxmlformats.org/drawingml/2006/main" prst="ellipse">
          <a:avLst/>
        </a:prstGeom>
        <a:noFill xmlns:a="http://schemas.openxmlformats.org/drawingml/2006/main"/>
        <a:ln xmlns:a="http://schemas.openxmlformats.org/drawingml/2006/main" w="25400">
          <a:gradFill flip="none" rotWithShape="1">
            <a:gsLst>
              <a:gs pos="100000">
                <a:schemeClr val="bg1"/>
              </a:gs>
              <a:gs pos="0">
                <a:schemeClr val="bg1">
                  <a:lumMod val="65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zh-CN"/>
        </a:p>
      </cdr:txBody>
    </cdr:sp>
  </cdr:relSizeAnchor>
</c:userShapes>
</file>

<file path=ppt/drawings/drawing3.xml><?xml version="1.0" encoding="utf-8"?>
<c:userShapes xmlns:c="http://schemas.openxmlformats.org/drawingml/2006/chart">
  <cdr:relSizeAnchor xmlns:cdr="http://schemas.openxmlformats.org/drawingml/2006/chartDrawing">
    <cdr:from>
      <cdr:x>0.31089</cdr:x>
      <cdr:y>0.19211</cdr:y>
    </cdr:from>
    <cdr:to>
      <cdr:x>0.65356</cdr:x>
      <cdr:y>0.79287</cdr:y>
    </cdr:to>
    <cdr:sp macro="" textlink="">
      <cdr:nvSpPr>
        <cdr:cNvPr id="2" name="椭圆 1"/>
        <cdr:cNvSpPr/>
      </cdr:nvSpPr>
      <cdr:spPr>
        <a:xfrm xmlns:a="http://schemas.openxmlformats.org/drawingml/2006/main">
          <a:off x="1382713" y="487362"/>
          <a:ext cx="1524000" cy="1524000"/>
        </a:xfrm>
        <a:prstGeom xmlns:a="http://schemas.openxmlformats.org/drawingml/2006/main" prst="ellipse">
          <a:avLst/>
        </a:prstGeom>
        <a:noFill xmlns:a="http://schemas.openxmlformats.org/drawingml/2006/main"/>
        <a:ln xmlns:a="http://schemas.openxmlformats.org/drawingml/2006/main" w="25400">
          <a:gradFill flip="none" rotWithShape="1">
            <a:gsLst>
              <a:gs pos="0">
                <a:schemeClr val="bg1"/>
              </a:gs>
              <a:gs pos="100000">
                <a:schemeClr val="bg1">
                  <a:lumMod val="50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zh-CN"/>
        </a:p>
      </cdr:txBody>
    </cdr:sp>
  </cdr:relSizeAnchor>
  <cdr:relSizeAnchor xmlns:cdr="http://schemas.openxmlformats.org/drawingml/2006/chartDrawing">
    <cdr:from>
      <cdr:x>0.25128</cdr:x>
      <cdr:y>0.08573</cdr:y>
    </cdr:from>
    <cdr:to>
      <cdr:x>0.71459</cdr:x>
      <cdr:y>0.89987</cdr:y>
    </cdr:to>
    <cdr:sp macro="" textlink="">
      <cdr:nvSpPr>
        <cdr:cNvPr id="3" name="椭圆 2"/>
        <cdr:cNvSpPr/>
      </cdr:nvSpPr>
      <cdr:spPr>
        <a:xfrm xmlns:a="http://schemas.openxmlformats.org/drawingml/2006/main">
          <a:off x="1117600" y="217487"/>
          <a:ext cx="2060574" cy="2065337"/>
        </a:xfrm>
        <a:prstGeom xmlns:a="http://schemas.openxmlformats.org/drawingml/2006/main" prst="ellipse">
          <a:avLst/>
        </a:prstGeom>
        <a:noFill xmlns:a="http://schemas.openxmlformats.org/drawingml/2006/main"/>
        <a:ln xmlns:a="http://schemas.openxmlformats.org/drawingml/2006/main" w="25400">
          <a:gradFill flip="none" rotWithShape="1">
            <a:gsLst>
              <a:gs pos="100000">
                <a:schemeClr val="bg1"/>
              </a:gs>
              <a:gs pos="0">
                <a:schemeClr val="bg1">
                  <a:lumMod val="65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zh-CN"/>
        </a:p>
      </cdr:txBody>
    </cdr:sp>
  </cdr:relSizeAnchor>
</c:userShapes>
</file>

<file path=ppt/drawings/drawing4.xml><?xml version="1.0" encoding="utf-8"?>
<c:userShapes xmlns:c="http://schemas.openxmlformats.org/drawingml/2006/chart">
  <cdr:relSizeAnchor xmlns:cdr="http://schemas.openxmlformats.org/drawingml/2006/chartDrawing">
    <cdr:from>
      <cdr:x>0.31089</cdr:x>
      <cdr:y>0.19211</cdr:y>
    </cdr:from>
    <cdr:to>
      <cdr:x>0.65356</cdr:x>
      <cdr:y>0.79287</cdr:y>
    </cdr:to>
    <cdr:sp macro="" textlink="">
      <cdr:nvSpPr>
        <cdr:cNvPr id="2" name="椭圆 1"/>
        <cdr:cNvSpPr/>
      </cdr:nvSpPr>
      <cdr:spPr>
        <a:xfrm xmlns:a="http://schemas.openxmlformats.org/drawingml/2006/main">
          <a:off x="1382713" y="487362"/>
          <a:ext cx="1524000" cy="1524000"/>
        </a:xfrm>
        <a:prstGeom xmlns:a="http://schemas.openxmlformats.org/drawingml/2006/main" prst="ellipse">
          <a:avLst/>
        </a:prstGeom>
        <a:noFill xmlns:a="http://schemas.openxmlformats.org/drawingml/2006/main"/>
        <a:ln xmlns:a="http://schemas.openxmlformats.org/drawingml/2006/main" w="25400">
          <a:gradFill flip="none" rotWithShape="1">
            <a:gsLst>
              <a:gs pos="0">
                <a:schemeClr val="bg1"/>
              </a:gs>
              <a:gs pos="100000">
                <a:schemeClr val="bg1">
                  <a:lumMod val="50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zh-CN"/>
        </a:p>
      </cdr:txBody>
    </cdr:sp>
  </cdr:relSizeAnchor>
  <cdr:relSizeAnchor xmlns:cdr="http://schemas.openxmlformats.org/drawingml/2006/chartDrawing">
    <cdr:from>
      <cdr:x>0.25128</cdr:x>
      <cdr:y>0.08573</cdr:y>
    </cdr:from>
    <cdr:to>
      <cdr:x>0.71459</cdr:x>
      <cdr:y>0.89987</cdr:y>
    </cdr:to>
    <cdr:sp macro="" textlink="">
      <cdr:nvSpPr>
        <cdr:cNvPr id="3" name="椭圆 2"/>
        <cdr:cNvSpPr/>
      </cdr:nvSpPr>
      <cdr:spPr>
        <a:xfrm xmlns:a="http://schemas.openxmlformats.org/drawingml/2006/main">
          <a:off x="1117600" y="217487"/>
          <a:ext cx="2060574" cy="2065337"/>
        </a:xfrm>
        <a:prstGeom xmlns:a="http://schemas.openxmlformats.org/drawingml/2006/main" prst="ellipse">
          <a:avLst/>
        </a:prstGeom>
        <a:noFill xmlns:a="http://schemas.openxmlformats.org/drawingml/2006/main"/>
        <a:ln xmlns:a="http://schemas.openxmlformats.org/drawingml/2006/main" w="25400">
          <a:gradFill flip="none" rotWithShape="1">
            <a:gsLst>
              <a:gs pos="100000">
                <a:schemeClr val="bg1"/>
              </a:gs>
              <a:gs pos="0">
                <a:schemeClr val="bg1">
                  <a:lumMod val="65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zh-CN"/>
        </a:p>
      </cdr:txBody>
    </cdr:sp>
  </cdr:relSizeAnchor>
</c:userShapes>
</file>

<file path=ppt/drawings/drawing5.xml><?xml version="1.0" encoding="utf-8"?>
<c:userShapes xmlns:c="http://schemas.openxmlformats.org/drawingml/2006/chart">
  <cdr:relSizeAnchor xmlns:cdr="http://schemas.openxmlformats.org/drawingml/2006/chartDrawing">
    <cdr:from>
      <cdr:x>0.31089</cdr:x>
      <cdr:y>0.19211</cdr:y>
    </cdr:from>
    <cdr:to>
      <cdr:x>0.65356</cdr:x>
      <cdr:y>0.79287</cdr:y>
    </cdr:to>
    <cdr:sp macro="" textlink="">
      <cdr:nvSpPr>
        <cdr:cNvPr id="2" name="椭圆 1"/>
        <cdr:cNvSpPr/>
      </cdr:nvSpPr>
      <cdr:spPr>
        <a:xfrm xmlns:a="http://schemas.openxmlformats.org/drawingml/2006/main">
          <a:off x="1382713" y="487362"/>
          <a:ext cx="1524000" cy="1524000"/>
        </a:xfrm>
        <a:prstGeom xmlns:a="http://schemas.openxmlformats.org/drawingml/2006/main" prst="ellipse">
          <a:avLst/>
        </a:prstGeom>
        <a:noFill xmlns:a="http://schemas.openxmlformats.org/drawingml/2006/main"/>
        <a:ln xmlns:a="http://schemas.openxmlformats.org/drawingml/2006/main" w="25400">
          <a:gradFill flip="none" rotWithShape="1">
            <a:gsLst>
              <a:gs pos="0">
                <a:schemeClr val="bg1"/>
              </a:gs>
              <a:gs pos="100000">
                <a:schemeClr val="bg1">
                  <a:lumMod val="50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zh-CN"/>
        </a:p>
      </cdr:txBody>
    </cdr:sp>
  </cdr:relSizeAnchor>
  <cdr:relSizeAnchor xmlns:cdr="http://schemas.openxmlformats.org/drawingml/2006/chartDrawing">
    <cdr:from>
      <cdr:x>0.25128</cdr:x>
      <cdr:y>0.08573</cdr:y>
    </cdr:from>
    <cdr:to>
      <cdr:x>0.71459</cdr:x>
      <cdr:y>0.89987</cdr:y>
    </cdr:to>
    <cdr:sp macro="" textlink="">
      <cdr:nvSpPr>
        <cdr:cNvPr id="3" name="椭圆 2"/>
        <cdr:cNvSpPr/>
      </cdr:nvSpPr>
      <cdr:spPr>
        <a:xfrm xmlns:a="http://schemas.openxmlformats.org/drawingml/2006/main">
          <a:off x="1117600" y="217487"/>
          <a:ext cx="2060574" cy="2065337"/>
        </a:xfrm>
        <a:prstGeom xmlns:a="http://schemas.openxmlformats.org/drawingml/2006/main" prst="ellipse">
          <a:avLst/>
        </a:prstGeom>
        <a:noFill xmlns:a="http://schemas.openxmlformats.org/drawingml/2006/main"/>
        <a:ln xmlns:a="http://schemas.openxmlformats.org/drawingml/2006/main" w="25400">
          <a:gradFill flip="none" rotWithShape="1">
            <a:gsLst>
              <a:gs pos="100000">
                <a:schemeClr val="bg1"/>
              </a:gs>
              <a:gs pos="0">
                <a:schemeClr val="bg1">
                  <a:lumMod val="65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zh-CN"/>
        </a:p>
      </cdr:txBody>
    </cdr:sp>
  </cdr:relSizeAnchor>
</c:userShapes>
</file>

<file path=ppt/drawings/drawing6.xml><?xml version="1.0" encoding="utf-8"?>
<c:userShapes xmlns:c="http://schemas.openxmlformats.org/drawingml/2006/chart">
  <cdr:relSizeAnchor xmlns:cdr="http://schemas.openxmlformats.org/drawingml/2006/chartDrawing">
    <cdr:from>
      <cdr:x>0.31089</cdr:x>
      <cdr:y>0.19211</cdr:y>
    </cdr:from>
    <cdr:to>
      <cdr:x>0.65356</cdr:x>
      <cdr:y>0.79287</cdr:y>
    </cdr:to>
    <cdr:sp macro="" textlink="">
      <cdr:nvSpPr>
        <cdr:cNvPr id="2" name="椭圆 1"/>
        <cdr:cNvSpPr/>
      </cdr:nvSpPr>
      <cdr:spPr>
        <a:xfrm xmlns:a="http://schemas.openxmlformats.org/drawingml/2006/main">
          <a:off x="1382713" y="487362"/>
          <a:ext cx="1524000" cy="1524000"/>
        </a:xfrm>
        <a:prstGeom xmlns:a="http://schemas.openxmlformats.org/drawingml/2006/main" prst="ellipse">
          <a:avLst/>
        </a:prstGeom>
        <a:noFill xmlns:a="http://schemas.openxmlformats.org/drawingml/2006/main"/>
        <a:ln xmlns:a="http://schemas.openxmlformats.org/drawingml/2006/main" w="25400">
          <a:gradFill flip="none" rotWithShape="1">
            <a:gsLst>
              <a:gs pos="0">
                <a:schemeClr val="bg1"/>
              </a:gs>
              <a:gs pos="100000">
                <a:schemeClr val="bg1">
                  <a:lumMod val="50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zh-CN"/>
        </a:p>
      </cdr:txBody>
    </cdr:sp>
  </cdr:relSizeAnchor>
  <cdr:relSizeAnchor xmlns:cdr="http://schemas.openxmlformats.org/drawingml/2006/chartDrawing">
    <cdr:from>
      <cdr:x>0.25128</cdr:x>
      <cdr:y>0.08573</cdr:y>
    </cdr:from>
    <cdr:to>
      <cdr:x>0.71459</cdr:x>
      <cdr:y>0.89987</cdr:y>
    </cdr:to>
    <cdr:sp macro="" textlink="">
      <cdr:nvSpPr>
        <cdr:cNvPr id="3" name="椭圆 2"/>
        <cdr:cNvSpPr/>
      </cdr:nvSpPr>
      <cdr:spPr>
        <a:xfrm xmlns:a="http://schemas.openxmlformats.org/drawingml/2006/main">
          <a:off x="1117600" y="217487"/>
          <a:ext cx="2060574" cy="2065337"/>
        </a:xfrm>
        <a:prstGeom xmlns:a="http://schemas.openxmlformats.org/drawingml/2006/main" prst="ellipse">
          <a:avLst/>
        </a:prstGeom>
        <a:noFill xmlns:a="http://schemas.openxmlformats.org/drawingml/2006/main"/>
        <a:ln xmlns:a="http://schemas.openxmlformats.org/drawingml/2006/main" w="25400">
          <a:gradFill flip="none" rotWithShape="1">
            <a:gsLst>
              <a:gs pos="100000">
                <a:schemeClr val="bg1"/>
              </a:gs>
              <a:gs pos="0">
                <a:schemeClr val="bg1">
                  <a:lumMod val="65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zh-CN"/>
        </a:p>
      </cdr:txBody>
    </cdr:sp>
  </cdr:relSizeAnchor>
</c:userShapes>
</file>

<file path=ppt/drawings/drawing7.xml><?xml version="1.0" encoding="utf-8"?>
<c:userShapes xmlns:c="http://schemas.openxmlformats.org/drawingml/2006/chart">
  <cdr:relSizeAnchor xmlns:cdr="http://schemas.openxmlformats.org/drawingml/2006/chartDrawing">
    <cdr:from>
      <cdr:x>0.31089</cdr:x>
      <cdr:y>0.19211</cdr:y>
    </cdr:from>
    <cdr:to>
      <cdr:x>0.65356</cdr:x>
      <cdr:y>0.79287</cdr:y>
    </cdr:to>
    <cdr:sp macro="" textlink="">
      <cdr:nvSpPr>
        <cdr:cNvPr id="2" name="椭圆 1"/>
        <cdr:cNvSpPr/>
      </cdr:nvSpPr>
      <cdr:spPr>
        <a:xfrm xmlns:a="http://schemas.openxmlformats.org/drawingml/2006/main">
          <a:off x="1382713" y="487362"/>
          <a:ext cx="1524000" cy="1524000"/>
        </a:xfrm>
        <a:prstGeom xmlns:a="http://schemas.openxmlformats.org/drawingml/2006/main" prst="ellipse">
          <a:avLst/>
        </a:prstGeom>
        <a:noFill xmlns:a="http://schemas.openxmlformats.org/drawingml/2006/main"/>
        <a:ln xmlns:a="http://schemas.openxmlformats.org/drawingml/2006/main" w="25400">
          <a:gradFill flip="none" rotWithShape="1">
            <a:gsLst>
              <a:gs pos="0">
                <a:schemeClr val="bg1"/>
              </a:gs>
              <a:gs pos="100000">
                <a:schemeClr val="bg1">
                  <a:lumMod val="50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zh-CN"/>
        </a:p>
      </cdr:txBody>
    </cdr:sp>
  </cdr:relSizeAnchor>
  <cdr:relSizeAnchor xmlns:cdr="http://schemas.openxmlformats.org/drawingml/2006/chartDrawing">
    <cdr:from>
      <cdr:x>0.25128</cdr:x>
      <cdr:y>0.08573</cdr:y>
    </cdr:from>
    <cdr:to>
      <cdr:x>0.71459</cdr:x>
      <cdr:y>0.89987</cdr:y>
    </cdr:to>
    <cdr:sp macro="" textlink="">
      <cdr:nvSpPr>
        <cdr:cNvPr id="3" name="椭圆 2"/>
        <cdr:cNvSpPr/>
      </cdr:nvSpPr>
      <cdr:spPr>
        <a:xfrm xmlns:a="http://schemas.openxmlformats.org/drawingml/2006/main">
          <a:off x="1117600" y="217487"/>
          <a:ext cx="2060574" cy="2065337"/>
        </a:xfrm>
        <a:prstGeom xmlns:a="http://schemas.openxmlformats.org/drawingml/2006/main" prst="ellipse">
          <a:avLst/>
        </a:prstGeom>
        <a:noFill xmlns:a="http://schemas.openxmlformats.org/drawingml/2006/main"/>
        <a:ln xmlns:a="http://schemas.openxmlformats.org/drawingml/2006/main" w="25400">
          <a:gradFill flip="none" rotWithShape="1">
            <a:gsLst>
              <a:gs pos="100000">
                <a:schemeClr val="bg1"/>
              </a:gs>
              <a:gs pos="0">
                <a:schemeClr val="bg1">
                  <a:lumMod val="65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zh-CN"/>
        </a:p>
      </cdr:txBody>
    </cdr:sp>
  </cdr:relSizeAnchor>
</c:userShapes>
</file>

<file path=ppt/drawings/drawing8.xml><?xml version="1.0" encoding="utf-8"?>
<c:userShapes xmlns:c="http://schemas.openxmlformats.org/drawingml/2006/chart">
  <cdr:relSizeAnchor xmlns:cdr="http://schemas.openxmlformats.org/drawingml/2006/chartDrawing">
    <cdr:from>
      <cdr:x>0.31089</cdr:x>
      <cdr:y>0.19211</cdr:y>
    </cdr:from>
    <cdr:to>
      <cdr:x>0.65356</cdr:x>
      <cdr:y>0.79287</cdr:y>
    </cdr:to>
    <cdr:sp macro="" textlink="">
      <cdr:nvSpPr>
        <cdr:cNvPr id="2" name="椭圆 1"/>
        <cdr:cNvSpPr/>
      </cdr:nvSpPr>
      <cdr:spPr>
        <a:xfrm xmlns:a="http://schemas.openxmlformats.org/drawingml/2006/main">
          <a:off x="1382713" y="487362"/>
          <a:ext cx="1524000" cy="1524000"/>
        </a:xfrm>
        <a:prstGeom xmlns:a="http://schemas.openxmlformats.org/drawingml/2006/main" prst="ellipse">
          <a:avLst/>
        </a:prstGeom>
        <a:noFill xmlns:a="http://schemas.openxmlformats.org/drawingml/2006/main"/>
        <a:ln xmlns:a="http://schemas.openxmlformats.org/drawingml/2006/main" w="25400">
          <a:gradFill flip="none" rotWithShape="1">
            <a:gsLst>
              <a:gs pos="0">
                <a:schemeClr val="bg1"/>
              </a:gs>
              <a:gs pos="100000">
                <a:schemeClr val="bg1">
                  <a:lumMod val="50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zh-CN"/>
        </a:p>
      </cdr:txBody>
    </cdr:sp>
  </cdr:relSizeAnchor>
  <cdr:relSizeAnchor xmlns:cdr="http://schemas.openxmlformats.org/drawingml/2006/chartDrawing">
    <cdr:from>
      <cdr:x>0.25128</cdr:x>
      <cdr:y>0.08573</cdr:y>
    </cdr:from>
    <cdr:to>
      <cdr:x>0.71459</cdr:x>
      <cdr:y>0.89987</cdr:y>
    </cdr:to>
    <cdr:sp macro="" textlink="">
      <cdr:nvSpPr>
        <cdr:cNvPr id="3" name="椭圆 2"/>
        <cdr:cNvSpPr/>
      </cdr:nvSpPr>
      <cdr:spPr>
        <a:xfrm xmlns:a="http://schemas.openxmlformats.org/drawingml/2006/main">
          <a:off x="1117600" y="217487"/>
          <a:ext cx="2060574" cy="2065337"/>
        </a:xfrm>
        <a:prstGeom xmlns:a="http://schemas.openxmlformats.org/drawingml/2006/main" prst="ellipse">
          <a:avLst/>
        </a:prstGeom>
        <a:noFill xmlns:a="http://schemas.openxmlformats.org/drawingml/2006/main"/>
        <a:ln xmlns:a="http://schemas.openxmlformats.org/drawingml/2006/main" w="25400">
          <a:gradFill flip="none" rotWithShape="1">
            <a:gsLst>
              <a:gs pos="100000">
                <a:schemeClr val="bg1"/>
              </a:gs>
              <a:gs pos="0">
                <a:schemeClr val="bg1">
                  <a:lumMod val="65000"/>
                </a:schemeClr>
              </a:gs>
            </a:gsLst>
            <a:lin ang="2700000" scaled="1"/>
            <a:tileRect/>
          </a:gra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zh-CN"/>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042919-341A-4132-B311-DE4562C82C4D}" type="datetimeFigureOut">
              <a:rPr lang="zh-CN" altLang="en-US" smtClean="0"/>
              <a:t>2019/3/31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778D3B-D4EE-4143-BFCD-E6E6403EE92F}" type="slidenum">
              <a:rPr lang="zh-CN" altLang="en-US" smtClean="0"/>
              <a:t>‹#›</a:t>
            </a:fld>
            <a:endParaRPr lang="zh-CN" altLang="en-US"/>
          </a:p>
        </p:txBody>
      </p:sp>
    </p:spTree>
    <p:extLst>
      <p:ext uri="{BB962C8B-B14F-4D97-AF65-F5344CB8AC3E}">
        <p14:creationId xmlns:p14="http://schemas.microsoft.com/office/powerpoint/2010/main" val="1793469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zh-tw.coursera.org/lecture/game-theory-and-business-strategy/ke-cheng-ying-pian-fen-xi-sai-ju-de-wu-ge-ji-ben-yuan-su-Lzn8c"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1</a:t>
            </a:fld>
            <a:endParaRPr lang="zh-CN" altLang="en-US"/>
          </a:p>
        </p:txBody>
      </p:sp>
    </p:spTree>
    <p:extLst>
      <p:ext uri="{BB962C8B-B14F-4D97-AF65-F5344CB8AC3E}">
        <p14:creationId xmlns:p14="http://schemas.microsoft.com/office/powerpoint/2010/main" val="4103366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E0B30-C635-4C7C-98E8-12E41BE490BB}" type="slidenum">
              <a:rPr lang="zh-CN" altLang="en-US" smtClean="0">
                <a:solidFill>
                  <a:prstClr val="black"/>
                </a:solidFill>
              </a:rPr>
              <a:pPr/>
              <a:t>11</a:t>
            </a:fld>
            <a:endParaRPr lang="zh-CN" altLang="en-US">
              <a:solidFill>
                <a:prstClr val="black"/>
              </a:solidFill>
            </a:endParaRPr>
          </a:p>
        </p:txBody>
      </p:sp>
    </p:spTree>
    <p:extLst>
      <p:ext uri="{BB962C8B-B14F-4D97-AF65-F5344CB8AC3E}">
        <p14:creationId xmlns:p14="http://schemas.microsoft.com/office/powerpoint/2010/main" val="3149054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12</a:t>
            </a:fld>
            <a:endParaRPr lang="zh-CN" altLang="en-US"/>
          </a:p>
        </p:txBody>
      </p:sp>
    </p:spTree>
    <p:extLst>
      <p:ext uri="{BB962C8B-B14F-4D97-AF65-F5344CB8AC3E}">
        <p14:creationId xmlns:p14="http://schemas.microsoft.com/office/powerpoint/2010/main" val="4153667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13</a:t>
            </a:fld>
            <a:endParaRPr lang="zh-CN" altLang="en-US"/>
          </a:p>
        </p:txBody>
      </p:sp>
    </p:spTree>
    <p:extLst>
      <p:ext uri="{BB962C8B-B14F-4D97-AF65-F5344CB8AC3E}">
        <p14:creationId xmlns:p14="http://schemas.microsoft.com/office/powerpoint/2010/main" val="3052896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E0B30-C635-4C7C-98E8-12E41BE490BB}" type="slidenum">
              <a:rPr lang="zh-CN" altLang="en-US" smtClean="0">
                <a:solidFill>
                  <a:prstClr val="black"/>
                </a:solidFill>
              </a:rPr>
              <a:pPr/>
              <a:t>14</a:t>
            </a:fld>
            <a:endParaRPr lang="zh-CN" altLang="en-US">
              <a:solidFill>
                <a:prstClr val="black"/>
              </a:solidFill>
            </a:endParaRPr>
          </a:p>
        </p:txBody>
      </p:sp>
    </p:spTree>
    <p:extLst>
      <p:ext uri="{BB962C8B-B14F-4D97-AF65-F5344CB8AC3E}">
        <p14:creationId xmlns:p14="http://schemas.microsoft.com/office/powerpoint/2010/main" val="6304687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15</a:t>
            </a:fld>
            <a:endParaRPr lang="zh-CN" altLang="en-US"/>
          </a:p>
        </p:txBody>
      </p:sp>
    </p:spTree>
    <p:extLst>
      <p:ext uri="{BB962C8B-B14F-4D97-AF65-F5344CB8AC3E}">
        <p14:creationId xmlns:p14="http://schemas.microsoft.com/office/powerpoint/2010/main" val="4119137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16</a:t>
            </a:fld>
            <a:endParaRPr lang="zh-CN" altLang="en-US"/>
          </a:p>
        </p:txBody>
      </p:sp>
    </p:spTree>
    <p:extLst>
      <p:ext uri="{BB962C8B-B14F-4D97-AF65-F5344CB8AC3E}">
        <p14:creationId xmlns:p14="http://schemas.microsoft.com/office/powerpoint/2010/main" val="42632364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E0B30-C635-4C7C-98E8-12E41BE490BB}" type="slidenum">
              <a:rPr lang="zh-CN" altLang="en-US" smtClean="0">
                <a:solidFill>
                  <a:prstClr val="black"/>
                </a:solidFill>
              </a:rPr>
              <a:pPr/>
              <a:t>17</a:t>
            </a:fld>
            <a:endParaRPr lang="zh-CN" altLang="en-US">
              <a:solidFill>
                <a:prstClr val="black"/>
              </a:solidFill>
            </a:endParaRPr>
          </a:p>
        </p:txBody>
      </p:sp>
    </p:spTree>
    <p:extLst>
      <p:ext uri="{BB962C8B-B14F-4D97-AF65-F5344CB8AC3E}">
        <p14:creationId xmlns:p14="http://schemas.microsoft.com/office/powerpoint/2010/main" val="623029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27</a:t>
            </a:fld>
            <a:endParaRPr lang="zh-CN" altLang="en-US"/>
          </a:p>
        </p:txBody>
      </p:sp>
    </p:spTree>
    <p:extLst>
      <p:ext uri="{BB962C8B-B14F-4D97-AF65-F5344CB8AC3E}">
        <p14:creationId xmlns:p14="http://schemas.microsoft.com/office/powerpoint/2010/main" val="38475032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28</a:t>
            </a:fld>
            <a:endParaRPr lang="zh-CN" altLang="en-US"/>
          </a:p>
        </p:txBody>
      </p:sp>
    </p:spTree>
    <p:extLst>
      <p:ext uri="{BB962C8B-B14F-4D97-AF65-F5344CB8AC3E}">
        <p14:creationId xmlns:p14="http://schemas.microsoft.com/office/powerpoint/2010/main" val="8598418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29</a:t>
            </a:fld>
            <a:endParaRPr lang="zh-CN" altLang="en-US"/>
          </a:p>
        </p:txBody>
      </p:sp>
    </p:spTree>
    <p:extLst>
      <p:ext uri="{BB962C8B-B14F-4D97-AF65-F5344CB8AC3E}">
        <p14:creationId xmlns:p14="http://schemas.microsoft.com/office/powerpoint/2010/main" val="3303330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E0B30-C635-4C7C-98E8-12E41BE490BB}" type="slidenum">
              <a:rPr lang="zh-CN" altLang="en-US" smtClean="0">
                <a:solidFill>
                  <a:prstClr val="black"/>
                </a:solidFill>
              </a:rPr>
              <a:pPr/>
              <a:t>2</a:t>
            </a:fld>
            <a:endParaRPr lang="zh-CN" altLang="en-US">
              <a:solidFill>
                <a:prstClr val="black"/>
              </a:solidFill>
            </a:endParaRPr>
          </a:p>
        </p:txBody>
      </p:sp>
    </p:spTree>
    <p:extLst>
      <p:ext uri="{BB962C8B-B14F-4D97-AF65-F5344CB8AC3E}">
        <p14:creationId xmlns:p14="http://schemas.microsoft.com/office/powerpoint/2010/main" val="238755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30</a:t>
            </a:fld>
            <a:endParaRPr lang="zh-CN" altLang="en-US"/>
          </a:p>
        </p:txBody>
      </p:sp>
    </p:spTree>
    <p:extLst>
      <p:ext uri="{BB962C8B-B14F-4D97-AF65-F5344CB8AC3E}">
        <p14:creationId xmlns:p14="http://schemas.microsoft.com/office/powerpoint/2010/main" val="10222470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31</a:t>
            </a:fld>
            <a:endParaRPr lang="zh-CN" altLang="en-US"/>
          </a:p>
        </p:txBody>
      </p:sp>
    </p:spTree>
    <p:extLst>
      <p:ext uri="{BB962C8B-B14F-4D97-AF65-F5344CB8AC3E}">
        <p14:creationId xmlns:p14="http://schemas.microsoft.com/office/powerpoint/2010/main" val="20544075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32</a:t>
            </a:fld>
            <a:endParaRPr lang="zh-CN" altLang="en-US"/>
          </a:p>
        </p:txBody>
      </p:sp>
    </p:spTree>
    <p:extLst>
      <p:ext uri="{BB962C8B-B14F-4D97-AF65-F5344CB8AC3E}">
        <p14:creationId xmlns:p14="http://schemas.microsoft.com/office/powerpoint/2010/main" val="9902090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33</a:t>
            </a:fld>
            <a:endParaRPr lang="zh-CN" altLang="en-US"/>
          </a:p>
        </p:txBody>
      </p:sp>
    </p:spTree>
    <p:extLst>
      <p:ext uri="{BB962C8B-B14F-4D97-AF65-F5344CB8AC3E}">
        <p14:creationId xmlns:p14="http://schemas.microsoft.com/office/powerpoint/2010/main" val="6977807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34</a:t>
            </a:fld>
            <a:endParaRPr lang="zh-CN" altLang="en-US"/>
          </a:p>
        </p:txBody>
      </p:sp>
    </p:spTree>
    <p:extLst>
      <p:ext uri="{BB962C8B-B14F-4D97-AF65-F5344CB8AC3E}">
        <p14:creationId xmlns:p14="http://schemas.microsoft.com/office/powerpoint/2010/main" val="31012591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35</a:t>
            </a:fld>
            <a:endParaRPr lang="zh-CN" altLang="en-US"/>
          </a:p>
        </p:txBody>
      </p:sp>
    </p:spTree>
    <p:extLst>
      <p:ext uri="{BB962C8B-B14F-4D97-AF65-F5344CB8AC3E}">
        <p14:creationId xmlns:p14="http://schemas.microsoft.com/office/powerpoint/2010/main" val="1482132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36</a:t>
            </a:fld>
            <a:endParaRPr lang="zh-CN" altLang="en-US"/>
          </a:p>
        </p:txBody>
      </p:sp>
    </p:spTree>
    <p:extLst>
      <p:ext uri="{BB962C8B-B14F-4D97-AF65-F5344CB8AC3E}">
        <p14:creationId xmlns:p14="http://schemas.microsoft.com/office/powerpoint/2010/main" val="25019170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37</a:t>
            </a:fld>
            <a:endParaRPr lang="zh-CN" altLang="en-US"/>
          </a:p>
        </p:txBody>
      </p:sp>
    </p:spTree>
    <p:extLst>
      <p:ext uri="{BB962C8B-B14F-4D97-AF65-F5344CB8AC3E}">
        <p14:creationId xmlns:p14="http://schemas.microsoft.com/office/powerpoint/2010/main" val="32389800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38</a:t>
            </a:fld>
            <a:endParaRPr lang="zh-CN" altLang="en-US"/>
          </a:p>
        </p:txBody>
      </p:sp>
    </p:spTree>
    <p:extLst>
      <p:ext uri="{BB962C8B-B14F-4D97-AF65-F5344CB8AC3E}">
        <p14:creationId xmlns:p14="http://schemas.microsoft.com/office/powerpoint/2010/main" val="42836233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39</a:t>
            </a:fld>
            <a:endParaRPr lang="zh-CN" altLang="en-US"/>
          </a:p>
        </p:txBody>
      </p:sp>
    </p:spTree>
    <p:extLst>
      <p:ext uri="{BB962C8B-B14F-4D97-AF65-F5344CB8AC3E}">
        <p14:creationId xmlns:p14="http://schemas.microsoft.com/office/powerpoint/2010/main" val="1347902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hlinkClick r:id="rId3"/>
              </a:rPr>
              <a:t>https://zh-tw.coursera.org/lecture/game-theory-and-business-strategy/ke-cheng-ying-pian-fen-xi-sai-ju-de-wu-ge-ji-ben-yuan-su-Lzn8c</a:t>
            </a:r>
            <a:endParaRPr lang="zh-TW" altLang="en-US" dirty="0"/>
          </a:p>
        </p:txBody>
      </p:sp>
      <p:sp>
        <p:nvSpPr>
          <p:cNvPr id="4" name="投影片編號版面配置區 3"/>
          <p:cNvSpPr>
            <a:spLocks noGrp="1"/>
          </p:cNvSpPr>
          <p:nvPr>
            <p:ph type="sldNum" sz="quarter" idx="5"/>
          </p:nvPr>
        </p:nvSpPr>
        <p:spPr/>
        <p:txBody>
          <a:bodyPr/>
          <a:lstStyle/>
          <a:p>
            <a:fld id="{D9778D3B-D4EE-4143-BFCD-E6E6403EE92F}" type="slidenum">
              <a:rPr lang="zh-CN" altLang="en-US" smtClean="0"/>
              <a:t>3</a:t>
            </a:fld>
            <a:endParaRPr lang="zh-CN" altLang="en-US"/>
          </a:p>
        </p:txBody>
      </p:sp>
    </p:spTree>
    <p:extLst>
      <p:ext uri="{BB962C8B-B14F-4D97-AF65-F5344CB8AC3E}">
        <p14:creationId xmlns:p14="http://schemas.microsoft.com/office/powerpoint/2010/main" val="848618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40</a:t>
            </a:fld>
            <a:endParaRPr lang="zh-CN" altLang="en-US"/>
          </a:p>
        </p:txBody>
      </p:sp>
    </p:spTree>
    <p:extLst>
      <p:ext uri="{BB962C8B-B14F-4D97-AF65-F5344CB8AC3E}">
        <p14:creationId xmlns:p14="http://schemas.microsoft.com/office/powerpoint/2010/main" val="14414840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41</a:t>
            </a:fld>
            <a:endParaRPr lang="zh-CN" altLang="en-US"/>
          </a:p>
        </p:txBody>
      </p:sp>
    </p:spTree>
    <p:extLst>
      <p:ext uri="{BB962C8B-B14F-4D97-AF65-F5344CB8AC3E}">
        <p14:creationId xmlns:p14="http://schemas.microsoft.com/office/powerpoint/2010/main" val="2761837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42</a:t>
            </a:fld>
            <a:endParaRPr lang="zh-CN" altLang="en-US"/>
          </a:p>
        </p:txBody>
      </p:sp>
    </p:spTree>
    <p:extLst>
      <p:ext uri="{BB962C8B-B14F-4D97-AF65-F5344CB8AC3E}">
        <p14:creationId xmlns:p14="http://schemas.microsoft.com/office/powerpoint/2010/main" val="2107576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43</a:t>
            </a:fld>
            <a:endParaRPr lang="zh-CN" altLang="en-US"/>
          </a:p>
        </p:txBody>
      </p:sp>
    </p:spTree>
    <p:extLst>
      <p:ext uri="{BB962C8B-B14F-4D97-AF65-F5344CB8AC3E}">
        <p14:creationId xmlns:p14="http://schemas.microsoft.com/office/powerpoint/2010/main" val="3224162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44</a:t>
            </a:fld>
            <a:endParaRPr lang="zh-CN" altLang="en-US"/>
          </a:p>
        </p:txBody>
      </p:sp>
    </p:spTree>
    <p:extLst>
      <p:ext uri="{BB962C8B-B14F-4D97-AF65-F5344CB8AC3E}">
        <p14:creationId xmlns:p14="http://schemas.microsoft.com/office/powerpoint/2010/main" val="13803630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45</a:t>
            </a:fld>
            <a:endParaRPr lang="zh-CN" altLang="en-US"/>
          </a:p>
        </p:txBody>
      </p:sp>
    </p:spTree>
    <p:extLst>
      <p:ext uri="{BB962C8B-B14F-4D97-AF65-F5344CB8AC3E}">
        <p14:creationId xmlns:p14="http://schemas.microsoft.com/office/powerpoint/2010/main" val="22019095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46</a:t>
            </a:fld>
            <a:endParaRPr lang="zh-CN" altLang="en-US"/>
          </a:p>
        </p:txBody>
      </p:sp>
    </p:spTree>
    <p:extLst>
      <p:ext uri="{BB962C8B-B14F-4D97-AF65-F5344CB8AC3E}">
        <p14:creationId xmlns:p14="http://schemas.microsoft.com/office/powerpoint/2010/main" val="13392193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47</a:t>
            </a:fld>
            <a:endParaRPr lang="zh-CN" altLang="en-US"/>
          </a:p>
        </p:txBody>
      </p:sp>
    </p:spTree>
    <p:extLst>
      <p:ext uri="{BB962C8B-B14F-4D97-AF65-F5344CB8AC3E}">
        <p14:creationId xmlns:p14="http://schemas.microsoft.com/office/powerpoint/2010/main" val="34636153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48</a:t>
            </a:fld>
            <a:endParaRPr lang="zh-CN" altLang="en-US"/>
          </a:p>
        </p:txBody>
      </p:sp>
    </p:spTree>
    <p:extLst>
      <p:ext uri="{BB962C8B-B14F-4D97-AF65-F5344CB8AC3E}">
        <p14:creationId xmlns:p14="http://schemas.microsoft.com/office/powerpoint/2010/main" val="42265386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49</a:t>
            </a:fld>
            <a:endParaRPr lang="zh-CN" altLang="en-US"/>
          </a:p>
        </p:txBody>
      </p:sp>
    </p:spTree>
    <p:extLst>
      <p:ext uri="{BB962C8B-B14F-4D97-AF65-F5344CB8AC3E}">
        <p14:creationId xmlns:p14="http://schemas.microsoft.com/office/powerpoint/2010/main" val="2139064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E0B30-C635-4C7C-98E8-12E41BE490BB}" type="slidenum">
              <a:rPr lang="zh-CN" altLang="en-US" smtClean="0">
                <a:solidFill>
                  <a:prstClr val="black"/>
                </a:solidFill>
              </a:rPr>
              <a:pPr/>
              <a:t>5</a:t>
            </a:fld>
            <a:endParaRPr lang="zh-CN" altLang="en-US">
              <a:solidFill>
                <a:prstClr val="black"/>
              </a:solidFill>
            </a:endParaRPr>
          </a:p>
        </p:txBody>
      </p:sp>
    </p:spTree>
    <p:extLst>
      <p:ext uri="{BB962C8B-B14F-4D97-AF65-F5344CB8AC3E}">
        <p14:creationId xmlns:p14="http://schemas.microsoft.com/office/powerpoint/2010/main" val="34828775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50</a:t>
            </a:fld>
            <a:endParaRPr lang="zh-CN" altLang="en-US"/>
          </a:p>
        </p:txBody>
      </p:sp>
    </p:spTree>
    <p:extLst>
      <p:ext uri="{BB962C8B-B14F-4D97-AF65-F5344CB8AC3E}">
        <p14:creationId xmlns:p14="http://schemas.microsoft.com/office/powerpoint/2010/main" val="30472075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51</a:t>
            </a:fld>
            <a:endParaRPr lang="zh-CN" altLang="en-US"/>
          </a:p>
        </p:txBody>
      </p:sp>
    </p:spTree>
    <p:extLst>
      <p:ext uri="{BB962C8B-B14F-4D97-AF65-F5344CB8AC3E}">
        <p14:creationId xmlns:p14="http://schemas.microsoft.com/office/powerpoint/2010/main" val="12774346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52</a:t>
            </a:fld>
            <a:endParaRPr lang="zh-CN" altLang="en-US"/>
          </a:p>
        </p:txBody>
      </p:sp>
    </p:spTree>
    <p:extLst>
      <p:ext uri="{BB962C8B-B14F-4D97-AF65-F5344CB8AC3E}">
        <p14:creationId xmlns:p14="http://schemas.microsoft.com/office/powerpoint/2010/main" val="20941078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53</a:t>
            </a:fld>
            <a:endParaRPr lang="zh-CN" altLang="en-US"/>
          </a:p>
        </p:txBody>
      </p:sp>
    </p:spTree>
    <p:extLst>
      <p:ext uri="{BB962C8B-B14F-4D97-AF65-F5344CB8AC3E}">
        <p14:creationId xmlns:p14="http://schemas.microsoft.com/office/powerpoint/2010/main" val="36898982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54</a:t>
            </a:fld>
            <a:endParaRPr lang="zh-CN" altLang="en-US"/>
          </a:p>
        </p:txBody>
      </p:sp>
    </p:spTree>
    <p:extLst>
      <p:ext uri="{BB962C8B-B14F-4D97-AF65-F5344CB8AC3E}">
        <p14:creationId xmlns:p14="http://schemas.microsoft.com/office/powerpoint/2010/main" val="41993389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94ED96B-6651-43F6-B5FF-BE1A2E4A4DFC}" type="slidenum">
              <a:rPr lang="zh-CN" altLang="en-US" smtClean="0">
                <a:solidFill>
                  <a:prstClr val="black"/>
                </a:solidFill>
              </a:rPr>
              <a:pPr/>
              <a:t>55</a:t>
            </a:fld>
            <a:endParaRPr lang="zh-CN" altLang="en-US">
              <a:solidFill>
                <a:prstClr val="black"/>
              </a:solidFill>
            </a:endParaRPr>
          </a:p>
        </p:txBody>
      </p:sp>
    </p:spTree>
    <p:extLst>
      <p:ext uri="{BB962C8B-B14F-4D97-AF65-F5344CB8AC3E}">
        <p14:creationId xmlns:p14="http://schemas.microsoft.com/office/powerpoint/2010/main" val="42158799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56</a:t>
            </a:fld>
            <a:endParaRPr lang="zh-CN" altLang="en-US"/>
          </a:p>
        </p:txBody>
      </p:sp>
    </p:spTree>
    <p:extLst>
      <p:ext uri="{BB962C8B-B14F-4D97-AF65-F5344CB8AC3E}">
        <p14:creationId xmlns:p14="http://schemas.microsoft.com/office/powerpoint/2010/main" val="41019185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E0B30-C635-4C7C-98E8-12E41BE490BB}" type="slidenum">
              <a:rPr lang="zh-CN" altLang="en-US" smtClean="0">
                <a:solidFill>
                  <a:prstClr val="black"/>
                </a:solidFill>
              </a:rPr>
              <a:pPr/>
              <a:t>57</a:t>
            </a:fld>
            <a:endParaRPr lang="zh-CN" altLang="en-US">
              <a:solidFill>
                <a:prstClr val="black"/>
              </a:solidFill>
            </a:endParaRPr>
          </a:p>
        </p:txBody>
      </p:sp>
    </p:spTree>
    <p:extLst>
      <p:ext uri="{BB962C8B-B14F-4D97-AF65-F5344CB8AC3E}">
        <p14:creationId xmlns:p14="http://schemas.microsoft.com/office/powerpoint/2010/main" val="32308496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E0B30-C635-4C7C-98E8-12E41BE490BB}" type="slidenum">
              <a:rPr lang="zh-CN" altLang="en-US" smtClean="0">
                <a:solidFill>
                  <a:prstClr val="black"/>
                </a:solidFill>
              </a:rPr>
              <a:pPr/>
              <a:t>58</a:t>
            </a:fld>
            <a:endParaRPr lang="zh-CN" altLang="en-US">
              <a:solidFill>
                <a:prstClr val="black"/>
              </a:solidFill>
            </a:endParaRPr>
          </a:p>
        </p:txBody>
      </p:sp>
    </p:spTree>
    <p:extLst>
      <p:ext uri="{BB962C8B-B14F-4D97-AF65-F5344CB8AC3E}">
        <p14:creationId xmlns:p14="http://schemas.microsoft.com/office/powerpoint/2010/main" val="29340793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E0B30-C635-4C7C-98E8-12E41BE490BB}" type="slidenum">
              <a:rPr lang="zh-CN" altLang="en-US" smtClean="0">
                <a:solidFill>
                  <a:prstClr val="black"/>
                </a:solidFill>
              </a:rPr>
              <a:pPr/>
              <a:t>59</a:t>
            </a:fld>
            <a:endParaRPr lang="zh-CN" altLang="en-US">
              <a:solidFill>
                <a:prstClr val="black"/>
              </a:solidFill>
            </a:endParaRPr>
          </a:p>
        </p:txBody>
      </p:sp>
    </p:spTree>
    <p:extLst>
      <p:ext uri="{BB962C8B-B14F-4D97-AF65-F5344CB8AC3E}">
        <p14:creationId xmlns:p14="http://schemas.microsoft.com/office/powerpoint/2010/main" val="1645407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6</a:t>
            </a:fld>
            <a:endParaRPr lang="zh-CN" altLang="en-US"/>
          </a:p>
        </p:txBody>
      </p:sp>
    </p:spTree>
    <p:extLst>
      <p:ext uri="{BB962C8B-B14F-4D97-AF65-F5344CB8AC3E}">
        <p14:creationId xmlns:p14="http://schemas.microsoft.com/office/powerpoint/2010/main" val="2564494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E0B30-C635-4C7C-98E8-12E41BE490BB}" type="slidenum">
              <a:rPr lang="zh-CN" altLang="en-US" smtClean="0">
                <a:solidFill>
                  <a:prstClr val="black"/>
                </a:solidFill>
              </a:rPr>
              <a:pPr/>
              <a:t>60</a:t>
            </a:fld>
            <a:endParaRPr lang="zh-CN" altLang="en-US">
              <a:solidFill>
                <a:prstClr val="black"/>
              </a:solidFill>
            </a:endParaRPr>
          </a:p>
        </p:txBody>
      </p:sp>
    </p:spTree>
    <p:extLst>
      <p:ext uri="{BB962C8B-B14F-4D97-AF65-F5344CB8AC3E}">
        <p14:creationId xmlns:p14="http://schemas.microsoft.com/office/powerpoint/2010/main" val="38244453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E0B30-C635-4C7C-98E8-12E41BE490BB}" type="slidenum">
              <a:rPr lang="zh-CN" altLang="en-US" smtClean="0">
                <a:solidFill>
                  <a:prstClr val="black"/>
                </a:solidFill>
              </a:rPr>
              <a:pPr/>
              <a:t>61</a:t>
            </a:fld>
            <a:endParaRPr lang="zh-CN" altLang="en-US">
              <a:solidFill>
                <a:prstClr val="black"/>
              </a:solidFill>
            </a:endParaRPr>
          </a:p>
        </p:txBody>
      </p:sp>
    </p:spTree>
    <p:extLst>
      <p:ext uri="{BB962C8B-B14F-4D97-AF65-F5344CB8AC3E}">
        <p14:creationId xmlns:p14="http://schemas.microsoft.com/office/powerpoint/2010/main" val="41258479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E0B30-C635-4C7C-98E8-12E41BE490BB}" type="slidenum">
              <a:rPr lang="zh-CN" altLang="en-US" smtClean="0">
                <a:solidFill>
                  <a:prstClr val="black"/>
                </a:solidFill>
              </a:rPr>
              <a:pPr/>
              <a:t>62</a:t>
            </a:fld>
            <a:endParaRPr lang="zh-CN" altLang="en-US">
              <a:solidFill>
                <a:prstClr val="black"/>
              </a:solidFill>
            </a:endParaRPr>
          </a:p>
        </p:txBody>
      </p:sp>
    </p:spTree>
    <p:extLst>
      <p:ext uri="{BB962C8B-B14F-4D97-AF65-F5344CB8AC3E}">
        <p14:creationId xmlns:p14="http://schemas.microsoft.com/office/powerpoint/2010/main" val="4540709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EE0B30-C635-4C7C-98E8-12E41BE490BB}" type="slidenum">
              <a:rPr lang="zh-CN" altLang="en-US" smtClean="0">
                <a:solidFill>
                  <a:prstClr val="black"/>
                </a:solidFill>
              </a:rPr>
              <a:pPr/>
              <a:t>63</a:t>
            </a:fld>
            <a:endParaRPr lang="zh-CN" altLang="en-US">
              <a:solidFill>
                <a:prstClr val="black"/>
              </a:solidFill>
            </a:endParaRPr>
          </a:p>
        </p:txBody>
      </p:sp>
    </p:spTree>
    <p:extLst>
      <p:ext uri="{BB962C8B-B14F-4D97-AF65-F5344CB8AC3E}">
        <p14:creationId xmlns:p14="http://schemas.microsoft.com/office/powerpoint/2010/main" val="9827748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E0B30-C635-4C7C-98E8-12E41BE490BB}" type="slidenum">
              <a:rPr lang="zh-CN" altLang="en-US" smtClean="0">
                <a:solidFill>
                  <a:prstClr val="black"/>
                </a:solidFill>
              </a:rPr>
              <a:pPr/>
              <a:t>64</a:t>
            </a:fld>
            <a:endParaRPr lang="zh-CN" altLang="en-US">
              <a:solidFill>
                <a:prstClr val="black"/>
              </a:solidFill>
            </a:endParaRPr>
          </a:p>
        </p:txBody>
      </p:sp>
    </p:spTree>
    <p:extLst>
      <p:ext uri="{BB962C8B-B14F-4D97-AF65-F5344CB8AC3E}">
        <p14:creationId xmlns:p14="http://schemas.microsoft.com/office/powerpoint/2010/main" val="10080242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E0B30-C635-4C7C-98E8-12E41BE490BB}" type="slidenum">
              <a:rPr lang="zh-CN" altLang="en-US" smtClean="0">
                <a:solidFill>
                  <a:prstClr val="black"/>
                </a:solidFill>
              </a:rPr>
              <a:pPr/>
              <a:t>65</a:t>
            </a:fld>
            <a:endParaRPr lang="zh-CN" altLang="en-US">
              <a:solidFill>
                <a:prstClr val="black"/>
              </a:solidFill>
            </a:endParaRPr>
          </a:p>
        </p:txBody>
      </p:sp>
    </p:spTree>
    <p:extLst>
      <p:ext uri="{BB962C8B-B14F-4D97-AF65-F5344CB8AC3E}">
        <p14:creationId xmlns:p14="http://schemas.microsoft.com/office/powerpoint/2010/main" val="40076737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E0B30-C635-4C7C-98E8-12E41BE490BB}" type="slidenum">
              <a:rPr lang="zh-CN" altLang="en-US" smtClean="0">
                <a:solidFill>
                  <a:prstClr val="black"/>
                </a:solidFill>
              </a:rPr>
              <a:pPr/>
              <a:t>66</a:t>
            </a:fld>
            <a:endParaRPr lang="zh-CN" altLang="en-US">
              <a:solidFill>
                <a:prstClr val="black"/>
              </a:solidFill>
            </a:endParaRPr>
          </a:p>
        </p:txBody>
      </p:sp>
    </p:spTree>
    <p:extLst>
      <p:ext uri="{BB962C8B-B14F-4D97-AF65-F5344CB8AC3E}">
        <p14:creationId xmlns:p14="http://schemas.microsoft.com/office/powerpoint/2010/main" val="27218497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E0B30-C635-4C7C-98E8-12E41BE490BB}" type="slidenum">
              <a:rPr lang="zh-CN" altLang="en-US" smtClean="0">
                <a:solidFill>
                  <a:prstClr val="black"/>
                </a:solidFill>
              </a:rPr>
              <a:pPr/>
              <a:t>67</a:t>
            </a:fld>
            <a:endParaRPr lang="zh-CN" altLang="en-US">
              <a:solidFill>
                <a:prstClr val="black"/>
              </a:solidFill>
            </a:endParaRPr>
          </a:p>
        </p:txBody>
      </p:sp>
    </p:spTree>
    <p:extLst>
      <p:ext uri="{BB962C8B-B14F-4D97-AF65-F5344CB8AC3E}">
        <p14:creationId xmlns:p14="http://schemas.microsoft.com/office/powerpoint/2010/main" val="39559567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E0B30-C635-4C7C-98E8-12E41BE490BB}" type="slidenum">
              <a:rPr lang="zh-CN" altLang="en-US" smtClean="0">
                <a:solidFill>
                  <a:prstClr val="black"/>
                </a:solidFill>
              </a:rPr>
              <a:pPr/>
              <a:t>68</a:t>
            </a:fld>
            <a:endParaRPr lang="zh-CN" altLang="en-US">
              <a:solidFill>
                <a:prstClr val="black"/>
              </a:solidFill>
            </a:endParaRPr>
          </a:p>
        </p:txBody>
      </p:sp>
    </p:spTree>
    <p:extLst>
      <p:ext uri="{BB962C8B-B14F-4D97-AF65-F5344CB8AC3E}">
        <p14:creationId xmlns:p14="http://schemas.microsoft.com/office/powerpoint/2010/main" val="36018787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E0B30-C635-4C7C-98E8-12E41BE490BB}" type="slidenum">
              <a:rPr lang="zh-CN" altLang="en-US" smtClean="0">
                <a:solidFill>
                  <a:prstClr val="black"/>
                </a:solidFill>
              </a:rPr>
              <a:pPr/>
              <a:t>69</a:t>
            </a:fld>
            <a:endParaRPr lang="zh-CN" altLang="en-US">
              <a:solidFill>
                <a:prstClr val="black"/>
              </a:solidFill>
            </a:endParaRPr>
          </a:p>
        </p:txBody>
      </p:sp>
    </p:spTree>
    <p:extLst>
      <p:ext uri="{BB962C8B-B14F-4D97-AF65-F5344CB8AC3E}">
        <p14:creationId xmlns:p14="http://schemas.microsoft.com/office/powerpoint/2010/main" val="3554305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7</a:t>
            </a:fld>
            <a:endParaRPr lang="zh-CN" altLang="en-US"/>
          </a:p>
        </p:txBody>
      </p:sp>
    </p:spTree>
    <p:extLst>
      <p:ext uri="{BB962C8B-B14F-4D97-AF65-F5344CB8AC3E}">
        <p14:creationId xmlns:p14="http://schemas.microsoft.com/office/powerpoint/2010/main" val="30808410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E0B30-C635-4C7C-98E8-12E41BE490BB}" type="slidenum">
              <a:rPr lang="zh-CN" altLang="en-US" smtClean="0">
                <a:solidFill>
                  <a:prstClr val="black"/>
                </a:solidFill>
              </a:rPr>
              <a:pPr/>
              <a:t>70</a:t>
            </a:fld>
            <a:endParaRPr lang="zh-CN" altLang="en-US">
              <a:solidFill>
                <a:prstClr val="black"/>
              </a:solidFill>
            </a:endParaRPr>
          </a:p>
        </p:txBody>
      </p:sp>
    </p:spTree>
    <p:extLst>
      <p:ext uri="{BB962C8B-B14F-4D97-AF65-F5344CB8AC3E}">
        <p14:creationId xmlns:p14="http://schemas.microsoft.com/office/powerpoint/2010/main" val="22418233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E0B30-C635-4C7C-98E8-12E41BE490BB}" type="slidenum">
              <a:rPr lang="zh-CN" altLang="en-US" smtClean="0">
                <a:solidFill>
                  <a:prstClr val="black"/>
                </a:solidFill>
              </a:rPr>
              <a:pPr/>
              <a:t>71</a:t>
            </a:fld>
            <a:endParaRPr lang="zh-CN" altLang="en-US">
              <a:solidFill>
                <a:prstClr val="black"/>
              </a:solidFill>
            </a:endParaRPr>
          </a:p>
        </p:txBody>
      </p:sp>
    </p:spTree>
    <p:extLst>
      <p:ext uri="{BB962C8B-B14F-4D97-AF65-F5344CB8AC3E}">
        <p14:creationId xmlns:p14="http://schemas.microsoft.com/office/powerpoint/2010/main" val="48391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E0B30-C635-4C7C-98E8-12E41BE490BB}" type="slidenum">
              <a:rPr lang="zh-CN" altLang="en-US" smtClean="0">
                <a:solidFill>
                  <a:prstClr val="black"/>
                </a:solidFill>
              </a:rPr>
              <a:pPr/>
              <a:t>72</a:t>
            </a:fld>
            <a:endParaRPr lang="zh-CN" altLang="en-US">
              <a:solidFill>
                <a:prstClr val="black"/>
              </a:solidFill>
            </a:endParaRPr>
          </a:p>
        </p:txBody>
      </p:sp>
    </p:spTree>
    <p:extLst>
      <p:ext uri="{BB962C8B-B14F-4D97-AF65-F5344CB8AC3E}">
        <p14:creationId xmlns:p14="http://schemas.microsoft.com/office/powerpoint/2010/main" val="16911679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E0B30-C635-4C7C-98E8-12E41BE490BB}" type="slidenum">
              <a:rPr lang="zh-CN" altLang="en-US" smtClean="0">
                <a:solidFill>
                  <a:prstClr val="black"/>
                </a:solidFill>
              </a:rPr>
              <a:pPr/>
              <a:t>73</a:t>
            </a:fld>
            <a:endParaRPr lang="zh-CN" altLang="en-US">
              <a:solidFill>
                <a:prstClr val="black"/>
              </a:solidFill>
            </a:endParaRPr>
          </a:p>
        </p:txBody>
      </p:sp>
    </p:spTree>
    <p:extLst>
      <p:ext uri="{BB962C8B-B14F-4D97-AF65-F5344CB8AC3E}">
        <p14:creationId xmlns:p14="http://schemas.microsoft.com/office/powerpoint/2010/main" val="16073018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E0B30-C635-4C7C-98E8-12E41BE490BB}" type="slidenum">
              <a:rPr lang="zh-CN" altLang="en-US" smtClean="0">
                <a:solidFill>
                  <a:prstClr val="black"/>
                </a:solidFill>
              </a:rPr>
              <a:pPr/>
              <a:t>74</a:t>
            </a:fld>
            <a:endParaRPr lang="zh-CN" altLang="en-US">
              <a:solidFill>
                <a:prstClr val="black"/>
              </a:solidFill>
            </a:endParaRPr>
          </a:p>
        </p:txBody>
      </p:sp>
    </p:spTree>
    <p:extLst>
      <p:ext uri="{BB962C8B-B14F-4D97-AF65-F5344CB8AC3E}">
        <p14:creationId xmlns:p14="http://schemas.microsoft.com/office/powerpoint/2010/main" val="215322650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E0B30-C635-4C7C-98E8-12E41BE490BB}" type="slidenum">
              <a:rPr lang="zh-CN" altLang="en-US" smtClean="0">
                <a:solidFill>
                  <a:prstClr val="black"/>
                </a:solidFill>
              </a:rPr>
              <a:pPr/>
              <a:t>75</a:t>
            </a:fld>
            <a:endParaRPr lang="zh-CN" altLang="en-US">
              <a:solidFill>
                <a:prstClr val="black"/>
              </a:solidFill>
            </a:endParaRPr>
          </a:p>
        </p:txBody>
      </p:sp>
    </p:spTree>
    <p:extLst>
      <p:ext uri="{BB962C8B-B14F-4D97-AF65-F5344CB8AC3E}">
        <p14:creationId xmlns:p14="http://schemas.microsoft.com/office/powerpoint/2010/main" val="1753243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4EE0B30-C635-4C7C-98E8-12E41BE490BB}" type="slidenum">
              <a:rPr lang="zh-CN" altLang="en-US" smtClean="0">
                <a:solidFill>
                  <a:prstClr val="black"/>
                </a:solidFill>
              </a:rPr>
              <a:pPr/>
              <a:t>8</a:t>
            </a:fld>
            <a:endParaRPr lang="zh-CN" altLang="en-US">
              <a:solidFill>
                <a:prstClr val="black"/>
              </a:solidFill>
            </a:endParaRPr>
          </a:p>
        </p:txBody>
      </p:sp>
    </p:spTree>
    <p:extLst>
      <p:ext uri="{BB962C8B-B14F-4D97-AF65-F5344CB8AC3E}">
        <p14:creationId xmlns:p14="http://schemas.microsoft.com/office/powerpoint/2010/main" val="1199773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9</a:t>
            </a:fld>
            <a:endParaRPr lang="zh-CN" altLang="en-US"/>
          </a:p>
        </p:txBody>
      </p:sp>
    </p:spTree>
    <p:extLst>
      <p:ext uri="{BB962C8B-B14F-4D97-AF65-F5344CB8AC3E}">
        <p14:creationId xmlns:p14="http://schemas.microsoft.com/office/powerpoint/2010/main" val="3755690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732A83-B556-4AF5-A8E0-37685F099E8C}" type="slidenum">
              <a:rPr lang="zh-CN" altLang="en-US" smtClean="0"/>
              <a:t>10</a:t>
            </a:fld>
            <a:endParaRPr lang="zh-CN" altLang="en-US"/>
          </a:p>
        </p:txBody>
      </p:sp>
    </p:spTree>
    <p:extLst>
      <p:ext uri="{BB962C8B-B14F-4D97-AF65-F5344CB8AC3E}">
        <p14:creationId xmlns:p14="http://schemas.microsoft.com/office/powerpoint/2010/main" val="3322173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pSp>
        <p:nvGrpSpPr>
          <p:cNvPr id="4" name="组合 3"/>
          <p:cNvGrpSpPr/>
          <p:nvPr userDrawn="1"/>
        </p:nvGrpSpPr>
        <p:grpSpPr>
          <a:xfrm>
            <a:off x="4691844" y="333450"/>
            <a:ext cx="2808312" cy="576064"/>
            <a:chOff x="406574" y="333450"/>
            <a:chExt cx="2808312" cy="576064"/>
          </a:xfrm>
        </p:grpSpPr>
        <p:sp>
          <p:nvSpPr>
            <p:cNvPr id="2" name="圆角矩形 1"/>
            <p:cNvSpPr/>
            <p:nvPr userDrawn="1"/>
          </p:nvSpPr>
          <p:spPr>
            <a:xfrm>
              <a:off x="406574" y="333450"/>
              <a:ext cx="2808312" cy="576064"/>
            </a:xfrm>
            <a:prstGeom prst="roundRect">
              <a:avLst>
                <a:gd name="adj" fmla="val 12985"/>
              </a:avLst>
            </a:prstGeom>
            <a:solidFill>
              <a:schemeClr val="bg1">
                <a:lumMod val="95000"/>
              </a:schemeClr>
            </a:solidFill>
            <a:ln w="25400">
              <a:gradFill flip="none" rotWithShape="1">
                <a:gsLst>
                  <a:gs pos="0">
                    <a:schemeClr val="bg1">
                      <a:lumMod val="75000"/>
                    </a:schemeClr>
                  </a:gs>
                  <a:gs pos="100000">
                    <a:schemeClr val="bg1"/>
                  </a:gs>
                </a:gsLst>
                <a:lin ang="2700000" scaled="1"/>
                <a:tileRect/>
              </a:gradFill>
            </a:ln>
            <a:effectLst>
              <a:innerShdw blurRad="139700" dist="762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TextBox 2"/>
            <p:cNvSpPr txBox="1"/>
            <p:nvPr userDrawn="1"/>
          </p:nvSpPr>
          <p:spPr>
            <a:xfrm>
              <a:off x="563500" y="442761"/>
              <a:ext cx="184731" cy="400110"/>
            </a:xfrm>
            <a:prstGeom prst="rect">
              <a:avLst/>
            </a:prstGeom>
            <a:noFill/>
          </p:spPr>
          <p:txBody>
            <a:bodyPr wrap="none" rtlCol="0">
              <a:spAutoFit/>
            </a:bodyPr>
            <a:lstStyle/>
            <a:p>
              <a:endParaRPr lang="zh-CN" altLang="en-US" sz="2000" dirty="0">
                <a:solidFill>
                  <a:srgbClr val="4BACC6"/>
                </a:solidFill>
                <a:latin typeface="方正准圆简体" panose="02010601030101010101" pitchFamily="2" charset="-122"/>
                <a:ea typeface="方正准圆简体" panose="02010601030101010101" pitchFamily="2" charset="-122"/>
              </a:endParaRPr>
            </a:p>
          </p:txBody>
        </p:sp>
      </p:grpSp>
    </p:spTree>
    <p:extLst>
      <p:ext uri="{BB962C8B-B14F-4D97-AF65-F5344CB8AC3E}">
        <p14:creationId xmlns:p14="http://schemas.microsoft.com/office/powerpoint/2010/main" val="2090783759"/>
      </p:ext>
    </p:extLst>
  </p:cSld>
  <p:clrMapOvr>
    <a:masterClrMapping/>
  </p:clrMapOvr>
  <mc:AlternateContent xmlns:mc="http://schemas.openxmlformats.org/markup-compatibility/2006" xmlns:p14="http://schemas.microsoft.com/office/powerpoint/2010/main">
    <mc:Choice Requires="p14">
      <p:transition p14:dur="250" advClick="0" advTm="3000"/>
    </mc:Choice>
    <mc:Fallback xmlns="">
      <p:transition advClick="0" advTm="3000"/>
    </mc:Fallback>
  </mc:AlternateContent>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5939425"/>
      </p:ext>
    </p:extLst>
  </p:cSld>
  <p:clrMapOvr>
    <a:masterClrMapping/>
  </p:clrMapOvr>
  <p:transition spd="slow" advTm="3000">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6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E0B0C53-5EA7-4A7B-B035-0D740D79EBF9}" type="datetimeFigureOut">
              <a:rPr lang="zh-CN" altLang="en-US" smtClean="0">
                <a:solidFill>
                  <a:prstClr val="black">
                    <a:tint val="75000"/>
                  </a:prstClr>
                </a:solidFill>
              </a:rPr>
              <a:pPr/>
              <a:t>2019/3/31</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CF79AE4B-7E0F-4952-BF6F-01DE59CE7ED2}" type="slidenum">
              <a:rPr lang="zh-CN" altLang="en-US" smtClean="0">
                <a:solidFill>
                  <a:prstClr val="black">
                    <a:tint val="75000"/>
                  </a:prstClr>
                </a:solidFill>
              </a:rPr>
              <a:pPr/>
              <a:t>‹#›</a:t>
            </a:fld>
            <a:endParaRPr lang="zh-CN" altLang="en-US">
              <a:solidFill>
                <a:prstClr val="black">
                  <a:tint val="75000"/>
                </a:prstClr>
              </a:solidFill>
            </a:endParaRPr>
          </a:p>
        </p:txBody>
      </p:sp>
      <p:cxnSp>
        <p:nvCxnSpPr>
          <p:cNvPr id="5" name="直接连接符 4"/>
          <p:cNvCxnSpPr/>
          <p:nvPr userDrawn="1"/>
        </p:nvCxnSpPr>
        <p:spPr>
          <a:xfrm>
            <a:off x="3025297" y="479824"/>
            <a:ext cx="9166703" cy="10915"/>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6" name="组合 5"/>
          <p:cNvGrpSpPr/>
          <p:nvPr userDrawn="1"/>
        </p:nvGrpSpPr>
        <p:grpSpPr>
          <a:xfrm>
            <a:off x="0" y="195105"/>
            <a:ext cx="3126179" cy="569433"/>
            <a:chOff x="0" y="194743"/>
            <a:chExt cx="3126179" cy="569433"/>
          </a:xfrm>
        </p:grpSpPr>
        <p:sp>
          <p:nvSpPr>
            <p:cNvPr id="7" name="圆角矩形 6"/>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8" name="组合 7"/>
            <p:cNvGrpSpPr/>
            <p:nvPr/>
          </p:nvGrpSpPr>
          <p:grpSpPr>
            <a:xfrm>
              <a:off x="0" y="290669"/>
              <a:ext cx="424561" cy="355906"/>
              <a:chOff x="469900" y="728859"/>
              <a:chExt cx="424561" cy="355906"/>
            </a:xfrm>
          </p:grpSpPr>
          <p:sp>
            <p:nvSpPr>
              <p:cNvPr id="9" name="椭圆 8"/>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圆角矩形 12"/>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圆角矩形 13"/>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圆角矩形 14"/>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圆角矩形 15"/>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22" name="标题占位符 1"/>
          <p:cNvSpPr>
            <a:spLocks noGrp="1"/>
          </p:cNvSpPr>
          <p:nvPr>
            <p:ph type="title"/>
          </p:nvPr>
        </p:nvSpPr>
        <p:spPr>
          <a:xfrm>
            <a:off x="416312" y="206333"/>
            <a:ext cx="3050788" cy="546975"/>
          </a:xfrm>
          <a:prstGeom prst="rect">
            <a:avLst/>
          </a:prstGeom>
        </p:spPr>
        <p:txBody>
          <a:bodyPr vert="horz" lIns="91440" tIns="45720" rIns="91440" bIns="45720"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3843771284"/>
      </p:ext>
    </p:extLst>
  </p:cSld>
  <p:clrMapOvr>
    <a:masterClrMapping/>
  </p:clrMapOvr>
  <p:transition spd="slow" advTm="3000">
    <p:random/>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7286822"/>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Lst>
  <mc:AlternateContent xmlns:mc="http://schemas.openxmlformats.org/markup-compatibility/2006" xmlns:p14="http://schemas.microsoft.com/office/powerpoint/2010/main">
    <mc:Choice Requires="p14">
      <p:transition p14:dur="250" advClick="0" advTm="3000"/>
    </mc:Choice>
    <mc:Fallback xmlns="">
      <p:transition advClick="0" advTm="3000"/>
    </mc:Fallback>
  </mc:AlternateContent>
  <p:hf hdr="0" ftr="0" dt="0"/>
  <p:txStyles>
    <p:titleStyle>
      <a:lvl1pPr algn="l" defTabSz="1219170" rtl="0" eaLnBrk="1" latinLnBrk="0" hangingPunct="1">
        <a:spcBef>
          <a:spcPct val="0"/>
        </a:spcBef>
        <a:buNone/>
        <a:defRPr sz="4533" kern="1200">
          <a:solidFill>
            <a:srgbClr val="17375E"/>
          </a:solidFill>
          <a:latin typeface="Signika"/>
          <a:ea typeface="Open Sans Extrabold" pitchFamily="34" charset="0"/>
          <a:cs typeface="Signika"/>
        </a:defRPr>
      </a:lvl1pPr>
    </p:titleStyle>
    <p:bodyStyle>
      <a:lvl1pPr marL="457189" indent="-457189" algn="l" defTabSz="1219170" rtl="0" eaLnBrk="1" latinLnBrk="0" hangingPunct="1">
        <a:spcBef>
          <a:spcPct val="20000"/>
        </a:spcBef>
        <a:buFont typeface="Arial" pitchFamily="34" charset="0"/>
        <a:buChar char="•"/>
        <a:defRPr sz="2667" kern="1200">
          <a:solidFill>
            <a:srgbClr val="17375E"/>
          </a:solidFill>
          <a:latin typeface="+mn-lt"/>
          <a:ea typeface="+mn-ea"/>
          <a:cs typeface="+mn-cs"/>
        </a:defRPr>
      </a:lvl1pPr>
      <a:lvl2pPr marL="990575" indent="-380990" algn="l" defTabSz="1219170" rtl="0" eaLnBrk="1" latinLnBrk="0" hangingPunct="1">
        <a:spcBef>
          <a:spcPct val="20000"/>
        </a:spcBef>
        <a:buFont typeface="Arial" pitchFamily="34" charset="0"/>
        <a:buChar char="–"/>
        <a:defRPr sz="2400" kern="1200">
          <a:solidFill>
            <a:srgbClr val="17375E"/>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133" kern="1200">
          <a:solidFill>
            <a:srgbClr val="17375E"/>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1867" kern="1200">
          <a:solidFill>
            <a:srgbClr val="17375E"/>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1867" kern="1200">
          <a:solidFill>
            <a:srgbClr val="17375E"/>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4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chart" Target="../charts/chart8.xml"/><Relationship Id="rId5" Type="http://schemas.openxmlformats.org/officeDocument/2006/relationships/chart" Target="../charts/chart7.xml"/><Relationship Id="rId4" Type="http://schemas.openxmlformats.org/officeDocument/2006/relationships/chart" Target="../charts/chart6.xml"/></Relationships>
</file>

<file path=ppt/slides/_rels/slide43.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chart" Target="../charts/chart13.xml"/><Relationship Id="rId5" Type="http://schemas.openxmlformats.org/officeDocument/2006/relationships/chart" Target="../charts/chart12.xml"/><Relationship Id="rId4" Type="http://schemas.openxmlformats.org/officeDocument/2006/relationships/chart" Target="../charts/char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microsoft.com/office/2007/relationships/hdphoto" Target="../media/hdphoto2.wdp"/></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819157" y="1893387"/>
            <a:ext cx="5286374" cy="5000247"/>
            <a:chOff x="5365751" y="743098"/>
            <a:chExt cx="5286374" cy="5000247"/>
          </a:xfrm>
        </p:grpSpPr>
        <p:sp>
          <p:nvSpPr>
            <p:cNvPr id="5" name="Freeform 5"/>
            <p:cNvSpPr>
              <a:spLocks/>
            </p:cNvSpPr>
            <p:nvPr/>
          </p:nvSpPr>
          <p:spPr bwMode="auto">
            <a:xfrm>
              <a:off x="6730390" y="1777659"/>
              <a:ext cx="1166813" cy="1730986"/>
            </a:xfrm>
            <a:custGeom>
              <a:avLst/>
              <a:gdLst>
                <a:gd name="T0" fmla="*/ 637 w 637"/>
                <a:gd name="T1" fmla="*/ 0 h 945"/>
                <a:gd name="T2" fmla="*/ 628 w 637"/>
                <a:gd name="T3" fmla="*/ 519 h 945"/>
                <a:gd name="T4" fmla="*/ 0 w 637"/>
                <a:gd name="T5" fmla="*/ 945 h 945"/>
                <a:gd name="T6" fmla="*/ 637 w 637"/>
                <a:gd name="T7" fmla="*/ 0 h 945"/>
              </a:gdLst>
              <a:ahLst/>
              <a:cxnLst>
                <a:cxn ang="0">
                  <a:pos x="T0" y="T1"/>
                </a:cxn>
                <a:cxn ang="0">
                  <a:pos x="T2" y="T3"/>
                </a:cxn>
                <a:cxn ang="0">
                  <a:pos x="T4" y="T5"/>
                </a:cxn>
                <a:cxn ang="0">
                  <a:pos x="T6" y="T7"/>
                </a:cxn>
              </a:cxnLst>
              <a:rect l="0" t="0" r="r" b="b"/>
              <a:pathLst>
                <a:path w="637" h="945">
                  <a:moveTo>
                    <a:pt x="637" y="0"/>
                  </a:moveTo>
                  <a:lnTo>
                    <a:pt x="628" y="519"/>
                  </a:lnTo>
                  <a:lnTo>
                    <a:pt x="0" y="945"/>
                  </a:lnTo>
                  <a:lnTo>
                    <a:pt x="637" y="0"/>
                  </a:lnTo>
                  <a:close/>
                </a:path>
              </a:pathLst>
            </a:custGeom>
            <a:solidFill>
              <a:srgbClr val="9B16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 name="Freeform 6"/>
            <p:cNvSpPr>
              <a:spLocks/>
            </p:cNvSpPr>
            <p:nvPr/>
          </p:nvSpPr>
          <p:spPr bwMode="auto">
            <a:xfrm>
              <a:off x="5365751" y="1939218"/>
              <a:ext cx="1364639" cy="1578951"/>
            </a:xfrm>
            <a:custGeom>
              <a:avLst/>
              <a:gdLst>
                <a:gd name="T0" fmla="*/ 745 w 745"/>
                <a:gd name="T1" fmla="*/ 862 h 862"/>
                <a:gd name="T2" fmla="*/ 0 w 745"/>
                <a:gd name="T3" fmla="*/ 0 h 862"/>
                <a:gd name="T4" fmla="*/ 618 w 745"/>
                <a:gd name="T5" fmla="*/ 45 h 862"/>
                <a:gd name="T6" fmla="*/ 745 w 745"/>
                <a:gd name="T7" fmla="*/ 862 h 862"/>
              </a:gdLst>
              <a:ahLst/>
              <a:cxnLst>
                <a:cxn ang="0">
                  <a:pos x="T0" y="T1"/>
                </a:cxn>
                <a:cxn ang="0">
                  <a:pos x="T2" y="T3"/>
                </a:cxn>
                <a:cxn ang="0">
                  <a:pos x="T4" y="T5"/>
                </a:cxn>
                <a:cxn ang="0">
                  <a:pos x="T6" y="T7"/>
                </a:cxn>
              </a:cxnLst>
              <a:rect l="0" t="0" r="r" b="b"/>
              <a:pathLst>
                <a:path w="745" h="862">
                  <a:moveTo>
                    <a:pt x="745" y="862"/>
                  </a:moveTo>
                  <a:lnTo>
                    <a:pt x="0" y="0"/>
                  </a:lnTo>
                  <a:lnTo>
                    <a:pt x="618" y="45"/>
                  </a:lnTo>
                  <a:lnTo>
                    <a:pt x="745" y="862"/>
                  </a:lnTo>
                  <a:close/>
                </a:path>
              </a:pathLst>
            </a:custGeom>
            <a:solidFill>
              <a:srgbClr val="E62E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 name="Freeform 7"/>
            <p:cNvSpPr>
              <a:spLocks/>
            </p:cNvSpPr>
            <p:nvPr/>
          </p:nvSpPr>
          <p:spPr bwMode="auto">
            <a:xfrm>
              <a:off x="5365751" y="1939218"/>
              <a:ext cx="1364639" cy="1578951"/>
            </a:xfrm>
            <a:custGeom>
              <a:avLst/>
              <a:gdLst>
                <a:gd name="T0" fmla="*/ 745 w 745"/>
                <a:gd name="T1" fmla="*/ 862 h 862"/>
                <a:gd name="T2" fmla="*/ 0 w 745"/>
                <a:gd name="T3" fmla="*/ 0 h 862"/>
                <a:gd name="T4" fmla="*/ 618 w 745"/>
                <a:gd name="T5" fmla="*/ 45 h 862"/>
                <a:gd name="T6" fmla="*/ 745 w 745"/>
                <a:gd name="T7" fmla="*/ 862 h 862"/>
              </a:gdLst>
              <a:ahLst/>
              <a:cxnLst>
                <a:cxn ang="0">
                  <a:pos x="T0" y="T1"/>
                </a:cxn>
                <a:cxn ang="0">
                  <a:pos x="T2" y="T3"/>
                </a:cxn>
                <a:cxn ang="0">
                  <a:pos x="T4" y="T5"/>
                </a:cxn>
                <a:cxn ang="0">
                  <a:pos x="T6" y="T7"/>
                </a:cxn>
              </a:cxnLst>
              <a:rect l="0" t="0" r="r" b="b"/>
              <a:pathLst>
                <a:path w="745" h="862">
                  <a:moveTo>
                    <a:pt x="745" y="862"/>
                  </a:moveTo>
                  <a:lnTo>
                    <a:pt x="0" y="0"/>
                  </a:lnTo>
                  <a:lnTo>
                    <a:pt x="618" y="45"/>
                  </a:lnTo>
                  <a:lnTo>
                    <a:pt x="745" y="86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 name="Freeform 8"/>
            <p:cNvSpPr>
              <a:spLocks/>
            </p:cNvSpPr>
            <p:nvPr/>
          </p:nvSpPr>
          <p:spPr bwMode="auto">
            <a:xfrm>
              <a:off x="5436089" y="2855083"/>
              <a:ext cx="1313351" cy="663086"/>
            </a:xfrm>
            <a:custGeom>
              <a:avLst/>
              <a:gdLst>
                <a:gd name="T0" fmla="*/ 717 w 717"/>
                <a:gd name="T1" fmla="*/ 362 h 362"/>
                <a:gd name="T2" fmla="*/ 410 w 717"/>
                <a:gd name="T3" fmla="*/ 362 h 362"/>
                <a:gd name="T4" fmla="*/ 0 w 717"/>
                <a:gd name="T5" fmla="*/ 0 h 362"/>
                <a:gd name="T6" fmla="*/ 717 w 717"/>
                <a:gd name="T7" fmla="*/ 362 h 362"/>
              </a:gdLst>
              <a:ahLst/>
              <a:cxnLst>
                <a:cxn ang="0">
                  <a:pos x="T0" y="T1"/>
                </a:cxn>
                <a:cxn ang="0">
                  <a:pos x="T2" y="T3"/>
                </a:cxn>
                <a:cxn ang="0">
                  <a:pos x="T4" y="T5"/>
                </a:cxn>
                <a:cxn ang="0">
                  <a:pos x="T6" y="T7"/>
                </a:cxn>
              </a:cxnLst>
              <a:rect l="0" t="0" r="r" b="b"/>
              <a:pathLst>
                <a:path w="717" h="362">
                  <a:moveTo>
                    <a:pt x="717" y="362"/>
                  </a:moveTo>
                  <a:lnTo>
                    <a:pt x="410" y="362"/>
                  </a:lnTo>
                  <a:lnTo>
                    <a:pt x="0" y="0"/>
                  </a:lnTo>
                  <a:lnTo>
                    <a:pt x="717" y="362"/>
                  </a:lnTo>
                  <a:close/>
                </a:path>
              </a:pathLst>
            </a:custGeom>
            <a:solidFill>
              <a:srgbClr val="9B16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 name="Freeform 9"/>
            <p:cNvSpPr>
              <a:spLocks/>
            </p:cNvSpPr>
            <p:nvPr/>
          </p:nvSpPr>
          <p:spPr bwMode="auto">
            <a:xfrm>
              <a:off x="5375276" y="1939218"/>
              <a:ext cx="1364639" cy="1578951"/>
            </a:xfrm>
            <a:custGeom>
              <a:avLst/>
              <a:gdLst>
                <a:gd name="T0" fmla="*/ 745 w 745"/>
                <a:gd name="T1" fmla="*/ 862 h 862"/>
                <a:gd name="T2" fmla="*/ 28 w 745"/>
                <a:gd name="T3" fmla="*/ 500 h 862"/>
                <a:gd name="T4" fmla="*/ 0 w 745"/>
                <a:gd name="T5" fmla="*/ 0 h 862"/>
                <a:gd name="T6" fmla="*/ 745 w 745"/>
                <a:gd name="T7" fmla="*/ 862 h 862"/>
              </a:gdLst>
              <a:ahLst/>
              <a:cxnLst>
                <a:cxn ang="0">
                  <a:pos x="T0" y="T1"/>
                </a:cxn>
                <a:cxn ang="0">
                  <a:pos x="T2" y="T3"/>
                </a:cxn>
                <a:cxn ang="0">
                  <a:pos x="T4" y="T5"/>
                </a:cxn>
                <a:cxn ang="0">
                  <a:pos x="T6" y="T7"/>
                </a:cxn>
              </a:cxnLst>
              <a:rect l="0" t="0" r="r" b="b"/>
              <a:pathLst>
                <a:path w="745" h="862">
                  <a:moveTo>
                    <a:pt x="745" y="862"/>
                  </a:moveTo>
                  <a:lnTo>
                    <a:pt x="28" y="500"/>
                  </a:lnTo>
                  <a:lnTo>
                    <a:pt x="0" y="0"/>
                  </a:lnTo>
                  <a:lnTo>
                    <a:pt x="745" y="862"/>
                  </a:lnTo>
                  <a:close/>
                </a:path>
              </a:pathLst>
            </a:custGeom>
            <a:solidFill>
              <a:srgbClr val="CD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 name="Freeform 10"/>
            <p:cNvSpPr>
              <a:spLocks/>
            </p:cNvSpPr>
            <p:nvPr/>
          </p:nvSpPr>
          <p:spPr bwMode="auto">
            <a:xfrm>
              <a:off x="5365751" y="820398"/>
              <a:ext cx="2531451" cy="1210774"/>
            </a:xfrm>
            <a:custGeom>
              <a:avLst/>
              <a:gdLst>
                <a:gd name="T0" fmla="*/ 1382 w 1382"/>
                <a:gd name="T1" fmla="*/ 533 h 661"/>
                <a:gd name="T2" fmla="*/ 618 w 1382"/>
                <a:gd name="T3" fmla="*/ 661 h 661"/>
                <a:gd name="T4" fmla="*/ 0 w 1382"/>
                <a:gd name="T5" fmla="*/ 616 h 661"/>
                <a:gd name="T6" fmla="*/ 736 w 1382"/>
                <a:gd name="T7" fmla="*/ 0 h 661"/>
                <a:gd name="T8" fmla="*/ 1382 w 1382"/>
                <a:gd name="T9" fmla="*/ 533 h 661"/>
              </a:gdLst>
              <a:ahLst/>
              <a:cxnLst>
                <a:cxn ang="0">
                  <a:pos x="T0" y="T1"/>
                </a:cxn>
                <a:cxn ang="0">
                  <a:pos x="T2" y="T3"/>
                </a:cxn>
                <a:cxn ang="0">
                  <a:pos x="T4" y="T5"/>
                </a:cxn>
                <a:cxn ang="0">
                  <a:pos x="T6" y="T7"/>
                </a:cxn>
                <a:cxn ang="0">
                  <a:pos x="T8" y="T9"/>
                </a:cxn>
              </a:cxnLst>
              <a:rect l="0" t="0" r="r" b="b"/>
              <a:pathLst>
                <a:path w="1382" h="661">
                  <a:moveTo>
                    <a:pt x="1382" y="533"/>
                  </a:moveTo>
                  <a:lnTo>
                    <a:pt x="618" y="661"/>
                  </a:lnTo>
                  <a:lnTo>
                    <a:pt x="0" y="616"/>
                  </a:lnTo>
                  <a:lnTo>
                    <a:pt x="736" y="0"/>
                  </a:lnTo>
                  <a:lnTo>
                    <a:pt x="1382" y="533"/>
                  </a:lnTo>
                  <a:close/>
                </a:path>
              </a:pathLst>
            </a:custGeom>
            <a:solidFill>
              <a:srgbClr val="F637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 name="Freeform 11"/>
            <p:cNvSpPr>
              <a:spLocks/>
            </p:cNvSpPr>
            <p:nvPr/>
          </p:nvSpPr>
          <p:spPr bwMode="auto">
            <a:xfrm>
              <a:off x="5365751" y="810873"/>
              <a:ext cx="2531451" cy="1210774"/>
            </a:xfrm>
            <a:custGeom>
              <a:avLst/>
              <a:gdLst>
                <a:gd name="T0" fmla="*/ 1382 w 1382"/>
                <a:gd name="T1" fmla="*/ 533 h 661"/>
                <a:gd name="T2" fmla="*/ 618 w 1382"/>
                <a:gd name="T3" fmla="*/ 661 h 661"/>
                <a:gd name="T4" fmla="*/ 0 w 1382"/>
                <a:gd name="T5" fmla="*/ 616 h 661"/>
                <a:gd name="T6" fmla="*/ 736 w 1382"/>
                <a:gd name="T7" fmla="*/ 0 h 661"/>
                <a:gd name="T8" fmla="*/ 1382 w 1382"/>
                <a:gd name="T9" fmla="*/ 533 h 661"/>
              </a:gdLst>
              <a:ahLst/>
              <a:cxnLst>
                <a:cxn ang="0">
                  <a:pos x="T0" y="T1"/>
                </a:cxn>
                <a:cxn ang="0">
                  <a:pos x="T2" y="T3"/>
                </a:cxn>
                <a:cxn ang="0">
                  <a:pos x="T4" y="T5"/>
                </a:cxn>
                <a:cxn ang="0">
                  <a:pos x="T6" y="T7"/>
                </a:cxn>
                <a:cxn ang="0">
                  <a:pos x="T8" y="T9"/>
                </a:cxn>
              </a:cxnLst>
              <a:rect l="0" t="0" r="r" b="b"/>
              <a:pathLst>
                <a:path w="1382" h="661">
                  <a:moveTo>
                    <a:pt x="1382" y="533"/>
                  </a:moveTo>
                  <a:lnTo>
                    <a:pt x="618" y="661"/>
                  </a:lnTo>
                  <a:lnTo>
                    <a:pt x="0" y="616"/>
                  </a:lnTo>
                  <a:lnTo>
                    <a:pt x="736" y="0"/>
                  </a:lnTo>
                  <a:lnTo>
                    <a:pt x="1382" y="53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 name="Freeform 12"/>
            <p:cNvSpPr>
              <a:spLocks/>
            </p:cNvSpPr>
            <p:nvPr/>
          </p:nvSpPr>
          <p:spPr bwMode="auto">
            <a:xfrm>
              <a:off x="6497760" y="1787184"/>
              <a:ext cx="1399442" cy="1730986"/>
            </a:xfrm>
            <a:custGeom>
              <a:avLst/>
              <a:gdLst>
                <a:gd name="T0" fmla="*/ 764 w 764"/>
                <a:gd name="T1" fmla="*/ 0 h 945"/>
                <a:gd name="T2" fmla="*/ 127 w 764"/>
                <a:gd name="T3" fmla="*/ 945 h 945"/>
                <a:gd name="T4" fmla="*/ 0 w 764"/>
                <a:gd name="T5" fmla="*/ 128 h 945"/>
                <a:gd name="T6" fmla="*/ 764 w 764"/>
                <a:gd name="T7" fmla="*/ 0 h 945"/>
              </a:gdLst>
              <a:ahLst/>
              <a:cxnLst>
                <a:cxn ang="0">
                  <a:pos x="T0" y="T1"/>
                </a:cxn>
                <a:cxn ang="0">
                  <a:pos x="T2" y="T3"/>
                </a:cxn>
                <a:cxn ang="0">
                  <a:pos x="T4" y="T5"/>
                </a:cxn>
                <a:cxn ang="0">
                  <a:pos x="T6" y="T7"/>
                </a:cxn>
              </a:cxnLst>
              <a:rect l="0" t="0" r="r" b="b"/>
              <a:pathLst>
                <a:path w="764" h="945">
                  <a:moveTo>
                    <a:pt x="764" y="0"/>
                  </a:moveTo>
                  <a:lnTo>
                    <a:pt x="127" y="945"/>
                  </a:lnTo>
                  <a:lnTo>
                    <a:pt x="0" y="128"/>
                  </a:lnTo>
                  <a:lnTo>
                    <a:pt x="764" y="0"/>
                  </a:lnTo>
                  <a:close/>
                </a:path>
              </a:pathLst>
            </a:custGeom>
            <a:solidFill>
              <a:srgbClr val="CD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3" name="Freeform 13"/>
            <p:cNvSpPr>
              <a:spLocks/>
            </p:cNvSpPr>
            <p:nvPr/>
          </p:nvSpPr>
          <p:spPr bwMode="auto">
            <a:xfrm>
              <a:off x="6497760" y="1787184"/>
              <a:ext cx="1399442" cy="1730986"/>
            </a:xfrm>
            <a:custGeom>
              <a:avLst/>
              <a:gdLst>
                <a:gd name="T0" fmla="*/ 764 w 764"/>
                <a:gd name="T1" fmla="*/ 0 h 945"/>
                <a:gd name="T2" fmla="*/ 127 w 764"/>
                <a:gd name="T3" fmla="*/ 945 h 945"/>
                <a:gd name="T4" fmla="*/ 0 w 764"/>
                <a:gd name="T5" fmla="*/ 128 h 945"/>
                <a:gd name="T6" fmla="*/ 764 w 764"/>
                <a:gd name="T7" fmla="*/ 0 h 945"/>
              </a:gdLst>
              <a:ahLst/>
              <a:cxnLst>
                <a:cxn ang="0">
                  <a:pos x="T0" y="T1"/>
                </a:cxn>
                <a:cxn ang="0">
                  <a:pos x="T2" y="T3"/>
                </a:cxn>
                <a:cxn ang="0">
                  <a:pos x="T4" y="T5"/>
                </a:cxn>
                <a:cxn ang="0">
                  <a:pos x="T6" y="T7"/>
                </a:cxn>
              </a:cxnLst>
              <a:rect l="0" t="0" r="r" b="b"/>
              <a:pathLst>
                <a:path w="764" h="945">
                  <a:moveTo>
                    <a:pt x="764" y="0"/>
                  </a:moveTo>
                  <a:lnTo>
                    <a:pt x="127" y="945"/>
                  </a:lnTo>
                  <a:lnTo>
                    <a:pt x="0" y="128"/>
                  </a:lnTo>
                  <a:lnTo>
                    <a:pt x="7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4" name="Freeform 14"/>
            <p:cNvSpPr>
              <a:spLocks/>
            </p:cNvSpPr>
            <p:nvPr/>
          </p:nvSpPr>
          <p:spPr bwMode="auto">
            <a:xfrm>
              <a:off x="5365751" y="810873"/>
              <a:ext cx="1348153" cy="1210774"/>
            </a:xfrm>
            <a:custGeom>
              <a:avLst/>
              <a:gdLst>
                <a:gd name="T0" fmla="*/ 736 w 736"/>
                <a:gd name="T1" fmla="*/ 0 h 661"/>
                <a:gd name="T2" fmla="*/ 618 w 736"/>
                <a:gd name="T3" fmla="*/ 661 h 661"/>
                <a:gd name="T4" fmla="*/ 0 w 736"/>
                <a:gd name="T5" fmla="*/ 616 h 661"/>
                <a:gd name="T6" fmla="*/ 736 w 736"/>
                <a:gd name="T7" fmla="*/ 0 h 661"/>
              </a:gdLst>
              <a:ahLst/>
              <a:cxnLst>
                <a:cxn ang="0">
                  <a:pos x="T0" y="T1"/>
                </a:cxn>
                <a:cxn ang="0">
                  <a:pos x="T2" y="T3"/>
                </a:cxn>
                <a:cxn ang="0">
                  <a:pos x="T4" y="T5"/>
                </a:cxn>
                <a:cxn ang="0">
                  <a:pos x="T6" y="T7"/>
                </a:cxn>
              </a:cxnLst>
              <a:rect l="0" t="0" r="r" b="b"/>
              <a:pathLst>
                <a:path w="736" h="661">
                  <a:moveTo>
                    <a:pt x="736" y="0"/>
                  </a:moveTo>
                  <a:lnTo>
                    <a:pt x="618" y="661"/>
                  </a:lnTo>
                  <a:lnTo>
                    <a:pt x="0" y="616"/>
                  </a:lnTo>
                  <a:lnTo>
                    <a:pt x="736" y="0"/>
                  </a:lnTo>
                  <a:close/>
                </a:path>
              </a:pathLst>
            </a:custGeom>
            <a:solidFill>
              <a:srgbClr val="F169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5" name="Freeform 15"/>
            <p:cNvSpPr>
              <a:spLocks/>
            </p:cNvSpPr>
            <p:nvPr/>
          </p:nvSpPr>
          <p:spPr bwMode="auto">
            <a:xfrm>
              <a:off x="9523412" y="1977684"/>
              <a:ext cx="785813" cy="1626576"/>
            </a:xfrm>
            <a:custGeom>
              <a:avLst/>
              <a:gdLst>
                <a:gd name="T0" fmla="*/ 0 w 429"/>
                <a:gd name="T1" fmla="*/ 389 h 888"/>
                <a:gd name="T2" fmla="*/ 0 w 429"/>
                <a:gd name="T3" fmla="*/ 888 h 888"/>
                <a:gd name="T4" fmla="*/ 429 w 429"/>
                <a:gd name="T5" fmla="*/ 0 h 888"/>
                <a:gd name="T6" fmla="*/ 0 w 429"/>
                <a:gd name="T7" fmla="*/ 389 h 888"/>
              </a:gdLst>
              <a:ahLst/>
              <a:cxnLst>
                <a:cxn ang="0">
                  <a:pos x="T0" y="T1"/>
                </a:cxn>
                <a:cxn ang="0">
                  <a:pos x="T2" y="T3"/>
                </a:cxn>
                <a:cxn ang="0">
                  <a:pos x="T4" y="T5"/>
                </a:cxn>
                <a:cxn ang="0">
                  <a:pos x="T6" y="T7"/>
                </a:cxn>
              </a:cxnLst>
              <a:rect l="0" t="0" r="r" b="b"/>
              <a:pathLst>
                <a:path w="429" h="888">
                  <a:moveTo>
                    <a:pt x="0" y="389"/>
                  </a:moveTo>
                  <a:lnTo>
                    <a:pt x="0" y="888"/>
                  </a:lnTo>
                  <a:lnTo>
                    <a:pt x="429" y="0"/>
                  </a:lnTo>
                  <a:lnTo>
                    <a:pt x="0" y="389"/>
                  </a:lnTo>
                  <a:close/>
                </a:path>
              </a:pathLst>
            </a:custGeom>
            <a:solidFill>
              <a:srgbClr val="0088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6" name="Freeform 16"/>
            <p:cNvSpPr>
              <a:spLocks/>
            </p:cNvSpPr>
            <p:nvPr/>
          </p:nvSpPr>
          <p:spPr bwMode="auto">
            <a:xfrm>
              <a:off x="9875593" y="1977684"/>
              <a:ext cx="763832" cy="1280380"/>
            </a:xfrm>
            <a:custGeom>
              <a:avLst/>
              <a:gdLst>
                <a:gd name="T0" fmla="*/ 374 w 417"/>
                <a:gd name="T1" fmla="*/ 166 h 699"/>
                <a:gd name="T2" fmla="*/ 235 w 417"/>
                <a:gd name="T3" fmla="*/ 0 h 699"/>
                <a:gd name="T4" fmla="*/ 0 w 417"/>
                <a:gd name="T5" fmla="*/ 486 h 699"/>
                <a:gd name="T6" fmla="*/ 417 w 417"/>
                <a:gd name="T7" fmla="*/ 699 h 699"/>
                <a:gd name="T8" fmla="*/ 374 w 417"/>
                <a:gd name="T9" fmla="*/ 166 h 699"/>
              </a:gdLst>
              <a:ahLst/>
              <a:cxnLst>
                <a:cxn ang="0">
                  <a:pos x="T0" y="T1"/>
                </a:cxn>
                <a:cxn ang="0">
                  <a:pos x="T2" y="T3"/>
                </a:cxn>
                <a:cxn ang="0">
                  <a:pos x="T4" y="T5"/>
                </a:cxn>
                <a:cxn ang="0">
                  <a:pos x="T6" y="T7"/>
                </a:cxn>
                <a:cxn ang="0">
                  <a:pos x="T8" y="T9"/>
                </a:cxn>
              </a:cxnLst>
              <a:rect l="0" t="0" r="r" b="b"/>
              <a:pathLst>
                <a:path w="417" h="699">
                  <a:moveTo>
                    <a:pt x="374" y="166"/>
                  </a:moveTo>
                  <a:lnTo>
                    <a:pt x="235" y="0"/>
                  </a:lnTo>
                  <a:lnTo>
                    <a:pt x="0" y="486"/>
                  </a:lnTo>
                  <a:lnTo>
                    <a:pt x="417" y="699"/>
                  </a:lnTo>
                  <a:lnTo>
                    <a:pt x="374" y="166"/>
                  </a:lnTo>
                  <a:close/>
                </a:path>
              </a:pathLst>
            </a:custGeom>
            <a:solidFill>
              <a:srgbClr val="00B4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7" name="Freeform 17"/>
            <p:cNvSpPr>
              <a:spLocks/>
            </p:cNvSpPr>
            <p:nvPr/>
          </p:nvSpPr>
          <p:spPr bwMode="auto">
            <a:xfrm>
              <a:off x="9888293" y="1977684"/>
              <a:ext cx="763832" cy="1280380"/>
            </a:xfrm>
            <a:custGeom>
              <a:avLst/>
              <a:gdLst>
                <a:gd name="T0" fmla="*/ 374 w 417"/>
                <a:gd name="T1" fmla="*/ 166 h 699"/>
                <a:gd name="T2" fmla="*/ 235 w 417"/>
                <a:gd name="T3" fmla="*/ 0 h 699"/>
                <a:gd name="T4" fmla="*/ 0 w 417"/>
                <a:gd name="T5" fmla="*/ 486 h 699"/>
                <a:gd name="T6" fmla="*/ 417 w 417"/>
                <a:gd name="T7" fmla="*/ 699 h 699"/>
                <a:gd name="T8" fmla="*/ 374 w 417"/>
                <a:gd name="T9" fmla="*/ 166 h 699"/>
              </a:gdLst>
              <a:ahLst/>
              <a:cxnLst>
                <a:cxn ang="0">
                  <a:pos x="T0" y="T1"/>
                </a:cxn>
                <a:cxn ang="0">
                  <a:pos x="T2" y="T3"/>
                </a:cxn>
                <a:cxn ang="0">
                  <a:pos x="T4" y="T5"/>
                </a:cxn>
                <a:cxn ang="0">
                  <a:pos x="T6" y="T7"/>
                </a:cxn>
                <a:cxn ang="0">
                  <a:pos x="T8" y="T9"/>
                </a:cxn>
              </a:cxnLst>
              <a:rect l="0" t="0" r="r" b="b"/>
              <a:pathLst>
                <a:path w="417" h="699">
                  <a:moveTo>
                    <a:pt x="374" y="166"/>
                  </a:moveTo>
                  <a:lnTo>
                    <a:pt x="235" y="0"/>
                  </a:lnTo>
                  <a:lnTo>
                    <a:pt x="0" y="486"/>
                  </a:lnTo>
                  <a:lnTo>
                    <a:pt x="417" y="699"/>
                  </a:lnTo>
                  <a:lnTo>
                    <a:pt x="374" y="16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8" name="Freeform 18"/>
            <p:cNvSpPr>
              <a:spLocks/>
            </p:cNvSpPr>
            <p:nvPr/>
          </p:nvSpPr>
          <p:spPr bwMode="auto">
            <a:xfrm>
              <a:off x="9520237" y="2867905"/>
              <a:ext cx="1119188" cy="796803"/>
            </a:xfrm>
            <a:custGeom>
              <a:avLst/>
              <a:gdLst>
                <a:gd name="T0" fmla="*/ 194 w 611"/>
                <a:gd name="T1" fmla="*/ 0 h 435"/>
                <a:gd name="T2" fmla="*/ 0 w 611"/>
                <a:gd name="T3" fmla="*/ 402 h 435"/>
                <a:gd name="T4" fmla="*/ 519 w 611"/>
                <a:gd name="T5" fmla="*/ 435 h 435"/>
                <a:gd name="T6" fmla="*/ 611 w 611"/>
                <a:gd name="T7" fmla="*/ 213 h 435"/>
                <a:gd name="T8" fmla="*/ 194 w 611"/>
                <a:gd name="T9" fmla="*/ 0 h 435"/>
              </a:gdLst>
              <a:ahLst/>
              <a:cxnLst>
                <a:cxn ang="0">
                  <a:pos x="T0" y="T1"/>
                </a:cxn>
                <a:cxn ang="0">
                  <a:pos x="T2" y="T3"/>
                </a:cxn>
                <a:cxn ang="0">
                  <a:pos x="T4" y="T5"/>
                </a:cxn>
                <a:cxn ang="0">
                  <a:pos x="T6" y="T7"/>
                </a:cxn>
                <a:cxn ang="0">
                  <a:pos x="T8" y="T9"/>
                </a:cxn>
              </a:cxnLst>
              <a:rect l="0" t="0" r="r" b="b"/>
              <a:pathLst>
                <a:path w="611" h="435">
                  <a:moveTo>
                    <a:pt x="194" y="0"/>
                  </a:moveTo>
                  <a:lnTo>
                    <a:pt x="0" y="402"/>
                  </a:lnTo>
                  <a:lnTo>
                    <a:pt x="519" y="435"/>
                  </a:lnTo>
                  <a:lnTo>
                    <a:pt x="611" y="213"/>
                  </a:lnTo>
                  <a:lnTo>
                    <a:pt x="194" y="0"/>
                  </a:lnTo>
                  <a:close/>
                </a:path>
              </a:pathLst>
            </a:custGeom>
            <a:solidFill>
              <a:srgbClr val="0059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9" name="Freeform 19"/>
            <p:cNvSpPr>
              <a:spLocks/>
            </p:cNvSpPr>
            <p:nvPr/>
          </p:nvSpPr>
          <p:spPr bwMode="auto">
            <a:xfrm>
              <a:off x="9532937" y="2867905"/>
              <a:ext cx="1119188" cy="796803"/>
            </a:xfrm>
            <a:custGeom>
              <a:avLst/>
              <a:gdLst>
                <a:gd name="T0" fmla="*/ 194 w 611"/>
                <a:gd name="T1" fmla="*/ 0 h 435"/>
                <a:gd name="T2" fmla="*/ 0 w 611"/>
                <a:gd name="T3" fmla="*/ 402 h 435"/>
                <a:gd name="T4" fmla="*/ 519 w 611"/>
                <a:gd name="T5" fmla="*/ 435 h 435"/>
                <a:gd name="T6" fmla="*/ 611 w 611"/>
                <a:gd name="T7" fmla="*/ 213 h 435"/>
                <a:gd name="T8" fmla="*/ 194 w 611"/>
                <a:gd name="T9" fmla="*/ 0 h 435"/>
              </a:gdLst>
              <a:ahLst/>
              <a:cxnLst>
                <a:cxn ang="0">
                  <a:pos x="T0" y="T1"/>
                </a:cxn>
                <a:cxn ang="0">
                  <a:pos x="T2" y="T3"/>
                </a:cxn>
                <a:cxn ang="0">
                  <a:pos x="T4" y="T5"/>
                </a:cxn>
                <a:cxn ang="0">
                  <a:pos x="T6" y="T7"/>
                </a:cxn>
                <a:cxn ang="0">
                  <a:pos x="T8" y="T9"/>
                </a:cxn>
              </a:cxnLst>
              <a:rect l="0" t="0" r="r" b="b"/>
              <a:pathLst>
                <a:path w="611" h="435">
                  <a:moveTo>
                    <a:pt x="194" y="0"/>
                  </a:moveTo>
                  <a:lnTo>
                    <a:pt x="0" y="402"/>
                  </a:lnTo>
                  <a:lnTo>
                    <a:pt x="519" y="435"/>
                  </a:lnTo>
                  <a:lnTo>
                    <a:pt x="611" y="213"/>
                  </a:lnTo>
                  <a:lnTo>
                    <a:pt x="1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0" name="Freeform 20"/>
            <p:cNvSpPr>
              <a:spLocks/>
            </p:cNvSpPr>
            <p:nvPr/>
          </p:nvSpPr>
          <p:spPr bwMode="auto">
            <a:xfrm>
              <a:off x="9532937" y="3590290"/>
              <a:ext cx="481746" cy="573332"/>
            </a:xfrm>
            <a:custGeom>
              <a:avLst/>
              <a:gdLst>
                <a:gd name="T0" fmla="*/ 0 w 263"/>
                <a:gd name="T1" fmla="*/ 0 h 313"/>
                <a:gd name="T2" fmla="*/ 263 w 263"/>
                <a:gd name="T3" fmla="*/ 313 h 313"/>
                <a:gd name="T4" fmla="*/ 263 w 263"/>
                <a:gd name="T5" fmla="*/ 17 h 313"/>
                <a:gd name="T6" fmla="*/ 0 w 263"/>
                <a:gd name="T7" fmla="*/ 0 h 313"/>
              </a:gdLst>
              <a:ahLst/>
              <a:cxnLst>
                <a:cxn ang="0">
                  <a:pos x="T0" y="T1"/>
                </a:cxn>
                <a:cxn ang="0">
                  <a:pos x="T2" y="T3"/>
                </a:cxn>
                <a:cxn ang="0">
                  <a:pos x="T4" y="T5"/>
                </a:cxn>
                <a:cxn ang="0">
                  <a:pos x="T6" y="T7"/>
                </a:cxn>
              </a:cxnLst>
              <a:rect l="0" t="0" r="r" b="b"/>
              <a:pathLst>
                <a:path w="263" h="313">
                  <a:moveTo>
                    <a:pt x="0" y="0"/>
                  </a:moveTo>
                  <a:lnTo>
                    <a:pt x="263" y="313"/>
                  </a:lnTo>
                  <a:lnTo>
                    <a:pt x="263" y="17"/>
                  </a:lnTo>
                  <a:lnTo>
                    <a:pt x="0" y="0"/>
                  </a:lnTo>
                  <a:close/>
                </a:path>
              </a:pathLst>
            </a:custGeom>
            <a:solidFill>
              <a:srgbClr val="4C8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1" name="Freeform 21"/>
            <p:cNvSpPr>
              <a:spLocks/>
            </p:cNvSpPr>
            <p:nvPr/>
          </p:nvSpPr>
          <p:spPr bwMode="auto">
            <a:xfrm>
              <a:off x="8419246" y="3587115"/>
              <a:ext cx="1113692" cy="837101"/>
            </a:xfrm>
            <a:custGeom>
              <a:avLst/>
              <a:gdLst>
                <a:gd name="T0" fmla="*/ 0 w 608"/>
                <a:gd name="T1" fmla="*/ 166 h 457"/>
                <a:gd name="T2" fmla="*/ 61 w 608"/>
                <a:gd name="T3" fmla="*/ 457 h 457"/>
                <a:gd name="T4" fmla="*/ 608 w 608"/>
                <a:gd name="T5" fmla="*/ 0 h 457"/>
                <a:gd name="T6" fmla="*/ 0 w 608"/>
                <a:gd name="T7" fmla="*/ 166 h 457"/>
              </a:gdLst>
              <a:ahLst/>
              <a:cxnLst>
                <a:cxn ang="0">
                  <a:pos x="T0" y="T1"/>
                </a:cxn>
                <a:cxn ang="0">
                  <a:pos x="T2" y="T3"/>
                </a:cxn>
                <a:cxn ang="0">
                  <a:pos x="T4" y="T5"/>
                </a:cxn>
                <a:cxn ang="0">
                  <a:pos x="T6" y="T7"/>
                </a:cxn>
              </a:cxnLst>
              <a:rect l="0" t="0" r="r" b="b"/>
              <a:pathLst>
                <a:path w="608" h="457">
                  <a:moveTo>
                    <a:pt x="0" y="166"/>
                  </a:moveTo>
                  <a:lnTo>
                    <a:pt x="61" y="457"/>
                  </a:lnTo>
                  <a:lnTo>
                    <a:pt x="608" y="0"/>
                  </a:lnTo>
                  <a:lnTo>
                    <a:pt x="0" y="166"/>
                  </a:lnTo>
                  <a:close/>
                </a:path>
              </a:pathLst>
            </a:custGeom>
            <a:solidFill>
              <a:srgbClr val="3F78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2" name="Freeform 22"/>
            <p:cNvSpPr>
              <a:spLocks/>
            </p:cNvSpPr>
            <p:nvPr/>
          </p:nvSpPr>
          <p:spPr bwMode="auto">
            <a:xfrm>
              <a:off x="8530980" y="3587115"/>
              <a:ext cx="1483701" cy="837101"/>
            </a:xfrm>
            <a:custGeom>
              <a:avLst/>
              <a:gdLst>
                <a:gd name="T0" fmla="*/ 547 w 810"/>
                <a:gd name="T1" fmla="*/ 0 h 457"/>
                <a:gd name="T2" fmla="*/ 0 w 810"/>
                <a:gd name="T3" fmla="*/ 457 h 457"/>
                <a:gd name="T4" fmla="*/ 810 w 810"/>
                <a:gd name="T5" fmla="*/ 313 h 457"/>
                <a:gd name="T6" fmla="*/ 547 w 810"/>
                <a:gd name="T7" fmla="*/ 0 h 457"/>
              </a:gdLst>
              <a:ahLst/>
              <a:cxnLst>
                <a:cxn ang="0">
                  <a:pos x="T0" y="T1"/>
                </a:cxn>
                <a:cxn ang="0">
                  <a:pos x="T2" y="T3"/>
                </a:cxn>
                <a:cxn ang="0">
                  <a:pos x="T4" y="T5"/>
                </a:cxn>
                <a:cxn ang="0">
                  <a:pos x="T6" y="T7"/>
                </a:cxn>
              </a:cxnLst>
              <a:rect l="0" t="0" r="r" b="b"/>
              <a:pathLst>
                <a:path w="810" h="457">
                  <a:moveTo>
                    <a:pt x="547" y="0"/>
                  </a:moveTo>
                  <a:lnTo>
                    <a:pt x="0" y="457"/>
                  </a:lnTo>
                  <a:lnTo>
                    <a:pt x="810" y="313"/>
                  </a:lnTo>
                  <a:lnTo>
                    <a:pt x="547" y="0"/>
                  </a:lnTo>
                  <a:close/>
                </a:path>
              </a:pathLst>
            </a:custGeom>
            <a:solidFill>
              <a:srgbClr val="93B2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3" name="Freeform 23"/>
            <p:cNvSpPr>
              <a:spLocks/>
            </p:cNvSpPr>
            <p:nvPr/>
          </p:nvSpPr>
          <p:spPr bwMode="auto">
            <a:xfrm>
              <a:off x="8530980" y="3596640"/>
              <a:ext cx="1483701" cy="837101"/>
            </a:xfrm>
            <a:custGeom>
              <a:avLst/>
              <a:gdLst>
                <a:gd name="T0" fmla="*/ 547 w 810"/>
                <a:gd name="T1" fmla="*/ 0 h 457"/>
                <a:gd name="T2" fmla="*/ 0 w 810"/>
                <a:gd name="T3" fmla="*/ 457 h 457"/>
                <a:gd name="T4" fmla="*/ 810 w 810"/>
                <a:gd name="T5" fmla="*/ 313 h 457"/>
                <a:gd name="T6" fmla="*/ 547 w 810"/>
                <a:gd name="T7" fmla="*/ 0 h 457"/>
              </a:gdLst>
              <a:ahLst/>
              <a:cxnLst>
                <a:cxn ang="0">
                  <a:pos x="T0" y="T1"/>
                </a:cxn>
                <a:cxn ang="0">
                  <a:pos x="T2" y="T3"/>
                </a:cxn>
                <a:cxn ang="0">
                  <a:pos x="T4" y="T5"/>
                </a:cxn>
                <a:cxn ang="0">
                  <a:pos x="T6" y="T7"/>
                </a:cxn>
              </a:cxnLst>
              <a:rect l="0" t="0" r="r" b="b"/>
              <a:pathLst>
                <a:path w="810" h="457">
                  <a:moveTo>
                    <a:pt x="547" y="0"/>
                  </a:moveTo>
                  <a:lnTo>
                    <a:pt x="0" y="457"/>
                  </a:lnTo>
                  <a:lnTo>
                    <a:pt x="810" y="313"/>
                  </a:lnTo>
                  <a:lnTo>
                    <a:pt x="5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4" name="Freeform 24"/>
            <p:cNvSpPr>
              <a:spLocks/>
            </p:cNvSpPr>
            <p:nvPr/>
          </p:nvSpPr>
          <p:spPr bwMode="auto">
            <a:xfrm>
              <a:off x="8540505" y="4150923"/>
              <a:ext cx="1483701" cy="571500"/>
            </a:xfrm>
            <a:custGeom>
              <a:avLst/>
              <a:gdLst>
                <a:gd name="T0" fmla="*/ 0 w 810"/>
                <a:gd name="T1" fmla="*/ 144 h 312"/>
                <a:gd name="T2" fmla="*/ 350 w 810"/>
                <a:gd name="T3" fmla="*/ 312 h 312"/>
                <a:gd name="T4" fmla="*/ 810 w 810"/>
                <a:gd name="T5" fmla="*/ 0 h 312"/>
                <a:gd name="T6" fmla="*/ 0 w 810"/>
                <a:gd name="T7" fmla="*/ 144 h 312"/>
              </a:gdLst>
              <a:ahLst/>
              <a:cxnLst>
                <a:cxn ang="0">
                  <a:pos x="T0" y="T1"/>
                </a:cxn>
                <a:cxn ang="0">
                  <a:pos x="T2" y="T3"/>
                </a:cxn>
                <a:cxn ang="0">
                  <a:pos x="T4" y="T5"/>
                </a:cxn>
                <a:cxn ang="0">
                  <a:pos x="T6" y="T7"/>
                </a:cxn>
              </a:cxnLst>
              <a:rect l="0" t="0" r="r" b="b"/>
              <a:pathLst>
                <a:path w="810" h="312">
                  <a:moveTo>
                    <a:pt x="0" y="144"/>
                  </a:moveTo>
                  <a:lnTo>
                    <a:pt x="350" y="312"/>
                  </a:lnTo>
                  <a:lnTo>
                    <a:pt x="810" y="0"/>
                  </a:lnTo>
                  <a:lnTo>
                    <a:pt x="0" y="144"/>
                  </a:lnTo>
                  <a:close/>
                </a:path>
              </a:pathLst>
            </a:custGeom>
            <a:solidFill>
              <a:srgbClr val="7A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5" name="Freeform 25"/>
            <p:cNvSpPr>
              <a:spLocks/>
            </p:cNvSpPr>
            <p:nvPr/>
          </p:nvSpPr>
          <p:spPr bwMode="auto">
            <a:xfrm>
              <a:off x="8530980" y="4169973"/>
              <a:ext cx="1483701" cy="571500"/>
            </a:xfrm>
            <a:custGeom>
              <a:avLst/>
              <a:gdLst>
                <a:gd name="T0" fmla="*/ 0 w 810"/>
                <a:gd name="T1" fmla="*/ 144 h 312"/>
                <a:gd name="T2" fmla="*/ 350 w 810"/>
                <a:gd name="T3" fmla="*/ 312 h 312"/>
                <a:gd name="T4" fmla="*/ 810 w 810"/>
                <a:gd name="T5" fmla="*/ 0 h 312"/>
                <a:gd name="T6" fmla="*/ 0 w 810"/>
                <a:gd name="T7" fmla="*/ 144 h 312"/>
              </a:gdLst>
              <a:ahLst/>
              <a:cxnLst>
                <a:cxn ang="0">
                  <a:pos x="T0" y="T1"/>
                </a:cxn>
                <a:cxn ang="0">
                  <a:pos x="T2" y="T3"/>
                </a:cxn>
                <a:cxn ang="0">
                  <a:pos x="T4" y="T5"/>
                </a:cxn>
                <a:cxn ang="0">
                  <a:pos x="T6" y="T7"/>
                </a:cxn>
              </a:cxnLst>
              <a:rect l="0" t="0" r="r" b="b"/>
              <a:pathLst>
                <a:path w="810" h="312">
                  <a:moveTo>
                    <a:pt x="0" y="144"/>
                  </a:moveTo>
                  <a:lnTo>
                    <a:pt x="350" y="312"/>
                  </a:lnTo>
                  <a:lnTo>
                    <a:pt x="810" y="0"/>
                  </a:lnTo>
                  <a:lnTo>
                    <a:pt x="0" y="1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6" name="Freeform 26"/>
            <p:cNvSpPr>
              <a:spLocks/>
            </p:cNvSpPr>
            <p:nvPr/>
          </p:nvSpPr>
          <p:spPr bwMode="auto">
            <a:xfrm>
              <a:off x="8409721" y="2682608"/>
              <a:ext cx="1113692" cy="1218101"/>
            </a:xfrm>
            <a:custGeom>
              <a:avLst/>
              <a:gdLst>
                <a:gd name="T0" fmla="*/ 0 w 608"/>
                <a:gd name="T1" fmla="*/ 665 h 665"/>
                <a:gd name="T2" fmla="*/ 608 w 608"/>
                <a:gd name="T3" fmla="*/ 499 h 665"/>
                <a:gd name="T4" fmla="*/ 608 w 608"/>
                <a:gd name="T5" fmla="*/ 0 h 665"/>
                <a:gd name="T6" fmla="*/ 0 w 608"/>
                <a:gd name="T7" fmla="*/ 665 h 665"/>
              </a:gdLst>
              <a:ahLst/>
              <a:cxnLst>
                <a:cxn ang="0">
                  <a:pos x="T0" y="T1"/>
                </a:cxn>
                <a:cxn ang="0">
                  <a:pos x="T2" y="T3"/>
                </a:cxn>
                <a:cxn ang="0">
                  <a:pos x="T4" y="T5"/>
                </a:cxn>
                <a:cxn ang="0">
                  <a:pos x="T6" y="T7"/>
                </a:cxn>
              </a:cxnLst>
              <a:rect l="0" t="0" r="r" b="b"/>
              <a:pathLst>
                <a:path w="608" h="665">
                  <a:moveTo>
                    <a:pt x="0" y="665"/>
                  </a:moveTo>
                  <a:lnTo>
                    <a:pt x="608" y="499"/>
                  </a:lnTo>
                  <a:lnTo>
                    <a:pt x="608" y="0"/>
                  </a:lnTo>
                  <a:lnTo>
                    <a:pt x="0" y="665"/>
                  </a:lnTo>
                  <a:close/>
                </a:path>
              </a:pathLst>
            </a:custGeom>
            <a:solidFill>
              <a:srgbClr val="5314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7" name="Freeform 28"/>
            <p:cNvSpPr>
              <a:spLocks/>
            </p:cNvSpPr>
            <p:nvPr/>
          </p:nvSpPr>
          <p:spPr bwMode="auto">
            <a:xfrm>
              <a:off x="6730390" y="2718803"/>
              <a:ext cx="1688855" cy="1249240"/>
            </a:xfrm>
            <a:custGeom>
              <a:avLst/>
              <a:gdLst>
                <a:gd name="T0" fmla="*/ 628 w 922"/>
                <a:gd name="T1" fmla="*/ 0 h 682"/>
                <a:gd name="T2" fmla="*/ 0 w 922"/>
                <a:gd name="T3" fmla="*/ 426 h 682"/>
                <a:gd name="T4" fmla="*/ 55 w 922"/>
                <a:gd name="T5" fmla="*/ 682 h 682"/>
                <a:gd name="T6" fmla="*/ 922 w 922"/>
                <a:gd name="T7" fmla="*/ 639 h 682"/>
                <a:gd name="T8" fmla="*/ 628 w 922"/>
                <a:gd name="T9" fmla="*/ 0 h 682"/>
              </a:gdLst>
              <a:ahLst/>
              <a:cxnLst>
                <a:cxn ang="0">
                  <a:pos x="T0" y="T1"/>
                </a:cxn>
                <a:cxn ang="0">
                  <a:pos x="T2" y="T3"/>
                </a:cxn>
                <a:cxn ang="0">
                  <a:pos x="T4" y="T5"/>
                </a:cxn>
                <a:cxn ang="0">
                  <a:pos x="T6" y="T7"/>
                </a:cxn>
                <a:cxn ang="0">
                  <a:pos x="T8" y="T9"/>
                </a:cxn>
              </a:cxnLst>
              <a:rect l="0" t="0" r="r" b="b"/>
              <a:pathLst>
                <a:path w="922" h="682">
                  <a:moveTo>
                    <a:pt x="628" y="0"/>
                  </a:moveTo>
                  <a:lnTo>
                    <a:pt x="0" y="426"/>
                  </a:lnTo>
                  <a:lnTo>
                    <a:pt x="55" y="682"/>
                  </a:lnTo>
                  <a:lnTo>
                    <a:pt x="922" y="639"/>
                  </a:lnTo>
                  <a:lnTo>
                    <a:pt x="628" y="0"/>
                  </a:lnTo>
                  <a:close/>
                </a:path>
              </a:pathLst>
            </a:custGeom>
            <a:solidFill>
              <a:srgbClr val="8341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8" name="Freeform 29"/>
            <p:cNvSpPr>
              <a:spLocks/>
            </p:cNvSpPr>
            <p:nvPr/>
          </p:nvSpPr>
          <p:spPr bwMode="auto">
            <a:xfrm>
              <a:off x="6730390" y="2737853"/>
              <a:ext cx="1688855" cy="1249240"/>
            </a:xfrm>
            <a:custGeom>
              <a:avLst/>
              <a:gdLst>
                <a:gd name="T0" fmla="*/ 628 w 922"/>
                <a:gd name="T1" fmla="*/ 0 h 682"/>
                <a:gd name="T2" fmla="*/ 0 w 922"/>
                <a:gd name="T3" fmla="*/ 426 h 682"/>
                <a:gd name="T4" fmla="*/ 55 w 922"/>
                <a:gd name="T5" fmla="*/ 682 h 682"/>
                <a:gd name="T6" fmla="*/ 922 w 922"/>
                <a:gd name="T7" fmla="*/ 639 h 682"/>
                <a:gd name="T8" fmla="*/ 628 w 922"/>
                <a:gd name="T9" fmla="*/ 0 h 682"/>
              </a:gdLst>
              <a:ahLst/>
              <a:cxnLst>
                <a:cxn ang="0">
                  <a:pos x="T0" y="T1"/>
                </a:cxn>
                <a:cxn ang="0">
                  <a:pos x="T2" y="T3"/>
                </a:cxn>
                <a:cxn ang="0">
                  <a:pos x="T4" y="T5"/>
                </a:cxn>
                <a:cxn ang="0">
                  <a:pos x="T6" y="T7"/>
                </a:cxn>
                <a:cxn ang="0">
                  <a:pos x="T8" y="T9"/>
                </a:cxn>
              </a:cxnLst>
              <a:rect l="0" t="0" r="r" b="b"/>
              <a:pathLst>
                <a:path w="922" h="682">
                  <a:moveTo>
                    <a:pt x="628" y="0"/>
                  </a:moveTo>
                  <a:lnTo>
                    <a:pt x="0" y="426"/>
                  </a:lnTo>
                  <a:lnTo>
                    <a:pt x="55" y="682"/>
                  </a:lnTo>
                  <a:lnTo>
                    <a:pt x="922" y="639"/>
                  </a:lnTo>
                  <a:lnTo>
                    <a:pt x="6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9" name="Freeform 30"/>
            <p:cNvSpPr>
              <a:spLocks/>
            </p:cNvSpPr>
            <p:nvPr/>
          </p:nvSpPr>
          <p:spPr bwMode="auto">
            <a:xfrm>
              <a:off x="8261717" y="2195661"/>
              <a:ext cx="1271221" cy="494567"/>
            </a:xfrm>
            <a:custGeom>
              <a:avLst/>
              <a:gdLst>
                <a:gd name="T0" fmla="*/ 268 w 694"/>
                <a:gd name="T1" fmla="*/ 0 h 270"/>
                <a:gd name="T2" fmla="*/ 0 w 694"/>
                <a:gd name="T3" fmla="*/ 206 h 270"/>
                <a:gd name="T4" fmla="*/ 694 w 694"/>
                <a:gd name="T5" fmla="*/ 270 h 270"/>
                <a:gd name="T6" fmla="*/ 268 w 694"/>
                <a:gd name="T7" fmla="*/ 0 h 270"/>
              </a:gdLst>
              <a:ahLst/>
              <a:cxnLst>
                <a:cxn ang="0">
                  <a:pos x="T0" y="T1"/>
                </a:cxn>
                <a:cxn ang="0">
                  <a:pos x="T2" y="T3"/>
                </a:cxn>
                <a:cxn ang="0">
                  <a:pos x="T4" y="T5"/>
                </a:cxn>
                <a:cxn ang="0">
                  <a:pos x="T6" y="T7"/>
                </a:cxn>
              </a:cxnLst>
              <a:rect l="0" t="0" r="r" b="b"/>
              <a:pathLst>
                <a:path w="694" h="270">
                  <a:moveTo>
                    <a:pt x="268" y="0"/>
                  </a:moveTo>
                  <a:lnTo>
                    <a:pt x="0" y="206"/>
                  </a:lnTo>
                  <a:lnTo>
                    <a:pt x="694" y="270"/>
                  </a:lnTo>
                  <a:lnTo>
                    <a:pt x="268" y="0"/>
                  </a:lnTo>
                  <a:close/>
                </a:path>
              </a:pathLst>
            </a:custGeom>
            <a:solidFill>
              <a:srgbClr val="8341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0" name="Freeform 31"/>
            <p:cNvSpPr>
              <a:spLocks/>
            </p:cNvSpPr>
            <p:nvPr/>
          </p:nvSpPr>
          <p:spPr bwMode="auto">
            <a:xfrm>
              <a:off x="7880717" y="2563472"/>
              <a:ext cx="1652220" cy="1335332"/>
            </a:xfrm>
            <a:custGeom>
              <a:avLst/>
              <a:gdLst>
                <a:gd name="T0" fmla="*/ 902 w 902"/>
                <a:gd name="T1" fmla="*/ 64 h 729"/>
                <a:gd name="T2" fmla="*/ 294 w 902"/>
                <a:gd name="T3" fmla="*/ 729 h 729"/>
                <a:gd name="T4" fmla="*/ 0 w 902"/>
                <a:gd name="T5" fmla="*/ 90 h 729"/>
                <a:gd name="T6" fmla="*/ 208 w 902"/>
                <a:gd name="T7" fmla="*/ 0 h 729"/>
                <a:gd name="T8" fmla="*/ 902 w 902"/>
                <a:gd name="T9" fmla="*/ 64 h 729"/>
              </a:gdLst>
              <a:ahLst/>
              <a:cxnLst>
                <a:cxn ang="0">
                  <a:pos x="T0" y="T1"/>
                </a:cxn>
                <a:cxn ang="0">
                  <a:pos x="T2" y="T3"/>
                </a:cxn>
                <a:cxn ang="0">
                  <a:pos x="T4" y="T5"/>
                </a:cxn>
                <a:cxn ang="0">
                  <a:pos x="T6" y="T7"/>
                </a:cxn>
                <a:cxn ang="0">
                  <a:pos x="T8" y="T9"/>
                </a:cxn>
              </a:cxnLst>
              <a:rect l="0" t="0" r="r" b="b"/>
              <a:pathLst>
                <a:path w="902" h="729">
                  <a:moveTo>
                    <a:pt x="902" y="64"/>
                  </a:moveTo>
                  <a:lnTo>
                    <a:pt x="294" y="729"/>
                  </a:lnTo>
                  <a:lnTo>
                    <a:pt x="0" y="90"/>
                  </a:lnTo>
                  <a:lnTo>
                    <a:pt x="208" y="0"/>
                  </a:lnTo>
                  <a:lnTo>
                    <a:pt x="902" y="64"/>
                  </a:lnTo>
                  <a:close/>
                </a:path>
              </a:pathLst>
            </a:custGeom>
            <a:solidFill>
              <a:srgbClr val="792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1" name="Freeform 32"/>
            <p:cNvSpPr>
              <a:spLocks/>
            </p:cNvSpPr>
            <p:nvPr/>
          </p:nvSpPr>
          <p:spPr bwMode="auto">
            <a:xfrm>
              <a:off x="7880717" y="2572997"/>
              <a:ext cx="1652220" cy="1335332"/>
            </a:xfrm>
            <a:custGeom>
              <a:avLst/>
              <a:gdLst>
                <a:gd name="T0" fmla="*/ 902 w 902"/>
                <a:gd name="T1" fmla="*/ 64 h 729"/>
                <a:gd name="T2" fmla="*/ 294 w 902"/>
                <a:gd name="T3" fmla="*/ 729 h 729"/>
                <a:gd name="T4" fmla="*/ 0 w 902"/>
                <a:gd name="T5" fmla="*/ 90 h 729"/>
                <a:gd name="T6" fmla="*/ 208 w 902"/>
                <a:gd name="T7" fmla="*/ 0 h 729"/>
                <a:gd name="T8" fmla="*/ 902 w 902"/>
                <a:gd name="T9" fmla="*/ 64 h 729"/>
              </a:gdLst>
              <a:ahLst/>
              <a:cxnLst>
                <a:cxn ang="0">
                  <a:pos x="T0" y="T1"/>
                </a:cxn>
                <a:cxn ang="0">
                  <a:pos x="T2" y="T3"/>
                </a:cxn>
                <a:cxn ang="0">
                  <a:pos x="T4" y="T5"/>
                </a:cxn>
                <a:cxn ang="0">
                  <a:pos x="T6" y="T7"/>
                </a:cxn>
                <a:cxn ang="0">
                  <a:pos x="T8" y="T9"/>
                </a:cxn>
              </a:cxnLst>
              <a:rect l="0" t="0" r="r" b="b"/>
              <a:pathLst>
                <a:path w="902" h="729">
                  <a:moveTo>
                    <a:pt x="902" y="64"/>
                  </a:moveTo>
                  <a:lnTo>
                    <a:pt x="294" y="729"/>
                  </a:lnTo>
                  <a:lnTo>
                    <a:pt x="0" y="90"/>
                  </a:lnTo>
                  <a:lnTo>
                    <a:pt x="208" y="0"/>
                  </a:lnTo>
                  <a:lnTo>
                    <a:pt x="902"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2" name="Freeform 33"/>
            <p:cNvSpPr>
              <a:spLocks/>
            </p:cNvSpPr>
            <p:nvPr/>
          </p:nvSpPr>
          <p:spPr bwMode="auto">
            <a:xfrm>
              <a:off x="7932005" y="3872133"/>
              <a:ext cx="598976" cy="555015"/>
            </a:xfrm>
            <a:custGeom>
              <a:avLst/>
              <a:gdLst>
                <a:gd name="T0" fmla="*/ 266 w 327"/>
                <a:gd name="T1" fmla="*/ 0 h 303"/>
                <a:gd name="T2" fmla="*/ 0 w 327"/>
                <a:gd name="T3" fmla="*/ 303 h 303"/>
                <a:gd name="T4" fmla="*/ 327 w 327"/>
                <a:gd name="T5" fmla="*/ 291 h 303"/>
                <a:gd name="T6" fmla="*/ 266 w 327"/>
                <a:gd name="T7" fmla="*/ 0 h 303"/>
              </a:gdLst>
              <a:ahLst/>
              <a:cxnLst>
                <a:cxn ang="0">
                  <a:pos x="T0" y="T1"/>
                </a:cxn>
                <a:cxn ang="0">
                  <a:pos x="T2" y="T3"/>
                </a:cxn>
                <a:cxn ang="0">
                  <a:pos x="T4" y="T5"/>
                </a:cxn>
                <a:cxn ang="0">
                  <a:pos x="T6" y="T7"/>
                </a:cxn>
              </a:cxnLst>
              <a:rect l="0" t="0" r="r" b="b"/>
              <a:pathLst>
                <a:path w="327" h="303">
                  <a:moveTo>
                    <a:pt x="266" y="0"/>
                  </a:moveTo>
                  <a:lnTo>
                    <a:pt x="0" y="303"/>
                  </a:lnTo>
                  <a:lnTo>
                    <a:pt x="327" y="291"/>
                  </a:lnTo>
                  <a:lnTo>
                    <a:pt x="266" y="0"/>
                  </a:ln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3" name="Freeform 34"/>
            <p:cNvSpPr>
              <a:spLocks/>
            </p:cNvSpPr>
            <p:nvPr/>
          </p:nvSpPr>
          <p:spPr bwMode="auto">
            <a:xfrm>
              <a:off x="7803857" y="3872133"/>
              <a:ext cx="617294" cy="555015"/>
            </a:xfrm>
            <a:custGeom>
              <a:avLst/>
              <a:gdLst>
                <a:gd name="T0" fmla="*/ 0 w 337"/>
                <a:gd name="T1" fmla="*/ 154 h 303"/>
                <a:gd name="T2" fmla="*/ 71 w 337"/>
                <a:gd name="T3" fmla="*/ 303 h 303"/>
                <a:gd name="T4" fmla="*/ 337 w 337"/>
                <a:gd name="T5" fmla="*/ 0 h 303"/>
                <a:gd name="T6" fmla="*/ 0 w 337"/>
                <a:gd name="T7" fmla="*/ 154 h 303"/>
              </a:gdLst>
              <a:ahLst/>
              <a:cxnLst>
                <a:cxn ang="0">
                  <a:pos x="T0" y="T1"/>
                </a:cxn>
                <a:cxn ang="0">
                  <a:pos x="T2" y="T3"/>
                </a:cxn>
                <a:cxn ang="0">
                  <a:pos x="T4" y="T5"/>
                </a:cxn>
                <a:cxn ang="0">
                  <a:pos x="T6" y="T7"/>
                </a:cxn>
              </a:cxnLst>
              <a:rect l="0" t="0" r="r" b="b"/>
              <a:pathLst>
                <a:path w="337" h="303">
                  <a:moveTo>
                    <a:pt x="0" y="154"/>
                  </a:moveTo>
                  <a:lnTo>
                    <a:pt x="71" y="303"/>
                  </a:lnTo>
                  <a:lnTo>
                    <a:pt x="337" y="0"/>
                  </a:lnTo>
                  <a:lnTo>
                    <a:pt x="0" y="154"/>
                  </a:lnTo>
                  <a:close/>
                </a:path>
              </a:pathLst>
            </a:custGeom>
            <a:solidFill>
              <a:srgbClr val="6D6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4" name="Freeform 35"/>
            <p:cNvSpPr>
              <a:spLocks/>
            </p:cNvSpPr>
            <p:nvPr/>
          </p:nvSpPr>
          <p:spPr bwMode="auto">
            <a:xfrm>
              <a:off x="7922480" y="4405167"/>
              <a:ext cx="694226" cy="456101"/>
            </a:xfrm>
            <a:custGeom>
              <a:avLst/>
              <a:gdLst>
                <a:gd name="T0" fmla="*/ 0 w 379"/>
                <a:gd name="T1" fmla="*/ 12 h 249"/>
                <a:gd name="T2" fmla="*/ 379 w 379"/>
                <a:gd name="T3" fmla="*/ 249 h 249"/>
                <a:gd name="T4" fmla="*/ 327 w 379"/>
                <a:gd name="T5" fmla="*/ 0 h 249"/>
                <a:gd name="T6" fmla="*/ 0 w 379"/>
                <a:gd name="T7" fmla="*/ 12 h 249"/>
              </a:gdLst>
              <a:ahLst/>
              <a:cxnLst>
                <a:cxn ang="0">
                  <a:pos x="T0" y="T1"/>
                </a:cxn>
                <a:cxn ang="0">
                  <a:pos x="T2" y="T3"/>
                </a:cxn>
                <a:cxn ang="0">
                  <a:pos x="T4" y="T5"/>
                </a:cxn>
                <a:cxn ang="0">
                  <a:pos x="T6" y="T7"/>
                </a:cxn>
              </a:cxnLst>
              <a:rect l="0" t="0" r="r" b="b"/>
              <a:pathLst>
                <a:path w="379" h="249">
                  <a:moveTo>
                    <a:pt x="0" y="12"/>
                  </a:moveTo>
                  <a:lnTo>
                    <a:pt x="379" y="249"/>
                  </a:lnTo>
                  <a:lnTo>
                    <a:pt x="327" y="0"/>
                  </a:lnTo>
                  <a:lnTo>
                    <a:pt x="0" y="12"/>
                  </a:ln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5" name="Freeform 36"/>
            <p:cNvSpPr>
              <a:spLocks/>
            </p:cNvSpPr>
            <p:nvPr/>
          </p:nvSpPr>
          <p:spPr bwMode="auto">
            <a:xfrm>
              <a:off x="8530980" y="4424217"/>
              <a:ext cx="494567" cy="1319128"/>
            </a:xfrm>
            <a:custGeom>
              <a:avLst/>
              <a:gdLst>
                <a:gd name="T0" fmla="*/ 52 w 270"/>
                <a:gd name="T1" fmla="*/ 249 h 718"/>
                <a:gd name="T2" fmla="*/ 121 w 270"/>
                <a:gd name="T3" fmla="*/ 663 h 718"/>
                <a:gd name="T4" fmla="*/ 270 w 270"/>
                <a:gd name="T5" fmla="*/ 718 h 718"/>
                <a:gd name="T6" fmla="*/ 0 w 270"/>
                <a:gd name="T7" fmla="*/ 0 h 718"/>
                <a:gd name="T8" fmla="*/ 52 w 270"/>
                <a:gd name="T9" fmla="*/ 249 h 718"/>
                <a:gd name="connsiteX0" fmla="*/ 1926 w 10000"/>
                <a:gd name="connsiteY0" fmla="*/ 3468 h 10000"/>
                <a:gd name="connsiteX1" fmla="*/ 4674 w 10000"/>
                <a:gd name="connsiteY1" fmla="*/ 9777 h 10000"/>
                <a:gd name="connsiteX2" fmla="*/ 10000 w 10000"/>
                <a:gd name="connsiteY2" fmla="*/ 10000 h 10000"/>
                <a:gd name="connsiteX3" fmla="*/ 0 w 10000"/>
                <a:gd name="connsiteY3" fmla="*/ 0 h 10000"/>
                <a:gd name="connsiteX4" fmla="*/ 1926 w 10000"/>
                <a:gd name="connsiteY4" fmla="*/ 3468 h 10000"/>
                <a:gd name="connsiteX0" fmla="*/ 1926 w 10000"/>
                <a:gd name="connsiteY0" fmla="*/ 3468 h 10000"/>
                <a:gd name="connsiteX1" fmla="*/ 4674 w 10000"/>
                <a:gd name="connsiteY1" fmla="*/ 9994 h 10000"/>
                <a:gd name="connsiteX2" fmla="*/ 10000 w 10000"/>
                <a:gd name="connsiteY2" fmla="*/ 10000 h 10000"/>
                <a:gd name="connsiteX3" fmla="*/ 0 w 10000"/>
                <a:gd name="connsiteY3" fmla="*/ 0 h 10000"/>
                <a:gd name="connsiteX4" fmla="*/ 1926 w 10000"/>
                <a:gd name="connsiteY4" fmla="*/ 3468 h 10000"/>
                <a:gd name="connsiteX0" fmla="*/ 1926 w 10000"/>
                <a:gd name="connsiteY0" fmla="*/ 3468 h 10030"/>
                <a:gd name="connsiteX1" fmla="*/ 4770 w 10000"/>
                <a:gd name="connsiteY1" fmla="*/ 10030 h 10030"/>
                <a:gd name="connsiteX2" fmla="*/ 10000 w 10000"/>
                <a:gd name="connsiteY2" fmla="*/ 10000 h 10030"/>
                <a:gd name="connsiteX3" fmla="*/ 0 w 10000"/>
                <a:gd name="connsiteY3" fmla="*/ 0 h 10030"/>
                <a:gd name="connsiteX4" fmla="*/ 1926 w 10000"/>
                <a:gd name="connsiteY4" fmla="*/ 3468 h 10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30">
                  <a:moveTo>
                    <a:pt x="1926" y="3468"/>
                  </a:moveTo>
                  <a:lnTo>
                    <a:pt x="4770" y="10030"/>
                  </a:lnTo>
                  <a:lnTo>
                    <a:pt x="10000" y="10000"/>
                  </a:lnTo>
                  <a:lnTo>
                    <a:pt x="0" y="0"/>
                  </a:lnTo>
                  <a:lnTo>
                    <a:pt x="1926" y="3468"/>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6" name="Freeform 37"/>
            <p:cNvSpPr>
              <a:spLocks/>
            </p:cNvSpPr>
            <p:nvPr/>
          </p:nvSpPr>
          <p:spPr bwMode="auto">
            <a:xfrm>
              <a:off x="8521455" y="4405167"/>
              <a:ext cx="641106" cy="1315182"/>
            </a:xfrm>
            <a:custGeom>
              <a:avLst/>
              <a:gdLst>
                <a:gd name="T0" fmla="*/ 0 w 350"/>
                <a:gd name="T1" fmla="*/ 0 h 718"/>
                <a:gd name="T2" fmla="*/ 270 w 350"/>
                <a:gd name="T3" fmla="*/ 718 h 718"/>
                <a:gd name="T4" fmla="*/ 350 w 350"/>
                <a:gd name="T5" fmla="*/ 168 h 718"/>
                <a:gd name="T6" fmla="*/ 0 w 350"/>
                <a:gd name="T7" fmla="*/ 0 h 718"/>
              </a:gdLst>
              <a:ahLst/>
              <a:cxnLst>
                <a:cxn ang="0">
                  <a:pos x="T0" y="T1"/>
                </a:cxn>
                <a:cxn ang="0">
                  <a:pos x="T2" y="T3"/>
                </a:cxn>
                <a:cxn ang="0">
                  <a:pos x="T4" y="T5"/>
                </a:cxn>
                <a:cxn ang="0">
                  <a:pos x="T6" y="T7"/>
                </a:cxn>
              </a:cxnLst>
              <a:rect l="0" t="0" r="r" b="b"/>
              <a:pathLst>
                <a:path w="350" h="718">
                  <a:moveTo>
                    <a:pt x="0" y="0"/>
                  </a:moveTo>
                  <a:lnTo>
                    <a:pt x="270" y="718"/>
                  </a:lnTo>
                  <a:lnTo>
                    <a:pt x="350" y="168"/>
                  </a:lnTo>
                  <a:lnTo>
                    <a:pt x="0" y="0"/>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7" name="Freeform 38"/>
            <p:cNvSpPr>
              <a:spLocks/>
            </p:cNvSpPr>
            <p:nvPr/>
          </p:nvSpPr>
          <p:spPr bwMode="auto">
            <a:xfrm>
              <a:off x="9006499" y="4731947"/>
              <a:ext cx="292706" cy="1007452"/>
            </a:xfrm>
            <a:custGeom>
              <a:avLst/>
              <a:gdLst>
                <a:gd name="T0" fmla="*/ 80 w 152"/>
                <a:gd name="T1" fmla="*/ 0 h 550"/>
                <a:gd name="T2" fmla="*/ 0 w 152"/>
                <a:gd name="T3" fmla="*/ 550 h 550"/>
                <a:gd name="T4" fmla="*/ 152 w 152"/>
                <a:gd name="T5" fmla="*/ 495 h 550"/>
                <a:gd name="T6" fmla="*/ 80 w 152"/>
                <a:gd name="T7" fmla="*/ 0 h 550"/>
                <a:gd name="connsiteX0" fmla="*/ 5263 w 10513"/>
                <a:gd name="connsiteY0" fmla="*/ 0 h 10000"/>
                <a:gd name="connsiteX1" fmla="*/ 0 w 10513"/>
                <a:gd name="connsiteY1" fmla="*/ 10000 h 10000"/>
                <a:gd name="connsiteX2" fmla="*/ 10513 w 10513"/>
                <a:gd name="connsiteY2" fmla="*/ 9851 h 10000"/>
                <a:gd name="connsiteX3" fmla="*/ 5263 w 10513"/>
                <a:gd name="connsiteY3" fmla="*/ 0 h 10000"/>
              </a:gdLst>
              <a:ahLst/>
              <a:cxnLst>
                <a:cxn ang="0">
                  <a:pos x="connsiteX0" y="connsiteY0"/>
                </a:cxn>
                <a:cxn ang="0">
                  <a:pos x="connsiteX1" y="connsiteY1"/>
                </a:cxn>
                <a:cxn ang="0">
                  <a:pos x="connsiteX2" y="connsiteY2"/>
                </a:cxn>
                <a:cxn ang="0">
                  <a:pos x="connsiteX3" y="connsiteY3"/>
                </a:cxn>
              </a:cxnLst>
              <a:rect l="l" t="t" r="r" b="b"/>
              <a:pathLst>
                <a:path w="10513" h="10000">
                  <a:moveTo>
                    <a:pt x="5263" y="0"/>
                  </a:moveTo>
                  <a:lnTo>
                    <a:pt x="0" y="10000"/>
                  </a:lnTo>
                  <a:lnTo>
                    <a:pt x="10513" y="9851"/>
                  </a:lnTo>
                  <a:lnTo>
                    <a:pt x="5263" y="0"/>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8" name="Freeform 39"/>
            <p:cNvSpPr>
              <a:spLocks/>
            </p:cNvSpPr>
            <p:nvPr/>
          </p:nvSpPr>
          <p:spPr bwMode="auto">
            <a:xfrm>
              <a:off x="9532937" y="1583863"/>
              <a:ext cx="785813" cy="1509346"/>
            </a:xfrm>
            <a:custGeom>
              <a:avLst/>
              <a:gdLst>
                <a:gd name="T0" fmla="*/ 341 w 429"/>
                <a:gd name="T1" fmla="*/ 0 h 824"/>
                <a:gd name="T2" fmla="*/ 54 w 429"/>
                <a:gd name="T3" fmla="*/ 154 h 824"/>
                <a:gd name="T4" fmla="*/ 0 w 429"/>
                <a:gd name="T5" fmla="*/ 824 h 824"/>
                <a:gd name="T6" fmla="*/ 429 w 429"/>
                <a:gd name="T7" fmla="*/ 215 h 824"/>
                <a:gd name="T8" fmla="*/ 341 w 429"/>
                <a:gd name="T9" fmla="*/ 0 h 824"/>
              </a:gdLst>
              <a:ahLst/>
              <a:cxnLst>
                <a:cxn ang="0">
                  <a:pos x="T0" y="T1"/>
                </a:cxn>
                <a:cxn ang="0">
                  <a:pos x="T2" y="T3"/>
                </a:cxn>
                <a:cxn ang="0">
                  <a:pos x="T4" y="T5"/>
                </a:cxn>
                <a:cxn ang="0">
                  <a:pos x="T6" y="T7"/>
                </a:cxn>
                <a:cxn ang="0">
                  <a:pos x="T8" y="T9"/>
                </a:cxn>
              </a:cxnLst>
              <a:rect l="0" t="0" r="r" b="b"/>
              <a:pathLst>
                <a:path w="429" h="824">
                  <a:moveTo>
                    <a:pt x="341" y="0"/>
                  </a:moveTo>
                  <a:lnTo>
                    <a:pt x="54" y="154"/>
                  </a:lnTo>
                  <a:lnTo>
                    <a:pt x="0" y="824"/>
                  </a:lnTo>
                  <a:lnTo>
                    <a:pt x="429" y="215"/>
                  </a:lnTo>
                  <a:lnTo>
                    <a:pt x="341" y="0"/>
                  </a:lnTo>
                  <a:close/>
                </a:path>
              </a:pathLst>
            </a:custGeom>
            <a:solidFill>
              <a:srgbClr val="CD41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9" name="Freeform 40"/>
            <p:cNvSpPr>
              <a:spLocks/>
            </p:cNvSpPr>
            <p:nvPr/>
          </p:nvSpPr>
          <p:spPr bwMode="auto">
            <a:xfrm>
              <a:off x="7897202" y="1787184"/>
              <a:ext cx="855418" cy="798634"/>
            </a:xfrm>
            <a:custGeom>
              <a:avLst/>
              <a:gdLst>
                <a:gd name="T0" fmla="*/ 294 w 467"/>
                <a:gd name="T1" fmla="*/ 436 h 436"/>
                <a:gd name="T2" fmla="*/ 467 w 467"/>
                <a:gd name="T3" fmla="*/ 223 h 436"/>
                <a:gd name="T4" fmla="*/ 0 w 467"/>
                <a:gd name="T5" fmla="*/ 0 h 436"/>
                <a:gd name="T6" fmla="*/ 294 w 467"/>
                <a:gd name="T7" fmla="*/ 436 h 436"/>
              </a:gdLst>
              <a:ahLst/>
              <a:cxnLst>
                <a:cxn ang="0">
                  <a:pos x="T0" y="T1"/>
                </a:cxn>
                <a:cxn ang="0">
                  <a:pos x="T2" y="T3"/>
                </a:cxn>
                <a:cxn ang="0">
                  <a:pos x="T4" y="T5"/>
                </a:cxn>
                <a:cxn ang="0">
                  <a:pos x="T6" y="T7"/>
                </a:cxn>
              </a:cxnLst>
              <a:rect l="0" t="0" r="r" b="b"/>
              <a:pathLst>
                <a:path w="467" h="436">
                  <a:moveTo>
                    <a:pt x="294" y="436"/>
                  </a:moveTo>
                  <a:lnTo>
                    <a:pt x="467" y="223"/>
                  </a:lnTo>
                  <a:lnTo>
                    <a:pt x="0" y="0"/>
                  </a:lnTo>
                  <a:lnTo>
                    <a:pt x="294" y="436"/>
                  </a:lnTo>
                  <a:close/>
                </a:path>
              </a:pathLst>
            </a:custGeom>
            <a:solidFill>
              <a:srgbClr val="F693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0" name="Freeform 41"/>
            <p:cNvSpPr>
              <a:spLocks/>
            </p:cNvSpPr>
            <p:nvPr/>
          </p:nvSpPr>
          <p:spPr bwMode="auto">
            <a:xfrm>
              <a:off x="7897202" y="1415344"/>
              <a:ext cx="855418" cy="780317"/>
            </a:xfrm>
            <a:custGeom>
              <a:avLst/>
              <a:gdLst>
                <a:gd name="T0" fmla="*/ 0 w 467"/>
                <a:gd name="T1" fmla="*/ 203 h 426"/>
                <a:gd name="T2" fmla="*/ 467 w 467"/>
                <a:gd name="T3" fmla="*/ 426 h 426"/>
                <a:gd name="T4" fmla="*/ 254 w 467"/>
                <a:gd name="T5" fmla="*/ 0 h 426"/>
                <a:gd name="T6" fmla="*/ 0 w 467"/>
                <a:gd name="T7" fmla="*/ 203 h 426"/>
              </a:gdLst>
              <a:ahLst/>
              <a:cxnLst>
                <a:cxn ang="0">
                  <a:pos x="T0" y="T1"/>
                </a:cxn>
                <a:cxn ang="0">
                  <a:pos x="T2" y="T3"/>
                </a:cxn>
                <a:cxn ang="0">
                  <a:pos x="T4" y="T5"/>
                </a:cxn>
                <a:cxn ang="0">
                  <a:pos x="T6" y="T7"/>
                </a:cxn>
              </a:cxnLst>
              <a:rect l="0" t="0" r="r" b="b"/>
              <a:pathLst>
                <a:path w="467" h="426">
                  <a:moveTo>
                    <a:pt x="0" y="203"/>
                  </a:moveTo>
                  <a:lnTo>
                    <a:pt x="467" y="426"/>
                  </a:lnTo>
                  <a:lnTo>
                    <a:pt x="254" y="0"/>
                  </a:lnTo>
                  <a:lnTo>
                    <a:pt x="0" y="203"/>
                  </a:lnTo>
                  <a:close/>
                </a:path>
              </a:pathLst>
            </a:custGeom>
            <a:solidFill>
              <a:srgbClr val="FCBA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1" name="Freeform 42"/>
            <p:cNvSpPr>
              <a:spLocks/>
            </p:cNvSpPr>
            <p:nvPr/>
          </p:nvSpPr>
          <p:spPr bwMode="auto">
            <a:xfrm>
              <a:off x="8362461" y="807209"/>
              <a:ext cx="1795095" cy="1058740"/>
            </a:xfrm>
            <a:custGeom>
              <a:avLst/>
              <a:gdLst>
                <a:gd name="T0" fmla="*/ 570 w 980"/>
                <a:gd name="T1" fmla="*/ 40 h 578"/>
                <a:gd name="T2" fmla="*/ 144 w 980"/>
                <a:gd name="T3" fmla="*/ 0 h 578"/>
                <a:gd name="T4" fmla="*/ 0 w 980"/>
                <a:gd name="T5" fmla="*/ 332 h 578"/>
                <a:gd name="T6" fmla="*/ 693 w 980"/>
                <a:gd name="T7" fmla="*/ 578 h 578"/>
                <a:gd name="T8" fmla="*/ 980 w 980"/>
                <a:gd name="T9" fmla="*/ 424 h 578"/>
                <a:gd name="T10" fmla="*/ 570 w 980"/>
                <a:gd name="T11" fmla="*/ 40 h 578"/>
              </a:gdLst>
              <a:ahLst/>
              <a:cxnLst>
                <a:cxn ang="0">
                  <a:pos x="T0" y="T1"/>
                </a:cxn>
                <a:cxn ang="0">
                  <a:pos x="T2" y="T3"/>
                </a:cxn>
                <a:cxn ang="0">
                  <a:pos x="T4" y="T5"/>
                </a:cxn>
                <a:cxn ang="0">
                  <a:pos x="T6" y="T7"/>
                </a:cxn>
                <a:cxn ang="0">
                  <a:pos x="T8" y="T9"/>
                </a:cxn>
                <a:cxn ang="0">
                  <a:pos x="T10" y="T11"/>
                </a:cxn>
              </a:cxnLst>
              <a:rect l="0" t="0" r="r" b="b"/>
              <a:pathLst>
                <a:path w="980" h="578">
                  <a:moveTo>
                    <a:pt x="570" y="40"/>
                  </a:moveTo>
                  <a:lnTo>
                    <a:pt x="144" y="0"/>
                  </a:lnTo>
                  <a:lnTo>
                    <a:pt x="0" y="332"/>
                  </a:lnTo>
                  <a:lnTo>
                    <a:pt x="693" y="578"/>
                  </a:lnTo>
                  <a:lnTo>
                    <a:pt x="980" y="424"/>
                  </a:lnTo>
                  <a:lnTo>
                    <a:pt x="570" y="40"/>
                  </a:lnTo>
                  <a:close/>
                </a:path>
              </a:pathLst>
            </a:custGeom>
            <a:solidFill>
              <a:srgbClr val="FCBA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2" name="Freeform 43"/>
            <p:cNvSpPr>
              <a:spLocks/>
            </p:cNvSpPr>
            <p:nvPr/>
          </p:nvSpPr>
          <p:spPr bwMode="auto">
            <a:xfrm>
              <a:off x="8362461" y="807209"/>
              <a:ext cx="1795095" cy="1058740"/>
            </a:xfrm>
            <a:custGeom>
              <a:avLst/>
              <a:gdLst>
                <a:gd name="T0" fmla="*/ 570 w 980"/>
                <a:gd name="T1" fmla="*/ 40 h 578"/>
                <a:gd name="T2" fmla="*/ 144 w 980"/>
                <a:gd name="T3" fmla="*/ 0 h 578"/>
                <a:gd name="T4" fmla="*/ 0 w 980"/>
                <a:gd name="T5" fmla="*/ 332 h 578"/>
                <a:gd name="T6" fmla="*/ 693 w 980"/>
                <a:gd name="T7" fmla="*/ 578 h 578"/>
                <a:gd name="T8" fmla="*/ 980 w 980"/>
                <a:gd name="T9" fmla="*/ 424 h 578"/>
                <a:gd name="T10" fmla="*/ 570 w 980"/>
                <a:gd name="T11" fmla="*/ 40 h 578"/>
              </a:gdLst>
              <a:ahLst/>
              <a:cxnLst>
                <a:cxn ang="0">
                  <a:pos x="T0" y="T1"/>
                </a:cxn>
                <a:cxn ang="0">
                  <a:pos x="T2" y="T3"/>
                </a:cxn>
                <a:cxn ang="0">
                  <a:pos x="T4" y="T5"/>
                </a:cxn>
                <a:cxn ang="0">
                  <a:pos x="T6" y="T7"/>
                </a:cxn>
                <a:cxn ang="0">
                  <a:pos x="T8" y="T9"/>
                </a:cxn>
                <a:cxn ang="0">
                  <a:pos x="T10" y="T11"/>
                </a:cxn>
              </a:cxnLst>
              <a:rect l="0" t="0" r="r" b="b"/>
              <a:pathLst>
                <a:path w="980" h="578">
                  <a:moveTo>
                    <a:pt x="570" y="40"/>
                  </a:moveTo>
                  <a:lnTo>
                    <a:pt x="144" y="0"/>
                  </a:lnTo>
                  <a:lnTo>
                    <a:pt x="0" y="332"/>
                  </a:lnTo>
                  <a:lnTo>
                    <a:pt x="693" y="578"/>
                  </a:lnTo>
                  <a:lnTo>
                    <a:pt x="980" y="424"/>
                  </a:lnTo>
                  <a:lnTo>
                    <a:pt x="570" y="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3" name="Freeform 44"/>
            <p:cNvSpPr>
              <a:spLocks/>
            </p:cNvSpPr>
            <p:nvPr/>
          </p:nvSpPr>
          <p:spPr bwMode="auto">
            <a:xfrm>
              <a:off x="8362461" y="1415344"/>
              <a:ext cx="1269389" cy="1677865"/>
            </a:xfrm>
            <a:custGeom>
              <a:avLst/>
              <a:gdLst>
                <a:gd name="T0" fmla="*/ 213 w 693"/>
                <a:gd name="T1" fmla="*/ 426 h 916"/>
                <a:gd name="T2" fmla="*/ 447 w 693"/>
                <a:gd name="T3" fmla="*/ 677 h 916"/>
                <a:gd name="T4" fmla="*/ 577 w 693"/>
                <a:gd name="T5" fmla="*/ 764 h 916"/>
                <a:gd name="T6" fmla="*/ 639 w 693"/>
                <a:gd name="T7" fmla="*/ 916 h 916"/>
                <a:gd name="T8" fmla="*/ 693 w 693"/>
                <a:gd name="T9" fmla="*/ 246 h 916"/>
                <a:gd name="T10" fmla="*/ 0 w 693"/>
                <a:gd name="T11" fmla="*/ 0 h 916"/>
                <a:gd name="T12" fmla="*/ 213 w 693"/>
                <a:gd name="T13" fmla="*/ 426 h 916"/>
              </a:gdLst>
              <a:ahLst/>
              <a:cxnLst>
                <a:cxn ang="0">
                  <a:pos x="T0" y="T1"/>
                </a:cxn>
                <a:cxn ang="0">
                  <a:pos x="T2" y="T3"/>
                </a:cxn>
                <a:cxn ang="0">
                  <a:pos x="T4" y="T5"/>
                </a:cxn>
                <a:cxn ang="0">
                  <a:pos x="T6" y="T7"/>
                </a:cxn>
                <a:cxn ang="0">
                  <a:pos x="T8" y="T9"/>
                </a:cxn>
                <a:cxn ang="0">
                  <a:pos x="T10" y="T11"/>
                </a:cxn>
                <a:cxn ang="0">
                  <a:pos x="T12" y="T13"/>
                </a:cxn>
              </a:cxnLst>
              <a:rect l="0" t="0" r="r" b="b"/>
              <a:pathLst>
                <a:path w="693" h="916">
                  <a:moveTo>
                    <a:pt x="213" y="426"/>
                  </a:moveTo>
                  <a:lnTo>
                    <a:pt x="447" y="677"/>
                  </a:lnTo>
                  <a:lnTo>
                    <a:pt x="577" y="764"/>
                  </a:lnTo>
                  <a:lnTo>
                    <a:pt x="639" y="916"/>
                  </a:lnTo>
                  <a:lnTo>
                    <a:pt x="693" y="246"/>
                  </a:lnTo>
                  <a:lnTo>
                    <a:pt x="0" y="0"/>
                  </a:lnTo>
                  <a:lnTo>
                    <a:pt x="213" y="426"/>
                  </a:lnTo>
                  <a:close/>
                </a:path>
              </a:pathLst>
            </a:custGeom>
            <a:solidFill>
              <a:srgbClr val="F693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4" name="Freeform 45"/>
            <p:cNvSpPr>
              <a:spLocks/>
            </p:cNvSpPr>
            <p:nvPr/>
          </p:nvSpPr>
          <p:spPr bwMode="auto">
            <a:xfrm>
              <a:off x="8362461" y="1415344"/>
              <a:ext cx="1269389" cy="1677865"/>
            </a:xfrm>
            <a:custGeom>
              <a:avLst/>
              <a:gdLst>
                <a:gd name="T0" fmla="*/ 213 w 693"/>
                <a:gd name="T1" fmla="*/ 426 h 916"/>
                <a:gd name="T2" fmla="*/ 447 w 693"/>
                <a:gd name="T3" fmla="*/ 677 h 916"/>
                <a:gd name="T4" fmla="*/ 577 w 693"/>
                <a:gd name="T5" fmla="*/ 764 h 916"/>
                <a:gd name="T6" fmla="*/ 639 w 693"/>
                <a:gd name="T7" fmla="*/ 916 h 916"/>
                <a:gd name="T8" fmla="*/ 693 w 693"/>
                <a:gd name="T9" fmla="*/ 246 h 916"/>
                <a:gd name="T10" fmla="*/ 0 w 693"/>
                <a:gd name="T11" fmla="*/ 0 h 916"/>
                <a:gd name="T12" fmla="*/ 213 w 693"/>
                <a:gd name="T13" fmla="*/ 426 h 916"/>
              </a:gdLst>
              <a:ahLst/>
              <a:cxnLst>
                <a:cxn ang="0">
                  <a:pos x="T0" y="T1"/>
                </a:cxn>
                <a:cxn ang="0">
                  <a:pos x="T2" y="T3"/>
                </a:cxn>
                <a:cxn ang="0">
                  <a:pos x="T4" y="T5"/>
                </a:cxn>
                <a:cxn ang="0">
                  <a:pos x="T6" y="T7"/>
                </a:cxn>
                <a:cxn ang="0">
                  <a:pos x="T8" y="T9"/>
                </a:cxn>
                <a:cxn ang="0">
                  <a:pos x="T10" y="T11"/>
                </a:cxn>
                <a:cxn ang="0">
                  <a:pos x="T12" y="T13"/>
                </a:cxn>
              </a:cxnLst>
              <a:rect l="0" t="0" r="r" b="b"/>
              <a:pathLst>
                <a:path w="693" h="916">
                  <a:moveTo>
                    <a:pt x="213" y="426"/>
                  </a:moveTo>
                  <a:lnTo>
                    <a:pt x="447" y="677"/>
                  </a:lnTo>
                  <a:lnTo>
                    <a:pt x="577" y="764"/>
                  </a:lnTo>
                  <a:lnTo>
                    <a:pt x="639" y="916"/>
                  </a:lnTo>
                  <a:lnTo>
                    <a:pt x="693" y="246"/>
                  </a:lnTo>
                  <a:lnTo>
                    <a:pt x="0" y="0"/>
                  </a:lnTo>
                  <a:lnTo>
                    <a:pt x="213" y="42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5" name="Freeform 46"/>
            <p:cNvSpPr>
              <a:spLocks/>
            </p:cNvSpPr>
            <p:nvPr/>
          </p:nvSpPr>
          <p:spPr bwMode="auto">
            <a:xfrm>
              <a:off x="7880717" y="1777659"/>
              <a:ext cx="381000" cy="950669"/>
            </a:xfrm>
            <a:custGeom>
              <a:avLst/>
              <a:gdLst>
                <a:gd name="T0" fmla="*/ 0 w 208"/>
                <a:gd name="T1" fmla="*/ 519 h 519"/>
                <a:gd name="T2" fmla="*/ 208 w 208"/>
                <a:gd name="T3" fmla="*/ 429 h 519"/>
                <a:gd name="T4" fmla="*/ 9 w 208"/>
                <a:gd name="T5" fmla="*/ 0 h 519"/>
                <a:gd name="T6" fmla="*/ 0 w 208"/>
                <a:gd name="T7" fmla="*/ 519 h 519"/>
              </a:gdLst>
              <a:ahLst/>
              <a:cxnLst>
                <a:cxn ang="0">
                  <a:pos x="T0" y="T1"/>
                </a:cxn>
                <a:cxn ang="0">
                  <a:pos x="T2" y="T3"/>
                </a:cxn>
                <a:cxn ang="0">
                  <a:pos x="T4" y="T5"/>
                </a:cxn>
                <a:cxn ang="0">
                  <a:pos x="T6" y="T7"/>
                </a:cxn>
              </a:cxnLst>
              <a:rect l="0" t="0" r="r" b="b"/>
              <a:pathLst>
                <a:path w="208" h="519">
                  <a:moveTo>
                    <a:pt x="0" y="519"/>
                  </a:moveTo>
                  <a:lnTo>
                    <a:pt x="208" y="429"/>
                  </a:lnTo>
                  <a:lnTo>
                    <a:pt x="9" y="0"/>
                  </a:lnTo>
                  <a:lnTo>
                    <a:pt x="0" y="519"/>
                  </a:lnTo>
                  <a:close/>
                </a:path>
              </a:pathLst>
            </a:custGeom>
            <a:solidFill>
              <a:srgbClr val="CD41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6" name="Freeform 47"/>
            <p:cNvSpPr>
              <a:spLocks/>
            </p:cNvSpPr>
            <p:nvPr/>
          </p:nvSpPr>
          <p:spPr bwMode="auto">
            <a:xfrm>
              <a:off x="7897202" y="1787184"/>
              <a:ext cx="538529" cy="798634"/>
            </a:xfrm>
            <a:custGeom>
              <a:avLst/>
              <a:gdLst>
                <a:gd name="T0" fmla="*/ 0 w 294"/>
                <a:gd name="T1" fmla="*/ 0 h 436"/>
                <a:gd name="T2" fmla="*/ 199 w 294"/>
                <a:gd name="T3" fmla="*/ 429 h 436"/>
                <a:gd name="T4" fmla="*/ 294 w 294"/>
                <a:gd name="T5" fmla="*/ 436 h 436"/>
                <a:gd name="T6" fmla="*/ 0 w 294"/>
                <a:gd name="T7" fmla="*/ 0 h 436"/>
              </a:gdLst>
              <a:ahLst/>
              <a:cxnLst>
                <a:cxn ang="0">
                  <a:pos x="T0" y="T1"/>
                </a:cxn>
                <a:cxn ang="0">
                  <a:pos x="T2" y="T3"/>
                </a:cxn>
                <a:cxn ang="0">
                  <a:pos x="T4" y="T5"/>
                </a:cxn>
                <a:cxn ang="0">
                  <a:pos x="T6" y="T7"/>
                </a:cxn>
              </a:cxnLst>
              <a:rect l="0" t="0" r="r" b="b"/>
              <a:pathLst>
                <a:path w="294" h="436">
                  <a:moveTo>
                    <a:pt x="0" y="0"/>
                  </a:moveTo>
                  <a:lnTo>
                    <a:pt x="199" y="429"/>
                  </a:lnTo>
                  <a:lnTo>
                    <a:pt x="294" y="436"/>
                  </a:lnTo>
                  <a:lnTo>
                    <a:pt x="0" y="0"/>
                  </a:lnTo>
                  <a:close/>
                </a:path>
              </a:pathLst>
            </a:custGeom>
            <a:solidFill>
              <a:srgbClr val="A737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7" name="Freeform 48"/>
            <p:cNvSpPr>
              <a:spLocks/>
            </p:cNvSpPr>
            <p:nvPr/>
          </p:nvSpPr>
          <p:spPr bwMode="auto">
            <a:xfrm>
              <a:off x="8457711" y="743098"/>
              <a:ext cx="168519" cy="732692"/>
            </a:xfrm>
            <a:custGeom>
              <a:avLst/>
              <a:gdLst>
                <a:gd name="T0" fmla="*/ 33 w 92"/>
                <a:gd name="T1" fmla="*/ 0 h 400"/>
                <a:gd name="T2" fmla="*/ 0 w 92"/>
                <a:gd name="T3" fmla="*/ 383 h 400"/>
                <a:gd name="T4" fmla="*/ 42 w 92"/>
                <a:gd name="T5" fmla="*/ 400 h 400"/>
                <a:gd name="T6" fmla="*/ 92 w 92"/>
                <a:gd name="T7" fmla="*/ 35 h 400"/>
                <a:gd name="T8" fmla="*/ 33 w 92"/>
                <a:gd name="T9" fmla="*/ 0 h 400"/>
              </a:gdLst>
              <a:ahLst/>
              <a:cxnLst>
                <a:cxn ang="0">
                  <a:pos x="T0" y="T1"/>
                </a:cxn>
                <a:cxn ang="0">
                  <a:pos x="T2" y="T3"/>
                </a:cxn>
                <a:cxn ang="0">
                  <a:pos x="T4" y="T5"/>
                </a:cxn>
                <a:cxn ang="0">
                  <a:pos x="T6" y="T7"/>
                </a:cxn>
                <a:cxn ang="0">
                  <a:pos x="T8" y="T9"/>
                </a:cxn>
              </a:cxnLst>
              <a:rect l="0" t="0" r="r" b="b"/>
              <a:pathLst>
                <a:path w="92" h="400">
                  <a:moveTo>
                    <a:pt x="33" y="0"/>
                  </a:moveTo>
                  <a:lnTo>
                    <a:pt x="0" y="383"/>
                  </a:lnTo>
                  <a:lnTo>
                    <a:pt x="42" y="400"/>
                  </a:lnTo>
                  <a:lnTo>
                    <a:pt x="92" y="35"/>
                  </a:lnTo>
                  <a:lnTo>
                    <a:pt x="33" y="0"/>
                  </a:lnTo>
                  <a:close/>
                </a:path>
              </a:pathLst>
            </a:custGeom>
            <a:solidFill>
              <a:srgbClr val="D656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8" name="Freeform 49"/>
            <p:cNvSpPr>
              <a:spLocks/>
            </p:cNvSpPr>
            <p:nvPr/>
          </p:nvSpPr>
          <p:spPr bwMode="auto">
            <a:xfrm>
              <a:off x="6713904" y="752623"/>
              <a:ext cx="1804255" cy="701553"/>
            </a:xfrm>
            <a:custGeom>
              <a:avLst/>
              <a:gdLst>
                <a:gd name="T0" fmla="*/ 985 w 985"/>
                <a:gd name="T1" fmla="*/ 0 h 383"/>
                <a:gd name="T2" fmla="*/ 0 w 985"/>
                <a:gd name="T3" fmla="*/ 37 h 383"/>
                <a:gd name="T4" fmla="*/ 952 w 985"/>
                <a:gd name="T5" fmla="*/ 383 h 383"/>
                <a:gd name="T6" fmla="*/ 985 w 985"/>
                <a:gd name="T7" fmla="*/ 0 h 383"/>
              </a:gdLst>
              <a:ahLst/>
              <a:cxnLst>
                <a:cxn ang="0">
                  <a:pos x="T0" y="T1"/>
                </a:cxn>
                <a:cxn ang="0">
                  <a:pos x="T2" y="T3"/>
                </a:cxn>
                <a:cxn ang="0">
                  <a:pos x="T4" y="T5"/>
                </a:cxn>
                <a:cxn ang="0">
                  <a:pos x="T6" y="T7"/>
                </a:cxn>
              </a:cxnLst>
              <a:rect l="0" t="0" r="r" b="b"/>
              <a:pathLst>
                <a:path w="985" h="383">
                  <a:moveTo>
                    <a:pt x="985" y="0"/>
                  </a:moveTo>
                  <a:lnTo>
                    <a:pt x="0" y="37"/>
                  </a:lnTo>
                  <a:lnTo>
                    <a:pt x="952" y="383"/>
                  </a:lnTo>
                  <a:lnTo>
                    <a:pt x="985" y="0"/>
                  </a:lnTo>
                  <a:close/>
                </a:path>
              </a:pathLst>
            </a:custGeom>
            <a:solidFill>
              <a:srgbClr val="F278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9" name="Freeform 50"/>
            <p:cNvSpPr>
              <a:spLocks/>
            </p:cNvSpPr>
            <p:nvPr/>
          </p:nvSpPr>
          <p:spPr bwMode="auto">
            <a:xfrm>
              <a:off x="6713904" y="820398"/>
              <a:ext cx="1743807" cy="976313"/>
            </a:xfrm>
            <a:custGeom>
              <a:avLst/>
              <a:gdLst>
                <a:gd name="T0" fmla="*/ 0 w 952"/>
                <a:gd name="T1" fmla="*/ 0 h 533"/>
                <a:gd name="T2" fmla="*/ 646 w 952"/>
                <a:gd name="T3" fmla="*/ 533 h 533"/>
                <a:gd name="T4" fmla="*/ 947 w 952"/>
                <a:gd name="T5" fmla="*/ 422 h 533"/>
                <a:gd name="T6" fmla="*/ 952 w 952"/>
                <a:gd name="T7" fmla="*/ 346 h 533"/>
                <a:gd name="T8" fmla="*/ 0 w 952"/>
                <a:gd name="T9" fmla="*/ 0 h 533"/>
              </a:gdLst>
              <a:ahLst/>
              <a:cxnLst>
                <a:cxn ang="0">
                  <a:pos x="T0" y="T1"/>
                </a:cxn>
                <a:cxn ang="0">
                  <a:pos x="T2" y="T3"/>
                </a:cxn>
                <a:cxn ang="0">
                  <a:pos x="T4" y="T5"/>
                </a:cxn>
                <a:cxn ang="0">
                  <a:pos x="T6" y="T7"/>
                </a:cxn>
                <a:cxn ang="0">
                  <a:pos x="T8" y="T9"/>
                </a:cxn>
              </a:cxnLst>
              <a:rect l="0" t="0" r="r" b="b"/>
              <a:pathLst>
                <a:path w="952" h="533">
                  <a:moveTo>
                    <a:pt x="0" y="0"/>
                  </a:moveTo>
                  <a:lnTo>
                    <a:pt x="646" y="533"/>
                  </a:lnTo>
                  <a:lnTo>
                    <a:pt x="947" y="422"/>
                  </a:lnTo>
                  <a:lnTo>
                    <a:pt x="952" y="346"/>
                  </a:lnTo>
                  <a:lnTo>
                    <a:pt x="0" y="0"/>
                  </a:lnTo>
                  <a:close/>
                </a:path>
              </a:pathLst>
            </a:custGeom>
            <a:solidFill>
              <a:srgbClr val="D332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0" name="Freeform 51"/>
            <p:cNvSpPr>
              <a:spLocks/>
            </p:cNvSpPr>
            <p:nvPr/>
          </p:nvSpPr>
          <p:spPr bwMode="auto">
            <a:xfrm>
              <a:off x="8448553" y="1444651"/>
              <a:ext cx="86092" cy="139211"/>
            </a:xfrm>
            <a:custGeom>
              <a:avLst/>
              <a:gdLst>
                <a:gd name="T0" fmla="*/ 0 w 47"/>
                <a:gd name="T1" fmla="*/ 76 h 76"/>
                <a:gd name="T2" fmla="*/ 47 w 47"/>
                <a:gd name="T3" fmla="*/ 17 h 76"/>
                <a:gd name="T4" fmla="*/ 5 w 47"/>
                <a:gd name="T5" fmla="*/ 0 h 76"/>
                <a:gd name="T6" fmla="*/ 0 w 47"/>
                <a:gd name="T7" fmla="*/ 76 h 76"/>
              </a:gdLst>
              <a:ahLst/>
              <a:cxnLst>
                <a:cxn ang="0">
                  <a:pos x="T0" y="T1"/>
                </a:cxn>
                <a:cxn ang="0">
                  <a:pos x="T2" y="T3"/>
                </a:cxn>
                <a:cxn ang="0">
                  <a:pos x="T4" y="T5"/>
                </a:cxn>
                <a:cxn ang="0">
                  <a:pos x="T6" y="T7"/>
                </a:cxn>
              </a:cxnLst>
              <a:rect l="0" t="0" r="r" b="b"/>
              <a:pathLst>
                <a:path w="47" h="76">
                  <a:moveTo>
                    <a:pt x="0" y="76"/>
                  </a:moveTo>
                  <a:lnTo>
                    <a:pt x="47" y="17"/>
                  </a:lnTo>
                  <a:lnTo>
                    <a:pt x="5" y="0"/>
                  </a:lnTo>
                  <a:lnTo>
                    <a:pt x="0" y="76"/>
                  </a:lnTo>
                  <a:close/>
                </a:path>
              </a:pathLst>
            </a:custGeom>
            <a:solidFill>
              <a:srgbClr val="B027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1" name="Freeform 27"/>
            <p:cNvSpPr>
              <a:spLocks/>
            </p:cNvSpPr>
            <p:nvPr/>
          </p:nvSpPr>
          <p:spPr bwMode="auto">
            <a:xfrm>
              <a:off x="6831135" y="3879753"/>
              <a:ext cx="1588111" cy="282086"/>
            </a:xfrm>
            <a:custGeom>
              <a:avLst/>
              <a:gdLst>
                <a:gd name="T0" fmla="*/ 0 w 867"/>
                <a:gd name="T1" fmla="*/ 43 h 154"/>
                <a:gd name="T2" fmla="*/ 530 w 867"/>
                <a:gd name="T3" fmla="*/ 154 h 154"/>
                <a:gd name="T4" fmla="*/ 867 w 867"/>
                <a:gd name="T5" fmla="*/ 0 h 154"/>
                <a:gd name="T6" fmla="*/ 0 w 867"/>
                <a:gd name="T7" fmla="*/ 43 h 154"/>
              </a:gdLst>
              <a:ahLst/>
              <a:cxnLst>
                <a:cxn ang="0">
                  <a:pos x="T0" y="T1"/>
                </a:cxn>
                <a:cxn ang="0">
                  <a:pos x="T2" y="T3"/>
                </a:cxn>
                <a:cxn ang="0">
                  <a:pos x="T4" y="T5"/>
                </a:cxn>
                <a:cxn ang="0">
                  <a:pos x="T6" y="T7"/>
                </a:cxn>
              </a:cxnLst>
              <a:rect l="0" t="0" r="r" b="b"/>
              <a:pathLst>
                <a:path w="867" h="154">
                  <a:moveTo>
                    <a:pt x="0" y="43"/>
                  </a:moveTo>
                  <a:lnTo>
                    <a:pt x="530" y="154"/>
                  </a:lnTo>
                  <a:lnTo>
                    <a:pt x="867" y="0"/>
                  </a:lnTo>
                  <a:lnTo>
                    <a:pt x="0" y="43"/>
                  </a:lnTo>
                  <a:close/>
                </a:path>
              </a:pathLst>
            </a:custGeom>
            <a:solidFill>
              <a:srgbClr val="612F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nvGrpSpPr>
            <p:cNvPr id="52" name="Group 4"/>
            <p:cNvGrpSpPr>
              <a:grpSpLocks noChangeAspect="1"/>
            </p:cNvGrpSpPr>
            <p:nvPr/>
          </p:nvGrpSpPr>
          <p:grpSpPr bwMode="auto">
            <a:xfrm>
              <a:off x="5518642" y="969416"/>
              <a:ext cx="2198687" cy="2352675"/>
              <a:chOff x="2323" y="1437"/>
              <a:chExt cx="1385" cy="1482"/>
            </a:xfrm>
          </p:grpSpPr>
          <p:sp>
            <p:nvSpPr>
              <p:cNvPr id="123" name="Freeform 6"/>
              <p:cNvSpPr>
                <a:spLocks/>
              </p:cNvSpPr>
              <p:nvPr/>
            </p:nvSpPr>
            <p:spPr bwMode="auto">
              <a:xfrm>
                <a:off x="2323" y="2054"/>
                <a:ext cx="747" cy="865"/>
              </a:xfrm>
              <a:custGeom>
                <a:avLst/>
                <a:gdLst>
                  <a:gd name="T0" fmla="*/ 747 w 747"/>
                  <a:gd name="T1" fmla="*/ 865 h 865"/>
                  <a:gd name="T2" fmla="*/ 0 w 747"/>
                  <a:gd name="T3" fmla="*/ 0 h 865"/>
                  <a:gd name="T4" fmla="*/ 619 w 747"/>
                  <a:gd name="T5" fmla="*/ 46 h 865"/>
                  <a:gd name="T6" fmla="*/ 747 w 747"/>
                  <a:gd name="T7" fmla="*/ 865 h 865"/>
                </a:gdLst>
                <a:ahLst/>
                <a:cxnLst>
                  <a:cxn ang="0">
                    <a:pos x="T0" y="T1"/>
                  </a:cxn>
                  <a:cxn ang="0">
                    <a:pos x="T2" y="T3"/>
                  </a:cxn>
                  <a:cxn ang="0">
                    <a:pos x="T4" y="T5"/>
                  </a:cxn>
                  <a:cxn ang="0">
                    <a:pos x="T6" y="T7"/>
                  </a:cxn>
                </a:cxnLst>
                <a:rect l="0" t="0" r="r" b="b"/>
                <a:pathLst>
                  <a:path w="747" h="865">
                    <a:moveTo>
                      <a:pt x="747" y="865"/>
                    </a:moveTo>
                    <a:lnTo>
                      <a:pt x="0" y="0"/>
                    </a:lnTo>
                    <a:lnTo>
                      <a:pt x="619" y="46"/>
                    </a:lnTo>
                    <a:lnTo>
                      <a:pt x="747" y="86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4" name="Freeform 9"/>
              <p:cNvSpPr>
                <a:spLocks/>
              </p:cNvSpPr>
              <p:nvPr/>
            </p:nvSpPr>
            <p:spPr bwMode="auto">
              <a:xfrm>
                <a:off x="2323" y="1437"/>
                <a:ext cx="1385" cy="663"/>
              </a:xfrm>
              <a:custGeom>
                <a:avLst/>
                <a:gdLst>
                  <a:gd name="T0" fmla="*/ 1385 w 1385"/>
                  <a:gd name="T1" fmla="*/ 534 h 663"/>
                  <a:gd name="T2" fmla="*/ 619 w 1385"/>
                  <a:gd name="T3" fmla="*/ 663 h 663"/>
                  <a:gd name="T4" fmla="*/ 0 w 1385"/>
                  <a:gd name="T5" fmla="*/ 617 h 663"/>
                  <a:gd name="T6" fmla="*/ 738 w 1385"/>
                  <a:gd name="T7" fmla="*/ 0 h 663"/>
                  <a:gd name="T8" fmla="*/ 1385 w 1385"/>
                  <a:gd name="T9" fmla="*/ 534 h 663"/>
                </a:gdLst>
                <a:ahLst/>
                <a:cxnLst>
                  <a:cxn ang="0">
                    <a:pos x="T0" y="T1"/>
                  </a:cxn>
                  <a:cxn ang="0">
                    <a:pos x="T2" y="T3"/>
                  </a:cxn>
                  <a:cxn ang="0">
                    <a:pos x="T4" y="T5"/>
                  </a:cxn>
                  <a:cxn ang="0">
                    <a:pos x="T6" y="T7"/>
                  </a:cxn>
                  <a:cxn ang="0">
                    <a:pos x="T8" y="T9"/>
                  </a:cxn>
                </a:cxnLst>
                <a:rect l="0" t="0" r="r" b="b"/>
                <a:pathLst>
                  <a:path w="1385" h="663">
                    <a:moveTo>
                      <a:pt x="1385" y="534"/>
                    </a:moveTo>
                    <a:lnTo>
                      <a:pt x="619" y="663"/>
                    </a:lnTo>
                    <a:lnTo>
                      <a:pt x="0" y="617"/>
                    </a:lnTo>
                    <a:lnTo>
                      <a:pt x="738" y="0"/>
                    </a:lnTo>
                    <a:lnTo>
                      <a:pt x="1385" y="5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5" name="Freeform 11"/>
              <p:cNvSpPr>
                <a:spLocks/>
              </p:cNvSpPr>
              <p:nvPr/>
            </p:nvSpPr>
            <p:spPr bwMode="auto">
              <a:xfrm>
                <a:off x="2942" y="1971"/>
                <a:ext cx="766" cy="948"/>
              </a:xfrm>
              <a:custGeom>
                <a:avLst/>
                <a:gdLst>
                  <a:gd name="T0" fmla="*/ 766 w 766"/>
                  <a:gd name="T1" fmla="*/ 0 h 948"/>
                  <a:gd name="T2" fmla="*/ 128 w 766"/>
                  <a:gd name="T3" fmla="*/ 948 h 948"/>
                  <a:gd name="T4" fmla="*/ 0 w 766"/>
                  <a:gd name="T5" fmla="*/ 129 h 948"/>
                  <a:gd name="T6" fmla="*/ 766 w 766"/>
                  <a:gd name="T7" fmla="*/ 0 h 948"/>
                </a:gdLst>
                <a:ahLst/>
                <a:cxnLst>
                  <a:cxn ang="0">
                    <a:pos x="T0" y="T1"/>
                  </a:cxn>
                  <a:cxn ang="0">
                    <a:pos x="T2" y="T3"/>
                  </a:cxn>
                  <a:cxn ang="0">
                    <a:pos x="T4" y="T5"/>
                  </a:cxn>
                  <a:cxn ang="0">
                    <a:pos x="T6" y="T7"/>
                  </a:cxn>
                </a:cxnLst>
                <a:rect l="0" t="0" r="r" b="b"/>
                <a:pathLst>
                  <a:path w="766" h="948">
                    <a:moveTo>
                      <a:pt x="766" y="0"/>
                    </a:moveTo>
                    <a:lnTo>
                      <a:pt x="128" y="948"/>
                    </a:lnTo>
                    <a:lnTo>
                      <a:pt x="0" y="129"/>
                    </a:lnTo>
                    <a:lnTo>
                      <a:pt x="7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6" name="Freeform 13"/>
              <p:cNvSpPr>
                <a:spLocks/>
              </p:cNvSpPr>
              <p:nvPr/>
            </p:nvSpPr>
            <p:spPr bwMode="auto">
              <a:xfrm>
                <a:off x="2819" y="2401"/>
                <a:ext cx="28" cy="24"/>
              </a:xfrm>
              <a:custGeom>
                <a:avLst/>
                <a:gdLst>
                  <a:gd name="T0" fmla="*/ 10 w 12"/>
                  <a:gd name="T1" fmla="*/ 1 h 10"/>
                  <a:gd name="T2" fmla="*/ 5 w 12"/>
                  <a:gd name="T3" fmla="*/ 0 h 10"/>
                  <a:gd name="T4" fmla="*/ 0 w 12"/>
                  <a:gd name="T5" fmla="*/ 0 h 10"/>
                  <a:gd name="T6" fmla="*/ 0 w 12"/>
                  <a:gd name="T7" fmla="*/ 0 h 10"/>
                  <a:gd name="T8" fmla="*/ 0 w 12"/>
                  <a:gd name="T9" fmla="*/ 10 h 10"/>
                  <a:gd name="T10" fmla="*/ 0 w 12"/>
                  <a:gd name="T11" fmla="*/ 10 h 10"/>
                  <a:gd name="T12" fmla="*/ 7 w 12"/>
                  <a:gd name="T13" fmla="*/ 10 h 10"/>
                  <a:gd name="T14" fmla="*/ 11 w 12"/>
                  <a:gd name="T15" fmla="*/ 9 h 10"/>
                  <a:gd name="T16" fmla="*/ 12 w 12"/>
                  <a:gd name="T17" fmla="*/ 5 h 10"/>
                  <a:gd name="T18" fmla="*/ 10 w 12"/>
                  <a:gd name="T19"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0">
                    <a:moveTo>
                      <a:pt x="10" y="1"/>
                    </a:moveTo>
                    <a:cubicBezTo>
                      <a:pt x="9" y="0"/>
                      <a:pt x="7" y="0"/>
                      <a:pt x="5" y="0"/>
                    </a:cubicBezTo>
                    <a:cubicBezTo>
                      <a:pt x="0" y="0"/>
                      <a:pt x="0" y="0"/>
                      <a:pt x="0" y="0"/>
                    </a:cubicBezTo>
                    <a:cubicBezTo>
                      <a:pt x="0" y="0"/>
                      <a:pt x="0" y="0"/>
                      <a:pt x="0" y="0"/>
                    </a:cubicBezTo>
                    <a:cubicBezTo>
                      <a:pt x="0" y="10"/>
                      <a:pt x="0" y="10"/>
                      <a:pt x="0" y="10"/>
                    </a:cubicBezTo>
                    <a:cubicBezTo>
                      <a:pt x="0" y="10"/>
                      <a:pt x="0" y="10"/>
                      <a:pt x="0" y="10"/>
                    </a:cubicBezTo>
                    <a:cubicBezTo>
                      <a:pt x="7" y="10"/>
                      <a:pt x="7" y="10"/>
                      <a:pt x="7" y="10"/>
                    </a:cubicBezTo>
                    <a:cubicBezTo>
                      <a:pt x="8" y="10"/>
                      <a:pt x="9" y="10"/>
                      <a:pt x="11" y="9"/>
                    </a:cubicBezTo>
                    <a:cubicBezTo>
                      <a:pt x="12" y="8"/>
                      <a:pt x="12" y="7"/>
                      <a:pt x="12" y="5"/>
                    </a:cubicBezTo>
                    <a:cubicBezTo>
                      <a:pt x="12" y="3"/>
                      <a:pt x="12" y="2"/>
                      <a:pt x="10" y="1"/>
                    </a:cubicBezTo>
                    <a:close/>
                  </a:path>
                </a:pathLst>
              </a:custGeom>
              <a:solidFill>
                <a:srgbClr val="E62E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7" name="Freeform 14"/>
              <p:cNvSpPr>
                <a:spLocks/>
              </p:cNvSpPr>
              <p:nvPr/>
            </p:nvSpPr>
            <p:spPr bwMode="auto">
              <a:xfrm>
                <a:off x="2980" y="2411"/>
                <a:ext cx="16" cy="33"/>
              </a:xfrm>
              <a:custGeom>
                <a:avLst/>
                <a:gdLst>
                  <a:gd name="T0" fmla="*/ 9 w 16"/>
                  <a:gd name="T1" fmla="*/ 0 h 33"/>
                  <a:gd name="T2" fmla="*/ 0 w 16"/>
                  <a:gd name="T3" fmla="*/ 33 h 33"/>
                  <a:gd name="T4" fmla="*/ 16 w 16"/>
                  <a:gd name="T5" fmla="*/ 33 h 33"/>
                  <a:gd name="T6" fmla="*/ 14 w 16"/>
                  <a:gd name="T7" fmla="*/ 12 h 33"/>
                  <a:gd name="T8" fmla="*/ 9 w 16"/>
                  <a:gd name="T9" fmla="*/ 0 h 33"/>
                </a:gdLst>
                <a:ahLst/>
                <a:cxnLst>
                  <a:cxn ang="0">
                    <a:pos x="T0" y="T1"/>
                  </a:cxn>
                  <a:cxn ang="0">
                    <a:pos x="T2" y="T3"/>
                  </a:cxn>
                  <a:cxn ang="0">
                    <a:pos x="T4" y="T5"/>
                  </a:cxn>
                  <a:cxn ang="0">
                    <a:pos x="T6" y="T7"/>
                  </a:cxn>
                  <a:cxn ang="0">
                    <a:pos x="T8" y="T9"/>
                  </a:cxn>
                </a:cxnLst>
                <a:rect l="0" t="0" r="r" b="b"/>
                <a:pathLst>
                  <a:path w="16" h="33">
                    <a:moveTo>
                      <a:pt x="9" y="0"/>
                    </a:moveTo>
                    <a:lnTo>
                      <a:pt x="0" y="33"/>
                    </a:lnTo>
                    <a:lnTo>
                      <a:pt x="16" y="33"/>
                    </a:lnTo>
                    <a:lnTo>
                      <a:pt x="14" y="12"/>
                    </a:lnTo>
                    <a:lnTo>
                      <a:pt x="9" y="0"/>
                    </a:lnTo>
                    <a:close/>
                  </a:path>
                </a:pathLst>
              </a:custGeom>
              <a:solidFill>
                <a:srgbClr val="E62E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8" name="Freeform 15"/>
              <p:cNvSpPr>
                <a:spLocks/>
              </p:cNvSpPr>
              <p:nvPr/>
            </p:nvSpPr>
            <p:spPr bwMode="auto">
              <a:xfrm>
                <a:off x="2980" y="2411"/>
                <a:ext cx="16" cy="33"/>
              </a:xfrm>
              <a:custGeom>
                <a:avLst/>
                <a:gdLst>
                  <a:gd name="T0" fmla="*/ 9 w 16"/>
                  <a:gd name="T1" fmla="*/ 0 h 33"/>
                  <a:gd name="T2" fmla="*/ 0 w 16"/>
                  <a:gd name="T3" fmla="*/ 33 h 33"/>
                  <a:gd name="T4" fmla="*/ 16 w 16"/>
                  <a:gd name="T5" fmla="*/ 33 h 33"/>
                  <a:gd name="T6" fmla="*/ 14 w 16"/>
                  <a:gd name="T7" fmla="*/ 12 h 33"/>
                  <a:gd name="T8" fmla="*/ 9 w 16"/>
                  <a:gd name="T9" fmla="*/ 0 h 33"/>
                </a:gdLst>
                <a:ahLst/>
                <a:cxnLst>
                  <a:cxn ang="0">
                    <a:pos x="T0" y="T1"/>
                  </a:cxn>
                  <a:cxn ang="0">
                    <a:pos x="T2" y="T3"/>
                  </a:cxn>
                  <a:cxn ang="0">
                    <a:pos x="T4" y="T5"/>
                  </a:cxn>
                  <a:cxn ang="0">
                    <a:pos x="T6" y="T7"/>
                  </a:cxn>
                  <a:cxn ang="0">
                    <a:pos x="T8" y="T9"/>
                  </a:cxn>
                </a:cxnLst>
                <a:rect l="0" t="0" r="r" b="b"/>
                <a:pathLst>
                  <a:path w="16" h="33">
                    <a:moveTo>
                      <a:pt x="9" y="0"/>
                    </a:moveTo>
                    <a:lnTo>
                      <a:pt x="0" y="33"/>
                    </a:lnTo>
                    <a:lnTo>
                      <a:pt x="16" y="33"/>
                    </a:lnTo>
                    <a:lnTo>
                      <a:pt x="14" y="12"/>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9" name="Freeform 16"/>
              <p:cNvSpPr>
                <a:spLocks/>
              </p:cNvSpPr>
              <p:nvPr/>
            </p:nvSpPr>
            <p:spPr bwMode="auto">
              <a:xfrm>
                <a:off x="3089" y="2014"/>
                <a:ext cx="133" cy="62"/>
              </a:xfrm>
              <a:custGeom>
                <a:avLst/>
                <a:gdLst>
                  <a:gd name="T0" fmla="*/ 29 w 56"/>
                  <a:gd name="T1" fmla="*/ 0 h 26"/>
                  <a:gd name="T2" fmla="*/ 0 w 56"/>
                  <a:gd name="T3" fmla="*/ 26 h 26"/>
                  <a:gd name="T4" fmla="*/ 56 w 56"/>
                  <a:gd name="T5" fmla="*/ 17 h 26"/>
                  <a:gd name="T6" fmla="*/ 29 w 56"/>
                  <a:gd name="T7" fmla="*/ 0 h 26"/>
                </a:gdLst>
                <a:ahLst/>
                <a:cxnLst>
                  <a:cxn ang="0">
                    <a:pos x="T0" y="T1"/>
                  </a:cxn>
                  <a:cxn ang="0">
                    <a:pos x="T2" y="T3"/>
                  </a:cxn>
                  <a:cxn ang="0">
                    <a:pos x="T4" y="T5"/>
                  </a:cxn>
                  <a:cxn ang="0">
                    <a:pos x="T6" y="T7"/>
                  </a:cxn>
                </a:cxnLst>
                <a:rect l="0" t="0" r="r" b="b"/>
                <a:pathLst>
                  <a:path w="56" h="26">
                    <a:moveTo>
                      <a:pt x="29" y="0"/>
                    </a:moveTo>
                    <a:cubicBezTo>
                      <a:pt x="14" y="0"/>
                      <a:pt x="2" y="11"/>
                      <a:pt x="0" y="26"/>
                    </a:cubicBezTo>
                    <a:cubicBezTo>
                      <a:pt x="56" y="17"/>
                      <a:pt x="56" y="17"/>
                      <a:pt x="56" y="17"/>
                    </a:cubicBezTo>
                    <a:cubicBezTo>
                      <a:pt x="51" y="7"/>
                      <a:pt x="41" y="0"/>
                      <a:pt x="29" y="0"/>
                    </a:cubicBezTo>
                  </a:path>
                </a:pathLst>
              </a:custGeom>
              <a:solidFill>
                <a:srgbClr val="F637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30" name="Freeform 17"/>
              <p:cNvSpPr>
                <a:spLocks/>
              </p:cNvSpPr>
              <p:nvPr/>
            </p:nvSpPr>
            <p:spPr bwMode="auto">
              <a:xfrm>
                <a:off x="2994" y="2423"/>
                <a:ext cx="5" cy="21"/>
              </a:xfrm>
              <a:custGeom>
                <a:avLst/>
                <a:gdLst>
                  <a:gd name="T0" fmla="*/ 0 w 5"/>
                  <a:gd name="T1" fmla="*/ 0 h 21"/>
                  <a:gd name="T2" fmla="*/ 2 w 5"/>
                  <a:gd name="T3" fmla="*/ 21 h 21"/>
                  <a:gd name="T4" fmla="*/ 5 w 5"/>
                  <a:gd name="T5" fmla="*/ 21 h 21"/>
                  <a:gd name="T6" fmla="*/ 0 w 5"/>
                  <a:gd name="T7" fmla="*/ 0 h 21"/>
                </a:gdLst>
                <a:ahLst/>
                <a:cxnLst>
                  <a:cxn ang="0">
                    <a:pos x="T0" y="T1"/>
                  </a:cxn>
                  <a:cxn ang="0">
                    <a:pos x="T2" y="T3"/>
                  </a:cxn>
                  <a:cxn ang="0">
                    <a:pos x="T4" y="T5"/>
                  </a:cxn>
                  <a:cxn ang="0">
                    <a:pos x="T6" y="T7"/>
                  </a:cxn>
                </a:cxnLst>
                <a:rect l="0" t="0" r="r" b="b"/>
                <a:pathLst>
                  <a:path w="5" h="21">
                    <a:moveTo>
                      <a:pt x="0" y="0"/>
                    </a:moveTo>
                    <a:lnTo>
                      <a:pt x="2" y="21"/>
                    </a:lnTo>
                    <a:lnTo>
                      <a:pt x="5" y="21"/>
                    </a:lnTo>
                    <a:lnTo>
                      <a:pt x="0" y="0"/>
                    </a:lnTo>
                    <a:close/>
                  </a:path>
                </a:pathLst>
              </a:custGeom>
              <a:solidFill>
                <a:srgbClr val="CD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31" name="Freeform 18"/>
              <p:cNvSpPr>
                <a:spLocks/>
              </p:cNvSpPr>
              <p:nvPr/>
            </p:nvSpPr>
            <p:spPr bwMode="auto">
              <a:xfrm>
                <a:off x="2994" y="2423"/>
                <a:ext cx="5" cy="21"/>
              </a:xfrm>
              <a:custGeom>
                <a:avLst/>
                <a:gdLst>
                  <a:gd name="T0" fmla="*/ 0 w 5"/>
                  <a:gd name="T1" fmla="*/ 0 h 21"/>
                  <a:gd name="T2" fmla="*/ 2 w 5"/>
                  <a:gd name="T3" fmla="*/ 21 h 21"/>
                  <a:gd name="T4" fmla="*/ 5 w 5"/>
                  <a:gd name="T5" fmla="*/ 21 h 21"/>
                  <a:gd name="T6" fmla="*/ 0 w 5"/>
                  <a:gd name="T7" fmla="*/ 0 h 21"/>
                </a:gdLst>
                <a:ahLst/>
                <a:cxnLst>
                  <a:cxn ang="0">
                    <a:pos x="T0" y="T1"/>
                  </a:cxn>
                  <a:cxn ang="0">
                    <a:pos x="T2" y="T3"/>
                  </a:cxn>
                  <a:cxn ang="0">
                    <a:pos x="T4" y="T5"/>
                  </a:cxn>
                  <a:cxn ang="0">
                    <a:pos x="T6" y="T7"/>
                  </a:cxn>
                </a:cxnLst>
                <a:rect l="0" t="0" r="r" b="b"/>
                <a:pathLst>
                  <a:path w="5" h="21">
                    <a:moveTo>
                      <a:pt x="0" y="0"/>
                    </a:moveTo>
                    <a:lnTo>
                      <a:pt x="2" y="21"/>
                    </a:lnTo>
                    <a:lnTo>
                      <a:pt x="5" y="2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32" name="Freeform 19"/>
              <p:cNvSpPr>
                <a:spLocks/>
              </p:cNvSpPr>
              <p:nvPr/>
            </p:nvSpPr>
            <p:spPr bwMode="auto">
              <a:xfrm>
                <a:off x="3155" y="2149"/>
                <a:ext cx="5" cy="43"/>
              </a:xfrm>
              <a:custGeom>
                <a:avLst/>
                <a:gdLst>
                  <a:gd name="T0" fmla="*/ 1 w 2"/>
                  <a:gd name="T1" fmla="*/ 0 h 18"/>
                  <a:gd name="T2" fmla="*/ 0 w 2"/>
                  <a:gd name="T3" fmla="*/ 1 h 18"/>
                  <a:gd name="T4" fmla="*/ 0 w 2"/>
                  <a:gd name="T5" fmla="*/ 18 h 18"/>
                  <a:gd name="T6" fmla="*/ 2 w 2"/>
                  <a:gd name="T7" fmla="*/ 18 h 18"/>
                  <a:gd name="T8" fmla="*/ 2 w 2"/>
                  <a:gd name="T9" fmla="*/ 1 h 18"/>
                  <a:gd name="T10" fmla="*/ 2 w 2"/>
                  <a:gd name="T11" fmla="*/ 1 h 18"/>
                  <a:gd name="T12" fmla="*/ 1 w 2"/>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 h="18">
                    <a:moveTo>
                      <a:pt x="1" y="0"/>
                    </a:moveTo>
                    <a:cubicBezTo>
                      <a:pt x="1" y="0"/>
                      <a:pt x="0" y="1"/>
                      <a:pt x="0" y="1"/>
                    </a:cubicBezTo>
                    <a:cubicBezTo>
                      <a:pt x="0" y="18"/>
                      <a:pt x="0" y="18"/>
                      <a:pt x="0" y="18"/>
                    </a:cubicBezTo>
                    <a:cubicBezTo>
                      <a:pt x="2" y="18"/>
                      <a:pt x="2" y="18"/>
                      <a:pt x="2" y="18"/>
                    </a:cubicBezTo>
                    <a:cubicBezTo>
                      <a:pt x="2" y="1"/>
                      <a:pt x="2" y="1"/>
                      <a:pt x="2" y="1"/>
                    </a:cubicBezTo>
                    <a:cubicBezTo>
                      <a:pt x="2" y="1"/>
                      <a:pt x="2" y="1"/>
                      <a:pt x="2" y="1"/>
                    </a:cubicBezTo>
                    <a:cubicBezTo>
                      <a:pt x="2" y="1"/>
                      <a:pt x="2" y="0"/>
                      <a:pt x="1" y="0"/>
                    </a:cubicBezTo>
                  </a:path>
                </a:pathLst>
              </a:custGeom>
              <a:solidFill>
                <a:srgbClr val="CD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33" name="Freeform 20"/>
              <p:cNvSpPr>
                <a:spLocks noEditPoints="1"/>
              </p:cNvSpPr>
              <p:nvPr/>
            </p:nvSpPr>
            <p:spPr bwMode="auto">
              <a:xfrm>
                <a:off x="3089" y="2054"/>
                <a:ext cx="140" cy="138"/>
              </a:xfrm>
              <a:custGeom>
                <a:avLst/>
                <a:gdLst>
                  <a:gd name="T0" fmla="*/ 8 w 59"/>
                  <a:gd name="T1" fmla="*/ 32 h 58"/>
                  <a:gd name="T2" fmla="*/ 8 w 59"/>
                  <a:gd name="T3" fmla="*/ 32 h 58"/>
                  <a:gd name="T4" fmla="*/ 8 w 59"/>
                  <a:gd name="T5" fmla="*/ 32 h 58"/>
                  <a:gd name="T6" fmla="*/ 19 w 59"/>
                  <a:gd name="T7" fmla="*/ 58 h 58"/>
                  <a:gd name="T8" fmla="*/ 23 w 59"/>
                  <a:gd name="T9" fmla="*/ 58 h 58"/>
                  <a:gd name="T10" fmla="*/ 23 w 59"/>
                  <a:gd name="T11" fmla="*/ 41 h 58"/>
                  <a:gd name="T12" fmla="*/ 23 w 59"/>
                  <a:gd name="T13" fmla="*/ 41 h 58"/>
                  <a:gd name="T14" fmla="*/ 15 w 59"/>
                  <a:gd name="T15" fmla="*/ 15 h 58"/>
                  <a:gd name="T16" fmla="*/ 16 w 59"/>
                  <a:gd name="T17" fmla="*/ 13 h 58"/>
                  <a:gd name="T18" fmla="*/ 17 w 59"/>
                  <a:gd name="T19" fmla="*/ 14 h 58"/>
                  <a:gd name="T20" fmla="*/ 23 w 59"/>
                  <a:gd name="T21" fmla="*/ 33 h 58"/>
                  <a:gd name="T22" fmla="*/ 23 w 59"/>
                  <a:gd name="T23" fmla="*/ 22 h 58"/>
                  <a:gd name="T24" fmla="*/ 24 w 59"/>
                  <a:gd name="T25" fmla="*/ 21 h 58"/>
                  <a:gd name="T26" fmla="*/ 25 w 59"/>
                  <a:gd name="T27" fmla="*/ 22 h 58"/>
                  <a:gd name="T28" fmla="*/ 25 w 59"/>
                  <a:gd name="T29" fmla="*/ 37 h 58"/>
                  <a:gd name="T30" fmla="*/ 29 w 59"/>
                  <a:gd name="T31" fmla="*/ 35 h 58"/>
                  <a:gd name="T32" fmla="*/ 33 w 59"/>
                  <a:gd name="T33" fmla="*/ 37 h 58"/>
                  <a:gd name="T34" fmla="*/ 33 w 59"/>
                  <a:gd name="T35" fmla="*/ 22 h 58"/>
                  <a:gd name="T36" fmla="*/ 34 w 59"/>
                  <a:gd name="T37" fmla="*/ 21 h 58"/>
                  <a:gd name="T38" fmla="*/ 35 w 59"/>
                  <a:gd name="T39" fmla="*/ 22 h 58"/>
                  <a:gd name="T40" fmla="*/ 35 w 59"/>
                  <a:gd name="T41" fmla="*/ 33 h 58"/>
                  <a:gd name="T42" fmla="*/ 41 w 59"/>
                  <a:gd name="T43" fmla="*/ 14 h 58"/>
                  <a:gd name="T44" fmla="*/ 43 w 59"/>
                  <a:gd name="T45" fmla="*/ 13 h 58"/>
                  <a:gd name="T46" fmla="*/ 44 w 59"/>
                  <a:gd name="T47" fmla="*/ 15 h 58"/>
                  <a:gd name="T48" fmla="*/ 36 w 59"/>
                  <a:gd name="T49" fmla="*/ 41 h 58"/>
                  <a:gd name="T50" fmla="*/ 36 w 59"/>
                  <a:gd name="T51" fmla="*/ 41 h 58"/>
                  <a:gd name="T52" fmla="*/ 36 w 59"/>
                  <a:gd name="T53" fmla="*/ 58 h 58"/>
                  <a:gd name="T54" fmla="*/ 40 w 59"/>
                  <a:gd name="T55" fmla="*/ 58 h 58"/>
                  <a:gd name="T56" fmla="*/ 51 w 59"/>
                  <a:gd name="T57" fmla="*/ 32 h 58"/>
                  <a:gd name="T58" fmla="*/ 51 w 59"/>
                  <a:gd name="T59" fmla="*/ 32 h 58"/>
                  <a:gd name="T60" fmla="*/ 51 w 59"/>
                  <a:gd name="T61" fmla="*/ 32 h 58"/>
                  <a:gd name="T62" fmla="*/ 59 w 59"/>
                  <a:gd name="T63" fmla="*/ 12 h 58"/>
                  <a:gd name="T64" fmla="*/ 56 w 59"/>
                  <a:gd name="T65" fmla="*/ 0 h 58"/>
                  <a:gd name="T66" fmla="*/ 0 w 59"/>
                  <a:gd name="T67" fmla="*/ 9 h 58"/>
                  <a:gd name="T68" fmla="*/ 0 w 59"/>
                  <a:gd name="T69" fmla="*/ 12 h 58"/>
                  <a:gd name="T70" fmla="*/ 8 w 59"/>
                  <a:gd name="T71" fmla="*/ 32 h 58"/>
                  <a:gd name="T72" fmla="*/ 31 w 59"/>
                  <a:gd name="T73" fmla="*/ 24 h 58"/>
                  <a:gd name="T74" fmla="*/ 28 w 59"/>
                  <a:gd name="T75" fmla="*/ 24 h 58"/>
                  <a:gd name="T76" fmla="*/ 26 w 59"/>
                  <a:gd name="T77" fmla="*/ 22 h 58"/>
                  <a:gd name="T78" fmla="*/ 28 w 59"/>
                  <a:gd name="T79" fmla="*/ 20 h 58"/>
                  <a:gd name="T80" fmla="*/ 31 w 59"/>
                  <a:gd name="T81" fmla="*/ 20 h 58"/>
                  <a:gd name="T82" fmla="*/ 33 w 59"/>
                  <a:gd name="T83" fmla="*/ 22 h 58"/>
                  <a:gd name="T84" fmla="*/ 31 w 59"/>
                  <a:gd name="T85" fmla="*/ 24 h 58"/>
                  <a:gd name="T86" fmla="*/ 19 w 59"/>
                  <a:gd name="T87" fmla="*/ 14 h 58"/>
                  <a:gd name="T88" fmla="*/ 40 w 59"/>
                  <a:gd name="T89" fmla="*/ 14 h 58"/>
                  <a:gd name="T90" fmla="*/ 40 w 59"/>
                  <a:gd name="T91" fmla="*/ 14 h 58"/>
                  <a:gd name="T92" fmla="*/ 40 w 59"/>
                  <a:gd name="T93" fmla="*/ 15 h 58"/>
                  <a:gd name="T94" fmla="*/ 19 w 59"/>
                  <a:gd name="T95" fmla="*/ 15 h 58"/>
                  <a:gd name="T96" fmla="*/ 18 w 59"/>
                  <a:gd name="T97" fmla="*/ 14 h 58"/>
                  <a:gd name="T98" fmla="*/ 19 w 59"/>
                  <a:gd name="T99" fmla="*/ 1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 h="58">
                    <a:moveTo>
                      <a:pt x="8" y="32"/>
                    </a:moveTo>
                    <a:cubicBezTo>
                      <a:pt x="8" y="32"/>
                      <a:pt x="8" y="32"/>
                      <a:pt x="8" y="32"/>
                    </a:cubicBezTo>
                    <a:cubicBezTo>
                      <a:pt x="8" y="32"/>
                      <a:pt x="8" y="32"/>
                      <a:pt x="8" y="32"/>
                    </a:cubicBezTo>
                    <a:cubicBezTo>
                      <a:pt x="8" y="33"/>
                      <a:pt x="18" y="45"/>
                      <a:pt x="19" y="58"/>
                    </a:cubicBezTo>
                    <a:cubicBezTo>
                      <a:pt x="23" y="58"/>
                      <a:pt x="23" y="58"/>
                      <a:pt x="23" y="58"/>
                    </a:cubicBezTo>
                    <a:cubicBezTo>
                      <a:pt x="23" y="41"/>
                      <a:pt x="23" y="41"/>
                      <a:pt x="23" y="41"/>
                    </a:cubicBezTo>
                    <a:cubicBezTo>
                      <a:pt x="23" y="41"/>
                      <a:pt x="23" y="41"/>
                      <a:pt x="23" y="41"/>
                    </a:cubicBezTo>
                    <a:cubicBezTo>
                      <a:pt x="15" y="15"/>
                      <a:pt x="15" y="15"/>
                      <a:pt x="15" y="15"/>
                    </a:cubicBezTo>
                    <a:cubicBezTo>
                      <a:pt x="14" y="14"/>
                      <a:pt x="15" y="14"/>
                      <a:pt x="16" y="13"/>
                    </a:cubicBezTo>
                    <a:cubicBezTo>
                      <a:pt x="16" y="13"/>
                      <a:pt x="17" y="14"/>
                      <a:pt x="17" y="14"/>
                    </a:cubicBezTo>
                    <a:cubicBezTo>
                      <a:pt x="23" y="33"/>
                      <a:pt x="23" y="33"/>
                      <a:pt x="23" y="33"/>
                    </a:cubicBezTo>
                    <a:cubicBezTo>
                      <a:pt x="23" y="22"/>
                      <a:pt x="23" y="22"/>
                      <a:pt x="23" y="22"/>
                    </a:cubicBezTo>
                    <a:cubicBezTo>
                      <a:pt x="23" y="22"/>
                      <a:pt x="24" y="21"/>
                      <a:pt x="24" y="21"/>
                    </a:cubicBezTo>
                    <a:cubicBezTo>
                      <a:pt x="25" y="21"/>
                      <a:pt x="25" y="22"/>
                      <a:pt x="25" y="22"/>
                    </a:cubicBezTo>
                    <a:cubicBezTo>
                      <a:pt x="25" y="37"/>
                      <a:pt x="25" y="37"/>
                      <a:pt x="25" y="37"/>
                    </a:cubicBezTo>
                    <a:cubicBezTo>
                      <a:pt x="26" y="36"/>
                      <a:pt x="28" y="35"/>
                      <a:pt x="29" y="35"/>
                    </a:cubicBezTo>
                    <a:cubicBezTo>
                      <a:pt x="31" y="35"/>
                      <a:pt x="32" y="36"/>
                      <a:pt x="33" y="37"/>
                    </a:cubicBezTo>
                    <a:cubicBezTo>
                      <a:pt x="33" y="22"/>
                      <a:pt x="33" y="22"/>
                      <a:pt x="33" y="22"/>
                    </a:cubicBezTo>
                    <a:cubicBezTo>
                      <a:pt x="33" y="22"/>
                      <a:pt x="34" y="21"/>
                      <a:pt x="34" y="21"/>
                    </a:cubicBezTo>
                    <a:cubicBezTo>
                      <a:pt x="35" y="21"/>
                      <a:pt x="35" y="22"/>
                      <a:pt x="35" y="22"/>
                    </a:cubicBezTo>
                    <a:cubicBezTo>
                      <a:pt x="35" y="33"/>
                      <a:pt x="35" y="33"/>
                      <a:pt x="35" y="33"/>
                    </a:cubicBezTo>
                    <a:cubicBezTo>
                      <a:pt x="41" y="14"/>
                      <a:pt x="41" y="14"/>
                      <a:pt x="41" y="14"/>
                    </a:cubicBezTo>
                    <a:cubicBezTo>
                      <a:pt x="42" y="14"/>
                      <a:pt x="42" y="13"/>
                      <a:pt x="43" y="13"/>
                    </a:cubicBezTo>
                    <a:cubicBezTo>
                      <a:pt x="44" y="14"/>
                      <a:pt x="44" y="14"/>
                      <a:pt x="44" y="15"/>
                    </a:cubicBezTo>
                    <a:cubicBezTo>
                      <a:pt x="36" y="41"/>
                      <a:pt x="36" y="41"/>
                      <a:pt x="36" y="41"/>
                    </a:cubicBezTo>
                    <a:cubicBezTo>
                      <a:pt x="36" y="41"/>
                      <a:pt x="36" y="41"/>
                      <a:pt x="36" y="41"/>
                    </a:cubicBezTo>
                    <a:cubicBezTo>
                      <a:pt x="36" y="58"/>
                      <a:pt x="36" y="58"/>
                      <a:pt x="36" y="58"/>
                    </a:cubicBezTo>
                    <a:cubicBezTo>
                      <a:pt x="40" y="58"/>
                      <a:pt x="40" y="58"/>
                      <a:pt x="40" y="58"/>
                    </a:cubicBezTo>
                    <a:cubicBezTo>
                      <a:pt x="41" y="45"/>
                      <a:pt x="50" y="33"/>
                      <a:pt x="51" y="32"/>
                    </a:cubicBezTo>
                    <a:cubicBezTo>
                      <a:pt x="51" y="32"/>
                      <a:pt x="51" y="32"/>
                      <a:pt x="51" y="32"/>
                    </a:cubicBezTo>
                    <a:cubicBezTo>
                      <a:pt x="51" y="32"/>
                      <a:pt x="51" y="32"/>
                      <a:pt x="51" y="32"/>
                    </a:cubicBezTo>
                    <a:cubicBezTo>
                      <a:pt x="56" y="26"/>
                      <a:pt x="59" y="19"/>
                      <a:pt x="59" y="12"/>
                    </a:cubicBezTo>
                    <a:cubicBezTo>
                      <a:pt x="59" y="8"/>
                      <a:pt x="57" y="3"/>
                      <a:pt x="56" y="0"/>
                    </a:cubicBezTo>
                    <a:cubicBezTo>
                      <a:pt x="0" y="9"/>
                      <a:pt x="0" y="9"/>
                      <a:pt x="0" y="9"/>
                    </a:cubicBezTo>
                    <a:cubicBezTo>
                      <a:pt x="0" y="10"/>
                      <a:pt x="0" y="11"/>
                      <a:pt x="0" y="12"/>
                    </a:cubicBezTo>
                    <a:cubicBezTo>
                      <a:pt x="0" y="19"/>
                      <a:pt x="3" y="26"/>
                      <a:pt x="8" y="32"/>
                    </a:cubicBezTo>
                    <a:moveTo>
                      <a:pt x="31" y="24"/>
                    </a:moveTo>
                    <a:cubicBezTo>
                      <a:pt x="28" y="24"/>
                      <a:pt x="28" y="24"/>
                      <a:pt x="28" y="24"/>
                    </a:cubicBezTo>
                    <a:cubicBezTo>
                      <a:pt x="27" y="24"/>
                      <a:pt x="26" y="23"/>
                      <a:pt x="26" y="22"/>
                    </a:cubicBezTo>
                    <a:cubicBezTo>
                      <a:pt x="26" y="21"/>
                      <a:pt x="27" y="20"/>
                      <a:pt x="28" y="20"/>
                    </a:cubicBezTo>
                    <a:cubicBezTo>
                      <a:pt x="31" y="20"/>
                      <a:pt x="31" y="20"/>
                      <a:pt x="31" y="20"/>
                    </a:cubicBezTo>
                    <a:cubicBezTo>
                      <a:pt x="32" y="20"/>
                      <a:pt x="33" y="21"/>
                      <a:pt x="33" y="22"/>
                    </a:cubicBezTo>
                    <a:cubicBezTo>
                      <a:pt x="33" y="23"/>
                      <a:pt x="32" y="24"/>
                      <a:pt x="31" y="24"/>
                    </a:cubicBezTo>
                    <a:moveTo>
                      <a:pt x="19" y="14"/>
                    </a:moveTo>
                    <a:cubicBezTo>
                      <a:pt x="40" y="14"/>
                      <a:pt x="40" y="14"/>
                      <a:pt x="40" y="14"/>
                    </a:cubicBezTo>
                    <a:cubicBezTo>
                      <a:pt x="40" y="14"/>
                      <a:pt x="40" y="14"/>
                      <a:pt x="40" y="14"/>
                    </a:cubicBezTo>
                    <a:cubicBezTo>
                      <a:pt x="40" y="15"/>
                      <a:pt x="40" y="15"/>
                      <a:pt x="40" y="15"/>
                    </a:cubicBezTo>
                    <a:cubicBezTo>
                      <a:pt x="19" y="15"/>
                      <a:pt x="19" y="15"/>
                      <a:pt x="19" y="15"/>
                    </a:cubicBezTo>
                    <a:cubicBezTo>
                      <a:pt x="18" y="15"/>
                      <a:pt x="18" y="15"/>
                      <a:pt x="18" y="14"/>
                    </a:cubicBezTo>
                    <a:cubicBezTo>
                      <a:pt x="18" y="14"/>
                      <a:pt x="18" y="14"/>
                      <a:pt x="19" y="14"/>
                    </a:cubicBezTo>
                  </a:path>
                </a:pathLst>
              </a:custGeom>
              <a:solidFill>
                <a:srgbClr val="CD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34" name="Freeform 21"/>
              <p:cNvSpPr>
                <a:spLocks/>
              </p:cNvSpPr>
              <p:nvPr/>
            </p:nvSpPr>
            <p:spPr bwMode="auto">
              <a:xfrm>
                <a:off x="3077" y="2002"/>
                <a:ext cx="157" cy="76"/>
              </a:xfrm>
              <a:custGeom>
                <a:avLst/>
                <a:gdLst>
                  <a:gd name="T0" fmla="*/ 34 w 66"/>
                  <a:gd name="T1" fmla="*/ 0 h 32"/>
                  <a:gd name="T2" fmla="*/ 0 w 66"/>
                  <a:gd name="T3" fmla="*/ 32 h 32"/>
                  <a:gd name="T4" fmla="*/ 5 w 66"/>
                  <a:gd name="T5" fmla="*/ 31 h 32"/>
                  <a:gd name="T6" fmla="*/ 34 w 66"/>
                  <a:gd name="T7" fmla="*/ 5 h 32"/>
                  <a:gd name="T8" fmla="*/ 61 w 66"/>
                  <a:gd name="T9" fmla="*/ 22 h 32"/>
                  <a:gd name="T10" fmla="*/ 66 w 66"/>
                  <a:gd name="T11" fmla="*/ 21 h 32"/>
                  <a:gd name="T12" fmla="*/ 34 w 66"/>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66" h="32">
                    <a:moveTo>
                      <a:pt x="34" y="0"/>
                    </a:moveTo>
                    <a:cubicBezTo>
                      <a:pt x="16" y="0"/>
                      <a:pt x="1" y="14"/>
                      <a:pt x="0" y="32"/>
                    </a:cubicBezTo>
                    <a:cubicBezTo>
                      <a:pt x="5" y="31"/>
                      <a:pt x="5" y="31"/>
                      <a:pt x="5" y="31"/>
                    </a:cubicBezTo>
                    <a:cubicBezTo>
                      <a:pt x="7" y="16"/>
                      <a:pt x="19" y="5"/>
                      <a:pt x="34" y="5"/>
                    </a:cubicBezTo>
                    <a:cubicBezTo>
                      <a:pt x="46" y="5"/>
                      <a:pt x="56" y="12"/>
                      <a:pt x="61" y="22"/>
                    </a:cubicBezTo>
                    <a:cubicBezTo>
                      <a:pt x="66" y="21"/>
                      <a:pt x="66" y="21"/>
                      <a:pt x="66" y="21"/>
                    </a:cubicBezTo>
                    <a:cubicBezTo>
                      <a:pt x="61" y="8"/>
                      <a:pt x="48" y="0"/>
                      <a:pt x="34" y="0"/>
                    </a:cubicBezTo>
                  </a:path>
                </a:pathLst>
              </a:custGeom>
              <a:solidFill>
                <a:srgbClr val="F4F4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35" name="Freeform 22"/>
              <p:cNvSpPr>
                <a:spLocks/>
              </p:cNvSpPr>
              <p:nvPr/>
            </p:nvSpPr>
            <p:spPr bwMode="auto">
              <a:xfrm>
                <a:off x="3151" y="2102"/>
                <a:ext cx="16" cy="9"/>
              </a:xfrm>
              <a:custGeom>
                <a:avLst/>
                <a:gdLst>
                  <a:gd name="T0" fmla="*/ 5 w 7"/>
                  <a:gd name="T1" fmla="*/ 0 h 4"/>
                  <a:gd name="T2" fmla="*/ 2 w 7"/>
                  <a:gd name="T3" fmla="*/ 0 h 4"/>
                  <a:gd name="T4" fmla="*/ 0 w 7"/>
                  <a:gd name="T5" fmla="*/ 2 h 4"/>
                  <a:gd name="T6" fmla="*/ 2 w 7"/>
                  <a:gd name="T7" fmla="*/ 4 h 4"/>
                  <a:gd name="T8" fmla="*/ 5 w 7"/>
                  <a:gd name="T9" fmla="*/ 4 h 4"/>
                  <a:gd name="T10" fmla="*/ 7 w 7"/>
                  <a:gd name="T11" fmla="*/ 2 h 4"/>
                  <a:gd name="T12" fmla="*/ 5 w 7"/>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7" h="4">
                    <a:moveTo>
                      <a:pt x="5" y="0"/>
                    </a:moveTo>
                    <a:cubicBezTo>
                      <a:pt x="2" y="0"/>
                      <a:pt x="2" y="0"/>
                      <a:pt x="2" y="0"/>
                    </a:cubicBezTo>
                    <a:cubicBezTo>
                      <a:pt x="1" y="0"/>
                      <a:pt x="0" y="1"/>
                      <a:pt x="0" y="2"/>
                    </a:cubicBezTo>
                    <a:cubicBezTo>
                      <a:pt x="0" y="3"/>
                      <a:pt x="1" y="4"/>
                      <a:pt x="2" y="4"/>
                    </a:cubicBezTo>
                    <a:cubicBezTo>
                      <a:pt x="5" y="4"/>
                      <a:pt x="5" y="4"/>
                      <a:pt x="5" y="4"/>
                    </a:cubicBezTo>
                    <a:cubicBezTo>
                      <a:pt x="6" y="4"/>
                      <a:pt x="7" y="3"/>
                      <a:pt x="7" y="2"/>
                    </a:cubicBezTo>
                    <a:cubicBezTo>
                      <a:pt x="7" y="1"/>
                      <a:pt x="6" y="0"/>
                      <a:pt x="5" y="0"/>
                    </a:cubicBezTo>
                  </a:path>
                </a:pathLst>
              </a:custGeom>
              <a:solidFill>
                <a:srgbClr val="F4F4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36" name="Freeform 23"/>
              <p:cNvSpPr>
                <a:spLocks/>
              </p:cNvSpPr>
              <p:nvPr/>
            </p:nvSpPr>
            <p:spPr bwMode="auto">
              <a:xfrm>
                <a:off x="3132" y="2088"/>
                <a:ext cx="52" cy="2"/>
              </a:xfrm>
              <a:custGeom>
                <a:avLst/>
                <a:gdLst>
                  <a:gd name="T0" fmla="*/ 1 w 22"/>
                  <a:gd name="T1" fmla="*/ 1 h 1"/>
                  <a:gd name="T2" fmla="*/ 22 w 22"/>
                  <a:gd name="T3" fmla="*/ 1 h 1"/>
                  <a:gd name="T4" fmla="*/ 22 w 22"/>
                  <a:gd name="T5" fmla="*/ 0 h 1"/>
                  <a:gd name="T6" fmla="*/ 22 w 22"/>
                  <a:gd name="T7" fmla="*/ 0 h 1"/>
                  <a:gd name="T8" fmla="*/ 1 w 22"/>
                  <a:gd name="T9" fmla="*/ 0 h 1"/>
                  <a:gd name="T10" fmla="*/ 0 w 22"/>
                  <a:gd name="T11" fmla="*/ 0 h 1"/>
                  <a:gd name="T12" fmla="*/ 1 w 2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2" h="1">
                    <a:moveTo>
                      <a:pt x="1" y="1"/>
                    </a:moveTo>
                    <a:cubicBezTo>
                      <a:pt x="22" y="1"/>
                      <a:pt x="22" y="1"/>
                      <a:pt x="22" y="1"/>
                    </a:cubicBezTo>
                    <a:cubicBezTo>
                      <a:pt x="22" y="1"/>
                      <a:pt x="22" y="1"/>
                      <a:pt x="22" y="0"/>
                    </a:cubicBezTo>
                    <a:cubicBezTo>
                      <a:pt x="22" y="0"/>
                      <a:pt x="22" y="0"/>
                      <a:pt x="22" y="0"/>
                    </a:cubicBezTo>
                    <a:cubicBezTo>
                      <a:pt x="1" y="0"/>
                      <a:pt x="1" y="0"/>
                      <a:pt x="1" y="0"/>
                    </a:cubicBezTo>
                    <a:cubicBezTo>
                      <a:pt x="0" y="0"/>
                      <a:pt x="0" y="0"/>
                      <a:pt x="0" y="0"/>
                    </a:cubicBezTo>
                    <a:cubicBezTo>
                      <a:pt x="0" y="1"/>
                      <a:pt x="0" y="1"/>
                      <a:pt x="1" y="1"/>
                    </a:cubicBezTo>
                  </a:path>
                </a:pathLst>
              </a:custGeom>
              <a:solidFill>
                <a:srgbClr val="F4F4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37" name="Freeform 24"/>
              <p:cNvSpPr>
                <a:spLocks/>
              </p:cNvSpPr>
              <p:nvPr/>
            </p:nvSpPr>
            <p:spPr bwMode="auto">
              <a:xfrm>
                <a:off x="2724" y="2387"/>
                <a:ext cx="59" cy="90"/>
              </a:xfrm>
              <a:custGeom>
                <a:avLst/>
                <a:gdLst>
                  <a:gd name="T0" fmla="*/ 22 w 25"/>
                  <a:gd name="T1" fmla="*/ 1 h 38"/>
                  <a:gd name="T2" fmla="*/ 15 w 25"/>
                  <a:gd name="T3" fmla="*/ 0 h 38"/>
                  <a:gd name="T4" fmla="*/ 8 w 25"/>
                  <a:gd name="T5" fmla="*/ 1 h 38"/>
                  <a:gd name="T6" fmla="*/ 3 w 25"/>
                  <a:gd name="T7" fmla="*/ 3 h 38"/>
                  <a:gd name="T8" fmla="*/ 1 w 25"/>
                  <a:gd name="T9" fmla="*/ 8 h 38"/>
                  <a:gd name="T10" fmla="*/ 0 w 25"/>
                  <a:gd name="T11" fmla="*/ 13 h 38"/>
                  <a:gd name="T12" fmla="*/ 0 w 25"/>
                  <a:gd name="T13" fmla="*/ 26 h 38"/>
                  <a:gd name="T14" fmla="*/ 4 w 25"/>
                  <a:gd name="T15" fmla="*/ 35 h 38"/>
                  <a:gd name="T16" fmla="*/ 14 w 25"/>
                  <a:gd name="T17" fmla="*/ 38 h 38"/>
                  <a:gd name="T18" fmla="*/ 21 w 25"/>
                  <a:gd name="T19" fmla="*/ 37 h 38"/>
                  <a:gd name="T20" fmla="*/ 24 w 25"/>
                  <a:gd name="T21" fmla="*/ 36 h 38"/>
                  <a:gd name="T22" fmla="*/ 24 w 25"/>
                  <a:gd name="T23" fmla="*/ 35 h 38"/>
                  <a:gd name="T24" fmla="*/ 24 w 25"/>
                  <a:gd name="T25" fmla="*/ 33 h 38"/>
                  <a:gd name="T26" fmla="*/ 23 w 25"/>
                  <a:gd name="T27" fmla="*/ 31 h 38"/>
                  <a:gd name="T28" fmla="*/ 23 w 25"/>
                  <a:gd name="T29" fmla="*/ 30 h 38"/>
                  <a:gd name="T30" fmla="*/ 22 w 25"/>
                  <a:gd name="T31" fmla="*/ 30 h 38"/>
                  <a:gd name="T32" fmla="*/ 19 w 25"/>
                  <a:gd name="T33" fmla="*/ 31 h 38"/>
                  <a:gd name="T34" fmla="*/ 15 w 25"/>
                  <a:gd name="T35" fmla="*/ 32 h 38"/>
                  <a:gd name="T36" fmla="*/ 12 w 25"/>
                  <a:gd name="T37" fmla="*/ 32 h 38"/>
                  <a:gd name="T38" fmla="*/ 9 w 25"/>
                  <a:gd name="T39" fmla="*/ 31 h 38"/>
                  <a:gd name="T40" fmla="*/ 8 w 25"/>
                  <a:gd name="T41" fmla="*/ 29 h 38"/>
                  <a:gd name="T42" fmla="*/ 7 w 25"/>
                  <a:gd name="T43" fmla="*/ 26 h 38"/>
                  <a:gd name="T44" fmla="*/ 7 w 25"/>
                  <a:gd name="T45" fmla="*/ 13 h 38"/>
                  <a:gd name="T46" fmla="*/ 9 w 25"/>
                  <a:gd name="T47" fmla="*/ 7 h 38"/>
                  <a:gd name="T48" fmla="*/ 16 w 25"/>
                  <a:gd name="T49" fmla="*/ 6 h 38"/>
                  <a:gd name="T50" fmla="*/ 19 w 25"/>
                  <a:gd name="T51" fmla="*/ 6 h 38"/>
                  <a:gd name="T52" fmla="*/ 22 w 25"/>
                  <a:gd name="T53" fmla="*/ 7 h 38"/>
                  <a:gd name="T54" fmla="*/ 23 w 25"/>
                  <a:gd name="T55" fmla="*/ 6 h 38"/>
                  <a:gd name="T56" fmla="*/ 24 w 25"/>
                  <a:gd name="T57" fmla="*/ 5 h 38"/>
                  <a:gd name="T58" fmla="*/ 25 w 25"/>
                  <a:gd name="T59" fmla="*/ 3 h 38"/>
                  <a:gd name="T60" fmla="*/ 25 w 25"/>
                  <a:gd name="T61" fmla="*/ 2 h 38"/>
                  <a:gd name="T62" fmla="*/ 22 w 25"/>
                  <a:gd name="T63"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 h="38">
                    <a:moveTo>
                      <a:pt x="22" y="1"/>
                    </a:moveTo>
                    <a:cubicBezTo>
                      <a:pt x="21" y="0"/>
                      <a:pt x="18" y="0"/>
                      <a:pt x="15" y="0"/>
                    </a:cubicBezTo>
                    <a:cubicBezTo>
                      <a:pt x="12" y="0"/>
                      <a:pt x="10" y="0"/>
                      <a:pt x="8" y="1"/>
                    </a:cubicBezTo>
                    <a:cubicBezTo>
                      <a:pt x="6" y="1"/>
                      <a:pt x="4" y="2"/>
                      <a:pt x="3" y="3"/>
                    </a:cubicBezTo>
                    <a:cubicBezTo>
                      <a:pt x="2" y="5"/>
                      <a:pt x="1" y="6"/>
                      <a:pt x="1" y="8"/>
                    </a:cubicBezTo>
                    <a:cubicBezTo>
                      <a:pt x="0" y="9"/>
                      <a:pt x="0" y="11"/>
                      <a:pt x="0" y="13"/>
                    </a:cubicBezTo>
                    <a:cubicBezTo>
                      <a:pt x="0" y="26"/>
                      <a:pt x="0" y="26"/>
                      <a:pt x="0" y="26"/>
                    </a:cubicBezTo>
                    <a:cubicBezTo>
                      <a:pt x="0" y="30"/>
                      <a:pt x="1" y="33"/>
                      <a:pt x="4" y="35"/>
                    </a:cubicBezTo>
                    <a:cubicBezTo>
                      <a:pt x="6" y="37"/>
                      <a:pt x="9" y="38"/>
                      <a:pt x="14" y="38"/>
                    </a:cubicBezTo>
                    <a:cubicBezTo>
                      <a:pt x="17" y="38"/>
                      <a:pt x="19" y="37"/>
                      <a:pt x="21" y="37"/>
                    </a:cubicBezTo>
                    <a:cubicBezTo>
                      <a:pt x="22" y="37"/>
                      <a:pt x="24" y="36"/>
                      <a:pt x="24" y="36"/>
                    </a:cubicBezTo>
                    <a:cubicBezTo>
                      <a:pt x="24" y="36"/>
                      <a:pt x="24" y="35"/>
                      <a:pt x="24" y="35"/>
                    </a:cubicBezTo>
                    <a:cubicBezTo>
                      <a:pt x="24" y="34"/>
                      <a:pt x="24" y="33"/>
                      <a:pt x="24" y="33"/>
                    </a:cubicBezTo>
                    <a:cubicBezTo>
                      <a:pt x="24" y="32"/>
                      <a:pt x="24" y="31"/>
                      <a:pt x="23" y="31"/>
                    </a:cubicBezTo>
                    <a:cubicBezTo>
                      <a:pt x="23" y="30"/>
                      <a:pt x="23" y="30"/>
                      <a:pt x="23" y="30"/>
                    </a:cubicBezTo>
                    <a:cubicBezTo>
                      <a:pt x="22" y="30"/>
                      <a:pt x="22" y="30"/>
                      <a:pt x="22" y="30"/>
                    </a:cubicBezTo>
                    <a:cubicBezTo>
                      <a:pt x="21" y="31"/>
                      <a:pt x="21" y="31"/>
                      <a:pt x="19" y="31"/>
                    </a:cubicBezTo>
                    <a:cubicBezTo>
                      <a:pt x="18" y="32"/>
                      <a:pt x="17" y="32"/>
                      <a:pt x="15" y="32"/>
                    </a:cubicBezTo>
                    <a:cubicBezTo>
                      <a:pt x="14" y="32"/>
                      <a:pt x="13" y="32"/>
                      <a:pt x="12" y="32"/>
                    </a:cubicBezTo>
                    <a:cubicBezTo>
                      <a:pt x="11" y="31"/>
                      <a:pt x="10" y="31"/>
                      <a:pt x="9" y="31"/>
                    </a:cubicBezTo>
                    <a:cubicBezTo>
                      <a:pt x="9" y="30"/>
                      <a:pt x="8" y="29"/>
                      <a:pt x="8" y="29"/>
                    </a:cubicBezTo>
                    <a:cubicBezTo>
                      <a:pt x="7" y="28"/>
                      <a:pt x="7" y="27"/>
                      <a:pt x="7" y="26"/>
                    </a:cubicBezTo>
                    <a:cubicBezTo>
                      <a:pt x="7" y="13"/>
                      <a:pt x="7" y="13"/>
                      <a:pt x="7" y="13"/>
                    </a:cubicBezTo>
                    <a:cubicBezTo>
                      <a:pt x="7" y="11"/>
                      <a:pt x="8" y="9"/>
                      <a:pt x="9" y="7"/>
                    </a:cubicBezTo>
                    <a:cubicBezTo>
                      <a:pt x="10" y="6"/>
                      <a:pt x="13" y="6"/>
                      <a:pt x="16" y="6"/>
                    </a:cubicBezTo>
                    <a:cubicBezTo>
                      <a:pt x="17" y="6"/>
                      <a:pt x="18" y="6"/>
                      <a:pt x="19" y="6"/>
                    </a:cubicBezTo>
                    <a:cubicBezTo>
                      <a:pt x="20" y="6"/>
                      <a:pt x="21" y="7"/>
                      <a:pt x="22" y="7"/>
                    </a:cubicBezTo>
                    <a:cubicBezTo>
                      <a:pt x="23" y="7"/>
                      <a:pt x="23" y="7"/>
                      <a:pt x="23" y="6"/>
                    </a:cubicBezTo>
                    <a:cubicBezTo>
                      <a:pt x="23" y="6"/>
                      <a:pt x="24" y="5"/>
                      <a:pt x="24" y="5"/>
                    </a:cubicBezTo>
                    <a:cubicBezTo>
                      <a:pt x="24" y="4"/>
                      <a:pt x="25" y="4"/>
                      <a:pt x="25" y="3"/>
                    </a:cubicBezTo>
                    <a:cubicBezTo>
                      <a:pt x="25" y="2"/>
                      <a:pt x="25" y="2"/>
                      <a:pt x="25" y="2"/>
                    </a:cubicBezTo>
                    <a:cubicBezTo>
                      <a:pt x="24" y="2"/>
                      <a:pt x="23" y="1"/>
                      <a:pt x="22" y="1"/>
                    </a:cubicBezTo>
                    <a:close/>
                  </a:path>
                </a:pathLst>
              </a:custGeom>
              <a:solidFill>
                <a:srgbClr val="F4F4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38" name="Freeform 25"/>
              <p:cNvSpPr>
                <a:spLocks noEditPoints="1"/>
              </p:cNvSpPr>
              <p:nvPr/>
            </p:nvSpPr>
            <p:spPr bwMode="auto">
              <a:xfrm>
                <a:off x="2802" y="2387"/>
                <a:ext cx="64" cy="88"/>
              </a:xfrm>
              <a:custGeom>
                <a:avLst/>
                <a:gdLst>
                  <a:gd name="T0" fmla="*/ 19 w 27"/>
                  <a:gd name="T1" fmla="*/ 21 h 37"/>
                  <a:gd name="T2" fmla="*/ 21 w 27"/>
                  <a:gd name="T3" fmla="*/ 20 h 37"/>
                  <a:gd name="T4" fmla="*/ 24 w 27"/>
                  <a:gd name="T5" fmla="*/ 18 h 37"/>
                  <a:gd name="T6" fmla="*/ 26 w 27"/>
                  <a:gd name="T7" fmla="*/ 15 h 37"/>
                  <a:gd name="T8" fmla="*/ 26 w 27"/>
                  <a:gd name="T9" fmla="*/ 11 h 37"/>
                  <a:gd name="T10" fmla="*/ 23 w 27"/>
                  <a:gd name="T11" fmla="*/ 3 h 37"/>
                  <a:gd name="T12" fmla="*/ 12 w 27"/>
                  <a:gd name="T13" fmla="*/ 0 h 37"/>
                  <a:gd name="T14" fmla="*/ 2 w 27"/>
                  <a:gd name="T15" fmla="*/ 0 h 37"/>
                  <a:gd name="T16" fmla="*/ 0 w 27"/>
                  <a:gd name="T17" fmla="*/ 1 h 37"/>
                  <a:gd name="T18" fmla="*/ 0 w 27"/>
                  <a:gd name="T19" fmla="*/ 2 h 37"/>
                  <a:gd name="T20" fmla="*/ 0 w 27"/>
                  <a:gd name="T21" fmla="*/ 35 h 37"/>
                  <a:gd name="T22" fmla="*/ 0 w 27"/>
                  <a:gd name="T23" fmla="*/ 37 h 37"/>
                  <a:gd name="T24" fmla="*/ 2 w 27"/>
                  <a:gd name="T25" fmla="*/ 37 h 37"/>
                  <a:gd name="T26" fmla="*/ 5 w 27"/>
                  <a:gd name="T27" fmla="*/ 37 h 37"/>
                  <a:gd name="T28" fmla="*/ 6 w 27"/>
                  <a:gd name="T29" fmla="*/ 37 h 37"/>
                  <a:gd name="T30" fmla="*/ 7 w 27"/>
                  <a:gd name="T31" fmla="*/ 35 h 37"/>
                  <a:gd name="T32" fmla="*/ 7 w 27"/>
                  <a:gd name="T33" fmla="*/ 22 h 37"/>
                  <a:gd name="T34" fmla="*/ 12 w 27"/>
                  <a:gd name="T35" fmla="*/ 22 h 37"/>
                  <a:gd name="T36" fmla="*/ 12 w 27"/>
                  <a:gd name="T37" fmla="*/ 22 h 37"/>
                  <a:gd name="T38" fmla="*/ 19 w 27"/>
                  <a:gd name="T39" fmla="*/ 35 h 37"/>
                  <a:gd name="T40" fmla="*/ 20 w 27"/>
                  <a:gd name="T41" fmla="*/ 37 h 37"/>
                  <a:gd name="T42" fmla="*/ 21 w 27"/>
                  <a:gd name="T43" fmla="*/ 37 h 37"/>
                  <a:gd name="T44" fmla="*/ 25 w 27"/>
                  <a:gd name="T45" fmla="*/ 37 h 37"/>
                  <a:gd name="T46" fmla="*/ 27 w 27"/>
                  <a:gd name="T47" fmla="*/ 37 h 37"/>
                  <a:gd name="T48" fmla="*/ 26 w 27"/>
                  <a:gd name="T49" fmla="*/ 34 h 37"/>
                  <a:gd name="T50" fmla="*/ 19 w 27"/>
                  <a:gd name="T51" fmla="*/ 21 h 37"/>
                  <a:gd name="T52" fmla="*/ 18 w 27"/>
                  <a:gd name="T53" fmla="*/ 15 h 37"/>
                  <a:gd name="T54" fmla="*/ 14 w 27"/>
                  <a:gd name="T55" fmla="*/ 16 h 37"/>
                  <a:gd name="T56" fmla="*/ 7 w 27"/>
                  <a:gd name="T57" fmla="*/ 16 h 37"/>
                  <a:gd name="T58" fmla="*/ 7 w 27"/>
                  <a:gd name="T59" fmla="*/ 16 h 37"/>
                  <a:gd name="T60" fmla="*/ 7 w 27"/>
                  <a:gd name="T61" fmla="*/ 6 h 37"/>
                  <a:gd name="T62" fmla="*/ 7 w 27"/>
                  <a:gd name="T63" fmla="*/ 6 h 37"/>
                  <a:gd name="T64" fmla="*/ 12 w 27"/>
                  <a:gd name="T65" fmla="*/ 6 h 37"/>
                  <a:gd name="T66" fmla="*/ 17 w 27"/>
                  <a:gd name="T67" fmla="*/ 7 h 37"/>
                  <a:gd name="T68" fmla="*/ 19 w 27"/>
                  <a:gd name="T69" fmla="*/ 11 h 37"/>
                  <a:gd name="T70" fmla="*/ 18 w 27"/>
                  <a:gd name="T71"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 h="37">
                    <a:moveTo>
                      <a:pt x="19" y="21"/>
                    </a:moveTo>
                    <a:cubicBezTo>
                      <a:pt x="20" y="21"/>
                      <a:pt x="21" y="20"/>
                      <a:pt x="21" y="20"/>
                    </a:cubicBezTo>
                    <a:cubicBezTo>
                      <a:pt x="22" y="19"/>
                      <a:pt x="23" y="19"/>
                      <a:pt x="24" y="18"/>
                    </a:cubicBezTo>
                    <a:cubicBezTo>
                      <a:pt x="24" y="17"/>
                      <a:pt x="25" y="16"/>
                      <a:pt x="26" y="15"/>
                    </a:cubicBezTo>
                    <a:cubicBezTo>
                      <a:pt x="26" y="14"/>
                      <a:pt x="26" y="13"/>
                      <a:pt x="26" y="11"/>
                    </a:cubicBezTo>
                    <a:cubicBezTo>
                      <a:pt x="26" y="8"/>
                      <a:pt x="25" y="5"/>
                      <a:pt x="23" y="3"/>
                    </a:cubicBezTo>
                    <a:cubicBezTo>
                      <a:pt x="21" y="1"/>
                      <a:pt x="17" y="0"/>
                      <a:pt x="12" y="0"/>
                    </a:cubicBezTo>
                    <a:cubicBezTo>
                      <a:pt x="2" y="0"/>
                      <a:pt x="2" y="0"/>
                      <a:pt x="2" y="0"/>
                    </a:cubicBezTo>
                    <a:cubicBezTo>
                      <a:pt x="1" y="0"/>
                      <a:pt x="0" y="1"/>
                      <a:pt x="0" y="1"/>
                    </a:cubicBezTo>
                    <a:cubicBezTo>
                      <a:pt x="0" y="1"/>
                      <a:pt x="0" y="2"/>
                      <a:pt x="0" y="2"/>
                    </a:cubicBezTo>
                    <a:cubicBezTo>
                      <a:pt x="0" y="35"/>
                      <a:pt x="0" y="35"/>
                      <a:pt x="0" y="35"/>
                    </a:cubicBezTo>
                    <a:cubicBezTo>
                      <a:pt x="0" y="36"/>
                      <a:pt x="0" y="36"/>
                      <a:pt x="0" y="37"/>
                    </a:cubicBezTo>
                    <a:cubicBezTo>
                      <a:pt x="0" y="37"/>
                      <a:pt x="1" y="37"/>
                      <a:pt x="2" y="37"/>
                    </a:cubicBezTo>
                    <a:cubicBezTo>
                      <a:pt x="5" y="37"/>
                      <a:pt x="5" y="37"/>
                      <a:pt x="5" y="37"/>
                    </a:cubicBezTo>
                    <a:cubicBezTo>
                      <a:pt x="6" y="37"/>
                      <a:pt x="6" y="37"/>
                      <a:pt x="6" y="37"/>
                    </a:cubicBezTo>
                    <a:cubicBezTo>
                      <a:pt x="7" y="36"/>
                      <a:pt x="7" y="36"/>
                      <a:pt x="7" y="35"/>
                    </a:cubicBezTo>
                    <a:cubicBezTo>
                      <a:pt x="7" y="22"/>
                      <a:pt x="7" y="22"/>
                      <a:pt x="7" y="22"/>
                    </a:cubicBezTo>
                    <a:cubicBezTo>
                      <a:pt x="12" y="22"/>
                      <a:pt x="12" y="22"/>
                      <a:pt x="12" y="22"/>
                    </a:cubicBezTo>
                    <a:cubicBezTo>
                      <a:pt x="12" y="22"/>
                      <a:pt x="12" y="22"/>
                      <a:pt x="12" y="22"/>
                    </a:cubicBezTo>
                    <a:cubicBezTo>
                      <a:pt x="19" y="35"/>
                      <a:pt x="19" y="35"/>
                      <a:pt x="19" y="35"/>
                    </a:cubicBezTo>
                    <a:cubicBezTo>
                      <a:pt x="19" y="36"/>
                      <a:pt x="19" y="36"/>
                      <a:pt x="20" y="37"/>
                    </a:cubicBezTo>
                    <a:cubicBezTo>
                      <a:pt x="20" y="37"/>
                      <a:pt x="20" y="37"/>
                      <a:pt x="21" y="37"/>
                    </a:cubicBezTo>
                    <a:cubicBezTo>
                      <a:pt x="25" y="37"/>
                      <a:pt x="25" y="37"/>
                      <a:pt x="25" y="37"/>
                    </a:cubicBezTo>
                    <a:cubicBezTo>
                      <a:pt x="26" y="37"/>
                      <a:pt x="26" y="37"/>
                      <a:pt x="27" y="37"/>
                    </a:cubicBezTo>
                    <a:cubicBezTo>
                      <a:pt x="27" y="36"/>
                      <a:pt x="27" y="35"/>
                      <a:pt x="26" y="34"/>
                    </a:cubicBezTo>
                    <a:lnTo>
                      <a:pt x="19" y="21"/>
                    </a:lnTo>
                    <a:close/>
                    <a:moveTo>
                      <a:pt x="18" y="15"/>
                    </a:moveTo>
                    <a:cubicBezTo>
                      <a:pt x="16" y="16"/>
                      <a:pt x="15" y="16"/>
                      <a:pt x="14" y="16"/>
                    </a:cubicBezTo>
                    <a:cubicBezTo>
                      <a:pt x="7" y="16"/>
                      <a:pt x="7" y="16"/>
                      <a:pt x="7" y="16"/>
                    </a:cubicBezTo>
                    <a:cubicBezTo>
                      <a:pt x="7" y="16"/>
                      <a:pt x="7" y="16"/>
                      <a:pt x="7" y="16"/>
                    </a:cubicBezTo>
                    <a:cubicBezTo>
                      <a:pt x="7" y="6"/>
                      <a:pt x="7" y="6"/>
                      <a:pt x="7" y="6"/>
                    </a:cubicBezTo>
                    <a:cubicBezTo>
                      <a:pt x="7" y="6"/>
                      <a:pt x="7" y="6"/>
                      <a:pt x="7" y="6"/>
                    </a:cubicBezTo>
                    <a:cubicBezTo>
                      <a:pt x="12" y="6"/>
                      <a:pt x="12" y="6"/>
                      <a:pt x="12" y="6"/>
                    </a:cubicBezTo>
                    <a:cubicBezTo>
                      <a:pt x="14" y="6"/>
                      <a:pt x="16" y="6"/>
                      <a:pt x="17" y="7"/>
                    </a:cubicBezTo>
                    <a:cubicBezTo>
                      <a:pt x="19" y="8"/>
                      <a:pt x="19" y="9"/>
                      <a:pt x="19" y="11"/>
                    </a:cubicBezTo>
                    <a:cubicBezTo>
                      <a:pt x="19" y="13"/>
                      <a:pt x="19" y="14"/>
                      <a:pt x="18" y="15"/>
                    </a:cubicBezTo>
                    <a:close/>
                  </a:path>
                </a:pathLst>
              </a:custGeom>
              <a:solidFill>
                <a:srgbClr val="F4F4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39" name="Freeform 26"/>
              <p:cNvSpPr>
                <a:spLocks/>
              </p:cNvSpPr>
              <p:nvPr/>
            </p:nvSpPr>
            <p:spPr bwMode="auto">
              <a:xfrm>
                <a:off x="2885" y="2387"/>
                <a:ext cx="55" cy="88"/>
              </a:xfrm>
              <a:custGeom>
                <a:avLst/>
                <a:gdLst>
                  <a:gd name="T0" fmla="*/ 20 w 23"/>
                  <a:gd name="T1" fmla="*/ 31 h 37"/>
                  <a:gd name="T2" fmla="*/ 8 w 23"/>
                  <a:gd name="T3" fmla="*/ 31 h 37"/>
                  <a:gd name="T4" fmla="*/ 7 w 23"/>
                  <a:gd name="T5" fmla="*/ 31 h 37"/>
                  <a:gd name="T6" fmla="*/ 7 w 23"/>
                  <a:gd name="T7" fmla="*/ 31 h 37"/>
                  <a:gd name="T8" fmla="*/ 7 w 23"/>
                  <a:gd name="T9" fmla="*/ 21 h 37"/>
                  <a:gd name="T10" fmla="*/ 8 w 23"/>
                  <a:gd name="T11" fmla="*/ 21 h 37"/>
                  <a:gd name="T12" fmla="*/ 17 w 23"/>
                  <a:gd name="T13" fmla="*/ 21 h 37"/>
                  <a:gd name="T14" fmla="*/ 18 w 23"/>
                  <a:gd name="T15" fmla="*/ 21 h 37"/>
                  <a:gd name="T16" fmla="*/ 19 w 23"/>
                  <a:gd name="T17" fmla="*/ 19 h 37"/>
                  <a:gd name="T18" fmla="*/ 19 w 23"/>
                  <a:gd name="T19" fmla="*/ 18 h 37"/>
                  <a:gd name="T20" fmla="*/ 20 w 23"/>
                  <a:gd name="T21" fmla="*/ 17 h 37"/>
                  <a:gd name="T22" fmla="*/ 19 w 23"/>
                  <a:gd name="T23" fmla="*/ 16 h 37"/>
                  <a:gd name="T24" fmla="*/ 18 w 23"/>
                  <a:gd name="T25" fmla="*/ 15 h 37"/>
                  <a:gd name="T26" fmla="*/ 7 w 23"/>
                  <a:gd name="T27" fmla="*/ 15 h 37"/>
                  <a:gd name="T28" fmla="*/ 7 w 23"/>
                  <a:gd name="T29" fmla="*/ 15 h 37"/>
                  <a:gd name="T30" fmla="*/ 7 w 23"/>
                  <a:gd name="T31" fmla="*/ 6 h 37"/>
                  <a:gd name="T32" fmla="*/ 8 w 23"/>
                  <a:gd name="T33" fmla="*/ 6 h 37"/>
                  <a:gd name="T34" fmla="*/ 19 w 23"/>
                  <a:gd name="T35" fmla="*/ 6 h 37"/>
                  <a:gd name="T36" fmla="*/ 21 w 23"/>
                  <a:gd name="T37" fmla="*/ 6 h 37"/>
                  <a:gd name="T38" fmla="*/ 22 w 23"/>
                  <a:gd name="T39" fmla="*/ 5 h 37"/>
                  <a:gd name="T40" fmla="*/ 22 w 23"/>
                  <a:gd name="T41" fmla="*/ 2 h 37"/>
                  <a:gd name="T42" fmla="*/ 22 w 23"/>
                  <a:gd name="T43" fmla="*/ 1 h 37"/>
                  <a:gd name="T44" fmla="*/ 20 w 23"/>
                  <a:gd name="T45" fmla="*/ 0 h 37"/>
                  <a:gd name="T46" fmla="*/ 2 w 23"/>
                  <a:gd name="T47" fmla="*/ 0 h 37"/>
                  <a:gd name="T48" fmla="*/ 1 w 23"/>
                  <a:gd name="T49" fmla="*/ 1 h 37"/>
                  <a:gd name="T50" fmla="*/ 0 w 23"/>
                  <a:gd name="T51" fmla="*/ 3 h 37"/>
                  <a:gd name="T52" fmla="*/ 0 w 23"/>
                  <a:gd name="T53" fmla="*/ 35 h 37"/>
                  <a:gd name="T54" fmla="*/ 1 w 23"/>
                  <a:gd name="T55" fmla="*/ 37 h 37"/>
                  <a:gd name="T56" fmla="*/ 2 w 23"/>
                  <a:gd name="T57" fmla="*/ 37 h 37"/>
                  <a:gd name="T58" fmla="*/ 21 w 23"/>
                  <a:gd name="T59" fmla="*/ 37 h 37"/>
                  <a:gd name="T60" fmla="*/ 22 w 23"/>
                  <a:gd name="T61" fmla="*/ 37 h 37"/>
                  <a:gd name="T62" fmla="*/ 23 w 23"/>
                  <a:gd name="T63" fmla="*/ 36 h 37"/>
                  <a:gd name="T64" fmla="*/ 23 w 23"/>
                  <a:gd name="T65" fmla="*/ 33 h 37"/>
                  <a:gd name="T66" fmla="*/ 22 w 23"/>
                  <a:gd name="T67" fmla="*/ 32 h 37"/>
                  <a:gd name="T68" fmla="*/ 20 w 23"/>
                  <a:gd name="T69" fmla="*/ 3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 h="37">
                    <a:moveTo>
                      <a:pt x="20" y="31"/>
                    </a:moveTo>
                    <a:cubicBezTo>
                      <a:pt x="8" y="31"/>
                      <a:pt x="8" y="31"/>
                      <a:pt x="8" y="31"/>
                    </a:cubicBezTo>
                    <a:cubicBezTo>
                      <a:pt x="7" y="31"/>
                      <a:pt x="7" y="31"/>
                      <a:pt x="7" y="31"/>
                    </a:cubicBezTo>
                    <a:cubicBezTo>
                      <a:pt x="7" y="31"/>
                      <a:pt x="7" y="31"/>
                      <a:pt x="7" y="31"/>
                    </a:cubicBezTo>
                    <a:cubicBezTo>
                      <a:pt x="7" y="21"/>
                      <a:pt x="7" y="21"/>
                      <a:pt x="7" y="21"/>
                    </a:cubicBezTo>
                    <a:cubicBezTo>
                      <a:pt x="7" y="21"/>
                      <a:pt x="7" y="21"/>
                      <a:pt x="8" y="21"/>
                    </a:cubicBezTo>
                    <a:cubicBezTo>
                      <a:pt x="17" y="21"/>
                      <a:pt x="17" y="21"/>
                      <a:pt x="17" y="21"/>
                    </a:cubicBezTo>
                    <a:cubicBezTo>
                      <a:pt x="17" y="21"/>
                      <a:pt x="18" y="21"/>
                      <a:pt x="18" y="21"/>
                    </a:cubicBezTo>
                    <a:cubicBezTo>
                      <a:pt x="19" y="21"/>
                      <a:pt x="19" y="20"/>
                      <a:pt x="19" y="19"/>
                    </a:cubicBezTo>
                    <a:cubicBezTo>
                      <a:pt x="19" y="19"/>
                      <a:pt x="19" y="19"/>
                      <a:pt x="19" y="18"/>
                    </a:cubicBezTo>
                    <a:cubicBezTo>
                      <a:pt x="20" y="18"/>
                      <a:pt x="20" y="17"/>
                      <a:pt x="20" y="17"/>
                    </a:cubicBezTo>
                    <a:cubicBezTo>
                      <a:pt x="20" y="16"/>
                      <a:pt x="20" y="16"/>
                      <a:pt x="19" y="16"/>
                    </a:cubicBezTo>
                    <a:cubicBezTo>
                      <a:pt x="19" y="15"/>
                      <a:pt x="19" y="15"/>
                      <a:pt x="18" y="15"/>
                    </a:cubicBezTo>
                    <a:cubicBezTo>
                      <a:pt x="7" y="15"/>
                      <a:pt x="7" y="15"/>
                      <a:pt x="7" y="15"/>
                    </a:cubicBezTo>
                    <a:cubicBezTo>
                      <a:pt x="7" y="15"/>
                      <a:pt x="7" y="15"/>
                      <a:pt x="7" y="15"/>
                    </a:cubicBezTo>
                    <a:cubicBezTo>
                      <a:pt x="7" y="6"/>
                      <a:pt x="7" y="6"/>
                      <a:pt x="7" y="6"/>
                    </a:cubicBezTo>
                    <a:cubicBezTo>
                      <a:pt x="7" y="6"/>
                      <a:pt x="7" y="6"/>
                      <a:pt x="8" y="6"/>
                    </a:cubicBezTo>
                    <a:cubicBezTo>
                      <a:pt x="19" y="6"/>
                      <a:pt x="19" y="6"/>
                      <a:pt x="19" y="6"/>
                    </a:cubicBezTo>
                    <a:cubicBezTo>
                      <a:pt x="20" y="6"/>
                      <a:pt x="21" y="6"/>
                      <a:pt x="21" y="6"/>
                    </a:cubicBezTo>
                    <a:cubicBezTo>
                      <a:pt x="22" y="6"/>
                      <a:pt x="22" y="5"/>
                      <a:pt x="22" y="5"/>
                    </a:cubicBezTo>
                    <a:cubicBezTo>
                      <a:pt x="22" y="2"/>
                      <a:pt x="22" y="2"/>
                      <a:pt x="22" y="2"/>
                    </a:cubicBezTo>
                    <a:cubicBezTo>
                      <a:pt x="22" y="1"/>
                      <a:pt x="22" y="1"/>
                      <a:pt x="22" y="1"/>
                    </a:cubicBezTo>
                    <a:cubicBezTo>
                      <a:pt x="21" y="1"/>
                      <a:pt x="21" y="0"/>
                      <a:pt x="20" y="0"/>
                    </a:cubicBezTo>
                    <a:cubicBezTo>
                      <a:pt x="2" y="0"/>
                      <a:pt x="2" y="0"/>
                      <a:pt x="2" y="0"/>
                    </a:cubicBezTo>
                    <a:cubicBezTo>
                      <a:pt x="1" y="0"/>
                      <a:pt x="1" y="1"/>
                      <a:pt x="1" y="1"/>
                    </a:cubicBezTo>
                    <a:cubicBezTo>
                      <a:pt x="0" y="1"/>
                      <a:pt x="0" y="2"/>
                      <a:pt x="0" y="3"/>
                    </a:cubicBezTo>
                    <a:cubicBezTo>
                      <a:pt x="0" y="35"/>
                      <a:pt x="0" y="35"/>
                      <a:pt x="0" y="35"/>
                    </a:cubicBezTo>
                    <a:cubicBezTo>
                      <a:pt x="0" y="36"/>
                      <a:pt x="0" y="36"/>
                      <a:pt x="1" y="37"/>
                    </a:cubicBezTo>
                    <a:cubicBezTo>
                      <a:pt x="1" y="37"/>
                      <a:pt x="2" y="37"/>
                      <a:pt x="2" y="37"/>
                    </a:cubicBezTo>
                    <a:cubicBezTo>
                      <a:pt x="21" y="37"/>
                      <a:pt x="21" y="37"/>
                      <a:pt x="21" y="37"/>
                    </a:cubicBezTo>
                    <a:cubicBezTo>
                      <a:pt x="21" y="37"/>
                      <a:pt x="22" y="37"/>
                      <a:pt x="22" y="37"/>
                    </a:cubicBezTo>
                    <a:cubicBezTo>
                      <a:pt x="23" y="37"/>
                      <a:pt x="23" y="36"/>
                      <a:pt x="23" y="36"/>
                    </a:cubicBezTo>
                    <a:cubicBezTo>
                      <a:pt x="23" y="33"/>
                      <a:pt x="23" y="33"/>
                      <a:pt x="23" y="33"/>
                    </a:cubicBezTo>
                    <a:cubicBezTo>
                      <a:pt x="23" y="32"/>
                      <a:pt x="23" y="32"/>
                      <a:pt x="22" y="32"/>
                    </a:cubicBezTo>
                    <a:cubicBezTo>
                      <a:pt x="22" y="31"/>
                      <a:pt x="21" y="31"/>
                      <a:pt x="20" y="31"/>
                    </a:cubicBezTo>
                    <a:close/>
                  </a:path>
                </a:pathLst>
              </a:custGeom>
              <a:solidFill>
                <a:srgbClr val="F4F4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40" name="Freeform 27"/>
              <p:cNvSpPr>
                <a:spLocks/>
              </p:cNvSpPr>
              <p:nvPr/>
            </p:nvSpPr>
            <p:spPr bwMode="auto">
              <a:xfrm>
                <a:off x="2954" y="2387"/>
                <a:ext cx="45" cy="88"/>
              </a:xfrm>
              <a:custGeom>
                <a:avLst/>
                <a:gdLst>
                  <a:gd name="T0" fmla="*/ 12 w 19"/>
                  <a:gd name="T1" fmla="*/ 1 h 37"/>
                  <a:gd name="T2" fmla="*/ 11 w 19"/>
                  <a:gd name="T3" fmla="*/ 2 h 37"/>
                  <a:gd name="T4" fmla="*/ 1 w 19"/>
                  <a:gd name="T5" fmla="*/ 35 h 37"/>
                  <a:gd name="T6" fmla="*/ 0 w 19"/>
                  <a:gd name="T7" fmla="*/ 37 h 37"/>
                  <a:gd name="T8" fmla="*/ 2 w 19"/>
                  <a:gd name="T9" fmla="*/ 37 h 37"/>
                  <a:gd name="T10" fmla="*/ 5 w 19"/>
                  <a:gd name="T11" fmla="*/ 37 h 37"/>
                  <a:gd name="T12" fmla="*/ 7 w 19"/>
                  <a:gd name="T13" fmla="*/ 37 h 37"/>
                  <a:gd name="T14" fmla="*/ 7 w 19"/>
                  <a:gd name="T15" fmla="*/ 35 h 37"/>
                  <a:gd name="T16" fmla="*/ 9 w 19"/>
                  <a:gd name="T17" fmla="*/ 29 h 37"/>
                  <a:gd name="T18" fmla="*/ 19 w 19"/>
                  <a:gd name="T19" fmla="*/ 29 h 37"/>
                  <a:gd name="T20" fmla="*/ 18 w 19"/>
                  <a:gd name="T21" fmla="*/ 24 h 37"/>
                  <a:gd name="T22" fmla="*/ 11 w 19"/>
                  <a:gd name="T23" fmla="*/ 24 h 37"/>
                  <a:gd name="T24" fmla="*/ 15 w 19"/>
                  <a:gd name="T25" fmla="*/ 10 h 37"/>
                  <a:gd name="T26" fmla="*/ 17 w 19"/>
                  <a:gd name="T27" fmla="*/ 15 h 37"/>
                  <a:gd name="T28" fmla="*/ 14 w 19"/>
                  <a:gd name="T29" fmla="*/ 0 h 37"/>
                  <a:gd name="T30" fmla="*/ 13 w 19"/>
                  <a:gd name="T31" fmla="*/ 0 h 37"/>
                  <a:gd name="T32" fmla="*/ 12 w 19"/>
                  <a:gd name="T33" fmla="*/ 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37">
                    <a:moveTo>
                      <a:pt x="12" y="1"/>
                    </a:moveTo>
                    <a:cubicBezTo>
                      <a:pt x="12" y="1"/>
                      <a:pt x="11" y="2"/>
                      <a:pt x="11" y="2"/>
                    </a:cubicBezTo>
                    <a:cubicBezTo>
                      <a:pt x="1" y="35"/>
                      <a:pt x="1" y="35"/>
                      <a:pt x="1" y="35"/>
                    </a:cubicBezTo>
                    <a:cubicBezTo>
                      <a:pt x="0" y="36"/>
                      <a:pt x="0" y="37"/>
                      <a:pt x="0" y="37"/>
                    </a:cubicBezTo>
                    <a:cubicBezTo>
                      <a:pt x="1" y="37"/>
                      <a:pt x="1" y="37"/>
                      <a:pt x="2" y="37"/>
                    </a:cubicBezTo>
                    <a:cubicBezTo>
                      <a:pt x="5" y="37"/>
                      <a:pt x="5" y="37"/>
                      <a:pt x="5" y="37"/>
                    </a:cubicBezTo>
                    <a:cubicBezTo>
                      <a:pt x="6" y="37"/>
                      <a:pt x="6" y="37"/>
                      <a:pt x="7" y="37"/>
                    </a:cubicBezTo>
                    <a:cubicBezTo>
                      <a:pt x="7" y="36"/>
                      <a:pt x="7" y="36"/>
                      <a:pt x="7" y="35"/>
                    </a:cubicBezTo>
                    <a:cubicBezTo>
                      <a:pt x="9" y="29"/>
                      <a:pt x="9" y="29"/>
                      <a:pt x="9" y="29"/>
                    </a:cubicBezTo>
                    <a:cubicBezTo>
                      <a:pt x="19" y="29"/>
                      <a:pt x="19" y="29"/>
                      <a:pt x="19" y="29"/>
                    </a:cubicBezTo>
                    <a:cubicBezTo>
                      <a:pt x="18" y="24"/>
                      <a:pt x="18" y="24"/>
                      <a:pt x="18" y="24"/>
                    </a:cubicBezTo>
                    <a:cubicBezTo>
                      <a:pt x="11" y="24"/>
                      <a:pt x="11" y="24"/>
                      <a:pt x="11" y="24"/>
                    </a:cubicBezTo>
                    <a:cubicBezTo>
                      <a:pt x="15" y="10"/>
                      <a:pt x="15" y="10"/>
                      <a:pt x="15" y="10"/>
                    </a:cubicBezTo>
                    <a:cubicBezTo>
                      <a:pt x="17" y="15"/>
                      <a:pt x="17" y="15"/>
                      <a:pt x="17" y="15"/>
                    </a:cubicBezTo>
                    <a:cubicBezTo>
                      <a:pt x="14" y="0"/>
                      <a:pt x="14" y="0"/>
                      <a:pt x="14" y="0"/>
                    </a:cubicBezTo>
                    <a:cubicBezTo>
                      <a:pt x="13" y="0"/>
                      <a:pt x="13" y="0"/>
                      <a:pt x="13" y="0"/>
                    </a:cubicBezTo>
                    <a:cubicBezTo>
                      <a:pt x="13" y="0"/>
                      <a:pt x="12" y="1"/>
                      <a:pt x="12" y="1"/>
                    </a:cubicBezTo>
                  </a:path>
                </a:pathLst>
              </a:custGeom>
              <a:solidFill>
                <a:srgbClr val="F4F4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41" name="Freeform 28"/>
              <p:cNvSpPr>
                <a:spLocks/>
              </p:cNvSpPr>
              <p:nvPr/>
            </p:nvSpPr>
            <p:spPr bwMode="auto">
              <a:xfrm>
                <a:off x="3222" y="2052"/>
                <a:ext cx="12" cy="2"/>
              </a:xfrm>
              <a:custGeom>
                <a:avLst/>
                <a:gdLst>
                  <a:gd name="T0" fmla="*/ 5 w 5"/>
                  <a:gd name="T1" fmla="*/ 0 h 1"/>
                  <a:gd name="T2" fmla="*/ 5 w 5"/>
                  <a:gd name="T3" fmla="*/ 0 h 1"/>
                  <a:gd name="T4" fmla="*/ 5 w 5"/>
                  <a:gd name="T5" fmla="*/ 0 h 1"/>
                  <a:gd name="T6" fmla="*/ 0 w 5"/>
                  <a:gd name="T7" fmla="*/ 1 h 1"/>
                  <a:gd name="T8" fmla="*/ 0 w 5"/>
                  <a:gd name="T9" fmla="*/ 1 h 1"/>
                  <a:gd name="T10" fmla="*/ 5 w 5"/>
                  <a:gd name="T11" fmla="*/ 0 h 1"/>
                  <a:gd name="T12" fmla="*/ 5 w 5"/>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5" h="1">
                    <a:moveTo>
                      <a:pt x="5" y="0"/>
                    </a:moveTo>
                    <a:cubicBezTo>
                      <a:pt x="5" y="0"/>
                      <a:pt x="5" y="0"/>
                      <a:pt x="5" y="0"/>
                    </a:cubicBezTo>
                    <a:cubicBezTo>
                      <a:pt x="5" y="0"/>
                      <a:pt x="5" y="0"/>
                      <a:pt x="5" y="0"/>
                    </a:cubicBezTo>
                    <a:cubicBezTo>
                      <a:pt x="0" y="1"/>
                      <a:pt x="0" y="1"/>
                      <a:pt x="0" y="1"/>
                    </a:cubicBezTo>
                    <a:cubicBezTo>
                      <a:pt x="0" y="1"/>
                      <a:pt x="0" y="1"/>
                      <a:pt x="0" y="1"/>
                    </a:cubicBezTo>
                    <a:cubicBezTo>
                      <a:pt x="5" y="0"/>
                      <a:pt x="5" y="0"/>
                      <a:pt x="5" y="0"/>
                    </a:cubicBezTo>
                    <a:cubicBezTo>
                      <a:pt x="5" y="0"/>
                      <a:pt x="5" y="0"/>
                      <a:pt x="5" y="0"/>
                    </a:cubicBezTo>
                  </a:path>
                </a:pathLst>
              </a:custGeom>
              <a:solidFill>
                <a:srgbClr val="F5B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42" name="Freeform 29"/>
              <p:cNvSpPr>
                <a:spLocks noEditPoints="1"/>
              </p:cNvSpPr>
              <p:nvPr/>
            </p:nvSpPr>
            <p:spPr bwMode="auto">
              <a:xfrm>
                <a:off x="3077" y="2052"/>
                <a:ext cx="164" cy="200"/>
              </a:xfrm>
              <a:custGeom>
                <a:avLst/>
                <a:gdLst>
                  <a:gd name="T0" fmla="*/ 33 w 69"/>
                  <a:gd name="T1" fmla="*/ 42 h 84"/>
                  <a:gd name="T2" fmla="*/ 35 w 69"/>
                  <a:gd name="T3" fmla="*/ 42 h 84"/>
                  <a:gd name="T4" fmla="*/ 35 w 69"/>
                  <a:gd name="T5" fmla="*/ 59 h 84"/>
                  <a:gd name="T6" fmla="*/ 33 w 69"/>
                  <a:gd name="T7" fmla="*/ 42 h 84"/>
                  <a:gd name="T8" fmla="*/ 66 w 69"/>
                  <a:gd name="T9" fmla="*/ 0 h 84"/>
                  <a:gd name="T10" fmla="*/ 64 w 69"/>
                  <a:gd name="T11" fmla="*/ 13 h 84"/>
                  <a:gd name="T12" fmla="*/ 64 w 69"/>
                  <a:gd name="T13" fmla="*/ 13 h 84"/>
                  <a:gd name="T14" fmla="*/ 56 w 69"/>
                  <a:gd name="T15" fmla="*/ 33 h 84"/>
                  <a:gd name="T16" fmla="*/ 45 w 69"/>
                  <a:gd name="T17" fmla="*/ 59 h 84"/>
                  <a:gd name="T18" fmla="*/ 41 w 69"/>
                  <a:gd name="T19" fmla="*/ 42 h 84"/>
                  <a:gd name="T20" fmla="*/ 49 w 69"/>
                  <a:gd name="T21" fmla="*/ 16 h 84"/>
                  <a:gd name="T22" fmla="*/ 48 w 69"/>
                  <a:gd name="T23" fmla="*/ 14 h 84"/>
                  <a:gd name="T24" fmla="*/ 48 w 69"/>
                  <a:gd name="T25" fmla="*/ 14 h 84"/>
                  <a:gd name="T26" fmla="*/ 48 w 69"/>
                  <a:gd name="T27" fmla="*/ 14 h 84"/>
                  <a:gd name="T28" fmla="*/ 48 w 69"/>
                  <a:gd name="T29" fmla="*/ 14 h 84"/>
                  <a:gd name="T30" fmla="*/ 46 w 69"/>
                  <a:gd name="T31" fmla="*/ 15 h 84"/>
                  <a:gd name="T32" fmla="*/ 40 w 69"/>
                  <a:gd name="T33" fmla="*/ 34 h 84"/>
                  <a:gd name="T34" fmla="*/ 39 w 69"/>
                  <a:gd name="T35" fmla="*/ 22 h 84"/>
                  <a:gd name="T36" fmla="*/ 38 w 69"/>
                  <a:gd name="T37" fmla="*/ 38 h 84"/>
                  <a:gd name="T38" fmla="*/ 34 w 69"/>
                  <a:gd name="T39" fmla="*/ 36 h 84"/>
                  <a:gd name="T40" fmla="*/ 30 w 69"/>
                  <a:gd name="T41" fmla="*/ 23 h 84"/>
                  <a:gd name="T42" fmla="*/ 28 w 69"/>
                  <a:gd name="T43" fmla="*/ 23 h 84"/>
                  <a:gd name="T44" fmla="*/ 22 w 69"/>
                  <a:gd name="T45" fmla="*/ 15 h 84"/>
                  <a:gd name="T46" fmla="*/ 21 w 69"/>
                  <a:gd name="T47" fmla="*/ 14 h 84"/>
                  <a:gd name="T48" fmla="*/ 21 w 69"/>
                  <a:gd name="T49" fmla="*/ 14 h 84"/>
                  <a:gd name="T50" fmla="*/ 21 w 69"/>
                  <a:gd name="T51" fmla="*/ 14 h 84"/>
                  <a:gd name="T52" fmla="*/ 21 w 69"/>
                  <a:gd name="T53" fmla="*/ 14 h 84"/>
                  <a:gd name="T54" fmla="*/ 20 w 69"/>
                  <a:gd name="T55" fmla="*/ 16 h 84"/>
                  <a:gd name="T56" fmla="*/ 28 w 69"/>
                  <a:gd name="T57" fmla="*/ 42 h 84"/>
                  <a:gd name="T58" fmla="*/ 28 w 69"/>
                  <a:gd name="T59" fmla="*/ 59 h 84"/>
                  <a:gd name="T60" fmla="*/ 13 w 69"/>
                  <a:gd name="T61" fmla="*/ 33 h 84"/>
                  <a:gd name="T62" fmla="*/ 13 w 69"/>
                  <a:gd name="T63" fmla="*/ 33 h 84"/>
                  <a:gd name="T64" fmla="*/ 5 w 69"/>
                  <a:gd name="T65" fmla="*/ 13 h 84"/>
                  <a:gd name="T66" fmla="*/ 5 w 69"/>
                  <a:gd name="T67" fmla="*/ 10 h 84"/>
                  <a:gd name="T68" fmla="*/ 0 w 69"/>
                  <a:gd name="T69" fmla="*/ 11 h 84"/>
                  <a:gd name="T70" fmla="*/ 9 w 69"/>
                  <a:gd name="T71" fmla="*/ 36 h 84"/>
                  <a:gd name="T72" fmla="*/ 19 w 69"/>
                  <a:gd name="T73" fmla="*/ 61 h 84"/>
                  <a:gd name="T74" fmla="*/ 19 w 69"/>
                  <a:gd name="T75" fmla="*/ 68 h 84"/>
                  <a:gd name="T76" fmla="*/ 19 w 69"/>
                  <a:gd name="T77" fmla="*/ 75 h 84"/>
                  <a:gd name="T78" fmla="*/ 23 w 69"/>
                  <a:gd name="T79" fmla="*/ 84 h 84"/>
                  <a:gd name="T80" fmla="*/ 51 w 69"/>
                  <a:gd name="T81" fmla="*/ 79 h 84"/>
                  <a:gd name="T82" fmla="*/ 51 w 69"/>
                  <a:gd name="T83" fmla="*/ 71 h 84"/>
                  <a:gd name="T84" fmla="*/ 51 w 69"/>
                  <a:gd name="T85" fmla="*/ 64 h 84"/>
                  <a:gd name="T86" fmla="*/ 60 w 69"/>
                  <a:gd name="T87" fmla="*/ 36 h 84"/>
                  <a:gd name="T88" fmla="*/ 69 w 69"/>
                  <a:gd name="T89" fmla="*/ 1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9" h="84">
                    <a:moveTo>
                      <a:pt x="33" y="42"/>
                    </a:moveTo>
                    <a:cubicBezTo>
                      <a:pt x="33" y="42"/>
                      <a:pt x="33" y="42"/>
                      <a:pt x="33" y="42"/>
                    </a:cubicBezTo>
                    <a:cubicBezTo>
                      <a:pt x="33" y="42"/>
                      <a:pt x="34" y="41"/>
                      <a:pt x="34" y="41"/>
                    </a:cubicBezTo>
                    <a:cubicBezTo>
                      <a:pt x="35" y="41"/>
                      <a:pt x="35" y="42"/>
                      <a:pt x="35" y="42"/>
                    </a:cubicBezTo>
                    <a:cubicBezTo>
                      <a:pt x="35" y="42"/>
                      <a:pt x="35" y="42"/>
                      <a:pt x="35" y="42"/>
                    </a:cubicBezTo>
                    <a:cubicBezTo>
                      <a:pt x="35" y="59"/>
                      <a:pt x="35" y="59"/>
                      <a:pt x="35" y="59"/>
                    </a:cubicBezTo>
                    <a:cubicBezTo>
                      <a:pt x="33" y="59"/>
                      <a:pt x="33" y="59"/>
                      <a:pt x="33" y="59"/>
                    </a:cubicBezTo>
                    <a:cubicBezTo>
                      <a:pt x="33" y="42"/>
                      <a:pt x="33" y="42"/>
                      <a:pt x="33" y="42"/>
                    </a:cubicBezTo>
                    <a:cubicBezTo>
                      <a:pt x="33" y="42"/>
                      <a:pt x="33" y="42"/>
                      <a:pt x="33" y="42"/>
                    </a:cubicBezTo>
                    <a:moveTo>
                      <a:pt x="66" y="0"/>
                    </a:moveTo>
                    <a:cubicBezTo>
                      <a:pt x="61" y="1"/>
                      <a:pt x="61" y="1"/>
                      <a:pt x="61" y="1"/>
                    </a:cubicBezTo>
                    <a:cubicBezTo>
                      <a:pt x="62" y="4"/>
                      <a:pt x="64" y="9"/>
                      <a:pt x="64" y="13"/>
                    </a:cubicBezTo>
                    <a:cubicBezTo>
                      <a:pt x="64" y="13"/>
                      <a:pt x="64" y="13"/>
                      <a:pt x="64" y="13"/>
                    </a:cubicBezTo>
                    <a:cubicBezTo>
                      <a:pt x="64" y="13"/>
                      <a:pt x="64" y="13"/>
                      <a:pt x="64" y="13"/>
                    </a:cubicBezTo>
                    <a:cubicBezTo>
                      <a:pt x="64" y="20"/>
                      <a:pt x="61" y="27"/>
                      <a:pt x="56" y="33"/>
                    </a:cubicBezTo>
                    <a:cubicBezTo>
                      <a:pt x="56" y="33"/>
                      <a:pt x="56" y="33"/>
                      <a:pt x="56" y="33"/>
                    </a:cubicBezTo>
                    <a:cubicBezTo>
                      <a:pt x="56" y="33"/>
                      <a:pt x="56" y="33"/>
                      <a:pt x="56" y="33"/>
                    </a:cubicBezTo>
                    <a:cubicBezTo>
                      <a:pt x="55" y="34"/>
                      <a:pt x="46" y="46"/>
                      <a:pt x="45" y="59"/>
                    </a:cubicBezTo>
                    <a:cubicBezTo>
                      <a:pt x="41" y="59"/>
                      <a:pt x="41" y="59"/>
                      <a:pt x="41" y="59"/>
                    </a:cubicBezTo>
                    <a:cubicBezTo>
                      <a:pt x="41" y="42"/>
                      <a:pt x="41" y="42"/>
                      <a:pt x="41" y="42"/>
                    </a:cubicBezTo>
                    <a:cubicBezTo>
                      <a:pt x="41" y="42"/>
                      <a:pt x="41" y="42"/>
                      <a:pt x="41" y="42"/>
                    </a:cubicBezTo>
                    <a:cubicBezTo>
                      <a:pt x="49" y="16"/>
                      <a:pt x="49" y="16"/>
                      <a:pt x="49" y="16"/>
                    </a:cubicBezTo>
                    <a:cubicBezTo>
                      <a:pt x="49" y="16"/>
                      <a:pt x="49" y="16"/>
                      <a:pt x="49" y="16"/>
                    </a:cubicBezTo>
                    <a:cubicBezTo>
                      <a:pt x="49" y="15"/>
                      <a:pt x="49" y="15"/>
                      <a:pt x="48" y="14"/>
                    </a:cubicBezTo>
                    <a:cubicBezTo>
                      <a:pt x="48" y="14"/>
                      <a:pt x="48" y="14"/>
                      <a:pt x="48" y="14"/>
                    </a:cubicBezTo>
                    <a:cubicBezTo>
                      <a:pt x="48" y="14"/>
                      <a:pt x="48" y="14"/>
                      <a:pt x="48" y="14"/>
                    </a:cubicBezTo>
                    <a:cubicBezTo>
                      <a:pt x="48" y="14"/>
                      <a:pt x="48" y="14"/>
                      <a:pt x="48" y="14"/>
                    </a:cubicBezTo>
                    <a:cubicBezTo>
                      <a:pt x="48" y="14"/>
                      <a:pt x="48" y="14"/>
                      <a:pt x="48" y="14"/>
                    </a:cubicBezTo>
                    <a:cubicBezTo>
                      <a:pt x="48" y="14"/>
                      <a:pt x="48" y="14"/>
                      <a:pt x="48" y="14"/>
                    </a:cubicBezTo>
                    <a:cubicBezTo>
                      <a:pt x="48" y="14"/>
                      <a:pt x="48" y="14"/>
                      <a:pt x="48" y="14"/>
                    </a:cubicBezTo>
                    <a:cubicBezTo>
                      <a:pt x="47" y="14"/>
                      <a:pt x="47" y="15"/>
                      <a:pt x="46" y="15"/>
                    </a:cubicBezTo>
                    <a:cubicBezTo>
                      <a:pt x="46" y="15"/>
                      <a:pt x="46" y="15"/>
                      <a:pt x="46" y="15"/>
                    </a:cubicBezTo>
                    <a:cubicBezTo>
                      <a:pt x="46" y="15"/>
                      <a:pt x="46" y="15"/>
                      <a:pt x="46" y="15"/>
                    </a:cubicBezTo>
                    <a:cubicBezTo>
                      <a:pt x="40" y="34"/>
                      <a:pt x="40" y="34"/>
                      <a:pt x="40" y="34"/>
                    </a:cubicBezTo>
                    <a:cubicBezTo>
                      <a:pt x="40" y="23"/>
                      <a:pt x="40" y="23"/>
                      <a:pt x="40" y="23"/>
                    </a:cubicBezTo>
                    <a:cubicBezTo>
                      <a:pt x="40" y="23"/>
                      <a:pt x="40" y="22"/>
                      <a:pt x="39" y="22"/>
                    </a:cubicBezTo>
                    <a:cubicBezTo>
                      <a:pt x="39" y="22"/>
                      <a:pt x="38" y="23"/>
                      <a:pt x="38" y="23"/>
                    </a:cubicBezTo>
                    <a:cubicBezTo>
                      <a:pt x="38" y="38"/>
                      <a:pt x="38" y="38"/>
                      <a:pt x="38" y="38"/>
                    </a:cubicBezTo>
                    <a:cubicBezTo>
                      <a:pt x="38" y="38"/>
                      <a:pt x="38" y="38"/>
                      <a:pt x="38" y="38"/>
                    </a:cubicBezTo>
                    <a:cubicBezTo>
                      <a:pt x="37" y="37"/>
                      <a:pt x="36" y="36"/>
                      <a:pt x="34" y="36"/>
                    </a:cubicBezTo>
                    <a:cubicBezTo>
                      <a:pt x="33" y="36"/>
                      <a:pt x="31" y="37"/>
                      <a:pt x="30" y="38"/>
                    </a:cubicBezTo>
                    <a:cubicBezTo>
                      <a:pt x="30" y="23"/>
                      <a:pt x="30" y="23"/>
                      <a:pt x="30" y="23"/>
                    </a:cubicBezTo>
                    <a:cubicBezTo>
                      <a:pt x="30" y="23"/>
                      <a:pt x="30" y="22"/>
                      <a:pt x="29" y="22"/>
                    </a:cubicBezTo>
                    <a:cubicBezTo>
                      <a:pt x="29" y="22"/>
                      <a:pt x="28" y="23"/>
                      <a:pt x="28" y="23"/>
                    </a:cubicBezTo>
                    <a:cubicBezTo>
                      <a:pt x="28" y="34"/>
                      <a:pt x="28" y="34"/>
                      <a:pt x="28" y="34"/>
                    </a:cubicBezTo>
                    <a:cubicBezTo>
                      <a:pt x="22" y="15"/>
                      <a:pt x="22" y="15"/>
                      <a:pt x="22" y="15"/>
                    </a:cubicBezTo>
                    <a:cubicBezTo>
                      <a:pt x="22" y="15"/>
                      <a:pt x="22" y="15"/>
                      <a:pt x="22" y="15"/>
                    </a:cubicBezTo>
                    <a:cubicBezTo>
                      <a:pt x="22" y="15"/>
                      <a:pt x="21" y="14"/>
                      <a:pt x="21" y="14"/>
                    </a:cubicBezTo>
                    <a:cubicBezTo>
                      <a:pt x="21" y="14"/>
                      <a:pt x="21" y="14"/>
                      <a:pt x="21" y="14"/>
                    </a:cubicBezTo>
                    <a:cubicBezTo>
                      <a:pt x="21" y="14"/>
                      <a:pt x="21" y="14"/>
                      <a:pt x="21" y="14"/>
                    </a:cubicBezTo>
                    <a:cubicBezTo>
                      <a:pt x="21" y="14"/>
                      <a:pt x="21" y="14"/>
                      <a:pt x="21" y="14"/>
                    </a:cubicBezTo>
                    <a:cubicBezTo>
                      <a:pt x="21" y="14"/>
                      <a:pt x="21" y="14"/>
                      <a:pt x="21" y="14"/>
                    </a:cubicBezTo>
                    <a:cubicBezTo>
                      <a:pt x="21" y="14"/>
                      <a:pt x="21" y="14"/>
                      <a:pt x="21" y="14"/>
                    </a:cubicBezTo>
                    <a:cubicBezTo>
                      <a:pt x="21" y="14"/>
                      <a:pt x="21" y="14"/>
                      <a:pt x="21" y="14"/>
                    </a:cubicBezTo>
                    <a:cubicBezTo>
                      <a:pt x="21" y="14"/>
                      <a:pt x="21" y="14"/>
                      <a:pt x="21" y="14"/>
                    </a:cubicBezTo>
                    <a:cubicBezTo>
                      <a:pt x="20" y="15"/>
                      <a:pt x="20" y="15"/>
                      <a:pt x="20" y="16"/>
                    </a:cubicBezTo>
                    <a:cubicBezTo>
                      <a:pt x="20" y="16"/>
                      <a:pt x="20" y="16"/>
                      <a:pt x="20" y="16"/>
                    </a:cubicBezTo>
                    <a:cubicBezTo>
                      <a:pt x="28" y="42"/>
                      <a:pt x="28" y="42"/>
                      <a:pt x="28" y="42"/>
                    </a:cubicBezTo>
                    <a:cubicBezTo>
                      <a:pt x="28" y="42"/>
                      <a:pt x="28" y="42"/>
                      <a:pt x="28" y="42"/>
                    </a:cubicBezTo>
                    <a:cubicBezTo>
                      <a:pt x="28" y="59"/>
                      <a:pt x="28" y="59"/>
                      <a:pt x="28" y="59"/>
                    </a:cubicBezTo>
                    <a:cubicBezTo>
                      <a:pt x="24" y="59"/>
                      <a:pt x="24" y="59"/>
                      <a:pt x="24" y="59"/>
                    </a:cubicBezTo>
                    <a:cubicBezTo>
                      <a:pt x="23" y="46"/>
                      <a:pt x="13" y="34"/>
                      <a:pt x="13" y="33"/>
                    </a:cubicBezTo>
                    <a:cubicBezTo>
                      <a:pt x="13" y="33"/>
                      <a:pt x="13" y="33"/>
                      <a:pt x="13" y="33"/>
                    </a:cubicBezTo>
                    <a:cubicBezTo>
                      <a:pt x="13" y="33"/>
                      <a:pt x="13" y="33"/>
                      <a:pt x="13" y="33"/>
                    </a:cubicBezTo>
                    <a:cubicBezTo>
                      <a:pt x="8" y="27"/>
                      <a:pt x="5" y="20"/>
                      <a:pt x="5" y="13"/>
                    </a:cubicBezTo>
                    <a:cubicBezTo>
                      <a:pt x="5" y="13"/>
                      <a:pt x="5" y="13"/>
                      <a:pt x="5" y="13"/>
                    </a:cubicBezTo>
                    <a:cubicBezTo>
                      <a:pt x="5" y="13"/>
                      <a:pt x="5" y="13"/>
                      <a:pt x="5" y="13"/>
                    </a:cubicBezTo>
                    <a:cubicBezTo>
                      <a:pt x="5" y="12"/>
                      <a:pt x="5" y="11"/>
                      <a:pt x="5" y="10"/>
                    </a:cubicBezTo>
                    <a:cubicBezTo>
                      <a:pt x="0" y="11"/>
                      <a:pt x="0" y="11"/>
                      <a:pt x="0" y="11"/>
                    </a:cubicBezTo>
                    <a:cubicBezTo>
                      <a:pt x="0" y="11"/>
                      <a:pt x="0" y="11"/>
                      <a:pt x="0" y="11"/>
                    </a:cubicBezTo>
                    <a:cubicBezTo>
                      <a:pt x="0" y="12"/>
                      <a:pt x="0" y="12"/>
                      <a:pt x="0" y="13"/>
                    </a:cubicBezTo>
                    <a:cubicBezTo>
                      <a:pt x="0" y="22"/>
                      <a:pt x="3" y="30"/>
                      <a:pt x="9" y="36"/>
                    </a:cubicBezTo>
                    <a:cubicBezTo>
                      <a:pt x="9" y="36"/>
                      <a:pt x="9" y="36"/>
                      <a:pt x="9" y="36"/>
                    </a:cubicBezTo>
                    <a:cubicBezTo>
                      <a:pt x="9" y="36"/>
                      <a:pt x="18" y="49"/>
                      <a:pt x="19" y="61"/>
                    </a:cubicBezTo>
                    <a:cubicBezTo>
                      <a:pt x="18" y="61"/>
                      <a:pt x="17" y="63"/>
                      <a:pt x="17" y="64"/>
                    </a:cubicBezTo>
                    <a:cubicBezTo>
                      <a:pt x="17" y="65"/>
                      <a:pt x="18" y="67"/>
                      <a:pt x="19" y="68"/>
                    </a:cubicBezTo>
                    <a:cubicBezTo>
                      <a:pt x="18" y="68"/>
                      <a:pt x="17" y="70"/>
                      <a:pt x="17" y="71"/>
                    </a:cubicBezTo>
                    <a:cubicBezTo>
                      <a:pt x="17" y="73"/>
                      <a:pt x="18" y="74"/>
                      <a:pt x="19" y="75"/>
                    </a:cubicBezTo>
                    <a:cubicBezTo>
                      <a:pt x="18" y="76"/>
                      <a:pt x="17" y="77"/>
                      <a:pt x="17" y="79"/>
                    </a:cubicBezTo>
                    <a:cubicBezTo>
                      <a:pt x="17" y="81"/>
                      <a:pt x="20" y="84"/>
                      <a:pt x="23" y="84"/>
                    </a:cubicBezTo>
                    <a:cubicBezTo>
                      <a:pt x="46" y="84"/>
                      <a:pt x="46" y="84"/>
                      <a:pt x="46" y="84"/>
                    </a:cubicBezTo>
                    <a:cubicBezTo>
                      <a:pt x="49" y="84"/>
                      <a:pt x="51" y="81"/>
                      <a:pt x="51" y="79"/>
                    </a:cubicBezTo>
                    <a:cubicBezTo>
                      <a:pt x="51" y="77"/>
                      <a:pt x="50" y="76"/>
                      <a:pt x="49" y="75"/>
                    </a:cubicBezTo>
                    <a:cubicBezTo>
                      <a:pt x="50" y="74"/>
                      <a:pt x="51" y="73"/>
                      <a:pt x="51" y="71"/>
                    </a:cubicBezTo>
                    <a:cubicBezTo>
                      <a:pt x="51" y="70"/>
                      <a:pt x="50" y="68"/>
                      <a:pt x="49" y="68"/>
                    </a:cubicBezTo>
                    <a:cubicBezTo>
                      <a:pt x="50" y="67"/>
                      <a:pt x="51" y="65"/>
                      <a:pt x="51" y="64"/>
                    </a:cubicBezTo>
                    <a:cubicBezTo>
                      <a:pt x="51" y="63"/>
                      <a:pt x="51" y="61"/>
                      <a:pt x="50" y="61"/>
                    </a:cubicBezTo>
                    <a:cubicBezTo>
                      <a:pt x="50" y="49"/>
                      <a:pt x="60" y="36"/>
                      <a:pt x="60" y="36"/>
                    </a:cubicBezTo>
                    <a:cubicBezTo>
                      <a:pt x="60" y="36"/>
                      <a:pt x="60" y="36"/>
                      <a:pt x="60" y="36"/>
                    </a:cubicBezTo>
                    <a:cubicBezTo>
                      <a:pt x="65" y="30"/>
                      <a:pt x="69" y="22"/>
                      <a:pt x="69" y="13"/>
                    </a:cubicBezTo>
                    <a:cubicBezTo>
                      <a:pt x="69" y="8"/>
                      <a:pt x="68" y="4"/>
                      <a:pt x="66" y="0"/>
                    </a:cubicBezTo>
                  </a:path>
                </a:pathLst>
              </a:custGeom>
              <a:solidFill>
                <a:srgbClr val="E6AE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43" name="Freeform 30"/>
              <p:cNvSpPr>
                <a:spLocks noEditPoints="1"/>
              </p:cNvSpPr>
              <p:nvPr/>
            </p:nvSpPr>
            <p:spPr bwMode="auto">
              <a:xfrm>
                <a:off x="3089" y="2083"/>
                <a:ext cx="140" cy="109"/>
              </a:xfrm>
              <a:custGeom>
                <a:avLst/>
                <a:gdLst>
                  <a:gd name="T0" fmla="*/ 23 w 59"/>
                  <a:gd name="T1" fmla="*/ 29 h 46"/>
                  <a:gd name="T2" fmla="*/ 24 w 59"/>
                  <a:gd name="T3" fmla="*/ 9 h 46"/>
                  <a:gd name="T4" fmla="*/ 23 w 59"/>
                  <a:gd name="T5" fmla="*/ 10 h 46"/>
                  <a:gd name="T6" fmla="*/ 25 w 59"/>
                  <a:gd name="T7" fmla="*/ 10 h 46"/>
                  <a:gd name="T8" fmla="*/ 29 w 59"/>
                  <a:gd name="T9" fmla="*/ 23 h 46"/>
                  <a:gd name="T10" fmla="*/ 33 w 59"/>
                  <a:gd name="T11" fmla="*/ 25 h 46"/>
                  <a:gd name="T12" fmla="*/ 25 w 59"/>
                  <a:gd name="T13" fmla="*/ 25 h 46"/>
                  <a:gd name="T14" fmla="*/ 24 w 59"/>
                  <a:gd name="T15" fmla="*/ 9 h 46"/>
                  <a:gd name="T16" fmla="*/ 17 w 59"/>
                  <a:gd name="T17" fmla="*/ 2 h 46"/>
                  <a:gd name="T18" fmla="*/ 17 w 59"/>
                  <a:gd name="T19" fmla="*/ 2 h 46"/>
                  <a:gd name="T20" fmla="*/ 41 w 59"/>
                  <a:gd name="T21" fmla="*/ 2 h 46"/>
                  <a:gd name="T22" fmla="*/ 35 w 59"/>
                  <a:gd name="T23" fmla="*/ 21 h 46"/>
                  <a:gd name="T24" fmla="*/ 34 w 59"/>
                  <a:gd name="T25" fmla="*/ 9 h 46"/>
                  <a:gd name="T26" fmla="*/ 33 w 59"/>
                  <a:gd name="T27" fmla="*/ 10 h 46"/>
                  <a:gd name="T28" fmla="*/ 35 w 59"/>
                  <a:gd name="T29" fmla="*/ 10 h 46"/>
                  <a:gd name="T30" fmla="*/ 41 w 59"/>
                  <a:gd name="T31" fmla="*/ 2 h 46"/>
                  <a:gd name="T32" fmla="*/ 16 w 59"/>
                  <a:gd name="T33" fmla="*/ 1 h 46"/>
                  <a:gd name="T34" fmla="*/ 15 w 59"/>
                  <a:gd name="T35" fmla="*/ 3 h 46"/>
                  <a:gd name="T36" fmla="*/ 16 w 59"/>
                  <a:gd name="T37" fmla="*/ 1 h 46"/>
                  <a:gd name="T38" fmla="*/ 43 w 59"/>
                  <a:gd name="T39" fmla="*/ 1 h 46"/>
                  <a:gd name="T40" fmla="*/ 43 w 59"/>
                  <a:gd name="T41" fmla="*/ 1 h 46"/>
                  <a:gd name="T42" fmla="*/ 16 w 59"/>
                  <a:gd name="T43" fmla="*/ 1 h 46"/>
                  <a:gd name="T44" fmla="*/ 16 w 59"/>
                  <a:gd name="T45" fmla="*/ 1 h 46"/>
                  <a:gd name="T46" fmla="*/ 43 w 59"/>
                  <a:gd name="T47" fmla="*/ 1 h 46"/>
                  <a:gd name="T48" fmla="*/ 43 w 59"/>
                  <a:gd name="T49" fmla="*/ 1 h 46"/>
                  <a:gd name="T50" fmla="*/ 43 w 59"/>
                  <a:gd name="T51" fmla="*/ 1 h 46"/>
                  <a:gd name="T52" fmla="*/ 16 w 59"/>
                  <a:gd name="T53" fmla="*/ 1 h 46"/>
                  <a:gd name="T54" fmla="*/ 16 w 59"/>
                  <a:gd name="T55" fmla="*/ 1 h 46"/>
                  <a:gd name="T56" fmla="*/ 16 w 59"/>
                  <a:gd name="T57" fmla="*/ 1 h 46"/>
                  <a:gd name="T58" fmla="*/ 43 w 59"/>
                  <a:gd name="T59" fmla="*/ 1 h 46"/>
                  <a:gd name="T60" fmla="*/ 43 w 59"/>
                  <a:gd name="T61" fmla="*/ 1 h 46"/>
                  <a:gd name="T62" fmla="*/ 0 w 59"/>
                  <a:gd name="T63" fmla="*/ 0 h 46"/>
                  <a:gd name="T64" fmla="*/ 8 w 59"/>
                  <a:gd name="T65" fmla="*/ 20 h 46"/>
                  <a:gd name="T66" fmla="*/ 8 w 59"/>
                  <a:gd name="T67" fmla="*/ 20 h 46"/>
                  <a:gd name="T68" fmla="*/ 23 w 59"/>
                  <a:gd name="T69" fmla="*/ 46 h 46"/>
                  <a:gd name="T70" fmla="*/ 8 w 59"/>
                  <a:gd name="T71" fmla="*/ 20 h 46"/>
                  <a:gd name="T72" fmla="*/ 8 w 59"/>
                  <a:gd name="T73" fmla="*/ 20 h 46"/>
                  <a:gd name="T74" fmla="*/ 59 w 59"/>
                  <a:gd name="T75" fmla="*/ 0 h 46"/>
                  <a:gd name="T76" fmla="*/ 51 w 59"/>
                  <a:gd name="T77" fmla="*/ 20 h 46"/>
                  <a:gd name="T78" fmla="*/ 40 w 59"/>
                  <a:gd name="T79" fmla="*/ 46 h 46"/>
                  <a:gd name="T80" fmla="*/ 36 w 59"/>
                  <a:gd name="T81" fmla="*/ 29 h 46"/>
                  <a:gd name="T82" fmla="*/ 36 w 59"/>
                  <a:gd name="T83" fmla="*/ 29 h 46"/>
                  <a:gd name="T84" fmla="*/ 40 w 59"/>
                  <a:gd name="T85" fmla="*/ 46 h 46"/>
                  <a:gd name="T86" fmla="*/ 51 w 59"/>
                  <a:gd name="T87" fmla="*/ 20 h 46"/>
                  <a:gd name="T88" fmla="*/ 59 w 59"/>
                  <a:gd name="T8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9" h="46">
                    <a:moveTo>
                      <a:pt x="23" y="29"/>
                    </a:moveTo>
                    <a:cubicBezTo>
                      <a:pt x="23" y="29"/>
                      <a:pt x="23" y="29"/>
                      <a:pt x="23" y="29"/>
                    </a:cubicBezTo>
                    <a:cubicBezTo>
                      <a:pt x="23" y="29"/>
                      <a:pt x="23" y="29"/>
                      <a:pt x="23" y="29"/>
                    </a:cubicBezTo>
                    <a:moveTo>
                      <a:pt x="24" y="9"/>
                    </a:moveTo>
                    <a:cubicBezTo>
                      <a:pt x="24" y="9"/>
                      <a:pt x="23" y="10"/>
                      <a:pt x="23" y="10"/>
                    </a:cubicBezTo>
                    <a:cubicBezTo>
                      <a:pt x="23" y="10"/>
                      <a:pt x="23" y="10"/>
                      <a:pt x="23" y="10"/>
                    </a:cubicBezTo>
                    <a:cubicBezTo>
                      <a:pt x="23" y="10"/>
                      <a:pt x="24" y="9"/>
                      <a:pt x="24" y="9"/>
                    </a:cubicBezTo>
                    <a:cubicBezTo>
                      <a:pt x="25" y="9"/>
                      <a:pt x="25" y="10"/>
                      <a:pt x="25" y="10"/>
                    </a:cubicBezTo>
                    <a:cubicBezTo>
                      <a:pt x="25" y="25"/>
                      <a:pt x="25" y="25"/>
                      <a:pt x="25" y="25"/>
                    </a:cubicBezTo>
                    <a:cubicBezTo>
                      <a:pt x="26" y="24"/>
                      <a:pt x="28" y="23"/>
                      <a:pt x="29" y="23"/>
                    </a:cubicBezTo>
                    <a:cubicBezTo>
                      <a:pt x="31" y="23"/>
                      <a:pt x="32" y="24"/>
                      <a:pt x="33" y="25"/>
                    </a:cubicBezTo>
                    <a:cubicBezTo>
                      <a:pt x="33" y="25"/>
                      <a:pt x="33" y="25"/>
                      <a:pt x="33" y="25"/>
                    </a:cubicBezTo>
                    <a:cubicBezTo>
                      <a:pt x="32" y="24"/>
                      <a:pt x="31" y="23"/>
                      <a:pt x="29" y="23"/>
                    </a:cubicBezTo>
                    <a:cubicBezTo>
                      <a:pt x="28" y="23"/>
                      <a:pt x="26" y="24"/>
                      <a:pt x="25" y="25"/>
                    </a:cubicBezTo>
                    <a:cubicBezTo>
                      <a:pt x="25" y="10"/>
                      <a:pt x="25" y="10"/>
                      <a:pt x="25" y="10"/>
                    </a:cubicBezTo>
                    <a:cubicBezTo>
                      <a:pt x="25" y="10"/>
                      <a:pt x="25" y="9"/>
                      <a:pt x="24" y="9"/>
                    </a:cubicBezTo>
                    <a:moveTo>
                      <a:pt x="17" y="2"/>
                    </a:moveTo>
                    <a:cubicBezTo>
                      <a:pt x="17" y="2"/>
                      <a:pt x="17" y="2"/>
                      <a:pt x="17" y="2"/>
                    </a:cubicBezTo>
                    <a:cubicBezTo>
                      <a:pt x="23" y="21"/>
                      <a:pt x="23" y="21"/>
                      <a:pt x="23" y="21"/>
                    </a:cubicBezTo>
                    <a:cubicBezTo>
                      <a:pt x="17" y="2"/>
                      <a:pt x="17" y="2"/>
                      <a:pt x="17" y="2"/>
                    </a:cubicBezTo>
                    <a:cubicBezTo>
                      <a:pt x="17" y="2"/>
                      <a:pt x="17" y="2"/>
                      <a:pt x="17" y="2"/>
                    </a:cubicBezTo>
                    <a:moveTo>
                      <a:pt x="41" y="2"/>
                    </a:moveTo>
                    <a:cubicBezTo>
                      <a:pt x="41" y="2"/>
                      <a:pt x="41" y="2"/>
                      <a:pt x="41" y="2"/>
                    </a:cubicBezTo>
                    <a:cubicBezTo>
                      <a:pt x="35" y="21"/>
                      <a:pt x="35" y="21"/>
                      <a:pt x="35" y="21"/>
                    </a:cubicBezTo>
                    <a:cubicBezTo>
                      <a:pt x="35" y="10"/>
                      <a:pt x="35" y="10"/>
                      <a:pt x="35" y="10"/>
                    </a:cubicBezTo>
                    <a:cubicBezTo>
                      <a:pt x="35" y="10"/>
                      <a:pt x="35" y="9"/>
                      <a:pt x="34" y="9"/>
                    </a:cubicBezTo>
                    <a:cubicBezTo>
                      <a:pt x="34" y="9"/>
                      <a:pt x="33" y="10"/>
                      <a:pt x="33" y="10"/>
                    </a:cubicBezTo>
                    <a:cubicBezTo>
                      <a:pt x="33" y="10"/>
                      <a:pt x="33" y="10"/>
                      <a:pt x="33" y="10"/>
                    </a:cubicBezTo>
                    <a:cubicBezTo>
                      <a:pt x="33" y="10"/>
                      <a:pt x="34" y="9"/>
                      <a:pt x="34" y="9"/>
                    </a:cubicBezTo>
                    <a:cubicBezTo>
                      <a:pt x="35" y="9"/>
                      <a:pt x="35" y="10"/>
                      <a:pt x="35" y="10"/>
                    </a:cubicBezTo>
                    <a:cubicBezTo>
                      <a:pt x="35" y="21"/>
                      <a:pt x="35" y="21"/>
                      <a:pt x="35" y="21"/>
                    </a:cubicBezTo>
                    <a:cubicBezTo>
                      <a:pt x="41" y="2"/>
                      <a:pt x="41" y="2"/>
                      <a:pt x="41" y="2"/>
                    </a:cubicBezTo>
                    <a:cubicBezTo>
                      <a:pt x="41" y="2"/>
                      <a:pt x="41" y="2"/>
                      <a:pt x="41" y="2"/>
                    </a:cubicBezTo>
                    <a:moveTo>
                      <a:pt x="16" y="1"/>
                    </a:moveTo>
                    <a:cubicBezTo>
                      <a:pt x="16" y="1"/>
                      <a:pt x="16" y="1"/>
                      <a:pt x="16" y="1"/>
                    </a:cubicBezTo>
                    <a:cubicBezTo>
                      <a:pt x="15" y="2"/>
                      <a:pt x="15" y="2"/>
                      <a:pt x="15" y="3"/>
                    </a:cubicBezTo>
                    <a:cubicBezTo>
                      <a:pt x="15" y="2"/>
                      <a:pt x="15" y="2"/>
                      <a:pt x="16" y="1"/>
                    </a:cubicBezTo>
                    <a:cubicBezTo>
                      <a:pt x="16" y="1"/>
                      <a:pt x="16" y="1"/>
                      <a:pt x="16" y="1"/>
                    </a:cubicBezTo>
                    <a:moveTo>
                      <a:pt x="43" y="1"/>
                    </a:moveTo>
                    <a:cubicBezTo>
                      <a:pt x="43" y="1"/>
                      <a:pt x="43" y="1"/>
                      <a:pt x="43" y="1"/>
                    </a:cubicBezTo>
                    <a:cubicBezTo>
                      <a:pt x="44" y="2"/>
                      <a:pt x="44" y="2"/>
                      <a:pt x="44" y="3"/>
                    </a:cubicBezTo>
                    <a:cubicBezTo>
                      <a:pt x="44" y="2"/>
                      <a:pt x="44" y="2"/>
                      <a:pt x="43" y="1"/>
                    </a:cubicBezTo>
                    <a:cubicBezTo>
                      <a:pt x="43" y="1"/>
                      <a:pt x="43" y="1"/>
                      <a:pt x="43" y="1"/>
                    </a:cubicBezTo>
                    <a:moveTo>
                      <a:pt x="16" y="1"/>
                    </a:moveTo>
                    <a:cubicBezTo>
                      <a:pt x="16" y="1"/>
                      <a:pt x="16" y="1"/>
                      <a:pt x="16" y="1"/>
                    </a:cubicBezTo>
                    <a:cubicBezTo>
                      <a:pt x="16" y="1"/>
                      <a:pt x="16" y="1"/>
                      <a:pt x="16" y="1"/>
                    </a:cubicBezTo>
                    <a:moveTo>
                      <a:pt x="43" y="1"/>
                    </a:moveTo>
                    <a:cubicBezTo>
                      <a:pt x="43" y="1"/>
                      <a:pt x="43" y="1"/>
                      <a:pt x="43" y="1"/>
                    </a:cubicBezTo>
                    <a:cubicBezTo>
                      <a:pt x="43" y="1"/>
                      <a:pt x="43" y="1"/>
                      <a:pt x="43" y="1"/>
                    </a:cubicBezTo>
                    <a:moveTo>
                      <a:pt x="43" y="1"/>
                    </a:moveTo>
                    <a:cubicBezTo>
                      <a:pt x="42" y="1"/>
                      <a:pt x="42" y="2"/>
                      <a:pt x="41" y="2"/>
                    </a:cubicBezTo>
                    <a:cubicBezTo>
                      <a:pt x="42" y="2"/>
                      <a:pt x="42" y="1"/>
                      <a:pt x="43" y="1"/>
                    </a:cubicBezTo>
                    <a:moveTo>
                      <a:pt x="16" y="1"/>
                    </a:moveTo>
                    <a:cubicBezTo>
                      <a:pt x="16" y="1"/>
                      <a:pt x="16" y="1"/>
                      <a:pt x="16" y="1"/>
                    </a:cubicBezTo>
                    <a:cubicBezTo>
                      <a:pt x="16" y="1"/>
                      <a:pt x="16" y="1"/>
                      <a:pt x="16" y="1"/>
                    </a:cubicBezTo>
                    <a:moveTo>
                      <a:pt x="16" y="1"/>
                    </a:moveTo>
                    <a:cubicBezTo>
                      <a:pt x="16" y="1"/>
                      <a:pt x="16" y="1"/>
                      <a:pt x="16" y="1"/>
                    </a:cubicBezTo>
                    <a:cubicBezTo>
                      <a:pt x="16" y="1"/>
                      <a:pt x="16" y="1"/>
                      <a:pt x="16" y="1"/>
                    </a:cubicBezTo>
                    <a:cubicBezTo>
                      <a:pt x="16" y="1"/>
                      <a:pt x="16" y="1"/>
                      <a:pt x="16" y="1"/>
                    </a:cubicBezTo>
                    <a:moveTo>
                      <a:pt x="43" y="1"/>
                    </a:moveTo>
                    <a:cubicBezTo>
                      <a:pt x="43" y="1"/>
                      <a:pt x="43" y="1"/>
                      <a:pt x="43" y="1"/>
                    </a:cubicBezTo>
                    <a:cubicBezTo>
                      <a:pt x="43" y="1"/>
                      <a:pt x="43" y="1"/>
                      <a:pt x="43" y="1"/>
                    </a:cubicBezTo>
                    <a:cubicBezTo>
                      <a:pt x="43" y="1"/>
                      <a:pt x="43" y="1"/>
                      <a:pt x="43" y="1"/>
                    </a:cubicBezTo>
                    <a:moveTo>
                      <a:pt x="0" y="0"/>
                    </a:moveTo>
                    <a:cubicBezTo>
                      <a:pt x="0" y="0"/>
                      <a:pt x="0" y="0"/>
                      <a:pt x="0" y="0"/>
                    </a:cubicBezTo>
                    <a:cubicBezTo>
                      <a:pt x="0" y="7"/>
                      <a:pt x="3" y="14"/>
                      <a:pt x="8" y="20"/>
                    </a:cubicBezTo>
                    <a:cubicBezTo>
                      <a:pt x="8" y="20"/>
                      <a:pt x="8" y="20"/>
                      <a:pt x="8" y="20"/>
                    </a:cubicBezTo>
                    <a:cubicBezTo>
                      <a:pt x="8" y="20"/>
                      <a:pt x="8" y="20"/>
                      <a:pt x="8" y="20"/>
                    </a:cubicBezTo>
                    <a:cubicBezTo>
                      <a:pt x="8" y="21"/>
                      <a:pt x="18" y="33"/>
                      <a:pt x="19" y="46"/>
                    </a:cubicBezTo>
                    <a:cubicBezTo>
                      <a:pt x="23" y="46"/>
                      <a:pt x="23" y="46"/>
                      <a:pt x="23" y="46"/>
                    </a:cubicBezTo>
                    <a:cubicBezTo>
                      <a:pt x="19" y="46"/>
                      <a:pt x="19" y="46"/>
                      <a:pt x="19" y="46"/>
                    </a:cubicBezTo>
                    <a:cubicBezTo>
                      <a:pt x="18" y="33"/>
                      <a:pt x="8" y="21"/>
                      <a:pt x="8" y="20"/>
                    </a:cubicBezTo>
                    <a:cubicBezTo>
                      <a:pt x="8" y="20"/>
                      <a:pt x="8" y="20"/>
                      <a:pt x="8" y="20"/>
                    </a:cubicBezTo>
                    <a:cubicBezTo>
                      <a:pt x="8" y="20"/>
                      <a:pt x="8" y="20"/>
                      <a:pt x="8" y="20"/>
                    </a:cubicBezTo>
                    <a:cubicBezTo>
                      <a:pt x="3" y="14"/>
                      <a:pt x="0" y="7"/>
                      <a:pt x="0" y="0"/>
                    </a:cubicBezTo>
                    <a:moveTo>
                      <a:pt x="59" y="0"/>
                    </a:moveTo>
                    <a:cubicBezTo>
                      <a:pt x="59" y="7"/>
                      <a:pt x="56" y="14"/>
                      <a:pt x="51" y="20"/>
                    </a:cubicBezTo>
                    <a:cubicBezTo>
                      <a:pt x="51" y="20"/>
                      <a:pt x="51" y="20"/>
                      <a:pt x="51" y="20"/>
                    </a:cubicBezTo>
                    <a:cubicBezTo>
                      <a:pt x="51" y="20"/>
                      <a:pt x="51" y="20"/>
                      <a:pt x="51" y="20"/>
                    </a:cubicBezTo>
                    <a:cubicBezTo>
                      <a:pt x="50" y="21"/>
                      <a:pt x="41" y="33"/>
                      <a:pt x="40" y="46"/>
                    </a:cubicBezTo>
                    <a:cubicBezTo>
                      <a:pt x="36" y="46"/>
                      <a:pt x="36" y="46"/>
                      <a:pt x="36" y="46"/>
                    </a:cubicBezTo>
                    <a:cubicBezTo>
                      <a:pt x="36" y="29"/>
                      <a:pt x="36" y="29"/>
                      <a:pt x="36" y="29"/>
                    </a:cubicBezTo>
                    <a:cubicBezTo>
                      <a:pt x="36" y="29"/>
                      <a:pt x="36" y="29"/>
                      <a:pt x="36" y="29"/>
                    </a:cubicBezTo>
                    <a:cubicBezTo>
                      <a:pt x="36" y="29"/>
                      <a:pt x="36" y="29"/>
                      <a:pt x="36" y="29"/>
                    </a:cubicBezTo>
                    <a:cubicBezTo>
                      <a:pt x="36" y="46"/>
                      <a:pt x="36" y="46"/>
                      <a:pt x="36" y="46"/>
                    </a:cubicBezTo>
                    <a:cubicBezTo>
                      <a:pt x="40" y="46"/>
                      <a:pt x="40" y="46"/>
                      <a:pt x="40" y="46"/>
                    </a:cubicBezTo>
                    <a:cubicBezTo>
                      <a:pt x="41" y="33"/>
                      <a:pt x="50" y="21"/>
                      <a:pt x="51" y="20"/>
                    </a:cubicBezTo>
                    <a:cubicBezTo>
                      <a:pt x="51" y="20"/>
                      <a:pt x="51" y="20"/>
                      <a:pt x="51" y="20"/>
                    </a:cubicBezTo>
                    <a:cubicBezTo>
                      <a:pt x="51" y="20"/>
                      <a:pt x="51" y="20"/>
                      <a:pt x="51" y="20"/>
                    </a:cubicBezTo>
                    <a:cubicBezTo>
                      <a:pt x="56" y="14"/>
                      <a:pt x="59" y="7"/>
                      <a:pt x="59" y="0"/>
                    </a:cubicBezTo>
                    <a:cubicBezTo>
                      <a:pt x="59" y="0"/>
                      <a:pt x="59" y="0"/>
                      <a:pt x="59" y="0"/>
                    </a:cubicBezTo>
                  </a:path>
                </a:pathLst>
              </a:custGeom>
              <a:solidFill>
                <a:srgbClr val="E6AE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44" name="Freeform 31"/>
              <p:cNvSpPr>
                <a:spLocks/>
              </p:cNvSpPr>
              <p:nvPr/>
            </p:nvSpPr>
            <p:spPr bwMode="auto">
              <a:xfrm>
                <a:off x="3134" y="2254"/>
                <a:ext cx="48" cy="19"/>
              </a:xfrm>
              <a:custGeom>
                <a:avLst/>
                <a:gdLst>
                  <a:gd name="T0" fmla="*/ 20 w 20"/>
                  <a:gd name="T1" fmla="*/ 0 h 8"/>
                  <a:gd name="T2" fmla="*/ 0 w 20"/>
                  <a:gd name="T3" fmla="*/ 0 h 8"/>
                  <a:gd name="T4" fmla="*/ 9 w 20"/>
                  <a:gd name="T5" fmla="*/ 8 h 8"/>
                  <a:gd name="T6" fmla="*/ 12 w 20"/>
                  <a:gd name="T7" fmla="*/ 8 h 8"/>
                  <a:gd name="T8" fmla="*/ 20 w 20"/>
                  <a:gd name="T9" fmla="*/ 0 h 8"/>
                </a:gdLst>
                <a:ahLst/>
                <a:cxnLst>
                  <a:cxn ang="0">
                    <a:pos x="T0" y="T1"/>
                  </a:cxn>
                  <a:cxn ang="0">
                    <a:pos x="T2" y="T3"/>
                  </a:cxn>
                  <a:cxn ang="0">
                    <a:pos x="T4" y="T5"/>
                  </a:cxn>
                  <a:cxn ang="0">
                    <a:pos x="T6" y="T7"/>
                  </a:cxn>
                  <a:cxn ang="0">
                    <a:pos x="T8" y="T9"/>
                  </a:cxn>
                </a:cxnLst>
                <a:rect l="0" t="0" r="r" b="b"/>
                <a:pathLst>
                  <a:path w="20" h="8">
                    <a:moveTo>
                      <a:pt x="20" y="0"/>
                    </a:moveTo>
                    <a:cubicBezTo>
                      <a:pt x="0" y="0"/>
                      <a:pt x="0" y="0"/>
                      <a:pt x="0" y="0"/>
                    </a:cubicBezTo>
                    <a:cubicBezTo>
                      <a:pt x="0" y="5"/>
                      <a:pt x="4" y="8"/>
                      <a:pt x="9" y="8"/>
                    </a:cubicBezTo>
                    <a:cubicBezTo>
                      <a:pt x="12" y="8"/>
                      <a:pt x="12" y="8"/>
                      <a:pt x="12" y="8"/>
                    </a:cubicBezTo>
                    <a:cubicBezTo>
                      <a:pt x="16" y="8"/>
                      <a:pt x="20" y="5"/>
                      <a:pt x="20" y="0"/>
                    </a:cubicBezTo>
                  </a:path>
                </a:pathLst>
              </a:custGeom>
              <a:solidFill>
                <a:srgbClr val="E6AE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45" name="Freeform 32"/>
              <p:cNvSpPr>
                <a:spLocks noEditPoints="1"/>
              </p:cNvSpPr>
              <p:nvPr/>
            </p:nvSpPr>
            <p:spPr bwMode="auto">
              <a:xfrm>
                <a:off x="2987" y="2387"/>
                <a:ext cx="12" cy="69"/>
              </a:xfrm>
              <a:custGeom>
                <a:avLst/>
                <a:gdLst>
                  <a:gd name="T0" fmla="*/ 9 w 12"/>
                  <a:gd name="T1" fmla="*/ 57 h 69"/>
                  <a:gd name="T2" fmla="*/ 9 w 12"/>
                  <a:gd name="T3" fmla="*/ 57 h 69"/>
                  <a:gd name="T4" fmla="*/ 12 w 12"/>
                  <a:gd name="T5" fmla="*/ 69 h 69"/>
                  <a:gd name="T6" fmla="*/ 12 w 12"/>
                  <a:gd name="T7" fmla="*/ 69 h 69"/>
                  <a:gd name="T8" fmla="*/ 9 w 12"/>
                  <a:gd name="T9" fmla="*/ 57 h 69"/>
                  <a:gd name="T10" fmla="*/ 0 w 12"/>
                  <a:gd name="T11" fmla="*/ 0 h 69"/>
                  <a:gd name="T12" fmla="*/ 0 w 12"/>
                  <a:gd name="T13" fmla="*/ 0 h 69"/>
                  <a:gd name="T14" fmla="*/ 7 w 12"/>
                  <a:gd name="T15" fmla="*/ 36 h 69"/>
                  <a:gd name="T16" fmla="*/ 7 w 12"/>
                  <a:gd name="T17" fmla="*/ 36 h 69"/>
                  <a:gd name="T18" fmla="*/ 0 w 12"/>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69">
                    <a:moveTo>
                      <a:pt x="9" y="57"/>
                    </a:moveTo>
                    <a:lnTo>
                      <a:pt x="9" y="57"/>
                    </a:lnTo>
                    <a:lnTo>
                      <a:pt x="12" y="69"/>
                    </a:lnTo>
                    <a:lnTo>
                      <a:pt x="12" y="69"/>
                    </a:lnTo>
                    <a:lnTo>
                      <a:pt x="9" y="57"/>
                    </a:lnTo>
                    <a:close/>
                    <a:moveTo>
                      <a:pt x="0" y="0"/>
                    </a:moveTo>
                    <a:lnTo>
                      <a:pt x="0" y="0"/>
                    </a:lnTo>
                    <a:lnTo>
                      <a:pt x="7" y="36"/>
                    </a:lnTo>
                    <a:lnTo>
                      <a:pt x="7" y="36"/>
                    </a:lnTo>
                    <a:lnTo>
                      <a:pt x="0" y="0"/>
                    </a:lnTo>
                    <a:close/>
                  </a:path>
                </a:pathLst>
              </a:custGeom>
              <a:solidFill>
                <a:srgbClr val="EFAD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46" name="Freeform 33"/>
              <p:cNvSpPr>
                <a:spLocks noEditPoints="1"/>
              </p:cNvSpPr>
              <p:nvPr/>
            </p:nvSpPr>
            <p:spPr bwMode="auto">
              <a:xfrm>
                <a:off x="2987" y="2387"/>
                <a:ext cx="12" cy="69"/>
              </a:xfrm>
              <a:custGeom>
                <a:avLst/>
                <a:gdLst>
                  <a:gd name="T0" fmla="*/ 9 w 12"/>
                  <a:gd name="T1" fmla="*/ 57 h 69"/>
                  <a:gd name="T2" fmla="*/ 9 w 12"/>
                  <a:gd name="T3" fmla="*/ 57 h 69"/>
                  <a:gd name="T4" fmla="*/ 12 w 12"/>
                  <a:gd name="T5" fmla="*/ 69 h 69"/>
                  <a:gd name="T6" fmla="*/ 12 w 12"/>
                  <a:gd name="T7" fmla="*/ 69 h 69"/>
                  <a:gd name="T8" fmla="*/ 9 w 12"/>
                  <a:gd name="T9" fmla="*/ 57 h 69"/>
                  <a:gd name="T10" fmla="*/ 0 w 12"/>
                  <a:gd name="T11" fmla="*/ 0 h 69"/>
                  <a:gd name="T12" fmla="*/ 0 w 12"/>
                  <a:gd name="T13" fmla="*/ 0 h 69"/>
                  <a:gd name="T14" fmla="*/ 7 w 12"/>
                  <a:gd name="T15" fmla="*/ 36 h 69"/>
                  <a:gd name="T16" fmla="*/ 7 w 12"/>
                  <a:gd name="T17" fmla="*/ 36 h 69"/>
                  <a:gd name="T18" fmla="*/ 0 w 12"/>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69">
                    <a:moveTo>
                      <a:pt x="9" y="57"/>
                    </a:moveTo>
                    <a:lnTo>
                      <a:pt x="9" y="57"/>
                    </a:lnTo>
                    <a:lnTo>
                      <a:pt x="12" y="69"/>
                    </a:lnTo>
                    <a:lnTo>
                      <a:pt x="12" y="69"/>
                    </a:lnTo>
                    <a:lnTo>
                      <a:pt x="9" y="57"/>
                    </a:lnTo>
                    <a:moveTo>
                      <a:pt x="0" y="0"/>
                    </a:moveTo>
                    <a:lnTo>
                      <a:pt x="0" y="0"/>
                    </a:lnTo>
                    <a:lnTo>
                      <a:pt x="7" y="36"/>
                    </a:lnTo>
                    <a:lnTo>
                      <a:pt x="7" y="3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47" name="Freeform 34"/>
              <p:cNvSpPr>
                <a:spLocks/>
              </p:cNvSpPr>
              <p:nvPr/>
            </p:nvSpPr>
            <p:spPr bwMode="auto">
              <a:xfrm>
                <a:off x="2987" y="2387"/>
                <a:ext cx="38" cy="88"/>
              </a:xfrm>
              <a:custGeom>
                <a:avLst/>
                <a:gdLst>
                  <a:gd name="T0" fmla="*/ 3 w 16"/>
                  <a:gd name="T1" fmla="*/ 0 h 37"/>
                  <a:gd name="T2" fmla="*/ 0 w 16"/>
                  <a:gd name="T3" fmla="*/ 0 h 37"/>
                  <a:gd name="T4" fmla="*/ 3 w 16"/>
                  <a:gd name="T5" fmla="*/ 15 h 37"/>
                  <a:gd name="T6" fmla="*/ 5 w 16"/>
                  <a:gd name="T7" fmla="*/ 24 h 37"/>
                  <a:gd name="T8" fmla="*/ 4 w 16"/>
                  <a:gd name="T9" fmla="*/ 24 h 37"/>
                  <a:gd name="T10" fmla="*/ 5 w 16"/>
                  <a:gd name="T11" fmla="*/ 29 h 37"/>
                  <a:gd name="T12" fmla="*/ 7 w 16"/>
                  <a:gd name="T13" fmla="*/ 29 h 37"/>
                  <a:gd name="T14" fmla="*/ 9 w 16"/>
                  <a:gd name="T15" fmla="*/ 36 h 37"/>
                  <a:gd name="T16" fmla="*/ 10 w 16"/>
                  <a:gd name="T17" fmla="*/ 37 h 37"/>
                  <a:gd name="T18" fmla="*/ 11 w 16"/>
                  <a:gd name="T19" fmla="*/ 37 h 37"/>
                  <a:gd name="T20" fmla="*/ 14 w 16"/>
                  <a:gd name="T21" fmla="*/ 37 h 37"/>
                  <a:gd name="T22" fmla="*/ 16 w 16"/>
                  <a:gd name="T23" fmla="*/ 37 h 37"/>
                  <a:gd name="T24" fmla="*/ 16 w 16"/>
                  <a:gd name="T25" fmla="*/ 35 h 37"/>
                  <a:gd name="T26" fmla="*/ 6 w 16"/>
                  <a:gd name="T27" fmla="*/ 2 h 37"/>
                  <a:gd name="T28" fmla="*/ 5 w 16"/>
                  <a:gd name="T29" fmla="*/ 1 h 37"/>
                  <a:gd name="T30" fmla="*/ 3 w 16"/>
                  <a:gd name="T3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37">
                    <a:moveTo>
                      <a:pt x="3" y="0"/>
                    </a:moveTo>
                    <a:cubicBezTo>
                      <a:pt x="0" y="0"/>
                      <a:pt x="0" y="0"/>
                      <a:pt x="0" y="0"/>
                    </a:cubicBezTo>
                    <a:cubicBezTo>
                      <a:pt x="3" y="15"/>
                      <a:pt x="3" y="15"/>
                      <a:pt x="3" y="15"/>
                    </a:cubicBezTo>
                    <a:cubicBezTo>
                      <a:pt x="5" y="24"/>
                      <a:pt x="5" y="24"/>
                      <a:pt x="5" y="24"/>
                    </a:cubicBezTo>
                    <a:cubicBezTo>
                      <a:pt x="4" y="24"/>
                      <a:pt x="4" y="24"/>
                      <a:pt x="4" y="24"/>
                    </a:cubicBezTo>
                    <a:cubicBezTo>
                      <a:pt x="5" y="29"/>
                      <a:pt x="5" y="29"/>
                      <a:pt x="5" y="29"/>
                    </a:cubicBezTo>
                    <a:cubicBezTo>
                      <a:pt x="7" y="29"/>
                      <a:pt x="7" y="29"/>
                      <a:pt x="7" y="29"/>
                    </a:cubicBezTo>
                    <a:cubicBezTo>
                      <a:pt x="9" y="36"/>
                      <a:pt x="9" y="36"/>
                      <a:pt x="9" y="36"/>
                    </a:cubicBezTo>
                    <a:cubicBezTo>
                      <a:pt x="9" y="36"/>
                      <a:pt x="9" y="37"/>
                      <a:pt x="10" y="37"/>
                    </a:cubicBezTo>
                    <a:cubicBezTo>
                      <a:pt x="10" y="37"/>
                      <a:pt x="10" y="37"/>
                      <a:pt x="11" y="37"/>
                    </a:cubicBezTo>
                    <a:cubicBezTo>
                      <a:pt x="14" y="37"/>
                      <a:pt x="14" y="37"/>
                      <a:pt x="14" y="37"/>
                    </a:cubicBezTo>
                    <a:cubicBezTo>
                      <a:pt x="15" y="37"/>
                      <a:pt x="16" y="37"/>
                      <a:pt x="16" y="37"/>
                    </a:cubicBezTo>
                    <a:cubicBezTo>
                      <a:pt x="16" y="37"/>
                      <a:pt x="16" y="36"/>
                      <a:pt x="16" y="35"/>
                    </a:cubicBezTo>
                    <a:cubicBezTo>
                      <a:pt x="6" y="2"/>
                      <a:pt x="6" y="2"/>
                      <a:pt x="6" y="2"/>
                    </a:cubicBezTo>
                    <a:cubicBezTo>
                      <a:pt x="5" y="2"/>
                      <a:pt x="5" y="1"/>
                      <a:pt x="5" y="1"/>
                    </a:cubicBezTo>
                    <a:cubicBezTo>
                      <a:pt x="4" y="1"/>
                      <a:pt x="4" y="0"/>
                      <a:pt x="3" y="0"/>
                    </a:cubicBezTo>
                  </a:path>
                </a:pathLst>
              </a:custGeom>
              <a:solidFill>
                <a:srgbClr val="E6AE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48" name="Rectangle 35"/>
              <p:cNvSpPr>
                <a:spLocks noChangeArrowheads="1"/>
              </p:cNvSpPr>
              <p:nvPr/>
            </p:nvSpPr>
            <p:spPr bwMode="auto">
              <a:xfrm>
                <a:off x="2996" y="2444"/>
                <a:ext cx="3" cy="1"/>
              </a:xfrm>
              <a:prstGeom prst="rect">
                <a:avLst/>
              </a:prstGeom>
              <a:solidFill>
                <a:srgbClr val="E6AE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49" name="Freeform 36"/>
              <p:cNvSpPr>
                <a:spLocks/>
              </p:cNvSpPr>
              <p:nvPr/>
            </p:nvSpPr>
            <p:spPr bwMode="auto">
              <a:xfrm>
                <a:off x="2996" y="2444"/>
                <a:ext cx="3" cy="0"/>
              </a:xfrm>
              <a:custGeom>
                <a:avLst/>
                <a:gdLst>
                  <a:gd name="T0" fmla="*/ 3 w 3"/>
                  <a:gd name="T1" fmla="*/ 0 w 3"/>
                  <a:gd name="T2" fmla="*/ 0 w 3"/>
                  <a:gd name="T3" fmla="*/ 3 w 3"/>
                </a:gdLst>
                <a:ahLst/>
                <a:cxnLst>
                  <a:cxn ang="0">
                    <a:pos x="T0" y="0"/>
                  </a:cxn>
                  <a:cxn ang="0">
                    <a:pos x="T1" y="0"/>
                  </a:cxn>
                  <a:cxn ang="0">
                    <a:pos x="T2" y="0"/>
                  </a:cxn>
                  <a:cxn ang="0">
                    <a:pos x="T3" y="0"/>
                  </a:cxn>
                </a:cxnLst>
                <a:rect l="0" t="0" r="r" b="b"/>
                <a:pathLst>
                  <a:path w="3">
                    <a:moveTo>
                      <a:pt x="3" y="0"/>
                    </a:moveTo>
                    <a:lnTo>
                      <a:pt x="0" y="0"/>
                    </a:lnTo>
                    <a:lnTo>
                      <a:pt x="0"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50" name="Freeform 37"/>
              <p:cNvSpPr>
                <a:spLocks/>
              </p:cNvSpPr>
              <p:nvPr/>
            </p:nvSpPr>
            <p:spPr bwMode="auto">
              <a:xfrm>
                <a:off x="3023" y="2387"/>
                <a:ext cx="68" cy="88"/>
              </a:xfrm>
              <a:custGeom>
                <a:avLst/>
                <a:gdLst>
                  <a:gd name="T0" fmla="*/ 26 w 29"/>
                  <a:gd name="T1" fmla="*/ 0 h 37"/>
                  <a:gd name="T2" fmla="*/ 2 w 29"/>
                  <a:gd name="T3" fmla="*/ 0 h 37"/>
                  <a:gd name="T4" fmla="*/ 1 w 29"/>
                  <a:gd name="T5" fmla="*/ 1 h 37"/>
                  <a:gd name="T6" fmla="*/ 0 w 29"/>
                  <a:gd name="T7" fmla="*/ 2 h 37"/>
                  <a:gd name="T8" fmla="*/ 0 w 29"/>
                  <a:gd name="T9" fmla="*/ 5 h 37"/>
                  <a:gd name="T10" fmla="*/ 1 w 29"/>
                  <a:gd name="T11" fmla="*/ 6 h 37"/>
                  <a:gd name="T12" fmla="*/ 2 w 29"/>
                  <a:gd name="T13" fmla="*/ 6 h 37"/>
                  <a:gd name="T14" fmla="*/ 10 w 29"/>
                  <a:gd name="T15" fmla="*/ 6 h 37"/>
                  <a:gd name="T16" fmla="*/ 11 w 29"/>
                  <a:gd name="T17" fmla="*/ 6 h 37"/>
                  <a:gd name="T18" fmla="*/ 11 w 29"/>
                  <a:gd name="T19" fmla="*/ 35 h 37"/>
                  <a:gd name="T20" fmla="*/ 11 w 29"/>
                  <a:gd name="T21" fmla="*/ 37 h 37"/>
                  <a:gd name="T22" fmla="*/ 13 w 29"/>
                  <a:gd name="T23" fmla="*/ 37 h 37"/>
                  <a:gd name="T24" fmla="*/ 16 w 29"/>
                  <a:gd name="T25" fmla="*/ 37 h 37"/>
                  <a:gd name="T26" fmla="*/ 18 w 29"/>
                  <a:gd name="T27" fmla="*/ 37 h 37"/>
                  <a:gd name="T28" fmla="*/ 18 w 29"/>
                  <a:gd name="T29" fmla="*/ 35 h 37"/>
                  <a:gd name="T30" fmla="*/ 18 w 29"/>
                  <a:gd name="T31" fmla="*/ 6 h 37"/>
                  <a:gd name="T32" fmla="*/ 18 w 29"/>
                  <a:gd name="T33" fmla="*/ 6 h 37"/>
                  <a:gd name="T34" fmla="*/ 18 w 29"/>
                  <a:gd name="T35" fmla="*/ 6 h 37"/>
                  <a:gd name="T36" fmla="*/ 27 w 29"/>
                  <a:gd name="T37" fmla="*/ 6 h 37"/>
                  <a:gd name="T38" fmla="*/ 28 w 29"/>
                  <a:gd name="T39" fmla="*/ 6 h 37"/>
                  <a:gd name="T40" fmla="*/ 29 w 29"/>
                  <a:gd name="T41" fmla="*/ 5 h 37"/>
                  <a:gd name="T42" fmla="*/ 29 w 29"/>
                  <a:gd name="T43" fmla="*/ 2 h 37"/>
                  <a:gd name="T44" fmla="*/ 28 w 29"/>
                  <a:gd name="T45" fmla="*/ 1 h 37"/>
                  <a:gd name="T46" fmla="*/ 26 w 29"/>
                  <a:gd name="T4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37">
                    <a:moveTo>
                      <a:pt x="26" y="0"/>
                    </a:moveTo>
                    <a:cubicBezTo>
                      <a:pt x="2" y="0"/>
                      <a:pt x="2" y="0"/>
                      <a:pt x="2" y="0"/>
                    </a:cubicBezTo>
                    <a:cubicBezTo>
                      <a:pt x="2" y="0"/>
                      <a:pt x="1" y="1"/>
                      <a:pt x="1" y="1"/>
                    </a:cubicBezTo>
                    <a:cubicBezTo>
                      <a:pt x="0" y="1"/>
                      <a:pt x="0" y="1"/>
                      <a:pt x="0" y="2"/>
                    </a:cubicBezTo>
                    <a:cubicBezTo>
                      <a:pt x="0" y="5"/>
                      <a:pt x="0" y="5"/>
                      <a:pt x="0" y="5"/>
                    </a:cubicBezTo>
                    <a:cubicBezTo>
                      <a:pt x="0" y="5"/>
                      <a:pt x="0" y="6"/>
                      <a:pt x="1" y="6"/>
                    </a:cubicBezTo>
                    <a:cubicBezTo>
                      <a:pt x="1" y="6"/>
                      <a:pt x="1" y="6"/>
                      <a:pt x="2" y="6"/>
                    </a:cubicBezTo>
                    <a:cubicBezTo>
                      <a:pt x="10" y="6"/>
                      <a:pt x="10" y="6"/>
                      <a:pt x="10" y="6"/>
                    </a:cubicBezTo>
                    <a:cubicBezTo>
                      <a:pt x="11" y="6"/>
                      <a:pt x="11" y="6"/>
                      <a:pt x="11" y="6"/>
                    </a:cubicBezTo>
                    <a:cubicBezTo>
                      <a:pt x="11" y="35"/>
                      <a:pt x="11" y="35"/>
                      <a:pt x="11" y="35"/>
                    </a:cubicBezTo>
                    <a:cubicBezTo>
                      <a:pt x="11" y="36"/>
                      <a:pt x="11" y="37"/>
                      <a:pt x="11" y="37"/>
                    </a:cubicBezTo>
                    <a:cubicBezTo>
                      <a:pt x="11" y="37"/>
                      <a:pt x="12" y="37"/>
                      <a:pt x="13" y="37"/>
                    </a:cubicBezTo>
                    <a:cubicBezTo>
                      <a:pt x="16" y="37"/>
                      <a:pt x="16" y="37"/>
                      <a:pt x="16" y="37"/>
                    </a:cubicBezTo>
                    <a:cubicBezTo>
                      <a:pt x="17" y="37"/>
                      <a:pt x="17" y="37"/>
                      <a:pt x="18" y="37"/>
                    </a:cubicBezTo>
                    <a:cubicBezTo>
                      <a:pt x="18" y="36"/>
                      <a:pt x="18" y="36"/>
                      <a:pt x="18" y="35"/>
                    </a:cubicBezTo>
                    <a:cubicBezTo>
                      <a:pt x="18" y="6"/>
                      <a:pt x="18" y="6"/>
                      <a:pt x="18" y="6"/>
                    </a:cubicBezTo>
                    <a:cubicBezTo>
                      <a:pt x="18" y="6"/>
                      <a:pt x="18" y="6"/>
                      <a:pt x="18" y="6"/>
                    </a:cubicBezTo>
                    <a:cubicBezTo>
                      <a:pt x="18" y="6"/>
                      <a:pt x="18" y="6"/>
                      <a:pt x="18" y="6"/>
                    </a:cubicBezTo>
                    <a:cubicBezTo>
                      <a:pt x="27" y="6"/>
                      <a:pt x="27" y="6"/>
                      <a:pt x="27" y="6"/>
                    </a:cubicBezTo>
                    <a:cubicBezTo>
                      <a:pt x="28" y="6"/>
                      <a:pt x="28" y="6"/>
                      <a:pt x="28" y="6"/>
                    </a:cubicBezTo>
                    <a:cubicBezTo>
                      <a:pt x="28" y="6"/>
                      <a:pt x="29" y="5"/>
                      <a:pt x="29" y="5"/>
                    </a:cubicBezTo>
                    <a:cubicBezTo>
                      <a:pt x="29" y="2"/>
                      <a:pt x="29" y="2"/>
                      <a:pt x="29" y="2"/>
                    </a:cubicBezTo>
                    <a:cubicBezTo>
                      <a:pt x="29" y="1"/>
                      <a:pt x="28" y="1"/>
                      <a:pt x="28" y="1"/>
                    </a:cubicBezTo>
                    <a:cubicBezTo>
                      <a:pt x="28" y="0"/>
                      <a:pt x="27" y="0"/>
                      <a:pt x="26" y="0"/>
                    </a:cubicBezTo>
                  </a:path>
                </a:pathLst>
              </a:custGeom>
              <a:solidFill>
                <a:srgbClr val="E6AE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51" name="Freeform 38"/>
              <p:cNvSpPr>
                <a:spLocks/>
              </p:cNvSpPr>
              <p:nvPr/>
            </p:nvSpPr>
            <p:spPr bwMode="auto">
              <a:xfrm>
                <a:off x="3103" y="2387"/>
                <a:ext cx="17" cy="88"/>
              </a:xfrm>
              <a:custGeom>
                <a:avLst/>
                <a:gdLst>
                  <a:gd name="T0" fmla="*/ 6 w 7"/>
                  <a:gd name="T1" fmla="*/ 0 h 37"/>
                  <a:gd name="T2" fmla="*/ 2 w 7"/>
                  <a:gd name="T3" fmla="*/ 0 h 37"/>
                  <a:gd name="T4" fmla="*/ 1 w 7"/>
                  <a:gd name="T5" fmla="*/ 1 h 37"/>
                  <a:gd name="T6" fmla="*/ 0 w 7"/>
                  <a:gd name="T7" fmla="*/ 2 h 37"/>
                  <a:gd name="T8" fmla="*/ 0 w 7"/>
                  <a:gd name="T9" fmla="*/ 35 h 37"/>
                  <a:gd name="T10" fmla="*/ 1 w 7"/>
                  <a:gd name="T11" fmla="*/ 37 h 37"/>
                  <a:gd name="T12" fmla="*/ 2 w 7"/>
                  <a:gd name="T13" fmla="*/ 37 h 37"/>
                  <a:gd name="T14" fmla="*/ 6 w 7"/>
                  <a:gd name="T15" fmla="*/ 37 h 37"/>
                  <a:gd name="T16" fmla="*/ 7 w 7"/>
                  <a:gd name="T17" fmla="*/ 37 h 37"/>
                  <a:gd name="T18" fmla="*/ 7 w 7"/>
                  <a:gd name="T19" fmla="*/ 35 h 37"/>
                  <a:gd name="T20" fmla="*/ 7 w 7"/>
                  <a:gd name="T21" fmla="*/ 2 h 37"/>
                  <a:gd name="T22" fmla="*/ 7 w 7"/>
                  <a:gd name="T23" fmla="*/ 1 h 37"/>
                  <a:gd name="T24" fmla="*/ 6 w 7"/>
                  <a:gd name="T25"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37">
                    <a:moveTo>
                      <a:pt x="6" y="0"/>
                    </a:moveTo>
                    <a:cubicBezTo>
                      <a:pt x="2" y="0"/>
                      <a:pt x="2" y="0"/>
                      <a:pt x="2" y="0"/>
                    </a:cubicBezTo>
                    <a:cubicBezTo>
                      <a:pt x="2" y="0"/>
                      <a:pt x="1" y="0"/>
                      <a:pt x="1" y="1"/>
                    </a:cubicBezTo>
                    <a:cubicBezTo>
                      <a:pt x="0" y="1"/>
                      <a:pt x="0" y="1"/>
                      <a:pt x="0" y="2"/>
                    </a:cubicBezTo>
                    <a:cubicBezTo>
                      <a:pt x="0" y="35"/>
                      <a:pt x="0" y="35"/>
                      <a:pt x="0" y="35"/>
                    </a:cubicBezTo>
                    <a:cubicBezTo>
                      <a:pt x="0" y="36"/>
                      <a:pt x="0" y="36"/>
                      <a:pt x="1" y="37"/>
                    </a:cubicBezTo>
                    <a:cubicBezTo>
                      <a:pt x="1" y="37"/>
                      <a:pt x="1" y="37"/>
                      <a:pt x="2" y="37"/>
                    </a:cubicBezTo>
                    <a:cubicBezTo>
                      <a:pt x="6" y="37"/>
                      <a:pt x="6" y="37"/>
                      <a:pt x="6" y="37"/>
                    </a:cubicBezTo>
                    <a:cubicBezTo>
                      <a:pt x="6" y="37"/>
                      <a:pt x="7" y="37"/>
                      <a:pt x="7" y="37"/>
                    </a:cubicBezTo>
                    <a:cubicBezTo>
                      <a:pt x="7" y="36"/>
                      <a:pt x="7" y="36"/>
                      <a:pt x="7" y="35"/>
                    </a:cubicBezTo>
                    <a:cubicBezTo>
                      <a:pt x="7" y="2"/>
                      <a:pt x="7" y="2"/>
                      <a:pt x="7" y="2"/>
                    </a:cubicBezTo>
                    <a:cubicBezTo>
                      <a:pt x="7" y="2"/>
                      <a:pt x="7" y="1"/>
                      <a:pt x="7" y="1"/>
                    </a:cubicBezTo>
                    <a:cubicBezTo>
                      <a:pt x="7" y="1"/>
                      <a:pt x="6" y="0"/>
                      <a:pt x="6" y="0"/>
                    </a:cubicBezTo>
                  </a:path>
                </a:pathLst>
              </a:custGeom>
              <a:solidFill>
                <a:srgbClr val="E6AE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52" name="Freeform 39"/>
              <p:cNvSpPr>
                <a:spLocks/>
              </p:cNvSpPr>
              <p:nvPr/>
            </p:nvSpPr>
            <p:spPr bwMode="auto">
              <a:xfrm>
                <a:off x="3136" y="2387"/>
                <a:ext cx="72" cy="88"/>
              </a:xfrm>
              <a:custGeom>
                <a:avLst/>
                <a:gdLst>
                  <a:gd name="T0" fmla="*/ 28 w 30"/>
                  <a:gd name="T1" fmla="*/ 0 h 37"/>
                  <a:gd name="T2" fmla="*/ 25 w 30"/>
                  <a:gd name="T3" fmla="*/ 0 h 37"/>
                  <a:gd name="T4" fmla="*/ 23 w 30"/>
                  <a:gd name="T5" fmla="*/ 1 h 37"/>
                  <a:gd name="T6" fmla="*/ 23 w 30"/>
                  <a:gd name="T7" fmla="*/ 2 h 37"/>
                  <a:gd name="T8" fmla="*/ 15 w 30"/>
                  <a:gd name="T9" fmla="*/ 27 h 37"/>
                  <a:gd name="T10" fmla="*/ 13 w 30"/>
                  <a:gd name="T11" fmla="*/ 21 h 37"/>
                  <a:gd name="T12" fmla="*/ 11 w 30"/>
                  <a:gd name="T13" fmla="*/ 15 h 37"/>
                  <a:gd name="T14" fmla="*/ 9 w 30"/>
                  <a:gd name="T15" fmla="*/ 9 h 37"/>
                  <a:gd name="T16" fmla="*/ 7 w 30"/>
                  <a:gd name="T17" fmla="*/ 2 h 37"/>
                  <a:gd name="T18" fmla="*/ 6 w 30"/>
                  <a:gd name="T19" fmla="*/ 1 h 37"/>
                  <a:gd name="T20" fmla="*/ 5 w 30"/>
                  <a:gd name="T21" fmla="*/ 0 h 37"/>
                  <a:gd name="T22" fmla="*/ 2 w 30"/>
                  <a:gd name="T23" fmla="*/ 0 h 37"/>
                  <a:gd name="T24" fmla="*/ 0 w 30"/>
                  <a:gd name="T25" fmla="*/ 1 h 37"/>
                  <a:gd name="T26" fmla="*/ 0 w 30"/>
                  <a:gd name="T27" fmla="*/ 3 h 37"/>
                  <a:gd name="T28" fmla="*/ 10 w 30"/>
                  <a:gd name="T29" fmla="*/ 36 h 37"/>
                  <a:gd name="T30" fmla="*/ 11 w 30"/>
                  <a:gd name="T31" fmla="*/ 37 h 37"/>
                  <a:gd name="T32" fmla="*/ 13 w 30"/>
                  <a:gd name="T33" fmla="*/ 37 h 37"/>
                  <a:gd name="T34" fmla="*/ 17 w 30"/>
                  <a:gd name="T35" fmla="*/ 37 h 37"/>
                  <a:gd name="T36" fmla="*/ 18 w 30"/>
                  <a:gd name="T37" fmla="*/ 37 h 37"/>
                  <a:gd name="T38" fmla="*/ 19 w 30"/>
                  <a:gd name="T39" fmla="*/ 36 h 37"/>
                  <a:gd name="T40" fmla="*/ 30 w 30"/>
                  <a:gd name="T41" fmla="*/ 2 h 37"/>
                  <a:gd name="T42" fmla="*/ 29 w 30"/>
                  <a:gd name="T43" fmla="*/ 1 h 37"/>
                  <a:gd name="T44" fmla="*/ 28 w 30"/>
                  <a:gd name="T45"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37">
                    <a:moveTo>
                      <a:pt x="28" y="0"/>
                    </a:moveTo>
                    <a:cubicBezTo>
                      <a:pt x="25" y="0"/>
                      <a:pt x="25" y="0"/>
                      <a:pt x="25" y="0"/>
                    </a:cubicBezTo>
                    <a:cubicBezTo>
                      <a:pt x="24" y="0"/>
                      <a:pt x="24" y="0"/>
                      <a:pt x="23" y="1"/>
                    </a:cubicBezTo>
                    <a:cubicBezTo>
                      <a:pt x="23" y="1"/>
                      <a:pt x="23" y="1"/>
                      <a:pt x="23" y="2"/>
                    </a:cubicBezTo>
                    <a:cubicBezTo>
                      <a:pt x="15" y="27"/>
                      <a:pt x="15" y="27"/>
                      <a:pt x="15" y="27"/>
                    </a:cubicBezTo>
                    <a:cubicBezTo>
                      <a:pt x="14" y="25"/>
                      <a:pt x="14" y="23"/>
                      <a:pt x="13" y="21"/>
                    </a:cubicBezTo>
                    <a:cubicBezTo>
                      <a:pt x="12" y="19"/>
                      <a:pt x="12" y="17"/>
                      <a:pt x="11" y="15"/>
                    </a:cubicBezTo>
                    <a:cubicBezTo>
                      <a:pt x="10" y="13"/>
                      <a:pt x="10" y="11"/>
                      <a:pt x="9" y="9"/>
                    </a:cubicBezTo>
                    <a:cubicBezTo>
                      <a:pt x="8" y="6"/>
                      <a:pt x="8" y="4"/>
                      <a:pt x="7" y="2"/>
                    </a:cubicBezTo>
                    <a:cubicBezTo>
                      <a:pt x="7" y="1"/>
                      <a:pt x="7" y="1"/>
                      <a:pt x="6" y="1"/>
                    </a:cubicBezTo>
                    <a:cubicBezTo>
                      <a:pt x="6" y="0"/>
                      <a:pt x="6" y="0"/>
                      <a:pt x="5" y="0"/>
                    </a:cubicBezTo>
                    <a:cubicBezTo>
                      <a:pt x="2" y="0"/>
                      <a:pt x="2" y="0"/>
                      <a:pt x="2" y="0"/>
                    </a:cubicBezTo>
                    <a:cubicBezTo>
                      <a:pt x="1" y="0"/>
                      <a:pt x="0" y="0"/>
                      <a:pt x="0" y="1"/>
                    </a:cubicBezTo>
                    <a:cubicBezTo>
                      <a:pt x="0" y="1"/>
                      <a:pt x="0" y="2"/>
                      <a:pt x="0" y="3"/>
                    </a:cubicBezTo>
                    <a:cubicBezTo>
                      <a:pt x="10" y="36"/>
                      <a:pt x="10" y="36"/>
                      <a:pt x="10" y="36"/>
                    </a:cubicBezTo>
                    <a:cubicBezTo>
                      <a:pt x="11" y="36"/>
                      <a:pt x="11" y="37"/>
                      <a:pt x="11" y="37"/>
                    </a:cubicBezTo>
                    <a:cubicBezTo>
                      <a:pt x="11" y="37"/>
                      <a:pt x="12" y="37"/>
                      <a:pt x="13" y="37"/>
                    </a:cubicBezTo>
                    <a:cubicBezTo>
                      <a:pt x="17" y="37"/>
                      <a:pt x="17" y="37"/>
                      <a:pt x="17" y="37"/>
                    </a:cubicBezTo>
                    <a:cubicBezTo>
                      <a:pt x="18" y="37"/>
                      <a:pt x="18" y="37"/>
                      <a:pt x="18" y="37"/>
                    </a:cubicBezTo>
                    <a:cubicBezTo>
                      <a:pt x="18" y="37"/>
                      <a:pt x="19" y="36"/>
                      <a:pt x="19" y="36"/>
                    </a:cubicBezTo>
                    <a:cubicBezTo>
                      <a:pt x="30" y="2"/>
                      <a:pt x="30" y="2"/>
                      <a:pt x="30" y="2"/>
                    </a:cubicBezTo>
                    <a:cubicBezTo>
                      <a:pt x="30" y="2"/>
                      <a:pt x="30" y="1"/>
                      <a:pt x="29" y="1"/>
                    </a:cubicBezTo>
                    <a:cubicBezTo>
                      <a:pt x="29" y="0"/>
                      <a:pt x="29" y="0"/>
                      <a:pt x="28" y="0"/>
                    </a:cubicBezTo>
                  </a:path>
                </a:pathLst>
              </a:custGeom>
              <a:solidFill>
                <a:srgbClr val="E6AE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53" name="Freeform 40"/>
              <p:cNvSpPr>
                <a:spLocks/>
              </p:cNvSpPr>
              <p:nvPr/>
            </p:nvSpPr>
            <p:spPr bwMode="auto">
              <a:xfrm>
                <a:off x="3224" y="2387"/>
                <a:ext cx="52" cy="88"/>
              </a:xfrm>
              <a:custGeom>
                <a:avLst/>
                <a:gdLst>
                  <a:gd name="T0" fmla="*/ 20 w 22"/>
                  <a:gd name="T1" fmla="*/ 0 h 37"/>
                  <a:gd name="T2" fmla="*/ 2 w 22"/>
                  <a:gd name="T3" fmla="*/ 0 h 37"/>
                  <a:gd name="T4" fmla="*/ 0 w 22"/>
                  <a:gd name="T5" fmla="*/ 1 h 37"/>
                  <a:gd name="T6" fmla="*/ 0 w 22"/>
                  <a:gd name="T7" fmla="*/ 3 h 37"/>
                  <a:gd name="T8" fmla="*/ 0 w 22"/>
                  <a:gd name="T9" fmla="*/ 35 h 37"/>
                  <a:gd name="T10" fmla="*/ 1 w 22"/>
                  <a:gd name="T11" fmla="*/ 37 h 37"/>
                  <a:gd name="T12" fmla="*/ 2 w 22"/>
                  <a:gd name="T13" fmla="*/ 37 h 37"/>
                  <a:gd name="T14" fmla="*/ 21 w 22"/>
                  <a:gd name="T15" fmla="*/ 37 h 37"/>
                  <a:gd name="T16" fmla="*/ 22 w 22"/>
                  <a:gd name="T17" fmla="*/ 37 h 37"/>
                  <a:gd name="T18" fmla="*/ 22 w 22"/>
                  <a:gd name="T19" fmla="*/ 36 h 37"/>
                  <a:gd name="T20" fmla="*/ 22 w 22"/>
                  <a:gd name="T21" fmla="*/ 33 h 37"/>
                  <a:gd name="T22" fmla="*/ 22 w 22"/>
                  <a:gd name="T23" fmla="*/ 32 h 37"/>
                  <a:gd name="T24" fmla="*/ 20 w 22"/>
                  <a:gd name="T25" fmla="*/ 31 h 37"/>
                  <a:gd name="T26" fmla="*/ 8 w 22"/>
                  <a:gd name="T27" fmla="*/ 31 h 37"/>
                  <a:gd name="T28" fmla="*/ 7 w 22"/>
                  <a:gd name="T29" fmla="*/ 31 h 37"/>
                  <a:gd name="T30" fmla="*/ 7 w 22"/>
                  <a:gd name="T31" fmla="*/ 31 h 37"/>
                  <a:gd name="T32" fmla="*/ 7 w 22"/>
                  <a:gd name="T33" fmla="*/ 21 h 37"/>
                  <a:gd name="T34" fmla="*/ 8 w 22"/>
                  <a:gd name="T35" fmla="*/ 21 h 37"/>
                  <a:gd name="T36" fmla="*/ 16 w 22"/>
                  <a:gd name="T37" fmla="*/ 21 h 37"/>
                  <a:gd name="T38" fmla="*/ 18 w 22"/>
                  <a:gd name="T39" fmla="*/ 21 h 37"/>
                  <a:gd name="T40" fmla="*/ 19 w 22"/>
                  <a:gd name="T41" fmla="*/ 19 h 37"/>
                  <a:gd name="T42" fmla="*/ 19 w 22"/>
                  <a:gd name="T43" fmla="*/ 18 h 37"/>
                  <a:gd name="T44" fmla="*/ 19 w 22"/>
                  <a:gd name="T45" fmla="*/ 17 h 37"/>
                  <a:gd name="T46" fmla="*/ 19 w 22"/>
                  <a:gd name="T47" fmla="*/ 16 h 37"/>
                  <a:gd name="T48" fmla="*/ 17 w 22"/>
                  <a:gd name="T49" fmla="*/ 15 h 37"/>
                  <a:gd name="T50" fmla="*/ 7 w 22"/>
                  <a:gd name="T51" fmla="*/ 15 h 37"/>
                  <a:gd name="T52" fmla="*/ 7 w 22"/>
                  <a:gd name="T53" fmla="*/ 15 h 37"/>
                  <a:gd name="T54" fmla="*/ 7 w 22"/>
                  <a:gd name="T55" fmla="*/ 6 h 37"/>
                  <a:gd name="T56" fmla="*/ 7 w 22"/>
                  <a:gd name="T57" fmla="*/ 6 h 37"/>
                  <a:gd name="T58" fmla="*/ 19 w 22"/>
                  <a:gd name="T59" fmla="*/ 6 h 37"/>
                  <a:gd name="T60" fmla="*/ 21 w 22"/>
                  <a:gd name="T61" fmla="*/ 6 h 37"/>
                  <a:gd name="T62" fmla="*/ 22 w 22"/>
                  <a:gd name="T63" fmla="*/ 5 h 37"/>
                  <a:gd name="T64" fmla="*/ 22 w 22"/>
                  <a:gd name="T65" fmla="*/ 2 h 37"/>
                  <a:gd name="T66" fmla="*/ 21 w 22"/>
                  <a:gd name="T67" fmla="*/ 1 h 37"/>
                  <a:gd name="T68" fmla="*/ 20 w 22"/>
                  <a:gd name="T6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 h="37">
                    <a:moveTo>
                      <a:pt x="20" y="0"/>
                    </a:moveTo>
                    <a:cubicBezTo>
                      <a:pt x="2" y="0"/>
                      <a:pt x="2" y="0"/>
                      <a:pt x="2" y="0"/>
                    </a:cubicBezTo>
                    <a:cubicBezTo>
                      <a:pt x="1" y="0"/>
                      <a:pt x="0" y="1"/>
                      <a:pt x="0" y="1"/>
                    </a:cubicBezTo>
                    <a:cubicBezTo>
                      <a:pt x="0" y="1"/>
                      <a:pt x="0" y="2"/>
                      <a:pt x="0" y="3"/>
                    </a:cubicBezTo>
                    <a:cubicBezTo>
                      <a:pt x="0" y="35"/>
                      <a:pt x="0" y="35"/>
                      <a:pt x="0" y="35"/>
                    </a:cubicBezTo>
                    <a:cubicBezTo>
                      <a:pt x="0" y="36"/>
                      <a:pt x="0" y="36"/>
                      <a:pt x="1" y="37"/>
                    </a:cubicBezTo>
                    <a:cubicBezTo>
                      <a:pt x="1" y="37"/>
                      <a:pt x="1" y="37"/>
                      <a:pt x="2" y="37"/>
                    </a:cubicBezTo>
                    <a:cubicBezTo>
                      <a:pt x="21" y="37"/>
                      <a:pt x="21" y="37"/>
                      <a:pt x="21" y="37"/>
                    </a:cubicBezTo>
                    <a:cubicBezTo>
                      <a:pt x="21" y="37"/>
                      <a:pt x="22" y="37"/>
                      <a:pt x="22" y="37"/>
                    </a:cubicBezTo>
                    <a:cubicBezTo>
                      <a:pt x="22" y="37"/>
                      <a:pt x="22" y="36"/>
                      <a:pt x="22" y="36"/>
                    </a:cubicBezTo>
                    <a:cubicBezTo>
                      <a:pt x="22" y="33"/>
                      <a:pt x="22" y="33"/>
                      <a:pt x="22" y="33"/>
                    </a:cubicBezTo>
                    <a:cubicBezTo>
                      <a:pt x="22" y="32"/>
                      <a:pt x="22" y="32"/>
                      <a:pt x="22" y="32"/>
                    </a:cubicBezTo>
                    <a:cubicBezTo>
                      <a:pt x="21" y="31"/>
                      <a:pt x="21" y="31"/>
                      <a:pt x="20" y="31"/>
                    </a:cubicBezTo>
                    <a:cubicBezTo>
                      <a:pt x="8" y="31"/>
                      <a:pt x="8" y="31"/>
                      <a:pt x="8" y="31"/>
                    </a:cubicBezTo>
                    <a:cubicBezTo>
                      <a:pt x="7" y="31"/>
                      <a:pt x="7" y="31"/>
                      <a:pt x="7" y="31"/>
                    </a:cubicBezTo>
                    <a:cubicBezTo>
                      <a:pt x="7" y="31"/>
                      <a:pt x="7" y="31"/>
                      <a:pt x="7" y="31"/>
                    </a:cubicBezTo>
                    <a:cubicBezTo>
                      <a:pt x="7" y="21"/>
                      <a:pt x="7" y="21"/>
                      <a:pt x="7" y="21"/>
                    </a:cubicBezTo>
                    <a:cubicBezTo>
                      <a:pt x="7" y="21"/>
                      <a:pt x="7" y="21"/>
                      <a:pt x="8" y="21"/>
                    </a:cubicBezTo>
                    <a:cubicBezTo>
                      <a:pt x="16" y="21"/>
                      <a:pt x="16" y="21"/>
                      <a:pt x="16" y="21"/>
                    </a:cubicBezTo>
                    <a:cubicBezTo>
                      <a:pt x="17" y="21"/>
                      <a:pt x="17" y="21"/>
                      <a:pt x="18" y="21"/>
                    </a:cubicBezTo>
                    <a:cubicBezTo>
                      <a:pt x="19" y="21"/>
                      <a:pt x="19" y="20"/>
                      <a:pt x="19" y="19"/>
                    </a:cubicBezTo>
                    <a:cubicBezTo>
                      <a:pt x="19" y="19"/>
                      <a:pt x="19" y="19"/>
                      <a:pt x="19" y="18"/>
                    </a:cubicBezTo>
                    <a:cubicBezTo>
                      <a:pt x="19" y="18"/>
                      <a:pt x="19" y="17"/>
                      <a:pt x="19" y="17"/>
                    </a:cubicBezTo>
                    <a:cubicBezTo>
                      <a:pt x="19" y="16"/>
                      <a:pt x="19" y="16"/>
                      <a:pt x="19" y="16"/>
                    </a:cubicBezTo>
                    <a:cubicBezTo>
                      <a:pt x="19" y="15"/>
                      <a:pt x="18" y="15"/>
                      <a:pt x="17" y="15"/>
                    </a:cubicBezTo>
                    <a:cubicBezTo>
                      <a:pt x="7" y="15"/>
                      <a:pt x="7" y="15"/>
                      <a:pt x="7" y="15"/>
                    </a:cubicBezTo>
                    <a:cubicBezTo>
                      <a:pt x="7" y="15"/>
                      <a:pt x="7" y="15"/>
                      <a:pt x="7" y="15"/>
                    </a:cubicBezTo>
                    <a:cubicBezTo>
                      <a:pt x="7" y="6"/>
                      <a:pt x="7" y="6"/>
                      <a:pt x="7" y="6"/>
                    </a:cubicBezTo>
                    <a:cubicBezTo>
                      <a:pt x="7" y="6"/>
                      <a:pt x="7" y="6"/>
                      <a:pt x="7" y="6"/>
                    </a:cubicBezTo>
                    <a:cubicBezTo>
                      <a:pt x="19" y="6"/>
                      <a:pt x="19" y="6"/>
                      <a:pt x="19" y="6"/>
                    </a:cubicBezTo>
                    <a:cubicBezTo>
                      <a:pt x="20" y="6"/>
                      <a:pt x="20" y="6"/>
                      <a:pt x="21" y="6"/>
                    </a:cubicBezTo>
                    <a:cubicBezTo>
                      <a:pt x="21" y="6"/>
                      <a:pt x="22" y="5"/>
                      <a:pt x="22" y="5"/>
                    </a:cubicBezTo>
                    <a:cubicBezTo>
                      <a:pt x="22" y="2"/>
                      <a:pt x="22" y="2"/>
                      <a:pt x="22" y="2"/>
                    </a:cubicBezTo>
                    <a:cubicBezTo>
                      <a:pt x="22" y="1"/>
                      <a:pt x="22" y="1"/>
                      <a:pt x="21" y="1"/>
                    </a:cubicBezTo>
                    <a:cubicBezTo>
                      <a:pt x="21" y="1"/>
                      <a:pt x="21" y="0"/>
                      <a:pt x="20" y="0"/>
                    </a:cubicBezTo>
                  </a:path>
                </a:pathLst>
              </a:custGeom>
              <a:solidFill>
                <a:srgbClr val="E6AE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53" name="组合 52"/>
            <p:cNvGrpSpPr/>
            <p:nvPr/>
          </p:nvGrpSpPr>
          <p:grpSpPr>
            <a:xfrm>
              <a:off x="8880718" y="1432505"/>
              <a:ext cx="411163" cy="608013"/>
              <a:chOff x="4712375" y="3360617"/>
              <a:chExt cx="411163" cy="608013"/>
            </a:xfrm>
          </p:grpSpPr>
          <p:sp>
            <p:nvSpPr>
              <p:cNvPr id="114" name="Oval 48"/>
              <p:cNvSpPr>
                <a:spLocks noChangeArrowheads="1"/>
              </p:cNvSpPr>
              <p:nvPr/>
            </p:nvSpPr>
            <p:spPr bwMode="auto">
              <a:xfrm>
                <a:off x="4821912" y="3360617"/>
                <a:ext cx="150813" cy="155575"/>
              </a:xfrm>
              <a:prstGeom prst="ellipse">
                <a:avLst/>
              </a:prstGeom>
              <a:solidFill>
                <a:srgbClr val="F4F4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5" name="Freeform 49"/>
              <p:cNvSpPr>
                <a:spLocks/>
              </p:cNvSpPr>
              <p:nvPr/>
            </p:nvSpPr>
            <p:spPr bwMode="auto">
              <a:xfrm>
                <a:off x="4767937" y="3524130"/>
                <a:ext cx="300038" cy="128588"/>
              </a:xfrm>
              <a:custGeom>
                <a:avLst/>
                <a:gdLst>
                  <a:gd name="T0" fmla="*/ 79 w 79"/>
                  <a:gd name="T1" fmla="*/ 23 h 34"/>
                  <a:gd name="T2" fmla="*/ 79 w 79"/>
                  <a:gd name="T3" fmla="*/ 22 h 34"/>
                  <a:gd name="T4" fmla="*/ 79 w 79"/>
                  <a:gd name="T5" fmla="*/ 21 h 34"/>
                  <a:gd name="T6" fmla="*/ 79 w 79"/>
                  <a:gd name="T7" fmla="*/ 21 h 34"/>
                  <a:gd name="T8" fmla="*/ 44 w 79"/>
                  <a:gd name="T9" fmla="*/ 1 h 34"/>
                  <a:gd name="T10" fmla="*/ 42 w 79"/>
                  <a:gd name="T11" fmla="*/ 1 h 34"/>
                  <a:gd name="T12" fmla="*/ 29 w 79"/>
                  <a:gd name="T13" fmla="*/ 1 h 34"/>
                  <a:gd name="T14" fmla="*/ 0 w 79"/>
                  <a:gd name="T15" fmla="*/ 6 h 34"/>
                  <a:gd name="T16" fmla="*/ 79 w 79"/>
                  <a:gd name="T17" fmla="*/ 34 h 34"/>
                  <a:gd name="T18" fmla="*/ 79 w 79"/>
                  <a:gd name="T19"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34">
                    <a:moveTo>
                      <a:pt x="79" y="23"/>
                    </a:moveTo>
                    <a:cubicBezTo>
                      <a:pt x="79" y="22"/>
                      <a:pt x="79" y="22"/>
                      <a:pt x="79" y="22"/>
                    </a:cubicBezTo>
                    <a:cubicBezTo>
                      <a:pt x="79" y="21"/>
                      <a:pt x="79" y="21"/>
                      <a:pt x="79" y="21"/>
                    </a:cubicBezTo>
                    <a:cubicBezTo>
                      <a:pt x="79" y="21"/>
                      <a:pt x="79" y="21"/>
                      <a:pt x="79" y="21"/>
                    </a:cubicBezTo>
                    <a:cubicBezTo>
                      <a:pt x="76" y="5"/>
                      <a:pt x="54" y="2"/>
                      <a:pt x="44" y="1"/>
                    </a:cubicBezTo>
                    <a:cubicBezTo>
                      <a:pt x="44" y="1"/>
                      <a:pt x="43" y="1"/>
                      <a:pt x="42" y="1"/>
                    </a:cubicBezTo>
                    <a:cubicBezTo>
                      <a:pt x="29" y="1"/>
                      <a:pt x="29" y="1"/>
                      <a:pt x="29" y="1"/>
                    </a:cubicBezTo>
                    <a:cubicBezTo>
                      <a:pt x="29" y="1"/>
                      <a:pt x="12" y="0"/>
                      <a:pt x="0" y="6"/>
                    </a:cubicBezTo>
                    <a:cubicBezTo>
                      <a:pt x="79" y="34"/>
                      <a:pt x="79" y="34"/>
                      <a:pt x="79" y="34"/>
                    </a:cubicBezTo>
                    <a:cubicBezTo>
                      <a:pt x="79" y="23"/>
                      <a:pt x="79" y="23"/>
                      <a:pt x="79" y="23"/>
                    </a:cubicBezTo>
                  </a:path>
                </a:pathLst>
              </a:custGeom>
              <a:solidFill>
                <a:srgbClr val="F4F4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6" name="Freeform 50"/>
              <p:cNvSpPr>
                <a:spLocks/>
              </p:cNvSpPr>
              <p:nvPr/>
            </p:nvSpPr>
            <p:spPr bwMode="auto">
              <a:xfrm>
                <a:off x="4726662" y="3546355"/>
                <a:ext cx="341313" cy="173038"/>
              </a:xfrm>
              <a:custGeom>
                <a:avLst/>
                <a:gdLst>
                  <a:gd name="T0" fmla="*/ 11 w 90"/>
                  <a:gd name="T1" fmla="*/ 0 h 46"/>
                  <a:gd name="T2" fmla="*/ 0 w 90"/>
                  <a:gd name="T3" fmla="*/ 18 h 46"/>
                  <a:gd name="T4" fmla="*/ 0 w 90"/>
                  <a:gd name="T5" fmla="*/ 46 h 46"/>
                  <a:gd name="T6" fmla="*/ 18 w 90"/>
                  <a:gd name="T7" fmla="*/ 46 h 46"/>
                  <a:gd name="T8" fmla="*/ 18 w 90"/>
                  <a:gd name="T9" fmla="*/ 30 h 46"/>
                  <a:gd name="T10" fmla="*/ 22 w 90"/>
                  <a:gd name="T11" fmla="*/ 30 h 46"/>
                  <a:gd name="T12" fmla="*/ 22 w 90"/>
                  <a:gd name="T13" fmla="*/ 46 h 46"/>
                  <a:gd name="T14" fmla="*/ 68 w 90"/>
                  <a:gd name="T15" fmla="*/ 46 h 46"/>
                  <a:gd name="T16" fmla="*/ 68 w 90"/>
                  <a:gd name="T17" fmla="*/ 30 h 46"/>
                  <a:gd name="T18" fmla="*/ 71 w 90"/>
                  <a:gd name="T19" fmla="*/ 30 h 46"/>
                  <a:gd name="T20" fmla="*/ 71 w 90"/>
                  <a:gd name="T21" fmla="*/ 46 h 46"/>
                  <a:gd name="T22" fmla="*/ 90 w 90"/>
                  <a:gd name="T23" fmla="*/ 46 h 46"/>
                  <a:gd name="T24" fmla="*/ 90 w 90"/>
                  <a:gd name="T25" fmla="*/ 28 h 46"/>
                  <a:gd name="T26" fmla="*/ 65 w 90"/>
                  <a:gd name="T27" fmla="*/ 19 h 46"/>
                  <a:gd name="T28" fmla="*/ 11 w 90"/>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46">
                    <a:moveTo>
                      <a:pt x="11" y="0"/>
                    </a:moveTo>
                    <a:cubicBezTo>
                      <a:pt x="5" y="3"/>
                      <a:pt x="0" y="9"/>
                      <a:pt x="0" y="18"/>
                    </a:cubicBezTo>
                    <a:cubicBezTo>
                      <a:pt x="0" y="46"/>
                      <a:pt x="0" y="46"/>
                      <a:pt x="0" y="46"/>
                    </a:cubicBezTo>
                    <a:cubicBezTo>
                      <a:pt x="18" y="46"/>
                      <a:pt x="18" y="46"/>
                      <a:pt x="18" y="46"/>
                    </a:cubicBezTo>
                    <a:cubicBezTo>
                      <a:pt x="18" y="30"/>
                      <a:pt x="18" y="30"/>
                      <a:pt x="18" y="30"/>
                    </a:cubicBezTo>
                    <a:cubicBezTo>
                      <a:pt x="22" y="30"/>
                      <a:pt x="22" y="30"/>
                      <a:pt x="22" y="30"/>
                    </a:cubicBezTo>
                    <a:cubicBezTo>
                      <a:pt x="22" y="46"/>
                      <a:pt x="22" y="46"/>
                      <a:pt x="22" y="46"/>
                    </a:cubicBezTo>
                    <a:cubicBezTo>
                      <a:pt x="68" y="46"/>
                      <a:pt x="68" y="46"/>
                      <a:pt x="68" y="46"/>
                    </a:cubicBezTo>
                    <a:cubicBezTo>
                      <a:pt x="68" y="30"/>
                      <a:pt x="68" y="30"/>
                      <a:pt x="68" y="30"/>
                    </a:cubicBezTo>
                    <a:cubicBezTo>
                      <a:pt x="71" y="30"/>
                      <a:pt x="71" y="30"/>
                      <a:pt x="71" y="30"/>
                    </a:cubicBezTo>
                    <a:cubicBezTo>
                      <a:pt x="71" y="46"/>
                      <a:pt x="71" y="46"/>
                      <a:pt x="71" y="46"/>
                    </a:cubicBezTo>
                    <a:cubicBezTo>
                      <a:pt x="90" y="46"/>
                      <a:pt x="90" y="46"/>
                      <a:pt x="90" y="46"/>
                    </a:cubicBezTo>
                    <a:cubicBezTo>
                      <a:pt x="90" y="28"/>
                      <a:pt x="90" y="28"/>
                      <a:pt x="90" y="28"/>
                    </a:cubicBezTo>
                    <a:cubicBezTo>
                      <a:pt x="65" y="19"/>
                      <a:pt x="65" y="19"/>
                      <a:pt x="65" y="19"/>
                    </a:cubicBezTo>
                    <a:cubicBezTo>
                      <a:pt x="11" y="0"/>
                      <a:pt x="11" y="0"/>
                      <a:pt x="11" y="0"/>
                    </a:cubicBezTo>
                  </a:path>
                </a:pathLst>
              </a:custGeom>
              <a:solidFill>
                <a:srgbClr val="F5DB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7" name="Freeform 51"/>
              <p:cNvSpPr>
                <a:spLocks/>
              </p:cNvSpPr>
              <p:nvPr/>
            </p:nvSpPr>
            <p:spPr bwMode="auto">
              <a:xfrm>
                <a:off x="4767937" y="3546355"/>
                <a:ext cx="300038" cy="106363"/>
              </a:xfrm>
              <a:custGeom>
                <a:avLst/>
                <a:gdLst>
                  <a:gd name="T0" fmla="*/ 0 w 189"/>
                  <a:gd name="T1" fmla="*/ 0 h 67"/>
                  <a:gd name="T2" fmla="*/ 0 w 189"/>
                  <a:gd name="T3" fmla="*/ 0 h 67"/>
                  <a:gd name="T4" fmla="*/ 129 w 189"/>
                  <a:gd name="T5" fmla="*/ 45 h 67"/>
                  <a:gd name="T6" fmla="*/ 189 w 189"/>
                  <a:gd name="T7" fmla="*/ 67 h 67"/>
                  <a:gd name="T8" fmla="*/ 0 w 189"/>
                  <a:gd name="T9" fmla="*/ 0 h 67"/>
                </a:gdLst>
                <a:ahLst/>
                <a:cxnLst>
                  <a:cxn ang="0">
                    <a:pos x="T0" y="T1"/>
                  </a:cxn>
                  <a:cxn ang="0">
                    <a:pos x="T2" y="T3"/>
                  </a:cxn>
                  <a:cxn ang="0">
                    <a:pos x="T4" y="T5"/>
                  </a:cxn>
                  <a:cxn ang="0">
                    <a:pos x="T6" y="T7"/>
                  </a:cxn>
                  <a:cxn ang="0">
                    <a:pos x="T8" y="T9"/>
                  </a:cxn>
                </a:cxnLst>
                <a:rect l="0" t="0" r="r" b="b"/>
                <a:pathLst>
                  <a:path w="189" h="67">
                    <a:moveTo>
                      <a:pt x="0" y="0"/>
                    </a:moveTo>
                    <a:lnTo>
                      <a:pt x="0" y="0"/>
                    </a:lnTo>
                    <a:lnTo>
                      <a:pt x="129" y="45"/>
                    </a:lnTo>
                    <a:lnTo>
                      <a:pt x="189" y="67"/>
                    </a:lnTo>
                    <a:lnTo>
                      <a:pt x="0" y="0"/>
                    </a:lnTo>
                    <a:close/>
                  </a:path>
                </a:pathLst>
              </a:custGeom>
              <a:solidFill>
                <a:srgbClr val="F4F4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8" name="Freeform 52"/>
              <p:cNvSpPr>
                <a:spLocks/>
              </p:cNvSpPr>
              <p:nvPr/>
            </p:nvSpPr>
            <p:spPr bwMode="auto">
              <a:xfrm>
                <a:off x="4767937" y="3546355"/>
                <a:ext cx="300038" cy="106363"/>
              </a:xfrm>
              <a:custGeom>
                <a:avLst/>
                <a:gdLst>
                  <a:gd name="T0" fmla="*/ 0 w 189"/>
                  <a:gd name="T1" fmla="*/ 0 h 67"/>
                  <a:gd name="T2" fmla="*/ 0 w 189"/>
                  <a:gd name="T3" fmla="*/ 0 h 67"/>
                  <a:gd name="T4" fmla="*/ 129 w 189"/>
                  <a:gd name="T5" fmla="*/ 45 h 67"/>
                  <a:gd name="T6" fmla="*/ 189 w 189"/>
                  <a:gd name="T7" fmla="*/ 67 h 67"/>
                  <a:gd name="T8" fmla="*/ 0 w 189"/>
                  <a:gd name="T9" fmla="*/ 0 h 67"/>
                </a:gdLst>
                <a:ahLst/>
                <a:cxnLst>
                  <a:cxn ang="0">
                    <a:pos x="T0" y="T1"/>
                  </a:cxn>
                  <a:cxn ang="0">
                    <a:pos x="T2" y="T3"/>
                  </a:cxn>
                  <a:cxn ang="0">
                    <a:pos x="T4" y="T5"/>
                  </a:cxn>
                  <a:cxn ang="0">
                    <a:pos x="T6" y="T7"/>
                  </a:cxn>
                  <a:cxn ang="0">
                    <a:pos x="T8" y="T9"/>
                  </a:cxn>
                </a:cxnLst>
                <a:rect l="0" t="0" r="r" b="b"/>
                <a:pathLst>
                  <a:path w="189" h="67">
                    <a:moveTo>
                      <a:pt x="0" y="0"/>
                    </a:moveTo>
                    <a:lnTo>
                      <a:pt x="0" y="0"/>
                    </a:lnTo>
                    <a:lnTo>
                      <a:pt x="129" y="45"/>
                    </a:lnTo>
                    <a:lnTo>
                      <a:pt x="189" y="6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9" name="Freeform 53"/>
              <p:cNvSpPr>
                <a:spLocks/>
              </p:cNvSpPr>
              <p:nvPr/>
            </p:nvSpPr>
            <p:spPr bwMode="auto">
              <a:xfrm>
                <a:off x="4712375" y="3828930"/>
                <a:ext cx="25400" cy="139700"/>
              </a:xfrm>
              <a:custGeom>
                <a:avLst/>
                <a:gdLst>
                  <a:gd name="T0" fmla="*/ 5 w 7"/>
                  <a:gd name="T1" fmla="*/ 0 h 37"/>
                  <a:gd name="T2" fmla="*/ 2 w 7"/>
                  <a:gd name="T3" fmla="*/ 0 h 37"/>
                  <a:gd name="T4" fmla="*/ 1 w 7"/>
                  <a:gd name="T5" fmla="*/ 1 h 37"/>
                  <a:gd name="T6" fmla="*/ 0 w 7"/>
                  <a:gd name="T7" fmla="*/ 2 h 37"/>
                  <a:gd name="T8" fmla="*/ 0 w 7"/>
                  <a:gd name="T9" fmla="*/ 35 h 37"/>
                  <a:gd name="T10" fmla="*/ 1 w 7"/>
                  <a:gd name="T11" fmla="*/ 37 h 37"/>
                  <a:gd name="T12" fmla="*/ 2 w 7"/>
                  <a:gd name="T13" fmla="*/ 37 h 37"/>
                  <a:gd name="T14" fmla="*/ 5 w 7"/>
                  <a:gd name="T15" fmla="*/ 37 h 37"/>
                  <a:gd name="T16" fmla="*/ 7 w 7"/>
                  <a:gd name="T17" fmla="*/ 37 h 37"/>
                  <a:gd name="T18" fmla="*/ 7 w 7"/>
                  <a:gd name="T19" fmla="*/ 35 h 37"/>
                  <a:gd name="T20" fmla="*/ 7 w 7"/>
                  <a:gd name="T21" fmla="*/ 2 h 37"/>
                  <a:gd name="T22" fmla="*/ 7 w 7"/>
                  <a:gd name="T23" fmla="*/ 1 h 37"/>
                  <a:gd name="T24" fmla="*/ 5 w 7"/>
                  <a:gd name="T25"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37">
                    <a:moveTo>
                      <a:pt x="5" y="0"/>
                    </a:moveTo>
                    <a:cubicBezTo>
                      <a:pt x="2" y="0"/>
                      <a:pt x="2" y="0"/>
                      <a:pt x="2" y="0"/>
                    </a:cubicBezTo>
                    <a:cubicBezTo>
                      <a:pt x="1" y="0"/>
                      <a:pt x="1" y="0"/>
                      <a:pt x="1" y="1"/>
                    </a:cubicBezTo>
                    <a:cubicBezTo>
                      <a:pt x="0" y="1"/>
                      <a:pt x="0" y="1"/>
                      <a:pt x="0" y="2"/>
                    </a:cubicBezTo>
                    <a:cubicBezTo>
                      <a:pt x="0" y="35"/>
                      <a:pt x="0" y="35"/>
                      <a:pt x="0" y="35"/>
                    </a:cubicBezTo>
                    <a:cubicBezTo>
                      <a:pt x="0" y="36"/>
                      <a:pt x="0" y="36"/>
                      <a:pt x="1" y="37"/>
                    </a:cubicBezTo>
                    <a:cubicBezTo>
                      <a:pt x="1" y="37"/>
                      <a:pt x="1" y="37"/>
                      <a:pt x="2" y="37"/>
                    </a:cubicBezTo>
                    <a:cubicBezTo>
                      <a:pt x="5" y="37"/>
                      <a:pt x="5" y="37"/>
                      <a:pt x="5" y="37"/>
                    </a:cubicBezTo>
                    <a:cubicBezTo>
                      <a:pt x="6" y="37"/>
                      <a:pt x="7" y="37"/>
                      <a:pt x="7" y="37"/>
                    </a:cubicBezTo>
                    <a:cubicBezTo>
                      <a:pt x="7" y="36"/>
                      <a:pt x="7" y="36"/>
                      <a:pt x="7" y="35"/>
                    </a:cubicBezTo>
                    <a:cubicBezTo>
                      <a:pt x="7" y="2"/>
                      <a:pt x="7" y="2"/>
                      <a:pt x="7" y="2"/>
                    </a:cubicBezTo>
                    <a:cubicBezTo>
                      <a:pt x="7" y="1"/>
                      <a:pt x="7" y="1"/>
                      <a:pt x="7" y="1"/>
                    </a:cubicBezTo>
                    <a:cubicBezTo>
                      <a:pt x="7" y="0"/>
                      <a:pt x="6" y="0"/>
                      <a:pt x="5" y="0"/>
                    </a:cubicBezTo>
                  </a:path>
                </a:pathLst>
              </a:custGeom>
              <a:solidFill>
                <a:srgbClr val="F5DB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0" name="Freeform 54"/>
              <p:cNvSpPr>
                <a:spLocks noEditPoints="1"/>
              </p:cNvSpPr>
              <p:nvPr/>
            </p:nvSpPr>
            <p:spPr bwMode="auto">
              <a:xfrm>
                <a:off x="4767937" y="3828930"/>
                <a:ext cx="103188" cy="139700"/>
              </a:xfrm>
              <a:custGeom>
                <a:avLst/>
                <a:gdLst>
                  <a:gd name="T0" fmla="*/ 8 w 27"/>
                  <a:gd name="T1" fmla="*/ 31 h 37"/>
                  <a:gd name="T2" fmla="*/ 7 w 27"/>
                  <a:gd name="T3" fmla="*/ 31 h 37"/>
                  <a:gd name="T4" fmla="*/ 7 w 27"/>
                  <a:gd name="T5" fmla="*/ 6 h 37"/>
                  <a:gd name="T6" fmla="*/ 8 w 27"/>
                  <a:gd name="T7" fmla="*/ 6 h 37"/>
                  <a:gd name="T8" fmla="*/ 12 w 27"/>
                  <a:gd name="T9" fmla="*/ 6 h 37"/>
                  <a:gd name="T10" fmla="*/ 18 w 27"/>
                  <a:gd name="T11" fmla="*/ 8 h 37"/>
                  <a:gd name="T12" fmla="*/ 20 w 27"/>
                  <a:gd name="T13" fmla="*/ 13 h 37"/>
                  <a:gd name="T14" fmla="*/ 20 w 27"/>
                  <a:gd name="T15" fmla="*/ 25 h 37"/>
                  <a:gd name="T16" fmla="*/ 19 w 27"/>
                  <a:gd name="T17" fmla="*/ 28 h 37"/>
                  <a:gd name="T18" fmla="*/ 17 w 27"/>
                  <a:gd name="T19" fmla="*/ 30 h 37"/>
                  <a:gd name="T20" fmla="*/ 15 w 27"/>
                  <a:gd name="T21" fmla="*/ 31 h 37"/>
                  <a:gd name="T22" fmla="*/ 12 w 27"/>
                  <a:gd name="T23" fmla="*/ 31 h 37"/>
                  <a:gd name="T24" fmla="*/ 8 w 27"/>
                  <a:gd name="T25" fmla="*/ 31 h 37"/>
                  <a:gd name="T26" fmla="*/ 12 w 27"/>
                  <a:gd name="T27" fmla="*/ 0 h 37"/>
                  <a:gd name="T28" fmla="*/ 2 w 27"/>
                  <a:gd name="T29" fmla="*/ 0 h 37"/>
                  <a:gd name="T30" fmla="*/ 1 w 27"/>
                  <a:gd name="T31" fmla="*/ 1 h 37"/>
                  <a:gd name="T32" fmla="*/ 0 w 27"/>
                  <a:gd name="T33" fmla="*/ 2 h 37"/>
                  <a:gd name="T34" fmla="*/ 0 w 27"/>
                  <a:gd name="T35" fmla="*/ 35 h 37"/>
                  <a:gd name="T36" fmla="*/ 1 w 27"/>
                  <a:gd name="T37" fmla="*/ 36 h 37"/>
                  <a:gd name="T38" fmla="*/ 2 w 27"/>
                  <a:gd name="T39" fmla="*/ 37 h 37"/>
                  <a:gd name="T40" fmla="*/ 14 w 27"/>
                  <a:gd name="T41" fmla="*/ 37 h 37"/>
                  <a:gd name="T42" fmla="*/ 18 w 27"/>
                  <a:gd name="T43" fmla="*/ 37 h 37"/>
                  <a:gd name="T44" fmla="*/ 22 w 27"/>
                  <a:gd name="T45" fmla="*/ 35 h 37"/>
                  <a:gd name="T46" fmla="*/ 25 w 27"/>
                  <a:gd name="T47" fmla="*/ 31 h 37"/>
                  <a:gd name="T48" fmla="*/ 27 w 27"/>
                  <a:gd name="T49" fmla="*/ 25 h 37"/>
                  <a:gd name="T50" fmla="*/ 27 w 27"/>
                  <a:gd name="T51" fmla="*/ 12 h 37"/>
                  <a:gd name="T52" fmla="*/ 26 w 27"/>
                  <a:gd name="T53" fmla="*/ 6 h 37"/>
                  <a:gd name="T54" fmla="*/ 22 w 27"/>
                  <a:gd name="T55" fmla="*/ 3 h 37"/>
                  <a:gd name="T56" fmla="*/ 18 w 27"/>
                  <a:gd name="T57" fmla="*/ 1 h 37"/>
                  <a:gd name="T58" fmla="*/ 12 w 27"/>
                  <a:gd name="T5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 h="37">
                    <a:moveTo>
                      <a:pt x="8" y="31"/>
                    </a:moveTo>
                    <a:cubicBezTo>
                      <a:pt x="8" y="31"/>
                      <a:pt x="7" y="31"/>
                      <a:pt x="7" y="31"/>
                    </a:cubicBezTo>
                    <a:cubicBezTo>
                      <a:pt x="7" y="6"/>
                      <a:pt x="7" y="6"/>
                      <a:pt x="7" y="6"/>
                    </a:cubicBezTo>
                    <a:cubicBezTo>
                      <a:pt x="8" y="6"/>
                      <a:pt x="8" y="6"/>
                      <a:pt x="8" y="6"/>
                    </a:cubicBezTo>
                    <a:cubicBezTo>
                      <a:pt x="12" y="6"/>
                      <a:pt x="12" y="6"/>
                      <a:pt x="12" y="6"/>
                    </a:cubicBezTo>
                    <a:cubicBezTo>
                      <a:pt x="14" y="6"/>
                      <a:pt x="16" y="7"/>
                      <a:pt x="18" y="8"/>
                    </a:cubicBezTo>
                    <a:cubicBezTo>
                      <a:pt x="19" y="9"/>
                      <a:pt x="20" y="10"/>
                      <a:pt x="20" y="13"/>
                    </a:cubicBezTo>
                    <a:cubicBezTo>
                      <a:pt x="20" y="25"/>
                      <a:pt x="20" y="25"/>
                      <a:pt x="20" y="25"/>
                    </a:cubicBezTo>
                    <a:cubicBezTo>
                      <a:pt x="20" y="26"/>
                      <a:pt x="20" y="27"/>
                      <a:pt x="19" y="28"/>
                    </a:cubicBezTo>
                    <a:cubicBezTo>
                      <a:pt x="19" y="29"/>
                      <a:pt x="18" y="30"/>
                      <a:pt x="17" y="30"/>
                    </a:cubicBezTo>
                    <a:cubicBezTo>
                      <a:pt x="17" y="30"/>
                      <a:pt x="16" y="31"/>
                      <a:pt x="15" y="31"/>
                    </a:cubicBezTo>
                    <a:cubicBezTo>
                      <a:pt x="14" y="31"/>
                      <a:pt x="13" y="31"/>
                      <a:pt x="12" y="31"/>
                    </a:cubicBezTo>
                    <a:cubicBezTo>
                      <a:pt x="8" y="31"/>
                      <a:pt x="8" y="31"/>
                      <a:pt x="8" y="31"/>
                    </a:cubicBezTo>
                    <a:moveTo>
                      <a:pt x="12" y="0"/>
                    </a:moveTo>
                    <a:cubicBezTo>
                      <a:pt x="2" y="0"/>
                      <a:pt x="2" y="0"/>
                      <a:pt x="2" y="0"/>
                    </a:cubicBezTo>
                    <a:cubicBezTo>
                      <a:pt x="1" y="0"/>
                      <a:pt x="1" y="0"/>
                      <a:pt x="1" y="1"/>
                    </a:cubicBezTo>
                    <a:cubicBezTo>
                      <a:pt x="1" y="1"/>
                      <a:pt x="0" y="2"/>
                      <a:pt x="0" y="2"/>
                    </a:cubicBezTo>
                    <a:cubicBezTo>
                      <a:pt x="0" y="35"/>
                      <a:pt x="0" y="35"/>
                      <a:pt x="0" y="35"/>
                    </a:cubicBezTo>
                    <a:cubicBezTo>
                      <a:pt x="0" y="35"/>
                      <a:pt x="1" y="36"/>
                      <a:pt x="1" y="36"/>
                    </a:cubicBezTo>
                    <a:cubicBezTo>
                      <a:pt x="1" y="37"/>
                      <a:pt x="2" y="37"/>
                      <a:pt x="2" y="37"/>
                    </a:cubicBezTo>
                    <a:cubicBezTo>
                      <a:pt x="14" y="37"/>
                      <a:pt x="14" y="37"/>
                      <a:pt x="14" y="37"/>
                    </a:cubicBezTo>
                    <a:cubicBezTo>
                      <a:pt x="15" y="37"/>
                      <a:pt x="16" y="37"/>
                      <a:pt x="18" y="37"/>
                    </a:cubicBezTo>
                    <a:cubicBezTo>
                      <a:pt x="19" y="36"/>
                      <a:pt x="21" y="36"/>
                      <a:pt x="22" y="35"/>
                    </a:cubicBezTo>
                    <a:cubicBezTo>
                      <a:pt x="23" y="34"/>
                      <a:pt x="24" y="33"/>
                      <a:pt x="25" y="31"/>
                    </a:cubicBezTo>
                    <a:cubicBezTo>
                      <a:pt x="26" y="30"/>
                      <a:pt x="27" y="28"/>
                      <a:pt x="27" y="25"/>
                    </a:cubicBezTo>
                    <a:cubicBezTo>
                      <a:pt x="27" y="12"/>
                      <a:pt x="27" y="12"/>
                      <a:pt x="27" y="12"/>
                    </a:cubicBezTo>
                    <a:cubicBezTo>
                      <a:pt x="27" y="10"/>
                      <a:pt x="26" y="8"/>
                      <a:pt x="26" y="6"/>
                    </a:cubicBezTo>
                    <a:cubicBezTo>
                      <a:pt x="25" y="5"/>
                      <a:pt x="24" y="3"/>
                      <a:pt x="22" y="3"/>
                    </a:cubicBezTo>
                    <a:cubicBezTo>
                      <a:pt x="21" y="2"/>
                      <a:pt x="19" y="1"/>
                      <a:pt x="18" y="1"/>
                    </a:cubicBezTo>
                    <a:cubicBezTo>
                      <a:pt x="16" y="0"/>
                      <a:pt x="14" y="0"/>
                      <a:pt x="12" y="0"/>
                    </a:cubicBezTo>
                  </a:path>
                </a:pathLst>
              </a:custGeom>
              <a:solidFill>
                <a:srgbClr val="F5DB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1" name="Freeform 55"/>
              <p:cNvSpPr>
                <a:spLocks/>
              </p:cNvSpPr>
              <p:nvPr/>
            </p:nvSpPr>
            <p:spPr bwMode="auto">
              <a:xfrm>
                <a:off x="4901287" y="3828930"/>
                <a:ext cx="82550" cy="139700"/>
              </a:xfrm>
              <a:custGeom>
                <a:avLst/>
                <a:gdLst>
                  <a:gd name="T0" fmla="*/ 20 w 22"/>
                  <a:gd name="T1" fmla="*/ 0 h 37"/>
                  <a:gd name="T2" fmla="*/ 2 w 22"/>
                  <a:gd name="T3" fmla="*/ 0 h 37"/>
                  <a:gd name="T4" fmla="*/ 0 w 22"/>
                  <a:gd name="T5" fmla="*/ 1 h 37"/>
                  <a:gd name="T6" fmla="*/ 0 w 22"/>
                  <a:gd name="T7" fmla="*/ 3 h 37"/>
                  <a:gd name="T8" fmla="*/ 0 w 22"/>
                  <a:gd name="T9" fmla="*/ 35 h 37"/>
                  <a:gd name="T10" fmla="*/ 0 w 22"/>
                  <a:gd name="T11" fmla="*/ 37 h 37"/>
                  <a:gd name="T12" fmla="*/ 2 w 22"/>
                  <a:gd name="T13" fmla="*/ 37 h 37"/>
                  <a:gd name="T14" fmla="*/ 21 w 22"/>
                  <a:gd name="T15" fmla="*/ 37 h 37"/>
                  <a:gd name="T16" fmla="*/ 22 w 22"/>
                  <a:gd name="T17" fmla="*/ 37 h 37"/>
                  <a:gd name="T18" fmla="*/ 22 w 22"/>
                  <a:gd name="T19" fmla="*/ 35 h 37"/>
                  <a:gd name="T20" fmla="*/ 22 w 22"/>
                  <a:gd name="T21" fmla="*/ 33 h 37"/>
                  <a:gd name="T22" fmla="*/ 22 w 22"/>
                  <a:gd name="T23" fmla="*/ 31 h 37"/>
                  <a:gd name="T24" fmla="*/ 20 w 22"/>
                  <a:gd name="T25" fmla="*/ 31 h 37"/>
                  <a:gd name="T26" fmla="*/ 8 w 22"/>
                  <a:gd name="T27" fmla="*/ 31 h 37"/>
                  <a:gd name="T28" fmla="*/ 7 w 22"/>
                  <a:gd name="T29" fmla="*/ 31 h 37"/>
                  <a:gd name="T30" fmla="*/ 7 w 22"/>
                  <a:gd name="T31" fmla="*/ 31 h 37"/>
                  <a:gd name="T32" fmla="*/ 7 w 22"/>
                  <a:gd name="T33" fmla="*/ 21 h 37"/>
                  <a:gd name="T34" fmla="*/ 7 w 22"/>
                  <a:gd name="T35" fmla="*/ 21 h 37"/>
                  <a:gd name="T36" fmla="*/ 16 w 22"/>
                  <a:gd name="T37" fmla="*/ 21 h 37"/>
                  <a:gd name="T38" fmla="*/ 18 w 22"/>
                  <a:gd name="T39" fmla="*/ 21 h 37"/>
                  <a:gd name="T40" fmla="*/ 19 w 22"/>
                  <a:gd name="T41" fmla="*/ 19 h 37"/>
                  <a:gd name="T42" fmla="*/ 19 w 22"/>
                  <a:gd name="T43" fmla="*/ 18 h 37"/>
                  <a:gd name="T44" fmla="*/ 19 w 22"/>
                  <a:gd name="T45" fmla="*/ 17 h 37"/>
                  <a:gd name="T46" fmla="*/ 19 w 22"/>
                  <a:gd name="T47" fmla="*/ 15 h 37"/>
                  <a:gd name="T48" fmla="*/ 17 w 22"/>
                  <a:gd name="T49" fmla="*/ 15 h 37"/>
                  <a:gd name="T50" fmla="*/ 7 w 22"/>
                  <a:gd name="T51" fmla="*/ 15 h 37"/>
                  <a:gd name="T52" fmla="*/ 7 w 22"/>
                  <a:gd name="T53" fmla="*/ 14 h 37"/>
                  <a:gd name="T54" fmla="*/ 7 w 22"/>
                  <a:gd name="T55" fmla="*/ 6 h 37"/>
                  <a:gd name="T56" fmla="*/ 7 w 22"/>
                  <a:gd name="T57" fmla="*/ 6 h 37"/>
                  <a:gd name="T58" fmla="*/ 19 w 22"/>
                  <a:gd name="T59" fmla="*/ 6 h 37"/>
                  <a:gd name="T60" fmla="*/ 21 w 22"/>
                  <a:gd name="T61" fmla="*/ 6 h 37"/>
                  <a:gd name="T62" fmla="*/ 22 w 22"/>
                  <a:gd name="T63" fmla="*/ 5 h 37"/>
                  <a:gd name="T64" fmla="*/ 22 w 22"/>
                  <a:gd name="T65" fmla="*/ 2 h 37"/>
                  <a:gd name="T66" fmla="*/ 21 w 22"/>
                  <a:gd name="T67" fmla="*/ 1 h 37"/>
                  <a:gd name="T68" fmla="*/ 20 w 22"/>
                  <a:gd name="T6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 h="37">
                    <a:moveTo>
                      <a:pt x="20" y="0"/>
                    </a:moveTo>
                    <a:cubicBezTo>
                      <a:pt x="2" y="0"/>
                      <a:pt x="2" y="0"/>
                      <a:pt x="2" y="0"/>
                    </a:cubicBezTo>
                    <a:cubicBezTo>
                      <a:pt x="1" y="0"/>
                      <a:pt x="0" y="0"/>
                      <a:pt x="0" y="1"/>
                    </a:cubicBezTo>
                    <a:cubicBezTo>
                      <a:pt x="0" y="1"/>
                      <a:pt x="0" y="2"/>
                      <a:pt x="0" y="3"/>
                    </a:cubicBezTo>
                    <a:cubicBezTo>
                      <a:pt x="0" y="35"/>
                      <a:pt x="0" y="35"/>
                      <a:pt x="0" y="35"/>
                    </a:cubicBezTo>
                    <a:cubicBezTo>
                      <a:pt x="0" y="36"/>
                      <a:pt x="0" y="36"/>
                      <a:pt x="0" y="37"/>
                    </a:cubicBezTo>
                    <a:cubicBezTo>
                      <a:pt x="1" y="37"/>
                      <a:pt x="1" y="37"/>
                      <a:pt x="2" y="37"/>
                    </a:cubicBezTo>
                    <a:cubicBezTo>
                      <a:pt x="21" y="37"/>
                      <a:pt x="21" y="37"/>
                      <a:pt x="21" y="37"/>
                    </a:cubicBezTo>
                    <a:cubicBezTo>
                      <a:pt x="21" y="37"/>
                      <a:pt x="21" y="37"/>
                      <a:pt x="22" y="37"/>
                    </a:cubicBezTo>
                    <a:cubicBezTo>
                      <a:pt x="22" y="36"/>
                      <a:pt x="22" y="36"/>
                      <a:pt x="22" y="35"/>
                    </a:cubicBezTo>
                    <a:cubicBezTo>
                      <a:pt x="22" y="33"/>
                      <a:pt x="22" y="33"/>
                      <a:pt x="22" y="33"/>
                    </a:cubicBezTo>
                    <a:cubicBezTo>
                      <a:pt x="22" y="32"/>
                      <a:pt x="22" y="32"/>
                      <a:pt x="22" y="31"/>
                    </a:cubicBezTo>
                    <a:cubicBezTo>
                      <a:pt x="21" y="31"/>
                      <a:pt x="21" y="31"/>
                      <a:pt x="20" y="31"/>
                    </a:cubicBezTo>
                    <a:cubicBezTo>
                      <a:pt x="8" y="31"/>
                      <a:pt x="8" y="31"/>
                      <a:pt x="8" y="31"/>
                    </a:cubicBezTo>
                    <a:cubicBezTo>
                      <a:pt x="7" y="31"/>
                      <a:pt x="7" y="31"/>
                      <a:pt x="7" y="31"/>
                    </a:cubicBezTo>
                    <a:cubicBezTo>
                      <a:pt x="7" y="31"/>
                      <a:pt x="7" y="31"/>
                      <a:pt x="7" y="31"/>
                    </a:cubicBezTo>
                    <a:cubicBezTo>
                      <a:pt x="7" y="21"/>
                      <a:pt x="7" y="21"/>
                      <a:pt x="7" y="21"/>
                    </a:cubicBezTo>
                    <a:cubicBezTo>
                      <a:pt x="7" y="21"/>
                      <a:pt x="7" y="21"/>
                      <a:pt x="7" y="21"/>
                    </a:cubicBezTo>
                    <a:cubicBezTo>
                      <a:pt x="16" y="21"/>
                      <a:pt x="16" y="21"/>
                      <a:pt x="16" y="21"/>
                    </a:cubicBezTo>
                    <a:cubicBezTo>
                      <a:pt x="17" y="21"/>
                      <a:pt x="17" y="21"/>
                      <a:pt x="18" y="21"/>
                    </a:cubicBezTo>
                    <a:cubicBezTo>
                      <a:pt x="18" y="20"/>
                      <a:pt x="19" y="20"/>
                      <a:pt x="19" y="19"/>
                    </a:cubicBezTo>
                    <a:cubicBezTo>
                      <a:pt x="19" y="19"/>
                      <a:pt x="19" y="18"/>
                      <a:pt x="19" y="18"/>
                    </a:cubicBezTo>
                    <a:cubicBezTo>
                      <a:pt x="19" y="17"/>
                      <a:pt x="19" y="17"/>
                      <a:pt x="19" y="17"/>
                    </a:cubicBezTo>
                    <a:cubicBezTo>
                      <a:pt x="19" y="16"/>
                      <a:pt x="19" y="16"/>
                      <a:pt x="19" y="15"/>
                    </a:cubicBezTo>
                    <a:cubicBezTo>
                      <a:pt x="19" y="15"/>
                      <a:pt x="18" y="15"/>
                      <a:pt x="17" y="15"/>
                    </a:cubicBezTo>
                    <a:cubicBezTo>
                      <a:pt x="7" y="15"/>
                      <a:pt x="7" y="15"/>
                      <a:pt x="7" y="15"/>
                    </a:cubicBezTo>
                    <a:cubicBezTo>
                      <a:pt x="7" y="14"/>
                      <a:pt x="7" y="14"/>
                      <a:pt x="7" y="14"/>
                    </a:cubicBezTo>
                    <a:cubicBezTo>
                      <a:pt x="7" y="6"/>
                      <a:pt x="7" y="6"/>
                      <a:pt x="7" y="6"/>
                    </a:cubicBezTo>
                    <a:cubicBezTo>
                      <a:pt x="7" y="6"/>
                      <a:pt x="7" y="6"/>
                      <a:pt x="7" y="6"/>
                    </a:cubicBezTo>
                    <a:cubicBezTo>
                      <a:pt x="19" y="6"/>
                      <a:pt x="19" y="6"/>
                      <a:pt x="19" y="6"/>
                    </a:cubicBezTo>
                    <a:cubicBezTo>
                      <a:pt x="19" y="6"/>
                      <a:pt x="20" y="6"/>
                      <a:pt x="21" y="6"/>
                    </a:cubicBezTo>
                    <a:cubicBezTo>
                      <a:pt x="21" y="6"/>
                      <a:pt x="22" y="5"/>
                      <a:pt x="22" y="5"/>
                    </a:cubicBezTo>
                    <a:cubicBezTo>
                      <a:pt x="22" y="2"/>
                      <a:pt x="22" y="2"/>
                      <a:pt x="22" y="2"/>
                    </a:cubicBezTo>
                    <a:cubicBezTo>
                      <a:pt x="22" y="1"/>
                      <a:pt x="21" y="1"/>
                      <a:pt x="21" y="1"/>
                    </a:cubicBezTo>
                    <a:cubicBezTo>
                      <a:pt x="21" y="0"/>
                      <a:pt x="20" y="0"/>
                      <a:pt x="20" y="0"/>
                    </a:cubicBezTo>
                  </a:path>
                </a:pathLst>
              </a:custGeom>
              <a:solidFill>
                <a:srgbClr val="F5DB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2" name="Freeform 56"/>
              <p:cNvSpPr>
                <a:spLocks noEditPoints="1"/>
              </p:cNvSpPr>
              <p:nvPr/>
            </p:nvSpPr>
            <p:spPr bwMode="auto">
              <a:xfrm>
                <a:off x="5010825" y="3828930"/>
                <a:ext cx="112713" cy="139700"/>
              </a:xfrm>
              <a:custGeom>
                <a:avLst/>
                <a:gdLst>
                  <a:gd name="T0" fmla="*/ 11 w 30"/>
                  <a:gd name="T1" fmla="*/ 23 h 37"/>
                  <a:gd name="T2" fmla="*/ 15 w 30"/>
                  <a:gd name="T3" fmla="*/ 10 h 37"/>
                  <a:gd name="T4" fmla="*/ 19 w 30"/>
                  <a:gd name="T5" fmla="*/ 23 h 37"/>
                  <a:gd name="T6" fmla="*/ 11 w 30"/>
                  <a:gd name="T7" fmla="*/ 23 h 37"/>
                  <a:gd name="T8" fmla="*/ 17 w 30"/>
                  <a:gd name="T9" fmla="*/ 0 h 37"/>
                  <a:gd name="T10" fmla="*/ 13 w 30"/>
                  <a:gd name="T11" fmla="*/ 0 h 37"/>
                  <a:gd name="T12" fmla="*/ 11 w 30"/>
                  <a:gd name="T13" fmla="*/ 1 h 37"/>
                  <a:gd name="T14" fmla="*/ 11 w 30"/>
                  <a:gd name="T15" fmla="*/ 2 h 37"/>
                  <a:gd name="T16" fmla="*/ 0 w 30"/>
                  <a:gd name="T17" fmla="*/ 35 h 37"/>
                  <a:gd name="T18" fmla="*/ 0 w 30"/>
                  <a:gd name="T19" fmla="*/ 37 h 37"/>
                  <a:gd name="T20" fmla="*/ 1 w 30"/>
                  <a:gd name="T21" fmla="*/ 37 h 37"/>
                  <a:gd name="T22" fmla="*/ 5 w 30"/>
                  <a:gd name="T23" fmla="*/ 37 h 37"/>
                  <a:gd name="T24" fmla="*/ 6 w 30"/>
                  <a:gd name="T25" fmla="*/ 37 h 37"/>
                  <a:gd name="T26" fmla="*/ 7 w 30"/>
                  <a:gd name="T27" fmla="*/ 35 h 37"/>
                  <a:gd name="T28" fmla="*/ 9 w 30"/>
                  <a:gd name="T29" fmla="*/ 29 h 37"/>
                  <a:gd name="T30" fmla="*/ 21 w 30"/>
                  <a:gd name="T31" fmla="*/ 29 h 37"/>
                  <a:gd name="T32" fmla="*/ 23 w 30"/>
                  <a:gd name="T33" fmla="*/ 36 h 37"/>
                  <a:gd name="T34" fmla="*/ 23 w 30"/>
                  <a:gd name="T35" fmla="*/ 37 h 37"/>
                  <a:gd name="T36" fmla="*/ 24 w 30"/>
                  <a:gd name="T37" fmla="*/ 37 h 37"/>
                  <a:gd name="T38" fmla="*/ 28 w 30"/>
                  <a:gd name="T39" fmla="*/ 37 h 37"/>
                  <a:gd name="T40" fmla="*/ 30 w 30"/>
                  <a:gd name="T41" fmla="*/ 37 h 37"/>
                  <a:gd name="T42" fmla="*/ 30 w 30"/>
                  <a:gd name="T43" fmla="*/ 35 h 37"/>
                  <a:gd name="T44" fmla="*/ 19 w 30"/>
                  <a:gd name="T45" fmla="*/ 2 h 37"/>
                  <a:gd name="T46" fmla="*/ 18 w 30"/>
                  <a:gd name="T47" fmla="*/ 1 h 37"/>
                  <a:gd name="T48" fmla="*/ 17 w 30"/>
                  <a:gd name="T4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37">
                    <a:moveTo>
                      <a:pt x="11" y="23"/>
                    </a:moveTo>
                    <a:cubicBezTo>
                      <a:pt x="15" y="10"/>
                      <a:pt x="15" y="10"/>
                      <a:pt x="15" y="10"/>
                    </a:cubicBezTo>
                    <a:cubicBezTo>
                      <a:pt x="19" y="23"/>
                      <a:pt x="19" y="23"/>
                      <a:pt x="19" y="23"/>
                    </a:cubicBezTo>
                    <a:cubicBezTo>
                      <a:pt x="11" y="23"/>
                      <a:pt x="11" y="23"/>
                      <a:pt x="11" y="23"/>
                    </a:cubicBezTo>
                    <a:moveTo>
                      <a:pt x="17" y="0"/>
                    </a:moveTo>
                    <a:cubicBezTo>
                      <a:pt x="13" y="0"/>
                      <a:pt x="13" y="0"/>
                      <a:pt x="13" y="0"/>
                    </a:cubicBezTo>
                    <a:cubicBezTo>
                      <a:pt x="12" y="0"/>
                      <a:pt x="12" y="0"/>
                      <a:pt x="11" y="1"/>
                    </a:cubicBezTo>
                    <a:cubicBezTo>
                      <a:pt x="11" y="1"/>
                      <a:pt x="11" y="2"/>
                      <a:pt x="11" y="2"/>
                    </a:cubicBezTo>
                    <a:cubicBezTo>
                      <a:pt x="0" y="35"/>
                      <a:pt x="0" y="35"/>
                      <a:pt x="0" y="35"/>
                    </a:cubicBezTo>
                    <a:cubicBezTo>
                      <a:pt x="0" y="36"/>
                      <a:pt x="0" y="36"/>
                      <a:pt x="0" y="37"/>
                    </a:cubicBezTo>
                    <a:cubicBezTo>
                      <a:pt x="0" y="37"/>
                      <a:pt x="1" y="37"/>
                      <a:pt x="1" y="37"/>
                    </a:cubicBezTo>
                    <a:cubicBezTo>
                      <a:pt x="5" y="37"/>
                      <a:pt x="5" y="37"/>
                      <a:pt x="5" y="37"/>
                    </a:cubicBezTo>
                    <a:cubicBezTo>
                      <a:pt x="5" y="37"/>
                      <a:pt x="6" y="37"/>
                      <a:pt x="6" y="37"/>
                    </a:cubicBezTo>
                    <a:cubicBezTo>
                      <a:pt x="6" y="36"/>
                      <a:pt x="7" y="36"/>
                      <a:pt x="7" y="35"/>
                    </a:cubicBezTo>
                    <a:cubicBezTo>
                      <a:pt x="9" y="29"/>
                      <a:pt x="9" y="29"/>
                      <a:pt x="9" y="29"/>
                    </a:cubicBezTo>
                    <a:cubicBezTo>
                      <a:pt x="21" y="29"/>
                      <a:pt x="21" y="29"/>
                      <a:pt x="21" y="29"/>
                    </a:cubicBezTo>
                    <a:cubicBezTo>
                      <a:pt x="23" y="36"/>
                      <a:pt x="23" y="36"/>
                      <a:pt x="23" y="36"/>
                    </a:cubicBezTo>
                    <a:cubicBezTo>
                      <a:pt x="23" y="36"/>
                      <a:pt x="23" y="37"/>
                      <a:pt x="23" y="37"/>
                    </a:cubicBezTo>
                    <a:cubicBezTo>
                      <a:pt x="23" y="37"/>
                      <a:pt x="24" y="37"/>
                      <a:pt x="24" y="37"/>
                    </a:cubicBezTo>
                    <a:cubicBezTo>
                      <a:pt x="28" y="37"/>
                      <a:pt x="28" y="37"/>
                      <a:pt x="28" y="37"/>
                    </a:cubicBezTo>
                    <a:cubicBezTo>
                      <a:pt x="29" y="37"/>
                      <a:pt x="29" y="37"/>
                      <a:pt x="30" y="37"/>
                    </a:cubicBezTo>
                    <a:cubicBezTo>
                      <a:pt x="30" y="36"/>
                      <a:pt x="30" y="36"/>
                      <a:pt x="30" y="35"/>
                    </a:cubicBezTo>
                    <a:cubicBezTo>
                      <a:pt x="19" y="2"/>
                      <a:pt x="19" y="2"/>
                      <a:pt x="19" y="2"/>
                    </a:cubicBezTo>
                    <a:cubicBezTo>
                      <a:pt x="19" y="2"/>
                      <a:pt x="19" y="1"/>
                      <a:pt x="18" y="1"/>
                    </a:cubicBezTo>
                    <a:cubicBezTo>
                      <a:pt x="18" y="0"/>
                      <a:pt x="18" y="0"/>
                      <a:pt x="17" y="0"/>
                    </a:cubicBezTo>
                  </a:path>
                </a:pathLst>
              </a:custGeom>
              <a:solidFill>
                <a:srgbClr val="F5DB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54" name="组合 53"/>
            <p:cNvGrpSpPr/>
            <p:nvPr/>
          </p:nvGrpSpPr>
          <p:grpSpPr>
            <a:xfrm>
              <a:off x="10062650" y="2962497"/>
              <a:ext cx="411163" cy="401637"/>
              <a:chOff x="6016625" y="3511551"/>
              <a:chExt cx="411163" cy="401637"/>
            </a:xfrm>
          </p:grpSpPr>
          <p:sp>
            <p:nvSpPr>
              <p:cNvPr id="104" name="Freeform 64"/>
              <p:cNvSpPr>
                <a:spLocks/>
              </p:cNvSpPr>
              <p:nvPr/>
            </p:nvSpPr>
            <p:spPr bwMode="auto">
              <a:xfrm>
                <a:off x="6061075" y="3540126"/>
                <a:ext cx="338138" cy="174625"/>
              </a:xfrm>
              <a:custGeom>
                <a:avLst/>
                <a:gdLst>
                  <a:gd name="T0" fmla="*/ 83 w 89"/>
                  <a:gd name="T1" fmla="*/ 4 h 46"/>
                  <a:gd name="T2" fmla="*/ 85 w 89"/>
                  <a:gd name="T3" fmla="*/ 6 h 46"/>
                  <a:gd name="T4" fmla="*/ 85 w 89"/>
                  <a:gd name="T5" fmla="*/ 44 h 46"/>
                  <a:gd name="T6" fmla="*/ 89 w 89"/>
                  <a:gd name="T7" fmla="*/ 46 h 46"/>
                  <a:gd name="T8" fmla="*/ 89 w 89"/>
                  <a:gd name="T9" fmla="*/ 6 h 46"/>
                  <a:gd name="T10" fmla="*/ 83 w 89"/>
                  <a:gd name="T11" fmla="*/ 0 h 46"/>
                  <a:gd name="T12" fmla="*/ 3 w 89"/>
                  <a:gd name="T13" fmla="*/ 0 h 46"/>
                  <a:gd name="T14" fmla="*/ 0 w 89"/>
                  <a:gd name="T15" fmla="*/ 1 h 46"/>
                  <a:gd name="T16" fmla="*/ 7 w 89"/>
                  <a:gd name="T17" fmla="*/ 4 h 46"/>
                  <a:gd name="T18" fmla="*/ 83 w 89"/>
                  <a:gd name="T19" fmla="*/ 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46">
                    <a:moveTo>
                      <a:pt x="83" y="4"/>
                    </a:moveTo>
                    <a:cubicBezTo>
                      <a:pt x="84" y="4"/>
                      <a:pt x="85" y="5"/>
                      <a:pt x="85" y="6"/>
                    </a:cubicBezTo>
                    <a:cubicBezTo>
                      <a:pt x="85" y="44"/>
                      <a:pt x="85" y="44"/>
                      <a:pt x="85" y="44"/>
                    </a:cubicBezTo>
                    <a:cubicBezTo>
                      <a:pt x="89" y="46"/>
                      <a:pt x="89" y="46"/>
                      <a:pt x="89" y="46"/>
                    </a:cubicBezTo>
                    <a:cubicBezTo>
                      <a:pt x="89" y="6"/>
                      <a:pt x="89" y="6"/>
                      <a:pt x="89" y="6"/>
                    </a:cubicBezTo>
                    <a:cubicBezTo>
                      <a:pt x="89" y="3"/>
                      <a:pt x="86" y="0"/>
                      <a:pt x="83" y="0"/>
                    </a:cubicBezTo>
                    <a:cubicBezTo>
                      <a:pt x="3" y="0"/>
                      <a:pt x="3" y="0"/>
                      <a:pt x="3" y="0"/>
                    </a:cubicBezTo>
                    <a:cubicBezTo>
                      <a:pt x="2" y="0"/>
                      <a:pt x="1" y="0"/>
                      <a:pt x="0" y="1"/>
                    </a:cubicBezTo>
                    <a:cubicBezTo>
                      <a:pt x="7" y="4"/>
                      <a:pt x="7" y="4"/>
                      <a:pt x="7" y="4"/>
                    </a:cubicBezTo>
                    <a:cubicBezTo>
                      <a:pt x="83" y="4"/>
                      <a:pt x="83" y="4"/>
                      <a:pt x="83" y="4"/>
                    </a:cubicBezTo>
                  </a:path>
                </a:pathLst>
              </a:custGeom>
              <a:solidFill>
                <a:srgbClr val="00B4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5" name="Freeform 65"/>
              <p:cNvSpPr>
                <a:spLocks/>
              </p:cNvSpPr>
              <p:nvPr/>
            </p:nvSpPr>
            <p:spPr bwMode="auto">
              <a:xfrm>
                <a:off x="6049963" y="3544888"/>
                <a:ext cx="349250" cy="222250"/>
              </a:xfrm>
              <a:custGeom>
                <a:avLst/>
                <a:gdLst>
                  <a:gd name="T0" fmla="*/ 0 w 92"/>
                  <a:gd name="T1" fmla="*/ 5 h 59"/>
                  <a:gd name="T2" fmla="*/ 0 w 92"/>
                  <a:gd name="T3" fmla="*/ 53 h 59"/>
                  <a:gd name="T4" fmla="*/ 6 w 92"/>
                  <a:gd name="T5" fmla="*/ 59 h 59"/>
                  <a:gd name="T6" fmla="*/ 86 w 92"/>
                  <a:gd name="T7" fmla="*/ 59 h 59"/>
                  <a:gd name="T8" fmla="*/ 92 w 92"/>
                  <a:gd name="T9" fmla="*/ 53 h 59"/>
                  <a:gd name="T10" fmla="*/ 92 w 92"/>
                  <a:gd name="T11" fmla="*/ 45 h 59"/>
                  <a:gd name="T12" fmla="*/ 88 w 92"/>
                  <a:gd name="T13" fmla="*/ 43 h 59"/>
                  <a:gd name="T14" fmla="*/ 88 w 92"/>
                  <a:gd name="T15" fmla="*/ 53 h 59"/>
                  <a:gd name="T16" fmla="*/ 86 w 92"/>
                  <a:gd name="T17" fmla="*/ 55 h 59"/>
                  <a:gd name="T18" fmla="*/ 6 w 92"/>
                  <a:gd name="T19" fmla="*/ 55 h 59"/>
                  <a:gd name="T20" fmla="*/ 4 w 92"/>
                  <a:gd name="T21" fmla="*/ 53 h 59"/>
                  <a:gd name="T22" fmla="*/ 4 w 92"/>
                  <a:gd name="T23" fmla="*/ 5 h 59"/>
                  <a:gd name="T24" fmla="*/ 6 w 92"/>
                  <a:gd name="T25" fmla="*/ 3 h 59"/>
                  <a:gd name="T26" fmla="*/ 10 w 92"/>
                  <a:gd name="T27" fmla="*/ 3 h 59"/>
                  <a:gd name="T28" fmla="*/ 3 w 92"/>
                  <a:gd name="T29" fmla="*/ 0 h 59"/>
                  <a:gd name="T30" fmla="*/ 0 w 92"/>
                  <a:gd name="T31" fmla="*/ 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 h="59">
                    <a:moveTo>
                      <a:pt x="0" y="5"/>
                    </a:moveTo>
                    <a:cubicBezTo>
                      <a:pt x="0" y="53"/>
                      <a:pt x="0" y="53"/>
                      <a:pt x="0" y="53"/>
                    </a:cubicBezTo>
                    <a:cubicBezTo>
                      <a:pt x="0" y="57"/>
                      <a:pt x="2" y="59"/>
                      <a:pt x="6" y="59"/>
                    </a:cubicBezTo>
                    <a:cubicBezTo>
                      <a:pt x="86" y="59"/>
                      <a:pt x="86" y="59"/>
                      <a:pt x="86" y="59"/>
                    </a:cubicBezTo>
                    <a:cubicBezTo>
                      <a:pt x="89" y="59"/>
                      <a:pt x="92" y="57"/>
                      <a:pt x="92" y="53"/>
                    </a:cubicBezTo>
                    <a:cubicBezTo>
                      <a:pt x="92" y="45"/>
                      <a:pt x="92" y="45"/>
                      <a:pt x="92" y="45"/>
                    </a:cubicBezTo>
                    <a:cubicBezTo>
                      <a:pt x="88" y="43"/>
                      <a:pt x="88" y="43"/>
                      <a:pt x="88" y="43"/>
                    </a:cubicBezTo>
                    <a:cubicBezTo>
                      <a:pt x="88" y="53"/>
                      <a:pt x="88" y="53"/>
                      <a:pt x="88" y="53"/>
                    </a:cubicBezTo>
                    <a:cubicBezTo>
                      <a:pt x="88" y="54"/>
                      <a:pt x="87" y="55"/>
                      <a:pt x="86" y="55"/>
                    </a:cubicBezTo>
                    <a:cubicBezTo>
                      <a:pt x="6" y="55"/>
                      <a:pt x="6" y="55"/>
                      <a:pt x="6" y="55"/>
                    </a:cubicBezTo>
                    <a:cubicBezTo>
                      <a:pt x="5" y="55"/>
                      <a:pt x="4" y="54"/>
                      <a:pt x="4" y="53"/>
                    </a:cubicBezTo>
                    <a:cubicBezTo>
                      <a:pt x="4" y="5"/>
                      <a:pt x="4" y="5"/>
                      <a:pt x="4" y="5"/>
                    </a:cubicBezTo>
                    <a:cubicBezTo>
                      <a:pt x="4" y="4"/>
                      <a:pt x="5" y="3"/>
                      <a:pt x="6" y="3"/>
                    </a:cubicBezTo>
                    <a:cubicBezTo>
                      <a:pt x="10" y="3"/>
                      <a:pt x="10" y="3"/>
                      <a:pt x="10" y="3"/>
                    </a:cubicBezTo>
                    <a:cubicBezTo>
                      <a:pt x="3" y="0"/>
                      <a:pt x="3" y="0"/>
                      <a:pt x="3" y="0"/>
                    </a:cubicBezTo>
                    <a:cubicBezTo>
                      <a:pt x="1" y="1"/>
                      <a:pt x="0" y="3"/>
                      <a:pt x="0" y="5"/>
                    </a:cubicBezTo>
                  </a:path>
                </a:pathLst>
              </a:custGeom>
              <a:solidFill>
                <a:srgbClr val="0059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6" name="Freeform 66"/>
              <p:cNvSpPr>
                <a:spLocks/>
              </p:cNvSpPr>
              <p:nvPr/>
            </p:nvSpPr>
            <p:spPr bwMode="auto">
              <a:xfrm>
                <a:off x="6046788" y="3525838"/>
                <a:ext cx="371475" cy="196850"/>
              </a:xfrm>
              <a:custGeom>
                <a:avLst/>
                <a:gdLst>
                  <a:gd name="T0" fmla="*/ 87 w 98"/>
                  <a:gd name="T1" fmla="*/ 0 h 52"/>
                  <a:gd name="T2" fmla="*/ 7 w 98"/>
                  <a:gd name="T3" fmla="*/ 0 h 52"/>
                  <a:gd name="T4" fmla="*/ 0 w 98"/>
                  <a:gd name="T5" fmla="*/ 2 h 52"/>
                  <a:gd name="T6" fmla="*/ 4 w 98"/>
                  <a:gd name="T7" fmla="*/ 5 h 52"/>
                  <a:gd name="T8" fmla="*/ 7 w 98"/>
                  <a:gd name="T9" fmla="*/ 4 h 52"/>
                  <a:gd name="T10" fmla="*/ 87 w 98"/>
                  <a:gd name="T11" fmla="*/ 4 h 52"/>
                  <a:gd name="T12" fmla="*/ 93 w 98"/>
                  <a:gd name="T13" fmla="*/ 10 h 52"/>
                  <a:gd name="T14" fmla="*/ 93 w 98"/>
                  <a:gd name="T15" fmla="*/ 50 h 52"/>
                  <a:gd name="T16" fmla="*/ 98 w 98"/>
                  <a:gd name="T17" fmla="*/ 52 h 52"/>
                  <a:gd name="T18" fmla="*/ 98 w 98"/>
                  <a:gd name="T19" fmla="*/ 10 h 52"/>
                  <a:gd name="T20" fmla="*/ 87 w 98"/>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8" h="52">
                    <a:moveTo>
                      <a:pt x="87" y="0"/>
                    </a:moveTo>
                    <a:cubicBezTo>
                      <a:pt x="7" y="0"/>
                      <a:pt x="7" y="0"/>
                      <a:pt x="7" y="0"/>
                    </a:cubicBezTo>
                    <a:cubicBezTo>
                      <a:pt x="4" y="0"/>
                      <a:pt x="1" y="1"/>
                      <a:pt x="0" y="2"/>
                    </a:cubicBezTo>
                    <a:cubicBezTo>
                      <a:pt x="4" y="5"/>
                      <a:pt x="4" y="5"/>
                      <a:pt x="4" y="5"/>
                    </a:cubicBezTo>
                    <a:cubicBezTo>
                      <a:pt x="5" y="4"/>
                      <a:pt x="6" y="4"/>
                      <a:pt x="7" y="4"/>
                    </a:cubicBezTo>
                    <a:cubicBezTo>
                      <a:pt x="87" y="4"/>
                      <a:pt x="87" y="4"/>
                      <a:pt x="87" y="4"/>
                    </a:cubicBezTo>
                    <a:cubicBezTo>
                      <a:pt x="90" y="4"/>
                      <a:pt x="93" y="7"/>
                      <a:pt x="93" y="10"/>
                    </a:cubicBezTo>
                    <a:cubicBezTo>
                      <a:pt x="93" y="50"/>
                      <a:pt x="93" y="50"/>
                      <a:pt x="93" y="50"/>
                    </a:cubicBezTo>
                    <a:cubicBezTo>
                      <a:pt x="98" y="52"/>
                      <a:pt x="98" y="52"/>
                      <a:pt x="98" y="52"/>
                    </a:cubicBezTo>
                    <a:cubicBezTo>
                      <a:pt x="98" y="10"/>
                      <a:pt x="98" y="10"/>
                      <a:pt x="98" y="10"/>
                    </a:cubicBezTo>
                    <a:cubicBezTo>
                      <a:pt x="98" y="4"/>
                      <a:pt x="93" y="0"/>
                      <a:pt x="87" y="0"/>
                    </a:cubicBezTo>
                  </a:path>
                </a:pathLst>
              </a:custGeom>
              <a:solidFill>
                <a:srgbClr val="00B4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pic>
            <p:nvPicPr>
              <p:cNvPr id="107" name="Picture 6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9325" y="3511551"/>
                <a:ext cx="398463"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 name="Freeform 68"/>
              <p:cNvSpPr>
                <a:spLocks/>
              </p:cNvSpPr>
              <p:nvPr/>
            </p:nvSpPr>
            <p:spPr bwMode="auto">
              <a:xfrm>
                <a:off x="6030913" y="3532188"/>
                <a:ext cx="387350" cy="368300"/>
              </a:xfrm>
              <a:custGeom>
                <a:avLst/>
                <a:gdLst>
                  <a:gd name="T0" fmla="*/ 97 w 102"/>
                  <a:gd name="T1" fmla="*/ 56 h 97"/>
                  <a:gd name="T2" fmla="*/ 91 w 102"/>
                  <a:gd name="T3" fmla="*/ 62 h 97"/>
                  <a:gd name="T4" fmla="*/ 11 w 102"/>
                  <a:gd name="T5" fmla="*/ 62 h 97"/>
                  <a:gd name="T6" fmla="*/ 5 w 102"/>
                  <a:gd name="T7" fmla="*/ 56 h 97"/>
                  <a:gd name="T8" fmla="*/ 5 w 102"/>
                  <a:gd name="T9" fmla="*/ 8 h 97"/>
                  <a:gd name="T10" fmla="*/ 8 w 102"/>
                  <a:gd name="T11" fmla="*/ 3 h 97"/>
                  <a:gd name="T12" fmla="*/ 4 w 102"/>
                  <a:gd name="T13" fmla="*/ 0 h 97"/>
                  <a:gd name="T14" fmla="*/ 0 w 102"/>
                  <a:gd name="T15" fmla="*/ 8 h 97"/>
                  <a:gd name="T16" fmla="*/ 0 w 102"/>
                  <a:gd name="T17" fmla="*/ 56 h 97"/>
                  <a:gd name="T18" fmla="*/ 11 w 102"/>
                  <a:gd name="T19" fmla="*/ 67 h 97"/>
                  <a:gd name="T20" fmla="*/ 42 w 102"/>
                  <a:gd name="T21" fmla="*/ 67 h 97"/>
                  <a:gd name="T22" fmla="*/ 42 w 102"/>
                  <a:gd name="T23" fmla="*/ 76 h 97"/>
                  <a:gd name="T24" fmla="*/ 11 w 102"/>
                  <a:gd name="T25" fmla="*/ 76 h 97"/>
                  <a:gd name="T26" fmla="*/ 0 w 102"/>
                  <a:gd name="T27" fmla="*/ 87 h 97"/>
                  <a:gd name="T28" fmla="*/ 0 w 102"/>
                  <a:gd name="T29" fmla="*/ 94 h 97"/>
                  <a:gd name="T30" fmla="*/ 2 w 102"/>
                  <a:gd name="T31" fmla="*/ 97 h 97"/>
                  <a:gd name="T32" fmla="*/ 99 w 102"/>
                  <a:gd name="T33" fmla="*/ 97 h 97"/>
                  <a:gd name="T34" fmla="*/ 102 w 102"/>
                  <a:gd name="T35" fmla="*/ 94 h 97"/>
                  <a:gd name="T36" fmla="*/ 102 w 102"/>
                  <a:gd name="T37" fmla="*/ 87 h 97"/>
                  <a:gd name="T38" fmla="*/ 91 w 102"/>
                  <a:gd name="T39" fmla="*/ 76 h 97"/>
                  <a:gd name="T40" fmla="*/ 60 w 102"/>
                  <a:gd name="T41" fmla="*/ 76 h 97"/>
                  <a:gd name="T42" fmla="*/ 60 w 102"/>
                  <a:gd name="T43" fmla="*/ 67 h 97"/>
                  <a:gd name="T44" fmla="*/ 91 w 102"/>
                  <a:gd name="T45" fmla="*/ 67 h 97"/>
                  <a:gd name="T46" fmla="*/ 102 w 102"/>
                  <a:gd name="T47" fmla="*/ 56 h 97"/>
                  <a:gd name="T48" fmla="*/ 102 w 102"/>
                  <a:gd name="T49" fmla="*/ 50 h 97"/>
                  <a:gd name="T50" fmla="*/ 97 w 102"/>
                  <a:gd name="T51" fmla="*/ 48 h 97"/>
                  <a:gd name="T52" fmla="*/ 97 w 102"/>
                  <a:gd name="T53" fmla="*/ 5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2" h="97">
                    <a:moveTo>
                      <a:pt x="97" y="56"/>
                    </a:moveTo>
                    <a:cubicBezTo>
                      <a:pt x="97" y="60"/>
                      <a:pt x="94" y="62"/>
                      <a:pt x="91" y="62"/>
                    </a:cubicBezTo>
                    <a:cubicBezTo>
                      <a:pt x="11" y="62"/>
                      <a:pt x="11" y="62"/>
                      <a:pt x="11" y="62"/>
                    </a:cubicBezTo>
                    <a:cubicBezTo>
                      <a:pt x="7" y="62"/>
                      <a:pt x="5" y="60"/>
                      <a:pt x="5" y="56"/>
                    </a:cubicBezTo>
                    <a:cubicBezTo>
                      <a:pt x="5" y="8"/>
                      <a:pt x="5" y="8"/>
                      <a:pt x="5" y="8"/>
                    </a:cubicBezTo>
                    <a:cubicBezTo>
                      <a:pt x="5" y="6"/>
                      <a:pt x="6" y="4"/>
                      <a:pt x="8" y="3"/>
                    </a:cubicBezTo>
                    <a:cubicBezTo>
                      <a:pt x="4" y="0"/>
                      <a:pt x="4" y="0"/>
                      <a:pt x="4" y="0"/>
                    </a:cubicBezTo>
                    <a:cubicBezTo>
                      <a:pt x="1" y="2"/>
                      <a:pt x="0" y="5"/>
                      <a:pt x="0" y="8"/>
                    </a:cubicBezTo>
                    <a:cubicBezTo>
                      <a:pt x="0" y="56"/>
                      <a:pt x="0" y="56"/>
                      <a:pt x="0" y="56"/>
                    </a:cubicBezTo>
                    <a:cubicBezTo>
                      <a:pt x="0" y="62"/>
                      <a:pt x="5" y="67"/>
                      <a:pt x="11" y="67"/>
                    </a:cubicBezTo>
                    <a:cubicBezTo>
                      <a:pt x="42" y="67"/>
                      <a:pt x="42" y="67"/>
                      <a:pt x="42" y="67"/>
                    </a:cubicBezTo>
                    <a:cubicBezTo>
                      <a:pt x="42" y="76"/>
                      <a:pt x="42" y="76"/>
                      <a:pt x="42" y="76"/>
                    </a:cubicBezTo>
                    <a:cubicBezTo>
                      <a:pt x="11" y="76"/>
                      <a:pt x="11" y="76"/>
                      <a:pt x="11" y="76"/>
                    </a:cubicBezTo>
                    <a:cubicBezTo>
                      <a:pt x="5" y="76"/>
                      <a:pt x="0" y="81"/>
                      <a:pt x="0" y="87"/>
                    </a:cubicBezTo>
                    <a:cubicBezTo>
                      <a:pt x="0" y="94"/>
                      <a:pt x="0" y="94"/>
                      <a:pt x="0" y="94"/>
                    </a:cubicBezTo>
                    <a:cubicBezTo>
                      <a:pt x="0" y="96"/>
                      <a:pt x="1" y="97"/>
                      <a:pt x="2" y="97"/>
                    </a:cubicBezTo>
                    <a:cubicBezTo>
                      <a:pt x="99" y="97"/>
                      <a:pt x="99" y="97"/>
                      <a:pt x="99" y="97"/>
                    </a:cubicBezTo>
                    <a:cubicBezTo>
                      <a:pt x="101" y="97"/>
                      <a:pt x="102" y="96"/>
                      <a:pt x="102" y="94"/>
                    </a:cubicBezTo>
                    <a:cubicBezTo>
                      <a:pt x="102" y="87"/>
                      <a:pt x="102" y="87"/>
                      <a:pt x="102" y="87"/>
                    </a:cubicBezTo>
                    <a:cubicBezTo>
                      <a:pt x="102" y="81"/>
                      <a:pt x="97" y="76"/>
                      <a:pt x="91" y="76"/>
                    </a:cubicBezTo>
                    <a:cubicBezTo>
                      <a:pt x="60" y="76"/>
                      <a:pt x="60" y="76"/>
                      <a:pt x="60" y="76"/>
                    </a:cubicBezTo>
                    <a:cubicBezTo>
                      <a:pt x="60" y="67"/>
                      <a:pt x="60" y="67"/>
                      <a:pt x="60" y="67"/>
                    </a:cubicBezTo>
                    <a:cubicBezTo>
                      <a:pt x="91" y="67"/>
                      <a:pt x="91" y="67"/>
                      <a:pt x="91" y="67"/>
                    </a:cubicBezTo>
                    <a:cubicBezTo>
                      <a:pt x="97" y="67"/>
                      <a:pt x="102" y="62"/>
                      <a:pt x="102" y="56"/>
                    </a:cubicBezTo>
                    <a:cubicBezTo>
                      <a:pt x="102" y="50"/>
                      <a:pt x="102" y="50"/>
                      <a:pt x="102" y="50"/>
                    </a:cubicBezTo>
                    <a:cubicBezTo>
                      <a:pt x="97" y="48"/>
                      <a:pt x="97" y="48"/>
                      <a:pt x="97" y="48"/>
                    </a:cubicBezTo>
                    <a:cubicBezTo>
                      <a:pt x="97" y="56"/>
                      <a:pt x="97" y="56"/>
                      <a:pt x="97" y="56"/>
                    </a:cubicBezTo>
                  </a:path>
                </a:pathLst>
              </a:custGeom>
              <a:solidFill>
                <a:srgbClr val="0059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9" name="Freeform 69"/>
              <p:cNvSpPr>
                <a:spLocks/>
              </p:cNvSpPr>
              <p:nvPr/>
            </p:nvSpPr>
            <p:spPr bwMode="auto">
              <a:xfrm>
                <a:off x="6088063" y="3556001"/>
                <a:ext cx="295275" cy="150813"/>
              </a:xfrm>
              <a:custGeom>
                <a:avLst/>
                <a:gdLst>
                  <a:gd name="T0" fmla="*/ 76 w 78"/>
                  <a:gd name="T1" fmla="*/ 0 h 40"/>
                  <a:gd name="T2" fmla="*/ 0 w 78"/>
                  <a:gd name="T3" fmla="*/ 0 h 40"/>
                  <a:gd name="T4" fmla="*/ 78 w 78"/>
                  <a:gd name="T5" fmla="*/ 40 h 40"/>
                  <a:gd name="T6" fmla="*/ 78 w 78"/>
                  <a:gd name="T7" fmla="*/ 2 h 40"/>
                  <a:gd name="T8" fmla="*/ 76 w 78"/>
                  <a:gd name="T9" fmla="*/ 0 h 40"/>
                </a:gdLst>
                <a:ahLst/>
                <a:cxnLst>
                  <a:cxn ang="0">
                    <a:pos x="T0" y="T1"/>
                  </a:cxn>
                  <a:cxn ang="0">
                    <a:pos x="T2" y="T3"/>
                  </a:cxn>
                  <a:cxn ang="0">
                    <a:pos x="T4" y="T5"/>
                  </a:cxn>
                  <a:cxn ang="0">
                    <a:pos x="T6" y="T7"/>
                  </a:cxn>
                  <a:cxn ang="0">
                    <a:pos x="T8" y="T9"/>
                  </a:cxn>
                </a:cxnLst>
                <a:rect l="0" t="0" r="r" b="b"/>
                <a:pathLst>
                  <a:path w="78" h="40">
                    <a:moveTo>
                      <a:pt x="76" y="0"/>
                    </a:moveTo>
                    <a:cubicBezTo>
                      <a:pt x="0" y="0"/>
                      <a:pt x="0" y="0"/>
                      <a:pt x="0" y="0"/>
                    </a:cubicBezTo>
                    <a:cubicBezTo>
                      <a:pt x="78" y="40"/>
                      <a:pt x="78" y="40"/>
                      <a:pt x="78" y="40"/>
                    </a:cubicBezTo>
                    <a:cubicBezTo>
                      <a:pt x="78" y="2"/>
                      <a:pt x="78" y="2"/>
                      <a:pt x="78" y="2"/>
                    </a:cubicBezTo>
                    <a:cubicBezTo>
                      <a:pt x="78" y="1"/>
                      <a:pt x="77" y="0"/>
                      <a:pt x="76" y="0"/>
                    </a:cubicBezTo>
                  </a:path>
                </a:pathLst>
              </a:custGeom>
              <a:solidFill>
                <a:srgbClr val="00B4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pic>
            <p:nvPicPr>
              <p:cNvPr id="110" name="Picture 7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3775" y="3540126"/>
                <a:ext cx="330200"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 name="Freeform 71"/>
              <p:cNvSpPr>
                <a:spLocks/>
              </p:cNvSpPr>
              <p:nvPr/>
            </p:nvSpPr>
            <p:spPr bwMode="auto">
              <a:xfrm>
                <a:off x="6065838" y="3556001"/>
                <a:ext cx="317500" cy="196850"/>
              </a:xfrm>
              <a:custGeom>
                <a:avLst/>
                <a:gdLst>
                  <a:gd name="T0" fmla="*/ 2 w 84"/>
                  <a:gd name="T1" fmla="*/ 0 h 52"/>
                  <a:gd name="T2" fmla="*/ 0 w 84"/>
                  <a:gd name="T3" fmla="*/ 2 h 52"/>
                  <a:gd name="T4" fmla="*/ 0 w 84"/>
                  <a:gd name="T5" fmla="*/ 50 h 52"/>
                  <a:gd name="T6" fmla="*/ 2 w 84"/>
                  <a:gd name="T7" fmla="*/ 52 h 52"/>
                  <a:gd name="T8" fmla="*/ 82 w 84"/>
                  <a:gd name="T9" fmla="*/ 52 h 52"/>
                  <a:gd name="T10" fmla="*/ 84 w 84"/>
                  <a:gd name="T11" fmla="*/ 50 h 52"/>
                  <a:gd name="T12" fmla="*/ 84 w 84"/>
                  <a:gd name="T13" fmla="*/ 40 h 52"/>
                  <a:gd name="T14" fmla="*/ 6 w 84"/>
                  <a:gd name="T15" fmla="*/ 0 h 52"/>
                  <a:gd name="T16" fmla="*/ 2 w 84"/>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52">
                    <a:moveTo>
                      <a:pt x="2" y="0"/>
                    </a:moveTo>
                    <a:cubicBezTo>
                      <a:pt x="1" y="0"/>
                      <a:pt x="0" y="1"/>
                      <a:pt x="0" y="2"/>
                    </a:cubicBezTo>
                    <a:cubicBezTo>
                      <a:pt x="0" y="50"/>
                      <a:pt x="0" y="50"/>
                      <a:pt x="0" y="50"/>
                    </a:cubicBezTo>
                    <a:cubicBezTo>
                      <a:pt x="0" y="51"/>
                      <a:pt x="1" y="52"/>
                      <a:pt x="2" y="52"/>
                    </a:cubicBezTo>
                    <a:cubicBezTo>
                      <a:pt x="82" y="52"/>
                      <a:pt x="82" y="52"/>
                      <a:pt x="82" y="52"/>
                    </a:cubicBezTo>
                    <a:cubicBezTo>
                      <a:pt x="83" y="52"/>
                      <a:pt x="84" y="51"/>
                      <a:pt x="84" y="50"/>
                    </a:cubicBezTo>
                    <a:cubicBezTo>
                      <a:pt x="84" y="40"/>
                      <a:pt x="84" y="40"/>
                      <a:pt x="84" y="40"/>
                    </a:cubicBezTo>
                    <a:cubicBezTo>
                      <a:pt x="6" y="0"/>
                      <a:pt x="6" y="0"/>
                      <a:pt x="6" y="0"/>
                    </a:cubicBezTo>
                    <a:cubicBezTo>
                      <a:pt x="2" y="0"/>
                      <a:pt x="2" y="0"/>
                      <a:pt x="2" y="0"/>
                    </a:cubicBezTo>
                  </a:path>
                </a:pathLst>
              </a:custGeom>
              <a:solidFill>
                <a:srgbClr val="0059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pic>
            <p:nvPicPr>
              <p:cNvPr id="112" name="Picture 7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6625" y="3516313"/>
                <a:ext cx="409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 name="Picture 7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9963" y="3540126"/>
                <a:ext cx="352425"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5" name="Group 76"/>
            <p:cNvGrpSpPr>
              <a:grpSpLocks noChangeAspect="1"/>
            </p:cNvGrpSpPr>
            <p:nvPr/>
          </p:nvGrpSpPr>
          <p:grpSpPr bwMode="auto">
            <a:xfrm>
              <a:off x="7867039" y="2959969"/>
              <a:ext cx="606425" cy="536575"/>
              <a:chOff x="1568" y="1279"/>
              <a:chExt cx="382" cy="338"/>
            </a:xfrm>
          </p:grpSpPr>
          <p:sp>
            <p:nvSpPr>
              <p:cNvPr id="85" name="Freeform 92"/>
              <p:cNvSpPr>
                <a:spLocks/>
              </p:cNvSpPr>
              <p:nvPr/>
            </p:nvSpPr>
            <p:spPr bwMode="auto">
              <a:xfrm>
                <a:off x="1698" y="1394"/>
                <a:ext cx="7" cy="19"/>
              </a:xfrm>
              <a:custGeom>
                <a:avLst/>
                <a:gdLst>
                  <a:gd name="T0" fmla="*/ 3 w 3"/>
                  <a:gd name="T1" fmla="*/ 0 h 8"/>
                  <a:gd name="T2" fmla="*/ 0 w 3"/>
                  <a:gd name="T3" fmla="*/ 1 h 8"/>
                  <a:gd name="T4" fmla="*/ 3 w 3"/>
                  <a:gd name="T5" fmla="*/ 8 h 8"/>
                  <a:gd name="T6" fmla="*/ 3 w 3"/>
                  <a:gd name="T7" fmla="*/ 3 h 8"/>
                  <a:gd name="T8" fmla="*/ 3 w 3"/>
                  <a:gd name="T9" fmla="*/ 0 h 8"/>
                </a:gdLst>
                <a:ahLst/>
                <a:cxnLst>
                  <a:cxn ang="0">
                    <a:pos x="T0" y="T1"/>
                  </a:cxn>
                  <a:cxn ang="0">
                    <a:pos x="T2" y="T3"/>
                  </a:cxn>
                  <a:cxn ang="0">
                    <a:pos x="T4" y="T5"/>
                  </a:cxn>
                  <a:cxn ang="0">
                    <a:pos x="T6" y="T7"/>
                  </a:cxn>
                  <a:cxn ang="0">
                    <a:pos x="T8" y="T9"/>
                  </a:cxn>
                </a:cxnLst>
                <a:rect l="0" t="0" r="r" b="b"/>
                <a:pathLst>
                  <a:path w="3" h="8">
                    <a:moveTo>
                      <a:pt x="3" y="0"/>
                    </a:moveTo>
                    <a:cubicBezTo>
                      <a:pt x="0" y="1"/>
                      <a:pt x="0" y="1"/>
                      <a:pt x="0" y="1"/>
                    </a:cubicBezTo>
                    <a:cubicBezTo>
                      <a:pt x="3" y="8"/>
                      <a:pt x="3" y="8"/>
                      <a:pt x="3" y="8"/>
                    </a:cubicBezTo>
                    <a:cubicBezTo>
                      <a:pt x="3" y="3"/>
                      <a:pt x="3" y="3"/>
                      <a:pt x="3" y="3"/>
                    </a:cubicBezTo>
                    <a:cubicBezTo>
                      <a:pt x="3" y="2"/>
                      <a:pt x="3" y="1"/>
                      <a:pt x="3" y="0"/>
                    </a:cubicBezTo>
                  </a:path>
                </a:pathLst>
              </a:custGeom>
              <a:solidFill>
                <a:srgbClr val="792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6" name="Freeform 93"/>
              <p:cNvSpPr>
                <a:spLocks/>
              </p:cNvSpPr>
              <p:nvPr/>
            </p:nvSpPr>
            <p:spPr bwMode="auto">
              <a:xfrm>
                <a:off x="1568" y="1520"/>
                <a:ext cx="50" cy="88"/>
              </a:xfrm>
              <a:custGeom>
                <a:avLst/>
                <a:gdLst>
                  <a:gd name="T0" fmla="*/ 20 w 21"/>
                  <a:gd name="T1" fmla="*/ 31 h 37"/>
                  <a:gd name="T2" fmla="*/ 7 w 21"/>
                  <a:gd name="T3" fmla="*/ 31 h 37"/>
                  <a:gd name="T4" fmla="*/ 7 w 21"/>
                  <a:gd name="T5" fmla="*/ 31 h 37"/>
                  <a:gd name="T6" fmla="*/ 7 w 21"/>
                  <a:gd name="T7" fmla="*/ 2 h 37"/>
                  <a:gd name="T8" fmla="*/ 6 w 21"/>
                  <a:gd name="T9" fmla="*/ 0 h 37"/>
                  <a:gd name="T10" fmla="*/ 5 w 21"/>
                  <a:gd name="T11" fmla="*/ 0 h 37"/>
                  <a:gd name="T12" fmla="*/ 2 w 21"/>
                  <a:gd name="T13" fmla="*/ 0 h 37"/>
                  <a:gd name="T14" fmla="*/ 0 w 21"/>
                  <a:gd name="T15" fmla="*/ 0 h 37"/>
                  <a:gd name="T16" fmla="*/ 0 w 21"/>
                  <a:gd name="T17" fmla="*/ 2 h 37"/>
                  <a:gd name="T18" fmla="*/ 0 w 21"/>
                  <a:gd name="T19" fmla="*/ 34 h 37"/>
                  <a:gd name="T20" fmla="*/ 0 w 21"/>
                  <a:gd name="T21" fmla="*/ 36 h 37"/>
                  <a:gd name="T22" fmla="*/ 1 w 21"/>
                  <a:gd name="T23" fmla="*/ 37 h 37"/>
                  <a:gd name="T24" fmla="*/ 20 w 21"/>
                  <a:gd name="T25" fmla="*/ 37 h 37"/>
                  <a:gd name="T26" fmla="*/ 21 w 21"/>
                  <a:gd name="T27" fmla="*/ 36 h 37"/>
                  <a:gd name="T28" fmla="*/ 21 w 21"/>
                  <a:gd name="T29" fmla="*/ 35 h 37"/>
                  <a:gd name="T30" fmla="*/ 21 w 21"/>
                  <a:gd name="T31" fmla="*/ 33 h 37"/>
                  <a:gd name="T32" fmla="*/ 21 w 21"/>
                  <a:gd name="T33" fmla="*/ 31 h 37"/>
                  <a:gd name="T34" fmla="*/ 20 w 21"/>
                  <a:gd name="T35" fmla="*/ 3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 h="37">
                    <a:moveTo>
                      <a:pt x="20" y="31"/>
                    </a:moveTo>
                    <a:cubicBezTo>
                      <a:pt x="7" y="31"/>
                      <a:pt x="7" y="31"/>
                      <a:pt x="7" y="31"/>
                    </a:cubicBezTo>
                    <a:cubicBezTo>
                      <a:pt x="7" y="31"/>
                      <a:pt x="7" y="31"/>
                      <a:pt x="7" y="31"/>
                    </a:cubicBezTo>
                    <a:cubicBezTo>
                      <a:pt x="7" y="2"/>
                      <a:pt x="7" y="2"/>
                      <a:pt x="7" y="2"/>
                    </a:cubicBezTo>
                    <a:cubicBezTo>
                      <a:pt x="7" y="1"/>
                      <a:pt x="7" y="1"/>
                      <a:pt x="6" y="0"/>
                    </a:cubicBezTo>
                    <a:cubicBezTo>
                      <a:pt x="6" y="0"/>
                      <a:pt x="5" y="0"/>
                      <a:pt x="5" y="0"/>
                    </a:cubicBezTo>
                    <a:cubicBezTo>
                      <a:pt x="2" y="0"/>
                      <a:pt x="2" y="0"/>
                      <a:pt x="2" y="0"/>
                    </a:cubicBezTo>
                    <a:cubicBezTo>
                      <a:pt x="1" y="0"/>
                      <a:pt x="0" y="0"/>
                      <a:pt x="0" y="0"/>
                    </a:cubicBezTo>
                    <a:cubicBezTo>
                      <a:pt x="0" y="1"/>
                      <a:pt x="0" y="1"/>
                      <a:pt x="0" y="2"/>
                    </a:cubicBezTo>
                    <a:cubicBezTo>
                      <a:pt x="0" y="34"/>
                      <a:pt x="0" y="34"/>
                      <a:pt x="0" y="34"/>
                    </a:cubicBezTo>
                    <a:cubicBezTo>
                      <a:pt x="0" y="35"/>
                      <a:pt x="0" y="36"/>
                      <a:pt x="0" y="36"/>
                    </a:cubicBezTo>
                    <a:cubicBezTo>
                      <a:pt x="0" y="37"/>
                      <a:pt x="1" y="37"/>
                      <a:pt x="1" y="37"/>
                    </a:cubicBezTo>
                    <a:cubicBezTo>
                      <a:pt x="20" y="37"/>
                      <a:pt x="20" y="37"/>
                      <a:pt x="20" y="37"/>
                    </a:cubicBezTo>
                    <a:cubicBezTo>
                      <a:pt x="20" y="37"/>
                      <a:pt x="21" y="37"/>
                      <a:pt x="21" y="36"/>
                    </a:cubicBezTo>
                    <a:cubicBezTo>
                      <a:pt x="21" y="36"/>
                      <a:pt x="21" y="36"/>
                      <a:pt x="21" y="35"/>
                    </a:cubicBezTo>
                    <a:cubicBezTo>
                      <a:pt x="21" y="33"/>
                      <a:pt x="21" y="33"/>
                      <a:pt x="21" y="33"/>
                    </a:cubicBezTo>
                    <a:cubicBezTo>
                      <a:pt x="21" y="32"/>
                      <a:pt x="21" y="32"/>
                      <a:pt x="21" y="31"/>
                    </a:cubicBezTo>
                    <a:cubicBezTo>
                      <a:pt x="21" y="31"/>
                      <a:pt x="21" y="31"/>
                      <a:pt x="20" y="31"/>
                    </a:cubicBezTo>
                    <a:close/>
                  </a:path>
                </a:pathLst>
              </a:custGeom>
              <a:solidFill>
                <a:srgbClr val="F4F4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7" name="Freeform 94"/>
              <p:cNvSpPr>
                <a:spLocks/>
              </p:cNvSpPr>
              <p:nvPr/>
            </p:nvSpPr>
            <p:spPr bwMode="auto">
              <a:xfrm>
                <a:off x="1634" y="1520"/>
                <a:ext cx="55" cy="88"/>
              </a:xfrm>
              <a:custGeom>
                <a:avLst/>
                <a:gdLst>
                  <a:gd name="T0" fmla="*/ 20 w 23"/>
                  <a:gd name="T1" fmla="*/ 31 h 37"/>
                  <a:gd name="T2" fmla="*/ 8 w 23"/>
                  <a:gd name="T3" fmla="*/ 31 h 37"/>
                  <a:gd name="T4" fmla="*/ 7 w 23"/>
                  <a:gd name="T5" fmla="*/ 31 h 37"/>
                  <a:gd name="T6" fmla="*/ 7 w 23"/>
                  <a:gd name="T7" fmla="*/ 30 h 37"/>
                  <a:gd name="T8" fmla="*/ 7 w 23"/>
                  <a:gd name="T9" fmla="*/ 21 h 37"/>
                  <a:gd name="T10" fmla="*/ 8 w 23"/>
                  <a:gd name="T11" fmla="*/ 20 h 37"/>
                  <a:gd name="T12" fmla="*/ 17 w 23"/>
                  <a:gd name="T13" fmla="*/ 20 h 37"/>
                  <a:gd name="T14" fmla="*/ 18 w 23"/>
                  <a:gd name="T15" fmla="*/ 20 h 37"/>
                  <a:gd name="T16" fmla="*/ 19 w 23"/>
                  <a:gd name="T17" fmla="*/ 19 h 37"/>
                  <a:gd name="T18" fmla="*/ 19 w 23"/>
                  <a:gd name="T19" fmla="*/ 18 h 37"/>
                  <a:gd name="T20" fmla="*/ 20 w 23"/>
                  <a:gd name="T21" fmla="*/ 16 h 37"/>
                  <a:gd name="T22" fmla="*/ 19 w 23"/>
                  <a:gd name="T23" fmla="*/ 15 h 37"/>
                  <a:gd name="T24" fmla="*/ 17 w 23"/>
                  <a:gd name="T25" fmla="*/ 15 h 37"/>
                  <a:gd name="T26" fmla="*/ 7 w 23"/>
                  <a:gd name="T27" fmla="*/ 15 h 37"/>
                  <a:gd name="T28" fmla="*/ 7 w 23"/>
                  <a:gd name="T29" fmla="*/ 14 h 37"/>
                  <a:gd name="T30" fmla="*/ 7 w 23"/>
                  <a:gd name="T31" fmla="*/ 6 h 37"/>
                  <a:gd name="T32" fmla="*/ 8 w 23"/>
                  <a:gd name="T33" fmla="*/ 6 h 37"/>
                  <a:gd name="T34" fmla="*/ 19 w 23"/>
                  <a:gd name="T35" fmla="*/ 6 h 37"/>
                  <a:gd name="T36" fmla="*/ 21 w 23"/>
                  <a:gd name="T37" fmla="*/ 6 h 37"/>
                  <a:gd name="T38" fmla="*/ 22 w 23"/>
                  <a:gd name="T39" fmla="*/ 4 h 37"/>
                  <a:gd name="T40" fmla="*/ 22 w 23"/>
                  <a:gd name="T41" fmla="*/ 1 h 37"/>
                  <a:gd name="T42" fmla="*/ 21 w 23"/>
                  <a:gd name="T43" fmla="*/ 0 h 37"/>
                  <a:gd name="T44" fmla="*/ 20 w 23"/>
                  <a:gd name="T45" fmla="*/ 0 h 37"/>
                  <a:gd name="T46" fmla="*/ 2 w 23"/>
                  <a:gd name="T47" fmla="*/ 0 h 37"/>
                  <a:gd name="T48" fmla="*/ 0 w 23"/>
                  <a:gd name="T49" fmla="*/ 1 h 37"/>
                  <a:gd name="T50" fmla="*/ 0 w 23"/>
                  <a:gd name="T51" fmla="*/ 2 h 37"/>
                  <a:gd name="T52" fmla="*/ 0 w 23"/>
                  <a:gd name="T53" fmla="*/ 35 h 37"/>
                  <a:gd name="T54" fmla="*/ 1 w 23"/>
                  <a:gd name="T55" fmla="*/ 36 h 37"/>
                  <a:gd name="T56" fmla="*/ 2 w 23"/>
                  <a:gd name="T57" fmla="*/ 37 h 37"/>
                  <a:gd name="T58" fmla="*/ 21 w 23"/>
                  <a:gd name="T59" fmla="*/ 37 h 37"/>
                  <a:gd name="T60" fmla="*/ 22 w 23"/>
                  <a:gd name="T61" fmla="*/ 36 h 37"/>
                  <a:gd name="T62" fmla="*/ 23 w 23"/>
                  <a:gd name="T63" fmla="*/ 35 h 37"/>
                  <a:gd name="T64" fmla="*/ 23 w 23"/>
                  <a:gd name="T65" fmla="*/ 32 h 37"/>
                  <a:gd name="T66" fmla="*/ 22 w 23"/>
                  <a:gd name="T67" fmla="*/ 31 h 37"/>
                  <a:gd name="T68" fmla="*/ 20 w 23"/>
                  <a:gd name="T69" fmla="*/ 3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 h="37">
                    <a:moveTo>
                      <a:pt x="20" y="31"/>
                    </a:moveTo>
                    <a:cubicBezTo>
                      <a:pt x="8" y="31"/>
                      <a:pt x="8" y="31"/>
                      <a:pt x="8" y="31"/>
                    </a:cubicBezTo>
                    <a:cubicBezTo>
                      <a:pt x="7" y="31"/>
                      <a:pt x="7" y="31"/>
                      <a:pt x="7" y="31"/>
                    </a:cubicBezTo>
                    <a:cubicBezTo>
                      <a:pt x="7" y="30"/>
                      <a:pt x="7" y="30"/>
                      <a:pt x="7" y="30"/>
                    </a:cubicBezTo>
                    <a:cubicBezTo>
                      <a:pt x="7" y="21"/>
                      <a:pt x="7" y="21"/>
                      <a:pt x="7" y="21"/>
                    </a:cubicBezTo>
                    <a:cubicBezTo>
                      <a:pt x="7" y="21"/>
                      <a:pt x="7" y="20"/>
                      <a:pt x="8" y="20"/>
                    </a:cubicBezTo>
                    <a:cubicBezTo>
                      <a:pt x="17" y="20"/>
                      <a:pt x="17" y="20"/>
                      <a:pt x="17" y="20"/>
                    </a:cubicBezTo>
                    <a:cubicBezTo>
                      <a:pt x="17" y="20"/>
                      <a:pt x="18" y="20"/>
                      <a:pt x="18" y="20"/>
                    </a:cubicBezTo>
                    <a:cubicBezTo>
                      <a:pt x="19" y="20"/>
                      <a:pt x="19" y="20"/>
                      <a:pt x="19" y="19"/>
                    </a:cubicBezTo>
                    <a:cubicBezTo>
                      <a:pt x="19" y="19"/>
                      <a:pt x="19" y="18"/>
                      <a:pt x="19" y="18"/>
                    </a:cubicBezTo>
                    <a:cubicBezTo>
                      <a:pt x="19" y="17"/>
                      <a:pt x="19" y="17"/>
                      <a:pt x="20" y="16"/>
                    </a:cubicBezTo>
                    <a:cubicBezTo>
                      <a:pt x="20" y="16"/>
                      <a:pt x="20" y="15"/>
                      <a:pt x="19" y="15"/>
                    </a:cubicBezTo>
                    <a:cubicBezTo>
                      <a:pt x="19" y="15"/>
                      <a:pt x="18" y="15"/>
                      <a:pt x="17" y="15"/>
                    </a:cubicBezTo>
                    <a:cubicBezTo>
                      <a:pt x="7" y="15"/>
                      <a:pt x="7" y="15"/>
                      <a:pt x="7" y="15"/>
                    </a:cubicBezTo>
                    <a:cubicBezTo>
                      <a:pt x="7" y="14"/>
                      <a:pt x="7" y="14"/>
                      <a:pt x="7" y="14"/>
                    </a:cubicBezTo>
                    <a:cubicBezTo>
                      <a:pt x="7" y="6"/>
                      <a:pt x="7" y="6"/>
                      <a:pt x="7" y="6"/>
                    </a:cubicBezTo>
                    <a:cubicBezTo>
                      <a:pt x="7" y="6"/>
                      <a:pt x="7" y="6"/>
                      <a:pt x="8" y="6"/>
                    </a:cubicBezTo>
                    <a:cubicBezTo>
                      <a:pt x="19" y="6"/>
                      <a:pt x="19" y="6"/>
                      <a:pt x="19" y="6"/>
                    </a:cubicBezTo>
                    <a:cubicBezTo>
                      <a:pt x="20" y="6"/>
                      <a:pt x="20" y="6"/>
                      <a:pt x="21" y="6"/>
                    </a:cubicBezTo>
                    <a:cubicBezTo>
                      <a:pt x="22" y="5"/>
                      <a:pt x="22" y="5"/>
                      <a:pt x="22" y="4"/>
                    </a:cubicBezTo>
                    <a:cubicBezTo>
                      <a:pt x="22" y="1"/>
                      <a:pt x="22" y="1"/>
                      <a:pt x="22" y="1"/>
                    </a:cubicBezTo>
                    <a:cubicBezTo>
                      <a:pt x="22" y="1"/>
                      <a:pt x="22" y="0"/>
                      <a:pt x="21" y="0"/>
                    </a:cubicBezTo>
                    <a:cubicBezTo>
                      <a:pt x="21" y="0"/>
                      <a:pt x="21" y="0"/>
                      <a:pt x="20" y="0"/>
                    </a:cubicBezTo>
                    <a:cubicBezTo>
                      <a:pt x="2" y="0"/>
                      <a:pt x="2" y="0"/>
                      <a:pt x="2" y="0"/>
                    </a:cubicBezTo>
                    <a:cubicBezTo>
                      <a:pt x="1" y="0"/>
                      <a:pt x="1" y="0"/>
                      <a:pt x="0" y="1"/>
                    </a:cubicBezTo>
                    <a:cubicBezTo>
                      <a:pt x="0" y="1"/>
                      <a:pt x="0" y="2"/>
                      <a:pt x="0" y="2"/>
                    </a:cubicBezTo>
                    <a:cubicBezTo>
                      <a:pt x="0" y="35"/>
                      <a:pt x="0" y="35"/>
                      <a:pt x="0" y="35"/>
                    </a:cubicBezTo>
                    <a:cubicBezTo>
                      <a:pt x="0" y="35"/>
                      <a:pt x="0" y="36"/>
                      <a:pt x="1" y="36"/>
                    </a:cubicBezTo>
                    <a:cubicBezTo>
                      <a:pt x="1" y="37"/>
                      <a:pt x="1" y="37"/>
                      <a:pt x="2" y="37"/>
                    </a:cubicBezTo>
                    <a:cubicBezTo>
                      <a:pt x="21" y="37"/>
                      <a:pt x="21" y="37"/>
                      <a:pt x="21" y="37"/>
                    </a:cubicBezTo>
                    <a:cubicBezTo>
                      <a:pt x="21" y="37"/>
                      <a:pt x="22" y="37"/>
                      <a:pt x="22" y="36"/>
                    </a:cubicBezTo>
                    <a:cubicBezTo>
                      <a:pt x="22" y="36"/>
                      <a:pt x="23" y="36"/>
                      <a:pt x="23" y="35"/>
                    </a:cubicBezTo>
                    <a:cubicBezTo>
                      <a:pt x="23" y="32"/>
                      <a:pt x="23" y="32"/>
                      <a:pt x="23" y="32"/>
                    </a:cubicBezTo>
                    <a:cubicBezTo>
                      <a:pt x="23" y="32"/>
                      <a:pt x="22" y="31"/>
                      <a:pt x="22" y="31"/>
                    </a:cubicBezTo>
                    <a:cubicBezTo>
                      <a:pt x="22" y="31"/>
                      <a:pt x="21" y="31"/>
                      <a:pt x="20" y="31"/>
                    </a:cubicBezTo>
                    <a:close/>
                  </a:path>
                </a:pathLst>
              </a:custGeom>
              <a:solidFill>
                <a:srgbClr val="F4F4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8" name="Freeform 95"/>
              <p:cNvSpPr>
                <a:spLocks noEditPoints="1"/>
              </p:cNvSpPr>
              <p:nvPr/>
            </p:nvSpPr>
            <p:spPr bwMode="auto">
              <a:xfrm>
                <a:off x="1703" y="1520"/>
                <a:ext cx="71" cy="88"/>
              </a:xfrm>
              <a:custGeom>
                <a:avLst/>
                <a:gdLst>
                  <a:gd name="T0" fmla="*/ 20 w 30"/>
                  <a:gd name="T1" fmla="*/ 2 h 37"/>
                  <a:gd name="T2" fmla="*/ 19 w 30"/>
                  <a:gd name="T3" fmla="*/ 1 h 37"/>
                  <a:gd name="T4" fmla="*/ 17 w 30"/>
                  <a:gd name="T5" fmla="*/ 0 h 37"/>
                  <a:gd name="T6" fmla="*/ 13 w 30"/>
                  <a:gd name="T7" fmla="*/ 0 h 37"/>
                  <a:gd name="T8" fmla="*/ 12 w 30"/>
                  <a:gd name="T9" fmla="*/ 1 h 37"/>
                  <a:gd name="T10" fmla="*/ 11 w 30"/>
                  <a:gd name="T11" fmla="*/ 2 h 37"/>
                  <a:gd name="T12" fmla="*/ 1 w 30"/>
                  <a:gd name="T13" fmla="*/ 34 h 37"/>
                  <a:gd name="T14" fmla="*/ 0 w 30"/>
                  <a:gd name="T15" fmla="*/ 36 h 37"/>
                  <a:gd name="T16" fmla="*/ 2 w 30"/>
                  <a:gd name="T17" fmla="*/ 37 h 37"/>
                  <a:gd name="T18" fmla="*/ 5 w 30"/>
                  <a:gd name="T19" fmla="*/ 37 h 37"/>
                  <a:gd name="T20" fmla="*/ 6 w 30"/>
                  <a:gd name="T21" fmla="*/ 36 h 37"/>
                  <a:gd name="T22" fmla="*/ 7 w 30"/>
                  <a:gd name="T23" fmla="*/ 35 h 37"/>
                  <a:gd name="T24" fmla="*/ 9 w 30"/>
                  <a:gd name="T25" fmla="*/ 29 h 37"/>
                  <a:gd name="T26" fmla="*/ 21 w 30"/>
                  <a:gd name="T27" fmla="*/ 29 h 37"/>
                  <a:gd name="T28" fmla="*/ 23 w 30"/>
                  <a:gd name="T29" fmla="*/ 35 h 37"/>
                  <a:gd name="T30" fmla="*/ 24 w 30"/>
                  <a:gd name="T31" fmla="*/ 36 h 37"/>
                  <a:gd name="T32" fmla="*/ 25 w 30"/>
                  <a:gd name="T33" fmla="*/ 37 h 37"/>
                  <a:gd name="T34" fmla="*/ 28 w 30"/>
                  <a:gd name="T35" fmla="*/ 37 h 37"/>
                  <a:gd name="T36" fmla="*/ 30 w 30"/>
                  <a:gd name="T37" fmla="*/ 36 h 37"/>
                  <a:gd name="T38" fmla="*/ 30 w 30"/>
                  <a:gd name="T39" fmla="*/ 34 h 37"/>
                  <a:gd name="T40" fmla="*/ 20 w 30"/>
                  <a:gd name="T41" fmla="*/ 2 h 37"/>
                  <a:gd name="T42" fmla="*/ 11 w 30"/>
                  <a:gd name="T43" fmla="*/ 23 h 37"/>
                  <a:gd name="T44" fmla="*/ 15 w 30"/>
                  <a:gd name="T45" fmla="*/ 10 h 37"/>
                  <a:gd name="T46" fmla="*/ 19 w 30"/>
                  <a:gd name="T47" fmla="*/ 23 h 37"/>
                  <a:gd name="T48" fmla="*/ 11 w 30"/>
                  <a:gd name="T49"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 h="37">
                    <a:moveTo>
                      <a:pt x="20" y="2"/>
                    </a:moveTo>
                    <a:cubicBezTo>
                      <a:pt x="19" y="1"/>
                      <a:pt x="19" y="1"/>
                      <a:pt x="19" y="1"/>
                    </a:cubicBezTo>
                    <a:cubicBezTo>
                      <a:pt x="18" y="0"/>
                      <a:pt x="18" y="0"/>
                      <a:pt x="17" y="0"/>
                    </a:cubicBezTo>
                    <a:cubicBezTo>
                      <a:pt x="13" y="0"/>
                      <a:pt x="13" y="0"/>
                      <a:pt x="13" y="0"/>
                    </a:cubicBezTo>
                    <a:cubicBezTo>
                      <a:pt x="13" y="0"/>
                      <a:pt x="12" y="0"/>
                      <a:pt x="12" y="1"/>
                    </a:cubicBezTo>
                    <a:cubicBezTo>
                      <a:pt x="11" y="1"/>
                      <a:pt x="11" y="1"/>
                      <a:pt x="11" y="2"/>
                    </a:cubicBezTo>
                    <a:cubicBezTo>
                      <a:pt x="1" y="34"/>
                      <a:pt x="1" y="34"/>
                      <a:pt x="1" y="34"/>
                    </a:cubicBezTo>
                    <a:cubicBezTo>
                      <a:pt x="0" y="35"/>
                      <a:pt x="0" y="36"/>
                      <a:pt x="0" y="36"/>
                    </a:cubicBezTo>
                    <a:cubicBezTo>
                      <a:pt x="0" y="37"/>
                      <a:pt x="1" y="37"/>
                      <a:pt x="2" y="37"/>
                    </a:cubicBezTo>
                    <a:cubicBezTo>
                      <a:pt x="5" y="37"/>
                      <a:pt x="5" y="37"/>
                      <a:pt x="5" y="37"/>
                    </a:cubicBezTo>
                    <a:cubicBezTo>
                      <a:pt x="6" y="37"/>
                      <a:pt x="6" y="37"/>
                      <a:pt x="6" y="36"/>
                    </a:cubicBezTo>
                    <a:cubicBezTo>
                      <a:pt x="7" y="36"/>
                      <a:pt x="7" y="36"/>
                      <a:pt x="7" y="35"/>
                    </a:cubicBezTo>
                    <a:cubicBezTo>
                      <a:pt x="9" y="29"/>
                      <a:pt x="9" y="29"/>
                      <a:pt x="9" y="29"/>
                    </a:cubicBezTo>
                    <a:cubicBezTo>
                      <a:pt x="21" y="29"/>
                      <a:pt x="21" y="29"/>
                      <a:pt x="21" y="29"/>
                    </a:cubicBezTo>
                    <a:cubicBezTo>
                      <a:pt x="23" y="35"/>
                      <a:pt x="23" y="35"/>
                      <a:pt x="23" y="35"/>
                    </a:cubicBezTo>
                    <a:cubicBezTo>
                      <a:pt x="23" y="36"/>
                      <a:pt x="23" y="36"/>
                      <a:pt x="24" y="36"/>
                    </a:cubicBezTo>
                    <a:cubicBezTo>
                      <a:pt x="24" y="37"/>
                      <a:pt x="24" y="37"/>
                      <a:pt x="25" y="37"/>
                    </a:cubicBezTo>
                    <a:cubicBezTo>
                      <a:pt x="28" y="37"/>
                      <a:pt x="28" y="37"/>
                      <a:pt x="28" y="37"/>
                    </a:cubicBezTo>
                    <a:cubicBezTo>
                      <a:pt x="29" y="37"/>
                      <a:pt x="30" y="37"/>
                      <a:pt x="30" y="36"/>
                    </a:cubicBezTo>
                    <a:cubicBezTo>
                      <a:pt x="30" y="36"/>
                      <a:pt x="30" y="36"/>
                      <a:pt x="30" y="34"/>
                    </a:cubicBezTo>
                    <a:lnTo>
                      <a:pt x="20" y="2"/>
                    </a:lnTo>
                    <a:close/>
                    <a:moveTo>
                      <a:pt x="11" y="23"/>
                    </a:moveTo>
                    <a:cubicBezTo>
                      <a:pt x="15" y="10"/>
                      <a:pt x="15" y="10"/>
                      <a:pt x="15" y="10"/>
                    </a:cubicBezTo>
                    <a:cubicBezTo>
                      <a:pt x="19" y="23"/>
                      <a:pt x="19" y="23"/>
                      <a:pt x="19" y="23"/>
                    </a:cubicBezTo>
                    <a:lnTo>
                      <a:pt x="11" y="23"/>
                    </a:lnTo>
                    <a:close/>
                  </a:path>
                </a:pathLst>
              </a:custGeom>
              <a:solidFill>
                <a:srgbClr val="F4F4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9" name="Freeform 96"/>
              <p:cNvSpPr>
                <a:spLocks/>
              </p:cNvSpPr>
              <p:nvPr/>
            </p:nvSpPr>
            <p:spPr bwMode="auto">
              <a:xfrm>
                <a:off x="1793" y="1603"/>
                <a:ext cx="0" cy="5"/>
              </a:xfrm>
              <a:custGeom>
                <a:avLst/>
                <a:gdLst>
                  <a:gd name="T0" fmla="*/ 2 h 2"/>
                  <a:gd name="T1" fmla="*/ 0 h 2"/>
                  <a:gd name="T2" fmla="*/ 1 h 2"/>
                  <a:gd name="T3" fmla="*/ 2 h 2"/>
                </a:gdLst>
                <a:ahLst/>
                <a:cxnLst>
                  <a:cxn ang="0">
                    <a:pos x="0" y="T0"/>
                  </a:cxn>
                  <a:cxn ang="0">
                    <a:pos x="0" y="T1"/>
                  </a:cxn>
                  <a:cxn ang="0">
                    <a:pos x="0" y="T2"/>
                  </a:cxn>
                  <a:cxn ang="0">
                    <a:pos x="0" y="T3"/>
                  </a:cxn>
                </a:cxnLst>
                <a:rect l="0" t="0" r="r" b="b"/>
                <a:pathLst>
                  <a:path h="2">
                    <a:moveTo>
                      <a:pt x="0" y="2"/>
                    </a:moveTo>
                    <a:cubicBezTo>
                      <a:pt x="0" y="0"/>
                      <a:pt x="0" y="0"/>
                      <a:pt x="0" y="0"/>
                    </a:cubicBezTo>
                    <a:cubicBezTo>
                      <a:pt x="0" y="0"/>
                      <a:pt x="0" y="1"/>
                      <a:pt x="0" y="1"/>
                    </a:cubicBezTo>
                    <a:cubicBezTo>
                      <a:pt x="0" y="2"/>
                      <a:pt x="0" y="2"/>
                      <a:pt x="0" y="2"/>
                    </a:cubicBezTo>
                  </a:path>
                </a:pathLst>
              </a:custGeom>
              <a:solidFill>
                <a:srgbClr val="F4F4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0" name="Freeform 97"/>
              <p:cNvSpPr>
                <a:spLocks/>
              </p:cNvSpPr>
              <p:nvPr/>
            </p:nvSpPr>
            <p:spPr bwMode="auto">
              <a:xfrm>
                <a:off x="1613" y="1401"/>
                <a:ext cx="78" cy="93"/>
              </a:xfrm>
              <a:custGeom>
                <a:avLst/>
                <a:gdLst>
                  <a:gd name="T0" fmla="*/ 33 w 33"/>
                  <a:gd name="T1" fmla="*/ 2 h 39"/>
                  <a:gd name="T2" fmla="*/ 31 w 33"/>
                  <a:gd name="T3" fmla="*/ 0 h 39"/>
                  <a:gd name="T4" fmla="*/ 2 w 33"/>
                  <a:gd name="T5" fmla="*/ 0 h 39"/>
                  <a:gd name="T6" fmla="*/ 0 w 33"/>
                  <a:gd name="T7" fmla="*/ 2 h 39"/>
                  <a:gd name="T8" fmla="*/ 0 w 33"/>
                  <a:gd name="T9" fmla="*/ 37 h 39"/>
                  <a:gd name="T10" fmla="*/ 2 w 33"/>
                  <a:gd name="T11" fmla="*/ 39 h 39"/>
                  <a:gd name="T12" fmla="*/ 4 w 33"/>
                  <a:gd name="T13" fmla="*/ 37 h 39"/>
                  <a:gd name="T14" fmla="*/ 4 w 33"/>
                  <a:gd name="T15" fmla="*/ 4 h 39"/>
                  <a:gd name="T16" fmla="*/ 31 w 33"/>
                  <a:gd name="T17" fmla="*/ 4 h 39"/>
                  <a:gd name="T18" fmla="*/ 33 w 33"/>
                  <a:gd name="T19" fmla="*/ 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9">
                    <a:moveTo>
                      <a:pt x="33" y="2"/>
                    </a:moveTo>
                    <a:cubicBezTo>
                      <a:pt x="33" y="1"/>
                      <a:pt x="32" y="0"/>
                      <a:pt x="31" y="0"/>
                    </a:cubicBezTo>
                    <a:cubicBezTo>
                      <a:pt x="2" y="0"/>
                      <a:pt x="2" y="0"/>
                      <a:pt x="2" y="0"/>
                    </a:cubicBezTo>
                    <a:cubicBezTo>
                      <a:pt x="1" y="0"/>
                      <a:pt x="0" y="1"/>
                      <a:pt x="0" y="2"/>
                    </a:cubicBezTo>
                    <a:cubicBezTo>
                      <a:pt x="0" y="37"/>
                      <a:pt x="0" y="37"/>
                      <a:pt x="0" y="37"/>
                    </a:cubicBezTo>
                    <a:cubicBezTo>
                      <a:pt x="0" y="38"/>
                      <a:pt x="1" y="39"/>
                      <a:pt x="2" y="39"/>
                    </a:cubicBezTo>
                    <a:cubicBezTo>
                      <a:pt x="3" y="39"/>
                      <a:pt x="4" y="38"/>
                      <a:pt x="4" y="37"/>
                    </a:cubicBezTo>
                    <a:cubicBezTo>
                      <a:pt x="4" y="4"/>
                      <a:pt x="4" y="4"/>
                      <a:pt x="4" y="4"/>
                    </a:cubicBezTo>
                    <a:cubicBezTo>
                      <a:pt x="31" y="4"/>
                      <a:pt x="31" y="4"/>
                      <a:pt x="31" y="4"/>
                    </a:cubicBezTo>
                    <a:cubicBezTo>
                      <a:pt x="32" y="4"/>
                      <a:pt x="33" y="3"/>
                      <a:pt x="33" y="2"/>
                    </a:cubicBezTo>
                    <a:close/>
                  </a:path>
                </a:pathLst>
              </a:custGeom>
              <a:solidFill>
                <a:srgbClr val="8341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pic>
            <p:nvPicPr>
              <p:cNvPr id="91" name="Picture 9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4" y="1389"/>
                <a:ext cx="99" cy="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Freeform 99"/>
              <p:cNvSpPr>
                <a:spLocks/>
              </p:cNvSpPr>
              <p:nvPr/>
            </p:nvSpPr>
            <p:spPr bwMode="auto">
              <a:xfrm>
                <a:off x="1620" y="1297"/>
                <a:ext cx="31" cy="102"/>
              </a:xfrm>
              <a:custGeom>
                <a:avLst/>
                <a:gdLst>
                  <a:gd name="T0" fmla="*/ 6 w 13"/>
                  <a:gd name="T1" fmla="*/ 43 h 43"/>
                  <a:gd name="T2" fmla="*/ 13 w 13"/>
                  <a:gd name="T3" fmla="*/ 36 h 43"/>
                  <a:gd name="T4" fmla="*/ 13 w 13"/>
                  <a:gd name="T5" fmla="*/ 7 h 43"/>
                  <a:gd name="T6" fmla="*/ 6 w 13"/>
                  <a:gd name="T7" fmla="*/ 0 h 43"/>
                  <a:gd name="T8" fmla="*/ 0 w 13"/>
                  <a:gd name="T9" fmla="*/ 7 h 43"/>
                  <a:gd name="T10" fmla="*/ 0 w 13"/>
                  <a:gd name="T11" fmla="*/ 36 h 43"/>
                  <a:gd name="T12" fmla="*/ 6 w 13"/>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13" h="43">
                    <a:moveTo>
                      <a:pt x="6" y="43"/>
                    </a:moveTo>
                    <a:cubicBezTo>
                      <a:pt x="10" y="43"/>
                      <a:pt x="13" y="40"/>
                      <a:pt x="13" y="36"/>
                    </a:cubicBezTo>
                    <a:cubicBezTo>
                      <a:pt x="13" y="7"/>
                      <a:pt x="13" y="7"/>
                      <a:pt x="13" y="7"/>
                    </a:cubicBezTo>
                    <a:cubicBezTo>
                      <a:pt x="13" y="3"/>
                      <a:pt x="10" y="0"/>
                      <a:pt x="6" y="0"/>
                    </a:cubicBezTo>
                    <a:cubicBezTo>
                      <a:pt x="3" y="0"/>
                      <a:pt x="0" y="3"/>
                      <a:pt x="0" y="7"/>
                    </a:cubicBezTo>
                    <a:cubicBezTo>
                      <a:pt x="0" y="36"/>
                      <a:pt x="0" y="36"/>
                      <a:pt x="0" y="36"/>
                    </a:cubicBezTo>
                    <a:cubicBezTo>
                      <a:pt x="0" y="40"/>
                      <a:pt x="3" y="43"/>
                      <a:pt x="6" y="43"/>
                    </a:cubicBezTo>
                    <a:close/>
                  </a:path>
                </a:pathLst>
              </a:custGeom>
              <a:solidFill>
                <a:srgbClr val="8341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pic>
            <p:nvPicPr>
              <p:cNvPr id="93" name="Picture 10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11" y="1286"/>
                <a:ext cx="50"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Freeform 101"/>
              <p:cNvSpPr>
                <a:spLocks/>
              </p:cNvSpPr>
              <p:nvPr/>
            </p:nvSpPr>
            <p:spPr bwMode="auto">
              <a:xfrm>
                <a:off x="1660" y="1368"/>
                <a:ext cx="38" cy="33"/>
              </a:xfrm>
              <a:custGeom>
                <a:avLst/>
                <a:gdLst>
                  <a:gd name="T0" fmla="*/ 1 w 16"/>
                  <a:gd name="T1" fmla="*/ 4 h 14"/>
                  <a:gd name="T2" fmla="*/ 1 w 16"/>
                  <a:gd name="T3" fmla="*/ 9 h 14"/>
                  <a:gd name="T4" fmla="*/ 7 w 16"/>
                  <a:gd name="T5" fmla="*/ 14 h 14"/>
                  <a:gd name="T6" fmla="*/ 8 w 16"/>
                  <a:gd name="T7" fmla="*/ 14 h 14"/>
                  <a:gd name="T8" fmla="*/ 16 w 16"/>
                  <a:gd name="T9" fmla="*/ 12 h 14"/>
                  <a:gd name="T10" fmla="*/ 10 w 16"/>
                  <a:gd name="T11" fmla="*/ 0 h 14"/>
                  <a:gd name="T12" fmla="*/ 5 w 16"/>
                  <a:gd name="T13" fmla="*/ 2 h 14"/>
                  <a:gd name="T14" fmla="*/ 1 w 16"/>
                  <a:gd name="T15" fmla="*/ 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4">
                    <a:moveTo>
                      <a:pt x="1" y="4"/>
                    </a:moveTo>
                    <a:cubicBezTo>
                      <a:pt x="0" y="6"/>
                      <a:pt x="0" y="8"/>
                      <a:pt x="1" y="9"/>
                    </a:cubicBezTo>
                    <a:cubicBezTo>
                      <a:pt x="1" y="12"/>
                      <a:pt x="4" y="14"/>
                      <a:pt x="7" y="14"/>
                    </a:cubicBezTo>
                    <a:cubicBezTo>
                      <a:pt x="7" y="14"/>
                      <a:pt x="7" y="14"/>
                      <a:pt x="8" y="14"/>
                    </a:cubicBezTo>
                    <a:cubicBezTo>
                      <a:pt x="16" y="12"/>
                      <a:pt x="16" y="12"/>
                      <a:pt x="16" y="12"/>
                    </a:cubicBezTo>
                    <a:cubicBezTo>
                      <a:pt x="10" y="0"/>
                      <a:pt x="10" y="0"/>
                      <a:pt x="10" y="0"/>
                    </a:cubicBezTo>
                    <a:cubicBezTo>
                      <a:pt x="5" y="2"/>
                      <a:pt x="5" y="2"/>
                      <a:pt x="5" y="2"/>
                    </a:cubicBezTo>
                    <a:cubicBezTo>
                      <a:pt x="3" y="2"/>
                      <a:pt x="2" y="3"/>
                      <a:pt x="1" y="4"/>
                    </a:cubicBezTo>
                  </a:path>
                </a:pathLst>
              </a:custGeom>
              <a:solidFill>
                <a:srgbClr val="8341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pic>
            <p:nvPicPr>
              <p:cNvPr id="95" name="Picture 10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52" y="1360"/>
                <a:ext cx="57" cy="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 name="Freeform 103"/>
              <p:cNvSpPr>
                <a:spLocks/>
              </p:cNvSpPr>
              <p:nvPr/>
            </p:nvSpPr>
            <p:spPr bwMode="auto">
              <a:xfrm>
                <a:off x="1668" y="1413"/>
                <a:ext cx="52" cy="81"/>
              </a:xfrm>
              <a:custGeom>
                <a:avLst/>
                <a:gdLst>
                  <a:gd name="T0" fmla="*/ 16 w 22"/>
                  <a:gd name="T1" fmla="*/ 0 h 34"/>
                  <a:gd name="T2" fmla="*/ 2 w 22"/>
                  <a:gd name="T3" fmla="*/ 24 h 34"/>
                  <a:gd name="T4" fmla="*/ 3 w 22"/>
                  <a:gd name="T5" fmla="*/ 33 h 34"/>
                  <a:gd name="T6" fmla="*/ 7 w 22"/>
                  <a:gd name="T7" fmla="*/ 34 h 34"/>
                  <a:gd name="T8" fmla="*/ 12 w 22"/>
                  <a:gd name="T9" fmla="*/ 31 h 34"/>
                  <a:gd name="T10" fmla="*/ 22 w 22"/>
                  <a:gd name="T11" fmla="*/ 14 h 34"/>
                  <a:gd name="T12" fmla="*/ 16 w 22"/>
                  <a:gd name="T13" fmla="*/ 0 h 34"/>
                  <a:gd name="T14" fmla="*/ 16 w 22"/>
                  <a:gd name="T15" fmla="*/ 0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34">
                    <a:moveTo>
                      <a:pt x="16" y="0"/>
                    </a:moveTo>
                    <a:cubicBezTo>
                      <a:pt x="2" y="24"/>
                      <a:pt x="2" y="24"/>
                      <a:pt x="2" y="24"/>
                    </a:cubicBezTo>
                    <a:cubicBezTo>
                      <a:pt x="0" y="27"/>
                      <a:pt x="1" y="31"/>
                      <a:pt x="3" y="33"/>
                    </a:cubicBezTo>
                    <a:cubicBezTo>
                      <a:pt x="4" y="33"/>
                      <a:pt x="6" y="34"/>
                      <a:pt x="7" y="34"/>
                    </a:cubicBezTo>
                    <a:cubicBezTo>
                      <a:pt x="9" y="34"/>
                      <a:pt x="11" y="33"/>
                      <a:pt x="12" y="31"/>
                    </a:cubicBezTo>
                    <a:cubicBezTo>
                      <a:pt x="22" y="14"/>
                      <a:pt x="22" y="14"/>
                      <a:pt x="22" y="14"/>
                    </a:cubicBezTo>
                    <a:cubicBezTo>
                      <a:pt x="16" y="0"/>
                      <a:pt x="16" y="0"/>
                      <a:pt x="16" y="0"/>
                    </a:cubicBezTo>
                    <a:cubicBezTo>
                      <a:pt x="16" y="0"/>
                      <a:pt x="16" y="0"/>
                      <a:pt x="16" y="0"/>
                    </a:cubicBezTo>
                  </a:path>
                </a:pathLst>
              </a:custGeom>
              <a:solidFill>
                <a:srgbClr val="8341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pic>
            <p:nvPicPr>
              <p:cNvPr id="97" name="Picture 10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60" y="1403"/>
                <a:ext cx="71"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Freeform 105"/>
              <p:cNvSpPr>
                <a:spLocks/>
              </p:cNvSpPr>
              <p:nvPr/>
            </p:nvSpPr>
            <p:spPr bwMode="auto">
              <a:xfrm>
                <a:off x="1684" y="1292"/>
                <a:ext cx="97" cy="154"/>
              </a:xfrm>
              <a:custGeom>
                <a:avLst/>
                <a:gdLst>
                  <a:gd name="T0" fmla="*/ 9 w 41"/>
                  <a:gd name="T1" fmla="*/ 43 h 65"/>
                  <a:gd name="T2" fmla="*/ 9 w 41"/>
                  <a:gd name="T3" fmla="*/ 46 h 65"/>
                  <a:gd name="T4" fmla="*/ 9 w 41"/>
                  <a:gd name="T5" fmla="*/ 51 h 65"/>
                  <a:gd name="T6" fmla="*/ 15 w 41"/>
                  <a:gd name="T7" fmla="*/ 65 h 65"/>
                  <a:gd name="T8" fmla="*/ 18 w 41"/>
                  <a:gd name="T9" fmla="*/ 62 h 65"/>
                  <a:gd name="T10" fmla="*/ 39 w 41"/>
                  <a:gd name="T11" fmla="*/ 62 h 65"/>
                  <a:gd name="T12" fmla="*/ 41 w 41"/>
                  <a:gd name="T13" fmla="*/ 60 h 65"/>
                  <a:gd name="T14" fmla="*/ 41 w 41"/>
                  <a:gd name="T15" fmla="*/ 45 h 65"/>
                  <a:gd name="T16" fmla="*/ 25 w 41"/>
                  <a:gd name="T17" fmla="*/ 21 h 65"/>
                  <a:gd name="T18" fmla="*/ 22 w 41"/>
                  <a:gd name="T19" fmla="*/ 21 h 65"/>
                  <a:gd name="T20" fmla="*/ 28 w 41"/>
                  <a:gd name="T21" fmla="*/ 11 h 65"/>
                  <a:gd name="T22" fmla="*/ 16 w 41"/>
                  <a:gd name="T23" fmla="*/ 0 h 65"/>
                  <a:gd name="T24" fmla="*/ 5 w 41"/>
                  <a:gd name="T25" fmla="*/ 11 h 65"/>
                  <a:gd name="T26" fmla="*/ 16 w 41"/>
                  <a:gd name="T27" fmla="*/ 22 h 65"/>
                  <a:gd name="T28" fmla="*/ 19 w 41"/>
                  <a:gd name="T29" fmla="*/ 22 h 65"/>
                  <a:gd name="T30" fmla="*/ 13 w 41"/>
                  <a:gd name="T31" fmla="*/ 29 h 65"/>
                  <a:gd name="T32" fmla="*/ 0 w 41"/>
                  <a:gd name="T33" fmla="*/ 32 h 65"/>
                  <a:gd name="T34" fmla="*/ 6 w 41"/>
                  <a:gd name="T35" fmla="*/ 44 h 65"/>
                  <a:gd name="T36" fmla="*/ 9 w 41"/>
                  <a:gd name="T37" fmla="*/ 4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 h="65">
                    <a:moveTo>
                      <a:pt x="9" y="43"/>
                    </a:moveTo>
                    <a:cubicBezTo>
                      <a:pt x="9" y="44"/>
                      <a:pt x="9" y="45"/>
                      <a:pt x="9" y="46"/>
                    </a:cubicBezTo>
                    <a:cubicBezTo>
                      <a:pt x="9" y="51"/>
                      <a:pt x="9" y="51"/>
                      <a:pt x="9" y="51"/>
                    </a:cubicBezTo>
                    <a:cubicBezTo>
                      <a:pt x="15" y="65"/>
                      <a:pt x="15" y="65"/>
                      <a:pt x="15" y="65"/>
                    </a:cubicBezTo>
                    <a:cubicBezTo>
                      <a:pt x="18" y="62"/>
                      <a:pt x="18" y="62"/>
                      <a:pt x="18" y="62"/>
                    </a:cubicBezTo>
                    <a:cubicBezTo>
                      <a:pt x="39" y="62"/>
                      <a:pt x="39" y="62"/>
                      <a:pt x="39" y="62"/>
                    </a:cubicBezTo>
                    <a:cubicBezTo>
                      <a:pt x="40" y="62"/>
                      <a:pt x="41" y="61"/>
                      <a:pt x="41" y="60"/>
                    </a:cubicBezTo>
                    <a:cubicBezTo>
                      <a:pt x="41" y="45"/>
                      <a:pt x="41" y="45"/>
                      <a:pt x="41" y="45"/>
                    </a:cubicBezTo>
                    <a:cubicBezTo>
                      <a:pt x="41" y="31"/>
                      <a:pt x="34" y="21"/>
                      <a:pt x="25" y="21"/>
                    </a:cubicBezTo>
                    <a:cubicBezTo>
                      <a:pt x="24" y="21"/>
                      <a:pt x="23" y="21"/>
                      <a:pt x="22" y="21"/>
                    </a:cubicBezTo>
                    <a:cubicBezTo>
                      <a:pt x="25" y="19"/>
                      <a:pt x="28" y="15"/>
                      <a:pt x="28" y="11"/>
                    </a:cubicBezTo>
                    <a:cubicBezTo>
                      <a:pt x="28" y="5"/>
                      <a:pt x="23" y="0"/>
                      <a:pt x="16" y="0"/>
                    </a:cubicBezTo>
                    <a:cubicBezTo>
                      <a:pt x="10" y="0"/>
                      <a:pt x="5" y="5"/>
                      <a:pt x="5" y="11"/>
                    </a:cubicBezTo>
                    <a:cubicBezTo>
                      <a:pt x="5" y="17"/>
                      <a:pt x="10" y="22"/>
                      <a:pt x="16" y="22"/>
                    </a:cubicBezTo>
                    <a:cubicBezTo>
                      <a:pt x="17" y="22"/>
                      <a:pt x="18" y="22"/>
                      <a:pt x="19" y="22"/>
                    </a:cubicBezTo>
                    <a:cubicBezTo>
                      <a:pt x="17" y="23"/>
                      <a:pt x="14" y="26"/>
                      <a:pt x="13" y="29"/>
                    </a:cubicBezTo>
                    <a:cubicBezTo>
                      <a:pt x="0" y="32"/>
                      <a:pt x="0" y="32"/>
                      <a:pt x="0" y="32"/>
                    </a:cubicBezTo>
                    <a:cubicBezTo>
                      <a:pt x="6" y="44"/>
                      <a:pt x="6" y="44"/>
                      <a:pt x="6" y="44"/>
                    </a:cubicBezTo>
                    <a:cubicBezTo>
                      <a:pt x="9" y="43"/>
                      <a:pt x="9" y="43"/>
                      <a:pt x="9" y="43"/>
                    </a:cubicBezTo>
                  </a:path>
                </a:pathLst>
              </a:custGeom>
              <a:solidFill>
                <a:srgbClr val="792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9" name="Freeform 106"/>
              <p:cNvSpPr>
                <a:spLocks/>
              </p:cNvSpPr>
              <p:nvPr/>
            </p:nvSpPr>
            <p:spPr bwMode="auto">
              <a:xfrm>
                <a:off x="1732" y="1380"/>
                <a:ext cx="68" cy="76"/>
              </a:xfrm>
              <a:custGeom>
                <a:avLst/>
                <a:gdLst>
                  <a:gd name="T0" fmla="*/ 27 w 29"/>
                  <a:gd name="T1" fmla="*/ 0 h 32"/>
                  <a:gd name="T2" fmla="*/ 25 w 29"/>
                  <a:gd name="T3" fmla="*/ 2 h 32"/>
                  <a:gd name="T4" fmla="*/ 25 w 29"/>
                  <a:gd name="T5" fmla="*/ 29 h 32"/>
                  <a:gd name="T6" fmla="*/ 2 w 29"/>
                  <a:gd name="T7" fmla="*/ 29 h 32"/>
                  <a:gd name="T8" fmla="*/ 0 w 29"/>
                  <a:gd name="T9" fmla="*/ 30 h 32"/>
                  <a:gd name="T10" fmla="*/ 2 w 29"/>
                  <a:gd name="T11" fmla="*/ 32 h 32"/>
                  <a:gd name="T12" fmla="*/ 27 w 29"/>
                  <a:gd name="T13" fmla="*/ 32 h 32"/>
                  <a:gd name="T14" fmla="*/ 29 w 29"/>
                  <a:gd name="T15" fmla="*/ 30 h 32"/>
                  <a:gd name="T16" fmla="*/ 29 w 29"/>
                  <a:gd name="T17" fmla="*/ 2 h 32"/>
                  <a:gd name="T18" fmla="*/ 27 w 29"/>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32">
                    <a:moveTo>
                      <a:pt x="27" y="0"/>
                    </a:moveTo>
                    <a:cubicBezTo>
                      <a:pt x="26" y="0"/>
                      <a:pt x="25" y="1"/>
                      <a:pt x="25" y="2"/>
                    </a:cubicBezTo>
                    <a:cubicBezTo>
                      <a:pt x="25" y="29"/>
                      <a:pt x="25" y="29"/>
                      <a:pt x="25" y="29"/>
                    </a:cubicBezTo>
                    <a:cubicBezTo>
                      <a:pt x="2" y="29"/>
                      <a:pt x="2" y="29"/>
                      <a:pt x="2" y="29"/>
                    </a:cubicBezTo>
                    <a:cubicBezTo>
                      <a:pt x="1" y="29"/>
                      <a:pt x="0" y="29"/>
                      <a:pt x="0" y="30"/>
                    </a:cubicBezTo>
                    <a:cubicBezTo>
                      <a:pt x="0" y="31"/>
                      <a:pt x="1" y="32"/>
                      <a:pt x="2" y="32"/>
                    </a:cubicBezTo>
                    <a:cubicBezTo>
                      <a:pt x="27" y="32"/>
                      <a:pt x="27" y="32"/>
                      <a:pt x="27" y="32"/>
                    </a:cubicBezTo>
                    <a:cubicBezTo>
                      <a:pt x="28" y="32"/>
                      <a:pt x="29" y="31"/>
                      <a:pt x="29" y="30"/>
                    </a:cubicBezTo>
                    <a:cubicBezTo>
                      <a:pt x="29" y="2"/>
                      <a:pt x="29" y="2"/>
                      <a:pt x="29" y="2"/>
                    </a:cubicBezTo>
                    <a:cubicBezTo>
                      <a:pt x="29" y="1"/>
                      <a:pt x="28" y="0"/>
                      <a:pt x="27" y="0"/>
                    </a:cubicBezTo>
                  </a:path>
                </a:pathLst>
              </a:custGeom>
              <a:solidFill>
                <a:srgbClr val="792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pic>
            <p:nvPicPr>
              <p:cNvPr id="100" name="Picture 10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83" y="1510"/>
                <a:ext cx="8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 name="Picture 10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65" y="1510"/>
                <a:ext cx="85"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 name="Picture 10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75" y="1279"/>
                <a:ext cx="114"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 name="Picture 1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22" y="1366"/>
                <a:ext cx="85"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6" name="Group 113"/>
            <p:cNvGrpSpPr>
              <a:grpSpLocks noChangeAspect="1"/>
            </p:cNvGrpSpPr>
            <p:nvPr/>
          </p:nvGrpSpPr>
          <p:grpSpPr bwMode="auto">
            <a:xfrm>
              <a:off x="9039053" y="4189998"/>
              <a:ext cx="569913" cy="139700"/>
              <a:chOff x="3664" y="1900"/>
              <a:chExt cx="359" cy="88"/>
            </a:xfrm>
          </p:grpSpPr>
          <p:sp>
            <p:nvSpPr>
              <p:cNvPr id="57" name="Freeform 121"/>
              <p:cNvSpPr>
                <a:spLocks/>
              </p:cNvSpPr>
              <p:nvPr/>
            </p:nvSpPr>
            <p:spPr bwMode="auto">
              <a:xfrm>
                <a:off x="3883" y="1928"/>
                <a:ext cx="12" cy="19"/>
              </a:xfrm>
              <a:custGeom>
                <a:avLst/>
                <a:gdLst>
                  <a:gd name="T0" fmla="*/ 0 w 12"/>
                  <a:gd name="T1" fmla="*/ 19 h 19"/>
                  <a:gd name="T2" fmla="*/ 12 w 12"/>
                  <a:gd name="T3" fmla="*/ 17 h 19"/>
                  <a:gd name="T4" fmla="*/ 0 w 12"/>
                  <a:gd name="T5" fmla="*/ 0 h 19"/>
                  <a:gd name="T6" fmla="*/ 0 w 12"/>
                  <a:gd name="T7" fmla="*/ 19 h 19"/>
                </a:gdLst>
                <a:ahLst/>
                <a:cxnLst>
                  <a:cxn ang="0">
                    <a:pos x="T0" y="T1"/>
                  </a:cxn>
                  <a:cxn ang="0">
                    <a:pos x="T2" y="T3"/>
                  </a:cxn>
                  <a:cxn ang="0">
                    <a:pos x="T4" y="T5"/>
                  </a:cxn>
                  <a:cxn ang="0">
                    <a:pos x="T6" y="T7"/>
                  </a:cxn>
                </a:cxnLst>
                <a:rect l="0" t="0" r="r" b="b"/>
                <a:pathLst>
                  <a:path w="12" h="19">
                    <a:moveTo>
                      <a:pt x="0" y="19"/>
                    </a:moveTo>
                    <a:lnTo>
                      <a:pt x="12" y="17"/>
                    </a:lnTo>
                    <a:lnTo>
                      <a:pt x="0" y="0"/>
                    </a:lnTo>
                    <a:lnTo>
                      <a:pt x="0" y="19"/>
                    </a:lnTo>
                    <a:close/>
                  </a:path>
                </a:pathLst>
              </a:custGeom>
              <a:solidFill>
                <a:srgbClr val="93B2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8" name="Freeform 122"/>
              <p:cNvSpPr>
                <a:spLocks/>
              </p:cNvSpPr>
              <p:nvPr/>
            </p:nvSpPr>
            <p:spPr bwMode="auto">
              <a:xfrm>
                <a:off x="3883" y="1928"/>
                <a:ext cx="12" cy="19"/>
              </a:xfrm>
              <a:custGeom>
                <a:avLst/>
                <a:gdLst>
                  <a:gd name="T0" fmla="*/ 0 w 12"/>
                  <a:gd name="T1" fmla="*/ 19 h 19"/>
                  <a:gd name="T2" fmla="*/ 12 w 12"/>
                  <a:gd name="T3" fmla="*/ 17 h 19"/>
                  <a:gd name="T4" fmla="*/ 0 w 12"/>
                  <a:gd name="T5" fmla="*/ 0 h 19"/>
                  <a:gd name="T6" fmla="*/ 0 w 12"/>
                  <a:gd name="T7" fmla="*/ 19 h 19"/>
                </a:gdLst>
                <a:ahLst/>
                <a:cxnLst>
                  <a:cxn ang="0">
                    <a:pos x="T0" y="T1"/>
                  </a:cxn>
                  <a:cxn ang="0">
                    <a:pos x="T2" y="T3"/>
                  </a:cxn>
                  <a:cxn ang="0">
                    <a:pos x="T4" y="T5"/>
                  </a:cxn>
                  <a:cxn ang="0">
                    <a:pos x="T6" y="T7"/>
                  </a:cxn>
                </a:cxnLst>
                <a:rect l="0" t="0" r="r" b="b"/>
                <a:pathLst>
                  <a:path w="12" h="19">
                    <a:moveTo>
                      <a:pt x="0" y="19"/>
                    </a:moveTo>
                    <a:lnTo>
                      <a:pt x="12" y="17"/>
                    </a:lnTo>
                    <a:lnTo>
                      <a:pt x="0" y="0"/>
                    </a:lnTo>
                    <a:lnTo>
                      <a:pt x="0" y="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9" name="Freeform 123"/>
              <p:cNvSpPr>
                <a:spLocks/>
              </p:cNvSpPr>
              <p:nvPr/>
            </p:nvSpPr>
            <p:spPr bwMode="auto">
              <a:xfrm>
                <a:off x="3761" y="1950"/>
                <a:ext cx="34" cy="19"/>
              </a:xfrm>
              <a:custGeom>
                <a:avLst/>
                <a:gdLst>
                  <a:gd name="T0" fmla="*/ 34 w 34"/>
                  <a:gd name="T1" fmla="*/ 0 h 19"/>
                  <a:gd name="T2" fmla="*/ 0 w 34"/>
                  <a:gd name="T3" fmla="*/ 0 h 19"/>
                  <a:gd name="T4" fmla="*/ 0 w 34"/>
                  <a:gd name="T5" fmla="*/ 0 h 19"/>
                  <a:gd name="T6" fmla="*/ 0 w 34"/>
                  <a:gd name="T7" fmla="*/ 19 h 19"/>
                  <a:gd name="T8" fmla="*/ 34 w 34"/>
                  <a:gd name="T9" fmla="*/ 14 h 19"/>
                  <a:gd name="T10" fmla="*/ 34 w 34"/>
                  <a:gd name="T11" fmla="*/ 0 h 19"/>
                  <a:gd name="T12" fmla="*/ 34 w 34"/>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4" h="19">
                    <a:moveTo>
                      <a:pt x="34" y="0"/>
                    </a:moveTo>
                    <a:lnTo>
                      <a:pt x="0" y="0"/>
                    </a:lnTo>
                    <a:lnTo>
                      <a:pt x="0" y="0"/>
                    </a:lnTo>
                    <a:lnTo>
                      <a:pt x="0" y="19"/>
                    </a:lnTo>
                    <a:lnTo>
                      <a:pt x="34" y="14"/>
                    </a:lnTo>
                    <a:lnTo>
                      <a:pt x="34" y="0"/>
                    </a:lnTo>
                    <a:lnTo>
                      <a:pt x="34" y="0"/>
                    </a:lnTo>
                    <a:close/>
                  </a:path>
                </a:pathLst>
              </a:custGeom>
              <a:solidFill>
                <a:srgbClr val="93B2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0" name="Freeform 124"/>
              <p:cNvSpPr>
                <a:spLocks/>
              </p:cNvSpPr>
              <p:nvPr/>
            </p:nvSpPr>
            <p:spPr bwMode="auto">
              <a:xfrm>
                <a:off x="3761" y="1950"/>
                <a:ext cx="34" cy="19"/>
              </a:xfrm>
              <a:custGeom>
                <a:avLst/>
                <a:gdLst>
                  <a:gd name="T0" fmla="*/ 34 w 34"/>
                  <a:gd name="T1" fmla="*/ 0 h 19"/>
                  <a:gd name="T2" fmla="*/ 0 w 34"/>
                  <a:gd name="T3" fmla="*/ 0 h 19"/>
                  <a:gd name="T4" fmla="*/ 0 w 34"/>
                  <a:gd name="T5" fmla="*/ 0 h 19"/>
                  <a:gd name="T6" fmla="*/ 0 w 34"/>
                  <a:gd name="T7" fmla="*/ 19 h 19"/>
                  <a:gd name="T8" fmla="*/ 34 w 34"/>
                  <a:gd name="T9" fmla="*/ 14 h 19"/>
                  <a:gd name="T10" fmla="*/ 34 w 34"/>
                  <a:gd name="T11" fmla="*/ 0 h 19"/>
                  <a:gd name="T12" fmla="*/ 34 w 34"/>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4" h="19">
                    <a:moveTo>
                      <a:pt x="34" y="0"/>
                    </a:moveTo>
                    <a:lnTo>
                      <a:pt x="0" y="0"/>
                    </a:lnTo>
                    <a:lnTo>
                      <a:pt x="0" y="0"/>
                    </a:lnTo>
                    <a:lnTo>
                      <a:pt x="0" y="19"/>
                    </a:lnTo>
                    <a:lnTo>
                      <a:pt x="34" y="14"/>
                    </a:lnTo>
                    <a:lnTo>
                      <a:pt x="34" y="0"/>
                    </a:lnTo>
                    <a:lnTo>
                      <a:pt x="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1" name="Freeform 125"/>
              <p:cNvSpPr>
                <a:spLocks/>
              </p:cNvSpPr>
              <p:nvPr/>
            </p:nvSpPr>
            <p:spPr bwMode="auto">
              <a:xfrm>
                <a:off x="3909" y="1940"/>
                <a:ext cx="12" cy="19"/>
              </a:xfrm>
              <a:custGeom>
                <a:avLst/>
                <a:gdLst>
                  <a:gd name="T0" fmla="*/ 5 w 5"/>
                  <a:gd name="T1" fmla="*/ 8 h 8"/>
                  <a:gd name="T2" fmla="*/ 5 w 5"/>
                  <a:gd name="T3" fmla="*/ 7 h 8"/>
                  <a:gd name="T4" fmla="*/ 5 w 5"/>
                  <a:gd name="T5" fmla="*/ 5 h 8"/>
                  <a:gd name="T6" fmla="*/ 5 w 5"/>
                  <a:gd name="T7" fmla="*/ 1 h 8"/>
                  <a:gd name="T8" fmla="*/ 5 w 5"/>
                  <a:gd name="T9" fmla="*/ 0 h 8"/>
                  <a:gd name="T10" fmla="*/ 0 w 5"/>
                  <a:gd name="T11" fmla="*/ 1 h 8"/>
                  <a:gd name="T12" fmla="*/ 5 w 5"/>
                  <a:gd name="T13" fmla="*/ 8 h 8"/>
                  <a:gd name="T14" fmla="*/ 5 w 5"/>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8">
                    <a:moveTo>
                      <a:pt x="5" y="8"/>
                    </a:moveTo>
                    <a:cubicBezTo>
                      <a:pt x="5" y="8"/>
                      <a:pt x="5" y="8"/>
                      <a:pt x="5" y="7"/>
                    </a:cubicBezTo>
                    <a:cubicBezTo>
                      <a:pt x="5" y="7"/>
                      <a:pt x="5" y="6"/>
                      <a:pt x="5" y="5"/>
                    </a:cubicBezTo>
                    <a:cubicBezTo>
                      <a:pt x="5" y="4"/>
                      <a:pt x="5" y="3"/>
                      <a:pt x="5" y="1"/>
                    </a:cubicBezTo>
                    <a:cubicBezTo>
                      <a:pt x="5" y="0"/>
                      <a:pt x="5" y="0"/>
                      <a:pt x="5" y="0"/>
                    </a:cubicBezTo>
                    <a:cubicBezTo>
                      <a:pt x="0" y="1"/>
                      <a:pt x="0" y="1"/>
                      <a:pt x="0" y="1"/>
                    </a:cubicBezTo>
                    <a:cubicBezTo>
                      <a:pt x="2" y="3"/>
                      <a:pt x="3" y="6"/>
                      <a:pt x="5" y="8"/>
                    </a:cubicBezTo>
                    <a:cubicBezTo>
                      <a:pt x="5" y="8"/>
                      <a:pt x="5" y="8"/>
                      <a:pt x="5" y="8"/>
                    </a:cubicBezTo>
                  </a:path>
                </a:pathLst>
              </a:custGeom>
              <a:solidFill>
                <a:srgbClr val="7A99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2" name="Freeform 126"/>
              <p:cNvSpPr>
                <a:spLocks/>
              </p:cNvSpPr>
              <p:nvPr/>
            </p:nvSpPr>
            <p:spPr bwMode="auto">
              <a:xfrm>
                <a:off x="3664" y="1900"/>
                <a:ext cx="67" cy="83"/>
              </a:xfrm>
              <a:custGeom>
                <a:avLst/>
                <a:gdLst>
                  <a:gd name="T0" fmla="*/ 18 w 28"/>
                  <a:gd name="T1" fmla="*/ 6 h 35"/>
                  <a:gd name="T2" fmla="*/ 18 w 28"/>
                  <a:gd name="T3" fmla="*/ 6 h 35"/>
                  <a:gd name="T4" fmla="*/ 27 w 28"/>
                  <a:gd name="T5" fmla="*/ 6 h 35"/>
                  <a:gd name="T6" fmla="*/ 28 w 28"/>
                  <a:gd name="T7" fmla="*/ 5 h 35"/>
                  <a:gd name="T8" fmla="*/ 28 w 28"/>
                  <a:gd name="T9" fmla="*/ 4 h 35"/>
                  <a:gd name="T10" fmla="*/ 28 w 28"/>
                  <a:gd name="T11" fmla="*/ 1 h 35"/>
                  <a:gd name="T12" fmla="*/ 28 w 28"/>
                  <a:gd name="T13" fmla="*/ 0 h 35"/>
                  <a:gd name="T14" fmla="*/ 26 w 28"/>
                  <a:gd name="T15" fmla="*/ 0 h 35"/>
                  <a:gd name="T16" fmla="*/ 2 w 28"/>
                  <a:gd name="T17" fmla="*/ 0 h 35"/>
                  <a:gd name="T18" fmla="*/ 0 w 28"/>
                  <a:gd name="T19" fmla="*/ 0 h 35"/>
                  <a:gd name="T20" fmla="*/ 0 w 28"/>
                  <a:gd name="T21" fmla="*/ 1 h 35"/>
                  <a:gd name="T22" fmla="*/ 0 w 28"/>
                  <a:gd name="T23" fmla="*/ 4 h 35"/>
                  <a:gd name="T24" fmla="*/ 0 w 28"/>
                  <a:gd name="T25" fmla="*/ 5 h 35"/>
                  <a:gd name="T26" fmla="*/ 2 w 28"/>
                  <a:gd name="T27" fmla="*/ 6 h 35"/>
                  <a:gd name="T28" fmla="*/ 10 w 28"/>
                  <a:gd name="T29" fmla="*/ 6 h 35"/>
                  <a:gd name="T30" fmla="*/ 11 w 28"/>
                  <a:gd name="T31" fmla="*/ 6 h 35"/>
                  <a:gd name="T32" fmla="*/ 11 w 28"/>
                  <a:gd name="T33" fmla="*/ 34 h 35"/>
                  <a:gd name="T34" fmla="*/ 11 w 28"/>
                  <a:gd name="T35" fmla="*/ 35 h 35"/>
                  <a:gd name="T36" fmla="*/ 18 w 28"/>
                  <a:gd name="T37" fmla="*/ 33 h 35"/>
                  <a:gd name="T38" fmla="*/ 18 w 28"/>
                  <a:gd name="T39" fmla="*/ 6 h 35"/>
                  <a:gd name="T40" fmla="*/ 18 w 28"/>
                  <a:gd name="T41"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35">
                    <a:moveTo>
                      <a:pt x="18" y="6"/>
                    </a:moveTo>
                    <a:cubicBezTo>
                      <a:pt x="18" y="6"/>
                      <a:pt x="18" y="6"/>
                      <a:pt x="18" y="6"/>
                    </a:cubicBezTo>
                    <a:cubicBezTo>
                      <a:pt x="27" y="6"/>
                      <a:pt x="27" y="6"/>
                      <a:pt x="27" y="6"/>
                    </a:cubicBezTo>
                    <a:cubicBezTo>
                      <a:pt x="27" y="6"/>
                      <a:pt x="28" y="6"/>
                      <a:pt x="28" y="5"/>
                    </a:cubicBezTo>
                    <a:cubicBezTo>
                      <a:pt x="28" y="5"/>
                      <a:pt x="28" y="5"/>
                      <a:pt x="28" y="4"/>
                    </a:cubicBezTo>
                    <a:cubicBezTo>
                      <a:pt x="28" y="1"/>
                      <a:pt x="28" y="1"/>
                      <a:pt x="28" y="1"/>
                    </a:cubicBezTo>
                    <a:cubicBezTo>
                      <a:pt x="28" y="1"/>
                      <a:pt x="28" y="0"/>
                      <a:pt x="28" y="0"/>
                    </a:cubicBezTo>
                    <a:cubicBezTo>
                      <a:pt x="27" y="0"/>
                      <a:pt x="27" y="0"/>
                      <a:pt x="26" y="0"/>
                    </a:cubicBezTo>
                    <a:cubicBezTo>
                      <a:pt x="2" y="0"/>
                      <a:pt x="2" y="0"/>
                      <a:pt x="2" y="0"/>
                    </a:cubicBezTo>
                    <a:cubicBezTo>
                      <a:pt x="1" y="0"/>
                      <a:pt x="1" y="0"/>
                      <a:pt x="0" y="0"/>
                    </a:cubicBezTo>
                    <a:cubicBezTo>
                      <a:pt x="0" y="0"/>
                      <a:pt x="0" y="1"/>
                      <a:pt x="0" y="1"/>
                    </a:cubicBezTo>
                    <a:cubicBezTo>
                      <a:pt x="0" y="4"/>
                      <a:pt x="0" y="4"/>
                      <a:pt x="0" y="4"/>
                    </a:cubicBezTo>
                    <a:cubicBezTo>
                      <a:pt x="0" y="5"/>
                      <a:pt x="0" y="5"/>
                      <a:pt x="0" y="5"/>
                    </a:cubicBezTo>
                    <a:cubicBezTo>
                      <a:pt x="1" y="6"/>
                      <a:pt x="1" y="6"/>
                      <a:pt x="2" y="6"/>
                    </a:cubicBezTo>
                    <a:cubicBezTo>
                      <a:pt x="10" y="6"/>
                      <a:pt x="10" y="6"/>
                      <a:pt x="10" y="6"/>
                    </a:cubicBezTo>
                    <a:cubicBezTo>
                      <a:pt x="11" y="6"/>
                      <a:pt x="11" y="6"/>
                      <a:pt x="11" y="6"/>
                    </a:cubicBezTo>
                    <a:cubicBezTo>
                      <a:pt x="11" y="34"/>
                      <a:pt x="11" y="34"/>
                      <a:pt x="11" y="34"/>
                    </a:cubicBezTo>
                    <a:cubicBezTo>
                      <a:pt x="11" y="35"/>
                      <a:pt x="11" y="35"/>
                      <a:pt x="11" y="35"/>
                    </a:cubicBezTo>
                    <a:cubicBezTo>
                      <a:pt x="18" y="33"/>
                      <a:pt x="18" y="33"/>
                      <a:pt x="18" y="33"/>
                    </a:cubicBezTo>
                    <a:cubicBezTo>
                      <a:pt x="18" y="6"/>
                      <a:pt x="18" y="6"/>
                      <a:pt x="18" y="6"/>
                    </a:cubicBezTo>
                    <a:cubicBezTo>
                      <a:pt x="18" y="6"/>
                      <a:pt x="18" y="6"/>
                      <a:pt x="18" y="6"/>
                    </a:cubicBezTo>
                  </a:path>
                </a:pathLst>
              </a:custGeom>
              <a:solidFill>
                <a:srgbClr val="F4F4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3" name="Freeform 127"/>
              <p:cNvSpPr>
                <a:spLocks/>
              </p:cNvSpPr>
              <p:nvPr/>
            </p:nvSpPr>
            <p:spPr bwMode="auto">
              <a:xfrm>
                <a:off x="3745" y="1900"/>
                <a:ext cx="66" cy="71"/>
              </a:xfrm>
              <a:custGeom>
                <a:avLst/>
                <a:gdLst>
                  <a:gd name="T0" fmla="*/ 28 w 28"/>
                  <a:gd name="T1" fmla="*/ 0 h 30"/>
                  <a:gd name="T2" fmla="*/ 26 w 28"/>
                  <a:gd name="T3" fmla="*/ 0 h 30"/>
                  <a:gd name="T4" fmla="*/ 23 w 28"/>
                  <a:gd name="T5" fmla="*/ 0 h 30"/>
                  <a:gd name="T6" fmla="*/ 21 w 28"/>
                  <a:gd name="T7" fmla="*/ 0 h 30"/>
                  <a:gd name="T8" fmla="*/ 21 w 28"/>
                  <a:gd name="T9" fmla="*/ 2 h 30"/>
                  <a:gd name="T10" fmla="*/ 21 w 28"/>
                  <a:gd name="T11" fmla="*/ 14 h 30"/>
                  <a:gd name="T12" fmla="*/ 21 w 28"/>
                  <a:gd name="T13" fmla="*/ 15 h 30"/>
                  <a:gd name="T14" fmla="*/ 8 w 28"/>
                  <a:gd name="T15" fmla="*/ 15 h 30"/>
                  <a:gd name="T16" fmla="*/ 7 w 28"/>
                  <a:gd name="T17" fmla="*/ 14 h 30"/>
                  <a:gd name="T18" fmla="*/ 7 w 28"/>
                  <a:gd name="T19" fmla="*/ 2 h 30"/>
                  <a:gd name="T20" fmla="*/ 7 w 28"/>
                  <a:gd name="T21" fmla="*/ 0 h 30"/>
                  <a:gd name="T22" fmla="*/ 5 w 28"/>
                  <a:gd name="T23" fmla="*/ 0 h 30"/>
                  <a:gd name="T24" fmla="*/ 2 w 28"/>
                  <a:gd name="T25" fmla="*/ 0 h 30"/>
                  <a:gd name="T26" fmla="*/ 1 w 28"/>
                  <a:gd name="T27" fmla="*/ 0 h 30"/>
                  <a:gd name="T28" fmla="*/ 0 w 28"/>
                  <a:gd name="T29" fmla="*/ 2 h 30"/>
                  <a:gd name="T30" fmla="*/ 0 w 28"/>
                  <a:gd name="T31" fmla="*/ 30 h 30"/>
                  <a:gd name="T32" fmla="*/ 7 w 28"/>
                  <a:gd name="T33" fmla="*/ 29 h 30"/>
                  <a:gd name="T34" fmla="*/ 7 w 28"/>
                  <a:gd name="T35" fmla="*/ 21 h 30"/>
                  <a:gd name="T36" fmla="*/ 7 w 28"/>
                  <a:gd name="T37" fmla="*/ 21 h 30"/>
                  <a:gd name="T38" fmla="*/ 21 w 28"/>
                  <a:gd name="T39" fmla="*/ 21 h 30"/>
                  <a:gd name="T40" fmla="*/ 21 w 28"/>
                  <a:gd name="T41" fmla="*/ 21 h 30"/>
                  <a:gd name="T42" fmla="*/ 21 w 28"/>
                  <a:gd name="T43" fmla="*/ 27 h 30"/>
                  <a:gd name="T44" fmla="*/ 28 w 28"/>
                  <a:gd name="T45" fmla="*/ 26 h 30"/>
                  <a:gd name="T46" fmla="*/ 28 w 28"/>
                  <a:gd name="T47" fmla="*/ 2 h 30"/>
                  <a:gd name="T48" fmla="*/ 28 w 28"/>
                  <a:gd name="T4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30">
                    <a:moveTo>
                      <a:pt x="28" y="0"/>
                    </a:moveTo>
                    <a:cubicBezTo>
                      <a:pt x="27" y="0"/>
                      <a:pt x="27" y="0"/>
                      <a:pt x="26" y="0"/>
                    </a:cubicBezTo>
                    <a:cubicBezTo>
                      <a:pt x="23" y="0"/>
                      <a:pt x="23" y="0"/>
                      <a:pt x="23" y="0"/>
                    </a:cubicBezTo>
                    <a:cubicBezTo>
                      <a:pt x="22" y="0"/>
                      <a:pt x="22" y="0"/>
                      <a:pt x="21" y="0"/>
                    </a:cubicBezTo>
                    <a:cubicBezTo>
                      <a:pt x="21" y="1"/>
                      <a:pt x="21" y="1"/>
                      <a:pt x="21" y="2"/>
                    </a:cubicBezTo>
                    <a:cubicBezTo>
                      <a:pt x="21" y="14"/>
                      <a:pt x="21" y="14"/>
                      <a:pt x="21" y="14"/>
                    </a:cubicBezTo>
                    <a:cubicBezTo>
                      <a:pt x="21" y="15"/>
                      <a:pt x="21" y="15"/>
                      <a:pt x="21" y="15"/>
                    </a:cubicBezTo>
                    <a:cubicBezTo>
                      <a:pt x="8" y="15"/>
                      <a:pt x="8" y="15"/>
                      <a:pt x="8" y="15"/>
                    </a:cubicBezTo>
                    <a:cubicBezTo>
                      <a:pt x="7" y="14"/>
                      <a:pt x="7" y="14"/>
                      <a:pt x="7" y="14"/>
                    </a:cubicBezTo>
                    <a:cubicBezTo>
                      <a:pt x="7" y="2"/>
                      <a:pt x="7" y="2"/>
                      <a:pt x="7" y="2"/>
                    </a:cubicBezTo>
                    <a:cubicBezTo>
                      <a:pt x="7" y="1"/>
                      <a:pt x="7" y="1"/>
                      <a:pt x="7" y="0"/>
                    </a:cubicBezTo>
                    <a:cubicBezTo>
                      <a:pt x="6" y="0"/>
                      <a:pt x="6" y="0"/>
                      <a:pt x="5" y="0"/>
                    </a:cubicBezTo>
                    <a:cubicBezTo>
                      <a:pt x="2" y="0"/>
                      <a:pt x="2" y="0"/>
                      <a:pt x="2" y="0"/>
                    </a:cubicBezTo>
                    <a:cubicBezTo>
                      <a:pt x="1" y="0"/>
                      <a:pt x="1" y="0"/>
                      <a:pt x="1" y="0"/>
                    </a:cubicBezTo>
                    <a:cubicBezTo>
                      <a:pt x="0" y="1"/>
                      <a:pt x="0" y="1"/>
                      <a:pt x="0" y="2"/>
                    </a:cubicBezTo>
                    <a:cubicBezTo>
                      <a:pt x="0" y="30"/>
                      <a:pt x="0" y="30"/>
                      <a:pt x="0" y="30"/>
                    </a:cubicBezTo>
                    <a:cubicBezTo>
                      <a:pt x="7" y="29"/>
                      <a:pt x="7" y="29"/>
                      <a:pt x="7" y="29"/>
                    </a:cubicBezTo>
                    <a:cubicBezTo>
                      <a:pt x="7" y="21"/>
                      <a:pt x="7" y="21"/>
                      <a:pt x="7" y="21"/>
                    </a:cubicBezTo>
                    <a:cubicBezTo>
                      <a:pt x="7" y="21"/>
                      <a:pt x="7" y="21"/>
                      <a:pt x="7" y="21"/>
                    </a:cubicBezTo>
                    <a:cubicBezTo>
                      <a:pt x="21" y="21"/>
                      <a:pt x="21" y="21"/>
                      <a:pt x="21" y="21"/>
                    </a:cubicBezTo>
                    <a:cubicBezTo>
                      <a:pt x="21" y="21"/>
                      <a:pt x="21" y="21"/>
                      <a:pt x="21" y="21"/>
                    </a:cubicBezTo>
                    <a:cubicBezTo>
                      <a:pt x="21" y="27"/>
                      <a:pt x="21" y="27"/>
                      <a:pt x="21" y="27"/>
                    </a:cubicBezTo>
                    <a:cubicBezTo>
                      <a:pt x="28" y="26"/>
                      <a:pt x="28" y="26"/>
                      <a:pt x="28" y="26"/>
                    </a:cubicBezTo>
                    <a:cubicBezTo>
                      <a:pt x="28" y="2"/>
                      <a:pt x="28" y="2"/>
                      <a:pt x="28" y="2"/>
                    </a:cubicBezTo>
                    <a:cubicBezTo>
                      <a:pt x="28" y="1"/>
                      <a:pt x="28" y="1"/>
                      <a:pt x="28" y="0"/>
                    </a:cubicBezTo>
                  </a:path>
                </a:pathLst>
              </a:custGeom>
              <a:solidFill>
                <a:srgbClr val="F4F4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4" name="Freeform 128"/>
              <p:cNvSpPr>
                <a:spLocks/>
              </p:cNvSpPr>
              <p:nvPr/>
            </p:nvSpPr>
            <p:spPr bwMode="auto">
              <a:xfrm>
                <a:off x="3830" y="1900"/>
                <a:ext cx="17" cy="57"/>
              </a:xfrm>
              <a:custGeom>
                <a:avLst/>
                <a:gdLst>
                  <a:gd name="T0" fmla="*/ 7 w 7"/>
                  <a:gd name="T1" fmla="*/ 0 h 24"/>
                  <a:gd name="T2" fmla="*/ 6 w 7"/>
                  <a:gd name="T3" fmla="*/ 0 h 24"/>
                  <a:gd name="T4" fmla="*/ 2 w 7"/>
                  <a:gd name="T5" fmla="*/ 0 h 24"/>
                  <a:gd name="T6" fmla="*/ 1 w 7"/>
                  <a:gd name="T7" fmla="*/ 0 h 24"/>
                  <a:gd name="T8" fmla="*/ 0 w 7"/>
                  <a:gd name="T9" fmla="*/ 2 h 24"/>
                  <a:gd name="T10" fmla="*/ 0 w 7"/>
                  <a:gd name="T11" fmla="*/ 24 h 24"/>
                  <a:gd name="T12" fmla="*/ 7 w 7"/>
                  <a:gd name="T13" fmla="*/ 23 h 24"/>
                  <a:gd name="T14" fmla="*/ 7 w 7"/>
                  <a:gd name="T15" fmla="*/ 2 h 24"/>
                  <a:gd name="T16" fmla="*/ 7 w 7"/>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4">
                    <a:moveTo>
                      <a:pt x="7" y="0"/>
                    </a:moveTo>
                    <a:cubicBezTo>
                      <a:pt x="7" y="0"/>
                      <a:pt x="6" y="0"/>
                      <a:pt x="6" y="0"/>
                    </a:cubicBezTo>
                    <a:cubicBezTo>
                      <a:pt x="2" y="0"/>
                      <a:pt x="2" y="0"/>
                      <a:pt x="2" y="0"/>
                    </a:cubicBezTo>
                    <a:cubicBezTo>
                      <a:pt x="2" y="0"/>
                      <a:pt x="1" y="0"/>
                      <a:pt x="1" y="0"/>
                    </a:cubicBezTo>
                    <a:cubicBezTo>
                      <a:pt x="0" y="0"/>
                      <a:pt x="0" y="1"/>
                      <a:pt x="0" y="2"/>
                    </a:cubicBezTo>
                    <a:cubicBezTo>
                      <a:pt x="0" y="24"/>
                      <a:pt x="0" y="24"/>
                      <a:pt x="0" y="24"/>
                    </a:cubicBezTo>
                    <a:cubicBezTo>
                      <a:pt x="7" y="23"/>
                      <a:pt x="7" y="23"/>
                      <a:pt x="7" y="23"/>
                    </a:cubicBezTo>
                    <a:cubicBezTo>
                      <a:pt x="7" y="2"/>
                      <a:pt x="7" y="2"/>
                      <a:pt x="7" y="2"/>
                    </a:cubicBezTo>
                    <a:cubicBezTo>
                      <a:pt x="7" y="1"/>
                      <a:pt x="7" y="1"/>
                      <a:pt x="7" y="0"/>
                    </a:cubicBezTo>
                  </a:path>
                </a:pathLst>
              </a:custGeom>
              <a:solidFill>
                <a:srgbClr val="F4F4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5" name="Freeform 129"/>
              <p:cNvSpPr>
                <a:spLocks/>
              </p:cNvSpPr>
              <p:nvPr/>
            </p:nvSpPr>
            <p:spPr bwMode="auto">
              <a:xfrm>
                <a:off x="3866" y="1900"/>
                <a:ext cx="43" cy="50"/>
              </a:xfrm>
              <a:custGeom>
                <a:avLst/>
                <a:gdLst>
                  <a:gd name="T0" fmla="*/ 16 w 18"/>
                  <a:gd name="T1" fmla="*/ 15 h 21"/>
                  <a:gd name="T2" fmla="*/ 12 w 18"/>
                  <a:gd name="T3" fmla="*/ 8 h 21"/>
                  <a:gd name="T4" fmla="*/ 10 w 18"/>
                  <a:gd name="T5" fmla="*/ 4 h 21"/>
                  <a:gd name="T6" fmla="*/ 8 w 18"/>
                  <a:gd name="T7" fmla="*/ 2 h 21"/>
                  <a:gd name="T8" fmla="*/ 8 w 18"/>
                  <a:gd name="T9" fmla="*/ 1 h 21"/>
                  <a:gd name="T10" fmla="*/ 8 w 18"/>
                  <a:gd name="T11" fmla="*/ 1 h 21"/>
                  <a:gd name="T12" fmla="*/ 7 w 18"/>
                  <a:gd name="T13" fmla="*/ 0 h 21"/>
                  <a:gd name="T14" fmla="*/ 5 w 18"/>
                  <a:gd name="T15" fmla="*/ 0 h 21"/>
                  <a:gd name="T16" fmla="*/ 2 w 18"/>
                  <a:gd name="T17" fmla="*/ 0 h 21"/>
                  <a:gd name="T18" fmla="*/ 1 w 18"/>
                  <a:gd name="T19" fmla="*/ 0 h 21"/>
                  <a:gd name="T20" fmla="*/ 1 w 18"/>
                  <a:gd name="T21" fmla="*/ 1 h 21"/>
                  <a:gd name="T22" fmla="*/ 1 w 18"/>
                  <a:gd name="T23" fmla="*/ 2 h 21"/>
                  <a:gd name="T24" fmla="*/ 0 w 18"/>
                  <a:gd name="T25" fmla="*/ 2 h 21"/>
                  <a:gd name="T26" fmla="*/ 0 w 18"/>
                  <a:gd name="T27" fmla="*/ 21 h 21"/>
                  <a:gd name="T28" fmla="*/ 7 w 18"/>
                  <a:gd name="T29" fmla="*/ 20 h 21"/>
                  <a:gd name="T30" fmla="*/ 7 w 18"/>
                  <a:gd name="T31" fmla="*/ 12 h 21"/>
                  <a:gd name="T32" fmla="*/ 12 w 18"/>
                  <a:gd name="T33" fmla="*/ 19 h 21"/>
                  <a:gd name="T34" fmla="*/ 18 w 18"/>
                  <a:gd name="T35" fmla="*/ 18 h 21"/>
                  <a:gd name="T36" fmla="*/ 16 w 18"/>
                  <a:gd name="T37"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21">
                    <a:moveTo>
                      <a:pt x="16" y="15"/>
                    </a:moveTo>
                    <a:cubicBezTo>
                      <a:pt x="15" y="12"/>
                      <a:pt x="13" y="10"/>
                      <a:pt x="12" y="8"/>
                    </a:cubicBezTo>
                    <a:cubicBezTo>
                      <a:pt x="11" y="7"/>
                      <a:pt x="10" y="5"/>
                      <a:pt x="10" y="4"/>
                    </a:cubicBezTo>
                    <a:cubicBezTo>
                      <a:pt x="9" y="3"/>
                      <a:pt x="8" y="2"/>
                      <a:pt x="8" y="2"/>
                    </a:cubicBezTo>
                    <a:cubicBezTo>
                      <a:pt x="8" y="1"/>
                      <a:pt x="8" y="1"/>
                      <a:pt x="8" y="1"/>
                    </a:cubicBezTo>
                    <a:cubicBezTo>
                      <a:pt x="8" y="1"/>
                      <a:pt x="8" y="1"/>
                      <a:pt x="8" y="1"/>
                    </a:cubicBezTo>
                    <a:cubicBezTo>
                      <a:pt x="7" y="0"/>
                      <a:pt x="7" y="0"/>
                      <a:pt x="7" y="0"/>
                    </a:cubicBezTo>
                    <a:cubicBezTo>
                      <a:pt x="7" y="0"/>
                      <a:pt x="6" y="0"/>
                      <a:pt x="5" y="0"/>
                    </a:cubicBezTo>
                    <a:cubicBezTo>
                      <a:pt x="2" y="0"/>
                      <a:pt x="2" y="0"/>
                      <a:pt x="2" y="0"/>
                    </a:cubicBezTo>
                    <a:cubicBezTo>
                      <a:pt x="2" y="0"/>
                      <a:pt x="1" y="0"/>
                      <a:pt x="1" y="0"/>
                    </a:cubicBezTo>
                    <a:cubicBezTo>
                      <a:pt x="1" y="1"/>
                      <a:pt x="1" y="1"/>
                      <a:pt x="1" y="1"/>
                    </a:cubicBezTo>
                    <a:cubicBezTo>
                      <a:pt x="1" y="2"/>
                      <a:pt x="1" y="2"/>
                      <a:pt x="1" y="2"/>
                    </a:cubicBezTo>
                    <a:cubicBezTo>
                      <a:pt x="0" y="2"/>
                      <a:pt x="0" y="2"/>
                      <a:pt x="0" y="2"/>
                    </a:cubicBezTo>
                    <a:cubicBezTo>
                      <a:pt x="0" y="21"/>
                      <a:pt x="0" y="21"/>
                      <a:pt x="0" y="21"/>
                    </a:cubicBezTo>
                    <a:cubicBezTo>
                      <a:pt x="7" y="20"/>
                      <a:pt x="7" y="20"/>
                      <a:pt x="7" y="20"/>
                    </a:cubicBezTo>
                    <a:cubicBezTo>
                      <a:pt x="7" y="12"/>
                      <a:pt x="7" y="12"/>
                      <a:pt x="7" y="12"/>
                    </a:cubicBezTo>
                    <a:cubicBezTo>
                      <a:pt x="12" y="19"/>
                      <a:pt x="12" y="19"/>
                      <a:pt x="12" y="19"/>
                    </a:cubicBezTo>
                    <a:cubicBezTo>
                      <a:pt x="18" y="18"/>
                      <a:pt x="18" y="18"/>
                      <a:pt x="18" y="18"/>
                    </a:cubicBezTo>
                    <a:cubicBezTo>
                      <a:pt x="18" y="17"/>
                      <a:pt x="17" y="16"/>
                      <a:pt x="16" y="15"/>
                    </a:cubicBezTo>
                  </a:path>
                </a:pathLst>
              </a:custGeom>
              <a:solidFill>
                <a:srgbClr val="F4F4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6" name="Freeform 130"/>
              <p:cNvSpPr>
                <a:spLocks/>
              </p:cNvSpPr>
              <p:nvPr/>
            </p:nvSpPr>
            <p:spPr bwMode="auto">
              <a:xfrm>
                <a:off x="3921" y="1900"/>
                <a:ext cx="14" cy="40"/>
              </a:xfrm>
              <a:custGeom>
                <a:avLst/>
                <a:gdLst>
                  <a:gd name="T0" fmla="*/ 6 w 6"/>
                  <a:gd name="T1" fmla="*/ 1 h 17"/>
                  <a:gd name="T2" fmla="*/ 4 w 6"/>
                  <a:gd name="T3" fmla="*/ 0 h 17"/>
                  <a:gd name="T4" fmla="*/ 1 w 6"/>
                  <a:gd name="T5" fmla="*/ 0 h 17"/>
                  <a:gd name="T6" fmla="*/ 0 w 6"/>
                  <a:gd name="T7" fmla="*/ 1 h 17"/>
                  <a:gd name="T8" fmla="*/ 0 w 6"/>
                  <a:gd name="T9" fmla="*/ 2 h 17"/>
                  <a:gd name="T10" fmla="*/ 0 w 6"/>
                  <a:gd name="T11" fmla="*/ 12 h 17"/>
                  <a:gd name="T12" fmla="*/ 0 w 6"/>
                  <a:gd name="T13" fmla="*/ 17 h 17"/>
                  <a:gd name="T14" fmla="*/ 6 w 6"/>
                  <a:gd name="T15" fmla="*/ 16 h 17"/>
                  <a:gd name="T16" fmla="*/ 6 w 6"/>
                  <a:gd name="T17" fmla="*/ 2 h 17"/>
                  <a:gd name="T18" fmla="*/ 6 w 6"/>
                  <a:gd name="T19"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17">
                    <a:moveTo>
                      <a:pt x="6" y="1"/>
                    </a:moveTo>
                    <a:cubicBezTo>
                      <a:pt x="6" y="0"/>
                      <a:pt x="5" y="0"/>
                      <a:pt x="4" y="0"/>
                    </a:cubicBezTo>
                    <a:cubicBezTo>
                      <a:pt x="1" y="0"/>
                      <a:pt x="1" y="0"/>
                      <a:pt x="1" y="0"/>
                    </a:cubicBezTo>
                    <a:cubicBezTo>
                      <a:pt x="0" y="0"/>
                      <a:pt x="0" y="0"/>
                      <a:pt x="0" y="1"/>
                    </a:cubicBezTo>
                    <a:cubicBezTo>
                      <a:pt x="0" y="1"/>
                      <a:pt x="0" y="2"/>
                      <a:pt x="0" y="2"/>
                    </a:cubicBezTo>
                    <a:cubicBezTo>
                      <a:pt x="0" y="6"/>
                      <a:pt x="0" y="9"/>
                      <a:pt x="0" y="12"/>
                    </a:cubicBezTo>
                    <a:cubicBezTo>
                      <a:pt x="0" y="14"/>
                      <a:pt x="0" y="16"/>
                      <a:pt x="0" y="17"/>
                    </a:cubicBezTo>
                    <a:cubicBezTo>
                      <a:pt x="6" y="16"/>
                      <a:pt x="6" y="16"/>
                      <a:pt x="6" y="16"/>
                    </a:cubicBezTo>
                    <a:cubicBezTo>
                      <a:pt x="6" y="2"/>
                      <a:pt x="6" y="2"/>
                      <a:pt x="6" y="2"/>
                    </a:cubicBezTo>
                    <a:cubicBezTo>
                      <a:pt x="6" y="1"/>
                      <a:pt x="6" y="1"/>
                      <a:pt x="6" y="1"/>
                    </a:cubicBezTo>
                  </a:path>
                </a:pathLst>
              </a:custGeom>
              <a:solidFill>
                <a:srgbClr val="F4F4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7" name="Freeform 131"/>
              <p:cNvSpPr>
                <a:spLocks/>
              </p:cNvSpPr>
              <p:nvPr/>
            </p:nvSpPr>
            <p:spPr bwMode="auto">
              <a:xfrm>
                <a:off x="3957" y="1900"/>
                <a:ext cx="64" cy="35"/>
              </a:xfrm>
              <a:custGeom>
                <a:avLst/>
                <a:gdLst>
                  <a:gd name="T0" fmla="*/ 25 w 27"/>
                  <a:gd name="T1" fmla="*/ 0 h 15"/>
                  <a:gd name="T2" fmla="*/ 21 w 27"/>
                  <a:gd name="T3" fmla="*/ 0 h 15"/>
                  <a:gd name="T4" fmla="*/ 19 w 27"/>
                  <a:gd name="T5" fmla="*/ 0 h 15"/>
                  <a:gd name="T6" fmla="*/ 18 w 27"/>
                  <a:gd name="T7" fmla="*/ 1 h 15"/>
                  <a:gd name="T8" fmla="*/ 13 w 27"/>
                  <a:gd name="T9" fmla="*/ 7 h 15"/>
                  <a:gd name="T10" fmla="*/ 7 w 27"/>
                  <a:gd name="T11" fmla="*/ 13 h 15"/>
                  <a:gd name="T12" fmla="*/ 7 w 27"/>
                  <a:gd name="T13" fmla="*/ 2 h 15"/>
                  <a:gd name="T14" fmla="*/ 7 w 27"/>
                  <a:gd name="T15" fmla="*/ 0 h 15"/>
                  <a:gd name="T16" fmla="*/ 6 w 27"/>
                  <a:gd name="T17" fmla="*/ 0 h 15"/>
                  <a:gd name="T18" fmla="*/ 2 w 27"/>
                  <a:gd name="T19" fmla="*/ 0 h 15"/>
                  <a:gd name="T20" fmla="*/ 1 w 27"/>
                  <a:gd name="T21" fmla="*/ 0 h 15"/>
                  <a:gd name="T22" fmla="*/ 0 w 27"/>
                  <a:gd name="T23" fmla="*/ 2 h 15"/>
                  <a:gd name="T24" fmla="*/ 0 w 27"/>
                  <a:gd name="T25" fmla="*/ 15 h 15"/>
                  <a:gd name="T26" fmla="*/ 17 w 27"/>
                  <a:gd name="T27" fmla="*/ 12 h 15"/>
                  <a:gd name="T28" fmla="*/ 26 w 27"/>
                  <a:gd name="T29" fmla="*/ 2 h 15"/>
                  <a:gd name="T30" fmla="*/ 25 w 27"/>
                  <a:gd name="T3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15">
                    <a:moveTo>
                      <a:pt x="25" y="0"/>
                    </a:moveTo>
                    <a:cubicBezTo>
                      <a:pt x="21" y="0"/>
                      <a:pt x="21" y="0"/>
                      <a:pt x="21" y="0"/>
                    </a:cubicBezTo>
                    <a:cubicBezTo>
                      <a:pt x="20" y="0"/>
                      <a:pt x="20" y="0"/>
                      <a:pt x="19" y="0"/>
                    </a:cubicBezTo>
                    <a:cubicBezTo>
                      <a:pt x="19" y="0"/>
                      <a:pt x="19" y="1"/>
                      <a:pt x="18" y="1"/>
                    </a:cubicBezTo>
                    <a:cubicBezTo>
                      <a:pt x="17" y="3"/>
                      <a:pt x="15" y="5"/>
                      <a:pt x="13" y="7"/>
                    </a:cubicBezTo>
                    <a:cubicBezTo>
                      <a:pt x="11" y="9"/>
                      <a:pt x="9" y="11"/>
                      <a:pt x="7" y="13"/>
                    </a:cubicBezTo>
                    <a:cubicBezTo>
                      <a:pt x="7" y="2"/>
                      <a:pt x="7" y="2"/>
                      <a:pt x="7" y="2"/>
                    </a:cubicBezTo>
                    <a:cubicBezTo>
                      <a:pt x="7" y="1"/>
                      <a:pt x="7" y="1"/>
                      <a:pt x="7" y="0"/>
                    </a:cubicBezTo>
                    <a:cubicBezTo>
                      <a:pt x="7" y="0"/>
                      <a:pt x="6" y="0"/>
                      <a:pt x="6" y="0"/>
                    </a:cubicBezTo>
                    <a:cubicBezTo>
                      <a:pt x="2" y="0"/>
                      <a:pt x="2" y="0"/>
                      <a:pt x="2" y="0"/>
                    </a:cubicBezTo>
                    <a:cubicBezTo>
                      <a:pt x="2" y="0"/>
                      <a:pt x="1" y="0"/>
                      <a:pt x="1" y="0"/>
                    </a:cubicBezTo>
                    <a:cubicBezTo>
                      <a:pt x="1" y="1"/>
                      <a:pt x="0" y="1"/>
                      <a:pt x="0" y="2"/>
                    </a:cubicBezTo>
                    <a:cubicBezTo>
                      <a:pt x="0" y="15"/>
                      <a:pt x="0" y="15"/>
                      <a:pt x="0" y="15"/>
                    </a:cubicBezTo>
                    <a:cubicBezTo>
                      <a:pt x="17" y="12"/>
                      <a:pt x="17" y="12"/>
                      <a:pt x="17" y="12"/>
                    </a:cubicBezTo>
                    <a:cubicBezTo>
                      <a:pt x="26" y="2"/>
                      <a:pt x="26" y="2"/>
                      <a:pt x="26" y="2"/>
                    </a:cubicBezTo>
                    <a:cubicBezTo>
                      <a:pt x="27" y="1"/>
                      <a:pt x="27" y="0"/>
                      <a:pt x="25" y="0"/>
                    </a:cubicBezTo>
                  </a:path>
                </a:pathLst>
              </a:custGeom>
              <a:solidFill>
                <a:srgbClr val="F4F4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8" name="Freeform 132"/>
              <p:cNvSpPr>
                <a:spLocks/>
              </p:cNvSpPr>
              <p:nvPr/>
            </p:nvSpPr>
            <p:spPr bwMode="auto">
              <a:xfrm>
                <a:off x="3695" y="1978"/>
                <a:ext cx="12" cy="3"/>
              </a:xfrm>
              <a:custGeom>
                <a:avLst/>
                <a:gdLst>
                  <a:gd name="T0" fmla="*/ 12 w 12"/>
                  <a:gd name="T1" fmla="*/ 0 h 3"/>
                  <a:gd name="T2" fmla="*/ 12 w 12"/>
                  <a:gd name="T3" fmla="*/ 0 h 3"/>
                  <a:gd name="T4" fmla="*/ 0 w 12"/>
                  <a:gd name="T5" fmla="*/ 3 h 3"/>
                  <a:gd name="T6" fmla="*/ 12 w 12"/>
                  <a:gd name="T7" fmla="*/ 0 h 3"/>
                  <a:gd name="T8" fmla="*/ 12 w 12"/>
                  <a:gd name="T9" fmla="*/ 0 h 3"/>
                </a:gdLst>
                <a:ahLst/>
                <a:cxnLst>
                  <a:cxn ang="0">
                    <a:pos x="T0" y="T1"/>
                  </a:cxn>
                  <a:cxn ang="0">
                    <a:pos x="T2" y="T3"/>
                  </a:cxn>
                  <a:cxn ang="0">
                    <a:pos x="T4" y="T5"/>
                  </a:cxn>
                  <a:cxn ang="0">
                    <a:pos x="T6" y="T7"/>
                  </a:cxn>
                  <a:cxn ang="0">
                    <a:pos x="T8" y="T9"/>
                  </a:cxn>
                </a:cxnLst>
                <a:rect l="0" t="0" r="r" b="b"/>
                <a:pathLst>
                  <a:path w="12" h="3">
                    <a:moveTo>
                      <a:pt x="12" y="0"/>
                    </a:moveTo>
                    <a:lnTo>
                      <a:pt x="12" y="0"/>
                    </a:lnTo>
                    <a:lnTo>
                      <a:pt x="0" y="3"/>
                    </a:lnTo>
                    <a:lnTo>
                      <a:pt x="12" y="0"/>
                    </a:lnTo>
                    <a:lnTo>
                      <a:pt x="12" y="0"/>
                    </a:lnTo>
                    <a:close/>
                  </a:path>
                </a:pathLst>
              </a:custGeom>
              <a:solidFill>
                <a:srgbClr val="C1D2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9" name="Freeform 133"/>
              <p:cNvSpPr>
                <a:spLocks/>
              </p:cNvSpPr>
              <p:nvPr/>
            </p:nvSpPr>
            <p:spPr bwMode="auto">
              <a:xfrm>
                <a:off x="3695" y="1978"/>
                <a:ext cx="12" cy="3"/>
              </a:xfrm>
              <a:custGeom>
                <a:avLst/>
                <a:gdLst>
                  <a:gd name="T0" fmla="*/ 12 w 12"/>
                  <a:gd name="T1" fmla="*/ 0 h 3"/>
                  <a:gd name="T2" fmla="*/ 12 w 12"/>
                  <a:gd name="T3" fmla="*/ 0 h 3"/>
                  <a:gd name="T4" fmla="*/ 0 w 12"/>
                  <a:gd name="T5" fmla="*/ 3 h 3"/>
                  <a:gd name="T6" fmla="*/ 12 w 12"/>
                  <a:gd name="T7" fmla="*/ 0 h 3"/>
                  <a:gd name="T8" fmla="*/ 12 w 12"/>
                  <a:gd name="T9" fmla="*/ 0 h 3"/>
                </a:gdLst>
                <a:ahLst/>
                <a:cxnLst>
                  <a:cxn ang="0">
                    <a:pos x="T0" y="T1"/>
                  </a:cxn>
                  <a:cxn ang="0">
                    <a:pos x="T2" y="T3"/>
                  </a:cxn>
                  <a:cxn ang="0">
                    <a:pos x="T4" y="T5"/>
                  </a:cxn>
                  <a:cxn ang="0">
                    <a:pos x="T6" y="T7"/>
                  </a:cxn>
                  <a:cxn ang="0">
                    <a:pos x="T8" y="T9"/>
                  </a:cxn>
                </a:cxnLst>
                <a:rect l="0" t="0" r="r" b="b"/>
                <a:pathLst>
                  <a:path w="12" h="3">
                    <a:moveTo>
                      <a:pt x="12" y="0"/>
                    </a:moveTo>
                    <a:lnTo>
                      <a:pt x="12" y="0"/>
                    </a:lnTo>
                    <a:lnTo>
                      <a:pt x="0" y="3"/>
                    </a:lnTo>
                    <a:lnTo>
                      <a:pt x="12" y="0"/>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0" name="Freeform 134"/>
              <p:cNvSpPr>
                <a:spLocks/>
              </p:cNvSpPr>
              <p:nvPr/>
            </p:nvSpPr>
            <p:spPr bwMode="auto">
              <a:xfrm>
                <a:off x="3690" y="1978"/>
                <a:ext cx="17" cy="10"/>
              </a:xfrm>
              <a:custGeom>
                <a:avLst/>
                <a:gdLst>
                  <a:gd name="T0" fmla="*/ 7 w 7"/>
                  <a:gd name="T1" fmla="*/ 0 h 4"/>
                  <a:gd name="T2" fmla="*/ 2 w 7"/>
                  <a:gd name="T3" fmla="*/ 1 h 4"/>
                  <a:gd name="T4" fmla="*/ 0 w 7"/>
                  <a:gd name="T5" fmla="*/ 2 h 4"/>
                  <a:gd name="T6" fmla="*/ 0 w 7"/>
                  <a:gd name="T7" fmla="*/ 3 h 4"/>
                  <a:gd name="T8" fmla="*/ 1 w 7"/>
                  <a:gd name="T9" fmla="*/ 4 h 4"/>
                  <a:gd name="T10" fmla="*/ 5 w 7"/>
                  <a:gd name="T11" fmla="*/ 4 h 4"/>
                  <a:gd name="T12" fmla="*/ 6 w 7"/>
                  <a:gd name="T13" fmla="*/ 3 h 4"/>
                  <a:gd name="T14" fmla="*/ 7 w 7"/>
                  <a:gd name="T15" fmla="*/ 1 h 4"/>
                  <a:gd name="T16" fmla="*/ 7 w 7"/>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4">
                    <a:moveTo>
                      <a:pt x="7" y="0"/>
                    </a:moveTo>
                    <a:cubicBezTo>
                      <a:pt x="2" y="1"/>
                      <a:pt x="2" y="1"/>
                      <a:pt x="2" y="1"/>
                    </a:cubicBezTo>
                    <a:cubicBezTo>
                      <a:pt x="0" y="2"/>
                      <a:pt x="0" y="2"/>
                      <a:pt x="0" y="2"/>
                    </a:cubicBezTo>
                    <a:cubicBezTo>
                      <a:pt x="0" y="2"/>
                      <a:pt x="0" y="3"/>
                      <a:pt x="0" y="3"/>
                    </a:cubicBezTo>
                    <a:cubicBezTo>
                      <a:pt x="0" y="4"/>
                      <a:pt x="1" y="4"/>
                      <a:pt x="1" y="4"/>
                    </a:cubicBezTo>
                    <a:cubicBezTo>
                      <a:pt x="5" y="4"/>
                      <a:pt x="5" y="4"/>
                      <a:pt x="5" y="4"/>
                    </a:cubicBezTo>
                    <a:cubicBezTo>
                      <a:pt x="5" y="4"/>
                      <a:pt x="6" y="4"/>
                      <a:pt x="6" y="3"/>
                    </a:cubicBezTo>
                    <a:cubicBezTo>
                      <a:pt x="6" y="3"/>
                      <a:pt x="7" y="2"/>
                      <a:pt x="7" y="1"/>
                    </a:cubicBezTo>
                    <a:cubicBezTo>
                      <a:pt x="7" y="0"/>
                      <a:pt x="7" y="0"/>
                      <a:pt x="7" y="0"/>
                    </a:cubicBezTo>
                  </a:path>
                </a:pathLst>
              </a:custGeom>
              <a:solidFill>
                <a:srgbClr val="B4C5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1" name="Freeform 135"/>
              <p:cNvSpPr>
                <a:spLocks/>
              </p:cNvSpPr>
              <p:nvPr/>
            </p:nvSpPr>
            <p:spPr bwMode="auto">
              <a:xfrm>
                <a:off x="3690" y="1978"/>
                <a:ext cx="17" cy="5"/>
              </a:xfrm>
              <a:custGeom>
                <a:avLst/>
                <a:gdLst>
                  <a:gd name="T0" fmla="*/ 17 w 17"/>
                  <a:gd name="T1" fmla="*/ 0 h 5"/>
                  <a:gd name="T2" fmla="*/ 0 w 17"/>
                  <a:gd name="T3" fmla="*/ 5 h 5"/>
                  <a:gd name="T4" fmla="*/ 0 w 17"/>
                  <a:gd name="T5" fmla="*/ 5 h 5"/>
                  <a:gd name="T6" fmla="*/ 5 w 17"/>
                  <a:gd name="T7" fmla="*/ 3 h 5"/>
                  <a:gd name="T8" fmla="*/ 17 w 17"/>
                  <a:gd name="T9" fmla="*/ 0 h 5"/>
                </a:gdLst>
                <a:ahLst/>
                <a:cxnLst>
                  <a:cxn ang="0">
                    <a:pos x="T0" y="T1"/>
                  </a:cxn>
                  <a:cxn ang="0">
                    <a:pos x="T2" y="T3"/>
                  </a:cxn>
                  <a:cxn ang="0">
                    <a:pos x="T4" y="T5"/>
                  </a:cxn>
                  <a:cxn ang="0">
                    <a:pos x="T6" y="T7"/>
                  </a:cxn>
                  <a:cxn ang="0">
                    <a:pos x="T8" y="T9"/>
                  </a:cxn>
                </a:cxnLst>
                <a:rect l="0" t="0" r="r" b="b"/>
                <a:pathLst>
                  <a:path w="17" h="5">
                    <a:moveTo>
                      <a:pt x="17" y="0"/>
                    </a:moveTo>
                    <a:lnTo>
                      <a:pt x="0" y="5"/>
                    </a:lnTo>
                    <a:lnTo>
                      <a:pt x="0" y="5"/>
                    </a:lnTo>
                    <a:lnTo>
                      <a:pt x="5" y="3"/>
                    </a:lnTo>
                    <a:lnTo>
                      <a:pt x="17" y="0"/>
                    </a:lnTo>
                    <a:close/>
                  </a:path>
                </a:pathLst>
              </a:custGeom>
              <a:solidFill>
                <a:srgbClr val="F4F4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2" name="Freeform 136"/>
              <p:cNvSpPr>
                <a:spLocks/>
              </p:cNvSpPr>
              <p:nvPr/>
            </p:nvSpPr>
            <p:spPr bwMode="auto">
              <a:xfrm>
                <a:off x="3690" y="1978"/>
                <a:ext cx="17" cy="5"/>
              </a:xfrm>
              <a:custGeom>
                <a:avLst/>
                <a:gdLst>
                  <a:gd name="T0" fmla="*/ 17 w 17"/>
                  <a:gd name="T1" fmla="*/ 0 h 5"/>
                  <a:gd name="T2" fmla="*/ 0 w 17"/>
                  <a:gd name="T3" fmla="*/ 5 h 5"/>
                  <a:gd name="T4" fmla="*/ 0 w 17"/>
                  <a:gd name="T5" fmla="*/ 5 h 5"/>
                  <a:gd name="T6" fmla="*/ 5 w 17"/>
                  <a:gd name="T7" fmla="*/ 3 h 5"/>
                  <a:gd name="T8" fmla="*/ 17 w 17"/>
                  <a:gd name="T9" fmla="*/ 0 h 5"/>
                </a:gdLst>
                <a:ahLst/>
                <a:cxnLst>
                  <a:cxn ang="0">
                    <a:pos x="T0" y="T1"/>
                  </a:cxn>
                  <a:cxn ang="0">
                    <a:pos x="T2" y="T3"/>
                  </a:cxn>
                  <a:cxn ang="0">
                    <a:pos x="T4" y="T5"/>
                  </a:cxn>
                  <a:cxn ang="0">
                    <a:pos x="T6" y="T7"/>
                  </a:cxn>
                  <a:cxn ang="0">
                    <a:pos x="T8" y="T9"/>
                  </a:cxn>
                </a:cxnLst>
                <a:rect l="0" t="0" r="r" b="b"/>
                <a:pathLst>
                  <a:path w="17" h="5">
                    <a:moveTo>
                      <a:pt x="17" y="0"/>
                    </a:moveTo>
                    <a:lnTo>
                      <a:pt x="0" y="5"/>
                    </a:lnTo>
                    <a:lnTo>
                      <a:pt x="0" y="5"/>
                    </a:lnTo>
                    <a:lnTo>
                      <a:pt x="5" y="3"/>
                    </a:lnTo>
                    <a:lnTo>
                      <a:pt x="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3" name="Freeform 137"/>
              <p:cNvSpPr>
                <a:spLocks/>
              </p:cNvSpPr>
              <p:nvPr/>
            </p:nvSpPr>
            <p:spPr bwMode="auto">
              <a:xfrm>
                <a:off x="3795" y="1962"/>
                <a:ext cx="16" cy="2"/>
              </a:xfrm>
              <a:custGeom>
                <a:avLst/>
                <a:gdLst>
                  <a:gd name="T0" fmla="*/ 16 w 16"/>
                  <a:gd name="T1" fmla="*/ 0 h 2"/>
                  <a:gd name="T2" fmla="*/ 16 w 16"/>
                  <a:gd name="T3" fmla="*/ 0 h 2"/>
                  <a:gd name="T4" fmla="*/ 0 w 16"/>
                  <a:gd name="T5" fmla="*/ 2 h 2"/>
                  <a:gd name="T6" fmla="*/ 0 w 16"/>
                  <a:gd name="T7" fmla="*/ 2 h 2"/>
                  <a:gd name="T8" fmla="*/ 16 w 16"/>
                  <a:gd name="T9" fmla="*/ 0 h 2"/>
                  <a:gd name="T10" fmla="*/ 16 w 16"/>
                  <a:gd name="T11" fmla="*/ 0 h 2"/>
                </a:gdLst>
                <a:ahLst/>
                <a:cxnLst>
                  <a:cxn ang="0">
                    <a:pos x="T0" y="T1"/>
                  </a:cxn>
                  <a:cxn ang="0">
                    <a:pos x="T2" y="T3"/>
                  </a:cxn>
                  <a:cxn ang="0">
                    <a:pos x="T4" y="T5"/>
                  </a:cxn>
                  <a:cxn ang="0">
                    <a:pos x="T6" y="T7"/>
                  </a:cxn>
                  <a:cxn ang="0">
                    <a:pos x="T8" y="T9"/>
                  </a:cxn>
                  <a:cxn ang="0">
                    <a:pos x="T10" y="T11"/>
                  </a:cxn>
                </a:cxnLst>
                <a:rect l="0" t="0" r="r" b="b"/>
                <a:pathLst>
                  <a:path w="16" h="2">
                    <a:moveTo>
                      <a:pt x="16" y="0"/>
                    </a:moveTo>
                    <a:lnTo>
                      <a:pt x="16" y="0"/>
                    </a:lnTo>
                    <a:lnTo>
                      <a:pt x="0" y="2"/>
                    </a:lnTo>
                    <a:lnTo>
                      <a:pt x="0" y="2"/>
                    </a:lnTo>
                    <a:lnTo>
                      <a:pt x="16" y="0"/>
                    </a:lnTo>
                    <a:lnTo>
                      <a:pt x="16" y="0"/>
                    </a:lnTo>
                    <a:close/>
                  </a:path>
                </a:pathLst>
              </a:custGeom>
              <a:solidFill>
                <a:srgbClr val="C1D2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4" name="Freeform 138"/>
              <p:cNvSpPr>
                <a:spLocks/>
              </p:cNvSpPr>
              <p:nvPr/>
            </p:nvSpPr>
            <p:spPr bwMode="auto">
              <a:xfrm>
                <a:off x="3795" y="1962"/>
                <a:ext cx="16" cy="2"/>
              </a:xfrm>
              <a:custGeom>
                <a:avLst/>
                <a:gdLst>
                  <a:gd name="T0" fmla="*/ 16 w 16"/>
                  <a:gd name="T1" fmla="*/ 0 h 2"/>
                  <a:gd name="T2" fmla="*/ 16 w 16"/>
                  <a:gd name="T3" fmla="*/ 0 h 2"/>
                  <a:gd name="T4" fmla="*/ 0 w 16"/>
                  <a:gd name="T5" fmla="*/ 2 h 2"/>
                  <a:gd name="T6" fmla="*/ 0 w 16"/>
                  <a:gd name="T7" fmla="*/ 2 h 2"/>
                  <a:gd name="T8" fmla="*/ 16 w 16"/>
                  <a:gd name="T9" fmla="*/ 0 h 2"/>
                  <a:gd name="T10" fmla="*/ 16 w 16"/>
                  <a:gd name="T11" fmla="*/ 0 h 2"/>
                </a:gdLst>
                <a:ahLst/>
                <a:cxnLst>
                  <a:cxn ang="0">
                    <a:pos x="T0" y="T1"/>
                  </a:cxn>
                  <a:cxn ang="0">
                    <a:pos x="T2" y="T3"/>
                  </a:cxn>
                  <a:cxn ang="0">
                    <a:pos x="T4" y="T5"/>
                  </a:cxn>
                  <a:cxn ang="0">
                    <a:pos x="T6" y="T7"/>
                  </a:cxn>
                  <a:cxn ang="0">
                    <a:pos x="T8" y="T9"/>
                  </a:cxn>
                  <a:cxn ang="0">
                    <a:pos x="T10" y="T11"/>
                  </a:cxn>
                </a:cxnLst>
                <a:rect l="0" t="0" r="r" b="b"/>
                <a:pathLst>
                  <a:path w="16" h="2">
                    <a:moveTo>
                      <a:pt x="16" y="0"/>
                    </a:moveTo>
                    <a:lnTo>
                      <a:pt x="16" y="0"/>
                    </a:lnTo>
                    <a:lnTo>
                      <a:pt x="0" y="2"/>
                    </a:lnTo>
                    <a:lnTo>
                      <a:pt x="0" y="2"/>
                    </a:lnTo>
                    <a:lnTo>
                      <a:pt x="16" y="0"/>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5" name="Freeform 139"/>
              <p:cNvSpPr>
                <a:spLocks/>
              </p:cNvSpPr>
              <p:nvPr/>
            </p:nvSpPr>
            <p:spPr bwMode="auto">
              <a:xfrm>
                <a:off x="3795" y="1962"/>
                <a:ext cx="16" cy="26"/>
              </a:xfrm>
              <a:custGeom>
                <a:avLst/>
                <a:gdLst>
                  <a:gd name="T0" fmla="*/ 7 w 7"/>
                  <a:gd name="T1" fmla="*/ 0 h 11"/>
                  <a:gd name="T2" fmla="*/ 0 w 7"/>
                  <a:gd name="T3" fmla="*/ 1 h 11"/>
                  <a:gd name="T4" fmla="*/ 0 w 7"/>
                  <a:gd name="T5" fmla="*/ 9 h 11"/>
                  <a:gd name="T6" fmla="*/ 2 w 7"/>
                  <a:gd name="T7" fmla="*/ 11 h 11"/>
                  <a:gd name="T8" fmla="*/ 5 w 7"/>
                  <a:gd name="T9" fmla="*/ 11 h 11"/>
                  <a:gd name="T10" fmla="*/ 7 w 7"/>
                  <a:gd name="T11" fmla="*/ 10 h 11"/>
                  <a:gd name="T12" fmla="*/ 7 w 7"/>
                  <a:gd name="T13" fmla="*/ 8 h 11"/>
                  <a:gd name="T14" fmla="*/ 7 w 7"/>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1">
                    <a:moveTo>
                      <a:pt x="7" y="0"/>
                    </a:moveTo>
                    <a:cubicBezTo>
                      <a:pt x="0" y="1"/>
                      <a:pt x="0" y="1"/>
                      <a:pt x="0" y="1"/>
                    </a:cubicBezTo>
                    <a:cubicBezTo>
                      <a:pt x="0" y="9"/>
                      <a:pt x="0" y="9"/>
                      <a:pt x="0" y="9"/>
                    </a:cubicBezTo>
                    <a:cubicBezTo>
                      <a:pt x="0" y="10"/>
                      <a:pt x="1" y="11"/>
                      <a:pt x="2" y="11"/>
                    </a:cubicBezTo>
                    <a:cubicBezTo>
                      <a:pt x="5" y="11"/>
                      <a:pt x="5" y="11"/>
                      <a:pt x="5" y="11"/>
                    </a:cubicBezTo>
                    <a:cubicBezTo>
                      <a:pt x="6" y="11"/>
                      <a:pt x="6" y="11"/>
                      <a:pt x="7" y="10"/>
                    </a:cubicBezTo>
                    <a:cubicBezTo>
                      <a:pt x="7" y="10"/>
                      <a:pt x="7" y="9"/>
                      <a:pt x="7" y="8"/>
                    </a:cubicBezTo>
                    <a:cubicBezTo>
                      <a:pt x="7" y="0"/>
                      <a:pt x="7" y="0"/>
                      <a:pt x="7" y="0"/>
                    </a:cubicBezTo>
                  </a:path>
                </a:pathLst>
              </a:custGeom>
              <a:solidFill>
                <a:srgbClr val="B4C5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6" name="Freeform 140"/>
              <p:cNvSpPr>
                <a:spLocks/>
              </p:cNvSpPr>
              <p:nvPr/>
            </p:nvSpPr>
            <p:spPr bwMode="auto">
              <a:xfrm>
                <a:off x="3745" y="1969"/>
                <a:ext cx="16" cy="19"/>
              </a:xfrm>
              <a:custGeom>
                <a:avLst/>
                <a:gdLst>
                  <a:gd name="T0" fmla="*/ 7 w 7"/>
                  <a:gd name="T1" fmla="*/ 0 h 8"/>
                  <a:gd name="T2" fmla="*/ 0 w 7"/>
                  <a:gd name="T3" fmla="*/ 1 h 8"/>
                  <a:gd name="T4" fmla="*/ 0 w 7"/>
                  <a:gd name="T5" fmla="*/ 5 h 8"/>
                  <a:gd name="T6" fmla="*/ 1 w 7"/>
                  <a:gd name="T7" fmla="*/ 7 h 8"/>
                  <a:gd name="T8" fmla="*/ 2 w 7"/>
                  <a:gd name="T9" fmla="*/ 8 h 8"/>
                  <a:gd name="T10" fmla="*/ 5 w 7"/>
                  <a:gd name="T11" fmla="*/ 8 h 8"/>
                  <a:gd name="T12" fmla="*/ 7 w 7"/>
                  <a:gd name="T13" fmla="*/ 7 h 8"/>
                  <a:gd name="T14" fmla="*/ 7 w 7"/>
                  <a:gd name="T15" fmla="*/ 5 h 8"/>
                  <a:gd name="T16" fmla="*/ 7 w 7"/>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8">
                    <a:moveTo>
                      <a:pt x="7" y="0"/>
                    </a:moveTo>
                    <a:cubicBezTo>
                      <a:pt x="0" y="1"/>
                      <a:pt x="0" y="1"/>
                      <a:pt x="0" y="1"/>
                    </a:cubicBezTo>
                    <a:cubicBezTo>
                      <a:pt x="0" y="5"/>
                      <a:pt x="0" y="5"/>
                      <a:pt x="0" y="5"/>
                    </a:cubicBezTo>
                    <a:cubicBezTo>
                      <a:pt x="0" y="6"/>
                      <a:pt x="0" y="7"/>
                      <a:pt x="1" y="7"/>
                    </a:cubicBezTo>
                    <a:cubicBezTo>
                      <a:pt x="1" y="7"/>
                      <a:pt x="1" y="8"/>
                      <a:pt x="2" y="8"/>
                    </a:cubicBezTo>
                    <a:cubicBezTo>
                      <a:pt x="5" y="8"/>
                      <a:pt x="5" y="8"/>
                      <a:pt x="5" y="8"/>
                    </a:cubicBezTo>
                    <a:cubicBezTo>
                      <a:pt x="6" y="8"/>
                      <a:pt x="6" y="8"/>
                      <a:pt x="7" y="7"/>
                    </a:cubicBezTo>
                    <a:cubicBezTo>
                      <a:pt x="7" y="7"/>
                      <a:pt x="7" y="6"/>
                      <a:pt x="7" y="5"/>
                    </a:cubicBezTo>
                    <a:cubicBezTo>
                      <a:pt x="7" y="0"/>
                      <a:pt x="7" y="0"/>
                      <a:pt x="7" y="0"/>
                    </a:cubicBezTo>
                  </a:path>
                </a:pathLst>
              </a:custGeom>
              <a:solidFill>
                <a:srgbClr val="B4C5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7" name="Freeform 141"/>
              <p:cNvSpPr>
                <a:spLocks/>
              </p:cNvSpPr>
              <p:nvPr/>
            </p:nvSpPr>
            <p:spPr bwMode="auto">
              <a:xfrm>
                <a:off x="3830" y="1954"/>
                <a:ext cx="17" cy="3"/>
              </a:xfrm>
              <a:custGeom>
                <a:avLst/>
                <a:gdLst>
                  <a:gd name="T0" fmla="*/ 17 w 17"/>
                  <a:gd name="T1" fmla="*/ 0 h 3"/>
                  <a:gd name="T2" fmla="*/ 17 w 17"/>
                  <a:gd name="T3" fmla="*/ 0 h 3"/>
                  <a:gd name="T4" fmla="*/ 0 w 17"/>
                  <a:gd name="T5" fmla="*/ 3 h 3"/>
                  <a:gd name="T6" fmla="*/ 0 w 17"/>
                  <a:gd name="T7" fmla="*/ 3 h 3"/>
                  <a:gd name="T8" fmla="*/ 17 w 17"/>
                  <a:gd name="T9" fmla="*/ 0 h 3"/>
                  <a:gd name="T10" fmla="*/ 17 w 17"/>
                  <a:gd name="T11" fmla="*/ 0 h 3"/>
                </a:gdLst>
                <a:ahLst/>
                <a:cxnLst>
                  <a:cxn ang="0">
                    <a:pos x="T0" y="T1"/>
                  </a:cxn>
                  <a:cxn ang="0">
                    <a:pos x="T2" y="T3"/>
                  </a:cxn>
                  <a:cxn ang="0">
                    <a:pos x="T4" y="T5"/>
                  </a:cxn>
                  <a:cxn ang="0">
                    <a:pos x="T6" y="T7"/>
                  </a:cxn>
                  <a:cxn ang="0">
                    <a:pos x="T8" y="T9"/>
                  </a:cxn>
                  <a:cxn ang="0">
                    <a:pos x="T10" y="T11"/>
                  </a:cxn>
                </a:cxnLst>
                <a:rect l="0" t="0" r="r" b="b"/>
                <a:pathLst>
                  <a:path w="17" h="3">
                    <a:moveTo>
                      <a:pt x="17" y="0"/>
                    </a:moveTo>
                    <a:lnTo>
                      <a:pt x="17" y="0"/>
                    </a:lnTo>
                    <a:lnTo>
                      <a:pt x="0" y="3"/>
                    </a:lnTo>
                    <a:lnTo>
                      <a:pt x="0" y="3"/>
                    </a:lnTo>
                    <a:lnTo>
                      <a:pt x="17" y="0"/>
                    </a:lnTo>
                    <a:lnTo>
                      <a:pt x="17" y="0"/>
                    </a:lnTo>
                    <a:close/>
                  </a:path>
                </a:pathLst>
              </a:custGeom>
              <a:solidFill>
                <a:srgbClr val="C1D2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8" name="Freeform 142"/>
              <p:cNvSpPr>
                <a:spLocks/>
              </p:cNvSpPr>
              <p:nvPr/>
            </p:nvSpPr>
            <p:spPr bwMode="auto">
              <a:xfrm>
                <a:off x="3830" y="1954"/>
                <a:ext cx="17" cy="3"/>
              </a:xfrm>
              <a:custGeom>
                <a:avLst/>
                <a:gdLst>
                  <a:gd name="T0" fmla="*/ 17 w 17"/>
                  <a:gd name="T1" fmla="*/ 0 h 3"/>
                  <a:gd name="T2" fmla="*/ 17 w 17"/>
                  <a:gd name="T3" fmla="*/ 0 h 3"/>
                  <a:gd name="T4" fmla="*/ 0 w 17"/>
                  <a:gd name="T5" fmla="*/ 3 h 3"/>
                  <a:gd name="T6" fmla="*/ 0 w 17"/>
                  <a:gd name="T7" fmla="*/ 3 h 3"/>
                  <a:gd name="T8" fmla="*/ 17 w 17"/>
                  <a:gd name="T9" fmla="*/ 0 h 3"/>
                  <a:gd name="T10" fmla="*/ 17 w 17"/>
                  <a:gd name="T11" fmla="*/ 0 h 3"/>
                </a:gdLst>
                <a:ahLst/>
                <a:cxnLst>
                  <a:cxn ang="0">
                    <a:pos x="T0" y="T1"/>
                  </a:cxn>
                  <a:cxn ang="0">
                    <a:pos x="T2" y="T3"/>
                  </a:cxn>
                  <a:cxn ang="0">
                    <a:pos x="T4" y="T5"/>
                  </a:cxn>
                  <a:cxn ang="0">
                    <a:pos x="T6" y="T7"/>
                  </a:cxn>
                  <a:cxn ang="0">
                    <a:pos x="T8" y="T9"/>
                  </a:cxn>
                  <a:cxn ang="0">
                    <a:pos x="T10" y="T11"/>
                  </a:cxn>
                </a:cxnLst>
                <a:rect l="0" t="0" r="r" b="b"/>
                <a:pathLst>
                  <a:path w="17" h="3">
                    <a:moveTo>
                      <a:pt x="17" y="0"/>
                    </a:moveTo>
                    <a:lnTo>
                      <a:pt x="17" y="0"/>
                    </a:lnTo>
                    <a:lnTo>
                      <a:pt x="0" y="3"/>
                    </a:lnTo>
                    <a:lnTo>
                      <a:pt x="0" y="3"/>
                    </a:lnTo>
                    <a:lnTo>
                      <a:pt x="17" y="0"/>
                    </a:lnTo>
                    <a:lnTo>
                      <a:pt x="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9" name="Freeform 143"/>
              <p:cNvSpPr>
                <a:spLocks/>
              </p:cNvSpPr>
              <p:nvPr/>
            </p:nvSpPr>
            <p:spPr bwMode="auto">
              <a:xfrm>
                <a:off x="3830" y="1954"/>
                <a:ext cx="17" cy="34"/>
              </a:xfrm>
              <a:custGeom>
                <a:avLst/>
                <a:gdLst>
                  <a:gd name="T0" fmla="*/ 7 w 7"/>
                  <a:gd name="T1" fmla="*/ 0 h 14"/>
                  <a:gd name="T2" fmla="*/ 0 w 7"/>
                  <a:gd name="T3" fmla="*/ 1 h 14"/>
                  <a:gd name="T4" fmla="*/ 0 w 7"/>
                  <a:gd name="T5" fmla="*/ 12 h 14"/>
                  <a:gd name="T6" fmla="*/ 1 w 7"/>
                  <a:gd name="T7" fmla="*/ 13 h 14"/>
                  <a:gd name="T8" fmla="*/ 2 w 7"/>
                  <a:gd name="T9" fmla="*/ 14 h 14"/>
                  <a:gd name="T10" fmla="*/ 6 w 7"/>
                  <a:gd name="T11" fmla="*/ 14 h 14"/>
                  <a:gd name="T12" fmla="*/ 7 w 7"/>
                  <a:gd name="T13" fmla="*/ 13 h 14"/>
                  <a:gd name="T14" fmla="*/ 7 w 7"/>
                  <a:gd name="T15" fmla="*/ 12 h 14"/>
                  <a:gd name="T16" fmla="*/ 7 w 7"/>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4">
                    <a:moveTo>
                      <a:pt x="7" y="0"/>
                    </a:moveTo>
                    <a:cubicBezTo>
                      <a:pt x="0" y="1"/>
                      <a:pt x="0" y="1"/>
                      <a:pt x="0" y="1"/>
                    </a:cubicBezTo>
                    <a:cubicBezTo>
                      <a:pt x="0" y="12"/>
                      <a:pt x="0" y="12"/>
                      <a:pt x="0" y="12"/>
                    </a:cubicBezTo>
                    <a:cubicBezTo>
                      <a:pt x="0" y="12"/>
                      <a:pt x="0" y="13"/>
                      <a:pt x="1" y="13"/>
                    </a:cubicBezTo>
                    <a:cubicBezTo>
                      <a:pt x="1" y="14"/>
                      <a:pt x="1" y="14"/>
                      <a:pt x="2" y="14"/>
                    </a:cubicBezTo>
                    <a:cubicBezTo>
                      <a:pt x="6" y="14"/>
                      <a:pt x="6" y="14"/>
                      <a:pt x="6" y="14"/>
                    </a:cubicBezTo>
                    <a:cubicBezTo>
                      <a:pt x="6" y="14"/>
                      <a:pt x="7" y="14"/>
                      <a:pt x="7" y="13"/>
                    </a:cubicBezTo>
                    <a:cubicBezTo>
                      <a:pt x="7" y="13"/>
                      <a:pt x="7" y="13"/>
                      <a:pt x="7" y="12"/>
                    </a:cubicBezTo>
                    <a:cubicBezTo>
                      <a:pt x="7" y="0"/>
                      <a:pt x="7" y="0"/>
                      <a:pt x="7" y="0"/>
                    </a:cubicBezTo>
                  </a:path>
                </a:pathLst>
              </a:custGeom>
              <a:solidFill>
                <a:srgbClr val="B4C5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0" name="Freeform 144"/>
              <p:cNvSpPr>
                <a:spLocks/>
              </p:cNvSpPr>
              <p:nvPr/>
            </p:nvSpPr>
            <p:spPr bwMode="auto">
              <a:xfrm>
                <a:off x="3866" y="1947"/>
                <a:ext cx="17" cy="41"/>
              </a:xfrm>
              <a:custGeom>
                <a:avLst/>
                <a:gdLst>
                  <a:gd name="T0" fmla="*/ 7 w 7"/>
                  <a:gd name="T1" fmla="*/ 0 h 17"/>
                  <a:gd name="T2" fmla="*/ 0 w 7"/>
                  <a:gd name="T3" fmla="*/ 1 h 17"/>
                  <a:gd name="T4" fmla="*/ 0 w 7"/>
                  <a:gd name="T5" fmla="*/ 15 h 17"/>
                  <a:gd name="T6" fmla="*/ 1 w 7"/>
                  <a:gd name="T7" fmla="*/ 16 h 17"/>
                  <a:gd name="T8" fmla="*/ 2 w 7"/>
                  <a:gd name="T9" fmla="*/ 17 h 17"/>
                  <a:gd name="T10" fmla="*/ 5 w 7"/>
                  <a:gd name="T11" fmla="*/ 17 h 17"/>
                  <a:gd name="T12" fmla="*/ 7 w 7"/>
                  <a:gd name="T13" fmla="*/ 16 h 17"/>
                  <a:gd name="T14" fmla="*/ 7 w 7"/>
                  <a:gd name="T15" fmla="*/ 14 h 17"/>
                  <a:gd name="T16" fmla="*/ 7 w 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7">
                    <a:moveTo>
                      <a:pt x="7" y="0"/>
                    </a:moveTo>
                    <a:cubicBezTo>
                      <a:pt x="0" y="1"/>
                      <a:pt x="0" y="1"/>
                      <a:pt x="0" y="1"/>
                    </a:cubicBezTo>
                    <a:cubicBezTo>
                      <a:pt x="0" y="15"/>
                      <a:pt x="0" y="15"/>
                      <a:pt x="0" y="15"/>
                    </a:cubicBezTo>
                    <a:cubicBezTo>
                      <a:pt x="0" y="16"/>
                      <a:pt x="1" y="16"/>
                      <a:pt x="1" y="16"/>
                    </a:cubicBezTo>
                    <a:cubicBezTo>
                      <a:pt x="2" y="17"/>
                      <a:pt x="2" y="17"/>
                      <a:pt x="2" y="17"/>
                    </a:cubicBezTo>
                    <a:cubicBezTo>
                      <a:pt x="5" y="17"/>
                      <a:pt x="5" y="17"/>
                      <a:pt x="5" y="17"/>
                    </a:cubicBezTo>
                    <a:cubicBezTo>
                      <a:pt x="6" y="17"/>
                      <a:pt x="7" y="17"/>
                      <a:pt x="7" y="16"/>
                    </a:cubicBezTo>
                    <a:cubicBezTo>
                      <a:pt x="7" y="16"/>
                      <a:pt x="7" y="15"/>
                      <a:pt x="7" y="14"/>
                    </a:cubicBezTo>
                    <a:cubicBezTo>
                      <a:pt x="7" y="0"/>
                      <a:pt x="7" y="0"/>
                      <a:pt x="7" y="0"/>
                    </a:cubicBezTo>
                  </a:path>
                </a:pathLst>
              </a:custGeom>
              <a:solidFill>
                <a:srgbClr val="B4C5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1" name="Freeform 145"/>
              <p:cNvSpPr>
                <a:spLocks/>
              </p:cNvSpPr>
              <p:nvPr/>
            </p:nvSpPr>
            <p:spPr bwMode="auto">
              <a:xfrm>
                <a:off x="3895" y="1938"/>
                <a:ext cx="40" cy="50"/>
              </a:xfrm>
              <a:custGeom>
                <a:avLst/>
                <a:gdLst>
                  <a:gd name="T0" fmla="*/ 17 w 17"/>
                  <a:gd name="T1" fmla="*/ 0 h 21"/>
                  <a:gd name="T2" fmla="*/ 17 w 17"/>
                  <a:gd name="T3" fmla="*/ 0 h 21"/>
                  <a:gd name="T4" fmla="*/ 11 w 17"/>
                  <a:gd name="T5" fmla="*/ 1 h 21"/>
                  <a:gd name="T6" fmla="*/ 11 w 17"/>
                  <a:gd name="T7" fmla="*/ 2 h 21"/>
                  <a:gd name="T8" fmla="*/ 11 w 17"/>
                  <a:gd name="T9" fmla="*/ 6 h 21"/>
                  <a:gd name="T10" fmla="*/ 11 w 17"/>
                  <a:gd name="T11" fmla="*/ 8 h 21"/>
                  <a:gd name="T12" fmla="*/ 11 w 17"/>
                  <a:gd name="T13" fmla="*/ 9 h 21"/>
                  <a:gd name="T14" fmla="*/ 11 w 17"/>
                  <a:gd name="T15" fmla="*/ 9 h 21"/>
                  <a:gd name="T16" fmla="*/ 11 w 17"/>
                  <a:gd name="T17" fmla="*/ 9 h 21"/>
                  <a:gd name="T18" fmla="*/ 6 w 17"/>
                  <a:gd name="T19" fmla="*/ 2 h 21"/>
                  <a:gd name="T20" fmla="*/ 6 w 17"/>
                  <a:gd name="T21" fmla="*/ 2 h 21"/>
                  <a:gd name="T22" fmla="*/ 6 w 17"/>
                  <a:gd name="T23" fmla="*/ 2 h 21"/>
                  <a:gd name="T24" fmla="*/ 6 w 17"/>
                  <a:gd name="T25" fmla="*/ 2 h 21"/>
                  <a:gd name="T26" fmla="*/ 0 w 17"/>
                  <a:gd name="T27" fmla="*/ 3 h 21"/>
                  <a:gd name="T28" fmla="*/ 0 w 17"/>
                  <a:gd name="T29" fmla="*/ 3 h 21"/>
                  <a:gd name="T30" fmla="*/ 10 w 17"/>
                  <a:gd name="T31" fmla="*/ 19 h 21"/>
                  <a:gd name="T32" fmla="*/ 11 w 17"/>
                  <a:gd name="T33" fmla="*/ 20 h 21"/>
                  <a:gd name="T34" fmla="*/ 12 w 17"/>
                  <a:gd name="T35" fmla="*/ 21 h 21"/>
                  <a:gd name="T36" fmla="*/ 15 w 17"/>
                  <a:gd name="T37" fmla="*/ 21 h 21"/>
                  <a:gd name="T38" fmla="*/ 16 w 17"/>
                  <a:gd name="T39" fmla="*/ 21 h 21"/>
                  <a:gd name="T40" fmla="*/ 17 w 17"/>
                  <a:gd name="T41" fmla="*/ 20 h 21"/>
                  <a:gd name="T42" fmla="*/ 17 w 17"/>
                  <a:gd name="T43" fmla="*/ 18 h 21"/>
                  <a:gd name="T44" fmla="*/ 17 w 17"/>
                  <a:gd name="T4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 h="21">
                    <a:moveTo>
                      <a:pt x="17" y="0"/>
                    </a:moveTo>
                    <a:cubicBezTo>
                      <a:pt x="17" y="0"/>
                      <a:pt x="17" y="0"/>
                      <a:pt x="17" y="0"/>
                    </a:cubicBezTo>
                    <a:cubicBezTo>
                      <a:pt x="11" y="1"/>
                      <a:pt x="11" y="1"/>
                      <a:pt x="11" y="1"/>
                    </a:cubicBezTo>
                    <a:cubicBezTo>
                      <a:pt x="11" y="2"/>
                      <a:pt x="11" y="2"/>
                      <a:pt x="11" y="2"/>
                    </a:cubicBezTo>
                    <a:cubicBezTo>
                      <a:pt x="11" y="4"/>
                      <a:pt x="11" y="5"/>
                      <a:pt x="11" y="6"/>
                    </a:cubicBezTo>
                    <a:cubicBezTo>
                      <a:pt x="11" y="7"/>
                      <a:pt x="11" y="8"/>
                      <a:pt x="11" y="8"/>
                    </a:cubicBezTo>
                    <a:cubicBezTo>
                      <a:pt x="11" y="9"/>
                      <a:pt x="11" y="9"/>
                      <a:pt x="11" y="9"/>
                    </a:cubicBezTo>
                    <a:cubicBezTo>
                      <a:pt x="11" y="9"/>
                      <a:pt x="11" y="9"/>
                      <a:pt x="11" y="9"/>
                    </a:cubicBezTo>
                    <a:cubicBezTo>
                      <a:pt x="11" y="9"/>
                      <a:pt x="11" y="9"/>
                      <a:pt x="11" y="9"/>
                    </a:cubicBezTo>
                    <a:cubicBezTo>
                      <a:pt x="9" y="7"/>
                      <a:pt x="8" y="4"/>
                      <a:pt x="6" y="2"/>
                    </a:cubicBezTo>
                    <a:cubicBezTo>
                      <a:pt x="6" y="2"/>
                      <a:pt x="6" y="2"/>
                      <a:pt x="6" y="2"/>
                    </a:cubicBezTo>
                    <a:cubicBezTo>
                      <a:pt x="6" y="2"/>
                      <a:pt x="6" y="2"/>
                      <a:pt x="6" y="2"/>
                    </a:cubicBezTo>
                    <a:cubicBezTo>
                      <a:pt x="6" y="2"/>
                      <a:pt x="6" y="2"/>
                      <a:pt x="6" y="2"/>
                    </a:cubicBezTo>
                    <a:cubicBezTo>
                      <a:pt x="0" y="3"/>
                      <a:pt x="0" y="3"/>
                      <a:pt x="0" y="3"/>
                    </a:cubicBezTo>
                    <a:cubicBezTo>
                      <a:pt x="0" y="3"/>
                      <a:pt x="0" y="3"/>
                      <a:pt x="0" y="3"/>
                    </a:cubicBezTo>
                    <a:cubicBezTo>
                      <a:pt x="10" y="19"/>
                      <a:pt x="10" y="19"/>
                      <a:pt x="10" y="19"/>
                    </a:cubicBezTo>
                    <a:cubicBezTo>
                      <a:pt x="10" y="20"/>
                      <a:pt x="10" y="20"/>
                      <a:pt x="11" y="20"/>
                    </a:cubicBezTo>
                    <a:cubicBezTo>
                      <a:pt x="11" y="21"/>
                      <a:pt x="12" y="21"/>
                      <a:pt x="12" y="21"/>
                    </a:cubicBezTo>
                    <a:cubicBezTo>
                      <a:pt x="15" y="21"/>
                      <a:pt x="15" y="21"/>
                      <a:pt x="15" y="21"/>
                    </a:cubicBezTo>
                    <a:cubicBezTo>
                      <a:pt x="15" y="21"/>
                      <a:pt x="16" y="21"/>
                      <a:pt x="16" y="21"/>
                    </a:cubicBezTo>
                    <a:cubicBezTo>
                      <a:pt x="16" y="21"/>
                      <a:pt x="17" y="21"/>
                      <a:pt x="17" y="20"/>
                    </a:cubicBezTo>
                    <a:cubicBezTo>
                      <a:pt x="17" y="20"/>
                      <a:pt x="17" y="19"/>
                      <a:pt x="17" y="18"/>
                    </a:cubicBezTo>
                    <a:cubicBezTo>
                      <a:pt x="17" y="0"/>
                      <a:pt x="17" y="0"/>
                      <a:pt x="17" y="0"/>
                    </a:cubicBezTo>
                  </a:path>
                </a:pathLst>
              </a:custGeom>
              <a:solidFill>
                <a:srgbClr val="B4C5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2" name="Freeform 146"/>
              <p:cNvSpPr>
                <a:spLocks/>
              </p:cNvSpPr>
              <p:nvPr/>
            </p:nvSpPr>
            <p:spPr bwMode="auto">
              <a:xfrm>
                <a:off x="3895" y="1943"/>
                <a:ext cx="14" cy="2"/>
              </a:xfrm>
              <a:custGeom>
                <a:avLst/>
                <a:gdLst>
                  <a:gd name="T0" fmla="*/ 14 w 14"/>
                  <a:gd name="T1" fmla="*/ 0 h 2"/>
                  <a:gd name="T2" fmla="*/ 0 w 14"/>
                  <a:gd name="T3" fmla="*/ 2 h 2"/>
                  <a:gd name="T4" fmla="*/ 0 w 14"/>
                  <a:gd name="T5" fmla="*/ 2 h 2"/>
                  <a:gd name="T6" fmla="*/ 14 w 14"/>
                  <a:gd name="T7" fmla="*/ 0 h 2"/>
                  <a:gd name="T8" fmla="*/ 14 w 14"/>
                  <a:gd name="T9" fmla="*/ 0 h 2"/>
                </a:gdLst>
                <a:ahLst/>
                <a:cxnLst>
                  <a:cxn ang="0">
                    <a:pos x="T0" y="T1"/>
                  </a:cxn>
                  <a:cxn ang="0">
                    <a:pos x="T2" y="T3"/>
                  </a:cxn>
                  <a:cxn ang="0">
                    <a:pos x="T4" y="T5"/>
                  </a:cxn>
                  <a:cxn ang="0">
                    <a:pos x="T6" y="T7"/>
                  </a:cxn>
                  <a:cxn ang="0">
                    <a:pos x="T8" y="T9"/>
                  </a:cxn>
                </a:cxnLst>
                <a:rect l="0" t="0" r="r" b="b"/>
                <a:pathLst>
                  <a:path w="14" h="2">
                    <a:moveTo>
                      <a:pt x="14" y="0"/>
                    </a:moveTo>
                    <a:lnTo>
                      <a:pt x="0" y="2"/>
                    </a:lnTo>
                    <a:lnTo>
                      <a:pt x="0" y="2"/>
                    </a:lnTo>
                    <a:lnTo>
                      <a:pt x="14" y="0"/>
                    </a:lnTo>
                    <a:lnTo>
                      <a:pt x="14" y="0"/>
                    </a:lnTo>
                    <a:close/>
                  </a:path>
                </a:pathLst>
              </a:custGeom>
              <a:solidFill>
                <a:srgbClr val="F4F4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3" name="Freeform 147"/>
              <p:cNvSpPr>
                <a:spLocks/>
              </p:cNvSpPr>
              <p:nvPr/>
            </p:nvSpPr>
            <p:spPr bwMode="auto">
              <a:xfrm>
                <a:off x="3895" y="1943"/>
                <a:ext cx="14" cy="2"/>
              </a:xfrm>
              <a:custGeom>
                <a:avLst/>
                <a:gdLst>
                  <a:gd name="T0" fmla="*/ 14 w 14"/>
                  <a:gd name="T1" fmla="*/ 0 h 2"/>
                  <a:gd name="T2" fmla="*/ 0 w 14"/>
                  <a:gd name="T3" fmla="*/ 2 h 2"/>
                  <a:gd name="T4" fmla="*/ 0 w 14"/>
                  <a:gd name="T5" fmla="*/ 2 h 2"/>
                  <a:gd name="T6" fmla="*/ 14 w 14"/>
                  <a:gd name="T7" fmla="*/ 0 h 2"/>
                  <a:gd name="T8" fmla="*/ 14 w 14"/>
                  <a:gd name="T9" fmla="*/ 0 h 2"/>
                </a:gdLst>
                <a:ahLst/>
                <a:cxnLst>
                  <a:cxn ang="0">
                    <a:pos x="T0" y="T1"/>
                  </a:cxn>
                  <a:cxn ang="0">
                    <a:pos x="T2" y="T3"/>
                  </a:cxn>
                  <a:cxn ang="0">
                    <a:pos x="T4" y="T5"/>
                  </a:cxn>
                  <a:cxn ang="0">
                    <a:pos x="T6" y="T7"/>
                  </a:cxn>
                  <a:cxn ang="0">
                    <a:pos x="T8" y="T9"/>
                  </a:cxn>
                </a:cxnLst>
                <a:rect l="0" t="0" r="r" b="b"/>
                <a:pathLst>
                  <a:path w="14" h="2">
                    <a:moveTo>
                      <a:pt x="14" y="0"/>
                    </a:moveTo>
                    <a:lnTo>
                      <a:pt x="0" y="2"/>
                    </a:lnTo>
                    <a:lnTo>
                      <a:pt x="0" y="2"/>
                    </a:lnTo>
                    <a:lnTo>
                      <a:pt x="14" y="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4" name="Freeform 148"/>
              <p:cNvSpPr>
                <a:spLocks/>
              </p:cNvSpPr>
              <p:nvPr/>
            </p:nvSpPr>
            <p:spPr bwMode="auto">
              <a:xfrm>
                <a:off x="3957" y="1928"/>
                <a:ext cx="66" cy="60"/>
              </a:xfrm>
              <a:custGeom>
                <a:avLst/>
                <a:gdLst>
                  <a:gd name="T0" fmla="*/ 17 w 28"/>
                  <a:gd name="T1" fmla="*/ 0 h 25"/>
                  <a:gd name="T2" fmla="*/ 0 w 28"/>
                  <a:gd name="T3" fmla="*/ 3 h 25"/>
                  <a:gd name="T4" fmla="*/ 0 w 28"/>
                  <a:gd name="T5" fmla="*/ 22 h 25"/>
                  <a:gd name="T6" fmla="*/ 1 w 28"/>
                  <a:gd name="T7" fmla="*/ 24 h 25"/>
                  <a:gd name="T8" fmla="*/ 2 w 28"/>
                  <a:gd name="T9" fmla="*/ 25 h 25"/>
                  <a:gd name="T10" fmla="*/ 6 w 28"/>
                  <a:gd name="T11" fmla="*/ 25 h 25"/>
                  <a:gd name="T12" fmla="*/ 7 w 28"/>
                  <a:gd name="T13" fmla="*/ 24 h 25"/>
                  <a:gd name="T14" fmla="*/ 7 w 28"/>
                  <a:gd name="T15" fmla="*/ 23 h 25"/>
                  <a:gd name="T16" fmla="*/ 7 w 28"/>
                  <a:gd name="T17" fmla="*/ 8 h 25"/>
                  <a:gd name="T18" fmla="*/ 8 w 28"/>
                  <a:gd name="T19" fmla="*/ 8 h 25"/>
                  <a:gd name="T20" fmla="*/ 9 w 28"/>
                  <a:gd name="T21" fmla="*/ 10 h 25"/>
                  <a:gd name="T22" fmla="*/ 13 w 28"/>
                  <a:gd name="T23" fmla="*/ 15 h 25"/>
                  <a:gd name="T24" fmla="*/ 19 w 28"/>
                  <a:gd name="T25" fmla="*/ 24 h 25"/>
                  <a:gd name="T26" fmla="*/ 20 w 28"/>
                  <a:gd name="T27" fmla="*/ 24 h 25"/>
                  <a:gd name="T28" fmla="*/ 21 w 28"/>
                  <a:gd name="T29" fmla="*/ 25 h 25"/>
                  <a:gd name="T30" fmla="*/ 26 w 28"/>
                  <a:gd name="T31" fmla="*/ 25 h 25"/>
                  <a:gd name="T32" fmla="*/ 28 w 28"/>
                  <a:gd name="T33" fmla="*/ 24 h 25"/>
                  <a:gd name="T34" fmla="*/ 27 w 28"/>
                  <a:gd name="T35" fmla="*/ 22 h 25"/>
                  <a:gd name="T36" fmla="*/ 13 w 28"/>
                  <a:gd name="T37" fmla="*/ 4 h 25"/>
                  <a:gd name="T38" fmla="*/ 17 w 28"/>
                  <a:gd name="T3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 h="25">
                    <a:moveTo>
                      <a:pt x="17" y="0"/>
                    </a:moveTo>
                    <a:cubicBezTo>
                      <a:pt x="0" y="3"/>
                      <a:pt x="0" y="3"/>
                      <a:pt x="0" y="3"/>
                    </a:cubicBezTo>
                    <a:cubicBezTo>
                      <a:pt x="0" y="22"/>
                      <a:pt x="0" y="22"/>
                      <a:pt x="0" y="22"/>
                    </a:cubicBezTo>
                    <a:cubicBezTo>
                      <a:pt x="0" y="23"/>
                      <a:pt x="1" y="24"/>
                      <a:pt x="1" y="24"/>
                    </a:cubicBezTo>
                    <a:cubicBezTo>
                      <a:pt x="1" y="25"/>
                      <a:pt x="2" y="25"/>
                      <a:pt x="2" y="25"/>
                    </a:cubicBezTo>
                    <a:cubicBezTo>
                      <a:pt x="6" y="25"/>
                      <a:pt x="6" y="25"/>
                      <a:pt x="6" y="25"/>
                    </a:cubicBezTo>
                    <a:cubicBezTo>
                      <a:pt x="6" y="25"/>
                      <a:pt x="7" y="25"/>
                      <a:pt x="7" y="24"/>
                    </a:cubicBezTo>
                    <a:cubicBezTo>
                      <a:pt x="7" y="24"/>
                      <a:pt x="7" y="23"/>
                      <a:pt x="7" y="23"/>
                    </a:cubicBezTo>
                    <a:cubicBezTo>
                      <a:pt x="7" y="8"/>
                      <a:pt x="7" y="8"/>
                      <a:pt x="7" y="8"/>
                    </a:cubicBezTo>
                    <a:cubicBezTo>
                      <a:pt x="8" y="8"/>
                      <a:pt x="8" y="8"/>
                      <a:pt x="8" y="8"/>
                    </a:cubicBezTo>
                    <a:cubicBezTo>
                      <a:pt x="8" y="9"/>
                      <a:pt x="8" y="9"/>
                      <a:pt x="9" y="10"/>
                    </a:cubicBezTo>
                    <a:cubicBezTo>
                      <a:pt x="10" y="11"/>
                      <a:pt x="11" y="13"/>
                      <a:pt x="13" y="15"/>
                    </a:cubicBezTo>
                    <a:cubicBezTo>
                      <a:pt x="14" y="17"/>
                      <a:pt x="16" y="20"/>
                      <a:pt x="19" y="24"/>
                    </a:cubicBezTo>
                    <a:cubicBezTo>
                      <a:pt x="20" y="24"/>
                      <a:pt x="20" y="24"/>
                      <a:pt x="20" y="24"/>
                    </a:cubicBezTo>
                    <a:cubicBezTo>
                      <a:pt x="20" y="25"/>
                      <a:pt x="21" y="25"/>
                      <a:pt x="21" y="25"/>
                    </a:cubicBezTo>
                    <a:cubicBezTo>
                      <a:pt x="26" y="25"/>
                      <a:pt x="26" y="25"/>
                      <a:pt x="26" y="25"/>
                    </a:cubicBezTo>
                    <a:cubicBezTo>
                      <a:pt x="27" y="25"/>
                      <a:pt x="27" y="25"/>
                      <a:pt x="28" y="24"/>
                    </a:cubicBezTo>
                    <a:cubicBezTo>
                      <a:pt x="28" y="24"/>
                      <a:pt x="28" y="23"/>
                      <a:pt x="27" y="22"/>
                    </a:cubicBezTo>
                    <a:cubicBezTo>
                      <a:pt x="13" y="4"/>
                      <a:pt x="13" y="4"/>
                      <a:pt x="13" y="4"/>
                    </a:cubicBezTo>
                    <a:cubicBezTo>
                      <a:pt x="17" y="0"/>
                      <a:pt x="17" y="0"/>
                      <a:pt x="17" y="0"/>
                    </a:cubicBezTo>
                  </a:path>
                </a:pathLst>
              </a:custGeom>
              <a:solidFill>
                <a:srgbClr val="B4C5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pic>
        <p:nvPicPr>
          <p:cNvPr id="156" name="圖片 155">
            <a:extLst>
              <a:ext uri="{FF2B5EF4-FFF2-40B4-BE49-F238E27FC236}">
                <a16:creationId xmlns:a16="http://schemas.microsoft.com/office/drawing/2014/main" id="{7FA2390E-F310-4AAC-B086-E1CA896A4869}"/>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8432298" y="15087"/>
            <a:ext cx="3673233" cy="1154783"/>
          </a:xfrm>
          <a:prstGeom prst="rect">
            <a:avLst/>
          </a:prstGeom>
        </p:spPr>
      </p:pic>
      <p:sp>
        <p:nvSpPr>
          <p:cNvPr id="157" name="TextBox 5">
            <a:extLst>
              <a:ext uri="{FF2B5EF4-FFF2-40B4-BE49-F238E27FC236}">
                <a16:creationId xmlns:a16="http://schemas.microsoft.com/office/drawing/2014/main" id="{B365FA43-07B5-4B07-A1B2-951A20978816}"/>
              </a:ext>
            </a:extLst>
          </p:cNvPr>
          <p:cNvSpPr txBox="1"/>
          <p:nvPr/>
        </p:nvSpPr>
        <p:spPr>
          <a:xfrm>
            <a:off x="246012" y="446311"/>
            <a:ext cx="5115434" cy="1107996"/>
          </a:xfrm>
          <a:prstGeom prst="rect">
            <a:avLst/>
          </a:prstGeom>
          <a:noFill/>
        </p:spPr>
        <p:txBody>
          <a:bodyPr wrap="square" rtlCol="0">
            <a:spAutoFit/>
          </a:bodyPr>
          <a:lstStyle/>
          <a:p>
            <a:pPr algn="ctr"/>
            <a:r>
              <a:rPr lang="zh-TW" altLang="en-US" sz="6600" spc="-150" dirty="0">
                <a:solidFill>
                  <a:srgbClr val="002060"/>
                </a:solidFill>
                <a:latin typeface="王漢宗顏楷體繁" panose="02000500000000000000" pitchFamily="2" charset="-120"/>
                <a:ea typeface="王漢宗顏楷體繁" panose="02000500000000000000" pitchFamily="2" charset="-120"/>
              </a:rPr>
              <a:t>賽局與策略</a:t>
            </a:r>
            <a:endParaRPr lang="zh-CN" altLang="en-US" sz="6600" spc="-150" dirty="0">
              <a:solidFill>
                <a:srgbClr val="002060"/>
              </a:solidFill>
              <a:latin typeface="王漢宗顏楷體繁" panose="02000500000000000000" pitchFamily="2" charset="-120"/>
              <a:ea typeface="王漢宗顏楷體繁" panose="02000500000000000000" pitchFamily="2" charset="-120"/>
            </a:endParaRPr>
          </a:p>
        </p:txBody>
      </p:sp>
      <p:sp>
        <p:nvSpPr>
          <p:cNvPr id="158" name="TextBox 5">
            <a:extLst>
              <a:ext uri="{FF2B5EF4-FFF2-40B4-BE49-F238E27FC236}">
                <a16:creationId xmlns:a16="http://schemas.microsoft.com/office/drawing/2014/main" id="{CB8B1CFC-30C0-4E4C-AB59-E1F3CEF05735}"/>
              </a:ext>
            </a:extLst>
          </p:cNvPr>
          <p:cNvSpPr txBox="1"/>
          <p:nvPr/>
        </p:nvSpPr>
        <p:spPr>
          <a:xfrm>
            <a:off x="249473" y="1438275"/>
            <a:ext cx="5115434" cy="523220"/>
          </a:xfrm>
          <a:prstGeom prst="rect">
            <a:avLst/>
          </a:prstGeom>
          <a:noFill/>
        </p:spPr>
        <p:txBody>
          <a:bodyPr wrap="square" rtlCol="0">
            <a:spAutoFit/>
          </a:bodyPr>
          <a:lstStyle/>
          <a:p>
            <a:pPr algn="ctr"/>
            <a:r>
              <a:rPr lang="en-US" altLang="zh-TW" sz="2800" spc="-150" dirty="0">
                <a:solidFill>
                  <a:srgbClr val="002060"/>
                </a:solidFill>
                <a:latin typeface="王漢宗顏楷體繁" panose="02000500000000000000" pitchFamily="2" charset="-120"/>
                <a:ea typeface="王漢宗顏楷體繁" panose="02000500000000000000" pitchFamily="2" charset="-120"/>
              </a:rPr>
              <a:t>Game theory and Strategy</a:t>
            </a:r>
          </a:p>
        </p:txBody>
      </p:sp>
      <p:sp>
        <p:nvSpPr>
          <p:cNvPr id="159" name="TextBox 6">
            <a:extLst>
              <a:ext uri="{FF2B5EF4-FFF2-40B4-BE49-F238E27FC236}">
                <a16:creationId xmlns:a16="http://schemas.microsoft.com/office/drawing/2014/main" id="{17F48A95-D25F-4AD6-8516-6BD283A785FF}"/>
              </a:ext>
            </a:extLst>
          </p:cNvPr>
          <p:cNvSpPr txBox="1"/>
          <p:nvPr/>
        </p:nvSpPr>
        <p:spPr>
          <a:xfrm>
            <a:off x="758842" y="6296805"/>
            <a:ext cx="2994731" cy="461665"/>
          </a:xfrm>
          <a:prstGeom prst="rect">
            <a:avLst/>
          </a:prstGeom>
          <a:noFill/>
        </p:spPr>
        <p:txBody>
          <a:bodyPr wrap="none" rtlCol="0">
            <a:spAutoFit/>
          </a:bodyPr>
          <a:lstStyle/>
          <a:p>
            <a:r>
              <a:rPr lang="zh-TW" altLang="en-US" sz="2400" spc="-150" dirty="0">
                <a:solidFill>
                  <a:srgbClr val="002060"/>
                </a:solidFill>
                <a:latin typeface="王漢宗顏楷體繁" panose="02000500000000000000" pitchFamily="2" charset="-120"/>
                <a:ea typeface="王漢宗顏楷體繁" panose="02000500000000000000" pitchFamily="2" charset="-120"/>
              </a:rPr>
              <a:t>報告日期：</a:t>
            </a:r>
            <a:r>
              <a:rPr lang="en-US" altLang="zh-CN" sz="2400" spc="-150" dirty="0">
                <a:solidFill>
                  <a:srgbClr val="002060"/>
                </a:solidFill>
                <a:latin typeface="王漢宗顏楷體繁" panose="02000500000000000000" pitchFamily="2" charset="-120"/>
                <a:ea typeface="王漢宗顏楷體繁" panose="02000500000000000000" pitchFamily="2" charset="-120"/>
              </a:rPr>
              <a:t>2019/4/13</a:t>
            </a:r>
            <a:endParaRPr lang="zh-CN" altLang="en-US" sz="2400" spc="-150" dirty="0">
              <a:solidFill>
                <a:srgbClr val="002060"/>
              </a:solidFill>
              <a:latin typeface="王漢宗顏楷體繁" panose="02000500000000000000" pitchFamily="2" charset="-120"/>
              <a:ea typeface="王漢宗顏楷體繁" panose="02000500000000000000" pitchFamily="2" charset="-120"/>
            </a:endParaRPr>
          </a:p>
        </p:txBody>
      </p:sp>
      <p:sp>
        <p:nvSpPr>
          <p:cNvPr id="160" name="TextBox 6">
            <a:extLst>
              <a:ext uri="{FF2B5EF4-FFF2-40B4-BE49-F238E27FC236}">
                <a16:creationId xmlns:a16="http://schemas.microsoft.com/office/drawing/2014/main" id="{78023272-121F-4780-842D-36D9E1C91224}"/>
              </a:ext>
            </a:extLst>
          </p:cNvPr>
          <p:cNvSpPr txBox="1"/>
          <p:nvPr/>
        </p:nvSpPr>
        <p:spPr>
          <a:xfrm>
            <a:off x="725656" y="4405007"/>
            <a:ext cx="3584636" cy="1938992"/>
          </a:xfrm>
          <a:prstGeom prst="rect">
            <a:avLst/>
          </a:prstGeom>
          <a:noFill/>
        </p:spPr>
        <p:txBody>
          <a:bodyPr wrap="none" rtlCol="0">
            <a:spAutoFit/>
          </a:bodyPr>
          <a:lstStyle/>
          <a:p>
            <a:r>
              <a:rPr lang="zh-TW" altLang="en-US" sz="2400" spc="-150" dirty="0">
                <a:solidFill>
                  <a:srgbClr val="002060"/>
                </a:solidFill>
                <a:latin typeface="王漢宗顏楷體繁" panose="02000500000000000000" pitchFamily="2" charset="-120"/>
                <a:ea typeface="王漢宗顏楷體繁" panose="02000500000000000000" pitchFamily="2" charset="-120"/>
              </a:rPr>
              <a:t>第四組</a:t>
            </a:r>
            <a:endParaRPr lang="en-US" altLang="zh-TW" sz="2400" spc="-150" dirty="0">
              <a:solidFill>
                <a:srgbClr val="002060"/>
              </a:solidFill>
              <a:latin typeface="王漢宗顏楷體繁" panose="02000500000000000000" pitchFamily="2" charset="-120"/>
              <a:ea typeface="王漢宗顏楷體繁" panose="02000500000000000000" pitchFamily="2" charset="-120"/>
            </a:endParaRPr>
          </a:p>
          <a:p>
            <a:r>
              <a:rPr lang="zh-TW" altLang="en-US" sz="2400" spc="-150" dirty="0">
                <a:solidFill>
                  <a:srgbClr val="002060"/>
                </a:solidFill>
                <a:latin typeface="王漢宗顏楷體繁" panose="02000500000000000000" pitchFamily="2" charset="-120"/>
                <a:ea typeface="王漢宗顏楷體繁" panose="02000500000000000000" pitchFamily="2" charset="-120"/>
              </a:rPr>
              <a:t>陳玉瑛 資管專一 </a:t>
            </a:r>
            <a:r>
              <a:rPr lang="en-US" altLang="zh-TW" sz="2400" spc="-150" dirty="0">
                <a:solidFill>
                  <a:srgbClr val="002060"/>
                </a:solidFill>
                <a:latin typeface="王漢宗顏楷體繁" panose="02000500000000000000" pitchFamily="2" charset="-120"/>
                <a:ea typeface="王漢宗顏楷體繁" panose="02000500000000000000" pitchFamily="2" charset="-120"/>
              </a:rPr>
              <a:t>0763405</a:t>
            </a:r>
          </a:p>
          <a:p>
            <a:r>
              <a:rPr lang="zh-TW" altLang="en-US" sz="2400" spc="-150" dirty="0">
                <a:solidFill>
                  <a:srgbClr val="002060"/>
                </a:solidFill>
                <a:latin typeface="王漢宗顏楷體繁" panose="02000500000000000000" pitchFamily="2" charset="-120"/>
                <a:ea typeface="王漢宗顏楷體繁" panose="02000500000000000000" pitchFamily="2" charset="-120"/>
              </a:rPr>
              <a:t>莊  寧 資管專一 </a:t>
            </a:r>
            <a:r>
              <a:rPr lang="en-US" altLang="zh-TW" sz="2400" spc="-150" dirty="0">
                <a:solidFill>
                  <a:srgbClr val="002060"/>
                </a:solidFill>
                <a:latin typeface="王漢宗顏楷體繁" panose="02000500000000000000" pitchFamily="2" charset="-120"/>
                <a:ea typeface="王漢宗顏楷體繁" panose="02000500000000000000" pitchFamily="2" charset="-120"/>
              </a:rPr>
              <a:t>0763406</a:t>
            </a:r>
          </a:p>
          <a:p>
            <a:r>
              <a:rPr lang="zh-TW" altLang="en-US" sz="2400" spc="-150" dirty="0">
                <a:solidFill>
                  <a:srgbClr val="002060"/>
                </a:solidFill>
                <a:latin typeface="王漢宗顏楷體繁" panose="02000500000000000000" pitchFamily="2" charset="-120"/>
                <a:ea typeface="王漢宗顏楷體繁" panose="02000500000000000000" pitchFamily="2" charset="-120"/>
              </a:rPr>
              <a:t>徐欣慧 資管專一 </a:t>
            </a:r>
            <a:r>
              <a:rPr lang="en-US" altLang="zh-TW" sz="2400" spc="-150" dirty="0">
                <a:solidFill>
                  <a:srgbClr val="002060"/>
                </a:solidFill>
                <a:latin typeface="王漢宗顏楷體繁" panose="02000500000000000000" pitchFamily="2" charset="-120"/>
                <a:ea typeface="王漢宗顏楷體繁" panose="02000500000000000000" pitchFamily="2" charset="-120"/>
              </a:rPr>
              <a:t>0763417</a:t>
            </a:r>
          </a:p>
          <a:p>
            <a:r>
              <a:rPr lang="zh-TW" altLang="en-US" sz="2400" spc="-150" dirty="0">
                <a:solidFill>
                  <a:srgbClr val="002060"/>
                </a:solidFill>
                <a:latin typeface="王漢宗顏楷體繁" panose="02000500000000000000" pitchFamily="2" charset="-120"/>
                <a:ea typeface="王漢宗顏楷體繁" panose="02000500000000000000" pitchFamily="2" charset="-120"/>
              </a:rPr>
              <a:t>陳煒群 資管專一 </a:t>
            </a:r>
            <a:r>
              <a:rPr lang="en-US" altLang="zh-TW" sz="2400" spc="-150" dirty="0">
                <a:solidFill>
                  <a:srgbClr val="002060"/>
                </a:solidFill>
                <a:latin typeface="王漢宗顏楷體繁" panose="02000500000000000000" pitchFamily="2" charset="-120"/>
                <a:ea typeface="王漢宗顏楷體繁" panose="02000500000000000000" pitchFamily="2" charset="-120"/>
              </a:rPr>
              <a:t>0763418</a:t>
            </a:r>
            <a:endParaRPr lang="zh-CN" altLang="en-US" sz="2800" dirty="0">
              <a:latin typeface="微軟正黑體" panose="020B0604030504040204" pitchFamily="34" charset="-120"/>
              <a:ea typeface="微軟正黑體" panose="020B0604030504040204" pitchFamily="34" charset="-120"/>
            </a:endParaRPr>
          </a:p>
        </p:txBody>
      </p:sp>
      <p:sp>
        <p:nvSpPr>
          <p:cNvPr id="162" name="TextBox 5">
            <a:extLst>
              <a:ext uri="{FF2B5EF4-FFF2-40B4-BE49-F238E27FC236}">
                <a16:creationId xmlns:a16="http://schemas.microsoft.com/office/drawing/2014/main" id="{95E06360-EB16-4A04-9BCC-52871AD31850}"/>
              </a:ext>
            </a:extLst>
          </p:cNvPr>
          <p:cNvSpPr txBox="1"/>
          <p:nvPr/>
        </p:nvSpPr>
        <p:spPr>
          <a:xfrm>
            <a:off x="751186" y="1961495"/>
            <a:ext cx="5115434" cy="523220"/>
          </a:xfrm>
          <a:prstGeom prst="rect">
            <a:avLst/>
          </a:prstGeom>
          <a:noFill/>
        </p:spPr>
        <p:txBody>
          <a:bodyPr wrap="square" rtlCol="0">
            <a:spAutoFit/>
          </a:bodyPr>
          <a:lstStyle/>
          <a:p>
            <a:r>
              <a:rPr lang="zh-TW" altLang="en-US" sz="2800" spc="-150" dirty="0">
                <a:solidFill>
                  <a:srgbClr val="002060"/>
                </a:solidFill>
                <a:latin typeface="王漢宗顏楷體繁" panose="02000500000000000000" pitchFamily="2" charset="-120"/>
                <a:ea typeface="王漢宗顏楷體繁" panose="02000500000000000000" pitchFamily="2" charset="-120"/>
              </a:rPr>
              <a:t>教授</a:t>
            </a:r>
            <a:r>
              <a:rPr lang="en-US" altLang="zh-TW" sz="2800" spc="-150" dirty="0">
                <a:solidFill>
                  <a:srgbClr val="002060"/>
                </a:solidFill>
                <a:latin typeface="王漢宗顏楷體繁" panose="02000500000000000000" pitchFamily="2" charset="-120"/>
                <a:ea typeface="王漢宗顏楷體繁" panose="02000500000000000000" pitchFamily="2" charset="-120"/>
              </a:rPr>
              <a:t>:</a:t>
            </a:r>
            <a:r>
              <a:rPr lang="zh-TW" altLang="en-US" sz="2800" spc="-150" dirty="0">
                <a:solidFill>
                  <a:srgbClr val="002060"/>
                </a:solidFill>
                <a:latin typeface="王漢宗顏楷體繁" panose="02000500000000000000" pitchFamily="2" charset="-120"/>
                <a:ea typeface="王漢宗顏楷體繁" panose="02000500000000000000" pitchFamily="2" charset="-120"/>
              </a:rPr>
              <a:t>李永銘 老師</a:t>
            </a:r>
          </a:p>
        </p:txBody>
      </p:sp>
      <p:sp>
        <p:nvSpPr>
          <p:cNvPr id="161" name="TextBox 5">
            <a:extLst>
              <a:ext uri="{FF2B5EF4-FFF2-40B4-BE49-F238E27FC236}">
                <a16:creationId xmlns:a16="http://schemas.microsoft.com/office/drawing/2014/main" id="{4660BD79-F001-4F8D-8048-C198713E6BAF}"/>
              </a:ext>
            </a:extLst>
          </p:cNvPr>
          <p:cNvSpPr txBox="1"/>
          <p:nvPr/>
        </p:nvSpPr>
        <p:spPr>
          <a:xfrm>
            <a:off x="801711" y="2794434"/>
            <a:ext cx="5115434" cy="830997"/>
          </a:xfrm>
          <a:prstGeom prst="rect">
            <a:avLst/>
          </a:prstGeom>
          <a:noFill/>
        </p:spPr>
        <p:txBody>
          <a:bodyPr wrap="square" rtlCol="0">
            <a:spAutoFit/>
          </a:bodyPr>
          <a:lstStyle/>
          <a:p>
            <a:r>
              <a:rPr lang="en-US" altLang="zh-TW" sz="4800" spc="-150" dirty="0">
                <a:solidFill>
                  <a:srgbClr val="002060"/>
                </a:solidFill>
                <a:latin typeface="王漢宗顏楷體繁" panose="02000500000000000000" pitchFamily="2" charset="-120"/>
                <a:ea typeface="王漢宗顏楷體繁" panose="02000500000000000000" pitchFamily="2" charset="-120"/>
              </a:rPr>
              <a:t>XXXXXXXXXXX</a:t>
            </a:r>
            <a:endParaRPr lang="zh-TW" altLang="en-US" sz="4800" spc="-150" dirty="0">
              <a:solidFill>
                <a:srgbClr val="002060"/>
              </a:solidFill>
              <a:latin typeface="王漢宗顏楷體繁" panose="02000500000000000000" pitchFamily="2" charset="-120"/>
              <a:ea typeface="王漢宗顏楷體繁" panose="02000500000000000000" pitchFamily="2" charset="-120"/>
            </a:endParaRPr>
          </a:p>
        </p:txBody>
      </p:sp>
    </p:spTree>
    <p:extLst>
      <p:ext uri="{BB962C8B-B14F-4D97-AF65-F5344CB8AC3E}">
        <p14:creationId xmlns:p14="http://schemas.microsoft.com/office/powerpoint/2010/main" val="895098276"/>
      </p:ext>
    </p:extLst>
  </p:cSld>
  <p:clrMapOvr>
    <a:masterClrMapping/>
  </p:clrMapOvr>
  <p:transition spd="slow" advTm="3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ntr" presetSubtype="0" accel="100000" fill="hold" grpId="0" nodeType="afterEffect">
                                  <p:stCondLst>
                                    <p:cond delay="0"/>
                                  </p:stCondLst>
                                  <p:iterate type="lt">
                                    <p:tmPct val="10000"/>
                                  </p:iterate>
                                  <p:childTnLst>
                                    <p:set>
                                      <p:cBhvr>
                                        <p:cTn id="6" dur="1" fill="hold">
                                          <p:stCondLst>
                                            <p:cond delay="0"/>
                                          </p:stCondLst>
                                        </p:cTn>
                                        <p:tgtEl>
                                          <p:spTgt spid="157"/>
                                        </p:tgtEl>
                                        <p:attrNameLst>
                                          <p:attrName>style.visibility</p:attrName>
                                        </p:attrNameLst>
                                      </p:cBhvr>
                                      <p:to>
                                        <p:strVal val="visible"/>
                                      </p:to>
                                    </p:set>
                                    <p:anim calcmode="lin" valueType="num">
                                      <p:cBhvr>
                                        <p:cTn id="7" dur="500" fill="hold"/>
                                        <p:tgtEl>
                                          <p:spTgt spid="157"/>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157"/>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157"/>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157"/>
                                        </p:tgtEl>
                                        <p:attrNameLst>
                                          <p:attrName>ppt_y</p:attrName>
                                        </p:attrNameLst>
                                      </p:cBhvr>
                                      <p:tavLst>
                                        <p:tav tm="0">
                                          <p:val>
                                            <p:strVal val="#ppt_y"/>
                                          </p:val>
                                        </p:tav>
                                        <p:tav tm="100000">
                                          <p:val>
                                            <p:strVal val="#ppt_y"/>
                                          </p:val>
                                        </p:tav>
                                      </p:tavLst>
                                    </p:anim>
                                  </p:childTnLst>
                                </p:cTn>
                              </p:par>
                            </p:childTnLst>
                          </p:cTn>
                        </p:par>
                        <p:par>
                          <p:cTn id="11" fill="hold">
                            <p:stCondLst>
                              <p:cond delay="700"/>
                            </p:stCondLst>
                            <p:childTnLst>
                              <p:par>
                                <p:cTn id="12" presetID="39" presetClass="entr" presetSubtype="0" accel="100000" fill="hold" grpId="0" nodeType="afterEffect">
                                  <p:stCondLst>
                                    <p:cond delay="0"/>
                                  </p:stCondLst>
                                  <p:iterate type="lt">
                                    <p:tmPct val="10000"/>
                                  </p:iterate>
                                  <p:childTnLst>
                                    <p:set>
                                      <p:cBhvr>
                                        <p:cTn id="13" dur="1" fill="hold">
                                          <p:stCondLst>
                                            <p:cond delay="0"/>
                                          </p:stCondLst>
                                        </p:cTn>
                                        <p:tgtEl>
                                          <p:spTgt spid="158"/>
                                        </p:tgtEl>
                                        <p:attrNameLst>
                                          <p:attrName>style.visibility</p:attrName>
                                        </p:attrNameLst>
                                      </p:cBhvr>
                                      <p:to>
                                        <p:strVal val="visible"/>
                                      </p:to>
                                    </p:set>
                                    <p:anim calcmode="lin" valueType="num">
                                      <p:cBhvr>
                                        <p:cTn id="14" dur="500" fill="hold"/>
                                        <p:tgtEl>
                                          <p:spTgt spid="158"/>
                                        </p:tgtEl>
                                        <p:attrNameLst>
                                          <p:attrName>ppt_h</p:attrName>
                                        </p:attrNameLst>
                                      </p:cBhvr>
                                      <p:tavLst>
                                        <p:tav tm="0">
                                          <p:val>
                                            <p:strVal val="#ppt_h/20"/>
                                          </p:val>
                                        </p:tav>
                                        <p:tav tm="50000">
                                          <p:val>
                                            <p:strVal val="#ppt_h/20"/>
                                          </p:val>
                                        </p:tav>
                                        <p:tav tm="100000">
                                          <p:val>
                                            <p:strVal val="#ppt_h"/>
                                          </p:val>
                                        </p:tav>
                                      </p:tavLst>
                                    </p:anim>
                                    <p:anim calcmode="lin" valueType="num">
                                      <p:cBhvr>
                                        <p:cTn id="15" dur="500" fill="hold"/>
                                        <p:tgtEl>
                                          <p:spTgt spid="158"/>
                                        </p:tgtEl>
                                        <p:attrNameLst>
                                          <p:attrName>ppt_w</p:attrName>
                                        </p:attrNameLst>
                                      </p:cBhvr>
                                      <p:tavLst>
                                        <p:tav tm="0">
                                          <p:val>
                                            <p:strVal val="#ppt_w+.3"/>
                                          </p:val>
                                        </p:tav>
                                        <p:tav tm="50000">
                                          <p:val>
                                            <p:strVal val="#ppt_w+.3"/>
                                          </p:val>
                                        </p:tav>
                                        <p:tav tm="100000">
                                          <p:val>
                                            <p:strVal val="#ppt_w"/>
                                          </p:val>
                                        </p:tav>
                                      </p:tavLst>
                                    </p:anim>
                                    <p:anim calcmode="lin" valueType="num">
                                      <p:cBhvr>
                                        <p:cTn id="16" dur="500" fill="hold"/>
                                        <p:tgtEl>
                                          <p:spTgt spid="158"/>
                                        </p:tgtEl>
                                        <p:attrNameLst>
                                          <p:attrName>ppt_x</p:attrName>
                                        </p:attrNameLst>
                                      </p:cBhvr>
                                      <p:tavLst>
                                        <p:tav tm="0">
                                          <p:val>
                                            <p:strVal val="#ppt_x-.3"/>
                                          </p:val>
                                        </p:tav>
                                        <p:tav tm="50000">
                                          <p:val>
                                            <p:strVal val="#ppt_x"/>
                                          </p:val>
                                        </p:tav>
                                        <p:tav tm="100000">
                                          <p:val>
                                            <p:strVal val="#ppt_x"/>
                                          </p:val>
                                        </p:tav>
                                      </p:tavLst>
                                    </p:anim>
                                    <p:anim calcmode="lin" valueType="num">
                                      <p:cBhvr>
                                        <p:cTn id="17" dur="500" fill="hold"/>
                                        <p:tgtEl>
                                          <p:spTgt spid="158"/>
                                        </p:tgtEl>
                                        <p:attrNameLst>
                                          <p:attrName>ppt_y</p:attrName>
                                        </p:attrNameLst>
                                      </p:cBhvr>
                                      <p:tavLst>
                                        <p:tav tm="0">
                                          <p:val>
                                            <p:strVal val="#ppt_y"/>
                                          </p:val>
                                        </p:tav>
                                        <p:tav tm="100000">
                                          <p:val>
                                            <p:strVal val="#ppt_y"/>
                                          </p:val>
                                        </p:tav>
                                      </p:tavLst>
                                    </p:anim>
                                  </p:childTnLst>
                                </p:cTn>
                              </p:par>
                            </p:childTnLst>
                          </p:cTn>
                        </p:par>
                        <p:par>
                          <p:cTn id="18" fill="hold">
                            <p:stCondLst>
                              <p:cond delay="2200"/>
                            </p:stCondLst>
                            <p:childTnLst>
                              <p:par>
                                <p:cTn id="19" presetID="39" presetClass="entr" presetSubtype="0" accel="100000" fill="hold" grpId="0" nodeType="afterEffect">
                                  <p:stCondLst>
                                    <p:cond delay="0"/>
                                  </p:stCondLst>
                                  <p:iterate type="lt">
                                    <p:tmPct val="10000"/>
                                  </p:iterate>
                                  <p:childTnLst>
                                    <p:set>
                                      <p:cBhvr>
                                        <p:cTn id="20" dur="1" fill="hold">
                                          <p:stCondLst>
                                            <p:cond delay="0"/>
                                          </p:stCondLst>
                                        </p:cTn>
                                        <p:tgtEl>
                                          <p:spTgt spid="162"/>
                                        </p:tgtEl>
                                        <p:attrNameLst>
                                          <p:attrName>style.visibility</p:attrName>
                                        </p:attrNameLst>
                                      </p:cBhvr>
                                      <p:to>
                                        <p:strVal val="visible"/>
                                      </p:to>
                                    </p:set>
                                    <p:anim calcmode="lin" valueType="num">
                                      <p:cBhvr>
                                        <p:cTn id="21" dur="500" fill="hold"/>
                                        <p:tgtEl>
                                          <p:spTgt spid="162"/>
                                        </p:tgtEl>
                                        <p:attrNameLst>
                                          <p:attrName>ppt_h</p:attrName>
                                        </p:attrNameLst>
                                      </p:cBhvr>
                                      <p:tavLst>
                                        <p:tav tm="0">
                                          <p:val>
                                            <p:strVal val="#ppt_h/20"/>
                                          </p:val>
                                        </p:tav>
                                        <p:tav tm="50000">
                                          <p:val>
                                            <p:strVal val="#ppt_h/20"/>
                                          </p:val>
                                        </p:tav>
                                        <p:tav tm="100000">
                                          <p:val>
                                            <p:strVal val="#ppt_h"/>
                                          </p:val>
                                        </p:tav>
                                      </p:tavLst>
                                    </p:anim>
                                    <p:anim calcmode="lin" valueType="num">
                                      <p:cBhvr>
                                        <p:cTn id="22" dur="500" fill="hold"/>
                                        <p:tgtEl>
                                          <p:spTgt spid="162"/>
                                        </p:tgtEl>
                                        <p:attrNameLst>
                                          <p:attrName>ppt_w</p:attrName>
                                        </p:attrNameLst>
                                      </p:cBhvr>
                                      <p:tavLst>
                                        <p:tav tm="0">
                                          <p:val>
                                            <p:strVal val="#ppt_w+.3"/>
                                          </p:val>
                                        </p:tav>
                                        <p:tav tm="50000">
                                          <p:val>
                                            <p:strVal val="#ppt_w+.3"/>
                                          </p:val>
                                        </p:tav>
                                        <p:tav tm="100000">
                                          <p:val>
                                            <p:strVal val="#ppt_w"/>
                                          </p:val>
                                        </p:tav>
                                      </p:tavLst>
                                    </p:anim>
                                    <p:anim calcmode="lin" valueType="num">
                                      <p:cBhvr>
                                        <p:cTn id="23" dur="500" fill="hold"/>
                                        <p:tgtEl>
                                          <p:spTgt spid="162"/>
                                        </p:tgtEl>
                                        <p:attrNameLst>
                                          <p:attrName>ppt_x</p:attrName>
                                        </p:attrNameLst>
                                      </p:cBhvr>
                                      <p:tavLst>
                                        <p:tav tm="0">
                                          <p:val>
                                            <p:strVal val="#ppt_x-.3"/>
                                          </p:val>
                                        </p:tav>
                                        <p:tav tm="50000">
                                          <p:val>
                                            <p:strVal val="#ppt_x"/>
                                          </p:val>
                                        </p:tav>
                                        <p:tav tm="100000">
                                          <p:val>
                                            <p:strVal val="#ppt_x"/>
                                          </p:val>
                                        </p:tav>
                                      </p:tavLst>
                                    </p:anim>
                                    <p:anim calcmode="lin" valueType="num">
                                      <p:cBhvr>
                                        <p:cTn id="24" dur="500" fill="hold"/>
                                        <p:tgtEl>
                                          <p:spTgt spid="162"/>
                                        </p:tgtEl>
                                        <p:attrNameLst>
                                          <p:attrName>ppt_y</p:attrName>
                                        </p:attrNameLst>
                                      </p:cBhvr>
                                      <p:tavLst>
                                        <p:tav tm="0">
                                          <p:val>
                                            <p:strVal val="#ppt_y"/>
                                          </p:val>
                                        </p:tav>
                                        <p:tav tm="100000">
                                          <p:val>
                                            <p:strVal val="#ppt_y"/>
                                          </p:val>
                                        </p:tav>
                                      </p:tavLst>
                                    </p:anim>
                                  </p:childTnLst>
                                </p:cTn>
                              </p:par>
                            </p:childTnLst>
                          </p:cTn>
                        </p:par>
                        <p:par>
                          <p:cTn id="25" fill="hold">
                            <p:stCondLst>
                              <p:cond delay="3050"/>
                            </p:stCondLst>
                            <p:childTnLst>
                              <p:par>
                                <p:cTn id="26" presetID="39" presetClass="entr" presetSubtype="0" accel="100000" fill="hold" grpId="0" nodeType="afterEffect">
                                  <p:stCondLst>
                                    <p:cond delay="0"/>
                                  </p:stCondLst>
                                  <p:iterate type="lt">
                                    <p:tmPct val="10000"/>
                                  </p:iterate>
                                  <p:childTnLst>
                                    <p:set>
                                      <p:cBhvr>
                                        <p:cTn id="27" dur="1" fill="hold">
                                          <p:stCondLst>
                                            <p:cond delay="0"/>
                                          </p:stCondLst>
                                        </p:cTn>
                                        <p:tgtEl>
                                          <p:spTgt spid="159"/>
                                        </p:tgtEl>
                                        <p:attrNameLst>
                                          <p:attrName>style.visibility</p:attrName>
                                        </p:attrNameLst>
                                      </p:cBhvr>
                                      <p:to>
                                        <p:strVal val="visible"/>
                                      </p:to>
                                    </p:set>
                                    <p:anim calcmode="lin" valueType="num">
                                      <p:cBhvr>
                                        <p:cTn id="28" dur="500" fill="hold"/>
                                        <p:tgtEl>
                                          <p:spTgt spid="159"/>
                                        </p:tgtEl>
                                        <p:attrNameLst>
                                          <p:attrName>ppt_h</p:attrName>
                                        </p:attrNameLst>
                                      </p:cBhvr>
                                      <p:tavLst>
                                        <p:tav tm="0">
                                          <p:val>
                                            <p:strVal val="#ppt_h/20"/>
                                          </p:val>
                                        </p:tav>
                                        <p:tav tm="50000">
                                          <p:val>
                                            <p:strVal val="#ppt_h/20"/>
                                          </p:val>
                                        </p:tav>
                                        <p:tav tm="100000">
                                          <p:val>
                                            <p:strVal val="#ppt_h"/>
                                          </p:val>
                                        </p:tav>
                                      </p:tavLst>
                                    </p:anim>
                                    <p:anim calcmode="lin" valueType="num">
                                      <p:cBhvr>
                                        <p:cTn id="29" dur="500" fill="hold"/>
                                        <p:tgtEl>
                                          <p:spTgt spid="159"/>
                                        </p:tgtEl>
                                        <p:attrNameLst>
                                          <p:attrName>ppt_w</p:attrName>
                                        </p:attrNameLst>
                                      </p:cBhvr>
                                      <p:tavLst>
                                        <p:tav tm="0">
                                          <p:val>
                                            <p:strVal val="#ppt_w+.3"/>
                                          </p:val>
                                        </p:tav>
                                        <p:tav tm="50000">
                                          <p:val>
                                            <p:strVal val="#ppt_w+.3"/>
                                          </p:val>
                                        </p:tav>
                                        <p:tav tm="100000">
                                          <p:val>
                                            <p:strVal val="#ppt_w"/>
                                          </p:val>
                                        </p:tav>
                                      </p:tavLst>
                                    </p:anim>
                                    <p:anim calcmode="lin" valueType="num">
                                      <p:cBhvr>
                                        <p:cTn id="30" dur="500" fill="hold"/>
                                        <p:tgtEl>
                                          <p:spTgt spid="159"/>
                                        </p:tgtEl>
                                        <p:attrNameLst>
                                          <p:attrName>ppt_x</p:attrName>
                                        </p:attrNameLst>
                                      </p:cBhvr>
                                      <p:tavLst>
                                        <p:tav tm="0">
                                          <p:val>
                                            <p:strVal val="#ppt_x-.3"/>
                                          </p:val>
                                        </p:tav>
                                        <p:tav tm="50000">
                                          <p:val>
                                            <p:strVal val="#ppt_x"/>
                                          </p:val>
                                        </p:tav>
                                        <p:tav tm="100000">
                                          <p:val>
                                            <p:strVal val="#ppt_x"/>
                                          </p:val>
                                        </p:tav>
                                      </p:tavLst>
                                    </p:anim>
                                    <p:anim calcmode="lin" valueType="num">
                                      <p:cBhvr>
                                        <p:cTn id="31" dur="500" fill="hold"/>
                                        <p:tgtEl>
                                          <p:spTgt spid="159"/>
                                        </p:tgtEl>
                                        <p:attrNameLst>
                                          <p:attrName>ppt_y</p:attrName>
                                        </p:attrNameLst>
                                      </p:cBhvr>
                                      <p:tavLst>
                                        <p:tav tm="0">
                                          <p:val>
                                            <p:strVal val="#ppt_y"/>
                                          </p:val>
                                        </p:tav>
                                        <p:tav tm="100000">
                                          <p:val>
                                            <p:strVal val="#ppt_y"/>
                                          </p:val>
                                        </p:tav>
                                      </p:tavLst>
                                    </p:anim>
                                  </p:childTnLst>
                                </p:cTn>
                              </p:par>
                            </p:childTnLst>
                          </p:cTn>
                        </p:par>
                        <p:par>
                          <p:cTn id="32" fill="hold">
                            <p:stCondLst>
                              <p:cond delay="4200"/>
                            </p:stCondLst>
                            <p:childTnLst>
                              <p:par>
                                <p:cTn id="33" presetID="39" presetClass="entr" presetSubtype="0" accel="100000" fill="hold" grpId="0" nodeType="afterEffect">
                                  <p:stCondLst>
                                    <p:cond delay="0"/>
                                  </p:stCondLst>
                                  <p:iterate type="lt">
                                    <p:tmPct val="10000"/>
                                  </p:iterate>
                                  <p:childTnLst>
                                    <p:set>
                                      <p:cBhvr>
                                        <p:cTn id="34" dur="1" fill="hold">
                                          <p:stCondLst>
                                            <p:cond delay="0"/>
                                          </p:stCondLst>
                                        </p:cTn>
                                        <p:tgtEl>
                                          <p:spTgt spid="160"/>
                                        </p:tgtEl>
                                        <p:attrNameLst>
                                          <p:attrName>style.visibility</p:attrName>
                                        </p:attrNameLst>
                                      </p:cBhvr>
                                      <p:to>
                                        <p:strVal val="visible"/>
                                      </p:to>
                                    </p:set>
                                    <p:anim calcmode="lin" valueType="num">
                                      <p:cBhvr>
                                        <p:cTn id="35" dur="500" fill="hold"/>
                                        <p:tgtEl>
                                          <p:spTgt spid="160"/>
                                        </p:tgtEl>
                                        <p:attrNameLst>
                                          <p:attrName>ppt_h</p:attrName>
                                        </p:attrNameLst>
                                      </p:cBhvr>
                                      <p:tavLst>
                                        <p:tav tm="0">
                                          <p:val>
                                            <p:strVal val="#ppt_h/20"/>
                                          </p:val>
                                        </p:tav>
                                        <p:tav tm="50000">
                                          <p:val>
                                            <p:strVal val="#ppt_h/20"/>
                                          </p:val>
                                        </p:tav>
                                        <p:tav tm="100000">
                                          <p:val>
                                            <p:strVal val="#ppt_h"/>
                                          </p:val>
                                        </p:tav>
                                      </p:tavLst>
                                    </p:anim>
                                    <p:anim calcmode="lin" valueType="num">
                                      <p:cBhvr>
                                        <p:cTn id="36" dur="500" fill="hold"/>
                                        <p:tgtEl>
                                          <p:spTgt spid="160"/>
                                        </p:tgtEl>
                                        <p:attrNameLst>
                                          <p:attrName>ppt_w</p:attrName>
                                        </p:attrNameLst>
                                      </p:cBhvr>
                                      <p:tavLst>
                                        <p:tav tm="0">
                                          <p:val>
                                            <p:strVal val="#ppt_w+.3"/>
                                          </p:val>
                                        </p:tav>
                                        <p:tav tm="50000">
                                          <p:val>
                                            <p:strVal val="#ppt_w+.3"/>
                                          </p:val>
                                        </p:tav>
                                        <p:tav tm="100000">
                                          <p:val>
                                            <p:strVal val="#ppt_w"/>
                                          </p:val>
                                        </p:tav>
                                      </p:tavLst>
                                    </p:anim>
                                    <p:anim calcmode="lin" valueType="num">
                                      <p:cBhvr>
                                        <p:cTn id="37" dur="500" fill="hold"/>
                                        <p:tgtEl>
                                          <p:spTgt spid="160"/>
                                        </p:tgtEl>
                                        <p:attrNameLst>
                                          <p:attrName>ppt_x</p:attrName>
                                        </p:attrNameLst>
                                      </p:cBhvr>
                                      <p:tavLst>
                                        <p:tav tm="0">
                                          <p:val>
                                            <p:strVal val="#ppt_x-.3"/>
                                          </p:val>
                                        </p:tav>
                                        <p:tav tm="50000">
                                          <p:val>
                                            <p:strVal val="#ppt_x"/>
                                          </p:val>
                                        </p:tav>
                                        <p:tav tm="100000">
                                          <p:val>
                                            <p:strVal val="#ppt_x"/>
                                          </p:val>
                                        </p:tav>
                                      </p:tavLst>
                                    </p:anim>
                                    <p:anim calcmode="lin" valueType="num">
                                      <p:cBhvr>
                                        <p:cTn id="38" dur="500" fill="hold"/>
                                        <p:tgtEl>
                                          <p:spTgt spid="160"/>
                                        </p:tgtEl>
                                        <p:attrNameLst>
                                          <p:attrName>ppt_y</p:attrName>
                                        </p:attrNameLst>
                                      </p:cBhvr>
                                      <p:tavLst>
                                        <p:tav tm="0">
                                          <p:val>
                                            <p:strVal val="#ppt_y"/>
                                          </p:val>
                                        </p:tav>
                                        <p:tav tm="100000">
                                          <p:val>
                                            <p:strVal val="#ppt_y"/>
                                          </p:val>
                                        </p:tav>
                                      </p:tavLst>
                                    </p:anim>
                                  </p:childTnLst>
                                </p:cTn>
                              </p:par>
                            </p:childTnLst>
                          </p:cTn>
                        </p:par>
                        <p:par>
                          <p:cTn id="39" fill="hold">
                            <p:stCondLst>
                              <p:cond delay="7550"/>
                            </p:stCondLst>
                            <p:childTnLst>
                              <p:par>
                                <p:cTn id="40" presetID="39" presetClass="entr" presetSubtype="0" accel="100000" fill="hold" grpId="0" nodeType="afterEffect">
                                  <p:stCondLst>
                                    <p:cond delay="0"/>
                                  </p:stCondLst>
                                  <p:iterate type="lt">
                                    <p:tmPct val="10000"/>
                                  </p:iterate>
                                  <p:childTnLst>
                                    <p:set>
                                      <p:cBhvr>
                                        <p:cTn id="41" dur="1" fill="hold">
                                          <p:stCondLst>
                                            <p:cond delay="0"/>
                                          </p:stCondLst>
                                        </p:cTn>
                                        <p:tgtEl>
                                          <p:spTgt spid="161"/>
                                        </p:tgtEl>
                                        <p:attrNameLst>
                                          <p:attrName>style.visibility</p:attrName>
                                        </p:attrNameLst>
                                      </p:cBhvr>
                                      <p:to>
                                        <p:strVal val="visible"/>
                                      </p:to>
                                    </p:set>
                                    <p:anim calcmode="lin" valueType="num">
                                      <p:cBhvr>
                                        <p:cTn id="42" dur="500" fill="hold"/>
                                        <p:tgtEl>
                                          <p:spTgt spid="161"/>
                                        </p:tgtEl>
                                        <p:attrNameLst>
                                          <p:attrName>ppt_h</p:attrName>
                                        </p:attrNameLst>
                                      </p:cBhvr>
                                      <p:tavLst>
                                        <p:tav tm="0">
                                          <p:val>
                                            <p:strVal val="#ppt_h/20"/>
                                          </p:val>
                                        </p:tav>
                                        <p:tav tm="50000">
                                          <p:val>
                                            <p:strVal val="#ppt_h/20"/>
                                          </p:val>
                                        </p:tav>
                                        <p:tav tm="100000">
                                          <p:val>
                                            <p:strVal val="#ppt_h"/>
                                          </p:val>
                                        </p:tav>
                                      </p:tavLst>
                                    </p:anim>
                                    <p:anim calcmode="lin" valueType="num">
                                      <p:cBhvr>
                                        <p:cTn id="43" dur="500" fill="hold"/>
                                        <p:tgtEl>
                                          <p:spTgt spid="161"/>
                                        </p:tgtEl>
                                        <p:attrNameLst>
                                          <p:attrName>ppt_w</p:attrName>
                                        </p:attrNameLst>
                                      </p:cBhvr>
                                      <p:tavLst>
                                        <p:tav tm="0">
                                          <p:val>
                                            <p:strVal val="#ppt_w+.3"/>
                                          </p:val>
                                        </p:tav>
                                        <p:tav tm="50000">
                                          <p:val>
                                            <p:strVal val="#ppt_w+.3"/>
                                          </p:val>
                                        </p:tav>
                                        <p:tav tm="100000">
                                          <p:val>
                                            <p:strVal val="#ppt_w"/>
                                          </p:val>
                                        </p:tav>
                                      </p:tavLst>
                                    </p:anim>
                                    <p:anim calcmode="lin" valueType="num">
                                      <p:cBhvr>
                                        <p:cTn id="44" dur="500" fill="hold"/>
                                        <p:tgtEl>
                                          <p:spTgt spid="161"/>
                                        </p:tgtEl>
                                        <p:attrNameLst>
                                          <p:attrName>ppt_x</p:attrName>
                                        </p:attrNameLst>
                                      </p:cBhvr>
                                      <p:tavLst>
                                        <p:tav tm="0">
                                          <p:val>
                                            <p:strVal val="#ppt_x-.3"/>
                                          </p:val>
                                        </p:tav>
                                        <p:tav tm="50000">
                                          <p:val>
                                            <p:strVal val="#ppt_x"/>
                                          </p:val>
                                        </p:tav>
                                        <p:tav tm="100000">
                                          <p:val>
                                            <p:strVal val="#ppt_x"/>
                                          </p:val>
                                        </p:tav>
                                      </p:tavLst>
                                    </p:anim>
                                    <p:anim calcmode="lin" valueType="num">
                                      <p:cBhvr>
                                        <p:cTn id="45" dur="500" fill="hold"/>
                                        <p:tgtEl>
                                          <p:spTgt spid="1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p:bldP spid="158" grpId="0"/>
      <p:bldP spid="159" grpId="0"/>
      <p:bldP spid="160" grpId="0"/>
      <p:bldP spid="162" grpId="0"/>
      <p:bldP spid="16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zh-TW" altLang="en-US" sz="2800" dirty="0">
                <a:ea typeface="微软雅黑" panose="020B0503020204020204" pitchFamily="34" charset="-122"/>
              </a:rPr>
              <a:t>個案說明</a:t>
            </a:r>
            <a:endParaRPr lang="zh-CN" altLang="en-US" sz="2800" dirty="0">
              <a:ea typeface="微软雅黑" panose="020B0503020204020204" pitchFamily="34" charset="-122"/>
            </a:endParaRPr>
          </a:p>
        </p:txBody>
      </p:sp>
      <p:sp>
        <p:nvSpPr>
          <p:cNvPr id="65" name="椭圆 145">
            <a:extLst>
              <a:ext uri="{FF2B5EF4-FFF2-40B4-BE49-F238E27FC236}">
                <a16:creationId xmlns:a16="http://schemas.microsoft.com/office/drawing/2014/main" id="{BF60A6F2-3177-4BB8-AA8F-C06DA75C63A9}"/>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66" name="矩形 65">
            <a:extLst>
              <a:ext uri="{FF2B5EF4-FFF2-40B4-BE49-F238E27FC236}">
                <a16:creationId xmlns:a16="http://schemas.microsoft.com/office/drawing/2014/main" id="{A7287CC5-1A55-4B7C-B702-5AC6B58758CE}"/>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10</a:t>
            </a:fld>
            <a:endParaRPr lang="zh-CN" altLang="en-US" sz="2000" b="1" dirty="0">
              <a:latin typeface="Segoe UI Light" pitchFamily="34" charset="0"/>
              <a:ea typeface="专业字体设计服务/WWW.ZTSGC.COM/" pitchFamily="2" charset="-122"/>
            </a:endParaRPr>
          </a:p>
        </p:txBody>
      </p:sp>
      <p:sp>
        <p:nvSpPr>
          <p:cNvPr id="70" name="文本框 77">
            <a:extLst>
              <a:ext uri="{FF2B5EF4-FFF2-40B4-BE49-F238E27FC236}">
                <a16:creationId xmlns:a16="http://schemas.microsoft.com/office/drawing/2014/main" id="{ECA2751C-A57F-4C90-8E6A-E7D6CFFDF986}"/>
              </a:ext>
            </a:extLst>
          </p:cNvPr>
          <p:cNvSpPr txBox="1"/>
          <p:nvPr/>
        </p:nvSpPr>
        <p:spPr>
          <a:xfrm>
            <a:off x="6248992" y="1067874"/>
            <a:ext cx="1520931" cy="461665"/>
          </a:xfrm>
          <a:prstGeom prst="rect">
            <a:avLst/>
          </a:prstGeom>
          <a:noFill/>
        </p:spPr>
        <p:txBody>
          <a:bodyPr vert="horz" wrap="square" rtlCol="0" anchor="ctr">
            <a:spAutoFit/>
          </a:bodyPr>
          <a:lstStyle/>
          <a:p>
            <a:pPr algn="ctr"/>
            <a:r>
              <a:rPr lang="zh-TW" altLang="en-US" sz="2400" dirty="0">
                <a:solidFill>
                  <a:prstClr val="black">
                    <a:lumMod val="50000"/>
                    <a:lumOff val="50000"/>
                  </a:prstClr>
                </a:solidFill>
                <a:latin typeface="微软雅黑" panose="020B0503020204020204" pitchFamily="34" charset="-122"/>
                <a:ea typeface="微软雅黑" panose="020B0503020204020204" pitchFamily="34" charset="-122"/>
              </a:rPr>
              <a:t>自首</a:t>
            </a:r>
            <a:endParaRPr lang="zh-CN" altLang="en-US" sz="24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71" name="文本框 77">
            <a:extLst>
              <a:ext uri="{FF2B5EF4-FFF2-40B4-BE49-F238E27FC236}">
                <a16:creationId xmlns:a16="http://schemas.microsoft.com/office/drawing/2014/main" id="{FDAAC3D7-8E4A-4443-A782-C35087FE921C}"/>
              </a:ext>
            </a:extLst>
          </p:cNvPr>
          <p:cNvSpPr txBox="1"/>
          <p:nvPr/>
        </p:nvSpPr>
        <p:spPr>
          <a:xfrm>
            <a:off x="9379198" y="1010066"/>
            <a:ext cx="1726165" cy="461665"/>
          </a:xfrm>
          <a:prstGeom prst="rect">
            <a:avLst/>
          </a:prstGeom>
          <a:noFill/>
        </p:spPr>
        <p:txBody>
          <a:bodyPr vert="horz" wrap="square" rtlCol="0" anchor="ctr">
            <a:spAutoFit/>
          </a:bodyPr>
          <a:lstStyle/>
          <a:p>
            <a:pPr algn="ctr"/>
            <a:r>
              <a:rPr lang="zh-TW" altLang="en-US" sz="2400" dirty="0">
                <a:solidFill>
                  <a:prstClr val="black">
                    <a:lumMod val="50000"/>
                    <a:lumOff val="50000"/>
                  </a:prstClr>
                </a:solidFill>
                <a:latin typeface="微软雅黑" panose="020B0503020204020204" pitchFamily="34" charset="-122"/>
                <a:ea typeface="微软雅黑" panose="020B0503020204020204" pitchFamily="34" charset="-122"/>
              </a:rPr>
              <a:t>不承認</a:t>
            </a:r>
            <a:endParaRPr lang="zh-CN" altLang="en-US" sz="24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nvGrpSpPr>
          <p:cNvPr id="58" name="群組 57">
            <a:extLst>
              <a:ext uri="{FF2B5EF4-FFF2-40B4-BE49-F238E27FC236}">
                <a16:creationId xmlns:a16="http://schemas.microsoft.com/office/drawing/2014/main" id="{B13DC844-0C05-4D6C-8806-166F02FD4E7E}"/>
              </a:ext>
            </a:extLst>
          </p:cNvPr>
          <p:cNvGrpSpPr/>
          <p:nvPr/>
        </p:nvGrpSpPr>
        <p:grpSpPr>
          <a:xfrm>
            <a:off x="4731713" y="1396348"/>
            <a:ext cx="7248390" cy="2342493"/>
            <a:chOff x="4707931" y="1114186"/>
            <a:chExt cx="6530423" cy="2342493"/>
          </a:xfrm>
        </p:grpSpPr>
        <p:sp>
          <p:nvSpPr>
            <p:cNvPr id="78" name="文本框 77"/>
            <p:cNvSpPr txBox="1"/>
            <p:nvPr/>
          </p:nvSpPr>
          <p:spPr>
            <a:xfrm>
              <a:off x="4755754" y="1114186"/>
              <a:ext cx="553998" cy="1268607"/>
            </a:xfrm>
            <a:prstGeom prst="rect">
              <a:avLst/>
            </a:prstGeom>
            <a:noFill/>
          </p:spPr>
          <p:txBody>
            <a:bodyPr vert="eaVert" wrap="square" rtlCol="0" anchor="ctr">
              <a:spAutoFit/>
            </a:bodyPr>
            <a:lstStyle/>
            <a:p>
              <a:pPr algn="ctr"/>
              <a:r>
                <a:rPr lang="zh-TW" altLang="en-US" sz="2400" dirty="0">
                  <a:solidFill>
                    <a:prstClr val="black">
                      <a:lumMod val="50000"/>
                      <a:lumOff val="50000"/>
                    </a:prstClr>
                  </a:solidFill>
                  <a:latin typeface="微软雅黑" panose="020B0503020204020204" pitchFamily="34" charset="-122"/>
                  <a:ea typeface="微软雅黑" panose="020B0503020204020204" pitchFamily="34" charset="-122"/>
                </a:rPr>
                <a:t>自首</a:t>
              </a:r>
              <a:endParaRPr lang="zh-CN" altLang="en-US" sz="24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69" name="文本框 77">
              <a:extLst>
                <a:ext uri="{FF2B5EF4-FFF2-40B4-BE49-F238E27FC236}">
                  <a16:creationId xmlns:a16="http://schemas.microsoft.com/office/drawing/2014/main" id="{B52271EB-4A9A-4B4F-A9DE-94838D8F3138}"/>
                </a:ext>
              </a:extLst>
            </p:cNvPr>
            <p:cNvSpPr txBox="1"/>
            <p:nvPr/>
          </p:nvSpPr>
          <p:spPr>
            <a:xfrm>
              <a:off x="4707931" y="2188072"/>
              <a:ext cx="553998" cy="1268607"/>
            </a:xfrm>
            <a:prstGeom prst="rect">
              <a:avLst/>
            </a:prstGeom>
            <a:noFill/>
          </p:spPr>
          <p:txBody>
            <a:bodyPr vert="eaVert" wrap="square" rtlCol="0" anchor="ctr">
              <a:spAutoFit/>
            </a:bodyPr>
            <a:lstStyle/>
            <a:p>
              <a:pPr algn="ctr"/>
              <a:r>
                <a:rPr lang="zh-TW" altLang="en-US" sz="2400" dirty="0">
                  <a:solidFill>
                    <a:prstClr val="black">
                      <a:lumMod val="50000"/>
                      <a:lumOff val="50000"/>
                    </a:prstClr>
                  </a:solidFill>
                  <a:latin typeface="微软雅黑" panose="020B0503020204020204" pitchFamily="34" charset="-122"/>
                  <a:ea typeface="微软雅黑" panose="020B0503020204020204" pitchFamily="34" charset="-122"/>
                </a:rPr>
                <a:t>不承認</a:t>
              </a:r>
              <a:endParaRPr lang="zh-CN" altLang="en-US" sz="24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2" name="单圆角矩形 1"/>
            <p:cNvSpPr/>
            <p:nvPr/>
          </p:nvSpPr>
          <p:spPr>
            <a:xfrm flipH="1">
              <a:off x="5379155" y="1214974"/>
              <a:ext cx="2906780" cy="983557"/>
            </a:xfrm>
            <a:prstGeom prst="round1Rect">
              <a:avLst>
                <a:gd name="adj" fmla="val 21387"/>
              </a:avLst>
            </a:prstGeom>
            <a:gradFill>
              <a:gsLst>
                <a:gs pos="100000">
                  <a:srgbClr val="F5F5F5"/>
                </a:gs>
                <a:gs pos="0">
                  <a:schemeClr val="bg1">
                    <a:lumMod val="85000"/>
                  </a:schemeClr>
                </a:gs>
              </a:gsLst>
              <a:lin ang="8100000" scaled="0"/>
            </a:gradFill>
            <a:ln w="31750">
              <a:gradFill>
                <a:gsLst>
                  <a:gs pos="0">
                    <a:schemeClr val="bg1"/>
                  </a:gs>
                  <a:gs pos="100000">
                    <a:schemeClr val="bg1">
                      <a:lumMod val="75000"/>
                    </a:schemeClr>
                  </a:gs>
                </a:gsLst>
                <a:lin ang="8100000" scaled="0"/>
              </a:gradFill>
            </a:ln>
            <a:effectLst>
              <a:outerShdw blurRad="2921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 name="单圆角矩形 2"/>
            <p:cNvSpPr/>
            <p:nvPr/>
          </p:nvSpPr>
          <p:spPr>
            <a:xfrm flipV="1">
              <a:off x="8331573" y="2305853"/>
              <a:ext cx="2906781" cy="983557"/>
            </a:xfrm>
            <a:prstGeom prst="round1Rect">
              <a:avLst>
                <a:gd name="adj" fmla="val 21387"/>
              </a:avLst>
            </a:prstGeom>
            <a:gradFill>
              <a:gsLst>
                <a:gs pos="100000">
                  <a:srgbClr val="F5F5F5"/>
                </a:gs>
                <a:gs pos="0">
                  <a:schemeClr val="bg1">
                    <a:lumMod val="85000"/>
                  </a:schemeClr>
                </a:gs>
              </a:gsLst>
              <a:lin ang="18900000" scaled="0"/>
            </a:gradFill>
            <a:ln w="31750">
              <a:gradFill>
                <a:gsLst>
                  <a:gs pos="0">
                    <a:schemeClr val="bg1"/>
                  </a:gs>
                  <a:gs pos="100000">
                    <a:schemeClr val="bg1">
                      <a:lumMod val="75000"/>
                    </a:schemeClr>
                  </a:gs>
                </a:gsLst>
                <a:lin ang="18900000" scaled="0"/>
              </a:gradFill>
            </a:ln>
            <a:effectLst>
              <a:outerShdw blurRad="2921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4" name="矩形 3"/>
            <p:cNvSpPr/>
            <p:nvPr/>
          </p:nvSpPr>
          <p:spPr>
            <a:xfrm>
              <a:off x="5386361" y="2305855"/>
              <a:ext cx="2906780" cy="983557"/>
            </a:xfrm>
            <a:prstGeom prst="rect">
              <a:avLst/>
            </a:prstGeom>
            <a:gradFill flip="none" rotWithShape="1">
              <a:gsLst>
                <a:gs pos="100000">
                  <a:srgbClr val="F5F5F5"/>
                </a:gs>
                <a:gs pos="0">
                  <a:schemeClr val="bg1">
                    <a:lumMod val="85000"/>
                  </a:schemeClr>
                </a:gs>
              </a:gsLst>
              <a:lin ang="2700000" scaled="1"/>
              <a:tileRect/>
            </a:gradFill>
            <a:ln w="31750">
              <a:gradFill flip="none" rotWithShape="1">
                <a:gsLst>
                  <a:gs pos="0">
                    <a:schemeClr val="bg1"/>
                  </a:gs>
                  <a:gs pos="100000">
                    <a:schemeClr val="bg1">
                      <a:lumMod val="75000"/>
                    </a:schemeClr>
                  </a:gs>
                </a:gsLst>
                <a:lin ang="2700000" scaled="1"/>
                <a:tileRect/>
              </a:gradFill>
            </a:ln>
            <a:effectLst>
              <a:outerShdw blurRad="2921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 name="矩形 4"/>
            <p:cNvSpPr/>
            <p:nvPr/>
          </p:nvSpPr>
          <p:spPr>
            <a:xfrm>
              <a:off x="8331573" y="1214974"/>
              <a:ext cx="2906781" cy="983557"/>
            </a:xfrm>
            <a:prstGeom prst="rect">
              <a:avLst/>
            </a:prstGeom>
            <a:gradFill flip="none" rotWithShape="1">
              <a:gsLst>
                <a:gs pos="100000">
                  <a:srgbClr val="F5F5F5"/>
                </a:gs>
                <a:gs pos="0">
                  <a:schemeClr val="bg1">
                    <a:lumMod val="85000"/>
                  </a:schemeClr>
                </a:gs>
              </a:gsLst>
              <a:lin ang="2700000" scaled="1"/>
              <a:tileRect/>
            </a:gradFill>
            <a:ln w="31750">
              <a:gradFill flip="none" rotWithShape="1">
                <a:gsLst>
                  <a:gs pos="0">
                    <a:schemeClr val="bg1"/>
                  </a:gs>
                  <a:gs pos="100000">
                    <a:schemeClr val="bg1">
                      <a:lumMod val="75000"/>
                    </a:schemeClr>
                  </a:gs>
                </a:gsLst>
                <a:lin ang="2700000" scaled="1"/>
                <a:tileRect/>
              </a:gradFill>
            </a:ln>
            <a:effectLst>
              <a:outerShdw blurRad="2921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9" name="矩形 8"/>
            <p:cNvSpPr/>
            <p:nvPr/>
          </p:nvSpPr>
          <p:spPr>
            <a:xfrm>
              <a:off x="8430511" y="1312593"/>
              <a:ext cx="2693534" cy="788319"/>
            </a:xfrm>
            <a:prstGeom prst="rect">
              <a:avLst/>
            </a:prstGeom>
            <a:solidFill>
              <a:srgbClr val="01ACBE"/>
            </a:solidFill>
            <a:ln w="25400">
              <a:gradFill flip="none" rotWithShape="1">
                <a:gsLst>
                  <a:gs pos="0">
                    <a:schemeClr val="bg1">
                      <a:lumMod val="65000"/>
                    </a:schemeClr>
                  </a:gs>
                  <a:gs pos="100000">
                    <a:schemeClr val="bg1"/>
                  </a:gs>
                </a:gsLst>
                <a:lin ang="2700000" scaled="1"/>
                <a:tileRect/>
              </a:gradFill>
            </a:ln>
            <a:effectLst>
              <a:innerShdw blurRad="1016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0" name="单圆角矩形 9"/>
            <p:cNvSpPr/>
            <p:nvPr/>
          </p:nvSpPr>
          <p:spPr>
            <a:xfrm flipH="1">
              <a:off x="5489381" y="1312593"/>
              <a:ext cx="2693534" cy="788319"/>
            </a:xfrm>
            <a:prstGeom prst="round1Rect">
              <a:avLst/>
            </a:prstGeom>
            <a:solidFill>
              <a:srgbClr val="FFB850"/>
            </a:solidFill>
            <a:ln w="25400">
              <a:gradFill>
                <a:gsLst>
                  <a:gs pos="0">
                    <a:schemeClr val="bg1">
                      <a:lumMod val="65000"/>
                    </a:schemeClr>
                  </a:gs>
                  <a:gs pos="100000">
                    <a:schemeClr val="bg1"/>
                  </a:gs>
                </a:gsLst>
                <a:lin ang="8100000" scaled="0"/>
              </a:gradFill>
            </a:ln>
            <a:effectLst>
              <a:innerShdw blurRad="101600" dist="254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1" name="单圆角矩形 10"/>
            <p:cNvSpPr/>
            <p:nvPr/>
          </p:nvSpPr>
          <p:spPr>
            <a:xfrm flipV="1">
              <a:off x="8430511" y="2403474"/>
              <a:ext cx="2693534" cy="788319"/>
            </a:xfrm>
            <a:prstGeom prst="round1Rect">
              <a:avLst/>
            </a:prstGeom>
            <a:solidFill>
              <a:srgbClr val="663A77"/>
            </a:solidFill>
            <a:ln w="25400">
              <a:gradFill>
                <a:gsLst>
                  <a:gs pos="0">
                    <a:schemeClr val="bg1">
                      <a:lumMod val="65000"/>
                    </a:schemeClr>
                  </a:gs>
                  <a:gs pos="100000">
                    <a:schemeClr val="bg1"/>
                  </a:gs>
                </a:gsLst>
                <a:lin ang="18900000" scaled="0"/>
              </a:gradFill>
            </a:ln>
            <a:effectLst>
              <a:innerShdw blurRad="101600" dist="254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2" name="矩形 11"/>
            <p:cNvSpPr/>
            <p:nvPr/>
          </p:nvSpPr>
          <p:spPr>
            <a:xfrm>
              <a:off x="5482381" y="2403474"/>
              <a:ext cx="2693534" cy="788319"/>
            </a:xfrm>
            <a:prstGeom prst="rect">
              <a:avLst/>
            </a:prstGeom>
            <a:solidFill>
              <a:srgbClr val="E87071"/>
            </a:solidFill>
            <a:ln w="25400">
              <a:gradFill flip="none" rotWithShape="1">
                <a:gsLst>
                  <a:gs pos="0">
                    <a:schemeClr val="bg1">
                      <a:lumMod val="65000"/>
                    </a:schemeClr>
                  </a:gs>
                  <a:gs pos="100000">
                    <a:schemeClr val="bg1"/>
                  </a:gs>
                </a:gsLst>
                <a:lin ang="2700000" scaled="1"/>
                <a:tileRect/>
              </a:gradFill>
            </a:ln>
            <a:effectLst>
              <a:innerShdw blurRad="1016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73" name="文本框 77">
              <a:extLst>
                <a:ext uri="{FF2B5EF4-FFF2-40B4-BE49-F238E27FC236}">
                  <a16:creationId xmlns:a16="http://schemas.microsoft.com/office/drawing/2014/main" id="{A0E314FB-B76E-4F48-BD3D-837F98E54624}"/>
                </a:ext>
              </a:extLst>
            </p:cNvPr>
            <p:cNvSpPr txBox="1"/>
            <p:nvPr/>
          </p:nvSpPr>
          <p:spPr>
            <a:xfrm>
              <a:off x="5489381" y="1475919"/>
              <a:ext cx="2693534" cy="461665"/>
            </a:xfrm>
            <a:prstGeom prst="rect">
              <a:avLst/>
            </a:prstGeom>
            <a:noFill/>
          </p:spPr>
          <p:txBody>
            <a:bodyPr vert="horz" wrap="square" rtlCol="0" anchor="ctr">
              <a:spAutoFit/>
            </a:bodyPr>
            <a:lstStyle/>
            <a:p>
              <a:pPr algn="ctr"/>
              <a:r>
                <a:rPr lang="en-US" altLang="zh-TW" sz="2400" dirty="0">
                  <a:solidFill>
                    <a:schemeClr val="bg1"/>
                  </a:solidFill>
                  <a:latin typeface="微软雅黑" panose="020B0503020204020204" pitchFamily="34" charset="-122"/>
                  <a:ea typeface="微软雅黑" panose="020B0503020204020204" pitchFamily="34" charset="-122"/>
                </a:rPr>
                <a:t>(1</a:t>
              </a:r>
              <a:r>
                <a:rPr lang="zh-TW" altLang="en-US" sz="2400" dirty="0">
                  <a:solidFill>
                    <a:schemeClr val="bg1"/>
                  </a:solidFill>
                  <a:latin typeface="微软雅黑" panose="020B0503020204020204" pitchFamily="34" charset="-122"/>
                  <a:ea typeface="微软雅黑" panose="020B0503020204020204" pitchFamily="34" charset="-122"/>
                </a:rPr>
                <a:t>年刑期</a:t>
              </a:r>
              <a:r>
                <a:rPr lang="zh-TW" altLang="en-US" sz="2400" dirty="0">
                  <a:solidFill>
                    <a:schemeClr val="bg1"/>
                  </a:solidFill>
                  <a:latin typeface="王漢宗超明體繁" panose="02020300000000000000" pitchFamily="18" charset="-120"/>
                  <a:ea typeface="王漢宗超明體繁" panose="02020300000000000000" pitchFamily="18" charset="-120"/>
                </a:rPr>
                <a:t>，</a:t>
              </a:r>
              <a:r>
                <a:rPr lang="en-US" altLang="zh-TW" sz="2400" dirty="0">
                  <a:solidFill>
                    <a:schemeClr val="bg1"/>
                  </a:solidFill>
                  <a:latin typeface="微软雅黑" panose="020B0503020204020204" pitchFamily="34" charset="-122"/>
                  <a:ea typeface="微软雅黑" panose="020B0503020204020204" pitchFamily="34" charset="-122"/>
                </a:rPr>
                <a:t> 1</a:t>
              </a:r>
              <a:r>
                <a:rPr lang="zh-TW" altLang="en-US" sz="2400" dirty="0">
                  <a:solidFill>
                    <a:schemeClr val="bg1"/>
                  </a:solidFill>
                  <a:latin typeface="微软雅黑" panose="020B0503020204020204" pitchFamily="34" charset="-122"/>
                  <a:ea typeface="微软雅黑" panose="020B0503020204020204" pitchFamily="34" charset="-122"/>
                </a:rPr>
                <a:t>年刑期</a:t>
              </a:r>
              <a:r>
                <a:rPr lang="en-US" altLang="zh-TW" sz="2400" dirty="0">
                  <a:solidFill>
                    <a:schemeClr val="bg1"/>
                  </a:solidFill>
                  <a:latin typeface="微软雅黑" panose="020B0503020204020204" pitchFamily="34" charset="-122"/>
                  <a:ea typeface="微软雅黑" panose="020B0503020204020204" pitchFamily="34" charset="-122"/>
                </a:rPr>
                <a:t>)</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
        <p:nvSpPr>
          <p:cNvPr id="89" name="文本框 77">
            <a:extLst>
              <a:ext uri="{FF2B5EF4-FFF2-40B4-BE49-F238E27FC236}">
                <a16:creationId xmlns:a16="http://schemas.microsoft.com/office/drawing/2014/main" id="{83371207-BC3B-466C-B77E-24C54B2B6D7B}"/>
              </a:ext>
            </a:extLst>
          </p:cNvPr>
          <p:cNvSpPr txBox="1"/>
          <p:nvPr/>
        </p:nvSpPr>
        <p:spPr>
          <a:xfrm>
            <a:off x="5633964" y="2884163"/>
            <a:ext cx="2989666" cy="461665"/>
          </a:xfrm>
          <a:prstGeom prst="rect">
            <a:avLst/>
          </a:prstGeom>
          <a:noFill/>
        </p:spPr>
        <p:txBody>
          <a:bodyPr vert="horz" wrap="square" rtlCol="0" anchor="ctr">
            <a:spAutoFit/>
          </a:bodyPr>
          <a:lstStyle/>
          <a:p>
            <a:pPr algn="ctr"/>
            <a:r>
              <a:rPr lang="en-US" altLang="zh-TW" sz="2400" dirty="0">
                <a:solidFill>
                  <a:schemeClr val="bg1"/>
                </a:solidFill>
                <a:latin typeface="微软雅黑" panose="020B0503020204020204" pitchFamily="34" charset="-122"/>
                <a:ea typeface="微软雅黑" panose="020B0503020204020204" pitchFamily="34" charset="-122"/>
              </a:rPr>
              <a:t>(1</a:t>
            </a:r>
            <a:r>
              <a:rPr lang="zh-TW" altLang="en-US" sz="2400" dirty="0">
                <a:solidFill>
                  <a:schemeClr val="bg1"/>
                </a:solidFill>
                <a:latin typeface="微软雅黑" panose="020B0503020204020204" pitchFamily="34" charset="-122"/>
                <a:ea typeface="微软雅黑" panose="020B0503020204020204" pitchFamily="34" charset="-122"/>
              </a:rPr>
              <a:t>年刑期</a:t>
            </a:r>
            <a:r>
              <a:rPr lang="zh-TW" altLang="en-US" sz="2400" dirty="0">
                <a:solidFill>
                  <a:schemeClr val="bg1"/>
                </a:solidFill>
                <a:latin typeface="王漢宗超明體繁" panose="02020300000000000000" pitchFamily="18" charset="-120"/>
                <a:ea typeface="王漢宗超明體繁" panose="02020300000000000000" pitchFamily="18" charset="-120"/>
              </a:rPr>
              <a:t>，</a:t>
            </a:r>
            <a:r>
              <a:rPr lang="en-US" altLang="zh-TW" sz="2400" dirty="0">
                <a:solidFill>
                  <a:schemeClr val="bg1"/>
                </a:solidFill>
                <a:latin typeface="微软雅黑" panose="020B0503020204020204" pitchFamily="34" charset="-122"/>
                <a:ea typeface="微软雅黑" panose="020B0503020204020204" pitchFamily="34" charset="-122"/>
              </a:rPr>
              <a:t> 1</a:t>
            </a:r>
            <a:r>
              <a:rPr lang="zh-TW" altLang="en-US" sz="2400" dirty="0">
                <a:solidFill>
                  <a:schemeClr val="bg1"/>
                </a:solidFill>
                <a:latin typeface="微软雅黑" panose="020B0503020204020204" pitchFamily="34" charset="-122"/>
                <a:ea typeface="微软雅黑" panose="020B0503020204020204" pitchFamily="34" charset="-122"/>
              </a:rPr>
              <a:t>年刑期</a:t>
            </a:r>
            <a:r>
              <a:rPr lang="en-US" altLang="zh-TW" sz="2400" dirty="0">
                <a:solidFill>
                  <a:schemeClr val="bg1"/>
                </a:solidFill>
                <a:latin typeface="微软雅黑" panose="020B0503020204020204" pitchFamily="34" charset="-122"/>
                <a:ea typeface="微软雅黑" panose="020B0503020204020204" pitchFamily="34" charset="-122"/>
              </a:rPr>
              <a:t>)</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0" name="文本框 77">
            <a:extLst>
              <a:ext uri="{FF2B5EF4-FFF2-40B4-BE49-F238E27FC236}">
                <a16:creationId xmlns:a16="http://schemas.microsoft.com/office/drawing/2014/main" id="{8DCCAA80-A353-486E-BC28-9F995AC9932B}"/>
              </a:ext>
            </a:extLst>
          </p:cNvPr>
          <p:cNvSpPr txBox="1"/>
          <p:nvPr/>
        </p:nvSpPr>
        <p:spPr>
          <a:xfrm>
            <a:off x="8872090" y="1799820"/>
            <a:ext cx="2989666" cy="461665"/>
          </a:xfrm>
          <a:prstGeom prst="rect">
            <a:avLst/>
          </a:prstGeom>
          <a:noFill/>
        </p:spPr>
        <p:txBody>
          <a:bodyPr vert="horz" wrap="square" rtlCol="0" anchor="ctr">
            <a:spAutoFit/>
          </a:bodyPr>
          <a:lstStyle/>
          <a:p>
            <a:pPr algn="ctr"/>
            <a:r>
              <a:rPr lang="en-US" altLang="zh-TW" sz="2400" dirty="0">
                <a:solidFill>
                  <a:schemeClr val="bg1"/>
                </a:solidFill>
                <a:latin typeface="微软雅黑" panose="020B0503020204020204" pitchFamily="34" charset="-122"/>
                <a:ea typeface="微软雅黑" panose="020B0503020204020204" pitchFamily="34" charset="-122"/>
              </a:rPr>
              <a:t>(1</a:t>
            </a:r>
            <a:r>
              <a:rPr lang="zh-TW" altLang="en-US" sz="2400" dirty="0">
                <a:solidFill>
                  <a:schemeClr val="bg1"/>
                </a:solidFill>
                <a:latin typeface="微软雅黑" panose="020B0503020204020204" pitchFamily="34" charset="-122"/>
                <a:ea typeface="微软雅黑" panose="020B0503020204020204" pitchFamily="34" charset="-122"/>
              </a:rPr>
              <a:t>年刑期</a:t>
            </a:r>
            <a:r>
              <a:rPr lang="zh-TW" altLang="en-US" sz="2400" dirty="0">
                <a:solidFill>
                  <a:schemeClr val="bg1"/>
                </a:solidFill>
                <a:latin typeface="王漢宗超明體繁" panose="02020300000000000000" pitchFamily="18" charset="-120"/>
                <a:ea typeface="王漢宗超明體繁" panose="02020300000000000000" pitchFamily="18" charset="-120"/>
              </a:rPr>
              <a:t>，</a:t>
            </a:r>
            <a:r>
              <a:rPr lang="en-US" altLang="zh-TW" sz="2400" dirty="0">
                <a:solidFill>
                  <a:schemeClr val="bg1"/>
                </a:solidFill>
                <a:latin typeface="微软雅黑" panose="020B0503020204020204" pitchFamily="34" charset="-122"/>
                <a:ea typeface="微软雅黑" panose="020B0503020204020204" pitchFamily="34" charset="-122"/>
              </a:rPr>
              <a:t> 1</a:t>
            </a:r>
            <a:r>
              <a:rPr lang="zh-TW" altLang="en-US" sz="2400" dirty="0">
                <a:solidFill>
                  <a:schemeClr val="bg1"/>
                </a:solidFill>
                <a:latin typeface="微软雅黑" panose="020B0503020204020204" pitchFamily="34" charset="-122"/>
                <a:ea typeface="微软雅黑" panose="020B0503020204020204" pitchFamily="34" charset="-122"/>
              </a:rPr>
              <a:t>年刑期</a:t>
            </a:r>
            <a:r>
              <a:rPr lang="en-US" altLang="zh-TW" sz="2400" dirty="0">
                <a:solidFill>
                  <a:schemeClr val="bg1"/>
                </a:solidFill>
                <a:latin typeface="微软雅黑" panose="020B0503020204020204" pitchFamily="34" charset="-122"/>
                <a:ea typeface="微软雅黑" panose="020B0503020204020204" pitchFamily="34" charset="-122"/>
              </a:rPr>
              <a:t>)</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1" name="文本框 77">
            <a:extLst>
              <a:ext uri="{FF2B5EF4-FFF2-40B4-BE49-F238E27FC236}">
                <a16:creationId xmlns:a16="http://schemas.microsoft.com/office/drawing/2014/main" id="{5F461E85-31A1-4ADD-945B-8AD713F5DA41}"/>
              </a:ext>
            </a:extLst>
          </p:cNvPr>
          <p:cNvSpPr txBox="1"/>
          <p:nvPr/>
        </p:nvSpPr>
        <p:spPr>
          <a:xfrm>
            <a:off x="8872090" y="2900230"/>
            <a:ext cx="2989666" cy="461665"/>
          </a:xfrm>
          <a:prstGeom prst="rect">
            <a:avLst/>
          </a:prstGeom>
          <a:noFill/>
        </p:spPr>
        <p:txBody>
          <a:bodyPr vert="horz" wrap="square" rtlCol="0" anchor="ctr">
            <a:spAutoFit/>
          </a:bodyPr>
          <a:lstStyle/>
          <a:p>
            <a:pPr algn="ctr"/>
            <a:r>
              <a:rPr lang="en-US" altLang="zh-TW" sz="2400" dirty="0">
                <a:solidFill>
                  <a:schemeClr val="bg1"/>
                </a:solidFill>
                <a:latin typeface="微软雅黑" panose="020B0503020204020204" pitchFamily="34" charset="-122"/>
                <a:ea typeface="微软雅黑" panose="020B0503020204020204" pitchFamily="34" charset="-122"/>
              </a:rPr>
              <a:t>(1</a:t>
            </a:r>
            <a:r>
              <a:rPr lang="zh-TW" altLang="en-US" sz="2400" dirty="0">
                <a:solidFill>
                  <a:schemeClr val="bg1"/>
                </a:solidFill>
                <a:latin typeface="微软雅黑" panose="020B0503020204020204" pitchFamily="34" charset="-122"/>
                <a:ea typeface="微软雅黑" panose="020B0503020204020204" pitchFamily="34" charset="-122"/>
              </a:rPr>
              <a:t>年刑期</a:t>
            </a:r>
            <a:r>
              <a:rPr lang="zh-TW" altLang="en-US" sz="2400" dirty="0">
                <a:solidFill>
                  <a:schemeClr val="bg1"/>
                </a:solidFill>
                <a:latin typeface="王漢宗超明體繁" panose="02020300000000000000" pitchFamily="18" charset="-120"/>
                <a:ea typeface="王漢宗超明體繁" panose="02020300000000000000" pitchFamily="18" charset="-120"/>
              </a:rPr>
              <a:t>，</a:t>
            </a:r>
            <a:r>
              <a:rPr lang="en-US" altLang="zh-TW" sz="2400" dirty="0">
                <a:solidFill>
                  <a:schemeClr val="bg1"/>
                </a:solidFill>
                <a:latin typeface="微软雅黑" panose="020B0503020204020204" pitchFamily="34" charset="-122"/>
                <a:ea typeface="微软雅黑" panose="020B0503020204020204" pitchFamily="34" charset="-122"/>
              </a:rPr>
              <a:t> 1</a:t>
            </a:r>
            <a:r>
              <a:rPr lang="zh-TW" altLang="en-US" sz="2400" dirty="0">
                <a:solidFill>
                  <a:schemeClr val="bg1"/>
                </a:solidFill>
                <a:latin typeface="微软雅黑" panose="020B0503020204020204" pitchFamily="34" charset="-122"/>
                <a:ea typeface="微软雅黑" panose="020B0503020204020204" pitchFamily="34" charset="-122"/>
              </a:rPr>
              <a:t>年刑期</a:t>
            </a:r>
            <a:r>
              <a:rPr lang="en-US" altLang="zh-TW" sz="2400" dirty="0">
                <a:solidFill>
                  <a:schemeClr val="bg1"/>
                </a:solidFill>
                <a:latin typeface="微软雅黑" panose="020B0503020204020204" pitchFamily="34" charset="-122"/>
                <a:ea typeface="微软雅黑" panose="020B0503020204020204" pitchFamily="34" charset="-122"/>
              </a:rPr>
              <a:t>)</a:t>
            </a:r>
            <a:endParaRPr lang="zh-CN" altLang="en-US" sz="2400" dirty="0">
              <a:solidFill>
                <a:schemeClr val="bg1"/>
              </a:solidFill>
              <a:latin typeface="微软雅黑" panose="020B0503020204020204" pitchFamily="34" charset="-122"/>
              <a:ea typeface="微软雅黑" panose="020B0503020204020204" pitchFamily="34" charset="-122"/>
            </a:endParaRPr>
          </a:p>
        </p:txBody>
      </p:sp>
      <p:pic>
        <p:nvPicPr>
          <p:cNvPr id="62" name="圖片 61">
            <a:extLst>
              <a:ext uri="{FF2B5EF4-FFF2-40B4-BE49-F238E27FC236}">
                <a16:creationId xmlns:a16="http://schemas.microsoft.com/office/drawing/2014/main" id="{BEA1C672-4A44-4C9E-B40F-D5E65639D0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7732" y="206333"/>
            <a:ext cx="762966" cy="1313997"/>
          </a:xfrm>
          <a:prstGeom prst="rect">
            <a:avLst/>
          </a:prstGeom>
        </p:spPr>
      </p:pic>
      <p:pic>
        <p:nvPicPr>
          <p:cNvPr id="64" name="圖片 63">
            <a:extLst>
              <a:ext uri="{FF2B5EF4-FFF2-40B4-BE49-F238E27FC236}">
                <a16:creationId xmlns:a16="http://schemas.microsoft.com/office/drawing/2014/main" id="{428E2C92-52AD-4802-89FC-F20A946758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8575" y="1532791"/>
            <a:ext cx="1780349" cy="1780349"/>
          </a:xfrm>
          <a:prstGeom prst="rect">
            <a:avLst/>
          </a:prstGeom>
        </p:spPr>
      </p:pic>
    </p:spTree>
    <p:extLst>
      <p:ext uri="{BB962C8B-B14F-4D97-AF65-F5344CB8AC3E}">
        <p14:creationId xmlns:p14="http://schemas.microsoft.com/office/powerpoint/2010/main" val="2231082725"/>
      </p:ext>
    </p:extLst>
  </p:cSld>
  <p:clrMapOvr>
    <a:masterClrMapping/>
  </p:clrMapOvr>
  <p:transition spd="slow" advTm="3000">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椭圆 145">
            <a:extLst>
              <a:ext uri="{FF2B5EF4-FFF2-40B4-BE49-F238E27FC236}">
                <a16:creationId xmlns:a16="http://schemas.microsoft.com/office/drawing/2014/main" id="{11A92360-1B84-417F-8240-FEBF2109E586}"/>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grpSp>
        <p:nvGrpSpPr>
          <p:cNvPr id="4" name="组合 3"/>
          <p:cNvGrpSpPr/>
          <p:nvPr/>
        </p:nvGrpSpPr>
        <p:grpSpPr>
          <a:xfrm>
            <a:off x="394552" y="56926"/>
            <a:ext cx="1930520" cy="4026349"/>
            <a:chOff x="1289902" y="1504726"/>
            <a:chExt cx="1930520" cy="4026349"/>
          </a:xfrm>
        </p:grpSpPr>
        <p:sp>
          <p:nvSpPr>
            <p:cNvPr id="9" name="任意多边形 8"/>
            <p:cNvSpPr>
              <a:spLocks/>
            </p:cNvSpPr>
            <p:nvPr/>
          </p:nvSpPr>
          <p:spPr bwMode="auto">
            <a:xfrm flipV="1">
              <a:off x="1289902"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10" name="任意多边形 9"/>
            <p:cNvSpPr/>
            <p:nvPr/>
          </p:nvSpPr>
          <p:spPr>
            <a:xfrm flipV="1">
              <a:off x="1402127" y="3817205"/>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FFB850"/>
            </a:solidFill>
            <a:ln w="19050">
              <a:gradFill flip="none" rotWithShape="1">
                <a:gsLst>
                  <a:gs pos="0">
                    <a:schemeClr val="bg1">
                      <a:lumMod val="85000"/>
                    </a:schemeClr>
                  </a:gs>
                  <a:gs pos="100000">
                    <a:schemeClr val="bg1"/>
                  </a:gs>
                </a:gsLst>
                <a:lin ang="18900000" scaled="0"/>
                <a:tileRect/>
              </a:gradFill>
            </a:ln>
            <a:effectLst>
              <a:innerShdw blurRad="101600" dist="50800" dir="81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p:nvSpPr>
          <p:spPr>
            <a:xfrm flipV="1">
              <a:off x="1810710" y="3089388"/>
              <a:ext cx="888903" cy="650952"/>
            </a:xfrm>
            <a:prstGeom prst="roundRect">
              <a:avLst>
                <a:gd name="adj" fmla="val 13617"/>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cxnSp>
          <p:nvCxnSpPr>
            <p:cNvPr id="16" name="直接连接符 15"/>
            <p:cNvCxnSpPr/>
            <p:nvPr/>
          </p:nvCxnSpPr>
          <p:spPr>
            <a:xfrm>
              <a:off x="2248870" y="1510003"/>
              <a:ext cx="0" cy="850404"/>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2195249"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椭圆 17"/>
            <p:cNvSpPr/>
            <p:nvPr/>
          </p:nvSpPr>
          <p:spPr>
            <a:xfrm>
              <a:off x="2245344"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0" name="图片 19"/>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1556801" y="1504726"/>
              <a:ext cx="1361845" cy="126694"/>
            </a:xfrm>
            <a:prstGeom prst="rect">
              <a:avLst/>
            </a:prstGeom>
          </p:spPr>
        </p:pic>
        <p:sp>
          <p:nvSpPr>
            <p:cNvPr id="73" name="文本框 101"/>
            <p:cNvSpPr txBox="1"/>
            <p:nvPr/>
          </p:nvSpPr>
          <p:spPr>
            <a:xfrm>
              <a:off x="1525382" y="4015882"/>
              <a:ext cx="1465804" cy="1169551"/>
            </a:xfrm>
            <a:prstGeom prst="rect">
              <a:avLst/>
            </a:prstGeom>
            <a:noFill/>
          </p:spPr>
          <p:txBody>
            <a:bodyPr wrap="square" rtlCol="0">
              <a:spAutoFit/>
            </a:bodyPr>
            <a:lstStyle/>
            <a:p>
              <a:pPr algn="ctr"/>
              <a:r>
                <a:rPr lang="zh-TW" altLang="en-US" sz="3500" dirty="0">
                  <a:solidFill>
                    <a:prstClr val="white"/>
                  </a:solidFill>
                  <a:latin typeface="方正大黑_GBK" panose="03000509000000000000" pitchFamily="65" charset="-122"/>
                  <a:ea typeface="方正大黑_GBK" panose="03000509000000000000" pitchFamily="65" charset="-122"/>
                </a:rPr>
                <a:t>個案背景</a:t>
              </a:r>
              <a:endParaRPr lang="zh-CN" altLang="en-US" sz="3500" dirty="0">
                <a:solidFill>
                  <a:prstClr val="white"/>
                </a:solidFill>
                <a:latin typeface="方正大黑_GBK" panose="03000509000000000000" pitchFamily="65" charset="-122"/>
                <a:ea typeface="方正大黑_GBK" panose="03000509000000000000" pitchFamily="65" charset="-122"/>
              </a:endParaRPr>
            </a:p>
          </p:txBody>
        </p:sp>
      </p:grpSp>
      <p:grpSp>
        <p:nvGrpSpPr>
          <p:cNvPr id="5" name="组合 4"/>
          <p:cNvGrpSpPr/>
          <p:nvPr/>
        </p:nvGrpSpPr>
        <p:grpSpPr>
          <a:xfrm>
            <a:off x="2606469" y="37876"/>
            <a:ext cx="1930520" cy="5359849"/>
            <a:chOff x="3889169" y="171226"/>
            <a:chExt cx="1930520" cy="5359849"/>
          </a:xfrm>
        </p:grpSpPr>
        <p:sp>
          <p:nvSpPr>
            <p:cNvPr id="28" name="任意多边形 27"/>
            <p:cNvSpPr>
              <a:spLocks/>
            </p:cNvSpPr>
            <p:nvPr/>
          </p:nvSpPr>
          <p:spPr bwMode="auto">
            <a:xfrm flipV="1">
              <a:off x="3889169"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29" name="任意多边形 28"/>
            <p:cNvSpPr/>
            <p:nvPr/>
          </p:nvSpPr>
          <p:spPr>
            <a:xfrm flipV="1">
              <a:off x="3995956" y="3855513"/>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01ACBE"/>
            </a:solidFill>
            <a:ln w="19050">
              <a:gradFill>
                <a:gsLst>
                  <a:gs pos="0">
                    <a:schemeClr val="bg1">
                      <a:lumMod val="85000"/>
                    </a:schemeClr>
                  </a:gs>
                  <a:gs pos="100000">
                    <a:schemeClr val="bg1"/>
                  </a:gs>
                </a:gsLst>
                <a:lin ang="18900000" scaled="0"/>
              </a:gradFill>
            </a:ln>
            <a:effectLst>
              <a:innerShdw blurRad="101600" dist="50800" dir="81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圆角矩形 29"/>
            <p:cNvSpPr/>
            <p:nvPr/>
          </p:nvSpPr>
          <p:spPr>
            <a:xfrm flipV="1">
              <a:off x="4409977" y="3089388"/>
              <a:ext cx="888903" cy="650952"/>
            </a:xfrm>
            <a:prstGeom prst="roundRect">
              <a:avLst>
                <a:gd name="adj" fmla="val 13617"/>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24" name="直接连接符 23"/>
            <p:cNvCxnSpPr/>
            <p:nvPr/>
          </p:nvCxnSpPr>
          <p:spPr>
            <a:xfrm>
              <a:off x="4848137" y="214603"/>
              <a:ext cx="0" cy="2088000"/>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4794516"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椭圆 25"/>
            <p:cNvSpPr/>
            <p:nvPr/>
          </p:nvSpPr>
          <p:spPr>
            <a:xfrm>
              <a:off x="4844611"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7" name="图片 26"/>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4156068" y="171226"/>
              <a:ext cx="1361845" cy="126694"/>
            </a:xfrm>
            <a:prstGeom prst="rect">
              <a:avLst/>
            </a:prstGeom>
          </p:spPr>
        </p:pic>
        <p:sp>
          <p:nvSpPr>
            <p:cNvPr id="74" name="文本框 101"/>
            <p:cNvSpPr txBox="1"/>
            <p:nvPr/>
          </p:nvSpPr>
          <p:spPr>
            <a:xfrm>
              <a:off x="4165974" y="4060039"/>
              <a:ext cx="1465804" cy="1169551"/>
            </a:xfrm>
            <a:prstGeom prst="rect">
              <a:avLst/>
            </a:prstGeom>
            <a:noFill/>
          </p:spPr>
          <p:txBody>
            <a:bodyPr wrap="square" rtlCol="0">
              <a:spAutoFit/>
            </a:bodyPr>
            <a:lstStyle/>
            <a:p>
              <a:pPr algn="ctr"/>
              <a:r>
                <a:rPr lang="zh-TW" altLang="en-US" sz="3500" dirty="0">
                  <a:solidFill>
                    <a:prstClr val="white"/>
                  </a:solidFill>
                  <a:latin typeface="方正大黑_GBK" panose="03000509000000000000" pitchFamily="65" charset="-122"/>
                  <a:ea typeface="方正大黑_GBK" panose="03000509000000000000" pitchFamily="65" charset="-122"/>
                </a:rPr>
                <a:t>狀況</a:t>
              </a:r>
              <a:endParaRPr lang="en-US" altLang="zh-TW" sz="3500" dirty="0">
                <a:solidFill>
                  <a:prstClr val="white"/>
                </a:solidFill>
                <a:latin typeface="方正大黑_GBK" panose="03000509000000000000" pitchFamily="65" charset="-122"/>
                <a:ea typeface="方正大黑_GBK" panose="03000509000000000000" pitchFamily="65" charset="-122"/>
              </a:endParaRPr>
            </a:p>
            <a:p>
              <a:pPr algn="ctr"/>
              <a:r>
                <a:rPr lang="en-US" altLang="zh-TW" sz="3500" dirty="0">
                  <a:solidFill>
                    <a:prstClr val="white"/>
                  </a:solidFill>
                  <a:latin typeface="方正大黑_GBK" panose="03000509000000000000" pitchFamily="65" charset="-122"/>
                  <a:ea typeface="方正大黑_GBK" panose="03000509000000000000" pitchFamily="65" charset="-122"/>
                </a:rPr>
                <a:t>A</a:t>
              </a:r>
              <a:endParaRPr lang="zh-CN" altLang="en-US" sz="3500" dirty="0">
                <a:solidFill>
                  <a:prstClr val="white"/>
                </a:solidFill>
                <a:latin typeface="方正大黑_GBK" panose="03000509000000000000" pitchFamily="65" charset="-122"/>
                <a:ea typeface="方正大黑_GBK" panose="03000509000000000000" pitchFamily="65" charset="-122"/>
              </a:endParaRPr>
            </a:p>
          </p:txBody>
        </p:sp>
      </p:grpSp>
      <p:grpSp>
        <p:nvGrpSpPr>
          <p:cNvPr id="6" name="组合 5"/>
          <p:cNvGrpSpPr/>
          <p:nvPr/>
        </p:nvGrpSpPr>
        <p:grpSpPr>
          <a:xfrm>
            <a:off x="5121862" y="907426"/>
            <a:ext cx="1930520" cy="4026349"/>
            <a:chOff x="6488435" y="1504726"/>
            <a:chExt cx="1930520" cy="4026349"/>
          </a:xfrm>
        </p:grpSpPr>
        <p:sp>
          <p:nvSpPr>
            <p:cNvPr id="37" name="任意多边形 36"/>
            <p:cNvSpPr>
              <a:spLocks/>
            </p:cNvSpPr>
            <p:nvPr/>
          </p:nvSpPr>
          <p:spPr bwMode="auto">
            <a:xfrm flipV="1">
              <a:off x="6488435"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38" name="任意多边形 37"/>
            <p:cNvSpPr/>
            <p:nvPr/>
          </p:nvSpPr>
          <p:spPr>
            <a:xfrm flipV="1">
              <a:off x="6595222" y="3855513"/>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E87071"/>
            </a:solidFill>
            <a:ln w="19050">
              <a:gradFill>
                <a:gsLst>
                  <a:gs pos="0">
                    <a:schemeClr val="bg1">
                      <a:lumMod val="85000"/>
                    </a:schemeClr>
                  </a:gs>
                  <a:gs pos="100000">
                    <a:schemeClr val="bg1"/>
                  </a:gs>
                </a:gsLst>
                <a:lin ang="18900000" scaled="0"/>
              </a:gradFill>
            </a:ln>
            <a:effectLst>
              <a:innerShdw blurRad="101600" dist="50800" dir="81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圆角矩形 38"/>
            <p:cNvSpPr/>
            <p:nvPr/>
          </p:nvSpPr>
          <p:spPr>
            <a:xfrm flipV="1">
              <a:off x="7009243" y="3089388"/>
              <a:ext cx="888903" cy="650952"/>
            </a:xfrm>
            <a:prstGeom prst="roundRect">
              <a:avLst>
                <a:gd name="adj" fmla="val 13617"/>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33" name="直接连接符 32"/>
            <p:cNvCxnSpPr/>
            <p:nvPr/>
          </p:nvCxnSpPr>
          <p:spPr>
            <a:xfrm>
              <a:off x="7447403" y="1510003"/>
              <a:ext cx="0" cy="850404"/>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7393782"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椭圆 34"/>
            <p:cNvSpPr/>
            <p:nvPr/>
          </p:nvSpPr>
          <p:spPr>
            <a:xfrm>
              <a:off x="7443877"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36" name="图片 35"/>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6755334" y="1504726"/>
              <a:ext cx="1361845" cy="126694"/>
            </a:xfrm>
            <a:prstGeom prst="rect">
              <a:avLst/>
            </a:prstGeom>
          </p:spPr>
        </p:pic>
        <p:sp>
          <p:nvSpPr>
            <p:cNvPr id="75" name="文本框 101"/>
            <p:cNvSpPr txBox="1"/>
            <p:nvPr/>
          </p:nvSpPr>
          <p:spPr>
            <a:xfrm>
              <a:off x="6751662" y="4060040"/>
              <a:ext cx="1465804" cy="1169551"/>
            </a:xfrm>
            <a:prstGeom prst="rect">
              <a:avLst/>
            </a:prstGeom>
            <a:noFill/>
          </p:spPr>
          <p:txBody>
            <a:bodyPr wrap="square" rtlCol="0">
              <a:spAutoFit/>
            </a:bodyPr>
            <a:lstStyle/>
            <a:p>
              <a:pPr algn="ctr"/>
              <a:r>
                <a:rPr lang="zh-TW" altLang="en-US" sz="3500" dirty="0">
                  <a:solidFill>
                    <a:prstClr val="white"/>
                  </a:solidFill>
                  <a:latin typeface="方正大黑_GBK" panose="03000509000000000000" pitchFamily="65" charset="-122"/>
                  <a:ea typeface="方正大黑_GBK" panose="03000509000000000000" pitchFamily="65" charset="-122"/>
                </a:rPr>
                <a:t>狀況</a:t>
              </a:r>
              <a:endParaRPr lang="en-US" altLang="zh-TW" sz="3500" dirty="0">
                <a:solidFill>
                  <a:prstClr val="white"/>
                </a:solidFill>
                <a:latin typeface="方正大黑_GBK" panose="03000509000000000000" pitchFamily="65" charset="-122"/>
                <a:ea typeface="方正大黑_GBK" panose="03000509000000000000" pitchFamily="65" charset="-122"/>
              </a:endParaRPr>
            </a:p>
            <a:p>
              <a:pPr algn="ctr"/>
              <a:r>
                <a:rPr lang="en-US" altLang="zh-TW" sz="3500" dirty="0">
                  <a:solidFill>
                    <a:prstClr val="white"/>
                  </a:solidFill>
                  <a:latin typeface="方正大黑_GBK" panose="03000509000000000000" pitchFamily="65" charset="-122"/>
                  <a:ea typeface="方正大黑_GBK" panose="03000509000000000000" pitchFamily="65" charset="-122"/>
                </a:rPr>
                <a:t>B</a:t>
              </a:r>
              <a:endParaRPr lang="zh-CN" altLang="en-US" sz="3500" dirty="0">
                <a:solidFill>
                  <a:prstClr val="white"/>
                </a:solidFill>
                <a:latin typeface="方正大黑_GBK" panose="03000509000000000000" pitchFamily="65" charset="-122"/>
                <a:ea typeface="方正大黑_GBK" panose="03000509000000000000" pitchFamily="65" charset="-122"/>
              </a:endParaRPr>
            </a:p>
          </p:txBody>
        </p:sp>
      </p:grpSp>
      <p:grpSp>
        <p:nvGrpSpPr>
          <p:cNvPr id="7" name="组合 6"/>
          <p:cNvGrpSpPr/>
          <p:nvPr/>
        </p:nvGrpSpPr>
        <p:grpSpPr>
          <a:xfrm>
            <a:off x="7795123" y="85086"/>
            <a:ext cx="1930520" cy="4026349"/>
            <a:chOff x="9087702" y="1504726"/>
            <a:chExt cx="1930520" cy="4026349"/>
          </a:xfrm>
        </p:grpSpPr>
        <p:sp>
          <p:nvSpPr>
            <p:cNvPr id="46" name="任意多边形 45"/>
            <p:cNvSpPr>
              <a:spLocks/>
            </p:cNvSpPr>
            <p:nvPr/>
          </p:nvSpPr>
          <p:spPr bwMode="auto">
            <a:xfrm flipV="1">
              <a:off x="9087702"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47" name="任意多边形 46"/>
            <p:cNvSpPr/>
            <p:nvPr/>
          </p:nvSpPr>
          <p:spPr>
            <a:xfrm flipV="1">
              <a:off x="9194489" y="3855513"/>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663A77"/>
            </a:solidFill>
            <a:ln w="19050">
              <a:gradFill>
                <a:gsLst>
                  <a:gs pos="0">
                    <a:schemeClr val="bg1">
                      <a:lumMod val="85000"/>
                    </a:schemeClr>
                  </a:gs>
                  <a:gs pos="100000">
                    <a:schemeClr val="bg1"/>
                  </a:gs>
                </a:gsLst>
                <a:lin ang="18900000" scaled="0"/>
              </a:gradFill>
            </a:ln>
            <a:effectLst>
              <a:innerShdw blurRad="101600" dist="50800" dir="81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圆角矩形 47"/>
            <p:cNvSpPr/>
            <p:nvPr/>
          </p:nvSpPr>
          <p:spPr>
            <a:xfrm flipV="1">
              <a:off x="9608510" y="3089388"/>
              <a:ext cx="888903" cy="650952"/>
            </a:xfrm>
            <a:prstGeom prst="roundRect">
              <a:avLst>
                <a:gd name="adj" fmla="val 13617"/>
              </a:avLst>
            </a:prstGeom>
            <a:solidFill>
              <a:srgbClr val="663A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42" name="直接连接符 41"/>
            <p:cNvCxnSpPr/>
            <p:nvPr/>
          </p:nvCxnSpPr>
          <p:spPr>
            <a:xfrm>
              <a:off x="10046670" y="1510003"/>
              <a:ext cx="0" cy="850404"/>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a:off x="9993049"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椭圆 43"/>
            <p:cNvSpPr/>
            <p:nvPr/>
          </p:nvSpPr>
          <p:spPr>
            <a:xfrm>
              <a:off x="10043144"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45" name="图片 44"/>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9354601" y="1504726"/>
              <a:ext cx="1361845" cy="126694"/>
            </a:xfrm>
            <a:prstGeom prst="rect">
              <a:avLst/>
            </a:prstGeom>
          </p:spPr>
        </p:pic>
        <p:sp>
          <p:nvSpPr>
            <p:cNvPr id="76" name="文本框 101"/>
            <p:cNvSpPr txBox="1"/>
            <p:nvPr/>
          </p:nvSpPr>
          <p:spPr>
            <a:xfrm>
              <a:off x="9324403" y="4021732"/>
              <a:ext cx="1465804" cy="1169551"/>
            </a:xfrm>
            <a:prstGeom prst="rect">
              <a:avLst/>
            </a:prstGeom>
            <a:noFill/>
          </p:spPr>
          <p:txBody>
            <a:bodyPr wrap="square" rtlCol="0">
              <a:spAutoFit/>
            </a:bodyPr>
            <a:lstStyle/>
            <a:p>
              <a:pPr algn="ctr"/>
              <a:r>
                <a:rPr lang="zh-TW" altLang="en-US" sz="3500" dirty="0">
                  <a:solidFill>
                    <a:prstClr val="white"/>
                  </a:solidFill>
                  <a:latin typeface="方正大黑_GBK" panose="03000509000000000000" pitchFamily="65" charset="-122"/>
                  <a:ea typeface="方正大黑_GBK" panose="03000509000000000000" pitchFamily="65" charset="-122"/>
                </a:rPr>
                <a:t>狀況</a:t>
              </a:r>
              <a:endParaRPr lang="en-US" altLang="zh-TW" sz="3500" dirty="0">
                <a:solidFill>
                  <a:prstClr val="white"/>
                </a:solidFill>
                <a:latin typeface="方正大黑_GBK" panose="03000509000000000000" pitchFamily="65" charset="-122"/>
                <a:ea typeface="方正大黑_GBK" panose="03000509000000000000" pitchFamily="65" charset="-122"/>
              </a:endParaRPr>
            </a:p>
            <a:p>
              <a:pPr algn="ctr"/>
              <a:r>
                <a:rPr lang="en-US" altLang="zh-TW" sz="3500" dirty="0">
                  <a:solidFill>
                    <a:prstClr val="white"/>
                  </a:solidFill>
                  <a:latin typeface="方正大黑_GBK" panose="03000509000000000000" pitchFamily="65" charset="-122"/>
                  <a:ea typeface="方正大黑_GBK" panose="03000509000000000000" pitchFamily="65" charset="-122"/>
                </a:rPr>
                <a:t>C</a:t>
              </a:r>
              <a:endParaRPr lang="zh-CN" altLang="en-US" sz="3500" dirty="0">
                <a:solidFill>
                  <a:prstClr val="white"/>
                </a:solidFill>
                <a:latin typeface="方正大黑_GBK" panose="03000509000000000000" pitchFamily="65" charset="-122"/>
                <a:ea typeface="方正大黑_GBK" panose="03000509000000000000" pitchFamily="65" charset="-122"/>
              </a:endParaRPr>
            </a:p>
          </p:txBody>
        </p:sp>
      </p:grpSp>
      <p:sp>
        <p:nvSpPr>
          <p:cNvPr id="2" name="泪滴形 1"/>
          <p:cNvSpPr/>
          <p:nvPr/>
        </p:nvSpPr>
        <p:spPr>
          <a:xfrm rot="13500000">
            <a:off x="3010372" y="5756424"/>
            <a:ext cx="584200" cy="58420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1" name="泪滴形 60"/>
          <p:cNvSpPr/>
          <p:nvPr/>
        </p:nvSpPr>
        <p:spPr>
          <a:xfrm rot="13500000">
            <a:off x="2262182" y="5822499"/>
            <a:ext cx="452050" cy="45205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2" name="泪滴形 61"/>
          <p:cNvSpPr/>
          <p:nvPr/>
        </p:nvSpPr>
        <p:spPr>
          <a:xfrm rot="13500000">
            <a:off x="1581866" y="5851799"/>
            <a:ext cx="393450" cy="39345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4" name="泪滴形 63"/>
          <p:cNvSpPr/>
          <p:nvPr/>
        </p:nvSpPr>
        <p:spPr>
          <a:xfrm rot="2700000">
            <a:off x="8637107" y="5756424"/>
            <a:ext cx="584200" cy="58420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5" name="泪滴形 64"/>
          <p:cNvSpPr/>
          <p:nvPr/>
        </p:nvSpPr>
        <p:spPr>
          <a:xfrm rot="2700000">
            <a:off x="9517447" y="5822499"/>
            <a:ext cx="452050" cy="45205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6" name="泪滴形 65"/>
          <p:cNvSpPr/>
          <p:nvPr/>
        </p:nvSpPr>
        <p:spPr>
          <a:xfrm rot="2700000">
            <a:off x="10256363" y="5851799"/>
            <a:ext cx="393450" cy="39345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3" name="文字方塊 2">
            <a:extLst>
              <a:ext uri="{FF2B5EF4-FFF2-40B4-BE49-F238E27FC236}">
                <a16:creationId xmlns:a16="http://schemas.microsoft.com/office/drawing/2014/main" id="{4A2ED58C-E802-436F-BF69-C6212708A3D9}"/>
              </a:ext>
            </a:extLst>
          </p:cNvPr>
          <p:cNvSpPr txBox="1"/>
          <p:nvPr/>
        </p:nvSpPr>
        <p:spPr>
          <a:xfrm>
            <a:off x="1069264" y="1687885"/>
            <a:ext cx="767948"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一</a:t>
            </a:r>
          </a:p>
        </p:txBody>
      </p:sp>
      <p:sp>
        <p:nvSpPr>
          <p:cNvPr id="63" name="文字方塊 62">
            <a:extLst>
              <a:ext uri="{FF2B5EF4-FFF2-40B4-BE49-F238E27FC236}">
                <a16:creationId xmlns:a16="http://schemas.microsoft.com/office/drawing/2014/main" id="{DA0C56A2-EA02-493F-AE3A-1FF83EF0DF88}"/>
              </a:ext>
            </a:extLst>
          </p:cNvPr>
          <p:cNvSpPr txBox="1"/>
          <p:nvPr/>
        </p:nvSpPr>
        <p:spPr>
          <a:xfrm>
            <a:off x="3286675" y="3039596"/>
            <a:ext cx="767948"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二</a:t>
            </a:r>
          </a:p>
        </p:txBody>
      </p:sp>
      <p:sp>
        <p:nvSpPr>
          <p:cNvPr id="67" name="文字方塊 66">
            <a:extLst>
              <a:ext uri="{FF2B5EF4-FFF2-40B4-BE49-F238E27FC236}">
                <a16:creationId xmlns:a16="http://schemas.microsoft.com/office/drawing/2014/main" id="{8FDAEF6A-7D2D-4489-BC9F-934831CBF345}"/>
              </a:ext>
            </a:extLst>
          </p:cNvPr>
          <p:cNvSpPr txBox="1"/>
          <p:nvPr/>
        </p:nvSpPr>
        <p:spPr>
          <a:xfrm>
            <a:off x="5784692" y="2555954"/>
            <a:ext cx="767948"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三</a:t>
            </a:r>
          </a:p>
        </p:txBody>
      </p:sp>
      <p:sp>
        <p:nvSpPr>
          <p:cNvPr id="68" name="文字方塊 67">
            <a:extLst>
              <a:ext uri="{FF2B5EF4-FFF2-40B4-BE49-F238E27FC236}">
                <a16:creationId xmlns:a16="http://schemas.microsoft.com/office/drawing/2014/main" id="{974192AF-B84E-4D08-BE93-DC555D948B53}"/>
              </a:ext>
            </a:extLst>
          </p:cNvPr>
          <p:cNvSpPr txBox="1"/>
          <p:nvPr/>
        </p:nvSpPr>
        <p:spPr>
          <a:xfrm>
            <a:off x="8511263" y="1752087"/>
            <a:ext cx="767948"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四</a:t>
            </a:r>
          </a:p>
        </p:txBody>
      </p:sp>
      <p:sp>
        <p:nvSpPr>
          <p:cNvPr id="69" name="文本框 101">
            <a:extLst>
              <a:ext uri="{FF2B5EF4-FFF2-40B4-BE49-F238E27FC236}">
                <a16:creationId xmlns:a16="http://schemas.microsoft.com/office/drawing/2014/main" id="{09B6AB90-7869-40CA-AEC6-AC22BE4847B5}"/>
              </a:ext>
            </a:extLst>
          </p:cNvPr>
          <p:cNvSpPr txBox="1"/>
          <p:nvPr/>
        </p:nvSpPr>
        <p:spPr>
          <a:xfrm>
            <a:off x="5294307" y="295536"/>
            <a:ext cx="1465804" cy="630942"/>
          </a:xfrm>
          <a:prstGeom prst="rect">
            <a:avLst/>
          </a:prstGeom>
          <a:noFill/>
        </p:spPr>
        <p:txBody>
          <a:bodyPr wrap="square" rtlCol="0">
            <a:spAutoFit/>
          </a:bodyPr>
          <a:lstStyle/>
          <a:p>
            <a:pPr algn="ctr"/>
            <a:r>
              <a:rPr lang="zh-TW" altLang="en-US" sz="3500" dirty="0">
                <a:solidFill>
                  <a:srgbClr val="002060"/>
                </a:solidFill>
                <a:latin typeface="方正大黑_GBK" panose="03000509000000000000" pitchFamily="65" charset="-122"/>
                <a:ea typeface="方正大黑_GBK" panose="03000509000000000000" pitchFamily="65" charset="-122"/>
              </a:rPr>
              <a:t>大  綱</a:t>
            </a:r>
            <a:endParaRPr lang="zh-CN" altLang="en-US" sz="3500" dirty="0">
              <a:solidFill>
                <a:srgbClr val="002060"/>
              </a:solidFill>
              <a:latin typeface="方正大黑_GBK" panose="03000509000000000000" pitchFamily="65" charset="-122"/>
              <a:ea typeface="方正大黑_GBK" panose="03000509000000000000" pitchFamily="65" charset="-122"/>
            </a:endParaRPr>
          </a:p>
        </p:txBody>
      </p:sp>
      <p:grpSp>
        <p:nvGrpSpPr>
          <p:cNvPr id="70" name="组合 4">
            <a:extLst>
              <a:ext uri="{FF2B5EF4-FFF2-40B4-BE49-F238E27FC236}">
                <a16:creationId xmlns:a16="http://schemas.microsoft.com/office/drawing/2014/main" id="{64D3AE8B-1DE0-447E-90E3-171B59035546}"/>
              </a:ext>
            </a:extLst>
          </p:cNvPr>
          <p:cNvGrpSpPr/>
          <p:nvPr/>
        </p:nvGrpSpPr>
        <p:grpSpPr>
          <a:xfrm>
            <a:off x="9954208" y="72093"/>
            <a:ext cx="1930520" cy="5359849"/>
            <a:chOff x="3889169" y="171226"/>
            <a:chExt cx="1930520" cy="5359849"/>
          </a:xfrm>
        </p:grpSpPr>
        <p:sp>
          <p:nvSpPr>
            <p:cNvPr id="71" name="任意多边形 27">
              <a:extLst>
                <a:ext uri="{FF2B5EF4-FFF2-40B4-BE49-F238E27FC236}">
                  <a16:creationId xmlns:a16="http://schemas.microsoft.com/office/drawing/2014/main" id="{F94DC315-A016-4291-9FAC-B3111F38220A}"/>
                </a:ext>
              </a:extLst>
            </p:cNvPr>
            <p:cNvSpPr>
              <a:spLocks/>
            </p:cNvSpPr>
            <p:nvPr/>
          </p:nvSpPr>
          <p:spPr bwMode="auto">
            <a:xfrm flipV="1">
              <a:off x="3889169"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72" name="任意多边形 28">
              <a:extLst>
                <a:ext uri="{FF2B5EF4-FFF2-40B4-BE49-F238E27FC236}">
                  <a16:creationId xmlns:a16="http://schemas.microsoft.com/office/drawing/2014/main" id="{E9A51236-E329-4BFD-B12A-BD94C850FEED}"/>
                </a:ext>
              </a:extLst>
            </p:cNvPr>
            <p:cNvSpPr/>
            <p:nvPr/>
          </p:nvSpPr>
          <p:spPr>
            <a:xfrm flipV="1">
              <a:off x="3995956" y="3855513"/>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7" name="圆角矩形 29">
              <a:extLst>
                <a:ext uri="{FF2B5EF4-FFF2-40B4-BE49-F238E27FC236}">
                  <a16:creationId xmlns:a16="http://schemas.microsoft.com/office/drawing/2014/main" id="{82EF5A9C-C03F-48CF-B696-2E9EF4E6C42F}"/>
                </a:ext>
              </a:extLst>
            </p:cNvPr>
            <p:cNvSpPr/>
            <p:nvPr/>
          </p:nvSpPr>
          <p:spPr>
            <a:xfrm flipV="1">
              <a:off x="4409977" y="3089388"/>
              <a:ext cx="888903" cy="650952"/>
            </a:xfrm>
            <a:prstGeom prst="roundRect">
              <a:avLst>
                <a:gd name="adj" fmla="val 136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79" name="直接连接符 23">
              <a:extLst>
                <a:ext uri="{FF2B5EF4-FFF2-40B4-BE49-F238E27FC236}">
                  <a16:creationId xmlns:a16="http://schemas.microsoft.com/office/drawing/2014/main" id="{37B2776F-8383-4DD7-B468-BDCB89517956}"/>
                </a:ext>
              </a:extLst>
            </p:cNvPr>
            <p:cNvCxnSpPr/>
            <p:nvPr/>
          </p:nvCxnSpPr>
          <p:spPr>
            <a:xfrm>
              <a:off x="4848137" y="214603"/>
              <a:ext cx="0" cy="2088000"/>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80" name="椭圆 24">
              <a:extLst>
                <a:ext uri="{FF2B5EF4-FFF2-40B4-BE49-F238E27FC236}">
                  <a16:creationId xmlns:a16="http://schemas.microsoft.com/office/drawing/2014/main" id="{1B880A92-88E8-4752-94D8-0A698576036D}"/>
                </a:ext>
              </a:extLst>
            </p:cNvPr>
            <p:cNvSpPr/>
            <p:nvPr/>
          </p:nvSpPr>
          <p:spPr>
            <a:xfrm>
              <a:off x="4794516"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1" name="椭圆 25">
              <a:extLst>
                <a:ext uri="{FF2B5EF4-FFF2-40B4-BE49-F238E27FC236}">
                  <a16:creationId xmlns:a16="http://schemas.microsoft.com/office/drawing/2014/main" id="{4739A780-7B98-48FF-96EE-6B0EBC626DF8}"/>
                </a:ext>
              </a:extLst>
            </p:cNvPr>
            <p:cNvSpPr/>
            <p:nvPr/>
          </p:nvSpPr>
          <p:spPr>
            <a:xfrm>
              <a:off x="4844611"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82" name="图片 26">
              <a:extLst>
                <a:ext uri="{FF2B5EF4-FFF2-40B4-BE49-F238E27FC236}">
                  <a16:creationId xmlns:a16="http://schemas.microsoft.com/office/drawing/2014/main" id="{55D68F92-6A84-4630-ACC4-AA2374B98160}"/>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4156068" y="171226"/>
              <a:ext cx="1361845" cy="126694"/>
            </a:xfrm>
            <a:prstGeom prst="rect">
              <a:avLst/>
            </a:prstGeom>
          </p:spPr>
        </p:pic>
        <p:sp>
          <p:nvSpPr>
            <p:cNvPr id="83" name="文本框 101">
              <a:extLst>
                <a:ext uri="{FF2B5EF4-FFF2-40B4-BE49-F238E27FC236}">
                  <a16:creationId xmlns:a16="http://schemas.microsoft.com/office/drawing/2014/main" id="{57E03365-986F-4F17-AB3D-85C117DFD197}"/>
                </a:ext>
              </a:extLst>
            </p:cNvPr>
            <p:cNvSpPr txBox="1"/>
            <p:nvPr/>
          </p:nvSpPr>
          <p:spPr>
            <a:xfrm>
              <a:off x="4165974" y="4060039"/>
              <a:ext cx="1465804" cy="630942"/>
            </a:xfrm>
            <a:prstGeom prst="rect">
              <a:avLst/>
            </a:prstGeom>
            <a:noFill/>
          </p:spPr>
          <p:txBody>
            <a:bodyPr wrap="square" rtlCol="0">
              <a:spAutoFit/>
            </a:bodyPr>
            <a:lstStyle/>
            <a:p>
              <a:pPr algn="ctr"/>
              <a:r>
                <a:rPr lang="en-US" altLang="zh-TW" sz="3500" dirty="0">
                  <a:solidFill>
                    <a:prstClr val="white"/>
                  </a:solidFill>
                  <a:latin typeface="方正大黑_GBK" panose="03000509000000000000" pitchFamily="65" charset="-122"/>
                  <a:ea typeface="方正大黑_GBK" panose="03000509000000000000" pitchFamily="65" charset="-122"/>
                </a:rPr>
                <a:t>Q&amp;A</a:t>
              </a:r>
              <a:endParaRPr lang="zh-CN" altLang="en-US" sz="3500" dirty="0">
                <a:solidFill>
                  <a:prstClr val="white"/>
                </a:solidFill>
                <a:latin typeface="方正大黑_GBK" panose="03000509000000000000" pitchFamily="65" charset="-122"/>
                <a:ea typeface="方正大黑_GBK" panose="03000509000000000000" pitchFamily="65" charset="-122"/>
              </a:endParaRPr>
            </a:p>
          </p:txBody>
        </p:sp>
      </p:grpSp>
      <p:sp>
        <p:nvSpPr>
          <p:cNvPr id="84" name="文字方塊 83">
            <a:extLst>
              <a:ext uri="{FF2B5EF4-FFF2-40B4-BE49-F238E27FC236}">
                <a16:creationId xmlns:a16="http://schemas.microsoft.com/office/drawing/2014/main" id="{BDFAFF7F-82EB-49CE-9510-AE3A32E25A2A}"/>
              </a:ext>
            </a:extLst>
          </p:cNvPr>
          <p:cNvSpPr txBox="1"/>
          <p:nvPr/>
        </p:nvSpPr>
        <p:spPr>
          <a:xfrm>
            <a:off x="10603905" y="3063975"/>
            <a:ext cx="767948"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五</a:t>
            </a:r>
          </a:p>
        </p:txBody>
      </p:sp>
      <p:sp>
        <p:nvSpPr>
          <p:cNvPr id="86" name="矩形 85">
            <a:extLst>
              <a:ext uri="{FF2B5EF4-FFF2-40B4-BE49-F238E27FC236}">
                <a16:creationId xmlns:a16="http://schemas.microsoft.com/office/drawing/2014/main" id="{B8AC2007-EB90-4DCA-BA64-95E5C329B2A2}"/>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11</a:t>
            </a:fld>
            <a:endParaRPr lang="zh-CN" altLang="en-US" sz="2000" b="1" dirty="0">
              <a:latin typeface="Segoe UI Light" pitchFamily="34" charset="0"/>
              <a:ea typeface="专业字体设计服务/WWW.ZTSGC.COM/" pitchFamily="2" charset="-122"/>
            </a:endParaRPr>
          </a:p>
        </p:txBody>
      </p:sp>
      <p:sp>
        <p:nvSpPr>
          <p:cNvPr id="78" name="TextBox 5">
            <a:extLst>
              <a:ext uri="{FF2B5EF4-FFF2-40B4-BE49-F238E27FC236}">
                <a16:creationId xmlns:a16="http://schemas.microsoft.com/office/drawing/2014/main" id="{6AF3C712-837D-4B81-BFA3-AC7A3A2B797A}"/>
              </a:ext>
            </a:extLst>
          </p:cNvPr>
          <p:cNvSpPr txBox="1"/>
          <p:nvPr/>
        </p:nvSpPr>
        <p:spPr>
          <a:xfrm>
            <a:off x="3793084" y="5454468"/>
            <a:ext cx="5115434" cy="1107996"/>
          </a:xfrm>
          <a:prstGeom prst="rect">
            <a:avLst/>
          </a:prstGeom>
          <a:noFill/>
        </p:spPr>
        <p:txBody>
          <a:bodyPr wrap="square" rtlCol="0">
            <a:spAutoFit/>
          </a:bodyPr>
          <a:lstStyle/>
          <a:p>
            <a:pPr algn="ctr"/>
            <a:r>
              <a:rPr lang="en-US" altLang="zh-TW" sz="6600" spc="-150" dirty="0">
                <a:solidFill>
                  <a:srgbClr val="002060"/>
                </a:solidFill>
                <a:latin typeface="王漢宗顏楷體繁" panose="02000500000000000000" pitchFamily="2" charset="-120"/>
                <a:ea typeface="王漢宗顏楷體繁" panose="02000500000000000000" pitchFamily="2" charset="-120"/>
              </a:rPr>
              <a:t>XXXX</a:t>
            </a:r>
            <a:endParaRPr lang="zh-CN" altLang="en-US" sz="6600" spc="-150" dirty="0">
              <a:solidFill>
                <a:srgbClr val="002060"/>
              </a:solidFill>
              <a:latin typeface="王漢宗顏楷體繁" panose="02000500000000000000" pitchFamily="2" charset="-120"/>
              <a:ea typeface="王漢宗顏楷體繁" panose="02000500000000000000" pitchFamily="2" charset="-120"/>
            </a:endParaRPr>
          </a:p>
        </p:txBody>
      </p:sp>
    </p:spTree>
    <p:extLst>
      <p:ext uri="{BB962C8B-B14F-4D97-AF65-F5344CB8AC3E}">
        <p14:creationId xmlns:p14="http://schemas.microsoft.com/office/powerpoint/2010/main" val="2197980294"/>
      </p:ext>
    </p:extLst>
  </p:cSld>
  <p:clrMapOvr>
    <a:masterClrMapping/>
  </p:clrMapOvr>
  <mc:AlternateContent xmlns:mc="http://schemas.openxmlformats.org/markup-compatibility/2006" xmlns:p14="http://schemas.microsoft.com/office/powerpoint/2010/main">
    <mc:Choice Requires="p14">
      <p:transition p14:dur="250" advClick="0" advTm="3000"/>
    </mc:Choice>
    <mc:Fallback xmlns="">
      <p:transition advClick="0" advTm="300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40000" fill="hold" grpId="0" nodeType="with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accel="40000" fill="hold" grpId="0" nodeType="withEffect" p14:presetBounceEnd="40000">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14:bounceEnd="40000">
                                          <p:cBhvr additive="base">
                                            <p:cTn id="11" dur="1000" fill="hold"/>
                                            <p:tgtEl>
                                              <p:spTgt spid="64"/>
                                            </p:tgtEl>
                                            <p:attrNameLst>
                                              <p:attrName>ppt_x</p:attrName>
                                            </p:attrNameLst>
                                          </p:cBhvr>
                                          <p:tavLst>
                                            <p:tav tm="0">
                                              <p:val>
                                                <p:strVal val="1+#ppt_w/2"/>
                                              </p:val>
                                            </p:tav>
                                            <p:tav tm="100000">
                                              <p:val>
                                                <p:strVal val="#ppt_x"/>
                                              </p:val>
                                            </p:tav>
                                          </p:tavLst>
                                        </p:anim>
                                        <p:anim calcmode="lin" valueType="num" p14:bounceEnd="40000">
                                          <p:cBhvr additive="base">
                                            <p:cTn id="12" dur="1000" fill="hold"/>
                                            <p:tgtEl>
                                              <p:spTgt spid="64"/>
                                            </p:tgtEl>
                                            <p:attrNameLst>
                                              <p:attrName>ppt_y</p:attrName>
                                            </p:attrNameLst>
                                          </p:cBhvr>
                                          <p:tavLst>
                                            <p:tav tm="0">
                                              <p:val>
                                                <p:strVal val="#ppt_y"/>
                                              </p:val>
                                            </p:tav>
                                            <p:tav tm="100000">
                                              <p:val>
                                                <p:strVal val="#ppt_y"/>
                                              </p:val>
                                            </p:tav>
                                          </p:tavLst>
                                        </p:anim>
                                      </p:childTnLst>
                                    </p:cTn>
                                  </p:par>
                                  <p:par>
                                    <p:cTn id="13" presetID="2" presetClass="entr" presetSubtype="8" accel="40000" fill="hold" grpId="0" nodeType="withEffect" p14:presetBounceEnd="40000">
                                      <p:stCondLst>
                                        <p:cond delay="500"/>
                                      </p:stCondLst>
                                      <p:childTnLst>
                                        <p:set>
                                          <p:cBhvr>
                                            <p:cTn id="14" dur="1" fill="hold">
                                              <p:stCondLst>
                                                <p:cond delay="0"/>
                                              </p:stCondLst>
                                            </p:cTn>
                                            <p:tgtEl>
                                              <p:spTgt spid="61"/>
                                            </p:tgtEl>
                                            <p:attrNameLst>
                                              <p:attrName>style.visibility</p:attrName>
                                            </p:attrNameLst>
                                          </p:cBhvr>
                                          <p:to>
                                            <p:strVal val="visible"/>
                                          </p:to>
                                        </p:set>
                                        <p:anim calcmode="lin" valueType="num" p14:bounceEnd="40000">
                                          <p:cBhvr additive="base">
                                            <p:cTn id="15" dur="1000" fill="hold"/>
                                            <p:tgtEl>
                                              <p:spTgt spid="61"/>
                                            </p:tgtEl>
                                            <p:attrNameLst>
                                              <p:attrName>ppt_x</p:attrName>
                                            </p:attrNameLst>
                                          </p:cBhvr>
                                          <p:tavLst>
                                            <p:tav tm="0">
                                              <p:val>
                                                <p:strVal val="0-#ppt_w/2"/>
                                              </p:val>
                                            </p:tav>
                                            <p:tav tm="100000">
                                              <p:val>
                                                <p:strVal val="#ppt_x"/>
                                              </p:val>
                                            </p:tav>
                                          </p:tavLst>
                                        </p:anim>
                                        <p:anim calcmode="lin" valueType="num" p14:bounceEnd="40000">
                                          <p:cBhvr additive="base">
                                            <p:cTn id="16" dur="1000" fill="hold"/>
                                            <p:tgtEl>
                                              <p:spTgt spid="61"/>
                                            </p:tgtEl>
                                            <p:attrNameLst>
                                              <p:attrName>ppt_y</p:attrName>
                                            </p:attrNameLst>
                                          </p:cBhvr>
                                          <p:tavLst>
                                            <p:tav tm="0">
                                              <p:val>
                                                <p:strVal val="#ppt_y"/>
                                              </p:val>
                                            </p:tav>
                                            <p:tav tm="100000">
                                              <p:val>
                                                <p:strVal val="#ppt_y"/>
                                              </p:val>
                                            </p:tav>
                                          </p:tavLst>
                                        </p:anim>
                                      </p:childTnLst>
                                    </p:cTn>
                                  </p:par>
                                  <p:par>
                                    <p:cTn id="17" presetID="2" presetClass="entr" presetSubtype="2" accel="40000" fill="hold" grpId="0" nodeType="withEffect" p14:presetBounceEnd="40000">
                                      <p:stCondLst>
                                        <p:cond delay="500"/>
                                      </p:stCondLst>
                                      <p:childTnLst>
                                        <p:set>
                                          <p:cBhvr>
                                            <p:cTn id="18" dur="1" fill="hold">
                                              <p:stCondLst>
                                                <p:cond delay="0"/>
                                              </p:stCondLst>
                                            </p:cTn>
                                            <p:tgtEl>
                                              <p:spTgt spid="65"/>
                                            </p:tgtEl>
                                            <p:attrNameLst>
                                              <p:attrName>style.visibility</p:attrName>
                                            </p:attrNameLst>
                                          </p:cBhvr>
                                          <p:to>
                                            <p:strVal val="visible"/>
                                          </p:to>
                                        </p:set>
                                        <p:anim calcmode="lin" valueType="num" p14:bounceEnd="40000">
                                          <p:cBhvr additive="base">
                                            <p:cTn id="19" dur="1000" fill="hold"/>
                                            <p:tgtEl>
                                              <p:spTgt spid="65"/>
                                            </p:tgtEl>
                                            <p:attrNameLst>
                                              <p:attrName>ppt_x</p:attrName>
                                            </p:attrNameLst>
                                          </p:cBhvr>
                                          <p:tavLst>
                                            <p:tav tm="0">
                                              <p:val>
                                                <p:strVal val="1+#ppt_w/2"/>
                                              </p:val>
                                            </p:tav>
                                            <p:tav tm="100000">
                                              <p:val>
                                                <p:strVal val="#ppt_x"/>
                                              </p:val>
                                            </p:tav>
                                          </p:tavLst>
                                        </p:anim>
                                        <p:anim calcmode="lin" valueType="num" p14:bounceEnd="40000">
                                          <p:cBhvr additive="base">
                                            <p:cTn id="20" dur="1000" fill="hold"/>
                                            <p:tgtEl>
                                              <p:spTgt spid="65"/>
                                            </p:tgtEl>
                                            <p:attrNameLst>
                                              <p:attrName>ppt_y</p:attrName>
                                            </p:attrNameLst>
                                          </p:cBhvr>
                                          <p:tavLst>
                                            <p:tav tm="0">
                                              <p:val>
                                                <p:strVal val="#ppt_y"/>
                                              </p:val>
                                            </p:tav>
                                            <p:tav tm="100000">
                                              <p:val>
                                                <p:strVal val="#ppt_y"/>
                                              </p:val>
                                            </p:tav>
                                          </p:tavLst>
                                        </p:anim>
                                      </p:childTnLst>
                                    </p:cTn>
                                  </p:par>
                                  <p:par>
                                    <p:cTn id="21" presetID="2" presetClass="entr" presetSubtype="8" accel="40000" fill="hold" grpId="0" nodeType="withEffect" p14:presetBounceEnd="40000">
                                      <p:stCondLst>
                                        <p:cond delay="1000"/>
                                      </p:stCondLst>
                                      <p:childTnLst>
                                        <p:set>
                                          <p:cBhvr>
                                            <p:cTn id="22" dur="1" fill="hold">
                                              <p:stCondLst>
                                                <p:cond delay="0"/>
                                              </p:stCondLst>
                                            </p:cTn>
                                            <p:tgtEl>
                                              <p:spTgt spid="62"/>
                                            </p:tgtEl>
                                            <p:attrNameLst>
                                              <p:attrName>style.visibility</p:attrName>
                                            </p:attrNameLst>
                                          </p:cBhvr>
                                          <p:to>
                                            <p:strVal val="visible"/>
                                          </p:to>
                                        </p:set>
                                        <p:anim calcmode="lin" valueType="num" p14:bounceEnd="40000">
                                          <p:cBhvr additive="base">
                                            <p:cTn id="23" dur="1000" fill="hold"/>
                                            <p:tgtEl>
                                              <p:spTgt spid="62"/>
                                            </p:tgtEl>
                                            <p:attrNameLst>
                                              <p:attrName>ppt_x</p:attrName>
                                            </p:attrNameLst>
                                          </p:cBhvr>
                                          <p:tavLst>
                                            <p:tav tm="0">
                                              <p:val>
                                                <p:strVal val="0-#ppt_w/2"/>
                                              </p:val>
                                            </p:tav>
                                            <p:tav tm="100000">
                                              <p:val>
                                                <p:strVal val="#ppt_x"/>
                                              </p:val>
                                            </p:tav>
                                          </p:tavLst>
                                        </p:anim>
                                        <p:anim calcmode="lin" valueType="num" p14:bounceEnd="40000">
                                          <p:cBhvr additive="base">
                                            <p:cTn id="24" dur="1000" fill="hold"/>
                                            <p:tgtEl>
                                              <p:spTgt spid="62"/>
                                            </p:tgtEl>
                                            <p:attrNameLst>
                                              <p:attrName>ppt_y</p:attrName>
                                            </p:attrNameLst>
                                          </p:cBhvr>
                                          <p:tavLst>
                                            <p:tav tm="0">
                                              <p:val>
                                                <p:strVal val="#ppt_y"/>
                                              </p:val>
                                            </p:tav>
                                            <p:tav tm="100000">
                                              <p:val>
                                                <p:strVal val="#ppt_y"/>
                                              </p:val>
                                            </p:tav>
                                          </p:tavLst>
                                        </p:anim>
                                      </p:childTnLst>
                                    </p:cTn>
                                  </p:par>
                                  <p:par>
                                    <p:cTn id="25" presetID="2" presetClass="entr" presetSubtype="2" accel="40000" fill="hold" grpId="0" nodeType="withEffect" p14:presetBounceEnd="40000">
                                      <p:stCondLst>
                                        <p:cond delay="1000"/>
                                      </p:stCondLst>
                                      <p:childTnLst>
                                        <p:set>
                                          <p:cBhvr>
                                            <p:cTn id="26" dur="1" fill="hold">
                                              <p:stCondLst>
                                                <p:cond delay="0"/>
                                              </p:stCondLst>
                                            </p:cTn>
                                            <p:tgtEl>
                                              <p:spTgt spid="66"/>
                                            </p:tgtEl>
                                            <p:attrNameLst>
                                              <p:attrName>style.visibility</p:attrName>
                                            </p:attrNameLst>
                                          </p:cBhvr>
                                          <p:to>
                                            <p:strVal val="visible"/>
                                          </p:to>
                                        </p:set>
                                        <p:anim calcmode="lin" valueType="num" p14:bounceEnd="40000">
                                          <p:cBhvr additive="base">
                                            <p:cTn id="27" dur="1000" fill="hold"/>
                                            <p:tgtEl>
                                              <p:spTgt spid="66"/>
                                            </p:tgtEl>
                                            <p:attrNameLst>
                                              <p:attrName>ppt_x</p:attrName>
                                            </p:attrNameLst>
                                          </p:cBhvr>
                                          <p:tavLst>
                                            <p:tav tm="0">
                                              <p:val>
                                                <p:strVal val="1+#ppt_w/2"/>
                                              </p:val>
                                            </p:tav>
                                            <p:tav tm="100000">
                                              <p:val>
                                                <p:strVal val="#ppt_x"/>
                                              </p:val>
                                            </p:tav>
                                          </p:tavLst>
                                        </p:anim>
                                        <p:anim calcmode="lin" valueType="num" p14:bounceEnd="40000">
                                          <p:cBhvr additive="base">
                                            <p:cTn id="28" dur="1000" fill="hold"/>
                                            <p:tgtEl>
                                              <p:spTgt spid="66"/>
                                            </p:tgtEl>
                                            <p:attrNameLst>
                                              <p:attrName>ppt_y</p:attrName>
                                            </p:attrNameLst>
                                          </p:cBhvr>
                                          <p:tavLst>
                                            <p:tav tm="0">
                                              <p:val>
                                                <p:strVal val="#ppt_y"/>
                                              </p:val>
                                            </p:tav>
                                            <p:tav tm="100000">
                                              <p:val>
                                                <p:strVal val="#ppt_y"/>
                                              </p:val>
                                            </p:tav>
                                          </p:tavLst>
                                        </p:anim>
                                      </p:childTnLst>
                                    </p:cTn>
                                  </p:par>
                                  <p:par>
                                    <p:cTn id="29" presetID="42" presetClass="entr" presetSubtype="0" fill="hold" grpId="0" nodeType="withEffect">
                                      <p:stCondLst>
                                        <p:cond delay="225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22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1000"/>
                                            <p:tgtEl>
                                              <p:spTgt spid="4"/>
                                            </p:tgtEl>
                                          </p:cBhvr>
                                        </p:animEffect>
                                        <p:anim calcmode="lin" valueType="num">
                                          <p:cBhvr>
                                            <p:cTn id="37" dur="1000" fill="hold"/>
                                            <p:tgtEl>
                                              <p:spTgt spid="4"/>
                                            </p:tgtEl>
                                            <p:attrNameLst>
                                              <p:attrName>ppt_x</p:attrName>
                                            </p:attrNameLst>
                                          </p:cBhvr>
                                          <p:tavLst>
                                            <p:tav tm="0">
                                              <p:val>
                                                <p:strVal val="#ppt_x"/>
                                              </p:val>
                                            </p:tav>
                                            <p:tav tm="100000">
                                              <p:val>
                                                <p:strVal val="#ppt_x"/>
                                              </p:val>
                                            </p:tav>
                                          </p:tavLst>
                                        </p:anim>
                                        <p:anim calcmode="lin" valueType="num">
                                          <p:cBhvr>
                                            <p:cTn id="38" dur="1000" fill="hold"/>
                                            <p:tgtEl>
                                              <p:spTgt spid="4"/>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3250"/>
                                      </p:stCondLst>
                                      <p:childTnLst>
                                        <p:set>
                                          <p:cBhvr>
                                            <p:cTn id="40" dur="1" fill="hold">
                                              <p:stCondLst>
                                                <p:cond delay="0"/>
                                              </p:stCondLst>
                                            </p:cTn>
                                            <p:tgtEl>
                                              <p:spTgt spid="63"/>
                                            </p:tgtEl>
                                            <p:attrNameLst>
                                              <p:attrName>style.visibility</p:attrName>
                                            </p:attrNameLst>
                                          </p:cBhvr>
                                          <p:to>
                                            <p:strVal val="visible"/>
                                          </p:to>
                                        </p:set>
                                        <p:animEffect transition="in" filter="fade">
                                          <p:cBhvr>
                                            <p:cTn id="41" dur="1000"/>
                                            <p:tgtEl>
                                              <p:spTgt spid="63"/>
                                            </p:tgtEl>
                                          </p:cBhvr>
                                        </p:animEffect>
                                        <p:anim calcmode="lin" valueType="num">
                                          <p:cBhvr>
                                            <p:cTn id="42" dur="1000" fill="hold"/>
                                            <p:tgtEl>
                                              <p:spTgt spid="63"/>
                                            </p:tgtEl>
                                            <p:attrNameLst>
                                              <p:attrName>ppt_x</p:attrName>
                                            </p:attrNameLst>
                                          </p:cBhvr>
                                          <p:tavLst>
                                            <p:tav tm="0">
                                              <p:val>
                                                <p:strVal val="#ppt_x"/>
                                              </p:val>
                                            </p:tav>
                                            <p:tav tm="100000">
                                              <p:val>
                                                <p:strVal val="#ppt_x"/>
                                              </p:val>
                                            </p:tav>
                                          </p:tavLst>
                                        </p:anim>
                                        <p:anim calcmode="lin" valueType="num">
                                          <p:cBhvr>
                                            <p:cTn id="43" dur="1000" fill="hold"/>
                                            <p:tgtEl>
                                              <p:spTgt spid="63"/>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325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1000"/>
                                            <p:tgtEl>
                                              <p:spTgt spid="5"/>
                                            </p:tgtEl>
                                          </p:cBhvr>
                                        </p:animEffect>
                                        <p:anim calcmode="lin" valueType="num">
                                          <p:cBhvr>
                                            <p:cTn id="47" dur="1000" fill="hold"/>
                                            <p:tgtEl>
                                              <p:spTgt spid="5"/>
                                            </p:tgtEl>
                                            <p:attrNameLst>
                                              <p:attrName>ppt_x</p:attrName>
                                            </p:attrNameLst>
                                          </p:cBhvr>
                                          <p:tavLst>
                                            <p:tav tm="0">
                                              <p:val>
                                                <p:strVal val="#ppt_x"/>
                                              </p:val>
                                            </p:tav>
                                            <p:tav tm="100000">
                                              <p:val>
                                                <p:strVal val="#ppt_x"/>
                                              </p:val>
                                            </p:tav>
                                          </p:tavLst>
                                        </p:anim>
                                        <p:anim calcmode="lin" valueType="num">
                                          <p:cBhvr>
                                            <p:cTn id="48" dur="1000" fill="hold"/>
                                            <p:tgtEl>
                                              <p:spTgt spid="5"/>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4250"/>
                                      </p:stCondLst>
                                      <p:childTnLst>
                                        <p:set>
                                          <p:cBhvr>
                                            <p:cTn id="50" dur="1" fill="hold">
                                              <p:stCondLst>
                                                <p:cond delay="0"/>
                                              </p:stCondLst>
                                            </p:cTn>
                                            <p:tgtEl>
                                              <p:spTgt spid="67"/>
                                            </p:tgtEl>
                                            <p:attrNameLst>
                                              <p:attrName>style.visibility</p:attrName>
                                            </p:attrNameLst>
                                          </p:cBhvr>
                                          <p:to>
                                            <p:strVal val="visible"/>
                                          </p:to>
                                        </p:set>
                                        <p:animEffect transition="in" filter="fade">
                                          <p:cBhvr>
                                            <p:cTn id="51" dur="1000"/>
                                            <p:tgtEl>
                                              <p:spTgt spid="67"/>
                                            </p:tgtEl>
                                          </p:cBhvr>
                                        </p:animEffect>
                                        <p:anim calcmode="lin" valueType="num">
                                          <p:cBhvr>
                                            <p:cTn id="52" dur="1000" fill="hold"/>
                                            <p:tgtEl>
                                              <p:spTgt spid="67"/>
                                            </p:tgtEl>
                                            <p:attrNameLst>
                                              <p:attrName>ppt_x</p:attrName>
                                            </p:attrNameLst>
                                          </p:cBhvr>
                                          <p:tavLst>
                                            <p:tav tm="0">
                                              <p:val>
                                                <p:strVal val="#ppt_x"/>
                                              </p:val>
                                            </p:tav>
                                            <p:tav tm="100000">
                                              <p:val>
                                                <p:strVal val="#ppt_x"/>
                                              </p:val>
                                            </p:tav>
                                          </p:tavLst>
                                        </p:anim>
                                        <p:anim calcmode="lin" valueType="num">
                                          <p:cBhvr>
                                            <p:cTn id="53" dur="1000" fill="hold"/>
                                            <p:tgtEl>
                                              <p:spTgt spid="67"/>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425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1000"/>
                                            <p:tgtEl>
                                              <p:spTgt spid="6"/>
                                            </p:tgtEl>
                                          </p:cBhvr>
                                        </p:animEffect>
                                        <p:anim calcmode="lin" valueType="num">
                                          <p:cBhvr>
                                            <p:cTn id="57" dur="1000" fill="hold"/>
                                            <p:tgtEl>
                                              <p:spTgt spid="6"/>
                                            </p:tgtEl>
                                            <p:attrNameLst>
                                              <p:attrName>ppt_x</p:attrName>
                                            </p:attrNameLst>
                                          </p:cBhvr>
                                          <p:tavLst>
                                            <p:tav tm="0">
                                              <p:val>
                                                <p:strVal val="#ppt_x"/>
                                              </p:val>
                                            </p:tav>
                                            <p:tav tm="100000">
                                              <p:val>
                                                <p:strVal val="#ppt_x"/>
                                              </p:val>
                                            </p:tav>
                                          </p:tavLst>
                                        </p:anim>
                                        <p:anim calcmode="lin" valueType="num">
                                          <p:cBhvr>
                                            <p:cTn id="58" dur="1000" fill="hold"/>
                                            <p:tgtEl>
                                              <p:spTgt spid="6"/>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5250"/>
                                      </p:stCondLst>
                                      <p:childTnLst>
                                        <p:set>
                                          <p:cBhvr>
                                            <p:cTn id="60" dur="1" fill="hold">
                                              <p:stCondLst>
                                                <p:cond delay="0"/>
                                              </p:stCondLst>
                                            </p:cTn>
                                            <p:tgtEl>
                                              <p:spTgt spid="68"/>
                                            </p:tgtEl>
                                            <p:attrNameLst>
                                              <p:attrName>style.visibility</p:attrName>
                                            </p:attrNameLst>
                                          </p:cBhvr>
                                          <p:to>
                                            <p:strVal val="visible"/>
                                          </p:to>
                                        </p:set>
                                        <p:animEffect transition="in" filter="fade">
                                          <p:cBhvr>
                                            <p:cTn id="61" dur="1000"/>
                                            <p:tgtEl>
                                              <p:spTgt spid="68"/>
                                            </p:tgtEl>
                                          </p:cBhvr>
                                        </p:animEffect>
                                        <p:anim calcmode="lin" valueType="num">
                                          <p:cBhvr>
                                            <p:cTn id="62" dur="1000" fill="hold"/>
                                            <p:tgtEl>
                                              <p:spTgt spid="68"/>
                                            </p:tgtEl>
                                            <p:attrNameLst>
                                              <p:attrName>ppt_x</p:attrName>
                                            </p:attrNameLst>
                                          </p:cBhvr>
                                          <p:tavLst>
                                            <p:tav tm="0">
                                              <p:val>
                                                <p:strVal val="#ppt_x"/>
                                              </p:val>
                                            </p:tav>
                                            <p:tav tm="100000">
                                              <p:val>
                                                <p:strVal val="#ppt_x"/>
                                              </p:val>
                                            </p:tav>
                                          </p:tavLst>
                                        </p:anim>
                                        <p:anim calcmode="lin" valueType="num">
                                          <p:cBhvr>
                                            <p:cTn id="63" dur="1000" fill="hold"/>
                                            <p:tgtEl>
                                              <p:spTgt spid="68"/>
                                            </p:tgtEl>
                                            <p:attrNameLst>
                                              <p:attrName>ppt_y</p:attrName>
                                            </p:attrNameLst>
                                          </p:cBhvr>
                                          <p:tavLst>
                                            <p:tav tm="0">
                                              <p:val>
                                                <p:strVal val="#ppt_y+.1"/>
                                              </p:val>
                                            </p:tav>
                                            <p:tav tm="100000">
                                              <p:val>
                                                <p:strVal val="#ppt_y"/>
                                              </p:val>
                                            </p:tav>
                                          </p:tavLst>
                                        </p:anim>
                                      </p:childTnLst>
                                    </p:cTn>
                                  </p:par>
                                  <p:par>
                                    <p:cTn id="64" presetID="47" presetClass="entr" presetSubtype="0" fill="hold" nodeType="withEffect">
                                      <p:stCondLst>
                                        <p:cond delay="525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1000"/>
                                            <p:tgtEl>
                                              <p:spTgt spid="7"/>
                                            </p:tgtEl>
                                          </p:cBhvr>
                                        </p:animEffect>
                                        <p:anim calcmode="lin" valueType="num">
                                          <p:cBhvr>
                                            <p:cTn id="67" dur="1000" fill="hold"/>
                                            <p:tgtEl>
                                              <p:spTgt spid="7"/>
                                            </p:tgtEl>
                                            <p:attrNameLst>
                                              <p:attrName>ppt_x</p:attrName>
                                            </p:attrNameLst>
                                          </p:cBhvr>
                                          <p:tavLst>
                                            <p:tav tm="0">
                                              <p:val>
                                                <p:strVal val="#ppt_x"/>
                                              </p:val>
                                            </p:tav>
                                            <p:tav tm="100000">
                                              <p:val>
                                                <p:strVal val="#ppt_x"/>
                                              </p:val>
                                            </p:tav>
                                          </p:tavLst>
                                        </p:anim>
                                        <p:anim calcmode="lin" valueType="num">
                                          <p:cBhvr>
                                            <p:cTn id="68" dur="1000" fill="hold"/>
                                            <p:tgtEl>
                                              <p:spTgt spid="7"/>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3250"/>
                                      </p:stCondLst>
                                      <p:childTnLst>
                                        <p:set>
                                          <p:cBhvr>
                                            <p:cTn id="70" dur="1" fill="hold">
                                              <p:stCondLst>
                                                <p:cond delay="0"/>
                                              </p:stCondLst>
                                            </p:cTn>
                                            <p:tgtEl>
                                              <p:spTgt spid="84"/>
                                            </p:tgtEl>
                                            <p:attrNameLst>
                                              <p:attrName>style.visibility</p:attrName>
                                            </p:attrNameLst>
                                          </p:cBhvr>
                                          <p:to>
                                            <p:strVal val="visible"/>
                                          </p:to>
                                        </p:set>
                                        <p:animEffect transition="in" filter="fade">
                                          <p:cBhvr>
                                            <p:cTn id="71" dur="1000"/>
                                            <p:tgtEl>
                                              <p:spTgt spid="84"/>
                                            </p:tgtEl>
                                          </p:cBhvr>
                                        </p:animEffect>
                                        <p:anim calcmode="lin" valueType="num">
                                          <p:cBhvr>
                                            <p:cTn id="72" dur="1000" fill="hold"/>
                                            <p:tgtEl>
                                              <p:spTgt spid="84"/>
                                            </p:tgtEl>
                                            <p:attrNameLst>
                                              <p:attrName>ppt_x</p:attrName>
                                            </p:attrNameLst>
                                          </p:cBhvr>
                                          <p:tavLst>
                                            <p:tav tm="0">
                                              <p:val>
                                                <p:strVal val="#ppt_x"/>
                                              </p:val>
                                            </p:tav>
                                            <p:tav tm="100000">
                                              <p:val>
                                                <p:strVal val="#ppt_x"/>
                                              </p:val>
                                            </p:tav>
                                          </p:tavLst>
                                        </p:anim>
                                        <p:anim calcmode="lin" valueType="num">
                                          <p:cBhvr>
                                            <p:cTn id="73" dur="1000" fill="hold"/>
                                            <p:tgtEl>
                                              <p:spTgt spid="84"/>
                                            </p:tgtEl>
                                            <p:attrNameLst>
                                              <p:attrName>ppt_y</p:attrName>
                                            </p:attrNameLst>
                                          </p:cBhvr>
                                          <p:tavLst>
                                            <p:tav tm="0">
                                              <p:val>
                                                <p:strVal val="#ppt_y+.1"/>
                                              </p:val>
                                            </p:tav>
                                            <p:tav tm="100000">
                                              <p:val>
                                                <p:strVal val="#ppt_y"/>
                                              </p:val>
                                            </p:tav>
                                          </p:tavLst>
                                        </p:anim>
                                      </p:childTnLst>
                                    </p:cTn>
                                  </p:par>
                                  <p:par>
                                    <p:cTn id="74" presetID="47" presetClass="entr" presetSubtype="0" fill="hold" nodeType="withEffect">
                                      <p:stCondLst>
                                        <p:cond delay="3250"/>
                                      </p:stCondLst>
                                      <p:childTnLst>
                                        <p:set>
                                          <p:cBhvr>
                                            <p:cTn id="75" dur="1" fill="hold">
                                              <p:stCondLst>
                                                <p:cond delay="0"/>
                                              </p:stCondLst>
                                            </p:cTn>
                                            <p:tgtEl>
                                              <p:spTgt spid="70"/>
                                            </p:tgtEl>
                                            <p:attrNameLst>
                                              <p:attrName>style.visibility</p:attrName>
                                            </p:attrNameLst>
                                          </p:cBhvr>
                                          <p:to>
                                            <p:strVal val="visible"/>
                                          </p:to>
                                        </p:set>
                                        <p:animEffect transition="in" filter="fade">
                                          <p:cBhvr>
                                            <p:cTn id="76" dur="1000"/>
                                            <p:tgtEl>
                                              <p:spTgt spid="70"/>
                                            </p:tgtEl>
                                          </p:cBhvr>
                                        </p:animEffect>
                                        <p:anim calcmode="lin" valueType="num">
                                          <p:cBhvr>
                                            <p:cTn id="77" dur="1000" fill="hold"/>
                                            <p:tgtEl>
                                              <p:spTgt spid="70"/>
                                            </p:tgtEl>
                                            <p:attrNameLst>
                                              <p:attrName>ppt_x</p:attrName>
                                            </p:attrNameLst>
                                          </p:cBhvr>
                                          <p:tavLst>
                                            <p:tav tm="0">
                                              <p:val>
                                                <p:strVal val="#ppt_x"/>
                                              </p:val>
                                            </p:tav>
                                            <p:tav tm="100000">
                                              <p:val>
                                                <p:strVal val="#ppt_x"/>
                                              </p:val>
                                            </p:tav>
                                          </p:tavLst>
                                        </p:anim>
                                        <p:anim calcmode="lin" valueType="num">
                                          <p:cBhvr>
                                            <p:cTn id="78" dur="1000" fill="hold"/>
                                            <p:tgtEl>
                                              <p:spTgt spid="70"/>
                                            </p:tgtEl>
                                            <p:attrNameLst>
                                              <p:attrName>ppt_y</p:attrName>
                                            </p:attrNameLst>
                                          </p:cBhvr>
                                          <p:tavLst>
                                            <p:tav tm="0">
                                              <p:val>
                                                <p:strVal val="#ppt_y-.1"/>
                                              </p:val>
                                            </p:tav>
                                            <p:tav tm="100000">
                                              <p:val>
                                                <p:strVal val="#ppt_y"/>
                                              </p:val>
                                            </p:tav>
                                          </p:tavLst>
                                        </p:anim>
                                      </p:childTnLst>
                                    </p:cTn>
                                  </p:par>
                                </p:childTnLst>
                              </p:cTn>
                            </p:par>
                            <p:par>
                              <p:cTn id="79" fill="hold">
                                <p:stCondLst>
                                  <p:cond delay="6250"/>
                                </p:stCondLst>
                                <p:childTnLst>
                                  <p:par>
                                    <p:cTn id="80" presetID="39" presetClass="entr" presetSubtype="0" accel="100000" fill="hold" grpId="0" nodeType="afterEffect">
                                      <p:stCondLst>
                                        <p:cond delay="0"/>
                                      </p:stCondLst>
                                      <p:iterate type="lt">
                                        <p:tmPct val="10000"/>
                                      </p:iterate>
                                      <p:childTnLst>
                                        <p:set>
                                          <p:cBhvr>
                                            <p:cTn id="81" dur="1" fill="hold">
                                              <p:stCondLst>
                                                <p:cond delay="0"/>
                                              </p:stCondLst>
                                            </p:cTn>
                                            <p:tgtEl>
                                              <p:spTgt spid="78"/>
                                            </p:tgtEl>
                                            <p:attrNameLst>
                                              <p:attrName>style.visibility</p:attrName>
                                            </p:attrNameLst>
                                          </p:cBhvr>
                                          <p:to>
                                            <p:strVal val="visible"/>
                                          </p:to>
                                        </p:set>
                                        <p:anim calcmode="lin" valueType="num">
                                          <p:cBhvr>
                                            <p:cTn id="82" dur="500" fill="hold"/>
                                            <p:tgtEl>
                                              <p:spTgt spid="78"/>
                                            </p:tgtEl>
                                            <p:attrNameLst>
                                              <p:attrName>ppt_h</p:attrName>
                                            </p:attrNameLst>
                                          </p:cBhvr>
                                          <p:tavLst>
                                            <p:tav tm="0">
                                              <p:val>
                                                <p:strVal val="#ppt_h/20"/>
                                              </p:val>
                                            </p:tav>
                                            <p:tav tm="50000">
                                              <p:val>
                                                <p:strVal val="#ppt_h/20"/>
                                              </p:val>
                                            </p:tav>
                                            <p:tav tm="100000">
                                              <p:val>
                                                <p:strVal val="#ppt_h"/>
                                              </p:val>
                                            </p:tav>
                                          </p:tavLst>
                                        </p:anim>
                                        <p:anim calcmode="lin" valueType="num">
                                          <p:cBhvr>
                                            <p:cTn id="83" dur="500" fill="hold"/>
                                            <p:tgtEl>
                                              <p:spTgt spid="78"/>
                                            </p:tgtEl>
                                            <p:attrNameLst>
                                              <p:attrName>ppt_w</p:attrName>
                                            </p:attrNameLst>
                                          </p:cBhvr>
                                          <p:tavLst>
                                            <p:tav tm="0">
                                              <p:val>
                                                <p:strVal val="#ppt_w+.3"/>
                                              </p:val>
                                            </p:tav>
                                            <p:tav tm="50000">
                                              <p:val>
                                                <p:strVal val="#ppt_w+.3"/>
                                              </p:val>
                                            </p:tav>
                                            <p:tav tm="100000">
                                              <p:val>
                                                <p:strVal val="#ppt_w"/>
                                              </p:val>
                                            </p:tav>
                                          </p:tavLst>
                                        </p:anim>
                                        <p:anim calcmode="lin" valueType="num">
                                          <p:cBhvr>
                                            <p:cTn id="84" dur="500" fill="hold"/>
                                            <p:tgtEl>
                                              <p:spTgt spid="78"/>
                                            </p:tgtEl>
                                            <p:attrNameLst>
                                              <p:attrName>ppt_x</p:attrName>
                                            </p:attrNameLst>
                                          </p:cBhvr>
                                          <p:tavLst>
                                            <p:tav tm="0">
                                              <p:val>
                                                <p:strVal val="#ppt_x-.3"/>
                                              </p:val>
                                            </p:tav>
                                            <p:tav tm="50000">
                                              <p:val>
                                                <p:strVal val="#ppt_x"/>
                                              </p:val>
                                            </p:tav>
                                            <p:tav tm="100000">
                                              <p:val>
                                                <p:strVal val="#ppt_x"/>
                                              </p:val>
                                            </p:tav>
                                          </p:tavLst>
                                        </p:anim>
                                        <p:anim calcmode="lin" valueType="num">
                                          <p:cBhvr>
                                            <p:cTn id="85" dur="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1" grpId="0" animBg="1"/>
          <p:bldP spid="62" grpId="0" animBg="1"/>
          <p:bldP spid="64" grpId="0" animBg="1"/>
          <p:bldP spid="65" grpId="0" animBg="1"/>
          <p:bldP spid="66" grpId="0" animBg="1"/>
          <p:bldP spid="3" grpId="0"/>
          <p:bldP spid="63" grpId="0"/>
          <p:bldP spid="67" grpId="0"/>
          <p:bldP spid="68" grpId="0"/>
          <p:bldP spid="84" grpId="0"/>
          <p:bldP spid="7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4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accel="40000"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cBhvr additive="base">
                                            <p:cTn id="11" dur="1000" fill="hold"/>
                                            <p:tgtEl>
                                              <p:spTgt spid="64"/>
                                            </p:tgtEl>
                                            <p:attrNameLst>
                                              <p:attrName>ppt_x</p:attrName>
                                            </p:attrNameLst>
                                          </p:cBhvr>
                                          <p:tavLst>
                                            <p:tav tm="0">
                                              <p:val>
                                                <p:strVal val="1+#ppt_w/2"/>
                                              </p:val>
                                            </p:tav>
                                            <p:tav tm="100000">
                                              <p:val>
                                                <p:strVal val="#ppt_x"/>
                                              </p:val>
                                            </p:tav>
                                          </p:tavLst>
                                        </p:anim>
                                        <p:anim calcmode="lin" valueType="num">
                                          <p:cBhvr additive="base">
                                            <p:cTn id="12" dur="1000" fill="hold"/>
                                            <p:tgtEl>
                                              <p:spTgt spid="64"/>
                                            </p:tgtEl>
                                            <p:attrNameLst>
                                              <p:attrName>ppt_y</p:attrName>
                                            </p:attrNameLst>
                                          </p:cBhvr>
                                          <p:tavLst>
                                            <p:tav tm="0">
                                              <p:val>
                                                <p:strVal val="#ppt_y"/>
                                              </p:val>
                                            </p:tav>
                                            <p:tav tm="100000">
                                              <p:val>
                                                <p:strVal val="#ppt_y"/>
                                              </p:val>
                                            </p:tav>
                                          </p:tavLst>
                                        </p:anim>
                                      </p:childTnLst>
                                    </p:cTn>
                                  </p:par>
                                  <p:par>
                                    <p:cTn id="13" presetID="2" presetClass="entr" presetSubtype="8" accel="40000" fill="hold" grpId="0" nodeType="withEffect">
                                      <p:stCondLst>
                                        <p:cond delay="500"/>
                                      </p:stCondLst>
                                      <p:childTnLst>
                                        <p:set>
                                          <p:cBhvr>
                                            <p:cTn id="14" dur="1" fill="hold">
                                              <p:stCondLst>
                                                <p:cond delay="0"/>
                                              </p:stCondLst>
                                            </p:cTn>
                                            <p:tgtEl>
                                              <p:spTgt spid="61"/>
                                            </p:tgtEl>
                                            <p:attrNameLst>
                                              <p:attrName>style.visibility</p:attrName>
                                            </p:attrNameLst>
                                          </p:cBhvr>
                                          <p:to>
                                            <p:strVal val="visible"/>
                                          </p:to>
                                        </p:set>
                                        <p:anim calcmode="lin" valueType="num">
                                          <p:cBhvr additive="base">
                                            <p:cTn id="15" dur="1000" fill="hold"/>
                                            <p:tgtEl>
                                              <p:spTgt spid="61"/>
                                            </p:tgtEl>
                                            <p:attrNameLst>
                                              <p:attrName>ppt_x</p:attrName>
                                            </p:attrNameLst>
                                          </p:cBhvr>
                                          <p:tavLst>
                                            <p:tav tm="0">
                                              <p:val>
                                                <p:strVal val="0-#ppt_w/2"/>
                                              </p:val>
                                            </p:tav>
                                            <p:tav tm="100000">
                                              <p:val>
                                                <p:strVal val="#ppt_x"/>
                                              </p:val>
                                            </p:tav>
                                          </p:tavLst>
                                        </p:anim>
                                        <p:anim calcmode="lin" valueType="num">
                                          <p:cBhvr additive="base">
                                            <p:cTn id="16" dur="1000" fill="hold"/>
                                            <p:tgtEl>
                                              <p:spTgt spid="61"/>
                                            </p:tgtEl>
                                            <p:attrNameLst>
                                              <p:attrName>ppt_y</p:attrName>
                                            </p:attrNameLst>
                                          </p:cBhvr>
                                          <p:tavLst>
                                            <p:tav tm="0">
                                              <p:val>
                                                <p:strVal val="#ppt_y"/>
                                              </p:val>
                                            </p:tav>
                                            <p:tav tm="100000">
                                              <p:val>
                                                <p:strVal val="#ppt_y"/>
                                              </p:val>
                                            </p:tav>
                                          </p:tavLst>
                                        </p:anim>
                                      </p:childTnLst>
                                    </p:cTn>
                                  </p:par>
                                  <p:par>
                                    <p:cTn id="17" presetID="2" presetClass="entr" presetSubtype="2" accel="40000" fill="hold" grpId="0" nodeType="withEffect">
                                      <p:stCondLst>
                                        <p:cond delay="500"/>
                                      </p:stCondLst>
                                      <p:childTnLst>
                                        <p:set>
                                          <p:cBhvr>
                                            <p:cTn id="18" dur="1" fill="hold">
                                              <p:stCondLst>
                                                <p:cond delay="0"/>
                                              </p:stCondLst>
                                            </p:cTn>
                                            <p:tgtEl>
                                              <p:spTgt spid="65"/>
                                            </p:tgtEl>
                                            <p:attrNameLst>
                                              <p:attrName>style.visibility</p:attrName>
                                            </p:attrNameLst>
                                          </p:cBhvr>
                                          <p:to>
                                            <p:strVal val="visible"/>
                                          </p:to>
                                        </p:set>
                                        <p:anim calcmode="lin" valueType="num">
                                          <p:cBhvr additive="base">
                                            <p:cTn id="19" dur="1000" fill="hold"/>
                                            <p:tgtEl>
                                              <p:spTgt spid="65"/>
                                            </p:tgtEl>
                                            <p:attrNameLst>
                                              <p:attrName>ppt_x</p:attrName>
                                            </p:attrNameLst>
                                          </p:cBhvr>
                                          <p:tavLst>
                                            <p:tav tm="0">
                                              <p:val>
                                                <p:strVal val="1+#ppt_w/2"/>
                                              </p:val>
                                            </p:tav>
                                            <p:tav tm="100000">
                                              <p:val>
                                                <p:strVal val="#ppt_x"/>
                                              </p:val>
                                            </p:tav>
                                          </p:tavLst>
                                        </p:anim>
                                        <p:anim calcmode="lin" valueType="num">
                                          <p:cBhvr additive="base">
                                            <p:cTn id="20" dur="1000" fill="hold"/>
                                            <p:tgtEl>
                                              <p:spTgt spid="65"/>
                                            </p:tgtEl>
                                            <p:attrNameLst>
                                              <p:attrName>ppt_y</p:attrName>
                                            </p:attrNameLst>
                                          </p:cBhvr>
                                          <p:tavLst>
                                            <p:tav tm="0">
                                              <p:val>
                                                <p:strVal val="#ppt_y"/>
                                              </p:val>
                                            </p:tav>
                                            <p:tav tm="100000">
                                              <p:val>
                                                <p:strVal val="#ppt_y"/>
                                              </p:val>
                                            </p:tav>
                                          </p:tavLst>
                                        </p:anim>
                                      </p:childTnLst>
                                    </p:cTn>
                                  </p:par>
                                  <p:par>
                                    <p:cTn id="21" presetID="2" presetClass="entr" presetSubtype="8" accel="40000" fill="hold" grpId="0" nodeType="withEffect">
                                      <p:stCondLst>
                                        <p:cond delay="1000"/>
                                      </p:stCondLst>
                                      <p:childTnLst>
                                        <p:set>
                                          <p:cBhvr>
                                            <p:cTn id="22" dur="1" fill="hold">
                                              <p:stCondLst>
                                                <p:cond delay="0"/>
                                              </p:stCondLst>
                                            </p:cTn>
                                            <p:tgtEl>
                                              <p:spTgt spid="62"/>
                                            </p:tgtEl>
                                            <p:attrNameLst>
                                              <p:attrName>style.visibility</p:attrName>
                                            </p:attrNameLst>
                                          </p:cBhvr>
                                          <p:to>
                                            <p:strVal val="visible"/>
                                          </p:to>
                                        </p:set>
                                        <p:anim calcmode="lin" valueType="num">
                                          <p:cBhvr additive="base">
                                            <p:cTn id="23" dur="1000" fill="hold"/>
                                            <p:tgtEl>
                                              <p:spTgt spid="62"/>
                                            </p:tgtEl>
                                            <p:attrNameLst>
                                              <p:attrName>ppt_x</p:attrName>
                                            </p:attrNameLst>
                                          </p:cBhvr>
                                          <p:tavLst>
                                            <p:tav tm="0">
                                              <p:val>
                                                <p:strVal val="0-#ppt_w/2"/>
                                              </p:val>
                                            </p:tav>
                                            <p:tav tm="100000">
                                              <p:val>
                                                <p:strVal val="#ppt_x"/>
                                              </p:val>
                                            </p:tav>
                                          </p:tavLst>
                                        </p:anim>
                                        <p:anim calcmode="lin" valueType="num">
                                          <p:cBhvr additive="base">
                                            <p:cTn id="24" dur="1000" fill="hold"/>
                                            <p:tgtEl>
                                              <p:spTgt spid="62"/>
                                            </p:tgtEl>
                                            <p:attrNameLst>
                                              <p:attrName>ppt_y</p:attrName>
                                            </p:attrNameLst>
                                          </p:cBhvr>
                                          <p:tavLst>
                                            <p:tav tm="0">
                                              <p:val>
                                                <p:strVal val="#ppt_y"/>
                                              </p:val>
                                            </p:tav>
                                            <p:tav tm="100000">
                                              <p:val>
                                                <p:strVal val="#ppt_y"/>
                                              </p:val>
                                            </p:tav>
                                          </p:tavLst>
                                        </p:anim>
                                      </p:childTnLst>
                                    </p:cTn>
                                  </p:par>
                                  <p:par>
                                    <p:cTn id="25" presetID="2" presetClass="entr" presetSubtype="2" accel="40000" fill="hold" grpId="0" nodeType="withEffect">
                                      <p:stCondLst>
                                        <p:cond delay="1000"/>
                                      </p:stCondLst>
                                      <p:childTnLst>
                                        <p:set>
                                          <p:cBhvr>
                                            <p:cTn id="26" dur="1" fill="hold">
                                              <p:stCondLst>
                                                <p:cond delay="0"/>
                                              </p:stCondLst>
                                            </p:cTn>
                                            <p:tgtEl>
                                              <p:spTgt spid="66"/>
                                            </p:tgtEl>
                                            <p:attrNameLst>
                                              <p:attrName>style.visibility</p:attrName>
                                            </p:attrNameLst>
                                          </p:cBhvr>
                                          <p:to>
                                            <p:strVal val="visible"/>
                                          </p:to>
                                        </p:set>
                                        <p:anim calcmode="lin" valueType="num">
                                          <p:cBhvr additive="base">
                                            <p:cTn id="27" dur="1000" fill="hold"/>
                                            <p:tgtEl>
                                              <p:spTgt spid="66"/>
                                            </p:tgtEl>
                                            <p:attrNameLst>
                                              <p:attrName>ppt_x</p:attrName>
                                            </p:attrNameLst>
                                          </p:cBhvr>
                                          <p:tavLst>
                                            <p:tav tm="0">
                                              <p:val>
                                                <p:strVal val="1+#ppt_w/2"/>
                                              </p:val>
                                            </p:tav>
                                            <p:tav tm="100000">
                                              <p:val>
                                                <p:strVal val="#ppt_x"/>
                                              </p:val>
                                            </p:tav>
                                          </p:tavLst>
                                        </p:anim>
                                        <p:anim calcmode="lin" valueType="num">
                                          <p:cBhvr additive="base">
                                            <p:cTn id="28" dur="1000" fill="hold"/>
                                            <p:tgtEl>
                                              <p:spTgt spid="66"/>
                                            </p:tgtEl>
                                            <p:attrNameLst>
                                              <p:attrName>ppt_y</p:attrName>
                                            </p:attrNameLst>
                                          </p:cBhvr>
                                          <p:tavLst>
                                            <p:tav tm="0">
                                              <p:val>
                                                <p:strVal val="#ppt_y"/>
                                              </p:val>
                                            </p:tav>
                                            <p:tav tm="100000">
                                              <p:val>
                                                <p:strVal val="#ppt_y"/>
                                              </p:val>
                                            </p:tav>
                                          </p:tavLst>
                                        </p:anim>
                                      </p:childTnLst>
                                    </p:cTn>
                                  </p:par>
                                  <p:par>
                                    <p:cTn id="29" presetID="42" presetClass="entr" presetSubtype="0" fill="hold" grpId="0" nodeType="withEffect">
                                      <p:stCondLst>
                                        <p:cond delay="225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22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1000"/>
                                            <p:tgtEl>
                                              <p:spTgt spid="4"/>
                                            </p:tgtEl>
                                          </p:cBhvr>
                                        </p:animEffect>
                                        <p:anim calcmode="lin" valueType="num">
                                          <p:cBhvr>
                                            <p:cTn id="37" dur="1000" fill="hold"/>
                                            <p:tgtEl>
                                              <p:spTgt spid="4"/>
                                            </p:tgtEl>
                                            <p:attrNameLst>
                                              <p:attrName>ppt_x</p:attrName>
                                            </p:attrNameLst>
                                          </p:cBhvr>
                                          <p:tavLst>
                                            <p:tav tm="0">
                                              <p:val>
                                                <p:strVal val="#ppt_x"/>
                                              </p:val>
                                            </p:tav>
                                            <p:tav tm="100000">
                                              <p:val>
                                                <p:strVal val="#ppt_x"/>
                                              </p:val>
                                            </p:tav>
                                          </p:tavLst>
                                        </p:anim>
                                        <p:anim calcmode="lin" valueType="num">
                                          <p:cBhvr>
                                            <p:cTn id="38" dur="1000" fill="hold"/>
                                            <p:tgtEl>
                                              <p:spTgt spid="4"/>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3250"/>
                                      </p:stCondLst>
                                      <p:childTnLst>
                                        <p:set>
                                          <p:cBhvr>
                                            <p:cTn id="40" dur="1" fill="hold">
                                              <p:stCondLst>
                                                <p:cond delay="0"/>
                                              </p:stCondLst>
                                            </p:cTn>
                                            <p:tgtEl>
                                              <p:spTgt spid="63"/>
                                            </p:tgtEl>
                                            <p:attrNameLst>
                                              <p:attrName>style.visibility</p:attrName>
                                            </p:attrNameLst>
                                          </p:cBhvr>
                                          <p:to>
                                            <p:strVal val="visible"/>
                                          </p:to>
                                        </p:set>
                                        <p:animEffect transition="in" filter="fade">
                                          <p:cBhvr>
                                            <p:cTn id="41" dur="1000"/>
                                            <p:tgtEl>
                                              <p:spTgt spid="63"/>
                                            </p:tgtEl>
                                          </p:cBhvr>
                                        </p:animEffect>
                                        <p:anim calcmode="lin" valueType="num">
                                          <p:cBhvr>
                                            <p:cTn id="42" dur="1000" fill="hold"/>
                                            <p:tgtEl>
                                              <p:spTgt spid="63"/>
                                            </p:tgtEl>
                                            <p:attrNameLst>
                                              <p:attrName>ppt_x</p:attrName>
                                            </p:attrNameLst>
                                          </p:cBhvr>
                                          <p:tavLst>
                                            <p:tav tm="0">
                                              <p:val>
                                                <p:strVal val="#ppt_x"/>
                                              </p:val>
                                            </p:tav>
                                            <p:tav tm="100000">
                                              <p:val>
                                                <p:strVal val="#ppt_x"/>
                                              </p:val>
                                            </p:tav>
                                          </p:tavLst>
                                        </p:anim>
                                        <p:anim calcmode="lin" valueType="num">
                                          <p:cBhvr>
                                            <p:cTn id="43" dur="1000" fill="hold"/>
                                            <p:tgtEl>
                                              <p:spTgt spid="63"/>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325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1000"/>
                                            <p:tgtEl>
                                              <p:spTgt spid="5"/>
                                            </p:tgtEl>
                                          </p:cBhvr>
                                        </p:animEffect>
                                        <p:anim calcmode="lin" valueType="num">
                                          <p:cBhvr>
                                            <p:cTn id="47" dur="1000" fill="hold"/>
                                            <p:tgtEl>
                                              <p:spTgt spid="5"/>
                                            </p:tgtEl>
                                            <p:attrNameLst>
                                              <p:attrName>ppt_x</p:attrName>
                                            </p:attrNameLst>
                                          </p:cBhvr>
                                          <p:tavLst>
                                            <p:tav tm="0">
                                              <p:val>
                                                <p:strVal val="#ppt_x"/>
                                              </p:val>
                                            </p:tav>
                                            <p:tav tm="100000">
                                              <p:val>
                                                <p:strVal val="#ppt_x"/>
                                              </p:val>
                                            </p:tav>
                                          </p:tavLst>
                                        </p:anim>
                                        <p:anim calcmode="lin" valueType="num">
                                          <p:cBhvr>
                                            <p:cTn id="48" dur="1000" fill="hold"/>
                                            <p:tgtEl>
                                              <p:spTgt spid="5"/>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4250"/>
                                      </p:stCondLst>
                                      <p:childTnLst>
                                        <p:set>
                                          <p:cBhvr>
                                            <p:cTn id="50" dur="1" fill="hold">
                                              <p:stCondLst>
                                                <p:cond delay="0"/>
                                              </p:stCondLst>
                                            </p:cTn>
                                            <p:tgtEl>
                                              <p:spTgt spid="67"/>
                                            </p:tgtEl>
                                            <p:attrNameLst>
                                              <p:attrName>style.visibility</p:attrName>
                                            </p:attrNameLst>
                                          </p:cBhvr>
                                          <p:to>
                                            <p:strVal val="visible"/>
                                          </p:to>
                                        </p:set>
                                        <p:animEffect transition="in" filter="fade">
                                          <p:cBhvr>
                                            <p:cTn id="51" dur="1000"/>
                                            <p:tgtEl>
                                              <p:spTgt spid="67"/>
                                            </p:tgtEl>
                                          </p:cBhvr>
                                        </p:animEffect>
                                        <p:anim calcmode="lin" valueType="num">
                                          <p:cBhvr>
                                            <p:cTn id="52" dur="1000" fill="hold"/>
                                            <p:tgtEl>
                                              <p:spTgt spid="67"/>
                                            </p:tgtEl>
                                            <p:attrNameLst>
                                              <p:attrName>ppt_x</p:attrName>
                                            </p:attrNameLst>
                                          </p:cBhvr>
                                          <p:tavLst>
                                            <p:tav tm="0">
                                              <p:val>
                                                <p:strVal val="#ppt_x"/>
                                              </p:val>
                                            </p:tav>
                                            <p:tav tm="100000">
                                              <p:val>
                                                <p:strVal val="#ppt_x"/>
                                              </p:val>
                                            </p:tav>
                                          </p:tavLst>
                                        </p:anim>
                                        <p:anim calcmode="lin" valueType="num">
                                          <p:cBhvr>
                                            <p:cTn id="53" dur="1000" fill="hold"/>
                                            <p:tgtEl>
                                              <p:spTgt spid="67"/>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425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1000"/>
                                            <p:tgtEl>
                                              <p:spTgt spid="6"/>
                                            </p:tgtEl>
                                          </p:cBhvr>
                                        </p:animEffect>
                                        <p:anim calcmode="lin" valueType="num">
                                          <p:cBhvr>
                                            <p:cTn id="57" dur="1000" fill="hold"/>
                                            <p:tgtEl>
                                              <p:spTgt spid="6"/>
                                            </p:tgtEl>
                                            <p:attrNameLst>
                                              <p:attrName>ppt_x</p:attrName>
                                            </p:attrNameLst>
                                          </p:cBhvr>
                                          <p:tavLst>
                                            <p:tav tm="0">
                                              <p:val>
                                                <p:strVal val="#ppt_x"/>
                                              </p:val>
                                            </p:tav>
                                            <p:tav tm="100000">
                                              <p:val>
                                                <p:strVal val="#ppt_x"/>
                                              </p:val>
                                            </p:tav>
                                          </p:tavLst>
                                        </p:anim>
                                        <p:anim calcmode="lin" valueType="num">
                                          <p:cBhvr>
                                            <p:cTn id="58" dur="1000" fill="hold"/>
                                            <p:tgtEl>
                                              <p:spTgt spid="6"/>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5250"/>
                                      </p:stCondLst>
                                      <p:childTnLst>
                                        <p:set>
                                          <p:cBhvr>
                                            <p:cTn id="60" dur="1" fill="hold">
                                              <p:stCondLst>
                                                <p:cond delay="0"/>
                                              </p:stCondLst>
                                            </p:cTn>
                                            <p:tgtEl>
                                              <p:spTgt spid="68"/>
                                            </p:tgtEl>
                                            <p:attrNameLst>
                                              <p:attrName>style.visibility</p:attrName>
                                            </p:attrNameLst>
                                          </p:cBhvr>
                                          <p:to>
                                            <p:strVal val="visible"/>
                                          </p:to>
                                        </p:set>
                                        <p:animEffect transition="in" filter="fade">
                                          <p:cBhvr>
                                            <p:cTn id="61" dur="1000"/>
                                            <p:tgtEl>
                                              <p:spTgt spid="68"/>
                                            </p:tgtEl>
                                          </p:cBhvr>
                                        </p:animEffect>
                                        <p:anim calcmode="lin" valueType="num">
                                          <p:cBhvr>
                                            <p:cTn id="62" dur="1000" fill="hold"/>
                                            <p:tgtEl>
                                              <p:spTgt spid="68"/>
                                            </p:tgtEl>
                                            <p:attrNameLst>
                                              <p:attrName>ppt_x</p:attrName>
                                            </p:attrNameLst>
                                          </p:cBhvr>
                                          <p:tavLst>
                                            <p:tav tm="0">
                                              <p:val>
                                                <p:strVal val="#ppt_x"/>
                                              </p:val>
                                            </p:tav>
                                            <p:tav tm="100000">
                                              <p:val>
                                                <p:strVal val="#ppt_x"/>
                                              </p:val>
                                            </p:tav>
                                          </p:tavLst>
                                        </p:anim>
                                        <p:anim calcmode="lin" valueType="num">
                                          <p:cBhvr>
                                            <p:cTn id="63" dur="1000" fill="hold"/>
                                            <p:tgtEl>
                                              <p:spTgt spid="68"/>
                                            </p:tgtEl>
                                            <p:attrNameLst>
                                              <p:attrName>ppt_y</p:attrName>
                                            </p:attrNameLst>
                                          </p:cBhvr>
                                          <p:tavLst>
                                            <p:tav tm="0">
                                              <p:val>
                                                <p:strVal val="#ppt_y+.1"/>
                                              </p:val>
                                            </p:tav>
                                            <p:tav tm="100000">
                                              <p:val>
                                                <p:strVal val="#ppt_y"/>
                                              </p:val>
                                            </p:tav>
                                          </p:tavLst>
                                        </p:anim>
                                      </p:childTnLst>
                                    </p:cTn>
                                  </p:par>
                                  <p:par>
                                    <p:cTn id="64" presetID="47" presetClass="entr" presetSubtype="0" fill="hold" nodeType="withEffect">
                                      <p:stCondLst>
                                        <p:cond delay="525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1000"/>
                                            <p:tgtEl>
                                              <p:spTgt spid="7"/>
                                            </p:tgtEl>
                                          </p:cBhvr>
                                        </p:animEffect>
                                        <p:anim calcmode="lin" valueType="num">
                                          <p:cBhvr>
                                            <p:cTn id="67" dur="1000" fill="hold"/>
                                            <p:tgtEl>
                                              <p:spTgt spid="7"/>
                                            </p:tgtEl>
                                            <p:attrNameLst>
                                              <p:attrName>ppt_x</p:attrName>
                                            </p:attrNameLst>
                                          </p:cBhvr>
                                          <p:tavLst>
                                            <p:tav tm="0">
                                              <p:val>
                                                <p:strVal val="#ppt_x"/>
                                              </p:val>
                                            </p:tav>
                                            <p:tav tm="100000">
                                              <p:val>
                                                <p:strVal val="#ppt_x"/>
                                              </p:val>
                                            </p:tav>
                                          </p:tavLst>
                                        </p:anim>
                                        <p:anim calcmode="lin" valueType="num">
                                          <p:cBhvr>
                                            <p:cTn id="68" dur="1000" fill="hold"/>
                                            <p:tgtEl>
                                              <p:spTgt spid="7"/>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3250"/>
                                      </p:stCondLst>
                                      <p:childTnLst>
                                        <p:set>
                                          <p:cBhvr>
                                            <p:cTn id="70" dur="1" fill="hold">
                                              <p:stCondLst>
                                                <p:cond delay="0"/>
                                              </p:stCondLst>
                                            </p:cTn>
                                            <p:tgtEl>
                                              <p:spTgt spid="84"/>
                                            </p:tgtEl>
                                            <p:attrNameLst>
                                              <p:attrName>style.visibility</p:attrName>
                                            </p:attrNameLst>
                                          </p:cBhvr>
                                          <p:to>
                                            <p:strVal val="visible"/>
                                          </p:to>
                                        </p:set>
                                        <p:animEffect transition="in" filter="fade">
                                          <p:cBhvr>
                                            <p:cTn id="71" dur="1000"/>
                                            <p:tgtEl>
                                              <p:spTgt spid="84"/>
                                            </p:tgtEl>
                                          </p:cBhvr>
                                        </p:animEffect>
                                        <p:anim calcmode="lin" valueType="num">
                                          <p:cBhvr>
                                            <p:cTn id="72" dur="1000" fill="hold"/>
                                            <p:tgtEl>
                                              <p:spTgt spid="84"/>
                                            </p:tgtEl>
                                            <p:attrNameLst>
                                              <p:attrName>ppt_x</p:attrName>
                                            </p:attrNameLst>
                                          </p:cBhvr>
                                          <p:tavLst>
                                            <p:tav tm="0">
                                              <p:val>
                                                <p:strVal val="#ppt_x"/>
                                              </p:val>
                                            </p:tav>
                                            <p:tav tm="100000">
                                              <p:val>
                                                <p:strVal val="#ppt_x"/>
                                              </p:val>
                                            </p:tav>
                                          </p:tavLst>
                                        </p:anim>
                                        <p:anim calcmode="lin" valueType="num">
                                          <p:cBhvr>
                                            <p:cTn id="73" dur="1000" fill="hold"/>
                                            <p:tgtEl>
                                              <p:spTgt spid="84"/>
                                            </p:tgtEl>
                                            <p:attrNameLst>
                                              <p:attrName>ppt_y</p:attrName>
                                            </p:attrNameLst>
                                          </p:cBhvr>
                                          <p:tavLst>
                                            <p:tav tm="0">
                                              <p:val>
                                                <p:strVal val="#ppt_y+.1"/>
                                              </p:val>
                                            </p:tav>
                                            <p:tav tm="100000">
                                              <p:val>
                                                <p:strVal val="#ppt_y"/>
                                              </p:val>
                                            </p:tav>
                                          </p:tavLst>
                                        </p:anim>
                                      </p:childTnLst>
                                    </p:cTn>
                                  </p:par>
                                  <p:par>
                                    <p:cTn id="74" presetID="47" presetClass="entr" presetSubtype="0" fill="hold" nodeType="withEffect">
                                      <p:stCondLst>
                                        <p:cond delay="3250"/>
                                      </p:stCondLst>
                                      <p:childTnLst>
                                        <p:set>
                                          <p:cBhvr>
                                            <p:cTn id="75" dur="1" fill="hold">
                                              <p:stCondLst>
                                                <p:cond delay="0"/>
                                              </p:stCondLst>
                                            </p:cTn>
                                            <p:tgtEl>
                                              <p:spTgt spid="70"/>
                                            </p:tgtEl>
                                            <p:attrNameLst>
                                              <p:attrName>style.visibility</p:attrName>
                                            </p:attrNameLst>
                                          </p:cBhvr>
                                          <p:to>
                                            <p:strVal val="visible"/>
                                          </p:to>
                                        </p:set>
                                        <p:animEffect transition="in" filter="fade">
                                          <p:cBhvr>
                                            <p:cTn id="76" dur="1000"/>
                                            <p:tgtEl>
                                              <p:spTgt spid="70"/>
                                            </p:tgtEl>
                                          </p:cBhvr>
                                        </p:animEffect>
                                        <p:anim calcmode="lin" valueType="num">
                                          <p:cBhvr>
                                            <p:cTn id="77" dur="1000" fill="hold"/>
                                            <p:tgtEl>
                                              <p:spTgt spid="70"/>
                                            </p:tgtEl>
                                            <p:attrNameLst>
                                              <p:attrName>ppt_x</p:attrName>
                                            </p:attrNameLst>
                                          </p:cBhvr>
                                          <p:tavLst>
                                            <p:tav tm="0">
                                              <p:val>
                                                <p:strVal val="#ppt_x"/>
                                              </p:val>
                                            </p:tav>
                                            <p:tav tm="100000">
                                              <p:val>
                                                <p:strVal val="#ppt_x"/>
                                              </p:val>
                                            </p:tav>
                                          </p:tavLst>
                                        </p:anim>
                                        <p:anim calcmode="lin" valueType="num">
                                          <p:cBhvr>
                                            <p:cTn id="78" dur="1000" fill="hold"/>
                                            <p:tgtEl>
                                              <p:spTgt spid="70"/>
                                            </p:tgtEl>
                                            <p:attrNameLst>
                                              <p:attrName>ppt_y</p:attrName>
                                            </p:attrNameLst>
                                          </p:cBhvr>
                                          <p:tavLst>
                                            <p:tav tm="0">
                                              <p:val>
                                                <p:strVal val="#ppt_y-.1"/>
                                              </p:val>
                                            </p:tav>
                                            <p:tav tm="100000">
                                              <p:val>
                                                <p:strVal val="#ppt_y"/>
                                              </p:val>
                                            </p:tav>
                                          </p:tavLst>
                                        </p:anim>
                                      </p:childTnLst>
                                    </p:cTn>
                                  </p:par>
                                </p:childTnLst>
                              </p:cTn>
                            </p:par>
                            <p:par>
                              <p:cTn id="79" fill="hold">
                                <p:stCondLst>
                                  <p:cond delay="6250"/>
                                </p:stCondLst>
                                <p:childTnLst>
                                  <p:par>
                                    <p:cTn id="80" presetID="39" presetClass="entr" presetSubtype="0" accel="100000" fill="hold" grpId="0" nodeType="afterEffect">
                                      <p:stCondLst>
                                        <p:cond delay="0"/>
                                      </p:stCondLst>
                                      <p:iterate type="lt">
                                        <p:tmPct val="10000"/>
                                      </p:iterate>
                                      <p:childTnLst>
                                        <p:set>
                                          <p:cBhvr>
                                            <p:cTn id="81" dur="1" fill="hold">
                                              <p:stCondLst>
                                                <p:cond delay="0"/>
                                              </p:stCondLst>
                                            </p:cTn>
                                            <p:tgtEl>
                                              <p:spTgt spid="78"/>
                                            </p:tgtEl>
                                            <p:attrNameLst>
                                              <p:attrName>style.visibility</p:attrName>
                                            </p:attrNameLst>
                                          </p:cBhvr>
                                          <p:to>
                                            <p:strVal val="visible"/>
                                          </p:to>
                                        </p:set>
                                        <p:anim calcmode="lin" valueType="num">
                                          <p:cBhvr>
                                            <p:cTn id="82" dur="500" fill="hold"/>
                                            <p:tgtEl>
                                              <p:spTgt spid="78"/>
                                            </p:tgtEl>
                                            <p:attrNameLst>
                                              <p:attrName>ppt_h</p:attrName>
                                            </p:attrNameLst>
                                          </p:cBhvr>
                                          <p:tavLst>
                                            <p:tav tm="0">
                                              <p:val>
                                                <p:strVal val="#ppt_h/20"/>
                                              </p:val>
                                            </p:tav>
                                            <p:tav tm="50000">
                                              <p:val>
                                                <p:strVal val="#ppt_h/20"/>
                                              </p:val>
                                            </p:tav>
                                            <p:tav tm="100000">
                                              <p:val>
                                                <p:strVal val="#ppt_h"/>
                                              </p:val>
                                            </p:tav>
                                          </p:tavLst>
                                        </p:anim>
                                        <p:anim calcmode="lin" valueType="num">
                                          <p:cBhvr>
                                            <p:cTn id="83" dur="500" fill="hold"/>
                                            <p:tgtEl>
                                              <p:spTgt spid="78"/>
                                            </p:tgtEl>
                                            <p:attrNameLst>
                                              <p:attrName>ppt_w</p:attrName>
                                            </p:attrNameLst>
                                          </p:cBhvr>
                                          <p:tavLst>
                                            <p:tav tm="0">
                                              <p:val>
                                                <p:strVal val="#ppt_w+.3"/>
                                              </p:val>
                                            </p:tav>
                                            <p:tav tm="50000">
                                              <p:val>
                                                <p:strVal val="#ppt_w+.3"/>
                                              </p:val>
                                            </p:tav>
                                            <p:tav tm="100000">
                                              <p:val>
                                                <p:strVal val="#ppt_w"/>
                                              </p:val>
                                            </p:tav>
                                          </p:tavLst>
                                        </p:anim>
                                        <p:anim calcmode="lin" valueType="num">
                                          <p:cBhvr>
                                            <p:cTn id="84" dur="500" fill="hold"/>
                                            <p:tgtEl>
                                              <p:spTgt spid="78"/>
                                            </p:tgtEl>
                                            <p:attrNameLst>
                                              <p:attrName>ppt_x</p:attrName>
                                            </p:attrNameLst>
                                          </p:cBhvr>
                                          <p:tavLst>
                                            <p:tav tm="0">
                                              <p:val>
                                                <p:strVal val="#ppt_x-.3"/>
                                              </p:val>
                                            </p:tav>
                                            <p:tav tm="50000">
                                              <p:val>
                                                <p:strVal val="#ppt_x"/>
                                              </p:val>
                                            </p:tav>
                                            <p:tav tm="100000">
                                              <p:val>
                                                <p:strVal val="#ppt_x"/>
                                              </p:val>
                                            </p:tav>
                                          </p:tavLst>
                                        </p:anim>
                                        <p:anim calcmode="lin" valueType="num">
                                          <p:cBhvr>
                                            <p:cTn id="85" dur="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1" grpId="0" animBg="1"/>
          <p:bldP spid="62" grpId="0" animBg="1"/>
          <p:bldP spid="64" grpId="0" animBg="1"/>
          <p:bldP spid="65" grpId="0" animBg="1"/>
          <p:bldP spid="66" grpId="0" animBg="1"/>
          <p:bldP spid="3" grpId="0"/>
          <p:bldP spid="63" grpId="0"/>
          <p:bldP spid="67" grpId="0"/>
          <p:bldP spid="68" grpId="0"/>
          <p:bldP spid="84" grpId="0"/>
          <p:bldP spid="78"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任意多边形 56"/>
          <p:cNvSpPr/>
          <p:nvPr/>
        </p:nvSpPr>
        <p:spPr>
          <a:xfrm>
            <a:off x="6423475" y="3059756"/>
            <a:ext cx="1760619" cy="528698"/>
          </a:xfrm>
          <a:custGeom>
            <a:avLst/>
            <a:gdLst>
              <a:gd name="connsiteX0" fmla="*/ 264349 w 1760619"/>
              <a:gd name="connsiteY0" fmla="*/ 0 h 528698"/>
              <a:gd name="connsiteX1" fmla="*/ 1760619 w 1760619"/>
              <a:gd name="connsiteY1" fmla="*/ 0 h 528698"/>
              <a:gd name="connsiteX2" fmla="*/ 1760619 w 1760619"/>
              <a:gd name="connsiteY2" fmla="*/ 528698 h 528698"/>
              <a:gd name="connsiteX3" fmla="*/ 264349 w 1760619"/>
              <a:gd name="connsiteY3" fmla="*/ 528698 h 528698"/>
              <a:gd name="connsiteX4" fmla="*/ 0 w 1760619"/>
              <a:gd name="connsiteY4" fmla="*/ 264349 h 528698"/>
              <a:gd name="connsiteX5" fmla="*/ 264349 w 1760619"/>
              <a:gd name="connsiteY5" fmla="*/ 0 h 52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0619" h="528698">
                <a:moveTo>
                  <a:pt x="264349" y="0"/>
                </a:moveTo>
                <a:lnTo>
                  <a:pt x="1760619" y="0"/>
                </a:lnTo>
                <a:lnTo>
                  <a:pt x="1760619" y="528698"/>
                </a:lnTo>
                <a:lnTo>
                  <a:pt x="264349" y="528698"/>
                </a:lnTo>
                <a:cubicBezTo>
                  <a:pt x="118353" y="528698"/>
                  <a:pt x="0" y="410345"/>
                  <a:pt x="0" y="264349"/>
                </a:cubicBezTo>
                <a:cubicBezTo>
                  <a:pt x="0" y="118353"/>
                  <a:pt x="118353" y="0"/>
                  <a:pt x="264349" y="0"/>
                </a:cubicBezTo>
                <a:close/>
              </a:path>
            </a:pathLst>
          </a:custGeom>
          <a:solidFill>
            <a:srgbClr val="01ACB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6" name="任意多边形 55"/>
          <p:cNvSpPr/>
          <p:nvPr/>
        </p:nvSpPr>
        <p:spPr>
          <a:xfrm>
            <a:off x="6423475" y="2005020"/>
            <a:ext cx="946333" cy="528698"/>
          </a:xfrm>
          <a:custGeom>
            <a:avLst/>
            <a:gdLst>
              <a:gd name="connsiteX0" fmla="*/ 264349 w 946333"/>
              <a:gd name="connsiteY0" fmla="*/ 0 h 528698"/>
              <a:gd name="connsiteX1" fmla="*/ 946333 w 946333"/>
              <a:gd name="connsiteY1" fmla="*/ 0 h 528698"/>
              <a:gd name="connsiteX2" fmla="*/ 946333 w 946333"/>
              <a:gd name="connsiteY2" fmla="*/ 528698 h 528698"/>
              <a:gd name="connsiteX3" fmla="*/ 264349 w 946333"/>
              <a:gd name="connsiteY3" fmla="*/ 528698 h 528698"/>
              <a:gd name="connsiteX4" fmla="*/ 0 w 946333"/>
              <a:gd name="connsiteY4" fmla="*/ 264349 h 528698"/>
              <a:gd name="connsiteX5" fmla="*/ 264349 w 946333"/>
              <a:gd name="connsiteY5" fmla="*/ 0 h 52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6333" h="528698">
                <a:moveTo>
                  <a:pt x="264349" y="0"/>
                </a:moveTo>
                <a:lnTo>
                  <a:pt x="946333" y="0"/>
                </a:lnTo>
                <a:lnTo>
                  <a:pt x="946333" y="528698"/>
                </a:lnTo>
                <a:lnTo>
                  <a:pt x="264349" y="528698"/>
                </a:lnTo>
                <a:cubicBezTo>
                  <a:pt x="118353" y="528698"/>
                  <a:pt x="0" y="410345"/>
                  <a:pt x="0" y="264349"/>
                </a:cubicBezTo>
                <a:cubicBezTo>
                  <a:pt x="0" y="118353"/>
                  <a:pt x="118353" y="0"/>
                  <a:pt x="264349" y="0"/>
                </a:cubicBezTo>
                <a:close/>
              </a:path>
            </a:pathLst>
          </a:custGeom>
          <a:solidFill>
            <a:srgbClr val="FFB8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 name="椭圆 3"/>
          <p:cNvSpPr/>
          <p:nvPr/>
        </p:nvSpPr>
        <p:spPr>
          <a:xfrm>
            <a:off x="1655807" y="5896496"/>
            <a:ext cx="8968922" cy="453324"/>
          </a:xfrm>
          <a:prstGeom prst="ellipse">
            <a:avLst/>
          </a:prstGeom>
          <a:gradFill flip="none" rotWithShape="1">
            <a:gsLst>
              <a:gs pos="100000">
                <a:schemeClr val="bg1">
                  <a:lumMod val="50000"/>
                  <a:alpha val="0"/>
                </a:schemeClr>
              </a:gs>
              <a:gs pos="54000">
                <a:srgbClr val="7F7F7F">
                  <a:alpha val="64000"/>
                </a:srgbClr>
              </a:gs>
              <a:gs pos="0">
                <a:schemeClr val="bg1">
                  <a:lumMod val="50000"/>
                  <a:alpha val="64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 name="圆角矩形 2"/>
          <p:cNvSpPr/>
          <p:nvPr/>
        </p:nvSpPr>
        <p:spPr>
          <a:xfrm>
            <a:off x="2295525" y="1537510"/>
            <a:ext cx="7772400" cy="4582060"/>
          </a:xfrm>
          <a:prstGeom prst="roundRect">
            <a:avLst>
              <a:gd name="adj" fmla="val 5470"/>
            </a:avLst>
          </a:prstGeom>
          <a:solidFill>
            <a:schemeClr val="bg1">
              <a:lumMod val="95000"/>
            </a:schemeClr>
          </a:solidFill>
          <a:ln w="25400">
            <a:gradFill flip="none" rotWithShape="1">
              <a:gsLst>
                <a:gs pos="0">
                  <a:schemeClr val="bg1"/>
                </a:gs>
                <a:gs pos="100000">
                  <a:schemeClr val="bg1">
                    <a:lumMod val="75000"/>
                  </a:schemeClr>
                </a:gs>
              </a:gsLst>
              <a:lin ang="2700000" scaled="1"/>
              <a:tileRect/>
            </a:gradFill>
          </a:ln>
          <a:effectLst>
            <a:outerShdw blurRad="76200" dist="12700" dir="2700000" algn="tl" rotWithShape="0">
              <a:prstClr val="black">
                <a:alpha val="40000"/>
              </a:prstClr>
            </a:outerShdw>
            <a:reflection blurRad="6350" stA="50000" endA="300" endPos="90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 name="椭圆 4"/>
          <p:cNvSpPr/>
          <p:nvPr/>
        </p:nvSpPr>
        <p:spPr>
          <a:xfrm>
            <a:off x="2734249" y="920600"/>
            <a:ext cx="1866900" cy="1866900"/>
          </a:xfrm>
          <a:prstGeom prst="ellipse">
            <a:avLst/>
          </a:prstGeom>
          <a:gradFill>
            <a:gsLst>
              <a:gs pos="0">
                <a:srgbClr val="F5F5F5"/>
              </a:gs>
              <a:gs pos="10000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9" name="任意多边形 58"/>
          <p:cNvSpPr/>
          <p:nvPr/>
        </p:nvSpPr>
        <p:spPr>
          <a:xfrm>
            <a:off x="6423475" y="5122438"/>
            <a:ext cx="1334863" cy="528698"/>
          </a:xfrm>
          <a:custGeom>
            <a:avLst/>
            <a:gdLst>
              <a:gd name="connsiteX0" fmla="*/ 264349 w 1334863"/>
              <a:gd name="connsiteY0" fmla="*/ 0 h 528698"/>
              <a:gd name="connsiteX1" fmla="*/ 1334863 w 1334863"/>
              <a:gd name="connsiteY1" fmla="*/ 0 h 528698"/>
              <a:gd name="connsiteX2" fmla="*/ 1334863 w 1334863"/>
              <a:gd name="connsiteY2" fmla="*/ 528698 h 528698"/>
              <a:gd name="connsiteX3" fmla="*/ 264349 w 1334863"/>
              <a:gd name="connsiteY3" fmla="*/ 528698 h 528698"/>
              <a:gd name="connsiteX4" fmla="*/ 0 w 1334863"/>
              <a:gd name="connsiteY4" fmla="*/ 264349 h 528698"/>
              <a:gd name="connsiteX5" fmla="*/ 264349 w 1334863"/>
              <a:gd name="connsiteY5" fmla="*/ 0 h 52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4863" h="528698">
                <a:moveTo>
                  <a:pt x="264349" y="0"/>
                </a:moveTo>
                <a:lnTo>
                  <a:pt x="1334863" y="0"/>
                </a:lnTo>
                <a:lnTo>
                  <a:pt x="1334863" y="528698"/>
                </a:lnTo>
                <a:lnTo>
                  <a:pt x="264349" y="528698"/>
                </a:lnTo>
                <a:cubicBezTo>
                  <a:pt x="118353" y="528698"/>
                  <a:pt x="0" y="410345"/>
                  <a:pt x="0" y="264349"/>
                </a:cubicBezTo>
                <a:cubicBezTo>
                  <a:pt x="0" y="118353"/>
                  <a:pt x="118353" y="0"/>
                  <a:pt x="264349" y="0"/>
                </a:cubicBezTo>
                <a:close/>
              </a:path>
            </a:pathLst>
          </a:custGeom>
          <a:solidFill>
            <a:srgbClr val="663A7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0" name="任意多边形 59"/>
          <p:cNvSpPr/>
          <p:nvPr/>
        </p:nvSpPr>
        <p:spPr>
          <a:xfrm>
            <a:off x="6423475" y="1993449"/>
            <a:ext cx="946333" cy="528698"/>
          </a:xfrm>
          <a:custGeom>
            <a:avLst/>
            <a:gdLst>
              <a:gd name="connsiteX0" fmla="*/ 264349 w 946333"/>
              <a:gd name="connsiteY0" fmla="*/ 0 h 528698"/>
              <a:gd name="connsiteX1" fmla="*/ 946333 w 946333"/>
              <a:gd name="connsiteY1" fmla="*/ 0 h 528698"/>
              <a:gd name="connsiteX2" fmla="*/ 946333 w 946333"/>
              <a:gd name="connsiteY2" fmla="*/ 528698 h 528698"/>
              <a:gd name="connsiteX3" fmla="*/ 264349 w 946333"/>
              <a:gd name="connsiteY3" fmla="*/ 528698 h 528698"/>
              <a:gd name="connsiteX4" fmla="*/ 0 w 946333"/>
              <a:gd name="connsiteY4" fmla="*/ 264349 h 528698"/>
              <a:gd name="connsiteX5" fmla="*/ 264349 w 946333"/>
              <a:gd name="connsiteY5" fmla="*/ 0 h 52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6333" h="528698">
                <a:moveTo>
                  <a:pt x="264349" y="0"/>
                </a:moveTo>
                <a:lnTo>
                  <a:pt x="946333" y="0"/>
                </a:lnTo>
                <a:lnTo>
                  <a:pt x="946333" y="528698"/>
                </a:lnTo>
                <a:lnTo>
                  <a:pt x="264349" y="528698"/>
                </a:lnTo>
                <a:cubicBezTo>
                  <a:pt x="118353" y="528698"/>
                  <a:pt x="0" y="410345"/>
                  <a:pt x="0" y="264349"/>
                </a:cubicBezTo>
                <a:cubicBezTo>
                  <a:pt x="0" y="118353"/>
                  <a:pt x="118353" y="0"/>
                  <a:pt x="264349" y="0"/>
                </a:cubicBezTo>
                <a:close/>
              </a:path>
            </a:pathLst>
          </a:custGeom>
          <a:solidFill>
            <a:srgbClr val="FFB8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2" name="任意多边形 61"/>
          <p:cNvSpPr/>
          <p:nvPr/>
        </p:nvSpPr>
        <p:spPr>
          <a:xfrm>
            <a:off x="6423475" y="4041900"/>
            <a:ext cx="1524184" cy="528698"/>
          </a:xfrm>
          <a:custGeom>
            <a:avLst/>
            <a:gdLst>
              <a:gd name="connsiteX0" fmla="*/ 264349 w 1524184"/>
              <a:gd name="connsiteY0" fmla="*/ 0 h 528698"/>
              <a:gd name="connsiteX1" fmla="*/ 1524184 w 1524184"/>
              <a:gd name="connsiteY1" fmla="*/ 0 h 528698"/>
              <a:gd name="connsiteX2" fmla="*/ 1524184 w 1524184"/>
              <a:gd name="connsiteY2" fmla="*/ 528698 h 528698"/>
              <a:gd name="connsiteX3" fmla="*/ 264349 w 1524184"/>
              <a:gd name="connsiteY3" fmla="*/ 528698 h 528698"/>
              <a:gd name="connsiteX4" fmla="*/ 0 w 1524184"/>
              <a:gd name="connsiteY4" fmla="*/ 264349 h 528698"/>
              <a:gd name="connsiteX5" fmla="*/ 264349 w 1524184"/>
              <a:gd name="connsiteY5" fmla="*/ 0 h 52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184" h="528698">
                <a:moveTo>
                  <a:pt x="264349" y="0"/>
                </a:moveTo>
                <a:lnTo>
                  <a:pt x="1524184" y="0"/>
                </a:lnTo>
                <a:lnTo>
                  <a:pt x="1524184" y="528698"/>
                </a:lnTo>
                <a:lnTo>
                  <a:pt x="264349" y="528698"/>
                </a:lnTo>
                <a:cubicBezTo>
                  <a:pt x="118353" y="528698"/>
                  <a:pt x="0" y="410345"/>
                  <a:pt x="0" y="264349"/>
                </a:cubicBezTo>
                <a:cubicBezTo>
                  <a:pt x="0" y="118353"/>
                  <a:pt x="118353" y="0"/>
                  <a:pt x="264349" y="0"/>
                </a:cubicBezTo>
                <a:close/>
              </a:path>
            </a:pathLst>
          </a:custGeom>
          <a:solidFill>
            <a:srgbClr val="E8707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1" name="任意多边形 60"/>
          <p:cNvSpPr/>
          <p:nvPr/>
        </p:nvSpPr>
        <p:spPr>
          <a:xfrm>
            <a:off x="6423475" y="3048185"/>
            <a:ext cx="1760619" cy="528698"/>
          </a:xfrm>
          <a:custGeom>
            <a:avLst/>
            <a:gdLst>
              <a:gd name="connsiteX0" fmla="*/ 264349 w 1760619"/>
              <a:gd name="connsiteY0" fmla="*/ 0 h 528698"/>
              <a:gd name="connsiteX1" fmla="*/ 1760619 w 1760619"/>
              <a:gd name="connsiteY1" fmla="*/ 0 h 528698"/>
              <a:gd name="connsiteX2" fmla="*/ 1760619 w 1760619"/>
              <a:gd name="connsiteY2" fmla="*/ 528698 h 528698"/>
              <a:gd name="connsiteX3" fmla="*/ 264349 w 1760619"/>
              <a:gd name="connsiteY3" fmla="*/ 528698 h 528698"/>
              <a:gd name="connsiteX4" fmla="*/ 0 w 1760619"/>
              <a:gd name="connsiteY4" fmla="*/ 264349 h 528698"/>
              <a:gd name="connsiteX5" fmla="*/ 264349 w 1760619"/>
              <a:gd name="connsiteY5" fmla="*/ 0 h 52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0619" h="528698">
                <a:moveTo>
                  <a:pt x="264349" y="0"/>
                </a:moveTo>
                <a:lnTo>
                  <a:pt x="1760619" y="0"/>
                </a:lnTo>
                <a:lnTo>
                  <a:pt x="1760619" y="528698"/>
                </a:lnTo>
                <a:lnTo>
                  <a:pt x="264349" y="528698"/>
                </a:lnTo>
                <a:cubicBezTo>
                  <a:pt x="118353" y="528698"/>
                  <a:pt x="0" y="410345"/>
                  <a:pt x="0" y="264349"/>
                </a:cubicBezTo>
                <a:cubicBezTo>
                  <a:pt x="0" y="118353"/>
                  <a:pt x="118353" y="0"/>
                  <a:pt x="264349" y="0"/>
                </a:cubicBezTo>
                <a:close/>
              </a:path>
            </a:pathLst>
          </a:custGeom>
          <a:solidFill>
            <a:srgbClr val="01ACB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8" name="任意多边形 57"/>
          <p:cNvSpPr/>
          <p:nvPr/>
        </p:nvSpPr>
        <p:spPr>
          <a:xfrm>
            <a:off x="6423475" y="4053471"/>
            <a:ext cx="1524184" cy="528698"/>
          </a:xfrm>
          <a:custGeom>
            <a:avLst/>
            <a:gdLst>
              <a:gd name="connsiteX0" fmla="*/ 264349 w 1524184"/>
              <a:gd name="connsiteY0" fmla="*/ 0 h 528698"/>
              <a:gd name="connsiteX1" fmla="*/ 1524184 w 1524184"/>
              <a:gd name="connsiteY1" fmla="*/ 0 h 528698"/>
              <a:gd name="connsiteX2" fmla="*/ 1524184 w 1524184"/>
              <a:gd name="connsiteY2" fmla="*/ 528698 h 528698"/>
              <a:gd name="connsiteX3" fmla="*/ 264349 w 1524184"/>
              <a:gd name="connsiteY3" fmla="*/ 528698 h 528698"/>
              <a:gd name="connsiteX4" fmla="*/ 0 w 1524184"/>
              <a:gd name="connsiteY4" fmla="*/ 264349 h 528698"/>
              <a:gd name="connsiteX5" fmla="*/ 264349 w 1524184"/>
              <a:gd name="connsiteY5" fmla="*/ 0 h 52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184" h="528698">
                <a:moveTo>
                  <a:pt x="264349" y="0"/>
                </a:moveTo>
                <a:lnTo>
                  <a:pt x="1524184" y="0"/>
                </a:lnTo>
                <a:lnTo>
                  <a:pt x="1524184" y="528698"/>
                </a:lnTo>
                <a:lnTo>
                  <a:pt x="264349" y="528698"/>
                </a:lnTo>
                <a:cubicBezTo>
                  <a:pt x="118353" y="528698"/>
                  <a:pt x="0" y="410345"/>
                  <a:pt x="0" y="264349"/>
                </a:cubicBezTo>
                <a:cubicBezTo>
                  <a:pt x="0" y="118353"/>
                  <a:pt x="118353" y="0"/>
                  <a:pt x="264349" y="0"/>
                </a:cubicBezTo>
                <a:close/>
              </a:path>
            </a:pathLst>
          </a:custGeom>
          <a:solidFill>
            <a:srgbClr val="E8707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 name="椭圆 5"/>
          <p:cNvSpPr/>
          <p:nvPr/>
        </p:nvSpPr>
        <p:spPr>
          <a:xfrm>
            <a:off x="2953026" y="1139377"/>
            <a:ext cx="1429346" cy="1429346"/>
          </a:xfrm>
          <a:prstGeom prst="ellipse">
            <a:avLst/>
          </a:prstGeom>
          <a:solidFill>
            <a:schemeClr val="bg1">
              <a:lumMod val="95000"/>
            </a:schemeClr>
          </a:solidFill>
          <a:ln w="22225">
            <a:gradFill flip="none" rotWithShape="1">
              <a:gsLst>
                <a:gs pos="0">
                  <a:schemeClr val="bg1">
                    <a:lumMod val="75000"/>
                  </a:schemeClr>
                </a:gs>
                <a:gs pos="100000">
                  <a:schemeClr val="bg1"/>
                </a:gs>
              </a:gsLst>
              <a:lin ang="2700000" scaled="1"/>
              <a:tileRect/>
            </a:gradFill>
          </a:ln>
          <a:effectLst>
            <a:innerShdw blurRad="1016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nvGrpSpPr>
          <p:cNvPr id="19" name="组合 18"/>
          <p:cNvGrpSpPr/>
          <p:nvPr/>
        </p:nvGrpSpPr>
        <p:grpSpPr>
          <a:xfrm>
            <a:off x="6324599" y="1917683"/>
            <a:ext cx="3246121" cy="705910"/>
            <a:chOff x="6095999" y="2039788"/>
            <a:chExt cx="3246121" cy="705910"/>
          </a:xfrm>
        </p:grpSpPr>
        <p:sp>
          <p:nvSpPr>
            <p:cNvPr id="17" name="任意多边形 16"/>
            <p:cNvSpPr/>
            <p:nvPr/>
          </p:nvSpPr>
          <p:spPr>
            <a:xfrm>
              <a:off x="6096000" y="2039788"/>
              <a:ext cx="3246120" cy="705910"/>
            </a:xfrm>
            <a:custGeom>
              <a:avLst/>
              <a:gdLst>
                <a:gd name="connsiteX0" fmla="*/ 368297 w 3246120"/>
                <a:gd name="connsiteY0" fmla="*/ 88606 h 705910"/>
                <a:gd name="connsiteX1" fmla="*/ 103948 w 3246120"/>
                <a:gd name="connsiteY1" fmla="*/ 352955 h 705910"/>
                <a:gd name="connsiteX2" fmla="*/ 368297 w 3246120"/>
                <a:gd name="connsiteY2" fmla="*/ 617304 h 705910"/>
                <a:gd name="connsiteX3" fmla="*/ 2887968 w 3246120"/>
                <a:gd name="connsiteY3" fmla="*/ 617304 h 705910"/>
                <a:gd name="connsiteX4" fmla="*/ 3152317 w 3246120"/>
                <a:gd name="connsiteY4" fmla="*/ 352955 h 705910"/>
                <a:gd name="connsiteX5" fmla="*/ 2887968 w 3246120"/>
                <a:gd name="connsiteY5" fmla="*/ 88606 h 705910"/>
                <a:gd name="connsiteX6" fmla="*/ 352955 w 3246120"/>
                <a:gd name="connsiteY6" fmla="*/ 0 h 705910"/>
                <a:gd name="connsiteX7" fmla="*/ 2893165 w 3246120"/>
                <a:gd name="connsiteY7" fmla="*/ 0 h 705910"/>
                <a:gd name="connsiteX8" fmla="*/ 3246120 w 3246120"/>
                <a:gd name="connsiteY8" fmla="*/ 352955 h 705910"/>
                <a:gd name="connsiteX9" fmla="*/ 2893165 w 3246120"/>
                <a:gd name="connsiteY9" fmla="*/ 705910 h 705910"/>
                <a:gd name="connsiteX10" fmla="*/ 352955 w 3246120"/>
                <a:gd name="connsiteY10" fmla="*/ 705910 h 705910"/>
                <a:gd name="connsiteX11" fmla="*/ 0 w 3246120"/>
                <a:gd name="connsiteY11" fmla="*/ 352955 h 705910"/>
                <a:gd name="connsiteX12" fmla="*/ 352955 w 3246120"/>
                <a:gd name="connsiteY12" fmla="*/ 0 h 70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46120" h="705910">
                  <a:moveTo>
                    <a:pt x="368297" y="88606"/>
                  </a:moveTo>
                  <a:cubicBezTo>
                    <a:pt x="222301" y="88606"/>
                    <a:pt x="103948" y="206959"/>
                    <a:pt x="103948" y="352955"/>
                  </a:cubicBezTo>
                  <a:cubicBezTo>
                    <a:pt x="103948" y="498951"/>
                    <a:pt x="222301" y="617304"/>
                    <a:pt x="368297" y="617304"/>
                  </a:cubicBezTo>
                  <a:lnTo>
                    <a:pt x="2887968" y="617304"/>
                  </a:lnTo>
                  <a:cubicBezTo>
                    <a:pt x="3033964" y="617304"/>
                    <a:pt x="3152317" y="498951"/>
                    <a:pt x="3152317" y="352955"/>
                  </a:cubicBezTo>
                  <a:cubicBezTo>
                    <a:pt x="3152317" y="206959"/>
                    <a:pt x="3033964" y="88606"/>
                    <a:pt x="2887968" y="88606"/>
                  </a:cubicBezTo>
                  <a:close/>
                  <a:moveTo>
                    <a:pt x="352955" y="0"/>
                  </a:moveTo>
                  <a:lnTo>
                    <a:pt x="2893165" y="0"/>
                  </a:lnTo>
                  <a:cubicBezTo>
                    <a:pt x="3088097" y="0"/>
                    <a:pt x="3246120" y="158023"/>
                    <a:pt x="3246120" y="352955"/>
                  </a:cubicBezTo>
                  <a:cubicBezTo>
                    <a:pt x="3246120" y="547887"/>
                    <a:pt x="3088097" y="705910"/>
                    <a:pt x="2893165" y="705910"/>
                  </a:cubicBezTo>
                  <a:lnTo>
                    <a:pt x="352955" y="705910"/>
                  </a:lnTo>
                  <a:cubicBezTo>
                    <a:pt x="158023" y="705910"/>
                    <a:pt x="0" y="547887"/>
                    <a:pt x="0" y="352955"/>
                  </a:cubicBezTo>
                  <a:cubicBezTo>
                    <a:pt x="0" y="158023"/>
                    <a:pt x="158023" y="0"/>
                    <a:pt x="352955" y="0"/>
                  </a:cubicBezTo>
                  <a:close/>
                </a:path>
              </a:pathLst>
            </a:custGeom>
            <a:solidFill>
              <a:schemeClr val="bg1">
                <a:lumMod val="95000"/>
              </a:schemeClr>
            </a:solidFill>
            <a:ln>
              <a:noFill/>
            </a:ln>
            <a:effectLst>
              <a:outerShdw blurRad="1016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5" name="圆角矩形 14"/>
            <p:cNvSpPr/>
            <p:nvPr/>
          </p:nvSpPr>
          <p:spPr>
            <a:xfrm>
              <a:off x="6194875" y="2128394"/>
              <a:ext cx="3048369" cy="528698"/>
            </a:xfrm>
            <a:prstGeom prst="roundRect">
              <a:avLst>
                <a:gd name="adj" fmla="val 50000"/>
              </a:avLst>
            </a:prstGeom>
            <a:noFill/>
            <a:ln w="19050">
              <a:gradFill flip="none" rotWithShape="1">
                <a:gsLst>
                  <a:gs pos="0">
                    <a:schemeClr val="bg1">
                      <a:lumMod val="75000"/>
                    </a:schemeClr>
                  </a:gs>
                  <a:gs pos="10000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6" name="圆角矩形 15"/>
            <p:cNvSpPr/>
            <p:nvPr/>
          </p:nvSpPr>
          <p:spPr>
            <a:xfrm>
              <a:off x="6095999" y="2039788"/>
              <a:ext cx="3246120" cy="705910"/>
            </a:xfrm>
            <a:prstGeom prst="roundRect">
              <a:avLst>
                <a:gd name="adj" fmla="val 50000"/>
              </a:avLst>
            </a:prstGeom>
            <a:noFill/>
            <a:ln w="19050">
              <a:gradFill flip="none" rotWithShape="1">
                <a:gsLst>
                  <a:gs pos="0">
                    <a:schemeClr val="bg1"/>
                  </a:gs>
                  <a:gs pos="100000">
                    <a:schemeClr val="bg1">
                      <a:lumMod val="8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25" name="组合 24"/>
          <p:cNvGrpSpPr/>
          <p:nvPr/>
        </p:nvGrpSpPr>
        <p:grpSpPr>
          <a:xfrm>
            <a:off x="6324599" y="2972541"/>
            <a:ext cx="3246121" cy="705910"/>
            <a:chOff x="6095999" y="2039788"/>
            <a:chExt cx="3246121" cy="705910"/>
          </a:xfrm>
        </p:grpSpPr>
        <p:sp>
          <p:nvSpPr>
            <p:cNvPr id="26" name="任意多边形 25"/>
            <p:cNvSpPr/>
            <p:nvPr/>
          </p:nvSpPr>
          <p:spPr>
            <a:xfrm>
              <a:off x="6096000" y="2039788"/>
              <a:ext cx="3246120" cy="705910"/>
            </a:xfrm>
            <a:custGeom>
              <a:avLst/>
              <a:gdLst>
                <a:gd name="connsiteX0" fmla="*/ 368297 w 3246120"/>
                <a:gd name="connsiteY0" fmla="*/ 88606 h 705910"/>
                <a:gd name="connsiteX1" fmla="*/ 103948 w 3246120"/>
                <a:gd name="connsiteY1" fmla="*/ 352955 h 705910"/>
                <a:gd name="connsiteX2" fmla="*/ 368297 w 3246120"/>
                <a:gd name="connsiteY2" fmla="*/ 617304 h 705910"/>
                <a:gd name="connsiteX3" fmla="*/ 2887968 w 3246120"/>
                <a:gd name="connsiteY3" fmla="*/ 617304 h 705910"/>
                <a:gd name="connsiteX4" fmla="*/ 3152317 w 3246120"/>
                <a:gd name="connsiteY4" fmla="*/ 352955 h 705910"/>
                <a:gd name="connsiteX5" fmla="*/ 2887968 w 3246120"/>
                <a:gd name="connsiteY5" fmla="*/ 88606 h 705910"/>
                <a:gd name="connsiteX6" fmla="*/ 352955 w 3246120"/>
                <a:gd name="connsiteY6" fmla="*/ 0 h 705910"/>
                <a:gd name="connsiteX7" fmla="*/ 2893165 w 3246120"/>
                <a:gd name="connsiteY7" fmla="*/ 0 h 705910"/>
                <a:gd name="connsiteX8" fmla="*/ 3246120 w 3246120"/>
                <a:gd name="connsiteY8" fmla="*/ 352955 h 705910"/>
                <a:gd name="connsiteX9" fmla="*/ 2893165 w 3246120"/>
                <a:gd name="connsiteY9" fmla="*/ 705910 h 705910"/>
                <a:gd name="connsiteX10" fmla="*/ 352955 w 3246120"/>
                <a:gd name="connsiteY10" fmla="*/ 705910 h 705910"/>
                <a:gd name="connsiteX11" fmla="*/ 0 w 3246120"/>
                <a:gd name="connsiteY11" fmla="*/ 352955 h 705910"/>
                <a:gd name="connsiteX12" fmla="*/ 352955 w 3246120"/>
                <a:gd name="connsiteY12" fmla="*/ 0 h 70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46120" h="705910">
                  <a:moveTo>
                    <a:pt x="368297" y="88606"/>
                  </a:moveTo>
                  <a:cubicBezTo>
                    <a:pt x="222301" y="88606"/>
                    <a:pt x="103948" y="206959"/>
                    <a:pt x="103948" y="352955"/>
                  </a:cubicBezTo>
                  <a:cubicBezTo>
                    <a:pt x="103948" y="498951"/>
                    <a:pt x="222301" y="617304"/>
                    <a:pt x="368297" y="617304"/>
                  </a:cubicBezTo>
                  <a:lnTo>
                    <a:pt x="2887968" y="617304"/>
                  </a:lnTo>
                  <a:cubicBezTo>
                    <a:pt x="3033964" y="617304"/>
                    <a:pt x="3152317" y="498951"/>
                    <a:pt x="3152317" y="352955"/>
                  </a:cubicBezTo>
                  <a:cubicBezTo>
                    <a:pt x="3152317" y="206959"/>
                    <a:pt x="3033964" y="88606"/>
                    <a:pt x="2887968" y="88606"/>
                  </a:cubicBezTo>
                  <a:close/>
                  <a:moveTo>
                    <a:pt x="352955" y="0"/>
                  </a:moveTo>
                  <a:lnTo>
                    <a:pt x="2893165" y="0"/>
                  </a:lnTo>
                  <a:cubicBezTo>
                    <a:pt x="3088097" y="0"/>
                    <a:pt x="3246120" y="158023"/>
                    <a:pt x="3246120" y="352955"/>
                  </a:cubicBezTo>
                  <a:cubicBezTo>
                    <a:pt x="3246120" y="547887"/>
                    <a:pt x="3088097" y="705910"/>
                    <a:pt x="2893165" y="705910"/>
                  </a:cubicBezTo>
                  <a:lnTo>
                    <a:pt x="352955" y="705910"/>
                  </a:lnTo>
                  <a:cubicBezTo>
                    <a:pt x="158023" y="705910"/>
                    <a:pt x="0" y="547887"/>
                    <a:pt x="0" y="352955"/>
                  </a:cubicBezTo>
                  <a:cubicBezTo>
                    <a:pt x="0" y="158023"/>
                    <a:pt x="158023" y="0"/>
                    <a:pt x="352955" y="0"/>
                  </a:cubicBezTo>
                  <a:close/>
                </a:path>
              </a:pathLst>
            </a:custGeom>
            <a:solidFill>
              <a:schemeClr val="bg1">
                <a:lumMod val="95000"/>
              </a:schemeClr>
            </a:solidFill>
            <a:ln>
              <a:noFill/>
            </a:ln>
            <a:effectLst>
              <a:outerShdw blurRad="1016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27" name="圆角矩形 26"/>
            <p:cNvSpPr/>
            <p:nvPr/>
          </p:nvSpPr>
          <p:spPr>
            <a:xfrm>
              <a:off x="6194875" y="2128394"/>
              <a:ext cx="3048369" cy="528698"/>
            </a:xfrm>
            <a:prstGeom prst="roundRect">
              <a:avLst>
                <a:gd name="adj" fmla="val 50000"/>
              </a:avLst>
            </a:prstGeom>
            <a:noFill/>
            <a:ln w="19050">
              <a:gradFill flip="none" rotWithShape="1">
                <a:gsLst>
                  <a:gs pos="0">
                    <a:schemeClr val="bg1">
                      <a:lumMod val="75000"/>
                    </a:schemeClr>
                  </a:gs>
                  <a:gs pos="10000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28" name="圆角矩形 27"/>
            <p:cNvSpPr/>
            <p:nvPr/>
          </p:nvSpPr>
          <p:spPr>
            <a:xfrm>
              <a:off x="6095999" y="2039788"/>
              <a:ext cx="3246120" cy="705910"/>
            </a:xfrm>
            <a:prstGeom prst="roundRect">
              <a:avLst>
                <a:gd name="adj" fmla="val 50000"/>
              </a:avLst>
            </a:prstGeom>
            <a:noFill/>
            <a:ln w="19050">
              <a:gradFill flip="none" rotWithShape="1">
                <a:gsLst>
                  <a:gs pos="0">
                    <a:schemeClr val="bg1"/>
                  </a:gs>
                  <a:gs pos="100000">
                    <a:schemeClr val="bg1">
                      <a:lumMod val="8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37" name="组合 36"/>
          <p:cNvGrpSpPr/>
          <p:nvPr/>
        </p:nvGrpSpPr>
        <p:grpSpPr>
          <a:xfrm>
            <a:off x="6324599" y="3966134"/>
            <a:ext cx="3246121" cy="705910"/>
            <a:chOff x="6095999" y="2039788"/>
            <a:chExt cx="3246121" cy="705910"/>
          </a:xfrm>
        </p:grpSpPr>
        <p:sp>
          <p:nvSpPr>
            <p:cNvPr id="38" name="任意多边形 37"/>
            <p:cNvSpPr/>
            <p:nvPr/>
          </p:nvSpPr>
          <p:spPr>
            <a:xfrm>
              <a:off x="6096000" y="2039788"/>
              <a:ext cx="3246120" cy="705910"/>
            </a:xfrm>
            <a:custGeom>
              <a:avLst/>
              <a:gdLst>
                <a:gd name="connsiteX0" fmla="*/ 368297 w 3246120"/>
                <a:gd name="connsiteY0" fmla="*/ 88606 h 705910"/>
                <a:gd name="connsiteX1" fmla="*/ 103948 w 3246120"/>
                <a:gd name="connsiteY1" fmla="*/ 352955 h 705910"/>
                <a:gd name="connsiteX2" fmla="*/ 368297 w 3246120"/>
                <a:gd name="connsiteY2" fmla="*/ 617304 h 705910"/>
                <a:gd name="connsiteX3" fmla="*/ 2887968 w 3246120"/>
                <a:gd name="connsiteY3" fmla="*/ 617304 h 705910"/>
                <a:gd name="connsiteX4" fmla="*/ 3152317 w 3246120"/>
                <a:gd name="connsiteY4" fmla="*/ 352955 h 705910"/>
                <a:gd name="connsiteX5" fmla="*/ 2887968 w 3246120"/>
                <a:gd name="connsiteY5" fmla="*/ 88606 h 705910"/>
                <a:gd name="connsiteX6" fmla="*/ 352955 w 3246120"/>
                <a:gd name="connsiteY6" fmla="*/ 0 h 705910"/>
                <a:gd name="connsiteX7" fmla="*/ 2893165 w 3246120"/>
                <a:gd name="connsiteY7" fmla="*/ 0 h 705910"/>
                <a:gd name="connsiteX8" fmla="*/ 3246120 w 3246120"/>
                <a:gd name="connsiteY8" fmla="*/ 352955 h 705910"/>
                <a:gd name="connsiteX9" fmla="*/ 2893165 w 3246120"/>
                <a:gd name="connsiteY9" fmla="*/ 705910 h 705910"/>
                <a:gd name="connsiteX10" fmla="*/ 352955 w 3246120"/>
                <a:gd name="connsiteY10" fmla="*/ 705910 h 705910"/>
                <a:gd name="connsiteX11" fmla="*/ 0 w 3246120"/>
                <a:gd name="connsiteY11" fmla="*/ 352955 h 705910"/>
                <a:gd name="connsiteX12" fmla="*/ 352955 w 3246120"/>
                <a:gd name="connsiteY12" fmla="*/ 0 h 70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46120" h="705910">
                  <a:moveTo>
                    <a:pt x="368297" y="88606"/>
                  </a:moveTo>
                  <a:cubicBezTo>
                    <a:pt x="222301" y="88606"/>
                    <a:pt x="103948" y="206959"/>
                    <a:pt x="103948" y="352955"/>
                  </a:cubicBezTo>
                  <a:cubicBezTo>
                    <a:pt x="103948" y="498951"/>
                    <a:pt x="222301" y="617304"/>
                    <a:pt x="368297" y="617304"/>
                  </a:cubicBezTo>
                  <a:lnTo>
                    <a:pt x="2887968" y="617304"/>
                  </a:lnTo>
                  <a:cubicBezTo>
                    <a:pt x="3033964" y="617304"/>
                    <a:pt x="3152317" y="498951"/>
                    <a:pt x="3152317" y="352955"/>
                  </a:cubicBezTo>
                  <a:cubicBezTo>
                    <a:pt x="3152317" y="206959"/>
                    <a:pt x="3033964" y="88606"/>
                    <a:pt x="2887968" y="88606"/>
                  </a:cubicBezTo>
                  <a:close/>
                  <a:moveTo>
                    <a:pt x="352955" y="0"/>
                  </a:moveTo>
                  <a:lnTo>
                    <a:pt x="2893165" y="0"/>
                  </a:lnTo>
                  <a:cubicBezTo>
                    <a:pt x="3088097" y="0"/>
                    <a:pt x="3246120" y="158023"/>
                    <a:pt x="3246120" y="352955"/>
                  </a:cubicBezTo>
                  <a:cubicBezTo>
                    <a:pt x="3246120" y="547887"/>
                    <a:pt x="3088097" y="705910"/>
                    <a:pt x="2893165" y="705910"/>
                  </a:cubicBezTo>
                  <a:lnTo>
                    <a:pt x="352955" y="705910"/>
                  </a:lnTo>
                  <a:cubicBezTo>
                    <a:pt x="158023" y="705910"/>
                    <a:pt x="0" y="547887"/>
                    <a:pt x="0" y="352955"/>
                  </a:cubicBezTo>
                  <a:cubicBezTo>
                    <a:pt x="0" y="158023"/>
                    <a:pt x="158023" y="0"/>
                    <a:pt x="352955" y="0"/>
                  </a:cubicBezTo>
                  <a:close/>
                </a:path>
              </a:pathLst>
            </a:custGeom>
            <a:solidFill>
              <a:schemeClr val="bg1">
                <a:lumMod val="95000"/>
              </a:schemeClr>
            </a:solidFill>
            <a:ln>
              <a:noFill/>
            </a:ln>
            <a:effectLst>
              <a:outerShdw blurRad="1016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9" name="圆角矩形 38"/>
            <p:cNvSpPr/>
            <p:nvPr/>
          </p:nvSpPr>
          <p:spPr>
            <a:xfrm>
              <a:off x="6194875" y="2128394"/>
              <a:ext cx="3048369" cy="528698"/>
            </a:xfrm>
            <a:prstGeom prst="roundRect">
              <a:avLst>
                <a:gd name="adj" fmla="val 50000"/>
              </a:avLst>
            </a:prstGeom>
            <a:noFill/>
            <a:ln w="19050">
              <a:gradFill flip="none" rotWithShape="1">
                <a:gsLst>
                  <a:gs pos="0">
                    <a:schemeClr val="bg1">
                      <a:lumMod val="75000"/>
                    </a:schemeClr>
                  </a:gs>
                  <a:gs pos="10000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0" name="圆角矩形 39"/>
            <p:cNvSpPr/>
            <p:nvPr/>
          </p:nvSpPr>
          <p:spPr>
            <a:xfrm>
              <a:off x="6095999" y="2039788"/>
              <a:ext cx="3246120" cy="705910"/>
            </a:xfrm>
            <a:prstGeom prst="roundRect">
              <a:avLst>
                <a:gd name="adj" fmla="val 50000"/>
              </a:avLst>
            </a:prstGeom>
            <a:noFill/>
            <a:ln w="19050">
              <a:gradFill flip="none" rotWithShape="1">
                <a:gsLst>
                  <a:gs pos="0">
                    <a:schemeClr val="bg1"/>
                  </a:gs>
                  <a:gs pos="100000">
                    <a:schemeClr val="bg1">
                      <a:lumMod val="8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41" name="组合 40"/>
          <p:cNvGrpSpPr/>
          <p:nvPr/>
        </p:nvGrpSpPr>
        <p:grpSpPr>
          <a:xfrm>
            <a:off x="6324599" y="5020992"/>
            <a:ext cx="3246121" cy="705910"/>
            <a:chOff x="6095999" y="2039788"/>
            <a:chExt cx="3246121" cy="705910"/>
          </a:xfrm>
        </p:grpSpPr>
        <p:sp>
          <p:nvSpPr>
            <p:cNvPr id="42" name="任意多边形 41"/>
            <p:cNvSpPr/>
            <p:nvPr/>
          </p:nvSpPr>
          <p:spPr>
            <a:xfrm>
              <a:off x="6096000" y="2039788"/>
              <a:ext cx="3246120" cy="705910"/>
            </a:xfrm>
            <a:custGeom>
              <a:avLst/>
              <a:gdLst>
                <a:gd name="connsiteX0" fmla="*/ 368297 w 3246120"/>
                <a:gd name="connsiteY0" fmla="*/ 88606 h 705910"/>
                <a:gd name="connsiteX1" fmla="*/ 103948 w 3246120"/>
                <a:gd name="connsiteY1" fmla="*/ 352955 h 705910"/>
                <a:gd name="connsiteX2" fmla="*/ 368297 w 3246120"/>
                <a:gd name="connsiteY2" fmla="*/ 617304 h 705910"/>
                <a:gd name="connsiteX3" fmla="*/ 2887968 w 3246120"/>
                <a:gd name="connsiteY3" fmla="*/ 617304 h 705910"/>
                <a:gd name="connsiteX4" fmla="*/ 3152317 w 3246120"/>
                <a:gd name="connsiteY4" fmla="*/ 352955 h 705910"/>
                <a:gd name="connsiteX5" fmla="*/ 2887968 w 3246120"/>
                <a:gd name="connsiteY5" fmla="*/ 88606 h 705910"/>
                <a:gd name="connsiteX6" fmla="*/ 352955 w 3246120"/>
                <a:gd name="connsiteY6" fmla="*/ 0 h 705910"/>
                <a:gd name="connsiteX7" fmla="*/ 2893165 w 3246120"/>
                <a:gd name="connsiteY7" fmla="*/ 0 h 705910"/>
                <a:gd name="connsiteX8" fmla="*/ 3246120 w 3246120"/>
                <a:gd name="connsiteY8" fmla="*/ 352955 h 705910"/>
                <a:gd name="connsiteX9" fmla="*/ 2893165 w 3246120"/>
                <a:gd name="connsiteY9" fmla="*/ 705910 h 705910"/>
                <a:gd name="connsiteX10" fmla="*/ 352955 w 3246120"/>
                <a:gd name="connsiteY10" fmla="*/ 705910 h 705910"/>
                <a:gd name="connsiteX11" fmla="*/ 0 w 3246120"/>
                <a:gd name="connsiteY11" fmla="*/ 352955 h 705910"/>
                <a:gd name="connsiteX12" fmla="*/ 352955 w 3246120"/>
                <a:gd name="connsiteY12" fmla="*/ 0 h 70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46120" h="705910">
                  <a:moveTo>
                    <a:pt x="368297" y="88606"/>
                  </a:moveTo>
                  <a:cubicBezTo>
                    <a:pt x="222301" y="88606"/>
                    <a:pt x="103948" y="206959"/>
                    <a:pt x="103948" y="352955"/>
                  </a:cubicBezTo>
                  <a:cubicBezTo>
                    <a:pt x="103948" y="498951"/>
                    <a:pt x="222301" y="617304"/>
                    <a:pt x="368297" y="617304"/>
                  </a:cubicBezTo>
                  <a:lnTo>
                    <a:pt x="2887968" y="617304"/>
                  </a:lnTo>
                  <a:cubicBezTo>
                    <a:pt x="3033964" y="617304"/>
                    <a:pt x="3152317" y="498951"/>
                    <a:pt x="3152317" y="352955"/>
                  </a:cubicBezTo>
                  <a:cubicBezTo>
                    <a:pt x="3152317" y="206959"/>
                    <a:pt x="3033964" y="88606"/>
                    <a:pt x="2887968" y="88606"/>
                  </a:cubicBezTo>
                  <a:close/>
                  <a:moveTo>
                    <a:pt x="352955" y="0"/>
                  </a:moveTo>
                  <a:lnTo>
                    <a:pt x="2893165" y="0"/>
                  </a:lnTo>
                  <a:cubicBezTo>
                    <a:pt x="3088097" y="0"/>
                    <a:pt x="3246120" y="158023"/>
                    <a:pt x="3246120" y="352955"/>
                  </a:cubicBezTo>
                  <a:cubicBezTo>
                    <a:pt x="3246120" y="547887"/>
                    <a:pt x="3088097" y="705910"/>
                    <a:pt x="2893165" y="705910"/>
                  </a:cubicBezTo>
                  <a:lnTo>
                    <a:pt x="352955" y="705910"/>
                  </a:lnTo>
                  <a:cubicBezTo>
                    <a:pt x="158023" y="705910"/>
                    <a:pt x="0" y="547887"/>
                    <a:pt x="0" y="352955"/>
                  </a:cubicBezTo>
                  <a:cubicBezTo>
                    <a:pt x="0" y="158023"/>
                    <a:pt x="158023" y="0"/>
                    <a:pt x="352955" y="0"/>
                  </a:cubicBezTo>
                  <a:close/>
                </a:path>
              </a:pathLst>
            </a:custGeom>
            <a:solidFill>
              <a:schemeClr val="bg1">
                <a:lumMod val="95000"/>
              </a:schemeClr>
            </a:solidFill>
            <a:ln>
              <a:noFill/>
            </a:ln>
            <a:effectLst>
              <a:outerShdw blurRad="1016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3" name="圆角矩形 42"/>
            <p:cNvSpPr/>
            <p:nvPr/>
          </p:nvSpPr>
          <p:spPr>
            <a:xfrm>
              <a:off x="6194875" y="2128394"/>
              <a:ext cx="3048369" cy="528698"/>
            </a:xfrm>
            <a:prstGeom prst="roundRect">
              <a:avLst>
                <a:gd name="adj" fmla="val 50000"/>
              </a:avLst>
            </a:prstGeom>
            <a:noFill/>
            <a:ln w="19050">
              <a:gradFill flip="none" rotWithShape="1">
                <a:gsLst>
                  <a:gs pos="0">
                    <a:schemeClr val="bg1">
                      <a:lumMod val="75000"/>
                    </a:schemeClr>
                  </a:gs>
                  <a:gs pos="10000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4" name="圆角矩形 43"/>
            <p:cNvSpPr/>
            <p:nvPr/>
          </p:nvSpPr>
          <p:spPr>
            <a:xfrm>
              <a:off x="6095999" y="2039788"/>
              <a:ext cx="3246120" cy="705910"/>
            </a:xfrm>
            <a:prstGeom prst="roundRect">
              <a:avLst>
                <a:gd name="adj" fmla="val 50000"/>
              </a:avLst>
            </a:prstGeom>
            <a:noFill/>
            <a:ln w="19050">
              <a:gradFill flip="none" rotWithShape="1">
                <a:gsLst>
                  <a:gs pos="0">
                    <a:schemeClr val="bg1"/>
                  </a:gs>
                  <a:gs pos="100000">
                    <a:schemeClr val="bg1">
                      <a:lumMod val="8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63" name="Group 41"/>
          <p:cNvGrpSpPr>
            <a:grpSpLocks noChangeAspect="1"/>
          </p:cNvGrpSpPr>
          <p:nvPr/>
        </p:nvGrpSpPr>
        <p:grpSpPr bwMode="auto">
          <a:xfrm>
            <a:off x="6782487" y="2102567"/>
            <a:ext cx="284097" cy="347774"/>
            <a:chOff x="3783" y="2089"/>
            <a:chExt cx="116" cy="142"/>
          </a:xfrm>
          <a:solidFill>
            <a:schemeClr val="bg1"/>
          </a:solidFill>
          <a:effectLst/>
        </p:grpSpPr>
        <p:sp>
          <p:nvSpPr>
            <p:cNvPr id="64" name="Freeform 42"/>
            <p:cNvSpPr>
              <a:spLocks/>
            </p:cNvSpPr>
            <p:nvPr/>
          </p:nvSpPr>
          <p:spPr bwMode="auto">
            <a:xfrm>
              <a:off x="3791" y="2221"/>
              <a:ext cx="20" cy="10"/>
            </a:xfrm>
            <a:custGeom>
              <a:avLst/>
              <a:gdLst>
                <a:gd name="T0" fmla="*/ 8 w 8"/>
                <a:gd name="T1" fmla="*/ 0 h 4"/>
                <a:gd name="T2" fmla="*/ 1 w 8"/>
                <a:gd name="T3" fmla="*/ 0 h 4"/>
                <a:gd name="T4" fmla="*/ 0 w 8"/>
                <a:gd name="T5" fmla="*/ 0 h 4"/>
                <a:gd name="T6" fmla="*/ 0 w 8"/>
                <a:gd name="T7" fmla="*/ 4 h 4"/>
                <a:gd name="T8" fmla="*/ 1 w 8"/>
                <a:gd name="T9" fmla="*/ 4 h 4"/>
                <a:gd name="T10" fmla="*/ 8 w 8"/>
                <a:gd name="T11" fmla="*/ 4 h 4"/>
                <a:gd name="T12" fmla="*/ 8 w 8"/>
                <a:gd name="T13" fmla="*/ 4 h 4"/>
                <a:gd name="T14" fmla="*/ 8 w 8"/>
                <a:gd name="T15" fmla="*/ 0 h 4"/>
                <a:gd name="T16" fmla="*/ 8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8" y="0"/>
                  </a:moveTo>
                  <a:cubicBezTo>
                    <a:pt x="1" y="0"/>
                    <a:pt x="1" y="0"/>
                    <a:pt x="1" y="0"/>
                  </a:cubicBezTo>
                  <a:cubicBezTo>
                    <a:pt x="0" y="0"/>
                    <a:pt x="0" y="0"/>
                    <a:pt x="0" y="0"/>
                  </a:cubicBezTo>
                  <a:cubicBezTo>
                    <a:pt x="0" y="4"/>
                    <a:pt x="0" y="4"/>
                    <a:pt x="0" y="4"/>
                  </a:cubicBezTo>
                  <a:cubicBezTo>
                    <a:pt x="0" y="4"/>
                    <a:pt x="0" y="4"/>
                    <a:pt x="1" y="4"/>
                  </a:cubicBezTo>
                  <a:cubicBezTo>
                    <a:pt x="8" y="4"/>
                    <a:pt x="8" y="4"/>
                    <a:pt x="8" y="4"/>
                  </a:cubicBezTo>
                  <a:cubicBezTo>
                    <a:pt x="8" y="4"/>
                    <a:pt x="8" y="4"/>
                    <a:pt x="8" y="4"/>
                  </a:cubicBezTo>
                  <a:cubicBezTo>
                    <a:pt x="8" y="0"/>
                    <a:pt x="8" y="0"/>
                    <a:pt x="8" y="0"/>
                  </a:cubicBezTo>
                  <a:cubicBezTo>
                    <a:pt x="8" y="0"/>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65" name="Freeform 43"/>
            <p:cNvSpPr>
              <a:spLocks/>
            </p:cNvSpPr>
            <p:nvPr/>
          </p:nvSpPr>
          <p:spPr bwMode="auto">
            <a:xfrm>
              <a:off x="3818" y="2208"/>
              <a:ext cx="23" cy="23"/>
            </a:xfrm>
            <a:custGeom>
              <a:avLst/>
              <a:gdLst>
                <a:gd name="T0" fmla="*/ 8 w 9"/>
                <a:gd name="T1" fmla="*/ 0 h 9"/>
                <a:gd name="T2" fmla="*/ 1 w 9"/>
                <a:gd name="T3" fmla="*/ 0 h 9"/>
                <a:gd name="T4" fmla="*/ 0 w 9"/>
                <a:gd name="T5" fmla="*/ 1 h 9"/>
                <a:gd name="T6" fmla="*/ 0 w 9"/>
                <a:gd name="T7" fmla="*/ 9 h 9"/>
                <a:gd name="T8" fmla="*/ 1 w 9"/>
                <a:gd name="T9" fmla="*/ 9 h 9"/>
                <a:gd name="T10" fmla="*/ 8 w 9"/>
                <a:gd name="T11" fmla="*/ 9 h 9"/>
                <a:gd name="T12" fmla="*/ 9 w 9"/>
                <a:gd name="T13" fmla="*/ 9 h 9"/>
                <a:gd name="T14" fmla="*/ 9 w 9"/>
                <a:gd name="T15" fmla="*/ 1 h 9"/>
                <a:gd name="T16" fmla="*/ 8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8" y="0"/>
                  </a:moveTo>
                  <a:cubicBezTo>
                    <a:pt x="1" y="0"/>
                    <a:pt x="1" y="0"/>
                    <a:pt x="1" y="0"/>
                  </a:cubicBezTo>
                  <a:cubicBezTo>
                    <a:pt x="1" y="0"/>
                    <a:pt x="0" y="1"/>
                    <a:pt x="0" y="1"/>
                  </a:cubicBezTo>
                  <a:cubicBezTo>
                    <a:pt x="0" y="9"/>
                    <a:pt x="0" y="9"/>
                    <a:pt x="0" y="9"/>
                  </a:cubicBezTo>
                  <a:cubicBezTo>
                    <a:pt x="0" y="9"/>
                    <a:pt x="1" y="9"/>
                    <a:pt x="1" y="9"/>
                  </a:cubicBezTo>
                  <a:cubicBezTo>
                    <a:pt x="8" y="9"/>
                    <a:pt x="8" y="9"/>
                    <a:pt x="8" y="9"/>
                  </a:cubicBezTo>
                  <a:cubicBezTo>
                    <a:pt x="8" y="9"/>
                    <a:pt x="9" y="9"/>
                    <a:pt x="9" y="9"/>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66" name="Freeform 44"/>
            <p:cNvSpPr>
              <a:spLocks/>
            </p:cNvSpPr>
            <p:nvPr/>
          </p:nvSpPr>
          <p:spPr bwMode="auto">
            <a:xfrm>
              <a:off x="3849" y="2184"/>
              <a:ext cx="20" cy="47"/>
            </a:xfrm>
            <a:custGeom>
              <a:avLst/>
              <a:gdLst>
                <a:gd name="T0" fmla="*/ 7 w 8"/>
                <a:gd name="T1" fmla="*/ 0 h 19"/>
                <a:gd name="T2" fmla="*/ 0 w 8"/>
                <a:gd name="T3" fmla="*/ 0 h 19"/>
                <a:gd name="T4" fmla="*/ 0 w 8"/>
                <a:gd name="T5" fmla="*/ 1 h 19"/>
                <a:gd name="T6" fmla="*/ 0 w 8"/>
                <a:gd name="T7" fmla="*/ 19 h 19"/>
                <a:gd name="T8" fmla="*/ 0 w 8"/>
                <a:gd name="T9" fmla="*/ 19 h 19"/>
                <a:gd name="T10" fmla="*/ 7 w 8"/>
                <a:gd name="T11" fmla="*/ 19 h 19"/>
                <a:gd name="T12" fmla="*/ 8 w 8"/>
                <a:gd name="T13" fmla="*/ 19 h 19"/>
                <a:gd name="T14" fmla="*/ 8 w 8"/>
                <a:gd name="T15" fmla="*/ 1 h 19"/>
                <a:gd name="T16" fmla="*/ 7 w 8"/>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9">
                  <a:moveTo>
                    <a:pt x="7" y="0"/>
                  </a:moveTo>
                  <a:cubicBezTo>
                    <a:pt x="0" y="0"/>
                    <a:pt x="0" y="0"/>
                    <a:pt x="0" y="0"/>
                  </a:cubicBezTo>
                  <a:cubicBezTo>
                    <a:pt x="0" y="0"/>
                    <a:pt x="0" y="1"/>
                    <a:pt x="0" y="1"/>
                  </a:cubicBezTo>
                  <a:cubicBezTo>
                    <a:pt x="0" y="19"/>
                    <a:pt x="0" y="19"/>
                    <a:pt x="0" y="19"/>
                  </a:cubicBezTo>
                  <a:cubicBezTo>
                    <a:pt x="0" y="19"/>
                    <a:pt x="0" y="19"/>
                    <a:pt x="0" y="19"/>
                  </a:cubicBezTo>
                  <a:cubicBezTo>
                    <a:pt x="7" y="19"/>
                    <a:pt x="7" y="19"/>
                    <a:pt x="7" y="19"/>
                  </a:cubicBezTo>
                  <a:cubicBezTo>
                    <a:pt x="8" y="19"/>
                    <a:pt x="8" y="19"/>
                    <a:pt x="8" y="19"/>
                  </a:cubicBezTo>
                  <a:cubicBezTo>
                    <a:pt x="8" y="1"/>
                    <a:pt x="8" y="1"/>
                    <a:pt x="8" y="1"/>
                  </a:cubicBezTo>
                  <a:cubicBezTo>
                    <a:pt x="8" y="1"/>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67" name="Freeform 45"/>
            <p:cNvSpPr>
              <a:spLocks/>
            </p:cNvSpPr>
            <p:nvPr/>
          </p:nvSpPr>
          <p:spPr bwMode="auto">
            <a:xfrm>
              <a:off x="3877" y="2161"/>
              <a:ext cx="22" cy="70"/>
            </a:xfrm>
            <a:custGeom>
              <a:avLst/>
              <a:gdLst>
                <a:gd name="T0" fmla="*/ 8 w 9"/>
                <a:gd name="T1" fmla="*/ 0 h 28"/>
                <a:gd name="T2" fmla="*/ 1 w 9"/>
                <a:gd name="T3" fmla="*/ 0 h 28"/>
                <a:gd name="T4" fmla="*/ 0 w 9"/>
                <a:gd name="T5" fmla="*/ 1 h 28"/>
                <a:gd name="T6" fmla="*/ 0 w 9"/>
                <a:gd name="T7" fmla="*/ 28 h 28"/>
                <a:gd name="T8" fmla="*/ 1 w 9"/>
                <a:gd name="T9" fmla="*/ 28 h 28"/>
                <a:gd name="T10" fmla="*/ 8 w 9"/>
                <a:gd name="T11" fmla="*/ 28 h 28"/>
                <a:gd name="T12" fmla="*/ 9 w 9"/>
                <a:gd name="T13" fmla="*/ 28 h 28"/>
                <a:gd name="T14" fmla="*/ 9 w 9"/>
                <a:gd name="T15" fmla="*/ 1 h 28"/>
                <a:gd name="T16" fmla="*/ 8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8" y="0"/>
                  </a:moveTo>
                  <a:cubicBezTo>
                    <a:pt x="1" y="0"/>
                    <a:pt x="1" y="0"/>
                    <a:pt x="1" y="0"/>
                  </a:cubicBezTo>
                  <a:cubicBezTo>
                    <a:pt x="0" y="0"/>
                    <a:pt x="0" y="1"/>
                    <a:pt x="0" y="1"/>
                  </a:cubicBezTo>
                  <a:cubicBezTo>
                    <a:pt x="0" y="28"/>
                    <a:pt x="0" y="28"/>
                    <a:pt x="0" y="28"/>
                  </a:cubicBezTo>
                  <a:cubicBezTo>
                    <a:pt x="0" y="28"/>
                    <a:pt x="0" y="28"/>
                    <a:pt x="1" y="28"/>
                  </a:cubicBezTo>
                  <a:cubicBezTo>
                    <a:pt x="8" y="28"/>
                    <a:pt x="8" y="28"/>
                    <a:pt x="8" y="28"/>
                  </a:cubicBezTo>
                  <a:cubicBezTo>
                    <a:pt x="8" y="28"/>
                    <a:pt x="9" y="28"/>
                    <a:pt x="9" y="28"/>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68" name="Freeform 46"/>
            <p:cNvSpPr>
              <a:spLocks/>
            </p:cNvSpPr>
            <p:nvPr/>
          </p:nvSpPr>
          <p:spPr bwMode="auto">
            <a:xfrm>
              <a:off x="3821" y="2089"/>
              <a:ext cx="23" cy="27"/>
            </a:xfrm>
            <a:custGeom>
              <a:avLst/>
              <a:gdLst>
                <a:gd name="T0" fmla="*/ 5 w 9"/>
                <a:gd name="T1" fmla="*/ 10 h 11"/>
                <a:gd name="T2" fmla="*/ 8 w 9"/>
                <a:gd name="T3" fmla="*/ 4 h 11"/>
                <a:gd name="T4" fmla="*/ 5 w 9"/>
                <a:gd name="T5" fmla="*/ 0 h 11"/>
                <a:gd name="T6" fmla="*/ 0 w 9"/>
                <a:gd name="T7" fmla="*/ 4 h 11"/>
                <a:gd name="T8" fmla="*/ 5 w 9"/>
                <a:gd name="T9" fmla="*/ 10 h 11"/>
              </a:gdLst>
              <a:ahLst/>
              <a:cxnLst>
                <a:cxn ang="0">
                  <a:pos x="T0" y="T1"/>
                </a:cxn>
                <a:cxn ang="0">
                  <a:pos x="T2" y="T3"/>
                </a:cxn>
                <a:cxn ang="0">
                  <a:pos x="T4" y="T5"/>
                </a:cxn>
                <a:cxn ang="0">
                  <a:pos x="T6" y="T7"/>
                </a:cxn>
                <a:cxn ang="0">
                  <a:pos x="T8" y="T9"/>
                </a:cxn>
              </a:cxnLst>
              <a:rect l="0" t="0" r="r" b="b"/>
              <a:pathLst>
                <a:path w="9" h="11">
                  <a:moveTo>
                    <a:pt x="5" y="10"/>
                  </a:moveTo>
                  <a:cubicBezTo>
                    <a:pt x="8" y="10"/>
                    <a:pt x="8" y="7"/>
                    <a:pt x="8" y="4"/>
                  </a:cubicBezTo>
                  <a:cubicBezTo>
                    <a:pt x="9" y="2"/>
                    <a:pt x="7" y="0"/>
                    <a:pt x="5" y="0"/>
                  </a:cubicBezTo>
                  <a:cubicBezTo>
                    <a:pt x="2" y="0"/>
                    <a:pt x="0" y="2"/>
                    <a:pt x="0" y="4"/>
                  </a:cubicBezTo>
                  <a:cubicBezTo>
                    <a:pt x="1" y="8"/>
                    <a:pt x="4" y="11"/>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69" name="Freeform 47"/>
            <p:cNvSpPr>
              <a:spLocks/>
            </p:cNvSpPr>
            <p:nvPr/>
          </p:nvSpPr>
          <p:spPr bwMode="auto">
            <a:xfrm>
              <a:off x="3785" y="2164"/>
              <a:ext cx="36" cy="44"/>
            </a:xfrm>
            <a:custGeom>
              <a:avLst/>
              <a:gdLst>
                <a:gd name="T0" fmla="*/ 12 w 14"/>
                <a:gd name="T1" fmla="*/ 1 h 18"/>
                <a:gd name="T2" fmla="*/ 10 w 14"/>
                <a:gd name="T3" fmla="*/ 0 h 18"/>
                <a:gd name="T4" fmla="*/ 8 w 14"/>
                <a:gd name="T5" fmla="*/ 6 h 18"/>
                <a:gd name="T6" fmla="*/ 1 w 14"/>
                <a:gd name="T7" fmla="*/ 14 h 18"/>
                <a:gd name="T8" fmla="*/ 1 w 14"/>
                <a:gd name="T9" fmla="*/ 17 h 18"/>
                <a:gd name="T10" fmla="*/ 4 w 14"/>
                <a:gd name="T11" fmla="*/ 17 h 18"/>
                <a:gd name="T12" fmla="*/ 12 w 14"/>
                <a:gd name="T13" fmla="*/ 9 h 18"/>
                <a:gd name="T14" fmla="*/ 13 w 14"/>
                <a:gd name="T15" fmla="*/ 8 h 18"/>
                <a:gd name="T16" fmla="*/ 14 w 14"/>
                <a:gd name="T17" fmla="*/ 3 h 18"/>
                <a:gd name="T18" fmla="*/ 12 w 14"/>
                <a:gd name="T1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8">
                  <a:moveTo>
                    <a:pt x="12" y="1"/>
                  </a:moveTo>
                  <a:cubicBezTo>
                    <a:pt x="11" y="1"/>
                    <a:pt x="10" y="0"/>
                    <a:pt x="10" y="0"/>
                  </a:cubicBezTo>
                  <a:cubicBezTo>
                    <a:pt x="8" y="6"/>
                    <a:pt x="8" y="6"/>
                    <a:pt x="8" y="6"/>
                  </a:cubicBezTo>
                  <a:cubicBezTo>
                    <a:pt x="1" y="14"/>
                    <a:pt x="1" y="14"/>
                    <a:pt x="1" y="14"/>
                  </a:cubicBezTo>
                  <a:cubicBezTo>
                    <a:pt x="0" y="15"/>
                    <a:pt x="0" y="16"/>
                    <a:pt x="1" y="17"/>
                  </a:cubicBezTo>
                  <a:cubicBezTo>
                    <a:pt x="2" y="18"/>
                    <a:pt x="4" y="18"/>
                    <a:pt x="4" y="17"/>
                  </a:cubicBezTo>
                  <a:cubicBezTo>
                    <a:pt x="12" y="9"/>
                    <a:pt x="12" y="9"/>
                    <a:pt x="12" y="9"/>
                  </a:cubicBezTo>
                  <a:cubicBezTo>
                    <a:pt x="12" y="9"/>
                    <a:pt x="13" y="8"/>
                    <a:pt x="13" y="8"/>
                  </a:cubicBezTo>
                  <a:cubicBezTo>
                    <a:pt x="14" y="3"/>
                    <a:pt x="14" y="3"/>
                    <a:pt x="14" y="3"/>
                  </a:cubicBezTo>
                  <a:cubicBezTo>
                    <a:pt x="13" y="2"/>
                    <a:pt x="13" y="2"/>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70" name="Freeform 48"/>
            <p:cNvSpPr>
              <a:spLocks/>
            </p:cNvSpPr>
            <p:nvPr/>
          </p:nvSpPr>
          <p:spPr bwMode="auto">
            <a:xfrm>
              <a:off x="3836" y="2116"/>
              <a:ext cx="33" cy="20"/>
            </a:xfrm>
            <a:custGeom>
              <a:avLst/>
              <a:gdLst>
                <a:gd name="T0" fmla="*/ 6 w 13"/>
                <a:gd name="T1" fmla="*/ 8 h 8"/>
                <a:gd name="T2" fmla="*/ 12 w 13"/>
                <a:gd name="T3" fmla="*/ 4 h 8"/>
                <a:gd name="T4" fmla="*/ 12 w 13"/>
                <a:gd name="T5" fmla="*/ 1 h 8"/>
                <a:gd name="T6" fmla="*/ 10 w 13"/>
                <a:gd name="T7" fmla="*/ 1 h 8"/>
                <a:gd name="T8" fmla="*/ 5 w 13"/>
                <a:gd name="T9" fmla="*/ 4 h 8"/>
                <a:gd name="T10" fmla="*/ 1 w 13"/>
                <a:gd name="T11" fmla="*/ 3 h 8"/>
                <a:gd name="T12" fmla="*/ 1 w 13"/>
                <a:gd name="T13" fmla="*/ 5 h 8"/>
                <a:gd name="T14" fmla="*/ 0 w 13"/>
                <a:gd name="T15" fmla="*/ 7 h 8"/>
                <a:gd name="T16" fmla="*/ 5 w 13"/>
                <a:gd name="T17" fmla="*/ 8 h 8"/>
                <a:gd name="T18" fmla="*/ 6 w 1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6" y="8"/>
                  </a:moveTo>
                  <a:cubicBezTo>
                    <a:pt x="12" y="4"/>
                    <a:pt x="12" y="4"/>
                    <a:pt x="12" y="4"/>
                  </a:cubicBezTo>
                  <a:cubicBezTo>
                    <a:pt x="13" y="3"/>
                    <a:pt x="13" y="2"/>
                    <a:pt x="12" y="1"/>
                  </a:cubicBezTo>
                  <a:cubicBezTo>
                    <a:pt x="12" y="1"/>
                    <a:pt x="11" y="0"/>
                    <a:pt x="10" y="1"/>
                  </a:cubicBezTo>
                  <a:cubicBezTo>
                    <a:pt x="5" y="4"/>
                    <a:pt x="5" y="4"/>
                    <a:pt x="5" y="4"/>
                  </a:cubicBezTo>
                  <a:cubicBezTo>
                    <a:pt x="1" y="3"/>
                    <a:pt x="1" y="3"/>
                    <a:pt x="1" y="3"/>
                  </a:cubicBezTo>
                  <a:cubicBezTo>
                    <a:pt x="1" y="3"/>
                    <a:pt x="1" y="4"/>
                    <a:pt x="1" y="5"/>
                  </a:cubicBezTo>
                  <a:cubicBezTo>
                    <a:pt x="1" y="6"/>
                    <a:pt x="0" y="7"/>
                    <a:pt x="0" y="7"/>
                  </a:cubicBezTo>
                  <a:cubicBezTo>
                    <a:pt x="5" y="8"/>
                    <a:pt x="5" y="8"/>
                    <a:pt x="5" y="8"/>
                  </a:cubicBezTo>
                  <a:cubicBezTo>
                    <a:pt x="5" y="8"/>
                    <a:pt x="6"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71" name="Freeform 49"/>
            <p:cNvSpPr>
              <a:spLocks/>
            </p:cNvSpPr>
            <p:nvPr/>
          </p:nvSpPr>
          <p:spPr bwMode="auto">
            <a:xfrm>
              <a:off x="3783" y="2116"/>
              <a:ext cx="58" cy="87"/>
            </a:xfrm>
            <a:custGeom>
              <a:avLst/>
              <a:gdLst>
                <a:gd name="T0" fmla="*/ 18 w 23"/>
                <a:gd name="T1" fmla="*/ 17 h 35"/>
                <a:gd name="T2" fmla="*/ 21 w 23"/>
                <a:gd name="T3" fmla="*/ 5 h 35"/>
                <a:gd name="T4" fmla="*/ 21 w 23"/>
                <a:gd name="T5" fmla="*/ 2 h 35"/>
                <a:gd name="T6" fmla="*/ 20 w 23"/>
                <a:gd name="T7" fmla="*/ 2 h 35"/>
                <a:gd name="T8" fmla="*/ 19 w 23"/>
                <a:gd name="T9" fmla="*/ 7 h 35"/>
                <a:gd name="T10" fmla="*/ 20 w 23"/>
                <a:gd name="T11" fmla="*/ 3 h 35"/>
                <a:gd name="T12" fmla="*/ 20 w 23"/>
                <a:gd name="T13" fmla="*/ 2 h 35"/>
                <a:gd name="T14" fmla="*/ 20 w 23"/>
                <a:gd name="T15" fmla="*/ 1 h 35"/>
                <a:gd name="T16" fmla="*/ 19 w 23"/>
                <a:gd name="T17" fmla="*/ 1 h 35"/>
                <a:gd name="T18" fmla="*/ 18 w 23"/>
                <a:gd name="T19" fmla="*/ 2 h 35"/>
                <a:gd name="T20" fmla="*/ 19 w 23"/>
                <a:gd name="T21" fmla="*/ 3 h 35"/>
                <a:gd name="T22" fmla="*/ 18 w 23"/>
                <a:gd name="T23" fmla="*/ 6 h 35"/>
                <a:gd name="T24" fmla="*/ 17 w 23"/>
                <a:gd name="T25" fmla="*/ 0 h 35"/>
                <a:gd name="T26" fmla="*/ 17 w 23"/>
                <a:gd name="T27" fmla="*/ 0 h 35"/>
                <a:gd name="T28" fmla="*/ 17 w 23"/>
                <a:gd name="T29" fmla="*/ 0 h 35"/>
                <a:gd name="T30" fmla="*/ 15 w 23"/>
                <a:gd name="T31" fmla="*/ 0 h 35"/>
                <a:gd name="T32" fmla="*/ 8 w 23"/>
                <a:gd name="T33" fmla="*/ 0 h 35"/>
                <a:gd name="T34" fmla="*/ 1 w 23"/>
                <a:gd name="T35" fmla="*/ 5 h 35"/>
                <a:gd name="T36" fmla="*/ 1 w 23"/>
                <a:gd name="T37" fmla="*/ 8 h 35"/>
                <a:gd name="T38" fmla="*/ 4 w 23"/>
                <a:gd name="T39" fmla="*/ 8 h 35"/>
                <a:gd name="T40" fmla="*/ 4 w 23"/>
                <a:gd name="T41" fmla="*/ 8 h 35"/>
                <a:gd name="T42" fmla="*/ 9 w 23"/>
                <a:gd name="T43" fmla="*/ 4 h 35"/>
                <a:gd name="T44" fmla="*/ 13 w 23"/>
                <a:gd name="T45" fmla="*/ 4 h 35"/>
                <a:gd name="T46" fmla="*/ 12 w 23"/>
                <a:gd name="T47" fmla="*/ 4 h 35"/>
                <a:gd name="T48" fmla="*/ 9 w 23"/>
                <a:gd name="T49" fmla="*/ 15 h 35"/>
                <a:gd name="T50" fmla="*/ 10 w 23"/>
                <a:gd name="T51" fmla="*/ 16 h 35"/>
                <a:gd name="T52" fmla="*/ 14 w 23"/>
                <a:gd name="T53" fmla="*/ 20 h 35"/>
                <a:gd name="T54" fmla="*/ 18 w 23"/>
                <a:gd name="T55" fmla="*/ 24 h 35"/>
                <a:gd name="T56" fmla="*/ 17 w 23"/>
                <a:gd name="T57" fmla="*/ 32 h 35"/>
                <a:gd name="T58" fmla="*/ 19 w 23"/>
                <a:gd name="T59" fmla="*/ 35 h 35"/>
                <a:gd name="T60" fmla="*/ 22 w 23"/>
                <a:gd name="T61" fmla="*/ 33 h 35"/>
                <a:gd name="T62" fmla="*/ 23 w 23"/>
                <a:gd name="T63" fmla="*/ 24 h 35"/>
                <a:gd name="T64" fmla="*/ 23 w 23"/>
                <a:gd name="T65" fmla="*/ 22 h 35"/>
                <a:gd name="T66" fmla="*/ 18 w 23"/>
                <a:gd name="T6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35">
                  <a:moveTo>
                    <a:pt x="18" y="17"/>
                  </a:moveTo>
                  <a:cubicBezTo>
                    <a:pt x="19" y="10"/>
                    <a:pt x="21" y="6"/>
                    <a:pt x="21" y="5"/>
                  </a:cubicBezTo>
                  <a:cubicBezTo>
                    <a:pt x="21" y="3"/>
                    <a:pt x="21" y="2"/>
                    <a:pt x="21" y="2"/>
                  </a:cubicBezTo>
                  <a:cubicBezTo>
                    <a:pt x="20" y="2"/>
                    <a:pt x="20" y="2"/>
                    <a:pt x="20" y="2"/>
                  </a:cubicBezTo>
                  <a:cubicBezTo>
                    <a:pt x="20" y="5"/>
                    <a:pt x="19" y="7"/>
                    <a:pt x="19" y="7"/>
                  </a:cubicBezTo>
                  <a:cubicBezTo>
                    <a:pt x="19" y="7"/>
                    <a:pt x="20" y="4"/>
                    <a:pt x="20" y="3"/>
                  </a:cubicBezTo>
                  <a:cubicBezTo>
                    <a:pt x="20" y="2"/>
                    <a:pt x="20" y="2"/>
                    <a:pt x="20" y="2"/>
                  </a:cubicBezTo>
                  <a:cubicBezTo>
                    <a:pt x="20" y="1"/>
                    <a:pt x="20" y="1"/>
                    <a:pt x="20" y="1"/>
                  </a:cubicBezTo>
                  <a:cubicBezTo>
                    <a:pt x="20" y="1"/>
                    <a:pt x="19" y="1"/>
                    <a:pt x="19" y="1"/>
                  </a:cubicBezTo>
                  <a:cubicBezTo>
                    <a:pt x="19" y="1"/>
                    <a:pt x="18" y="2"/>
                    <a:pt x="18" y="2"/>
                  </a:cubicBezTo>
                  <a:cubicBezTo>
                    <a:pt x="18" y="2"/>
                    <a:pt x="18" y="2"/>
                    <a:pt x="19" y="3"/>
                  </a:cubicBezTo>
                  <a:cubicBezTo>
                    <a:pt x="19" y="3"/>
                    <a:pt x="18" y="4"/>
                    <a:pt x="18" y="6"/>
                  </a:cubicBezTo>
                  <a:cubicBezTo>
                    <a:pt x="18" y="1"/>
                    <a:pt x="17" y="0"/>
                    <a:pt x="17" y="0"/>
                  </a:cubicBezTo>
                  <a:cubicBezTo>
                    <a:pt x="17" y="0"/>
                    <a:pt x="17" y="0"/>
                    <a:pt x="17" y="0"/>
                  </a:cubicBezTo>
                  <a:cubicBezTo>
                    <a:pt x="17" y="0"/>
                    <a:pt x="17" y="0"/>
                    <a:pt x="17" y="0"/>
                  </a:cubicBezTo>
                  <a:cubicBezTo>
                    <a:pt x="16" y="0"/>
                    <a:pt x="15" y="0"/>
                    <a:pt x="15" y="0"/>
                  </a:cubicBezTo>
                  <a:cubicBezTo>
                    <a:pt x="13" y="0"/>
                    <a:pt x="11" y="0"/>
                    <a:pt x="8" y="0"/>
                  </a:cubicBezTo>
                  <a:cubicBezTo>
                    <a:pt x="8" y="0"/>
                    <a:pt x="1" y="5"/>
                    <a:pt x="1" y="5"/>
                  </a:cubicBezTo>
                  <a:cubicBezTo>
                    <a:pt x="0" y="6"/>
                    <a:pt x="0" y="7"/>
                    <a:pt x="1" y="8"/>
                  </a:cubicBezTo>
                  <a:cubicBezTo>
                    <a:pt x="2" y="8"/>
                    <a:pt x="3" y="9"/>
                    <a:pt x="4" y="8"/>
                  </a:cubicBezTo>
                  <a:cubicBezTo>
                    <a:pt x="4" y="8"/>
                    <a:pt x="4" y="8"/>
                    <a:pt x="4" y="8"/>
                  </a:cubicBezTo>
                  <a:cubicBezTo>
                    <a:pt x="4" y="8"/>
                    <a:pt x="9" y="4"/>
                    <a:pt x="9" y="4"/>
                  </a:cubicBezTo>
                  <a:cubicBezTo>
                    <a:pt x="9" y="4"/>
                    <a:pt x="13" y="4"/>
                    <a:pt x="13" y="4"/>
                  </a:cubicBezTo>
                  <a:cubicBezTo>
                    <a:pt x="12" y="4"/>
                    <a:pt x="12" y="4"/>
                    <a:pt x="12" y="4"/>
                  </a:cubicBezTo>
                  <a:cubicBezTo>
                    <a:pt x="11" y="7"/>
                    <a:pt x="9" y="13"/>
                    <a:pt x="9" y="15"/>
                  </a:cubicBezTo>
                  <a:cubicBezTo>
                    <a:pt x="9" y="15"/>
                    <a:pt x="10" y="15"/>
                    <a:pt x="10" y="16"/>
                  </a:cubicBezTo>
                  <a:cubicBezTo>
                    <a:pt x="10" y="16"/>
                    <a:pt x="11" y="18"/>
                    <a:pt x="14" y="20"/>
                  </a:cubicBezTo>
                  <a:cubicBezTo>
                    <a:pt x="14" y="20"/>
                    <a:pt x="18" y="24"/>
                    <a:pt x="18" y="24"/>
                  </a:cubicBezTo>
                  <a:cubicBezTo>
                    <a:pt x="18" y="24"/>
                    <a:pt x="17" y="32"/>
                    <a:pt x="17" y="32"/>
                  </a:cubicBezTo>
                  <a:cubicBezTo>
                    <a:pt x="17" y="34"/>
                    <a:pt x="18" y="35"/>
                    <a:pt x="19" y="35"/>
                  </a:cubicBezTo>
                  <a:cubicBezTo>
                    <a:pt x="20" y="35"/>
                    <a:pt x="21" y="35"/>
                    <a:pt x="22" y="33"/>
                  </a:cubicBezTo>
                  <a:cubicBezTo>
                    <a:pt x="22" y="33"/>
                    <a:pt x="23" y="24"/>
                    <a:pt x="23" y="24"/>
                  </a:cubicBezTo>
                  <a:cubicBezTo>
                    <a:pt x="23" y="23"/>
                    <a:pt x="23" y="22"/>
                    <a:pt x="23" y="22"/>
                  </a:cubicBezTo>
                  <a:cubicBezTo>
                    <a:pt x="22" y="21"/>
                    <a:pt x="18" y="17"/>
                    <a:pt x="1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grpSp>
      <p:grpSp>
        <p:nvGrpSpPr>
          <p:cNvPr id="72" name="Group 52"/>
          <p:cNvGrpSpPr>
            <a:grpSpLocks noChangeAspect="1"/>
          </p:cNvGrpSpPr>
          <p:nvPr/>
        </p:nvGrpSpPr>
        <p:grpSpPr bwMode="auto">
          <a:xfrm>
            <a:off x="6789259" y="3167469"/>
            <a:ext cx="327704" cy="324878"/>
            <a:chOff x="3783" y="2102"/>
            <a:chExt cx="116" cy="115"/>
          </a:xfrm>
          <a:solidFill>
            <a:schemeClr val="bg1"/>
          </a:solidFill>
          <a:effectLst/>
        </p:grpSpPr>
        <p:sp>
          <p:nvSpPr>
            <p:cNvPr id="73" name="Freeform 53"/>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4" name="Freeform 54"/>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5" name="Freeform 55"/>
            <p:cNvSpPr>
              <a:spLocks/>
            </p:cNvSpPr>
            <p:nvPr/>
          </p:nvSpPr>
          <p:spPr bwMode="auto">
            <a:xfrm>
              <a:off x="3839" y="2115"/>
              <a:ext cx="7" cy="10"/>
            </a:xfrm>
            <a:custGeom>
              <a:avLst/>
              <a:gdLst>
                <a:gd name="T0" fmla="*/ 1 w 3"/>
                <a:gd name="T1" fmla="*/ 4 h 4"/>
                <a:gd name="T2" fmla="*/ 1 w 3"/>
                <a:gd name="T3" fmla="*/ 4 h 4"/>
                <a:gd name="T4" fmla="*/ 3 w 3"/>
                <a:gd name="T5" fmla="*/ 3 h 4"/>
                <a:gd name="T6" fmla="*/ 3 w 3"/>
                <a:gd name="T7" fmla="*/ 0 h 4"/>
                <a:gd name="T8" fmla="*/ 1 w 3"/>
                <a:gd name="T9" fmla="*/ 0 h 4"/>
                <a:gd name="T10" fmla="*/ 0 w 3"/>
                <a:gd name="T11" fmla="*/ 0 h 4"/>
                <a:gd name="T12" fmla="*/ 0 w 3"/>
                <a:gd name="T13" fmla="*/ 3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2" y="4"/>
                    <a:pt x="3" y="4"/>
                    <a:pt x="3" y="3"/>
                  </a:cubicBezTo>
                  <a:cubicBezTo>
                    <a:pt x="3" y="0"/>
                    <a:pt x="3" y="0"/>
                    <a:pt x="3" y="0"/>
                  </a:cubicBezTo>
                  <a:cubicBezTo>
                    <a:pt x="2" y="0"/>
                    <a:pt x="2" y="0"/>
                    <a:pt x="1" y="0"/>
                  </a:cubicBezTo>
                  <a:cubicBezTo>
                    <a:pt x="1" y="0"/>
                    <a:pt x="0" y="0"/>
                    <a:pt x="0" y="0"/>
                  </a:cubicBezTo>
                  <a:cubicBezTo>
                    <a:pt x="0" y="3"/>
                    <a:pt x="0" y="3"/>
                    <a:pt x="0" y="3"/>
                  </a:cubicBezTo>
                  <a:cubicBezTo>
                    <a:pt x="0" y="4"/>
                    <a:pt x="0"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6" name="Freeform 56"/>
            <p:cNvSpPr>
              <a:spLocks/>
            </p:cNvSpPr>
            <p:nvPr/>
          </p:nvSpPr>
          <p:spPr bwMode="auto">
            <a:xfrm>
              <a:off x="3839" y="2195"/>
              <a:ext cx="7" cy="10"/>
            </a:xfrm>
            <a:custGeom>
              <a:avLst/>
              <a:gdLst>
                <a:gd name="T0" fmla="*/ 1 w 3"/>
                <a:gd name="T1" fmla="*/ 0 h 4"/>
                <a:gd name="T2" fmla="*/ 1 w 3"/>
                <a:gd name="T3" fmla="*/ 0 h 4"/>
                <a:gd name="T4" fmla="*/ 0 w 3"/>
                <a:gd name="T5" fmla="*/ 1 h 4"/>
                <a:gd name="T6" fmla="*/ 0 w 3"/>
                <a:gd name="T7" fmla="*/ 4 h 4"/>
                <a:gd name="T8" fmla="*/ 1 w 3"/>
                <a:gd name="T9" fmla="*/ 4 h 4"/>
                <a:gd name="T10" fmla="*/ 3 w 3"/>
                <a:gd name="T11" fmla="*/ 4 h 4"/>
                <a:gd name="T12" fmla="*/ 3 w 3"/>
                <a:gd name="T13" fmla="*/ 1 h 4"/>
                <a:gd name="T14" fmla="*/ 1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0"/>
                  </a:moveTo>
                  <a:cubicBezTo>
                    <a:pt x="1" y="0"/>
                    <a:pt x="1" y="0"/>
                    <a:pt x="1" y="0"/>
                  </a:cubicBezTo>
                  <a:cubicBezTo>
                    <a:pt x="0" y="0"/>
                    <a:pt x="0" y="1"/>
                    <a:pt x="0" y="1"/>
                  </a:cubicBezTo>
                  <a:cubicBezTo>
                    <a:pt x="0" y="4"/>
                    <a:pt x="0" y="4"/>
                    <a:pt x="0" y="4"/>
                  </a:cubicBezTo>
                  <a:cubicBezTo>
                    <a:pt x="0" y="4"/>
                    <a:pt x="1" y="4"/>
                    <a:pt x="1" y="4"/>
                  </a:cubicBezTo>
                  <a:cubicBezTo>
                    <a:pt x="2" y="4"/>
                    <a:pt x="2" y="4"/>
                    <a:pt x="3" y="4"/>
                  </a:cubicBezTo>
                  <a:cubicBezTo>
                    <a:pt x="3" y="1"/>
                    <a:pt x="3" y="1"/>
                    <a:pt x="3" y="1"/>
                  </a:cubicBezTo>
                  <a:cubicBezTo>
                    <a:pt x="3" y="1"/>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7" name="Freeform 57"/>
            <p:cNvSpPr>
              <a:spLocks/>
            </p:cNvSpPr>
            <p:nvPr/>
          </p:nvSpPr>
          <p:spPr bwMode="auto">
            <a:xfrm>
              <a:off x="3796" y="2155"/>
              <a:ext cx="10" cy="10"/>
            </a:xfrm>
            <a:custGeom>
              <a:avLst/>
              <a:gdLst>
                <a:gd name="T0" fmla="*/ 3 w 4"/>
                <a:gd name="T1" fmla="*/ 0 h 4"/>
                <a:gd name="T2" fmla="*/ 0 w 4"/>
                <a:gd name="T3" fmla="*/ 0 h 4"/>
                <a:gd name="T4" fmla="*/ 0 w 4"/>
                <a:gd name="T5" fmla="*/ 2 h 4"/>
                <a:gd name="T6" fmla="*/ 0 w 4"/>
                <a:gd name="T7" fmla="*/ 4 h 4"/>
                <a:gd name="T8" fmla="*/ 3 w 4"/>
                <a:gd name="T9" fmla="*/ 4 h 4"/>
                <a:gd name="T10" fmla="*/ 4 w 4"/>
                <a:gd name="T11" fmla="*/ 2 h 4"/>
                <a:gd name="T12" fmla="*/ 4 w 4"/>
                <a:gd name="T13" fmla="*/ 2 h 4"/>
                <a:gd name="T14" fmla="*/ 3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3" y="0"/>
                  </a:moveTo>
                  <a:cubicBezTo>
                    <a:pt x="0" y="0"/>
                    <a:pt x="0" y="0"/>
                    <a:pt x="0" y="0"/>
                  </a:cubicBezTo>
                  <a:cubicBezTo>
                    <a:pt x="0" y="1"/>
                    <a:pt x="0" y="1"/>
                    <a:pt x="0" y="2"/>
                  </a:cubicBezTo>
                  <a:cubicBezTo>
                    <a:pt x="0" y="3"/>
                    <a:pt x="0" y="3"/>
                    <a:pt x="0" y="4"/>
                  </a:cubicBezTo>
                  <a:cubicBezTo>
                    <a:pt x="3" y="4"/>
                    <a:pt x="3" y="4"/>
                    <a:pt x="3" y="4"/>
                  </a:cubicBezTo>
                  <a:cubicBezTo>
                    <a:pt x="4" y="4"/>
                    <a:pt x="4" y="3"/>
                    <a:pt x="4" y="2"/>
                  </a:cubicBezTo>
                  <a:cubicBezTo>
                    <a:pt x="4" y="2"/>
                    <a:pt x="4" y="2"/>
                    <a:pt x="4" y="2"/>
                  </a:cubicBezTo>
                  <a:cubicBezTo>
                    <a:pt x="4" y="1"/>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8" name="Freeform 58"/>
            <p:cNvSpPr>
              <a:spLocks/>
            </p:cNvSpPr>
            <p:nvPr/>
          </p:nvSpPr>
          <p:spPr bwMode="auto">
            <a:xfrm>
              <a:off x="3877" y="2155"/>
              <a:ext cx="10" cy="10"/>
            </a:xfrm>
            <a:custGeom>
              <a:avLst/>
              <a:gdLst>
                <a:gd name="T0" fmla="*/ 4 w 4"/>
                <a:gd name="T1" fmla="*/ 0 h 4"/>
                <a:gd name="T2" fmla="*/ 2 w 4"/>
                <a:gd name="T3" fmla="*/ 0 h 4"/>
                <a:gd name="T4" fmla="*/ 0 w 4"/>
                <a:gd name="T5" fmla="*/ 2 h 4"/>
                <a:gd name="T6" fmla="*/ 0 w 4"/>
                <a:gd name="T7" fmla="*/ 2 h 4"/>
                <a:gd name="T8" fmla="*/ 2 w 4"/>
                <a:gd name="T9" fmla="*/ 4 h 4"/>
                <a:gd name="T10" fmla="*/ 4 w 4"/>
                <a:gd name="T11" fmla="*/ 4 h 4"/>
                <a:gd name="T12" fmla="*/ 4 w 4"/>
                <a:gd name="T13" fmla="*/ 2 h 4"/>
                <a:gd name="T14" fmla="*/ 4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0"/>
                  </a:moveTo>
                  <a:cubicBezTo>
                    <a:pt x="2" y="0"/>
                    <a:pt x="2" y="0"/>
                    <a:pt x="2" y="0"/>
                  </a:cubicBezTo>
                  <a:cubicBezTo>
                    <a:pt x="1" y="0"/>
                    <a:pt x="0" y="1"/>
                    <a:pt x="0" y="2"/>
                  </a:cubicBezTo>
                  <a:cubicBezTo>
                    <a:pt x="0" y="2"/>
                    <a:pt x="0" y="2"/>
                    <a:pt x="0" y="2"/>
                  </a:cubicBezTo>
                  <a:cubicBezTo>
                    <a:pt x="0" y="3"/>
                    <a:pt x="1" y="4"/>
                    <a:pt x="2" y="4"/>
                  </a:cubicBezTo>
                  <a:cubicBezTo>
                    <a:pt x="4" y="4"/>
                    <a:pt x="4" y="4"/>
                    <a:pt x="4" y="4"/>
                  </a:cubicBezTo>
                  <a:cubicBezTo>
                    <a:pt x="4" y="3"/>
                    <a:pt x="4" y="3"/>
                    <a:pt x="4" y="2"/>
                  </a:cubicBezTo>
                  <a:cubicBezTo>
                    <a:pt x="4" y="1"/>
                    <a:pt x="4" y="1"/>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9" name="Freeform 59"/>
            <p:cNvSpPr>
              <a:spLocks/>
            </p:cNvSpPr>
            <p:nvPr/>
          </p:nvSpPr>
          <p:spPr bwMode="auto">
            <a:xfrm>
              <a:off x="3813" y="2127"/>
              <a:ext cx="33" cy="38"/>
            </a:xfrm>
            <a:custGeom>
              <a:avLst/>
              <a:gdLst>
                <a:gd name="T0" fmla="*/ 11 w 13"/>
                <a:gd name="T1" fmla="*/ 0 h 15"/>
                <a:gd name="T2" fmla="*/ 10 w 13"/>
                <a:gd name="T3" fmla="*/ 2 h 15"/>
                <a:gd name="T4" fmla="*/ 10 w 13"/>
                <a:gd name="T5" fmla="*/ 11 h 15"/>
                <a:gd name="T6" fmla="*/ 9 w 13"/>
                <a:gd name="T7" fmla="*/ 12 h 15"/>
                <a:gd name="T8" fmla="*/ 2 w 13"/>
                <a:gd name="T9" fmla="*/ 12 h 15"/>
                <a:gd name="T10" fmla="*/ 0 w 13"/>
                <a:gd name="T11" fmla="*/ 14 h 15"/>
                <a:gd name="T12" fmla="*/ 2 w 13"/>
                <a:gd name="T13" fmla="*/ 15 h 15"/>
                <a:gd name="T14" fmla="*/ 11 w 13"/>
                <a:gd name="T15" fmla="*/ 15 h 15"/>
                <a:gd name="T16" fmla="*/ 12 w 13"/>
                <a:gd name="T17" fmla="*/ 15 h 15"/>
                <a:gd name="T18" fmla="*/ 12 w 13"/>
                <a:gd name="T19" fmla="*/ 15 h 15"/>
                <a:gd name="T20" fmla="*/ 13 w 13"/>
                <a:gd name="T21" fmla="*/ 13 h 15"/>
                <a:gd name="T22" fmla="*/ 13 w 13"/>
                <a:gd name="T23" fmla="*/ 2 h 15"/>
                <a:gd name="T24" fmla="*/ 11 w 13"/>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5">
                  <a:moveTo>
                    <a:pt x="11" y="0"/>
                  </a:moveTo>
                  <a:cubicBezTo>
                    <a:pt x="10" y="0"/>
                    <a:pt x="10" y="1"/>
                    <a:pt x="10" y="2"/>
                  </a:cubicBezTo>
                  <a:cubicBezTo>
                    <a:pt x="10" y="11"/>
                    <a:pt x="10" y="11"/>
                    <a:pt x="10" y="11"/>
                  </a:cubicBezTo>
                  <a:cubicBezTo>
                    <a:pt x="10" y="12"/>
                    <a:pt x="9" y="12"/>
                    <a:pt x="9" y="12"/>
                  </a:cubicBezTo>
                  <a:cubicBezTo>
                    <a:pt x="2" y="12"/>
                    <a:pt x="2" y="12"/>
                    <a:pt x="2" y="12"/>
                  </a:cubicBezTo>
                  <a:cubicBezTo>
                    <a:pt x="1" y="12"/>
                    <a:pt x="0" y="13"/>
                    <a:pt x="0" y="14"/>
                  </a:cubicBezTo>
                  <a:cubicBezTo>
                    <a:pt x="0" y="14"/>
                    <a:pt x="1" y="15"/>
                    <a:pt x="2" y="15"/>
                  </a:cubicBezTo>
                  <a:cubicBezTo>
                    <a:pt x="11" y="15"/>
                    <a:pt x="11" y="15"/>
                    <a:pt x="11" y="15"/>
                  </a:cubicBezTo>
                  <a:cubicBezTo>
                    <a:pt x="11" y="15"/>
                    <a:pt x="12" y="15"/>
                    <a:pt x="12" y="15"/>
                  </a:cubicBezTo>
                  <a:cubicBezTo>
                    <a:pt x="12" y="15"/>
                    <a:pt x="12" y="15"/>
                    <a:pt x="12" y="15"/>
                  </a:cubicBezTo>
                  <a:cubicBezTo>
                    <a:pt x="13" y="14"/>
                    <a:pt x="13" y="14"/>
                    <a:pt x="13" y="13"/>
                  </a:cubicBezTo>
                  <a:cubicBezTo>
                    <a:pt x="13" y="2"/>
                    <a:pt x="13" y="2"/>
                    <a:pt x="13" y="2"/>
                  </a:cubicBezTo>
                  <a:cubicBezTo>
                    <a:pt x="13" y="1"/>
                    <a:pt x="12"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80" name="Group 62"/>
          <p:cNvGrpSpPr>
            <a:grpSpLocks noChangeAspect="1"/>
          </p:cNvGrpSpPr>
          <p:nvPr/>
        </p:nvGrpSpPr>
        <p:grpSpPr bwMode="auto">
          <a:xfrm>
            <a:off x="6791186" y="4170692"/>
            <a:ext cx="349453" cy="279021"/>
            <a:chOff x="3775" y="2110"/>
            <a:chExt cx="129" cy="103"/>
          </a:xfrm>
          <a:solidFill>
            <a:schemeClr val="bg1"/>
          </a:solidFill>
          <a:effectLst/>
        </p:grpSpPr>
        <p:sp>
          <p:nvSpPr>
            <p:cNvPr id="81" name="Freeform 63"/>
            <p:cNvSpPr>
              <a:spLocks/>
            </p:cNvSpPr>
            <p:nvPr/>
          </p:nvSpPr>
          <p:spPr bwMode="auto">
            <a:xfrm>
              <a:off x="3775" y="2177"/>
              <a:ext cx="40" cy="36"/>
            </a:xfrm>
            <a:custGeom>
              <a:avLst/>
              <a:gdLst>
                <a:gd name="T0" fmla="*/ 5 w 16"/>
                <a:gd name="T1" fmla="*/ 0 h 14"/>
                <a:gd name="T2" fmla="*/ 0 w 16"/>
                <a:gd name="T3" fmla="*/ 4 h 14"/>
                <a:gd name="T4" fmla="*/ 10 w 16"/>
                <a:gd name="T5" fmla="*/ 14 h 14"/>
                <a:gd name="T6" fmla="*/ 16 w 16"/>
                <a:gd name="T7" fmla="*/ 9 h 14"/>
                <a:gd name="T8" fmla="*/ 5 w 16"/>
                <a:gd name="T9" fmla="*/ 0 h 14"/>
              </a:gdLst>
              <a:ahLst/>
              <a:cxnLst>
                <a:cxn ang="0">
                  <a:pos x="T0" y="T1"/>
                </a:cxn>
                <a:cxn ang="0">
                  <a:pos x="T2" y="T3"/>
                </a:cxn>
                <a:cxn ang="0">
                  <a:pos x="T4" y="T5"/>
                </a:cxn>
                <a:cxn ang="0">
                  <a:pos x="T6" y="T7"/>
                </a:cxn>
                <a:cxn ang="0">
                  <a:pos x="T8" y="T9"/>
                </a:cxn>
              </a:cxnLst>
              <a:rect l="0" t="0" r="r" b="b"/>
              <a:pathLst>
                <a:path w="16" h="14">
                  <a:moveTo>
                    <a:pt x="5" y="0"/>
                  </a:moveTo>
                  <a:cubicBezTo>
                    <a:pt x="1" y="3"/>
                    <a:pt x="0" y="4"/>
                    <a:pt x="0" y="4"/>
                  </a:cubicBezTo>
                  <a:cubicBezTo>
                    <a:pt x="10" y="14"/>
                    <a:pt x="10" y="14"/>
                    <a:pt x="10" y="14"/>
                  </a:cubicBezTo>
                  <a:cubicBezTo>
                    <a:pt x="10" y="14"/>
                    <a:pt x="13" y="11"/>
                    <a:pt x="16" y="9"/>
                  </a:cubicBez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2" name="Freeform 64"/>
            <p:cNvSpPr>
              <a:spLocks/>
            </p:cNvSpPr>
            <p:nvPr/>
          </p:nvSpPr>
          <p:spPr bwMode="auto">
            <a:xfrm>
              <a:off x="3795" y="2156"/>
              <a:ext cx="109" cy="41"/>
            </a:xfrm>
            <a:custGeom>
              <a:avLst/>
              <a:gdLst>
                <a:gd name="T0" fmla="*/ 37 w 44"/>
                <a:gd name="T1" fmla="*/ 4 h 16"/>
                <a:gd name="T2" fmla="*/ 29 w 44"/>
                <a:gd name="T3" fmla="*/ 9 h 16"/>
                <a:gd name="T4" fmla="*/ 18 w 44"/>
                <a:gd name="T5" fmla="*/ 8 h 16"/>
                <a:gd name="T6" fmla="*/ 25 w 44"/>
                <a:gd name="T7" fmla="*/ 7 h 16"/>
                <a:gd name="T8" fmla="*/ 31 w 44"/>
                <a:gd name="T9" fmla="*/ 2 h 16"/>
                <a:gd name="T10" fmla="*/ 20 w 44"/>
                <a:gd name="T11" fmla="*/ 2 h 16"/>
                <a:gd name="T12" fmla="*/ 9 w 44"/>
                <a:gd name="T13" fmla="*/ 2 h 16"/>
                <a:gd name="T14" fmla="*/ 0 w 44"/>
                <a:gd name="T15" fmla="*/ 7 h 16"/>
                <a:gd name="T16" fmla="*/ 9 w 44"/>
                <a:gd name="T17" fmla="*/ 16 h 16"/>
                <a:gd name="T18" fmla="*/ 13 w 44"/>
                <a:gd name="T19" fmla="*/ 14 h 16"/>
                <a:gd name="T20" fmla="*/ 29 w 44"/>
                <a:gd name="T21" fmla="*/ 14 h 16"/>
                <a:gd name="T22" fmla="*/ 44 w 44"/>
                <a:gd name="T23" fmla="*/ 2 h 16"/>
                <a:gd name="T24" fmla="*/ 37 w 44"/>
                <a:gd name="T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16">
                  <a:moveTo>
                    <a:pt x="37" y="4"/>
                  </a:moveTo>
                  <a:cubicBezTo>
                    <a:pt x="34" y="7"/>
                    <a:pt x="32" y="8"/>
                    <a:pt x="29" y="9"/>
                  </a:cubicBezTo>
                  <a:cubicBezTo>
                    <a:pt x="24" y="10"/>
                    <a:pt x="19" y="9"/>
                    <a:pt x="18" y="8"/>
                  </a:cubicBezTo>
                  <a:cubicBezTo>
                    <a:pt x="15" y="6"/>
                    <a:pt x="18" y="7"/>
                    <a:pt x="25" y="7"/>
                  </a:cubicBezTo>
                  <a:cubicBezTo>
                    <a:pt x="32" y="6"/>
                    <a:pt x="31" y="2"/>
                    <a:pt x="31" y="2"/>
                  </a:cubicBezTo>
                  <a:cubicBezTo>
                    <a:pt x="29" y="2"/>
                    <a:pt x="27" y="2"/>
                    <a:pt x="20" y="2"/>
                  </a:cubicBezTo>
                  <a:cubicBezTo>
                    <a:pt x="17" y="2"/>
                    <a:pt x="12" y="1"/>
                    <a:pt x="9" y="2"/>
                  </a:cubicBezTo>
                  <a:cubicBezTo>
                    <a:pt x="6" y="2"/>
                    <a:pt x="4" y="5"/>
                    <a:pt x="0" y="7"/>
                  </a:cubicBezTo>
                  <a:cubicBezTo>
                    <a:pt x="9" y="16"/>
                    <a:pt x="9" y="16"/>
                    <a:pt x="9" y="16"/>
                  </a:cubicBezTo>
                  <a:cubicBezTo>
                    <a:pt x="11" y="15"/>
                    <a:pt x="12" y="14"/>
                    <a:pt x="13" y="14"/>
                  </a:cubicBezTo>
                  <a:cubicBezTo>
                    <a:pt x="16" y="14"/>
                    <a:pt x="23" y="15"/>
                    <a:pt x="29" y="14"/>
                  </a:cubicBezTo>
                  <a:cubicBezTo>
                    <a:pt x="40" y="9"/>
                    <a:pt x="44" y="2"/>
                    <a:pt x="44" y="2"/>
                  </a:cubicBezTo>
                  <a:cubicBezTo>
                    <a:pt x="44" y="2"/>
                    <a:pt x="41" y="0"/>
                    <a:pt x="3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3" name="Freeform 65"/>
            <p:cNvSpPr>
              <a:spLocks noEditPoints="1"/>
            </p:cNvSpPr>
            <p:nvPr/>
          </p:nvSpPr>
          <p:spPr bwMode="auto">
            <a:xfrm>
              <a:off x="3810" y="2110"/>
              <a:ext cx="94" cy="41"/>
            </a:xfrm>
            <a:custGeom>
              <a:avLst/>
              <a:gdLst>
                <a:gd name="T0" fmla="*/ 38 w 38"/>
                <a:gd name="T1" fmla="*/ 0 h 16"/>
                <a:gd name="T2" fmla="*/ 34 w 38"/>
                <a:gd name="T3" fmla="*/ 0 h 16"/>
                <a:gd name="T4" fmla="*/ 34 w 38"/>
                <a:gd name="T5" fmla="*/ 6 h 16"/>
                <a:gd name="T6" fmla="*/ 32 w 38"/>
                <a:gd name="T7" fmla="*/ 6 h 16"/>
                <a:gd name="T8" fmla="*/ 32 w 38"/>
                <a:gd name="T9" fmla="*/ 0 h 16"/>
                <a:gd name="T10" fmla="*/ 28 w 38"/>
                <a:gd name="T11" fmla="*/ 0 h 16"/>
                <a:gd name="T12" fmla="*/ 28 w 38"/>
                <a:gd name="T13" fmla="*/ 6 h 16"/>
                <a:gd name="T14" fmla="*/ 12 w 38"/>
                <a:gd name="T15" fmla="*/ 6 h 16"/>
                <a:gd name="T16" fmla="*/ 12 w 38"/>
                <a:gd name="T17" fmla="*/ 3 h 16"/>
                <a:gd name="T18" fmla="*/ 12 w 38"/>
                <a:gd name="T19" fmla="*/ 1 h 16"/>
                <a:gd name="T20" fmla="*/ 11 w 38"/>
                <a:gd name="T21" fmla="*/ 0 h 16"/>
                <a:gd name="T22" fmla="*/ 9 w 38"/>
                <a:gd name="T23" fmla="*/ 0 h 16"/>
                <a:gd name="T24" fmla="*/ 3 w 38"/>
                <a:gd name="T25" fmla="*/ 0 h 16"/>
                <a:gd name="T26" fmla="*/ 1 w 38"/>
                <a:gd name="T27" fmla="*/ 0 h 16"/>
                <a:gd name="T28" fmla="*/ 0 w 38"/>
                <a:gd name="T29" fmla="*/ 2 h 16"/>
                <a:gd name="T30" fmla="*/ 0 w 38"/>
                <a:gd name="T31" fmla="*/ 3 h 16"/>
                <a:gd name="T32" fmla="*/ 0 w 38"/>
                <a:gd name="T33" fmla="*/ 13 h 16"/>
                <a:gd name="T34" fmla="*/ 0 w 38"/>
                <a:gd name="T35" fmla="*/ 15 h 16"/>
                <a:gd name="T36" fmla="*/ 2 w 38"/>
                <a:gd name="T37" fmla="*/ 16 h 16"/>
                <a:gd name="T38" fmla="*/ 3 w 38"/>
                <a:gd name="T39" fmla="*/ 16 h 16"/>
                <a:gd name="T40" fmla="*/ 9 w 38"/>
                <a:gd name="T41" fmla="*/ 16 h 16"/>
                <a:gd name="T42" fmla="*/ 11 w 38"/>
                <a:gd name="T43" fmla="*/ 16 h 16"/>
                <a:gd name="T44" fmla="*/ 12 w 38"/>
                <a:gd name="T45" fmla="*/ 14 h 16"/>
                <a:gd name="T46" fmla="*/ 12 w 38"/>
                <a:gd name="T47" fmla="*/ 13 h 16"/>
                <a:gd name="T48" fmla="*/ 12 w 38"/>
                <a:gd name="T49" fmla="*/ 10 h 16"/>
                <a:gd name="T50" fmla="*/ 38 w 38"/>
                <a:gd name="T51" fmla="*/ 10 h 16"/>
                <a:gd name="T52" fmla="*/ 38 w 38"/>
                <a:gd name="T53" fmla="*/ 0 h 16"/>
                <a:gd name="T54" fmla="*/ 3 w 38"/>
                <a:gd name="T55" fmla="*/ 3 h 16"/>
                <a:gd name="T56" fmla="*/ 9 w 38"/>
                <a:gd name="T57" fmla="*/ 3 h 16"/>
                <a:gd name="T58" fmla="*/ 9 w 38"/>
                <a:gd name="T59" fmla="*/ 13 h 16"/>
                <a:gd name="T60" fmla="*/ 3 w 38"/>
                <a:gd name="T61" fmla="*/ 13 h 16"/>
                <a:gd name="T62" fmla="*/ 3 w 38"/>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16">
                  <a:moveTo>
                    <a:pt x="38" y="0"/>
                  </a:moveTo>
                  <a:cubicBezTo>
                    <a:pt x="34" y="0"/>
                    <a:pt x="34" y="0"/>
                    <a:pt x="34" y="0"/>
                  </a:cubicBezTo>
                  <a:cubicBezTo>
                    <a:pt x="34" y="6"/>
                    <a:pt x="34" y="6"/>
                    <a:pt x="34" y="6"/>
                  </a:cubicBezTo>
                  <a:cubicBezTo>
                    <a:pt x="32" y="6"/>
                    <a:pt x="32" y="6"/>
                    <a:pt x="32" y="6"/>
                  </a:cubicBezTo>
                  <a:cubicBezTo>
                    <a:pt x="32" y="0"/>
                    <a:pt x="32" y="0"/>
                    <a:pt x="32" y="0"/>
                  </a:cubicBezTo>
                  <a:cubicBezTo>
                    <a:pt x="28" y="0"/>
                    <a:pt x="28" y="0"/>
                    <a:pt x="28" y="0"/>
                  </a:cubicBezTo>
                  <a:cubicBezTo>
                    <a:pt x="28" y="6"/>
                    <a:pt x="28" y="6"/>
                    <a:pt x="28" y="6"/>
                  </a:cubicBezTo>
                  <a:cubicBezTo>
                    <a:pt x="12" y="6"/>
                    <a:pt x="12" y="6"/>
                    <a:pt x="12" y="6"/>
                  </a:cubicBezTo>
                  <a:cubicBezTo>
                    <a:pt x="12" y="3"/>
                    <a:pt x="12" y="3"/>
                    <a:pt x="12" y="3"/>
                  </a:cubicBezTo>
                  <a:cubicBezTo>
                    <a:pt x="12" y="2"/>
                    <a:pt x="12" y="2"/>
                    <a:pt x="12" y="1"/>
                  </a:cubicBezTo>
                  <a:cubicBezTo>
                    <a:pt x="12" y="1"/>
                    <a:pt x="11" y="0"/>
                    <a:pt x="11" y="0"/>
                  </a:cubicBezTo>
                  <a:cubicBezTo>
                    <a:pt x="10" y="0"/>
                    <a:pt x="10" y="0"/>
                    <a:pt x="9" y="0"/>
                  </a:cubicBezTo>
                  <a:cubicBezTo>
                    <a:pt x="3" y="0"/>
                    <a:pt x="3" y="0"/>
                    <a:pt x="3" y="0"/>
                  </a:cubicBezTo>
                  <a:cubicBezTo>
                    <a:pt x="2" y="0"/>
                    <a:pt x="2" y="0"/>
                    <a:pt x="1" y="0"/>
                  </a:cubicBezTo>
                  <a:cubicBezTo>
                    <a:pt x="1" y="1"/>
                    <a:pt x="0" y="1"/>
                    <a:pt x="0" y="2"/>
                  </a:cubicBezTo>
                  <a:cubicBezTo>
                    <a:pt x="0" y="2"/>
                    <a:pt x="0" y="2"/>
                    <a:pt x="0" y="3"/>
                  </a:cubicBezTo>
                  <a:cubicBezTo>
                    <a:pt x="0" y="13"/>
                    <a:pt x="0" y="13"/>
                    <a:pt x="0" y="13"/>
                  </a:cubicBezTo>
                  <a:cubicBezTo>
                    <a:pt x="0" y="14"/>
                    <a:pt x="0" y="14"/>
                    <a:pt x="0" y="15"/>
                  </a:cubicBezTo>
                  <a:cubicBezTo>
                    <a:pt x="1" y="15"/>
                    <a:pt x="1" y="16"/>
                    <a:pt x="2" y="16"/>
                  </a:cubicBezTo>
                  <a:cubicBezTo>
                    <a:pt x="2" y="16"/>
                    <a:pt x="2" y="16"/>
                    <a:pt x="3" y="16"/>
                  </a:cubicBezTo>
                  <a:cubicBezTo>
                    <a:pt x="9" y="16"/>
                    <a:pt x="9" y="16"/>
                    <a:pt x="9" y="16"/>
                  </a:cubicBezTo>
                  <a:cubicBezTo>
                    <a:pt x="10" y="16"/>
                    <a:pt x="11" y="16"/>
                    <a:pt x="11" y="16"/>
                  </a:cubicBezTo>
                  <a:cubicBezTo>
                    <a:pt x="12" y="15"/>
                    <a:pt x="12" y="15"/>
                    <a:pt x="12" y="14"/>
                  </a:cubicBezTo>
                  <a:cubicBezTo>
                    <a:pt x="12" y="14"/>
                    <a:pt x="12" y="13"/>
                    <a:pt x="12" y="13"/>
                  </a:cubicBezTo>
                  <a:cubicBezTo>
                    <a:pt x="12" y="10"/>
                    <a:pt x="12" y="10"/>
                    <a:pt x="12" y="10"/>
                  </a:cubicBezTo>
                  <a:cubicBezTo>
                    <a:pt x="38" y="10"/>
                    <a:pt x="38" y="10"/>
                    <a:pt x="38" y="10"/>
                  </a:cubicBezTo>
                  <a:lnTo>
                    <a:pt x="38" y="0"/>
                  </a:lnTo>
                  <a:close/>
                  <a:moveTo>
                    <a:pt x="3" y="3"/>
                  </a:moveTo>
                  <a:cubicBezTo>
                    <a:pt x="9" y="3"/>
                    <a:pt x="9" y="3"/>
                    <a:pt x="9" y="3"/>
                  </a:cubicBezTo>
                  <a:cubicBezTo>
                    <a:pt x="9" y="13"/>
                    <a:pt x="9" y="13"/>
                    <a:pt x="9" y="13"/>
                  </a:cubicBezTo>
                  <a:cubicBezTo>
                    <a:pt x="3" y="13"/>
                    <a:pt x="3" y="13"/>
                    <a:pt x="3" y="13"/>
                  </a:cubicBezTo>
                  <a:lnTo>
                    <a:pt x="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84" name="Group 68"/>
          <p:cNvGrpSpPr>
            <a:grpSpLocks noChangeAspect="1"/>
          </p:cNvGrpSpPr>
          <p:nvPr/>
        </p:nvGrpSpPr>
        <p:grpSpPr bwMode="auto">
          <a:xfrm>
            <a:off x="6792034" y="5218808"/>
            <a:ext cx="311725" cy="300349"/>
            <a:chOff x="3770" y="2095"/>
            <a:chExt cx="137" cy="132"/>
          </a:xfrm>
          <a:solidFill>
            <a:schemeClr val="bg1"/>
          </a:solidFill>
          <a:effectLst/>
        </p:grpSpPr>
        <p:sp>
          <p:nvSpPr>
            <p:cNvPr id="85" name="Freeform 69"/>
            <p:cNvSpPr>
              <a:spLocks/>
            </p:cNvSpPr>
            <p:nvPr/>
          </p:nvSpPr>
          <p:spPr bwMode="auto">
            <a:xfrm>
              <a:off x="3770" y="2190"/>
              <a:ext cx="137" cy="37"/>
            </a:xfrm>
            <a:custGeom>
              <a:avLst/>
              <a:gdLst>
                <a:gd name="T0" fmla="*/ 52 w 55"/>
                <a:gd name="T1" fmla="*/ 6 h 15"/>
                <a:gd name="T2" fmla="*/ 38 w 55"/>
                <a:gd name="T3" fmla="*/ 6 h 15"/>
                <a:gd name="T4" fmla="*/ 37 w 55"/>
                <a:gd name="T5" fmla="*/ 6 h 15"/>
                <a:gd name="T6" fmla="*/ 37 w 55"/>
                <a:gd name="T7" fmla="*/ 3 h 15"/>
                <a:gd name="T8" fmla="*/ 37 w 55"/>
                <a:gd name="T9" fmla="*/ 1 h 15"/>
                <a:gd name="T10" fmla="*/ 35 w 55"/>
                <a:gd name="T11" fmla="*/ 0 h 15"/>
                <a:gd name="T12" fmla="*/ 20 w 55"/>
                <a:gd name="T13" fmla="*/ 0 h 15"/>
                <a:gd name="T14" fmla="*/ 18 w 55"/>
                <a:gd name="T15" fmla="*/ 3 h 15"/>
                <a:gd name="T16" fmla="*/ 18 w 55"/>
                <a:gd name="T17" fmla="*/ 6 h 15"/>
                <a:gd name="T18" fmla="*/ 18 w 55"/>
                <a:gd name="T19" fmla="*/ 6 h 15"/>
                <a:gd name="T20" fmla="*/ 3 w 55"/>
                <a:gd name="T21" fmla="*/ 6 h 15"/>
                <a:gd name="T22" fmla="*/ 0 w 55"/>
                <a:gd name="T23" fmla="*/ 8 h 15"/>
                <a:gd name="T24" fmla="*/ 0 w 55"/>
                <a:gd name="T25" fmla="*/ 14 h 15"/>
                <a:gd name="T26" fmla="*/ 1 w 55"/>
                <a:gd name="T27" fmla="*/ 15 h 15"/>
                <a:gd name="T28" fmla="*/ 2 w 55"/>
                <a:gd name="T29" fmla="*/ 14 h 15"/>
                <a:gd name="T30" fmla="*/ 2 w 55"/>
                <a:gd name="T31" fmla="*/ 8 h 15"/>
                <a:gd name="T32" fmla="*/ 3 w 55"/>
                <a:gd name="T33" fmla="*/ 8 h 15"/>
                <a:gd name="T34" fmla="*/ 18 w 55"/>
                <a:gd name="T35" fmla="*/ 8 h 15"/>
                <a:gd name="T36" fmla="*/ 18 w 55"/>
                <a:gd name="T37" fmla="*/ 8 h 15"/>
                <a:gd name="T38" fmla="*/ 18 w 55"/>
                <a:gd name="T39" fmla="*/ 9 h 15"/>
                <a:gd name="T40" fmla="*/ 19 w 55"/>
                <a:gd name="T41" fmla="*/ 9 h 15"/>
                <a:gd name="T42" fmla="*/ 20 w 55"/>
                <a:gd name="T43" fmla="*/ 9 h 15"/>
                <a:gd name="T44" fmla="*/ 20 w 55"/>
                <a:gd name="T45" fmla="*/ 8 h 15"/>
                <a:gd name="T46" fmla="*/ 20 w 55"/>
                <a:gd name="T47" fmla="*/ 3 h 15"/>
                <a:gd name="T48" fmla="*/ 20 w 55"/>
                <a:gd name="T49" fmla="*/ 2 h 15"/>
                <a:gd name="T50" fmla="*/ 35 w 55"/>
                <a:gd name="T51" fmla="*/ 2 h 15"/>
                <a:gd name="T52" fmla="*/ 35 w 55"/>
                <a:gd name="T53" fmla="*/ 3 h 15"/>
                <a:gd name="T54" fmla="*/ 35 w 55"/>
                <a:gd name="T55" fmla="*/ 8 h 15"/>
                <a:gd name="T56" fmla="*/ 36 w 55"/>
                <a:gd name="T57" fmla="*/ 9 h 15"/>
                <a:gd name="T58" fmla="*/ 36 w 55"/>
                <a:gd name="T59" fmla="*/ 9 h 15"/>
                <a:gd name="T60" fmla="*/ 37 w 55"/>
                <a:gd name="T61" fmla="*/ 9 h 15"/>
                <a:gd name="T62" fmla="*/ 37 w 55"/>
                <a:gd name="T63" fmla="*/ 8 h 15"/>
                <a:gd name="T64" fmla="*/ 38 w 55"/>
                <a:gd name="T65" fmla="*/ 8 h 15"/>
                <a:gd name="T66" fmla="*/ 52 w 55"/>
                <a:gd name="T67" fmla="*/ 8 h 15"/>
                <a:gd name="T68" fmla="*/ 53 w 55"/>
                <a:gd name="T69" fmla="*/ 8 h 15"/>
                <a:gd name="T70" fmla="*/ 53 w 55"/>
                <a:gd name="T71" fmla="*/ 14 h 15"/>
                <a:gd name="T72" fmla="*/ 54 w 55"/>
                <a:gd name="T73" fmla="*/ 15 h 15"/>
                <a:gd name="T74" fmla="*/ 55 w 55"/>
                <a:gd name="T75" fmla="*/ 14 h 15"/>
                <a:gd name="T76" fmla="*/ 55 w 55"/>
                <a:gd name="T77" fmla="*/ 8 h 15"/>
                <a:gd name="T78" fmla="*/ 52 w 55"/>
                <a:gd name="T79"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 h="15">
                  <a:moveTo>
                    <a:pt x="52" y="6"/>
                  </a:moveTo>
                  <a:cubicBezTo>
                    <a:pt x="38" y="6"/>
                    <a:pt x="38" y="6"/>
                    <a:pt x="38" y="6"/>
                  </a:cubicBezTo>
                  <a:cubicBezTo>
                    <a:pt x="38" y="6"/>
                    <a:pt x="37" y="6"/>
                    <a:pt x="37" y="6"/>
                  </a:cubicBezTo>
                  <a:cubicBezTo>
                    <a:pt x="37" y="3"/>
                    <a:pt x="37" y="3"/>
                    <a:pt x="37" y="3"/>
                  </a:cubicBezTo>
                  <a:cubicBezTo>
                    <a:pt x="37" y="2"/>
                    <a:pt x="37" y="1"/>
                    <a:pt x="37" y="1"/>
                  </a:cubicBezTo>
                  <a:cubicBezTo>
                    <a:pt x="36" y="0"/>
                    <a:pt x="36" y="0"/>
                    <a:pt x="35" y="0"/>
                  </a:cubicBezTo>
                  <a:cubicBezTo>
                    <a:pt x="20" y="0"/>
                    <a:pt x="20" y="0"/>
                    <a:pt x="20" y="0"/>
                  </a:cubicBezTo>
                  <a:cubicBezTo>
                    <a:pt x="19" y="0"/>
                    <a:pt x="18" y="1"/>
                    <a:pt x="18" y="3"/>
                  </a:cubicBezTo>
                  <a:cubicBezTo>
                    <a:pt x="18" y="6"/>
                    <a:pt x="18" y="6"/>
                    <a:pt x="18" y="6"/>
                  </a:cubicBezTo>
                  <a:cubicBezTo>
                    <a:pt x="18" y="6"/>
                    <a:pt x="18" y="6"/>
                    <a:pt x="18" y="6"/>
                  </a:cubicBezTo>
                  <a:cubicBezTo>
                    <a:pt x="3" y="6"/>
                    <a:pt x="3" y="6"/>
                    <a:pt x="3" y="6"/>
                  </a:cubicBezTo>
                  <a:cubicBezTo>
                    <a:pt x="2" y="6"/>
                    <a:pt x="0" y="7"/>
                    <a:pt x="0" y="8"/>
                  </a:cubicBezTo>
                  <a:cubicBezTo>
                    <a:pt x="0" y="14"/>
                    <a:pt x="0" y="14"/>
                    <a:pt x="0" y="14"/>
                  </a:cubicBezTo>
                  <a:cubicBezTo>
                    <a:pt x="0" y="14"/>
                    <a:pt x="1" y="15"/>
                    <a:pt x="1" y="15"/>
                  </a:cubicBezTo>
                  <a:cubicBezTo>
                    <a:pt x="2" y="15"/>
                    <a:pt x="2" y="14"/>
                    <a:pt x="2" y="14"/>
                  </a:cubicBezTo>
                  <a:cubicBezTo>
                    <a:pt x="2" y="8"/>
                    <a:pt x="2" y="8"/>
                    <a:pt x="2" y="8"/>
                  </a:cubicBezTo>
                  <a:cubicBezTo>
                    <a:pt x="2" y="8"/>
                    <a:pt x="3" y="8"/>
                    <a:pt x="3" y="8"/>
                  </a:cubicBezTo>
                  <a:cubicBezTo>
                    <a:pt x="18" y="8"/>
                    <a:pt x="18" y="8"/>
                    <a:pt x="18" y="8"/>
                  </a:cubicBezTo>
                  <a:cubicBezTo>
                    <a:pt x="18" y="8"/>
                    <a:pt x="18" y="8"/>
                    <a:pt x="18" y="8"/>
                  </a:cubicBezTo>
                  <a:cubicBezTo>
                    <a:pt x="18" y="8"/>
                    <a:pt x="18" y="8"/>
                    <a:pt x="18" y="9"/>
                  </a:cubicBezTo>
                  <a:cubicBezTo>
                    <a:pt x="18" y="9"/>
                    <a:pt x="19" y="9"/>
                    <a:pt x="19" y="9"/>
                  </a:cubicBezTo>
                  <a:cubicBezTo>
                    <a:pt x="19" y="9"/>
                    <a:pt x="19" y="9"/>
                    <a:pt x="20" y="9"/>
                  </a:cubicBezTo>
                  <a:cubicBezTo>
                    <a:pt x="20" y="8"/>
                    <a:pt x="20" y="8"/>
                    <a:pt x="20" y="8"/>
                  </a:cubicBezTo>
                  <a:cubicBezTo>
                    <a:pt x="20" y="3"/>
                    <a:pt x="20" y="3"/>
                    <a:pt x="20" y="3"/>
                  </a:cubicBezTo>
                  <a:cubicBezTo>
                    <a:pt x="20" y="2"/>
                    <a:pt x="20" y="2"/>
                    <a:pt x="20" y="2"/>
                  </a:cubicBezTo>
                  <a:cubicBezTo>
                    <a:pt x="35" y="2"/>
                    <a:pt x="35" y="2"/>
                    <a:pt x="35" y="2"/>
                  </a:cubicBezTo>
                  <a:cubicBezTo>
                    <a:pt x="35" y="2"/>
                    <a:pt x="35" y="2"/>
                    <a:pt x="35" y="3"/>
                  </a:cubicBezTo>
                  <a:cubicBezTo>
                    <a:pt x="35" y="8"/>
                    <a:pt x="35" y="8"/>
                    <a:pt x="35" y="8"/>
                  </a:cubicBezTo>
                  <a:cubicBezTo>
                    <a:pt x="35" y="8"/>
                    <a:pt x="35" y="8"/>
                    <a:pt x="36" y="9"/>
                  </a:cubicBezTo>
                  <a:cubicBezTo>
                    <a:pt x="36" y="9"/>
                    <a:pt x="36" y="9"/>
                    <a:pt x="36" y="9"/>
                  </a:cubicBezTo>
                  <a:cubicBezTo>
                    <a:pt x="37" y="9"/>
                    <a:pt x="37" y="9"/>
                    <a:pt x="37" y="9"/>
                  </a:cubicBezTo>
                  <a:cubicBezTo>
                    <a:pt x="37" y="8"/>
                    <a:pt x="37" y="8"/>
                    <a:pt x="37" y="8"/>
                  </a:cubicBezTo>
                  <a:cubicBezTo>
                    <a:pt x="37" y="8"/>
                    <a:pt x="37" y="8"/>
                    <a:pt x="38" y="8"/>
                  </a:cubicBezTo>
                  <a:cubicBezTo>
                    <a:pt x="52" y="8"/>
                    <a:pt x="52" y="8"/>
                    <a:pt x="52" y="8"/>
                  </a:cubicBezTo>
                  <a:cubicBezTo>
                    <a:pt x="53" y="8"/>
                    <a:pt x="53" y="8"/>
                    <a:pt x="53" y="8"/>
                  </a:cubicBezTo>
                  <a:cubicBezTo>
                    <a:pt x="53" y="14"/>
                    <a:pt x="53" y="14"/>
                    <a:pt x="53" y="14"/>
                  </a:cubicBezTo>
                  <a:cubicBezTo>
                    <a:pt x="53" y="14"/>
                    <a:pt x="53" y="15"/>
                    <a:pt x="54" y="15"/>
                  </a:cubicBezTo>
                  <a:cubicBezTo>
                    <a:pt x="54" y="15"/>
                    <a:pt x="55" y="14"/>
                    <a:pt x="55" y="14"/>
                  </a:cubicBezTo>
                  <a:cubicBezTo>
                    <a:pt x="55" y="8"/>
                    <a:pt x="55" y="8"/>
                    <a:pt x="55" y="8"/>
                  </a:cubicBezTo>
                  <a:cubicBezTo>
                    <a:pt x="55" y="7"/>
                    <a:pt x="54" y="6"/>
                    <a:pt x="5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6" name="Freeform 70"/>
            <p:cNvSpPr>
              <a:spLocks/>
            </p:cNvSpPr>
            <p:nvPr/>
          </p:nvSpPr>
          <p:spPr bwMode="auto">
            <a:xfrm>
              <a:off x="3820" y="2118"/>
              <a:ext cx="37" cy="69"/>
            </a:xfrm>
            <a:custGeom>
              <a:avLst/>
              <a:gdLst>
                <a:gd name="T0" fmla="*/ 2 w 15"/>
                <a:gd name="T1" fmla="*/ 14 h 28"/>
                <a:gd name="T2" fmla="*/ 3 w 15"/>
                <a:gd name="T3" fmla="*/ 13 h 28"/>
                <a:gd name="T4" fmla="*/ 3 w 15"/>
                <a:gd name="T5" fmla="*/ 8 h 28"/>
                <a:gd name="T6" fmla="*/ 4 w 15"/>
                <a:gd name="T7" fmla="*/ 4 h 28"/>
                <a:gd name="T8" fmla="*/ 4 w 15"/>
                <a:gd name="T9" fmla="*/ 4 h 28"/>
                <a:gd name="T10" fmla="*/ 4 w 15"/>
                <a:gd name="T11" fmla="*/ 12 h 28"/>
                <a:gd name="T12" fmla="*/ 4 w 15"/>
                <a:gd name="T13" fmla="*/ 13 h 28"/>
                <a:gd name="T14" fmla="*/ 4 w 15"/>
                <a:gd name="T15" fmla="*/ 26 h 28"/>
                <a:gd name="T16" fmla="*/ 5 w 15"/>
                <a:gd name="T17" fmla="*/ 28 h 28"/>
                <a:gd name="T18" fmla="*/ 5 w 15"/>
                <a:gd name="T19" fmla="*/ 28 h 28"/>
                <a:gd name="T20" fmla="*/ 5 w 15"/>
                <a:gd name="T21" fmla="*/ 28 h 28"/>
                <a:gd name="T22" fmla="*/ 7 w 15"/>
                <a:gd name="T23" fmla="*/ 26 h 28"/>
                <a:gd name="T24" fmla="*/ 7 w 15"/>
                <a:gd name="T25" fmla="*/ 14 h 28"/>
                <a:gd name="T26" fmla="*/ 8 w 15"/>
                <a:gd name="T27" fmla="*/ 14 h 28"/>
                <a:gd name="T28" fmla="*/ 8 w 15"/>
                <a:gd name="T29" fmla="*/ 26 h 28"/>
                <a:gd name="T30" fmla="*/ 10 w 15"/>
                <a:gd name="T31" fmla="*/ 28 h 28"/>
                <a:gd name="T32" fmla="*/ 10 w 15"/>
                <a:gd name="T33" fmla="*/ 28 h 28"/>
                <a:gd name="T34" fmla="*/ 10 w 15"/>
                <a:gd name="T35" fmla="*/ 28 h 28"/>
                <a:gd name="T36" fmla="*/ 12 w 15"/>
                <a:gd name="T37" fmla="*/ 26 h 28"/>
                <a:gd name="T38" fmla="*/ 12 w 15"/>
                <a:gd name="T39" fmla="*/ 13 h 28"/>
                <a:gd name="T40" fmla="*/ 12 w 15"/>
                <a:gd name="T41" fmla="*/ 12 h 28"/>
                <a:gd name="T42" fmla="*/ 12 w 15"/>
                <a:gd name="T43" fmla="*/ 4 h 28"/>
                <a:gd name="T44" fmla="*/ 12 w 15"/>
                <a:gd name="T45" fmla="*/ 4 h 28"/>
                <a:gd name="T46" fmla="*/ 12 w 15"/>
                <a:gd name="T47" fmla="*/ 8 h 28"/>
                <a:gd name="T48" fmla="*/ 12 w 15"/>
                <a:gd name="T49" fmla="*/ 13 h 28"/>
                <a:gd name="T50" fmla="*/ 14 w 15"/>
                <a:gd name="T51" fmla="*/ 14 h 28"/>
                <a:gd name="T52" fmla="*/ 15 w 15"/>
                <a:gd name="T53" fmla="*/ 13 h 28"/>
                <a:gd name="T54" fmla="*/ 15 w 15"/>
                <a:gd name="T55" fmla="*/ 8 h 28"/>
                <a:gd name="T56" fmla="*/ 13 w 15"/>
                <a:gd name="T57" fmla="*/ 1 h 28"/>
                <a:gd name="T58" fmla="*/ 10 w 15"/>
                <a:gd name="T59" fmla="*/ 0 h 28"/>
                <a:gd name="T60" fmla="*/ 10 w 15"/>
                <a:gd name="T61" fmla="*/ 0 h 28"/>
                <a:gd name="T62" fmla="*/ 10 w 15"/>
                <a:gd name="T63" fmla="*/ 0 h 28"/>
                <a:gd name="T64" fmla="*/ 10 w 15"/>
                <a:gd name="T65" fmla="*/ 0 h 28"/>
                <a:gd name="T66" fmla="*/ 8 w 15"/>
                <a:gd name="T67" fmla="*/ 4 h 28"/>
                <a:gd name="T68" fmla="*/ 8 w 15"/>
                <a:gd name="T69" fmla="*/ 1 h 28"/>
                <a:gd name="T70" fmla="*/ 8 w 15"/>
                <a:gd name="T71" fmla="*/ 1 h 28"/>
                <a:gd name="T72" fmla="*/ 8 w 15"/>
                <a:gd name="T73" fmla="*/ 0 h 28"/>
                <a:gd name="T74" fmla="*/ 8 w 15"/>
                <a:gd name="T75" fmla="*/ 0 h 28"/>
                <a:gd name="T76" fmla="*/ 7 w 15"/>
                <a:gd name="T77" fmla="*/ 0 h 28"/>
                <a:gd name="T78" fmla="*/ 7 w 15"/>
                <a:gd name="T79" fmla="*/ 0 h 28"/>
                <a:gd name="T80" fmla="*/ 7 w 15"/>
                <a:gd name="T81" fmla="*/ 1 h 28"/>
                <a:gd name="T82" fmla="*/ 7 w 15"/>
                <a:gd name="T83" fmla="*/ 1 h 28"/>
                <a:gd name="T84" fmla="*/ 7 w 15"/>
                <a:gd name="T85" fmla="*/ 4 h 28"/>
                <a:gd name="T86" fmla="*/ 6 w 15"/>
                <a:gd name="T87" fmla="*/ 0 h 28"/>
                <a:gd name="T88" fmla="*/ 6 w 15"/>
                <a:gd name="T89" fmla="*/ 0 h 28"/>
                <a:gd name="T90" fmla="*/ 6 w 15"/>
                <a:gd name="T91" fmla="*/ 0 h 28"/>
                <a:gd name="T92" fmla="*/ 5 w 15"/>
                <a:gd name="T93" fmla="*/ 0 h 28"/>
                <a:gd name="T94" fmla="*/ 2 w 15"/>
                <a:gd name="T95" fmla="*/ 1 h 28"/>
                <a:gd name="T96" fmla="*/ 0 w 15"/>
                <a:gd name="T97" fmla="*/ 8 h 28"/>
                <a:gd name="T98" fmla="*/ 0 w 15"/>
                <a:gd name="T99" fmla="*/ 13 h 28"/>
                <a:gd name="T100" fmla="*/ 2 w 15"/>
                <a:gd name="T101"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 h="28">
                  <a:moveTo>
                    <a:pt x="2" y="14"/>
                  </a:moveTo>
                  <a:cubicBezTo>
                    <a:pt x="3" y="14"/>
                    <a:pt x="3" y="14"/>
                    <a:pt x="3" y="13"/>
                  </a:cubicBezTo>
                  <a:cubicBezTo>
                    <a:pt x="3" y="13"/>
                    <a:pt x="3" y="10"/>
                    <a:pt x="3" y="8"/>
                  </a:cubicBezTo>
                  <a:cubicBezTo>
                    <a:pt x="3" y="7"/>
                    <a:pt x="3" y="4"/>
                    <a:pt x="4" y="4"/>
                  </a:cubicBezTo>
                  <a:cubicBezTo>
                    <a:pt x="4" y="4"/>
                    <a:pt x="4" y="4"/>
                    <a:pt x="4" y="4"/>
                  </a:cubicBezTo>
                  <a:cubicBezTo>
                    <a:pt x="4" y="12"/>
                    <a:pt x="4" y="12"/>
                    <a:pt x="4" y="12"/>
                  </a:cubicBezTo>
                  <a:cubicBezTo>
                    <a:pt x="4" y="12"/>
                    <a:pt x="4" y="13"/>
                    <a:pt x="4" y="13"/>
                  </a:cubicBezTo>
                  <a:cubicBezTo>
                    <a:pt x="4" y="26"/>
                    <a:pt x="4" y="26"/>
                    <a:pt x="4" y="26"/>
                  </a:cubicBezTo>
                  <a:cubicBezTo>
                    <a:pt x="4" y="27"/>
                    <a:pt x="4" y="28"/>
                    <a:pt x="5" y="28"/>
                  </a:cubicBezTo>
                  <a:cubicBezTo>
                    <a:pt x="5" y="28"/>
                    <a:pt x="5" y="28"/>
                    <a:pt x="5" y="28"/>
                  </a:cubicBezTo>
                  <a:cubicBezTo>
                    <a:pt x="5" y="28"/>
                    <a:pt x="5" y="28"/>
                    <a:pt x="5" y="28"/>
                  </a:cubicBezTo>
                  <a:cubicBezTo>
                    <a:pt x="6" y="28"/>
                    <a:pt x="7" y="27"/>
                    <a:pt x="7" y="26"/>
                  </a:cubicBezTo>
                  <a:cubicBezTo>
                    <a:pt x="7" y="14"/>
                    <a:pt x="7" y="14"/>
                    <a:pt x="7" y="14"/>
                  </a:cubicBezTo>
                  <a:cubicBezTo>
                    <a:pt x="8" y="14"/>
                    <a:pt x="8" y="14"/>
                    <a:pt x="8" y="14"/>
                  </a:cubicBezTo>
                  <a:cubicBezTo>
                    <a:pt x="8" y="26"/>
                    <a:pt x="8" y="26"/>
                    <a:pt x="8" y="26"/>
                  </a:cubicBezTo>
                  <a:cubicBezTo>
                    <a:pt x="8" y="27"/>
                    <a:pt x="9" y="28"/>
                    <a:pt x="10" y="28"/>
                  </a:cubicBezTo>
                  <a:cubicBezTo>
                    <a:pt x="10" y="28"/>
                    <a:pt x="10" y="28"/>
                    <a:pt x="10" y="28"/>
                  </a:cubicBezTo>
                  <a:cubicBezTo>
                    <a:pt x="10" y="28"/>
                    <a:pt x="10" y="28"/>
                    <a:pt x="10" y="28"/>
                  </a:cubicBezTo>
                  <a:cubicBezTo>
                    <a:pt x="11" y="28"/>
                    <a:pt x="12" y="27"/>
                    <a:pt x="12" y="26"/>
                  </a:cubicBezTo>
                  <a:cubicBezTo>
                    <a:pt x="12" y="13"/>
                    <a:pt x="12" y="13"/>
                    <a:pt x="12" y="13"/>
                  </a:cubicBezTo>
                  <a:cubicBezTo>
                    <a:pt x="12" y="13"/>
                    <a:pt x="12" y="12"/>
                    <a:pt x="12" y="12"/>
                  </a:cubicBezTo>
                  <a:cubicBezTo>
                    <a:pt x="12" y="4"/>
                    <a:pt x="12" y="4"/>
                    <a:pt x="12" y="4"/>
                  </a:cubicBezTo>
                  <a:cubicBezTo>
                    <a:pt x="12" y="4"/>
                    <a:pt x="12" y="4"/>
                    <a:pt x="12" y="4"/>
                  </a:cubicBezTo>
                  <a:cubicBezTo>
                    <a:pt x="12" y="4"/>
                    <a:pt x="12" y="7"/>
                    <a:pt x="12" y="8"/>
                  </a:cubicBezTo>
                  <a:cubicBezTo>
                    <a:pt x="13" y="10"/>
                    <a:pt x="12" y="13"/>
                    <a:pt x="12" y="13"/>
                  </a:cubicBezTo>
                  <a:cubicBezTo>
                    <a:pt x="12" y="14"/>
                    <a:pt x="13" y="14"/>
                    <a:pt x="14" y="14"/>
                  </a:cubicBezTo>
                  <a:cubicBezTo>
                    <a:pt x="15" y="14"/>
                    <a:pt x="15" y="14"/>
                    <a:pt x="15" y="13"/>
                  </a:cubicBezTo>
                  <a:cubicBezTo>
                    <a:pt x="15" y="13"/>
                    <a:pt x="15" y="10"/>
                    <a:pt x="15" y="8"/>
                  </a:cubicBezTo>
                  <a:cubicBezTo>
                    <a:pt x="15" y="3"/>
                    <a:pt x="13" y="1"/>
                    <a:pt x="13" y="1"/>
                  </a:cubicBezTo>
                  <a:cubicBezTo>
                    <a:pt x="12" y="1"/>
                    <a:pt x="11" y="0"/>
                    <a:pt x="10" y="0"/>
                  </a:cubicBezTo>
                  <a:cubicBezTo>
                    <a:pt x="10" y="0"/>
                    <a:pt x="10" y="0"/>
                    <a:pt x="10" y="0"/>
                  </a:cubicBezTo>
                  <a:cubicBezTo>
                    <a:pt x="10" y="0"/>
                    <a:pt x="10" y="0"/>
                    <a:pt x="10" y="0"/>
                  </a:cubicBezTo>
                  <a:cubicBezTo>
                    <a:pt x="10" y="0"/>
                    <a:pt x="10" y="0"/>
                    <a:pt x="10" y="0"/>
                  </a:cubicBezTo>
                  <a:cubicBezTo>
                    <a:pt x="10" y="0"/>
                    <a:pt x="9" y="2"/>
                    <a:pt x="8" y="4"/>
                  </a:cubicBezTo>
                  <a:cubicBezTo>
                    <a:pt x="8" y="3"/>
                    <a:pt x="8" y="1"/>
                    <a:pt x="8" y="1"/>
                  </a:cubicBezTo>
                  <a:cubicBezTo>
                    <a:pt x="8" y="1"/>
                    <a:pt x="8" y="1"/>
                    <a:pt x="8" y="1"/>
                  </a:cubicBezTo>
                  <a:cubicBezTo>
                    <a:pt x="8" y="0"/>
                    <a:pt x="8" y="0"/>
                    <a:pt x="8" y="0"/>
                  </a:cubicBezTo>
                  <a:cubicBezTo>
                    <a:pt x="8" y="0"/>
                    <a:pt x="8" y="0"/>
                    <a:pt x="8" y="0"/>
                  </a:cubicBezTo>
                  <a:cubicBezTo>
                    <a:pt x="7" y="0"/>
                    <a:pt x="7" y="0"/>
                    <a:pt x="7" y="0"/>
                  </a:cubicBezTo>
                  <a:cubicBezTo>
                    <a:pt x="7" y="0"/>
                    <a:pt x="7" y="0"/>
                    <a:pt x="7" y="0"/>
                  </a:cubicBezTo>
                  <a:cubicBezTo>
                    <a:pt x="7" y="1"/>
                    <a:pt x="7" y="1"/>
                    <a:pt x="7" y="1"/>
                  </a:cubicBezTo>
                  <a:cubicBezTo>
                    <a:pt x="7" y="1"/>
                    <a:pt x="7" y="1"/>
                    <a:pt x="7" y="1"/>
                  </a:cubicBezTo>
                  <a:cubicBezTo>
                    <a:pt x="7" y="1"/>
                    <a:pt x="7" y="3"/>
                    <a:pt x="7" y="4"/>
                  </a:cubicBezTo>
                  <a:cubicBezTo>
                    <a:pt x="6" y="2"/>
                    <a:pt x="6" y="0"/>
                    <a:pt x="6" y="0"/>
                  </a:cubicBezTo>
                  <a:cubicBezTo>
                    <a:pt x="6" y="0"/>
                    <a:pt x="6" y="0"/>
                    <a:pt x="6" y="0"/>
                  </a:cubicBezTo>
                  <a:cubicBezTo>
                    <a:pt x="6" y="0"/>
                    <a:pt x="6" y="0"/>
                    <a:pt x="6" y="0"/>
                  </a:cubicBezTo>
                  <a:cubicBezTo>
                    <a:pt x="5" y="0"/>
                    <a:pt x="5" y="0"/>
                    <a:pt x="5" y="0"/>
                  </a:cubicBezTo>
                  <a:cubicBezTo>
                    <a:pt x="4" y="0"/>
                    <a:pt x="3" y="1"/>
                    <a:pt x="2" y="1"/>
                  </a:cubicBezTo>
                  <a:cubicBezTo>
                    <a:pt x="2" y="1"/>
                    <a:pt x="1" y="3"/>
                    <a:pt x="0" y="8"/>
                  </a:cubicBezTo>
                  <a:cubicBezTo>
                    <a:pt x="0" y="10"/>
                    <a:pt x="0" y="13"/>
                    <a:pt x="0" y="13"/>
                  </a:cubicBezTo>
                  <a:cubicBezTo>
                    <a:pt x="1" y="14"/>
                    <a:pt x="1" y="14"/>
                    <a:pt x="2"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7" name="Freeform 71"/>
            <p:cNvSpPr>
              <a:spLocks/>
            </p:cNvSpPr>
            <p:nvPr/>
          </p:nvSpPr>
          <p:spPr bwMode="auto">
            <a:xfrm>
              <a:off x="3830" y="2095"/>
              <a:ext cx="17" cy="20"/>
            </a:xfrm>
            <a:custGeom>
              <a:avLst/>
              <a:gdLst>
                <a:gd name="T0" fmla="*/ 1 w 7"/>
                <a:gd name="T1" fmla="*/ 5 h 8"/>
                <a:gd name="T2" fmla="*/ 4 w 7"/>
                <a:gd name="T3" fmla="*/ 8 h 8"/>
                <a:gd name="T4" fmla="*/ 7 w 7"/>
                <a:gd name="T5" fmla="*/ 5 h 8"/>
                <a:gd name="T6" fmla="*/ 7 w 7"/>
                <a:gd name="T7" fmla="*/ 4 h 8"/>
                <a:gd name="T8" fmla="*/ 7 w 7"/>
                <a:gd name="T9" fmla="*/ 4 h 8"/>
                <a:gd name="T10" fmla="*/ 4 w 7"/>
                <a:gd name="T11" fmla="*/ 0 h 8"/>
                <a:gd name="T12" fmla="*/ 1 w 7"/>
                <a:gd name="T13" fmla="*/ 4 h 8"/>
                <a:gd name="T14" fmla="*/ 0 w 7"/>
                <a:gd name="T15" fmla="*/ 4 h 8"/>
                <a:gd name="T16" fmla="*/ 1 w 7"/>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8">
                  <a:moveTo>
                    <a:pt x="1" y="5"/>
                  </a:moveTo>
                  <a:cubicBezTo>
                    <a:pt x="1" y="7"/>
                    <a:pt x="2" y="8"/>
                    <a:pt x="4" y="8"/>
                  </a:cubicBezTo>
                  <a:cubicBezTo>
                    <a:pt x="5" y="8"/>
                    <a:pt x="6" y="7"/>
                    <a:pt x="7" y="5"/>
                  </a:cubicBezTo>
                  <a:cubicBezTo>
                    <a:pt x="7" y="5"/>
                    <a:pt x="7" y="5"/>
                    <a:pt x="7" y="4"/>
                  </a:cubicBezTo>
                  <a:cubicBezTo>
                    <a:pt x="7" y="4"/>
                    <a:pt x="7" y="4"/>
                    <a:pt x="7" y="4"/>
                  </a:cubicBezTo>
                  <a:cubicBezTo>
                    <a:pt x="7" y="2"/>
                    <a:pt x="5" y="0"/>
                    <a:pt x="4" y="0"/>
                  </a:cubicBezTo>
                  <a:cubicBezTo>
                    <a:pt x="2" y="0"/>
                    <a:pt x="1" y="2"/>
                    <a:pt x="1" y="4"/>
                  </a:cubicBezTo>
                  <a:cubicBezTo>
                    <a:pt x="0" y="4"/>
                    <a:pt x="0" y="4"/>
                    <a:pt x="0" y="4"/>
                  </a:cubicBezTo>
                  <a:cubicBezTo>
                    <a:pt x="0" y="5"/>
                    <a:pt x="0"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8" name="Freeform 72"/>
            <p:cNvSpPr>
              <a:spLocks/>
            </p:cNvSpPr>
            <p:nvPr/>
          </p:nvSpPr>
          <p:spPr bwMode="auto">
            <a:xfrm>
              <a:off x="3867"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3 w 14"/>
                <a:gd name="T55" fmla="*/ 7 h 26"/>
                <a:gd name="T56" fmla="*/ 12 w 14"/>
                <a:gd name="T57" fmla="*/ 1 h 26"/>
                <a:gd name="T58" fmla="*/ 9 w 14"/>
                <a:gd name="T59" fmla="*/ 0 h 26"/>
                <a:gd name="T60" fmla="*/ 8 w 14"/>
                <a:gd name="T61" fmla="*/ 0 h 26"/>
                <a:gd name="T62" fmla="*/ 8 w 14"/>
                <a:gd name="T63" fmla="*/ 0 h 26"/>
                <a:gd name="T64" fmla="*/ 8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1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5"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3" y="7"/>
                  </a:cubicBezTo>
                  <a:cubicBezTo>
                    <a:pt x="13" y="3"/>
                    <a:pt x="12" y="1"/>
                    <a:pt x="12" y="1"/>
                  </a:cubicBezTo>
                  <a:cubicBezTo>
                    <a:pt x="11" y="0"/>
                    <a:pt x="10" y="0"/>
                    <a:pt x="9" y="0"/>
                  </a:cubicBezTo>
                  <a:cubicBezTo>
                    <a:pt x="9" y="0"/>
                    <a:pt x="9" y="0"/>
                    <a:pt x="8" y="0"/>
                  </a:cubicBezTo>
                  <a:cubicBezTo>
                    <a:pt x="8" y="0"/>
                    <a:pt x="8" y="0"/>
                    <a:pt x="8" y="0"/>
                  </a:cubicBezTo>
                  <a:cubicBezTo>
                    <a:pt x="8" y="0"/>
                    <a:pt x="8" y="0"/>
                    <a:pt x="8" y="0"/>
                  </a:cubicBezTo>
                  <a:cubicBezTo>
                    <a:pt x="8"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4" y="0"/>
                    <a:pt x="4" y="0"/>
                    <a:pt x="4" y="0"/>
                  </a:cubicBezTo>
                  <a:cubicBezTo>
                    <a:pt x="3" y="0"/>
                    <a:pt x="2" y="0"/>
                    <a:pt x="1"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9" name="Freeform 73"/>
            <p:cNvSpPr>
              <a:spLocks/>
            </p:cNvSpPr>
            <p:nvPr/>
          </p:nvSpPr>
          <p:spPr bwMode="auto">
            <a:xfrm>
              <a:off x="3875" y="2115"/>
              <a:ext cx="17" cy="18"/>
            </a:xfrm>
            <a:custGeom>
              <a:avLst/>
              <a:gdLst>
                <a:gd name="T0" fmla="*/ 1 w 7"/>
                <a:gd name="T1" fmla="*/ 5 h 7"/>
                <a:gd name="T2" fmla="*/ 4 w 7"/>
                <a:gd name="T3" fmla="*/ 7 h 7"/>
                <a:gd name="T4" fmla="*/ 6 w 7"/>
                <a:gd name="T5" fmla="*/ 4 h 7"/>
                <a:gd name="T6" fmla="*/ 7 w 7"/>
                <a:gd name="T7" fmla="*/ 3 h 7"/>
                <a:gd name="T8" fmla="*/ 6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6" y="3"/>
                  </a:cubicBezTo>
                  <a:cubicBezTo>
                    <a:pt x="6" y="1"/>
                    <a:pt x="5" y="0"/>
                    <a:pt x="4" y="0"/>
                  </a:cubicBezTo>
                  <a:cubicBezTo>
                    <a:pt x="2" y="0"/>
                    <a:pt x="1" y="1"/>
                    <a:pt x="1" y="3"/>
                  </a:cubicBezTo>
                  <a:cubicBezTo>
                    <a:pt x="0" y="3"/>
                    <a:pt x="0" y="3"/>
                    <a:pt x="0" y="3"/>
                  </a:cubicBezTo>
                  <a:cubicBezTo>
                    <a:pt x="0" y="4"/>
                    <a:pt x="0" y="4"/>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0" name="Freeform 74"/>
            <p:cNvSpPr>
              <a:spLocks/>
            </p:cNvSpPr>
            <p:nvPr/>
          </p:nvSpPr>
          <p:spPr bwMode="auto">
            <a:xfrm>
              <a:off x="3778"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4 w 14"/>
                <a:gd name="T55" fmla="*/ 7 h 26"/>
                <a:gd name="T56" fmla="*/ 12 w 14"/>
                <a:gd name="T57" fmla="*/ 1 h 26"/>
                <a:gd name="T58" fmla="*/ 9 w 14"/>
                <a:gd name="T59" fmla="*/ 0 h 26"/>
                <a:gd name="T60" fmla="*/ 9 w 14"/>
                <a:gd name="T61" fmla="*/ 0 h 26"/>
                <a:gd name="T62" fmla="*/ 9 w 14"/>
                <a:gd name="T63" fmla="*/ 0 h 26"/>
                <a:gd name="T64" fmla="*/ 9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2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6"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4" y="7"/>
                  </a:cubicBezTo>
                  <a:cubicBezTo>
                    <a:pt x="13" y="3"/>
                    <a:pt x="12" y="1"/>
                    <a:pt x="12" y="1"/>
                  </a:cubicBezTo>
                  <a:cubicBezTo>
                    <a:pt x="11" y="0"/>
                    <a:pt x="10" y="0"/>
                    <a:pt x="9" y="0"/>
                  </a:cubicBezTo>
                  <a:cubicBezTo>
                    <a:pt x="9" y="0"/>
                    <a:pt x="9" y="0"/>
                    <a:pt x="9" y="0"/>
                  </a:cubicBezTo>
                  <a:cubicBezTo>
                    <a:pt x="9" y="0"/>
                    <a:pt x="9" y="0"/>
                    <a:pt x="9" y="0"/>
                  </a:cubicBezTo>
                  <a:cubicBezTo>
                    <a:pt x="9" y="0"/>
                    <a:pt x="9" y="0"/>
                    <a:pt x="9" y="0"/>
                  </a:cubicBezTo>
                  <a:cubicBezTo>
                    <a:pt x="9"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5" y="0"/>
                    <a:pt x="4" y="0"/>
                    <a:pt x="4" y="0"/>
                  </a:cubicBezTo>
                  <a:cubicBezTo>
                    <a:pt x="3" y="0"/>
                    <a:pt x="2" y="0"/>
                    <a:pt x="2"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1" name="Freeform 75"/>
            <p:cNvSpPr>
              <a:spLocks/>
            </p:cNvSpPr>
            <p:nvPr/>
          </p:nvSpPr>
          <p:spPr bwMode="auto">
            <a:xfrm>
              <a:off x="3785" y="2115"/>
              <a:ext cx="18" cy="18"/>
            </a:xfrm>
            <a:custGeom>
              <a:avLst/>
              <a:gdLst>
                <a:gd name="T0" fmla="*/ 1 w 7"/>
                <a:gd name="T1" fmla="*/ 5 h 7"/>
                <a:gd name="T2" fmla="*/ 4 w 7"/>
                <a:gd name="T3" fmla="*/ 7 h 7"/>
                <a:gd name="T4" fmla="*/ 6 w 7"/>
                <a:gd name="T5" fmla="*/ 4 h 7"/>
                <a:gd name="T6" fmla="*/ 7 w 7"/>
                <a:gd name="T7" fmla="*/ 3 h 7"/>
                <a:gd name="T8" fmla="*/ 7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7" y="3"/>
                  </a:cubicBezTo>
                  <a:cubicBezTo>
                    <a:pt x="7" y="1"/>
                    <a:pt x="5" y="0"/>
                    <a:pt x="4" y="0"/>
                  </a:cubicBezTo>
                  <a:cubicBezTo>
                    <a:pt x="2" y="0"/>
                    <a:pt x="1" y="1"/>
                    <a:pt x="1" y="3"/>
                  </a:cubicBezTo>
                  <a:cubicBezTo>
                    <a:pt x="1" y="3"/>
                    <a:pt x="0" y="3"/>
                    <a:pt x="0" y="3"/>
                  </a:cubicBezTo>
                  <a:cubicBezTo>
                    <a:pt x="0" y="4"/>
                    <a:pt x="1" y="4"/>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92" name="文本框 91"/>
          <p:cNvSpPr txBox="1"/>
          <p:nvPr/>
        </p:nvSpPr>
        <p:spPr>
          <a:xfrm>
            <a:off x="5600700" y="2330249"/>
            <a:ext cx="411295" cy="369332"/>
          </a:xfrm>
          <a:prstGeom prst="rect">
            <a:avLst/>
          </a:prstGeom>
          <a:noFill/>
        </p:spPr>
        <p:txBody>
          <a:bodyPr wrap="square" rtlCol="0">
            <a:spAutoFit/>
          </a:bodyPr>
          <a:lstStyle/>
          <a:p>
            <a:endParaRPr lang="zh-CN" altLang="en-US" dirty="0">
              <a:solidFill>
                <a:prstClr val="black"/>
              </a:solidFill>
              <a:ea typeface="微软雅黑" panose="020B0503020204020204" pitchFamily="34" charset="-122"/>
            </a:endParaRPr>
          </a:p>
        </p:txBody>
      </p:sp>
      <p:sp>
        <p:nvSpPr>
          <p:cNvPr id="93" name="文本框 92"/>
          <p:cNvSpPr txBox="1"/>
          <p:nvPr/>
        </p:nvSpPr>
        <p:spPr>
          <a:xfrm>
            <a:off x="7384398" y="2038536"/>
            <a:ext cx="752475" cy="461665"/>
          </a:xfrm>
          <a:prstGeom prst="rect">
            <a:avLst/>
          </a:prstGeom>
          <a:noFill/>
        </p:spPr>
        <p:txBody>
          <a:bodyPr wrap="square" rtlCol="0">
            <a:spAutoFit/>
          </a:bodyPr>
          <a:lstStyle/>
          <a:p>
            <a:r>
              <a:rPr lang="en-US" altLang="zh-CN" sz="2400" dirty="0">
                <a:solidFill>
                  <a:srgbClr val="FFB850"/>
                </a:solidFill>
                <a:latin typeface="Impact" panose="020B0806030902050204" pitchFamily="34" charset="0"/>
                <a:ea typeface="微软雅黑" panose="020B0503020204020204" pitchFamily="34" charset="-122"/>
              </a:rPr>
              <a:t>23</a:t>
            </a:r>
            <a:r>
              <a:rPr lang="en-US" altLang="zh-CN" sz="1200" dirty="0">
                <a:solidFill>
                  <a:srgbClr val="FFB850"/>
                </a:solidFill>
                <a:latin typeface="Impact" panose="020B0806030902050204" pitchFamily="34" charset="0"/>
                <a:ea typeface="微软雅黑" panose="020B0503020204020204" pitchFamily="34" charset="-122"/>
              </a:rPr>
              <a:t>%</a:t>
            </a:r>
            <a:endParaRPr lang="zh-CN" altLang="en-US" sz="1200" dirty="0">
              <a:solidFill>
                <a:srgbClr val="FFB850"/>
              </a:solidFill>
              <a:latin typeface="Impact" panose="020B0806030902050204" pitchFamily="34" charset="0"/>
              <a:ea typeface="微软雅黑" panose="020B0503020204020204" pitchFamily="34" charset="-122"/>
            </a:endParaRPr>
          </a:p>
        </p:txBody>
      </p:sp>
      <p:sp>
        <p:nvSpPr>
          <p:cNvPr id="94" name="文本框 93"/>
          <p:cNvSpPr txBox="1"/>
          <p:nvPr/>
        </p:nvSpPr>
        <p:spPr>
          <a:xfrm>
            <a:off x="8192645" y="3094896"/>
            <a:ext cx="752475" cy="461665"/>
          </a:xfrm>
          <a:prstGeom prst="rect">
            <a:avLst/>
          </a:prstGeom>
          <a:noFill/>
        </p:spPr>
        <p:txBody>
          <a:bodyPr wrap="square" rtlCol="0">
            <a:spAutoFit/>
          </a:bodyPr>
          <a:lstStyle/>
          <a:p>
            <a:r>
              <a:rPr lang="en-US" altLang="zh-CN" sz="2400" dirty="0">
                <a:solidFill>
                  <a:srgbClr val="01ACBE"/>
                </a:solidFill>
                <a:latin typeface="Impact" panose="020B0806030902050204" pitchFamily="34" charset="0"/>
                <a:ea typeface="微软雅黑" panose="020B0503020204020204" pitchFamily="34" charset="-122"/>
              </a:rPr>
              <a:t>61</a:t>
            </a:r>
            <a:r>
              <a:rPr lang="en-US" altLang="zh-CN" sz="1200" dirty="0">
                <a:solidFill>
                  <a:srgbClr val="01ACBE"/>
                </a:solidFill>
                <a:latin typeface="Impact" panose="020B0806030902050204" pitchFamily="34" charset="0"/>
                <a:ea typeface="微软雅黑" panose="020B0503020204020204" pitchFamily="34" charset="-122"/>
              </a:rPr>
              <a:t>%</a:t>
            </a:r>
            <a:endParaRPr lang="zh-CN" altLang="en-US" sz="1200" dirty="0">
              <a:solidFill>
                <a:srgbClr val="01ACBE"/>
              </a:solidFill>
              <a:latin typeface="Impact" panose="020B0806030902050204" pitchFamily="34" charset="0"/>
              <a:ea typeface="微软雅黑" panose="020B0503020204020204" pitchFamily="34" charset="-122"/>
            </a:endParaRPr>
          </a:p>
        </p:txBody>
      </p:sp>
      <p:sp>
        <p:nvSpPr>
          <p:cNvPr id="95" name="文本框 94"/>
          <p:cNvSpPr txBox="1"/>
          <p:nvPr/>
        </p:nvSpPr>
        <p:spPr>
          <a:xfrm>
            <a:off x="7944995" y="4088979"/>
            <a:ext cx="752475" cy="461665"/>
          </a:xfrm>
          <a:prstGeom prst="rect">
            <a:avLst/>
          </a:prstGeom>
          <a:noFill/>
        </p:spPr>
        <p:txBody>
          <a:bodyPr wrap="square" rtlCol="0">
            <a:spAutoFit/>
          </a:bodyPr>
          <a:lstStyle/>
          <a:p>
            <a:r>
              <a:rPr lang="en-US" altLang="zh-CN" sz="2400" dirty="0">
                <a:solidFill>
                  <a:srgbClr val="E87071"/>
                </a:solidFill>
                <a:latin typeface="Impact" panose="020B0806030902050204" pitchFamily="34" charset="0"/>
                <a:ea typeface="微软雅黑" panose="020B0503020204020204" pitchFamily="34" charset="-122"/>
              </a:rPr>
              <a:t>48</a:t>
            </a:r>
            <a:r>
              <a:rPr lang="en-US" altLang="zh-CN" sz="1200" dirty="0">
                <a:solidFill>
                  <a:srgbClr val="E87071"/>
                </a:solidFill>
                <a:latin typeface="Impact" panose="020B0806030902050204" pitchFamily="34" charset="0"/>
                <a:ea typeface="微软雅黑" panose="020B0503020204020204" pitchFamily="34" charset="-122"/>
              </a:rPr>
              <a:t>%</a:t>
            </a:r>
            <a:endParaRPr lang="zh-CN" altLang="en-US" sz="1200" dirty="0">
              <a:solidFill>
                <a:srgbClr val="E87071"/>
              </a:solidFill>
              <a:latin typeface="Impact" panose="020B0806030902050204" pitchFamily="34" charset="0"/>
              <a:ea typeface="微软雅黑" panose="020B0503020204020204" pitchFamily="34" charset="-122"/>
            </a:endParaRPr>
          </a:p>
        </p:txBody>
      </p:sp>
      <p:sp>
        <p:nvSpPr>
          <p:cNvPr id="96" name="文本框 95"/>
          <p:cNvSpPr txBox="1"/>
          <p:nvPr/>
        </p:nvSpPr>
        <p:spPr>
          <a:xfrm>
            <a:off x="7768444" y="5155250"/>
            <a:ext cx="752475" cy="461665"/>
          </a:xfrm>
          <a:prstGeom prst="rect">
            <a:avLst/>
          </a:prstGeom>
          <a:noFill/>
        </p:spPr>
        <p:txBody>
          <a:bodyPr wrap="square" rtlCol="0">
            <a:spAutoFit/>
          </a:bodyPr>
          <a:lstStyle/>
          <a:p>
            <a:r>
              <a:rPr lang="en-US" altLang="zh-CN" sz="2400" dirty="0">
                <a:solidFill>
                  <a:srgbClr val="663A77"/>
                </a:solidFill>
                <a:latin typeface="Impact" panose="020B0806030902050204" pitchFamily="34" charset="0"/>
                <a:ea typeface="微软雅黑" panose="020B0503020204020204" pitchFamily="34" charset="-122"/>
              </a:rPr>
              <a:t>36</a:t>
            </a:r>
            <a:r>
              <a:rPr lang="en-US" altLang="zh-CN" sz="1200" dirty="0">
                <a:solidFill>
                  <a:srgbClr val="663A77"/>
                </a:solidFill>
                <a:latin typeface="Impact" panose="020B0806030902050204" pitchFamily="34" charset="0"/>
                <a:ea typeface="微软雅黑" panose="020B0503020204020204" pitchFamily="34" charset="-122"/>
              </a:rPr>
              <a:t>%</a:t>
            </a:r>
            <a:endParaRPr lang="zh-CN" altLang="en-US" sz="1200" dirty="0">
              <a:solidFill>
                <a:srgbClr val="663A77"/>
              </a:solidFill>
              <a:latin typeface="Impact" panose="020B0806030902050204" pitchFamily="34" charset="0"/>
              <a:ea typeface="微软雅黑" panose="020B0503020204020204" pitchFamily="34" charset="-122"/>
            </a:endParaRPr>
          </a:p>
        </p:txBody>
      </p:sp>
      <p:grpSp>
        <p:nvGrpSpPr>
          <p:cNvPr id="97" name="Group 41"/>
          <p:cNvGrpSpPr>
            <a:grpSpLocks noChangeAspect="1"/>
          </p:cNvGrpSpPr>
          <p:nvPr/>
        </p:nvGrpSpPr>
        <p:grpSpPr bwMode="auto">
          <a:xfrm>
            <a:off x="2965584" y="3352386"/>
            <a:ext cx="258270" cy="316158"/>
            <a:chOff x="3783" y="2089"/>
            <a:chExt cx="116" cy="142"/>
          </a:xfrm>
          <a:solidFill>
            <a:schemeClr val="bg1">
              <a:lumMod val="50000"/>
            </a:schemeClr>
          </a:solidFill>
          <a:effectLst/>
        </p:grpSpPr>
        <p:sp>
          <p:nvSpPr>
            <p:cNvPr id="98" name="Freeform 42"/>
            <p:cNvSpPr>
              <a:spLocks/>
            </p:cNvSpPr>
            <p:nvPr/>
          </p:nvSpPr>
          <p:spPr bwMode="auto">
            <a:xfrm>
              <a:off x="3791" y="2221"/>
              <a:ext cx="20" cy="10"/>
            </a:xfrm>
            <a:custGeom>
              <a:avLst/>
              <a:gdLst>
                <a:gd name="T0" fmla="*/ 8 w 8"/>
                <a:gd name="T1" fmla="*/ 0 h 4"/>
                <a:gd name="T2" fmla="*/ 1 w 8"/>
                <a:gd name="T3" fmla="*/ 0 h 4"/>
                <a:gd name="T4" fmla="*/ 0 w 8"/>
                <a:gd name="T5" fmla="*/ 0 h 4"/>
                <a:gd name="T6" fmla="*/ 0 w 8"/>
                <a:gd name="T7" fmla="*/ 4 h 4"/>
                <a:gd name="T8" fmla="*/ 1 w 8"/>
                <a:gd name="T9" fmla="*/ 4 h 4"/>
                <a:gd name="T10" fmla="*/ 8 w 8"/>
                <a:gd name="T11" fmla="*/ 4 h 4"/>
                <a:gd name="T12" fmla="*/ 8 w 8"/>
                <a:gd name="T13" fmla="*/ 4 h 4"/>
                <a:gd name="T14" fmla="*/ 8 w 8"/>
                <a:gd name="T15" fmla="*/ 0 h 4"/>
                <a:gd name="T16" fmla="*/ 8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8" y="0"/>
                  </a:moveTo>
                  <a:cubicBezTo>
                    <a:pt x="1" y="0"/>
                    <a:pt x="1" y="0"/>
                    <a:pt x="1" y="0"/>
                  </a:cubicBezTo>
                  <a:cubicBezTo>
                    <a:pt x="0" y="0"/>
                    <a:pt x="0" y="0"/>
                    <a:pt x="0" y="0"/>
                  </a:cubicBezTo>
                  <a:cubicBezTo>
                    <a:pt x="0" y="4"/>
                    <a:pt x="0" y="4"/>
                    <a:pt x="0" y="4"/>
                  </a:cubicBezTo>
                  <a:cubicBezTo>
                    <a:pt x="0" y="4"/>
                    <a:pt x="0" y="4"/>
                    <a:pt x="1" y="4"/>
                  </a:cubicBezTo>
                  <a:cubicBezTo>
                    <a:pt x="8" y="4"/>
                    <a:pt x="8" y="4"/>
                    <a:pt x="8" y="4"/>
                  </a:cubicBezTo>
                  <a:cubicBezTo>
                    <a:pt x="8" y="4"/>
                    <a:pt x="8" y="4"/>
                    <a:pt x="8" y="4"/>
                  </a:cubicBezTo>
                  <a:cubicBezTo>
                    <a:pt x="8" y="0"/>
                    <a:pt x="8" y="0"/>
                    <a:pt x="8" y="0"/>
                  </a:cubicBezTo>
                  <a:cubicBezTo>
                    <a:pt x="8" y="0"/>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99" name="Freeform 43"/>
            <p:cNvSpPr>
              <a:spLocks/>
            </p:cNvSpPr>
            <p:nvPr/>
          </p:nvSpPr>
          <p:spPr bwMode="auto">
            <a:xfrm>
              <a:off x="3818" y="2208"/>
              <a:ext cx="23" cy="23"/>
            </a:xfrm>
            <a:custGeom>
              <a:avLst/>
              <a:gdLst>
                <a:gd name="T0" fmla="*/ 8 w 9"/>
                <a:gd name="T1" fmla="*/ 0 h 9"/>
                <a:gd name="T2" fmla="*/ 1 w 9"/>
                <a:gd name="T3" fmla="*/ 0 h 9"/>
                <a:gd name="T4" fmla="*/ 0 w 9"/>
                <a:gd name="T5" fmla="*/ 1 h 9"/>
                <a:gd name="T6" fmla="*/ 0 w 9"/>
                <a:gd name="T7" fmla="*/ 9 h 9"/>
                <a:gd name="T8" fmla="*/ 1 w 9"/>
                <a:gd name="T9" fmla="*/ 9 h 9"/>
                <a:gd name="T10" fmla="*/ 8 w 9"/>
                <a:gd name="T11" fmla="*/ 9 h 9"/>
                <a:gd name="T12" fmla="*/ 9 w 9"/>
                <a:gd name="T13" fmla="*/ 9 h 9"/>
                <a:gd name="T14" fmla="*/ 9 w 9"/>
                <a:gd name="T15" fmla="*/ 1 h 9"/>
                <a:gd name="T16" fmla="*/ 8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8" y="0"/>
                  </a:moveTo>
                  <a:cubicBezTo>
                    <a:pt x="1" y="0"/>
                    <a:pt x="1" y="0"/>
                    <a:pt x="1" y="0"/>
                  </a:cubicBezTo>
                  <a:cubicBezTo>
                    <a:pt x="1" y="0"/>
                    <a:pt x="0" y="1"/>
                    <a:pt x="0" y="1"/>
                  </a:cubicBezTo>
                  <a:cubicBezTo>
                    <a:pt x="0" y="9"/>
                    <a:pt x="0" y="9"/>
                    <a:pt x="0" y="9"/>
                  </a:cubicBezTo>
                  <a:cubicBezTo>
                    <a:pt x="0" y="9"/>
                    <a:pt x="1" y="9"/>
                    <a:pt x="1" y="9"/>
                  </a:cubicBezTo>
                  <a:cubicBezTo>
                    <a:pt x="8" y="9"/>
                    <a:pt x="8" y="9"/>
                    <a:pt x="8" y="9"/>
                  </a:cubicBezTo>
                  <a:cubicBezTo>
                    <a:pt x="8" y="9"/>
                    <a:pt x="9" y="9"/>
                    <a:pt x="9" y="9"/>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100" name="Freeform 44"/>
            <p:cNvSpPr>
              <a:spLocks/>
            </p:cNvSpPr>
            <p:nvPr/>
          </p:nvSpPr>
          <p:spPr bwMode="auto">
            <a:xfrm>
              <a:off x="3849" y="2184"/>
              <a:ext cx="20" cy="47"/>
            </a:xfrm>
            <a:custGeom>
              <a:avLst/>
              <a:gdLst>
                <a:gd name="T0" fmla="*/ 7 w 8"/>
                <a:gd name="T1" fmla="*/ 0 h 19"/>
                <a:gd name="T2" fmla="*/ 0 w 8"/>
                <a:gd name="T3" fmla="*/ 0 h 19"/>
                <a:gd name="T4" fmla="*/ 0 w 8"/>
                <a:gd name="T5" fmla="*/ 1 h 19"/>
                <a:gd name="T6" fmla="*/ 0 w 8"/>
                <a:gd name="T7" fmla="*/ 19 h 19"/>
                <a:gd name="T8" fmla="*/ 0 w 8"/>
                <a:gd name="T9" fmla="*/ 19 h 19"/>
                <a:gd name="T10" fmla="*/ 7 w 8"/>
                <a:gd name="T11" fmla="*/ 19 h 19"/>
                <a:gd name="T12" fmla="*/ 8 w 8"/>
                <a:gd name="T13" fmla="*/ 19 h 19"/>
                <a:gd name="T14" fmla="*/ 8 w 8"/>
                <a:gd name="T15" fmla="*/ 1 h 19"/>
                <a:gd name="T16" fmla="*/ 7 w 8"/>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9">
                  <a:moveTo>
                    <a:pt x="7" y="0"/>
                  </a:moveTo>
                  <a:cubicBezTo>
                    <a:pt x="0" y="0"/>
                    <a:pt x="0" y="0"/>
                    <a:pt x="0" y="0"/>
                  </a:cubicBezTo>
                  <a:cubicBezTo>
                    <a:pt x="0" y="0"/>
                    <a:pt x="0" y="1"/>
                    <a:pt x="0" y="1"/>
                  </a:cubicBezTo>
                  <a:cubicBezTo>
                    <a:pt x="0" y="19"/>
                    <a:pt x="0" y="19"/>
                    <a:pt x="0" y="19"/>
                  </a:cubicBezTo>
                  <a:cubicBezTo>
                    <a:pt x="0" y="19"/>
                    <a:pt x="0" y="19"/>
                    <a:pt x="0" y="19"/>
                  </a:cubicBezTo>
                  <a:cubicBezTo>
                    <a:pt x="7" y="19"/>
                    <a:pt x="7" y="19"/>
                    <a:pt x="7" y="19"/>
                  </a:cubicBezTo>
                  <a:cubicBezTo>
                    <a:pt x="8" y="19"/>
                    <a:pt x="8" y="19"/>
                    <a:pt x="8" y="19"/>
                  </a:cubicBezTo>
                  <a:cubicBezTo>
                    <a:pt x="8" y="1"/>
                    <a:pt x="8" y="1"/>
                    <a:pt x="8" y="1"/>
                  </a:cubicBezTo>
                  <a:cubicBezTo>
                    <a:pt x="8" y="1"/>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101" name="Freeform 45"/>
            <p:cNvSpPr>
              <a:spLocks/>
            </p:cNvSpPr>
            <p:nvPr/>
          </p:nvSpPr>
          <p:spPr bwMode="auto">
            <a:xfrm>
              <a:off x="3877" y="2161"/>
              <a:ext cx="22" cy="70"/>
            </a:xfrm>
            <a:custGeom>
              <a:avLst/>
              <a:gdLst>
                <a:gd name="T0" fmla="*/ 8 w 9"/>
                <a:gd name="T1" fmla="*/ 0 h 28"/>
                <a:gd name="T2" fmla="*/ 1 w 9"/>
                <a:gd name="T3" fmla="*/ 0 h 28"/>
                <a:gd name="T4" fmla="*/ 0 w 9"/>
                <a:gd name="T5" fmla="*/ 1 h 28"/>
                <a:gd name="T6" fmla="*/ 0 w 9"/>
                <a:gd name="T7" fmla="*/ 28 h 28"/>
                <a:gd name="T8" fmla="*/ 1 w 9"/>
                <a:gd name="T9" fmla="*/ 28 h 28"/>
                <a:gd name="T10" fmla="*/ 8 w 9"/>
                <a:gd name="T11" fmla="*/ 28 h 28"/>
                <a:gd name="T12" fmla="*/ 9 w 9"/>
                <a:gd name="T13" fmla="*/ 28 h 28"/>
                <a:gd name="T14" fmla="*/ 9 w 9"/>
                <a:gd name="T15" fmla="*/ 1 h 28"/>
                <a:gd name="T16" fmla="*/ 8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8" y="0"/>
                  </a:moveTo>
                  <a:cubicBezTo>
                    <a:pt x="1" y="0"/>
                    <a:pt x="1" y="0"/>
                    <a:pt x="1" y="0"/>
                  </a:cubicBezTo>
                  <a:cubicBezTo>
                    <a:pt x="0" y="0"/>
                    <a:pt x="0" y="1"/>
                    <a:pt x="0" y="1"/>
                  </a:cubicBezTo>
                  <a:cubicBezTo>
                    <a:pt x="0" y="28"/>
                    <a:pt x="0" y="28"/>
                    <a:pt x="0" y="28"/>
                  </a:cubicBezTo>
                  <a:cubicBezTo>
                    <a:pt x="0" y="28"/>
                    <a:pt x="0" y="28"/>
                    <a:pt x="1" y="28"/>
                  </a:cubicBezTo>
                  <a:cubicBezTo>
                    <a:pt x="8" y="28"/>
                    <a:pt x="8" y="28"/>
                    <a:pt x="8" y="28"/>
                  </a:cubicBezTo>
                  <a:cubicBezTo>
                    <a:pt x="8" y="28"/>
                    <a:pt x="9" y="28"/>
                    <a:pt x="9" y="28"/>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102" name="Freeform 46"/>
            <p:cNvSpPr>
              <a:spLocks/>
            </p:cNvSpPr>
            <p:nvPr/>
          </p:nvSpPr>
          <p:spPr bwMode="auto">
            <a:xfrm>
              <a:off x="3821" y="2089"/>
              <a:ext cx="23" cy="27"/>
            </a:xfrm>
            <a:custGeom>
              <a:avLst/>
              <a:gdLst>
                <a:gd name="T0" fmla="*/ 5 w 9"/>
                <a:gd name="T1" fmla="*/ 10 h 11"/>
                <a:gd name="T2" fmla="*/ 8 w 9"/>
                <a:gd name="T3" fmla="*/ 4 h 11"/>
                <a:gd name="T4" fmla="*/ 5 w 9"/>
                <a:gd name="T5" fmla="*/ 0 h 11"/>
                <a:gd name="T6" fmla="*/ 0 w 9"/>
                <a:gd name="T7" fmla="*/ 4 h 11"/>
                <a:gd name="T8" fmla="*/ 5 w 9"/>
                <a:gd name="T9" fmla="*/ 10 h 11"/>
              </a:gdLst>
              <a:ahLst/>
              <a:cxnLst>
                <a:cxn ang="0">
                  <a:pos x="T0" y="T1"/>
                </a:cxn>
                <a:cxn ang="0">
                  <a:pos x="T2" y="T3"/>
                </a:cxn>
                <a:cxn ang="0">
                  <a:pos x="T4" y="T5"/>
                </a:cxn>
                <a:cxn ang="0">
                  <a:pos x="T6" y="T7"/>
                </a:cxn>
                <a:cxn ang="0">
                  <a:pos x="T8" y="T9"/>
                </a:cxn>
              </a:cxnLst>
              <a:rect l="0" t="0" r="r" b="b"/>
              <a:pathLst>
                <a:path w="9" h="11">
                  <a:moveTo>
                    <a:pt x="5" y="10"/>
                  </a:moveTo>
                  <a:cubicBezTo>
                    <a:pt x="8" y="10"/>
                    <a:pt x="8" y="7"/>
                    <a:pt x="8" y="4"/>
                  </a:cubicBezTo>
                  <a:cubicBezTo>
                    <a:pt x="9" y="2"/>
                    <a:pt x="7" y="0"/>
                    <a:pt x="5" y="0"/>
                  </a:cubicBezTo>
                  <a:cubicBezTo>
                    <a:pt x="2" y="0"/>
                    <a:pt x="0" y="2"/>
                    <a:pt x="0" y="4"/>
                  </a:cubicBezTo>
                  <a:cubicBezTo>
                    <a:pt x="1" y="8"/>
                    <a:pt x="4" y="11"/>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103" name="Freeform 47"/>
            <p:cNvSpPr>
              <a:spLocks/>
            </p:cNvSpPr>
            <p:nvPr/>
          </p:nvSpPr>
          <p:spPr bwMode="auto">
            <a:xfrm>
              <a:off x="3785" y="2164"/>
              <a:ext cx="36" cy="44"/>
            </a:xfrm>
            <a:custGeom>
              <a:avLst/>
              <a:gdLst>
                <a:gd name="T0" fmla="*/ 12 w 14"/>
                <a:gd name="T1" fmla="*/ 1 h 18"/>
                <a:gd name="T2" fmla="*/ 10 w 14"/>
                <a:gd name="T3" fmla="*/ 0 h 18"/>
                <a:gd name="T4" fmla="*/ 8 w 14"/>
                <a:gd name="T5" fmla="*/ 6 h 18"/>
                <a:gd name="T6" fmla="*/ 1 w 14"/>
                <a:gd name="T7" fmla="*/ 14 h 18"/>
                <a:gd name="T8" fmla="*/ 1 w 14"/>
                <a:gd name="T9" fmla="*/ 17 h 18"/>
                <a:gd name="T10" fmla="*/ 4 w 14"/>
                <a:gd name="T11" fmla="*/ 17 h 18"/>
                <a:gd name="T12" fmla="*/ 12 w 14"/>
                <a:gd name="T13" fmla="*/ 9 h 18"/>
                <a:gd name="T14" fmla="*/ 13 w 14"/>
                <a:gd name="T15" fmla="*/ 8 h 18"/>
                <a:gd name="T16" fmla="*/ 14 w 14"/>
                <a:gd name="T17" fmla="*/ 3 h 18"/>
                <a:gd name="T18" fmla="*/ 12 w 14"/>
                <a:gd name="T1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8">
                  <a:moveTo>
                    <a:pt x="12" y="1"/>
                  </a:moveTo>
                  <a:cubicBezTo>
                    <a:pt x="11" y="1"/>
                    <a:pt x="10" y="0"/>
                    <a:pt x="10" y="0"/>
                  </a:cubicBezTo>
                  <a:cubicBezTo>
                    <a:pt x="8" y="6"/>
                    <a:pt x="8" y="6"/>
                    <a:pt x="8" y="6"/>
                  </a:cubicBezTo>
                  <a:cubicBezTo>
                    <a:pt x="1" y="14"/>
                    <a:pt x="1" y="14"/>
                    <a:pt x="1" y="14"/>
                  </a:cubicBezTo>
                  <a:cubicBezTo>
                    <a:pt x="0" y="15"/>
                    <a:pt x="0" y="16"/>
                    <a:pt x="1" y="17"/>
                  </a:cubicBezTo>
                  <a:cubicBezTo>
                    <a:pt x="2" y="18"/>
                    <a:pt x="4" y="18"/>
                    <a:pt x="4" y="17"/>
                  </a:cubicBezTo>
                  <a:cubicBezTo>
                    <a:pt x="12" y="9"/>
                    <a:pt x="12" y="9"/>
                    <a:pt x="12" y="9"/>
                  </a:cubicBezTo>
                  <a:cubicBezTo>
                    <a:pt x="12" y="9"/>
                    <a:pt x="13" y="8"/>
                    <a:pt x="13" y="8"/>
                  </a:cubicBezTo>
                  <a:cubicBezTo>
                    <a:pt x="14" y="3"/>
                    <a:pt x="14" y="3"/>
                    <a:pt x="14" y="3"/>
                  </a:cubicBezTo>
                  <a:cubicBezTo>
                    <a:pt x="13" y="2"/>
                    <a:pt x="13" y="2"/>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104" name="Freeform 48"/>
            <p:cNvSpPr>
              <a:spLocks/>
            </p:cNvSpPr>
            <p:nvPr/>
          </p:nvSpPr>
          <p:spPr bwMode="auto">
            <a:xfrm>
              <a:off x="3836" y="2116"/>
              <a:ext cx="33" cy="20"/>
            </a:xfrm>
            <a:custGeom>
              <a:avLst/>
              <a:gdLst>
                <a:gd name="T0" fmla="*/ 6 w 13"/>
                <a:gd name="T1" fmla="*/ 8 h 8"/>
                <a:gd name="T2" fmla="*/ 12 w 13"/>
                <a:gd name="T3" fmla="*/ 4 h 8"/>
                <a:gd name="T4" fmla="*/ 12 w 13"/>
                <a:gd name="T5" fmla="*/ 1 h 8"/>
                <a:gd name="T6" fmla="*/ 10 w 13"/>
                <a:gd name="T7" fmla="*/ 1 h 8"/>
                <a:gd name="T8" fmla="*/ 5 w 13"/>
                <a:gd name="T9" fmla="*/ 4 h 8"/>
                <a:gd name="T10" fmla="*/ 1 w 13"/>
                <a:gd name="T11" fmla="*/ 3 h 8"/>
                <a:gd name="T12" fmla="*/ 1 w 13"/>
                <a:gd name="T13" fmla="*/ 5 h 8"/>
                <a:gd name="T14" fmla="*/ 0 w 13"/>
                <a:gd name="T15" fmla="*/ 7 h 8"/>
                <a:gd name="T16" fmla="*/ 5 w 13"/>
                <a:gd name="T17" fmla="*/ 8 h 8"/>
                <a:gd name="T18" fmla="*/ 6 w 1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6" y="8"/>
                  </a:moveTo>
                  <a:cubicBezTo>
                    <a:pt x="12" y="4"/>
                    <a:pt x="12" y="4"/>
                    <a:pt x="12" y="4"/>
                  </a:cubicBezTo>
                  <a:cubicBezTo>
                    <a:pt x="13" y="3"/>
                    <a:pt x="13" y="2"/>
                    <a:pt x="12" y="1"/>
                  </a:cubicBezTo>
                  <a:cubicBezTo>
                    <a:pt x="12" y="1"/>
                    <a:pt x="11" y="0"/>
                    <a:pt x="10" y="1"/>
                  </a:cubicBezTo>
                  <a:cubicBezTo>
                    <a:pt x="5" y="4"/>
                    <a:pt x="5" y="4"/>
                    <a:pt x="5" y="4"/>
                  </a:cubicBezTo>
                  <a:cubicBezTo>
                    <a:pt x="1" y="3"/>
                    <a:pt x="1" y="3"/>
                    <a:pt x="1" y="3"/>
                  </a:cubicBezTo>
                  <a:cubicBezTo>
                    <a:pt x="1" y="3"/>
                    <a:pt x="1" y="4"/>
                    <a:pt x="1" y="5"/>
                  </a:cubicBezTo>
                  <a:cubicBezTo>
                    <a:pt x="1" y="6"/>
                    <a:pt x="0" y="7"/>
                    <a:pt x="0" y="7"/>
                  </a:cubicBezTo>
                  <a:cubicBezTo>
                    <a:pt x="5" y="8"/>
                    <a:pt x="5" y="8"/>
                    <a:pt x="5" y="8"/>
                  </a:cubicBezTo>
                  <a:cubicBezTo>
                    <a:pt x="5" y="8"/>
                    <a:pt x="6"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105" name="Freeform 49"/>
            <p:cNvSpPr>
              <a:spLocks/>
            </p:cNvSpPr>
            <p:nvPr/>
          </p:nvSpPr>
          <p:spPr bwMode="auto">
            <a:xfrm>
              <a:off x="3783" y="2116"/>
              <a:ext cx="58" cy="87"/>
            </a:xfrm>
            <a:custGeom>
              <a:avLst/>
              <a:gdLst>
                <a:gd name="T0" fmla="*/ 18 w 23"/>
                <a:gd name="T1" fmla="*/ 17 h 35"/>
                <a:gd name="T2" fmla="*/ 21 w 23"/>
                <a:gd name="T3" fmla="*/ 5 h 35"/>
                <a:gd name="T4" fmla="*/ 21 w 23"/>
                <a:gd name="T5" fmla="*/ 2 h 35"/>
                <a:gd name="T6" fmla="*/ 20 w 23"/>
                <a:gd name="T7" fmla="*/ 2 h 35"/>
                <a:gd name="T8" fmla="*/ 19 w 23"/>
                <a:gd name="T9" fmla="*/ 7 h 35"/>
                <a:gd name="T10" fmla="*/ 20 w 23"/>
                <a:gd name="T11" fmla="*/ 3 h 35"/>
                <a:gd name="T12" fmla="*/ 20 w 23"/>
                <a:gd name="T13" fmla="*/ 2 h 35"/>
                <a:gd name="T14" fmla="*/ 20 w 23"/>
                <a:gd name="T15" fmla="*/ 1 h 35"/>
                <a:gd name="T16" fmla="*/ 19 w 23"/>
                <a:gd name="T17" fmla="*/ 1 h 35"/>
                <a:gd name="T18" fmla="*/ 18 w 23"/>
                <a:gd name="T19" fmla="*/ 2 h 35"/>
                <a:gd name="T20" fmla="*/ 19 w 23"/>
                <a:gd name="T21" fmla="*/ 3 h 35"/>
                <a:gd name="T22" fmla="*/ 18 w 23"/>
                <a:gd name="T23" fmla="*/ 6 h 35"/>
                <a:gd name="T24" fmla="*/ 17 w 23"/>
                <a:gd name="T25" fmla="*/ 0 h 35"/>
                <a:gd name="T26" fmla="*/ 17 w 23"/>
                <a:gd name="T27" fmla="*/ 0 h 35"/>
                <a:gd name="T28" fmla="*/ 17 w 23"/>
                <a:gd name="T29" fmla="*/ 0 h 35"/>
                <a:gd name="T30" fmla="*/ 15 w 23"/>
                <a:gd name="T31" fmla="*/ 0 h 35"/>
                <a:gd name="T32" fmla="*/ 8 w 23"/>
                <a:gd name="T33" fmla="*/ 0 h 35"/>
                <a:gd name="T34" fmla="*/ 1 w 23"/>
                <a:gd name="T35" fmla="*/ 5 h 35"/>
                <a:gd name="T36" fmla="*/ 1 w 23"/>
                <a:gd name="T37" fmla="*/ 8 h 35"/>
                <a:gd name="T38" fmla="*/ 4 w 23"/>
                <a:gd name="T39" fmla="*/ 8 h 35"/>
                <a:gd name="T40" fmla="*/ 4 w 23"/>
                <a:gd name="T41" fmla="*/ 8 h 35"/>
                <a:gd name="T42" fmla="*/ 9 w 23"/>
                <a:gd name="T43" fmla="*/ 4 h 35"/>
                <a:gd name="T44" fmla="*/ 13 w 23"/>
                <a:gd name="T45" fmla="*/ 4 h 35"/>
                <a:gd name="T46" fmla="*/ 12 w 23"/>
                <a:gd name="T47" fmla="*/ 4 h 35"/>
                <a:gd name="T48" fmla="*/ 9 w 23"/>
                <a:gd name="T49" fmla="*/ 15 h 35"/>
                <a:gd name="T50" fmla="*/ 10 w 23"/>
                <a:gd name="T51" fmla="*/ 16 h 35"/>
                <a:gd name="T52" fmla="*/ 14 w 23"/>
                <a:gd name="T53" fmla="*/ 20 h 35"/>
                <a:gd name="T54" fmla="*/ 18 w 23"/>
                <a:gd name="T55" fmla="*/ 24 h 35"/>
                <a:gd name="T56" fmla="*/ 17 w 23"/>
                <a:gd name="T57" fmla="*/ 32 h 35"/>
                <a:gd name="T58" fmla="*/ 19 w 23"/>
                <a:gd name="T59" fmla="*/ 35 h 35"/>
                <a:gd name="T60" fmla="*/ 22 w 23"/>
                <a:gd name="T61" fmla="*/ 33 h 35"/>
                <a:gd name="T62" fmla="*/ 23 w 23"/>
                <a:gd name="T63" fmla="*/ 24 h 35"/>
                <a:gd name="T64" fmla="*/ 23 w 23"/>
                <a:gd name="T65" fmla="*/ 22 h 35"/>
                <a:gd name="T66" fmla="*/ 18 w 23"/>
                <a:gd name="T6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35">
                  <a:moveTo>
                    <a:pt x="18" y="17"/>
                  </a:moveTo>
                  <a:cubicBezTo>
                    <a:pt x="19" y="10"/>
                    <a:pt x="21" y="6"/>
                    <a:pt x="21" y="5"/>
                  </a:cubicBezTo>
                  <a:cubicBezTo>
                    <a:pt x="21" y="3"/>
                    <a:pt x="21" y="2"/>
                    <a:pt x="21" y="2"/>
                  </a:cubicBezTo>
                  <a:cubicBezTo>
                    <a:pt x="20" y="2"/>
                    <a:pt x="20" y="2"/>
                    <a:pt x="20" y="2"/>
                  </a:cubicBezTo>
                  <a:cubicBezTo>
                    <a:pt x="20" y="5"/>
                    <a:pt x="19" y="7"/>
                    <a:pt x="19" y="7"/>
                  </a:cubicBezTo>
                  <a:cubicBezTo>
                    <a:pt x="19" y="7"/>
                    <a:pt x="20" y="4"/>
                    <a:pt x="20" y="3"/>
                  </a:cubicBezTo>
                  <a:cubicBezTo>
                    <a:pt x="20" y="2"/>
                    <a:pt x="20" y="2"/>
                    <a:pt x="20" y="2"/>
                  </a:cubicBezTo>
                  <a:cubicBezTo>
                    <a:pt x="20" y="1"/>
                    <a:pt x="20" y="1"/>
                    <a:pt x="20" y="1"/>
                  </a:cubicBezTo>
                  <a:cubicBezTo>
                    <a:pt x="20" y="1"/>
                    <a:pt x="19" y="1"/>
                    <a:pt x="19" y="1"/>
                  </a:cubicBezTo>
                  <a:cubicBezTo>
                    <a:pt x="19" y="1"/>
                    <a:pt x="18" y="2"/>
                    <a:pt x="18" y="2"/>
                  </a:cubicBezTo>
                  <a:cubicBezTo>
                    <a:pt x="18" y="2"/>
                    <a:pt x="18" y="2"/>
                    <a:pt x="19" y="3"/>
                  </a:cubicBezTo>
                  <a:cubicBezTo>
                    <a:pt x="19" y="3"/>
                    <a:pt x="18" y="4"/>
                    <a:pt x="18" y="6"/>
                  </a:cubicBezTo>
                  <a:cubicBezTo>
                    <a:pt x="18" y="1"/>
                    <a:pt x="17" y="0"/>
                    <a:pt x="17" y="0"/>
                  </a:cubicBezTo>
                  <a:cubicBezTo>
                    <a:pt x="17" y="0"/>
                    <a:pt x="17" y="0"/>
                    <a:pt x="17" y="0"/>
                  </a:cubicBezTo>
                  <a:cubicBezTo>
                    <a:pt x="17" y="0"/>
                    <a:pt x="17" y="0"/>
                    <a:pt x="17" y="0"/>
                  </a:cubicBezTo>
                  <a:cubicBezTo>
                    <a:pt x="16" y="0"/>
                    <a:pt x="15" y="0"/>
                    <a:pt x="15" y="0"/>
                  </a:cubicBezTo>
                  <a:cubicBezTo>
                    <a:pt x="13" y="0"/>
                    <a:pt x="11" y="0"/>
                    <a:pt x="8" y="0"/>
                  </a:cubicBezTo>
                  <a:cubicBezTo>
                    <a:pt x="8" y="0"/>
                    <a:pt x="1" y="5"/>
                    <a:pt x="1" y="5"/>
                  </a:cubicBezTo>
                  <a:cubicBezTo>
                    <a:pt x="0" y="6"/>
                    <a:pt x="0" y="7"/>
                    <a:pt x="1" y="8"/>
                  </a:cubicBezTo>
                  <a:cubicBezTo>
                    <a:pt x="2" y="8"/>
                    <a:pt x="3" y="9"/>
                    <a:pt x="4" y="8"/>
                  </a:cubicBezTo>
                  <a:cubicBezTo>
                    <a:pt x="4" y="8"/>
                    <a:pt x="4" y="8"/>
                    <a:pt x="4" y="8"/>
                  </a:cubicBezTo>
                  <a:cubicBezTo>
                    <a:pt x="4" y="8"/>
                    <a:pt x="9" y="4"/>
                    <a:pt x="9" y="4"/>
                  </a:cubicBezTo>
                  <a:cubicBezTo>
                    <a:pt x="9" y="4"/>
                    <a:pt x="13" y="4"/>
                    <a:pt x="13" y="4"/>
                  </a:cubicBezTo>
                  <a:cubicBezTo>
                    <a:pt x="12" y="4"/>
                    <a:pt x="12" y="4"/>
                    <a:pt x="12" y="4"/>
                  </a:cubicBezTo>
                  <a:cubicBezTo>
                    <a:pt x="11" y="7"/>
                    <a:pt x="9" y="13"/>
                    <a:pt x="9" y="15"/>
                  </a:cubicBezTo>
                  <a:cubicBezTo>
                    <a:pt x="9" y="15"/>
                    <a:pt x="10" y="15"/>
                    <a:pt x="10" y="16"/>
                  </a:cubicBezTo>
                  <a:cubicBezTo>
                    <a:pt x="10" y="16"/>
                    <a:pt x="11" y="18"/>
                    <a:pt x="14" y="20"/>
                  </a:cubicBezTo>
                  <a:cubicBezTo>
                    <a:pt x="14" y="20"/>
                    <a:pt x="18" y="24"/>
                    <a:pt x="18" y="24"/>
                  </a:cubicBezTo>
                  <a:cubicBezTo>
                    <a:pt x="18" y="24"/>
                    <a:pt x="17" y="32"/>
                    <a:pt x="17" y="32"/>
                  </a:cubicBezTo>
                  <a:cubicBezTo>
                    <a:pt x="17" y="34"/>
                    <a:pt x="18" y="35"/>
                    <a:pt x="19" y="35"/>
                  </a:cubicBezTo>
                  <a:cubicBezTo>
                    <a:pt x="20" y="35"/>
                    <a:pt x="21" y="35"/>
                    <a:pt x="22" y="33"/>
                  </a:cubicBezTo>
                  <a:cubicBezTo>
                    <a:pt x="22" y="33"/>
                    <a:pt x="23" y="24"/>
                    <a:pt x="23" y="24"/>
                  </a:cubicBezTo>
                  <a:cubicBezTo>
                    <a:pt x="23" y="23"/>
                    <a:pt x="23" y="22"/>
                    <a:pt x="23" y="22"/>
                  </a:cubicBezTo>
                  <a:cubicBezTo>
                    <a:pt x="22" y="21"/>
                    <a:pt x="18" y="17"/>
                    <a:pt x="1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grpSp>
      <p:grpSp>
        <p:nvGrpSpPr>
          <p:cNvPr id="106" name="Group 52"/>
          <p:cNvGrpSpPr>
            <a:grpSpLocks noChangeAspect="1"/>
          </p:cNvGrpSpPr>
          <p:nvPr/>
        </p:nvGrpSpPr>
        <p:grpSpPr bwMode="auto">
          <a:xfrm>
            <a:off x="2945763" y="4014726"/>
            <a:ext cx="297913" cy="295344"/>
            <a:chOff x="3783" y="2102"/>
            <a:chExt cx="116" cy="115"/>
          </a:xfrm>
          <a:solidFill>
            <a:schemeClr val="bg1">
              <a:lumMod val="50000"/>
            </a:schemeClr>
          </a:solidFill>
          <a:effectLst/>
        </p:grpSpPr>
        <p:sp>
          <p:nvSpPr>
            <p:cNvPr id="107" name="Freeform 53"/>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8" name="Freeform 54"/>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9" name="Freeform 55"/>
            <p:cNvSpPr>
              <a:spLocks/>
            </p:cNvSpPr>
            <p:nvPr/>
          </p:nvSpPr>
          <p:spPr bwMode="auto">
            <a:xfrm>
              <a:off x="3839" y="2115"/>
              <a:ext cx="7" cy="10"/>
            </a:xfrm>
            <a:custGeom>
              <a:avLst/>
              <a:gdLst>
                <a:gd name="T0" fmla="*/ 1 w 3"/>
                <a:gd name="T1" fmla="*/ 4 h 4"/>
                <a:gd name="T2" fmla="*/ 1 w 3"/>
                <a:gd name="T3" fmla="*/ 4 h 4"/>
                <a:gd name="T4" fmla="*/ 3 w 3"/>
                <a:gd name="T5" fmla="*/ 3 h 4"/>
                <a:gd name="T6" fmla="*/ 3 w 3"/>
                <a:gd name="T7" fmla="*/ 0 h 4"/>
                <a:gd name="T8" fmla="*/ 1 w 3"/>
                <a:gd name="T9" fmla="*/ 0 h 4"/>
                <a:gd name="T10" fmla="*/ 0 w 3"/>
                <a:gd name="T11" fmla="*/ 0 h 4"/>
                <a:gd name="T12" fmla="*/ 0 w 3"/>
                <a:gd name="T13" fmla="*/ 3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2" y="4"/>
                    <a:pt x="3" y="4"/>
                    <a:pt x="3" y="3"/>
                  </a:cubicBezTo>
                  <a:cubicBezTo>
                    <a:pt x="3" y="0"/>
                    <a:pt x="3" y="0"/>
                    <a:pt x="3" y="0"/>
                  </a:cubicBezTo>
                  <a:cubicBezTo>
                    <a:pt x="2" y="0"/>
                    <a:pt x="2" y="0"/>
                    <a:pt x="1" y="0"/>
                  </a:cubicBezTo>
                  <a:cubicBezTo>
                    <a:pt x="1" y="0"/>
                    <a:pt x="0" y="0"/>
                    <a:pt x="0" y="0"/>
                  </a:cubicBezTo>
                  <a:cubicBezTo>
                    <a:pt x="0" y="3"/>
                    <a:pt x="0" y="3"/>
                    <a:pt x="0" y="3"/>
                  </a:cubicBezTo>
                  <a:cubicBezTo>
                    <a:pt x="0" y="4"/>
                    <a:pt x="0"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0" name="Freeform 56"/>
            <p:cNvSpPr>
              <a:spLocks/>
            </p:cNvSpPr>
            <p:nvPr/>
          </p:nvSpPr>
          <p:spPr bwMode="auto">
            <a:xfrm>
              <a:off x="3839" y="2195"/>
              <a:ext cx="7" cy="10"/>
            </a:xfrm>
            <a:custGeom>
              <a:avLst/>
              <a:gdLst>
                <a:gd name="T0" fmla="*/ 1 w 3"/>
                <a:gd name="T1" fmla="*/ 0 h 4"/>
                <a:gd name="T2" fmla="*/ 1 w 3"/>
                <a:gd name="T3" fmla="*/ 0 h 4"/>
                <a:gd name="T4" fmla="*/ 0 w 3"/>
                <a:gd name="T5" fmla="*/ 1 h 4"/>
                <a:gd name="T6" fmla="*/ 0 w 3"/>
                <a:gd name="T7" fmla="*/ 4 h 4"/>
                <a:gd name="T8" fmla="*/ 1 w 3"/>
                <a:gd name="T9" fmla="*/ 4 h 4"/>
                <a:gd name="T10" fmla="*/ 3 w 3"/>
                <a:gd name="T11" fmla="*/ 4 h 4"/>
                <a:gd name="T12" fmla="*/ 3 w 3"/>
                <a:gd name="T13" fmla="*/ 1 h 4"/>
                <a:gd name="T14" fmla="*/ 1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0"/>
                  </a:moveTo>
                  <a:cubicBezTo>
                    <a:pt x="1" y="0"/>
                    <a:pt x="1" y="0"/>
                    <a:pt x="1" y="0"/>
                  </a:cubicBezTo>
                  <a:cubicBezTo>
                    <a:pt x="0" y="0"/>
                    <a:pt x="0" y="1"/>
                    <a:pt x="0" y="1"/>
                  </a:cubicBezTo>
                  <a:cubicBezTo>
                    <a:pt x="0" y="4"/>
                    <a:pt x="0" y="4"/>
                    <a:pt x="0" y="4"/>
                  </a:cubicBezTo>
                  <a:cubicBezTo>
                    <a:pt x="0" y="4"/>
                    <a:pt x="1" y="4"/>
                    <a:pt x="1" y="4"/>
                  </a:cubicBezTo>
                  <a:cubicBezTo>
                    <a:pt x="2" y="4"/>
                    <a:pt x="2" y="4"/>
                    <a:pt x="3" y="4"/>
                  </a:cubicBezTo>
                  <a:cubicBezTo>
                    <a:pt x="3" y="1"/>
                    <a:pt x="3" y="1"/>
                    <a:pt x="3" y="1"/>
                  </a:cubicBezTo>
                  <a:cubicBezTo>
                    <a:pt x="3" y="1"/>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1" name="Freeform 57"/>
            <p:cNvSpPr>
              <a:spLocks/>
            </p:cNvSpPr>
            <p:nvPr/>
          </p:nvSpPr>
          <p:spPr bwMode="auto">
            <a:xfrm>
              <a:off x="3796" y="2155"/>
              <a:ext cx="10" cy="10"/>
            </a:xfrm>
            <a:custGeom>
              <a:avLst/>
              <a:gdLst>
                <a:gd name="T0" fmla="*/ 3 w 4"/>
                <a:gd name="T1" fmla="*/ 0 h 4"/>
                <a:gd name="T2" fmla="*/ 0 w 4"/>
                <a:gd name="T3" fmla="*/ 0 h 4"/>
                <a:gd name="T4" fmla="*/ 0 w 4"/>
                <a:gd name="T5" fmla="*/ 2 h 4"/>
                <a:gd name="T6" fmla="*/ 0 w 4"/>
                <a:gd name="T7" fmla="*/ 4 h 4"/>
                <a:gd name="T8" fmla="*/ 3 w 4"/>
                <a:gd name="T9" fmla="*/ 4 h 4"/>
                <a:gd name="T10" fmla="*/ 4 w 4"/>
                <a:gd name="T11" fmla="*/ 2 h 4"/>
                <a:gd name="T12" fmla="*/ 4 w 4"/>
                <a:gd name="T13" fmla="*/ 2 h 4"/>
                <a:gd name="T14" fmla="*/ 3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3" y="0"/>
                  </a:moveTo>
                  <a:cubicBezTo>
                    <a:pt x="0" y="0"/>
                    <a:pt x="0" y="0"/>
                    <a:pt x="0" y="0"/>
                  </a:cubicBezTo>
                  <a:cubicBezTo>
                    <a:pt x="0" y="1"/>
                    <a:pt x="0" y="1"/>
                    <a:pt x="0" y="2"/>
                  </a:cubicBezTo>
                  <a:cubicBezTo>
                    <a:pt x="0" y="3"/>
                    <a:pt x="0" y="3"/>
                    <a:pt x="0" y="4"/>
                  </a:cubicBezTo>
                  <a:cubicBezTo>
                    <a:pt x="3" y="4"/>
                    <a:pt x="3" y="4"/>
                    <a:pt x="3" y="4"/>
                  </a:cubicBezTo>
                  <a:cubicBezTo>
                    <a:pt x="4" y="4"/>
                    <a:pt x="4" y="3"/>
                    <a:pt x="4" y="2"/>
                  </a:cubicBezTo>
                  <a:cubicBezTo>
                    <a:pt x="4" y="2"/>
                    <a:pt x="4" y="2"/>
                    <a:pt x="4" y="2"/>
                  </a:cubicBezTo>
                  <a:cubicBezTo>
                    <a:pt x="4" y="1"/>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2" name="Freeform 58"/>
            <p:cNvSpPr>
              <a:spLocks/>
            </p:cNvSpPr>
            <p:nvPr/>
          </p:nvSpPr>
          <p:spPr bwMode="auto">
            <a:xfrm>
              <a:off x="3877" y="2155"/>
              <a:ext cx="10" cy="10"/>
            </a:xfrm>
            <a:custGeom>
              <a:avLst/>
              <a:gdLst>
                <a:gd name="T0" fmla="*/ 4 w 4"/>
                <a:gd name="T1" fmla="*/ 0 h 4"/>
                <a:gd name="T2" fmla="*/ 2 w 4"/>
                <a:gd name="T3" fmla="*/ 0 h 4"/>
                <a:gd name="T4" fmla="*/ 0 w 4"/>
                <a:gd name="T5" fmla="*/ 2 h 4"/>
                <a:gd name="T6" fmla="*/ 0 w 4"/>
                <a:gd name="T7" fmla="*/ 2 h 4"/>
                <a:gd name="T8" fmla="*/ 2 w 4"/>
                <a:gd name="T9" fmla="*/ 4 h 4"/>
                <a:gd name="T10" fmla="*/ 4 w 4"/>
                <a:gd name="T11" fmla="*/ 4 h 4"/>
                <a:gd name="T12" fmla="*/ 4 w 4"/>
                <a:gd name="T13" fmla="*/ 2 h 4"/>
                <a:gd name="T14" fmla="*/ 4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0"/>
                  </a:moveTo>
                  <a:cubicBezTo>
                    <a:pt x="2" y="0"/>
                    <a:pt x="2" y="0"/>
                    <a:pt x="2" y="0"/>
                  </a:cubicBezTo>
                  <a:cubicBezTo>
                    <a:pt x="1" y="0"/>
                    <a:pt x="0" y="1"/>
                    <a:pt x="0" y="2"/>
                  </a:cubicBezTo>
                  <a:cubicBezTo>
                    <a:pt x="0" y="2"/>
                    <a:pt x="0" y="2"/>
                    <a:pt x="0" y="2"/>
                  </a:cubicBezTo>
                  <a:cubicBezTo>
                    <a:pt x="0" y="3"/>
                    <a:pt x="1" y="4"/>
                    <a:pt x="2" y="4"/>
                  </a:cubicBezTo>
                  <a:cubicBezTo>
                    <a:pt x="4" y="4"/>
                    <a:pt x="4" y="4"/>
                    <a:pt x="4" y="4"/>
                  </a:cubicBezTo>
                  <a:cubicBezTo>
                    <a:pt x="4" y="3"/>
                    <a:pt x="4" y="3"/>
                    <a:pt x="4" y="2"/>
                  </a:cubicBezTo>
                  <a:cubicBezTo>
                    <a:pt x="4" y="1"/>
                    <a:pt x="4" y="1"/>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3" name="Freeform 59"/>
            <p:cNvSpPr>
              <a:spLocks/>
            </p:cNvSpPr>
            <p:nvPr/>
          </p:nvSpPr>
          <p:spPr bwMode="auto">
            <a:xfrm>
              <a:off x="3813" y="2127"/>
              <a:ext cx="33" cy="38"/>
            </a:xfrm>
            <a:custGeom>
              <a:avLst/>
              <a:gdLst>
                <a:gd name="T0" fmla="*/ 11 w 13"/>
                <a:gd name="T1" fmla="*/ 0 h 15"/>
                <a:gd name="T2" fmla="*/ 10 w 13"/>
                <a:gd name="T3" fmla="*/ 2 h 15"/>
                <a:gd name="T4" fmla="*/ 10 w 13"/>
                <a:gd name="T5" fmla="*/ 11 h 15"/>
                <a:gd name="T6" fmla="*/ 9 w 13"/>
                <a:gd name="T7" fmla="*/ 12 h 15"/>
                <a:gd name="T8" fmla="*/ 2 w 13"/>
                <a:gd name="T9" fmla="*/ 12 h 15"/>
                <a:gd name="T10" fmla="*/ 0 w 13"/>
                <a:gd name="T11" fmla="*/ 14 h 15"/>
                <a:gd name="T12" fmla="*/ 2 w 13"/>
                <a:gd name="T13" fmla="*/ 15 h 15"/>
                <a:gd name="T14" fmla="*/ 11 w 13"/>
                <a:gd name="T15" fmla="*/ 15 h 15"/>
                <a:gd name="T16" fmla="*/ 12 w 13"/>
                <a:gd name="T17" fmla="*/ 15 h 15"/>
                <a:gd name="T18" fmla="*/ 12 w 13"/>
                <a:gd name="T19" fmla="*/ 15 h 15"/>
                <a:gd name="T20" fmla="*/ 13 w 13"/>
                <a:gd name="T21" fmla="*/ 13 h 15"/>
                <a:gd name="T22" fmla="*/ 13 w 13"/>
                <a:gd name="T23" fmla="*/ 2 h 15"/>
                <a:gd name="T24" fmla="*/ 11 w 13"/>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5">
                  <a:moveTo>
                    <a:pt x="11" y="0"/>
                  </a:moveTo>
                  <a:cubicBezTo>
                    <a:pt x="10" y="0"/>
                    <a:pt x="10" y="1"/>
                    <a:pt x="10" y="2"/>
                  </a:cubicBezTo>
                  <a:cubicBezTo>
                    <a:pt x="10" y="11"/>
                    <a:pt x="10" y="11"/>
                    <a:pt x="10" y="11"/>
                  </a:cubicBezTo>
                  <a:cubicBezTo>
                    <a:pt x="10" y="12"/>
                    <a:pt x="9" y="12"/>
                    <a:pt x="9" y="12"/>
                  </a:cubicBezTo>
                  <a:cubicBezTo>
                    <a:pt x="2" y="12"/>
                    <a:pt x="2" y="12"/>
                    <a:pt x="2" y="12"/>
                  </a:cubicBezTo>
                  <a:cubicBezTo>
                    <a:pt x="1" y="12"/>
                    <a:pt x="0" y="13"/>
                    <a:pt x="0" y="14"/>
                  </a:cubicBezTo>
                  <a:cubicBezTo>
                    <a:pt x="0" y="14"/>
                    <a:pt x="1" y="15"/>
                    <a:pt x="2" y="15"/>
                  </a:cubicBezTo>
                  <a:cubicBezTo>
                    <a:pt x="11" y="15"/>
                    <a:pt x="11" y="15"/>
                    <a:pt x="11" y="15"/>
                  </a:cubicBezTo>
                  <a:cubicBezTo>
                    <a:pt x="11" y="15"/>
                    <a:pt x="12" y="15"/>
                    <a:pt x="12" y="15"/>
                  </a:cubicBezTo>
                  <a:cubicBezTo>
                    <a:pt x="12" y="15"/>
                    <a:pt x="12" y="15"/>
                    <a:pt x="12" y="15"/>
                  </a:cubicBezTo>
                  <a:cubicBezTo>
                    <a:pt x="13" y="14"/>
                    <a:pt x="13" y="14"/>
                    <a:pt x="13" y="13"/>
                  </a:cubicBezTo>
                  <a:cubicBezTo>
                    <a:pt x="13" y="2"/>
                    <a:pt x="13" y="2"/>
                    <a:pt x="13" y="2"/>
                  </a:cubicBezTo>
                  <a:cubicBezTo>
                    <a:pt x="13" y="1"/>
                    <a:pt x="12"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14" name="Group 62"/>
          <p:cNvGrpSpPr>
            <a:grpSpLocks noChangeAspect="1"/>
          </p:cNvGrpSpPr>
          <p:nvPr/>
        </p:nvGrpSpPr>
        <p:grpSpPr bwMode="auto">
          <a:xfrm>
            <a:off x="2935876" y="4687504"/>
            <a:ext cx="317685" cy="253655"/>
            <a:chOff x="3775" y="2110"/>
            <a:chExt cx="129" cy="103"/>
          </a:xfrm>
          <a:solidFill>
            <a:schemeClr val="bg1">
              <a:lumMod val="50000"/>
            </a:schemeClr>
          </a:solidFill>
          <a:effectLst/>
        </p:grpSpPr>
        <p:sp>
          <p:nvSpPr>
            <p:cNvPr id="115" name="Freeform 63"/>
            <p:cNvSpPr>
              <a:spLocks/>
            </p:cNvSpPr>
            <p:nvPr/>
          </p:nvSpPr>
          <p:spPr bwMode="auto">
            <a:xfrm>
              <a:off x="3775" y="2177"/>
              <a:ext cx="40" cy="36"/>
            </a:xfrm>
            <a:custGeom>
              <a:avLst/>
              <a:gdLst>
                <a:gd name="T0" fmla="*/ 5 w 16"/>
                <a:gd name="T1" fmla="*/ 0 h 14"/>
                <a:gd name="T2" fmla="*/ 0 w 16"/>
                <a:gd name="T3" fmla="*/ 4 h 14"/>
                <a:gd name="T4" fmla="*/ 10 w 16"/>
                <a:gd name="T5" fmla="*/ 14 h 14"/>
                <a:gd name="T6" fmla="*/ 16 w 16"/>
                <a:gd name="T7" fmla="*/ 9 h 14"/>
                <a:gd name="T8" fmla="*/ 5 w 16"/>
                <a:gd name="T9" fmla="*/ 0 h 14"/>
              </a:gdLst>
              <a:ahLst/>
              <a:cxnLst>
                <a:cxn ang="0">
                  <a:pos x="T0" y="T1"/>
                </a:cxn>
                <a:cxn ang="0">
                  <a:pos x="T2" y="T3"/>
                </a:cxn>
                <a:cxn ang="0">
                  <a:pos x="T4" y="T5"/>
                </a:cxn>
                <a:cxn ang="0">
                  <a:pos x="T6" y="T7"/>
                </a:cxn>
                <a:cxn ang="0">
                  <a:pos x="T8" y="T9"/>
                </a:cxn>
              </a:cxnLst>
              <a:rect l="0" t="0" r="r" b="b"/>
              <a:pathLst>
                <a:path w="16" h="14">
                  <a:moveTo>
                    <a:pt x="5" y="0"/>
                  </a:moveTo>
                  <a:cubicBezTo>
                    <a:pt x="1" y="3"/>
                    <a:pt x="0" y="4"/>
                    <a:pt x="0" y="4"/>
                  </a:cubicBezTo>
                  <a:cubicBezTo>
                    <a:pt x="10" y="14"/>
                    <a:pt x="10" y="14"/>
                    <a:pt x="10" y="14"/>
                  </a:cubicBezTo>
                  <a:cubicBezTo>
                    <a:pt x="10" y="14"/>
                    <a:pt x="13" y="11"/>
                    <a:pt x="16" y="9"/>
                  </a:cubicBez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6" name="Freeform 64"/>
            <p:cNvSpPr>
              <a:spLocks/>
            </p:cNvSpPr>
            <p:nvPr/>
          </p:nvSpPr>
          <p:spPr bwMode="auto">
            <a:xfrm>
              <a:off x="3795" y="2156"/>
              <a:ext cx="109" cy="41"/>
            </a:xfrm>
            <a:custGeom>
              <a:avLst/>
              <a:gdLst>
                <a:gd name="T0" fmla="*/ 37 w 44"/>
                <a:gd name="T1" fmla="*/ 4 h 16"/>
                <a:gd name="T2" fmla="*/ 29 w 44"/>
                <a:gd name="T3" fmla="*/ 9 h 16"/>
                <a:gd name="T4" fmla="*/ 18 w 44"/>
                <a:gd name="T5" fmla="*/ 8 h 16"/>
                <a:gd name="T6" fmla="*/ 25 w 44"/>
                <a:gd name="T7" fmla="*/ 7 h 16"/>
                <a:gd name="T8" fmla="*/ 31 w 44"/>
                <a:gd name="T9" fmla="*/ 2 h 16"/>
                <a:gd name="T10" fmla="*/ 20 w 44"/>
                <a:gd name="T11" fmla="*/ 2 h 16"/>
                <a:gd name="T12" fmla="*/ 9 w 44"/>
                <a:gd name="T13" fmla="*/ 2 h 16"/>
                <a:gd name="T14" fmla="*/ 0 w 44"/>
                <a:gd name="T15" fmla="*/ 7 h 16"/>
                <a:gd name="T16" fmla="*/ 9 w 44"/>
                <a:gd name="T17" fmla="*/ 16 h 16"/>
                <a:gd name="T18" fmla="*/ 13 w 44"/>
                <a:gd name="T19" fmla="*/ 14 h 16"/>
                <a:gd name="T20" fmla="*/ 29 w 44"/>
                <a:gd name="T21" fmla="*/ 14 h 16"/>
                <a:gd name="T22" fmla="*/ 44 w 44"/>
                <a:gd name="T23" fmla="*/ 2 h 16"/>
                <a:gd name="T24" fmla="*/ 37 w 44"/>
                <a:gd name="T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16">
                  <a:moveTo>
                    <a:pt x="37" y="4"/>
                  </a:moveTo>
                  <a:cubicBezTo>
                    <a:pt x="34" y="7"/>
                    <a:pt x="32" y="8"/>
                    <a:pt x="29" y="9"/>
                  </a:cubicBezTo>
                  <a:cubicBezTo>
                    <a:pt x="24" y="10"/>
                    <a:pt x="19" y="9"/>
                    <a:pt x="18" y="8"/>
                  </a:cubicBezTo>
                  <a:cubicBezTo>
                    <a:pt x="15" y="6"/>
                    <a:pt x="18" y="7"/>
                    <a:pt x="25" y="7"/>
                  </a:cubicBezTo>
                  <a:cubicBezTo>
                    <a:pt x="32" y="6"/>
                    <a:pt x="31" y="2"/>
                    <a:pt x="31" y="2"/>
                  </a:cubicBezTo>
                  <a:cubicBezTo>
                    <a:pt x="29" y="2"/>
                    <a:pt x="27" y="2"/>
                    <a:pt x="20" y="2"/>
                  </a:cubicBezTo>
                  <a:cubicBezTo>
                    <a:pt x="17" y="2"/>
                    <a:pt x="12" y="1"/>
                    <a:pt x="9" y="2"/>
                  </a:cubicBezTo>
                  <a:cubicBezTo>
                    <a:pt x="6" y="2"/>
                    <a:pt x="4" y="5"/>
                    <a:pt x="0" y="7"/>
                  </a:cubicBezTo>
                  <a:cubicBezTo>
                    <a:pt x="9" y="16"/>
                    <a:pt x="9" y="16"/>
                    <a:pt x="9" y="16"/>
                  </a:cubicBezTo>
                  <a:cubicBezTo>
                    <a:pt x="11" y="15"/>
                    <a:pt x="12" y="14"/>
                    <a:pt x="13" y="14"/>
                  </a:cubicBezTo>
                  <a:cubicBezTo>
                    <a:pt x="16" y="14"/>
                    <a:pt x="23" y="15"/>
                    <a:pt x="29" y="14"/>
                  </a:cubicBezTo>
                  <a:cubicBezTo>
                    <a:pt x="40" y="9"/>
                    <a:pt x="44" y="2"/>
                    <a:pt x="44" y="2"/>
                  </a:cubicBezTo>
                  <a:cubicBezTo>
                    <a:pt x="44" y="2"/>
                    <a:pt x="41" y="0"/>
                    <a:pt x="3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7" name="Freeform 65"/>
            <p:cNvSpPr>
              <a:spLocks noEditPoints="1"/>
            </p:cNvSpPr>
            <p:nvPr/>
          </p:nvSpPr>
          <p:spPr bwMode="auto">
            <a:xfrm>
              <a:off x="3810" y="2110"/>
              <a:ext cx="94" cy="41"/>
            </a:xfrm>
            <a:custGeom>
              <a:avLst/>
              <a:gdLst>
                <a:gd name="T0" fmla="*/ 38 w 38"/>
                <a:gd name="T1" fmla="*/ 0 h 16"/>
                <a:gd name="T2" fmla="*/ 34 w 38"/>
                <a:gd name="T3" fmla="*/ 0 h 16"/>
                <a:gd name="T4" fmla="*/ 34 w 38"/>
                <a:gd name="T5" fmla="*/ 6 h 16"/>
                <a:gd name="T6" fmla="*/ 32 w 38"/>
                <a:gd name="T7" fmla="*/ 6 h 16"/>
                <a:gd name="T8" fmla="*/ 32 w 38"/>
                <a:gd name="T9" fmla="*/ 0 h 16"/>
                <a:gd name="T10" fmla="*/ 28 w 38"/>
                <a:gd name="T11" fmla="*/ 0 h 16"/>
                <a:gd name="T12" fmla="*/ 28 w 38"/>
                <a:gd name="T13" fmla="*/ 6 h 16"/>
                <a:gd name="T14" fmla="*/ 12 w 38"/>
                <a:gd name="T15" fmla="*/ 6 h 16"/>
                <a:gd name="T16" fmla="*/ 12 w 38"/>
                <a:gd name="T17" fmla="*/ 3 h 16"/>
                <a:gd name="T18" fmla="*/ 12 w 38"/>
                <a:gd name="T19" fmla="*/ 1 h 16"/>
                <a:gd name="T20" fmla="*/ 11 w 38"/>
                <a:gd name="T21" fmla="*/ 0 h 16"/>
                <a:gd name="T22" fmla="*/ 9 w 38"/>
                <a:gd name="T23" fmla="*/ 0 h 16"/>
                <a:gd name="T24" fmla="*/ 3 w 38"/>
                <a:gd name="T25" fmla="*/ 0 h 16"/>
                <a:gd name="T26" fmla="*/ 1 w 38"/>
                <a:gd name="T27" fmla="*/ 0 h 16"/>
                <a:gd name="T28" fmla="*/ 0 w 38"/>
                <a:gd name="T29" fmla="*/ 2 h 16"/>
                <a:gd name="T30" fmla="*/ 0 w 38"/>
                <a:gd name="T31" fmla="*/ 3 h 16"/>
                <a:gd name="T32" fmla="*/ 0 w 38"/>
                <a:gd name="T33" fmla="*/ 13 h 16"/>
                <a:gd name="T34" fmla="*/ 0 w 38"/>
                <a:gd name="T35" fmla="*/ 15 h 16"/>
                <a:gd name="T36" fmla="*/ 2 w 38"/>
                <a:gd name="T37" fmla="*/ 16 h 16"/>
                <a:gd name="T38" fmla="*/ 3 w 38"/>
                <a:gd name="T39" fmla="*/ 16 h 16"/>
                <a:gd name="T40" fmla="*/ 9 w 38"/>
                <a:gd name="T41" fmla="*/ 16 h 16"/>
                <a:gd name="T42" fmla="*/ 11 w 38"/>
                <a:gd name="T43" fmla="*/ 16 h 16"/>
                <a:gd name="T44" fmla="*/ 12 w 38"/>
                <a:gd name="T45" fmla="*/ 14 h 16"/>
                <a:gd name="T46" fmla="*/ 12 w 38"/>
                <a:gd name="T47" fmla="*/ 13 h 16"/>
                <a:gd name="T48" fmla="*/ 12 w 38"/>
                <a:gd name="T49" fmla="*/ 10 h 16"/>
                <a:gd name="T50" fmla="*/ 38 w 38"/>
                <a:gd name="T51" fmla="*/ 10 h 16"/>
                <a:gd name="T52" fmla="*/ 38 w 38"/>
                <a:gd name="T53" fmla="*/ 0 h 16"/>
                <a:gd name="T54" fmla="*/ 3 w 38"/>
                <a:gd name="T55" fmla="*/ 3 h 16"/>
                <a:gd name="T56" fmla="*/ 9 w 38"/>
                <a:gd name="T57" fmla="*/ 3 h 16"/>
                <a:gd name="T58" fmla="*/ 9 w 38"/>
                <a:gd name="T59" fmla="*/ 13 h 16"/>
                <a:gd name="T60" fmla="*/ 3 w 38"/>
                <a:gd name="T61" fmla="*/ 13 h 16"/>
                <a:gd name="T62" fmla="*/ 3 w 38"/>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16">
                  <a:moveTo>
                    <a:pt x="38" y="0"/>
                  </a:moveTo>
                  <a:cubicBezTo>
                    <a:pt x="34" y="0"/>
                    <a:pt x="34" y="0"/>
                    <a:pt x="34" y="0"/>
                  </a:cubicBezTo>
                  <a:cubicBezTo>
                    <a:pt x="34" y="6"/>
                    <a:pt x="34" y="6"/>
                    <a:pt x="34" y="6"/>
                  </a:cubicBezTo>
                  <a:cubicBezTo>
                    <a:pt x="32" y="6"/>
                    <a:pt x="32" y="6"/>
                    <a:pt x="32" y="6"/>
                  </a:cubicBezTo>
                  <a:cubicBezTo>
                    <a:pt x="32" y="0"/>
                    <a:pt x="32" y="0"/>
                    <a:pt x="32" y="0"/>
                  </a:cubicBezTo>
                  <a:cubicBezTo>
                    <a:pt x="28" y="0"/>
                    <a:pt x="28" y="0"/>
                    <a:pt x="28" y="0"/>
                  </a:cubicBezTo>
                  <a:cubicBezTo>
                    <a:pt x="28" y="6"/>
                    <a:pt x="28" y="6"/>
                    <a:pt x="28" y="6"/>
                  </a:cubicBezTo>
                  <a:cubicBezTo>
                    <a:pt x="12" y="6"/>
                    <a:pt x="12" y="6"/>
                    <a:pt x="12" y="6"/>
                  </a:cubicBezTo>
                  <a:cubicBezTo>
                    <a:pt x="12" y="3"/>
                    <a:pt x="12" y="3"/>
                    <a:pt x="12" y="3"/>
                  </a:cubicBezTo>
                  <a:cubicBezTo>
                    <a:pt x="12" y="2"/>
                    <a:pt x="12" y="2"/>
                    <a:pt x="12" y="1"/>
                  </a:cubicBezTo>
                  <a:cubicBezTo>
                    <a:pt x="12" y="1"/>
                    <a:pt x="11" y="0"/>
                    <a:pt x="11" y="0"/>
                  </a:cubicBezTo>
                  <a:cubicBezTo>
                    <a:pt x="10" y="0"/>
                    <a:pt x="10" y="0"/>
                    <a:pt x="9" y="0"/>
                  </a:cubicBezTo>
                  <a:cubicBezTo>
                    <a:pt x="3" y="0"/>
                    <a:pt x="3" y="0"/>
                    <a:pt x="3" y="0"/>
                  </a:cubicBezTo>
                  <a:cubicBezTo>
                    <a:pt x="2" y="0"/>
                    <a:pt x="2" y="0"/>
                    <a:pt x="1" y="0"/>
                  </a:cubicBezTo>
                  <a:cubicBezTo>
                    <a:pt x="1" y="1"/>
                    <a:pt x="0" y="1"/>
                    <a:pt x="0" y="2"/>
                  </a:cubicBezTo>
                  <a:cubicBezTo>
                    <a:pt x="0" y="2"/>
                    <a:pt x="0" y="2"/>
                    <a:pt x="0" y="3"/>
                  </a:cubicBezTo>
                  <a:cubicBezTo>
                    <a:pt x="0" y="13"/>
                    <a:pt x="0" y="13"/>
                    <a:pt x="0" y="13"/>
                  </a:cubicBezTo>
                  <a:cubicBezTo>
                    <a:pt x="0" y="14"/>
                    <a:pt x="0" y="14"/>
                    <a:pt x="0" y="15"/>
                  </a:cubicBezTo>
                  <a:cubicBezTo>
                    <a:pt x="1" y="15"/>
                    <a:pt x="1" y="16"/>
                    <a:pt x="2" y="16"/>
                  </a:cubicBezTo>
                  <a:cubicBezTo>
                    <a:pt x="2" y="16"/>
                    <a:pt x="2" y="16"/>
                    <a:pt x="3" y="16"/>
                  </a:cubicBezTo>
                  <a:cubicBezTo>
                    <a:pt x="9" y="16"/>
                    <a:pt x="9" y="16"/>
                    <a:pt x="9" y="16"/>
                  </a:cubicBezTo>
                  <a:cubicBezTo>
                    <a:pt x="10" y="16"/>
                    <a:pt x="11" y="16"/>
                    <a:pt x="11" y="16"/>
                  </a:cubicBezTo>
                  <a:cubicBezTo>
                    <a:pt x="12" y="15"/>
                    <a:pt x="12" y="15"/>
                    <a:pt x="12" y="14"/>
                  </a:cubicBezTo>
                  <a:cubicBezTo>
                    <a:pt x="12" y="14"/>
                    <a:pt x="12" y="13"/>
                    <a:pt x="12" y="13"/>
                  </a:cubicBezTo>
                  <a:cubicBezTo>
                    <a:pt x="12" y="10"/>
                    <a:pt x="12" y="10"/>
                    <a:pt x="12" y="10"/>
                  </a:cubicBezTo>
                  <a:cubicBezTo>
                    <a:pt x="38" y="10"/>
                    <a:pt x="38" y="10"/>
                    <a:pt x="38" y="10"/>
                  </a:cubicBezTo>
                  <a:lnTo>
                    <a:pt x="38" y="0"/>
                  </a:lnTo>
                  <a:close/>
                  <a:moveTo>
                    <a:pt x="3" y="3"/>
                  </a:moveTo>
                  <a:cubicBezTo>
                    <a:pt x="9" y="3"/>
                    <a:pt x="9" y="3"/>
                    <a:pt x="9" y="3"/>
                  </a:cubicBezTo>
                  <a:cubicBezTo>
                    <a:pt x="9" y="13"/>
                    <a:pt x="9" y="13"/>
                    <a:pt x="9" y="13"/>
                  </a:cubicBezTo>
                  <a:cubicBezTo>
                    <a:pt x="3" y="13"/>
                    <a:pt x="3" y="13"/>
                    <a:pt x="3" y="13"/>
                  </a:cubicBezTo>
                  <a:lnTo>
                    <a:pt x="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18" name="Group 68"/>
          <p:cNvGrpSpPr>
            <a:grpSpLocks noChangeAspect="1"/>
          </p:cNvGrpSpPr>
          <p:nvPr/>
        </p:nvGrpSpPr>
        <p:grpSpPr bwMode="auto">
          <a:xfrm>
            <a:off x="2953026" y="5329742"/>
            <a:ext cx="283386" cy="273045"/>
            <a:chOff x="3770" y="2095"/>
            <a:chExt cx="137" cy="132"/>
          </a:xfrm>
          <a:solidFill>
            <a:schemeClr val="bg1">
              <a:lumMod val="50000"/>
            </a:schemeClr>
          </a:solidFill>
          <a:effectLst/>
        </p:grpSpPr>
        <p:sp>
          <p:nvSpPr>
            <p:cNvPr id="119" name="Freeform 69"/>
            <p:cNvSpPr>
              <a:spLocks/>
            </p:cNvSpPr>
            <p:nvPr/>
          </p:nvSpPr>
          <p:spPr bwMode="auto">
            <a:xfrm>
              <a:off x="3770" y="2190"/>
              <a:ext cx="137" cy="37"/>
            </a:xfrm>
            <a:custGeom>
              <a:avLst/>
              <a:gdLst>
                <a:gd name="T0" fmla="*/ 52 w 55"/>
                <a:gd name="T1" fmla="*/ 6 h 15"/>
                <a:gd name="T2" fmla="*/ 38 w 55"/>
                <a:gd name="T3" fmla="*/ 6 h 15"/>
                <a:gd name="T4" fmla="*/ 37 w 55"/>
                <a:gd name="T5" fmla="*/ 6 h 15"/>
                <a:gd name="T6" fmla="*/ 37 w 55"/>
                <a:gd name="T7" fmla="*/ 3 h 15"/>
                <a:gd name="T8" fmla="*/ 37 w 55"/>
                <a:gd name="T9" fmla="*/ 1 h 15"/>
                <a:gd name="T10" fmla="*/ 35 w 55"/>
                <a:gd name="T11" fmla="*/ 0 h 15"/>
                <a:gd name="T12" fmla="*/ 20 w 55"/>
                <a:gd name="T13" fmla="*/ 0 h 15"/>
                <a:gd name="T14" fmla="*/ 18 w 55"/>
                <a:gd name="T15" fmla="*/ 3 h 15"/>
                <a:gd name="T16" fmla="*/ 18 w 55"/>
                <a:gd name="T17" fmla="*/ 6 h 15"/>
                <a:gd name="T18" fmla="*/ 18 w 55"/>
                <a:gd name="T19" fmla="*/ 6 h 15"/>
                <a:gd name="T20" fmla="*/ 3 w 55"/>
                <a:gd name="T21" fmla="*/ 6 h 15"/>
                <a:gd name="T22" fmla="*/ 0 w 55"/>
                <a:gd name="T23" fmla="*/ 8 h 15"/>
                <a:gd name="T24" fmla="*/ 0 w 55"/>
                <a:gd name="T25" fmla="*/ 14 h 15"/>
                <a:gd name="T26" fmla="*/ 1 w 55"/>
                <a:gd name="T27" fmla="*/ 15 h 15"/>
                <a:gd name="T28" fmla="*/ 2 w 55"/>
                <a:gd name="T29" fmla="*/ 14 h 15"/>
                <a:gd name="T30" fmla="*/ 2 w 55"/>
                <a:gd name="T31" fmla="*/ 8 h 15"/>
                <a:gd name="T32" fmla="*/ 3 w 55"/>
                <a:gd name="T33" fmla="*/ 8 h 15"/>
                <a:gd name="T34" fmla="*/ 18 w 55"/>
                <a:gd name="T35" fmla="*/ 8 h 15"/>
                <a:gd name="T36" fmla="*/ 18 w 55"/>
                <a:gd name="T37" fmla="*/ 8 h 15"/>
                <a:gd name="T38" fmla="*/ 18 w 55"/>
                <a:gd name="T39" fmla="*/ 9 h 15"/>
                <a:gd name="T40" fmla="*/ 19 w 55"/>
                <a:gd name="T41" fmla="*/ 9 h 15"/>
                <a:gd name="T42" fmla="*/ 20 w 55"/>
                <a:gd name="T43" fmla="*/ 9 h 15"/>
                <a:gd name="T44" fmla="*/ 20 w 55"/>
                <a:gd name="T45" fmla="*/ 8 h 15"/>
                <a:gd name="T46" fmla="*/ 20 w 55"/>
                <a:gd name="T47" fmla="*/ 3 h 15"/>
                <a:gd name="T48" fmla="*/ 20 w 55"/>
                <a:gd name="T49" fmla="*/ 2 h 15"/>
                <a:gd name="T50" fmla="*/ 35 w 55"/>
                <a:gd name="T51" fmla="*/ 2 h 15"/>
                <a:gd name="T52" fmla="*/ 35 w 55"/>
                <a:gd name="T53" fmla="*/ 3 h 15"/>
                <a:gd name="T54" fmla="*/ 35 w 55"/>
                <a:gd name="T55" fmla="*/ 8 h 15"/>
                <a:gd name="T56" fmla="*/ 36 w 55"/>
                <a:gd name="T57" fmla="*/ 9 h 15"/>
                <a:gd name="T58" fmla="*/ 36 w 55"/>
                <a:gd name="T59" fmla="*/ 9 h 15"/>
                <a:gd name="T60" fmla="*/ 37 w 55"/>
                <a:gd name="T61" fmla="*/ 9 h 15"/>
                <a:gd name="T62" fmla="*/ 37 w 55"/>
                <a:gd name="T63" fmla="*/ 8 h 15"/>
                <a:gd name="T64" fmla="*/ 38 w 55"/>
                <a:gd name="T65" fmla="*/ 8 h 15"/>
                <a:gd name="T66" fmla="*/ 52 w 55"/>
                <a:gd name="T67" fmla="*/ 8 h 15"/>
                <a:gd name="T68" fmla="*/ 53 w 55"/>
                <a:gd name="T69" fmla="*/ 8 h 15"/>
                <a:gd name="T70" fmla="*/ 53 w 55"/>
                <a:gd name="T71" fmla="*/ 14 h 15"/>
                <a:gd name="T72" fmla="*/ 54 w 55"/>
                <a:gd name="T73" fmla="*/ 15 h 15"/>
                <a:gd name="T74" fmla="*/ 55 w 55"/>
                <a:gd name="T75" fmla="*/ 14 h 15"/>
                <a:gd name="T76" fmla="*/ 55 w 55"/>
                <a:gd name="T77" fmla="*/ 8 h 15"/>
                <a:gd name="T78" fmla="*/ 52 w 55"/>
                <a:gd name="T79"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 h="15">
                  <a:moveTo>
                    <a:pt x="52" y="6"/>
                  </a:moveTo>
                  <a:cubicBezTo>
                    <a:pt x="38" y="6"/>
                    <a:pt x="38" y="6"/>
                    <a:pt x="38" y="6"/>
                  </a:cubicBezTo>
                  <a:cubicBezTo>
                    <a:pt x="38" y="6"/>
                    <a:pt x="37" y="6"/>
                    <a:pt x="37" y="6"/>
                  </a:cubicBezTo>
                  <a:cubicBezTo>
                    <a:pt x="37" y="3"/>
                    <a:pt x="37" y="3"/>
                    <a:pt x="37" y="3"/>
                  </a:cubicBezTo>
                  <a:cubicBezTo>
                    <a:pt x="37" y="2"/>
                    <a:pt x="37" y="1"/>
                    <a:pt x="37" y="1"/>
                  </a:cubicBezTo>
                  <a:cubicBezTo>
                    <a:pt x="36" y="0"/>
                    <a:pt x="36" y="0"/>
                    <a:pt x="35" y="0"/>
                  </a:cubicBezTo>
                  <a:cubicBezTo>
                    <a:pt x="20" y="0"/>
                    <a:pt x="20" y="0"/>
                    <a:pt x="20" y="0"/>
                  </a:cubicBezTo>
                  <a:cubicBezTo>
                    <a:pt x="19" y="0"/>
                    <a:pt x="18" y="1"/>
                    <a:pt x="18" y="3"/>
                  </a:cubicBezTo>
                  <a:cubicBezTo>
                    <a:pt x="18" y="6"/>
                    <a:pt x="18" y="6"/>
                    <a:pt x="18" y="6"/>
                  </a:cubicBezTo>
                  <a:cubicBezTo>
                    <a:pt x="18" y="6"/>
                    <a:pt x="18" y="6"/>
                    <a:pt x="18" y="6"/>
                  </a:cubicBezTo>
                  <a:cubicBezTo>
                    <a:pt x="3" y="6"/>
                    <a:pt x="3" y="6"/>
                    <a:pt x="3" y="6"/>
                  </a:cubicBezTo>
                  <a:cubicBezTo>
                    <a:pt x="2" y="6"/>
                    <a:pt x="0" y="7"/>
                    <a:pt x="0" y="8"/>
                  </a:cubicBezTo>
                  <a:cubicBezTo>
                    <a:pt x="0" y="14"/>
                    <a:pt x="0" y="14"/>
                    <a:pt x="0" y="14"/>
                  </a:cubicBezTo>
                  <a:cubicBezTo>
                    <a:pt x="0" y="14"/>
                    <a:pt x="1" y="15"/>
                    <a:pt x="1" y="15"/>
                  </a:cubicBezTo>
                  <a:cubicBezTo>
                    <a:pt x="2" y="15"/>
                    <a:pt x="2" y="14"/>
                    <a:pt x="2" y="14"/>
                  </a:cubicBezTo>
                  <a:cubicBezTo>
                    <a:pt x="2" y="8"/>
                    <a:pt x="2" y="8"/>
                    <a:pt x="2" y="8"/>
                  </a:cubicBezTo>
                  <a:cubicBezTo>
                    <a:pt x="2" y="8"/>
                    <a:pt x="3" y="8"/>
                    <a:pt x="3" y="8"/>
                  </a:cubicBezTo>
                  <a:cubicBezTo>
                    <a:pt x="18" y="8"/>
                    <a:pt x="18" y="8"/>
                    <a:pt x="18" y="8"/>
                  </a:cubicBezTo>
                  <a:cubicBezTo>
                    <a:pt x="18" y="8"/>
                    <a:pt x="18" y="8"/>
                    <a:pt x="18" y="8"/>
                  </a:cubicBezTo>
                  <a:cubicBezTo>
                    <a:pt x="18" y="8"/>
                    <a:pt x="18" y="8"/>
                    <a:pt x="18" y="9"/>
                  </a:cubicBezTo>
                  <a:cubicBezTo>
                    <a:pt x="18" y="9"/>
                    <a:pt x="19" y="9"/>
                    <a:pt x="19" y="9"/>
                  </a:cubicBezTo>
                  <a:cubicBezTo>
                    <a:pt x="19" y="9"/>
                    <a:pt x="19" y="9"/>
                    <a:pt x="20" y="9"/>
                  </a:cubicBezTo>
                  <a:cubicBezTo>
                    <a:pt x="20" y="8"/>
                    <a:pt x="20" y="8"/>
                    <a:pt x="20" y="8"/>
                  </a:cubicBezTo>
                  <a:cubicBezTo>
                    <a:pt x="20" y="3"/>
                    <a:pt x="20" y="3"/>
                    <a:pt x="20" y="3"/>
                  </a:cubicBezTo>
                  <a:cubicBezTo>
                    <a:pt x="20" y="2"/>
                    <a:pt x="20" y="2"/>
                    <a:pt x="20" y="2"/>
                  </a:cubicBezTo>
                  <a:cubicBezTo>
                    <a:pt x="35" y="2"/>
                    <a:pt x="35" y="2"/>
                    <a:pt x="35" y="2"/>
                  </a:cubicBezTo>
                  <a:cubicBezTo>
                    <a:pt x="35" y="2"/>
                    <a:pt x="35" y="2"/>
                    <a:pt x="35" y="3"/>
                  </a:cubicBezTo>
                  <a:cubicBezTo>
                    <a:pt x="35" y="8"/>
                    <a:pt x="35" y="8"/>
                    <a:pt x="35" y="8"/>
                  </a:cubicBezTo>
                  <a:cubicBezTo>
                    <a:pt x="35" y="8"/>
                    <a:pt x="35" y="8"/>
                    <a:pt x="36" y="9"/>
                  </a:cubicBezTo>
                  <a:cubicBezTo>
                    <a:pt x="36" y="9"/>
                    <a:pt x="36" y="9"/>
                    <a:pt x="36" y="9"/>
                  </a:cubicBezTo>
                  <a:cubicBezTo>
                    <a:pt x="37" y="9"/>
                    <a:pt x="37" y="9"/>
                    <a:pt x="37" y="9"/>
                  </a:cubicBezTo>
                  <a:cubicBezTo>
                    <a:pt x="37" y="8"/>
                    <a:pt x="37" y="8"/>
                    <a:pt x="37" y="8"/>
                  </a:cubicBezTo>
                  <a:cubicBezTo>
                    <a:pt x="37" y="8"/>
                    <a:pt x="37" y="8"/>
                    <a:pt x="38" y="8"/>
                  </a:cubicBezTo>
                  <a:cubicBezTo>
                    <a:pt x="52" y="8"/>
                    <a:pt x="52" y="8"/>
                    <a:pt x="52" y="8"/>
                  </a:cubicBezTo>
                  <a:cubicBezTo>
                    <a:pt x="53" y="8"/>
                    <a:pt x="53" y="8"/>
                    <a:pt x="53" y="8"/>
                  </a:cubicBezTo>
                  <a:cubicBezTo>
                    <a:pt x="53" y="14"/>
                    <a:pt x="53" y="14"/>
                    <a:pt x="53" y="14"/>
                  </a:cubicBezTo>
                  <a:cubicBezTo>
                    <a:pt x="53" y="14"/>
                    <a:pt x="53" y="15"/>
                    <a:pt x="54" y="15"/>
                  </a:cubicBezTo>
                  <a:cubicBezTo>
                    <a:pt x="54" y="15"/>
                    <a:pt x="55" y="14"/>
                    <a:pt x="55" y="14"/>
                  </a:cubicBezTo>
                  <a:cubicBezTo>
                    <a:pt x="55" y="8"/>
                    <a:pt x="55" y="8"/>
                    <a:pt x="55" y="8"/>
                  </a:cubicBezTo>
                  <a:cubicBezTo>
                    <a:pt x="55" y="7"/>
                    <a:pt x="54" y="6"/>
                    <a:pt x="5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0" name="Freeform 70"/>
            <p:cNvSpPr>
              <a:spLocks/>
            </p:cNvSpPr>
            <p:nvPr/>
          </p:nvSpPr>
          <p:spPr bwMode="auto">
            <a:xfrm>
              <a:off x="3820" y="2118"/>
              <a:ext cx="37" cy="69"/>
            </a:xfrm>
            <a:custGeom>
              <a:avLst/>
              <a:gdLst>
                <a:gd name="T0" fmla="*/ 2 w 15"/>
                <a:gd name="T1" fmla="*/ 14 h 28"/>
                <a:gd name="T2" fmla="*/ 3 w 15"/>
                <a:gd name="T3" fmla="*/ 13 h 28"/>
                <a:gd name="T4" fmla="*/ 3 w 15"/>
                <a:gd name="T5" fmla="*/ 8 h 28"/>
                <a:gd name="T6" fmla="*/ 4 w 15"/>
                <a:gd name="T7" fmla="*/ 4 h 28"/>
                <a:gd name="T8" fmla="*/ 4 w 15"/>
                <a:gd name="T9" fmla="*/ 4 h 28"/>
                <a:gd name="T10" fmla="*/ 4 w 15"/>
                <a:gd name="T11" fmla="*/ 12 h 28"/>
                <a:gd name="T12" fmla="*/ 4 w 15"/>
                <a:gd name="T13" fmla="*/ 13 h 28"/>
                <a:gd name="T14" fmla="*/ 4 w 15"/>
                <a:gd name="T15" fmla="*/ 26 h 28"/>
                <a:gd name="T16" fmla="*/ 5 w 15"/>
                <a:gd name="T17" fmla="*/ 28 h 28"/>
                <a:gd name="T18" fmla="*/ 5 w 15"/>
                <a:gd name="T19" fmla="*/ 28 h 28"/>
                <a:gd name="T20" fmla="*/ 5 w 15"/>
                <a:gd name="T21" fmla="*/ 28 h 28"/>
                <a:gd name="T22" fmla="*/ 7 w 15"/>
                <a:gd name="T23" fmla="*/ 26 h 28"/>
                <a:gd name="T24" fmla="*/ 7 w 15"/>
                <a:gd name="T25" fmla="*/ 14 h 28"/>
                <a:gd name="T26" fmla="*/ 8 w 15"/>
                <a:gd name="T27" fmla="*/ 14 h 28"/>
                <a:gd name="T28" fmla="*/ 8 w 15"/>
                <a:gd name="T29" fmla="*/ 26 h 28"/>
                <a:gd name="T30" fmla="*/ 10 w 15"/>
                <a:gd name="T31" fmla="*/ 28 h 28"/>
                <a:gd name="T32" fmla="*/ 10 w 15"/>
                <a:gd name="T33" fmla="*/ 28 h 28"/>
                <a:gd name="T34" fmla="*/ 10 w 15"/>
                <a:gd name="T35" fmla="*/ 28 h 28"/>
                <a:gd name="T36" fmla="*/ 12 w 15"/>
                <a:gd name="T37" fmla="*/ 26 h 28"/>
                <a:gd name="T38" fmla="*/ 12 w 15"/>
                <a:gd name="T39" fmla="*/ 13 h 28"/>
                <a:gd name="T40" fmla="*/ 12 w 15"/>
                <a:gd name="T41" fmla="*/ 12 h 28"/>
                <a:gd name="T42" fmla="*/ 12 w 15"/>
                <a:gd name="T43" fmla="*/ 4 h 28"/>
                <a:gd name="T44" fmla="*/ 12 w 15"/>
                <a:gd name="T45" fmla="*/ 4 h 28"/>
                <a:gd name="T46" fmla="*/ 12 w 15"/>
                <a:gd name="T47" fmla="*/ 8 h 28"/>
                <a:gd name="T48" fmla="*/ 12 w 15"/>
                <a:gd name="T49" fmla="*/ 13 h 28"/>
                <a:gd name="T50" fmla="*/ 14 w 15"/>
                <a:gd name="T51" fmla="*/ 14 h 28"/>
                <a:gd name="T52" fmla="*/ 15 w 15"/>
                <a:gd name="T53" fmla="*/ 13 h 28"/>
                <a:gd name="T54" fmla="*/ 15 w 15"/>
                <a:gd name="T55" fmla="*/ 8 h 28"/>
                <a:gd name="T56" fmla="*/ 13 w 15"/>
                <a:gd name="T57" fmla="*/ 1 h 28"/>
                <a:gd name="T58" fmla="*/ 10 w 15"/>
                <a:gd name="T59" fmla="*/ 0 h 28"/>
                <a:gd name="T60" fmla="*/ 10 w 15"/>
                <a:gd name="T61" fmla="*/ 0 h 28"/>
                <a:gd name="T62" fmla="*/ 10 w 15"/>
                <a:gd name="T63" fmla="*/ 0 h 28"/>
                <a:gd name="T64" fmla="*/ 10 w 15"/>
                <a:gd name="T65" fmla="*/ 0 h 28"/>
                <a:gd name="T66" fmla="*/ 8 w 15"/>
                <a:gd name="T67" fmla="*/ 4 h 28"/>
                <a:gd name="T68" fmla="*/ 8 w 15"/>
                <a:gd name="T69" fmla="*/ 1 h 28"/>
                <a:gd name="T70" fmla="*/ 8 w 15"/>
                <a:gd name="T71" fmla="*/ 1 h 28"/>
                <a:gd name="T72" fmla="*/ 8 w 15"/>
                <a:gd name="T73" fmla="*/ 0 h 28"/>
                <a:gd name="T74" fmla="*/ 8 w 15"/>
                <a:gd name="T75" fmla="*/ 0 h 28"/>
                <a:gd name="T76" fmla="*/ 7 w 15"/>
                <a:gd name="T77" fmla="*/ 0 h 28"/>
                <a:gd name="T78" fmla="*/ 7 w 15"/>
                <a:gd name="T79" fmla="*/ 0 h 28"/>
                <a:gd name="T80" fmla="*/ 7 w 15"/>
                <a:gd name="T81" fmla="*/ 1 h 28"/>
                <a:gd name="T82" fmla="*/ 7 w 15"/>
                <a:gd name="T83" fmla="*/ 1 h 28"/>
                <a:gd name="T84" fmla="*/ 7 w 15"/>
                <a:gd name="T85" fmla="*/ 4 h 28"/>
                <a:gd name="T86" fmla="*/ 6 w 15"/>
                <a:gd name="T87" fmla="*/ 0 h 28"/>
                <a:gd name="T88" fmla="*/ 6 w 15"/>
                <a:gd name="T89" fmla="*/ 0 h 28"/>
                <a:gd name="T90" fmla="*/ 6 w 15"/>
                <a:gd name="T91" fmla="*/ 0 h 28"/>
                <a:gd name="T92" fmla="*/ 5 w 15"/>
                <a:gd name="T93" fmla="*/ 0 h 28"/>
                <a:gd name="T94" fmla="*/ 2 w 15"/>
                <a:gd name="T95" fmla="*/ 1 h 28"/>
                <a:gd name="T96" fmla="*/ 0 w 15"/>
                <a:gd name="T97" fmla="*/ 8 h 28"/>
                <a:gd name="T98" fmla="*/ 0 w 15"/>
                <a:gd name="T99" fmla="*/ 13 h 28"/>
                <a:gd name="T100" fmla="*/ 2 w 15"/>
                <a:gd name="T101"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 h="28">
                  <a:moveTo>
                    <a:pt x="2" y="14"/>
                  </a:moveTo>
                  <a:cubicBezTo>
                    <a:pt x="3" y="14"/>
                    <a:pt x="3" y="14"/>
                    <a:pt x="3" y="13"/>
                  </a:cubicBezTo>
                  <a:cubicBezTo>
                    <a:pt x="3" y="13"/>
                    <a:pt x="3" y="10"/>
                    <a:pt x="3" y="8"/>
                  </a:cubicBezTo>
                  <a:cubicBezTo>
                    <a:pt x="3" y="7"/>
                    <a:pt x="3" y="4"/>
                    <a:pt x="4" y="4"/>
                  </a:cubicBezTo>
                  <a:cubicBezTo>
                    <a:pt x="4" y="4"/>
                    <a:pt x="4" y="4"/>
                    <a:pt x="4" y="4"/>
                  </a:cubicBezTo>
                  <a:cubicBezTo>
                    <a:pt x="4" y="12"/>
                    <a:pt x="4" y="12"/>
                    <a:pt x="4" y="12"/>
                  </a:cubicBezTo>
                  <a:cubicBezTo>
                    <a:pt x="4" y="12"/>
                    <a:pt x="4" y="13"/>
                    <a:pt x="4" y="13"/>
                  </a:cubicBezTo>
                  <a:cubicBezTo>
                    <a:pt x="4" y="26"/>
                    <a:pt x="4" y="26"/>
                    <a:pt x="4" y="26"/>
                  </a:cubicBezTo>
                  <a:cubicBezTo>
                    <a:pt x="4" y="27"/>
                    <a:pt x="4" y="28"/>
                    <a:pt x="5" y="28"/>
                  </a:cubicBezTo>
                  <a:cubicBezTo>
                    <a:pt x="5" y="28"/>
                    <a:pt x="5" y="28"/>
                    <a:pt x="5" y="28"/>
                  </a:cubicBezTo>
                  <a:cubicBezTo>
                    <a:pt x="5" y="28"/>
                    <a:pt x="5" y="28"/>
                    <a:pt x="5" y="28"/>
                  </a:cubicBezTo>
                  <a:cubicBezTo>
                    <a:pt x="6" y="28"/>
                    <a:pt x="7" y="27"/>
                    <a:pt x="7" y="26"/>
                  </a:cubicBezTo>
                  <a:cubicBezTo>
                    <a:pt x="7" y="14"/>
                    <a:pt x="7" y="14"/>
                    <a:pt x="7" y="14"/>
                  </a:cubicBezTo>
                  <a:cubicBezTo>
                    <a:pt x="8" y="14"/>
                    <a:pt x="8" y="14"/>
                    <a:pt x="8" y="14"/>
                  </a:cubicBezTo>
                  <a:cubicBezTo>
                    <a:pt x="8" y="26"/>
                    <a:pt x="8" y="26"/>
                    <a:pt x="8" y="26"/>
                  </a:cubicBezTo>
                  <a:cubicBezTo>
                    <a:pt x="8" y="27"/>
                    <a:pt x="9" y="28"/>
                    <a:pt x="10" y="28"/>
                  </a:cubicBezTo>
                  <a:cubicBezTo>
                    <a:pt x="10" y="28"/>
                    <a:pt x="10" y="28"/>
                    <a:pt x="10" y="28"/>
                  </a:cubicBezTo>
                  <a:cubicBezTo>
                    <a:pt x="10" y="28"/>
                    <a:pt x="10" y="28"/>
                    <a:pt x="10" y="28"/>
                  </a:cubicBezTo>
                  <a:cubicBezTo>
                    <a:pt x="11" y="28"/>
                    <a:pt x="12" y="27"/>
                    <a:pt x="12" y="26"/>
                  </a:cubicBezTo>
                  <a:cubicBezTo>
                    <a:pt x="12" y="13"/>
                    <a:pt x="12" y="13"/>
                    <a:pt x="12" y="13"/>
                  </a:cubicBezTo>
                  <a:cubicBezTo>
                    <a:pt x="12" y="13"/>
                    <a:pt x="12" y="12"/>
                    <a:pt x="12" y="12"/>
                  </a:cubicBezTo>
                  <a:cubicBezTo>
                    <a:pt x="12" y="4"/>
                    <a:pt x="12" y="4"/>
                    <a:pt x="12" y="4"/>
                  </a:cubicBezTo>
                  <a:cubicBezTo>
                    <a:pt x="12" y="4"/>
                    <a:pt x="12" y="4"/>
                    <a:pt x="12" y="4"/>
                  </a:cubicBezTo>
                  <a:cubicBezTo>
                    <a:pt x="12" y="4"/>
                    <a:pt x="12" y="7"/>
                    <a:pt x="12" y="8"/>
                  </a:cubicBezTo>
                  <a:cubicBezTo>
                    <a:pt x="13" y="10"/>
                    <a:pt x="12" y="13"/>
                    <a:pt x="12" y="13"/>
                  </a:cubicBezTo>
                  <a:cubicBezTo>
                    <a:pt x="12" y="14"/>
                    <a:pt x="13" y="14"/>
                    <a:pt x="14" y="14"/>
                  </a:cubicBezTo>
                  <a:cubicBezTo>
                    <a:pt x="15" y="14"/>
                    <a:pt x="15" y="14"/>
                    <a:pt x="15" y="13"/>
                  </a:cubicBezTo>
                  <a:cubicBezTo>
                    <a:pt x="15" y="13"/>
                    <a:pt x="15" y="10"/>
                    <a:pt x="15" y="8"/>
                  </a:cubicBezTo>
                  <a:cubicBezTo>
                    <a:pt x="15" y="3"/>
                    <a:pt x="13" y="1"/>
                    <a:pt x="13" y="1"/>
                  </a:cubicBezTo>
                  <a:cubicBezTo>
                    <a:pt x="12" y="1"/>
                    <a:pt x="11" y="0"/>
                    <a:pt x="10" y="0"/>
                  </a:cubicBezTo>
                  <a:cubicBezTo>
                    <a:pt x="10" y="0"/>
                    <a:pt x="10" y="0"/>
                    <a:pt x="10" y="0"/>
                  </a:cubicBezTo>
                  <a:cubicBezTo>
                    <a:pt x="10" y="0"/>
                    <a:pt x="10" y="0"/>
                    <a:pt x="10" y="0"/>
                  </a:cubicBezTo>
                  <a:cubicBezTo>
                    <a:pt x="10" y="0"/>
                    <a:pt x="10" y="0"/>
                    <a:pt x="10" y="0"/>
                  </a:cubicBezTo>
                  <a:cubicBezTo>
                    <a:pt x="10" y="0"/>
                    <a:pt x="9" y="2"/>
                    <a:pt x="8" y="4"/>
                  </a:cubicBezTo>
                  <a:cubicBezTo>
                    <a:pt x="8" y="3"/>
                    <a:pt x="8" y="1"/>
                    <a:pt x="8" y="1"/>
                  </a:cubicBezTo>
                  <a:cubicBezTo>
                    <a:pt x="8" y="1"/>
                    <a:pt x="8" y="1"/>
                    <a:pt x="8" y="1"/>
                  </a:cubicBezTo>
                  <a:cubicBezTo>
                    <a:pt x="8" y="0"/>
                    <a:pt x="8" y="0"/>
                    <a:pt x="8" y="0"/>
                  </a:cubicBezTo>
                  <a:cubicBezTo>
                    <a:pt x="8" y="0"/>
                    <a:pt x="8" y="0"/>
                    <a:pt x="8" y="0"/>
                  </a:cubicBezTo>
                  <a:cubicBezTo>
                    <a:pt x="7" y="0"/>
                    <a:pt x="7" y="0"/>
                    <a:pt x="7" y="0"/>
                  </a:cubicBezTo>
                  <a:cubicBezTo>
                    <a:pt x="7" y="0"/>
                    <a:pt x="7" y="0"/>
                    <a:pt x="7" y="0"/>
                  </a:cubicBezTo>
                  <a:cubicBezTo>
                    <a:pt x="7" y="1"/>
                    <a:pt x="7" y="1"/>
                    <a:pt x="7" y="1"/>
                  </a:cubicBezTo>
                  <a:cubicBezTo>
                    <a:pt x="7" y="1"/>
                    <a:pt x="7" y="1"/>
                    <a:pt x="7" y="1"/>
                  </a:cubicBezTo>
                  <a:cubicBezTo>
                    <a:pt x="7" y="1"/>
                    <a:pt x="7" y="3"/>
                    <a:pt x="7" y="4"/>
                  </a:cubicBezTo>
                  <a:cubicBezTo>
                    <a:pt x="6" y="2"/>
                    <a:pt x="6" y="0"/>
                    <a:pt x="6" y="0"/>
                  </a:cubicBezTo>
                  <a:cubicBezTo>
                    <a:pt x="6" y="0"/>
                    <a:pt x="6" y="0"/>
                    <a:pt x="6" y="0"/>
                  </a:cubicBezTo>
                  <a:cubicBezTo>
                    <a:pt x="6" y="0"/>
                    <a:pt x="6" y="0"/>
                    <a:pt x="6" y="0"/>
                  </a:cubicBezTo>
                  <a:cubicBezTo>
                    <a:pt x="5" y="0"/>
                    <a:pt x="5" y="0"/>
                    <a:pt x="5" y="0"/>
                  </a:cubicBezTo>
                  <a:cubicBezTo>
                    <a:pt x="4" y="0"/>
                    <a:pt x="3" y="1"/>
                    <a:pt x="2" y="1"/>
                  </a:cubicBezTo>
                  <a:cubicBezTo>
                    <a:pt x="2" y="1"/>
                    <a:pt x="1" y="3"/>
                    <a:pt x="0" y="8"/>
                  </a:cubicBezTo>
                  <a:cubicBezTo>
                    <a:pt x="0" y="10"/>
                    <a:pt x="0" y="13"/>
                    <a:pt x="0" y="13"/>
                  </a:cubicBezTo>
                  <a:cubicBezTo>
                    <a:pt x="1" y="14"/>
                    <a:pt x="1" y="14"/>
                    <a:pt x="2"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1" name="Freeform 71"/>
            <p:cNvSpPr>
              <a:spLocks/>
            </p:cNvSpPr>
            <p:nvPr/>
          </p:nvSpPr>
          <p:spPr bwMode="auto">
            <a:xfrm>
              <a:off x="3830" y="2095"/>
              <a:ext cx="17" cy="20"/>
            </a:xfrm>
            <a:custGeom>
              <a:avLst/>
              <a:gdLst>
                <a:gd name="T0" fmla="*/ 1 w 7"/>
                <a:gd name="T1" fmla="*/ 5 h 8"/>
                <a:gd name="T2" fmla="*/ 4 w 7"/>
                <a:gd name="T3" fmla="*/ 8 h 8"/>
                <a:gd name="T4" fmla="*/ 7 w 7"/>
                <a:gd name="T5" fmla="*/ 5 h 8"/>
                <a:gd name="T6" fmla="*/ 7 w 7"/>
                <a:gd name="T7" fmla="*/ 4 h 8"/>
                <a:gd name="T8" fmla="*/ 7 w 7"/>
                <a:gd name="T9" fmla="*/ 4 h 8"/>
                <a:gd name="T10" fmla="*/ 4 w 7"/>
                <a:gd name="T11" fmla="*/ 0 h 8"/>
                <a:gd name="T12" fmla="*/ 1 w 7"/>
                <a:gd name="T13" fmla="*/ 4 h 8"/>
                <a:gd name="T14" fmla="*/ 0 w 7"/>
                <a:gd name="T15" fmla="*/ 4 h 8"/>
                <a:gd name="T16" fmla="*/ 1 w 7"/>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8">
                  <a:moveTo>
                    <a:pt x="1" y="5"/>
                  </a:moveTo>
                  <a:cubicBezTo>
                    <a:pt x="1" y="7"/>
                    <a:pt x="2" y="8"/>
                    <a:pt x="4" y="8"/>
                  </a:cubicBezTo>
                  <a:cubicBezTo>
                    <a:pt x="5" y="8"/>
                    <a:pt x="6" y="7"/>
                    <a:pt x="7" y="5"/>
                  </a:cubicBezTo>
                  <a:cubicBezTo>
                    <a:pt x="7" y="5"/>
                    <a:pt x="7" y="5"/>
                    <a:pt x="7" y="4"/>
                  </a:cubicBezTo>
                  <a:cubicBezTo>
                    <a:pt x="7" y="4"/>
                    <a:pt x="7" y="4"/>
                    <a:pt x="7" y="4"/>
                  </a:cubicBezTo>
                  <a:cubicBezTo>
                    <a:pt x="7" y="2"/>
                    <a:pt x="5" y="0"/>
                    <a:pt x="4" y="0"/>
                  </a:cubicBezTo>
                  <a:cubicBezTo>
                    <a:pt x="2" y="0"/>
                    <a:pt x="1" y="2"/>
                    <a:pt x="1" y="4"/>
                  </a:cubicBezTo>
                  <a:cubicBezTo>
                    <a:pt x="0" y="4"/>
                    <a:pt x="0" y="4"/>
                    <a:pt x="0" y="4"/>
                  </a:cubicBezTo>
                  <a:cubicBezTo>
                    <a:pt x="0" y="5"/>
                    <a:pt x="0"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2" name="Freeform 72"/>
            <p:cNvSpPr>
              <a:spLocks/>
            </p:cNvSpPr>
            <p:nvPr/>
          </p:nvSpPr>
          <p:spPr bwMode="auto">
            <a:xfrm>
              <a:off x="3867"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3 w 14"/>
                <a:gd name="T55" fmla="*/ 7 h 26"/>
                <a:gd name="T56" fmla="*/ 12 w 14"/>
                <a:gd name="T57" fmla="*/ 1 h 26"/>
                <a:gd name="T58" fmla="*/ 9 w 14"/>
                <a:gd name="T59" fmla="*/ 0 h 26"/>
                <a:gd name="T60" fmla="*/ 8 w 14"/>
                <a:gd name="T61" fmla="*/ 0 h 26"/>
                <a:gd name="T62" fmla="*/ 8 w 14"/>
                <a:gd name="T63" fmla="*/ 0 h 26"/>
                <a:gd name="T64" fmla="*/ 8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1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5"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3" y="7"/>
                  </a:cubicBezTo>
                  <a:cubicBezTo>
                    <a:pt x="13" y="3"/>
                    <a:pt x="12" y="1"/>
                    <a:pt x="12" y="1"/>
                  </a:cubicBezTo>
                  <a:cubicBezTo>
                    <a:pt x="11" y="0"/>
                    <a:pt x="10" y="0"/>
                    <a:pt x="9" y="0"/>
                  </a:cubicBezTo>
                  <a:cubicBezTo>
                    <a:pt x="9" y="0"/>
                    <a:pt x="9" y="0"/>
                    <a:pt x="8" y="0"/>
                  </a:cubicBezTo>
                  <a:cubicBezTo>
                    <a:pt x="8" y="0"/>
                    <a:pt x="8" y="0"/>
                    <a:pt x="8" y="0"/>
                  </a:cubicBezTo>
                  <a:cubicBezTo>
                    <a:pt x="8" y="0"/>
                    <a:pt x="8" y="0"/>
                    <a:pt x="8" y="0"/>
                  </a:cubicBezTo>
                  <a:cubicBezTo>
                    <a:pt x="8"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4" y="0"/>
                    <a:pt x="4" y="0"/>
                    <a:pt x="4" y="0"/>
                  </a:cubicBezTo>
                  <a:cubicBezTo>
                    <a:pt x="3" y="0"/>
                    <a:pt x="2" y="0"/>
                    <a:pt x="1"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3" name="Freeform 73"/>
            <p:cNvSpPr>
              <a:spLocks/>
            </p:cNvSpPr>
            <p:nvPr/>
          </p:nvSpPr>
          <p:spPr bwMode="auto">
            <a:xfrm>
              <a:off x="3875" y="2115"/>
              <a:ext cx="17" cy="18"/>
            </a:xfrm>
            <a:custGeom>
              <a:avLst/>
              <a:gdLst>
                <a:gd name="T0" fmla="*/ 1 w 7"/>
                <a:gd name="T1" fmla="*/ 5 h 7"/>
                <a:gd name="T2" fmla="*/ 4 w 7"/>
                <a:gd name="T3" fmla="*/ 7 h 7"/>
                <a:gd name="T4" fmla="*/ 6 w 7"/>
                <a:gd name="T5" fmla="*/ 4 h 7"/>
                <a:gd name="T6" fmla="*/ 7 w 7"/>
                <a:gd name="T7" fmla="*/ 3 h 7"/>
                <a:gd name="T8" fmla="*/ 6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6" y="3"/>
                  </a:cubicBezTo>
                  <a:cubicBezTo>
                    <a:pt x="6" y="1"/>
                    <a:pt x="5" y="0"/>
                    <a:pt x="4" y="0"/>
                  </a:cubicBezTo>
                  <a:cubicBezTo>
                    <a:pt x="2" y="0"/>
                    <a:pt x="1" y="1"/>
                    <a:pt x="1" y="3"/>
                  </a:cubicBezTo>
                  <a:cubicBezTo>
                    <a:pt x="0" y="3"/>
                    <a:pt x="0" y="3"/>
                    <a:pt x="0" y="3"/>
                  </a:cubicBezTo>
                  <a:cubicBezTo>
                    <a:pt x="0" y="4"/>
                    <a:pt x="0" y="4"/>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4" name="Freeform 74"/>
            <p:cNvSpPr>
              <a:spLocks/>
            </p:cNvSpPr>
            <p:nvPr/>
          </p:nvSpPr>
          <p:spPr bwMode="auto">
            <a:xfrm>
              <a:off x="3778"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4 w 14"/>
                <a:gd name="T55" fmla="*/ 7 h 26"/>
                <a:gd name="T56" fmla="*/ 12 w 14"/>
                <a:gd name="T57" fmla="*/ 1 h 26"/>
                <a:gd name="T58" fmla="*/ 9 w 14"/>
                <a:gd name="T59" fmla="*/ 0 h 26"/>
                <a:gd name="T60" fmla="*/ 9 w 14"/>
                <a:gd name="T61" fmla="*/ 0 h 26"/>
                <a:gd name="T62" fmla="*/ 9 w 14"/>
                <a:gd name="T63" fmla="*/ 0 h 26"/>
                <a:gd name="T64" fmla="*/ 9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2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6"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4" y="7"/>
                  </a:cubicBezTo>
                  <a:cubicBezTo>
                    <a:pt x="13" y="3"/>
                    <a:pt x="12" y="1"/>
                    <a:pt x="12" y="1"/>
                  </a:cubicBezTo>
                  <a:cubicBezTo>
                    <a:pt x="11" y="0"/>
                    <a:pt x="10" y="0"/>
                    <a:pt x="9" y="0"/>
                  </a:cubicBezTo>
                  <a:cubicBezTo>
                    <a:pt x="9" y="0"/>
                    <a:pt x="9" y="0"/>
                    <a:pt x="9" y="0"/>
                  </a:cubicBezTo>
                  <a:cubicBezTo>
                    <a:pt x="9" y="0"/>
                    <a:pt x="9" y="0"/>
                    <a:pt x="9" y="0"/>
                  </a:cubicBezTo>
                  <a:cubicBezTo>
                    <a:pt x="9" y="0"/>
                    <a:pt x="9" y="0"/>
                    <a:pt x="9" y="0"/>
                  </a:cubicBezTo>
                  <a:cubicBezTo>
                    <a:pt x="9"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5" y="0"/>
                    <a:pt x="4" y="0"/>
                    <a:pt x="4" y="0"/>
                  </a:cubicBezTo>
                  <a:cubicBezTo>
                    <a:pt x="3" y="0"/>
                    <a:pt x="2" y="0"/>
                    <a:pt x="2"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5" name="Freeform 75"/>
            <p:cNvSpPr>
              <a:spLocks/>
            </p:cNvSpPr>
            <p:nvPr/>
          </p:nvSpPr>
          <p:spPr bwMode="auto">
            <a:xfrm>
              <a:off x="3785" y="2115"/>
              <a:ext cx="18" cy="18"/>
            </a:xfrm>
            <a:custGeom>
              <a:avLst/>
              <a:gdLst>
                <a:gd name="T0" fmla="*/ 1 w 7"/>
                <a:gd name="T1" fmla="*/ 5 h 7"/>
                <a:gd name="T2" fmla="*/ 4 w 7"/>
                <a:gd name="T3" fmla="*/ 7 h 7"/>
                <a:gd name="T4" fmla="*/ 6 w 7"/>
                <a:gd name="T5" fmla="*/ 4 h 7"/>
                <a:gd name="T6" fmla="*/ 7 w 7"/>
                <a:gd name="T7" fmla="*/ 3 h 7"/>
                <a:gd name="T8" fmla="*/ 7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7" y="3"/>
                  </a:cubicBezTo>
                  <a:cubicBezTo>
                    <a:pt x="7" y="1"/>
                    <a:pt x="5" y="0"/>
                    <a:pt x="4" y="0"/>
                  </a:cubicBezTo>
                  <a:cubicBezTo>
                    <a:pt x="2" y="0"/>
                    <a:pt x="1" y="1"/>
                    <a:pt x="1" y="3"/>
                  </a:cubicBezTo>
                  <a:cubicBezTo>
                    <a:pt x="1" y="3"/>
                    <a:pt x="0" y="3"/>
                    <a:pt x="0" y="3"/>
                  </a:cubicBezTo>
                  <a:cubicBezTo>
                    <a:pt x="0" y="4"/>
                    <a:pt x="1" y="4"/>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cxnSp>
        <p:nvCxnSpPr>
          <p:cNvPr id="127" name="直接连接符 126"/>
          <p:cNvCxnSpPr/>
          <p:nvPr/>
        </p:nvCxnSpPr>
        <p:spPr>
          <a:xfrm>
            <a:off x="3390900" y="4580163"/>
            <a:ext cx="0" cy="45876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3390900" y="5210929"/>
            <a:ext cx="0" cy="45876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a:off x="3390900" y="3318629"/>
            <a:ext cx="0" cy="45876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a:off x="3390900" y="3949396"/>
            <a:ext cx="0" cy="45876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2" name="文本框 131"/>
          <p:cNvSpPr txBox="1"/>
          <p:nvPr/>
        </p:nvSpPr>
        <p:spPr>
          <a:xfrm>
            <a:off x="3407467" y="3318821"/>
            <a:ext cx="2366891" cy="461665"/>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sp>
        <p:nvSpPr>
          <p:cNvPr id="133" name="文本框 132"/>
          <p:cNvSpPr txBox="1"/>
          <p:nvPr/>
        </p:nvSpPr>
        <p:spPr>
          <a:xfrm>
            <a:off x="3407467" y="3927991"/>
            <a:ext cx="2366891" cy="461665"/>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sp>
        <p:nvSpPr>
          <p:cNvPr id="134" name="文本框 133"/>
          <p:cNvSpPr txBox="1"/>
          <p:nvPr/>
        </p:nvSpPr>
        <p:spPr>
          <a:xfrm>
            <a:off x="3407467" y="4566051"/>
            <a:ext cx="2366891" cy="461665"/>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sp>
        <p:nvSpPr>
          <p:cNvPr id="135" name="文本框 134"/>
          <p:cNvSpPr txBox="1"/>
          <p:nvPr/>
        </p:nvSpPr>
        <p:spPr>
          <a:xfrm>
            <a:off x="3407467" y="5185266"/>
            <a:ext cx="2366891" cy="461665"/>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sp>
        <p:nvSpPr>
          <p:cNvPr id="137" name="文本框 136"/>
          <p:cNvSpPr txBox="1"/>
          <p:nvPr/>
        </p:nvSpPr>
        <p:spPr>
          <a:xfrm>
            <a:off x="2746190" y="1560500"/>
            <a:ext cx="1873498" cy="646331"/>
          </a:xfrm>
          <a:prstGeom prst="rect">
            <a:avLst/>
          </a:prstGeom>
          <a:noFill/>
        </p:spPr>
        <p:txBody>
          <a:bodyPr wrap="square" rtlCol="0">
            <a:spAutoFit/>
          </a:bodyPr>
          <a:lstStyle/>
          <a:p>
            <a:pPr algn="ctr"/>
            <a:r>
              <a:rPr lang="en-US" altLang="zh-CN"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YOUR TITTLE HERE</a:t>
            </a:r>
            <a:endParaRPr lang="zh-CN" altLang="en-US"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endParaRPr>
          </a:p>
        </p:txBody>
      </p:sp>
      <p:grpSp>
        <p:nvGrpSpPr>
          <p:cNvPr id="8" name="组合 7"/>
          <p:cNvGrpSpPr/>
          <p:nvPr/>
        </p:nvGrpSpPr>
        <p:grpSpPr>
          <a:xfrm>
            <a:off x="1041306" y="2799449"/>
            <a:ext cx="10109389" cy="1776009"/>
            <a:chOff x="1135456" y="2509169"/>
            <a:chExt cx="10109389" cy="1776009"/>
          </a:xfrm>
        </p:grpSpPr>
        <p:sp>
          <p:nvSpPr>
            <p:cNvPr id="143" name="任意多边形 142"/>
            <p:cNvSpPr/>
            <p:nvPr/>
          </p:nvSpPr>
          <p:spPr>
            <a:xfrm rot="16200000">
              <a:off x="620017" y="3024608"/>
              <a:ext cx="1776008" cy="745129"/>
            </a:xfrm>
            <a:custGeom>
              <a:avLst/>
              <a:gdLst>
                <a:gd name="connsiteX0" fmla="*/ 2959906 w 2960298"/>
                <a:gd name="connsiteY0" fmla="*/ 1556715 h 1640757"/>
                <a:gd name="connsiteX1" fmla="*/ 2928441 w 2960298"/>
                <a:gd name="connsiteY1" fmla="*/ 1610244 h 1640757"/>
                <a:gd name="connsiteX2" fmla="*/ 2916500 w 2960298"/>
                <a:gd name="connsiteY2" fmla="*/ 1616954 h 1640757"/>
                <a:gd name="connsiteX3" fmla="*/ 2905539 w 2960298"/>
                <a:gd name="connsiteY3" fmla="*/ 1627311 h 1640757"/>
                <a:gd name="connsiteX4" fmla="*/ 1625565 w 2960298"/>
                <a:gd name="connsiteY4" fmla="*/ 214999 h 1640757"/>
                <a:gd name="connsiteX5" fmla="*/ 1469769 w 2960298"/>
                <a:gd name="connsiteY5" fmla="*/ 165598 h 1640757"/>
                <a:gd name="connsiteX6" fmla="*/ 1410514 w 2960298"/>
                <a:gd name="connsiteY6" fmla="*/ 178291 h 1640757"/>
                <a:gd name="connsiteX7" fmla="*/ 1410515 w 2960298"/>
                <a:gd name="connsiteY7" fmla="*/ 178292 h 1640757"/>
                <a:gd name="connsiteX8" fmla="*/ 1363633 w 2960298"/>
                <a:gd name="connsiteY8" fmla="*/ 204635 h 1640757"/>
                <a:gd name="connsiteX9" fmla="*/ 1356679 w 2960298"/>
                <a:gd name="connsiteY9" fmla="*/ 213713 h 1640757"/>
                <a:gd name="connsiteX10" fmla="*/ 1334734 w 2960298"/>
                <a:gd name="connsiteY10" fmla="*/ 231227 h 1640757"/>
                <a:gd name="connsiteX11" fmla="*/ 57280 w 2960298"/>
                <a:gd name="connsiteY11" fmla="*/ 1640757 h 1640757"/>
                <a:gd name="connsiteX12" fmla="*/ 31858 w 2960298"/>
                <a:gd name="connsiteY12" fmla="*/ 1626472 h 1640757"/>
                <a:gd name="connsiteX13" fmla="*/ 1193 w 2960298"/>
                <a:gd name="connsiteY13" fmla="*/ 1553567 h 1640757"/>
                <a:gd name="connsiteX14" fmla="*/ 18465 w 2960298"/>
                <a:gd name="connsiteY14" fmla="*/ 1520845 h 1640757"/>
                <a:gd name="connsiteX15" fmla="*/ 18559 w 2960298"/>
                <a:gd name="connsiteY15" fmla="*/ 1520548 h 1640757"/>
                <a:gd name="connsiteX16" fmla="*/ 18700 w 2960298"/>
                <a:gd name="connsiteY16" fmla="*/ 1520399 h 1640757"/>
                <a:gd name="connsiteX17" fmla="*/ 21118 w 2960298"/>
                <a:gd name="connsiteY17" fmla="*/ 1515820 h 1640757"/>
                <a:gd name="connsiteX18" fmla="*/ 1334734 w 2960298"/>
                <a:gd name="connsiteY18" fmla="*/ 66389 h 1640757"/>
                <a:gd name="connsiteX19" fmla="*/ 1356679 w 2960298"/>
                <a:gd name="connsiteY19" fmla="*/ 48875 h 1640757"/>
                <a:gd name="connsiteX20" fmla="*/ 1363633 w 2960298"/>
                <a:gd name="connsiteY20" fmla="*/ 39797 h 1640757"/>
                <a:gd name="connsiteX21" fmla="*/ 1410515 w 2960298"/>
                <a:gd name="connsiteY21" fmla="*/ 13454 h 1640757"/>
                <a:gd name="connsiteX22" fmla="*/ 1410514 w 2960298"/>
                <a:gd name="connsiteY22" fmla="*/ 13453 h 1640757"/>
                <a:gd name="connsiteX23" fmla="*/ 1469769 w 2960298"/>
                <a:gd name="connsiteY23" fmla="*/ 760 h 1640757"/>
                <a:gd name="connsiteX24" fmla="*/ 1625565 w 2960298"/>
                <a:gd name="connsiteY24" fmla="*/ 50161 h 1640757"/>
                <a:gd name="connsiteX25" fmla="*/ 2939180 w 2960298"/>
                <a:gd name="connsiteY25" fmla="*/ 1499592 h 1640757"/>
                <a:gd name="connsiteX26" fmla="*/ 2959906 w 2960298"/>
                <a:gd name="connsiteY26" fmla="*/ 1556715 h 164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60298" h="1640757">
                  <a:moveTo>
                    <a:pt x="2959906" y="1556715"/>
                  </a:moveTo>
                  <a:cubicBezTo>
                    <a:pt x="2957769" y="1575984"/>
                    <a:pt x="2946933" y="1594653"/>
                    <a:pt x="2928441" y="1610244"/>
                  </a:cubicBezTo>
                  <a:lnTo>
                    <a:pt x="2916500" y="1616954"/>
                  </a:lnTo>
                  <a:lnTo>
                    <a:pt x="2905539" y="1627311"/>
                  </a:lnTo>
                  <a:lnTo>
                    <a:pt x="1625565" y="214999"/>
                  </a:lnTo>
                  <a:cubicBezTo>
                    <a:pt x="1592961" y="179024"/>
                    <a:pt x="1530651" y="160785"/>
                    <a:pt x="1469769" y="165598"/>
                  </a:cubicBezTo>
                  <a:cubicBezTo>
                    <a:pt x="1449475" y="167202"/>
                    <a:pt x="1429339" y="171368"/>
                    <a:pt x="1410514" y="178291"/>
                  </a:cubicBezTo>
                  <a:lnTo>
                    <a:pt x="1410515" y="178292"/>
                  </a:lnTo>
                  <a:cubicBezTo>
                    <a:pt x="1391691" y="185215"/>
                    <a:pt x="1375960" y="194241"/>
                    <a:pt x="1363633" y="204635"/>
                  </a:cubicBezTo>
                  <a:lnTo>
                    <a:pt x="1356679" y="213713"/>
                  </a:lnTo>
                  <a:lnTo>
                    <a:pt x="1334734" y="231227"/>
                  </a:lnTo>
                  <a:lnTo>
                    <a:pt x="57280" y="1640757"/>
                  </a:lnTo>
                  <a:lnTo>
                    <a:pt x="31858" y="1626472"/>
                  </a:lnTo>
                  <a:cubicBezTo>
                    <a:pt x="7202" y="1605684"/>
                    <a:pt x="-3844" y="1579423"/>
                    <a:pt x="1193" y="1553567"/>
                  </a:cubicBezTo>
                  <a:lnTo>
                    <a:pt x="18465" y="1520845"/>
                  </a:lnTo>
                  <a:lnTo>
                    <a:pt x="18559" y="1520548"/>
                  </a:lnTo>
                  <a:lnTo>
                    <a:pt x="18700" y="1520399"/>
                  </a:lnTo>
                  <a:lnTo>
                    <a:pt x="21118" y="1515820"/>
                  </a:lnTo>
                  <a:lnTo>
                    <a:pt x="1334734" y="66389"/>
                  </a:lnTo>
                  <a:lnTo>
                    <a:pt x="1356679" y="48875"/>
                  </a:lnTo>
                  <a:lnTo>
                    <a:pt x="1363633" y="39797"/>
                  </a:lnTo>
                  <a:cubicBezTo>
                    <a:pt x="1375960" y="29403"/>
                    <a:pt x="1391691" y="20377"/>
                    <a:pt x="1410515" y="13454"/>
                  </a:cubicBezTo>
                  <a:lnTo>
                    <a:pt x="1410514" y="13453"/>
                  </a:lnTo>
                  <a:cubicBezTo>
                    <a:pt x="1429339" y="6530"/>
                    <a:pt x="1449475" y="2364"/>
                    <a:pt x="1469769" y="760"/>
                  </a:cubicBezTo>
                  <a:cubicBezTo>
                    <a:pt x="1530651" y="-4053"/>
                    <a:pt x="1592961" y="14186"/>
                    <a:pt x="1625565" y="50161"/>
                  </a:cubicBezTo>
                  <a:lnTo>
                    <a:pt x="2939180" y="1499592"/>
                  </a:lnTo>
                  <a:cubicBezTo>
                    <a:pt x="2955483" y="1517580"/>
                    <a:pt x="2962044" y="1537447"/>
                    <a:pt x="2959906" y="1556715"/>
                  </a:cubicBezTo>
                  <a:close/>
                </a:path>
              </a:pathLst>
            </a:custGeom>
            <a:solidFill>
              <a:schemeClr val="bg1">
                <a:lumMod val="95000"/>
              </a:schemeClr>
            </a:solidFill>
            <a:ln>
              <a:noFill/>
            </a:ln>
            <a:effectLst>
              <a:outerShdw blurRad="254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44" name="任意多边形 143"/>
            <p:cNvSpPr/>
            <p:nvPr/>
          </p:nvSpPr>
          <p:spPr>
            <a:xfrm rot="5400000" flipH="1">
              <a:off x="9984277" y="3024609"/>
              <a:ext cx="1776008" cy="745129"/>
            </a:xfrm>
            <a:custGeom>
              <a:avLst/>
              <a:gdLst>
                <a:gd name="connsiteX0" fmla="*/ 2959906 w 2960298"/>
                <a:gd name="connsiteY0" fmla="*/ 1556715 h 1640757"/>
                <a:gd name="connsiteX1" fmla="*/ 2928441 w 2960298"/>
                <a:gd name="connsiteY1" fmla="*/ 1610244 h 1640757"/>
                <a:gd name="connsiteX2" fmla="*/ 2916500 w 2960298"/>
                <a:gd name="connsiteY2" fmla="*/ 1616954 h 1640757"/>
                <a:gd name="connsiteX3" fmla="*/ 2905539 w 2960298"/>
                <a:gd name="connsiteY3" fmla="*/ 1627311 h 1640757"/>
                <a:gd name="connsiteX4" fmla="*/ 1625565 w 2960298"/>
                <a:gd name="connsiteY4" fmla="*/ 214999 h 1640757"/>
                <a:gd name="connsiteX5" fmla="*/ 1469769 w 2960298"/>
                <a:gd name="connsiteY5" fmla="*/ 165598 h 1640757"/>
                <a:gd name="connsiteX6" fmla="*/ 1410514 w 2960298"/>
                <a:gd name="connsiteY6" fmla="*/ 178291 h 1640757"/>
                <a:gd name="connsiteX7" fmla="*/ 1410515 w 2960298"/>
                <a:gd name="connsiteY7" fmla="*/ 178292 h 1640757"/>
                <a:gd name="connsiteX8" fmla="*/ 1363633 w 2960298"/>
                <a:gd name="connsiteY8" fmla="*/ 204635 h 1640757"/>
                <a:gd name="connsiteX9" fmla="*/ 1356679 w 2960298"/>
                <a:gd name="connsiteY9" fmla="*/ 213713 h 1640757"/>
                <a:gd name="connsiteX10" fmla="*/ 1334734 w 2960298"/>
                <a:gd name="connsiteY10" fmla="*/ 231227 h 1640757"/>
                <a:gd name="connsiteX11" fmla="*/ 57280 w 2960298"/>
                <a:gd name="connsiteY11" fmla="*/ 1640757 h 1640757"/>
                <a:gd name="connsiteX12" fmla="*/ 31858 w 2960298"/>
                <a:gd name="connsiteY12" fmla="*/ 1626472 h 1640757"/>
                <a:gd name="connsiteX13" fmla="*/ 1193 w 2960298"/>
                <a:gd name="connsiteY13" fmla="*/ 1553567 h 1640757"/>
                <a:gd name="connsiteX14" fmla="*/ 18465 w 2960298"/>
                <a:gd name="connsiteY14" fmla="*/ 1520845 h 1640757"/>
                <a:gd name="connsiteX15" fmla="*/ 18559 w 2960298"/>
                <a:gd name="connsiteY15" fmla="*/ 1520548 h 1640757"/>
                <a:gd name="connsiteX16" fmla="*/ 18700 w 2960298"/>
                <a:gd name="connsiteY16" fmla="*/ 1520399 h 1640757"/>
                <a:gd name="connsiteX17" fmla="*/ 21118 w 2960298"/>
                <a:gd name="connsiteY17" fmla="*/ 1515820 h 1640757"/>
                <a:gd name="connsiteX18" fmla="*/ 1334734 w 2960298"/>
                <a:gd name="connsiteY18" fmla="*/ 66389 h 1640757"/>
                <a:gd name="connsiteX19" fmla="*/ 1356679 w 2960298"/>
                <a:gd name="connsiteY19" fmla="*/ 48875 h 1640757"/>
                <a:gd name="connsiteX20" fmla="*/ 1363633 w 2960298"/>
                <a:gd name="connsiteY20" fmla="*/ 39797 h 1640757"/>
                <a:gd name="connsiteX21" fmla="*/ 1410515 w 2960298"/>
                <a:gd name="connsiteY21" fmla="*/ 13454 h 1640757"/>
                <a:gd name="connsiteX22" fmla="*/ 1410514 w 2960298"/>
                <a:gd name="connsiteY22" fmla="*/ 13453 h 1640757"/>
                <a:gd name="connsiteX23" fmla="*/ 1469769 w 2960298"/>
                <a:gd name="connsiteY23" fmla="*/ 760 h 1640757"/>
                <a:gd name="connsiteX24" fmla="*/ 1625565 w 2960298"/>
                <a:gd name="connsiteY24" fmla="*/ 50161 h 1640757"/>
                <a:gd name="connsiteX25" fmla="*/ 2939180 w 2960298"/>
                <a:gd name="connsiteY25" fmla="*/ 1499592 h 1640757"/>
                <a:gd name="connsiteX26" fmla="*/ 2959906 w 2960298"/>
                <a:gd name="connsiteY26" fmla="*/ 1556715 h 164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60298" h="1640757">
                  <a:moveTo>
                    <a:pt x="2959906" y="1556715"/>
                  </a:moveTo>
                  <a:cubicBezTo>
                    <a:pt x="2957769" y="1575984"/>
                    <a:pt x="2946933" y="1594653"/>
                    <a:pt x="2928441" y="1610244"/>
                  </a:cubicBezTo>
                  <a:lnTo>
                    <a:pt x="2916500" y="1616954"/>
                  </a:lnTo>
                  <a:lnTo>
                    <a:pt x="2905539" y="1627311"/>
                  </a:lnTo>
                  <a:lnTo>
                    <a:pt x="1625565" y="214999"/>
                  </a:lnTo>
                  <a:cubicBezTo>
                    <a:pt x="1592961" y="179024"/>
                    <a:pt x="1530651" y="160785"/>
                    <a:pt x="1469769" y="165598"/>
                  </a:cubicBezTo>
                  <a:cubicBezTo>
                    <a:pt x="1449475" y="167202"/>
                    <a:pt x="1429339" y="171368"/>
                    <a:pt x="1410514" y="178291"/>
                  </a:cubicBezTo>
                  <a:lnTo>
                    <a:pt x="1410515" y="178292"/>
                  </a:lnTo>
                  <a:cubicBezTo>
                    <a:pt x="1391691" y="185215"/>
                    <a:pt x="1375960" y="194241"/>
                    <a:pt x="1363633" y="204635"/>
                  </a:cubicBezTo>
                  <a:lnTo>
                    <a:pt x="1356679" y="213713"/>
                  </a:lnTo>
                  <a:lnTo>
                    <a:pt x="1334734" y="231227"/>
                  </a:lnTo>
                  <a:lnTo>
                    <a:pt x="57280" y="1640757"/>
                  </a:lnTo>
                  <a:lnTo>
                    <a:pt x="31858" y="1626472"/>
                  </a:lnTo>
                  <a:cubicBezTo>
                    <a:pt x="7202" y="1605684"/>
                    <a:pt x="-3844" y="1579423"/>
                    <a:pt x="1193" y="1553567"/>
                  </a:cubicBezTo>
                  <a:lnTo>
                    <a:pt x="18465" y="1520845"/>
                  </a:lnTo>
                  <a:lnTo>
                    <a:pt x="18559" y="1520548"/>
                  </a:lnTo>
                  <a:lnTo>
                    <a:pt x="18700" y="1520399"/>
                  </a:lnTo>
                  <a:lnTo>
                    <a:pt x="21118" y="1515820"/>
                  </a:lnTo>
                  <a:lnTo>
                    <a:pt x="1334734" y="66389"/>
                  </a:lnTo>
                  <a:lnTo>
                    <a:pt x="1356679" y="48875"/>
                  </a:lnTo>
                  <a:lnTo>
                    <a:pt x="1363633" y="39797"/>
                  </a:lnTo>
                  <a:cubicBezTo>
                    <a:pt x="1375960" y="29403"/>
                    <a:pt x="1391691" y="20377"/>
                    <a:pt x="1410515" y="13454"/>
                  </a:cubicBezTo>
                  <a:lnTo>
                    <a:pt x="1410514" y="13453"/>
                  </a:lnTo>
                  <a:cubicBezTo>
                    <a:pt x="1429339" y="6530"/>
                    <a:pt x="1449475" y="2364"/>
                    <a:pt x="1469769" y="760"/>
                  </a:cubicBezTo>
                  <a:cubicBezTo>
                    <a:pt x="1530651" y="-4053"/>
                    <a:pt x="1592961" y="14186"/>
                    <a:pt x="1625565" y="50161"/>
                  </a:cubicBezTo>
                  <a:lnTo>
                    <a:pt x="2939180" y="1499592"/>
                  </a:lnTo>
                  <a:cubicBezTo>
                    <a:pt x="2955483" y="1517580"/>
                    <a:pt x="2962044" y="1537447"/>
                    <a:pt x="2959906" y="1556715"/>
                  </a:cubicBezTo>
                  <a:close/>
                </a:path>
              </a:pathLst>
            </a:custGeom>
            <a:solidFill>
              <a:schemeClr val="bg1">
                <a:lumMod val="95000"/>
              </a:schemeClr>
            </a:solidFill>
            <a:ln>
              <a:noFill/>
            </a:ln>
            <a:effectLst>
              <a:outerShdw blurRad="254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sp>
        <p:nvSpPr>
          <p:cNvPr id="2" name="标题 1"/>
          <p:cNvSpPr>
            <a:spLocks noGrp="1"/>
          </p:cNvSpPr>
          <p:nvPr>
            <p:ph type="title"/>
          </p:nvPr>
        </p:nvSpPr>
        <p:spPr/>
        <p:txBody>
          <a:bodyPr>
            <a:normAutofit/>
          </a:bodyPr>
          <a:lstStyle/>
          <a:p>
            <a:r>
              <a:rPr lang="zh-TW" altLang="en-US" sz="2800" dirty="0">
                <a:ea typeface="微软雅黑" panose="020B0503020204020204" pitchFamily="34" charset="-122"/>
              </a:rPr>
              <a:t>個案說明</a:t>
            </a:r>
            <a:endParaRPr lang="zh-CN" altLang="en-US" sz="2800" dirty="0">
              <a:ea typeface="微软雅黑" panose="020B0503020204020204" pitchFamily="34" charset="-122"/>
            </a:endParaRPr>
          </a:p>
        </p:txBody>
      </p:sp>
      <p:sp>
        <p:nvSpPr>
          <p:cNvPr id="126" name="椭圆 145">
            <a:extLst>
              <a:ext uri="{FF2B5EF4-FFF2-40B4-BE49-F238E27FC236}">
                <a16:creationId xmlns:a16="http://schemas.microsoft.com/office/drawing/2014/main" id="{C4221E79-8057-4B00-8E71-07282B2F6064}"/>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28" name="矩形 127">
            <a:extLst>
              <a:ext uri="{FF2B5EF4-FFF2-40B4-BE49-F238E27FC236}">
                <a16:creationId xmlns:a16="http://schemas.microsoft.com/office/drawing/2014/main" id="{E6416381-7F60-4948-B6D6-FD5A2C68BCA0}"/>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12</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266521293"/>
      </p:ext>
    </p:extLst>
  </p:cSld>
  <p:clrMapOvr>
    <a:masterClrMapping/>
  </p:clrMapOvr>
  <p:transition spd="slow" advTm="3000">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zh-TW" altLang="en-US" sz="2800" dirty="0">
                <a:ea typeface="微软雅黑" panose="020B0503020204020204" pitchFamily="34" charset="-122"/>
              </a:rPr>
              <a:t>個案說明</a:t>
            </a:r>
            <a:endParaRPr lang="zh-CN" altLang="en-US" sz="2800" dirty="0">
              <a:ea typeface="微软雅黑" panose="020B0503020204020204" pitchFamily="34" charset="-122"/>
            </a:endParaRPr>
          </a:p>
        </p:txBody>
      </p:sp>
      <p:sp>
        <p:nvSpPr>
          <p:cNvPr id="65" name="椭圆 145">
            <a:extLst>
              <a:ext uri="{FF2B5EF4-FFF2-40B4-BE49-F238E27FC236}">
                <a16:creationId xmlns:a16="http://schemas.microsoft.com/office/drawing/2014/main" id="{BF60A6F2-3177-4BB8-AA8F-C06DA75C63A9}"/>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66" name="矩形 65">
            <a:extLst>
              <a:ext uri="{FF2B5EF4-FFF2-40B4-BE49-F238E27FC236}">
                <a16:creationId xmlns:a16="http://schemas.microsoft.com/office/drawing/2014/main" id="{A7287CC5-1A55-4B7C-B702-5AC6B58758CE}"/>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13</a:t>
            </a:fld>
            <a:endParaRPr lang="zh-CN" altLang="en-US" sz="2000" b="1" dirty="0">
              <a:latin typeface="Segoe UI Light" pitchFamily="34" charset="0"/>
              <a:ea typeface="专业字体设计服务/WWW.ZTSGC.COM/" pitchFamily="2" charset="-122"/>
            </a:endParaRPr>
          </a:p>
        </p:txBody>
      </p:sp>
      <p:sp>
        <p:nvSpPr>
          <p:cNvPr id="70" name="文本框 77">
            <a:extLst>
              <a:ext uri="{FF2B5EF4-FFF2-40B4-BE49-F238E27FC236}">
                <a16:creationId xmlns:a16="http://schemas.microsoft.com/office/drawing/2014/main" id="{ECA2751C-A57F-4C90-8E6A-E7D6CFFDF986}"/>
              </a:ext>
            </a:extLst>
          </p:cNvPr>
          <p:cNvSpPr txBox="1"/>
          <p:nvPr/>
        </p:nvSpPr>
        <p:spPr>
          <a:xfrm>
            <a:off x="6248992" y="1067874"/>
            <a:ext cx="1520931" cy="461665"/>
          </a:xfrm>
          <a:prstGeom prst="rect">
            <a:avLst/>
          </a:prstGeom>
          <a:noFill/>
        </p:spPr>
        <p:txBody>
          <a:bodyPr vert="horz" wrap="square" rtlCol="0" anchor="ctr">
            <a:spAutoFit/>
          </a:bodyPr>
          <a:lstStyle/>
          <a:p>
            <a:pPr algn="ctr"/>
            <a:r>
              <a:rPr lang="zh-TW" altLang="en-US" sz="2400" dirty="0">
                <a:solidFill>
                  <a:prstClr val="black">
                    <a:lumMod val="50000"/>
                    <a:lumOff val="50000"/>
                  </a:prstClr>
                </a:solidFill>
                <a:latin typeface="微软雅黑" panose="020B0503020204020204" pitchFamily="34" charset="-122"/>
                <a:ea typeface="微软雅黑" panose="020B0503020204020204" pitchFamily="34" charset="-122"/>
              </a:rPr>
              <a:t>自首</a:t>
            </a:r>
            <a:endParaRPr lang="zh-CN" altLang="en-US" sz="24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71" name="文本框 77">
            <a:extLst>
              <a:ext uri="{FF2B5EF4-FFF2-40B4-BE49-F238E27FC236}">
                <a16:creationId xmlns:a16="http://schemas.microsoft.com/office/drawing/2014/main" id="{FDAAC3D7-8E4A-4443-A782-C35087FE921C}"/>
              </a:ext>
            </a:extLst>
          </p:cNvPr>
          <p:cNvSpPr txBox="1"/>
          <p:nvPr/>
        </p:nvSpPr>
        <p:spPr>
          <a:xfrm>
            <a:off x="9379198" y="1010066"/>
            <a:ext cx="1726165" cy="461665"/>
          </a:xfrm>
          <a:prstGeom prst="rect">
            <a:avLst/>
          </a:prstGeom>
          <a:noFill/>
        </p:spPr>
        <p:txBody>
          <a:bodyPr vert="horz" wrap="square" rtlCol="0" anchor="ctr">
            <a:spAutoFit/>
          </a:bodyPr>
          <a:lstStyle/>
          <a:p>
            <a:pPr algn="ctr"/>
            <a:r>
              <a:rPr lang="zh-TW" altLang="en-US" sz="2400" dirty="0">
                <a:solidFill>
                  <a:prstClr val="black">
                    <a:lumMod val="50000"/>
                    <a:lumOff val="50000"/>
                  </a:prstClr>
                </a:solidFill>
                <a:latin typeface="微软雅黑" panose="020B0503020204020204" pitchFamily="34" charset="-122"/>
                <a:ea typeface="微软雅黑" panose="020B0503020204020204" pitchFamily="34" charset="-122"/>
              </a:rPr>
              <a:t>不承認</a:t>
            </a:r>
            <a:endParaRPr lang="zh-CN" altLang="en-US" sz="24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nvGrpSpPr>
          <p:cNvPr id="58" name="群組 57">
            <a:extLst>
              <a:ext uri="{FF2B5EF4-FFF2-40B4-BE49-F238E27FC236}">
                <a16:creationId xmlns:a16="http://schemas.microsoft.com/office/drawing/2014/main" id="{B13DC844-0C05-4D6C-8806-166F02FD4E7E}"/>
              </a:ext>
            </a:extLst>
          </p:cNvPr>
          <p:cNvGrpSpPr/>
          <p:nvPr/>
        </p:nvGrpSpPr>
        <p:grpSpPr>
          <a:xfrm>
            <a:off x="4731713" y="1396348"/>
            <a:ext cx="7248390" cy="2342493"/>
            <a:chOff x="4707931" y="1114186"/>
            <a:chExt cx="6530423" cy="2342493"/>
          </a:xfrm>
        </p:grpSpPr>
        <p:sp>
          <p:nvSpPr>
            <p:cNvPr id="78" name="文本框 77"/>
            <p:cNvSpPr txBox="1"/>
            <p:nvPr/>
          </p:nvSpPr>
          <p:spPr>
            <a:xfrm>
              <a:off x="4755754" y="1114186"/>
              <a:ext cx="553998" cy="1268607"/>
            </a:xfrm>
            <a:prstGeom prst="rect">
              <a:avLst/>
            </a:prstGeom>
            <a:noFill/>
          </p:spPr>
          <p:txBody>
            <a:bodyPr vert="eaVert" wrap="square" rtlCol="0" anchor="ctr">
              <a:spAutoFit/>
            </a:bodyPr>
            <a:lstStyle/>
            <a:p>
              <a:pPr algn="ctr"/>
              <a:r>
                <a:rPr lang="zh-TW" altLang="en-US" sz="2400" dirty="0">
                  <a:solidFill>
                    <a:prstClr val="black">
                      <a:lumMod val="50000"/>
                      <a:lumOff val="50000"/>
                    </a:prstClr>
                  </a:solidFill>
                  <a:latin typeface="微软雅黑" panose="020B0503020204020204" pitchFamily="34" charset="-122"/>
                  <a:ea typeface="微软雅黑" panose="020B0503020204020204" pitchFamily="34" charset="-122"/>
                </a:rPr>
                <a:t>自首</a:t>
              </a:r>
              <a:endParaRPr lang="zh-CN" altLang="en-US" sz="24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69" name="文本框 77">
              <a:extLst>
                <a:ext uri="{FF2B5EF4-FFF2-40B4-BE49-F238E27FC236}">
                  <a16:creationId xmlns:a16="http://schemas.microsoft.com/office/drawing/2014/main" id="{B52271EB-4A9A-4B4F-A9DE-94838D8F3138}"/>
                </a:ext>
              </a:extLst>
            </p:cNvPr>
            <p:cNvSpPr txBox="1"/>
            <p:nvPr/>
          </p:nvSpPr>
          <p:spPr>
            <a:xfrm>
              <a:off x="4707931" y="2188072"/>
              <a:ext cx="553998" cy="1268607"/>
            </a:xfrm>
            <a:prstGeom prst="rect">
              <a:avLst/>
            </a:prstGeom>
            <a:noFill/>
          </p:spPr>
          <p:txBody>
            <a:bodyPr vert="eaVert" wrap="square" rtlCol="0" anchor="ctr">
              <a:spAutoFit/>
            </a:bodyPr>
            <a:lstStyle/>
            <a:p>
              <a:pPr algn="ctr"/>
              <a:r>
                <a:rPr lang="zh-TW" altLang="en-US" sz="2400" dirty="0">
                  <a:solidFill>
                    <a:prstClr val="black">
                      <a:lumMod val="50000"/>
                      <a:lumOff val="50000"/>
                    </a:prstClr>
                  </a:solidFill>
                  <a:latin typeface="微软雅黑" panose="020B0503020204020204" pitchFamily="34" charset="-122"/>
                  <a:ea typeface="微软雅黑" panose="020B0503020204020204" pitchFamily="34" charset="-122"/>
                </a:rPr>
                <a:t>不承認</a:t>
              </a:r>
              <a:endParaRPr lang="zh-CN" altLang="en-US" sz="24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2" name="单圆角矩形 1"/>
            <p:cNvSpPr/>
            <p:nvPr/>
          </p:nvSpPr>
          <p:spPr>
            <a:xfrm flipH="1">
              <a:off x="5379155" y="1214974"/>
              <a:ext cx="2906780" cy="983557"/>
            </a:xfrm>
            <a:prstGeom prst="round1Rect">
              <a:avLst>
                <a:gd name="adj" fmla="val 21387"/>
              </a:avLst>
            </a:prstGeom>
            <a:gradFill>
              <a:gsLst>
                <a:gs pos="100000">
                  <a:srgbClr val="F5F5F5"/>
                </a:gs>
                <a:gs pos="0">
                  <a:schemeClr val="bg1">
                    <a:lumMod val="85000"/>
                  </a:schemeClr>
                </a:gs>
              </a:gsLst>
              <a:lin ang="8100000" scaled="0"/>
            </a:gradFill>
            <a:ln w="31750">
              <a:gradFill>
                <a:gsLst>
                  <a:gs pos="0">
                    <a:schemeClr val="bg1"/>
                  </a:gs>
                  <a:gs pos="100000">
                    <a:schemeClr val="bg1">
                      <a:lumMod val="75000"/>
                    </a:schemeClr>
                  </a:gs>
                </a:gsLst>
                <a:lin ang="8100000" scaled="0"/>
              </a:gradFill>
            </a:ln>
            <a:effectLst>
              <a:outerShdw blurRad="2921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 name="单圆角矩形 2"/>
            <p:cNvSpPr/>
            <p:nvPr/>
          </p:nvSpPr>
          <p:spPr>
            <a:xfrm flipV="1">
              <a:off x="8331573" y="2305853"/>
              <a:ext cx="2906781" cy="983557"/>
            </a:xfrm>
            <a:prstGeom prst="round1Rect">
              <a:avLst>
                <a:gd name="adj" fmla="val 21387"/>
              </a:avLst>
            </a:prstGeom>
            <a:gradFill>
              <a:gsLst>
                <a:gs pos="100000">
                  <a:srgbClr val="F5F5F5"/>
                </a:gs>
                <a:gs pos="0">
                  <a:schemeClr val="bg1">
                    <a:lumMod val="85000"/>
                  </a:schemeClr>
                </a:gs>
              </a:gsLst>
              <a:lin ang="18900000" scaled="0"/>
            </a:gradFill>
            <a:ln w="31750">
              <a:gradFill>
                <a:gsLst>
                  <a:gs pos="0">
                    <a:schemeClr val="bg1"/>
                  </a:gs>
                  <a:gs pos="100000">
                    <a:schemeClr val="bg1">
                      <a:lumMod val="75000"/>
                    </a:schemeClr>
                  </a:gs>
                </a:gsLst>
                <a:lin ang="18900000" scaled="0"/>
              </a:gradFill>
            </a:ln>
            <a:effectLst>
              <a:outerShdw blurRad="2921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4" name="矩形 3"/>
            <p:cNvSpPr/>
            <p:nvPr/>
          </p:nvSpPr>
          <p:spPr>
            <a:xfrm>
              <a:off x="5386361" y="2305855"/>
              <a:ext cx="2906780" cy="983557"/>
            </a:xfrm>
            <a:prstGeom prst="rect">
              <a:avLst/>
            </a:prstGeom>
            <a:gradFill flip="none" rotWithShape="1">
              <a:gsLst>
                <a:gs pos="100000">
                  <a:srgbClr val="F5F5F5"/>
                </a:gs>
                <a:gs pos="0">
                  <a:schemeClr val="bg1">
                    <a:lumMod val="85000"/>
                  </a:schemeClr>
                </a:gs>
              </a:gsLst>
              <a:lin ang="2700000" scaled="1"/>
              <a:tileRect/>
            </a:gradFill>
            <a:ln w="31750">
              <a:gradFill flip="none" rotWithShape="1">
                <a:gsLst>
                  <a:gs pos="0">
                    <a:schemeClr val="bg1"/>
                  </a:gs>
                  <a:gs pos="100000">
                    <a:schemeClr val="bg1">
                      <a:lumMod val="75000"/>
                    </a:schemeClr>
                  </a:gs>
                </a:gsLst>
                <a:lin ang="2700000" scaled="1"/>
                <a:tileRect/>
              </a:gradFill>
            </a:ln>
            <a:effectLst>
              <a:outerShdw blurRad="2921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 name="矩形 4"/>
            <p:cNvSpPr/>
            <p:nvPr/>
          </p:nvSpPr>
          <p:spPr>
            <a:xfrm>
              <a:off x="8331573" y="1214974"/>
              <a:ext cx="2906781" cy="983557"/>
            </a:xfrm>
            <a:prstGeom prst="rect">
              <a:avLst/>
            </a:prstGeom>
            <a:gradFill flip="none" rotWithShape="1">
              <a:gsLst>
                <a:gs pos="100000">
                  <a:srgbClr val="F5F5F5"/>
                </a:gs>
                <a:gs pos="0">
                  <a:schemeClr val="bg1">
                    <a:lumMod val="85000"/>
                  </a:schemeClr>
                </a:gs>
              </a:gsLst>
              <a:lin ang="2700000" scaled="1"/>
              <a:tileRect/>
            </a:gradFill>
            <a:ln w="31750">
              <a:gradFill flip="none" rotWithShape="1">
                <a:gsLst>
                  <a:gs pos="0">
                    <a:schemeClr val="bg1"/>
                  </a:gs>
                  <a:gs pos="100000">
                    <a:schemeClr val="bg1">
                      <a:lumMod val="75000"/>
                    </a:schemeClr>
                  </a:gs>
                </a:gsLst>
                <a:lin ang="2700000" scaled="1"/>
                <a:tileRect/>
              </a:gradFill>
            </a:ln>
            <a:effectLst>
              <a:outerShdw blurRad="2921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9" name="矩形 8"/>
            <p:cNvSpPr/>
            <p:nvPr/>
          </p:nvSpPr>
          <p:spPr>
            <a:xfrm>
              <a:off x="8430511" y="1312593"/>
              <a:ext cx="2693534" cy="788319"/>
            </a:xfrm>
            <a:prstGeom prst="rect">
              <a:avLst/>
            </a:prstGeom>
            <a:solidFill>
              <a:srgbClr val="01ACBE"/>
            </a:solidFill>
            <a:ln w="25400">
              <a:gradFill flip="none" rotWithShape="1">
                <a:gsLst>
                  <a:gs pos="0">
                    <a:schemeClr val="bg1">
                      <a:lumMod val="65000"/>
                    </a:schemeClr>
                  </a:gs>
                  <a:gs pos="100000">
                    <a:schemeClr val="bg1"/>
                  </a:gs>
                </a:gsLst>
                <a:lin ang="2700000" scaled="1"/>
                <a:tileRect/>
              </a:gradFill>
            </a:ln>
            <a:effectLst>
              <a:innerShdw blurRad="1016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0" name="单圆角矩形 9"/>
            <p:cNvSpPr/>
            <p:nvPr/>
          </p:nvSpPr>
          <p:spPr>
            <a:xfrm flipH="1">
              <a:off x="5489381" y="1312593"/>
              <a:ext cx="2693534" cy="788319"/>
            </a:xfrm>
            <a:prstGeom prst="round1Rect">
              <a:avLst/>
            </a:prstGeom>
            <a:solidFill>
              <a:srgbClr val="FFB850"/>
            </a:solidFill>
            <a:ln w="25400">
              <a:gradFill>
                <a:gsLst>
                  <a:gs pos="0">
                    <a:schemeClr val="bg1">
                      <a:lumMod val="65000"/>
                    </a:schemeClr>
                  </a:gs>
                  <a:gs pos="100000">
                    <a:schemeClr val="bg1"/>
                  </a:gs>
                </a:gsLst>
                <a:lin ang="8100000" scaled="0"/>
              </a:gradFill>
            </a:ln>
            <a:effectLst>
              <a:innerShdw blurRad="101600" dist="254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1" name="单圆角矩形 10"/>
            <p:cNvSpPr/>
            <p:nvPr/>
          </p:nvSpPr>
          <p:spPr>
            <a:xfrm flipV="1">
              <a:off x="8430511" y="2403474"/>
              <a:ext cx="2693534" cy="788319"/>
            </a:xfrm>
            <a:prstGeom prst="round1Rect">
              <a:avLst/>
            </a:prstGeom>
            <a:solidFill>
              <a:srgbClr val="663A77"/>
            </a:solidFill>
            <a:ln w="25400">
              <a:gradFill>
                <a:gsLst>
                  <a:gs pos="0">
                    <a:schemeClr val="bg1">
                      <a:lumMod val="65000"/>
                    </a:schemeClr>
                  </a:gs>
                  <a:gs pos="100000">
                    <a:schemeClr val="bg1"/>
                  </a:gs>
                </a:gsLst>
                <a:lin ang="18900000" scaled="0"/>
              </a:gradFill>
            </a:ln>
            <a:effectLst>
              <a:innerShdw blurRad="101600" dist="254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2" name="矩形 11"/>
            <p:cNvSpPr/>
            <p:nvPr/>
          </p:nvSpPr>
          <p:spPr>
            <a:xfrm>
              <a:off x="5482381" y="2403474"/>
              <a:ext cx="2693534" cy="788319"/>
            </a:xfrm>
            <a:prstGeom prst="rect">
              <a:avLst/>
            </a:prstGeom>
            <a:solidFill>
              <a:srgbClr val="E87071"/>
            </a:solidFill>
            <a:ln w="25400">
              <a:gradFill flip="none" rotWithShape="1">
                <a:gsLst>
                  <a:gs pos="0">
                    <a:schemeClr val="bg1">
                      <a:lumMod val="65000"/>
                    </a:schemeClr>
                  </a:gs>
                  <a:gs pos="100000">
                    <a:schemeClr val="bg1"/>
                  </a:gs>
                </a:gsLst>
                <a:lin ang="2700000" scaled="1"/>
                <a:tileRect/>
              </a:gradFill>
            </a:ln>
            <a:effectLst>
              <a:innerShdw blurRad="1016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73" name="文本框 77">
              <a:extLst>
                <a:ext uri="{FF2B5EF4-FFF2-40B4-BE49-F238E27FC236}">
                  <a16:creationId xmlns:a16="http://schemas.microsoft.com/office/drawing/2014/main" id="{A0E314FB-B76E-4F48-BD3D-837F98E54624}"/>
                </a:ext>
              </a:extLst>
            </p:cNvPr>
            <p:cNvSpPr txBox="1"/>
            <p:nvPr/>
          </p:nvSpPr>
          <p:spPr>
            <a:xfrm>
              <a:off x="5489381" y="1475919"/>
              <a:ext cx="2693534" cy="461665"/>
            </a:xfrm>
            <a:prstGeom prst="rect">
              <a:avLst/>
            </a:prstGeom>
            <a:noFill/>
          </p:spPr>
          <p:txBody>
            <a:bodyPr vert="horz" wrap="square" rtlCol="0" anchor="ctr">
              <a:spAutoFit/>
            </a:bodyPr>
            <a:lstStyle/>
            <a:p>
              <a:pPr algn="ctr"/>
              <a:r>
                <a:rPr lang="en-US" altLang="zh-TW" sz="2400" dirty="0">
                  <a:solidFill>
                    <a:schemeClr val="bg1"/>
                  </a:solidFill>
                  <a:latin typeface="微软雅黑" panose="020B0503020204020204" pitchFamily="34" charset="-122"/>
                  <a:ea typeface="微软雅黑" panose="020B0503020204020204" pitchFamily="34" charset="-122"/>
                </a:rPr>
                <a:t>(1</a:t>
              </a:r>
              <a:r>
                <a:rPr lang="zh-TW" altLang="en-US" sz="2400" dirty="0">
                  <a:solidFill>
                    <a:schemeClr val="bg1"/>
                  </a:solidFill>
                  <a:latin typeface="微软雅黑" panose="020B0503020204020204" pitchFamily="34" charset="-122"/>
                  <a:ea typeface="微软雅黑" panose="020B0503020204020204" pitchFamily="34" charset="-122"/>
                </a:rPr>
                <a:t>年刑期</a:t>
              </a:r>
              <a:r>
                <a:rPr lang="zh-TW" altLang="en-US" sz="2400" dirty="0">
                  <a:solidFill>
                    <a:schemeClr val="bg1"/>
                  </a:solidFill>
                  <a:latin typeface="王漢宗超明體繁" panose="02020300000000000000" pitchFamily="18" charset="-120"/>
                  <a:ea typeface="王漢宗超明體繁" panose="02020300000000000000" pitchFamily="18" charset="-120"/>
                </a:rPr>
                <a:t>，</a:t>
              </a:r>
              <a:r>
                <a:rPr lang="en-US" altLang="zh-TW" sz="2400" dirty="0">
                  <a:solidFill>
                    <a:schemeClr val="bg1"/>
                  </a:solidFill>
                  <a:latin typeface="微软雅黑" panose="020B0503020204020204" pitchFamily="34" charset="-122"/>
                  <a:ea typeface="微软雅黑" panose="020B0503020204020204" pitchFamily="34" charset="-122"/>
                </a:rPr>
                <a:t> 1</a:t>
              </a:r>
              <a:r>
                <a:rPr lang="zh-TW" altLang="en-US" sz="2400" dirty="0">
                  <a:solidFill>
                    <a:schemeClr val="bg1"/>
                  </a:solidFill>
                  <a:latin typeface="微软雅黑" panose="020B0503020204020204" pitchFamily="34" charset="-122"/>
                  <a:ea typeface="微软雅黑" panose="020B0503020204020204" pitchFamily="34" charset="-122"/>
                </a:rPr>
                <a:t>年刑期</a:t>
              </a:r>
              <a:r>
                <a:rPr lang="en-US" altLang="zh-TW" sz="2400" dirty="0">
                  <a:solidFill>
                    <a:schemeClr val="bg1"/>
                  </a:solidFill>
                  <a:latin typeface="微软雅黑" panose="020B0503020204020204" pitchFamily="34" charset="-122"/>
                  <a:ea typeface="微软雅黑" panose="020B0503020204020204" pitchFamily="34" charset="-122"/>
                </a:rPr>
                <a:t>)</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
        <p:nvSpPr>
          <p:cNvPr id="89" name="文本框 77">
            <a:extLst>
              <a:ext uri="{FF2B5EF4-FFF2-40B4-BE49-F238E27FC236}">
                <a16:creationId xmlns:a16="http://schemas.microsoft.com/office/drawing/2014/main" id="{83371207-BC3B-466C-B77E-24C54B2B6D7B}"/>
              </a:ext>
            </a:extLst>
          </p:cNvPr>
          <p:cNvSpPr txBox="1"/>
          <p:nvPr/>
        </p:nvSpPr>
        <p:spPr>
          <a:xfrm>
            <a:off x="5633964" y="2884163"/>
            <a:ext cx="2989666" cy="461665"/>
          </a:xfrm>
          <a:prstGeom prst="rect">
            <a:avLst/>
          </a:prstGeom>
          <a:noFill/>
        </p:spPr>
        <p:txBody>
          <a:bodyPr vert="horz" wrap="square" rtlCol="0" anchor="ctr">
            <a:spAutoFit/>
          </a:bodyPr>
          <a:lstStyle/>
          <a:p>
            <a:pPr algn="ctr"/>
            <a:r>
              <a:rPr lang="en-US" altLang="zh-TW" sz="2400" dirty="0">
                <a:solidFill>
                  <a:schemeClr val="bg1"/>
                </a:solidFill>
                <a:latin typeface="微软雅黑" panose="020B0503020204020204" pitchFamily="34" charset="-122"/>
                <a:ea typeface="微软雅黑" panose="020B0503020204020204" pitchFamily="34" charset="-122"/>
              </a:rPr>
              <a:t>(1</a:t>
            </a:r>
            <a:r>
              <a:rPr lang="zh-TW" altLang="en-US" sz="2400" dirty="0">
                <a:solidFill>
                  <a:schemeClr val="bg1"/>
                </a:solidFill>
                <a:latin typeface="微软雅黑" panose="020B0503020204020204" pitchFamily="34" charset="-122"/>
                <a:ea typeface="微软雅黑" panose="020B0503020204020204" pitchFamily="34" charset="-122"/>
              </a:rPr>
              <a:t>年刑期</a:t>
            </a:r>
            <a:r>
              <a:rPr lang="zh-TW" altLang="en-US" sz="2400" dirty="0">
                <a:solidFill>
                  <a:schemeClr val="bg1"/>
                </a:solidFill>
                <a:latin typeface="王漢宗超明體繁" panose="02020300000000000000" pitchFamily="18" charset="-120"/>
                <a:ea typeface="王漢宗超明體繁" panose="02020300000000000000" pitchFamily="18" charset="-120"/>
              </a:rPr>
              <a:t>，</a:t>
            </a:r>
            <a:r>
              <a:rPr lang="en-US" altLang="zh-TW" sz="2400" dirty="0">
                <a:solidFill>
                  <a:schemeClr val="bg1"/>
                </a:solidFill>
                <a:latin typeface="微软雅黑" panose="020B0503020204020204" pitchFamily="34" charset="-122"/>
                <a:ea typeface="微软雅黑" panose="020B0503020204020204" pitchFamily="34" charset="-122"/>
              </a:rPr>
              <a:t> 1</a:t>
            </a:r>
            <a:r>
              <a:rPr lang="zh-TW" altLang="en-US" sz="2400" dirty="0">
                <a:solidFill>
                  <a:schemeClr val="bg1"/>
                </a:solidFill>
                <a:latin typeface="微软雅黑" panose="020B0503020204020204" pitchFamily="34" charset="-122"/>
                <a:ea typeface="微软雅黑" panose="020B0503020204020204" pitchFamily="34" charset="-122"/>
              </a:rPr>
              <a:t>年刑期</a:t>
            </a:r>
            <a:r>
              <a:rPr lang="en-US" altLang="zh-TW" sz="2400" dirty="0">
                <a:solidFill>
                  <a:schemeClr val="bg1"/>
                </a:solidFill>
                <a:latin typeface="微软雅黑" panose="020B0503020204020204" pitchFamily="34" charset="-122"/>
                <a:ea typeface="微软雅黑" panose="020B0503020204020204" pitchFamily="34" charset="-122"/>
              </a:rPr>
              <a:t>)</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0" name="文本框 77">
            <a:extLst>
              <a:ext uri="{FF2B5EF4-FFF2-40B4-BE49-F238E27FC236}">
                <a16:creationId xmlns:a16="http://schemas.microsoft.com/office/drawing/2014/main" id="{8DCCAA80-A353-486E-BC28-9F995AC9932B}"/>
              </a:ext>
            </a:extLst>
          </p:cNvPr>
          <p:cNvSpPr txBox="1"/>
          <p:nvPr/>
        </p:nvSpPr>
        <p:spPr>
          <a:xfrm>
            <a:off x="8872090" y="1799820"/>
            <a:ext cx="2989666" cy="461665"/>
          </a:xfrm>
          <a:prstGeom prst="rect">
            <a:avLst/>
          </a:prstGeom>
          <a:noFill/>
        </p:spPr>
        <p:txBody>
          <a:bodyPr vert="horz" wrap="square" rtlCol="0" anchor="ctr">
            <a:spAutoFit/>
          </a:bodyPr>
          <a:lstStyle/>
          <a:p>
            <a:pPr algn="ctr"/>
            <a:r>
              <a:rPr lang="en-US" altLang="zh-TW" sz="2400" dirty="0">
                <a:solidFill>
                  <a:schemeClr val="bg1"/>
                </a:solidFill>
                <a:latin typeface="微软雅黑" panose="020B0503020204020204" pitchFamily="34" charset="-122"/>
                <a:ea typeface="微软雅黑" panose="020B0503020204020204" pitchFamily="34" charset="-122"/>
              </a:rPr>
              <a:t>(1</a:t>
            </a:r>
            <a:r>
              <a:rPr lang="zh-TW" altLang="en-US" sz="2400" dirty="0">
                <a:solidFill>
                  <a:schemeClr val="bg1"/>
                </a:solidFill>
                <a:latin typeface="微软雅黑" panose="020B0503020204020204" pitchFamily="34" charset="-122"/>
                <a:ea typeface="微软雅黑" panose="020B0503020204020204" pitchFamily="34" charset="-122"/>
              </a:rPr>
              <a:t>年刑期</a:t>
            </a:r>
            <a:r>
              <a:rPr lang="zh-TW" altLang="en-US" sz="2400" dirty="0">
                <a:solidFill>
                  <a:schemeClr val="bg1"/>
                </a:solidFill>
                <a:latin typeface="王漢宗超明體繁" panose="02020300000000000000" pitchFamily="18" charset="-120"/>
                <a:ea typeface="王漢宗超明體繁" panose="02020300000000000000" pitchFamily="18" charset="-120"/>
              </a:rPr>
              <a:t>，</a:t>
            </a:r>
            <a:r>
              <a:rPr lang="en-US" altLang="zh-TW" sz="2400" dirty="0">
                <a:solidFill>
                  <a:schemeClr val="bg1"/>
                </a:solidFill>
                <a:latin typeface="微软雅黑" panose="020B0503020204020204" pitchFamily="34" charset="-122"/>
                <a:ea typeface="微软雅黑" panose="020B0503020204020204" pitchFamily="34" charset="-122"/>
              </a:rPr>
              <a:t> 1</a:t>
            </a:r>
            <a:r>
              <a:rPr lang="zh-TW" altLang="en-US" sz="2400" dirty="0">
                <a:solidFill>
                  <a:schemeClr val="bg1"/>
                </a:solidFill>
                <a:latin typeface="微软雅黑" panose="020B0503020204020204" pitchFamily="34" charset="-122"/>
                <a:ea typeface="微软雅黑" panose="020B0503020204020204" pitchFamily="34" charset="-122"/>
              </a:rPr>
              <a:t>年刑期</a:t>
            </a:r>
            <a:r>
              <a:rPr lang="en-US" altLang="zh-TW" sz="2400" dirty="0">
                <a:solidFill>
                  <a:schemeClr val="bg1"/>
                </a:solidFill>
                <a:latin typeface="微软雅黑" panose="020B0503020204020204" pitchFamily="34" charset="-122"/>
                <a:ea typeface="微软雅黑" panose="020B0503020204020204" pitchFamily="34" charset="-122"/>
              </a:rPr>
              <a:t>)</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1" name="文本框 77">
            <a:extLst>
              <a:ext uri="{FF2B5EF4-FFF2-40B4-BE49-F238E27FC236}">
                <a16:creationId xmlns:a16="http://schemas.microsoft.com/office/drawing/2014/main" id="{5F461E85-31A1-4ADD-945B-8AD713F5DA41}"/>
              </a:ext>
            </a:extLst>
          </p:cNvPr>
          <p:cNvSpPr txBox="1"/>
          <p:nvPr/>
        </p:nvSpPr>
        <p:spPr>
          <a:xfrm>
            <a:off x="8872090" y="2900230"/>
            <a:ext cx="2989666" cy="461665"/>
          </a:xfrm>
          <a:prstGeom prst="rect">
            <a:avLst/>
          </a:prstGeom>
          <a:noFill/>
        </p:spPr>
        <p:txBody>
          <a:bodyPr vert="horz" wrap="square" rtlCol="0" anchor="ctr">
            <a:spAutoFit/>
          </a:bodyPr>
          <a:lstStyle/>
          <a:p>
            <a:pPr algn="ctr"/>
            <a:r>
              <a:rPr lang="en-US" altLang="zh-TW" sz="2400" dirty="0">
                <a:solidFill>
                  <a:schemeClr val="bg1"/>
                </a:solidFill>
                <a:latin typeface="微软雅黑" panose="020B0503020204020204" pitchFamily="34" charset="-122"/>
                <a:ea typeface="微软雅黑" panose="020B0503020204020204" pitchFamily="34" charset="-122"/>
              </a:rPr>
              <a:t>(1</a:t>
            </a:r>
            <a:r>
              <a:rPr lang="zh-TW" altLang="en-US" sz="2400" dirty="0">
                <a:solidFill>
                  <a:schemeClr val="bg1"/>
                </a:solidFill>
                <a:latin typeface="微软雅黑" panose="020B0503020204020204" pitchFamily="34" charset="-122"/>
                <a:ea typeface="微软雅黑" panose="020B0503020204020204" pitchFamily="34" charset="-122"/>
              </a:rPr>
              <a:t>年刑期</a:t>
            </a:r>
            <a:r>
              <a:rPr lang="zh-TW" altLang="en-US" sz="2400" dirty="0">
                <a:solidFill>
                  <a:schemeClr val="bg1"/>
                </a:solidFill>
                <a:latin typeface="王漢宗超明體繁" panose="02020300000000000000" pitchFamily="18" charset="-120"/>
                <a:ea typeface="王漢宗超明體繁" panose="02020300000000000000" pitchFamily="18" charset="-120"/>
              </a:rPr>
              <a:t>，</a:t>
            </a:r>
            <a:r>
              <a:rPr lang="en-US" altLang="zh-TW" sz="2400" dirty="0">
                <a:solidFill>
                  <a:schemeClr val="bg1"/>
                </a:solidFill>
                <a:latin typeface="微软雅黑" panose="020B0503020204020204" pitchFamily="34" charset="-122"/>
                <a:ea typeface="微软雅黑" panose="020B0503020204020204" pitchFamily="34" charset="-122"/>
              </a:rPr>
              <a:t> 1</a:t>
            </a:r>
            <a:r>
              <a:rPr lang="zh-TW" altLang="en-US" sz="2400" dirty="0">
                <a:solidFill>
                  <a:schemeClr val="bg1"/>
                </a:solidFill>
                <a:latin typeface="微软雅黑" panose="020B0503020204020204" pitchFamily="34" charset="-122"/>
                <a:ea typeface="微软雅黑" panose="020B0503020204020204" pitchFamily="34" charset="-122"/>
              </a:rPr>
              <a:t>年刑期</a:t>
            </a:r>
            <a:r>
              <a:rPr lang="en-US" altLang="zh-TW" sz="2400" dirty="0">
                <a:solidFill>
                  <a:schemeClr val="bg1"/>
                </a:solidFill>
                <a:latin typeface="微软雅黑" panose="020B0503020204020204" pitchFamily="34" charset="-122"/>
                <a:ea typeface="微软雅黑" panose="020B0503020204020204" pitchFamily="34" charset="-122"/>
              </a:rPr>
              <a:t>)</a:t>
            </a:r>
            <a:endParaRPr lang="zh-CN" altLang="en-US" sz="2400" dirty="0">
              <a:solidFill>
                <a:schemeClr val="bg1"/>
              </a:solidFill>
              <a:latin typeface="微软雅黑" panose="020B0503020204020204" pitchFamily="34" charset="-122"/>
              <a:ea typeface="微软雅黑" panose="020B0503020204020204" pitchFamily="34" charset="-122"/>
            </a:endParaRPr>
          </a:p>
        </p:txBody>
      </p:sp>
      <p:pic>
        <p:nvPicPr>
          <p:cNvPr id="62" name="圖片 61">
            <a:extLst>
              <a:ext uri="{FF2B5EF4-FFF2-40B4-BE49-F238E27FC236}">
                <a16:creationId xmlns:a16="http://schemas.microsoft.com/office/drawing/2014/main" id="{BEA1C672-4A44-4C9E-B40F-D5E65639D0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7732" y="206333"/>
            <a:ext cx="762966" cy="1313997"/>
          </a:xfrm>
          <a:prstGeom prst="rect">
            <a:avLst/>
          </a:prstGeom>
        </p:spPr>
      </p:pic>
      <p:pic>
        <p:nvPicPr>
          <p:cNvPr id="64" name="圖片 63">
            <a:extLst>
              <a:ext uri="{FF2B5EF4-FFF2-40B4-BE49-F238E27FC236}">
                <a16:creationId xmlns:a16="http://schemas.microsoft.com/office/drawing/2014/main" id="{428E2C92-52AD-4802-89FC-F20A946758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8575" y="1532791"/>
            <a:ext cx="1780349" cy="1780349"/>
          </a:xfrm>
          <a:prstGeom prst="rect">
            <a:avLst/>
          </a:prstGeom>
        </p:spPr>
      </p:pic>
    </p:spTree>
    <p:extLst>
      <p:ext uri="{BB962C8B-B14F-4D97-AF65-F5344CB8AC3E}">
        <p14:creationId xmlns:p14="http://schemas.microsoft.com/office/powerpoint/2010/main" val="2461413433"/>
      </p:ext>
    </p:extLst>
  </p:cSld>
  <p:clrMapOvr>
    <a:masterClrMapping/>
  </p:clrMapOvr>
  <p:transition spd="slow" advTm="3000">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椭圆 145">
            <a:extLst>
              <a:ext uri="{FF2B5EF4-FFF2-40B4-BE49-F238E27FC236}">
                <a16:creationId xmlns:a16="http://schemas.microsoft.com/office/drawing/2014/main" id="{11A92360-1B84-417F-8240-FEBF2109E586}"/>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grpSp>
        <p:nvGrpSpPr>
          <p:cNvPr id="4" name="组合 3"/>
          <p:cNvGrpSpPr/>
          <p:nvPr/>
        </p:nvGrpSpPr>
        <p:grpSpPr>
          <a:xfrm>
            <a:off x="394552" y="56926"/>
            <a:ext cx="1930520" cy="4026349"/>
            <a:chOff x="1289902" y="1504726"/>
            <a:chExt cx="1930520" cy="4026349"/>
          </a:xfrm>
        </p:grpSpPr>
        <p:sp>
          <p:nvSpPr>
            <p:cNvPr id="9" name="任意多边形 8"/>
            <p:cNvSpPr>
              <a:spLocks/>
            </p:cNvSpPr>
            <p:nvPr/>
          </p:nvSpPr>
          <p:spPr bwMode="auto">
            <a:xfrm flipV="1">
              <a:off x="1289902"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10" name="任意多边形 9"/>
            <p:cNvSpPr/>
            <p:nvPr/>
          </p:nvSpPr>
          <p:spPr>
            <a:xfrm flipV="1">
              <a:off x="1402127" y="3817205"/>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FFB850"/>
            </a:solidFill>
            <a:ln w="19050">
              <a:gradFill flip="none" rotWithShape="1">
                <a:gsLst>
                  <a:gs pos="0">
                    <a:schemeClr val="bg1">
                      <a:lumMod val="85000"/>
                    </a:schemeClr>
                  </a:gs>
                  <a:gs pos="100000">
                    <a:schemeClr val="bg1"/>
                  </a:gs>
                </a:gsLst>
                <a:lin ang="18900000" scaled="0"/>
                <a:tileRect/>
              </a:gradFill>
            </a:ln>
            <a:effectLst>
              <a:innerShdw blurRad="101600" dist="50800" dir="81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p:nvSpPr>
          <p:spPr>
            <a:xfrm flipV="1">
              <a:off x="1810710" y="3089388"/>
              <a:ext cx="888903" cy="650952"/>
            </a:xfrm>
            <a:prstGeom prst="roundRect">
              <a:avLst>
                <a:gd name="adj" fmla="val 13617"/>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cxnSp>
          <p:nvCxnSpPr>
            <p:cNvPr id="16" name="直接连接符 15"/>
            <p:cNvCxnSpPr/>
            <p:nvPr/>
          </p:nvCxnSpPr>
          <p:spPr>
            <a:xfrm>
              <a:off x="2248870" y="1510003"/>
              <a:ext cx="0" cy="850404"/>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2195249"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椭圆 17"/>
            <p:cNvSpPr/>
            <p:nvPr/>
          </p:nvSpPr>
          <p:spPr>
            <a:xfrm>
              <a:off x="2245344"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0" name="图片 19"/>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1556801" y="1504726"/>
              <a:ext cx="1361845" cy="126694"/>
            </a:xfrm>
            <a:prstGeom prst="rect">
              <a:avLst/>
            </a:prstGeom>
          </p:spPr>
        </p:pic>
        <p:sp>
          <p:nvSpPr>
            <p:cNvPr id="73" name="文本框 101"/>
            <p:cNvSpPr txBox="1"/>
            <p:nvPr/>
          </p:nvSpPr>
          <p:spPr>
            <a:xfrm>
              <a:off x="1525382" y="4015882"/>
              <a:ext cx="1465804" cy="1169551"/>
            </a:xfrm>
            <a:prstGeom prst="rect">
              <a:avLst/>
            </a:prstGeom>
            <a:noFill/>
          </p:spPr>
          <p:txBody>
            <a:bodyPr wrap="square" rtlCol="0">
              <a:spAutoFit/>
            </a:bodyPr>
            <a:lstStyle/>
            <a:p>
              <a:pPr algn="ctr"/>
              <a:r>
                <a:rPr lang="zh-TW" altLang="en-US" sz="3500" dirty="0">
                  <a:solidFill>
                    <a:prstClr val="white"/>
                  </a:solidFill>
                  <a:latin typeface="方正大黑_GBK" panose="03000509000000000000" pitchFamily="65" charset="-122"/>
                  <a:ea typeface="方正大黑_GBK" panose="03000509000000000000" pitchFamily="65" charset="-122"/>
                </a:rPr>
                <a:t>個案背景</a:t>
              </a:r>
              <a:endParaRPr lang="zh-CN" altLang="en-US" sz="3500" dirty="0">
                <a:solidFill>
                  <a:prstClr val="white"/>
                </a:solidFill>
                <a:latin typeface="方正大黑_GBK" panose="03000509000000000000" pitchFamily="65" charset="-122"/>
                <a:ea typeface="方正大黑_GBK" panose="03000509000000000000" pitchFamily="65" charset="-122"/>
              </a:endParaRPr>
            </a:p>
          </p:txBody>
        </p:sp>
      </p:grpSp>
      <p:grpSp>
        <p:nvGrpSpPr>
          <p:cNvPr id="5" name="组合 4"/>
          <p:cNvGrpSpPr/>
          <p:nvPr/>
        </p:nvGrpSpPr>
        <p:grpSpPr>
          <a:xfrm>
            <a:off x="2606469" y="37876"/>
            <a:ext cx="1930520" cy="5359849"/>
            <a:chOff x="3889169" y="171226"/>
            <a:chExt cx="1930520" cy="5359849"/>
          </a:xfrm>
        </p:grpSpPr>
        <p:sp>
          <p:nvSpPr>
            <p:cNvPr id="28" name="任意多边形 27"/>
            <p:cNvSpPr>
              <a:spLocks/>
            </p:cNvSpPr>
            <p:nvPr/>
          </p:nvSpPr>
          <p:spPr bwMode="auto">
            <a:xfrm flipV="1">
              <a:off x="3889169"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29" name="任意多边形 28"/>
            <p:cNvSpPr/>
            <p:nvPr/>
          </p:nvSpPr>
          <p:spPr>
            <a:xfrm flipV="1">
              <a:off x="3995956" y="3855513"/>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01ACBE"/>
            </a:solidFill>
            <a:ln w="19050">
              <a:gradFill>
                <a:gsLst>
                  <a:gs pos="0">
                    <a:schemeClr val="bg1">
                      <a:lumMod val="85000"/>
                    </a:schemeClr>
                  </a:gs>
                  <a:gs pos="100000">
                    <a:schemeClr val="bg1"/>
                  </a:gs>
                </a:gsLst>
                <a:lin ang="18900000" scaled="0"/>
              </a:gradFill>
            </a:ln>
            <a:effectLst>
              <a:innerShdw blurRad="101600" dist="50800" dir="81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圆角矩形 29"/>
            <p:cNvSpPr/>
            <p:nvPr/>
          </p:nvSpPr>
          <p:spPr>
            <a:xfrm flipV="1">
              <a:off x="4409977" y="3089388"/>
              <a:ext cx="888903" cy="650952"/>
            </a:xfrm>
            <a:prstGeom prst="roundRect">
              <a:avLst>
                <a:gd name="adj" fmla="val 13617"/>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24" name="直接连接符 23"/>
            <p:cNvCxnSpPr/>
            <p:nvPr/>
          </p:nvCxnSpPr>
          <p:spPr>
            <a:xfrm>
              <a:off x="4848137" y="214603"/>
              <a:ext cx="0" cy="2088000"/>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4794516"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椭圆 25"/>
            <p:cNvSpPr/>
            <p:nvPr/>
          </p:nvSpPr>
          <p:spPr>
            <a:xfrm>
              <a:off x="4844611"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7" name="图片 26"/>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4156068" y="171226"/>
              <a:ext cx="1361845" cy="126694"/>
            </a:xfrm>
            <a:prstGeom prst="rect">
              <a:avLst/>
            </a:prstGeom>
          </p:spPr>
        </p:pic>
        <p:sp>
          <p:nvSpPr>
            <p:cNvPr id="74" name="文本框 101"/>
            <p:cNvSpPr txBox="1"/>
            <p:nvPr/>
          </p:nvSpPr>
          <p:spPr>
            <a:xfrm>
              <a:off x="4165974" y="4060039"/>
              <a:ext cx="1465804" cy="1169551"/>
            </a:xfrm>
            <a:prstGeom prst="rect">
              <a:avLst/>
            </a:prstGeom>
            <a:noFill/>
          </p:spPr>
          <p:txBody>
            <a:bodyPr wrap="square" rtlCol="0">
              <a:spAutoFit/>
            </a:bodyPr>
            <a:lstStyle/>
            <a:p>
              <a:pPr algn="ctr"/>
              <a:r>
                <a:rPr lang="zh-TW" altLang="en-US" sz="3500" dirty="0">
                  <a:solidFill>
                    <a:prstClr val="white"/>
                  </a:solidFill>
                  <a:latin typeface="方正大黑_GBK" panose="03000509000000000000" pitchFamily="65" charset="-122"/>
                  <a:ea typeface="方正大黑_GBK" panose="03000509000000000000" pitchFamily="65" charset="-122"/>
                </a:rPr>
                <a:t>狀況</a:t>
              </a:r>
              <a:endParaRPr lang="en-US" altLang="zh-TW" sz="3500" dirty="0">
                <a:solidFill>
                  <a:prstClr val="white"/>
                </a:solidFill>
                <a:latin typeface="方正大黑_GBK" panose="03000509000000000000" pitchFamily="65" charset="-122"/>
                <a:ea typeface="方正大黑_GBK" panose="03000509000000000000" pitchFamily="65" charset="-122"/>
              </a:endParaRPr>
            </a:p>
            <a:p>
              <a:pPr algn="ctr"/>
              <a:r>
                <a:rPr lang="en-US" altLang="zh-TW" sz="3500" dirty="0">
                  <a:solidFill>
                    <a:prstClr val="white"/>
                  </a:solidFill>
                  <a:latin typeface="方正大黑_GBK" panose="03000509000000000000" pitchFamily="65" charset="-122"/>
                  <a:ea typeface="方正大黑_GBK" panose="03000509000000000000" pitchFamily="65" charset="-122"/>
                </a:rPr>
                <a:t>A</a:t>
              </a:r>
              <a:endParaRPr lang="zh-CN" altLang="en-US" sz="3500" dirty="0">
                <a:solidFill>
                  <a:prstClr val="white"/>
                </a:solidFill>
                <a:latin typeface="方正大黑_GBK" panose="03000509000000000000" pitchFamily="65" charset="-122"/>
                <a:ea typeface="方正大黑_GBK" panose="03000509000000000000" pitchFamily="65" charset="-122"/>
              </a:endParaRPr>
            </a:p>
          </p:txBody>
        </p:sp>
      </p:grpSp>
      <p:grpSp>
        <p:nvGrpSpPr>
          <p:cNvPr id="6" name="组合 5"/>
          <p:cNvGrpSpPr/>
          <p:nvPr/>
        </p:nvGrpSpPr>
        <p:grpSpPr>
          <a:xfrm>
            <a:off x="5121862" y="907426"/>
            <a:ext cx="1930520" cy="4026349"/>
            <a:chOff x="6488435" y="1504726"/>
            <a:chExt cx="1930520" cy="4026349"/>
          </a:xfrm>
        </p:grpSpPr>
        <p:sp>
          <p:nvSpPr>
            <p:cNvPr id="37" name="任意多边形 36"/>
            <p:cNvSpPr>
              <a:spLocks/>
            </p:cNvSpPr>
            <p:nvPr/>
          </p:nvSpPr>
          <p:spPr bwMode="auto">
            <a:xfrm flipV="1">
              <a:off x="6488435"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38" name="任意多边形 37"/>
            <p:cNvSpPr/>
            <p:nvPr/>
          </p:nvSpPr>
          <p:spPr>
            <a:xfrm flipV="1">
              <a:off x="6595222" y="3855513"/>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E87071"/>
            </a:solidFill>
            <a:ln w="19050">
              <a:gradFill>
                <a:gsLst>
                  <a:gs pos="0">
                    <a:schemeClr val="bg1">
                      <a:lumMod val="85000"/>
                    </a:schemeClr>
                  </a:gs>
                  <a:gs pos="100000">
                    <a:schemeClr val="bg1"/>
                  </a:gs>
                </a:gsLst>
                <a:lin ang="18900000" scaled="0"/>
              </a:gradFill>
            </a:ln>
            <a:effectLst>
              <a:innerShdw blurRad="101600" dist="50800" dir="81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圆角矩形 38"/>
            <p:cNvSpPr/>
            <p:nvPr/>
          </p:nvSpPr>
          <p:spPr>
            <a:xfrm flipV="1">
              <a:off x="7009243" y="3089388"/>
              <a:ext cx="888903" cy="650952"/>
            </a:xfrm>
            <a:prstGeom prst="roundRect">
              <a:avLst>
                <a:gd name="adj" fmla="val 13617"/>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33" name="直接连接符 32"/>
            <p:cNvCxnSpPr/>
            <p:nvPr/>
          </p:nvCxnSpPr>
          <p:spPr>
            <a:xfrm>
              <a:off x="7447403" y="1510003"/>
              <a:ext cx="0" cy="850404"/>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7393782"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椭圆 34"/>
            <p:cNvSpPr/>
            <p:nvPr/>
          </p:nvSpPr>
          <p:spPr>
            <a:xfrm>
              <a:off x="7443877"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36" name="图片 35"/>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6755334" y="1504726"/>
              <a:ext cx="1361845" cy="126694"/>
            </a:xfrm>
            <a:prstGeom prst="rect">
              <a:avLst/>
            </a:prstGeom>
          </p:spPr>
        </p:pic>
        <p:sp>
          <p:nvSpPr>
            <p:cNvPr id="75" name="文本框 101"/>
            <p:cNvSpPr txBox="1"/>
            <p:nvPr/>
          </p:nvSpPr>
          <p:spPr>
            <a:xfrm>
              <a:off x="6751662" y="4060040"/>
              <a:ext cx="1465804" cy="1169551"/>
            </a:xfrm>
            <a:prstGeom prst="rect">
              <a:avLst/>
            </a:prstGeom>
            <a:noFill/>
          </p:spPr>
          <p:txBody>
            <a:bodyPr wrap="square" rtlCol="0">
              <a:spAutoFit/>
            </a:bodyPr>
            <a:lstStyle/>
            <a:p>
              <a:pPr algn="ctr"/>
              <a:r>
                <a:rPr lang="zh-TW" altLang="en-US" sz="3500" dirty="0">
                  <a:solidFill>
                    <a:prstClr val="white"/>
                  </a:solidFill>
                  <a:latin typeface="方正大黑_GBK" panose="03000509000000000000" pitchFamily="65" charset="-122"/>
                  <a:ea typeface="方正大黑_GBK" panose="03000509000000000000" pitchFamily="65" charset="-122"/>
                </a:rPr>
                <a:t>狀況</a:t>
              </a:r>
              <a:endParaRPr lang="en-US" altLang="zh-TW" sz="3500" dirty="0">
                <a:solidFill>
                  <a:prstClr val="white"/>
                </a:solidFill>
                <a:latin typeface="方正大黑_GBK" panose="03000509000000000000" pitchFamily="65" charset="-122"/>
                <a:ea typeface="方正大黑_GBK" panose="03000509000000000000" pitchFamily="65" charset="-122"/>
              </a:endParaRPr>
            </a:p>
            <a:p>
              <a:pPr algn="ctr"/>
              <a:r>
                <a:rPr lang="en-US" altLang="zh-TW" sz="3500" dirty="0">
                  <a:solidFill>
                    <a:prstClr val="white"/>
                  </a:solidFill>
                  <a:latin typeface="方正大黑_GBK" panose="03000509000000000000" pitchFamily="65" charset="-122"/>
                  <a:ea typeface="方正大黑_GBK" panose="03000509000000000000" pitchFamily="65" charset="-122"/>
                </a:rPr>
                <a:t>B</a:t>
              </a:r>
              <a:endParaRPr lang="zh-CN" altLang="en-US" sz="3500" dirty="0">
                <a:solidFill>
                  <a:prstClr val="white"/>
                </a:solidFill>
                <a:latin typeface="方正大黑_GBK" panose="03000509000000000000" pitchFamily="65" charset="-122"/>
                <a:ea typeface="方正大黑_GBK" panose="03000509000000000000" pitchFamily="65" charset="-122"/>
              </a:endParaRPr>
            </a:p>
          </p:txBody>
        </p:sp>
      </p:grpSp>
      <p:grpSp>
        <p:nvGrpSpPr>
          <p:cNvPr id="7" name="组合 6"/>
          <p:cNvGrpSpPr/>
          <p:nvPr/>
        </p:nvGrpSpPr>
        <p:grpSpPr>
          <a:xfrm>
            <a:off x="7795123" y="85086"/>
            <a:ext cx="1930520" cy="4026349"/>
            <a:chOff x="9087702" y="1504726"/>
            <a:chExt cx="1930520" cy="4026349"/>
          </a:xfrm>
        </p:grpSpPr>
        <p:sp>
          <p:nvSpPr>
            <p:cNvPr id="46" name="任意多边形 45"/>
            <p:cNvSpPr>
              <a:spLocks/>
            </p:cNvSpPr>
            <p:nvPr/>
          </p:nvSpPr>
          <p:spPr bwMode="auto">
            <a:xfrm flipV="1">
              <a:off x="9087702"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47" name="任意多边形 46"/>
            <p:cNvSpPr/>
            <p:nvPr/>
          </p:nvSpPr>
          <p:spPr>
            <a:xfrm flipV="1">
              <a:off x="9194489" y="3855513"/>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663A77"/>
            </a:solidFill>
            <a:ln w="19050">
              <a:gradFill>
                <a:gsLst>
                  <a:gs pos="0">
                    <a:schemeClr val="bg1">
                      <a:lumMod val="85000"/>
                    </a:schemeClr>
                  </a:gs>
                  <a:gs pos="100000">
                    <a:schemeClr val="bg1"/>
                  </a:gs>
                </a:gsLst>
                <a:lin ang="18900000" scaled="0"/>
              </a:gradFill>
            </a:ln>
            <a:effectLst>
              <a:innerShdw blurRad="101600" dist="50800" dir="81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圆角矩形 47"/>
            <p:cNvSpPr/>
            <p:nvPr/>
          </p:nvSpPr>
          <p:spPr>
            <a:xfrm flipV="1">
              <a:off x="9608510" y="3089388"/>
              <a:ext cx="888903" cy="650952"/>
            </a:xfrm>
            <a:prstGeom prst="roundRect">
              <a:avLst>
                <a:gd name="adj" fmla="val 13617"/>
              </a:avLst>
            </a:prstGeom>
            <a:solidFill>
              <a:srgbClr val="663A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42" name="直接连接符 41"/>
            <p:cNvCxnSpPr/>
            <p:nvPr/>
          </p:nvCxnSpPr>
          <p:spPr>
            <a:xfrm>
              <a:off x="10046670" y="1510003"/>
              <a:ext cx="0" cy="850404"/>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a:off x="9993049"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椭圆 43"/>
            <p:cNvSpPr/>
            <p:nvPr/>
          </p:nvSpPr>
          <p:spPr>
            <a:xfrm>
              <a:off x="10043144"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45" name="图片 44"/>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9354601" y="1504726"/>
              <a:ext cx="1361845" cy="126694"/>
            </a:xfrm>
            <a:prstGeom prst="rect">
              <a:avLst/>
            </a:prstGeom>
          </p:spPr>
        </p:pic>
        <p:sp>
          <p:nvSpPr>
            <p:cNvPr id="76" name="文本框 101"/>
            <p:cNvSpPr txBox="1"/>
            <p:nvPr/>
          </p:nvSpPr>
          <p:spPr>
            <a:xfrm>
              <a:off x="9324403" y="4021732"/>
              <a:ext cx="1465804" cy="1169551"/>
            </a:xfrm>
            <a:prstGeom prst="rect">
              <a:avLst/>
            </a:prstGeom>
            <a:noFill/>
          </p:spPr>
          <p:txBody>
            <a:bodyPr wrap="square" rtlCol="0">
              <a:spAutoFit/>
            </a:bodyPr>
            <a:lstStyle/>
            <a:p>
              <a:pPr algn="ctr"/>
              <a:r>
                <a:rPr lang="zh-TW" altLang="en-US" sz="3500" dirty="0">
                  <a:solidFill>
                    <a:prstClr val="white"/>
                  </a:solidFill>
                  <a:latin typeface="方正大黑_GBK" panose="03000509000000000000" pitchFamily="65" charset="-122"/>
                  <a:ea typeface="方正大黑_GBK" panose="03000509000000000000" pitchFamily="65" charset="-122"/>
                </a:rPr>
                <a:t>狀況</a:t>
              </a:r>
              <a:endParaRPr lang="en-US" altLang="zh-TW" sz="3500" dirty="0">
                <a:solidFill>
                  <a:prstClr val="white"/>
                </a:solidFill>
                <a:latin typeface="方正大黑_GBK" panose="03000509000000000000" pitchFamily="65" charset="-122"/>
                <a:ea typeface="方正大黑_GBK" panose="03000509000000000000" pitchFamily="65" charset="-122"/>
              </a:endParaRPr>
            </a:p>
            <a:p>
              <a:pPr algn="ctr"/>
              <a:r>
                <a:rPr lang="en-US" altLang="zh-TW" sz="3500" dirty="0">
                  <a:solidFill>
                    <a:prstClr val="white"/>
                  </a:solidFill>
                  <a:latin typeface="方正大黑_GBK" panose="03000509000000000000" pitchFamily="65" charset="-122"/>
                  <a:ea typeface="方正大黑_GBK" panose="03000509000000000000" pitchFamily="65" charset="-122"/>
                </a:rPr>
                <a:t>C</a:t>
              </a:r>
              <a:endParaRPr lang="zh-CN" altLang="en-US" sz="3500" dirty="0">
                <a:solidFill>
                  <a:prstClr val="white"/>
                </a:solidFill>
                <a:latin typeface="方正大黑_GBK" panose="03000509000000000000" pitchFamily="65" charset="-122"/>
                <a:ea typeface="方正大黑_GBK" panose="03000509000000000000" pitchFamily="65" charset="-122"/>
              </a:endParaRPr>
            </a:p>
          </p:txBody>
        </p:sp>
      </p:grpSp>
      <p:sp>
        <p:nvSpPr>
          <p:cNvPr id="2" name="泪滴形 1"/>
          <p:cNvSpPr/>
          <p:nvPr/>
        </p:nvSpPr>
        <p:spPr>
          <a:xfrm rot="13500000">
            <a:off x="3010372" y="5756424"/>
            <a:ext cx="584200" cy="58420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1" name="泪滴形 60"/>
          <p:cNvSpPr/>
          <p:nvPr/>
        </p:nvSpPr>
        <p:spPr>
          <a:xfrm rot="13500000">
            <a:off x="2262182" y="5822499"/>
            <a:ext cx="452050" cy="45205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2" name="泪滴形 61"/>
          <p:cNvSpPr/>
          <p:nvPr/>
        </p:nvSpPr>
        <p:spPr>
          <a:xfrm rot="13500000">
            <a:off x="1581866" y="5851799"/>
            <a:ext cx="393450" cy="39345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4" name="泪滴形 63"/>
          <p:cNvSpPr/>
          <p:nvPr/>
        </p:nvSpPr>
        <p:spPr>
          <a:xfrm rot="2700000">
            <a:off x="8637107" y="5756424"/>
            <a:ext cx="584200" cy="58420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5" name="泪滴形 64"/>
          <p:cNvSpPr/>
          <p:nvPr/>
        </p:nvSpPr>
        <p:spPr>
          <a:xfrm rot="2700000">
            <a:off x="9517447" y="5822499"/>
            <a:ext cx="452050" cy="45205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6" name="泪滴形 65"/>
          <p:cNvSpPr/>
          <p:nvPr/>
        </p:nvSpPr>
        <p:spPr>
          <a:xfrm rot="2700000">
            <a:off x="10256363" y="5851799"/>
            <a:ext cx="393450" cy="39345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3" name="文字方塊 2">
            <a:extLst>
              <a:ext uri="{FF2B5EF4-FFF2-40B4-BE49-F238E27FC236}">
                <a16:creationId xmlns:a16="http://schemas.microsoft.com/office/drawing/2014/main" id="{4A2ED58C-E802-436F-BF69-C6212708A3D9}"/>
              </a:ext>
            </a:extLst>
          </p:cNvPr>
          <p:cNvSpPr txBox="1"/>
          <p:nvPr/>
        </p:nvSpPr>
        <p:spPr>
          <a:xfrm>
            <a:off x="1069264" y="1687885"/>
            <a:ext cx="767948"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一</a:t>
            </a:r>
          </a:p>
        </p:txBody>
      </p:sp>
      <p:sp>
        <p:nvSpPr>
          <p:cNvPr id="63" name="文字方塊 62">
            <a:extLst>
              <a:ext uri="{FF2B5EF4-FFF2-40B4-BE49-F238E27FC236}">
                <a16:creationId xmlns:a16="http://schemas.microsoft.com/office/drawing/2014/main" id="{DA0C56A2-EA02-493F-AE3A-1FF83EF0DF88}"/>
              </a:ext>
            </a:extLst>
          </p:cNvPr>
          <p:cNvSpPr txBox="1"/>
          <p:nvPr/>
        </p:nvSpPr>
        <p:spPr>
          <a:xfrm>
            <a:off x="3286675" y="3039596"/>
            <a:ext cx="767948"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二</a:t>
            </a:r>
          </a:p>
        </p:txBody>
      </p:sp>
      <p:sp>
        <p:nvSpPr>
          <p:cNvPr id="67" name="文字方塊 66">
            <a:extLst>
              <a:ext uri="{FF2B5EF4-FFF2-40B4-BE49-F238E27FC236}">
                <a16:creationId xmlns:a16="http://schemas.microsoft.com/office/drawing/2014/main" id="{8FDAEF6A-7D2D-4489-BC9F-934831CBF345}"/>
              </a:ext>
            </a:extLst>
          </p:cNvPr>
          <p:cNvSpPr txBox="1"/>
          <p:nvPr/>
        </p:nvSpPr>
        <p:spPr>
          <a:xfrm>
            <a:off x="5784692" y="2555954"/>
            <a:ext cx="767948"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三</a:t>
            </a:r>
          </a:p>
        </p:txBody>
      </p:sp>
      <p:sp>
        <p:nvSpPr>
          <p:cNvPr id="68" name="文字方塊 67">
            <a:extLst>
              <a:ext uri="{FF2B5EF4-FFF2-40B4-BE49-F238E27FC236}">
                <a16:creationId xmlns:a16="http://schemas.microsoft.com/office/drawing/2014/main" id="{974192AF-B84E-4D08-BE93-DC555D948B53}"/>
              </a:ext>
            </a:extLst>
          </p:cNvPr>
          <p:cNvSpPr txBox="1"/>
          <p:nvPr/>
        </p:nvSpPr>
        <p:spPr>
          <a:xfrm>
            <a:off x="8511263" y="1752087"/>
            <a:ext cx="767948"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四</a:t>
            </a:r>
          </a:p>
        </p:txBody>
      </p:sp>
      <p:sp>
        <p:nvSpPr>
          <p:cNvPr id="69" name="文本框 101">
            <a:extLst>
              <a:ext uri="{FF2B5EF4-FFF2-40B4-BE49-F238E27FC236}">
                <a16:creationId xmlns:a16="http://schemas.microsoft.com/office/drawing/2014/main" id="{09B6AB90-7869-40CA-AEC6-AC22BE4847B5}"/>
              </a:ext>
            </a:extLst>
          </p:cNvPr>
          <p:cNvSpPr txBox="1"/>
          <p:nvPr/>
        </p:nvSpPr>
        <p:spPr>
          <a:xfrm>
            <a:off x="5294307" y="295536"/>
            <a:ext cx="1465804" cy="630942"/>
          </a:xfrm>
          <a:prstGeom prst="rect">
            <a:avLst/>
          </a:prstGeom>
          <a:noFill/>
        </p:spPr>
        <p:txBody>
          <a:bodyPr wrap="square" rtlCol="0">
            <a:spAutoFit/>
          </a:bodyPr>
          <a:lstStyle/>
          <a:p>
            <a:pPr algn="ctr"/>
            <a:r>
              <a:rPr lang="zh-TW" altLang="en-US" sz="3500" dirty="0">
                <a:solidFill>
                  <a:srgbClr val="002060"/>
                </a:solidFill>
                <a:latin typeface="方正大黑_GBK" panose="03000509000000000000" pitchFamily="65" charset="-122"/>
                <a:ea typeface="方正大黑_GBK" panose="03000509000000000000" pitchFamily="65" charset="-122"/>
              </a:rPr>
              <a:t>大  綱</a:t>
            </a:r>
            <a:endParaRPr lang="zh-CN" altLang="en-US" sz="3500" dirty="0">
              <a:solidFill>
                <a:srgbClr val="002060"/>
              </a:solidFill>
              <a:latin typeface="方正大黑_GBK" panose="03000509000000000000" pitchFamily="65" charset="-122"/>
              <a:ea typeface="方正大黑_GBK" panose="03000509000000000000" pitchFamily="65" charset="-122"/>
            </a:endParaRPr>
          </a:p>
        </p:txBody>
      </p:sp>
      <p:grpSp>
        <p:nvGrpSpPr>
          <p:cNvPr id="70" name="组合 4">
            <a:extLst>
              <a:ext uri="{FF2B5EF4-FFF2-40B4-BE49-F238E27FC236}">
                <a16:creationId xmlns:a16="http://schemas.microsoft.com/office/drawing/2014/main" id="{64D3AE8B-1DE0-447E-90E3-171B59035546}"/>
              </a:ext>
            </a:extLst>
          </p:cNvPr>
          <p:cNvGrpSpPr/>
          <p:nvPr/>
        </p:nvGrpSpPr>
        <p:grpSpPr>
          <a:xfrm>
            <a:off x="9954208" y="72093"/>
            <a:ext cx="1930520" cy="5359849"/>
            <a:chOff x="3889169" y="171226"/>
            <a:chExt cx="1930520" cy="5359849"/>
          </a:xfrm>
        </p:grpSpPr>
        <p:sp>
          <p:nvSpPr>
            <p:cNvPr id="71" name="任意多边形 27">
              <a:extLst>
                <a:ext uri="{FF2B5EF4-FFF2-40B4-BE49-F238E27FC236}">
                  <a16:creationId xmlns:a16="http://schemas.microsoft.com/office/drawing/2014/main" id="{F94DC315-A016-4291-9FAC-B3111F38220A}"/>
                </a:ext>
              </a:extLst>
            </p:cNvPr>
            <p:cNvSpPr>
              <a:spLocks/>
            </p:cNvSpPr>
            <p:nvPr/>
          </p:nvSpPr>
          <p:spPr bwMode="auto">
            <a:xfrm flipV="1">
              <a:off x="3889169"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72" name="任意多边形 28">
              <a:extLst>
                <a:ext uri="{FF2B5EF4-FFF2-40B4-BE49-F238E27FC236}">
                  <a16:creationId xmlns:a16="http://schemas.microsoft.com/office/drawing/2014/main" id="{E9A51236-E329-4BFD-B12A-BD94C850FEED}"/>
                </a:ext>
              </a:extLst>
            </p:cNvPr>
            <p:cNvSpPr/>
            <p:nvPr/>
          </p:nvSpPr>
          <p:spPr>
            <a:xfrm flipV="1">
              <a:off x="3995956" y="3855513"/>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7" name="圆角矩形 29">
              <a:extLst>
                <a:ext uri="{FF2B5EF4-FFF2-40B4-BE49-F238E27FC236}">
                  <a16:creationId xmlns:a16="http://schemas.microsoft.com/office/drawing/2014/main" id="{82EF5A9C-C03F-48CF-B696-2E9EF4E6C42F}"/>
                </a:ext>
              </a:extLst>
            </p:cNvPr>
            <p:cNvSpPr/>
            <p:nvPr/>
          </p:nvSpPr>
          <p:spPr>
            <a:xfrm flipV="1">
              <a:off x="4409977" y="3089388"/>
              <a:ext cx="888903" cy="650952"/>
            </a:xfrm>
            <a:prstGeom prst="roundRect">
              <a:avLst>
                <a:gd name="adj" fmla="val 136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79" name="直接连接符 23">
              <a:extLst>
                <a:ext uri="{FF2B5EF4-FFF2-40B4-BE49-F238E27FC236}">
                  <a16:creationId xmlns:a16="http://schemas.microsoft.com/office/drawing/2014/main" id="{37B2776F-8383-4DD7-B468-BDCB89517956}"/>
                </a:ext>
              </a:extLst>
            </p:cNvPr>
            <p:cNvCxnSpPr/>
            <p:nvPr/>
          </p:nvCxnSpPr>
          <p:spPr>
            <a:xfrm>
              <a:off x="4848137" y="214603"/>
              <a:ext cx="0" cy="2088000"/>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80" name="椭圆 24">
              <a:extLst>
                <a:ext uri="{FF2B5EF4-FFF2-40B4-BE49-F238E27FC236}">
                  <a16:creationId xmlns:a16="http://schemas.microsoft.com/office/drawing/2014/main" id="{1B880A92-88E8-4752-94D8-0A698576036D}"/>
                </a:ext>
              </a:extLst>
            </p:cNvPr>
            <p:cNvSpPr/>
            <p:nvPr/>
          </p:nvSpPr>
          <p:spPr>
            <a:xfrm>
              <a:off x="4794516"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1" name="椭圆 25">
              <a:extLst>
                <a:ext uri="{FF2B5EF4-FFF2-40B4-BE49-F238E27FC236}">
                  <a16:creationId xmlns:a16="http://schemas.microsoft.com/office/drawing/2014/main" id="{4739A780-7B98-48FF-96EE-6B0EBC626DF8}"/>
                </a:ext>
              </a:extLst>
            </p:cNvPr>
            <p:cNvSpPr/>
            <p:nvPr/>
          </p:nvSpPr>
          <p:spPr>
            <a:xfrm>
              <a:off x="4844611"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82" name="图片 26">
              <a:extLst>
                <a:ext uri="{FF2B5EF4-FFF2-40B4-BE49-F238E27FC236}">
                  <a16:creationId xmlns:a16="http://schemas.microsoft.com/office/drawing/2014/main" id="{55D68F92-6A84-4630-ACC4-AA2374B98160}"/>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4156068" y="171226"/>
              <a:ext cx="1361845" cy="126694"/>
            </a:xfrm>
            <a:prstGeom prst="rect">
              <a:avLst/>
            </a:prstGeom>
          </p:spPr>
        </p:pic>
        <p:sp>
          <p:nvSpPr>
            <p:cNvPr id="83" name="文本框 101">
              <a:extLst>
                <a:ext uri="{FF2B5EF4-FFF2-40B4-BE49-F238E27FC236}">
                  <a16:creationId xmlns:a16="http://schemas.microsoft.com/office/drawing/2014/main" id="{57E03365-986F-4F17-AB3D-85C117DFD197}"/>
                </a:ext>
              </a:extLst>
            </p:cNvPr>
            <p:cNvSpPr txBox="1"/>
            <p:nvPr/>
          </p:nvSpPr>
          <p:spPr>
            <a:xfrm>
              <a:off x="4165974" y="4060039"/>
              <a:ext cx="1465804" cy="630942"/>
            </a:xfrm>
            <a:prstGeom prst="rect">
              <a:avLst/>
            </a:prstGeom>
            <a:noFill/>
          </p:spPr>
          <p:txBody>
            <a:bodyPr wrap="square" rtlCol="0">
              <a:spAutoFit/>
            </a:bodyPr>
            <a:lstStyle/>
            <a:p>
              <a:pPr algn="ctr"/>
              <a:r>
                <a:rPr lang="en-US" altLang="zh-TW" sz="3500" dirty="0">
                  <a:solidFill>
                    <a:prstClr val="white"/>
                  </a:solidFill>
                  <a:latin typeface="方正大黑_GBK" panose="03000509000000000000" pitchFamily="65" charset="-122"/>
                  <a:ea typeface="方正大黑_GBK" panose="03000509000000000000" pitchFamily="65" charset="-122"/>
                </a:rPr>
                <a:t>Q&amp;A</a:t>
              </a:r>
              <a:endParaRPr lang="zh-CN" altLang="en-US" sz="3500" dirty="0">
                <a:solidFill>
                  <a:prstClr val="white"/>
                </a:solidFill>
                <a:latin typeface="方正大黑_GBK" panose="03000509000000000000" pitchFamily="65" charset="-122"/>
                <a:ea typeface="方正大黑_GBK" panose="03000509000000000000" pitchFamily="65" charset="-122"/>
              </a:endParaRPr>
            </a:p>
          </p:txBody>
        </p:sp>
      </p:grpSp>
      <p:sp>
        <p:nvSpPr>
          <p:cNvPr id="84" name="文字方塊 83">
            <a:extLst>
              <a:ext uri="{FF2B5EF4-FFF2-40B4-BE49-F238E27FC236}">
                <a16:creationId xmlns:a16="http://schemas.microsoft.com/office/drawing/2014/main" id="{BDFAFF7F-82EB-49CE-9510-AE3A32E25A2A}"/>
              </a:ext>
            </a:extLst>
          </p:cNvPr>
          <p:cNvSpPr txBox="1"/>
          <p:nvPr/>
        </p:nvSpPr>
        <p:spPr>
          <a:xfrm>
            <a:off x="10603905" y="3063975"/>
            <a:ext cx="767948"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五</a:t>
            </a:r>
          </a:p>
        </p:txBody>
      </p:sp>
      <p:sp>
        <p:nvSpPr>
          <p:cNvPr id="86" name="矩形 85">
            <a:extLst>
              <a:ext uri="{FF2B5EF4-FFF2-40B4-BE49-F238E27FC236}">
                <a16:creationId xmlns:a16="http://schemas.microsoft.com/office/drawing/2014/main" id="{B8AC2007-EB90-4DCA-BA64-95E5C329B2A2}"/>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14</a:t>
            </a:fld>
            <a:endParaRPr lang="zh-CN" altLang="en-US" sz="2000" b="1" dirty="0">
              <a:latin typeface="Segoe UI Light" pitchFamily="34" charset="0"/>
              <a:ea typeface="专业字体设计服务/WWW.ZTSGC.COM/" pitchFamily="2" charset="-122"/>
            </a:endParaRPr>
          </a:p>
        </p:txBody>
      </p:sp>
      <p:sp>
        <p:nvSpPr>
          <p:cNvPr id="78" name="TextBox 5">
            <a:extLst>
              <a:ext uri="{FF2B5EF4-FFF2-40B4-BE49-F238E27FC236}">
                <a16:creationId xmlns:a16="http://schemas.microsoft.com/office/drawing/2014/main" id="{59E3D2C9-4441-49D9-B622-B4DC34AB32F0}"/>
              </a:ext>
            </a:extLst>
          </p:cNvPr>
          <p:cNvSpPr txBox="1"/>
          <p:nvPr/>
        </p:nvSpPr>
        <p:spPr>
          <a:xfrm>
            <a:off x="3793084" y="5454468"/>
            <a:ext cx="5115434" cy="1107996"/>
          </a:xfrm>
          <a:prstGeom prst="rect">
            <a:avLst/>
          </a:prstGeom>
          <a:noFill/>
        </p:spPr>
        <p:txBody>
          <a:bodyPr wrap="square" rtlCol="0">
            <a:spAutoFit/>
          </a:bodyPr>
          <a:lstStyle/>
          <a:p>
            <a:pPr algn="ctr"/>
            <a:r>
              <a:rPr lang="en-US" altLang="zh-TW" sz="6600" spc="-150" dirty="0">
                <a:solidFill>
                  <a:srgbClr val="002060"/>
                </a:solidFill>
                <a:latin typeface="王漢宗顏楷體繁" panose="02000500000000000000" pitchFamily="2" charset="-120"/>
                <a:ea typeface="王漢宗顏楷體繁" panose="02000500000000000000" pitchFamily="2" charset="-120"/>
              </a:rPr>
              <a:t>XXXX</a:t>
            </a:r>
            <a:endParaRPr lang="zh-CN" altLang="en-US" sz="6600" spc="-150" dirty="0">
              <a:solidFill>
                <a:srgbClr val="002060"/>
              </a:solidFill>
              <a:latin typeface="王漢宗顏楷體繁" panose="02000500000000000000" pitchFamily="2" charset="-120"/>
              <a:ea typeface="王漢宗顏楷體繁" panose="02000500000000000000" pitchFamily="2" charset="-120"/>
            </a:endParaRPr>
          </a:p>
        </p:txBody>
      </p:sp>
    </p:spTree>
    <p:extLst>
      <p:ext uri="{BB962C8B-B14F-4D97-AF65-F5344CB8AC3E}">
        <p14:creationId xmlns:p14="http://schemas.microsoft.com/office/powerpoint/2010/main" val="1671486623"/>
      </p:ext>
    </p:extLst>
  </p:cSld>
  <p:clrMapOvr>
    <a:masterClrMapping/>
  </p:clrMapOvr>
  <mc:AlternateContent xmlns:mc="http://schemas.openxmlformats.org/markup-compatibility/2006" xmlns:p14="http://schemas.microsoft.com/office/powerpoint/2010/main">
    <mc:Choice Requires="p14">
      <p:transition p14:dur="250" advClick="0" advTm="3000"/>
    </mc:Choice>
    <mc:Fallback xmlns="">
      <p:transition advClick="0" advTm="300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40000" fill="hold" grpId="0" nodeType="with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accel="40000" fill="hold" grpId="0" nodeType="withEffect" p14:presetBounceEnd="40000">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14:bounceEnd="40000">
                                          <p:cBhvr additive="base">
                                            <p:cTn id="11" dur="1000" fill="hold"/>
                                            <p:tgtEl>
                                              <p:spTgt spid="64"/>
                                            </p:tgtEl>
                                            <p:attrNameLst>
                                              <p:attrName>ppt_x</p:attrName>
                                            </p:attrNameLst>
                                          </p:cBhvr>
                                          <p:tavLst>
                                            <p:tav tm="0">
                                              <p:val>
                                                <p:strVal val="1+#ppt_w/2"/>
                                              </p:val>
                                            </p:tav>
                                            <p:tav tm="100000">
                                              <p:val>
                                                <p:strVal val="#ppt_x"/>
                                              </p:val>
                                            </p:tav>
                                          </p:tavLst>
                                        </p:anim>
                                        <p:anim calcmode="lin" valueType="num" p14:bounceEnd="40000">
                                          <p:cBhvr additive="base">
                                            <p:cTn id="12" dur="1000" fill="hold"/>
                                            <p:tgtEl>
                                              <p:spTgt spid="64"/>
                                            </p:tgtEl>
                                            <p:attrNameLst>
                                              <p:attrName>ppt_y</p:attrName>
                                            </p:attrNameLst>
                                          </p:cBhvr>
                                          <p:tavLst>
                                            <p:tav tm="0">
                                              <p:val>
                                                <p:strVal val="#ppt_y"/>
                                              </p:val>
                                            </p:tav>
                                            <p:tav tm="100000">
                                              <p:val>
                                                <p:strVal val="#ppt_y"/>
                                              </p:val>
                                            </p:tav>
                                          </p:tavLst>
                                        </p:anim>
                                      </p:childTnLst>
                                    </p:cTn>
                                  </p:par>
                                  <p:par>
                                    <p:cTn id="13" presetID="2" presetClass="entr" presetSubtype="8" accel="40000" fill="hold" grpId="0" nodeType="withEffect" p14:presetBounceEnd="40000">
                                      <p:stCondLst>
                                        <p:cond delay="500"/>
                                      </p:stCondLst>
                                      <p:childTnLst>
                                        <p:set>
                                          <p:cBhvr>
                                            <p:cTn id="14" dur="1" fill="hold">
                                              <p:stCondLst>
                                                <p:cond delay="0"/>
                                              </p:stCondLst>
                                            </p:cTn>
                                            <p:tgtEl>
                                              <p:spTgt spid="61"/>
                                            </p:tgtEl>
                                            <p:attrNameLst>
                                              <p:attrName>style.visibility</p:attrName>
                                            </p:attrNameLst>
                                          </p:cBhvr>
                                          <p:to>
                                            <p:strVal val="visible"/>
                                          </p:to>
                                        </p:set>
                                        <p:anim calcmode="lin" valueType="num" p14:bounceEnd="40000">
                                          <p:cBhvr additive="base">
                                            <p:cTn id="15" dur="1000" fill="hold"/>
                                            <p:tgtEl>
                                              <p:spTgt spid="61"/>
                                            </p:tgtEl>
                                            <p:attrNameLst>
                                              <p:attrName>ppt_x</p:attrName>
                                            </p:attrNameLst>
                                          </p:cBhvr>
                                          <p:tavLst>
                                            <p:tav tm="0">
                                              <p:val>
                                                <p:strVal val="0-#ppt_w/2"/>
                                              </p:val>
                                            </p:tav>
                                            <p:tav tm="100000">
                                              <p:val>
                                                <p:strVal val="#ppt_x"/>
                                              </p:val>
                                            </p:tav>
                                          </p:tavLst>
                                        </p:anim>
                                        <p:anim calcmode="lin" valueType="num" p14:bounceEnd="40000">
                                          <p:cBhvr additive="base">
                                            <p:cTn id="16" dur="1000" fill="hold"/>
                                            <p:tgtEl>
                                              <p:spTgt spid="61"/>
                                            </p:tgtEl>
                                            <p:attrNameLst>
                                              <p:attrName>ppt_y</p:attrName>
                                            </p:attrNameLst>
                                          </p:cBhvr>
                                          <p:tavLst>
                                            <p:tav tm="0">
                                              <p:val>
                                                <p:strVal val="#ppt_y"/>
                                              </p:val>
                                            </p:tav>
                                            <p:tav tm="100000">
                                              <p:val>
                                                <p:strVal val="#ppt_y"/>
                                              </p:val>
                                            </p:tav>
                                          </p:tavLst>
                                        </p:anim>
                                      </p:childTnLst>
                                    </p:cTn>
                                  </p:par>
                                  <p:par>
                                    <p:cTn id="17" presetID="2" presetClass="entr" presetSubtype="2" accel="40000" fill="hold" grpId="0" nodeType="withEffect" p14:presetBounceEnd="40000">
                                      <p:stCondLst>
                                        <p:cond delay="500"/>
                                      </p:stCondLst>
                                      <p:childTnLst>
                                        <p:set>
                                          <p:cBhvr>
                                            <p:cTn id="18" dur="1" fill="hold">
                                              <p:stCondLst>
                                                <p:cond delay="0"/>
                                              </p:stCondLst>
                                            </p:cTn>
                                            <p:tgtEl>
                                              <p:spTgt spid="65"/>
                                            </p:tgtEl>
                                            <p:attrNameLst>
                                              <p:attrName>style.visibility</p:attrName>
                                            </p:attrNameLst>
                                          </p:cBhvr>
                                          <p:to>
                                            <p:strVal val="visible"/>
                                          </p:to>
                                        </p:set>
                                        <p:anim calcmode="lin" valueType="num" p14:bounceEnd="40000">
                                          <p:cBhvr additive="base">
                                            <p:cTn id="19" dur="1000" fill="hold"/>
                                            <p:tgtEl>
                                              <p:spTgt spid="65"/>
                                            </p:tgtEl>
                                            <p:attrNameLst>
                                              <p:attrName>ppt_x</p:attrName>
                                            </p:attrNameLst>
                                          </p:cBhvr>
                                          <p:tavLst>
                                            <p:tav tm="0">
                                              <p:val>
                                                <p:strVal val="1+#ppt_w/2"/>
                                              </p:val>
                                            </p:tav>
                                            <p:tav tm="100000">
                                              <p:val>
                                                <p:strVal val="#ppt_x"/>
                                              </p:val>
                                            </p:tav>
                                          </p:tavLst>
                                        </p:anim>
                                        <p:anim calcmode="lin" valueType="num" p14:bounceEnd="40000">
                                          <p:cBhvr additive="base">
                                            <p:cTn id="20" dur="1000" fill="hold"/>
                                            <p:tgtEl>
                                              <p:spTgt spid="65"/>
                                            </p:tgtEl>
                                            <p:attrNameLst>
                                              <p:attrName>ppt_y</p:attrName>
                                            </p:attrNameLst>
                                          </p:cBhvr>
                                          <p:tavLst>
                                            <p:tav tm="0">
                                              <p:val>
                                                <p:strVal val="#ppt_y"/>
                                              </p:val>
                                            </p:tav>
                                            <p:tav tm="100000">
                                              <p:val>
                                                <p:strVal val="#ppt_y"/>
                                              </p:val>
                                            </p:tav>
                                          </p:tavLst>
                                        </p:anim>
                                      </p:childTnLst>
                                    </p:cTn>
                                  </p:par>
                                  <p:par>
                                    <p:cTn id="21" presetID="2" presetClass="entr" presetSubtype="8" accel="40000" fill="hold" grpId="0" nodeType="withEffect" p14:presetBounceEnd="40000">
                                      <p:stCondLst>
                                        <p:cond delay="1000"/>
                                      </p:stCondLst>
                                      <p:childTnLst>
                                        <p:set>
                                          <p:cBhvr>
                                            <p:cTn id="22" dur="1" fill="hold">
                                              <p:stCondLst>
                                                <p:cond delay="0"/>
                                              </p:stCondLst>
                                            </p:cTn>
                                            <p:tgtEl>
                                              <p:spTgt spid="62"/>
                                            </p:tgtEl>
                                            <p:attrNameLst>
                                              <p:attrName>style.visibility</p:attrName>
                                            </p:attrNameLst>
                                          </p:cBhvr>
                                          <p:to>
                                            <p:strVal val="visible"/>
                                          </p:to>
                                        </p:set>
                                        <p:anim calcmode="lin" valueType="num" p14:bounceEnd="40000">
                                          <p:cBhvr additive="base">
                                            <p:cTn id="23" dur="1000" fill="hold"/>
                                            <p:tgtEl>
                                              <p:spTgt spid="62"/>
                                            </p:tgtEl>
                                            <p:attrNameLst>
                                              <p:attrName>ppt_x</p:attrName>
                                            </p:attrNameLst>
                                          </p:cBhvr>
                                          <p:tavLst>
                                            <p:tav tm="0">
                                              <p:val>
                                                <p:strVal val="0-#ppt_w/2"/>
                                              </p:val>
                                            </p:tav>
                                            <p:tav tm="100000">
                                              <p:val>
                                                <p:strVal val="#ppt_x"/>
                                              </p:val>
                                            </p:tav>
                                          </p:tavLst>
                                        </p:anim>
                                        <p:anim calcmode="lin" valueType="num" p14:bounceEnd="40000">
                                          <p:cBhvr additive="base">
                                            <p:cTn id="24" dur="1000" fill="hold"/>
                                            <p:tgtEl>
                                              <p:spTgt spid="62"/>
                                            </p:tgtEl>
                                            <p:attrNameLst>
                                              <p:attrName>ppt_y</p:attrName>
                                            </p:attrNameLst>
                                          </p:cBhvr>
                                          <p:tavLst>
                                            <p:tav tm="0">
                                              <p:val>
                                                <p:strVal val="#ppt_y"/>
                                              </p:val>
                                            </p:tav>
                                            <p:tav tm="100000">
                                              <p:val>
                                                <p:strVal val="#ppt_y"/>
                                              </p:val>
                                            </p:tav>
                                          </p:tavLst>
                                        </p:anim>
                                      </p:childTnLst>
                                    </p:cTn>
                                  </p:par>
                                  <p:par>
                                    <p:cTn id="25" presetID="2" presetClass="entr" presetSubtype="2" accel="40000" fill="hold" grpId="0" nodeType="withEffect" p14:presetBounceEnd="40000">
                                      <p:stCondLst>
                                        <p:cond delay="1000"/>
                                      </p:stCondLst>
                                      <p:childTnLst>
                                        <p:set>
                                          <p:cBhvr>
                                            <p:cTn id="26" dur="1" fill="hold">
                                              <p:stCondLst>
                                                <p:cond delay="0"/>
                                              </p:stCondLst>
                                            </p:cTn>
                                            <p:tgtEl>
                                              <p:spTgt spid="66"/>
                                            </p:tgtEl>
                                            <p:attrNameLst>
                                              <p:attrName>style.visibility</p:attrName>
                                            </p:attrNameLst>
                                          </p:cBhvr>
                                          <p:to>
                                            <p:strVal val="visible"/>
                                          </p:to>
                                        </p:set>
                                        <p:anim calcmode="lin" valueType="num" p14:bounceEnd="40000">
                                          <p:cBhvr additive="base">
                                            <p:cTn id="27" dur="1000" fill="hold"/>
                                            <p:tgtEl>
                                              <p:spTgt spid="66"/>
                                            </p:tgtEl>
                                            <p:attrNameLst>
                                              <p:attrName>ppt_x</p:attrName>
                                            </p:attrNameLst>
                                          </p:cBhvr>
                                          <p:tavLst>
                                            <p:tav tm="0">
                                              <p:val>
                                                <p:strVal val="1+#ppt_w/2"/>
                                              </p:val>
                                            </p:tav>
                                            <p:tav tm="100000">
                                              <p:val>
                                                <p:strVal val="#ppt_x"/>
                                              </p:val>
                                            </p:tav>
                                          </p:tavLst>
                                        </p:anim>
                                        <p:anim calcmode="lin" valueType="num" p14:bounceEnd="40000">
                                          <p:cBhvr additive="base">
                                            <p:cTn id="28" dur="1000" fill="hold"/>
                                            <p:tgtEl>
                                              <p:spTgt spid="66"/>
                                            </p:tgtEl>
                                            <p:attrNameLst>
                                              <p:attrName>ppt_y</p:attrName>
                                            </p:attrNameLst>
                                          </p:cBhvr>
                                          <p:tavLst>
                                            <p:tav tm="0">
                                              <p:val>
                                                <p:strVal val="#ppt_y"/>
                                              </p:val>
                                            </p:tav>
                                            <p:tav tm="100000">
                                              <p:val>
                                                <p:strVal val="#ppt_y"/>
                                              </p:val>
                                            </p:tav>
                                          </p:tavLst>
                                        </p:anim>
                                      </p:childTnLst>
                                    </p:cTn>
                                  </p:par>
                                  <p:par>
                                    <p:cTn id="29" presetID="42" presetClass="entr" presetSubtype="0" fill="hold" grpId="0" nodeType="withEffect">
                                      <p:stCondLst>
                                        <p:cond delay="225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22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1000"/>
                                            <p:tgtEl>
                                              <p:spTgt spid="4"/>
                                            </p:tgtEl>
                                          </p:cBhvr>
                                        </p:animEffect>
                                        <p:anim calcmode="lin" valueType="num">
                                          <p:cBhvr>
                                            <p:cTn id="37" dur="1000" fill="hold"/>
                                            <p:tgtEl>
                                              <p:spTgt spid="4"/>
                                            </p:tgtEl>
                                            <p:attrNameLst>
                                              <p:attrName>ppt_x</p:attrName>
                                            </p:attrNameLst>
                                          </p:cBhvr>
                                          <p:tavLst>
                                            <p:tav tm="0">
                                              <p:val>
                                                <p:strVal val="#ppt_x"/>
                                              </p:val>
                                            </p:tav>
                                            <p:tav tm="100000">
                                              <p:val>
                                                <p:strVal val="#ppt_x"/>
                                              </p:val>
                                            </p:tav>
                                          </p:tavLst>
                                        </p:anim>
                                        <p:anim calcmode="lin" valueType="num">
                                          <p:cBhvr>
                                            <p:cTn id="38" dur="1000" fill="hold"/>
                                            <p:tgtEl>
                                              <p:spTgt spid="4"/>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3250"/>
                                      </p:stCondLst>
                                      <p:childTnLst>
                                        <p:set>
                                          <p:cBhvr>
                                            <p:cTn id="40" dur="1" fill="hold">
                                              <p:stCondLst>
                                                <p:cond delay="0"/>
                                              </p:stCondLst>
                                            </p:cTn>
                                            <p:tgtEl>
                                              <p:spTgt spid="63"/>
                                            </p:tgtEl>
                                            <p:attrNameLst>
                                              <p:attrName>style.visibility</p:attrName>
                                            </p:attrNameLst>
                                          </p:cBhvr>
                                          <p:to>
                                            <p:strVal val="visible"/>
                                          </p:to>
                                        </p:set>
                                        <p:animEffect transition="in" filter="fade">
                                          <p:cBhvr>
                                            <p:cTn id="41" dur="1000"/>
                                            <p:tgtEl>
                                              <p:spTgt spid="63"/>
                                            </p:tgtEl>
                                          </p:cBhvr>
                                        </p:animEffect>
                                        <p:anim calcmode="lin" valueType="num">
                                          <p:cBhvr>
                                            <p:cTn id="42" dur="1000" fill="hold"/>
                                            <p:tgtEl>
                                              <p:spTgt spid="63"/>
                                            </p:tgtEl>
                                            <p:attrNameLst>
                                              <p:attrName>ppt_x</p:attrName>
                                            </p:attrNameLst>
                                          </p:cBhvr>
                                          <p:tavLst>
                                            <p:tav tm="0">
                                              <p:val>
                                                <p:strVal val="#ppt_x"/>
                                              </p:val>
                                            </p:tav>
                                            <p:tav tm="100000">
                                              <p:val>
                                                <p:strVal val="#ppt_x"/>
                                              </p:val>
                                            </p:tav>
                                          </p:tavLst>
                                        </p:anim>
                                        <p:anim calcmode="lin" valueType="num">
                                          <p:cBhvr>
                                            <p:cTn id="43" dur="1000" fill="hold"/>
                                            <p:tgtEl>
                                              <p:spTgt spid="63"/>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325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1000"/>
                                            <p:tgtEl>
                                              <p:spTgt spid="5"/>
                                            </p:tgtEl>
                                          </p:cBhvr>
                                        </p:animEffect>
                                        <p:anim calcmode="lin" valueType="num">
                                          <p:cBhvr>
                                            <p:cTn id="47" dur="1000" fill="hold"/>
                                            <p:tgtEl>
                                              <p:spTgt spid="5"/>
                                            </p:tgtEl>
                                            <p:attrNameLst>
                                              <p:attrName>ppt_x</p:attrName>
                                            </p:attrNameLst>
                                          </p:cBhvr>
                                          <p:tavLst>
                                            <p:tav tm="0">
                                              <p:val>
                                                <p:strVal val="#ppt_x"/>
                                              </p:val>
                                            </p:tav>
                                            <p:tav tm="100000">
                                              <p:val>
                                                <p:strVal val="#ppt_x"/>
                                              </p:val>
                                            </p:tav>
                                          </p:tavLst>
                                        </p:anim>
                                        <p:anim calcmode="lin" valueType="num">
                                          <p:cBhvr>
                                            <p:cTn id="48" dur="1000" fill="hold"/>
                                            <p:tgtEl>
                                              <p:spTgt spid="5"/>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4250"/>
                                      </p:stCondLst>
                                      <p:childTnLst>
                                        <p:set>
                                          <p:cBhvr>
                                            <p:cTn id="50" dur="1" fill="hold">
                                              <p:stCondLst>
                                                <p:cond delay="0"/>
                                              </p:stCondLst>
                                            </p:cTn>
                                            <p:tgtEl>
                                              <p:spTgt spid="67"/>
                                            </p:tgtEl>
                                            <p:attrNameLst>
                                              <p:attrName>style.visibility</p:attrName>
                                            </p:attrNameLst>
                                          </p:cBhvr>
                                          <p:to>
                                            <p:strVal val="visible"/>
                                          </p:to>
                                        </p:set>
                                        <p:animEffect transition="in" filter="fade">
                                          <p:cBhvr>
                                            <p:cTn id="51" dur="1000"/>
                                            <p:tgtEl>
                                              <p:spTgt spid="67"/>
                                            </p:tgtEl>
                                          </p:cBhvr>
                                        </p:animEffect>
                                        <p:anim calcmode="lin" valueType="num">
                                          <p:cBhvr>
                                            <p:cTn id="52" dur="1000" fill="hold"/>
                                            <p:tgtEl>
                                              <p:spTgt spid="67"/>
                                            </p:tgtEl>
                                            <p:attrNameLst>
                                              <p:attrName>ppt_x</p:attrName>
                                            </p:attrNameLst>
                                          </p:cBhvr>
                                          <p:tavLst>
                                            <p:tav tm="0">
                                              <p:val>
                                                <p:strVal val="#ppt_x"/>
                                              </p:val>
                                            </p:tav>
                                            <p:tav tm="100000">
                                              <p:val>
                                                <p:strVal val="#ppt_x"/>
                                              </p:val>
                                            </p:tav>
                                          </p:tavLst>
                                        </p:anim>
                                        <p:anim calcmode="lin" valueType="num">
                                          <p:cBhvr>
                                            <p:cTn id="53" dur="1000" fill="hold"/>
                                            <p:tgtEl>
                                              <p:spTgt spid="67"/>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425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1000"/>
                                            <p:tgtEl>
                                              <p:spTgt spid="6"/>
                                            </p:tgtEl>
                                          </p:cBhvr>
                                        </p:animEffect>
                                        <p:anim calcmode="lin" valueType="num">
                                          <p:cBhvr>
                                            <p:cTn id="57" dur="1000" fill="hold"/>
                                            <p:tgtEl>
                                              <p:spTgt spid="6"/>
                                            </p:tgtEl>
                                            <p:attrNameLst>
                                              <p:attrName>ppt_x</p:attrName>
                                            </p:attrNameLst>
                                          </p:cBhvr>
                                          <p:tavLst>
                                            <p:tav tm="0">
                                              <p:val>
                                                <p:strVal val="#ppt_x"/>
                                              </p:val>
                                            </p:tav>
                                            <p:tav tm="100000">
                                              <p:val>
                                                <p:strVal val="#ppt_x"/>
                                              </p:val>
                                            </p:tav>
                                          </p:tavLst>
                                        </p:anim>
                                        <p:anim calcmode="lin" valueType="num">
                                          <p:cBhvr>
                                            <p:cTn id="58" dur="1000" fill="hold"/>
                                            <p:tgtEl>
                                              <p:spTgt spid="6"/>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5250"/>
                                      </p:stCondLst>
                                      <p:childTnLst>
                                        <p:set>
                                          <p:cBhvr>
                                            <p:cTn id="60" dur="1" fill="hold">
                                              <p:stCondLst>
                                                <p:cond delay="0"/>
                                              </p:stCondLst>
                                            </p:cTn>
                                            <p:tgtEl>
                                              <p:spTgt spid="68"/>
                                            </p:tgtEl>
                                            <p:attrNameLst>
                                              <p:attrName>style.visibility</p:attrName>
                                            </p:attrNameLst>
                                          </p:cBhvr>
                                          <p:to>
                                            <p:strVal val="visible"/>
                                          </p:to>
                                        </p:set>
                                        <p:animEffect transition="in" filter="fade">
                                          <p:cBhvr>
                                            <p:cTn id="61" dur="1000"/>
                                            <p:tgtEl>
                                              <p:spTgt spid="68"/>
                                            </p:tgtEl>
                                          </p:cBhvr>
                                        </p:animEffect>
                                        <p:anim calcmode="lin" valueType="num">
                                          <p:cBhvr>
                                            <p:cTn id="62" dur="1000" fill="hold"/>
                                            <p:tgtEl>
                                              <p:spTgt spid="68"/>
                                            </p:tgtEl>
                                            <p:attrNameLst>
                                              <p:attrName>ppt_x</p:attrName>
                                            </p:attrNameLst>
                                          </p:cBhvr>
                                          <p:tavLst>
                                            <p:tav tm="0">
                                              <p:val>
                                                <p:strVal val="#ppt_x"/>
                                              </p:val>
                                            </p:tav>
                                            <p:tav tm="100000">
                                              <p:val>
                                                <p:strVal val="#ppt_x"/>
                                              </p:val>
                                            </p:tav>
                                          </p:tavLst>
                                        </p:anim>
                                        <p:anim calcmode="lin" valueType="num">
                                          <p:cBhvr>
                                            <p:cTn id="63" dur="1000" fill="hold"/>
                                            <p:tgtEl>
                                              <p:spTgt spid="68"/>
                                            </p:tgtEl>
                                            <p:attrNameLst>
                                              <p:attrName>ppt_y</p:attrName>
                                            </p:attrNameLst>
                                          </p:cBhvr>
                                          <p:tavLst>
                                            <p:tav tm="0">
                                              <p:val>
                                                <p:strVal val="#ppt_y+.1"/>
                                              </p:val>
                                            </p:tav>
                                            <p:tav tm="100000">
                                              <p:val>
                                                <p:strVal val="#ppt_y"/>
                                              </p:val>
                                            </p:tav>
                                          </p:tavLst>
                                        </p:anim>
                                      </p:childTnLst>
                                    </p:cTn>
                                  </p:par>
                                  <p:par>
                                    <p:cTn id="64" presetID="47" presetClass="entr" presetSubtype="0" fill="hold" nodeType="withEffect">
                                      <p:stCondLst>
                                        <p:cond delay="525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1000"/>
                                            <p:tgtEl>
                                              <p:spTgt spid="7"/>
                                            </p:tgtEl>
                                          </p:cBhvr>
                                        </p:animEffect>
                                        <p:anim calcmode="lin" valueType="num">
                                          <p:cBhvr>
                                            <p:cTn id="67" dur="1000" fill="hold"/>
                                            <p:tgtEl>
                                              <p:spTgt spid="7"/>
                                            </p:tgtEl>
                                            <p:attrNameLst>
                                              <p:attrName>ppt_x</p:attrName>
                                            </p:attrNameLst>
                                          </p:cBhvr>
                                          <p:tavLst>
                                            <p:tav tm="0">
                                              <p:val>
                                                <p:strVal val="#ppt_x"/>
                                              </p:val>
                                            </p:tav>
                                            <p:tav tm="100000">
                                              <p:val>
                                                <p:strVal val="#ppt_x"/>
                                              </p:val>
                                            </p:tav>
                                          </p:tavLst>
                                        </p:anim>
                                        <p:anim calcmode="lin" valueType="num">
                                          <p:cBhvr>
                                            <p:cTn id="68" dur="1000" fill="hold"/>
                                            <p:tgtEl>
                                              <p:spTgt spid="7"/>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3250"/>
                                      </p:stCondLst>
                                      <p:childTnLst>
                                        <p:set>
                                          <p:cBhvr>
                                            <p:cTn id="70" dur="1" fill="hold">
                                              <p:stCondLst>
                                                <p:cond delay="0"/>
                                              </p:stCondLst>
                                            </p:cTn>
                                            <p:tgtEl>
                                              <p:spTgt spid="84"/>
                                            </p:tgtEl>
                                            <p:attrNameLst>
                                              <p:attrName>style.visibility</p:attrName>
                                            </p:attrNameLst>
                                          </p:cBhvr>
                                          <p:to>
                                            <p:strVal val="visible"/>
                                          </p:to>
                                        </p:set>
                                        <p:animEffect transition="in" filter="fade">
                                          <p:cBhvr>
                                            <p:cTn id="71" dur="1000"/>
                                            <p:tgtEl>
                                              <p:spTgt spid="84"/>
                                            </p:tgtEl>
                                          </p:cBhvr>
                                        </p:animEffect>
                                        <p:anim calcmode="lin" valueType="num">
                                          <p:cBhvr>
                                            <p:cTn id="72" dur="1000" fill="hold"/>
                                            <p:tgtEl>
                                              <p:spTgt spid="84"/>
                                            </p:tgtEl>
                                            <p:attrNameLst>
                                              <p:attrName>ppt_x</p:attrName>
                                            </p:attrNameLst>
                                          </p:cBhvr>
                                          <p:tavLst>
                                            <p:tav tm="0">
                                              <p:val>
                                                <p:strVal val="#ppt_x"/>
                                              </p:val>
                                            </p:tav>
                                            <p:tav tm="100000">
                                              <p:val>
                                                <p:strVal val="#ppt_x"/>
                                              </p:val>
                                            </p:tav>
                                          </p:tavLst>
                                        </p:anim>
                                        <p:anim calcmode="lin" valueType="num">
                                          <p:cBhvr>
                                            <p:cTn id="73" dur="1000" fill="hold"/>
                                            <p:tgtEl>
                                              <p:spTgt spid="84"/>
                                            </p:tgtEl>
                                            <p:attrNameLst>
                                              <p:attrName>ppt_y</p:attrName>
                                            </p:attrNameLst>
                                          </p:cBhvr>
                                          <p:tavLst>
                                            <p:tav tm="0">
                                              <p:val>
                                                <p:strVal val="#ppt_y+.1"/>
                                              </p:val>
                                            </p:tav>
                                            <p:tav tm="100000">
                                              <p:val>
                                                <p:strVal val="#ppt_y"/>
                                              </p:val>
                                            </p:tav>
                                          </p:tavLst>
                                        </p:anim>
                                      </p:childTnLst>
                                    </p:cTn>
                                  </p:par>
                                  <p:par>
                                    <p:cTn id="74" presetID="47" presetClass="entr" presetSubtype="0" fill="hold" nodeType="withEffect">
                                      <p:stCondLst>
                                        <p:cond delay="3250"/>
                                      </p:stCondLst>
                                      <p:childTnLst>
                                        <p:set>
                                          <p:cBhvr>
                                            <p:cTn id="75" dur="1" fill="hold">
                                              <p:stCondLst>
                                                <p:cond delay="0"/>
                                              </p:stCondLst>
                                            </p:cTn>
                                            <p:tgtEl>
                                              <p:spTgt spid="70"/>
                                            </p:tgtEl>
                                            <p:attrNameLst>
                                              <p:attrName>style.visibility</p:attrName>
                                            </p:attrNameLst>
                                          </p:cBhvr>
                                          <p:to>
                                            <p:strVal val="visible"/>
                                          </p:to>
                                        </p:set>
                                        <p:animEffect transition="in" filter="fade">
                                          <p:cBhvr>
                                            <p:cTn id="76" dur="1000"/>
                                            <p:tgtEl>
                                              <p:spTgt spid="70"/>
                                            </p:tgtEl>
                                          </p:cBhvr>
                                        </p:animEffect>
                                        <p:anim calcmode="lin" valueType="num">
                                          <p:cBhvr>
                                            <p:cTn id="77" dur="1000" fill="hold"/>
                                            <p:tgtEl>
                                              <p:spTgt spid="70"/>
                                            </p:tgtEl>
                                            <p:attrNameLst>
                                              <p:attrName>ppt_x</p:attrName>
                                            </p:attrNameLst>
                                          </p:cBhvr>
                                          <p:tavLst>
                                            <p:tav tm="0">
                                              <p:val>
                                                <p:strVal val="#ppt_x"/>
                                              </p:val>
                                            </p:tav>
                                            <p:tav tm="100000">
                                              <p:val>
                                                <p:strVal val="#ppt_x"/>
                                              </p:val>
                                            </p:tav>
                                          </p:tavLst>
                                        </p:anim>
                                        <p:anim calcmode="lin" valueType="num">
                                          <p:cBhvr>
                                            <p:cTn id="78" dur="1000" fill="hold"/>
                                            <p:tgtEl>
                                              <p:spTgt spid="70"/>
                                            </p:tgtEl>
                                            <p:attrNameLst>
                                              <p:attrName>ppt_y</p:attrName>
                                            </p:attrNameLst>
                                          </p:cBhvr>
                                          <p:tavLst>
                                            <p:tav tm="0">
                                              <p:val>
                                                <p:strVal val="#ppt_y-.1"/>
                                              </p:val>
                                            </p:tav>
                                            <p:tav tm="100000">
                                              <p:val>
                                                <p:strVal val="#ppt_y"/>
                                              </p:val>
                                            </p:tav>
                                          </p:tavLst>
                                        </p:anim>
                                      </p:childTnLst>
                                    </p:cTn>
                                  </p:par>
                                </p:childTnLst>
                              </p:cTn>
                            </p:par>
                            <p:par>
                              <p:cTn id="79" fill="hold">
                                <p:stCondLst>
                                  <p:cond delay="6250"/>
                                </p:stCondLst>
                                <p:childTnLst>
                                  <p:par>
                                    <p:cTn id="80" presetID="39" presetClass="entr" presetSubtype="0" accel="100000" fill="hold" grpId="0" nodeType="afterEffect">
                                      <p:stCondLst>
                                        <p:cond delay="0"/>
                                      </p:stCondLst>
                                      <p:iterate type="lt">
                                        <p:tmPct val="10000"/>
                                      </p:iterate>
                                      <p:childTnLst>
                                        <p:set>
                                          <p:cBhvr>
                                            <p:cTn id="81" dur="1" fill="hold">
                                              <p:stCondLst>
                                                <p:cond delay="0"/>
                                              </p:stCondLst>
                                            </p:cTn>
                                            <p:tgtEl>
                                              <p:spTgt spid="78"/>
                                            </p:tgtEl>
                                            <p:attrNameLst>
                                              <p:attrName>style.visibility</p:attrName>
                                            </p:attrNameLst>
                                          </p:cBhvr>
                                          <p:to>
                                            <p:strVal val="visible"/>
                                          </p:to>
                                        </p:set>
                                        <p:anim calcmode="lin" valueType="num">
                                          <p:cBhvr>
                                            <p:cTn id="82" dur="500" fill="hold"/>
                                            <p:tgtEl>
                                              <p:spTgt spid="78"/>
                                            </p:tgtEl>
                                            <p:attrNameLst>
                                              <p:attrName>ppt_h</p:attrName>
                                            </p:attrNameLst>
                                          </p:cBhvr>
                                          <p:tavLst>
                                            <p:tav tm="0">
                                              <p:val>
                                                <p:strVal val="#ppt_h/20"/>
                                              </p:val>
                                            </p:tav>
                                            <p:tav tm="50000">
                                              <p:val>
                                                <p:strVal val="#ppt_h/20"/>
                                              </p:val>
                                            </p:tav>
                                            <p:tav tm="100000">
                                              <p:val>
                                                <p:strVal val="#ppt_h"/>
                                              </p:val>
                                            </p:tav>
                                          </p:tavLst>
                                        </p:anim>
                                        <p:anim calcmode="lin" valueType="num">
                                          <p:cBhvr>
                                            <p:cTn id="83" dur="500" fill="hold"/>
                                            <p:tgtEl>
                                              <p:spTgt spid="78"/>
                                            </p:tgtEl>
                                            <p:attrNameLst>
                                              <p:attrName>ppt_w</p:attrName>
                                            </p:attrNameLst>
                                          </p:cBhvr>
                                          <p:tavLst>
                                            <p:tav tm="0">
                                              <p:val>
                                                <p:strVal val="#ppt_w+.3"/>
                                              </p:val>
                                            </p:tav>
                                            <p:tav tm="50000">
                                              <p:val>
                                                <p:strVal val="#ppt_w+.3"/>
                                              </p:val>
                                            </p:tav>
                                            <p:tav tm="100000">
                                              <p:val>
                                                <p:strVal val="#ppt_w"/>
                                              </p:val>
                                            </p:tav>
                                          </p:tavLst>
                                        </p:anim>
                                        <p:anim calcmode="lin" valueType="num">
                                          <p:cBhvr>
                                            <p:cTn id="84" dur="500" fill="hold"/>
                                            <p:tgtEl>
                                              <p:spTgt spid="78"/>
                                            </p:tgtEl>
                                            <p:attrNameLst>
                                              <p:attrName>ppt_x</p:attrName>
                                            </p:attrNameLst>
                                          </p:cBhvr>
                                          <p:tavLst>
                                            <p:tav tm="0">
                                              <p:val>
                                                <p:strVal val="#ppt_x-.3"/>
                                              </p:val>
                                            </p:tav>
                                            <p:tav tm="50000">
                                              <p:val>
                                                <p:strVal val="#ppt_x"/>
                                              </p:val>
                                            </p:tav>
                                            <p:tav tm="100000">
                                              <p:val>
                                                <p:strVal val="#ppt_x"/>
                                              </p:val>
                                            </p:tav>
                                          </p:tavLst>
                                        </p:anim>
                                        <p:anim calcmode="lin" valueType="num">
                                          <p:cBhvr>
                                            <p:cTn id="85" dur="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1" grpId="0" animBg="1"/>
          <p:bldP spid="62" grpId="0" animBg="1"/>
          <p:bldP spid="64" grpId="0" animBg="1"/>
          <p:bldP spid="65" grpId="0" animBg="1"/>
          <p:bldP spid="66" grpId="0" animBg="1"/>
          <p:bldP spid="3" grpId="0"/>
          <p:bldP spid="63" grpId="0"/>
          <p:bldP spid="67" grpId="0"/>
          <p:bldP spid="68" grpId="0"/>
          <p:bldP spid="84" grpId="0"/>
          <p:bldP spid="7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4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accel="40000"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cBhvr additive="base">
                                            <p:cTn id="11" dur="1000" fill="hold"/>
                                            <p:tgtEl>
                                              <p:spTgt spid="64"/>
                                            </p:tgtEl>
                                            <p:attrNameLst>
                                              <p:attrName>ppt_x</p:attrName>
                                            </p:attrNameLst>
                                          </p:cBhvr>
                                          <p:tavLst>
                                            <p:tav tm="0">
                                              <p:val>
                                                <p:strVal val="1+#ppt_w/2"/>
                                              </p:val>
                                            </p:tav>
                                            <p:tav tm="100000">
                                              <p:val>
                                                <p:strVal val="#ppt_x"/>
                                              </p:val>
                                            </p:tav>
                                          </p:tavLst>
                                        </p:anim>
                                        <p:anim calcmode="lin" valueType="num">
                                          <p:cBhvr additive="base">
                                            <p:cTn id="12" dur="1000" fill="hold"/>
                                            <p:tgtEl>
                                              <p:spTgt spid="64"/>
                                            </p:tgtEl>
                                            <p:attrNameLst>
                                              <p:attrName>ppt_y</p:attrName>
                                            </p:attrNameLst>
                                          </p:cBhvr>
                                          <p:tavLst>
                                            <p:tav tm="0">
                                              <p:val>
                                                <p:strVal val="#ppt_y"/>
                                              </p:val>
                                            </p:tav>
                                            <p:tav tm="100000">
                                              <p:val>
                                                <p:strVal val="#ppt_y"/>
                                              </p:val>
                                            </p:tav>
                                          </p:tavLst>
                                        </p:anim>
                                      </p:childTnLst>
                                    </p:cTn>
                                  </p:par>
                                  <p:par>
                                    <p:cTn id="13" presetID="2" presetClass="entr" presetSubtype="8" accel="40000" fill="hold" grpId="0" nodeType="withEffect">
                                      <p:stCondLst>
                                        <p:cond delay="500"/>
                                      </p:stCondLst>
                                      <p:childTnLst>
                                        <p:set>
                                          <p:cBhvr>
                                            <p:cTn id="14" dur="1" fill="hold">
                                              <p:stCondLst>
                                                <p:cond delay="0"/>
                                              </p:stCondLst>
                                            </p:cTn>
                                            <p:tgtEl>
                                              <p:spTgt spid="61"/>
                                            </p:tgtEl>
                                            <p:attrNameLst>
                                              <p:attrName>style.visibility</p:attrName>
                                            </p:attrNameLst>
                                          </p:cBhvr>
                                          <p:to>
                                            <p:strVal val="visible"/>
                                          </p:to>
                                        </p:set>
                                        <p:anim calcmode="lin" valueType="num">
                                          <p:cBhvr additive="base">
                                            <p:cTn id="15" dur="1000" fill="hold"/>
                                            <p:tgtEl>
                                              <p:spTgt spid="61"/>
                                            </p:tgtEl>
                                            <p:attrNameLst>
                                              <p:attrName>ppt_x</p:attrName>
                                            </p:attrNameLst>
                                          </p:cBhvr>
                                          <p:tavLst>
                                            <p:tav tm="0">
                                              <p:val>
                                                <p:strVal val="0-#ppt_w/2"/>
                                              </p:val>
                                            </p:tav>
                                            <p:tav tm="100000">
                                              <p:val>
                                                <p:strVal val="#ppt_x"/>
                                              </p:val>
                                            </p:tav>
                                          </p:tavLst>
                                        </p:anim>
                                        <p:anim calcmode="lin" valueType="num">
                                          <p:cBhvr additive="base">
                                            <p:cTn id="16" dur="1000" fill="hold"/>
                                            <p:tgtEl>
                                              <p:spTgt spid="61"/>
                                            </p:tgtEl>
                                            <p:attrNameLst>
                                              <p:attrName>ppt_y</p:attrName>
                                            </p:attrNameLst>
                                          </p:cBhvr>
                                          <p:tavLst>
                                            <p:tav tm="0">
                                              <p:val>
                                                <p:strVal val="#ppt_y"/>
                                              </p:val>
                                            </p:tav>
                                            <p:tav tm="100000">
                                              <p:val>
                                                <p:strVal val="#ppt_y"/>
                                              </p:val>
                                            </p:tav>
                                          </p:tavLst>
                                        </p:anim>
                                      </p:childTnLst>
                                    </p:cTn>
                                  </p:par>
                                  <p:par>
                                    <p:cTn id="17" presetID="2" presetClass="entr" presetSubtype="2" accel="40000" fill="hold" grpId="0" nodeType="withEffect">
                                      <p:stCondLst>
                                        <p:cond delay="500"/>
                                      </p:stCondLst>
                                      <p:childTnLst>
                                        <p:set>
                                          <p:cBhvr>
                                            <p:cTn id="18" dur="1" fill="hold">
                                              <p:stCondLst>
                                                <p:cond delay="0"/>
                                              </p:stCondLst>
                                            </p:cTn>
                                            <p:tgtEl>
                                              <p:spTgt spid="65"/>
                                            </p:tgtEl>
                                            <p:attrNameLst>
                                              <p:attrName>style.visibility</p:attrName>
                                            </p:attrNameLst>
                                          </p:cBhvr>
                                          <p:to>
                                            <p:strVal val="visible"/>
                                          </p:to>
                                        </p:set>
                                        <p:anim calcmode="lin" valueType="num">
                                          <p:cBhvr additive="base">
                                            <p:cTn id="19" dur="1000" fill="hold"/>
                                            <p:tgtEl>
                                              <p:spTgt spid="65"/>
                                            </p:tgtEl>
                                            <p:attrNameLst>
                                              <p:attrName>ppt_x</p:attrName>
                                            </p:attrNameLst>
                                          </p:cBhvr>
                                          <p:tavLst>
                                            <p:tav tm="0">
                                              <p:val>
                                                <p:strVal val="1+#ppt_w/2"/>
                                              </p:val>
                                            </p:tav>
                                            <p:tav tm="100000">
                                              <p:val>
                                                <p:strVal val="#ppt_x"/>
                                              </p:val>
                                            </p:tav>
                                          </p:tavLst>
                                        </p:anim>
                                        <p:anim calcmode="lin" valueType="num">
                                          <p:cBhvr additive="base">
                                            <p:cTn id="20" dur="1000" fill="hold"/>
                                            <p:tgtEl>
                                              <p:spTgt spid="65"/>
                                            </p:tgtEl>
                                            <p:attrNameLst>
                                              <p:attrName>ppt_y</p:attrName>
                                            </p:attrNameLst>
                                          </p:cBhvr>
                                          <p:tavLst>
                                            <p:tav tm="0">
                                              <p:val>
                                                <p:strVal val="#ppt_y"/>
                                              </p:val>
                                            </p:tav>
                                            <p:tav tm="100000">
                                              <p:val>
                                                <p:strVal val="#ppt_y"/>
                                              </p:val>
                                            </p:tav>
                                          </p:tavLst>
                                        </p:anim>
                                      </p:childTnLst>
                                    </p:cTn>
                                  </p:par>
                                  <p:par>
                                    <p:cTn id="21" presetID="2" presetClass="entr" presetSubtype="8" accel="40000" fill="hold" grpId="0" nodeType="withEffect">
                                      <p:stCondLst>
                                        <p:cond delay="1000"/>
                                      </p:stCondLst>
                                      <p:childTnLst>
                                        <p:set>
                                          <p:cBhvr>
                                            <p:cTn id="22" dur="1" fill="hold">
                                              <p:stCondLst>
                                                <p:cond delay="0"/>
                                              </p:stCondLst>
                                            </p:cTn>
                                            <p:tgtEl>
                                              <p:spTgt spid="62"/>
                                            </p:tgtEl>
                                            <p:attrNameLst>
                                              <p:attrName>style.visibility</p:attrName>
                                            </p:attrNameLst>
                                          </p:cBhvr>
                                          <p:to>
                                            <p:strVal val="visible"/>
                                          </p:to>
                                        </p:set>
                                        <p:anim calcmode="lin" valueType="num">
                                          <p:cBhvr additive="base">
                                            <p:cTn id="23" dur="1000" fill="hold"/>
                                            <p:tgtEl>
                                              <p:spTgt spid="62"/>
                                            </p:tgtEl>
                                            <p:attrNameLst>
                                              <p:attrName>ppt_x</p:attrName>
                                            </p:attrNameLst>
                                          </p:cBhvr>
                                          <p:tavLst>
                                            <p:tav tm="0">
                                              <p:val>
                                                <p:strVal val="0-#ppt_w/2"/>
                                              </p:val>
                                            </p:tav>
                                            <p:tav tm="100000">
                                              <p:val>
                                                <p:strVal val="#ppt_x"/>
                                              </p:val>
                                            </p:tav>
                                          </p:tavLst>
                                        </p:anim>
                                        <p:anim calcmode="lin" valueType="num">
                                          <p:cBhvr additive="base">
                                            <p:cTn id="24" dur="1000" fill="hold"/>
                                            <p:tgtEl>
                                              <p:spTgt spid="62"/>
                                            </p:tgtEl>
                                            <p:attrNameLst>
                                              <p:attrName>ppt_y</p:attrName>
                                            </p:attrNameLst>
                                          </p:cBhvr>
                                          <p:tavLst>
                                            <p:tav tm="0">
                                              <p:val>
                                                <p:strVal val="#ppt_y"/>
                                              </p:val>
                                            </p:tav>
                                            <p:tav tm="100000">
                                              <p:val>
                                                <p:strVal val="#ppt_y"/>
                                              </p:val>
                                            </p:tav>
                                          </p:tavLst>
                                        </p:anim>
                                      </p:childTnLst>
                                    </p:cTn>
                                  </p:par>
                                  <p:par>
                                    <p:cTn id="25" presetID="2" presetClass="entr" presetSubtype="2" accel="40000" fill="hold" grpId="0" nodeType="withEffect">
                                      <p:stCondLst>
                                        <p:cond delay="1000"/>
                                      </p:stCondLst>
                                      <p:childTnLst>
                                        <p:set>
                                          <p:cBhvr>
                                            <p:cTn id="26" dur="1" fill="hold">
                                              <p:stCondLst>
                                                <p:cond delay="0"/>
                                              </p:stCondLst>
                                            </p:cTn>
                                            <p:tgtEl>
                                              <p:spTgt spid="66"/>
                                            </p:tgtEl>
                                            <p:attrNameLst>
                                              <p:attrName>style.visibility</p:attrName>
                                            </p:attrNameLst>
                                          </p:cBhvr>
                                          <p:to>
                                            <p:strVal val="visible"/>
                                          </p:to>
                                        </p:set>
                                        <p:anim calcmode="lin" valueType="num">
                                          <p:cBhvr additive="base">
                                            <p:cTn id="27" dur="1000" fill="hold"/>
                                            <p:tgtEl>
                                              <p:spTgt spid="66"/>
                                            </p:tgtEl>
                                            <p:attrNameLst>
                                              <p:attrName>ppt_x</p:attrName>
                                            </p:attrNameLst>
                                          </p:cBhvr>
                                          <p:tavLst>
                                            <p:tav tm="0">
                                              <p:val>
                                                <p:strVal val="1+#ppt_w/2"/>
                                              </p:val>
                                            </p:tav>
                                            <p:tav tm="100000">
                                              <p:val>
                                                <p:strVal val="#ppt_x"/>
                                              </p:val>
                                            </p:tav>
                                          </p:tavLst>
                                        </p:anim>
                                        <p:anim calcmode="lin" valueType="num">
                                          <p:cBhvr additive="base">
                                            <p:cTn id="28" dur="1000" fill="hold"/>
                                            <p:tgtEl>
                                              <p:spTgt spid="66"/>
                                            </p:tgtEl>
                                            <p:attrNameLst>
                                              <p:attrName>ppt_y</p:attrName>
                                            </p:attrNameLst>
                                          </p:cBhvr>
                                          <p:tavLst>
                                            <p:tav tm="0">
                                              <p:val>
                                                <p:strVal val="#ppt_y"/>
                                              </p:val>
                                            </p:tav>
                                            <p:tav tm="100000">
                                              <p:val>
                                                <p:strVal val="#ppt_y"/>
                                              </p:val>
                                            </p:tav>
                                          </p:tavLst>
                                        </p:anim>
                                      </p:childTnLst>
                                    </p:cTn>
                                  </p:par>
                                  <p:par>
                                    <p:cTn id="29" presetID="42" presetClass="entr" presetSubtype="0" fill="hold" grpId="0" nodeType="withEffect">
                                      <p:stCondLst>
                                        <p:cond delay="225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22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1000"/>
                                            <p:tgtEl>
                                              <p:spTgt spid="4"/>
                                            </p:tgtEl>
                                          </p:cBhvr>
                                        </p:animEffect>
                                        <p:anim calcmode="lin" valueType="num">
                                          <p:cBhvr>
                                            <p:cTn id="37" dur="1000" fill="hold"/>
                                            <p:tgtEl>
                                              <p:spTgt spid="4"/>
                                            </p:tgtEl>
                                            <p:attrNameLst>
                                              <p:attrName>ppt_x</p:attrName>
                                            </p:attrNameLst>
                                          </p:cBhvr>
                                          <p:tavLst>
                                            <p:tav tm="0">
                                              <p:val>
                                                <p:strVal val="#ppt_x"/>
                                              </p:val>
                                            </p:tav>
                                            <p:tav tm="100000">
                                              <p:val>
                                                <p:strVal val="#ppt_x"/>
                                              </p:val>
                                            </p:tav>
                                          </p:tavLst>
                                        </p:anim>
                                        <p:anim calcmode="lin" valueType="num">
                                          <p:cBhvr>
                                            <p:cTn id="38" dur="1000" fill="hold"/>
                                            <p:tgtEl>
                                              <p:spTgt spid="4"/>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3250"/>
                                      </p:stCondLst>
                                      <p:childTnLst>
                                        <p:set>
                                          <p:cBhvr>
                                            <p:cTn id="40" dur="1" fill="hold">
                                              <p:stCondLst>
                                                <p:cond delay="0"/>
                                              </p:stCondLst>
                                            </p:cTn>
                                            <p:tgtEl>
                                              <p:spTgt spid="63"/>
                                            </p:tgtEl>
                                            <p:attrNameLst>
                                              <p:attrName>style.visibility</p:attrName>
                                            </p:attrNameLst>
                                          </p:cBhvr>
                                          <p:to>
                                            <p:strVal val="visible"/>
                                          </p:to>
                                        </p:set>
                                        <p:animEffect transition="in" filter="fade">
                                          <p:cBhvr>
                                            <p:cTn id="41" dur="1000"/>
                                            <p:tgtEl>
                                              <p:spTgt spid="63"/>
                                            </p:tgtEl>
                                          </p:cBhvr>
                                        </p:animEffect>
                                        <p:anim calcmode="lin" valueType="num">
                                          <p:cBhvr>
                                            <p:cTn id="42" dur="1000" fill="hold"/>
                                            <p:tgtEl>
                                              <p:spTgt spid="63"/>
                                            </p:tgtEl>
                                            <p:attrNameLst>
                                              <p:attrName>ppt_x</p:attrName>
                                            </p:attrNameLst>
                                          </p:cBhvr>
                                          <p:tavLst>
                                            <p:tav tm="0">
                                              <p:val>
                                                <p:strVal val="#ppt_x"/>
                                              </p:val>
                                            </p:tav>
                                            <p:tav tm="100000">
                                              <p:val>
                                                <p:strVal val="#ppt_x"/>
                                              </p:val>
                                            </p:tav>
                                          </p:tavLst>
                                        </p:anim>
                                        <p:anim calcmode="lin" valueType="num">
                                          <p:cBhvr>
                                            <p:cTn id="43" dur="1000" fill="hold"/>
                                            <p:tgtEl>
                                              <p:spTgt spid="63"/>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325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1000"/>
                                            <p:tgtEl>
                                              <p:spTgt spid="5"/>
                                            </p:tgtEl>
                                          </p:cBhvr>
                                        </p:animEffect>
                                        <p:anim calcmode="lin" valueType="num">
                                          <p:cBhvr>
                                            <p:cTn id="47" dur="1000" fill="hold"/>
                                            <p:tgtEl>
                                              <p:spTgt spid="5"/>
                                            </p:tgtEl>
                                            <p:attrNameLst>
                                              <p:attrName>ppt_x</p:attrName>
                                            </p:attrNameLst>
                                          </p:cBhvr>
                                          <p:tavLst>
                                            <p:tav tm="0">
                                              <p:val>
                                                <p:strVal val="#ppt_x"/>
                                              </p:val>
                                            </p:tav>
                                            <p:tav tm="100000">
                                              <p:val>
                                                <p:strVal val="#ppt_x"/>
                                              </p:val>
                                            </p:tav>
                                          </p:tavLst>
                                        </p:anim>
                                        <p:anim calcmode="lin" valueType="num">
                                          <p:cBhvr>
                                            <p:cTn id="48" dur="1000" fill="hold"/>
                                            <p:tgtEl>
                                              <p:spTgt spid="5"/>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4250"/>
                                      </p:stCondLst>
                                      <p:childTnLst>
                                        <p:set>
                                          <p:cBhvr>
                                            <p:cTn id="50" dur="1" fill="hold">
                                              <p:stCondLst>
                                                <p:cond delay="0"/>
                                              </p:stCondLst>
                                            </p:cTn>
                                            <p:tgtEl>
                                              <p:spTgt spid="67"/>
                                            </p:tgtEl>
                                            <p:attrNameLst>
                                              <p:attrName>style.visibility</p:attrName>
                                            </p:attrNameLst>
                                          </p:cBhvr>
                                          <p:to>
                                            <p:strVal val="visible"/>
                                          </p:to>
                                        </p:set>
                                        <p:animEffect transition="in" filter="fade">
                                          <p:cBhvr>
                                            <p:cTn id="51" dur="1000"/>
                                            <p:tgtEl>
                                              <p:spTgt spid="67"/>
                                            </p:tgtEl>
                                          </p:cBhvr>
                                        </p:animEffect>
                                        <p:anim calcmode="lin" valueType="num">
                                          <p:cBhvr>
                                            <p:cTn id="52" dur="1000" fill="hold"/>
                                            <p:tgtEl>
                                              <p:spTgt spid="67"/>
                                            </p:tgtEl>
                                            <p:attrNameLst>
                                              <p:attrName>ppt_x</p:attrName>
                                            </p:attrNameLst>
                                          </p:cBhvr>
                                          <p:tavLst>
                                            <p:tav tm="0">
                                              <p:val>
                                                <p:strVal val="#ppt_x"/>
                                              </p:val>
                                            </p:tav>
                                            <p:tav tm="100000">
                                              <p:val>
                                                <p:strVal val="#ppt_x"/>
                                              </p:val>
                                            </p:tav>
                                          </p:tavLst>
                                        </p:anim>
                                        <p:anim calcmode="lin" valueType="num">
                                          <p:cBhvr>
                                            <p:cTn id="53" dur="1000" fill="hold"/>
                                            <p:tgtEl>
                                              <p:spTgt spid="67"/>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425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1000"/>
                                            <p:tgtEl>
                                              <p:spTgt spid="6"/>
                                            </p:tgtEl>
                                          </p:cBhvr>
                                        </p:animEffect>
                                        <p:anim calcmode="lin" valueType="num">
                                          <p:cBhvr>
                                            <p:cTn id="57" dur="1000" fill="hold"/>
                                            <p:tgtEl>
                                              <p:spTgt spid="6"/>
                                            </p:tgtEl>
                                            <p:attrNameLst>
                                              <p:attrName>ppt_x</p:attrName>
                                            </p:attrNameLst>
                                          </p:cBhvr>
                                          <p:tavLst>
                                            <p:tav tm="0">
                                              <p:val>
                                                <p:strVal val="#ppt_x"/>
                                              </p:val>
                                            </p:tav>
                                            <p:tav tm="100000">
                                              <p:val>
                                                <p:strVal val="#ppt_x"/>
                                              </p:val>
                                            </p:tav>
                                          </p:tavLst>
                                        </p:anim>
                                        <p:anim calcmode="lin" valueType="num">
                                          <p:cBhvr>
                                            <p:cTn id="58" dur="1000" fill="hold"/>
                                            <p:tgtEl>
                                              <p:spTgt spid="6"/>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5250"/>
                                      </p:stCondLst>
                                      <p:childTnLst>
                                        <p:set>
                                          <p:cBhvr>
                                            <p:cTn id="60" dur="1" fill="hold">
                                              <p:stCondLst>
                                                <p:cond delay="0"/>
                                              </p:stCondLst>
                                            </p:cTn>
                                            <p:tgtEl>
                                              <p:spTgt spid="68"/>
                                            </p:tgtEl>
                                            <p:attrNameLst>
                                              <p:attrName>style.visibility</p:attrName>
                                            </p:attrNameLst>
                                          </p:cBhvr>
                                          <p:to>
                                            <p:strVal val="visible"/>
                                          </p:to>
                                        </p:set>
                                        <p:animEffect transition="in" filter="fade">
                                          <p:cBhvr>
                                            <p:cTn id="61" dur="1000"/>
                                            <p:tgtEl>
                                              <p:spTgt spid="68"/>
                                            </p:tgtEl>
                                          </p:cBhvr>
                                        </p:animEffect>
                                        <p:anim calcmode="lin" valueType="num">
                                          <p:cBhvr>
                                            <p:cTn id="62" dur="1000" fill="hold"/>
                                            <p:tgtEl>
                                              <p:spTgt spid="68"/>
                                            </p:tgtEl>
                                            <p:attrNameLst>
                                              <p:attrName>ppt_x</p:attrName>
                                            </p:attrNameLst>
                                          </p:cBhvr>
                                          <p:tavLst>
                                            <p:tav tm="0">
                                              <p:val>
                                                <p:strVal val="#ppt_x"/>
                                              </p:val>
                                            </p:tav>
                                            <p:tav tm="100000">
                                              <p:val>
                                                <p:strVal val="#ppt_x"/>
                                              </p:val>
                                            </p:tav>
                                          </p:tavLst>
                                        </p:anim>
                                        <p:anim calcmode="lin" valueType="num">
                                          <p:cBhvr>
                                            <p:cTn id="63" dur="1000" fill="hold"/>
                                            <p:tgtEl>
                                              <p:spTgt spid="68"/>
                                            </p:tgtEl>
                                            <p:attrNameLst>
                                              <p:attrName>ppt_y</p:attrName>
                                            </p:attrNameLst>
                                          </p:cBhvr>
                                          <p:tavLst>
                                            <p:tav tm="0">
                                              <p:val>
                                                <p:strVal val="#ppt_y+.1"/>
                                              </p:val>
                                            </p:tav>
                                            <p:tav tm="100000">
                                              <p:val>
                                                <p:strVal val="#ppt_y"/>
                                              </p:val>
                                            </p:tav>
                                          </p:tavLst>
                                        </p:anim>
                                      </p:childTnLst>
                                    </p:cTn>
                                  </p:par>
                                  <p:par>
                                    <p:cTn id="64" presetID="47" presetClass="entr" presetSubtype="0" fill="hold" nodeType="withEffect">
                                      <p:stCondLst>
                                        <p:cond delay="525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1000"/>
                                            <p:tgtEl>
                                              <p:spTgt spid="7"/>
                                            </p:tgtEl>
                                          </p:cBhvr>
                                        </p:animEffect>
                                        <p:anim calcmode="lin" valueType="num">
                                          <p:cBhvr>
                                            <p:cTn id="67" dur="1000" fill="hold"/>
                                            <p:tgtEl>
                                              <p:spTgt spid="7"/>
                                            </p:tgtEl>
                                            <p:attrNameLst>
                                              <p:attrName>ppt_x</p:attrName>
                                            </p:attrNameLst>
                                          </p:cBhvr>
                                          <p:tavLst>
                                            <p:tav tm="0">
                                              <p:val>
                                                <p:strVal val="#ppt_x"/>
                                              </p:val>
                                            </p:tav>
                                            <p:tav tm="100000">
                                              <p:val>
                                                <p:strVal val="#ppt_x"/>
                                              </p:val>
                                            </p:tav>
                                          </p:tavLst>
                                        </p:anim>
                                        <p:anim calcmode="lin" valueType="num">
                                          <p:cBhvr>
                                            <p:cTn id="68" dur="1000" fill="hold"/>
                                            <p:tgtEl>
                                              <p:spTgt spid="7"/>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3250"/>
                                      </p:stCondLst>
                                      <p:childTnLst>
                                        <p:set>
                                          <p:cBhvr>
                                            <p:cTn id="70" dur="1" fill="hold">
                                              <p:stCondLst>
                                                <p:cond delay="0"/>
                                              </p:stCondLst>
                                            </p:cTn>
                                            <p:tgtEl>
                                              <p:spTgt spid="84"/>
                                            </p:tgtEl>
                                            <p:attrNameLst>
                                              <p:attrName>style.visibility</p:attrName>
                                            </p:attrNameLst>
                                          </p:cBhvr>
                                          <p:to>
                                            <p:strVal val="visible"/>
                                          </p:to>
                                        </p:set>
                                        <p:animEffect transition="in" filter="fade">
                                          <p:cBhvr>
                                            <p:cTn id="71" dur="1000"/>
                                            <p:tgtEl>
                                              <p:spTgt spid="84"/>
                                            </p:tgtEl>
                                          </p:cBhvr>
                                        </p:animEffect>
                                        <p:anim calcmode="lin" valueType="num">
                                          <p:cBhvr>
                                            <p:cTn id="72" dur="1000" fill="hold"/>
                                            <p:tgtEl>
                                              <p:spTgt spid="84"/>
                                            </p:tgtEl>
                                            <p:attrNameLst>
                                              <p:attrName>ppt_x</p:attrName>
                                            </p:attrNameLst>
                                          </p:cBhvr>
                                          <p:tavLst>
                                            <p:tav tm="0">
                                              <p:val>
                                                <p:strVal val="#ppt_x"/>
                                              </p:val>
                                            </p:tav>
                                            <p:tav tm="100000">
                                              <p:val>
                                                <p:strVal val="#ppt_x"/>
                                              </p:val>
                                            </p:tav>
                                          </p:tavLst>
                                        </p:anim>
                                        <p:anim calcmode="lin" valueType="num">
                                          <p:cBhvr>
                                            <p:cTn id="73" dur="1000" fill="hold"/>
                                            <p:tgtEl>
                                              <p:spTgt spid="84"/>
                                            </p:tgtEl>
                                            <p:attrNameLst>
                                              <p:attrName>ppt_y</p:attrName>
                                            </p:attrNameLst>
                                          </p:cBhvr>
                                          <p:tavLst>
                                            <p:tav tm="0">
                                              <p:val>
                                                <p:strVal val="#ppt_y+.1"/>
                                              </p:val>
                                            </p:tav>
                                            <p:tav tm="100000">
                                              <p:val>
                                                <p:strVal val="#ppt_y"/>
                                              </p:val>
                                            </p:tav>
                                          </p:tavLst>
                                        </p:anim>
                                      </p:childTnLst>
                                    </p:cTn>
                                  </p:par>
                                  <p:par>
                                    <p:cTn id="74" presetID="47" presetClass="entr" presetSubtype="0" fill="hold" nodeType="withEffect">
                                      <p:stCondLst>
                                        <p:cond delay="3250"/>
                                      </p:stCondLst>
                                      <p:childTnLst>
                                        <p:set>
                                          <p:cBhvr>
                                            <p:cTn id="75" dur="1" fill="hold">
                                              <p:stCondLst>
                                                <p:cond delay="0"/>
                                              </p:stCondLst>
                                            </p:cTn>
                                            <p:tgtEl>
                                              <p:spTgt spid="70"/>
                                            </p:tgtEl>
                                            <p:attrNameLst>
                                              <p:attrName>style.visibility</p:attrName>
                                            </p:attrNameLst>
                                          </p:cBhvr>
                                          <p:to>
                                            <p:strVal val="visible"/>
                                          </p:to>
                                        </p:set>
                                        <p:animEffect transition="in" filter="fade">
                                          <p:cBhvr>
                                            <p:cTn id="76" dur="1000"/>
                                            <p:tgtEl>
                                              <p:spTgt spid="70"/>
                                            </p:tgtEl>
                                          </p:cBhvr>
                                        </p:animEffect>
                                        <p:anim calcmode="lin" valueType="num">
                                          <p:cBhvr>
                                            <p:cTn id="77" dur="1000" fill="hold"/>
                                            <p:tgtEl>
                                              <p:spTgt spid="70"/>
                                            </p:tgtEl>
                                            <p:attrNameLst>
                                              <p:attrName>ppt_x</p:attrName>
                                            </p:attrNameLst>
                                          </p:cBhvr>
                                          <p:tavLst>
                                            <p:tav tm="0">
                                              <p:val>
                                                <p:strVal val="#ppt_x"/>
                                              </p:val>
                                            </p:tav>
                                            <p:tav tm="100000">
                                              <p:val>
                                                <p:strVal val="#ppt_x"/>
                                              </p:val>
                                            </p:tav>
                                          </p:tavLst>
                                        </p:anim>
                                        <p:anim calcmode="lin" valueType="num">
                                          <p:cBhvr>
                                            <p:cTn id="78" dur="1000" fill="hold"/>
                                            <p:tgtEl>
                                              <p:spTgt spid="70"/>
                                            </p:tgtEl>
                                            <p:attrNameLst>
                                              <p:attrName>ppt_y</p:attrName>
                                            </p:attrNameLst>
                                          </p:cBhvr>
                                          <p:tavLst>
                                            <p:tav tm="0">
                                              <p:val>
                                                <p:strVal val="#ppt_y-.1"/>
                                              </p:val>
                                            </p:tav>
                                            <p:tav tm="100000">
                                              <p:val>
                                                <p:strVal val="#ppt_y"/>
                                              </p:val>
                                            </p:tav>
                                          </p:tavLst>
                                        </p:anim>
                                      </p:childTnLst>
                                    </p:cTn>
                                  </p:par>
                                </p:childTnLst>
                              </p:cTn>
                            </p:par>
                            <p:par>
                              <p:cTn id="79" fill="hold">
                                <p:stCondLst>
                                  <p:cond delay="6250"/>
                                </p:stCondLst>
                                <p:childTnLst>
                                  <p:par>
                                    <p:cTn id="80" presetID="39" presetClass="entr" presetSubtype="0" accel="100000" fill="hold" grpId="0" nodeType="afterEffect">
                                      <p:stCondLst>
                                        <p:cond delay="0"/>
                                      </p:stCondLst>
                                      <p:iterate type="lt">
                                        <p:tmPct val="10000"/>
                                      </p:iterate>
                                      <p:childTnLst>
                                        <p:set>
                                          <p:cBhvr>
                                            <p:cTn id="81" dur="1" fill="hold">
                                              <p:stCondLst>
                                                <p:cond delay="0"/>
                                              </p:stCondLst>
                                            </p:cTn>
                                            <p:tgtEl>
                                              <p:spTgt spid="78"/>
                                            </p:tgtEl>
                                            <p:attrNameLst>
                                              <p:attrName>style.visibility</p:attrName>
                                            </p:attrNameLst>
                                          </p:cBhvr>
                                          <p:to>
                                            <p:strVal val="visible"/>
                                          </p:to>
                                        </p:set>
                                        <p:anim calcmode="lin" valueType="num">
                                          <p:cBhvr>
                                            <p:cTn id="82" dur="500" fill="hold"/>
                                            <p:tgtEl>
                                              <p:spTgt spid="78"/>
                                            </p:tgtEl>
                                            <p:attrNameLst>
                                              <p:attrName>ppt_h</p:attrName>
                                            </p:attrNameLst>
                                          </p:cBhvr>
                                          <p:tavLst>
                                            <p:tav tm="0">
                                              <p:val>
                                                <p:strVal val="#ppt_h/20"/>
                                              </p:val>
                                            </p:tav>
                                            <p:tav tm="50000">
                                              <p:val>
                                                <p:strVal val="#ppt_h/20"/>
                                              </p:val>
                                            </p:tav>
                                            <p:tav tm="100000">
                                              <p:val>
                                                <p:strVal val="#ppt_h"/>
                                              </p:val>
                                            </p:tav>
                                          </p:tavLst>
                                        </p:anim>
                                        <p:anim calcmode="lin" valueType="num">
                                          <p:cBhvr>
                                            <p:cTn id="83" dur="500" fill="hold"/>
                                            <p:tgtEl>
                                              <p:spTgt spid="78"/>
                                            </p:tgtEl>
                                            <p:attrNameLst>
                                              <p:attrName>ppt_w</p:attrName>
                                            </p:attrNameLst>
                                          </p:cBhvr>
                                          <p:tavLst>
                                            <p:tav tm="0">
                                              <p:val>
                                                <p:strVal val="#ppt_w+.3"/>
                                              </p:val>
                                            </p:tav>
                                            <p:tav tm="50000">
                                              <p:val>
                                                <p:strVal val="#ppt_w+.3"/>
                                              </p:val>
                                            </p:tav>
                                            <p:tav tm="100000">
                                              <p:val>
                                                <p:strVal val="#ppt_w"/>
                                              </p:val>
                                            </p:tav>
                                          </p:tavLst>
                                        </p:anim>
                                        <p:anim calcmode="lin" valueType="num">
                                          <p:cBhvr>
                                            <p:cTn id="84" dur="500" fill="hold"/>
                                            <p:tgtEl>
                                              <p:spTgt spid="78"/>
                                            </p:tgtEl>
                                            <p:attrNameLst>
                                              <p:attrName>ppt_x</p:attrName>
                                            </p:attrNameLst>
                                          </p:cBhvr>
                                          <p:tavLst>
                                            <p:tav tm="0">
                                              <p:val>
                                                <p:strVal val="#ppt_x-.3"/>
                                              </p:val>
                                            </p:tav>
                                            <p:tav tm="50000">
                                              <p:val>
                                                <p:strVal val="#ppt_x"/>
                                              </p:val>
                                            </p:tav>
                                            <p:tav tm="100000">
                                              <p:val>
                                                <p:strVal val="#ppt_x"/>
                                              </p:val>
                                            </p:tav>
                                          </p:tavLst>
                                        </p:anim>
                                        <p:anim calcmode="lin" valueType="num">
                                          <p:cBhvr>
                                            <p:cTn id="85" dur="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1" grpId="0" animBg="1"/>
          <p:bldP spid="62" grpId="0" animBg="1"/>
          <p:bldP spid="64" grpId="0" animBg="1"/>
          <p:bldP spid="65" grpId="0" animBg="1"/>
          <p:bldP spid="66" grpId="0" animBg="1"/>
          <p:bldP spid="3" grpId="0"/>
          <p:bldP spid="63" grpId="0"/>
          <p:bldP spid="67" grpId="0"/>
          <p:bldP spid="68" grpId="0"/>
          <p:bldP spid="84" grpId="0"/>
          <p:bldP spid="78"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任意多边形 56"/>
          <p:cNvSpPr/>
          <p:nvPr/>
        </p:nvSpPr>
        <p:spPr>
          <a:xfrm>
            <a:off x="6423475" y="3059756"/>
            <a:ext cx="1760619" cy="528698"/>
          </a:xfrm>
          <a:custGeom>
            <a:avLst/>
            <a:gdLst>
              <a:gd name="connsiteX0" fmla="*/ 264349 w 1760619"/>
              <a:gd name="connsiteY0" fmla="*/ 0 h 528698"/>
              <a:gd name="connsiteX1" fmla="*/ 1760619 w 1760619"/>
              <a:gd name="connsiteY1" fmla="*/ 0 h 528698"/>
              <a:gd name="connsiteX2" fmla="*/ 1760619 w 1760619"/>
              <a:gd name="connsiteY2" fmla="*/ 528698 h 528698"/>
              <a:gd name="connsiteX3" fmla="*/ 264349 w 1760619"/>
              <a:gd name="connsiteY3" fmla="*/ 528698 h 528698"/>
              <a:gd name="connsiteX4" fmla="*/ 0 w 1760619"/>
              <a:gd name="connsiteY4" fmla="*/ 264349 h 528698"/>
              <a:gd name="connsiteX5" fmla="*/ 264349 w 1760619"/>
              <a:gd name="connsiteY5" fmla="*/ 0 h 52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0619" h="528698">
                <a:moveTo>
                  <a:pt x="264349" y="0"/>
                </a:moveTo>
                <a:lnTo>
                  <a:pt x="1760619" y="0"/>
                </a:lnTo>
                <a:lnTo>
                  <a:pt x="1760619" y="528698"/>
                </a:lnTo>
                <a:lnTo>
                  <a:pt x="264349" y="528698"/>
                </a:lnTo>
                <a:cubicBezTo>
                  <a:pt x="118353" y="528698"/>
                  <a:pt x="0" y="410345"/>
                  <a:pt x="0" y="264349"/>
                </a:cubicBezTo>
                <a:cubicBezTo>
                  <a:pt x="0" y="118353"/>
                  <a:pt x="118353" y="0"/>
                  <a:pt x="264349" y="0"/>
                </a:cubicBezTo>
                <a:close/>
              </a:path>
            </a:pathLst>
          </a:custGeom>
          <a:solidFill>
            <a:srgbClr val="01ACB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6" name="任意多边形 55"/>
          <p:cNvSpPr/>
          <p:nvPr/>
        </p:nvSpPr>
        <p:spPr>
          <a:xfrm>
            <a:off x="6423475" y="2005020"/>
            <a:ext cx="946333" cy="528698"/>
          </a:xfrm>
          <a:custGeom>
            <a:avLst/>
            <a:gdLst>
              <a:gd name="connsiteX0" fmla="*/ 264349 w 946333"/>
              <a:gd name="connsiteY0" fmla="*/ 0 h 528698"/>
              <a:gd name="connsiteX1" fmla="*/ 946333 w 946333"/>
              <a:gd name="connsiteY1" fmla="*/ 0 h 528698"/>
              <a:gd name="connsiteX2" fmla="*/ 946333 w 946333"/>
              <a:gd name="connsiteY2" fmla="*/ 528698 h 528698"/>
              <a:gd name="connsiteX3" fmla="*/ 264349 w 946333"/>
              <a:gd name="connsiteY3" fmla="*/ 528698 h 528698"/>
              <a:gd name="connsiteX4" fmla="*/ 0 w 946333"/>
              <a:gd name="connsiteY4" fmla="*/ 264349 h 528698"/>
              <a:gd name="connsiteX5" fmla="*/ 264349 w 946333"/>
              <a:gd name="connsiteY5" fmla="*/ 0 h 52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6333" h="528698">
                <a:moveTo>
                  <a:pt x="264349" y="0"/>
                </a:moveTo>
                <a:lnTo>
                  <a:pt x="946333" y="0"/>
                </a:lnTo>
                <a:lnTo>
                  <a:pt x="946333" y="528698"/>
                </a:lnTo>
                <a:lnTo>
                  <a:pt x="264349" y="528698"/>
                </a:lnTo>
                <a:cubicBezTo>
                  <a:pt x="118353" y="528698"/>
                  <a:pt x="0" y="410345"/>
                  <a:pt x="0" y="264349"/>
                </a:cubicBezTo>
                <a:cubicBezTo>
                  <a:pt x="0" y="118353"/>
                  <a:pt x="118353" y="0"/>
                  <a:pt x="264349" y="0"/>
                </a:cubicBezTo>
                <a:close/>
              </a:path>
            </a:pathLst>
          </a:custGeom>
          <a:solidFill>
            <a:srgbClr val="FFB8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 name="椭圆 3"/>
          <p:cNvSpPr/>
          <p:nvPr/>
        </p:nvSpPr>
        <p:spPr>
          <a:xfrm>
            <a:off x="1655807" y="5896496"/>
            <a:ext cx="8968922" cy="453324"/>
          </a:xfrm>
          <a:prstGeom prst="ellipse">
            <a:avLst/>
          </a:prstGeom>
          <a:gradFill flip="none" rotWithShape="1">
            <a:gsLst>
              <a:gs pos="100000">
                <a:schemeClr val="bg1">
                  <a:lumMod val="50000"/>
                  <a:alpha val="0"/>
                </a:schemeClr>
              </a:gs>
              <a:gs pos="54000">
                <a:srgbClr val="7F7F7F">
                  <a:alpha val="64000"/>
                </a:srgbClr>
              </a:gs>
              <a:gs pos="0">
                <a:schemeClr val="bg1">
                  <a:lumMod val="50000"/>
                  <a:alpha val="64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 name="圆角矩形 2"/>
          <p:cNvSpPr/>
          <p:nvPr/>
        </p:nvSpPr>
        <p:spPr>
          <a:xfrm>
            <a:off x="2295525" y="1537510"/>
            <a:ext cx="7772400" cy="4582060"/>
          </a:xfrm>
          <a:prstGeom prst="roundRect">
            <a:avLst>
              <a:gd name="adj" fmla="val 5470"/>
            </a:avLst>
          </a:prstGeom>
          <a:solidFill>
            <a:schemeClr val="bg1">
              <a:lumMod val="95000"/>
            </a:schemeClr>
          </a:solidFill>
          <a:ln w="25400">
            <a:gradFill flip="none" rotWithShape="1">
              <a:gsLst>
                <a:gs pos="0">
                  <a:schemeClr val="bg1"/>
                </a:gs>
                <a:gs pos="100000">
                  <a:schemeClr val="bg1">
                    <a:lumMod val="75000"/>
                  </a:schemeClr>
                </a:gs>
              </a:gsLst>
              <a:lin ang="2700000" scaled="1"/>
              <a:tileRect/>
            </a:gradFill>
          </a:ln>
          <a:effectLst>
            <a:outerShdw blurRad="76200" dist="12700" dir="2700000" algn="tl" rotWithShape="0">
              <a:prstClr val="black">
                <a:alpha val="40000"/>
              </a:prstClr>
            </a:outerShdw>
            <a:reflection blurRad="6350" stA="50000" endA="300" endPos="90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 name="椭圆 4"/>
          <p:cNvSpPr/>
          <p:nvPr/>
        </p:nvSpPr>
        <p:spPr>
          <a:xfrm>
            <a:off x="2734249" y="920600"/>
            <a:ext cx="1866900" cy="1866900"/>
          </a:xfrm>
          <a:prstGeom prst="ellipse">
            <a:avLst/>
          </a:prstGeom>
          <a:gradFill>
            <a:gsLst>
              <a:gs pos="0">
                <a:srgbClr val="F5F5F5"/>
              </a:gs>
              <a:gs pos="10000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9" name="任意多边形 58"/>
          <p:cNvSpPr/>
          <p:nvPr/>
        </p:nvSpPr>
        <p:spPr>
          <a:xfrm>
            <a:off x="6423475" y="5122438"/>
            <a:ext cx="1334863" cy="528698"/>
          </a:xfrm>
          <a:custGeom>
            <a:avLst/>
            <a:gdLst>
              <a:gd name="connsiteX0" fmla="*/ 264349 w 1334863"/>
              <a:gd name="connsiteY0" fmla="*/ 0 h 528698"/>
              <a:gd name="connsiteX1" fmla="*/ 1334863 w 1334863"/>
              <a:gd name="connsiteY1" fmla="*/ 0 h 528698"/>
              <a:gd name="connsiteX2" fmla="*/ 1334863 w 1334863"/>
              <a:gd name="connsiteY2" fmla="*/ 528698 h 528698"/>
              <a:gd name="connsiteX3" fmla="*/ 264349 w 1334863"/>
              <a:gd name="connsiteY3" fmla="*/ 528698 h 528698"/>
              <a:gd name="connsiteX4" fmla="*/ 0 w 1334863"/>
              <a:gd name="connsiteY4" fmla="*/ 264349 h 528698"/>
              <a:gd name="connsiteX5" fmla="*/ 264349 w 1334863"/>
              <a:gd name="connsiteY5" fmla="*/ 0 h 52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4863" h="528698">
                <a:moveTo>
                  <a:pt x="264349" y="0"/>
                </a:moveTo>
                <a:lnTo>
                  <a:pt x="1334863" y="0"/>
                </a:lnTo>
                <a:lnTo>
                  <a:pt x="1334863" y="528698"/>
                </a:lnTo>
                <a:lnTo>
                  <a:pt x="264349" y="528698"/>
                </a:lnTo>
                <a:cubicBezTo>
                  <a:pt x="118353" y="528698"/>
                  <a:pt x="0" y="410345"/>
                  <a:pt x="0" y="264349"/>
                </a:cubicBezTo>
                <a:cubicBezTo>
                  <a:pt x="0" y="118353"/>
                  <a:pt x="118353" y="0"/>
                  <a:pt x="264349" y="0"/>
                </a:cubicBezTo>
                <a:close/>
              </a:path>
            </a:pathLst>
          </a:custGeom>
          <a:solidFill>
            <a:srgbClr val="663A7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0" name="任意多边形 59"/>
          <p:cNvSpPr/>
          <p:nvPr/>
        </p:nvSpPr>
        <p:spPr>
          <a:xfrm>
            <a:off x="6423475" y="1993449"/>
            <a:ext cx="946333" cy="528698"/>
          </a:xfrm>
          <a:custGeom>
            <a:avLst/>
            <a:gdLst>
              <a:gd name="connsiteX0" fmla="*/ 264349 w 946333"/>
              <a:gd name="connsiteY0" fmla="*/ 0 h 528698"/>
              <a:gd name="connsiteX1" fmla="*/ 946333 w 946333"/>
              <a:gd name="connsiteY1" fmla="*/ 0 h 528698"/>
              <a:gd name="connsiteX2" fmla="*/ 946333 w 946333"/>
              <a:gd name="connsiteY2" fmla="*/ 528698 h 528698"/>
              <a:gd name="connsiteX3" fmla="*/ 264349 w 946333"/>
              <a:gd name="connsiteY3" fmla="*/ 528698 h 528698"/>
              <a:gd name="connsiteX4" fmla="*/ 0 w 946333"/>
              <a:gd name="connsiteY4" fmla="*/ 264349 h 528698"/>
              <a:gd name="connsiteX5" fmla="*/ 264349 w 946333"/>
              <a:gd name="connsiteY5" fmla="*/ 0 h 52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6333" h="528698">
                <a:moveTo>
                  <a:pt x="264349" y="0"/>
                </a:moveTo>
                <a:lnTo>
                  <a:pt x="946333" y="0"/>
                </a:lnTo>
                <a:lnTo>
                  <a:pt x="946333" y="528698"/>
                </a:lnTo>
                <a:lnTo>
                  <a:pt x="264349" y="528698"/>
                </a:lnTo>
                <a:cubicBezTo>
                  <a:pt x="118353" y="528698"/>
                  <a:pt x="0" y="410345"/>
                  <a:pt x="0" y="264349"/>
                </a:cubicBezTo>
                <a:cubicBezTo>
                  <a:pt x="0" y="118353"/>
                  <a:pt x="118353" y="0"/>
                  <a:pt x="264349" y="0"/>
                </a:cubicBezTo>
                <a:close/>
              </a:path>
            </a:pathLst>
          </a:custGeom>
          <a:solidFill>
            <a:srgbClr val="FFB8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2" name="任意多边形 61"/>
          <p:cNvSpPr/>
          <p:nvPr/>
        </p:nvSpPr>
        <p:spPr>
          <a:xfrm>
            <a:off x="6423475" y="4041900"/>
            <a:ext cx="1524184" cy="528698"/>
          </a:xfrm>
          <a:custGeom>
            <a:avLst/>
            <a:gdLst>
              <a:gd name="connsiteX0" fmla="*/ 264349 w 1524184"/>
              <a:gd name="connsiteY0" fmla="*/ 0 h 528698"/>
              <a:gd name="connsiteX1" fmla="*/ 1524184 w 1524184"/>
              <a:gd name="connsiteY1" fmla="*/ 0 h 528698"/>
              <a:gd name="connsiteX2" fmla="*/ 1524184 w 1524184"/>
              <a:gd name="connsiteY2" fmla="*/ 528698 h 528698"/>
              <a:gd name="connsiteX3" fmla="*/ 264349 w 1524184"/>
              <a:gd name="connsiteY3" fmla="*/ 528698 h 528698"/>
              <a:gd name="connsiteX4" fmla="*/ 0 w 1524184"/>
              <a:gd name="connsiteY4" fmla="*/ 264349 h 528698"/>
              <a:gd name="connsiteX5" fmla="*/ 264349 w 1524184"/>
              <a:gd name="connsiteY5" fmla="*/ 0 h 52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184" h="528698">
                <a:moveTo>
                  <a:pt x="264349" y="0"/>
                </a:moveTo>
                <a:lnTo>
                  <a:pt x="1524184" y="0"/>
                </a:lnTo>
                <a:lnTo>
                  <a:pt x="1524184" y="528698"/>
                </a:lnTo>
                <a:lnTo>
                  <a:pt x="264349" y="528698"/>
                </a:lnTo>
                <a:cubicBezTo>
                  <a:pt x="118353" y="528698"/>
                  <a:pt x="0" y="410345"/>
                  <a:pt x="0" y="264349"/>
                </a:cubicBezTo>
                <a:cubicBezTo>
                  <a:pt x="0" y="118353"/>
                  <a:pt x="118353" y="0"/>
                  <a:pt x="264349" y="0"/>
                </a:cubicBezTo>
                <a:close/>
              </a:path>
            </a:pathLst>
          </a:custGeom>
          <a:solidFill>
            <a:srgbClr val="E8707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1" name="任意多边形 60"/>
          <p:cNvSpPr/>
          <p:nvPr/>
        </p:nvSpPr>
        <p:spPr>
          <a:xfrm>
            <a:off x="6423475" y="3048185"/>
            <a:ext cx="1760619" cy="528698"/>
          </a:xfrm>
          <a:custGeom>
            <a:avLst/>
            <a:gdLst>
              <a:gd name="connsiteX0" fmla="*/ 264349 w 1760619"/>
              <a:gd name="connsiteY0" fmla="*/ 0 h 528698"/>
              <a:gd name="connsiteX1" fmla="*/ 1760619 w 1760619"/>
              <a:gd name="connsiteY1" fmla="*/ 0 h 528698"/>
              <a:gd name="connsiteX2" fmla="*/ 1760619 w 1760619"/>
              <a:gd name="connsiteY2" fmla="*/ 528698 h 528698"/>
              <a:gd name="connsiteX3" fmla="*/ 264349 w 1760619"/>
              <a:gd name="connsiteY3" fmla="*/ 528698 h 528698"/>
              <a:gd name="connsiteX4" fmla="*/ 0 w 1760619"/>
              <a:gd name="connsiteY4" fmla="*/ 264349 h 528698"/>
              <a:gd name="connsiteX5" fmla="*/ 264349 w 1760619"/>
              <a:gd name="connsiteY5" fmla="*/ 0 h 52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0619" h="528698">
                <a:moveTo>
                  <a:pt x="264349" y="0"/>
                </a:moveTo>
                <a:lnTo>
                  <a:pt x="1760619" y="0"/>
                </a:lnTo>
                <a:lnTo>
                  <a:pt x="1760619" y="528698"/>
                </a:lnTo>
                <a:lnTo>
                  <a:pt x="264349" y="528698"/>
                </a:lnTo>
                <a:cubicBezTo>
                  <a:pt x="118353" y="528698"/>
                  <a:pt x="0" y="410345"/>
                  <a:pt x="0" y="264349"/>
                </a:cubicBezTo>
                <a:cubicBezTo>
                  <a:pt x="0" y="118353"/>
                  <a:pt x="118353" y="0"/>
                  <a:pt x="264349" y="0"/>
                </a:cubicBezTo>
                <a:close/>
              </a:path>
            </a:pathLst>
          </a:custGeom>
          <a:solidFill>
            <a:srgbClr val="01ACB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8" name="任意多边形 57"/>
          <p:cNvSpPr/>
          <p:nvPr/>
        </p:nvSpPr>
        <p:spPr>
          <a:xfrm>
            <a:off x="6423475" y="4053471"/>
            <a:ext cx="1524184" cy="528698"/>
          </a:xfrm>
          <a:custGeom>
            <a:avLst/>
            <a:gdLst>
              <a:gd name="connsiteX0" fmla="*/ 264349 w 1524184"/>
              <a:gd name="connsiteY0" fmla="*/ 0 h 528698"/>
              <a:gd name="connsiteX1" fmla="*/ 1524184 w 1524184"/>
              <a:gd name="connsiteY1" fmla="*/ 0 h 528698"/>
              <a:gd name="connsiteX2" fmla="*/ 1524184 w 1524184"/>
              <a:gd name="connsiteY2" fmla="*/ 528698 h 528698"/>
              <a:gd name="connsiteX3" fmla="*/ 264349 w 1524184"/>
              <a:gd name="connsiteY3" fmla="*/ 528698 h 528698"/>
              <a:gd name="connsiteX4" fmla="*/ 0 w 1524184"/>
              <a:gd name="connsiteY4" fmla="*/ 264349 h 528698"/>
              <a:gd name="connsiteX5" fmla="*/ 264349 w 1524184"/>
              <a:gd name="connsiteY5" fmla="*/ 0 h 52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184" h="528698">
                <a:moveTo>
                  <a:pt x="264349" y="0"/>
                </a:moveTo>
                <a:lnTo>
                  <a:pt x="1524184" y="0"/>
                </a:lnTo>
                <a:lnTo>
                  <a:pt x="1524184" y="528698"/>
                </a:lnTo>
                <a:lnTo>
                  <a:pt x="264349" y="528698"/>
                </a:lnTo>
                <a:cubicBezTo>
                  <a:pt x="118353" y="528698"/>
                  <a:pt x="0" y="410345"/>
                  <a:pt x="0" y="264349"/>
                </a:cubicBezTo>
                <a:cubicBezTo>
                  <a:pt x="0" y="118353"/>
                  <a:pt x="118353" y="0"/>
                  <a:pt x="264349" y="0"/>
                </a:cubicBezTo>
                <a:close/>
              </a:path>
            </a:pathLst>
          </a:custGeom>
          <a:solidFill>
            <a:srgbClr val="E8707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 name="椭圆 5"/>
          <p:cNvSpPr/>
          <p:nvPr/>
        </p:nvSpPr>
        <p:spPr>
          <a:xfrm>
            <a:off x="2953026" y="1139377"/>
            <a:ext cx="1429346" cy="1429346"/>
          </a:xfrm>
          <a:prstGeom prst="ellipse">
            <a:avLst/>
          </a:prstGeom>
          <a:solidFill>
            <a:schemeClr val="bg1">
              <a:lumMod val="95000"/>
            </a:schemeClr>
          </a:solidFill>
          <a:ln w="22225">
            <a:gradFill flip="none" rotWithShape="1">
              <a:gsLst>
                <a:gs pos="0">
                  <a:schemeClr val="bg1">
                    <a:lumMod val="75000"/>
                  </a:schemeClr>
                </a:gs>
                <a:gs pos="100000">
                  <a:schemeClr val="bg1"/>
                </a:gs>
              </a:gsLst>
              <a:lin ang="2700000" scaled="1"/>
              <a:tileRect/>
            </a:gradFill>
          </a:ln>
          <a:effectLst>
            <a:innerShdw blurRad="1016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nvGrpSpPr>
          <p:cNvPr id="19" name="组合 18"/>
          <p:cNvGrpSpPr/>
          <p:nvPr/>
        </p:nvGrpSpPr>
        <p:grpSpPr>
          <a:xfrm>
            <a:off x="6324599" y="1917683"/>
            <a:ext cx="3246121" cy="705910"/>
            <a:chOff x="6095999" y="2039788"/>
            <a:chExt cx="3246121" cy="705910"/>
          </a:xfrm>
        </p:grpSpPr>
        <p:sp>
          <p:nvSpPr>
            <p:cNvPr id="17" name="任意多边形 16"/>
            <p:cNvSpPr/>
            <p:nvPr/>
          </p:nvSpPr>
          <p:spPr>
            <a:xfrm>
              <a:off x="6096000" y="2039788"/>
              <a:ext cx="3246120" cy="705910"/>
            </a:xfrm>
            <a:custGeom>
              <a:avLst/>
              <a:gdLst>
                <a:gd name="connsiteX0" fmla="*/ 368297 w 3246120"/>
                <a:gd name="connsiteY0" fmla="*/ 88606 h 705910"/>
                <a:gd name="connsiteX1" fmla="*/ 103948 w 3246120"/>
                <a:gd name="connsiteY1" fmla="*/ 352955 h 705910"/>
                <a:gd name="connsiteX2" fmla="*/ 368297 w 3246120"/>
                <a:gd name="connsiteY2" fmla="*/ 617304 h 705910"/>
                <a:gd name="connsiteX3" fmla="*/ 2887968 w 3246120"/>
                <a:gd name="connsiteY3" fmla="*/ 617304 h 705910"/>
                <a:gd name="connsiteX4" fmla="*/ 3152317 w 3246120"/>
                <a:gd name="connsiteY4" fmla="*/ 352955 h 705910"/>
                <a:gd name="connsiteX5" fmla="*/ 2887968 w 3246120"/>
                <a:gd name="connsiteY5" fmla="*/ 88606 h 705910"/>
                <a:gd name="connsiteX6" fmla="*/ 352955 w 3246120"/>
                <a:gd name="connsiteY6" fmla="*/ 0 h 705910"/>
                <a:gd name="connsiteX7" fmla="*/ 2893165 w 3246120"/>
                <a:gd name="connsiteY7" fmla="*/ 0 h 705910"/>
                <a:gd name="connsiteX8" fmla="*/ 3246120 w 3246120"/>
                <a:gd name="connsiteY8" fmla="*/ 352955 h 705910"/>
                <a:gd name="connsiteX9" fmla="*/ 2893165 w 3246120"/>
                <a:gd name="connsiteY9" fmla="*/ 705910 h 705910"/>
                <a:gd name="connsiteX10" fmla="*/ 352955 w 3246120"/>
                <a:gd name="connsiteY10" fmla="*/ 705910 h 705910"/>
                <a:gd name="connsiteX11" fmla="*/ 0 w 3246120"/>
                <a:gd name="connsiteY11" fmla="*/ 352955 h 705910"/>
                <a:gd name="connsiteX12" fmla="*/ 352955 w 3246120"/>
                <a:gd name="connsiteY12" fmla="*/ 0 h 70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46120" h="705910">
                  <a:moveTo>
                    <a:pt x="368297" y="88606"/>
                  </a:moveTo>
                  <a:cubicBezTo>
                    <a:pt x="222301" y="88606"/>
                    <a:pt x="103948" y="206959"/>
                    <a:pt x="103948" y="352955"/>
                  </a:cubicBezTo>
                  <a:cubicBezTo>
                    <a:pt x="103948" y="498951"/>
                    <a:pt x="222301" y="617304"/>
                    <a:pt x="368297" y="617304"/>
                  </a:cubicBezTo>
                  <a:lnTo>
                    <a:pt x="2887968" y="617304"/>
                  </a:lnTo>
                  <a:cubicBezTo>
                    <a:pt x="3033964" y="617304"/>
                    <a:pt x="3152317" y="498951"/>
                    <a:pt x="3152317" y="352955"/>
                  </a:cubicBezTo>
                  <a:cubicBezTo>
                    <a:pt x="3152317" y="206959"/>
                    <a:pt x="3033964" y="88606"/>
                    <a:pt x="2887968" y="88606"/>
                  </a:cubicBezTo>
                  <a:close/>
                  <a:moveTo>
                    <a:pt x="352955" y="0"/>
                  </a:moveTo>
                  <a:lnTo>
                    <a:pt x="2893165" y="0"/>
                  </a:lnTo>
                  <a:cubicBezTo>
                    <a:pt x="3088097" y="0"/>
                    <a:pt x="3246120" y="158023"/>
                    <a:pt x="3246120" y="352955"/>
                  </a:cubicBezTo>
                  <a:cubicBezTo>
                    <a:pt x="3246120" y="547887"/>
                    <a:pt x="3088097" y="705910"/>
                    <a:pt x="2893165" y="705910"/>
                  </a:cubicBezTo>
                  <a:lnTo>
                    <a:pt x="352955" y="705910"/>
                  </a:lnTo>
                  <a:cubicBezTo>
                    <a:pt x="158023" y="705910"/>
                    <a:pt x="0" y="547887"/>
                    <a:pt x="0" y="352955"/>
                  </a:cubicBezTo>
                  <a:cubicBezTo>
                    <a:pt x="0" y="158023"/>
                    <a:pt x="158023" y="0"/>
                    <a:pt x="352955" y="0"/>
                  </a:cubicBezTo>
                  <a:close/>
                </a:path>
              </a:pathLst>
            </a:custGeom>
            <a:solidFill>
              <a:schemeClr val="bg1">
                <a:lumMod val="95000"/>
              </a:schemeClr>
            </a:solidFill>
            <a:ln>
              <a:noFill/>
            </a:ln>
            <a:effectLst>
              <a:outerShdw blurRad="1016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5" name="圆角矩形 14"/>
            <p:cNvSpPr/>
            <p:nvPr/>
          </p:nvSpPr>
          <p:spPr>
            <a:xfrm>
              <a:off x="6194875" y="2128394"/>
              <a:ext cx="3048369" cy="528698"/>
            </a:xfrm>
            <a:prstGeom prst="roundRect">
              <a:avLst>
                <a:gd name="adj" fmla="val 50000"/>
              </a:avLst>
            </a:prstGeom>
            <a:noFill/>
            <a:ln w="19050">
              <a:gradFill flip="none" rotWithShape="1">
                <a:gsLst>
                  <a:gs pos="0">
                    <a:schemeClr val="bg1">
                      <a:lumMod val="75000"/>
                    </a:schemeClr>
                  </a:gs>
                  <a:gs pos="10000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6" name="圆角矩形 15"/>
            <p:cNvSpPr/>
            <p:nvPr/>
          </p:nvSpPr>
          <p:spPr>
            <a:xfrm>
              <a:off x="6095999" y="2039788"/>
              <a:ext cx="3246120" cy="705910"/>
            </a:xfrm>
            <a:prstGeom prst="roundRect">
              <a:avLst>
                <a:gd name="adj" fmla="val 50000"/>
              </a:avLst>
            </a:prstGeom>
            <a:noFill/>
            <a:ln w="19050">
              <a:gradFill flip="none" rotWithShape="1">
                <a:gsLst>
                  <a:gs pos="0">
                    <a:schemeClr val="bg1"/>
                  </a:gs>
                  <a:gs pos="100000">
                    <a:schemeClr val="bg1">
                      <a:lumMod val="8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25" name="组合 24"/>
          <p:cNvGrpSpPr/>
          <p:nvPr/>
        </p:nvGrpSpPr>
        <p:grpSpPr>
          <a:xfrm>
            <a:off x="6324599" y="2972541"/>
            <a:ext cx="3246121" cy="705910"/>
            <a:chOff x="6095999" y="2039788"/>
            <a:chExt cx="3246121" cy="705910"/>
          </a:xfrm>
        </p:grpSpPr>
        <p:sp>
          <p:nvSpPr>
            <p:cNvPr id="26" name="任意多边形 25"/>
            <p:cNvSpPr/>
            <p:nvPr/>
          </p:nvSpPr>
          <p:spPr>
            <a:xfrm>
              <a:off x="6096000" y="2039788"/>
              <a:ext cx="3246120" cy="705910"/>
            </a:xfrm>
            <a:custGeom>
              <a:avLst/>
              <a:gdLst>
                <a:gd name="connsiteX0" fmla="*/ 368297 w 3246120"/>
                <a:gd name="connsiteY0" fmla="*/ 88606 h 705910"/>
                <a:gd name="connsiteX1" fmla="*/ 103948 w 3246120"/>
                <a:gd name="connsiteY1" fmla="*/ 352955 h 705910"/>
                <a:gd name="connsiteX2" fmla="*/ 368297 w 3246120"/>
                <a:gd name="connsiteY2" fmla="*/ 617304 h 705910"/>
                <a:gd name="connsiteX3" fmla="*/ 2887968 w 3246120"/>
                <a:gd name="connsiteY3" fmla="*/ 617304 h 705910"/>
                <a:gd name="connsiteX4" fmla="*/ 3152317 w 3246120"/>
                <a:gd name="connsiteY4" fmla="*/ 352955 h 705910"/>
                <a:gd name="connsiteX5" fmla="*/ 2887968 w 3246120"/>
                <a:gd name="connsiteY5" fmla="*/ 88606 h 705910"/>
                <a:gd name="connsiteX6" fmla="*/ 352955 w 3246120"/>
                <a:gd name="connsiteY6" fmla="*/ 0 h 705910"/>
                <a:gd name="connsiteX7" fmla="*/ 2893165 w 3246120"/>
                <a:gd name="connsiteY7" fmla="*/ 0 h 705910"/>
                <a:gd name="connsiteX8" fmla="*/ 3246120 w 3246120"/>
                <a:gd name="connsiteY8" fmla="*/ 352955 h 705910"/>
                <a:gd name="connsiteX9" fmla="*/ 2893165 w 3246120"/>
                <a:gd name="connsiteY9" fmla="*/ 705910 h 705910"/>
                <a:gd name="connsiteX10" fmla="*/ 352955 w 3246120"/>
                <a:gd name="connsiteY10" fmla="*/ 705910 h 705910"/>
                <a:gd name="connsiteX11" fmla="*/ 0 w 3246120"/>
                <a:gd name="connsiteY11" fmla="*/ 352955 h 705910"/>
                <a:gd name="connsiteX12" fmla="*/ 352955 w 3246120"/>
                <a:gd name="connsiteY12" fmla="*/ 0 h 70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46120" h="705910">
                  <a:moveTo>
                    <a:pt x="368297" y="88606"/>
                  </a:moveTo>
                  <a:cubicBezTo>
                    <a:pt x="222301" y="88606"/>
                    <a:pt x="103948" y="206959"/>
                    <a:pt x="103948" y="352955"/>
                  </a:cubicBezTo>
                  <a:cubicBezTo>
                    <a:pt x="103948" y="498951"/>
                    <a:pt x="222301" y="617304"/>
                    <a:pt x="368297" y="617304"/>
                  </a:cubicBezTo>
                  <a:lnTo>
                    <a:pt x="2887968" y="617304"/>
                  </a:lnTo>
                  <a:cubicBezTo>
                    <a:pt x="3033964" y="617304"/>
                    <a:pt x="3152317" y="498951"/>
                    <a:pt x="3152317" y="352955"/>
                  </a:cubicBezTo>
                  <a:cubicBezTo>
                    <a:pt x="3152317" y="206959"/>
                    <a:pt x="3033964" y="88606"/>
                    <a:pt x="2887968" y="88606"/>
                  </a:cubicBezTo>
                  <a:close/>
                  <a:moveTo>
                    <a:pt x="352955" y="0"/>
                  </a:moveTo>
                  <a:lnTo>
                    <a:pt x="2893165" y="0"/>
                  </a:lnTo>
                  <a:cubicBezTo>
                    <a:pt x="3088097" y="0"/>
                    <a:pt x="3246120" y="158023"/>
                    <a:pt x="3246120" y="352955"/>
                  </a:cubicBezTo>
                  <a:cubicBezTo>
                    <a:pt x="3246120" y="547887"/>
                    <a:pt x="3088097" y="705910"/>
                    <a:pt x="2893165" y="705910"/>
                  </a:cubicBezTo>
                  <a:lnTo>
                    <a:pt x="352955" y="705910"/>
                  </a:lnTo>
                  <a:cubicBezTo>
                    <a:pt x="158023" y="705910"/>
                    <a:pt x="0" y="547887"/>
                    <a:pt x="0" y="352955"/>
                  </a:cubicBezTo>
                  <a:cubicBezTo>
                    <a:pt x="0" y="158023"/>
                    <a:pt x="158023" y="0"/>
                    <a:pt x="352955" y="0"/>
                  </a:cubicBezTo>
                  <a:close/>
                </a:path>
              </a:pathLst>
            </a:custGeom>
            <a:solidFill>
              <a:schemeClr val="bg1">
                <a:lumMod val="95000"/>
              </a:schemeClr>
            </a:solidFill>
            <a:ln>
              <a:noFill/>
            </a:ln>
            <a:effectLst>
              <a:outerShdw blurRad="1016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27" name="圆角矩形 26"/>
            <p:cNvSpPr/>
            <p:nvPr/>
          </p:nvSpPr>
          <p:spPr>
            <a:xfrm>
              <a:off x="6194875" y="2128394"/>
              <a:ext cx="3048369" cy="528698"/>
            </a:xfrm>
            <a:prstGeom prst="roundRect">
              <a:avLst>
                <a:gd name="adj" fmla="val 50000"/>
              </a:avLst>
            </a:prstGeom>
            <a:noFill/>
            <a:ln w="19050">
              <a:gradFill flip="none" rotWithShape="1">
                <a:gsLst>
                  <a:gs pos="0">
                    <a:schemeClr val="bg1">
                      <a:lumMod val="75000"/>
                    </a:schemeClr>
                  </a:gs>
                  <a:gs pos="10000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28" name="圆角矩形 27"/>
            <p:cNvSpPr/>
            <p:nvPr/>
          </p:nvSpPr>
          <p:spPr>
            <a:xfrm>
              <a:off x="6095999" y="2039788"/>
              <a:ext cx="3246120" cy="705910"/>
            </a:xfrm>
            <a:prstGeom prst="roundRect">
              <a:avLst>
                <a:gd name="adj" fmla="val 50000"/>
              </a:avLst>
            </a:prstGeom>
            <a:noFill/>
            <a:ln w="19050">
              <a:gradFill flip="none" rotWithShape="1">
                <a:gsLst>
                  <a:gs pos="0">
                    <a:schemeClr val="bg1"/>
                  </a:gs>
                  <a:gs pos="100000">
                    <a:schemeClr val="bg1">
                      <a:lumMod val="8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37" name="组合 36"/>
          <p:cNvGrpSpPr/>
          <p:nvPr/>
        </p:nvGrpSpPr>
        <p:grpSpPr>
          <a:xfrm>
            <a:off x="6324599" y="3966134"/>
            <a:ext cx="3246121" cy="705910"/>
            <a:chOff x="6095999" y="2039788"/>
            <a:chExt cx="3246121" cy="705910"/>
          </a:xfrm>
        </p:grpSpPr>
        <p:sp>
          <p:nvSpPr>
            <p:cNvPr id="38" name="任意多边形 37"/>
            <p:cNvSpPr/>
            <p:nvPr/>
          </p:nvSpPr>
          <p:spPr>
            <a:xfrm>
              <a:off x="6096000" y="2039788"/>
              <a:ext cx="3246120" cy="705910"/>
            </a:xfrm>
            <a:custGeom>
              <a:avLst/>
              <a:gdLst>
                <a:gd name="connsiteX0" fmla="*/ 368297 w 3246120"/>
                <a:gd name="connsiteY0" fmla="*/ 88606 h 705910"/>
                <a:gd name="connsiteX1" fmla="*/ 103948 w 3246120"/>
                <a:gd name="connsiteY1" fmla="*/ 352955 h 705910"/>
                <a:gd name="connsiteX2" fmla="*/ 368297 w 3246120"/>
                <a:gd name="connsiteY2" fmla="*/ 617304 h 705910"/>
                <a:gd name="connsiteX3" fmla="*/ 2887968 w 3246120"/>
                <a:gd name="connsiteY3" fmla="*/ 617304 h 705910"/>
                <a:gd name="connsiteX4" fmla="*/ 3152317 w 3246120"/>
                <a:gd name="connsiteY4" fmla="*/ 352955 h 705910"/>
                <a:gd name="connsiteX5" fmla="*/ 2887968 w 3246120"/>
                <a:gd name="connsiteY5" fmla="*/ 88606 h 705910"/>
                <a:gd name="connsiteX6" fmla="*/ 352955 w 3246120"/>
                <a:gd name="connsiteY6" fmla="*/ 0 h 705910"/>
                <a:gd name="connsiteX7" fmla="*/ 2893165 w 3246120"/>
                <a:gd name="connsiteY7" fmla="*/ 0 h 705910"/>
                <a:gd name="connsiteX8" fmla="*/ 3246120 w 3246120"/>
                <a:gd name="connsiteY8" fmla="*/ 352955 h 705910"/>
                <a:gd name="connsiteX9" fmla="*/ 2893165 w 3246120"/>
                <a:gd name="connsiteY9" fmla="*/ 705910 h 705910"/>
                <a:gd name="connsiteX10" fmla="*/ 352955 w 3246120"/>
                <a:gd name="connsiteY10" fmla="*/ 705910 h 705910"/>
                <a:gd name="connsiteX11" fmla="*/ 0 w 3246120"/>
                <a:gd name="connsiteY11" fmla="*/ 352955 h 705910"/>
                <a:gd name="connsiteX12" fmla="*/ 352955 w 3246120"/>
                <a:gd name="connsiteY12" fmla="*/ 0 h 70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46120" h="705910">
                  <a:moveTo>
                    <a:pt x="368297" y="88606"/>
                  </a:moveTo>
                  <a:cubicBezTo>
                    <a:pt x="222301" y="88606"/>
                    <a:pt x="103948" y="206959"/>
                    <a:pt x="103948" y="352955"/>
                  </a:cubicBezTo>
                  <a:cubicBezTo>
                    <a:pt x="103948" y="498951"/>
                    <a:pt x="222301" y="617304"/>
                    <a:pt x="368297" y="617304"/>
                  </a:cubicBezTo>
                  <a:lnTo>
                    <a:pt x="2887968" y="617304"/>
                  </a:lnTo>
                  <a:cubicBezTo>
                    <a:pt x="3033964" y="617304"/>
                    <a:pt x="3152317" y="498951"/>
                    <a:pt x="3152317" y="352955"/>
                  </a:cubicBezTo>
                  <a:cubicBezTo>
                    <a:pt x="3152317" y="206959"/>
                    <a:pt x="3033964" y="88606"/>
                    <a:pt x="2887968" y="88606"/>
                  </a:cubicBezTo>
                  <a:close/>
                  <a:moveTo>
                    <a:pt x="352955" y="0"/>
                  </a:moveTo>
                  <a:lnTo>
                    <a:pt x="2893165" y="0"/>
                  </a:lnTo>
                  <a:cubicBezTo>
                    <a:pt x="3088097" y="0"/>
                    <a:pt x="3246120" y="158023"/>
                    <a:pt x="3246120" y="352955"/>
                  </a:cubicBezTo>
                  <a:cubicBezTo>
                    <a:pt x="3246120" y="547887"/>
                    <a:pt x="3088097" y="705910"/>
                    <a:pt x="2893165" y="705910"/>
                  </a:cubicBezTo>
                  <a:lnTo>
                    <a:pt x="352955" y="705910"/>
                  </a:lnTo>
                  <a:cubicBezTo>
                    <a:pt x="158023" y="705910"/>
                    <a:pt x="0" y="547887"/>
                    <a:pt x="0" y="352955"/>
                  </a:cubicBezTo>
                  <a:cubicBezTo>
                    <a:pt x="0" y="158023"/>
                    <a:pt x="158023" y="0"/>
                    <a:pt x="352955" y="0"/>
                  </a:cubicBezTo>
                  <a:close/>
                </a:path>
              </a:pathLst>
            </a:custGeom>
            <a:solidFill>
              <a:schemeClr val="bg1">
                <a:lumMod val="95000"/>
              </a:schemeClr>
            </a:solidFill>
            <a:ln>
              <a:noFill/>
            </a:ln>
            <a:effectLst>
              <a:outerShdw blurRad="1016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9" name="圆角矩形 38"/>
            <p:cNvSpPr/>
            <p:nvPr/>
          </p:nvSpPr>
          <p:spPr>
            <a:xfrm>
              <a:off x="6194875" y="2128394"/>
              <a:ext cx="3048369" cy="528698"/>
            </a:xfrm>
            <a:prstGeom prst="roundRect">
              <a:avLst>
                <a:gd name="adj" fmla="val 50000"/>
              </a:avLst>
            </a:prstGeom>
            <a:noFill/>
            <a:ln w="19050">
              <a:gradFill flip="none" rotWithShape="1">
                <a:gsLst>
                  <a:gs pos="0">
                    <a:schemeClr val="bg1">
                      <a:lumMod val="75000"/>
                    </a:schemeClr>
                  </a:gs>
                  <a:gs pos="10000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0" name="圆角矩形 39"/>
            <p:cNvSpPr/>
            <p:nvPr/>
          </p:nvSpPr>
          <p:spPr>
            <a:xfrm>
              <a:off x="6095999" y="2039788"/>
              <a:ext cx="3246120" cy="705910"/>
            </a:xfrm>
            <a:prstGeom prst="roundRect">
              <a:avLst>
                <a:gd name="adj" fmla="val 50000"/>
              </a:avLst>
            </a:prstGeom>
            <a:noFill/>
            <a:ln w="19050">
              <a:gradFill flip="none" rotWithShape="1">
                <a:gsLst>
                  <a:gs pos="0">
                    <a:schemeClr val="bg1"/>
                  </a:gs>
                  <a:gs pos="100000">
                    <a:schemeClr val="bg1">
                      <a:lumMod val="8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41" name="组合 40"/>
          <p:cNvGrpSpPr/>
          <p:nvPr/>
        </p:nvGrpSpPr>
        <p:grpSpPr>
          <a:xfrm>
            <a:off x="6324599" y="5020992"/>
            <a:ext cx="3246121" cy="705910"/>
            <a:chOff x="6095999" y="2039788"/>
            <a:chExt cx="3246121" cy="705910"/>
          </a:xfrm>
        </p:grpSpPr>
        <p:sp>
          <p:nvSpPr>
            <p:cNvPr id="42" name="任意多边形 41"/>
            <p:cNvSpPr/>
            <p:nvPr/>
          </p:nvSpPr>
          <p:spPr>
            <a:xfrm>
              <a:off x="6096000" y="2039788"/>
              <a:ext cx="3246120" cy="705910"/>
            </a:xfrm>
            <a:custGeom>
              <a:avLst/>
              <a:gdLst>
                <a:gd name="connsiteX0" fmla="*/ 368297 w 3246120"/>
                <a:gd name="connsiteY0" fmla="*/ 88606 h 705910"/>
                <a:gd name="connsiteX1" fmla="*/ 103948 w 3246120"/>
                <a:gd name="connsiteY1" fmla="*/ 352955 h 705910"/>
                <a:gd name="connsiteX2" fmla="*/ 368297 w 3246120"/>
                <a:gd name="connsiteY2" fmla="*/ 617304 h 705910"/>
                <a:gd name="connsiteX3" fmla="*/ 2887968 w 3246120"/>
                <a:gd name="connsiteY3" fmla="*/ 617304 h 705910"/>
                <a:gd name="connsiteX4" fmla="*/ 3152317 w 3246120"/>
                <a:gd name="connsiteY4" fmla="*/ 352955 h 705910"/>
                <a:gd name="connsiteX5" fmla="*/ 2887968 w 3246120"/>
                <a:gd name="connsiteY5" fmla="*/ 88606 h 705910"/>
                <a:gd name="connsiteX6" fmla="*/ 352955 w 3246120"/>
                <a:gd name="connsiteY6" fmla="*/ 0 h 705910"/>
                <a:gd name="connsiteX7" fmla="*/ 2893165 w 3246120"/>
                <a:gd name="connsiteY7" fmla="*/ 0 h 705910"/>
                <a:gd name="connsiteX8" fmla="*/ 3246120 w 3246120"/>
                <a:gd name="connsiteY8" fmla="*/ 352955 h 705910"/>
                <a:gd name="connsiteX9" fmla="*/ 2893165 w 3246120"/>
                <a:gd name="connsiteY9" fmla="*/ 705910 h 705910"/>
                <a:gd name="connsiteX10" fmla="*/ 352955 w 3246120"/>
                <a:gd name="connsiteY10" fmla="*/ 705910 h 705910"/>
                <a:gd name="connsiteX11" fmla="*/ 0 w 3246120"/>
                <a:gd name="connsiteY11" fmla="*/ 352955 h 705910"/>
                <a:gd name="connsiteX12" fmla="*/ 352955 w 3246120"/>
                <a:gd name="connsiteY12" fmla="*/ 0 h 70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46120" h="705910">
                  <a:moveTo>
                    <a:pt x="368297" y="88606"/>
                  </a:moveTo>
                  <a:cubicBezTo>
                    <a:pt x="222301" y="88606"/>
                    <a:pt x="103948" y="206959"/>
                    <a:pt x="103948" y="352955"/>
                  </a:cubicBezTo>
                  <a:cubicBezTo>
                    <a:pt x="103948" y="498951"/>
                    <a:pt x="222301" y="617304"/>
                    <a:pt x="368297" y="617304"/>
                  </a:cubicBezTo>
                  <a:lnTo>
                    <a:pt x="2887968" y="617304"/>
                  </a:lnTo>
                  <a:cubicBezTo>
                    <a:pt x="3033964" y="617304"/>
                    <a:pt x="3152317" y="498951"/>
                    <a:pt x="3152317" y="352955"/>
                  </a:cubicBezTo>
                  <a:cubicBezTo>
                    <a:pt x="3152317" y="206959"/>
                    <a:pt x="3033964" y="88606"/>
                    <a:pt x="2887968" y="88606"/>
                  </a:cubicBezTo>
                  <a:close/>
                  <a:moveTo>
                    <a:pt x="352955" y="0"/>
                  </a:moveTo>
                  <a:lnTo>
                    <a:pt x="2893165" y="0"/>
                  </a:lnTo>
                  <a:cubicBezTo>
                    <a:pt x="3088097" y="0"/>
                    <a:pt x="3246120" y="158023"/>
                    <a:pt x="3246120" y="352955"/>
                  </a:cubicBezTo>
                  <a:cubicBezTo>
                    <a:pt x="3246120" y="547887"/>
                    <a:pt x="3088097" y="705910"/>
                    <a:pt x="2893165" y="705910"/>
                  </a:cubicBezTo>
                  <a:lnTo>
                    <a:pt x="352955" y="705910"/>
                  </a:lnTo>
                  <a:cubicBezTo>
                    <a:pt x="158023" y="705910"/>
                    <a:pt x="0" y="547887"/>
                    <a:pt x="0" y="352955"/>
                  </a:cubicBezTo>
                  <a:cubicBezTo>
                    <a:pt x="0" y="158023"/>
                    <a:pt x="158023" y="0"/>
                    <a:pt x="352955" y="0"/>
                  </a:cubicBezTo>
                  <a:close/>
                </a:path>
              </a:pathLst>
            </a:custGeom>
            <a:solidFill>
              <a:schemeClr val="bg1">
                <a:lumMod val="95000"/>
              </a:schemeClr>
            </a:solidFill>
            <a:ln>
              <a:noFill/>
            </a:ln>
            <a:effectLst>
              <a:outerShdw blurRad="1016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3" name="圆角矩形 42"/>
            <p:cNvSpPr/>
            <p:nvPr/>
          </p:nvSpPr>
          <p:spPr>
            <a:xfrm>
              <a:off x="6194875" y="2128394"/>
              <a:ext cx="3048369" cy="528698"/>
            </a:xfrm>
            <a:prstGeom prst="roundRect">
              <a:avLst>
                <a:gd name="adj" fmla="val 50000"/>
              </a:avLst>
            </a:prstGeom>
            <a:noFill/>
            <a:ln w="19050">
              <a:gradFill flip="none" rotWithShape="1">
                <a:gsLst>
                  <a:gs pos="0">
                    <a:schemeClr val="bg1">
                      <a:lumMod val="75000"/>
                    </a:schemeClr>
                  </a:gs>
                  <a:gs pos="10000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4" name="圆角矩形 43"/>
            <p:cNvSpPr/>
            <p:nvPr/>
          </p:nvSpPr>
          <p:spPr>
            <a:xfrm>
              <a:off x="6095999" y="2039788"/>
              <a:ext cx="3246120" cy="705910"/>
            </a:xfrm>
            <a:prstGeom prst="roundRect">
              <a:avLst>
                <a:gd name="adj" fmla="val 50000"/>
              </a:avLst>
            </a:prstGeom>
            <a:noFill/>
            <a:ln w="19050">
              <a:gradFill flip="none" rotWithShape="1">
                <a:gsLst>
                  <a:gs pos="0">
                    <a:schemeClr val="bg1"/>
                  </a:gs>
                  <a:gs pos="100000">
                    <a:schemeClr val="bg1">
                      <a:lumMod val="8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63" name="Group 41"/>
          <p:cNvGrpSpPr>
            <a:grpSpLocks noChangeAspect="1"/>
          </p:cNvGrpSpPr>
          <p:nvPr/>
        </p:nvGrpSpPr>
        <p:grpSpPr bwMode="auto">
          <a:xfrm>
            <a:off x="6782487" y="2102567"/>
            <a:ext cx="284097" cy="347774"/>
            <a:chOff x="3783" y="2089"/>
            <a:chExt cx="116" cy="142"/>
          </a:xfrm>
          <a:solidFill>
            <a:schemeClr val="bg1"/>
          </a:solidFill>
          <a:effectLst/>
        </p:grpSpPr>
        <p:sp>
          <p:nvSpPr>
            <p:cNvPr id="64" name="Freeform 42"/>
            <p:cNvSpPr>
              <a:spLocks/>
            </p:cNvSpPr>
            <p:nvPr/>
          </p:nvSpPr>
          <p:spPr bwMode="auto">
            <a:xfrm>
              <a:off x="3791" y="2221"/>
              <a:ext cx="20" cy="10"/>
            </a:xfrm>
            <a:custGeom>
              <a:avLst/>
              <a:gdLst>
                <a:gd name="T0" fmla="*/ 8 w 8"/>
                <a:gd name="T1" fmla="*/ 0 h 4"/>
                <a:gd name="T2" fmla="*/ 1 w 8"/>
                <a:gd name="T3" fmla="*/ 0 h 4"/>
                <a:gd name="T4" fmla="*/ 0 w 8"/>
                <a:gd name="T5" fmla="*/ 0 h 4"/>
                <a:gd name="T6" fmla="*/ 0 w 8"/>
                <a:gd name="T7" fmla="*/ 4 h 4"/>
                <a:gd name="T8" fmla="*/ 1 w 8"/>
                <a:gd name="T9" fmla="*/ 4 h 4"/>
                <a:gd name="T10" fmla="*/ 8 w 8"/>
                <a:gd name="T11" fmla="*/ 4 h 4"/>
                <a:gd name="T12" fmla="*/ 8 w 8"/>
                <a:gd name="T13" fmla="*/ 4 h 4"/>
                <a:gd name="T14" fmla="*/ 8 w 8"/>
                <a:gd name="T15" fmla="*/ 0 h 4"/>
                <a:gd name="T16" fmla="*/ 8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8" y="0"/>
                  </a:moveTo>
                  <a:cubicBezTo>
                    <a:pt x="1" y="0"/>
                    <a:pt x="1" y="0"/>
                    <a:pt x="1" y="0"/>
                  </a:cubicBezTo>
                  <a:cubicBezTo>
                    <a:pt x="0" y="0"/>
                    <a:pt x="0" y="0"/>
                    <a:pt x="0" y="0"/>
                  </a:cubicBezTo>
                  <a:cubicBezTo>
                    <a:pt x="0" y="4"/>
                    <a:pt x="0" y="4"/>
                    <a:pt x="0" y="4"/>
                  </a:cubicBezTo>
                  <a:cubicBezTo>
                    <a:pt x="0" y="4"/>
                    <a:pt x="0" y="4"/>
                    <a:pt x="1" y="4"/>
                  </a:cubicBezTo>
                  <a:cubicBezTo>
                    <a:pt x="8" y="4"/>
                    <a:pt x="8" y="4"/>
                    <a:pt x="8" y="4"/>
                  </a:cubicBezTo>
                  <a:cubicBezTo>
                    <a:pt x="8" y="4"/>
                    <a:pt x="8" y="4"/>
                    <a:pt x="8" y="4"/>
                  </a:cubicBezTo>
                  <a:cubicBezTo>
                    <a:pt x="8" y="0"/>
                    <a:pt x="8" y="0"/>
                    <a:pt x="8" y="0"/>
                  </a:cubicBezTo>
                  <a:cubicBezTo>
                    <a:pt x="8" y="0"/>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65" name="Freeform 43"/>
            <p:cNvSpPr>
              <a:spLocks/>
            </p:cNvSpPr>
            <p:nvPr/>
          </p:nvSpPr>
          <p:spPr bwMode="auto">
            <a:xfrm>
              <a:off x="3818" y="2208"/>
              <a:ext cx="23" cy="23"/>
            </a:xfrm>
            <a:custGeom>
              <a:avLst/>
              <a:gdLst>
                <a:gd name="T0" fmla="*/ 8 w 9"/>
                <a:gd name="T1" fmla="*/ 0 h 9"/>
                <a:gd name="T2" fmla="*/ 1 w 9"/>
                <a:gd name="T3" fmla="*/ 0 h 9"/>
                <a:gd name="T4" fmla="*/ 0 w 9"/>
                <a:gd name="T5" fmla="*/ 1 h 9"/>
                <a:gd name="T6" fmla="*/ 0 w 9"/>
                <a:gd name="T7" fmla="*/ 9 h 9"/>
                <a:gd name="T8" fmla="*/ 1 w 9"/>
                <a:gd name="T9" fmla="*/ 9 h 9"/>
                <a:gd name="T10" fmla="*/ 8 w 9"/>
                <a:gd name="T11" fmla="*/ 9 h 9"/>
                <a:gd name="T12" fmla="*/ 9 w 9"/>
                <a:gd name="T13" fmla="*/ 9 h 9"/>
                <a:gd name="T14" fmla="*/ 9 w 9"/>
                <a:gd name="T15" fmla="*/ 1 h 9"/>
                <a:gd name="T16" fmla="*/ 8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8" y="0"/>
                  </a:moveTo>
                  <a:cubicBezTo>
                    <a:pt x="1" y="0"/>
                    <a:pt x="1" y="0"/>
                    <a:pt x="1" y="0"/>
                  </a:cubicBezTo>
                  <a:cubicBezTo>
                    <a:pt x="1" y="0"/>
                    <a:pt x="0" y="1"/>
                    <a:pt x="0" y="1"/>
                  </a:cubicBezTo>
                  <a:cubicBezTo>
                    <a:pt x="0" y="9"/>
                    <a:pt x="0" y="9"/>
                    <a:pt x="0" y="9"/>
                  </a:cubicBezTo>
                  <a:cubicBezTo>
                    <a:pt x="0" y="9"/>
                    <a:pt x="1" y="9"/>
                    <a:pt x="1" y="9"/>
                  </a:cubicBezTo>
                  <a:cubicBezTo>
                    <a:pt x="8" y="9"/>
                    <a:pt x="8" y="9"/>
                    <a:pt x="8" y="9"/>
                  </a:cubicBezTo>
                  <a:cubicBezTo>
                    <a:pt x="8" y="9"/>
                    <a:pt x="9" y="9"/>
                    <a:pt x="9" y="9"/>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66" name="Freeform 44"/>
            <p:cNvSpPr>
              <a:spLocks/>
            </p:cNvSpPr>
            <p:nvPr/>
          </p:nvSpPr>
          <p:spPr bwMode="auto">
            <a:xfrm>
              <a:off x="3849" y="2184"/>
              <a:ext cx="20" cy="47"/>
            </a:xfrm>
            <a:custGeom>
              <a:avLst/>
              <a:gdLst>
                <a:gd name="T0" fmla="*/ 7 w 8"/>
                <a:gd name="T1" fmla="*/ 0 h 19"/>
                <a:gd name="T2" fmla="*/ 0 w 8"/>
                <a:gd name="T3" fmla="*/ 0 h 19"/>
                <a:gd name="T4" fmla="*/ 0 w 8"/>
                <a:gd name="T5" fmla="*/ 1 h 19"/>
                <a:gd name="T6" fmla="*/ 0 w 8"/>
                <a:gd name="T7" fmla="*/ 19 h 19"/>
                <a:gd name="T8" fmla="*/ 0 w 8"/>
                <a:gd name="T9" fmla="*/ 19 h 19"/>
                <a:gd name="T10" fmla="*/ 7 w 8"/>
                <a:gd name="T11" fmla="*/ 19 h 19"/>
                <a:gd name="T12" fmla="*/ 8 w 8"/>
                <a:gd name="T13" fmla="*/ 19 h 19"/>
                <a:gd name="T14" fmla="*/ 8 w 8"/>
                <a:gd name="T15" fmla="*/ 1 h 19"/>
                <a:gd name="T16" fmla="*/ 7 w 8"/>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9">
                  <a:moveTo>
                    <a:pt x="7" y="0"/>
                  </a:moveTo>
                  <a:cubicBezTo>
                    <a:pt x="0" y="0"/>
                    <a:pt x="0" y="0"/>
                    <a:pt x="0" y="0"/>
                  </a:cubicBezTo>
                  <a:cubicBezTo>
                    <a:pt x="0" y="0"/>
                    <a:pt x="0" y="1"/>
                    <a:pt x="0" y="1"/>
                  </a:cubicBezTo>
                  <a:cubicBezTo>
                    <a:pt x="0" y="19"/>
                    <a:pt x="0" y="19"/>
                    <a:pt x="0" y="19"/>
                  </a:cubicBezTo>
                  <a:cubicBezTo>
                    <a:pt x="0" y="19"/>
                    <a:pt x="0" y="19"/>
                    <a:pt x="0" y="19"/>
                  </a:cubicBezTo>
                  <a:cubicBezTo>
                    <a:pt x="7" y="19"/>
                    <a:pt x="7" y="19"/>
                    <a:pt x="7" y="19"/>
                  </a:cubicBezTo>
                  <a:cubicBezTo>
                    <a:pt x="8" y="19"/>
                    <a:pt x="8" y="19"/>
                    <a:pt x="8" y="19"/>
                  </a:cubicBezTo>
                  <a:cubicBezTo>
                    <a:pt x="8" y="1"/>
                    <a:pt x="8" y="1"/>
                    <a:pt x="8" y="1"/>
                  </a:cubicBezTo>
                  <a:cubicBezTo>
                    <a:pt x="8" y="1"/>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67" name="Freeform 45"/>
            <p:cNvSpPr>
              <a:spLocks/>
            </p:cNvSpPr>
            <p:nvPr/>
          </p:nvSpPr>
          <p:spPr bwMode="auto">
            <a:xfrm>
              <a:off x="3877" y="2161"/>
              <a:ext cx="22" cy="70"/>
            </a:xfrm>
            <a:custGeom>
              <a:avLst/>
              <a:gdLst>
                <a:gd name="T0" fmla="*/ 8 w 9"/>
                <a:gd name="T1" fmla="*/ 0 h 28"/>
                <a:gd name="T2" fmla="*/ 1 w 9"/>
                <a:gd name="T3" fmla="*/ 0 h 28"/>
                <a:gd name="T4" fmla="*/ 0 w 9"/>
                <a:gd name="T5" fmla="*/ 1 h 28"/>
                <a:gd name="T6" fmla="*/ 0 w 9"/>
                <a:gd name="T7" fmla="*/ 28 h 28"/>
                <a:gd name="T8" fmla="*/ 1 w 9"/>
                <a:gd name="T9" fmla="*/ 28 h 28"/>
                <a:gd name="T10" fmla="*/ 8 w 9"/>
                <a:gd name="T11" fmla="*/ 28 h 28"/>
                <a:gd name="T12" fmla="*/ 9 w 9"/>
                <a:gd name="T13" fmla="*/ 28 h 28"/>
                <a:gd name="T14" fmla="*/ 9 w 9"/>
                <a:gd name="T15" fmla="*/ 1 h 28"/>
                <a:gd name="T16" fmla="*/ 8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8" y="0"/>
                  </a:moveTo>
                  <a:cubicBezTo>
                    <a:pt x="1" y="0"/>
                    <a:pt x="1" y="0"/>
                    <a:pt x="1" y="0"/>
                  </a:cubicBezTo>
                  <a:cubicBezTo>
                    <a:pt x="0" y="0"/>
                    <a:pt x="0" y="1"/>
                    <a:pt x="0" y="1"/>
                  </a:cubicBezTo>
                  <a:cubicBezTo>
                    <a:pt x="0" y="28"/>
                    <a:pt x="0" y="28"/>
                    <a:pt x="0" y="28"/>
                  </a:cubicBezTo>
                  <a:cubicBezTo>
                    <a:pt x="0" y="28"/>
                    <a:pt x="0" y="28"/>
                    <a:pt x="1" y="28"/>
                  </a:cubicBezTo>
                  <a:cubicBezTo>
                    <a:pt x="8" y="28"/>
                    <a:pt x="8" y="28"/>
                    <a:pt x="8" y="28"/>
                  </a:cubicBezTo>
                  <a:cubicBezTo>
                    <a:pt x="8" y="28"/>
                    <a:pt x="9" y="28"/>
                    <a:pt x="9" y="28"/>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68" name="Freeform 46"/>
            <p:cNvSpPr>
              <a:spLocks/>
            </p:cNvSpPr>
            <p:nvPr/>
          </p:nvSpPr>
          <p:spPr bwMode="auto">
            <a:xfrm>
              <a:off x="3821" y="2089"/>
              <a:ext cx="23" cy="27"/>
            </a:xfrm>
            <a:custGeom>
              <a:avLst/>
              <a:gdLst>
                <a:gd name="T0" fmla="*/ 5 w 9"/>
                <a:gd name="T1" fmla="*/ 10 h 11"/>
                <a:gd name="T2" fmla="*/ 8 w 9"/>
                <a:gd name="T3" fmla="*/ 4 h 11"/>
                <a:gd name="T4" fmla="*/ 5 w 9"/>
                <a:gd name="T5" fmla="*/ 0 h 11"/>
                <a:gd name="T6" fmla="*/ 0 w 9"/>
                <a:gd name="T7" fmla="*/ 4 h 11"/>
                <a:gd name="T8" fmla="*/ 5 w 9"/>
                <a:gd name="T9" fmla="*/ 10 h 11"/>
              </a:gdLst>
              <a:ahLst/>
              <a:cxnLst>
                <a:cxn ang="0">
                  <a:pos x="T0" y="T1"/>
                </a:cxn>
                <a:cxn ang="0">
                  <a:pos x="T2" y="T3"/>
                </a:cxn>
                <a:cxn ang="0">
                  <a:pos x="T4" y="T5"/>
                </a:cxn>
                <a:cxn ang="0">
                  <a:pos x="T6" y="T7"/>
                </a:cxn>
                <a:cxn ang="0">
                  <a:pos x="T8" y="T9"/>
                </a:cxn>
              </a:cxnLst>
              <a:rect l="0" t="0" r="r" b="b"/>
              <a:pathLst>
                <a:path w="9" h="11">
                  <a:moveTo>
                    <a:pt x="5" y="10"/>
                  </a:moveTo>
                  <a:cubicBezTo>
                    <a:pt x="8" y="10"/>
                    <a:pt x="8" y="7"/>
                    <a:pt x="8" y="4"/>
                  </a:cubicBezTo>
                  <a:cubicBezTo>
                    <a:pt x="9" y="2"/>
                    <a:pt x="7" y="0"/>
                    <a:pt x="5" y="0"/>
                  </a:cubicBezTo>
                  <a:cubicBezTo>
                    <a:pt x="2" y="0"/>
                    <a:pt x="0" y="2"/>
                    <a:pt x="0" y="4"/>
                  </a:cubicBezTo>
                  <a:cubicBezTo>
                    <a:pt x="1" y="8"/>
                    <a:pt x="4" y="11"/>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69" name="Freeform 47"/>
            <p:cNvSpPr>
              <a:spLocks/>
            </p:cNvSpPr>
            <p:nvPr/>
          </p:nvSpPr>
          <p:spPr bwMode="auto">
            <a:xfrm>
              <a:off x="3785" y="2164"/>
              <a:ext cx="36" cy="44"/>
            </a:xfrm>
            <a:custGeom>
              <a:avLst/>
              <a:gdLst>
                <a:gd name="T0" fmla="*/ 12 w 14"/>
                <a:gd name="T1" fmla="*/ 1 h 18"/>
                <a:gd name="T2" fmla="*/ 10 w 14"/>
                <a:gd name="T3" fmla="*/ 0 h 18"/>
                <a:gd name="T4" fmla="*/ 8 w 14"/>
                <a:gd name="T5" fmla="*/ 6 h 18"/>
                <a:gd name="T6" fmla="*/ 1 w 14"/>
                <a:gd name="T7" fmla="*/ 14 h 18"/>
                <a:gd name="T8" fmla="*/ 1 w 14"/>
                <a:gd name="T9" fmla="*/ 17 h 18"/>
                <a:gd name="T10" fmla="*/ 4 w 14"/>
                <a:gd name="T11" fmla="*/ 17 h 18"/>
                <a:gd name="T12" fmla="*/ 12 w 14"/>
                <a:gd name="T13" fmla="*/ 9 h 18"/>
                <a:gd name="T14" fmla="*/ 13 w 14"/>
                <a:gd name="T15" fmla="*/ 8 h 18"/>
                <a:gd name="T16" fmla="*/ 14 w 14"/>
                <a:gd name="T17" fmla="*/ 3 h 18"/>
                <a:gd name="T18" fmla="*/ 12 w 14"/>
                <a:gd name="T1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8">
                  <a:moveTo>
                    <a:pt x="12" y="1"/>
                  </a:moveTo>
                  <a:cubicBezTo>
                    <a:pt x="11" y="1"/>
                    <a:pt x="10" y="0"/>
                    <a:pt x="10" y="0"/>
                  </a:cubicBezTo>
                  <a:cubicBezTo>
                    <a:pt x="8" y="6"/>
                    <a:pt x="8" y="6"/>
                    <a:pt x="8" y="6"/>
                  </a:cubicBezTo>
                  <a:cubicBezTo>
                    <a:pt x="1" y="14"/>
                    <a:pt x="1" y="14"/>
                    <a:pt x="1" y="14"/>
                  </a:cubicBezTo>
                  <a:cubicBezTo>
                    <a:pt x="0" y="15"/>
                    <a:pt x="0" y="16"/>
                    <a:pt x="1" y="17"/>
                  </a:cubicBezTo>
                  <a:cubicBezTo>
                    <a:pt x="2" y="18"/>
                    <a:pt x="4" y="18"/>
                    <a:pt x="4" y="17"/>
                  </a:cubicBezTo>
                  <a:cubicBezTo>
                    <a:pt x="12" y="9"/>
                    <a:pt x="12" y="9"/>
                    <a:pt x="12" y="9"/>
                  </a:cubicBezTo>
                  <a:cubicBezTo>
                    <a:pt x="12" y="9"/>
                    <a:pt x="13" y="8"/>
                    <a:pt x="13" y="8"/>
                  </a:cubicBezTo>
                  <a:cubicBezTo>
                    <a:pt x="14" y="3"/>
                    <a:pt x="14" y="3"/>
                    <a:pt x="14" y="3"/>
                  </a:cubicBezTo>
                  <a:cubicBezTo>
                    <a:pt x="13" y="2"/>
                    <a:pt x="13" y="2"/>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70" name="Freeform 48"/>
            <p:cNvSpPr>
              <a:spLocks/>
            </p:cNvSpPr>
            <p:nvPr/>
          </p:nvSpPr>
          <p:spPr bwMode="auto">
            <a:xfrm>
              <a:off x="3836" y="2116"/>
              <a:ext cx="33" cy="20"/>
            </a:xfrm>
            <a:custGeom>
              <a:avLst/>
              <a:gdLst>
                <a:gd name="T0" fmla="*/ 6 w 13"/>
                <a:gd name="T1" fmla="*/ 8 h 8"/>
                <a:gd name="T2" fmla="*/ 12 w 13"/>
                <a:gd name="T3" fmla="*/ 4 h 8"/>
                <a:gd name="T4" fmla="*/ 12 w 13"/>
                <a:gd name="T5" fmla="*/ 1 h 8"/>
                <a:gd name="T6" fmla="*/ 10 w 13"/>
                <a:gd name="T7" fmla="*/ 1 h 8"/>
                <a:gd name="T8" fmla="*/ 5 w 13"/>
                <a:gd name="T9" fmla="*/ 4 h 8"/>
                <a:gd name="T10" fmla="*/ 1 w 13"/>
                <a:gd name="T11" fmla="*/ 3 h 8"/>
                <a:gd name="T12" fmla="*/ 1 w 13"/>
                <a:gd name="T13" fmla="*/ 5 h 8"/>
                <a:gd name="T14" fmla="*/ 0 w 13"/>
                <a:gd name="T15" fmla="*/ 7 h 8"/>
                <a:gd name="T16" fmla="*/ 5 w 13"/>
                <a:gd name="T17" fmla="*/ 8 h 8"/>
                <a:gd name="T18" fmla="*/ 6 w 1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6" y="8"/>
                  </a:moveTo>
                  <a:cubicBezTo>
                    <a:pt x="12" y="4"/>
                    <a:pt x="12" y="4"/>
                    <a:pt x="12" y="4"/>
                  </a:cubicBezTo>
                  <a:cubicBezTo>
                    <a:pt x="13" y="3"/>
                    <a:pt x="13" y="2"/>
                    <a:pt x="12" y="1"/>
                  </a:cubicBezTo>
                  <a:cubicBezTo>
                    <a:pt x="12" y="1"/>
                    <a:pt x="11" y="0"/>
                    <a:pt x="10" y="1"/>
                  </a:cubicBezTo>
                  <a:cubicBezTo>
                    <a:pt x="5" y="4"/>
                    <a:pt x="5" y="4"/>
                    <a:pt x="5" y="4"/>
                  </a:cubicBezTo>
                  <a:cubicBezTo>
                    <a:pt x="1" y="3"/>
                    <a:pt x="1" y="3"/>
                    <a:pt x="1" y="3"/>
                  </a:cubicBezTo>
                  <a:cubicBezTo>
                    <a:pt x="1" y="3"/>
                    <a:pt x="1" y="4"/>
                    <a:pt x="1" y="5"/>
                  </a:cubicBezTo>
                  <a:cubicBezTo>
                    <a:pt x="1" y="6"/>
                    <a:pt x="0" y="7"/>
                    <a:pt x="0" y="7"/>
                  </a:cubicBezTo>
                  <a:cubicBezTo>
                    <a:pt x="5" y="8"/>
                    <a:pt x="5" y="8"/>
                    <a:pt x="5" y="8"/>
                  </a:cubicBezTo>
                  <a:cubicBezTo>
                    <a:pt x="5" y="8"/>
                    <a:pt x="6"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71" name="Freeform 49"/>
            <p:cNvSpPr>
              <a:spLocks/>
            </p:cNvSpPr>
            <p:nvPr/>
          </p:nvSpPr>
          <p:spPr bwMode="auto">
            <a:xfrm>
              <a:off x="3783" y="2116"/>
              <a:ext cx="58" cy="87"/>
            </a:xfrm>
            <a:custGeom>
              <a:avLst/>
              <a:gdLst>
                <a:gd name="T0" fmla="*/ 18 w 23"/>
                <a:gd name="T1" fmla="*/ 17 h 35"/>
                <a:gd name="T2" fmla="*/ 21 w 23"/>
                <a:gd name="T3" fmla="*/ 5 h 35"/>
                <a:gd name="T4" fmla="*/ 21 w 23"/>
                <a:gd name="T5" fmla="*/ 2 h 35"/>
                <a:gd name="T6" fmla="*/ 20 w 23"/>
                <a:gd name="T7" fmla="*/ 2 h 35"/>
                <a:gd name="T8" fmla="*/ 19 w 23"/>
                <a:gd name="T9" fmla="*/ 7 h 35"/>
                <a:gd name="T10" fmla="*/ 20 w 23"/>
                <a:gd name="T11" fmla="*/ 3 h 35"/>
                <a:gd name="T12" fmla="*/ 20 w 23"/>
                <a:gd name="T13" fmla="*/ 2 h 35"/>
                <a:gd name="T14" fmla="*/ 20 w 23"/>
                <a:gd name="T15" fmla="*/ 1 h 35"/>
                <a:gd name="T16" fmla="*/ 19 w 23"/>
                <a:gd name="T17" fmla="*/ 1 h 35"/>
                <a:gd name="T18" fmla="*/ 18 w 23"/>
                <a:gd name="T19" fmla="*/ 2 h 35"/>
                <a:gd name="T20" fmla="*/ 19 w 23"/>
                <a:gd name="T21" fmla="*/ 3 h 35"/>
                <a:gd name="T22" fmla="*/ 18 w 23"/>
                <a:gd name="T23" fmla="*/ 6 h 35"/>
                <a:gd name="T24" fmla="*/ 17 w 23"/>
                <a:gd name="T25" fmla="*/ 0 h 35"/>
                <a:gd name="T26" fmla="*/ 17 w 23"/>
                <a:gd name="T27" fmla="*/ 0 h 35"/>
                <a:gd name="T28" fmla="*/ 17 w 23"/>
                <a:gd name="T29" fmla="*/ 0 h 35"/>
                <a:gd name="T30" fmla="*/ 15 w 23"/>
                <a:gd name="T31" fmla="*/ 0 h 35"/>
                <a:gd name="T32" fmla="*/ 8 w 23"/>
                <a:gd name="T33" fmla="*/ 0 h 35"/>
                <a:gd name="T34" fmla="*/ 1 w 23"/>
                <a:gd name="T35" fmla="*/ 5 h 35"/>
                <a:gd name="T36" fmla="*/ 1 w 23"/>
                <a:gd name="T37" fmla="*/ 8 h 35"/>
                <a:gd name="T38" fmla="*/ 4 w 23"/>
                <a:gd name="T39" fmla="*/ 8 h 35"/>
                <a:gd name="T40" fmla="*/ 4 w 23"/>
                <a:gd name="T41" fmla="*/ 8 h 35"/>
                <a:gd name="T42" fmla="*/ 9 w 23"/>
                <a:gd name="T43" fmla="*/ 4 h 35"/>
                <a:gd name="T44" fmla="*/ 13 w 23"/>
                <a:gd name="T45" fmla="*/ 4 h 35"/>
                <a:gd name="T46" fmla="*/ 12 w 23"/>
                <a:gd name="T47" fmla="*/ 4 h 35"/>
                <a:gd name="T48" fmla="*/ 9 w 23"/>
                <a:gd name="T49" fmla="*/ 15 h 35"/>
                <a:gd name="T50" fmla="*/ 10 w 23"/>
                <a:gd name="T51" fmla="*/ 16 h 35"/>
                <a:gd name="T52" fmla="*/ 14 w 23"/>
                <a:gd name="T53" fmla="*/ 20 h 35"/>
                <a:gd name="T54" fmla="*/ 18 w 23"/>
                <a:gd name="T55" fmla="*/ 24 h 35"/>
                <a:gd name="T56" fmla="*/ 17 w 23"/>
                <a:gd name="T57" fmla="*/ 32 h 35"/>
                <a:gd name="T58" fmla="*/ 19 w 23"/>
                <a:gd name="T59" fmla="*/ 35 h 35"/>
                <a:gd name="T60" fmla="*/ 22 w 23"/>
                <a:gd name="T61" fmla="*/ 33 h 35"/>
                <a:gd name="T62" fmla="*/ 23 w 23"/>
                <a:gd name="T63" fmla="*/ 24 h 35"/>
                <a:gd name="T64" fmla="*/ 23 w 23"/>
                <a:gd name="T65" fmla="*/ 22 h 35"/>
                <a:gd name="T66" fmla="*/ 18 w 23"/>
                <a:gd name="T6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35">
                  <a:moveTo>
                    <a:pt x="18" y="17"/>
                  </a:moveTo>
                  <a:cubicBezTo>
                    <a:pt x="19" y="10"/>
                    <a:pt x="21" y="6"/>
                    <a:pt x="21" y="5"/>
                  </a:cubicBezTo>
                  <a:cubicBezTo>
                    <a:pt x="21" y="3"/>
                    <a:pt x="21" y="2"/>
                    <a:pt x="21" y="2"/>
                  </a:cubicBezTo>
                  <a:cubicBezTo>
                    <a:pt x="20" y="2"/>
                    <a:pt x="20" y="2"/>
                    <a:pt x="20" y="2"/>
                  </a:cubicBezTo>
                  <a:cubicBezTo>
                    <a:pt x="20" y="5"/>
                    <a:pt x="19" y="7"/>
                    <a:pt x="19" y="7"/>
                  </a:cubicBezTo>
                  <a:cubicBezTo>
                    <a:pt x="19" y="7"/>
                    <a:pt x="20" y="4"/>
                    <a:pt x="20" y="3"/>
                  </a:cubicBezTo>
                  <a:cubicBezTo>
                    <a:pt x="20" y="2"/>
                    <a:pt x="20" y="2"/>
                    <a:pt x="20" y="2"/>
                  </a:cubicBezTo>
                  <a:cubicBezTo>
                    <a:pt x="20" y="1"/>
                    <a:pt x="20" y="1"/>
                    <a:pt x="20" y="1"/>
                  </a:cubicBezTo>
                  <a:cubicBezTo>
                    <a:pt x="20" y="1"/>
                    <a:pt x="19" y="1"/>
                    <a:pt x="19" y="1"/>
                  </a:cubicBezTo>
                  <a:cubicBezTo>
                    <a:pt x="19" y="1"/>
                    <a:pt x="18" y="2"/>
                    <a:pt x="18" y="2"/>
                  </a:cubicBezTo>
                  <a:cubicBezTo>
                    <a:pt x="18" y="2"/>
                    <a:pt x="18" y="2"/>
                    <a:pt x="19" y="3"/>
                  </a:cubicBezTo>
                  <a:cubicBezTo>
                    <a:pt x="19" y="3"/>
                    <a:pt x="18" y="4"/>
                    <a:pt x="18" y="6"/>
                  </a:cubicBezTo>
                  <a:cubicBezTo>
                    <a:pt x="18" y="1"/>
                    <a:pt x="17" y="0"/>
                    <a:pt x="17" y="0"/>
                  </a:cubicBezTo>
                  <a:cubicBezTo>
                    <a:pt x="17" y="0"/>
                    <a:pt x="17" y="0"/>
                    <a:pt x="17" y="0"/>
                  </a:cubicBezTo>
                  <a:cubicBezTo>
                    <a:pt x="17" y="0"/>
                    <a:pt x="17" y="0"/>
                    <a:pt x="17" y="0"/>
                  </a:cubicBezTo>
                  <a:cubicBezTo>
                    <a:pt x="16" y="0"/>
                    <a:pt x="15" y="0"/>
                    <a:pt x="15" y="0"/>
                  </a:cubicBezTo>
                  <a:cubicBezTo>
                    <a:pt x="13" y="0"/>
                    <a:pt x="11" y="0"/>
                    <a:pt x="8" y="0"/>
                  </a:cubicBezTo>
                  <a:cubicBezTo>
                    <a:pt x="8" y="0"/>
                    <a:pt x="1" y="5"/>
                    <a:pt x="1" y="5"/>
                  </a:cubicBezTo>
                  <a:cubicBezTo>
                    <a:pt x="0" y="6"/>
                    <a:pt x="0" y="7"/>
                    <a:pt x="1" y="8"/>
                  </a:cubicBezTo>
                  <a:cubicBezTo>
                    <a:pt x="2" y="8"/>
                    <a:pt x="3" y="9"/>
                    <a:pt x="4" y="8"/>
                  </a:cubicBezTo>
                  <a:cubicBezTo>
                    <a:pt x="4" y="8"/>
                    <a:pt x="4" y="8"/>
                    <a:pt x="4" y="8"/>
                  </a:cubicBezTo>
                  <a:cubicBezTo>
                    <a:pt x="4" y="8"/>
                    <a:pt x="9" y="4"/>
                    <a:pt x="9" y="4"/>
                  </a:cubicBezTo>
                  <a:cubicBezTo>
                    <a:pt x="9" y="4"/>
                    <a:pt x="13" y="4"/>
                    <a:pt x="13" y="4"/>
                  </a:cubicBezTo>
                  <a:cubicBezTo>
                    <a:pt x="12" y="4"/>
                    <a:pt x="12" y="4"/>
                    <a:pt x="12" y="4"/>
                  </a:cubicBezTo>
                  <a:cubicBezTo>
                    <a:pt x="11" y="7"/>
                    <a:pt x="9" y="13"/>
                    <a:pt x="9" y="15"/>
                  </a:cubicBezTo>
                  <a:cubicBezTo>
                    <a:pt x="9" y="15"/>
                    <a:pt x="10" y="15"/>
                    <a:pt x="10" y="16"/>
                  </a:cubicBezTo>
                  <a:cubicBezTo>
                    <a:pt x="10" y="16"/>
                    <a:pt x="11" y="18"/>
                    <a:pt x="14" y="20"/>
                  </a:cubicBezTo>
                  <a:cubicBezTo>
                    <a:pt x="14" y="20"/>
                    <a:pt x="18" y="24"/>
                    <a:pt x="18" y="24"/>
                  </a:cubicBezTo>
                  <a:cubicBezTo>
                    <a:pt x="18" y="24"/>
                    <a:pt x="17" y="32"/>
                    <a:pt x="17" y="32"/>
                  </a:cubicBezTo>
                  <a:cubicBezTo>
                    <a:pt x="17" y="34"/>
                    <a:pt x="18" y="35"/>
                    <a:pt x="19" y="35"/>
                  </a:cubicBezTo>
                  <a:cubicBezTo>
                    <a:pt x="20" y="35"/>
                    <a:pt x="21" y="35"/>
                    <a:pt x="22" y="33"/>
                  </a:cubicBezTo>
                  <a:cubicBezTo>
                    <a:pt x="22" y="33"/>
                    <a:pt x="23" y="24"/>
                    <a:pt x="23" y="24"/>
                  </a:cubicBezTo>
                  <a:cubicBezTo>
                    <a:pt x="23" y="23"/>
                    <a:pt x="23" y="22"/>
                    <a:pt x="23" y="22"/>
                  </a:cubicBezTo>
                  <a:cubicBezTo>
                    <a:pt x="22" y="21"/>
                    <a:pt x="18" y="17"/>
                    <a:pt x="1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grpSp>
      <p:grpSp>
        <p:nvGrpSpPr>
          <p:cNvPr id="72" name="Group 52"/>
          <p:cNvGrpSpPr>
            <a:grpSpLocks noChangeAspect="1"/>
          </p:cNvGrpSpPr>
          <p:nvPr/>
        </p:nvGrpSpPr>
        <p:grpSpPr bwMode="auto">
          <a:xfrm>
            <a:off x="6789259" y="3167469"/>
            <a:ext cx="327704" cy="324878"/>
            <a:chOff x="3783" y="2102"/>
            <a:chExt cx="116" cy="115"/>
          </a:xfrm>
          <a:solidFill>
            <a:schemeClr val="bg1"/>
          </a:solidFill>
          <a:effectLst/>
        </p:grpSpPr>
        <p:sp>
          <p:nvSpPr>
            <p:cNvPr id="73" name="Freeform 53"/>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4" name="Freeform 54"/>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5" name="Freeform 55"/>
            <p:cNvSpPr>
              <a:spLocks/>
            </p:cNvSpPr>
            <p:nvPr/>
          </p:nvSpPr>
          <p:spPr bwMode="auto">
            <a:xfrm>
              <a:off x="3839" y="2115"/>
              <a:ext cx="7" cy="10"/>
            </a:xfrm>
            <a:custGeom>
              <a:avLst/>
              <a:gdLst>
                <a:gd name="T0" fmla="*/ 1 w 3"/>
                <a:gd name="T1" fmla="*/ 4 h 4"/>
                <a:gd name="T2" fmla="*/ 1 w 3"/>
                <a:gd name="T3" fmla="*/ 4 h 4"/>
                <a:gd name="T4" fmla="*/ 3 w 3"/>
                <a:gd name="T5" fmla="*/ 3 h 4"/>
                <a:gd name="T6" fmla="*/ 3 w 3"/>
                <a:gd name="T7" fmla="*/ 0 h 4"/>
                <a:gd name="T8" fmla="*/ 1 w 3"/>
                <a:gd name="T9" fmla="*/ 0 h 4"/>
                <a:gd name="T10" fmla="*/ 0 w 3"/>
                <a:gd name="T11" fmla="*/ 0 h 4"/>
                <a:gd name="T12" fmla="*/ 0 w 3"/>
                <a:gd name="T13" fmla="*/ 3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2" y="4"/>
                    <a:pt x="3" y="4"/>
                    <a:pt x="3" y="3"/>
                  </a:cubicBezTo>
                  <a:cubicBezTo>
                    <a:pt x="3" y="0"/>
                    <a:pt x="3" y="0"/>
                    <a:pt x="3" y="0"/>
                  </a:cubicBezTo>
                  <a:cubicBezTo>
                    <a:pt x="2" y="0"/>
                    <a:pt x="2" y="0"/>
                    <a:pt x="1" y="0"/>
                  </a:cubicBezTo>
                  <a:cubicBezTo>
                    <a:pt x="1" y="0"/>
                    <a:pt x="0" y="0"/>
                    <a:pt x="0" y="0"/>
                  </a:cubicBezTo>
                  <a:cubicBezTo>
                    <a:pt x="0" y="3"/>
                    <a:pt x="0" y="3"/>
                    <a:pt x="0" y="3"/>
                  </a:cubicBezTo>
                  <a:cubicBezTo>
                    <a:pt x="0" y="4"/>
                    <a:pt x="0"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6" name="Freeform 56"/>
            <p:cNvSpPr>
              <a:spLocks/>
            </p:cNvSpPr>
            <p:nvPr/>
          </p:nvSpPr>
          <p:spPr bwMode="auto">
            <a:xfrm>
              <a:off x="3839" y="2195"/>
              <a:ext cx="7" cy="10"/>
            </a:xfrm>
            <a:custGeom>
              <a:avLst/>
              <a:gdLst>
                <a:gd name="T0" fmla="*/ 1 w 3"/>
                <a:gd name="T1" fmla="*/ 0 h 4"/>
                <a:gd name="T2" fmla="*/ 1 w 3"/>
                <a:gd name="T3" fmla="*/ 0 h 4"/>
                <a:gd name="T4" fmla="*/ 0 w 3"/>
                <a:gd name="T5" fmla="*/ 1 h 4"/>
                <a:gd name="T6" fmla="*/ 0 w 3"/>
                <a:gd name="T7" fmla="*/ 4 h 4"/>
                <a:gd name="T8" fmla="*/ 1 w 3"/>
                <a:gd name="T9" fmla="*/ 4 h 4"/>
                <a:gd name="T10" fmla="*/ 3 w 3"/>
                <a:gd name="T11" fmla="*/ 4 h 4"/>
                <a:gd name="T12" fmla="*/ 3 w 3"/>
                <a:gd name="T13" fmla="*/ 1 h 4"/>
                <a:gd name="T14" fmla="*/ 1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0"/>
                  </a:moveTo>
                  <a:cubicBezTo>
                    <a:pt x="1" y="0"/>
                    <a:pt x="1" y="0"/>
                    <a:pt x="1" y="0"/>
                  </a:cubicBezTo>
                  <a:cubicBezTo>
                    <a:pt x="0" y="0"/>
                    <a:pt x="0" y="1"/>
                    <a:pt x="0" y="1"/>
                  </a:cubicBezTo>
                  <a:cubicBezTo>
                    <a:pt x="0" y="4"/>
                    <a:pt x="0" y="4"/>
                    <a:pt x="0" y="4"/>
                  </a:cubicBezTo>
                  <a:cubicBezTo>
                    <a:pt x="0" y="4"/>
                    <a:pt x="1" y="4"/>
                    <a:pt x="1" y="4"/>
                  </a:cubicBezTo>
                  <a:cubicBezTo>
                    <a:pt x="2" y="4"/>
                    <a:pt x="2" y="4"/>
                    <a:pt x="3" y="4"/>
                  </a:cubicBezTo>
                  <a:cubicBezTo>
                    <a:pt x="3" y="1"/>
                    <a:pt x="3" y="1"/>
                    <a:pt x="3" y="1"/>
                  </a:cubicBezTo>
                  <a:cubicBezTo>
                    <a:pt x="3" y="1"/>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7" name="Freeform 57"/>
            <p:cNvSpPr>
              <a:spLocks/>
            </p:cNvSpPr>
            <p:nvPr/>
          </p:nvSpPr>
          <p:spPr bwMode="auto">
            <a:xfrm>
              <a:off x="3796" y="2155"/>
              <a:ext cx="10" cy="10"/>
            </a:xfrm>
            <a:custGeom>
              <a:avLst/>
              <a:gdLst>
                <a:gd name="T0" fmla="*/ 3 w 4"/>
                <a:gd name="T1" fmla="*/ 0 h 4"/>
                <a:gd name="T2" fmla="*/ 0 w 4"/>
                <a:gd name="T3" fmla="*/ 0 h 4"/>
                <a:gd name="T4" fmla="*/ 0 w 4"/>
                <a:gd name="T5" fmla="*/ 2 h 4"/>
                <a:gd name="T6" fmla="*/ 0 w 4"/>
                <a:gd name="T7" fmla="*/ 4 h 4"/>
                <a:gd name="T8" fmla="*/ 3 w 4"/>
                <a:gd name="T9" fmla="*/ 4 h 4"/>
                <a:gd name="T10" fmla="*/ 4 w 4"/>
                <a:gd name="T11" fmla="*/ 2 h 4"/>
                <a:gd name="T12" fmla="*/ 4 w 4"/>
                <a:gd name="T13" fmla="*/ 2 h 4"/>
                <a:gd name="T14" fmla="*/ 3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3" y="0"/>
                  </a:moveTo>
                  <a:cubicBezTo>
                    <a:pt x="0" y="0"/>
                    <a:pt x="0" y="0"/>
                    <a:pt x="0" y="0"/>
                  </a:cubicBezTo>
                  <a:cubicBezTo>
                    <a:pt x="0" y="1"/>
                    <a:pt x="0" y="1"/>
                    <a:pt x="0" y="2"/>
                  </a:cubicBezTo>
                  <a:cubicBezTo>
                    <a:pt x="0" y="3"/>
                    <a:pt x="0" y="3"/>
                    <a:pt x="0" y="4"/>
                  </a:cubicBezTo>
                  <a:cubicBezTo>
                    <a:pt x="3" y="4"/>
                    <a:pt x="3" y="4"/>
                    <a:pt x="3" y="4"/>
                  </a:cubicBezTo>
                  <a:cubicBezTo>
                    <a:pt x="4" y="4"/>
                    <a:pt x="4" y="3"/>
                    <a:pt x="4" y="2"/>
                  </a:cubicBezTo>
                  <a:cubicBezTo>
                    <a:pt x="4" y="2"/>
                    <a:pt x="4" y="2"/>
                    <a:pt x="4" y="2"/>
                  </a:cubicBezTo>
                  <a:cubicBezTo>
                    <a:pt x="4" y="1"/>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8" name="Freeform 58"/>
            <p:cNvSpPr>
              <a:spLocks/>
            </p:cNvSpPr>
            <p:nvPr/>
          </p:nvSpPr>
          <p:spPr bwMode="auto">
            <a:xfrm>
              <a:off x="3877" y="2155"/>
              <a:ext cx="10" cy="10"/>
            </a:xfrm>
            <a:custGeom>
              <a:avLst/>
              <a:gdLst>
                <a:gd name="T0" fmla="*/ 4 w 4"/>
                <a:gd name="T1" fmla="*/ 0 h 4"/>
                <a:gd name="T2" fmla="*/ 2 w 4"/>
                <a:gd name="T3" fmla="*/ 0 h 4"/>
                <a:gd name="T4" fmla="*/ 0 w 4"/>
                <a:gd name="T5" fmla="*/ 2 h 4"/>
                <a:gd name="T6" fmla="*/ 0 w 4"/>
                <a:gd name="T7" fmla="*/ 2 h 4"/>
                <a:gd name="T8" fmla="*/ 2 w 4"/>
                <a:gd name="T9" fmla="*/ 4 h 4"/>
                <a:gd name="T10" fmla="*/ 4 w 4"/>
                <a:gd name="T11" fmla="*/ 4 h 4"/>
                <a:gd name="T12" fmla="*/ 4 w 4"/>
                <a:gd name="T13" fmla="*/ 2 h 4"/>
                <a:gd name="T14" fmla="*/ 4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0"/>
                  </a:moveTo>
                  <a:cubicBezTo>
                    <a:pt x="2" y="0"/>
                    <a:pt x="2" y="0"/>
                    <a:pt x="2" y="0"/>
                  </a:cubicBezTo>
                  <a:cubicBezTo>
                    <a:pt x="1" y="0"/>
                    <a:pt x="0" y="1"/>
                    <a:pt x="0" y="2"/>
                  </a:cubicBezTo>
                  <a:cubicBezTo>
                    <a:pt x="0" y="2"/>
                    <a:pt x="0" y="2"/>
                    <a:pt x="0" y="2"/>
                  </a:cubicBezTo>
                  <a:cubicBezTo>
                    <a:pt x="0" y="3"/>
                    <a:pt x="1" y="4"/>
                    <a:pt x="2" y="4"/>
                  </a:cubicBezTo>
                  <a:cubicBezTo>
                    <a:pt x="4" y="4"/>
                    <a:pt x="4" y="4"/>
                    <a:pt x="4" y="4"/>
                  </a:cubicBezTo>
                  <a:cubicBezTo>
                    <a:pt x="4" y="3"/>
                    <a:pt x="4" y="3"/>
                    <a:pt x="4" y="2"/>
                  </a:cubicBezTo>
                  <a:cubicBezTo>
                    <a:pt x="4" y="1"/>
                    <a:pt x="4" y="1"/>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9" name="Freeform 59"/>
            <p:cNvSpPr>
              <a:spLocks/>
            </p:cNvSpPr>
            <p:nvPr/>
          </p:nvSpPr>
          <p:spPr bwMode="auto">
            <a:xfrm>
              <a:off x="3813" y="2127"/>
              <a:ext cx="33" cy="38"/>
            </a:xfrm>
            <a:custGeom>
              <a:avLst/>
              <a:gdLst>
                <a:gd name="T0" fmla="*/ 11 w 13"/>
                <a:gd name="T1" fmla="*/ 0 h 15"/>
                <a:gd name="T2" fmla="*/ 10 w 13"/>
                <a:gd name="T3" fmla="*/ 2 h 15"/>
                <a:gd name="T4" fmla="*/ 10 w 13"/>
                <a:gd name="T5" fmla="*/ 11 h 15"/>
                <a:gd name="T6" fmla="*/ 9 w 13"/>
                <a:gd name="T7" fmla="*/ 12 h 15"/>
                <a:gd name="T8" fmla="*/ 2 w 13"/>
                <a:gd name="T9" fmla="*/ 12 h 15"/>
                <a:gd name="T10" fmla="*/ 0 w 13"/>
                <a:gd name="T11" fmla="*/ 14 h 15"/>
                <a:gd name="T12" fmla="*/ 2 w 13"/>
                <a:gd name="T13" fmla="*/ 15 h 15"/>
                <a:gd name="T14" fmla="*/ 11 w 13"/>
                <a:gd name="T15" fmla="*/ 15 h 15"/>
                <a:gd name="T16" fmla="*/ 12 w 13"/>
                <a:gd name="T17" fmla="*/ 15 h 15"/>
                <a:gd name="T18" fmla="*/ 12 w 13"/>
                <a:gd name="T19" fmla="*/ 15 h 15"/>
                <a:gd name="T20" fmla="*/ 13 w 13"/>
                <a:gd name="T21" fmla="*/ 13 h 15"/>
                <a:gd name="T22" fmla="*/ 13 w 13"/>
                <a:gd name="T23" fmla="*/ 2 h 15"/>
                <a:gd name="T24" fmla="*/ 11 w 13"/>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5">
                  <a:moveTo>
                    <a:pt x="11" y="0"/>
                  </a:moveTo>
                  <a:cubicBezTo>
                    <a:pt x="10" y="0"/>
                    <a:pt x="10" y="1"/>
                    <a:pt x="10" y="2"/>
                  </a:cubicBezTo>
                  <a:cubicBezTo>
                    <a:pt x="10" y="11"/>
                    <a:pt x="10" y="11"/>
                    <a:pt x="10" y="11"/>
                  </a:cubicBezTo>
                  <a:cubicBezTo>
                    <a:pt x="10" y="12"/>
                    <a:pt x="9" y="12"/>
                    <a:pt x="9" y="12"/>
                  </a:cubicBezTo>
                  <a:cubicBezTo>
                    <a:pt x="2" y="12"/>
                    <a:pt x="2" y="12"/>
                    <a:pt x="2" y="12"/>
                  </a:cubicBezTo>
                  <a:cubicBezTo>
                    <a:pt x="1" y="12"/>
                    <a:pt x="0" y="13"/>
                    <a:pt x="0" y="14"/>
                  </a:cubicBezTo>
                  <a:cubicBezTo>
                    <a:pt x="0" y="14"/>
                    <a:pt x="1" y="15"/>
                    <a:pt x="2" y="15"/>
                  </a:cubicBezTo>
                  <a:cubicBezTo>
                    <a:pt x="11" y="15"/>
                    <a:pt x="11" y="15"/>
                    <a:pt x="11" y="15"/>
                  </a:cubicBezTo>
                  <a:cubicBezTo>
                    <a:pt x="11" y="15"/>
                    <a:pt x="12" y="15"/>
                    <a:pt x="12" y="15"/>
                  </a:cubicBezTo>
                  <a:cubicBezTo>
                    <a:pt x="12" y="15"/>
                    <a:pt x="12" y="15"/>
                    <a:pt x="12" y="15"/>
                  </a:cubicBezTo>
                  <a:cubicBezTo>
                    <a:pt x="13" y="14"/>
                    <a:pt x="13" y="14"/>
                    <a:pt x="13" y="13"/>
                  </a:cubicBezTo>
                  <a:cubicBezTo>
                    <a:pt x="13" y="2"/>
                    <a:pt x="13" y="2"/>
                    <a:pt x="13" y="2"/>
                  </a:cubicBezTo>
                  <a:cubicBezTo>
                    <a:pt x="13" y="1"/>
                    <a:pt x="12"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80" name="Group 62"/>
          <p:cNvGrpSpPr>
            <a:grpSpLocks noChangeAspect="1"/>
          </p:cNvGrpSpPr>
          <p:nvPr/>
        </p:nvGrpSpPr>
        <p:grpSpPr bwMode="auto">
          <a:xfrm>
            <a:off x="6791186" y="4170692"/>
            <a:ext cx="349453" cy="279021"/>
            <a:chOff x="3775" y="2110"/>
            <a:chExt cx="129" cy="103"/>
          </a:xfrm>
          <a:solidFill>
            <a:schemeClr val="bg1"/>
          </a:solidFill>
          <a:effectLst/>
        </p:grpSpPr>
        <p:sp>
          <p:nvSpPr>
            <p:cNvPr id="81" name="Freeform 63"/>
            <p:cNvSpPr>
              <a:spLocks/>
            </p:cNvSpPr>
            <p:nvPr/>
          </p:nvSpPr>
          <p:spPr bwMode="auto">
            <a:xfrm>
              <a:off x="3775" y="2177"/>
              <a:ext cx="40" cy="36"/>
            </a:xfrm>
            <a:custGeom>
              <a:avLst/>
              <a:gdLst>
                <a:gd name="T0" fmla="*/ 5 w 16"/>
                <a:gd name="T1" fmla="*/ 0 h 14"/>
                <a:gd name="T2" fmla="*/ 0 w 16"/>
                <a:gd name="T3" fmla="*/ 4 h 14"/>
                <a:gd name="T4" fmla="*/ 10 w 16"/>
                <a:gd name="T5" fmla="*/ 14 h 14"/>
                <a:gd name="T6" fmla="*/ 16 w 16"/>
                <a:gd name="T7" fmla="*/ 9 h 14"/>
                <a:gd name="T8" fmla="*/ 5 w 16"/>
                <a:gd name="T9" fmla="*/ 0 h 14"/>
              </a:gdLst>
              <a:ahLst/>
              <a:cxnLst>
                <a:cxn ang="0">
                  <a:pos x="T0" y="T1"/>
                </a:cxn>
                <a:cxn ang="0">
                  <a:pos x="T2" y="T3"/>
                </a:cxn>
                <a:cxn ang="0">
                  <a:pos x="T4" y="T5"/>
                </a:cxn>
                <a:cxn ang="0">
                  <a:pos x="T6" y="T7"/>
                </a:cxn>
                <a:cxn ang="0">
                  <a:pos x="T8" y="T9"/>
                </a:cxn>
              </a:cxnLst>
              <a:rect l="0" t="0" r="r" b="b"/>
              <a:pathLst>
                <a:path w="16" h="14">
                  <a:moveTo>
                    <a:pt x="5" y="0"/>
                  </a:moveTo>
                  <a:cubicBezTo>
                    <a:pt x="1" y="3"/>
                    <a:pt x="0" y="4"/>
                    <a:pt x="0" y="4"/>
                  </a:cubicBezTo>
                  <a:cubicBezTo>
                    <a:pt x="10" y="14"/>
                    <a:pt x="10" y="14"/>
                    <a:pt x="10" y="14"/>
                  </a:cubicBezTo>
                  <a:cubicBezTo>
                    <a:pt x="10" y="14"/>
                    <a:pt x="13" y="11"/>
                    <a:pt x="16" y="9"/>
                  </a:cubicBez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2" name="Freeform 64"/>
            <p:cNvSpPr>
              <a:spLocks/>
            </p:cNvSpPr>
            <p:nvPr/>
          </p:nvSpPr>
          <p:spPr bwMode="auto">
            <a:xfrm>
              <a:off x="3795" y="2156"/>
              <a:ext cx="109" cy="41"/>
            </a:xfrm>
            <a:custGeom>
              <a:avLst/>
              <a:gdLst>
                <a:gd name="T0" fmla="*/ 37 w 44"/>
                <a:gd name="T1" fmla="*/ 4 h 16"/>
                <a:gd name="T2" fmla="*/ 29 w 44"/>
                <a:gd name="T3" fmla="*/ 9 h 16"/>
                <a:gd name="T4" fmla="*/ 18 w 44"/>
                <a:gd name="T5" fmla="*/ 8 h 16"/>
                <a:gd name="T6" fmla="*/ 25 w 44"/>
                <a:gd name="T7" fmla="*/ 7 h 16"/>
                <a:gd name="T8" fmla="*/ 31 w 44"/>
                <a:gd name="T9" fmla="*/ 2 h 16"/>
                <a:gd name="T10" fmla="*/ 20 w 44"/>
                <a:gd name="T11" fmla="*/ 2 h 16"/>
                <a:gd name="T12" fmla="*/ 9 w 44"/>
                <a:gd name="T13" fmla="*/ 2 h 16"/>
                <a:gd name="T14" fmla="*/ 0 w 44"/>
                <a:gd name="T15" fmla="*/ 7 h 16"/>
                <a:gd name="T16" fmla="*/ 9 w 44"/>
                <a:gd name="T17" fmla="*/ 16 h 16"/>
                <a:gd name="T18" fmla="*/ 13 w 44"/>
                <a:gd name="T19" fmla="*/ 14 h 16"/>
                <a:gd name="T20" fmla="*/ 29 w 44"/>
                <a:gd name="T21" fmla="*/ 14 h 16"/>
                <a:gd name="T22" fmla="*/ 44 w 44"/>
                <a:gd name="T23" fmla="*/ 2 h 16"/>
                <a:gd name="T24" fmla="*/ 37 w 44"/>
                <a:gd name="T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16">
                  <a:moveTo>
                    <a:pt x="37" y="4"/>
                  </a:moveTo>
                  <a:cubicBezTo>
                    <a:pt x="34" y="7"/>
                    <a:pt x="32" y="8"/>
                    <a:pt x="29" y="9"/>
                  </a:cubicBezTo>
                  <a:cubicBezTo>
                    <a:pt x="24" y="10"/>
                    <a:pt x="19" y="9"/>
                    <a:pt x="18" y="8"/>
                  </a:cubicBezTo>
                  <a:cubicBezTo>
                    <a:pt x="15" y="6"/>
                    <a:pt x="18" y="7"/>
                    <a:pt x="25" y="7"/>
                  </a:cubicBezTo>
                  <a:cubicBezTo>
                    <a:pt x="32" y="6"/>
                    <a:pt x="31" y="2"/>
                    <a:pt x="31" y="2"/>
                  </a:cubicBezTo>
                  <a:cubicBezTo>
                    <a:pt x="29" y="2"/>
                    <a:pt x="27" y="2"/>
                    <a:pt x="20" y="2"/>
                  </a:cubicBezTo>
                  <a:cubicBezTo>
                    <a:pt x="17" y="2"/>
                    <a:pt x="12" y="1"/>
                    <a:pt x="9" y="2"/>
                  </a:cubicBezTo>
                  <a:cubicBezTo>
                    <a:pt x="6" y="2"/>
                    <a:pt x="4" y="5"/>
                    <a:pt x="0" y="7"/>
                  </a:cubicBezTo>
                  <a:cubicBezTo>
                    <a:pt x="9" y="16"/>
                    <a:pt x="9" y="16"/>
                    <a:pt x="9" y="16"/>
                  </a:cubicBezTo>
                  <a:cubicBezTo>
                    <a:pt x="11" y="15"/>
                    <a:pt x="12" y="14"/>
                    <a:pt x="13" y="14"/>
                  </a:cubicBezTo>
                  <a:cubicBezTo>
                    <a:pt x="16" y="14"/>
                    <a:pt x="23" y="15"/>
                    <a:pt x="29" y="14"/>
                  </a:cubicBezTo>
                  <a:cubicBezTo>
                    <a:pt x="40" y="9"/>
                    <a:pt x="44" y="2"/>
                    <a:pt x="44" y="2"/>
                  </a:cubicBezTo>
                  <a:cubicBezTo>
                    <a:pt x="44" y="2"/>
                    <a:pt x="41" y="0"/>
                    <a:pt x="3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3" name="Freeform 65"/>
            <p:cNvSpPr>
              <a:spLocks noEditPoints="1"/>
            </p:cNvSpPr>
            <p:nvPr/>
          </p:nvSpPr>
          <p:spPr bwMode="auto">
            <a:xfrm>
              <a:off x="3810" y="2110"/>
              <a:ext cx="94" cy="41"/>
            </a:xfrm>
            <a:custGeom>
              <a:avLst/>
              <a:gdLst>
                <a:gd name="T0" fmla="*/ 38 w 38"/>
                <a:gd name="T1" fmla="*/ 0 h 16"/>
                <a:gd name="T2" fmla="*/ 34 w 38"/>
                <a:gd name="T3" fmla="*/ 0 h 16"/>
                <a:gd name="T4" fmla="*/ 34 w 38"/>
                <a:gd name="T5" fmla="*/ 6 h 16"/>
                <a:gd name="T6" fmla="*/ 32 w 38"/>
                <a:gd name="T7" fmla="*/ 6 h 16"/>
                <a:gd name="T8" fmla="*/ 32 w 38"/>
                <a:gd name="T9" fmla="*/ 0 h 16"/>
                <a:gd name="T10" fmla="*/ 28 w 38"/>
                <a:gd name="T11" fmla="*/ 0 h 16"/>
                <a:gd name="T12" fmla="*/ 28 w 38"/>
                <a:gd name="T13" fmla="*/ 6 h 16"/>
                <a:gd name="T14" fmla="*/ 12 w 38"/>
                <a:gd name="T15" fmla="*/ 6 h 16"/>
                <a:gd name="T16" fmla="*/ 12 w 38"/>
                <a:gd name="T17" fmla="*/ 3 h 16"/>
                <a:gd name="T18" fmla="*/ 12 w 38"/>
                <a:gd name="T19" fmla="*/ 1 h 16"/>
                <a:gd name="T20" fmla="*/ 11 w 38"/>
                <a:gd name="T21" fmla="*/ 0 h 16"/>
                <a:gd name="T22" fmla="*/ 9 w 38"/>
                <a:gd name="T23" fmla="*/ 0 h 16"/>
                <a:gd name="T24" fmla="*/ 3 w 38"/>
                <a:gd name="T25" fmla="*/ 0 h 16"/>
                <a:gd name="T26" fmla="*/ 1 w 38"/>
                <a:gd name="T27" fmla="*/ 0 h 16"/>
                <a:gd name="T28" fmla="*/ 0 w 38"/>
                <a:gd name="T29" fmla="*/ 2 h 16"/>
                <a:gd name="T30" fmla="*/ 0 w 38"/>
                <a:gd name="T31" fmla="*/ 3 h 16"/>
                <a:gd name="T32" fmla="*/ 0 w 38"/>
                <a:gd name="T33" fmla="*/ 13 h 16"/>
                <a:gd name="T34" fmla="*/ 0 w 38"/>
                <a:gd name="T35" fmla="*/ 15 h 16"/>
                <a:gd name="T36" fmla="*/ 2 w 38"/>
                <a:gd name="T37" fmla="*/ 16 h 16"/>
                <a:gd name="T38" fmla="*/ 3 w 38"/>
                <a:gd name="T39" fmla="*/ 16 h 16"/>
                <a:gd name="T40" fmla="*/ 9 w 38"/>
                <a:gd name="T41" fmla="*/ 16 h 16"/>
                <a:gd name="T42" fmla="*/ 11 w 38"/>
                <a:gd name="T43" fmla="*/ 16 h 16"/>
                <a:gd name="T44" fmla="*/ 12 w 38"/>
                <a:gd name="T45" fmla="*/ 14 h 16"/>
                <a:gd name="T46" fmla="*/ 12 w 38"/>
                <a:gd name="T47" fmla="*/ 13 h 16"/>
                <a:gd name="T48" fmla="*/ 12 w 38"/>
                <a:gd name="T49" fmla="*/ 10 h 16"/>
                <a:gd name="T50" fmla="*/ 38 w 38"/>
                <a:gd name="T51" fmla="*/ 10 h 16"/>
                <a:gd name="T52" fmla="*/ 38 w 38"/>
                <a:gd name="T53" fmla="*/ 0 h 16"/>
                <a:gd name="T54" fmla="*/ 3 w 38"/>
                <a:gd name="T55" fmla="*/ 3 h 16"/>
                <a:gd name="T56" fmla="*/ 9 w 38"/>
                <a:gd name="T57" fmla="*/ 3 h 16"/>
                <a:gd name="T58" fmla="*/ 9 w 38"/>
                <a:gd name="T59" fmla="*/ 13 h 16"/>
                <a:gd name="T60" fmla="*/ 3 w 38"/>
                <a:gd name="T61" fmla="*/ 13 h 16"/>
                <a:gd name="T62" fmla="*/ 3 w 38"/>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16">
                  <a:moveTo>
                    <a:pt x="38" y="0"/>
                  </a:moveTo>
                  <a:cubicBezTo>
                    <a:pt x="34" y="0"/>
                    <a:pt x="34" y="0"/>
                    <a:pt x="34" y="0"/>
                  </a:cubicBezTo>
                  <a:cubicBezTo>
                    <a:pt x="34" y="6"/>
                    <a:pt x="34" y="6"/>
                    <a:pt x="34" y="6"/>
                  </a:cubicBezTo>
                  <a:cubicBezTo>
                    <a:pt x="32" y="6"/>
                    <a:pt x="32" y="6"/>
                    <a:pt x="32" y="6"/>
                  </a:cubicBezTo>
                  <a:cubicBezTo>
                    <a:pt x="32" y="0"/>
                    <a:pt x="32" y="0"/>
                    <a:pt x="32" y="0"/>
                  </a:cubicBezTo>
                  <a:cubicBezTo>
                    <a:pt x="28" y="0"/>
                    <a:pt x="28" y="0"/>
                    <a:pt x="28" y="0"/>
                  </a:cubicBezTo>
                  <a:cubicBezTo>
                    <a:pt x="28" y="6"/>
                    <a:pt x="28" y="6"/>
                    <a:pt x="28" y="6"/>
                  </a:cubicBezTo>
                  <a:cubicBezTo>
                    <a:pt x="12" y="6"/>
                    <a:pt x="12" y="6"/>
                    <a:pt x="12" y="6"/>
                  </a:cubicBezTo>
                  <a:cubicBezTo>
                    <a:pt x="12" y="3"/>
                    <a:pt x="12" y="3"/>
                    <a:pt x="12" y="3"/>
                  </a:cubicBezTo>
                  <a:cubicBezTo>
                    <a:pt x="12" y="2"/>
                    <a:pt x="12" y="2"/>
                    <a:pt x="12" y="1"/>
                  </a:cubicBezTo>
                  <a:cubicBezTo>
                    <a:pt x="12" y="1"/>
                    <a:pt x="11" y="0"/>
                    <a:pt x="11" y="0"/>
                  </a:cubicBezTo>
                  <a:cubicBezTo>
                    <a:pt x="10" y="0"/>
                    <a:pt x="10" y="0"/>
                    <a:pt x="9" y="0"/>
                  </a:cubicBezTo>
                  <a:cubicBezTo>
                    <a:pt x="3" y="0"/>
                    <a:pt x="3" y="0"/>
                    <a:pt x="3" y="0"/>
                  </a:cubicBezTo>
                  <a:cubicBezTo>
                    <a:pt x="2" y="0"/>
                    <a:pt x="2" y="0"/>
                    <a:pt x="1" y="0"/>
                  </a:cubicBezTo>
                  <a:cubicBezTo>
                    <a:pt x="1" y="1"/>
                    <a:pt x="0" y="1"/>
                    <a:pt x="0" y="2"/>
                  </a:cubicBezTo>
                  <a:cubicBezTo>
                    <a:pt x="0" y="2"/>
                    <a:pt x="0" y="2"/>
                    <a:pt x="0" y="3"/>
                  </a:cubicBezTo>
                  <a:cubicBezTo>
                    <a:pt x="0" y="13"/>
                    <a:pt x="0" y="13"/>
                    <a:pt x="0" y="13"/>
                  </a:cubicBezTo>
                  <a:cubicBezTo>
                    <a:pt x="0" y="14"/>
                    <a:pt x="0" y="14"/>
                    <a:pt x="0" y="15"/>
                  </a:cubicBezTo>
                  <a:cubicBezTo>
                    <a:pt x="1" y="15"/>
                    <a:pt x="1" y="16"/>
                    <a:pt x="2" y="16"/>
                  </a:cubicBezTo>
                  <a:cubicBezTo>
                    <a:pt x="2" y="16"/>
                    <a:pt x="2" y="16"/>
                    <a:pt x="3" y="16"/>
                  </a:cubicBezTo>
                  <a:cubicBezTo>
                    <a:pt x="9" y="16"/>
                    <a:pt x="9" y="16"/>
                    <a:pt x="9" y="16"/>
                  </a:cubicBezTo>
                  <a:cubicBezTo>
                    <a:pt x="10" y="16"/>
                    <a:pt x="11" y="16"/>
                    <a:pt x="11" y="16"/>
                  </a:cubicBezTo>
                  <a:cubicBezTo>
                    <a:pt x="12" y="15"/>
                    <a:pt x="12" y="15"/>
                    <a:pt x="12" y="14"/>
                  </a:cubicBezTo>
                  <a:cubicBezTo>
                    <a:pt x="12" y="14"/>
                    <a:pt x="12" y="13"/>
                    <a:pt x="12" y="13"/>
                  </a:cubicBezTo>
                  <a:cubicBezTo>
                    <a:pt x="12" y="10"/>
                    <a:pt x="12" y="10"/>
                    <a:pt x="12" y="10"/>
                  </a:cubicBezTo>
                  <a:cubicBezTo>
                    <a:pt x="38" y="10"/>
                    <a:pt x="38" y="10"/>
                    <a:pt x="38" y="10"/>
                  </a:cubicBezTo>
                  <a:lnTo>
                    <a:pt x="38" y="0"/>
                  </a:lnTo>
                  <a:close/>
                  <a:moveTo>
                    <a:pt x="3" y="3"/>
                  </a:moveTo>
                  <a:cubicBezTo>
                    <a:pt x="9" y="3"/>
                    <a:pt x="9" y="3"/>
                    <a:pt x="9" y="3"/>
                  </a:cubicBezTo>
                  <a:cubicBezTo>
                    <a:pt x="9" y="13"/>
                    <a:pt x="9" y="13"/>
                    <a:pt x="9" y="13"/>
                  </a:cubicBezTo>
                  <a:cubicBezTo>
                    <a:pt x="3" y="13"/>
                    <a:pt x="3" y="13"/>
                    <a:pt x="3" y="13"/>
                  </a:cubicBezTo>
                  <a:lnTo>
                    <a:pt x="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84" name="Group 68"/>
          <p:cNvGrpSpPr>
            <a:grpSpLocks noChangeAspect="1"/>
          </p:cNvGrpSpPr>
          <p:nvPr/>
        </p:nvGrpSpPr>
        <p:grpSpPr bwMode="auto">
          <a:xfrm>
            <a:off x="6792034" y="5218808"/>
            <a:ext cx="311725" cy="300349"/>
            <a:chOff x="3770" y="2095"/>
            <a:chExt cx="137" cy="132"/>
          </a:xfrm>
          <a:solidFill>
            <a:schemeClr val="bg1"/>
          </a:solidFill>
          <a:effectLst/>
        </p:grpSpPr>
        <p:sp>
          <p:nvSpPr>
            <p:cNvPr id="85" name="Freeform 69"/>
            <p:cNvSpPr>
              <a:spLocks/>
            </p:cNvSpPr>
            <p:nvPr/>
          </p:nvSpPr>
          <p:spPr bwMode="auto">
            <a:xfrm>
              <a:off x="3770" y="2190"/>
              <a:ext cx="137" cy="37"/>
            </a:xfrm>
            <a:custGeom>
              <a:avLst/>
              <a:gdLst>
                <a:gd name="T0" fmla="*/ 52 w 55"/>
                <a:gd name="T1" fmla="*/ 6 h 15"/>
                <a:gd name="T2" fmla="*/ 38 w 55"/>
                <a:gd name="T3" fmla="*/ 6 h 15"/>
                <a:gd name="T4" fmla="*/ 37 w 55"/>
                <a:gd name="T5" fmla="*/ 6 h 15"/>
                <a:gd name="T6" fmla="*/ 37 w 55"/>
                <a:gd name="T7" fmla="*/ 3 h 15"/>
                <a:gd name="T8" fmla="*/ 37 w 55"/>
                <a:gd name="T9" fmla="*/ 1 h 15"/>
                <a:gd name="T10" fmla="*/ 35 w 55"/>
                <a:gd name="T11" fmla="*/ 0 h 15"/>
                <a:gd name="T12" fmla="*/ 20 w 55"/>
                <a:gd name="T13" fmla="*/ 0 h 15"/>
                <a:gd name="T14" fmla="*/ 18 w 55"/>
                <a:gd name="T15" fmla="*/ 3 h 15"/>
                <a:gd name="T16" fmla="*/ 18 w 55"/>
                <a:gd name="T17" fmla="*/ 6 h 15"/>
                <a:gd name="T18" fmla="*/ 18 w 55"/>
                <a:gd name="T19" fmla="*/ 6 h 15"/>
                <a:gd name="T20" fmla="*/ 3 w 55"/>
                <a:gd name="T21" fmla="*/ 6 h 15"/>
                <a:gd name="T22" fmla="*/ 0 w 55"/>
                <a:gd name="T23" fmla="*/ 8 h 15"/>
                <a:gd name="T24" fmla="*/ 0 w 55"/>
                <a:gd name="T25" fmla="*/ 14 h 15"/>
                <a:gd name="T26" fmla="*/ 1 w 55"/>
                <a:gd name="T27" fmla="*/ 15 h 15"/>
                <a:gd name="T28" fmla="*/ 2 w 55"/>
                <a:gd name="T29" fmla="*/ 14 h 15"/>
                <a:gd name="T30" fmla="*/ 2 w 55"/>
                <a:gd name="T31" fmla="*/ 8 h 15"/>
                <a:gd name="T32" fmla="*/ 3 w 55"/>
                <a:gd name="T33" fmla="*/ 8 h 15"/>
                <a:gd name="T34" fmla="*/ 18 w 55"/>
                <a:gd name="T35" fmla="*/ 8 h 15"/>
                <a:gd name="T36" fmla="*/ 18 w 55"/>
                <a:gd name="T37" fmla="*/ 8 h 15"/>
                <a:gd name="T38" fmla="*/ 18 w 55"/>
                <a:gd name="T39" fmla="*/ 9 h 15"/>
                <a:gd name="T40" fmla="*/ 19 w 55"/>
                <a:gd name="T41" fmla="*/ 9 h 15"/>
                <a:gd name="T42" fmla="*/ 20 w 55"/>
                <a:gd name="T43" fmla="*/ 9 h 15"/>
                <a:gd name="T44" fmla="*/ 20 w 55"/>
                <a:gd name="T45" fmla="*/ 8 h 15"/>
                <a:gd name="T46" fmla="*/ 20 w 55"/>
                <a:gd name="T47" fmla="*/ 3 h 15"/>
                <a:gd name="T48" fmla="*/ 20 w 55"/>
                <a:gd name="T49" fmla="*/ 2 h 15"/>
                <a:gd name="T50" fmla="*/ 35 w 55"/>
                <a:gd name="T51" fmla="*/ 2 h 15"/>
                <a:gd name="T52" fmla="*/ 35 w 55"/>
                <a:gd name="T53" fmla="*/ 3 h 15"/>
                <a:gd name="T54" fmla="*/ 35 w 55"/>
                <a:gd name="T55" fmla="*/ 8 h 15"/>
                <a:gd name="T56" fmla="*/ 36 w 55"/>
                <a:gd name="T57" fmla="*/ 9 h 15"/>
                <a:gd name="T58" fmla="*/ 36 w 55"/>
                <a:gd name="T59" fmla="*/ 9 h 15"/>
                <a:gd name="T60" fmla="*/ 37 w 55"/>
                <a:gd name="T61" fmla="*/ 9 h 15"/>
                <a:gd name="T62" fmla="*/ 37 w 55"/>
                <a:gd name="T63" fmla="*/ 8 h 15"/>
                <a:gd name="T64" fmla="*/ 38 w 55"/>
                <a:gd name="T65" fmla="*/ 8 h 15"/>
                <a:gd name="T66" fmla="*/ 52 w 55"/>
                <a:gd name="T67" fmla="*/ 8 h 15"/>
                <a:gd name="T68" fmla="*/ 53 w 55"/>
                <a:gd name="T69" fmla="*/ 8 h 15"/>
                <a:gd name="T70" fmla="*/ 53 w 55"/>
                <a:gd name="T71" fmla="*/ 14 h 15"/>
                <a:gd name="T72" fmla="*/ 54 w 55"/>
                <a:gd name="T73" fmla="*/ 15 h 15"/>
                <a:gd name="T74" fmla="*/ 55 w 55"/>
                <a:gd name="T75" fmla="*/ 14 h 15"/>
                <a:gd name="T76" fmla="*/ 55 w 55"/>
                <a:gd name="T77" fmla="*/ 8 h 15"/>
                <a:gd name="T78" fmla="*/ 52 w 55"/>
                <a:gd name="T79"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 h="15">
                  <a:moveTo>
                    <a:pt x="52" y="6"/>
                  </a:moveTo>
                  <a:cubicBezTo>
                    <a:pt x="38" y="6"/>
                    <a:pt x="38" y="6"/>
                    <a:pt x="38" y="6"/>
                  </a:cubicBezTo>
                  <a:cubicBezTo>
                    <a:pt x="38" y="6"/>
                    <a:pt x="37" y="6"/>
                    <a:pt x="37" y="6"/>
                  </a:cubicBezTo>
                  <a:cubicBezTo>
                    <a:pt x="37" y="3"/>
                    <a:pt x="37" y="3"/>
                    <a:pt x="37" y="3"/>
                  </a:cubicBezTo>
                  <a:cubicBezTo>
                    <a:pt x="37" y="2"/>
                    <a:pt x="37" y="1"/>
                    <a:pt x="37" y="1"/>
                  </a:cubicBezTo>
                  <a:cubicBezTo>
                    <a:pt x="36" y="0"/>
                    <a:pt x="36" y="0"/>
                    <a:pt x="35" y="0"/>
                  </a:cubicBezTo>
                  <a:cubicBezTo>
                    <a:pt x="20" y="0"/>
                    <a:pt x="20" y="0"/>
                    <a:pt x="20" y="0"/>
                  </a:cubicBezTo>
                  <a:cubicBezTo>
                    <a:pt x="19" y="0"/>
                    <a:pt x="18" y="1"/>
                    <a:pt x="18" y="3"/>
                  </a:cubicBezTo>
                  <a:cubicBezTo>
                    <a:pt x="18" y="6"/>
                    <a:pt x="18" y="6"/>
                    <a:pt x="18" y="6"/>
                  </a:cubicBezTo>
                  <a:cubicBezTo>
                    <a:pt x="18" y="6"/>
                    <a:pt x="18" y="6"/>
                    <a:pt x="18" y="6"/>
                  </a:cubicBezTo>
                  <a:cubicBezTo>
                    <a:pt x="3" y="6"/>
                    <a:pt x="3" y="6"/>
                    <a:pt x="3" y="6"/>
                  </a:cubicBezTo>
                  <a:cubicBezTo>
                    <a:pt x="2" y="6"/>
                    <a:pt x="0" y="7"/>
                    <a:pt x="0" y="8"/>
                  </a:cubicBezTo>
                  <a:cubicBezTo>
                    <a:pt x="0" y="14"/>
                    <a:pt x="0" y="14"/>
                    <a:pt x="0" y="14"/>
                  </a:cubicBezTo>
                  <a:cubicBezTo>
                    <a:pt x="0" y="14"/>
                    <a:pt x="1" y="15"/>
                    <a:pt x="1" y="15"/>
                  </a:cubicBezTo>
                  <a:cubicBezTo>
                    <a:pt x="2" y="15"/>
                    <a:pt x="2" y="14"/>
                    <a:pt x="2" y="14"/>
                  </a:cubicBezTo>
                  <a:cubicBezTo>
                    <a:pt x="2" y="8"/>
                    <a:pt x="2" y="8"/>
                    <a:pt x="2" y="8"/>
                  </a:cubicBezTo>
                  <a:cubicBezTo>
                    <a:pt x="2" y="8"/>
                    <a:pt x="3" y="8"/>
                    <a:pt x="3" y="8"/>
                  </a:cubicBezTo>
                  <a:cubicBezTo>
                    <a:pt x="18" y="8"/>
                    <a:pt x="18" y="8"/>
                    <a:pt x="18" y="8"/>
                  </a:cubicBezTo>
                  <a:cubicBezTo>
                    <a:pt x="18" y="8"/>
                    <a:pt x="18" y="8"/>
                    <a:pt x="18" y="8"/>
                  </a:cubicBezTo>
                  <a:cubicBezTo>
                    <a:pt x="18" y="8"/>
                    <a:pt x="18" y="8"/>
                    <a:pt x="18" y="9"/>
                  </a:cubicBezTo>
                  <a:cubicBezTo>
                    <a:pt x="18" y="9"/>
                    <a:pt x="19" y="9"/>
                    <a:pt x="19" y="9"/>
                  </a:cubicBezTo>
                  <a:cubicBezTo>
                    <a:pt x="19" y="9"/>
                    <a:pt x="19" y="9"/>
                    <a:pt x="20" y="9"/>
                  </a:cubicBezTo>
                  <a:cubicBezTo>
                    <a:pt x="20" y="8"/>
                    <a:pt x="20" y="8"/>
                    <a:pt x="20" y="8"/>
                  </a:cubicBezTo>
                  <a:cubicBezTo>
                    <a:pt x="20" y="3"/>
                    <a:pt x="20" y="3"/>
                    <a:pt x="20" y="3"/>
                  </a:cubicBezTo>
                  <a:cubicBezTo>
                    <a:pt x="20" y="2"/>
                    <a:pt x="20" y="2"/>
                    <a:pt x="20" y="2"/>
                  </a:cubicBezTo>
                  <a:cubicBezTo>
                    <a:pt x="35" y="2"/>
                    <a:pt x="35" y="2"/>
                    <a:pt x="35" y="2"/>
                  </a:cubicBezTo>
                  <a:cubicBezTo>
                    <a:pt x="35" y="2"/>
                    <a:pt x="35" y="2"/>
                    <a:pt x="35" y="3"/>
                  </a:cubicBezTo>
                  <a:cubicBezTo>
                    <a:pt x="35" y="8"/>
                    <a:pt x="35" y="8"/>
                    <a:pt x="35" y="8"/>
                  </a:cubicBezTo>
                  <a:cubicBezTo>
                    <a:pt x="35" y="8"/>
                    <a:pt x="35" y="8"/>
                    <a:pt x="36" y="9"/>
                  </a:cubicBezTo>
                  <a:cubicBezTo>
                    <a:pt x="36" y="9"/>
                    <a:pt x="36" y="9"/>
                    <a:pt x="36" y="9"/>
                  </a:cubicBezTo>
                  <a:cubicBezTo>
                    <a:pt x="37" y="9"/>
                    <a:pt x="37" y="9"/>
                    <a:pt x="37" y="9"/>
                  </a:cubicBezTo>
                  <a:cubicBezTo>
                    <a:pt x="37" y="8"/>
                    <a:pt x="37" y="8"/>
                    <a:pt x="37" y="8"/>
                  </a:cubicBezTo>
                  <a:cubicBezTo>
                    <a:pt x="37" y="8"/>
                    <a:pt x="37" y="8"/>
                    <a:pt x="38" y="8"/>
                  </a:cubicBezTo>
                  <a:cubicBezTo>
                    <a:pt x="52" y="8"/>
                    <a:pt x="52" y="8"/>
                    <a:pt x="52" y="8"/>
                  </a:cubicBezTo>
                  <a:cubicBezTo>
                    <a:pt x="53" y="8"/>
                    <a:pt x="53" y="8"/>
                    <a:pt x="53" y="8"/>
                  </a:cubicBezTo>
                  <a:cubicBezTo>
                    <a:pt x="53" y="14"/>
                    <a:pt x="53" y="14"/>
                    <a:pt x="53" y="14"/>
                  </a:cubicBezTo>
                  <a:cubicBezTo>
                    <a:pt x="53" y="14"/>
                    <a:pt x="53" y="15"/>
                    <a:pt x="54" y="15"/>
                  </a:cubicBezTo>
                  <a:cubicBezTo>
                    <a:pt x="54" y="15"/>
                    <a:pt x="55" y="14"/>
                    <a:pt x="55" y="14"/>
                  </a:cubicBezTo>
                  <a:cubicBezTo>
                    <a:pt x="55" y="8"/>
                    <a:pt x="55" y="8"/>
                    <a:pt x="55" y="8"/>
                  </a:cubicBezTo>
                  <a:cubicBezTo>
                    <a:pt x="55" y="7"/>
                    <a:pt x="54" y="6"/>
                    <a:pt x="5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6" name="Freeform 70"/>
            <p:cNvSpPr>
              <a:spLocks/>
            </p:cNvSpPr>
            <p:nvPr/>
          </p:nvSpPr>
          <p:spPr bwMode="auto">
            <a:xfrm>
              <a:off x="3820" y="2118"/>
              <a:ext cx="37" cy="69"/>
            </a:xfrm>
            <a:custGeom>
              <a:avLst/>
              <a:gdLst>
                <a:gd name="T0" fmla="*/ 2 w 15"/>
                <a:gd name="T1" fmla="*/ 14 h 28"/>
                <a:gd name="T2" fmla="*/ 3 w 15"/>
                <a:gd name="T3" fmla="*/ 13 h 28"/>
                <a:gd name="T4" fmla="*/ 3 w 15"/>
                <a:gd name="T5" fmla="*/ 8 h 28"/>
                <a:gd name="T6" fmla="*/ 4 w 15"/>
                <a:gd name="T7" fmla="*/ 4 h 28"/>
                <a:gd name="T8" fmla="*/ 4 w 15"/>
                <a:gd name="T9" fmla="*/ 4 h 28"/>
                <a:gd name="T10" fmla="*/ 4 w 15"/>
                <a:gd name="T11" fmla="*/ 12 h 28"/>
                <a:gd name="T12" fmla="*/ 4 w 15"/>
                <a:gd name="T13" fmla="*/ 13 h 28"/>
                <a:gd name="T14" fmla="*/ 4 w 15"/>
                <a:gd name="T15" fmla="*/ 26 h 28"/>
                <a:gd name="T16" fmla="*/ 5 w 15"/>
                <a:gd name="T17" fmla="*/ 28 h 28"/>
                <a:gd name="T18" fmla="*/ 5 w 15"/>
                <a:gd name="T19" fmla="*/ 28 h 28"/>
                <a:gd name="T20" fmla="*/ 5 w 15"/>
                <a:gd name="T21" fmla="*/ 28 h 28"/>
                <a:gd name="T22" fmla="*/ 7 w 15"/>
                <a:gd name="T23" fmla="*/ 26 h 28"/>
                <a:gd name="T24" fmla="*/ 7 w 15"/>
                <a:gd name="T25" fmla="*/ 14 h 28"/>
                <a:gd name="T26" fmla="*/ 8 w 15"/>
                <a:gd name="T27" fmla="*/ 14 h 28"/>
                <a:gd name="T28" fmla="*/ 8 w 15"/>
                <a:gd name="T29" fmla="*/ 26 h 28"/>
                <a:gd name="T30" fmla="*/ 10 w 15"/>
                <a:gd name="T31" fmla="*/ 28 h 28"/>
                <a:gd name="T32" fmla="*/ 10 w 15"/>
                <a:gd name="T33" fmla="*/ 28 h 28"/>
                <a:gd name="T34" fmla="*/ 10 w 15"/>
                <a:gd name="T35" fmla="*/ 28 h 28"/>
                <a:gd name="T36" fmla="*/ 12 w 15"/>
                <a:gd name="T37" fmla="*/ 26 h 28"/>
                <a:gd name="T38" fmla="*/ 12 w 15"/>
                <a:gd name="T39" fmla="*/ 13 h 28"/>
                <a:gd name="T40" fmla="*/ 12 w 15"/>
                <a:gd name="T41" fmla="*/ 12 h 28"/>
                <a:gd name="T42" fmla="*/ 12 w 15"/>
                <a:gd name="T43" fmla="*/ 4 h 28"/>
                <a:gd name="T44" fmla="*/ 12 w 15"/>
                <a:gd name="T45" fmla="*/ 4 h 28"/>
                <a:gd name="T46" fmla="*/ 12 w 15"/>
                <a:gd name="T47" fmla="*/ 8 h 28"/>
                <a:gd name="T48" fmla="*/ 12 w 15"/>
                <a:gd name="T49" fmla="*/ 13 h 28"/>
                <a:gd name="T50" fmla="*/ 14 w 15"/>
                <a:gd name="T51" fmla="*/ 14 h 28"/>
                <a:gd name="T52" fmla="*/ 15 w 15"/>
                <a:gd name="T53" fmla="*/ 13 h 28"/>
                <a:gd name="T54" fmla="*/ 15 w 15"/>
                <a:gd name="T55" fmla="*/ 8 h 28"/>
                <a:gd name="T56" fmla="*/ 13 w 15"/>
                <a:gd name="T57" fmla="*/ 1 h 28"/>
                <a:gd name="T58" fmla="*/ 10 w 15"/>
                <a:gd name="T59" fmla="*/ 0 h 28"/>
                <a:gd name="T60" fmla="*/ 10 w 15"/>
                <a:gd name="T61" fmla="*/ 0 h 28"/>
                <a:gd name="T62" fmla="*/ 10 w 15"/>
                <a:gd name="T63" fmla="*/ 0 h 28"/>
                <a:gd name="T64" fmla="*/ 10 w 15"/>
                <a:gd name="T65" fmla="*/ 0 h 28"/>
                <a:gd name="T66" fmla="*/ 8 w 15"/>
                <a:gd name="T67" fmla="*/ 4 h 28"/>
                <a:gd name="T68" fmla="*/ 8 w 15"/>
                <a:gd name="T69" fmla="*/ 1 h 28"/>
                <a:gd name="T70" fmla="*/ 8 w 15"/>
                <a:gd name="T71" fmla="*/ 1 h 28"/>
                <a:gd name="T72" fmla="*/ 8 w 15"/>
                <a:gd name="T73" fmla="*/ 0 h 28"/>
                <a:gd name="T74" fmla="*/ 8 w 15"/>
                <a:gd name="T75" fmla="*/ 0 h 28"/>
                <a:gd name="T76" fmla="*/ 7 w 15"/>
                <a:gd name="T77" fmla="*/ 0 h 28"/>
                <a:gd name="T78" fmla="*/ 7 w 15"/>
                <a:gd name="T79" fmla="*/ 0 h 28"/>
                <a:gd name="T80" fmla="*/ 7 w 15"/>
                <a:gd name="T81" fmla="*/ 1 h 28"/>
                <a:gd name="T82" fmla="*/ 7 w 15"/>
                <a:gd name="T83" fmla="*/ 1 h 28"/>
                <a:gd name="T84" fmla="*/ 7 w 15"/>
                <a:gd name="T85" fmla="*/ 4 h 28"/>
                <a:gd name="T86" fmla="*/ 6 w 15"/>
                <a:gd name="T87" fmla="*/ 0 h 28"/>
                <a:gd name="T88" fmla="*/ 6 w 15"/>
                <a:gd name="T89" fmla="*/ 0 h 28"/>
                <a:gd name="T90" fmla="*/ 6 w 15"/>
                <a:gd name="T91" fmla="*/ 0 h 28"/>
                <a:gd name="T92" fmla="*/ 5 w 15"/>
                <a:gd name="T93" fmla="*/ 0 h 28"/>
                <a:gd name="T94" fmla="*/ 2 w 15"/>
                <a:gd name="T95" fmla="*/ 1 h 28"/>
                <a:gd name="T96" fmla="*/ 0 w 15"/>
                <a:gd name="T97" fmla="*/ 8 h 28"/>
                <a:gd name="T98" fmla="*/ 0 w 15"/>
                <a:gd name="T99" fmla="*/ 13 h 28"/>
                <a:gd name="T100" fmla="*/ 2 w 15"/>
                <a:gd name="T101"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 h="28">
                  <a:moveTo>
                    <a:pt x="2" y="14"/>
                  </a:moveTo>
                  <a:cubicBezTo>
                    <a:pt x="3" y="14"/>
                    <a:pt x="3" y="14"/>
                    <a:pt x="3" y="13"/>
                  </a:cubicBezTo>
                  <a:cubicBezTo>
                    <a:pt x="3" y="13"/>
                    <a:pt x="3" y="10"/>
                    <a:pt x="3" y="8"/>
                  </a:cubicBezTo>
                  <a:cubicBezTo>
                    <a:pt x="3" y="7"/>
                    <a:pt x="3" y="4"/>
                    <a:pt x="4" y="4"/>
                  </a:cubicBezTo>
                  <a:cubicBezTo>
                    <a:pt x="4" y="4"/>
                    <a:pt x="4" y="4"/>
                    <a:pt x="4" y="4"/>
                  </a:cubicBezTo>
                  <a:cubicBezTo>
                    <a:pt x="4" y="12"/>
                    <a:pt x="4" y="12"/>
                    <a:pt x="4" y="12"/>
                  </a:cubicBezTo>
                  <a:cubicBezTo>
                    <a:pt x="4" y="12"/>
                    <a:pt x="4" y="13"/>
                    <a:pt x="4" y="13"/>
                  </a:cubicBezTo>
                  <a:cubicBezTo>
                    <a:pt x="4" y="26"/>
                    <a:pt x="4" y="26"/>
                    <a:pt x="4" y="26"/>
                  </a:cubicBezTo>
                  <a:cubicBezTo>
                    <a:pt x="4" y="27"/>
                    <a:pt x="4" y="28"/>
                    <a:pt x="5" y="28"/>
                  </a:cubicBezTo>
                  <a:cubicBezTo>
                    <a:pt x="5" y="28"/>
                    <a:pt x="5" y="28"/>
                    <a:pt x="5" y="28"/>
                  </a:cubicBezTo>
                  <a:cubicBezTo>
                    <a:pt x="5" y="28"/>
                    <a:pt x="5" y="28"/>
                    <a:pt x="5" y="28"/>
                  </a:cubicBezTo>
                  <a:cubicBezTo>
                    <a:pt x="6" y="28"/>
                    <a:pt x="7" y="27"/>
                    <a:pt x="7" y="26"/>
                  </a:cubicBezTo>
                  <a:cubicBezTo>
                    <a:pt x="7" y="14"/>
                    <a:pt x="7" y="14"/>
                    <a:pt x="7" y="14"/>
                  </a:cubicBezTo>
                  <a:cubicBezTo>
                    <a:pt x="8" y="14"/>
                    <a:pt x="8" y="14"/>
                    <a:pt x="8" y="14"/>
                  </a:cubicBezTo>
                  <a:cubicBezTo>
                    <a:pt x="8" y="26"/>
                    <a:pt x="8" y="26"/>
                    <a:pt x="8" y="26"/>
                  </a:cubicBezTo>
                  <a:cubicBezTo>
                    <a:pt x="8" y="27"/>
                    <a:pt x="9" y="28"/>
                    <a:pt x="10" y="28"/>
                  </a:cubicBezTo>
                  <a:cubicBezTo>
                    <a:pt x="10" y="28"/>
                    <a:pt x="10" y="28"/>
                    <a:pt x="10" y="28"/>
                  </a:cubicBezTo>
                  <a:cubicBezTo>
                    <a:pt x="10" y="28"/>
                    <a:pt x="10" y="28"/>
                    <a:pt x="10" y="28"/>
                  </a:cubicBezTo>
                  <a:cubicBezTo>
                    <a:pt x="11" y="28"/>
                    <a:pt x="12" y="27"/>
                    <a:pt x="12" y="26"/>
                  </a:cubicBezTo>
                  <a:cubicBezTo>
                    <a:pt x="12" y="13"/>
                    <a:pt x="12" y="13"/>
                    <a:pt x="12" y="13"/>
                  </a:cubicBezTo>
                  <a:cubicBezTo>
                    <a:pt x="12" y="13"/>
                    <a:pt x="12" y="12"/>
                    <a:pt x="12" y="12"/>
                  </a:cubicBezTo>
                  <a:cubicBezTo>
                    <a:pt x="12" y="4"/>
                    <a:pt x="12" y="4"/>
                    <a:pt x="12" y="4"/>
                  </a:cubicBezTo>
                  <a:cubicBezTo>
                    <a:pt x="12" y="4"/>
                    <a:pt x="12" y="4"/>
                    <a:pt x="12" y="4"/>
                  </a:cubicBezTo>
                  <a:cubicBezTo>
                    <a:pt x="12" y="4"/>
                    <a:pt x="12" y="7"/>
                    <a:pt x="12" y="8"/>
                  </a:cubicBezTo>
                  <a:cubicBezTo>
                    <a:pt x="13" y="10"/>
                    <a:pt x="12" y="13"/>
                    <a:pt x="12" y="13"/>
                  </a:cubicBezTo>
                  <a:cubicBezTo>
                    <a:pt x="12" y="14"/>
                    <a:pt x="13" y="14"/>
                    <a:pt x="14" y="14"/>
                  </a:cubicBezTo>
                  <a:cubicBezTo>
                    <a:pt x="15" y="14"/>
                    <a:pt x="15" y="14"/>
                    <a:pt x="15" y="13"/>
                  </a:cubicBezTo>
                  <a:cubicBezTo>
                    <a:pt x="15" y="13"/>
                    <a:pt x="15" y="10"/>
                    <a:pt x="15" y="8"/>
                  </a:cubicBezTo>
                  <a:cubicBezTo>
                    <a:pt x="15" y="3"/>
                    <a:pt x="13" y="1"/>
                    <a:pt x="13" y="1"/>
                  </a:cubicBezTo>
                  <a:cubicBezTo>
                    <a:pt x="12" y="1"/>
                    <a:pt x="11" y="0"/>
                    <a:pt x="10" y="0"/>
                  </a:cubicBezTo>
                  <a:cubicBezTo>
                    <a:pt x="10" y="0"/>
                    <a:pt x="10" y="0"/>
                    <a:pt x="10" y="0"/>
                  </a:cubicBezTo>
                  <a:cubicBezTo>
                    <a:pt x="10" y="0"/>
                    <a:pt x="10" y="0"/>
                    <a:pt x="10" y="0"/>
                  </a:cubicBezTo>
                  <a:cubicBezTo>
                    <a:pt x="10" y="0"/>
                    <a:pt x="10" y="0"/>
                    <a:pt x="10" y="0"/>
                  </a:cubicBezTo>
                  <a:cubicBezTo>
                    <a:pt x="10" y="0"/>
                    <a:pt x="9" y="2"/>
                    <a:pt x="8" y="4"/>
                  </a:cubicBezTo>
                  <a:cubicBezTo>
                    <a:pt x="8" y="3"/>
                    <a:pt x="8" y="1"/>
                    <a:pt x="8" y="1"/>
                  </a:cubicBezTo>
                  <a:cubicBezTo>
                    <a:pt x="8" y="1"/>
                    <a:pt x="8" y="1"/>
                    <a:pt x="8" y="1"/>
                  </a:cubicBezTo>
                  <a:cubicBezTo>
                    <a:pt x="8" y="0"/>
                    <a:pt x="8" y="0"/>
                    <a:pt x="8" y="0"/>
                  </a:cubicBezTo>
                  <a:cubicBezTo>
                    <a:pt x="8" y="0"/>
                    <a:pt x="8" y="0"/>
                    <a:pt x="8" y="0"/>
                  </a:cubicBezTo>
                  <a:cubicBezTo>
                    <a:pt x="7" y="0"/>
                    <a:pt x="7" y="0"/>
                    <a:pt x="7" y="0"/>
                  </a:cubicBezTo>
                  <a:cubicBezTo>
                    <a:pt x="7" y="0"/>
                    <a:pt x="7" y="0"/>
                    <a:pt x="7" y="0"/>
                  </a:cubicBezTo>
                  <a:cubicBezTo>
                    <a:pt x="7" y="1"/>
                    <a:pt x="7" y="1"/>
                    <a:pt x="7" y="1"/>
                  </a:cubicBezTo>
                  <a:cubicBezTo>
                    <a:pt x="7" y="1"/>
                    <a:pt x="7" y="1"/>
                    <a:pt x="7" y="1"/>
                  </a:cubicBezTo>
                  <a:cubicBezTo>
                    <a:pt x="7" y="1"/>
                    <a:pt x="7" y="3"/>
                    <a:pt x="7" y="4"/>
                  </a:cubicBezTo>
                  <a:cubicBezTo>
                    <a:pt x="6" y="2"/>
                    <a:pt x="6" y="0"/>
                    <a:pt x="6" y="0"/>
                  </a:cubicBezTo>
                  <a:cubicBezTo>
                    <a:pt x="6" y="0"/>
                    <a:pt x="6" y="0"/>
                    <a:pt x="6" y="0"/>
                  </a:cubicBezTo>
                  <a:cubicBezTo>
                    <a:pt x="6" y="0"/>
                    <a:pt x="6" y="0"/>
                    <a:pt x="6" y="0"/>
                  </a:cubicBezTo>
                  <a:cubicBezTo>
                    <a:pt x="5" y="0"/>
                    <a:pt x="5" y="0"/>
                    <a:pt x="5" y="0"/>
                  </a:cubicBezTo>
                  <a:cubicBezTo>
                    <a:pt x="4" y="0"/>
                    <a:pt x="3" y="1"/>
                    <a:pt x="2" y="1"/>
                  </a:cubicBezTo>
                  <a:cubicBezTo>
                    <a:pt x="2" y="1"/>
                    <a:pt x="1" y="3"/>
                    <a:pt x="0" y="8"/>
                  </a:cubicBezTo>
                  <a:cubicBezTo>
                    <a:pt x="0" y="10"/>
                    <a:pt x="0" y="13"/>
                    <a:pt x="0" y="13"/>
                  </a:cubicBezTo>
                  <a:cubicBezTo>
                    <a:pt x="1" y="14"/>
                    <a:pt x="1" y="14"/>
                    <a:pt x="2"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7" name="Freeform 71"/>
            <p:cNvSpPr>
              <a:spLocks/>
            </p:cNvSpPr>
            <p:nvPr/>
          </p:nvSpPr>
          <p:spPr bwMode="auto">
            <a:xfrm>
              <a:off x="3830" y="2095"/>
              <a:ext cx="17" cy="20"/>
            </a:xfrm>
            <a:custGeom>
              <a:avLst/>
              <a:gdLst>
                <a:gd name="T0" fmla="*/ 1 w 7"/>
                <a:gd name="T1" fmla="*/ 5 h 8"/>
                <a:gd name="T2" fmla="*/ 4 w 7"/>
                <a:gd name="T3" fmla="*/ 8 h 8"/>
                <a:gd name="T4" fmla="*/ 7 w 7"/>
                <a:gd name="T5" fmla="*/ 5 h 8"/>
                <a:gd name="T6" fmla="*/ 7 w 7"/>
                <a:gd name="T7" fmla="*/ 4 h 8"/>
                <a:gd name="T8" fmla="*/ 7 w 7"/>
                <a:gd name="T9" fmla="*/ 4 h 8"/>
                <a:gd name="T10" fmla="*/ 4 w 7"/>
                <a:gd name="T11" fmla="*/ 0 h 8"/>
                <a:gd name="T12" fmla="*/ 1 w 7"/>
                <a:gd name="T13" fmla="*/ 4 h 8"/>
                <a:gd name="T14" fmla="*/ 0 w 7"/>
                <a:gd name="T15" fmla="*/ 4 h 8"/>
                <a:gd name="T16" fmla="*/ 1 w 7"/>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8">
                  <a:moveTo>
                    <a:pt x="1" y="5"/>
                  </a:moveTo>
                  <a:cubicBezTo>
                    <a:pt x="1" y="7"/>
                    <a:pt x="2" y="8"/>
                    <a:pt x="4" y="8"/>
                  </a:cubicBezTo>
                  <a:cubicBezTo>
                    <a:pt x="5" y="8"/>
                    <a:pt x="6" y="7"/>
                    <a:pt x="7" y="5"/>
                  </a:cubicBezTo>
                  <a:cubicBezTo>
                    <a:pt x="7" y="5"/>
                    <a:pt x="7" y="5"/>
                    <a:pt x="7" y="4"/>
                  </a:cubicBezTo>
                  <a:cubicBezTo>
                    <a:pt x="7" y="4"/>
                    <a:pt x="7" y="4"/>
                    <a:pt x="7" y="4"/>
                  </a:cubicBezTo>
                  <a:cubicBezTo>
                    <a:pt x="7" y="2"/>
                    <a:pt x="5" y="0"/>
                    <a:pt x="4" y="0"/>
                  </a:cubicBezTo>
                  <a:cubicBezTo>
                    <a:pt x="2" y="0"/>
                    <a:pt x="1" y="2"/>
                    <a:pt x="1" y="4"/>
                  </a:cubicBezTo>
                  <a:cubicBezTo>
                    <a:pt x="0" y="4"/>
                    <a:pt x="0" y="4"/>
                    <a:pt x="0" y="4"/>
                  </a:cubicBezTo>
                  <a:cubicBezTo>
                    <a:pt x="0" y="5"/>
                    <a:pt x="0"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8" name="Freeform 72"/>
            <p:cNvSpPr>
              <a:spLocks/>
            </p:cNvSpPr>
            <p:nvPr/>
          </p:nvSpPr>
          <p:spPr bwMode="auto">
            <a:xfrm>
              <a:off x="3867"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3 w 14"/>
                <a:gd name="T55" fmla="*/ 7 h 26"/>
                <a:gd name="T56" fmla="*/ 12 w 14"/>
                <a:gd name="T57" fmla="*/ 1 h 26"/>
                <a:gd name="T58" fmla="*/ 9 w 14"/>
                <a:gd name="T59" fmla="*/ 0 h 26"/>
                <a:gd name="T60" fmla="*/ 8 w 14"/>
                <a:gd name="T61" fmla="*/ 0 h 26"/>
                <a:gd name="T62" fmla="*/ 8 w 14"/>
                <a:gd name="T63" fmla="*/ 0 h 26"/>
                <a:gd name="T64" fmla="*/ 8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1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5"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3" y="7"/>
                  </a:cubicBezTo>
                  <a:cubicBezTo>
                    <a:pt x="13" y="3"/>
                    <a:pt x="12" y="1"/>
                    <a:pt x="12" y="1"/>
                  </a:cubicBezTo>
                  <a:cubicBezTo>
                    <a:pt x="11" y="0"/>
                    <a:pt x="10" y="0"/>
                    <a:pt x="9" y="0"/>
                  </a:cubicBezTo>
                  <a:cubicBezTo>
                    <a:pt x="9" y="0"/>
                    <a:pt x="9" y="0"/>
                    <a:pt x="8" y="0"/>
                  </a:cubicBezTo>
                  <a:cubicBezTo>
                    <a:pt x="8" y="0"/>
                    <a:pt x="8" y="0"/>
                    <a:pt x="8" y="0"/>
                  </a:cubicBezTo>
                  <a:cubicBezTo>
                    <a:pt x="8" y="0"/>
                    <a:pt x="8" y="0"/>
                    <a:pt x="8" y="0"/>
                  </a:cubicBezTo>
                  <a:cubicBezTo>
                    <a:pt x="8"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4" y="0"/>
                    <a:pt x="4" y="0"/>
                    <a:pt x="4" y="0"/>
                  </a:cubicBezTo>
                  <a:cubicBezTo>
                    <a:pt x="3" y="0"/>
                    <a:pt x="2" y="0"/>
                    <a:pt x="1"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9" name="Freeform 73"/>
            <p:cNvSpPr>
              <a:spLocks/>
            </p:cNvSpPr>
            <p:nvPr/>
          </p:nvSpPr>
          <p:spPr bwMode="auto">
            <a:xfrm>
              <a:off x="3875" y="2115"/>
              <a:ext cx="17" cy="18"/>
            </a:xfrm>
            <a:custGeom>
              <a:avLst/>
              <a:gdLst>
                <a:gd name="T0" fmla="*/ 1 w 7"/>
                <a:gd name="T1" fmla="*/ 5 h 7"/>
                <a:gd name="T2" fmla="*/ 4 w 7"/>
                <a:gd name="T3" fmla="*/ 7 h 7"/>
                <a:gd name="T4" fmla="*/ 6 w 7"/>
                <a:gd name="T5" fmla="*/ 4 h 7"/>
                <a:gd name="T6" fmla="*/ 7 w 7"/>
                <a:gd name="T7" fmla="*/ 3 h 7"/>
                <a:gd name="T8" fmla="*/ 6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6" y="3"/>
                  </a:cubicBezTo>
                  <a:cubicBezTo>
                    <a:pt x="6" y="1"/>
                    <a:pt x="5" y="0"/>
                    <a:pt x="4" y="0"/>
                  </a:cubicBezTo>
                  <a:cubicBezTo>
                    <a:pt x="2" y="0"/>
                    <a:pt x="1" y="1"/>
                    <a:pt x="1" y="3"/>
                  </a:cubicBezTo>
                  <a:cubicBezTo>
                    <a:pt x="0" y="3"/>
                    <a:pt x="0" y="3"/>
                    <a:pt x="0" y="3"/>
                  </a:cubicBezTo>
                  <a:cubicBezTo>
                    <a:pt x="0" y="4"/>
                    <a:pt x="0" y="4"/>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0" name="Freeform 74"/>
            <p:cNvSpPr>
              <a:spLocks/>
            </p:cNvSpPr>
            <p:nvPr/>
          </p:nvSpPr>
          <p:spPr bwMode="auto">
            <a:xfrm>
              <a:off x="3778"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4 w 14"/>
                <a:gd name="T55" fmla="*/ 7 h 26"/>
                <a:gd name="T56" fmla="*/ 12 w 14"/>
                <a:gd name="T57" fmla="*/ 1 h 26"/>
                <a:gd name="T58" fmla="*/ 9 w 14"/>
                <a:gd name="T59" fmla="*/ 0 h 26"/>
                <a:gd name="T60" fmla="*/ 9 w 14"/>
                <a:gd name="T61" fmla="*/ 0 h 26"/>
                <a:gd name="T62" fmla="*/ 9 w 14"/>
                <a:gd name="T63" fmla="*/ 0 h 26"/>
                <a:gd name="T64" fmla="*/ 9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2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6"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4" y="7"/>
                  </a:cubicBezTo>
                  <a:cubicBezTo>
                    <a:pt x="13" y="3"/>
                    <a:pt x="12" y="1"/>
                    <a:pt x="12" y="1"/>
                  </a:cubicBezTo>
                  <a:cubicBezTo>
                    <a:pt x="11" y="0"/>
                    <a:pt x="10" y="0"/>
                    <a:pt x="9" y="0"/>
                  </a:cubicBezTo>
                  <a:cubicBezTo>
                    <a:pt x="9" y="0"/>
                    <a:pt x="9" y="0"/>
                    <a:pt x="9" y="0"/>
                  </a:cubicBezTo>
                  <a:cubicBezTo>
                    <a:pt x="9" y="0"/>
                    <a:pt x="9" y="0"/>
                    <a:pt x="9" y="0"/>
                  </a:cubicBezTo>
                  <a:cubicBezTo>
                    <a:pt x="9" y="0"/>
                    <a:pt x="9" y="0"/>
                    <a:pt x="9" y="0"/>
                  </a:cubicBezTo>
                  <a:cubicBezTo>
                    <a:pt x="9"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5" y="0"/>
                    <a:pt x="4" y="0"/>
                    <a:pt x="4" y="0"/>
                  </a:cubicBezTo>
                  <a:cubicBezTo>
                    <a:pt x="3" y="0"/>
                    <a:pt x="2" y="0"/>
                    <a:pt x="2"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1" name="Freeform 75"/>
            <p:cNvSpPr>
              <a:spLocks/>
            </p:cNvSpPr>
            <p:nvPr/>
          </p:nvSpPr>
          <p:spPr bwMode="auto">
            <a:xfrm>
              <a:off x="3785" y="2115"/>
              <a:ext cx="18" cy="18"/>
            </a:xfrm>
            <a:custGeom>
              <a:avLst/>
              <a:gdLst>
                <a:gd name="T0" fmla="*/ 1 w 7"/>
                <a:gd name="T1" fmla="*/ 5 h 7"/>
                <a:gd name="T2" fmla="*/ 4 w 7"/>
                <a:gd name="T3" fmla="*/ 7 h 7"/>
                <a:gd name="T4" fmla="*/ 6 w 7"/>
                <a:gd name="T5" fmla="*/ 4 h 7"/>
                <a:gd name="T6" fmla="*/ 7 w 7"/>
                <a:gd name="T7" fmla="*/ 3 h 7"/>
                <a:gd name="T8" fmla="*/ 7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7" y="3"/>
                  </a:cubicBezTo>
                  <a:cubicBezTo>
                    <a:pt x="7" y="1"/>
                    <a:pt x="5" y="0"/>
                    <a:pt x="4" y="0"/>
                  </a:cubicBezTo>
                  <a:cubicBezTo>
                    <a:pt x="2" y="0"/>
                    <a:pt x="1" y="1"/>
                    <a:pt x="1" y="3"/>
                  </a:cubicBezTo>
                  <a:cubicBezTo>
                    <a:pt x="1" y="3"/>
                    <a:pt x="0" y="3"/>
                    <a:pt x="0" y="3"/>
                  </a:cubicBezTo>
                  <a:cubicBezTo>
                    <a:pt x="0" y="4"/>
                    <a:pt x="1" y="4"/>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92" name="文本框 91"/>
          <p:cNvSpPr txBox="1"/>
          <p:nvPr/>
        </p:nvSpPr>
        <p:spPr>
          <a:xfrm>
            <a:off x="5600700" y="2330249"/>
            <a:ext cx="411295" cy="369332"/>
          </a:xfrm>
          <a:prstGeom prst="rect">
            <a:avLst/>
          </a:prstGeom>
          <a:noFill/>
        </p:spPr>
        <p:txBody>
          <a:bodyPr wrap="square" rtlCol="0">
            <a:spAutoFit/>
          </a:bodyPr>
          <a:lstStyle/>
          <a:p>
            <a:endParaRPr lang="zh-CN" altLang="en-US" dirty="0">
              <a:solidFill>
                <a:prstClr val="black"/>
              </a:solidFill>
              <a:ea typeface="微软雅黑" panose="020B0503020204020204" pitchFamily="34" charset="-122"/>
            </a:endParaRPr>
          </a:p>
        </p:txBody>
      </p:sp>
      <p:sp>
        <p:nvSpPr>
          <p:cNvPr id="93" name="文本框 92"/>
          <p:cNvSpPr txBox="1"/>
          <p:nvPr/>
        </p:nvSpPr>
        <p:spPr>
          <a:xfrm>
            <a:off x="7384398" y="2038536"/>
            <a:ext cx="752475" cy="461665"/>
          </a:xfrm>
          <a:prstGeom prst="rect">
            <a:avLst/>
          </a:prstGeom>
          <a:noFill/>
        </p:spPr>
        <p:txBody>
          <a:bodyPr wrap="square" rtlCol="0">
            <a:spAutoFit/>
          </a:bodyPr>
          <a:lstStyle/>
          <a:p>
            <a:r>
              <a:rPr lang="en-US" altLang="zh-CN" sz="2400" dirty="0">
                <a:solidFill>
                  <a:srgbClr val="FFB850"/>
                </a:solidFill>
                <a:latin typeface="Impact" panose="020B0806030902050204" pitchFamily="34" charset="0"/>
                <a:ea typeface="微软雅黑" panose="020B0503020204020204" pitchFamily="34" charset="-122"/>
              </a:rPr>
              <a:t>23</a:t>
            </a:r>
            <a:r>
              <a:rPr lang="en-US" altLang="zh-CN" sz="1200" dirty="0">
                <a:solidFill>
                  <a:srgbClr val="FFB850"/>
                </a:solidFill>
                <a:latin typeface="Impact" panose="020B0806030902050204" pitchFamily="34" charset="0"/>
                <a:ea typeface="微软雅黑" panose="020B0503020204020204" pitchFamily="34" charset="-122"/>
              </a:rPr>
              <a:t>%</a:t>
            </a:r>
            <a:endParaRPr lang="zh-CN" altLang="en-US" sz="1200" dirty="0">
              <a:solidFill>
                <a:srgbClr val="FFB850"/>
              </a:solidFill>
              <a:latin typeface="Impact" panose="020B0806030902050204" pitchFamily="34" charset="0"/>
              <a:ea typeface="微软雅黑" panose="020B0503020204020204" pitchFamily="34" charset="-122"/>
            </a:endParaRPr>
          </a:p>
        </p:txBody>
      </p:sp>
      <p:sp>
        <p:nvSpPr>
          <p:cNvPr id="94" name="文本框 93"/>
          <p:cNvSpPr txBox="1"/>
          <p:nvPr/>
        </p:nvSpPr>
        <p:spPr>
          <a:xfrm>
            <a:off x="8192645" y="3094896"/>
            <a:ext cx="752475" cy="461665"/>
          </a:xfrm>
          <a:prstGeom prst="rect">
            <a:avLst/>
          </a:prstGeom>
          <a:noFill/>
        </p:spPr>
        <p:txBody>
          <a:bodyPr wrap="square" rtlCol="0">
            <a:spAutoFit/>
          </a:bodyPr>
          <a:lstStyle/>
          <a:p>
            <a:r>
              <a:rPr lang="en-US" altLang="zh-CN" sz="2400" dirty="0">
                <a:solidFill>
                  <a:srgbClr val="01ACBE"/>
                </a:solidFill>
                <a:latin typeface="Impact" panose="020B0806030902050204" pitchFamily="34" charset="0"/>
                <a:ea typeface="微软雅黑" panose="020B0503020204020204" pitchFamily="34" charset="-122"/>
              </a:rPr>
              <a:t>61</a:t>
            </a:r>
            <a:r>
              <a:rPr lang="en-US" altLang="zh-CN" sz="1200" dirty="0">
                <a:solidFill>
                  <a:srgbClr val="01ACBE"/>
                </a:solidFill>
                <a:latin typeface="Impact" panose="020B0806030902050204" pitchFamily="34" charset="0"/>
                <a:ea typeface="微软雅黑" panose="020B0503020204020204" pitchFamily="34" charset="-122"/>
              </a:rPr>
              <a:t>%</a:t>
            </a:r>
            <a:endParaRPr lang="zh-CN" altLang="en-US" sz="1200" dirty="0">
              <a:solidFill>
                <a:srgbClr val="01ACBE"/>
              </a:solidFill>
              <a:latin typeface="Impact" panose="020B0806030902050204" pitchFamily="34" charset="0"/>
              <a:ea typeface="微软雅黑" panose="020B0503020204020204" pitchFamily="34" charset="-122"/>
            </a:endParaRPr>
          </a:p>
        </p:txBody>
      </p:sp>
      <p:sp>
        <p:nvSpPr>
          <p:cNvPr id="95" name="文本框 94"/>
          <p:cNvSpPr txBox="1"/>
          <p:nvPr/>
        </p:nvSpPr>
        <p:spPr>
          <a:xfrm>
            <a:off x="7944995" y="4088979"/>
            <a:ext cx="752475" cy="461665"/>
          </a:xfrm>
          <a:prstGeom prst="rect">
            <a:avLst/>
          </a:prstGeom>
          <a:noFill/>
        </p:spPr>
        <p:txBody>
          <a:bodyPr wrap="square" rtlCol="0">
            <a:spAutoFit/>
          </a:bodyPr>
          <a:lstStyle/>
          <a:p>
            <a:r>
              <a:rPr lang="en-US" altLang="zh-CN" sz="2400" dirty="0">
                <a:solidFill>
                  <a:srgbClr val="E87071"/>
                </a:solidFill>
                <a:latin typeface="Impact" panose="020B0806030902050204" pitchFamily="34" charset="0"/>
                <a:ea typeface="微软雅黑" panose="020B0503020204020204" pitchFamily="34" charset="-122"/>
              </a:rPr>
              <a:t>48</a:t>
            </a:r>
            <a:r>
              <a:rPr lang="en-US" altLang="zh-CN" sz="1200" dirty="0">
                <a:solidFill>
                  <a:srgbClr val="E87071"/>
                </a:solidFill>
                <a:latin typeface="Impact" panose="020B0806030902050204" pitchFamily="34" charset="0"/>
                <a:ea typeface="微软雅黑" panose="020B0503020204020204" pitchFamily="34" charset="-122"/>
              </a:rPr>
              <a:t>%</a:t>
            </a:r>
            <a:endParaRPr lang="zh-CN" altLang="en-US" sz="1200" dirty="0">
              <a:solidFill>
                <a:srgbClr val="E87071"/>
              </a:solidFill>
              <a:latin typeface="Impact" panose="020B0806030902050204" pitchFamily="34" charset="0"/>
              <a:ea typeface="微软雅黑" panose="020B0503020204020204" pitchFamily="34" charset="-122"/>
            </a:endParaRPr>
          </a:p>
        </p:txBody>
      </p:sp>
      <p:sp>
        <p:nvSpPr>
          <p:cNvPr id="96" name="文本框 95"/>
          <p:cNvSpPr txBox="1"/>
          <p:nvPr/>
        </p:nvSpPr>
        <p:spPr>
          <a:xfrm>
            <a:off x="7768444" y="5155250"/>
            <a:ext cx="752475" cy="461665"/>
          </a:xfrm>
          <a:prstGeom prst="rect">
            <a:avLst/>
          </a:prstGeom>
          <a:noFill/>
        </p:spPr>
        <p:txBody>
          <a:bodyPr wrap="square" rtlCol="0">
            <a:spAutoFit/>
          </a:bodyPr>
          <a:lstStyle/>
          <a:p>
            <a:r>
              <a:rPr lang="en-US" altLang="zh-CN" sz="2400" dirty="0">
                <a:solidFill>
                  <a:srgbClr val="663A77"/>
                </a:solidFill>
                <a:latin typeface="Impact" panose="020B0806030902050204" pitchFamily="34" charset="0"/>
                <a:ea typeface="微软雅黑" panose="020B0503020204020204" pitchFamily="34" charset="-122"/>
              </a:rPr>
              <a:t>36</a:t>
            </a:r>
            <a:r>
              <a:rPr lang="en-US" altLang="zh-CN" sz="1200" dirty="0">
                <a:solidFill>
                  <a:srgbClr val="663A77"/>
                </a:solidFill>
                <a:latin typeface="Impact" panose="020B0806030902050204" pitchFamily="34" charset="0"/>
                <a:ea typeface="微软雅黑" panose="020B0503020204020204" pitchFamily="34" charset="-122"/>
              </a:rPr>
              <a:t>%</a:t>
            </a:r>
            <a:endParaRPr lang="zh-CN" altLang="en-US" sz="1200" dirty="0">
              <a:solidFill>
                <a:srgbClr val="663A77"/>
              </a:solidFill>
              <a:latin typeface="Impact" panose="020B0806030902050204" pitchFamily="34" charset="0"/>
              <a:ea typeface="微软雅黑" panose="020B0503020204020204" pitchFamily="34" charset="-122"/>
            </a:endParaRPr>
          </a:p>
        </p:txBody>
      </p:sp>
      <p:grpSp>
        <p:nvGrpSpPr>
          <p:cNvPr id="97" name="Group 41"/>
          <p:cNvGrpSpPr>
            <a:grpSpLocks noChangeAspect="1"/>
          </p:cNvGrpSpPr>
          <p:nvPr/>
        </p:nvGrpSpPr>
        <p:grpSpPr bwMode="auto">
          <a:xfrm>
            <a:off x="2965584" y="3352386"/>
            <a:ext cx="258270" cy="316158"/>
            <a:chOff x="3783" y="2089"/>
            <a:chExt cx="116" cy="142"/>
          </a:xfrm>
          <a:solidFill>
            <a:schemeClr val="bg1">
              <a:lumMod val="50000"/>
            </a:schemeClr>
          </a:solidFill>
          <a:effectLst/>
        </p:grpSpPr>
        <p:sp>
          <p:nvSpPr>
            <p:cNvPr id="98" name="Freeform 42"/>
            <p:cNvSpPr>
              <a:spLocks/>
            </p:cNvSpPr>
            <p:nvPr/>
          </p:nvSpPr>
          <p:spPr bwMode="auto">
            <a:xfrm>
              <a:off x="3791" y="2221"/>
              <a:ext cx="20" cy="10"/>
            </a:xfrm>
            <a:custGeom>
              <a:avLst/>
              <a:gdLst>
                <a:gd name="T0" fmla="*/ 8 w 8"/>
                <a:gd name="T1" fmla="*/ 0 h 4"/>
                <a:gd name="T2" fmla="*/ 1 w 8"/>
                <a:gd name="T3" fmla="*/ 0 h 4"/>
                <a:gd name="T4" fmla="*/ 0 w 8"/>
                <a:gd name="T5" fmla="*/ 0 h 4"/>
                <a:gd name="T6" fmla="*/ 0 w 8"/>
                <a:gd name="T7" fmla="*/ 4 h 4"/>
                <a:gd name="T8" fmla="*/ 1 w 8"/>
                <a:gd name="T9" fmla="*/ 4 h 4"/>
                <a:gd name="T10" fmla="*/ 8 w 8"/>
                <a:gd name="T11" fmla="*/ 4 h 4"/>
                <a:gd name="T12" fmla="*/ 8 w 8"/>
                <a:gd name="T13" fmla="*/ 4 h 4"/>
                <a:gd name="T14" fmla="*/ 8 w 8"/>
                <a:gd name="T15" fmla="*/ 0 h 4"/>
                <a:gd name="T16" fmla="*/ 8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8" y="0"/>
                  </a:moveTo>
                  <a:cubicBezTo>
                    <a:pt x="1" y="0"/>
                    <a:pt x="1" y="0"/>
                    <a:pt x="1" y="0"/>
                  </a:cubicBezTo>
                  <a:cubicBezTo>
                    <a:pt x="0" y="0"/>
                    <a:pt x="0" y="0"/>
                    <a:pt x="0" y="0"/>
                  </a:cubicBezTo>
                  <a:cubicBezTo>
                    <a:pt x="0" y="4"/>
                    <a:pt x="0" y="4"/>
                    <a:pt x="0" y="4"/>
                  </a:cubicBezTo>
                  <a:cubicBezTo>
                    <a:pt x="0" y="4"/>
                    <a:pt x="0" y="4"/>
                    <a:pt x="1" y="4"/>
                  </a:cubicBezTo>
                  <a:cubicBezTo>
                    <a:pt x="8" y="4"/>
                    <a:pt x="8" y="4"/>
                    <a:pt x="8" y="4"/>
                  </a:cubicBezTo>
                  <a:cubicBezTo>
                    <a:pt x="8" y="4"/>
                    <a:pt x="8" y="4"/>
                    <a:pt x="8" y="4"/>
                  </a:cubicBezTo>
                  <a:cubicBezTo>
                    <a:pt x="8" y="0"/>
                    <a:pt x="8" y="0"/>
                    <a:pt x="8" y="0"/>
                  </a:cubicBezTo>
                  <a:cubicBezTo>
                    <a:pt x="8" y="0"/>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99" name="Freeform 43"/>
            <p:cNvSpPr>
              <a:spLocks/>
            </p:cNvSpPr>
            <p:nvPr/>
          </p:nvSpPr>
          <p:spPr bwMode="auto">
            <a:xfrm>
              <a:off x="3818" y="2208"/>
              <a:ext cx="23" cy="23"/>
            </a:xfrm>
            <a:custGeom>
              <a:avLst/>
              <a:gdLst>
                <a:gd name="T0" fmla="*/ 8 w 9"/>
                <a:gd name="T1" fmla="*/ 0 h 9"/>
                <a:gd name="T2" fmla="*/ 1 w 9"/>
                <a:gd name="T3" fmla="*/ 0 h 9"/>
                <a:gd name="T4" fmla="*/ 0 w 9"/>
                <a:gd name="T5" fmla="*/ 1 h 9"/>
                <a:gd name="T6" fmla="*/ 0 w 9"/>
                <a:gd name="T7" fmla="*/ 9 h 9"/>
                <a:gd name="T8" fmla="*/ 1 w 9"/>
                <a:gd name="T9" fmla="*/ 9 h 9"/>
                <a:gd name="T10" fmla="*/ 8 w 9"/>
                <a:gd name="T11" fmla="*/ 9 h 9"/>
                <a:gd name="T12" fmla="*/ 9 w 9"/>
                <a:gd name="T13" fmla="*/ 9 h 9"/>
                <a:gd name="T14" fmla="*/ 9 w 9"/>
                <a:gd name="T15" fmla="*/ 1 h 9"/>
                <a:gd name="T16" fmla="*/ 8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8" y="0"/>
                  </a:moveTo>
                  <a:cubicBezTo>
                    <a:pt x="1" y="0"/>
                    <a:pt x="1" y="0"/>
                    <a:pt x="1" y="0"/>
                  </a:cubicBezTo>
                  <a:cubicBezTo>
                    <a:pt x="1" y="0"/>
                    <a:pt x="0" y="1"/>
                    <a:pt x="0" y="1"/>
                  </a:cubicBezTo>
                  <a:cubicBezTo>
                    <a:pt x="0" y="9"/>
                    <a:pt x="0" y="9"/>
                    <a:pt x="0" y="9"/>
                  </a:cubicBezTo>
                  <a:cubicBezTo>
                    <a:pt x="0" y="9"/>
                    <a:pt x="1" y="9"/>
                    <a:pt x="1" y="9"/>
                  </a:cubicBezTo>
                  <a:cubicBezTo>
                    <a:pt x="8" y="9"/>
                    <a:pt x="8" y="9"/>
                    <a:pt x="8" y="9"/>
                  </a:cubicBezTo>
                  <a:cubicBezTo>
                    <a:pt x="8" y="9"/>
                    <a:pt x="9" y="9"/>
                    <a:pt x="9" y="9"/>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100" name="Freeform 44"/>
            <p:cNvSpPr>
              <a:spLocks/>
            </p:cNvSpPr>
            <p:nvPr/>
          </p:nvSpPr>
          <p:spPr bwMode="auto">
            <a:xfrm>
              <a:off x="3849" y="2184"/>
              <a:ext cx="20" cy="47"/>
            </a:xfrm>
            <a:custGeom>
              <a:avLst/>
              <a:gdLst>
                <a:gd name="T0" fmla="*/ 7 w 8"/>
                <a:gd name="T1" fmla="*/ 0 h 19"/>
                <a:gd name="T2" fmla="*/ 0 w 8"/>
                <a:gd name="T3" fmla="*/ 0 h 19"/>
                <a:gd name="T4" fmla="*/ 0 w 8"/>
                <a:gd name="T5" fmla="*/ 1 h 19"/>
                <a:gd name="T6" fmla="*/ 0 w 8"/>
                <a:gd name="T7" fmla="*/ 19 h 19"/>
                <a:gd name="T8" fmla="*/ 0 w 8"/>
                <a:gd name="T9" fmla="*/ 19 h 19"/>
                <a:gd name="T10" fmla="*/ 7 w 8"/>
                <a:gd name="T11" fmla="*/ 19 h 19"/>
                <a:gd name="T12" fmla="*/ 8 w 8"/>
                <a:gd name="T13" fmla="*/ 19 h 19"/>
                <a:gd name="T14" fmla="*/ 8 w 8"/>
                <a:gd name="T15" fmla="*/ 1 h 19"/>
                <a:gd name="T16" fmla="*/ 7 w 8"/>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9">
                  <a:moveTo>
                    <a:pt x="7" y="0"/>
                  </a:moveTo>
                  <a:cubicBezTo>
                    <a:pt x="0" y="0"/>
                    <a:pt x="0" y="0"/>
                    <a:pt x="0" y="0"/>
                  </a:cubicBezTo>
                  <a:cubicBezTo>
                    <a:pt x="0" y="0"/>
                    <a:pt x="0" y="1"/>
                    <a:pt x="0" y="1"/>
                  </a:cubicBezTo>
                  <a:cubicBezTo>
                    <a:pt x="0" y="19"/>
                    <a:pt x="0" y="19"/>
                    <a:pt x="0" y="19"/>
                  </a:cubicBezTo>
                  <a:cubicBezTo>
                    <a:pt x="0" y="19"/>
                    <a:pt x="0" y="19"/>
                    <a:pt x="0" y="19"/>
                  </a:cubicBezTo>
                  <a:cubicBezTo>
                    <a:pt x="7" y="19"/>
                    <a:pt x="7" y="19"/>
                    <a:pt x="7" y="19"/>
                  </a:cubicBezTo>
                  <a:cubicBezTo>
                    <a:pt x="8" y="19"/>
                    <a:pt x="8" y="19"/>
                    <a:pt x="8" y="19"/>
                  </a:cubicBezTo>
                  <a:cubicBezTo>
                    <a:pt x="8" y="1"/>
                    <a:pt x="8" y="1"/>
                    <a:pt x="8" y="1"/>
                  </a:cubicBezTo>
                  <a:cubicBezTo>
                    <a:pt x="8" y="1"/>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101" name="Freeform 45"/>
            <p:cNvSpPr>
              <a:spLocks/>
            </p:cNvSpPr>
            <p:nvPr/>
          </p:nvSpPr>
          <p:spPr bwMode="auto">
            <a:xfrm>
              <a:off x="3877" y="2161"/>
              <a:ext cx="22" cy="70"/>
            </a:xfrm>
            <a:custGeom>
              <a:avLst/>
              <a:gdLst>
                <a:gd name="T0" fmla="*/ 8 w 9"/>
                <a:gd name="T1" fmla="*/ 0 h 28"/>
                <a:gd name="T2" fmla="*/ 1 w 9"/>
                <a:gd name="T3" fmla="*/ 0 h 28"/>
                <a:gd name="T4" fmla="*/ 0 w 9"/>
                <a:gd name="T5" fmla="*/ 1 h 28"/>
                <a:gd name="T6" fmla="*/ 0 w 9"/>
                <a:gd name="T7" fmla="*/ 28 h 28"/>
                <a:gd name="T8" fmla="*/ 1 w 9"/>
                <a:gd name="T9" fmla="*/ 28 h 28"/>
                <a:gd name="T10" fmla="*/ 8 w 9"/>
                <a:gd name="T11" fmla="*/ 28 h 28"/>
                <a:gd name="T12" fmla="*/ 9 w 9"/>
                <a:gd name="T13" fmla="*/ 28 h 28"/>
                <a:gd name="T14" fmla="*/ 9 w 9"/>
                <a:gd name="T15" fmla="*/ 1 h 28"/>
                <a:gd name="T16" fmla="*/ 8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8" y="0"/>
                  </a:moveTo>
                  <a:cubicBezTo>
                    <a:pt x="1" y="0"/>
                    <a:pt x="1" y="0"/>
                    <a:pt x="1" y="0"/>
                  </a:cubicBezTo>
                  <a:cubicBezTo>
                    <a:pt x="0" y="0"/>
                    <a:pt x="0" y="1"/>
                    <a:pt x="0" y="1"/>
                  </a:cubicBezTo>
                  <a:cubicBezTo>
                    <a:pt x="0" y="28"/>
                    <a:pt x="0" y="28"/>
                    <a:pt x="0" y="28"/>
                  </a:cubicBezTo>
                  <a:cubicBezTo>
                    <a:pt x="0" y="28"/>
                    <a:pt x="0" y="28"/>
                    <a:pt x="1" y="28"/>
                  </a:cubicBezTo>
                  <a:cubicBezTo>
                    <a:pt x="8" y="28"/>
                    <a:pt x="8" y="28"/>
                    <a:pt x="8" y="28"/>
                  </a:cubicBezTo>
                  <a:cubicBezTo>
                    <a:pt x="8" y="28"/>
                    <a:pt x="9" y="28"/>
                    <a:pt x="9" y="28"/>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102" name="Freeform 46"/>
            <p:cNvSpPr>
              <a:spLocks/>
            </p:cNvSpPr>
            <p:nvPr/>
          </p:nvSpPr>
          <p:spPr bwMode="auto">
            <a:xfrm>
              <a:off x="3821" y="2089"/>
              <a:ext cx="23" cy="27"/>
            </a:xfrm>
            <a:custGeom>
              <a:avLst/>
              <a:gdLst>
                <a:gd name="T0" fmla="*/ 5 w 9"/>
                <a:gd name="T1" fmla="*/ 10 h 11"/>
                <a:gd name="T2" fmla="*/ 8 w 9"/>
                <a:gd name="T3" fmla="*/ 4 h 11"/>
                <a:gd name="T4" fmla="*/ 5 w 9"/>
                <a:gd name="T5" fmla="*/ 0 h 11"/>
                <a:gd name="T6" fmla="*/ 0 w 9"/>
                <a:gd name="T7" fmla="*/ 4 h 11"/>
                <a:gd name="T8" fmla="*/ 5 w 9"/>
                <a:gd name="T9" fmla="*/ 10 h 11"/>
              </a:gdLst>
              <a:ahLst/>
              <a:cxnLst>
                <a:cxn ang="0">
                  <a:pos x="T0" y="T1"/>
                </a:cxn>
                <a:cxn ang="0">
                  <a:pos x="T2" y="T3"/>
                </a:cxn>
                <a:cxn ang="0">
                  <a:pos x="T4" y="T5"/>
                </a:cxn>
                <a:cxn ang="0">
                  <a:pos x="T6" y="T7"/>
                </a:cxn>
                <a:cxn ang="0">
                  <a:pos x="T8" y="T9"/>
                </a:cxn>
              </a:cxnLst>
              <a:rect l="0" t="0" r="r" b="b"/>
              <a:pathLst>
                <a:path w="9" h="11">
                  <a:moveTo>
                    <a:pt x="5" y="10"/>
                  </a:moveTo>
                  <a:cubicBezTo>
                    <a:pt x="8" y="10"/>
                    <a:pt x="8" y="7"/>
                    <a:pt x="8" y="4"/>
                  </a:cubicBezTo>
                  <a:cubicBezTo>
                    <a:pt x="9" y="2"/>
                    <a:pt x="7" y="0"/>
                    <a:pt x="5" y="0"/>
                  </a:cubicBezTo>
                  <a:cubicBezTo>
                    <a:pt x="2" y="0"/>
                    <a:pt x="0" y="2"/>
                    <a:pt x="0" y="4"/>
                  </a:cubicBezTo>
                  <a:cubicBezTo>
                    <a:pt x="1" y="8"/>
                    <a:pt x="4" y="11"/>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103" name="Freeform 47"/>
            <p:cNvSpPr>
              <a:spLocks/>
            </p:cNvSpPr>
            <p:nvPr/>
          </p:nvSpPr>
          <p:spPr bwMode="auto">
            <a:xfrm>
              <a:off x="3785" y="2164"/>
              <a:ext cx="36" cy="44"/>
            </a:xfrm>
            <a:custGeom>
              <a:avLst/>
              <a:gdLst>
                <a:gd name="T0" fmla="*/ 12 w 14"/>
                <a:gd name="T1" fmla="*/ 1 h 18"/>
                <a:gd name="T2" fmla="*/ 10 w 14"/>
                <a:gd name="T3" fmla="*/ 0 h 18"/>
                <a:gd name="T4" fmla="*/ 8 w 14"/>
                <a:gd name="T5" fmla="*/ 6 h 18"/>
                <a:gd name="T6" fmla="*/ 1 w 14"/>
                <a:gd name="T7" fmla="*/ 14 h 18"/>
                <a:gd name="T8" fmla="*/ 1 w 14"/>
                <a:gd name="T9" fmla="*/ 17 h 18"/>
                <a:gd name="T10" fmla="*/ 4 w 14"/>
                <a:gd name="T11" fmla="*/ 17 h 18"/>
                <a:gd name="T12" fmla="*/ 12 w 14"/>
                <a:gd name="T13" fmla="*/ 9 h 18"/>
                <a:gd name="T14" fmla="*/ 13 w 14"/>
                <a:gd name="T15" fmla="*/ 8 h 18"/>
                <a:gd name="T16" fmla="*/ 14 w 14"/>
                <a:gd name="T17" fmla="*/ 3 h 18"/>
                <a:gd name="T18" fmla="*/ 12 w 14"/>
                <a:gd name="T1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8">
                  <a:moveTo>
                    <a:pt x="12" y="1"/>
                  </a:moveTo>
                  <a:cubicBezTo>
                    <a:pt x="11" y="1"/>
                    <a:pt x="10" y="0"/>
                    <a:pt x="10" y="0"/>
                  </a:cubicBezTo>
                  <a:cubicBezTo>
                    <a:pt x="8" y="6"/>
                    <a:pt x="8" y="6"/>
                    <a:pt x="8" y="6"/>
                  </a:cubicBezTo>
                  <a:cubicBezTo>
                    <a:pt x="1" y="14"/>
                    <a:pt x="1" y="14"/>
                    <a:pt x="1" y="14"/>
                  </a:cubicBezTo>
                  <a:cubicBezTo>
                    <a:pt x="0" y="15"/>
                    <a:pt x="0" y="16"/>
                    <a:pt x="1" y="17"/>
                  </a:cubicBezTo>
                  <a:cubicBezTo>
                    <a:pt x="2" y="18"/>
                    <a:pt x="4" y="18"/>
                    <a:pt x="4" y="17"/>
                  </a:cubicBezTo>
                  <a:cubicBezTo>
                    <a:pt x="12" y="9"/>
                    <a:pt x="12" y="9"/>
                    <a:pt x="12" y="9"/>
                  </a:cubicBezTo>
                  <a:cubicBezTo>
                    <a:pt x="12" y="9"/>
                    <a:pt x="13" y="8"/>
                    <a:pt x="13" y="8"/>
                  </a:cubicBezTo>
                  <a:cubicBezTo>
                    <a:pt x="14" y="3"/>
                    <a:pt x="14" y="3"/>
                    <a:pt x="14" y="3"/>
                  </a:cubicBezTo>
                  <a:cubicBezTo>
                    <a:pt x="13" y="2"/>
                    <a:pt x="13" y="2"/>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104" name="Freeform 48"/>
            <p:cNvSpPr>
              <a:spLocks/>
            </p:cNvSpPr>
            <p:nvPr/>
          </p:nvSpPr>
          <p:spPr bwMode="auto">
            <a:xfrm>
              <a:off x="3836" y="2116"/>
              <a:ext cx="33" cy="20"/>
            </a:xfrm>
            <a:custGeom>
              <a:avLst/>
              <a:gdLst>
                <a:gd name="T0" fmla="*/ 6 w 13"/>
                <a:gd name="T1" fmla="*/ 8 h 8"/>
                <a:gd name="T2" fmla="*/ 12 w 13"/>
                <a:gd name="T3" fmla="*/ 4 h 8"/>
                <a:gd name="T4" fmla="*/ 12 w 13"/>
                <a:gd name="T5" fmla="*/ 1 h 8"/>
                <a:gd name="T6" fmla="*/ 10 w 13"/>
                <a:gd name="T7" fmla="*/ 1 h 8"/>
                <a:gd name="T8" fmla="*/ 5 w 13"/>
                <a:gd name="T9" fmla="*/ 4 h 8"/>
                <a:gd name="T10" fmla="*/ 1 w 13"/>
                <a:gd name="T11" fmla="*/ 3 h 8"/>
                <a:gd name="T12" fmla="*/ 1 w 13"/>
                <a:gd name="T13" fmla="*/ 5 h 8"/>
                <a:gd name="T14" fmla="*/ 0 w 13"/>
                <a:gd name="T15" fmla="*/ 7 h 8"/>
                <a:gd name="T16" fmla="*/ 5 w 13"/>
                <a:gd name="T17" fmla="*/ 8 h 8"/>
                <a:gd name="T18" fmla="*/ 6 w 1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6" y="8"/>
                  </a:moveTo>
                  <a:cubicBezTo>
                    <a:pt x="12" y="4"/>
                    <a:pt x="12" y="4"/>
                    <a:pt x="12" y="4"/>
                  </a:cubicBezTo>
                  <a:cubicBezTo>
                    <a:pt x="13" y="3"/>
                    <a:pt x="13" y="2"/>
                    <a:pt x="12" y="1"/>
                  </a:cubicBezTo>
                  <a:cubicBezTo>
                    <a:pt x="12" y="1"/>
                    <a:pt x="11" y="0"/>
                    <a:pt x="10" y="1"/>
                  </a:cubicBezTo>
                  <a:cubicBezTo>
                    <a:pt x="5" y="4"/>
                    <a:pt x="5" y="4"/>
                    <a:pt x="5" y="4"/>
                  </a:cubicBezTo>
                  <a:cubicBezTo>
                    <a:pt x="1" y="3"/>
                    <a:pt x="1" y="3"/>
                    <a:pt x="1" y="3"/>
                  </a:cubicBezTo>
                  <a:cubicBezTo>
                    <a:pt x="1" y="3"/>
                    <a:pt x="1" y="4"/>
                    <a:pt x="1" y="5"/>
                  </a:cubicBezTo>
                  <a:cubicBezTo>
                    <a:pt x="1" y="6"/>
                    <a:pt x="0" y="7"/>
                    <a:pt x="0" y="7"/>
                  </a:cubicBezTo>
                  <a:cubicBezTo>
                    <a:pt x="5" y="8"/>
                    <a:pt x="5" y="8"/>
                    <a:pt x="5" y="8"/>
                  </a:cubicBezTo>
                  <a:cubicBezTo>
                    <a:pt x="5" y="8"/>
                    <a:pt x="6"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105" name="Freeform 49"/>
            <p:cNvSpPr>
              <a:spLocks/>
            </p:cNvSpPr>
            <p:nvPr/>
          </p:nvSpPr>
          <p:spPr bwMode="auto">
            <a:xfrm>
              <a:off x="3783" y="2116"/>
              <a:ext cx="58" cy="87"/>
            </a:xfrm>
            <a:custGeom>
              <a:avLst/>
              <a:gdLst>
                <a:gd name="T0" fmla="*/ 18 w 23"/>
                <a:gd name="T1" fmla="*/ 17 h 35"/>
                <a:gd name="T2" fmla="*/ 21 w 23"/>
                <a:gd name="T3" fmla="*/ 5 h 35"/>
                <a:gd name="T4" fmla="*/ 21 w 23"/>
                <a:gd name="T5" fmla="*/ 2 h 35"/>
                <a:gd name="T6" fmla="*/ 20 w 23"/>
                <a:gd name="T7" fmla="*/ 2 h 35"/>
                <a:gd name="T8" fmla="*/ 19 w 23"/>
                <a:gd name="T9" fmla="*/ 7 h 35"/>
                <a:gd name="T10" fmla="*/ 20 w 23"/>
                <a:gd name="T11" fmla="*/ 3 h 35"/>
                <a:gd name="T12" fmla="*/ 20 w 23"/>
                <a:gd name="T13" fmla="*/ 2 h 35"/>
                <a:gd name="T14" fmla="*/ 20 w 23"/>
                <a:gd name="T15" fmla="*/ 1 h 35"/>
                <a:gd name="T16" fmla="*/ 19 w 23"/>
                <a:gd name="T17" fmla="*/ 1 h 35"/>
                <a:gd name="T18" fmla="*/ 18 w 23"/>
                <a:gd name="T19" fmla="*/ 2 h 35"/>
                <a:gd name="T20" fmla="*/ 19 w 23"/>
                <a:gd name="T21" fmla="*/ 3 h 35"/>
                <a:gd name="T22" fmla="*/ 18 w 23"/>
                <a:gd name="T23" fmla="*/ 6 h 35"/>
                <a:gd name="T24" fmla="*/ 17 w 23"/>
                <a:gd name="T25" fmla="*/ 0 h 35"/>
                <a:gd name="T26" fmla="*/ 17 w 23"/>
                <a:gd name="T27" fmla="*/ 0 h 35"/>
                <a:gd name="T28" fmla="*/ 17 w 23"/>
                <a:gd name="T29" fmla="*/ 0 h 35"/>
                <a:gd name="T30" fmla="*/ 15 w 23"/>
                <a:gd name="T31" fmla="*/ 0 h 35"/>
                <a:gd name="T32" fmla="*/ 8 w 23"/>
                <a:gd name="T33" fmla="*/ 0 h 35"/>
                <a:gd name="T34" fmla="*/ 1 w 23"/>
                <a:gd name="T35" fmla="*/ 5 h 35"/>
                <a:gd name="T36" fmla="*/ 1 w 23"/>
                <a:gd name="T37" fmla="*/ 8 h 35"/>
                <a:gd name="T38" fmla="*/ 4 w 23"/>
                <a:gd name="T39" fmla="*/ 8 h 35"/>
                <a:gd name="T40" fmla="*/ 4 w 23"/>
                <a:gd name="T41" fmla="*/ 8 h 35"/>
                <a:gd name="T42" fmla="*/ 9 w 23"/>
                <a:gd name="T43" fmla="*/ 4 h 35"/>
                <a:gd name="T44" fmla="*/ 13 w 23"/>
                <a:gd name="T45" fmla="*/ 4 h 35"/>
                <a:gd name="T46" fmla="*/ 12 w 23"/>
                <a:gd name="T47" fmla="*/ 4 h 35"/>
                <a:gd name="T48" fmla="*/ 9 w 23"/>
                <a:gd name="T49" fmla="*/ 15 h 35"/>
                <a:gd name="T50" fmla="*/ 10 w 23"/>
                <a:gd name="T51" fmla="*/ 16 h 35"/>
                <a:gd name="T52" fmla="*/ 14 w 23"/>
                <a:gd name="T53" fmla="*/ 20 h 35"/>
                <a:gd name="T54" fmla="*/ 18 w 23"/>
                <a:gd name="T55" fmla="*/ 24 h 35"/>
                <a:gd name="T56" fmla="*/ 17 w 23"/>
                <a:gd name="T57" fmla="*/ 32 h 35"/>
                <a:gd name="T58" fmla="*/ 19 w 23"/>
                <a:gd name="T59" fmla="*/ 35 h 35"/>
                <a:gd name="T60" fmla="*/ 22 w 23"/>
                <a:gd name="T61" fmla="*/ 33 h 35"/>
                <a:gd name="T62" fmla="*/ 23 w 23"/>
                <a:gd name="T63" fmla="*/ 24 h 35"/>
                <a:gd name="T64" fmla="*/ 23 w 23"/>
                <a:gd name="T65" fmla="*/ 22 h 35"/>
                <a:gd name="T66" fmla="*/ 18 w 23"/>
                <a:gd name="T6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35">
                  <a:moveTo>
                    <a:pt x="18" y="17"/>
                  </a:moveTo>
                  <a:cubicBezTo>
                    <a:pt x="19" y="10"/>
                    <a:pt x="21" y="6"/>
                    <a:pt x="21" y="5"/>
                  </a:cubicBezTo>
                  <a:cubicBezTo>
                    <a:pt x="21" y="3"/>
                    <a:pt x="21" y="2"/>
                    <a:pt x="21" y="2"/>
                  </a:cubicBezTo>
                  <a:cubicBezTo>
                    <a:pt x="20" y="2"/>
                    <a:pt x="20" y="2"/>
                    <a:pt x="20" y="2"/>
                  </a:cubicBezTo>
                  <a:cubicBezTo>
                    <a:pt x="20" y="5"/>
                    <a:pt x="19" y="7"/>
                    <a:pt x="19" y="7"/>
                  </a:cubicBezTo>
                  <a:cubicBezTo>
                    <a:pt x="19" y="7"/>
                    <a:pt x="20" y="4"/>
                    <a:pt x="20" y="3"/>
                  </a:cubicBezTo>
                  <a:cubicBezTo>
                    <a:pt x="20" y="2"/>
                    <a:pt x="20" y="2"/>
                    <a:pt x="20" y="2"/>
                  </a:cubicBezTo>
                  <a:cubicBezTo>
                    <a:pt x="20" y="1"/>
                    <a:pt x="20" y="1"/>
                    <a:pt x="20" y="1"/>
                  </a:cubicBezTo>
                  <a:cubicBezTo>
                    <a:pt x="20" y="1"/>
                    <a:pt x="19" y="1"/>
                    <a:pt x="19" y="1"/>
                  </a:cubicBezTo>
                  <a:cubicBezTo>
                    <a:pt x="19" y="1"/>
                    <a:pt x="18" y="2"/>
                    <a:pt x="18" y="2"/>
                  </a:cubicBezTo>
                  <a:cubicBezTo>
                    <a:pt x="18" y="2"/>
                    <a:pt x="18" y="2"/>
                    <a:pt x="19" y="3"/>
                  </a:cubicBezTo>
                  <a:cubicBezTo>
                    <a:pt x="19" y="3"/>
                    <a:pt x="18" y="4"/>
                    <a:pt x="18" y="6"/>
                  </a:cubicBezTo>
                  <a:cubicBezTo>
                    <a:pt x="18" y="1"/>
                    <a:pt x="17" y="0"/>
                    <a:pt x="17" y="0"/>
                  </a:cubicBezTo>
                  <a:cubicBezTo>
                    <a:pt x="17" y="0"/>
                    <a:pt x="17" y="0"/>
                    <a:pt x="17" y="0"/>
                  </a:cubicBezTo>
                  <a:cubicBezTo>
                    <a:pt x="17" y="0"/>
                    <a:pt x="17" y="0"/>
                    <a:pt x="17" y="0"/>
                  </a:cubicBezTo>
                  <a:cubicBezTo>
                    <a:pt x="16" y="0"/>
                    <a:pt x="15" y="0"/>
                    <a:pt x="15" y="0"/>
                  </a:cubicBezTo>
                  <a:cubicBezTo>
                    <a:pt x="13" y="0"/>
                    <a:pt x="11" y="0"/>
                    <a:pt x="8" y="0"/>
                  </a:cubicBezTo>
                  <a:cubicBezTo>
                    <a:pt x="8" y="0"/>
                    <a:pt x="1" y="5"/>
                    <a:pt x="1" y="5"/>
                  </a:cubicBezTo>
                  <a:cubicBezTo>
                    <a:pt x="0" y="6"/>
                    <a:pt x="0" y="7"/>
                    <a:pt x="1" y="8"/>
                  </a:cubicBezTo>
                  <a:cubicBezTo>
                    <a:pt x="2" y="8"/>
                    <a:pt x="3" y="9"/>
                    <a:pt x="4" y="8"/>
                  </a:cubicBezTo>
                  <a:cubicBezTo>
                    <a:pt x="4" y="8"/>
                    <a:pt x="4" y="8"/>
                    <a:pt x="4" y="8"/>
                  </a:cubicBezTo>
                  <a:cubicBezTo>
                    <a:pt x="4" y="8"/>
                    <a:pt x="9" y="4"/>
                    <a:pt x="9" y="4"/>
                  </a:cubicBezTo>
                  <a:cubicBezTo>
                    <a:pt x="9" y="4"/>
                    <a:pt x="13" y="4"/>
                    <a:pt x="13" y="4"/>
                  </a:cubicBezTo>
                  <a:cubicBezTo>
                    <a:pt x="12" y="4"/>
                    <a:pt x="12" y="4"/>
                    <a:pt x="12" y="4"/>
                  </a:cubicBezTo>
                  <a:cubicBezTo>
                    <a:pt x="11" y="7"/>
                    <a:pt x="9" y="13"/>
                    <a:pt x="9" y="15"/>
                  </a:cubicBezTo>
                  <a:cubicBezTo>
                    <a:pt x="9" y="15"/>
                    <a:pt x="10" y="15"/>
                    <a:pt x="10" y="16"/>
                  </a:cubicBezTo>
                  <a:cubicBezTo>
                    <a:pt x="10" y="16"/>
                    <a:pt x="11" y="18"/>
                    <a:pt x="14" y="20"/>
                  </a:cubicBezTo>
                  <a:cubicBezTo>
                    <a:pt x="14" y="20"/>
                    <a:pt x="18" y="24"/>
                    <a:pt x="18" y="24"/>
                  </a:cubicBezTo>
                  <a:cubicBezTo>
                    <a:pt x="18" y="24"/>
                    <a:pt x="17" y="32"/>
                    <a:pt x="17" y="32"/>
                  </a:cubicBezTo>
                  <a:cubicBezTo>
                    <a:pt x="17" y="34"/>
                    <a:pt x="18" y="35"/>
                    <a:pt x="19" y="35"/>
                  </a:cubicBezTo>
                  <a:cubicBezTo>
                    <a:pt x="20" y="35"/>
                    <a:pt x="21" y="35"/>
                    <a:pt x="22" y="33"/>
                  </a:cubicBezTo>
                  <a:cubicBezTo>
                    <a:pt x="22" y="33"/>
                    <a:pt x="23" y="24"/>
                    <a:pt x="23" y="24"/>
                  </a:cubicBezTo>
                  <a:cubicBezTo>
                    <a:pt x="23" y="23"/>
                    <a:pt x="23" y="22"/>
                    <a:pt x="23" y="22"/>
                  </a:cubicBezTo>
                  <a:cubicBezTo>
                    <a:pt x="22" y="21"/>
                    <a:pt x="18" y="17"/>
                    <a:pt x="1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grpSp>
      <p:grpSp>
        <p:nvGrpSpPr>
          <p:cNvPr id="106" name="Group 52"/>
          <p:cNvGrpSpPr>
            <a:grpSpLocks noChangeAspect="1"/>
          </p:cNvGrpSpPr>
          <p:nvPr/>
        </p:nvGrpSpPr>
        <p:grpSpPr bwMode="auto">
          <a:xfrm>
            <a:off x="2945763" y="4014726"/>
            <a:ext cx="297913" cy="295344"/>
            <a:chOff x="3783" y="2102"/>
            <a:chExt cx="116" cy="115"/>
          </a:xfrm>
          <a:solidFill>
            <a:schemeClr val="bg1">
              <a:lumMod val="50000"/>
            </a:schemeClr>
          </a:solidFill>
          <a:effectLst/>
        </p:grpSpPr>
        <p:sp>
          <p:nvSpPr>
            <p:cNvPr id="107" name="Freeform 53"/>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8" name="Freeform 54"/>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9" name="Freeform 55"/>
            <p:cNvSpPr>
              <a:spLocks/>
            </p:cNvSpPr>
            <p:nvPr/>
          </p:nvSpPr>
          <p:spPr bwMode="auto">
            <a:xfrm>
              <a:off x="3839" y="2115"/>
              <a:ext cx="7" cy="10"/>
            </a:xfrm>
            <a:custGeom>
              <a:avLst/>
              <a:gdLst>
                <a:gd name="T0" fmla="*/ 1 w 3"/>
                <a:gd name="T1" fmla="*/ 4 h 4"/>
                <a:gd name="T2" fmla="*/ 1 w 3"/>
                <a:gd name="T3" fmla="*/ 4 h 4"/>
                <a:gd name="T4" fmla="*/ 3 w 3"/>
                <a:gd name="T5" fmla="*/ 3 h 4"/>
                <a:gd name="T6" fmla="*/ 3 w 3"/>
                <a:gd name="T7" fmla="*/ 0 h 4"/>
                <a:gd name="T8" fmla="*/ 1 w 3"/>
                <a:gd name="T9" fmla="*/ 0 h 4"/>
                <a:gd name="T10" fmla="*/ 0 w 3"/>
                <a:gd name="T11" fmla="*/ 0 h 4"/>
                <a:gd name="T12" fmla="*/ 0 w 3"/>
                <a:gd name="T13" fmla="*/ 3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2" y="4"/>
                    <a:pt x="3" y="4"/>
                    <a:pt x="3" y="3"/>
                  </a:cubicBezTo>
                  <a:cubicBezTo>
                    <a:pt x="3" y="0"/>
                    <a:pt x="3" y="0"/>
                    <a:pt x="3" y="0"/>
                  </a:cubicBezTo>
                  <a:cubicBezTo>
                    <a:pt x="2" y="0"/>
                    <a:pt x="2" y="0"/>
                    <a:pt x="1" y="0"/>
                  </a:cubicBezTo>
                  <a:cubicBezTo>
                    <a:pt x="1" y="0"/>
                    <a:pt x="0" y="0"/>
                    <a:pt x="0" y="0"/>
                  </a:cubicBezTo>
                  <a:cubicBezTo>
                    <a:pt x="0" y="3"/>
                    <a:pt x="0" y="3"/>
                    <a:pt x="0" y="3"/>
                  </a:cubicBezTo>
                  <a:cubicBezTo>
                    <a:pt x="0" y="4"/>
                    <a:pt x="0"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0" name="Freeform 56"/>
            <p:cNvSpPr>
              <a:spLocks/>
            </p:cNvSpPr>
            <p:nvPr/>
          </p:nvSpPr>
          <p:spPr bwMode="auto">
            <a:xfrm>
              <a:off x="3839" y="2195"/>
              <a:ext cx="7" cy="10"/>
            </a:xfrm>
            <a:custGeom>
              <a:avLst/>
              <a:gdLst>
                <a:gd name="T0" fmla="*/ 1 w 3"/>
                <a:gd name="T1" fmla="*/ 0 h 4"/>
                <a:gd name="T2" fmla="*/ 1 w 3"/>
                <a:gd name="T3" fmla="*/ 0 h 4"/>
                <a:gd name="T4" fmla="*/ 0 w 3"/>
                <a:gd name="T5" fmla="*/ 1 h 4"/>
                <a:gd name="T6" fmla="*/ 0 w 3"/>
                <a:gd name="T7" fmla="*/ 4 h 4"/>
                <a:gd name="T8" fmla="*/ 1 w 3"/>
                <a:gd name="T9" fmla="*/ 4 h 4"/>
                <a:gd name="T10" fmla="*/ 3 w 3"/>
                <a:gd name="T11" fmla="*/ 4 h 4"/>
                <a:gd name="T12" fmla="*/ 3 w 3"/>
                <a:gd name="T13" fmla="*/ 1 h 4"/>
                <a:gd name="T14" fmla="*/ 1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0"/>
                  </a:moveTo>
                  <a:cubicBezTo>
                    <a:pt x="1" y="0"/>
                    <a:pt x="1" y="0"/>
                    <a:pt x="1" y="0"/>
                  </a:cubicBezTo>
                  <a:cubicBezTo>
                    <a:pt x="0" y="0"/>
                    <a:pt x="0" y="1"/>
                    <a:pt x="0" y="1"/>
                  </a:cubicBezTo>
                  <a:cubicBezTo>
                    <a:pt x="0" y="4"/>
                    <a:pt x="0" y="4"/>
                    <a:pt x="0" y="4"/>
                  </a:cubicBezTo>
                  <a:cubicBezTo>
                    <a:pt x="0" y="4"/>
                    <a:pt x="1" y="4"/>
                    <a:pt x="1" y="4"/>
                  </a:cubicBezTo>
                  <a:cubicBezTo>
                    <a:pt x="2" y="4"/>
                    <a:pt x="2" y="4"/>
                    <a:pt x="3" y="4"/>
                  </a:cubicBezTo>
                  <a:cubicBezTo>
                    <a:pt x="3" y="1"/>
                    <a:pt x="3" y="1"/>
                    <a:pt x="3" y="1"/>
                  </a:cubicBezTo>
                  <a:cubicBezTo>
                    <a:pt x="3" y="1"/>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1" name="Freeform 57"/>
            <p:cNvSpPr>
              <a:spLocks/>
            </p:cNvSpPr>
            <p:nvPr/>
          </p:nvSpPr>
          <p:spPr bwMode="auto">
            <a:xfrm>
              <a:off x="3796" y="2155"/>
              <a:ext cx="10" cy="10"/>
            </a:xfrm>
            <a:custGeom>
              <a:avLst/>
              <a:gdLst>
                <a:gd name="T0" fmla="*/ 3 w 4"/>
                <a:gd name="T1" fmla="*/ 0 h 4"/>
                <a:gd name="T2" fmla="*/ 0 w 4"/>
                <a:gd name="T3" fmla="*/ 0 h 4"/>
                <a:gd name="T4" fmla="*/ 0 w 4"/>
                <a:gd name="T5" fmla="*/ 2 h 4"/>
                <a:gd name="T6" fmla="*/ 0 w 4"/>
                <a:gd name="T7" fmla="*/ 4 h 4"/>
                <a:gd name="T8" fmla="*/ 3 w 4"/>
                <a:gd name="T9" fmla="*/ 4 h 4"/>
                <a:gd name="T10" fmla="*/ 4 w 4"/>
                <a:gd name="T11" fmla="*/ 2 h 4"/>
                <a:gd name="T12" fmla="*/ 4 w 4"/>
                <a:gd name="T13" fmla="*/ 2 h 4"/>
                <a:gd name="T14" fmla="*/ 3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3" y="0"/>
                  </a:moveTo>
                  <a:cubicBezTo>
                    <a:pt x="0" y="0"/>
                    <a:pt x="0" y="0"/>
                    <a:pt x="0" y="0"/>
                  </a:cubicBezTo>
                  <a:cubicBezTo>
                    <a:pt x="0" y="1"/>
                    <a:pt x="0" y="1"/>
                    <a:pt x="0" y="2"/>
                  </a:cubicBezTo>
                  <a:cubicBezTo>
                    <a:pt x="0" y="3"/>
                    <a:pt x="0" y="3"/>
                    <a:pt x="0" y="4"/>
                  </a:cubicBezTo>
                  <a:cubicBezTo>
                    <a:pt x="3" y="4"/>
                    <a:pt x="3" y="4"/>
                    <a:pt x="3" y="4"/>
                  </a:cubicBezTo>
                  <a:cubicBezTo>
                    <a:pt x="4" y="4"/>
                    <a:pt x="4" y="3"/>
                    <a:pt x="4" y="2"/>
                  </a:cubicBezTo>
                  <a:cubicBezTo>
                    <a:pt x="4" y="2"/>
                    <a:pt x="4" y="2"/>
                    <a:pt x="4" y="2"/>
                  </a:cubicBezTo>
                  <a:cubicBezTo>
                    <a:pt x="4" y="1"/>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2" name="Freeform 58"/>
            <p:cNvSpPr>
              <a:spLocks/>
            </p:cNvSpPr>
            <p:nvPr/>
          </p:nvSpPr>
          <p:spPr bwMode="auto">
            <a:xfrm>
              <a:off x="3877" y="2155"/>
              <a:ext cx="10" cy="10"/>
            </a:xfrm>
            <a:custGeom>
              <a:avLst/>
              <a:gdLst>
                <a:gd name="T0" fmla="*/ 4 w 4"/>
                <a:gd name="T1" fmla="*/ 0 h 4"/>
                <a:gd name="T2" fmla="*/ 2 w 4"/>
                <a:gd name="T3" fmla="*/ 0 h 4"/>
                <a:gd name="T4" fmla="*/ 0 w 4"/>
                <a:gd name="T5" fmla="*/ 2 h 4"/>
                <a:gd name="T6" fmla="*/ 0 w 4"/>
                <a:gd name="T7" fmla="*/ 2 h 4"/>
                <a:gd name="T8" fmla="*/ 2 w 4"/>
                <a:gd name="T9" fmla="*/ 4 h 4"/>
                <a:gd name="T10" fmla="*/ 4 w 4"/>
                <a:gd name="T11" fmla="*/ 4 h 4"/>
                <a:gd name="T12" fmla="*/ 4 w 4"/>
                <a:gd name="T13" fmla="*/ 2 h 4"/>
                <a:gd name="T14" fmla="*/ 4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0"/>
                  </a:moveTo>
                  <a:cubicBezTo>
                    <a:pt x="2" y="0"/>
                    <a:pt x="2" y="0"/>
                    <a:pt x="2" y="0"/>
                  </a:cubicBezTo>
                  <a:cubicBezTo>
                    <a:pt x="1" y="0"/>
                    <a:pt x="0" y="1"/>
                    <a:pt x="0" y="2"/>
                  </a:cubicBezTo>
                  <a:cubicBezTo>
                    <a:pt x="0" y="2"/>
                    <a:pt x="0" y="2"/>
                    <a:pt x="0" y="2"/>
                  </a:cubicBezTo>
                  <a:cubicBezTo>
                    <a:pt x="0" y="3"/>
                    <a:pt x="1" y="4"/>
                    <a:pt x="2" y="4"/>
                  </a:cubicBezTo>
                  <a:cubicBezTo>
                    <a:pt x="4" y="4"/>
                    <a:pt x="4" y="4"/>
                    <a:pt x="4" y="4"/>
                  </a:cubicBezTo>
                  <a:cubicBezTo>
                    <a:pt x="4" y="3"/>
                    <a:pt x="4" y="3"/>
                    <a:pt x="4" y="2"/>
                  </a:cubicBezTo>
                  <a:cubicBezTo>
                    <a:pt x="4" y="1"/>
                    <a:pt x="4" y="1"/>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3" name="Freeform 59"/>
            <p:cNvSpPr>
              <a:spLocks/>
            </p:cNvSpPr>
            <p:nvPr/>
          </p:nvSpPr>
          <p:spPr bwMode="auto">
            <a:xfrm>
              <a:off x="3813" y="2127"/>
              <a:ext cx="33" cy="38"/>
            </a:xfrm>
            <a:custGeom>
              <a:avLst/>
              <a:gdLst>
                <a:gd name="T0" fmla="*/ 11 w 13"/>
                <a:gd name="T1" fmla="*/ 0 h 15"/>
                <a:gd name="T2" fmla="*/ 10 w 13"/>
                <a:gd name="T3" fmla="*/ 2 h 15"/>
                <a:gd name="T4" fmla="*/ 10 w 13"/>
                <a:gd name="T5" fmla="*/ 11 h 15"/>
                <a:gd name="T6" fmla="*/ 9 w 13"/>
                <a:gd name="T7" fmla="*/ 12 h 15"/>
                <a:gd name="T8" fmla="*/ 2 w 13"/>
                <a:gd name="T9" fmla="*/ 12 h 15"/>
                <a:gd name="T10" fmla="*/ 0 w 13"/>
                <a:gd name="T11" fmla="*/ 14 h 15"/>
                <a:gd name="T12" fmla="*/ 2 w 13"/>
                <a:gd name="T13" fmla="*/ 15 h 15"/>
                <a:gd name="T14" fmla="*/ 11 w 13"/>
                <a:gd name="T15" fmla="*/ 15 h 15"/>
                <a:gd name="T16" fmla="*/ 12 w 13"/>
                <a:gd name="T17" fmla="*/ 15 h 15"/>
                <a:gd name="T18" fmla="*/ 12 w 13"/>
                <a:gd name="T19" fmla="*/ 15 h 15"/>
                <a:gd name="T20" fmla="*/ 13 w 13"/>
                <a:gd name="T21" fmla="*/ 13 h 15"/>
                <a:gd name="T22" fmla="*/ 13 w 13"/>
                <a:gd name="T23" fmla="*/ 2 h 15"/>
                <a:gd name="T24" fmla="*/ 11 w 13"/>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5">
                  <a:moveTo>
                    <a:pt x="11" y="0"/>
                  </a:moveTo>
                  <a:cubicBezTo>
                    <a:pt x="10" y="0"/>
                    <a:pt x="10" y="1"/>
                    <a:pt x="10" y="2"/>
                  </a:cubicBezTo>
                  <a:cubicBezTo>
                    <a:pt x="10" y="11"/>
                    <a:pt x="10" y="11"/>
                    <a:pt x="10" y="11"/>
                  </a:cubicBezTo>
                  <a:cubicBezTo>
                    <a:pt x="10" y="12"/>
                    <a:pt x="9" y="12"/>
                    <a:pt x="9" y="12"/>
                  </a:cubicBezTo>
                  <a:cubicBezTo>
                    <a:pt x="2" y="12"/>
                    <a:pt x="2" y="12"/>
                    <a:pt x="2" y="12"/>
                  </a:cubicBezTo>
                  <a:cubicBezTo>
                    <a:pt x="1" y="12"/>
                    <a:pt x="0" y="13"/>
                    <a:pt x="0" y="14"/>
                  </a:cubicBezTo>
                  <a:cubicBezTo>
                    <a:pt x="0" y="14"/>
                    <a:pt x="1" y="15"/>
                    <a:pt x="2" y="15"/>
                  </a:cubicBezTo>
                  <a:cubicBezTo>
                    <a:pt x="11" y="15"/>
                    <a:pt x="11" y="15"/>
                    <a:pt x="11" y="15"/>
                  </a:cubicBezTo>
                  <a:cubicBezTo>
                    <a:pt x="11" y="15"/>
                    <a:pt x="12" y="15"/>
                    <a:pt x="12" y="15"/>
                  </a:cubicBezTo>
                  <a:cubicBezTo>
                    <a:pt x="12" y="15"/>
                    <a:pt x="12" y="15"/>
                    <a:pt x="12" y="15"/>
                  </a:cubicBezTo>
                  <a:cubicBezTo>
                    <a:pt x="13" y="14"/>
                    <a:pt x="13" y="14"/>
                    <a:pt x="13" y="13"/>
                  </a:cubicBezTo>
                  <a:cubicBezTo>
                    <a:pt x="13" y="2"/>
                    <a:pt x="13" y="2"/>
                    <a:pt x="13" y="2"/>
                  </a:cubicBezTo>
                  <a:cubicBezTo>
                    <a:pt x="13" y="1"/>
                    <a:pt x="12"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14" name="Group 62"/>
          <p:cNvGrpSpPr>
            <a:grpSpLocks noChangeAspect="1"/>
          </p:cNvGrpSpPr>
          <p:nvPr/>
        </p:nvGrpSpPr>
        <p:grpSpPr bwMode="auto">
          <a:xfrm>
            <a:off x="2935876" y="4687504"/>
            <a:ext cx="317685" cy="253655"/>
            <a:chOff x="3775" y="2110"/>
            <a:chExt cx="129" cy="103"/>
          </a:xfrm>
          <a:solidFill>
            <a:schemeClr val="bg1">
              <a:lumMod val="50000"/>
            </a:schemeClr>
          </a:solidFill>
          <a:effectLst/>
        </p:grpSpPr>
        <p:sp>
          <p:nvSpPr>
            <p:cNvPr id="115" name="Freeform 63"/>
            <p:cNvSpPr>
              <a:spLocks/>
            </p:cNvSpPr>
            <p:nvPr/>
          </p:nvSpPr>
          <p:spPr bwMode="auto">
            <a:xfrm>
              <a:off x="3775" y="2177"/>
              <a:ext cx="40" cy="36"/>
            </a:xfrm>
            <a:custGeom>
              <a:avLst/>
              <a:gdLst>
                <a:gd name="T0" fmla="*/ 5 w 16"/>
                <a:gd name="T1" fmla="*/ 0 h 14"/>
                <a:gd name="T2" fmla="*/ 0 w 16"/>
                <a:gd name="T3" fmla="*/ 4 h 14"/>
                <a:gd name="T4" fmla="*/ 10 w 16"/>
                <a:gd name="T5" fmla="*/ 14 h 14"/>
                <a:gd name="T6" fmla="*/ 16 w 16"/>
                <a:gd name="T7" fmla="*/ 9 h 14"/>
                <a:gd name="T8" fmla="*/ 5 w 16"/>
                <a:gd name="T9" fmla="*/ 0 h 14"/>
              </a:gdLst>
              <a:ahLst/>
              <a:cxnLst>
                <a:cxn ang="0">
                  <a:pos x="T0" y="T1"/>
                </a:cxn>
                <a:cxn ang="0">
                  <a:pos x="T2" y="T3"/>
                </a:cxn>
                <a:cxn ang="0">
                  <a:pos x="T4" y="T5"/>
                </a:cxn>
                <a:cxn ang="0">
                  <a:pos x="T6" y="T7"/>
                </a:cxn>
                <a:cxn ang="0">
                  <a:pos x="T8" y="T9"/>
                </a:cxn>
              </a:cxnLst>
              <a:rect l="0" t="0" r="r" b="b"/>
              <a:pathLst>
                <a:path w="16" h="14">
                  <a:moveTo>
                    <a:pt x="5" y="0"/>
                  </a:moveTo>
                  <a:cubicBezTo>
                    <a:pt x="1" y="3"/>
                    <a:pt x="0" y="4"/>
                    <a:pt x="0" y="4"/>
                  </a:cubicBezTo>
                  <a:cubicBezTo>
                    <a:pt x="10" y="14"/>
                    <a:pt x="10" y="14"/>
                    <a:pt x="10" y="14"/>
                  </a:cubicBezTo>
                  <a:cubicBezTo>
                    <a:pt x="10" y="14"/>
                    <a:pt x="13" y="11"/>
                    <a:pt x="16" y="9"/>
                  </a:cubicBez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6" name="Freeform 64"/>
            <p:cNvSpPr>
              <a:spLocks/>
            </p:cNvSpPr>
            <p:nvPr/>
          </p:nvSpPr>
          <p:spPr bwMode="auto">
            <a:xfrm>
              <a:off x="3795" y="2156"/>
              <a:ext cx="109" cy="41"/>
            </a:xfrm>
            <a:custGeom>
              <a:avLst/>
              <a:gdLst>
                <a:gd name="T0" fmla="*/ 37 w 44"/>
                <a:gd name="T1" fmla="*/ 4 h 16"/>
                <a:gd name="T2" fmla="*/ 29 w 44"/>
                <a:gd name="T3" fmla="*/ 9 h 16"/>
                <a:gd name="T4" fmla="*/ 18 w 44"/>
                <a:gd name="T5" fmla="*/ 8 h 16"/>
                <a:gd name="T6" fmla="*/ 25 w 44"/>
                <a:gd name="T7" fmla="*/ 7 h 16"/>
                <a:gd name="T8" fmla="*/ 31 w 44"/>
                <a:gd name="T9" fmla="*/ 2 h 16"/>
                <a:gd name="T10" fmla="*/ 20 w 44"/>
                <a:gd name="T11" fmla="*/ 2 h 16"/>
                <a:gd name="T12" fmla="*/ 9 w 44"/>
                <a:gd name="T13" fmla="*/ 2 h 16"/>
                <a:gd name="T14" fmla="*/ 0 w 44"/>
                <a:gd name="T15" fmla="*/ 7 h 16"/>
                <a:gd name="T16" fmla="*/ 9 w 44"/>
                <a:gd name="T17" fmla="*/ 16 h 16"/>
                <a:gd name="T18" fmla="*/ 13 w 44"/>
                <a:gd name="T19" fmla="*/ 14 h 16"/>
                <a:gd name="T20" fmla="*/ 29 w 44"/>
                <a:gd name="T21" fmla="*/ 14 h 16"/>
                <a:gd name="T22" fmla="*/ 44 w 44"/>
                <a:gd name="T23" fmla="*/ 2 h 16"/>
                <a:gd name="T24" fmla="*/ 37 w 44"/>
                <a:gd name="T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16">
                  <a:moveTo>
                    <a:pt x="37" y="4"/>
                  </a:moveTo>
                  <a:cubicBezTo>
                    <a:pt x="34" y="7"/>
                    <a:pt x="32" y="8"/>
                    <a:pt x="29" y="9"/>
                  </a:cubicBezTo>
                  <a:cubicBezTo>
                    <a:pt x="24" y="10"/>
                    <a:pt x="19" y="9"/>
                    <a:pt x="18" y="8"/>
                  </a:cubicBezTo>
                  <a:cubicBezTo>
                    <a:pt x="15" y="6"/>
                    <a:pt x="18" y="7"/>
                    <a:pt x="25" y="7"/>
                  </a:cubicBezTo>
                  <a:cubicBezTo>
                    <a:pt x="32" y="6"/>
                    <a:pt x="31" y="2"/>
                    <a:pt x="31" y="2"/>
                  </a:cubicBezTo>
                  <a:cubicBezTo>
                    <a:pt x="29" y="2"/>
                    <a:pt x="27" y="2"/>
                    <a:pt x="20" y="2"/>
                  </a:cubicBezTo>
                  <a:cubicBezTo>
                    <a:pt x="17" y="2"/>
                    <a:pt x="12" y="1"/>
                    <a:pt x="9" y="2"/>
                  </a:cubicBezTo>
                  <a:cubicBezTo>
                    <a:pt x="6" y="2"/>
                    <a:pt x="4" y="5"/>
                    <a:pt x="0" y="7"/>
                  </a:cubicBezTo>
                  <a:cubicBezTo>
                    <a:pt x="9" y="16"/>
                    <a:pt x="9" y="16"/>
                    <a:pt x="9" y="16"/>
                  </a:cubicBezTo>
                  <a:cubicBezTo>
                    <a:pt x="11" y="15"/>
                    <a:pt x="12" y="14"/>
                    <a:pt x="13" y="14"/>
                  </a:cubicBezTo>
                  <a:cubicBezTo>
                    <a:pt x="16" y="14"/>
                    <a:pt x="23" y="15"/>
                    <a:pt x="29" y="14"/>
                  </a:cubicBezTo>
                  <a:cubicBezTo>
                    <a:pt x="40" y="9"/>
                    <a:pt x="44" y="2"/>
                    <a:pt x="44" y="2"/>
                  </a:cubicBezTo>
                  <a:cubicBezTo>
                    <a:pt x="44" y="2"/>
                    <a:pt x="41" y="0"/>
                    <a:pt x="3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7" name="Freeform 65"/>
            <p:cNvSpPr>
              <a:spLocks noEditPoints="1"/>
            </p:cNvSpPr>
            <p:nvPr/>
          </p:nvSpPr>
          <p:spPr bwMode="auto">
            <a:xfrm>
              <a:off x="3810" y="2110"/>
              <a:ext cx="94" cy="41"/>
            </a:xfrm>
            <a:custGeom>
              <a:avLst/>
              <a:gdLst>
                <a:gd name="T0" fmla="*/ 38 w 38"/>
                <a:gd name="T1" fmla="*/ 0 h 16"/>
                <a:gd name="T2" fmla="*/ 34 w 38"/>
                <a:gd name="T3" fmla="*/ 0 h 16"/>
                <a:gd name="T4" fmla="*/ 34 w 38"/>
                <a:gd name="T5" fmla="*/ 6 h 16"/>
                <a:gd name="T6" fmla="*/ 32 w 38"/>
                <a:gd name="T7" fmla="*/ 6 h 16"/>
                <a:gd name="T8" fmla="*/ 32 w 38"/>
                <a:gd name="T9" fmla="*/ 0 h 16"/>
                <a:gd name="T10" fmla="*/ 28 w 38"/>
                <a:gd name="T11" fmla="*/ 0 h 16"/>
                <a:gd name="T12" fmla="*/ 28 w 38"/>
                <a:gd name="T13" fmla="*/ 6 h 16"/>
                <a:gd name="T14" fmla="*/ 12 w 38"/>
                <a:gd name="T15" fmla="*/ 6 h 16"/>
                <a:gd name="T16" fmla="*/ 12 w 38"/>
                <a:gd name="T17" fmla="*/ 3 h 16"/>
                <a:gd name="T18" fmla="*/ 12 w 38"/>
                <a:gd name="T19" fmla="*/ 1 h 16"/>
                <a:gd name="T20" fmla="*/ 11 w 38"/>
                <a:gd name="T21" fmla="*/ 0 h 16"/>
                <a:gd name="T22" fmla="*/ 9 w 38"/>
                <a:gd name="T23" fmla="*/ 0 h 16"/>
                <a:gd name="T24" fmla="*/ 3 w 38"/>
                <a:gd name="T25" fmla="*/ 0 h 16"/>
                <a:gd name="T26" fmla="*/ 1 w 38"/>
                <a:gd name="T27" fmla="*/ 0 h 16"/>
                <a:gd name="T28" fmla="*/ 0 w 38"/>
                <a:gd name="T29" fmla="*/ 2 h 16"/>
                <a:gd name="T30" fmla="*/ 0 w 38"/>
                <a:gd name="T31" fmla="*/ 3 h 16"/>
                <a:gd name="T32" fmla="*/ 0 w 38"/>
                <a:gd name="T33" fmla="*/ 13 h 16"/>
                <a:gd name="T34" fmla="*/ 0 w 38"/>
                <a:gd name="T35" fmla="*/ 15 h 16"/>
                <a:gd name="T36" fmla="*/ 2 w 38"/>
                <a:gd name="T37" fmla="*/ 16 h 16"/>
                <a:gd name="T38" fmla="*/ 3 w 38"/>
                <a:gd name="T39" fmla="*/ 16 h 16"/>
                <a:gd name="T40" fmla="*/ 9 w 38"/>
                <a:gd name="T41" fmla="*/ 16 h 16"/>
                <a:gd name="T42" fmla="*/ 11 w 38"/>
                <a:gd name="T43" fmla="*/ 16 h 16"/>
                <a:gd name="T44" fmla="*/ 12 w 38"/>
                <a:gd name="T45" fmla="*/ 14 h 16"/>
                <a:gd name="T46" fmla="*/ 12 w 38"/>
                <a:gd name="T47" fmla="*/ 13 h 16"/>
                <a:gd name="T48" fmla="*/ 12 w 38"/>
                <a:gd name="T49" fmla="*/ 10 h 16"/>
                <a:gd name="T50" fmla="*/ 38 w 38"/>
                <a:gd name="T51" fmla="*/ 10 h 16"/>
                <a:gd name="T52" fmla="*/ 38 w 38"/>
                <a:gd name="T53" fmla="*/ 0 h 16"/>
                <a:gd name="T54" fmla="*/ 3 w 38"/>
                <a:gd name="T55" fmla="*/ 3 h 16"/>
                <a:gd name="T56" fmla="*/ 9 w 38"/>
                <a:gd name="T57" fmla="*/ 3 h 16"/>
                <a:gd name="T58" fmla="*/ 9 w 38"/>
                <a:gd name="T59" fmla="*/ 13 h 16"/>
                <a:gd name="T60" fmla="*/ 3 w 38"/>
                <a:gd name="T61" fmla="*/ 13 h 16"/>
                <a:gd name="T62" fmla="*/ 3 w 38"/>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16">
                  <a:moveTo>
                    <a:pt x="38" y="0"/>
                  </a:moveTo>
                  <a:cubicBezTo>
                    <a:pt x="34" y="0"/>
                    <a:pt x="34" y="0"/>
                    <a:pt x="34" y="0"/>
                  </a:cubicBezTo>
                  <a:cubicBezTo>
                    <a:pt x="34" y="6"/>
                    <a:pt x="34" y="6"/>
                    <a:pt x="34" y="6"/>
                  </a:cubicBezTo>
                  <a:cubicBezTo>
                    <a:pt x="32" y="6"/>
                    <a:pt x="32" y="6"/>
                    <a:pt x="32" y="6"/>
                  </a:cubicBezTo>
                  <a:cubicBezTo>
                    <a:pt x="32" y="0"/>
                    <a:pt x="32" y="0"/>
                    <a:pt x="32" y="0"/>
                  </a:cubicBezTo>
                  <a:cubicBezTo>
                    <a:pt x="28" y="0"/>
                    <a:pt x="28" y="0"/>
                    <a:pt x="28" y="0"/>
                  </a:cubicBezTo>
                  <a:cubicBezTo>
                    <a:pt x="28" y="6"/>
                    <a:pt x="28" y="6"/>
                    <a:pt x="28" y="6"/>
                  </a:cubicBezTo>
                  <a:cubicBezTo>
                    <a:pt x="12" y="6"/>
                    <a:pt x="12" y="6"/>
                    <a:pt x="12" y="6"/>
                  </a:cubicBezTo>
                  <a:cubicBezTo>
                    <a:pt x="12" y="3"/>
                    <a:pt x="12" y="3"/>
                    <a:pt x="12" y="3"/>
                  </a:cubicBezTo>
                  <a:cubicBezTo>
                    <a:pt x="12" y="2"/>
                    <a:pt x="12" y="2"/>
                    <a:pt x="12" y="1"/>
                  </a:cubicBezTo>
                  <a:cubicBezTo>
                    <a:pt x="12" y="1"/>
                    <a:pt x="11" y="0"/>
                    <a:pt x="11" y="0"/>
                  </a:cubicBezTo>
                  <a:cubicBezTo>
                    <a:pt x="10" y="0"/>
                    <a:pt x="10" y="0"/>
                    <a:pt x="9" y="0"/>
                  </a:cubicBezTo>
                  <a:cubicBezTo>
                    <a:pt x="3" y="0"/>
                    <a:pt x="3" y="0"/>
                    <a:pt x="3" y="0"/>
                  </a:cubicBezTo>
                  <a:cubicBezTo>
                    <a:pt x="2" y="0"/>
                    <a:pt x="2" y="0"/>
                    <a:pt x="1" y="0"/>
                  </a:cubicBezTo>
                  <a:cubicBezTo>
                    <a:pt x="1" y="1"/>
                    <a:pt x="0" y="1"/>
                    <a:pt x="0" y="2"/>
                  </a:cubicBezTo>
                  <a:cubicBezTo>
                    <a:pt x="0" y="2"/>
                    <a:pt x="0" y="2"/>
                    <a:pt x="0" y="3"/>
                  </a:cubicBezTo>
                  <a:cubicBezTo>
                    <a:pt x="0" y="13"/>
                    <a:pt x="0" y="13"/>
                    <a:pt x="0" y="13"/>
                  </a:cubicBezTo>
                  <a:cubicBezTo>
                    <a:pt x="0" y="14"/>
                    <a:pt x="0" y="14"/>
                    <a:pt x="0" y="15"/>
                  </a:cubicBezTo>
                  <a:cubicBezTo>
                    <a:pt x="1" y="15"/>
                    <a:pt x="1" y="16"/>
                    <a:pt x="2" y="16"/>
                  </a:cubicBezTo>
                  <a:cubicBezTo>
                    <a:pt x="2" y="16"/>
                    <a:pt x="2" y="16"/>
                    <a:pt x="3" y="16"/>
                  </a:cubicBezTo>
                  <a:cubicBezTo>
                    <a:pt x="9" y="16"/>
                    <a:pt x="9" y="16"/>
                    <a:pt x="9" y="16"/>
                  </a:cubicBezTo>
                  <a:cubicBezTo>
                    <a:pt x="10" y="16"/>
                    <a:pt x="11" y="16"/>
                    <a:pt x="11" y="16"/>
                  </a:cubicBezTo>
                  <a:cubicBezTo>
                    <a:pt x="12" y="15"/>
                    <a:pt x="12" y="15"/>
                    <a:pt x="12" y="14"/>
                  </a:cubicBezTo>
                  <a:cubicBezTo>
                    <a:pt x="12" y="14"/>
                    <a:pt x="12" y="13"/>
                    <a:pt x="12" y="13"/>
                  </a:cubicBezTo>
                  <a:cubicBezTo>
                    <a:pt x="12" y="10"/>
                    <a:pt x="12" y="10"/>
                    <a:pt x="12" y="10"/>
                  </a:cubicBezTo>
                  <a:cubicBezTo>
                    <a:pt x="38" y="10"/>
                    <a:pt x="38" y="10"/>
                    <a:pt x="38" y="10"/>
                  </a:cubicBezTo>
                  <a:lnTo>
                    <a:pt x="38" y="0"/>
                  </a:lnTo>
                  <a:close/>
                  <a:moveTo>
                    <a:pt x="3" y="3"/>
                  </a:moveTo>
                  <a:cubicBezTo>
                    <a:pt x="9" y="3"/>
                    <a:pt x="9" y="3"/>
                    <a:pt x="9" y="3"/>
                  </a:cubicBezTo>
                  <a:cubicBezTo>
                    <a:pt x="9" y="13"/>
                    <a:pt x="9" y="13"/>
                    <a:pt x="9" y="13"/>
                  </a:cubicBezTo>
                  <a:cubicBezTo>
                    <a:pt x="3" y="13"/>
                    <a:pt x="3" y="13"/>
                    <a:pt x="3" y="13"/>
                  </a:cubicBezTo>
                  <a:lnTo>
                    <a:pt x="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18" name="Group 68"/>
          <p:cNvGrpSpPr>
            <a:grpSpLocks noChangeAspect="1"/>
          </p:cNvGrpSpPr>
          <p:nvPr/>
        </p:nvGrpSpPr>
        <p:grpSpPr bwMode="auto">
          <a:xfrm>
            <a:off x="2953026" y="5329742"/>
            <a:ext cx="283386" cy="273045"/>
            <a:chOff x="3770" y="2095"/>
            <a:chExt cx="137" cy="132"/>
          </a:xfrm>
          <a:solidFill>
            <a:schemeClr val="bg1">
              <a:lumMod val="50000"/>
            </a:schemeClr>
          </a:solidFill>
          <a:effectLst/>
        </p:grpSpPr>
        <p:sp>
          <p:nvSpPr>
            <p:cNvPr id="119" name="Freeform 69"/>
            <p:cNvSpPr>
              <a:spLocks/>
            </p:cNvSpPr>
            <p:nvPr/>
          </p:nvSpPr>
          <p:spPr bwMode="auto">
            <a:xfrm>
              <a:off x="3770" y="2190"/>
              <a:ext cx="137" cy="37"/>
            </a:xfrm>
            <a:custGeom>
              <a:avLst/>
              <a:gdLst>
                <a:gd name="T0" fmla="*/ 52 w 55"/>
                <a:gd name="T1" fmla="*/ 6 h 15"/>
                <a:gd name="T2" fmla="*/ 38 w 55"/>
                <a:gd name="T3" fmla="*/ 6 h 15"/>
                <a:gd name="T4" fmla="*/ 37 w 55"/>
                <a:gd name="T5" fmla="*/ 6 h 15"/>
                <a:gd name="T6" fmla="*/ 37 w 55"/>
                <a:gd name="T7" fmla="*/ 3 h 15"/>
                <a:gd name="T8" fmla="*/ 37 w 55"/>
                <a:gd name="T9" fmla="*/ 1 h 15"/>
                <a:gd name="T10" fmla="*/ 35 w 55"/>
                <a:gd name="T11" fmla="*/ 0 h 15"/>
                <a:gd name="T12" fmla="*/ 20 w 55"/>
                <a:gd name="T13" fmla="*/ 0 h 15"/>
                <a:gd name="T14" fmla="*/ 18 w 55"/>
                <a:gd name="T15" fmla="*/ 3 h 15"/>
                <a:gd name="T16" fmla="*/ 18 w 55"/>
                <a:gd name="T17" fmla="*/ 6 h 15"/>
                <a:gd name="T18" fmla="*/ 18 w 55"/>
                <a:gd name="T19" fmla="*/ 6 h 15"/>
                <a:gd name="T20" fmla="*/ 3 w 55"/>
                <a:gd name="T21" fmla="*/ 6 h 15"/>
                <a:gd name="T22" fmla="*/ 0 w 55"/>
                <a:gd name="T23" fmla="*/ 8 h 15"/>
                <a:gd name="T24" fmla="*/ 0 w 55"/>
                <a:gd name="T25" fmla="*/ 14 h 15"/>
                <a:gd name="T26" fmla="*/ 1 w 55"/>
                <a:gd name="T27" fmla="*/ 15 h 15"/>
                <a:gd name="T28" fmla="*/ 2 w 55"/>
                <a:gd name="T29" fmla="*/ 14 h 15"/>
                <a:gd name="T30" fmla="*/ 2 w 55"/>
                <a:gd name="T31" fmla="*/ 8 h 15"/>
                <a:gd name="T32" fmla="*/ 3 w 55"/>
                <a:gd name="T33" fmla="*/ 8 h 15"/>
                <a:gd name="T34" fmla="*/ 18 w 55"/>
                <a:gd name="T35" fmla="*/ 8 h 15"/>
                <a:gd name="T36" fmla="*/ 18 w 55"/>
                <a:gd name="T37" fmla="*/ 8 h 15"/>
                <a:gd name="T38" fmla="*/ 18 w 55"/>
                <a:gd name="T39" fmla="*/ 9 h 15"/>
                <a:gd name="T40" fmla="*/ 19 w 55"/>
                <a:gd name="T41" fmla="*/ 9 h 15"/>
                <a:gd name="T42" fmla="*/ 20 w 55"/>
                <a:gd name="T43" fmla="*/ 9 h 15"/>
                <a:gd name="T44" fmla="*/ 20 w 55"/>
                <a:gd name="T45" fmla="*/ 8 h 15"/>
                <a:gd name="T46" fmla="*/ 20 w 55"/>
                <a:gd name="T47" fmla="*/ 3 h 15"/>
                <a:gd name="T48" fmla="*/ 20 w 55"/>
                <a:gd name="T49" fmla="*/ 2 h 15"/>
                <a:gd name="T50" fmla="*/ 35 w 55"/>
                <a:gd name="T51" fmla="*/ 2 h 15"/>
                <a:gd name="T52" fmla="*/ 35 w 55"/>
                <a:gd name="T53" fmla="*/ 3 h 15"/>
                <a:gd name="T54" fmla="*/ 35 w 55"/>
                <a:gd name="T55" fmla="*/ 8 h 15"/>
                <a:gd name="T56" fmla="*/ 36 w 55"/>
                <a:gd name="T57" fmla="*/ 9 h 15"/>
                <a:gd name="T58" fmla="*/ 36 w 55"/>
                <a:gd name="T59" fmla="*/ 9 h 15"/>
                <a:gd name="T60" fmla="*/ 37 w 55"/>
                <a:gd name="T61" fmla="*/ 9 h 15"/>
                <a:gd name="T62" fmla="*/ 37 w 55"/>
                <a:gd name="T63" fmla="*/ 8 h 15"/>
                <a:gd name="T64" fmla="*/ 38 w 55"/>
                <a:gd name="T65" fmla="*/ 8 h 15"/>
                <a:gd name="T66" fmla="*/ 52 w 55"/>
                <a:gd name="T67" fmla="*/ 8 h 15"/>
                <a:gd name="T68" fmla="*/ 53 w 55"/>
                <a:gd name="T69" fmla="*/ 8 h 15"/>
                <a:gd name="T70" fmla="*/ 53 w 55"/>
                <a:gd name="T71" fmla="*/ 14 h 15"/>
                <a:gd name="T72" fmla="*/ 54 w 55"/>
                <a:gd name="T73" fmla="*/ 15 h 15"/>
                <a:gd name="T74" fmla="*/ 55 w 55"/>
                <a:gd name="T75" fmla="*/ 14 h 15"/>
                <a:gd name="T76" fmla="*/ 55 w 55"/>
                <a:gd name="T77" fmla="*/ 8 h 15"/>
                <a:gd name="T78" fmla="*/ 52 w 55"/>
                <a:gd name="T79"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 h="15">
                  <a:moveTo>
                    <a:pt x="52" y="6"/>
                  </a:moveTo>
                  <a:cubicBezTo>
                    <a:pt x="38" y="6"/>
                    <a:pt x="38" y="6"/>
                    <a:pt x="38" y="6"/>
                  </a:cubicBezTo>
                  <a:cubicBezTo>
                    <a:pt x="38" y="6"/>
                    <a:pt x="37" y="6"/>
                    <a:pt x="37" y="6"/>
                  </a:cubicBezTo>
                  <a:cubicBezTo>
                    <a:pt x="37" y="3"/>
                    <a:pt x="37" y="3"/>
                    <a:pt x="37" y="3"/>
                  </a:cubicBezTo>
                  <a:cubicBezTo>
                    <a:pt x="37" y="2"/>
                    <a:pt x="37" y="1"/>
                    <a:pt x="37" y="1"/>
                  </a:cubicBezTo>
                  <a:cubicBezTo>
                    <a:pt x="36" y="0"/>
                    <a:pt x="36" y="0"/>
                    <a:pt x="35" y="0"/>
                  </a:cubicBezTo>
                  <a:cubicBezTo>
                    <a:pt x="20" y="0"/>
                    <a:pt x="20" y="0"/>
                    <a:pt x="20" y="0"/>
                  </a:cubicBezTo>
                  <a:cubicBezTo>
                    <a:pt x="19" y="0"/>
                    <a:pt x="18" y="1"/>
                    <a:pt x="18" y="3"/>
                  </a:cubicBezTo>
                  <a:cubicBezTo>
                    <a:pt x="18" y="6"/>
                    <a:pt x="18" y="6"/>
                    <a:pt x="18" y="6"/>
                  </a:cubicBezTo>
                  <a:cubicBezTo>
                    <a:pt x="18" y="6"/>
                    <a:pt x="18" y="6"/>
                    <a:pt x="18" y="6"/>
                  </a:cubicBezTo>
                  <a:cubicBezTo>
                    <a:pt x="3" y="6"/>
                    <a:pt x="3" y="6"/>
                    <a:pt x="3" y="6"/>
                  </a:cubicBezTo>
                  <a:cubicBezTo>
                    <a:pt x="2" y="6"/>
                    <a:pt x="0" y="7"/>
                    <a:pt x="0" y="8"/>
                  </a:cubicBezTo>
                  <a:cubicBezTo>
                    <a:pt x="0" y="14"/>
                    <a:pt x="0" y="14"/>
                    <a:pt x="0" y="14"/>
                  </a:cubicBezTo>
                  <a:cubicBezTo>
                    <a:pt x="0" y="14"/>
                    <a:pt x="1" y="15"/>
                    <a:pt x="1" y="15"/>
                  </a:cubicBezTo>
                  <a:cubicBezTo>
                    <a:pt x="2" y="15"/>
                    <a:pt x="2" y="14"/>
                    <a:pt x="2" y="14"/>
                  </a:cubicBezTo>
                  <a:cubicBezTo>
                    <a:pt x="2" y="8"/>
                    <a:pt x="2" y="8"/>
                    <a:pt x="2" y="8"/>
                  </a:cubicBezTo>
                  <a:cubicBezTo>
                    <a:pt x="2" y="8"/>
                    <a:pt x="3" y="8"/>
                    <a:pt x="3" y="8"/>
                  </a:cubicBezTo>
                  <a:cubicBezTo>
                    <a:pt x="18" y="8"/>
                    <a:pt x="18" y="8"/>
                    <a:pt x="18" y="8"/>
                  </a:cubicBezTo>
                  <a:cubicBezTo>
                    <a:pt x="18" y="8"/>
                    <a:pt x="18" y="8"/>
                    <a:pt x="18" y="8"/>
                  </a:cubicBezTo>
                  <a:cubicBezTo>
                    <a:pt x="18" y="8"/>
                    <a:pt x="18" y="8"/>
                    <a:pt x="18" y="9"/>
                  </a:cubicBezTo>
                  <a:cubicBezTo>
                    <a:pt x="18" y="9"/>
                    <a:pt x="19" y="9"/>
                    <a:pt x="19" y="9"/>
                  </a:cubicBezTo>
                  <a:cubicBezTo>
                    <a:pt x="19" y="9"/>
                    <a:pt x="19" y="9"/>
                    <a:pt x="20" y="9"/>
                  </a:cubicBezTo>
                  <a:cubicBezTo>
                    <a:pt x="20" y="8"/>
                    <a:pt x="20" y="8"/>
                    <a:pt x="20" y="8"/>
                  </a:cubicBezTo>
                  <a:cubicBezTo>
                    <a:pt x="20" y="3"/>
                    <a:pt x="20" y="3"/>
                    <a:pt x="20" y="3"/>
                  </a:cubicBezTo>
                  <a:cubicBezTo>
                    <a:pt x="20" y="2"/>
                    <a:pt x="20" y="2"/>
                    <a:pt x="20" y="2"/>
                  </a:cubicBezTo>
                  <a:cubicBezTo>
                    <a:pt x="35" y="2"/>
                    <a:pt x="35" y="2"/>
                    <a:pt x="35" y="2"/>
                  </a:cubicBezTo>
                  <a:cubicBezTo>
                    <a:pt x="35" y="2"/>
                    <a:pt x="35" y="2"/>
                    <a:pt x="35" y="3"/>
                  </a:cubicBezTo>
                  <a:cubicBezTo>
                    <a:pt x="35" y="8"/>
                    <a:pt x="35" y="8"/>
                    <a:pt x="35" y="8"/>
                  </a:cubicBezTo>
                  <a:cubicBezTo>
                    <a:pt x="35" y="8"/>
                    <a:pt x="35" y="8"/>
                    <a:pt x="36" y="9"/>
                  </a:cubicBezTo>
                  <a:cubicBezTo>
                    <a:pt x="36" y="9"/>
                    <a:pt x="36" y="9"/>
                    <a:pt x="36" y="9"/>
                  </a:cubicBezTo>
                  <a:cubicBezTo>
                    <a:pt x="37" y="9"/>
                    <a:pt x="37" y="9"/>
                    <a:pt x="37" y="9"/>
                  </a:cubicBezTo>
                  <a:cubicBezTo>
                    <a:pt x="37" y="8"/>
                    <a:pt x="37" y="8"/>
                    <a:pt x="37" y="8"/>
                  </a:cubicBezTo>
                  <a:cubicBezTo>
                    <a:pt x="37" y="8"/>
                    <a:pt x="37" y="8"/>
                    <a:pt x="38" y="8"/>
                  </a:cubicBezTo>
                  <a:cubicBezTo>
                    <a:pt x="52" y="8"/>
                    <a:pt x="52" y="8"/>
                    <a:pt x="52" y="8"/>
                  </a:cubicBezTo>
                  <a:cubicBezTo>
                    <a:pt x="53" y="8"/>
                    <a:pt x="53" y="8"/>
                    <a:pt x="53" y="8"/>
                  </a:cubicBezTo>
                  <a:cubicBezTo>
                    <a:pt x="53" y="14"/>
                    <a:pt x="53" y="14"/>
                    <a:pt x="53" y="14"/>
                  </a:cubicBezTo>
                  <a:cubicBezTo>
                    <a:pt x="53" y="14"/>
                    <a:pt x="53" y="15"/>
                    <a:pt x="54" y="15"/>
                  </a:cubicBezTo>
                  <a:cubicBezTo>
                    <a:pt x="54" y="15"/>
                    <a:pt x="55" y="14"/>
                    <a:pt x="55" y="14"/>
                  </a:cubicBezTo>
                  <a:cubicBezTo>
                    <a:pt x="55" y="8"/>
                    <a:pt x="55" y="8"/>
                    <a:pt x="55" y="8"/>
                  </a:cubicBezTo>
                  <a:cubicBezTo>
                    <a:pt x="55" y="7"/>
                    <a:pt x="54" y="6"/>
                    <a:pt x="5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0" name="Freeform 70"/>
            <p:cNvSpPr>
              <a:spLocks/>
            </p:cNvSpPr>
            <p:nvPr/>
          </p:nvSpPr>
          <p:spPr bwMode="auto">
            <a:xfrm>
              <a:off x="3820" y="2118"/>
              <a:ext cx="37" cy="69"/>
            </a:xfrm>
            <a:custGeom>
              <a:avLst/>
              <a:gdLst>
                <a:gd name="T0" fmla="*/ 2 w 15"/>
                <a:gd name="T1" fmla="*/ 14 h 28"/>
                <a:gd name="T2" fmla="*/ 3 w 15"/>
                <a:gd name="T3" fmla="*/ 13 h 28"/>
                <a:gd name="T4" fmla="*/ 3 w 15"/>
                <a:gd name="T5" fmla="*/ 8 h 28"/>
                <a:gd name="T6" fmla="*/ 4 w 15"/>
                <a:gd name="T7" fmla="*/ 4 h 28"/>
                <a:gd name="T8" fmla="*/ 4 w 15"/>
                <a:gd name="T9" fmla="*/ 4 h 28"/>
                <a:gd name="T10" fmla="*/ 4 w 15"/>
                <a:gd name="T11" fmla="*/ 12 h 28"/>
                <a:gd name="T12" fmla="*/ 4 w 15"/>
                <a:gd name="T13" fmla="*/ 13 h 28"/>
                <a:gd name="T14" fmla="*/ 4 w 15"/>
                <a:gd name="T15" fmla="*/ 26 h 28"/>
                <a:gd name="T16" fmla="*/ 5 w 15"/>
                <a:gd name="T17" fmla="*/ 28 h 28"/>
                <a:gd name="T18" fmla="*/ 5 w 15"/>
                <a:gd name="T19" fmla="*/ 28 h 28"/>
                <a:gd name="T20" fmla="*/ 5 w 15"/>
                <a:gd name="T21" fmla="*/ 28 h 28"/>
                <a:gd name="T22" fmla="*/ 7 w 15"/>
                <a:gd name="T23" fmla="*/ 26 h 28"/>
                <a:gd name="T24" fmla="*/ 7 w 15"/>
                <a:gd name="T25" fmla="*/ 14 h 28"/>
                <a:gd name="T26" fmla="*/ 8 w 15"/>
                <a:gd name="T27" fmla="*/ 14 h 28"/>
                <a:gd name="T28" fmla="*/ 8 w 15"/>
                <a:gd name="T29" fmla="*/ 26 h 28"/>
                <a:gd name="T30" fmla="*/ 10 w 15"/>
                <a:gd name="T31" fmla="*/ 28 h 28"/>
                <a:gd name="T32" fmla="*/ 10 w 15"/>
                <a:gd name="T33" fmla="*/ 28 h 28"/>
                <a:gd name="T34" fmla="*/ 10 w 15"/>
                <a:gd name="T35" fmla="*/ 28 h 28"/>
                <a:gd name="T36" fmla="*/ 12 w 15"/>
                <a:gd name="T37" fmla="*/ 26 h 28"/>
                <a:gd name="T38" fmla="*/ 12 w 15"/>
                <a:gd name="T39" fmla="*/ 13 h 28"/>
                <a:gd name="T40" fmla="*/ 12 w 15"/>
                <a:gd name="T41" fmla="*/ 12 h 28"/>
                <a:gd name="T42" fmla="*/ 12 w 15"/>
                <a:gd name="T43" fmla="*/ 4 h 28"/>
                <a:gd name="T44" fmla="*/ 12 w 15"/>
                <a:gd name="T45" fmla="*/ 4 h 28"/>
                <a:gd name="T46" fmla="*/ 12 w 15"/>
                <a:gd name="T47" fmla="*/ 8 h 28"/>
                <a:gd name="T48" fmla="*/ 12 w 15"/>
                <a:gd name="T49" fmla="*/ 13 h 28"/>
                <a:gd name="T50" fmla="*/ 14 w 15"/>
                <a:gd name="T51" fmla="*/ 14 h 28"/>
                <a:gd name="T52" fmla="*/ 15 w 15"/>
                <a:gd name="T53" fmla="*/ 13 h 28"/>
                <a:gd name="T54" fmla="*/ 15 w 15"/>
                <a:gd name="T55" fmla="*/ 8 h 28"/>
                <a:gd name="T56" fmla="*/ 13 w 15"/>
                <a:gd name="T57" fmla="*/ 1 h 28"/>
                <a:gd name="T58" fmla="*/ 10 w 15"/>
                <a:gd name="T59" fmla="*/ 0 h 28"/>
                <a:gd name="T60" fmla="*/ 10 w 15"/>
                <a:gd name="T61" fmla="*/ 0 h 28"/>
                <a:gd name="T62" fmla="*/ 10 w 15"/>
                <a:gd name="T63" fmla="*/ 0 h 28"/>
                <a:gd name="T64" fmla="*/ 10 w 15"/>
                <a:gd name="T65" fmla="*/ 0 h 28"/>
                <a:gd name="T66" fmla="*/ 8 w 15"/>
                <a:gd name="T67" fmla="*/ 4 h 28"/>
                <a:gd name="T68" fmla="*/ 8 w 15"/>
                <a:gd name="T69" fmla="*/ 1 h 28"/>
                <a:gd name="T70" fmla="*/ 8 w 15"/>
                <a:gd name="T71" fmla="*/ 1 h 28"/>
                <a:gd name="T72" fmla="*/ 8 w 15"/>
                <a:gd name="T73" fmla="*/ 0 h 28"/>
                <a:gd name="T74" fmla="*/ 8 w 15"/>
                <a:gd name="T75" fmla="*/ 0 h 28"/>
                <a:gd name="T76" fmla="*/ 7 w 15"/>
                <a:gd name="T77" fmla="*/ 0 h 28"/>
                <a:gd name="T78" fmla="*/ 7 w 15"/>
                <a:gd name="T79" fmla="*/ 0 h 28"/>
                <a:gd name="T80" fmla="*/ 7 w 15"/>
                <a:gd name="T81" fmla="*/ 1 h 28"/>
                <a:gd name="T82" fmla="*/ 7 w 15"/>
                <a:gd name="T83" fmla="*/ 1 h 28"/>
                <a:gd name="T84" fmla="*/ 7 w 15"/>
                <a:gd name="T85" fmla="*/ 4 h 28"/>
                <a:gd name="T86" fmla="*/ 6 w 15"/>
                <a:gd name="T87" fmla="*/ 0 h 28"/>
                <a:gd name="T88" fmla="*/ 6 w 15"/>
                <a:gd name="T89" fmla="*/ 0 h 28"/>
                <a:gd name="T90" fmla="*/ 6 w 15"/>
                <a:gd name="T91" fmla="*/ 0 h 28"/>
                <a:gd name="T92" fmla="*/ 5 w 15"/>
                <a:gd name="T93" fmla="*/ 0 h 28"/>
                <a:gd name="T94" fmla="*/ 2 w 15"/>
                <a:gd name="T95" fmla="*/ 1 h 28"/>
                <a:gd name="T96" fmla="*/ 0 w 15"/>
                <a:gd name="T97" fmla="*/ 8 h 28"/>
                <a:gd name="T98" fmla="*/ 0 w 15"/>
                <a:gd name="T99" fmla="*/ 13 h 28"/>
                <a:gd name="T100" fmla="*/ 2 w 15"/>
                <a:gd name="T101"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 h="28">
                  <a:moveTo>
                    <a:pt x="2" y="14"/>
                  </a:moveTo>
                  <a:cubicBezTo>
                    <a:pt x="3" y="14"/>
                    <a:pt x="3" y="14"/>
                    <a:pt x="3" y="13"/>
                  </a:cubicBezTo>
                  <a:cubicBezTo>
                    <a:pt x="3" y="13"/>
                    <a:pt x="3" y="10"/>
                    <a:pt x="3" y="8"/>
                  </a:cubicBezTo>
                  <a:cubicBezTo>
                    <a:pt x="3" y="7"/>
                    <a:pt x="3" y="4"/>
                    <a:pt x="4" y="4"/>
                  </a:cubicBezTo>
                  <a:cubicBezTo>
                    <a:pt x="4" y="4"/>
                    <a:pt x="4" y="4"/>
                    <a:pt x="4" y="4"/>
                  </a:cubicBezTo>
                  <a:cubicBezTo>
                    <a:pt x="4" y="12"/>
                    <a:pt x="4" y="12"/>
                    <a:pt x="4" y="12"/>
                  </a:cubicBezTo>
                  <a:cubicBezTo>
                    <a:pt x="4" y="12"/>
                    <a:pt x="4" y="13"/>
                    <a:pt x="4" y="13"/>
                  </a:cubicBezTo>
                  <a:cubicBezTo>
                    <a:pt x="4" y="26"/>
                    <a:pt x="4" y="26"/>
                    <a:pt x="4" y="26"/>
                  </a:cubicBezTo>
                  <a:cubicBezTo>
                    <a:pt x="4" y="27"/>
                    <a:pt x="4" y="28"/>
                    <a:pt x="5" y="28"/>
                  </a:cubicBezTo>
                  <a:cubicBezTo>
                    <a:pt x="5" y="28"/>
                    <a:pt x="5" y="28"/>
                    <a:pt x="5" y="28"/>
                  </a:cubicBezTo>
                  <a:cubicBezTo>
                    <a:pt x="5" y="28"/>
                    <a:pt x="5" y="28"/>
                    <a:pt x="5" y="28"/>
                  </a:cubicBezTo>
                  <a:cubicBezTo>
                    <a:pt x="6" y="28"/>
                    <a:pt x="7" y="27"/>
                    <a:pt x="7" y="26"/>
                  </a:cubicBezTo>
                  <a:cubicBezTo>
                    <a:pt x="7" y="14"/>
                    <a:pt x="7" y="14"/>
                    <a:pt x="7" y="14"/>
                  </a:cubicBezTo>
                  <a:cubicBezTo>
                    <a:pt x="8" y="14"/>
                    <a:pt x="8" y="14"/>
                    <a:pt x="8" y="14"/>
                  </a:cubicBezTo>
                  <a:cubicBezTo>
                    <a:pt x="8" y="26"/>
                    <a:pt x="8" y="26"/>
                    <a:pt x="8" y="26"/>
                  </a:cubicBezTo>
                  <a:cubicBezTo>
                    <a:pt x="8" y="27"/>
                    <a:pt x="9" y="28"/>
                    <a:pt x="10" y="28"/>
                  </a:cubicBezTo>
                  <a:cubicBezTo>
                    <a:pt x="10" y="28"/>
                    <a:pt x="10" y="28"/>
                    <a:pt x="10" y="28"/>
                  </a:cubicBezTo>
                  <a:cubicBezTo>
                    <a:pt x="10" y="28"/>
                    <a:pt x="10" y="28"/>
                    <a:pt x="10" y="28"/>
                  </a:cubicBezTo>
                  <a:cubicBezTo>
                    <a:pt x="11" y="28"/>
                    <a:pt x="12" y="27"/>
                    <a:pt x="12" y="26"/>
                  </a:cubicBezTo>
                  <a:cubicBezTo>
                    <a:pt x="12" y="13"/>
                    <a:pt x="12" y="13"/>
                    <a:pt x="12" y="13"/>
                  </a:cubicBezTo>
                  <a:cubicBezTo>
                    <a:pt x="12" y="13"/>
                    <a:pt x="12" y="12"/>
                    <a:pt x="12" y="12"/>
                  </a:cubicBezTo>
                  <a:cubicBezTo>
                    <a:pt x="12" y="4"/>
                    <a:pt x="12" y="4"/>
                    <a:pt x="12" y="4"/>
                  </a:cubicBezTo>
                  <a:cubicBezTo>
                    <a:pt x="12" y="4"/>
                    <a:pt x="12" y="4"/>
                    <a:pt x="12" y="4"/>
                  </a:cubicBezTo>
                  <a:cubicBezTo>
                    <a:pt x="12" y="4"/>
                    <a:pt x="12" y="7"/>
                    <a:pt x="12" y="8"/>
                  </a:cubicBezTo>
                  <a:cubicBezTo>
                    <a:pt x="13" y="10"/>
                    <a:pt x="12" y="13"/>
                    <a:pt x="12" y="13"/>
                  </a:cubicBezTo>
                  <a:cubicBezTo>
                    <a:pt x="12" y="14"/>
                    <a:pt x="13" y="14"/>
                    <a:pt x="14" y="14"/>
                  </a:cubicBezTo>
                  <a:cubicBezTo>
                    <a:pt x="15" y="14"/>
                    <a:pt x="15" y="14"/>
                    <a:pt x="15" y="13"/>
                  </a:cubicBezTo>
                  <a:cubicBezTo>
                    <a:pt x="15" y="13"/>
                    <a:pt x="15" y="10"/>
                    <a:pt x="15" y="8"/>
                  </a:cubicBezTo>
                  <a:cubicBezTo>
                    <a:pt x="15" y="3"/>
                    <a:pt x="13" y="1"/>
                    <a:pt x="13" y="1"/>
                  </a:cubicBezTo>
                  <a:cubicBezTo>
                    <a:pt x="12" y="1"/>
                    <a:pt x="11" y="0"/>
                    <a:pt x="10" y="0"/>
                  </a:cubicBezTo>
                  <a:cubicBezTo>
                    <a:pt x="10" y="0"/>
                    <a:pt x="10" y="0"/>
                    <a:pt x="10" y="0"/>
                  </a:cubicBezTo>
                  <a:cubicBezTo>
                    <a:pt x="10" y="0"/>
                    <a:pt x="10" y="0"/>
                    <a:pt x="10" y="0"/>
                  </a:cubicBezTo>
                  <a:cubicBezTo>
                    <a:pt x="10" y="0"/>
                    <a:pt x="10" y="0"/>
                    <a:pt x="10" y="0"/>
                  </a:cubicBezTo>
                  <a:cubicBezTo>
                    <a:pt x="10" y="0"/>
                    <a:pt x="9" y="2"/>
                    <a:pt x="8" y="4"/>
                  </a:cubicBezTo>
                  <a:cubicBezTo>
                    <a:pt x="8" y="3"/>
                    <a:pt x="8" y="1"/>
                    <a:pt x="8" y="1"/>
                  </a:cubicBezTo>
                  <a:cubicBezTo>
                    <a:pt x="8" y="1"/>
                    <a:pt x="8" y="1"/>
                    <a:pt x="8" y="1"/>
                  </a:cubicBezTo>
                  <a:cubicBezTo>
                    <a:pt x="8" y="0"/>
                    <a:pt x="8" y="0"/>
                    <a:pt x="8" y="0"/>
                  </a:cubicBezTo>
                  <a:cubicBezTo>
                    <a:pt x="8" y="0"/>
                    <a:pt x="8" y="0"/>
                    <a:pt x="8" y="0"/>
                  </a:cubicBezTo>
                  <a:cubicBezTo>
                    <a:pt x="7" y="0"/>
                    <a:pt x="7" y="0"/>
                    <a:pt x="7" y="0"/>
                  </a:cubicBezTo>
                  <a:cubicBezTo>
                    <a:pt x="7" y="0"/>
                    <a:pt x="7" y="0"/>
                    <a:pt x="7" y="0"/>
                  </a:cubicBezTo>
                  <a:cubicBezTo>
                    <a:pt x="7" y="1"/>
                    <a:pt x="7" y="1"/>
                    <a:pt x="7" y="1"/>
                  </a:cubicBezTo>
                  <a:cubicBezTo>
                    <a:pt x="7" y="1"/>
                    <a:pt x="7" y="1"/>
                    <a:pt x="7" y="1"/>
                  </a:cubicBezTo>
                  <a:cubicBezTo>
                    <a:pt x="7" y="1"/>
                    <a:pt x="7" y="3"/>
                    <a:pt x="7" y="4"/>
                  </a:cubicBezTo>
                  <a:cubicBezTo>
                    <a:pt x="6" y="2"/>
                    <a:pt x="6" y="0"/>
                    <a:pt x="6" y="0"/>
                  </a:cubicBezTo>
                  <a:cubicBezTo>
                    <a:pt x="6" y="0"/>
                    <a:pt x="6" y="0"/>
                    <a:pt x="6" y="0"/>
                  </a:cubicBezTo>
                  <a:cubicBezTo>
                    <a:pt x="6" y="0"/>
                    <a:pt x="6" y="0"/>
                    <a:pt x="6" y="0"/>
                  </a:cubicBezTo>
                  <a:cubicBezTo>
                    <a:pt x="5" y="0"/>
                    <a:pt x="5" y="0"/>
                    <a:pt x="5" y="0"/>
                  </a:cubicBezTo>
                  <a:cubicBezTo>
                    <a:pt x="4" y="0"/>
                    <a:pt x="3" y="1"/>
                    <a:pt x="2" y="1"/>
                  </a:cubicBezTo>
                  <a:cubicBezTo>
                    <a:pt x="2" y="1"/>
                    <a:pt x="1" y="3"/>
                    <a:pt x="0" y="8"/>
                  </a:cubicBezTo>
                  <a:cubicBezTo>
                    <a:pt x="0" y="10"/>
                    <a:pt x="0" y="13"/>
                    <a:pt x="0" y="13"/>
                  </a:cubicBezTo>
                  <a:cubicBezTo>
                    <a:pt x="1" y="14"/>
                    <a:pt x="1" y="14"/>
                    <a:pt x="2"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1" name="Freeform 71"/>
            <p:cNvSpPr>
              <a:spLocks/>
            </p:cNvSpPr>
            <p:nvPr/>
          </p:nvSpPr>
          <p:spPr bwMode="auto">
            <a:xfrm>
              <a:off x="3830" y="2095"/>
              <a:ext cx="17" cy="20"/>
            </a:xfrm>
            <a:custGeom>
              <a:avLst/>
              <a:gdLst>
                <a:gd name="T0" fmla="*/ 1 w 7"/>
                <a:gd name="T1" fmla="*/ 5 h 8"/>
                <a:gd name="T2" fmla="*/ 4 w 7"/>
                <a:gd name="T3" fmla="*/ 8 h 8"/>
                <a:gd name="T4" fmla="*/ 7 w 7"/>
                <a:gd name="T5" fmla="*/ 5 h 8"/>
                <a:gd name="T6" fmla="*/ 7 w 7"/>
                <a:gd name="T7" fmla="*/ 4 h 8"/>
                <a:gd name="T8" fmla="*/ 7 w 7"/>
                <a:gd name="T9" fmla="*/ 4 h 8"/>
                <a:gd name="T10" fmla="*/ 4 w 7"/>
                <a:gd name="T11" fmla="*/ 0 h 8"/>
                <a:gd name="T12" fmla="*/ 1 w 7"/>
                <a:gd name="T13" fmla="*/ 4 h 8"/>
                <a:gd name="T14" fmla="*/ 0 w 7"/>
                <a:gd name="T15" fmla="*/ 4 h 8"/>
                <a:gd name="T16" fmla="*/ 1 w 7"/>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8">
                  <a:moveTo>
                    <a:pt x="1" y="5"/>
                  </a:moveTo>
                  <a:cubicBezTo>
                    <a:pt x="1" y="7"/>
                    <a:pt x="2" y="8"/>
                    <a:pt x="4" y="8"/>
                  </a:cubicBezTo>
                  <a:cubicBezTo>
                    <a:pt x="5" y="8"/>
                    <a:pt x="6" y="7"/>
                    <a:pt x="7" y="5"/>
                  </a:cubicBezTo>
                  <a:cubicBezTo>
                    <a:pt x="7" y="5"/>
                    <a:pt x="7" y="5"/>
                    <a:pt x="7" y="4"/>
                  </a:cubicBezTo>
                  <a:cubicBezTo>
                    <a:pt x="7" y="4"/>
                    <a:pt x="7" y="4"/>
                    <a:pt x="7" y="4"/>
                  </a:cubicBezTo>
                  <a:cubicBezTo>
                    <a:pt x="7" y="2"/>
                    <a:pt x="5" y="0"/>
                    <a:pt x="4" y="0"/>
                  </a:cubicBezTo>
                  <a:cubicBezTo>
                    <a:pt x="2" y="0"/>
                    <a:pt x="1" y="2"/>
                    <a:pt x="1" y="4"/>
                  </a:cubicBezTo>
                  <a:cubicBezTo>
                    <a:pt x="0" y="4"/>
                    <a:pt x="0" y="4"/>
                    <a:pt x="0" y="4"/>
                  </a:cubicBezTo>
                  <a:cubicBezTo>
                    <a:pt x="0" y="5"/>
                    <a:pt x="0"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2" name="Freeform 72"/>
            <p:cNvSpPr>
              <a:spLocks/>
            </p:cNvSpPr>
            <p:nvPr/>
          </p:nvSpPr>
          <p:spPr bwMode="auto">
            <a:xfrm>
              <a:off x="3867"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3 w 14"/>
                <a:gd name="T55" fmla="*/ 7 h 26"/>
                <a:gd name="T56" fmla="*/ 12 w 14"/>
                <a:gd name="T57" fmla="*/ 1 h 26"/>
                <a:gd name="T58" fmla="*/ 9 w 14"/>
                <a:gd name="T59" fmla="*/ 0 h 26"/>
                <a:gd name="T60" fmla="*/ 8 w 14"/>
                <a:gd name="T61" fmla="*/ 0 h 26"/>
                <a:gd name="T62" fmla="*/ 8 w 14"/>
                <a:gd name="T63" fmla="*/ 0 h 26"/>
                <a:gd name="T64" fmla="*/ 8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1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5"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3" y="7"/>
                  </a:cubicBezTo>
                  <a:cubicBezTo>
                    <a:pt x="13" y="3"/>
                    <a:pt x="12" y="1"/>
                    <a:pt x="12" y="1"/>
                  </a:cubicBezTo>
                  <a:cubicBezTo>
                    <a:pt x="11" y="0"/>
                    <a:pt x="10" y="0"/>
                    <a:pt x="9" y="0"/>
                  </a:cubicBezTo>
                  <a:cubicBezTo>
                    <a:pt x="9" y="0"/>
                    <a:pt x="9" y="0"/>
                    <a:pt x="8" y="0"/>
                  </a:cubicBezTo>
                  <a:cubicBezTo>
                    <a:pt x="8" y="0"/>
                    <a:pt x="8" y="0"/>
                    <a:pt x="8" y="0"/>
                  </a:cubicBezTo>
                  <a:cubicBezTo>
                    <a:pt x="8" y="0"/>
                    <a:pt x="8" y="0"/>
                    <a:pt x="8" y="0"/>
                  </a:cubicBezTo>
                  <a:cubicBezTo>
                    <a:pt x="8"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4" y="0"/>
                    <a:pt x="4" y="0"/>
                    <a:pt x="4" y="0"/>
                  </a:cubicBezTo>
                  <a:cubicBezTo>
                    <a:pt x="3" y="0"/>
                    <a:pt x="2" y="0"/>
                    <a:pt x="1"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3" name="Freeform 73"/>
            <p:cNvSpPr>
              <a:spLocks/>
            </p:cNvSpPr>
            <p:nvPr/>
          </p:nvSpPr>
          <p:spPr bwMode="auto">
            <a:xfrm>
              <a:off x="3875" y="2115"/>
              <a:ext cx="17" cy="18"/>
            </a:xfrm>
            <a:custGeom>
              <a:avLst/>
              <a:gdLst>
                <a:gd name="T0" fmla="*/ 1 w 7"/>
                <a:gd name="T1" fmla="*/ 5 h 7"/>
                <a:gd name="T2" fmla="*/ 4 w 7"/>
                <a:gd name="T3" fmla="*/ 7 h 7"/>
                <a:gd name="T4" fmla="*/ 6 w 7"/>
                <a:gd name="T5" fmla="*/ 4 h 7"/>
                <a:gd name="T6" fmla="*/ 7 w 7"/>
                <a:gd name="T7" fmla="*/ 3 h 7"/>
                <a:gd name="T8" fmla="*/ 6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6" y="3"/>
                  </a:cubicBezTo>
                  <a:cubicBezTo>
                    <a:pt x="6" y="1"/>
                    <a:pt x="5" y="0"/>
                    <a:pt x="4" y="0"/>
                  </a:cubicBezTo>
                  <a:cubicBezTo>
                    <a:pt x="2" y="0"/>
                    <a:pt x="1" y="1"/>
                    <a:pt x="1" y="3"/>
                  </a:cubicBezTo>
                  <a:cubicBezTo>
                    <a:pt x="0" y="3"/>
                    <a:pt x="0" y="3"/>
                    <a:pt x="0" y="3"/>
                  </a:cubicBezTo>
                  <a:cubicBezTo>
                    <a:pt x="0" y="4"/>
                    <a:pt x="0" y="4"/>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4" name="Freeform 74"/>
            <p:cNvSpPr>
              <a:spLocks/>
            </p:cNvSpPr>
            <p:nvPr/>
          </p:nvSpPr>
          <p:spPr bwMode="auto">
            <a:xfrm>
              <a:off x="3778"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4 w 14"/>
                <a:gd name="T55" fmla="*/ 7 h 26"/>
                <a:gd name="T56" fmla="*/ 12 w 14"/>
                <a:gd name="T57" fmla="*/ 1 h 26"/>
                <a:gd name="T58" fmla="*/ 9 w 14"/>
                <a:gd name="T59" fmla="*/ 0 h 26"/>
                <a:gd name="T60" fmla="*/ 9 w 14"/>
                <a:gd name="T61" fmla="*/ 0 h 26"/>
                <a:gd name="T62" fmla="*/ 9 w 14"/>
                <a:gd name="T63" fmla="*/ 0 h 26"/>
                <a:gd name="T64" fmla="*/ 9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2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6"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4" y="7"/>
                  </a:cubicBezTo>
                  <a:cubicBezTo>
                    <a:pt x="13" y="3"/>
                    <a:pt x="12" y="1"/>
                    <a:pt x="12" y="1"/>
                  </a:cubicBezTo>
                  <a:cubicBezTo>
                    <a:pt x="11" y="0"/>
                    <a:pt x="10" y="0"/>
                    <a:pt x="9" y="0"/>
                  </a:cubicBezTo>
                  <a:cubicBezTo>
                    <a:pt x="9" y="0"/>
                    <a:pt x="9" y="0"/>
                    <a:pt x="9" y="0"/>
                  </a:cubicBezTo>
                  <a:cubicBezTo>
                    <a:pt x="9" y="0"/>
                    <a:pt x="9" y="0"/>
                    <a:pt x="9" y="0"/>
                  </a:cubicBezTo>
                  <a:cubicBezTo>
                    <a:pt x="9" y="0"/>
                    <a:pt x="9" y="0"/>
                    <a:pt x="9" y="0"/>
                  </a:cubicBezTo>
                  <a:cubicBezTo>
                    <a:pt x="9"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5" y="0"/>
                    <a:pt x="4" y="0"/>
                    <a:pt x="4" y="0"/>
                  </a:cubicBezTo>
                  <a:cubicBezTo>
                    <a:pt x="3" y="0"/>
                    <a:pt x="2" y="0"/>
                    <a:pt x="2"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5" name="Freeform 75"/>
            <p:cNvSpPr>
              <a:spLocks/>
            </p:cNvSpPr>
            <p:nvPr/>
          </p:nvSpPr>
          <p:spPr bwMode="auto">
            <a:xfrm>
              <a:off x="3785" y="2115"/>
              <a:ext cx="18" cy="18"/>
            </a:xfrm>
            <a:custGeom>
              <a:avLst/>
              <a:gdLst>
                <a:gd name="T0" fmla="*/ 1 w 7"/>
                <a:gd name="T1" fmla="*/ 5 h 7"/>
                <a:gd name="T2" fmla="*/ 4 w 7"/>
                <a:gd name="T3" fmla="*/ 7 h 7"/>
                <a:gd name="T4" fmla="*/ 6 w 7"/>
                <a:gd name="T5" fmla="*/ 4 h 7"/>
                <a:gd name="T6" fmla="*/ 7 w 7"/>
                <a:gd name="T7" fmla="*/ 3 h 7"/>
                <a:gd name="T8" fmla="*/ 7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7" y="3"/>
                  </a:cubicBezTo>
                  <a:cubicBezTo>
                    <a:pt x="7" y="1"/>
                    <a:pt x="5" y="0"/>
                    <a:pt x="4" y="0"/>
                  </a:cubicBezTo>
                  <a:cubicBezTo>
                    <a:pt x="2" y="0"/>
                    <a:pt x="1" y="1"/>
                    <a:pt x="1" y="3"/>
                  </a:cubicBezTo>
                  <a:cubicBezTo>
                    <a:pt x="1" y="3"/>
                    <a:pt x="0" y="3"/>
                    <a:pt x="0" y="3"/>
                  </a:cubicBezTo>
                  <a:cubicBezTo>
                    <a:pt x="0" y="4"/>
                    <a:pt x="1" y="4"/>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cxnSp>
        <p:nvCxnSpPr>
          <p:cNvPr id="127" name="直接连接符 126"/>
          <p:cNvCxnSpPr/>
          <p:nvPr/>
        </p:nvCxnSpPr>
        <p:spPr>
          <a:xfrm>
            <a:off x="3390900" y="4580163"/>
            <a:ext cx="0" cy="45876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3390900" y="5210929"/>
            <a:ext cx="0" cy="45876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a:off x="3390900" y="3318629"/>
            <a:ext cx="0" cy="45876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a:off x="3390900" y="3949396"/>
            <a:ext cx="0" cy="45876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2" name="文本框 131"/>
          <p:cNvSpPr txBox="1"/>
          <p:nvPr/>
        </p:nvSpPr>
        <p:spPr>
          <a:xfrm>
            <a:off x="3407467" y="3318821"/>
            <a:ext cx="2366891" cy="461665"/>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sp>
        <p:nvSpPr>
          <p:cNvPr id="133" name="文本框 132"/>
          <p:cNvSpPr txBox="1"/>
          <p:nvPr/>
        </p:nvSpPr>
        <p:spPr>
          <a:xfrm>
            <a:off x="3407467" y="3927991"/>
            <a:ext cx="2366891" cy="461665"/>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sp>
        <p:nvSpPr>
          <p:cNvPr id="134" name="文本框 133"/>
          <p:cNvSpPr txBox="1"/>
          <p:nvPr/>
        </p:nvSpPr>
        <p:spPr>
          <a:xfrm>
            <a:off x="3407467" y="4566051"/>
            <a:ext cx="2366891" cy="461665"/>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sp>
        <p:nvSpPr>
          <p:cNvPr id="135" name="文本框 134"/>
          <p:cNvSpPr txBox="1"/>
          <p:nvPr/>
        </p:nvSpPr>
        <p:spPr>
          <a:xfrm>
            <a:off x="3407467" y="5185266"/>
            <a:ext cx="2366891" cy="461665"/>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sp>
        <p:nvSpPr>
          <p:cNvPr id="137" name="文本框 136"/>
          <p:cNvSpPr txBox="1"/>
          <p:nvPr/>
        </p:nvSpPr>
        <p:spPr>
          <a:xfrm>
            <a:off x="2746190" y="1560500"/>
            <a:ext cx="1873498" cy="646331"/>
          </a:xfrm>
          <a:prstGeom prst="rect">
            <a:avLst/>
          </a:prstGeom>
          <a:noFill/>
        </p:spPr>
        <p:txBody>
          <a:bodyPr wrap="square" rtlCol="0">
            <a:spAutoFit/>
          </a:bodyPr>
          <a:lstStyle/>
          <a:p>
            <a:pPr algn="ctr"/>
            <a:r>
              <a:rPr lang="en-US" altLang="zh-CN"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YOUR TITTLE HERE</a:t>
            </a:r>
            <a:endParaRPr lang="zh-CN" altLang="en-US"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endParaRPr>
          </a:p>
        </p:txBody>
      </p:sp>
      <p:grpSp>
        <p:nvGrpSpPr>
          <p:cNvPr id="8" name="组合 7"/>
          <p:cNvGrpSpPr/>
          <p:nvPr/>
        </p:nvGrpSpPr>
        <p:grpSpPr>
          <a:xfrm>
            <a:off x="1041306" y="2799449"/>
            <a:ext cx="10109389" cy="1776009"/>
            <a:chOff x="1135456" y="2509169"/>
            <a:chExt cx="10109389" cy="1776009"/>
          </a:xfrm>
        </p:grpSpPr>
        <p:sp>
          <p:nvSpPr>
            <p:cNvPr id="143" name="任意多边形 142"/>
            <p:cNvSpPr/>
            <p:nvPr/>
          </p:nvSpPr>
          <p:spPr>
            <a:xfrm rot="16200000">
              <a:off x="620017" y="3024608"/>
              <a:ext cx="1776008" cy="745129"/>
            </a:xfrm>
            <a:custGeom>
              <a:avLst/>
              <a:gdLst>
                <a:gd name="connsiteX0" fmla="*/ 2959906 w 2960298"/>
                <a:gd name="connsiteY0" fmla="*/ 1556715 h 1640757"/>
                <a:gd name="connsiteX1" fmla="*/ 2928441 w 2960298"/>
                <a:gd name="connsiteY1" fmla="*/ 1610244 h 1640757"/>
                <a:gd name="connsiteX2" fmla="*/ 2916500 w 2960298"/>
                <a:gd name="connsiteY2" fmla="*/ 1616954 h 1640757"/>
                <a:gd name="connsiteX3" fmla="*/ 2905539 w 2960298"/>
                <a:gd name="connsiteY3" fmla="*/ 1627311 h 1640757"/>
                <a:gd name="connsiteX4" fmla="*/ 1625565 w 2960298"/>
                <a:gd name="connsiteY4" fmla="*/ 214999 h 1640757"/>
                <a:gd name="connsiteX5" fmla="*/ 1469769 w 2960298"/>
                <a:gd name="connsiteY5" fmla="*/ 165598 h 1640757"/>
                <a:gd name="connsiteX6" fmla="*/ 1410514 w 2960298"/>
                <a:gd name="connsiteY6" fmla="*/ 178291 h 1640757"/>
                <a:gd name="connsiteX7" fmla="*/ 1410515 w 2960298"/>
                <a:gd name="connsiteY7" fmla="*/ 178292 h 1640757"/>
                <a:gd name="connsiteX8" fmla="*/ 1363633 w 2960298"/>
                <a:gd name="connsiteY8" fmla="*/ 204635 h 1640757"/>
                <a:gd name="connsiteX9" fmla="*/ 1356679 w 2960298"/>
                <a:gd name="connsiteY9" fmla="*/ 213713 h 1640757"/>
                <a:gd name="connsiteX10" fmla="*/ 1334734 w 2960298"/>
                <a:gd name="connsiteY10" fmla="*/ 231227 h 1640757"/>
                <a:gd name="connsiteX11" fmla="*/ 57280 w 2960298"/>
                <a:gd name="connsiteY11" fmla="*/ 1640757 h 1640757"/>
                <a:gd name="connsiteX12" fmla="*/ 31858 w 2960298"/>
                <a:gd name="connsiteY12" fmla="*/ 1626472 h 1640757"/>
                <a:gd name="connsiteX13" fmla="*/ 1193 w 2960298"/>
                <a:gd name="connsiteY13" fmla="*/ 1553567 h 1640757"/>
                <a:gd name="connsiteX14" fmla="*/ 18465 w 2960298"/>
                <a:gd name="connsiteY14" fmla="*/ 1520845 h 1640757"/>
                <a:gd name="connsiteX15" fmla="*/ 18559 w 2960298"/>
                <a:gd name="connsiteY15" fmla="*/ 1520548 h 1640757"/>
                <a:gd name="connsiteX16" fmla="*/ 18700 w 2960298"/>
                <a:gd name="connsiteY16" fmla="*/ 1520399 h 1640757"/>
                <a:gd name="connsiteX17" fmla="*/ 21118 w 2960298"/>
                <a:gd name="connsiteY17" fmla="*/ 1515820 h 1640757"/>
                <a:gd name="connsiteX18" fmla="*/ 1334734 w 2960298"/>
                <a:gd name="connsiteY18" fmla="*/ 66389 h 1640757"/>
                <a:gd name="connsiteX19" fmla="*/ 1356679 w 2960298"/>
                <a:gd name="connsiteY19" fmla="*/ 48875 h 1640757"/>
                <a:gd name="connsiteX20" fmla="*/ 1363633 w 2960298"/>
                <a:gd name="connsiteY20" fmla="*/ 39797 h 1640757"/>
                <a:gd name="connsiteX21" fmla="*/ 1410515 w 2960298"/>
                <a:gd name="connsiteY21" fmla="*/ 13454 h 1640757"/>
                <a:gd name="connsiteX22" fmla="*/ 1410514 w 2960298"/>
                <a:gd name="connsiteY22" fmla="*/ 13453 h 1640757"/>
                <a:gd name="connsiteX23" fmla="*/ 1469769 w 2960298"/>
                <a:gd name="connsiteY23" fmla="*/ 760 h 1640757"/>
                <a:gd name="connsiteX24" fmla="*/ 1625565 w 2960298"/>
                <a:gd name="connsiteY24" fmla="*/ 50161 h 1640757"/>
                <a:gd name="connsiteX25" fmla="*/ 2939180 w 2960298"/>
                <a:gd name="connsiteY25" fmla="*/ 1499592 h 1640757"/>
                <a:gd name="connsiteX26" fmla="*/ 2959906 w 2960298"/>
                <a:gd name="connsiteY26" fmla="*/ 1556715 h 164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60298" h="1640757">
                  <a:moveTo>
                    <a:pt x="2959906" y="1556715"/>
                  </a:moveTo>
                  <a:cubicBezTo>
                    <a:pt x="2957769" y="1575984"/>
                    <a:pt x="2946933" y="1594653"/>
                    <a:pt x="2928441" y="1610244"/>
                  </a:cubicBezTo>
                  <a:lnTo>
                    <a:pt x="2916500" y="1616954"/>
                  </a:lnTo>
                  <a:lnTo>
                    <a:pt x="2905539" y="1627311"/>
                  </a:lnTo>
                  <a:lnTo>
                    <a:pt x="1625565" y="214999"/>
                  </a:lnTo>
                  <a:cubicBezTo>
                    <a:pt x="1592961" y="179024"/>
                    <a:pt x="1530651" y="160785"/>
                    <a:pt x="1469769" y="165598"/>
                  </a:cubicBezTo>
                  <a:cubicBezTo>
                    <a:pt x="1449475" y="167202"/>
                    <a:pt x="1429339" y="171368"/>
                    <a:pt x="1410514" y="178291"/>
                  </a:cubicBezTo>
                  <a:lnTo>
                    <a:pt x="1410515" y="178292"/>
                  </a:lnTo>
                  <a:cubicBezTo>
                    <a:pt x="1391691" y="185215"/>
                    <a:pt x="1375960" y="194241"/>
                    <a:pt x="1363633" y="204635"/>
                  </a:cubicBezTo>
                  <a:lnTo>
                    <a:pt x="1356679" y="213713"/>
                  </a:lnTo>
                  <a:lnTo>
                    <a:pt x="1334734" y="231227"/>
                  </a:lnTo>
                  <a:lnTo>
                    <a:pt x="57280" y="1640757"/>
                  </a:lnTo>
                  <a:lnTo>
                    <a:pt x="31858" y="1626472"/>
                  </a:lnTo>
                  <a:cubicBezTo>
                    <a:pt x="7202" y="1605684"/>
                    <a:pt x="-3844" y="1579423"/>
                    <a:pt x="1193" y="1553567"/>
                  </a:cubicBezTo>
                  <a:lnTo>
                    <a:pt x="18465" y="1520845"/>
                  </a:lnTo>
                  <a:lnTo>
                    <a:pt x="18559" y="1520548"/>
                  </a:lnTo>
                  <a:lnTo>
                    <a:pt x="18700" y="1520399"/>
                  </a:lnTo>
                  <a:lnTo>
                    <a:pt x="21118" y="1515820"/>
                  </a:lnTo>
                  <a:lnTo>
                    <a:pt x="1334734" y="66389"/>
                  </a:lnTo>
                  <a:lnTo>
                    <a:pt x="1356679" y="48875"/>
                  </a:lnTo>
                  <a:lnTo>
                    <a:pt x="1363633" y="39797"/>
                  </a:lnTo>
                  <a:cubicBezTo>
                    <a:pt x="1375960" y="29403"/>
                    <a:pt x="1391691" y="20377"/>
                    <a:pt x="1410515" y="13454"/>
                  </a:cubicBezTo>
                  <a:lnTo>
                    <a:pt x="1410514" y="13453"/>
                  </a:lnTo>
                  <a:cubicBezTo>
                    <a:pt x="1429339" y="6530"/>
                    <a:pt x="1449475" y="2364"/>
                    <a:pt x="1469769" y="760"/>
                  </a:cubicBezTo>
                  <a:cubicBezTo>
                    <a:pt x="1530651" y="-4053"/>
                    <a:pt x="1592961" y="14186"/>
                    <a:pt x="1625565" y="50161"/>
                  </a:cubicBezTo>
                  <a:lnTo>
                    <a:pt x="2939180" y="1499592"/>
                  </a:lnTo>
                  <a:cubicBezTo>
                    <a:pt x="2955483" y="1517580"/>
                    <a:pt x="2962044" y="1537447"/>
                    <a:pt x="2959906" y="1556715"/>
                  </a:cubicBezTo>
                  <a:close/>
                </a:path>
              </a:pathLst>
            </a:custGeom>
            <a:solidFill>
              <a:schemeClr val="bg1">
                <a:lumMod val="95000"/>
              </a:schemeClr>
            </a:solidFill>
            <a:ln>
              <a:noFill/>
            </a:ln>
            <a:effectLst>
              <a:outerShdw blurRad="254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44" name="任意多边形 143"/>
            <p:cNvSpPr/>
            <p:nvPr/>
          </p:nvSpPr>
          <p:spPr>
            <a:xfrm rot="5400000" flipH="1">
              <a:off x="9984277" y="3024609"/>
              <a:ext cx="1776008" cy="745129"/>
            </a:xfrm>
            <a:custGeom>
              <a:avLst/>
              <a:gdLst>
                <a:gd name="connsiteX0" fmla="*/ 2959906 w 2960298"/>
                <a:gd name="connsiteY0" fmla="*/ 1556715 h 1640757"/>
                <a:gd name="connsiteX1" fmla="*/ 2928441 w 2960298"/>
                <a:gd name="connsiteY1" fmla="*/ 1610244 h 1640757"/>
                <a:gd name="connsiteX2" fmla="*/ 2916500 w 2960298"/>
                <a:gd name="connsiteY2" fmla="*/ 1616954 h 1640757"/>
                <a:gd name="connsiteX3" fmla="*/ 2905539 w 2960298"/>
                <a:gd name="connsiteY3" fmla="*/ 1627311 h 1640757"/>
                <a:gd name="connsiteX4" fmla="*/ 1625565 w 2960298"/>
                <a:gd name="connsiteY4" fmla="*/ 214999 h 1640757"/>
                <a:gd name="connsiteX5" fmla="*/ 1469769 w 2960298"/>
                <a:gd name="connsiteY5" fmla="*/ 165598 h 1640757"/>
                <a:gd name="connsiteX6" fmla="*/ 1410514 w 2960298"/>
                <a:gd name="connsiteY6" fmla="*/ 178291 h 1640757"/>
                <a:gd name="connsiteX7" fmla="*/ 1410515 w 2960298"/>
                <a:gd name="connsiteY7" fmla="*/ 178292 h 1640757"/>
                <a:gd name="connsiteX8" fmla="*/ 1363633 w 2960298"/>
                <a:gd name="connsiteY8" fmla="*/ 204635 h 1640757"/>
                <a:gd name="connsiteX9" fmla="*/ 1356679 w 2960298"/>
                <a:gd name="connsiteY9" fmla="*/ 213713 h 1640757"/>
                <a:gd name="connsiteX10" fmla="*/ 1334734 w 2960298"/>
                <a:gd name="connsiteY10" fmla="*/ 231227 h 1640757"/>
                <a:gd name="connsiteX11" fmla="*/ 57280 w 2960298"/>
                <a:gd name="connsiteY11" fmla="*/ 1640757 h 1640757"/>
                <a:gd name="connsiteX12" fmla="*/ 31858 w 2960298"/>
                <a:gd name="connsiteY12" fmla="*/ 1626472 h 1640757"/>
                <a:gd name="connsiteX13" fmla="*/ 1193 w 2960298"/>
                <a:gd name="connsiteY13" fmla="*/ 1553567 h 1640757"/>
                <a:gd name="connsiteX14" fmla="*/ 18465 w 2960298"/>
                <a:gd name="connsiteY14" fmla="*/ 1520845 h 1640757"/>
                <a:gd name="connsiteX15" fmla="*/ 18559 w 2960298"/>
                <a:gd name="connsiteY15" fmla="*/ 1520548 h 1640757"/>
                <a:gd name="connsiteX16" fmla="*/ 18700 w 2960298"/>
                <a:gd name="connsiteY16" fmla="*/ 1520399 h 1640757"/>
                <a:gd name="connsiteX17" fmla="*/ 21118 w 2960298"/>
                <a:gd name="connsiteY17" fmla="*/ 1515820 h 1640757"/>
                <a:gd name="connsiteX18" fmla="*/ 1334734 w 2960298"/>
                <a:gd name="connsiteY18" fmla="*/ 66389 h 1640757"/>
                <a:gd name="connsiteX19" fmla="*/ 1356679 w 2960298"/>
                <a:gd name="connsiteY19" fmla="*/ 48875 h 1640757"/>
                <a:gd name="connsiteX20" fmla="*/ 1363633 w 2960298"/>
                <a:gd name="connsiteY20" fmla="*/ 39797 h 1640757"/>
                <a:gd name="connsiteX21" fmla="*/ 1410515 w 2960298"/>
                <a:gd name="connsiteY21" fmla="*/ 13454 h 1640757"/>
                <a:gd name="connsiteX22" fmla="*/ 1410514 w 2960298"/>
                <a:gd name="connsiteY22" fmla="*/ 13453 h 1640757"/>
                <a:gd name="connsiteX23" fmla="*/ 1469769 w 2960298"/>
                <a:gd name="connsiteY23" fmla="*/ 760 h 1640757"/>
                <a:gd name="connsiteX24" fmla="*/ 1625565 w 2960298"/>
                <a:gd name="connsiteY24" fmla="*/ 50161 h 1640757"/>
                <a:gd name="connsiteX25" fmla="*/ 2939180 w 2960298"/>
                <a:gd name="connsiteY25" fmla="*/ 1499592 h 1640757"/>
                <a:gd name="connsiteX26" fmla="*/ 2959906 w 2960298"/>
                <a:gd name="connsiteY26" fmla="*/ 1556715 h 164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60298" h="1640757">
                  <a:moveTo>
                    <a:pt x="2959906" y="1556715"/>
                  </a:moveTo>
                  <a:cubicBezTo>
                    <a:pt x="2957769" y="1575984"/>
                    <a:pt x="2946933" y="1594653"/>
                    <a:pt x="2928441" y="1610244"/>
                  </a:cubicBezTo>
                  <a:lnTo>
                    <a:pt x="2916500" y="1616954"/>
                  </a:lnTo>
                  <a:lnTo>
                    <a:pt x="2905539" y="1627311"/>
                  </a:lnTo>
                  <a:lnTo>
                    <a:pt x="1625565" y="214999"/>
                  </a:lnTo>
                  <a:cubicBezTo>
                    <a:pt x="1592961" y="179024"/>
                    <a:pt x="1530651" y="160785"/>
                    <a:pt x="1469769" y="165598"/>
                  </a:cubicBezTo>
                  <a:cubicBezTo>
                    <a:pt x="1449475" y="167202"/>
                    <a:pt x="1429339" y="171368"/>
                    <a:pt x="1410514" y="178291"/>
                  </a:cubicBezTo>
                  <a:lnTo>
                    <a:pt x="1410515" y="178292"/>
                  </a:lnTo>
                  <a:cubicBezTo>
                    <a:pt x="1391691" y="185215"/>
                    <a:pt x="1375960" y="194241"/>
                    <a:pt x="1363633" y="204635"/>
                  </a:cubicBezTo>
                  <a:lnTo>
                    <a:pt x="1356679" y="213713"/>
                  </a:lnTo>
                  <a:lnTo>
                    <a:pt x="1334734" y="231227"/>
                  </a:lnTo>
                  <a:lnTo>
                    <a:pt x="57280" y="1640757"/>
                  </a:lnTo>
                  <a:lnTo>
                    <a:pt x="31858" y="1626472"/>
                  </a:lnTo>
                  <a:cubicBezTo>
                    <a:pt x="7202" y="1605684"/>
                    <a:pt x="-3844" y="1579423"/>
                    <a:pt x="1193" y="1553567"/>
                  </a:cubicBezTo>
                  <a:lnTo>
                    <a:pt x="18465" y="1520845"/>
                  </a:lnTo>
                  <a:lnTo>
                    <a:pt x="18559" y="1520548"/>
                  </a:lnTo>
                  <a:lnTo>
                    <a:pt x="18700" y="1520399"/>
                  </a:lnTo>
                  <a:lnTo>
                    <a:pt x="21118" y="1515820"/>
                  </a:lnTo>
                  <a:lnTo>
                    <a:pt x="1334734" y="66389"/>
                  </a:lnTo>
                  <a:lnTo>
                    <a:pt x="1356679" y="48875"/>
                  </a:lnTo>
                  <a:lnTo>
                    <a:pt x="1363633" y="39797"/>
                  </a:lnTo>
                  <a:cubicBezTo>
                    <a:pt x="1375960" y="29403"/>
                    <a:pt x="1391691" y="20377"/>
                    <a:pt x="1410515" y="13454"/>
                  </a:cubicBezTo>
                  <a:lnTo>
                    <a:pt x="1410514" y="13453"/>
                  </a:lnTo>
                  <a:cubicBezTo>
                    <a:pt x="1429339" y="6530"/>
                    <a:pt x="1449475" y="2364"/>
                    <a:pt x="1469769" y="760"/>
                  </a:cubicBezTo>
                  <a:cubicBezTo>
                    <a:pt x="1530651" y="-4053"/>
                    <a:pt x="1592961" y="14186"/>
                    <a:pt x="1625565" y="50161"/>
                  </a:cubicBezTo>
                  <a:lnTo>
                    <a:pt x="2939180" y="1499592"/>
                  </a:lnTo>
                  <a:cubicBezTo>
                    <a:pt x="2955483" y="1517580"/>
                    <a:pt x="2962044" y="1537447"/>
                    <a:pt x="2959906" y="1556715"/>
                  </a:cubicBezTo>
                  <a:close/>
                </a:path>
              </a:pathLst>
            </a:custGeom>
            <a:solidFill>
              <a:schemeClr val="bg1">
                <a:lumMod val="95000"/>
              </a:schemeClr>
            </a:solidFill>
            <a:ln>
              <a:noFill/>
            </a:ln>
            <a:effectLst>
              <a:outerShdw blurRad="254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sp>
        <p:nvSpPr>
          <p:cNvPr id="2" name="标题 1"/>
          <p:cNvSpPr>
            <a:spLocks noGrp="1"/>
          </p:cNvSpPr>
          <p:nvPr>
            <p:ph type="title"/>
          </p:nvPr>
        </p:nvSpPr>
        <p:spPr/>
        <p:txBody>
          <a:bodyPr>
            <a:normAutofit/>
          </a:bodyPr>
          <a:lstStyle/>
          <a:p>
            <a:r>
              <a:rPr lang="zh-TW" altLang="en-US" sz="2800" dirty="0">
                <a:ea typeface="微软雅黑" panose="020B0503020204020204" pitchFamily="34" charset="-122"/>
              </a:rPr>
              <a:t>個案說明</a:t>
            </a:r>
            <a:endParaRPr lang="zh-CN" altLang="en-US" sz="2800" dirty="0">
              <a:ea typeface="微软雅黑" panose="020B0503020204020204" pitchFamily="34" charset="-122"/>
            </a:endParaRPr>
          </a:p>
        </p:txBody>
      </p:sp>
      <p:sp>
        <p:nvSpPr>
          <p:cNvPr id="126" name="椭圆 145">
            <a:extLst>
              <a:ext uri="{FF2B5EF4-FFF2-40B4-BE49-F238E27FC236}">
                <a16:creationId xmlns:a16="http://schemas.microsoft.com/office/drawing/2014/main" id="{C4221E79-8057-4B00-8E71-07282B2F6064}"/>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28" name="矩形 127">
            <a:extLst>
              <a:ext uri="{FF2B5EF4-FFF2-40B4-BE49-F238E27FC236}">
                <a16:creationId xmlns:a16="http://schemas.microsoft.com/office/drawing/2014/main" id="{E6416381-7F60-4948-B6D6-FD5A2C68BCA0}"/>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15</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1220940483"/>
      </p:ext>
    </p:extLst>
  </p:cSld>
  <p:clrMapOvr>
    <a:masterClrMapping/>
  </p:clrMapOvr>
  <p:transition spd="slow" advTm="3000">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zh-TW" altLang="en-US" sz="2800" dirty="0">
                <a:ea typeface="微软雅黑" panose="020B0503020204020204" pitchFamily="34" charset="-122"/>
              </a:rPr>
              <a:t>個案說明</a:t>
            </a:r>
            <a:endParaRPr lang="zh-CN" altLang="en-US" sz="2800" dirty="0">
              <a:ea typeface="微软雅黑" panose="020B0503020204020204" pitchFamily="34" charset="-122"/>
            </a:endParaRPr>
          </a:p>
        </p:txBody>
      </p:sp>
      <p:sp>
        <p:nvSpPr>
          <p:cNvPr id="65" name="椭圆 145">
            <a:extLst>
              <a:ext uri="{FF2B5EF4-FFF2-40B4-BE49-F238E27FC236}">
                <a16:creationId xmlns:a16="http://schemas.microsoft.com/office/drawing/2014/main" id="{BF60A6F2-3177-4BB8-AA8F-C06DA75C63A9}"/>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66" name="矩形 65">
            <a:extLst>
              <a:ext uri="{FF2B5EF4-FFF2-40B4-BE49-F238E27FC236}">
                <a16:creationId xmlns:a16="http://schemas.microsoft.com/office/drawing/2014/main" id="{A7287CC5-1A55-4B7C-B702-5AC6B58758CE}"/>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16</a:t>
            </a:fld>
            <a:endParaRPr lang="zh-CN" altLang="en-US" sz="2000" b="1" dirty="0">
              <a:latin typeface="Segoe UI Light" pitchFamily="34" charset="0"/>
              <a:ea typeface="专业字体设计服务/WWW.ZTSGC.COM/" pitchFamily="2" charset="-122"/>
            </a:endParaRPr>
          </a:p>
        </p:txBody>
      </p:sp>
      <p:sp>
        <p:nvSpPr>
          <p:cNvPr id="70" name="文本框 77">
            <a:extLst>
              <a:ext uri="{FF2B5EF4-FFF2-40B4-BE49-F238E27FC236}">
                <a16:creationId xmlns:a16="http://schemas.microsoft.com/office/drawing/2014/main" id="{ECA2751C-A57F-4C90-8E6A-E7D6CFFDF986}"/>
              </a:ext>
            </a:extLst>
          </p:cNvPr>
          <p:cNvSpPr txBox="1"/>
          <p:nvPr/>
        </p:nvSpPr>
        <p:spPr>
          <a:xfrm>
            <a:off x="6248992" y="1067874"/>
            <a:ext cx="1520931" cy="461665"/>
          </a:xfrm>
          <a:prstGeom prst="rect">
            <a:avLst/>
          </a:prstGeom>
          <a:noFill/>
        </p:spPr>
        <p:txBody>
          <a:bodyPr vert="horz" wrap="square" rtlCol="0" anchor="ctr">
            <a:spAutoFit/>
          </a:bodyPr>
          <a:lstStyle/>
          <a:p>
            <a:pPr algn="ctr"/>
            <a:r>
              <a:rPr lang="zh-TW" altLang="en-US" sz="2400" dirty="0">
                <a:solidFill>
                  <a:prstClr val="black">
                    <a:lumMod val="50000"/>
                    <a:lumOff val="50000"/>
                  </a:prstClr>
                </a:solidFill>
                <a:latin typeface="微软雅黑" panose="020B0503020204020204" pitchFamily="34" charset="-122"/>
                <a:ea typeface="微软雅黑" panose="020B0503020204020204" pitchFamily="34" charset="-122"/>
              </a:rPr>
              <a:t>自首</a:t>
            </a:r>
            <a:endParaRPr lang="zh-CN" altLang="en-US" sz="24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71" name="文本框 77">
            <a:extLst>
              <a:ext uri="{FF2B5EF4-FFF2-40B4-BE49-F238E27FC236}">
                <a16:creationId xmlns:a16="http://schemas.microsoft.com/office/drawing/2014/main" id="{FDAAC3D7-8E4A-4443-A782-C35087FE921C}"/>
              </a:ext>
            </a:extLst>
          </p:cNvPr>
          <p:cNvSpPr txBox="1"/>
          <p:nvPr/>
        </p:nvSpPr>
        <p:spPr>
          <a:xfrm>
            <a:off x="9379198" y="1010066"/>
            <a:ext cx="1726165" cy="461665"/>
          </a:xfrm>
          <a:prstGeom prst="rect">
            <a:avLst/>
          </a:prstGeom>
          <a:noFill/>
        </p:spPr>
        <p:txBody>
          <a:bodyPr vert="horz" wrap="square" rtlCol="0" anchor="ctr">
            <a:spAutoFit/>
          </a:bodyPr>
          <a:lstStyle/>
          <a:p>
            <a:pPr algn="ctr"/>
            <a:r>
              <a:rPr lang="zh-TW" altLang="en-US" sz="2400" dirty="0">
                <a:solidFill>
                  <a:prstClr val="black">
                    <a:lumMod val="50000"/>
                    <a:lumOff val="50000"/>
                  </a:prstClr>
                </a:solidFill>
                <a:latin typeface="微软雅黑" panose="020B0503020204020204" pitchFamily="34" charset="-122"/>
                <a:ea typeface="微软雅黑" panose="020B0503020204020204" pitchFamily="34" charset="-122"/>
              </a:rPr>
              <a:t>不承認</a:t>
            </a:r>
            <a:endParaRPr lang="zh-CN" altLang="en-US" sz="24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nvGrpSpPr>
          <p:cNvPr id="58" name="群組 57">
            <a:extLst>
              <a:ext uri="{FF2B5EF4-FFF2-40B4-BE49-F238E27FC236}">
                <a16:creationId xmlns:a16="http://schemas.microsoft.com/office/drawing/2014/main" id="{B13DC844-0C05-4D6C-8806-166F02FD4E7E}"/>
              </a:ext>
            </a:extLst>
          </p:cNvPr>
          <p:cNvGrpSpPr/>
          <p:nvPr/>
        </p:nvGrpSpPr>
        <p:grpSpPr>
          <a:xfrm>
            <a:off x="4731713" y="1396348"/>
            <a:ext cx="7248390" cy="2342493"/>
            <a:chOff x="4707931" y="1114186"/>
            <a:chExt cx="6530423" cy="2342493"/>
          </a:xfrm>
        </p:grpSpPr>
        <p:sp>
          <p:nvSpPr>
            <p:cNvPr id="78" name="文本框 77"/>
            <p:cNvSpPr txBox="1"/>
            <p:nvPr/>
          </p:nvSpPr>
          <p:spPr>
            <a:xfrm>
              <a:off x="4755754" y="1114186"/>
              <a:ext cx="553998" cy="1268607"/>
            </a:xfrm>
            <a:prstGeom prst="rect">
              <a:avLst/>
            </a:prstGeom>
            <a:noFill/>
          </p:spPr>
          <p:txBody>
            <a:bodyPr vert="eaVert" wrap="square" rtlCol="0" anchor="ctr">
              <a:spAutoFit/>
            </a:bodyPr>
            <a:lstStyle/>
            <a:p>
              <a:pPr algn="ctr"/>
              <a:r>
                <a:rPr lang="zh-TW" altLang="en-US" sz="2400" dirty="0">
                  <a:solidFill>
                    <a:prstClr val="black">
                      <a:lumMod val="50000"/>
                      <a:lumOff val="50000"/>
                    </a:prstClr>
                  </a:solidFill>
                  <a:latin typeface="微软雅黑" panose="020B0503020204020204" pitchFamily="34" charset="-122"/>
                  <a:ea typeface="微软雅黑" panose="020B0503020204020204" pitchFamily="34" charset="-122"/>
                </a:rPr>
                <a:t>自首</a:t>
              </a:r>
              <a:endParaRPr lang="zh-CN" altLang="en-US" sz="24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69" name="文本框 77">
              <a:extLst>
                <a:ext uri="{FF2B5EF4-FFF2-40B4-BE49-F238E27FC236}">
                  <a16:creationId xmlns:a16="http://schemas.microsoft.com/office/drawing/2014/main" id="{B52271EB-4A9A-4B4F-A9DE-94838D8F3138}"/>
                </a:ext>
              </a:extLst>
            </p:cNvPr>
            <p:cNvSpPr txBox="1"/>
            <p:nvPr/>
          </p:nvSpPr>
          <p:spPr>
            <a:xfrm>
              <a:off x="4707931" y="2188072"/>
              <a:ext cx="553998" cy="1268607"/>
            </a:xfrm>
            <a:prstGeom prst="rect">
              <a:avLst/>
            </a:prstGeom>
            <a:noFill/>
          </p:spPr>
          <p:txBody>
            <a:bodyPr vert="eaVert" wrap="square" rtlCol="0" anchor="ctr">
              <a:spAutoFit/>
            </a:bodyPr>
            <a:lstStyle/>
            <a:p>
              <a:pPr algn="ctr"/>
              <a:r>
                <a:rPr lang="zh-TW" altLang="en-US" sz="2400" dirty="0">
                  <a:solidFill>
                    <a:prstClr val="black">
                      <a:lumMod val="50000"/>
                      <a:lumOff val="50000"/>
                    </a:prstClr>
                  </a:solidFill>
                  <a:latin typeface="微软雅黑" panose="020B0503020204020204" pitchFamily="34" charset="-122"/>
                  <a:ea typeface="微软雅黑" panose="020B0503020204020204" pitchFamily="34" charset="-122"/>
                </a:rPr>
                <a:t>不承認</a:t>
              </a:r>
              <a:endParaRPr lang="zh-CN" altLang="en-US" sz="24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2" name="单圆角矩形 1"/>
            <p:cNvSpPr/>
            <p:nvPr/>
          </p:nvSpPr>
          <p:spPr>
            <a:xfrm flipH="1">
              <a:off x="5379155" y="1214974"/>
              <a:ext cx="2906780" cy="983557"/>
            </a:xfrm>
            <a:prstGeom prst="round1Rect">
              <a:avLst>
                <a:gd name="adj" fmla="val 21387"/>
              </a:avLst>
            </a:prstGeom>
            <a:gradFill>
              <a:gsLst>
                <a:gs pos="100000">
                  <a:srgbClr val="F5F5F5"/>
                </a:gs>
                <a:gs pos="0">
                  <a:schemeClr val="bg1">
                    <a:lumMod val="85000"/>
                  </a:schemeClr>
                </a:gs>
              </a:gsLst>
              <a:lin ang="8100000" scaled="0"/>
            </a:gradFill>
            <a:ln w="31750">
              <a:gradFill>
                <a:gsLst>
                  <a:gs pos="0">
                    <a:schemeClr val="bg1"/>
                  </a:gs>
                  <a:gs pos="100000">
                    <a:schemeClr val="bg1">
                      <a:lumMod val="75000"/>
                    </a:schemeClr>
                  </a:gs>
                </a:gsLst>
                <a:lin ang="8100000" scaled="0"/>
              </a:gradFill>
            </a:ln>
            <a:effectLst>
              <a:outerShdw blurRad="2921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 name="单圆角矩形 2"/>
            <p:cNvSpPr/>
            <p:nvPr/>
          </p:nvSpPr>
          <p:spPr>
            <a:xfrm flipV="1">
              <a:off x="8331573" y="2305853"/>
              <a:ext cx="2906781" cy="983557"/>
            </a:xfrm>
            <a:prstGeom prst="round1Rect">
              <a:avLst>
                <a:gd name="adj" fmla="val 21387"/>
              </a:avLst>
            </a:prstGeom>
            <a:gradFill>
              <a:gsLst>
                <a:gs pos="100000">
                  <a:srgbClr val="F5F5F5"/>
                </a:gs>
                <a:gs pos="0">
                  <a:schemeClr val="bg1">
                    <a:lumMod val="85000"/>
                  </a:schemeClr>
                </a:gs>
              </a:gsLst>
              <a:lin ang="18900000" scaled="0"/>
            </a:gradFill>
            <a:ln w="31750">
              <a:gradFill>
                <a:gsLst>
                  <a:gs pos="0">
                    <a:schemeClr val="bg1"/>
                  </a:gs>
                  <a:gs pos="100000">
                    <a:schemeClr val="bg1">
                      <a:lumMod val="75000"/>
                    </a:schemeClr>
                  </a:gs>
                </a:gsLst>
                <a:lin ang="18900000" scaled="0"/>
              </a:gradFill>
            </a:ln>
            <a:effectLst>
              <a:outerShdw blurRad="2921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4" name="矩形 3"/>
            <p:cNvSpPr/>
            <p:nvPr/>
          </p:nvSpPr>
          <p:spPr>
            <a:xfrm>
              <a:off x="5386361" y="2305855"/>
              <a:ext cx="2906780" cy="983557"/>
            </a:xfrm>
            <a:prstGeom prst="rect">
              <a:avLst/>
            </a:prstGeom>
            <a:gradFill flip="none" rotWithShape="1">
              <a:gsLst>
                <a:gs pos="100000">
                  <a:srgbClr val="F5F5F5"/>
                </a:gs>
                <a:gs pos="0">
                  <a:schemeClr val="bg1">
                    <a:lumMod val="85000"/>
                  </a:schemeClr>
                </a:gs>
              </a:gsLst>
              <a:lin ang="2700000" scaled="1"/>
              <a:tileRect/>
            </a:gradFill>
            <a:ln w="31750">
              <a:gradFill flip="none" rotWithShape="1">
                <a:gsLst>
                  <a:gs pos="0">
                    <a:schemeClr val="bg1"/>
                  </a:gs>
                  <a:gs pos="100000">
                    <a:schemeClr val="bg1">
                      <a:lumMod val="75000"/>
                    </a:schemeClr>
                  </a:gs>
                </a:gsLst>
                <a:lin ang="2700000" scaled="1"/>
                <a:tileRect/>
              </a:gradFill>
            </a:ln>
            <a:effectLst>
              <a:outerShdw blurRad="2921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 name="矩形 4"/>
            <p:cNvSpPr/>
            <p:nvPr/>
          </p:nvSpPr>
          <p:spPr>
            <a:xfrm>
              <a:off x="8331573" y="1214974"/>
              <a:ext cx="2906781" cy="983557"/>
            </a:xfrm>
            <a:prstGeom prst="rect">
              <a:avLst/>
            </a:prstGeom>
            <a:gradFill flip="none" rotWithShape="1">
              <a:gsLst>
                <a:gs pos="100000">
                  <a:srgbClr val="F5F5F5"/>
                </a:gs>
                <a:gs pos="0">
                  <a:schemeClr val="bg1">
                    <a:lumMod val="85000"/>
                  </a:schemeClr>
                </a:gs>
              </a:gsLst>
              <a:lin ang="2700000" scaled="1"/>
              <a:tileRect/>
            </a:gradFill>
            <a:ln w="31750">
              <a:gradFill flip="none" rotWithShape="1">
                <a:gsLst>
                  <a:gs pos="0">
                    <a:schemeClr val="bg1"/>
                  </a:gs>
                  <a:gs pos="100000">
                    <a:schemeClr val="bg1">
                      <a:lumMod val="75000"/>
                    </a:schemeClr>
                  </a:gs>
                </a:gsLst>
                <a:lin ang="2700000" scaled="1"/>
                <a:tileRect/>
              </a:gradFill>
            </a:ln>
            <a:effectLst>
              <a:outerShdw blurRad="2921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9" name="矩形 8"/>
            <p:cNvSpPr/>
            <p:nvPr/>
          </p:nvSpPr>
          <p:spPr>
            <a:xfrm>
              <a:off x="8430511" y="1312593"/>
              <a:ext cx="2693534" cy="788319"/>
            </a:xfrm>
            <a:prstGeom prst="rect">
              <a:avLst/>
            </a:prstGeom>
            <a:solidFill>
              <a:srgbClr val="01ACBE"/>
            </a:solidFill>
            <a:ln w="25400">
              <a:gradFill flip="none" rotWithShape="1">
                <a:gsLst>
                  <a:gs pos="0">
                    <a:schemeClr val="bg1">
                      <a:lumMod val="65000"/>
                    </a:schemeClr>
                  </a:gs>
                  <a:gs pos="100000">
                    <a:schemeClr val="bg1"/>
                  </a:gs>
                </a:gsLst>
                <a:lin ang="2700000" scaled="1"/>
                <a:tileRect/>
              </a:gradFill>
            </a:ln>
            <a:effectLst>
              <a:innerShdw blurRad="1016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0" name="单圆角矩形 9"/>
            <p:cNvSpPr/>
            <p:nvPr/>
          </p:nvSpPr>
          <p:spPr>
            <a:xfrm flipH="1">
              <a:off x="5489381" y="1312593"/>
              <a:ext cx="2693534" cy="788319"/>
            </a:xfrm>
            <a:prstGeom prst="round1Rect">
              <a:avLst/>
            </a:prstGeom>
            <a:solidFill>
              <a:srgbClr val="FFB850"/>
            </a:solidFill>
            <a:ln w="25400">
              <a:gradFill>
                <a:gsLst>
                  <a:gs pos="0">
                    <a:schemeClr val="bg1">
                      <a:lumMod val="65000"/>
                    </a:schemeClr>
                  </a:gs>
                  <a:gs pos="100000">
                    <a:schemeClr val="bg1"/>
                  </a:gs>
                </a:gsLst>
                <a:lin ang="8100000" scaled="0"/>
              </a:gradFill>
            </a:ln>
            <a:effectLst>
              <a:innerShdw blurRad="101600" dist="254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1" name="单圆角矩形 10"/>
            <p:cNvSpPr/>
            <p:nvPr/>
          </p:nvSpPr>
          <p:spPr>
            <a:xfrm flipV="1">
              <a:off x="8430511" y="2403474"/>
              <a:ext cx="2693534" cy="788319"/>
            </a:xfrm>
            <a:prstGeom prst="round1Rect">
              <a:avLst/>
            </a:prstGeom>
            <a:solidFill>
              <a:srgbClr val="663A77"/>
            </a:solidFill>
            <a:ln w="25400">
              <a:gradFill>
                <a:gsLst>
                  <a:gs pos="0">
                    <a:schemeClr val="bg1">
                      <a:lumMod val="65000"/>
                    </a:schemeClr>
                  </a:gs>
                  <a:gs pos="100000">
                    <a:schemeClr val="bg1"/>
                  </a:gs>
                </a:gsLst>
                <a:lin ang="18900000" scaled="0"/>
              </a:gradFill>
            </a:ln>
            <a:effectLst>
              <a:innerShdw blurRad="101600" dist="254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2" name="矩形 11"/>
            <p:cNvSpPr/>
            <p:nvPr/>
          </p:nvSpPr>
          <p:spPr>
            <a:xfrm>
              <a:off x="5482381" y="2403474"/>
              <a:ext cx="2693534" cy="788319"/>
            </a:xfrm>
            <a:prstGeom prst="rect">
              <a:avLst/>
            </a:prstGeom>
            <a:solidFill>
              <a:srgbClr val="E87071"/>
            </a:solidFill>
            <a:ln w="25400">
              <a:gradFill flip="none" rotWithShape="1">
                <a:gsLst>
                  <a:gs pos="0">
                    <a:schemeClr val="bg1">
                      <a:lumMod val="65000"/>
                    </a:schemeClr>
                  </a:gs>
                  <a:gs pos="100000">
                    <a:schemeClr val="bg1"/>
                  </a:gs>
                </a:gsLst>
                <a:lin ang="2700000" scaled="1"/>
                <a:tileRect/>
              </a:gradFill>
            </a:ln>
            <a:effectLst>
              <a:innerShdw blurRad="1016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73" name="文本框 77">
              <a:extLst>
                <a:ext uri="{FF2B5EF4-FFF2-40B4-BE49-F238E27FC236}">
                  <a16:creationId xmlns:a16="http://schemas.microsoft.com/office/drawing/2014/main" id="{A0E314FB-B76E-4F48-BD3D-837F98E54624}"/>
                </a:ext>
              </a:extLst>
            </p:cNvPr>
            <p:cNvSpPr txBox="1"/>
            <p:nvPr/>
          </p:nvSpPr>
          <p:spPr>
            <a:xfrm>
              <a:off x="5489381" y="1475919"/>
              <a:ext cx="2693534" cy="461665"/>
            </a:xfrm>
            <a:prstGeom prst="rect">
              <a:avLst/>
            </a:prstGeom>
            <a:noFill/>
          </p:spPr>
          <p:txBody>
            <a:bodyPr vert="horz" wrap="square" rtlCol="0" anchor="ctr">
              <a:spAutoFit/>
            </a:bodyPr>
            <a:lstStyle/>
            <a:p>
              <a:pPr algn="ctr"/>
              <a:r>
                <a:rPr lang="en-US" altLang="zh-TW" sz="2400" dirty="0">
                  <a:solidFill>
                    <a:schemeClr val="bg1"/>
                  </a:solidFill>
                  <a:latin typeface="微软雅黑" panose="020B0503020204020204" pitchFamily="34" charset="-122"/>
                  <a:ea typeface="微软雅黑" panose="020B0503020204020204" pitchFamily="34" charset="-122"/>
                </a:rPr>
                <a:t>(1</a:t>
              </a:r>
              <a:r>
                <a:rPr lang="zh-TW" altLang="en-US" sz="2400" dirty="0">
                  <a:solidFill>
                    <a:schemeClr val="bg1"/>
                  </a:solidFill>
                  <a:latin typeface="微软雅黑" panose="020B0503020204020204" pitchFamily="34" charset="-122"/>
                  <a:ea typeface="微软雅黑" panose="020B0503020204020204" pitchFamily="34" charset="-122"/>
                </a:rPr>
                <a:t>年刑期</a:t>
              </a:r>
              <a:r>
                <a:rPr lang="zh-TW" altLang="en-US" sz="2400" dirty="0">
                  <a:solidFill>
                    <a:schemeClr val="bg1"/>
                  </a:solidFill>
                  <a:latin typeface="王漢宗超明體繁" panose="02020300000000000000" pitchFamily="18" charset="-120"/>
                  <a:ea typeface="王漢宗超明體繁" panose="02020300000000000000" pitchFamily="18" charset="-120"/>
                </a:rPr>
                <a:t>，</a:t>
              </a:r>
              <a:r>
                <a:rPr lang="en-US" altLang="zh-TW" sz="2400" dirty="0">
                  <a:solidFill>
                    <a:schemeClr val="bg1"/>
                  </a:solidFill>
                  <a:latin typeface="微软雅黑" panose="020B0503020204020204" pitchFamily="34" charset="-122"/>
                  <a:ea typeface="微软雅黑" panose="020B0503020204020204" pitchFamily="34" charset="-122"/>
                </a:rPr>
                <a:t> 1</a:t>
              </a:r>
              <a:r>
                <a:rPr lang="zh-TW" altLang="en-US" sz="2400" dirty="0">
                  <a:solidFill>
                    <a:schemeClr val="bg1"/>
                  </a:solidFill>
                  <a:latin typeface="微软雅黑" panose="020B0503020204020204" pitchFamily="34" charset="-122"/>
                  <a:ea typeface="微软雅黑" panose="020B0503020204020204" pitchFamily="34" charset="-122"/>
                </a:rPr>
                <a:t>年刑期</a:t>
              </a:r>
              <a:r>
                <a:rPr lang="en-US" altLang="zh-TW" sz="2400" dirty="0">
                  <a:solidFill>
                    <a:schemeClr val="bg1"/>
                  </a:solidFill>
                  <a:latin typeface="微软雅黑" panose="020B0503020204020204" pitchFamily="34" charset="-122"/>
                  <a:ea typeface="微软雅黑" panose="020B0503020204020204" pitchFamily="34" charset="-122"/>
                </a:rPr>
                <a:t>)</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
        <p:nvSpPr>
          <p:cNvPr id="89" name="文本框 77">
            <a:extLst>
              <a:ext uri="{FF2B5EF4-FFF2-40B4-BE49-F238E27FC236}">
                <a16:creationId xmlns:a16="http://schemas.microsoft.com/office/drawing/2014/main" id="{83371207-BC3B-466C-B77E-24C54B2B6D7B}"/>
              </a:ext>
            </a:extLst>
          </p:cNvPr>
          <p:cNvSpPr txBox="1"/>
          <p:nvPr/>
        </p:nvSpPr>
        <p:spPr>
          <a:xfrm>
            <a:off x="5633964" y="2884163"/>
            <a:ext cx="2989666" cy="461665"/>
          </a:xfrm>
          <a:prstGeom prst="rect">
            <a:avLst/>
          </a:prstGeom>
          <a:noFill/>
        </p:spPr>
        <p:txBody>
          <a:bodyPr vert="horz" wrap="square" rtlCol="0" anchor="ctr">
            <a:spAutoFit/>
          </a:bodyPr>
          <a:lstStyle/>
          <a:p>
            <a:pPr algn="ctr"/>
            <a:r>
              <a:rPr lang="en-US" altLang="zh-TW" sz="2400" dirty="0">
                <a:solidFill>
                  <a:schemeClr val="bg1"/>
                </a:solidFill>
                <a:latin typeface="微软雅黑" panose="020B0503020204020204" pitchFamily="34" charset="-122"/>
                <a:ea typeface="微软雅黑" panose="020B0503020204020204" pitchFamily="34" charset="-122"/>
              </a:rPr>
              <a:t>(1</a:t>
            </a:r>
            <a:r>
              <a:rPr lang="zh-TW" altLang="en-US" sz="2400" dirty="0">
                <a:solidFill>
                  <a:schemeClr val="bg1"/>
                </a:solidFill>
                <a:latin typeface="微软雅黑" panose="020B0503020204020204" pitchFamily="34" charset="-122"/>
                <a:ea typeface="微软雅黑" panose="020B0503020204020204" pitchFamily="34" charset="-122"/>
              </a:rPr>
              <a:t>年刑期</a:t>
            </a:r>
            <a:r>
              <a:rPr lang="zh-TW" altLang="en-US" sz="2400" dirty="0">
                <a:solidFill>
                  <a:schemeClr val="bg1"/>
                </a:solidFill>
                <a:latin typeface="王漢宗超明體繁" panose="02020300000000000000" pitchFamily="18" charset="-120"/>
                <a:ea typeface="王漢宗超明體繁" panose="02020300000000000000" pitchFamily="18" charset="-120"/>
              </a:rPr>
              <a:t>，</a:t>
            </a:r>
            <a:r>
              <a:rPr lang="en-US" altLang="zh-TW" sz="2400" dirty="0">
                <a:solidFill>
                  <a:schemeClr val="bg1"/>
                </a:solidFill>
                <a:latin typeface="微软雅黑" panose="020B0503020204020204" pitchFamily="34" charset="-122"/>
                <a:ea typeface="微软雅黑" panose="020B0503020204020204" pitchFamily="34" charset="-122"/>
              </a:rPr>
              <a:t> 1</a:t>
            </a:r>
            <a:r>
              <a:rPr lang="zh-TW" altLang="en-US" sz="2400" dirty="0">
                <a:solidFill>
                  <a:schemeClr val="bg1"/>
                </a:solidFill>
                <a:latin typeface="微软雅黑" panose="020B0503020204020204" pitchFamily="34" charset="-122"/>
                <a:ea typeface="微软雅黑" panose="020B0503020204020204" pitchFamily="34" charset="-122"/>
              </a:rPr>
              <a:t>年刑期</a:t>
            </a:r>
            <a:r>
              <a:rPr lang="en-US" altLang="zh-TW" sz="2400" dirty="0">
                <a:solidFill>
                  <a:schemeClr val="bg1"/>
                </a:solidFill>
                <a:latin typeface="微软雅黑" panose="020B0503020204020204" pitchFamily="34" charset="-122"/>
                <a:ea typeface="微软雅黑" panose="020B0503020204020204" pitchFamily="34" charset="-122"/>
              </a:rPr>
              <a:t>)</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0" name="文本框 77">
            <a:extLst>
              <a:ext uri="{FF2B5EF4-FFF2-40B4-BE49-F238E27FC236}">
                <a16:creationId xmlns:a16="http://schemas.microsoft.com/office/drawing/2014/main" id="{8DCCAA80-A353-486E-BC28-9F995AC9932B}"/>
              </a:ext>
            </a:extLst>
          </p:cNvPr>
          <p:cNvSpPr txBox="1"/>
          <p:nvPr/>
        </p:nvSpPr>
        <p:spPr>
          <a:xfrm>
            <a:off x="8872090" y="1799820"/>
            <a:ext cx="2989666" cy="461665"/>
          </a:xfrm>
          <a:prstGeom prst="rect">
            <a:avLst/>
          </a:prstGeom>
          <a:noFill/>
        </p:spPr>
        <p:txBody>
          <a:bodyPr vert="horz" wrap="square" rtlCol="0" anchor="ctr">
            <a:spAutoFit/>
          </a:bodyPr>
          <a:lstStyle/>
          <a:p>
            <a:pPr algn="ctr"/>
            <a:r>
              <a:rPr lang="en-US" altLang="zh-TW" sz="2400" dirty="0">
                <a:solidFill>
                  <a:schemeClr val="bg1"/>
                </a:solidFill>
                <a:latin typeface="微软雅黑" panose="020B0503020204020204" pitchFamily="34" charset="-122"/>
                <a:ea typeface="微软雅黑" panose="020B0503020204020204" pitchFamily="34" charset="-122"/>
              </a:rPr>
              <a:t>(1</a:t>
            </a:r>
            <a:r>
              <a:rPr lang="zh-TW" altLang="en-US" sz="2400" dirty="0">
                <a:solidFill>
                  <a:schemeClr val="bg1"/>
                </a:solidFill>
                <a:latin typeface="微软雅黑" panose="020B0503020204020204" pitchFamily="34" charset="-122"/>
                <a:ea typeface="微软雅黑" panose="020B0503020204020204" pitchFamily="34" charset="-122"/>
              </a:rPr>
              <a:t>年刑期</a:t>
            </a:r>
            <a:r>
              <a:rPr lang="zh-TW" altLang="en-US" sz="2400" dirty="0">
                <a:solidFill>
                  <a:schemeClr val="bg1"/>
                </a:solidFill>
                <a:latin typeface="王漢宗超明體繁" panose="02020300000000000000" pitchFamily="18" charset="-120"/>
                <a:ea typeface="王漢宗超明體繁" panose="02020300000000000000" pitchFamily="18" charset="-120"/>
              </a:rPr>
              <a:t>，</a:t>
            </a:r>
            <a:r>
              <a:rPr lang="en-US" altLang="zh-TW" sz="2400" dirty="0">
                <a:solidFill>
                  <a:schemeClr val="bg1"/>
                </a:solidFill>
                <a:latin typeface="微软雅黑" panose="020B0503020204020204" pitchFamily="34" charset="-122"/>
                <a:ea typeface="微软雅黑" panose="020B0503020204020204" pitchFamily="34" charset="-122"/>
              </a:rPr>
              <a:t> 1</a:t>
            </a:r>
            <a:r>
              <a:rPr lang="zh-TW" altLang="en-US" sz="2400" dirty="0">
                <a:solidFill>
                  <a:schemeClr val="bg1"/>
                </a:solidFill>
                <a:latin typeface="微软雅黑" panose="020B0503020204020204" pitchFamily="34" charset="-122"/>
                <a:ea typeface="微软雅黑" panose="020B0503020204020204" pitchFamily="34" charset="-122"/>
              </a:rPr>
              <a:t>年刑期</a:t>
            </a:r>
            <a:r>
              <a:rPr lang="en-US" altLang="zh-TW" sz="2400" dirty="0">
                <a:solidFill>
                  <a:schemeClr val="bg1"/>
                </a:solidFill>
                <a:latin typeface="微软雅黑" panose="020B0503020204020204" pitchFamily="34" charset="-122"/>
                <a:ea typeface="微软雅黑" panose="020B0503020204020204" pitchFamily="34" charset="-122"/>
              </a:rPr>
              <a:t>)</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1" name="文本框 77">
            <a:extLst>
              <a:ext uri="{FF2B5EF4-FFF2-40B4-BE49-F238E27FC236}">
                <a16:creationId xmlns:a16="http://schemas.microsoft.com/office/drawing/2014/main" id="{5F461E85-31A1-4ADD-945B-8AD713F5DA41}"/>
              </a:ext>
            </a:extLst>
          </p:cNvPr>
          <p:cNvSpPr txBox="1"/>
          <p:nvPr/>
        </p:nvSpPr>
        <p:spPr>
          <a:xfrm>
            <a:off x="8872090" y="2900230"/>
            <a:ext cx="2989666" cy="461665"/>
          </a:xfrm>
          <a:prstGeom prst="rect">
            <a:avLst/>
          </a:prstGeom>
          <a:noFill/>
        </p:spPr>
        <p:txBody>
          <a:bodyPr vert="horz" wrap="square" rtlCol="0" anchor="ctr">
            <a:spAutoFit/>
          </a:bodyPr>
          <a:lstStyle/>
          <a:p>
            <a:pPr algn="ctr"/>
            <a:r>
              <a:rPr lang="en-US" altLang="zh-TW" sz="2400" dirty="0">
                <a:solidFill>
                  <a:schemeClr val="bg1"/>
                </a:solidFill>
                <a:latin typeface="微软雅黑" panose="020B0503020204020204" pitchFamily="34" charset="-122"/>
                <a:ea typeface="微软雅黑" panose="020B0503020204020204" pitchFamily="34" charset="-122"/>
              </a:rPr>
              <a:t>(1</a:t>
            </a:r>
            <a:r>
              <a:rPr lang="zh-TW" altLang="en-US" sz="2400" dirty="0">
                <a:solidFill>
                  <a:schemeClr val="bg1"/>
                </a:solidFill>
                <a:latin typeface="微软雅黑" panose="020B0503020204020204" pitchFamily="34" charset="-122"/>
                <a:ea typeface="微软雅黑" panose="020B0503020204020204" pitchFamily="34" charset="-122"/>
              </a:rPr>
              <a:t>年刑期</a:t>
            </a:r>
            <a:r>
              <a:rPr lang="zh-TW" altLang="en-US" sz="2400" dirty="0">
                <a:solidFill>
                  <a:schemeClr val="bg1"/>
                </a:solidFill>
                <a:latin typeface="王漢宗超明體繁" panose="02020300000000000000" pitchFamily="18" charset="-120"/>
                <a:ea typeface="王漢宗超明體繁" panose="02020300000000000000" pitchFamily="18" charset="-120"/>
              </a:rPr>
              <a:t>，</a:t>
            </a:r>
            <a:r>
              <a:rPr lang="en-US" altLang="zh-TW" sz="2400" dirty="0">
                <a:solidFill>
                  <a:schemeClr val="bg1"/>
                </a:solidFill>
                <a:latin typeface="微软雅黑" panose="020B0503020204020204" pitchFamily="34" charset="-122"/>
                <a:ea typeface="微软雅黑" panose="020B0503020204020204" pitchFamily="34" charset="-122"/>
              </a:rPr>
              <a:t> 1</a:t>
            </a:r>
            <a:r>
              <a:rPr lang="zh-TW" altLang="en-US" sz="2400" dirty="0">
                <a:solidFill>
                  <a:schemeClr val="bg1"/>
                </a:solidFill>
                <a:latin typeface="微软雅黑" panose="020B0503020204020204" pitchFamily="34" charset="-122"/>
                <a:ea typeface="微软雅黑" panose="020B0503020204020204" pitchFamily="34" charset="-122"/>
              </a:rPr>
              <a:t>年刑期</a:t>
            </a:r>
            <a:r>
              <a:rPr lang="en-US" altLang="zh-TW" sz="2400" dirty="0">
                <a:solidFill>
                  <a:schemeClr val="bg1"/>
                </a:solidFill>
                <a:latin typeface="微软雅黑" panose="020B0503020204020204" pitchFamily="34" charset="-122"/>
                <a:ea typeface="微软雅黑" panose="020B0503020204020204" pitchFamily="34" charset="-122"/>
              </a:rPr>
              <a:t>)</a:t>
            </a:r>
            <a:endParaRPr lang="zh-CN" altLang="en-US" sz="2400" dirty="0">
              <a:solidFill>
                <a:schemeClr val="bg1"/>
              </a:solidFill>
              <a:latin typeface="微软雅黑" panose="020B0503020204020204" pitchFamily="34" charset="-122"/>
              <a:ea typeface="微软雅黑" panose="020B0503020204020204" pitchFamily="34" charset="-122"/>
            </a:endParaRPr>
          </a:p>
        </p:txBody>
      </p:sp>
      <p:pic>
        <p:nvPicPr>
          <p:cNvPr id="62" name="圖片 61">
            <a:extLst>
              <a:ext uri="{FF2B5EF4-FFF2-40B4-BE49-F238E27FC236}">
                <a16:creationId xmlns:a16="http://schemas.microsoft.com/office/drawing/2014/main" id="{BEA1C672-4A44-4C9E-B40F-D5E65639D0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7732" y="206333"/>
            <a:ext cx="762966" cy="1313997"/>
          </a:xfrm>
          <a:prstGeom prst="rect">
            <a:avLst/>
          </a:prstGeom>
        </p:spPr>
      </p:pic>
      <p:pic>
        <p:nvPicPr>
          <p:cNvPr id="64" name="圖片 63">
            <a:extLst>
              <a:ext uri="{FF2B5EF4-FFF2-40B4-BE49-F238E27FC236}">
                <a16:creationId xmlns:a16="http://schemas.microsoft.com/office/drawing/2014/main" id="{428E2C92-52AD-4802-89FC-F20A946758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8575" y="1532791"/>
            <a:ext cx="1780349" cy="1780349"/>
          </a:xfrm>
          <a:prstGeom prst="rect">
            <a:avLst/>
          </a:prstGeom>
        </p:spPr>
      </p:pic>
    </p:spTree>
    <p:extLst>
      <p:ext uri="{BB962C8B-B14F-4D97-AF65-F5344CB8AC3E}">
        <p14:creationId xmlns:p14="http://schemas.microsoft.com/office/powerpoint/2010/main" val="1123505665"/>
      </p:ext>
    </p:extLst>
  </p:cSld>
  <p:clrMapOvr>
    <a:masterClrMapping/>
  </p:clrMapOvr>
  <p:transition spd="slow" advTm="3000">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椭圆 145">
            <a:extLst>
              <a:ext uri="{FF2B5EF4-FFF2-40B4-BE49-F238E27FC236}">
                <a16:creationId xmlns:a16="http://schemas.microsoft.com/office/drawing/2014/main" id="{11A92360-1B84-417F-8240-FEBF2109E586}"/>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grpSp>
        <p:nvGrpSpPr>
          <p:cNvPr id="4" name="组合 3"/>
          <p:cNvGrpSpPr/>
          <p:nvPr/>
        </p:nvGrpSpPr>
        <p:grpSpPr>
          <a:xfrm>
            <a:off x="394552" y="56926"/>
            <a:ext cx="1930520" cy="4026349"/>
            <a:chOff x="1289902" y="1504726"/>
            <a:chExt cx="1930520" cy="4026349"/>
          </a:xfrm>
        </p:grpSpPr>
        <p:sp>
          <p:nvSpPr>
            <p:cNvPr id="9" name="任意多边形 8"/>
            <p:cNvSpPr>
              <a:spLocks/>
            </p:cNvSpPr>
            <p:nvPr/>
          </p:nvSpPr>
          <p:spPr bwMode="auto">
            <a:xfrm flipV="1">
              <a:off x="1289902"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10" name="任意多边形 9"/>
            <p:cNvSpPr/>
            <p:nvPr/>
          </p:nvSpPr>
          <p:spPr>
            <a:xfrm flipV="1">
              <a:off x="1402127" y="3817205"/>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FFB850"/>
            </a:solidFill>
            <a:ln w="19050">
              <a:gradFill flip="none" rotWithShape="1">
                <a:gsLst>
                  <a:gs pos="0">
                    <a:schemeClr val="bg1">
                      <a:lumMod val="85000"/>
                    </a:schemeClr>
                  </a:gs>
                  <a:gs pos="100000">
                    <a:schemeClr val="bg1"/>
                  </a:gs>
                </a:gsLst>
                <a:lin ang="18900000" scaled="0"/>
                <a:tileRect/>
              </a:gradFill>
            </a:ln>
            <a:effectLst>
              <a:innerShdw blurRad="101600" dist="50800" dir="81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p:nvSpPr>
          <p:spPr>
            <a:xfrm flipV="1">
              <a:off x="1810710" y="3089388"/>
              <a:ext cx="888903" cy="650952"/>
            </a:xfrm>
            <a:prstGeom prst="roundRect">
              <a:avLst>
                <a:gd name="adj" fmla="val 13617"/>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cxnSp>
          <p:nvCxnSpPr>
            <p:cNvPr id="16" name="直接连接符 15"/>
            <p:cNvCxnSpPr/>
            <p:nvPr/>
          </p:nvCxnSpPr>
          <p:spPr>
            <a:xfrm>
              <a:off x="2248870" y="1510003"/>
              <a:ext cx="0" cy="850404"/>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2195249"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椭圆 17"/>
            <p:cNvSpPr/>
            <p:nvPr/>
          </p:nvSpPr>
          <p:spPr>
            <a:xfrm>
              <a:off x="2245344"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0" name="图片 19"/>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1556801" y="1504726"/>
              <a:ext cx="1361845" cy="126694"/>
            </a:xfrm>
            <a:prstGeom prst="rect">
              <a:avLst/>
            </a:prstGeom>
          </p:spPr>
        </p:pic>
        <p:sp>
          <p:nvSpPr>
            <p:cNvPr id="73" name="文本框 101"/>
            <p:cNvSpPr txBox="1"/>
            <p:nvPr/>
          </p:nvSpPr>
          <p:spPr>
            <a:xfrm>
              <a:off x="1525382" y="4015882"/>
              <a:ext cx="1465804" cy="1169551"/>
            </a:xfrm>
            <a:prstGeom prst="rect">
              <a:avLst/>
            </a:prstGeom>
            <a:noFill/>
          </p:spPr>
          <p:txBody>
            <a:bodyPr wrap="square" rtlCol="0">
              <a:spAutoFit/>
            </a:bodyPr>
            <a:lstStyle/>
            <a:p>
              <a:pPr algn="ctr"/>
              <a:r>
                <a:rPr lang="zh-TW" altLang="en-US" sz="3500" dirty="0">
                  <a:solidFill>
                    <a:prstClr val="white"/>
                  </a:solidFill>
                  <a:latin typeface="方正大黑_GBK" panose="03000509000000000000" pitchFamily="65" charset="-122"/>
                  <a:ea typeface="方正大黑_GBK" panose="03000509000000000000" pitchFamily="65" charset="-122"/>
                </a:rPr>
                <a:t>個案背景</a:t>
              </a:r>
              <a:endParaRPr lang="zh-CN" altLang="en-US" sz="3500" dirty="0">
                <a:solidFill>
                  <a:prstClr val="white"/>
                </a:solidFill>
                <a:latin typeface="方正大黑_GBK" panose="03000509000000000000" pitchFamily="65" charset="-122"/>
                <a:ea typeface="方正大黑_GBK" panose="03000509000000000000" pitchFamily="65" charset="-122"/>
              </a:endParaRPr>
            </a:p>
          </p:txBody>
        </p:sp>
      </p:grpSp>
      <p:grpSp>
        <p:nvGrpSpPr>
          <p:cNvPr id="5" name="组合 4"/>
          <p:cNvGrpSpPr/>
          <p:nvPr/>
        </p:nvGrpSpPr>
        <p:grpSpPr>
          <a:xfrm>
            <a:off x="2606469" y="37876"/>
            <a:ext cx="1930520" cy="5359849"/>
            <a:chOff x="3889169" y="171226"/>
            <a:chExt cx="1930520" cy="5359849"/>
          </a:xfrm>
        </p:grpSpPr>
        <p:sp>
          <p:nvSpPr>
            <p:cNvPr id="28" name="任意多边形 27"/>
            <p:cNvSpPr>
              <a:spLocks/>
            </p:cNvSpPr>
            <p:nvPr/>
          </p:nvSpPr>
          <p:spPr bwMode="auto">
            <a:xfrm flipV="1">
              <a:off x="3889169"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29" name="任意多边形 28"/>
            <p:cNvSpPr/>
            <p:nvPr/>
          </p:nvSpPr>
          <p:spPr>
            <a:xfrm flipV="1">
              <a:off x="3995956" y="3855513"/>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01ACBE"/>
            </a:solidFill>
            <a:ln w="19050">
              <a:gradFill>
                <a:gsLst>
                  <a:gs pos="0">
                    <a:schemeClr val="bg1">
                      <a:lumMod val="85000"/>
                    </a:schemeClr>
                  </a:gs>
                  <a:gs pos="100000">
                    <a:schemeClr val="bg1"/>
                  </a:gs>
                </a:gsLst>
                <a:lin ang="18900000" scaled="0"/>
              </a:gradFill>
            </a:ln>
            <a:effectLst>
              <a:innerShdw blurRad="101600" dist="50800" dir="81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圆角矩形 29"/>
            <p:cNvSpPr/>
            <p:nvPr/>
          </p:nvSpPr>
          <p:spPr>
            <a:xfrm flipV="1">
              <a:off x="4409977" y="3089388"/>
              <a:ext cx="888903" cy="650952"/>
            </a:xfrm>
            <a:prstGeom prst="roundRect">
              <a:avLst>
                <a:gd name="adj" fmla="val 13617"/>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24" name="直接连接符 23"/>
            <p:cNvCxnSpPr/>
            <p:nvPr/>
          </p:nvCxnSpPr>
          <p:spPr>
            <a:xfrm>
              <a:off x="4848137" y="214603"/>
              <a:ext cx="0" cy="2088000"/>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4794516"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椭圆 25"/>
            <p:cNvSpPr/>
            <p:nvPr/>
          </p:nvSpPr>
          <p:spPr>
            <a:xfrm>
              <a:off x="4844611"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7" name="图片 26"/>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4156068" y="171226"/>
              <a:ext cx="1361845" cy="126694"/>
            </a:xfrm>
            <a:prstGeom prst="rect">
              <a:avLst/>
            </a:prstGeom>
          </p:spPr>
        </p:pic>
        <p:sp>
          <p:nvSpPr>
            <p:cNvPr id="74" name="文本框 101"/>
            <p:cNvSpPr txBox="1"/>
            <p:nvPr/>
          </p:nvSpPr>
          <p:spPr>
            <a:xfrm>
              <a:off x="4165974" y="4060039"/>
              <a:ext cx="1465804" cy="1169551"/>
            </a:xfrm>
            <a:prstGeom prst="rect">
              <a:avLst/>
            </a:prstGeom>
            <a:noFill/>
          </p:spPr>
          <p:txBody>
            <a:bodyPr wrap="square" rtlCol="0">
              <a:spAutoFit/>
            </a:bodyPr>
            <a:lstStyle/>
            <a:p>
              <a:pPr algn="ctr"/>
              <a:r>
                <a:rPr lang="zh-TW" altLang="en-US" sz="3500" dirty="0">
                  <a:solidFill>
                    <a:prstClr val="white"/>
                  </a:solidFill>
                  <a:latin typeface="方正大黑_GBK" panose="03000509000000000000" pitchFamily="65" charset="-122"/>
                  <a:ea typeface="方正大黑_GBK" panose="03000509000000000000" pitchFamily="65" charset="-122"/>
                </a:rPr>
                <a:t>狀況</a:t>
              </a:r>
              <a:endParaRPr lang="en-US" altLang="zh-TW" sz="3500" dirty="0">
                <a:solidFill>
                  <a:prstClr val="white"/>
                </a:solidFill>
                <a:latin typeface="方正大黑_GBK" panose="03000509000000000000" pitchFamily="65" charset="-122"/>
                <a:ea typeface="方正大黑_GBK" panose="03000509000000000000" pitchFamily="65" charset="-122"/>
              </a:endParaRPr>
            </a:p>
            <a:p>
              <a:pPr algn="ctr"/>
              <a:r>
                <a:rPr lang="en-US" altLang="zh-TW" sz="3500" dirty="0">
                  <a:solidFill>
                    <a:prstClr val="white"/>
                  </a:solidFill>
                  <a:latin typeface="方正大黑_GBK" panose="03000509000000000000" pitchFamily="65" charset="-122"/>
                  <a:ea typeface="方正大黑_GBK" panose="03000509000000000000" pitchFamily="65" charset="-122"/>
                </a:rPr>
                <a:t>A</a:t>
              </a:r>
              <a:endParaRPr lang="zh-CN" altLang="en-US" sz="3500" dirty="0">
                <a:solidFill>
                  <a:prstClr val="white"/>
                </a:solidFill>
                <a:latin typeface="方正大黑_GBK" panose="03000509000000000000" pitchFamily="65" charset="-122"/>
                <a:ea typeface="方正大黑_GBK" panose="03000509000000000000" pitchFamily="65" charset="-122"/>
              </a:endParaRPr>
            </a:p>
          </p:txBody>
        </p:sp>
      </p:grpSp>
      <p:grpSp>
        <p:nvGrpSpPr>
          <p:cNvPr id="6" name="组合 5"/>
          <p:cNvGrpSpPr/>
          <p:nvPr/>
        </p:nvGrpSpPr>
        <p:grpSpPr>
          <a:xfrm>
            <a:off x="5121862" y="907426"/>
            <a:ext cx="1930520" cy="4026349"/>
            <a:chOff x="6488435" y="1504726"/>
            <a:chExt cx="1930520" cy="4026349"/>
          </a:xfrm>
        </p:grpSpPr>
        <p:sp>
          <p:nvSpPr>
            <p:cNvPr id="37" name="任意多边形 36"/>
            <p:cNvSpPr>
              <a:spLocks/>
            </p:cNvSpPr>
            <p:nvPr/>
          </p:nvSpPr>
          <p:spPr bwMode="auto">
            <a:xfrm flipV="1">
              <a:off x="6488435"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38" name="任意多边形 37"/>
            <p:cNvSpPr/>
            <p:nvPr/>
          </p:nvSpPr>
          <p:spPr>
            <a:xfrm flipV="1">
              <a:off x="6595222" y="3855513"/>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E87071"/>
            </a:solidFill>
            <a:ln w="19050">
              <a:gradFill>
                <a:gsLst>
                  <a:gs pos="0">
                    <a:schemeClr val="bg1">
                      <a:lumMod val="85000"/>
                    </a:schemeClr>
                  </a:gs>
                  <a:gs pos="100000">
                    <a:schemeClr val="bg1"/>
                  </a:gs>
                </a:gsLst>
                <a:lin ang="18900000" scaled="0"/>
              </a:gradFill>
            </a:ln>
            <a:effectLst>
              <a:innerShdw blurRad="101600" dist="50800" dir="81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圆角矩形 38"/>
            <p:cNvSpPr/>
            <p:nvPr/>
          </p:nvSpPr>
          <p:spPr>
            <a:xfrm flipV="1">
              <a:off x="7009243" y="3089388"/>
              <a:ext cx="888903" cy="650952"/>
            </a:xfrm>
            <a:prstGeom prst="roundRect">
              <a:avLst>
                <a:gd name="adj" fmla="val 13617"/>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33" name="直接连接符 32"/>
            <p:cNvCxnSpPr/>
            <p:nvPr/>
          </p:nvCxnSpPr>
          <p:spPr>
            <a:xfrm>
              <a:off x="7447403" y="1510003"/>
              <a:ext cx="0" cy="850404"/>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7393782"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椭圆 34"/>
            <p:cNvSpPr/>
            <p:nvPr/>
          </p:nvSpPr>
          <p:spPr>
            <a:xfrm>
              <a:off x="7443877"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36" name="图片 35"/>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6755334" y="1504726"/>
              <a:ext cx="1361845" cy="126694"/>
            </a:xfrm>
            <a:prstGeom prst="rect">
              <a:avLst/>
            </a:prstGeom>
          </p:spPr>
        </p:pic>
        <p:sp>
          <p:nvSpPr>
            <p:cNvPr id="75" name="文本框 101"/>
            <p:cNvSpPr txBox="1"/>
            <p:nvPr/>
          </p:nvSpPr>
          <p:spPr>
            <a:xfrm>
              <a:off x="6751662" y="4060040"/>
              <a:ext cx="1465804" cy="1169551"/>
            </a:xfrm>
            <a:prstGeom prst="rect">
              <a:avLst/>
            </a:prstGeom>
            <a:noFill/>
          </p:spPr>
          <p:txBody>
            <a:bodyPr wrap="square" rtlCol="0">
              <a:spAutoFit/>
            </a:bodyPr>
            <a:lstStyle/>
            <a:p>
              <a:pPr algn="ctr"/>
              <a:r>
                <a:rPr lang="zh-TW" altLang="en-US" sz="3500" dirty="0">
                  <a:solidFill>
                    <a:prstClr val="white"/>
                  </a:solidFill>
                  <a:latin typeface="方正大黑_GBK" panose="03000509000000000000" pitchFamily="65" charset="-122"/>
                  <a:ea typeface="方正大黑_GBK" panose="03000509000000000000" pitchFamily="65" charset="-122"/>
                </a:rPr>
                <a:t>狀況</a:t>
              </a:r>
              <a:endParaRPr lang="en-US" altLang="zh-TW" sz="3500" dirty="0">
                <a:solidFill>
                  <a:prstClr val="white"/>
                </a:solidFill>
                <a:latin typeface="方正大黑_GBK" panose="03000509000000000000" pitchFamily="65" charset="-122"/>
                <a:ea typeface="方正大黑_GBK" panose="03000509000000000000" pitchFamily="65" charset="-122"/>
              </a:endParaRPr>
            </a:p>
            <a:p>
              <a:pPr algn="ctr"/>
              <a:r>
                <a:rPr lang="en-US" altLang="zh-TW" sz="3500" dirty="0">
                  <a:solidFill>
                    <a:prstClr val="white"/>
                  </a:solidFill>
                  <a:latin typeface="方正大黑_GBK" panose="03000509000000000000" pitchFamily="65" charset="-122"/>
                  <a:ea typeface="方正大黑_GBK" panose="03000509000000000000" pitchFamily="65" charset="-122"/>
                </a:rPr>
                <a:t>B</a:t>
              </a:r>
              <a:endParaRPr lang="zh-CN" altLang="en-US" sz="3500" dirty="0">
                <a:solidFill>
                  <a:prstClr val="white"/>
                </a:solidFill>
                <a:latin typeface="方正大黑_GBK" panose="03000509000000000000" pitchFamily="65" charset="-122"/>
                <a:ea typeface="方正大黑_GBK" panose="03000509000000000000" pitchFamily="65" charset="-122"/>
              </a:endParaRPr>
            </a:p>
          </p:txBody>
        </p:sp>
      </p:grpSp>
      <p:grpSp>
        <p:nvGrpSpPr>
          <p:cNvPr id="7" name="组合 6"/>
          <p:cNvGrpSpPr/>
          <p:nvPr/>
        </p:nvGrpSpPr>
        <p:grpSpPr>
          <a:xfrm>
            <a:off x="7795123" y="85086"/>
            <a:ext cx="1930520" cy="4026349"/>
            <a:chOff x="9087702" y="1504726"/>
            <a:chExt cx="1930520" cy="4026349"/>
          </a:xfrm>
        </p:grpSpPr>
        <p:sp>
          <p:nvSpPr>
            <p:cNvPr id="46" name="任意多边形 45"/>
            <p:cNvSpPr>
              <a:spLocks/>
            </p:cNvSpPr>
            <p:nvPr/>
          </p:nvSpPr>
          <p:spPr bwMode="auto">
            <a:xfrm flipV="1">
              <a:off x="9087702"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47" name="任意多边形 46"/>
            <p:cNvSpPr/>
            <p:nvPr/>
          </p:nvSpPr>
          <p:spPr>
            <a:xfrm flipV="1">
              <a:off x="9194489" y="3855513"/>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663A77"/>
            </a:solidFill>
            <a:ln w="19050">
              <a:gradFill>
                <a:gsLst>
                  <a:gs pos="0">
                    <a:schemeClr val="bg1">
                      <a:lumMod val="85000"/>
                    </a:schemeClr>
                  </a:gs>
                  <a:gs pos="100000">
                    <a:schemeClr val="bg1"/>
                  </a:gs>
                </a:gsLst>
                <a:lin ang="18900000" scaled="0"/>
              </a:gradFill>
            </a:ln>
            <a:effectLst>
              <a:innerShdw blurRad="101600" dist="50800" dir="81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圆角矩形 47"/>
            <p:cNvSpPr/>
            <p:nvPr/>
          </p:nvSpPr>
          <p:spPr>
            <a:xfrm flipV="1">
              <a:off x="9608510" y="3089388"/>
              <a:ext cx="888903" cy="650952"/>
            </a:xfrm>
            <a:prstGeom prst="roundRect">
              <a:avLst>
                <a:gd name="adj" fmla="val 13617"/>
              </a:avLst>
            </a:prstGeom>
            <a:solidFill>
              <a:srgbClr val="663A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42" name="直接连接符 41"/>
            <p:cNvCxnSpPr/>
            <p:nvPr/>
          </p:nvCxnSpPr>
          <p:spPr>
            <a:xfrm>
              <a:off x="10046670" y="1510003"/>
              <a:ext cx="0" cy="850404"/>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a:off x="9993049"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椭圆 43"/>
            <p:cNvSpPr/>
            <p:nvPr/>
          </p:nvSpPr>
          <p:spPr>
            <a:xfrm>
              <a:off x="10043144"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45" name="图片 44"/>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9354601" y="1504726"/>
              <a:ext cx="1361845" cy="126694"/>
            </a:xfrm>
            <a:prstGeom prst="rect">
              <a:avLst/>
            </a:prstGeom>
          </p:spPr>
        </p:pic>
        <p:sp>
          <p:nvSpPr>
            <p:cNvPr id="76" name="文本框 101"/>
            <p:cNvSpPr txBox="1"/>
            <p:nvPr/>
          </p:nvSpPr>
          <p:spPr>
            <a:xfrm>
              <a:off x="9324403" y="4021732"/>
              <a:ext cx="1465804" cy="1169551"/>
            </a:xfrm>
            <a:prstGeom prst="rect">
              <a:avLst/>
            </a:prstGeom>
            <a:noFill/>
          </p:spPr>
          <p:txBody>
            <a:bodyPr wrap="square" rtlCol="0">
              <a:spAutoFit/>
            </a:bodyPr>
            <a:lstStyle/>
            <a:p>
              <a:pPr algn="ctr"/>
              <a:r>
                <a:rPr lang="zh-TW" altLang="en-US" sz="3500" dirty="0">
                  <a:solidFill>
                    <a:prstClr val="white"/>
                  </a:solidFill>
                  <a:latin typeface="方正大黑_GBK" panose="03000509000000000000" pitchFamily="65" charset="-122"/>
                  <a:ea typeface="方正大黑_GBK" panose="03000509000000000000" pitchFamily="65" charset="-122"/>
                </a:rPr>
                <a:t>狀況</a:t>
              </a:r>
              <a:endParaRPr lang="en-US" altLang="zh-TW" sz="3500" dirty="0">
                <a:solidFill>
                  <a:prstClr val="white"/>
                </a:solidFill>
                <a:latin typeface="方正大黑_GBK" panose="03000509000000000000" pitchFamily="65" charset="-122"/>
                <a:ea typeface="方正大黑_GBK" panose="03000509000000000000" pitchFamily="65" charset="-122"/>
              </a:endParaRPr>
            </a:p>
            <a:p>
              <a:pPr algn="ctr"/>
              <a:r>
                <a:rPr lang="en-US" altLang="zh-TW" sz="3500" dirty="0">
                  <a:solidFill>
                    <a:prstClr val="white"/>
                  </a:solidFill>
                  <a:latin typeface="方正大黑_GBK" panose="03000509000000000000" pitchFamily="65" charset="-122"/>
                  <a:ea typeface="方正大黑_GBK" panose="03000509000000000000" pitchFamily="65" charset="-122"/>
                </a:rPr>
                <a:t>C</a:t>
              </a:r>
              <a:endParaRPr lang="zh-CN" altLang="en-US" sz="3500" dirty="0">
                <a:solidFill>
                  <a:prstClr val="white"/>
                </a:solidFill>
                <a:latin typeface="方正大黑_GBK" panose="03000509000000000000" pitchFamily="65" charset="-122"/>
                <a:ea typeface="方正大黑_GBK" panose="03000509000000000000" pitchFamily="65" charset="-122"/>
              </a:endParaRPr>
            </a:p>
          </p:txBody>
        </p:sp>
      </p:grpSp>
      <p:sp>
        <p:nvSpPr>
          <p:cNvPr id="2" name="泪滴形 1"/>
          <p:cNvSpPr/>
          <p:nvPr/>
        </p:nvSpPr>
        <p:spPr>
          <a:xfrm rot="13500000">
            <a:off x="3010372" y="5756424"/>
            <a:ext cx="584200" cy="58420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1" name="泪滴形 60"/>
          <p:cNvSpPr/>
          <p:nvPr/>
        </p:nvSpPr>
        <p:spPr>
          <a:xfrm rot="13500000">
            <a:off x="2262182" y="5822499"/>
            <a:ext cx="452050" cy="45205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2" name="泪滴形 61"/>
          <p:cNvSpPr/>
          <p:nvPr/>
        </p:nvSpPr>
        <p:spPr>
          <a:xfrm rot="13500000">
            <a:off x="1581866" y="5851799"/>
            <a:ext cx="393450" cy="39345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4" name="泪滴形 63"/>
          <p:cNvSpPr/>
          <p:nvPr/>
        </p:nvSpPr>
        <p:spPr>
          <a:xfrm rot="2700000">
            <a:off x="8637107" y="5756424"/>
            <a:ext cx="584200" cy="58420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5" name="泪滴形 64"/>
          <p:cNvSpPr/>
          <p:nvPr/>
        </p:nvSpPr>
        <p:spPr>
          <a:xfrm rot="2700000">
            <a:off x="9517447" y="5822499"/>
            <a:ext cx="452050" cy="45205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6" name="泪滴形 65"/>
          <p:cNvSpPr/>
          <p:nvPr/>
        </p:nvSpPr>
        <p:spPr>
          <a:xfrm rot="2700000">
            <a:off x="10256363" y="5851799"/>
            <a:ext cx="393450" cy="39345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3" name="文字方塊 2">
            <a:extLst>
              <a:ext uri="{FF2B5EF4-FFF2-40B4-BE49-F238E27FC236}">
                <a16:creationId xmlns:a16="http://schemas.microsoft.com/office/drawing/2014/main" id="{4A2ED58C-E802-436F-BF69-C6212708A3D9}"/>
              </a:ext>
            </a:extLst>
          </p:cNvPr>
          <p:cNvSpPr txBox="1"/>
          <p:nvPr/>
        </p:nvSpPr>
        <p:spPr>
          <a:xfrm>
            <a:off x="1069264" y="1687885"/>
            <a:ext cx="767948"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一</a:t>
            </a:r>
          </a:p>
        </p:txBody>
      </p:sp>
      <p:sp>
        <p:nvSpPr>
          <p:cNvPr id="63" name="文字方塊 62">
            <a:extLst>
              <a:ext uri="{FF2B5EF4-FFF2-40B4-BE49-F238E27FC236}">
                <a16:creationId xmlns:a16="http://schemas.microsoft.com/office/drawing/2014/main" id="{DA0C56A2-EA02-493F-AE3A-1FF83EF0DF88}"/>
              </a:ext>
            </a:extLst>
          </p:cNvPr>
          <p:cNvSpPr txBox="1"/>
          <p:nvPr/>
        </p:nvSpPr>
        <p:spPr>
          <a:xfrm>
            <a:off x="3286675" y="3039596"/>
            <a:ext cx="767948"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二</a:t>
            </a:r>
          </a:p>
        </p:txBody>
      </p:sp>
      <p:sp>
        <p:nvSpPr>
          <p:cNvPr id="67" name="文字方塊 66">
            <a:extLst>
              <a:ext uri="{FF2B5EF4-FFF2-40B4-BE49-F238E27FC236}">
                <a16:creationId xmlns:a16="http://schemas.microsoft.com/office/drawing/2014/main" id="{8FDAEF6A-7D2D-4489-BC9F-934831CBF345}"/>
              </a:ext>
            </a:extLst>
          </p:cNvPr>
          <p:cNvSpPr txBox="1"/>
          <p:nvPr/>
        </p:nvSpPr>
        <p:spPr>
          <a:xfrm>
            <a:off x="5784692" y="2555954"/>
            <a:ext cx="767948"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三</a:t>
            </a:r>
          </a:p>
        </p:txBody>
      </p:sp>
      <p:sp>
        <p:nvSpPr>
          <p:cNvPr id="68" name="文字方塊 67">
            <a:extLst>
              <a:ext uri="{FF2B5EF4-FFF2-40B4-BE49-F238E27FC236}">
                <a16:creationId xmlns:a16="http://schemas.microsoft.com/office/drawing/2014/main" id="{974192AF-B84E-4D08-BE93-DC555D948B53}"/>
              </a:ext>
            </a:extLst>
          </p:cNvPr>
          <p:cNvSpPr txBox="1"/>
          <p:nvPr/>
        </p:nvSpPr>
        <p:spPr>
          <a:xfrm>
            <a:off x="8511263" y="1752087"/>
            <a:ext cx="767948"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四</a:t>
            </a:r>
          </a:p>
        </p:txBody>
      </p:sp>
      <p:sp>
        <p:nvSpPr>
          <p:cNvPr id="69" name="文本框 101">
            <a:extLst>
              <a:ext uri="{FF2B5EF4-FFF2-40B4-BE49-F238E27FC236}">
                <a16:creationId xmlns:a16="http://schemas.microsoft.com/office/drawing/2014/main" id="{09B6AB90-7869-40CA-AEC6-AC22BE4847B5}"/>
              </a:ext>
            </a:extLst>
          </p:cNvPr>
          <p:cNvSpPr txBox="1"/>
          <p:nvPr/>
        </p:nvSpPr>
        <p:spPr>
          <a:xfrm>
            <a:off x="5294307" y="295536"/>
            <a:ext cx="1465804" cy="630942"/>
          </a:xfrm>
          <a:prstGeom prst="rect">
            <a:avLst/>
          </a:prstGeom>
          <a:noFill/>
        </p:spPr>
        <p:txBody>
          <a:bodyPr wrap="square" rtlCol="0">
            <a:spAutoFit/>
          </a:bodyPr>
          <a:lstStyle/>
          <a:p>
            <a:pPr algn="ctr"/>
            <a:r>
              <a:rPr lang="zh-TW" altLang="en-US" sz="3500" dirty="0">
                <a:solidFill>
                  <a:srgbClr val="002060"/>
                </a:solidFill>
                <a:latin typeface="方正大黑_GBK" panose="03000509000000000000" pitchFamily="65" charset="-122"/>
                <a:ea typeface="方正大黑_GBK" panose="03000509000000000000" pitchFamily="65" charset="-122"/>
              </a:rPr>
              <a:t>大  綱</a:t>
            </a:r>
            <a:endParaRPr lang="zh-CN" altLang="en-US" sz="3500" dirty="0">
              <a:solidFill>
                <a:srgbClr val="002060"/>
              </a:solidFill>
              <a:latin typeface="方正大黑_GBK" panose="03000509000000000000" pitchFamily="65" charset="-122"/>
              <a:ea typeface="方正大黑_GBK" panose="03000509000000000000" pitchFamily="65" charset="-122"/>
            </a:endParaRPr>
          </a:p>
        </p:txBody>
      </p:sp>
      <p:grpSp>
        <p:nvGrpSpPr>
          <p:cNvPr id="70" name="组合 4">
            <a:extLst>
              <a:ext uri="{FF2B5EF4-FFF2-40B4-BE49-F238E27FC236}">
                <a16:creationId xmlns:a16="http://schemas.microsoft.com/office/drawing/2014/main" id="{64D3AE8B-1DE0-447E-90E3-171B59035546}"/>
              </a:ext>
            </a:extLst>
          </p:cNvPr>
          <p:cNvGrpSpPr/>
          <p:nvPr/>
        </p:nvGrpSpPr>
        <p:grpSpPr>
          <a:xfrm>
            <a:off x="9954208" y="72093"/>
            <a:ext cx="1930520" cy="5359849"/>
            <a:chOff x="3889169" y="171226"/>
            <a:chExt cx="1930520" cy="5359849"/>
          </a:xfrm>
        </p:grpSpPr>
        <p:sp>
          <p:nvSpPr>
            <p:cNvPr id="71" name="任意多边形 27">
              <a:extLst>
                <a:ext uri="{FF2B5EF4-FFF2-40B4-BE49-F238E27FC236}">
                  <a16:creationId xmlns:a16="http://schemas.microsoft.com/office/drawing/2014/main" id="{F94DC315-A016-4291-9FAC-B3111F38220A}"/>
                </a:ext>
              </a:extLst>
            </p:cNvPr>
            <p:cNvSpPr>
              <a:spLocks/>
            </p:cNvSpPr>
            <p:nvPr/>
          </p:nvSpPr>
          <p:spPr bwMode="auto">
            <a:xfrm flipV="1">
              <a:off x="3889169"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72" name="任意多边形 28">
              <a:extLst>
                <a:ext uri="{FF2B5EF4-FFF2-40B4-BE49-F238E27FC236}">
                  <a16:creationId xmlns:a16="http://schemas.microsoft.com/office/drawing/2014/main" id="{E9A51236-E329-4BFD-B12A-BD94C850FEED}"/>
                </a:ext>
              </a:extLst>
            </p:cNvPr>
            <p:cNvSpPr/>
            <p:nvPr/>
          </p:nvSpPr>
          <p:spPr>
            <a:xfrm flipV="1">
              <a:off x="3995956" y="3855513"/>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7" name="圆角矩形 29">
              <a:extLst>
                <a:ext uri="{FF2B5EF4-FFF2-40B4-BE49-F238E27FC236}">
                  <a16:creationId xmlns:a16="http://schemas.microsoft.com/office/drawing/2014/main" id="{82EF5A9C-C03F-48CF-B696-2E9EF4E6C42F}"/>
                </a:ext>
              </a:extLst>
            </p:cNvPr>
            <p:cNvSpPr/>
            <p:nvPr/>
          </p:nvSpPr>
          <p:spPr>
            <a:xfrm flipV="1">
              <a:off x="4409977" y="3089388"/>
              <a:ext cx="888903" cy="650952"/>
            </a:xfrm>
            <a:prstGeom prst="roundRect">
              <a:avLst>
                <a:gd name="adj" fmla="val 136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79" name="直接连接符 23">
              <a:extLst>
                <a:ext uri="{FF2B5EF4-FFF2-40B4-BE49-F238E27FC236}">
                  <a16:creationId xmlns:a16="http://schemas.microsoft.com/office/drawing/2014/main" id="{37B2776F-8383-4DD7-B468-BDCB89517956}"/>
                </a:ext>
              </a:extLst>
            </p:cNvPr>
            <p:cNvCxnSpPr/>
            <p:nvPr/>
          </p:nvCxnSpPr>
          <p:spPr>
            <a:xfrm>
              <a:off x="4848137" y="214603"/>
              <a:ext cx="0" cy="2088000"/>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80" name="椭圆 24">
              <a:extLst>
                <a:ext uri="{FF2B5EF4-FFF2-40B4-BE49-F238E27FC236}">
                  <a16:creationId xmlns:a16="http://schemas.microsoft.com/office/drawing/2014/main" id="{1B880A92-88E8-4752-94D8-0A698576036D}"/>
                </a:ext>
              </a:extLst>
            </p:cNvPr>
            <p:cNvSpPr/>
            <p:nvPr/>
          </p:nvSpPr>
          <p:spPr>
            <a:xfrm>
              <a:off x="4794516"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1" name="椭圆 25">
              <a:extLst>
                <a:ext uri="{FF2B5EF4-FFF2-40B4-BE49-F238E27FC236}">
                  <a16:creationId xmlns:a16="http://schemas.microsoft.com/office/drawing/2014/main" id="{4739A780-7B98-48FF-96EE-6B0EBC626DF8}"/>
                </a:ext>
              </a:extLst>
            </p:cNvPr>
            <p:cNvSpPr/>
            <p:nvPr/>
          </p:nvSpPr>
          <p:spPr>
            <a:xfrm>
              <a:off x="4844611"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82" name="图片 26">
              <a:extLst>
                <a:ext uri="{FF2B5EF4-FFF2-40B4-BE49-F238E27FC236}">
                  <a16:creationId xmlns:a16="http://schemas.microsoft.com/office/drawing/2014/main" id="{55D68F92-6A84-4630-ACC4-AA2374B98160}"/>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4156068" y="171226"/>
              <a:ext cx="1361845" cy="126694"/>
            </a:xfrm>
            <a:prstGeom prst="rect">
              <a:avLst/>
            </a:prstGeom>
          </p:spPr>
        </p:pic>
        <p:sp>
          <p:nvSpPr>
            <p:cNvPr id="83" name="文本框 101">
              <a:extLst>
                <a:ext uri="{FF2B5EF4-FFF2-40B4-BE49-F238E27FC236}">
                  <a16:creationId xmlns:a16="http://schemas.microsoft.com/office/drawing/2014/main" id="{57E03365-986F-4F17-AB3D-85C117DFD197}"/>
                </a:ext>
              </a:extLst>
            </p:cNvPr>
            <p:cNvSpPr txBox="1"/>
            <p:nvPr/>
          </p:nvSpPr>
          <p:spPr>
            <a:xfrm>
              <a:off x="4165974" y="4060039"/>
              <a:ext cx="1465804" cy="630942"/>
            </a:xfrm>
            <a:prstGeom prst="rect">
              <a:avLst/>
            </a:prstGeom>
            <a:noFill/>
          </p:spPr>
          <p:txBody>
            <a:bodyPr wrap="square" rtlCol="0">
              <a:spAutoFit/>
            </a:bodyPr>
            <a:lstStyle/>
            <a:p>
              <a:pPr algn="ctr"/>
              <a:r>
                <a:rPr lang="en-US" altLang="zh-TW" sz="3500" dirty="0">
                  <a:solidFill>
                    <a:prstClr val="white"/>
                  </a:solidFill>
                  <a:latin typeface="方正大黑_GBK" panose="03000509000000000000" pitchFamily="65" charset="-122"/>
                  <a:ea typeface="方正大黑_GBK" panose="03000509000000000000" pitchFamily="65" charset="-122"/>
                </a:rPr>
                <a:t>Q&amp;A</a:t>
              </a:r>
              <a:endParaRPr lang="zh-CN" altLang="en-US" sz="3500" dirty="0">
                <a:solidFill>
                  <a:prstClr val="white"/>
                </a:solidFill>
                <a:latin typeface="方正大黑_GBK" panose="03000509000000000000" pitchFamily="65" charset="-122"/>
                <a:ea typeface="方正大黑_GBK" panose="03000509000000000000" pitchFamily="65" charset="-122"/>
              </a:endParaRPr>
            </a:p>
          </p:txBody>
        </p:sp>
      </p:grpSp>
      <p:sp>
        <p:nvSpPr>
          <p:cNvPr id="84" name="文字方塊 83">
            <a:extLst>
              <a:ext uri="{FF2B5EF4-FFF2-40B4-BE49-F238E27FC236}">
                <a16:creationId xmlns:a16="http://schemas.microsoft.com/office/drawing/2014/main" id="{BDFAFF7F-82EB-49CE-9510-AE3A32E25A2A}"/>
              </a:ext>
            </a:extLst>
          </p:cNvPr>
          <p:cNvSpPr txBox="1"/>
          <p:nvPr/>
        </p:nvSpPr>
        <p:spPr>
          <a:xfrm>
            <a:off x="10603905" y="3063975"/>
            <a:ext cx="767948"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五</a:t>
            </a:r>
          </a:p>
        </p:txBody>
      </p:sp>
      <p:sp>
        <p:nvSpPr>
          <p:cNvPr id="86" name="矩形 85">
            <a:extLst>
              <a:ext uri="{FF2B5EF4-FFF2-40B4-BE49-F238E27FC236}">
                <a16:creationId xmlns:a16="http://schemas.microsoft.com/office/drawing/2014/main" id="{B8AC2007-EB90-4DCA-BA64-95E5C329B2A2}"/>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17</a:t>
            </a:fld>
            <a:endParaRPr lang="zh-CN" altLang="en-US" sz="2000" b="1" dirty="0">
              <a:latin typeface="Segoe UI Light" pitchFamily="34" charset="0"/>
              <a:ea typeface="专业字体设计服务/WWW.ZTSGC.COM/" pitchFamily="2" charset="-122"/>
            </a:endParaRPr>
          </a:p>
        </p:txBody>
      </p:sp>
      <p:sp>
        <p:nvSpPr>
          <p:cNvPr id="78" name="TextBox 5">
            <a:extLst>
              <a:ext uri="{FF2B5EF4-FFF2-40B4-BE49-F238E27FC236}">
                <a16:creationId xmlns:a16="http://schemas.microsoft.com/office/drawing/2014/main" id="{6017F4AA-9769-4407-A7FB-8B501DCBADFF}"/>
              </a:ext>
            </a:extLst>
          </p:cNvPr>
          <p:cNvSpPr txBox="1"/>
          <p:nvPr/>
        </p:nvSpPr>
        <p:spPr>
          <a:xfrm>
            <a:off x="3793084" y="5454468"/>
            <a:ext cx="5115434" cy="1107996"/>
          </a:xfrm>
          <a:prstGeom prst="rect">
            <a:avLst/>
          </a:prstGeom>
          <a:noFill/>
        </p:spPr>
        <p:txBody>
          <a:bodyPr wrap="square" rtlCol="0">
            <a:spAutoFit/>
          </a:bodyPr>
          <a:lstStyle/>
          <a:p>
            <a:pPr algn="ctr"/>
            <a:r>
              <a:rPr lang="en-US" altLang="zh-TW" sz="6600" spc="-150" dirty="0">
                <a:solidFill>
                  <a:srgbClr val="002060"/>
                </a:solidFill>
                <a:latin typeface="王漢宗顏楷體繁" panose="02000500000000000000" pitchFamily="2" charset="-120"/>
                <a:ea typeface="王漢宗顏楷體繁" panose="02000500000000000000" pitchFamily="2" charset="-120"/>
              </a:rPr>
              <a:t>XXXX</a:t>
            </a:r>
            <a:endParaRPr lang="zh-CN" altLang="en-US" sz="6600" spc="-150" dirty="0">
              <a:solidFill>
                <a:srgbClr val="002060"/>
              </a:solidFill>
              <a:latin typeface="王漢宗顏楷體繁" panose="02000500000000000000" pitchFamily="2" charset="-120"/>
              <a:ea typeface="王漢宗顏楷體繁" panose="02000500000000000000" pitchFamily="2" charset="-120"/>
            </a:endParaRPr>
          </a:p>
        </p:txBody>
      </p:sp>
    </p:spTree>
    <p:extLst>
      <p:ext uri="{BB962C8B-B14F-4D97-AF65-F5344CB8AC3E}">
        <p14:creationId xmlns:p14="http://schemas.microsoft.com/office/powerpoint/2010/main" val="969099016"/>
      </p:ext>
    </p:extLst>
  </p:cSld>
  <p:clrMapOvr>
    <a:masterClrMapping/>
  </p:clrMapOvr>
  <mc:AlternateContent xmlns:mc="http://schemas.openxmlformats.org/markup-compatibility/2006" xmlns:p14="http://schemas.microsoft.com/office/powerpoint/2010/main">
    <mc:Choice Requires="p14">
      <p:transition p14:dur="250" advClick="0" advTm="3000"/>
    </mc:Choice>
    <mc:Fallback xmlns="">
      <p:transition advClick="0" advTm="300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40000" fill="hold" grpId="0" nodeType="with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accel="40000" fill="hold" grpId="0" nodeType="withEffect" p14:presetBounceEnd="40000">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14:bounceEnd="40000">
                                          <p:cBhvr additive="base">
                                            <p:cTn id="11" dur="1000" fill="hold"/>
                                            <p:tgtEl>
                                              <p:spTgt spid="64"/>
                                            </p:tgtEl>
                                            <p:attrNameLst>
                                              <p:attrName>ppt_x</p:attrName>
                                            </p:attrNameLst>
                                          </p:cBhvr>
                                          <p:tavLst>
                                            <p:tav tm="0">
                                              <p:val>
                                                <p:strVal val="1+#ppt_w/2"/>
                                              </p:val>
                                            </p:tav>
                                            <p:tav tm="100000">
                                              <p:val>
                                                <p:strVal val="#ppt_x"/>
                                              </p:val>
                                            </p:tav>
                                          </p:tavLst>
                                        </p:anim>
                                        <p:anim calcmode="lin" valueType="num" p14:bounceEnd="40000">
                                          <p:cBhvr additive="base">
                                            <p:cTn id="12" dur="1000" fill="hold"/>
                                            <p:tgtEl>
                                              <p:spTgt spid="64"/>
                                            </p:tgtEl>
                                            <p:attrNameLst>
                                              <p:attrName>ppt_y</p:attrName>
                                            </p:attrNameLst>
                                          </p:cBhvr>
                                          <p:tavLst>
                                            <p:tav tm="0">
                                              <p:val>
                                                <p:strVal val="#ppt_y"/>
                                              </p:val>
                                            </p:tav>
                                            <p:tav tm="100000">
                                              <p:val>
                                                <p:strVal val="#ppt_y"/>
                                              </p:val>
                                            </p:tav>
                                          </p:tavLst>
                                        </p:anim>
                                      </p:childTnLst>
                                    </p:cTn>
                                  </p:par>
                                  <p:par>
                                    <p:cTn id="13" presetID="2" presetClass="entr" presetSubtype="8" accel="40000" fill="hold" grpId="0" nodeType="withEffect" p14:presetBounceEnd="40000">
                                      <p:stCondLst>
                                        <p:cond delay="500"/>
                                      </p:stCondLst>
                                      <p:childTnLst>
                                        <p:set>
                                          <p:cBhvr>
                                            <p:cTn id="14" dur="1" fill="hold">
                                              <p:stCondLst>
                                                <p:cond delay="0"/>
                                              </p:stCondLst>
                                            </p:cTn>
                                            <p:tgtEl>
                                              <p:spTgt spid="61"/>
                                            </p:tgtEl>
                                            <p:attrNameLst>
                                              <p:attrName>style.visibility</p:attrName>
                                            </p:attrNameLst>
                                          </p:cBhvr>
                                          <p:to>
                                            <p:strVal val="visible"/>
                                          </p:to>
                                        </p:set>
                                        <p:anim calcmode="lin" valueType="num" p14:bounceEnd="40000">
                                          <p:cBhvr additive="base">
                                            <p:cTn id="15" dur="1000" fill="hold"/>
                                            <p:tgtEl>
                                              <p:spTgt spid="61"/>
                                            </p:tgtEl>
                                            <p:attrNameLst>
                                              <p:attrName>ppt_x</p:attrName>
                                            </p:attrNameLst>
                                          </p:cBhvr>
                                          <p:tavLst>
                                            <p:tav tm="0">
                                              <p:val>
                                                <p:strVal val="0-#ppt_w/2"/>
                                              </p:val>
                                            </p:tav>
                                            <p:tav tm="100000">
                                              <p:val>
                                                <p:strVal val="#ppt_x"/>
                                              </p:val>
                                            </p:tav>
                                          </p:tavLst>
                                        </p:anim>
                                        <p:anim calcmode="lin" valueType="num" p14:bounceEnd="40000">
                                          <p:cBhvr additive="base">
                                            <p:cTn id="16" dur="1000" fill="hold"/>
                                            <p:tgtEl>
                                              <p:spTgt spid="61"/>
                                            </p:tgtEl>
                                            <p:attrNameLst>
                                              <p:attrName>ppt_y</p:attrName>
                                            </p:attrNameLst>
                                          </p:cBhvr>
                                          <p:tavLst>
                                            <p:tav tm="0">
                                              <p:val>
                                                <p:strVal val="#ppt_y"/>
                                              </p:val>
                                            </p:tav>
                                            <p:tav tm="100000">
                                              <p:val>
                                                <p:strVal val="#ppt_y"/>
                                              </p:val>
                                            </p:tav>
                                          </p:tavLst>
                                        </p:anim>
                                      </p:childTnLst>
                                    </p:cTn>
                                  </p:par>
                                  <p:par>
                                    <p:cTn id="17" presetID="2" presetClass="entr" presetSubtype="2" accel="40000" fill="hold" grpId="0" nodeType="withEffect" p14:presetBounceEnd="40000">
                                      <p:stCondLst>
                                        <p:cond delay="500"/>
                                      </p:stCondLst>
                                      <p:childTnLst>
                                        <p:set>
                                          <p:cBhvr>
                                            <p:cTn id="18" dur="1" fill="hold">
                                              <p:stCondLst>
                                                <p:cond delay="0"/>
                                              </p:stCondLst>
                                            </p:cTn>
                                            <p:tgtEl>
                                              <p:spTgt spid="65"/>
                                            </p:tgtEl>
                                            <p:attrNameLst>
                                              <p:attrName>style.visibility</p:attrName>
                                            </p:attrNameLst>
                                          </p:cBhvr>
                                          <p:to>
                                            <p:strVal val="visible"/>
                                          </p:to>
                                        </p:set>
                                        <p:anim calcmode="lin" valueType="num" p14:bounceEnd="40000">
                                          <p:cBhvr additive="base">
                                            <p:cTn id="19" dur="1000" fill="hold"/>
                                            <p:tgtEl>
                                              <p:spTgt spid="65"/>
                                            </p:tgtEl>
                                            <p:attrNameLst>
                                              <p:attrName>ppt_x</p:attrName>
                                            </p:attrNameLst>
                                          </p:cBhvr>
                                          <p:tavLst>
                                            <p:tav tm="0">
                                              <p:val>
                                                <p:strVal val="1+#ppt_w/2"/>
                                              </p:val>
                                            </p:tav>
                                            <p:tav tm="100000">
                                              <p:val>
                                                <p:strVal val="#ppt_x"/>
                                              </p:val>
                                            </p:tav>
                                          </p:tavLst>
                                        </p:anim>
                                        <p:anim calcmode="lin" valueType="num" p14:bounceEnd="40000">
                                          <p:cBhvr additive="base">
                                            <p:cTn id="20" dur="1000" fill="hold"/>
                                            <p:tgtEl>
                                              <p:spTgt spid="65"/>
                                            </p:tgtEl>
                                            <p:attrNameLst>
                                              <p:attrName>ppt_y</p:attrName>
                                            </p:attrNameLst>
                                          </p:cBhvr>
                                          <p:tavLst>
                                            <p:tav tm="0">
                                              <p:val>
                                                <p:strVal val="#ppt_y"/>
                                              </p:val>
                                            </p:tav>
                                            <p:tav tm="100000">
                                              <p:val>
                                                <p:strVal val="#ppt_y"/>
                                              </p:val>
                                            </p:tav>
                                          </p:tavLst>
                                        </p:anim>
                                      </p:childTnLst>
                                    </p:cTn>
                                  </p:par>
                                  <p:par>
                                    <p:cTn id="21" presetID="2" presetClass="entr" presetSubtype="8" accel="40000" fill="hold" grpId="0" nodeType="withEffect" p14:presetBounceEnd="40000">
                                      <p:stCondLst>
                                        <p:cond delay="1000"/>
                                      </p:stCondLst>
                                      <p:childTnLst>
                                        <p:set>
                                          <p:cBhvr>
                                            <p:cTn id="22" dur="1" fill="hold">
                                              <p:stCondLst>
                                                <p:cond delay="0"/>
                                              </p:stCondLst>
                                            </p:cTn>
                                            <p:tgtEl>
                                              <p:spTgt spid="62"/>
                                            </p:tgtEl>
                                            <p:attrNameLst>
                                              <p:attrName>style.visibility</p:attrName>
                                            </p:attrNameLst>
                                          </p:cBhvr>
                                          <p:to>
                                            <p:strVal val="visible"/>
                                          </p:to>
                                        </p:set>
                                        <p:anim calcmode="lin" valueType="num" p14:bounceEnd="40000">
                                          <p:cBhvr additive="base">
                                            <p:cTn id="23" dur="1000" fill="hold"/>
                                            <p:tgtEl>
                                              <p:spTgt spid="62"/>
                                            </p:tgtEl>
                                            <p:attrNameLst>
                                              <p:attrName>ppt_x</p:attrName>
                                            </p:attrNameLst>
                                          </p:cBhvr>
                                          <p:tavLst>
                                            <p:tav tm="0">
                                              <p:val>
                                                <p:strVal val="0-#ppt_w/2"/>
                                              </p:val>
                                            </p:tav>
                                            <p:tav tm="100000">
                                              <p:val>
                                                <p:strVal val="#ppt_x"/>
                                              </p:val>
                                            </p:tav>
                                          </p:tavLst>
                                        </p:anim>
                                        <p:anim calcmode="lin" valueType="num" p14:bounceEnd="40000">
                                          <p:cBhvr additive="base">
                                            <p:cTn id="24" dur="1000" fill="hold"/>
                                            <p:tgtEl>
                                              <p:spTgt spid="62"/>
                                            </p:tgtEl>
                                            <p:attrNameLst>
                                              <p:attrName>ppt_y</p:attrName>
                                            </p:attrNameLst>
                                          </p:cBhvr>
                                          <p:tavLst>
                                            <p:tav tm="0">
                                              <p:val>
                                                <p:strVal val="#ppt_y"/>
                                              </p:val>
                                            </p:tav>
                                            <p:tav tm="100000">
                                              <p:val>
                                                <p:strVal val="#ppt_y"/>
                                              </p:val>
                                            </p:tav>
                                          </p:tavLst>
                                        </p:anim>
                                      </p:childTnLst>
                                    </p:cTn>
                                  </p:par>
                                  <p:par>
                                    <p:cTn id="25" presetID="2" presetClass="entr" presetSubtype="2" accel="40000" fill="hold" grpId="0" nodeType="withEffect" p14:presetBounceEnd="40000">
                                      <p:stCondLst>
                                        <p:cond delay="1000"/>
                                      </p:stCondLst>
                                      <p:childTnLst>
                                        <p:set>
                                          <p:cBhvr>
                                            <p:cTn id="26" dur="1" fill="hold">
                                              <p:stCondLst>
                                                <p:cond delay="0"/>
                                              </p:stCondLst>
                                            </p:cTn>
                                            <p:tgtEl>
                                              <p:spTgt spid="66"/>
                                            </p:tgtEl>
                                            <p:attrNameLst>
                                              <p:attrName>style.visibility</p:attrName>
                                            </p:attrNameLst>
                                          </p:cBhvr>
                                          <p:to>
                                            <p:strVal val="visible"/>
                                          </p:to>
                                        </p:set>
                                        <p:anim calcmode="lin" valueType="num" p14:bounceEnd="40000">
                                          <p:cBhvr additive="base">
                                            <p:cTn id="27" dur="1000" fill="hold"/>
                                            <p:tgtEl>
                                              <p:spTgt spid="66"/>
                                            </p:tgtEl>
                                            <p:attrNameLst>
                                              <p:attrName>ppt_x</p:attrName>
                                            </p:attrNameLst>
                                          </p:cBhvr>
                                          <p:tavLst>
                                            <p:tav tm="0">
                                              <p:val>
                                                <p:strVal val="1+#ppt_w/2"/>
                                              </p:val>
                                            </p:tav>
                                            <p:tav tm="100000">
                                              <p:val>
                                                <p:strVal val="#ppt_x"/>
                                              </p:val>
                                            </p:tav>
                                          </p:tavLst>
                                        </p:anim>
                                        <p:anim calcmode="lin" valueType="num" p14:bounceEnd="40000">
                                          <p:cBhvr additive="base">
                                            <p:cTn id="28" dur="1000" fill="hold"/>
                                            <p:tgtEl>
                                              <p:spTgt spid="66"/>
                                            </p:tgtEl>
                                            <p:attrNameLst>
                                              <p:attrName>ppt_y</p:attrName>
                                            </p:attrNameLst>
                                          </p:cBhvr>
                                          <p:tavLst>
                                            <p:tav tm="0">
                                              <p:val>
                                                <p:strVal val="#ppt_y"/>
                                              </p:val>
                                            </p:tav>
                                            <p:tav tm="100000">
                                              <p:val>
                                                <p:strVal val="#ppt_y"/>
                                              </p:val>
                                            </p:tav>
                                          </p:tavLst>
                                        </p:anim>
                                      </p:childTnLst>
                                    </p:cTn>
                                  </p:par>
                                  <p:par>
                                    <p:cTn id="29" presetID="42" presetClass="entr" presetSubtype="0" fill="hold" grpId="0" nodeType="withEffect">
                                      <p:stCondLst>
                                        <p:cond delay="225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22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1000"/>
                                            <p:tgtEl>
                                              <p:spTgt spid="4"/>
                                            </p:tgtEl>
                                          </p:cBhvr>
                                        </p:animEffect>
                                        <p:anim calcmode="lin" valueType="num">
                                          <p:cBhvr>
                                            <p:cTn id="37" dur="1000" fill="hold"/>
                                            <p:tgtEl>
                                              <p:spTgt spid="4"/>
                                            </p:tgtEl>
                                            <p:attrNameLst>
                                              <p:attrName>ppt_x</p:attrName>
                                            </p:attrNameLst>
                                          </p:cBhvr>
                                          <p:tavLst>
                                            <p:tav tm="0">
                                              <p:val>
                                                <p:strVal val="#ppt_x"/>
                                              </p:val>
                                            </p:tav>
                                            <p:tav tm="100000">
                                              <p:val>
                                                <p:strVal val="#ppt_x"/>
                                              </p:val>
                                            </p:tav>
                                          </p:tavLst>
                                        </p:anim>
                                        <p:anim calcmode="lin" valueType="num">
                                          <p:cBhvr>
                                            <p:cTn id="38" dur="1000" fill="hold"/>
                                            <p:tgtEl>
                                              <p:spTgt spid="4"/>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3250"/>
                                      </p:stCondLst>
                                      <p:childTnLst>
                                        <p:set>
                                          <p:cBhvr>
                                            <p:cTn id="40" dur="1" fill="hold">
                                              <p:stCondLst>
                                                <p:cond delay="0"/>
                                              </p:stCondLst>
                                            </p:cTn>
                                            <p:tgtEl>
                                              <p:spTgt spid="63"/>
                                            </p:tgtEl>
                                            <p:attrNameLst>
                                              <p:attrName>style.visibility</p:attrName>
                                            </p:attrNameLst>
                                          </p:cBhvr>
                                          <p:to>
                                            <p:strVal val="visible"/>
                                          </p:to>
                                        </p:set>
                                        <p:animEffect transition="in" filter="fade">
                                          <p:cBhvr>
                                            <p:cTn id="41" dur="1000"/>
                                            <p:tgtEl>
                                              <p:spTgt spid="63"/>
                                            </p:tgtEl>
                                          </p:cBhvr>
                                        </p:animEffect>
                                        <p:anim calcmode="lin" valueType="num">
                                          <p:cBhvr>
                                            <p:cTn id="42" dur="1000" fill="hold"/>
                                            <p:tgtEl>
                                              <p:spTgt spid="63"/>
                                            </p:tgtEl>
                                            <p:attrNameLst>
                                              <p:attrName>ppt_x</p:attrName>
                                            </p:attrNameLst>
                                          </p:cBhvr>
                                          <p:tavLst>
                                            <p:tav tm="0">
                                              <p:val>
                                                <p:strVal val="#ppt_x"/>
                                              </p:val>
                                            </p:tav>
                                            <p:tav tm="100000">
                                              <p:val>
                                                <p:strVal val="#ppt_x"/>
                                              </p:val>
                                            </p:tav>
                                          </p:tavLst>
                                        </p:anim>
                                        <p:anim calcmode="lin" valueType="num">
                                          <p:cBhvr>
                                            <p:cTn id="43" dur="1000" fill="hold"/>
                                            <p:tgtEl>
                                              <p:spTgt spid="63"/>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325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1000"/>
                                            <p:tgtEl>
                                              <p:spTgt spid="5"/>
                                            </p:tgtEl>
                                          </p:cBhvr>
                                        </p:animEffect>
                                        <p:anim calcmode="lin" valueType="num">
                                          <p:cBhvr>
                                            <p:cTn id="47" dur="1000" fill="hold"/>
                                            <p:tgtEl>
                                              <p:spTgt spid="5"/>
                                            </p:tgtEl>
                                            <p:attrNameLst>
                                              <p:attrName>ppt_x</p:attrName>
                                            </p:attrNameLst>
                                          </p:cBhvr>
                                          <p:tavLst>
                                            <p:tav tm="0">
                                              <p:val>
                                                <p:strVal val="#ppt_x"/>
                                              </p:val>
                                            </p:tav>
                                            <p:tav tm="100000">
                                              <p:val>
                                                <p:strVal val="#ppt_x"/>
                                              </p:val>
                                            </p:tav>
                                          </p:tavLst>
                                        </p:anim>
                                        <p:anim calcmode="lin" valueType="num">
                                          <p:cBhvr>
                                            <p:cTn id="48" dur="1000" fill="hold"/>
                                            <p:tgtEl>
                                              <p:spTgt spid="5"/>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4250"/>
                                      </p:stCondLst>
                                      <p:childTnLst>
                                        <p:set>
                                          <p:cBhvr>
                                            <p:cTn id="50" dur="1" fill="hold">
                                              <p:stCondLst>
                                                <p:cond delay="0"/>
                                              </p:stCondLst>
                                            </p:cTn>
                                            <p:tgtEl>
                                              <p:spTgt spid="67"/>
                                            </p:tgtEl>
                                            <p:attrNameLst>
                                              <p:attrName>style.visibility</p:attrName>
                                            </p:attrNameLst>
                                          </p:cBhvr>
                                          <p:to>
                                            <p:strVal val="visible"/>
                                          </p:to>
                                        </p:set>
                                        <p:animEffect transition="in" filter="fade">
                                          <p:cBhvr>
                                            <p:cTn id="51" dur="1000"/>
                                            <p:tgtEl>
                                              <p:spTgt spid="67"/>
                                            </p:tgtEl>
                                          </p:cBhvr>
                                        </p:animEffect>
                                        <p:anim calcmode="lin" valueType="num">
                                          <p:cBhvr>
                                            <p:cTn id="52" dur="1000" fill="hold"/>
                                            <p:tgtEl>
                                              <p:spTgt spid="67"/>
                                            </p:tgtEl>
                                            <p:attrNameLst>
                                              <p:attrName>ppt_x</p:attrName>
                                            </p:attrNameLst>
                                          </p:cBhvr>
                                          <p:tavLst>
                                            <p:tav tm="0">
                                              <p:val>
                                                <p:strVal val="#ppt_x"/>
                                              </p:val>
                                            </p:tav>
                                            <p:tav tm="100000">
                                              <p:val>
                                                <p:strVal val="#ppt_x"/>
                                              </p:val>
                                            </p:tav>
                                          </p:tavLst>
                                        </p:anim>
                                        <p:anim calcmode="lin" valueType="num">
                                          <p:cBhvr>
                                            <p:cTn id="53" dur="1000" fill="hold"/>
                                            <p:tgtEl>
                                              <p:spTgt spid="67"/>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425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1000"/>
                                            <p:tgtEl>
                                              <p:spTgt spid="6"/>
                                            </p:tgtEl>
                                          </p:cBhvr>
                                        </p:animEffect>
                                        <p:anim calcmode="lin" valueType="num">
                                          <p:cBhvr>
                                            <p:cTn id="57" dur="1000" fill="hold"/>
                                            <p:tgtEl>
                                              <p:spTgt spid="6"/>
                                            </p:tgtEl>
                                            <p:attrNameLst>
                                              <p:attrName>ppt_x</p:attrName>
                                            </p:attrNameLst>
                                          </p:cBhvr>
                                          <p:tavLst>
                                            <p:tav tm="0">
                                              <p:val>
                                                <p:strVal val="#ppt_x"/>
                                              </p:val>
                                            </p:tav>
                                            <p:tav tm="100000">
                                              <p:val>
                                                <p:strVal val="#ppt_x"/>
                                              </p:val>
                                            </p:tav>
                                          </p:tavLst>
                                        </p:anim>
                                        <p:anim calcmode="lin" valueType="num">
                                          <p:cBhvr>
                                            <p:cTn id="58" dur="1000" fill="hold"/>
                                            <p:tgtEl>
                                              <p:spTgt spid="6"/>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5250"/>
                                      </p:stCondLst>
                                      <p:childTnLst>
                                        <p:set>
                                          <p:cBhvr>
                                            <p:cTn id="60" dur="1" fill="hold">
                                              <p:stCondLst>
                                                <p:cond delay="0"/>
                                              </p:stCondLst>
                                            </p:cTn>
                                            <p:tgtEl>
                                              <p:spTgt spid="68"/>
                                            </p:tgtEl>
                                            <p:attrNameLst>
                                              <p:attrName>style.visibility</p:attrName>
                                            </p:attrNameLst>
                                          </p:cBhvr>
                                          <p:to>
                                            <p:strVal val="visible"/>
                                          </p:to>
                                        </p:set>
                                        <p:animEffect transition="in" filter="fade">
                                          <p:cBhvr>
                                            <p:cTn id="61" dur="1000"/>
                                            <p:tgtEl>
                                              <p:spTgt spid="68"/>
                                            </p:tgtEl>
                                          </p:cBhvr>
                                        </p:animEffect>
                                        <p:anim calcmode="lin" valueType="num">
                                          <p:cBhvr>
                                            <p:cTn id="62" dur="1000" fill="hold"/>
                                            <p:tgtEl>
                                              <p:spTgt spid="68"/>
                                            </p:tgtEl>
                                            <p:attrNameLst>
                                              <p:attrName>ppt_x</p:attrName>
                                            </p:attrNameLst>
                                          </p:cBhvr>
                                          <p:tavLst>
                                            <p:tav tm="0">
                                              <p:val>
                                                <p:strVal val="#ppt_x"/>
                                              </p:val>
                                            </p:tav>
                                            <p:tav tm="100000">
                                              <p:val>
                                                <p:strVal val="#ppt_x"/>
                                              </p:val>
                                            </p:tav>
                                          </p:tavLst>
                                        </p:anim>
                                        <p:anim calcmode="lin" valueType="num">
                                          <p:cBhvr>
                                            <p:cTn id="63" dur="1000" fill="hold"/>
                                            <p:tgtEl>
                                              <p:spTgt spid="68"/>
                                            </p:tgtEl>
                                            <p:attrNameLst>
                                              <p:attrName>ppt_y</p:attrName>
                                            </p:attrNameLst>
                                          </p:cBhvr>
                                          <p:tavLst>
                                            <p:tav tm="0">
                                              <p:val>
                                                <p:strVal val="#ppt_y+.1"/>
                                              </p:val>
                                            </p:tav>
                                            <p:tav tm="100000">
                                              <p:val>
                                                <p:strVal val="#ppt_y"/>
                                              </p:val>
                                            </p:tav>
                                          </p:tavLst>
                                        </p:anim>
                                      </p:childTnLst>
                                    </p:cTn>
                                  </p:par>
                                  <p:par>
                                    <p:cTn id="64" presetID="47" presetClass="entr" presetSubtype="0" fill="hold" nodeType="withEffect">
                                      <p:stCondLst>
                                        <p:cond delay="525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1000"/>
                                            <p:tgtEl>
                                              <p:spTgt spid="7"/>
                                            </p:tgtEl>
                                          </p:cBhvr>
                                        </p:animEffect>
                                        <p:anim calcmode="lin" valueType="num">
                                          <p:cBhvr>
                                            <p:cTn id="67" dur="1000" fill="hold"/>
                                            <p:tgtEl>
                                              <p:spTgt spid="7"/>
                                            </p:tgtEl>
                                            <p:attrNameLst>
                                              <p:attrName>ppt_x</p:attrName>
                                            </p:attrNameLst>
                                          </p:cBhvr>
                                          <p:tavLst>
                                            <p:tav tm="0">
                                              <p:val>
                                                <p:strVal val="#ppt_x"/>
                                              </p:val>
                                            </p:tav>
                                            <p:tav tm="100000">
                                              <p:val>
                                                <p:strVal val="#ppt_x"/>
                                              </p:val>
                                            </p:tav>
                                          </p:tavLst>
                                        </p:anim>
                                        <p:anim calcmode="lin" valueType="num">
                                          <p:cBhvr>
                                            <p:cTn id="68" dur="1000" fill="hold"/>
                                            <p:tgtEl>
                                              <p:spTgt spid="7"/>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3250"/>
                                      </p:stCondLst>
                                      <p:childTnLst>
                                        <p:set>
                                          <p:cBhvr>
                                            <p:cTn id="70" dur="1" fill="hold">
                                              <p:stCondLst>
                                                <p:cond delay="0"/>
                                              </p:stCondLst>
                                            </p:cTn>
                                            <p:tgtEl>
                                              <p:spTgt spid="84"/>
                                            </p:tgtEl>
                                            <p:attrNameLst>
                                              <p:attrName>style.visibility</p:attrName>
                                            </p:attrNameLst>
                                          </p:cBhvr>
                                          <p:to>
                                            <p:strVal val="visible"/>
                                          </p:to>
                                        </p:set>
                                        <p:animEffect transition="in" filter="fade">
                                          <p:cBhvr>
                                            <p:cTn id="71" dur="1000"/>
                                            <p:tgtEl>
                                              <p:spTgt spid="84"/>
                                            </p:tgtEl>
                                          </p:cBhvr>
                                        </p:animEffect>
                                        <p:anim calcmode="lin" valueType="num">
                                          <p:cBhvr>
                                            <p:cTn id="72" dur="1000" fill="hold"/>
                                            <p:tgtEl>
                                              <p:spTgt spid="84"/>
                                            </p:tgtEl>
                                            <p:attrNameLst>
                                              <p:attrName>ppt_x</p:attrName>
                                            </p:attrNameLst>
                                          </p:cBhvr>
                                          <p:tavLst>
                                            <p:tav tm="0">
                                              <p:val>
                                                <p:strVal val="#ppt_x"/>
                                              </p:val>
                                            </p:tav>
                                            <p:tav tm="100000">
                                              <p:val>
                                                <p:strVal val="#ppt_x"/>
                                              </p:val>
                                            </p:tav>
                                          </p:tavLst>
                                        </p:anim>
                                        <p:anim calcmode="lin" valueType="num">
                                          <p:cBhvr>
                                            <p:cTn id="73" dur="1000" fill="hold"/>
                                            <p:tgtEl>
                                              <p:spTgt spid="84"/>
                                            </p:tgtEl>
                                            <p:attrNameLst>
                                              <p:attrName>ppt_y</p:attrName>
                                            </p:attrNameLst>
                                          </p:cBhvr>
                                          <p:tavLst>
                                            <p:tav tm="0">
                                              <p:val>
                                                <p:strVal val="#ppt_y+.1"/>
                                              </p:val>
                                            </p:tav>
                                            <p:tav tm="100000">
                                              <p:val>
                                                <p:strVal val="#ppt_y"/>
                                              </p:val>
                                            </p:tav>
                                          </p:tavLst>
                                        </p:anim>
                                      </p:childTnLst>
                                    </p:cTn>
                                  </p:par>
                                  <p:par>
                                    <p:cTn id="74" presetID="47" presetClass="entr" presetSubtype="0" fill="hold" nodeType="withEffect">
                                      <p:stCondLst>
                                        <p:cond delay="3250"/>
                                      </p:stCondLst>
                                      <p:childTnLst>
                                        <p:set>
                                          <p:cBhvr>
                                            <p:cTn id="75" dur="1" fill="hold">
                                              <p:stCondLst>
                                                <p:cond delay="0"/>
                                              </p:stCondLst>
                                            </p:cTn>
                                            <p:tgtEl>
                                              <p:spTgt spid="70"/>
                                            </p:tgtEl>
                                            <p:attrNameLst>
                                              <p:attrName>style.visibility</p:attrName>
                                            </p:attrNameLst>
                                          </p:cBhvr>
                                          <p:to>
                                            <p:strVal val="visible"/>
                                          </p:to>
                                        </p:set>
                                        <p:animEffect transition="in" filter="fade">
                                          <p:cBhvr>
                                            <p:cTn id="76" dur="1000"/>
                                            <p:tgtEl>
                                              <p:spTgt spid="70"/>
                                            </p:tgtEl>
                                          </p:cBhvr>
                                        </p:animEffect>
                                        <p:anim calcmode="lin" valueType="num">
                                          <p:cBhvr>
                                            <p:cTn id="77" dur="1000" fill="hold"/>
                                            <p:tgtEl>
                                              <p:spTgt spid="70"/>
                                            </p:tgtEl>
                                            <p:attrNameLst>
                                              <p:attrName>ppt_x</p:attrName>
                                            </p:attrNameLst>
                                          </p:cBhvr>
                                          <p:tavLst>
                                            <p:tav tm="0">
                                              <p:val>
                                                <p:strVal val="#ppt_x"/>
                                              </p:val>
                                            </p:tav>
                                            <p:tav tm="100000">
                                              <p:val>
                                                <p:strVal val="#ppt_x"/>
                                              </p:val>
                                            </p:tav>
                                          </p:tavLst>
                                        </p:anim>
                                        <p:anim calcmode="lin" valueType="num">
                                          <p:cBhvr>
                                            <p:cTn id="78" dur="1000" fill="hold"/>
                                            <p:tgtEl>
                                              <p:spTgt spid="70"/>
                                            </p:tgtEl>
                                            <p:attrNameLst>
                                              <p:attrName>ppt_y</p:attrName>
                                            </p:attrNameLst>
                                          </p:cBhvr>
                                          <p:tavLst>
                                            <p:tav tm="0">
                                              <p:val>
                                                <p:strVal val="#ppt_y-.1"/>
                                              </p:val>
                                            </p:tav>
                                            <p:tav tm="100000">
                                              <p:val>
                                                <p:strVal val="#ppt_y"/>
                                              </p:val>
                                            </p:tav>
                                          </p:tavLst>
                                        </p:anim>
                                      </p:childTnLst>
                                    </p:cTn>
                                  </p:par>
                                </p:childTnLst>
                              </p:cTn>
                            </p:par>
                            <p:par>
                              <p:cTn id="79" fill="hold">
                                <p:stCondLst>
                                  <p:cond delay="6250"/>
                                </p:stCondLst>
                                <p:childTnLst>
                                  <p:par>
                                    <p:cTn id="80" presetID="39" presetClass="entr" presetSubtype="0" accel="100000" fill="hold" grpId="0" nodeType="afterEffect">
                                      <p:stCondLst>
                                        <p:cond delay="0"/>
                                      </p:stCondLst>
                                      <p:iterate type="lt">
                                        <p:tmPct val="10000"/>
                                      </p:iterate>
                                      <p:childTnLst>
                                        <p:set>
                                          <p:cBhvr>
                                            <p:cTn id="81" dur="1" fill="hold">
                                              <p:stCondLst>
                                                <p:cond delay="0"/>
                                              </p:stCondLst>
                                            </p:cTn>
                                            <p:tgtEl>
                                              <p:spTgt spid="78"/>
                                            </p:tgtEl>
                                            <p:attrNameLst>
                                              <p:attrName>style.visibility</p:attrName>
                                            </p:attrNameLst>
                                          </p:cBhvr>
                                          <p:to>
                                            <p:strVal val="visible"/>
                                          </p:to>
                                        </p:set>
                                        <p:anim calcmode="lin" valueType="num">
                                          <p:cBhvr>
                                            <p:cTn id="82" dur="500" fill="hold"/>
                                            <p:tgtEl>
                                              <p:spTgt spid="78"/>
                                            </p:tgtEl>
                                            <p:attrNameLst>
                                              <p:attrName>ppt_h</p:attrName>
                                            </p:attrNameLst>
                                          </p:cBhvr>
                                          <p:tavLst>
                                            <p:tav tm="0">
                                              <p:val>
                                                <p:strVal val="#ppt_h/20"/>
                                              </p:val>
                                            </p:tav>
                                            <p:tav tm="50000">
                                              <p:val>
                                                <p:strVal val="#ppt_h/20"/>
                                              </p:val>
                                            </p:tav>
                                            <p:tav tm="100000">
                                              <p:val>
                                                <p:strVal val="#ppt_h"/>
                                              </p:val>
                                            </p:tav>
                                          </p:tavLst>
                                        </p:anim>
                                        <p:anim calcmode="lin" valueType="num">
                                          <p:cBhvr>
                                            <p:cTn id="83" dur="500" fill="hold"/>
                                            <p:tgtEl>
                                              <p:spTgt spid="78"/>
                                            </p:tgtEl>
                                            <p:attrNameLst>
                                              <p:attrName>ppt_w</p:attrName>
                                            </p:attrNameLst>
                                          </p:cBhvr>
                                          <p:tavLst>
                                            <p:tav tm="0">
                                              <p:val>
                                                <p:strVal val="#ppt_w+.3"/>
                                              </p:val>
                                            </p:tav>
                                            <p:tav tm="50000">
                                              <p:val>
                                                <p:strVal val="#ppt_w+.3"/>
                                              </p:val>
                                            </p:tav>
                                            <p:tav tm="100000">
                                              <p:val>
                                                <p:strVal val="#ppt_w"/>
                                              </p:val>
                                            </p:tav>
                                          </p:tavLst>
                                        </p:anim>
                                        <p:anim calcmode="lin" valueType="num">
                                          <p:cBhvr>
                                            <p:cTn id="84" dur="500" fill="hold"/>
                                            <p:tgtEl>
                                              <p:spTgt spid="78"/>
                                            </p:tgtEl>
                                            <p:attrNameLst>
                                              <p:attrName>ppt_x</p:attrName>
                                            </p:attrNameLst>
                                          </p:cBhvr>
                                          <p:tavLst>
                                            <p:tav tm="0">
                                              <p:val>
                                                <p:strVal val="#ppt_x-.3"/>
                                              </p:val>
                                            </p:tav>
                                            <p:tav tm="50000">
                                              <p:val>
                                                <p:strVal val="#ppt_x"/>
                                              </p:val>
                                            </p:tav>
                                            <p:tav tm="100000">
                                              <p:val>
                                                <p:strVal val="#ppt_x"/>
                                              </p:val>
                                            </p:tav>
                                          </p:tavLst>
                                        </p:anim>
                                        <p:anim calcmode="lin" valueType="num">
                                          <p:cBhvr>
                                            <p:cTn id="85" dur="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1" grpId="0" animBg="1"/>
          <p:bldP spid="62" grpId="0" animBg="1"/>
          <p:bldP spid="64" grpId="0" animBg="1"/>
          <p:bldP spid="65" grpId="0" animBg="1"/>
          <p:bldP spid="66" grpId="0" animBg="1"/>
          <p:bldP spid="3" grpId="0"/>
          <p:bldP spid="63" grpId="0"/>
          <p:bldP spid="67" grpId="0"/>
          <p:bldP spid="68" grpId="0"/>
          <p:bldP spid="84" grpId="0"/>
          <p:bldP spid="7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4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accel="40000"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cBhvr additive="base">
                                            <p:cTn id="11" dur="1000" fill="hold"/>
                                            <p:tgtEl>
                                              <p:spTgt spid="64"/>
                                            </p:tgtEl>
                                            <p:attrNameLst>
                                              <p:attrName>ppt_x</p:attrName>
                                            </p:attrNameLst>
                                          </p:cBhvr>
                                          <p:tavLst>
                                            <p:tav tm="0">
                                              <p:val>
                                                <p:strVal val="1+#ppt_w/2"/>
                                              </p:val>
                                            </p:tav>
                                            <p:tav tm="100000">
                                              <p:val>
                                                <p:strVal val="#ppt_x"/>
                                              </p:val>
                                            </p:tav>
                                          </p:tavLst>
                                        </p:anim>
                                        <p:anim calcmode="lin" valueType="num">
                                          <p:cBhvr additive="base">
                                            <p:cTn id="12" dur="1000" fill="hold"/>
                                            <p:tgtEl>
                                              <p:spTgt spid="64"/>
                                            </p:tgtEl>
                                            <p:attrNameLst>
                                              <p:attrName>ppt_y</p:attrName>
                                            </p:attrNameLst>
                                          </p:cBhvr>
                                          <p:tavLst>
                                            <p:tav tm="0">
                                              <p:val>
                                                <p:strVal val="#ppt_y"/>
                                              </p:val>
                                            </p:tav>
                                            <p:tav tm="100000">
                                              <p:val>
                                                <p:strVal val="#ppt_y"/>
                                              </p:val>
                                            </p:tav>
                                          </p:tavLst>
                                        </p:anim>
                                      </p:childTnLst>
                                    </p:cTn>
                                  </p:par>
                                  <p:par>
                                    <p:cTn id="13" presetID="2" presetClass="entr" presetSubtype="8" accel="40000" fill="hold" grpId="0" nodeType="withEffect">
                                      <p:stCondLst>
                                        <p:cond delay="500"/>
                                      </p:stCondLst>
                                      <p:childTnLst>
                                        <p:set>
                                          <p:cBhvr>
                                            <p:cTn id="14" dur="1" fill="hold">
                                              <p:stCondLst>
                                                <p:cond delay="0"/>
                                              </p:stCondLst>
                                            </p:cTn>
                                            <p:tgtEl>
                                              <p:spTgt spid="61"/>
                                            </p:tgtEl>
                                            <p:attrNameLst>
                                              <p:attrName>style.visibility</p:attrName>
                                            </p:attrNameLst>
                                          </p:cBhvr>
                                          <p:to>
                                            <p:strVal val="visible"/>
                                          </p:to>
                                        </p:set>
                                        <p:anim calcmode="lin" valueType="num">
                                          <p:cBhvr additive="base">
                                            <p:cTn id="15" dur="1000" fill="hold"/>
                                            <p:tgtEl>
                                              <p:spTgt spid="61"/>
                                            </p:tgtEl>
                                            <p:attrNameLst>
                                              <p:attrName>ppt_x</p:attrName>
                                            </p:attrNameLst>
                                          </p:cBhvr>
                                          <p:tavLst>
                                            <p:tav tm="0">
                                              <p:val>
                                                <p:strVal val="0-#ppt_w/2"/>
                                              </p:val>
                                            </p:tav>
                                            <p:tav tm="100000">
                                              <p:val>
                                                <p:strVal val="#ppt_x"/>
                                              </p:val>
                                            </p:tav>
                                          </p:tavLst>
                                        </p:anim>
                                        <p:anim calcmode="lin" valueType="num">
                                          <p:cBhvr additive="base">
                                            <p:cTn id="16" dur="1000" fill="hold"/>
                                            <p:tgtEl>
                                              <p:spTgt spid="61"/>
                                            </p:tgtEl>
                                            <p:attrNameLst>
                                              <p:attrName>ppt_y</p:attrName>
                                            </p:attrNameLst>
                                          </p:cBhvr>
                                          <p:tavLst>
                                            <p:tav tm="0">
                                              <p:val>
                                                <p:strVal val="#ppt_y"/>
                                              </p:val>
                                            </p:tav>
                                            <p:tav tm="100000">
                                              <p:val>
                                                <p:strVal val="#ppt_y"/>
                                              </p:val>
                                            </p:tav>
                                          </p:tavLst>
                                        </p:anim>
                                      </p:childTnLst>
                                    </p:cTn>
                                  </p:par>
                                  <p:par>
                                    <p:cTn id="17" presetID="2" presetClass="entr" presetSubtype="2" accel="40000" fill="hold" grpId="0" nodeType="withEffect">
                                      <p:stCondLst>
                                        <p:cond delay="500"/>
                                      </p:stCondLst>
                                      <p:childTnLst>
                                        <p:set>
                                          <p:cBhvr>
                                            <p:cTn id="18" dur="1" fill="hold">
                                              <p:stCondLst>
                                                <p:cond delay="0"/>
                                              </p:stCondLst>
                                            </p:cTn>
                                            <p:tgtEl>
                                              <p:spTgt spid="65"/>
                                            </p:tgtEl>
                                            <p:attrNameLst>
                                              <p:attrName>style.visibility</p:attrName>
                                            </p:attrNameLst>
                                          </p:cBhvr>
                                          <p:to>
                                            <p:strVal val="visible"/>
                                          </p:to>
                                        </p:set>
                                        <p:anim calcmode="lin" valueType="num">
                                          <p:cBhvr additive="base">
                                            <p:cTn id="19" dur="1000" fill="hold"/>
                                            <p:tgtEl>
                                              <p:spTgt spid="65"/>
                                            </p:tgtEl>
                                            <p:attrNameLst>
                                              <p:attrName>ppt_x</p:attrName>
                                            </p:attrNameLst>
                                          </p:cBhvr>
                                          <p:tavLst>
                                            <p:tav tm="0">
                                              <p:val>
                                                <p:strVal val="1+#ppt_w/2"/>
                                              </p:val>
                                            </p:tav>
                                            <p:tav tm="100000">
                                              <p:val>
                                                <p:strVal val="#ppt_x"/>
                                              </p:val>
                                            </p:tav>
                                          </p:tavLst>
                                        </p:anim>
                                        <p:anim calcmode="lin" valueType="num">
                                          <p:cBhvr additive="base">
                                            <p:cTn id="20" dur="1000" fill="hold"/>
                                            <p:tgtEl>
                                              <p:spTgt spid="65"/>
                                            </p:tgtEl>
                                            <p:attrNameLst>
                                              <p:attrName>ppt_y</p:attrName>
                                            </p:attrNameLst>
                                          </p:cBhvr>
                                          <p:tavLst>
                                            <p:tav tm="0">
                                              <p:val>
                                                <p:strVal val="#ppt_y"/>
                                              </p:val>
                                            </p:tav>
                                            <p:tav tm="100000">
                                              <p:val>
                                                <p:strVal val="#ppt_y"/>
                                              </p:val>
                                            </p:tav>
                                          </p:tavLst>
                                        </p:anim>
                                      </p:childTnLst>
                                    </p:cTn>
                                  </p:par>
                                  <p:par>
                                    <p:cTn id="21" presetID="2" presetClass="entr" presetSubtype="8" accel="40000" fill="hold" grpId="0" nodeType="withEffect">
                                      <p:stCondLst>
                                        <p:cond delay="1000"/>
                                      </p:stCondLst>
                                      <p:childTnLst>
                                        <p:set>
                                          <p:cBhvr>
                                            <p:cTn id="22" dur="1" fill="hold">
                                              <p:stCondLst>
                                                <p:cond delay="0"/>
                                              </p:stCondLst>
                                            </p:cTn>
                                            <p:tgtEl>
                                              <p:spTgt spid="62"/>
                                            </p:tgtEl>
                                            <p:attrNameLst>
                                              <p:attrName>style.visibility</p:attrName>
                                            </p:attrNameLst>
                                          </p:cBhvr>
                                          <p:to>
                                            <p:strVal val="visible"/>
                                          </p:to>
                                        </p:set>
                                        <p:anim calcmode="lin" valueType="num">
                                          <p:cBhvr additive="base">
                                            <p:cTn id="23" dur="1000" fill="hold"/>
                                            <p:tgtEl>
                                              <p:spTgt spid="62"/>
                                            </p:tgtEl>
                                            <p:attrNameLst>
                                              <p:attrName>ppt_x</p:attrName>
                                            </p:attrNameLst>
                                          </p:cBhvr>
                                          <p:tavLst>
                                            <p:tav tm="0">
                                              <p:val>
                                                <p:strVal val="0-#ppt_w/2"/>
                                              </p:val>
                                            </p:tav>
                                            <p:tav tm="100000">
                                              <p:val>
                                                <p:strVal val="#ppt_x"/>
                                              </p:val>
                                            </p:tav>
                                          </p:tavLst>
                                        </p:anim>
                                        <p:anim calcmode="lin" valueType="num">
                                          <p:cBhvr additive="base">
                                            <p:cTn id="24" dur="1000" fill="hold"/>
                                            <p:tgtEl>
                                              <p:spTgt spid="62"/>
                                            </p:tgtEl>
                                            <p:attrNameLst>
                                              <p:attrName>ppt_y</p:attrName>
                                            </p:attrNameLst>
                                          </p:cBhvr>
                                          <p:tavLst>
                                            <p:tav tm="0">
                                              <p:val>
                                                <p:strVal val="#ppt_y"/>
                                              </p:val>
                                            </p:tav>
                                            <p:tav tm="100000">
                                              <p:val>
                                                <p:strVal val="#ppt_y"/>
                                              </p:val>
                                            </p:tav>
                                          </p:tavLst>
                                        </p:anim>
                                      </p:childTnLst>
                                    </p:cTn>
                                  </p:par>
                                  <p:par>
                                    <p:cTn id="25" presetID="2" presetClass="entr" presetSubtype="2" accel="40000" fill="hold" grpId="0" nodeType="withEffect">
                                      <p:stCondLst>
                                        <p:cond delay="1000"/>
                                      </p:stCondLst>
                                      <p:childTnLst>
                                        <p:set>
                                          <p:cBhvr>
                                            <p:cTn id="26" dur="1" fill="hold">
                                              <p:stCondLst>
                                                <p:cond delay="0"/>
                                              </p:stCondLst>
                                            </p:cTn>
                                            <p:tgtEl>
                                              <p:spTgt spid="66"/>
                                            </p:tgtEl>
                                            <p:attrNameLst>
                                              <p:attrName>style.visibility</p:attrName>
                                            </p:attrNameLst>
                                          </p:cBhvr>
                                          <p:to>
                                            <p:strVal val="visible"/>
                                          </p:to>
                                        </p:set>
                                        <p:anim calcmode="lin" valueType="num">
                                          <p:cBhvr additive="base">
                                            <p:cTn id="27" dur="1000" fill="hold"/>
                                            <p:tgtEl>
                                              <p:spTgt spid="66"/>
                                            </p:tgtEl>
                                            <p:attrNameLst>
                                              <p:attrName>ppt_x</p:attrName>
                                            </p:attrNameLst>
                                          </p:cBhvr>
                                          <p:tavLst>
                                            <p:tav tm="0">
                                              <p:val>
                                                <p:strVal val="1+#ppt_w/2"/>
                                              </p:val>
                                            </p:tav>
                                            <p:tav tm="100000">
                                              <p:val>
                                                <p:strVal val="#ppt_x"/>
                                              </p:val>
                                            </p:tav>
                                          </p:tavLst>
                                        </p:anim>
                                        <p:anim calcmode="lin" valueType="num">
                                          <p:cBhvr additive="base">
                                            <p:cTn id="28" dur="1000" fill="hold"/>
                                            <p:tgtEl>
                                              <p:spTgt spid="66"/>
                                            </p:tgtEl>
                                            <p:attrNameLst>
                                              <p:attrName>ppt_y</p:attrName>
                                            </p:attrNameLst>
                                          </p:cBhvr>
                                          <p:tavLst>
                                            <p:tav tm="0">
                                              <p:val>
                                                <p:strVal val="#ppt_y"/>
                                              </p:val>
                                            </p:tav>
                                            <p:tav tm="100000">
                                              <p:val>
                                                <p:strVal val="#ppt_y"/>
                                              </p:val>
                                            </p:tav>
                                          </p:tavLst>
                                        </p:anim>
                                      </p:childTnLst>
                                    </p:cTn>
                                  </p:par>
                                  <p:par>
                                    <p:cTn id="29" presetID="42" presetClass="entr" presetSubtype="0" fill="hold" grpId="0" nodeType="withEffect">
                                      <p:stCondLst>
                                        <p:cond delay="225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22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1000"/>
                                            <p:tgtEl>
                                              <p:spTgt spid="4"/>
                                            </p:tgtEl>
                                          </p:cBhvr>
                                        </p:animEffect>
                                        <p:anim calcmode="lin" valueType="num">
                                          <p:cBhvr>
                                            <p:cTn id="37" dur="1000" fill="hold"/>
                                            <p:tgtEl>
                                              <p:spTgt spid="4"/>
                                            </p:tgtEl>
                                            <p:attrNameLst>
                                              <p:attrName>ppt_x</p:attrName>
                                            </p:attrNameLst>
                                          </p:cBhvr>
                                          <p:tavLst>
                                            <p:tav tm="0">
                                              <p:val>
                                                <p:strVal val="#ppt_x"/>
                                              </p:val>
                                            </p:tav>
                                            <p:tav tm="100000">
                                              <p:val>
                                                <p:strVal val="#ppt_x"/>
                                              </p:val>
                                            </p:tav>
                                          </p:tavLst>
                                        </p:anim>
                                        <p:anim calcmode="lin" valueType="num">
                                          <p:cBhvr>
                                            <p:cTn id="38" dur="1000" fill="hold"/>
                                            <p:tgtEl>
                                              <p:spTgt spid="4"/>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3250"/>
                                      </p:stCondLst>
                                      <p:childTnLst>
                                        <p:set>
                                          <p:cBhvr>
                                            <p:cTn id="40" dur="1" fill="hold">
                                              <p:stCondLst>
                                                <p:cond delay="0"/>
                                              </p:stCondLst>
                                            </p:cTn>
                                            <p:tgtEl>
                                              <p:spTgt spid="63"/>
                                            </p:tgtEl>
                                            <p:attrNameLst>
                                              <p:attrName>style.visibility</p:attrName>
                                            </p:attrNameLst>
                                          </p:cBhvr>
                                          <p:to>
                                            <p:strVal val="visible"/>
                                          </p:to>
                                        </p:set>
                                        <p:animEffect transition="in" filter="fade">
                                          <p:cBhvr>
                                            <p:cTn id="41" dur="1000"/>
                                            <p:tgtEl>
                                              <p:spTgt spid="63"/>
                                            </p:tgtEl>
                                          </p:cBhvr>
                                        </p:animEffect>
                                        <p:anim calcmode="lin" valueType="num">
                                          <p:cBhvr>
                                            <p:cTn id="42" dur="1000" fill="hold"/>
                                            <p:tgtEl>
                                              <p:spTgt spid="63"/>
                                            </p:tgtEl>
                                            <p:attrNameLst>
                                              <p:attrName>ppt_x</p:attrName>
                                            </p:attrNameLst>
                                          </p:cBhvr>
                                          <p:tavLst>
                                            <p:tav tm="0">
                                              <p:val>
                                                <p:strVal val="#ppt_x"/>
                                              </p:val>
                                            </p:tav>
                                            <p:tav tm="100000">
                                              <p:val>
                                                <p:strVal val="#ppt_x"/>
                                              </p:val>
                                            </p:tav>
                                          </p:tavLst>
                                        </p:anim>
                                        <p:anim calcmode="lin" valueType="num">
                                          <p:cBhvr>
                                            <p:cTn id="43" dur="1000" fill="hold"/>
                                            <p:tgtEl>
                                              <p:spTgt spid="63"/>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325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1000"/>
                                            <p:tgtEl>
                                              <p:spTgt spid="5"/>
                                            </p:tgtEl>
                                          </p:cBhvr>
                                        </p:animEffect>
                                        <p:anim calcmode="lin" valueType="num">
                                          <p:cBhvr>
                                            <p:cTn id="47" dur="1000" fill="hold"/>
                                            <p:tgtEl>
                                              <p:spTgt spid="5"/>
                                            </p:tgtEl>
                                            <p:attrNameLst>
                                              <p:attrName>ppt_x</p:attrName>
                                            </p:attrNameLst>
                                          </p:cBhvr>
                                          <p:tavLst>
                                            <p:tav tm="0">
                                              <p:val>
                                                <p:strVal val="#ppt_x"/>
                                              </p:val>
                                            </p:tav>
                                            <p:tav tm="100000">
                                              <p:val>
                                                <p:strVal val="#ppt_x"/>
                                              </p:val>
                                            </p:tav>
                                          </p:tavLst>
                                        </p:anim>
                                        <p:anim calcmode="lin" valueType="num">
                                          <p:cBhvr>
                                            <p:cTn id="48" dur="1000" fill="hold"/>
                                            <p:tgtEl>
                                              <p:spTgt spid="5"/>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4250"/>
                                      </p:stCondLst>
                                      <p:childTnLst>
                                        <p:set>
                                          <p:cBhvr>
                                            <p:cTn id="50" dur="1" fill="hold">
                                              <p:stCondLst>
                                                <p:cond delay="0"/>
                                              </p:stCondLst>
                                            </p:cTn>
                                            <p:tgtEl>
                                              <p:spTgt spid="67"/>
                                            </p:tgtEl>
                                            <p:attrNameLst>
                                              <p:attrName>style.visibility</p:attrName>
                                            </p:attrNameLst>
                                          </p:cBhvr>
                                          <p:to>
                                            <p:strVal val="visible"/>
                                          </p:to>
                                        </p:set>
                                        <p:animEffect transition="in" filter="fade">
                                          <p:cBhvr>
                                            <p:cTn id="51" dur="1000"/>
                                            <p:tgtEl>
                                              <p:spTgt spid="67"/>
                                            </p:tgtEl>
                                          </p:cBhvr>
                                        </p:animEffect>
                                        <p:anim calcmode="lin" valueType="num">
                                          <p:cBhvr>
                                            <p:cTn id="52" dur="1000" fill="hold"/>
                                            <p:tgtEl>
                                              <p:spTgt spid="67"/>
                                            </p:tgtEl>
                                            <p:attrNameLst>
                                              <p:attrName>ppt_x</p:attrName>
                                            </p:attrNameLst>
                                          </p:cBhvr>
                                          <p:tavLst>
                                            <p:tav tm="0">
                                              <p:val>
                                                <p:strVal val="#ppt_x"/>
                                              </p:val>
                                            </p:tav>
                                            <p:tav tm="100000">
                                              <p:val>
                                                <p:strVal val="#ppt_x"/>
                                              </p:val>
                                            </p:tav>
                                          </p:tavLst>
                                        </p:anim>
                                        <p:anim calcmode="lin" valueType="num">
                                          <p:cBhvr>
                                            <p:cTn id="53" dur="1000" fill="hold"/>
                                            <p:tgtEl>
                                              <p:spTgt spid="67"/>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425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1000"/>
                                            <p:tgtEl>
                                              <p:spTgt spid="6"/>
                                            </p:tgtEl>
                                          </p:cBhvr>
                                        </p:animEffect>
                                        <p:anim calcmode="lin" valueType="num">
                                          <p:cBhvr>
                                            <p:cTn id="57" dur="1000" fill="hold"/>
                                            <p:tgtEl>
                                              <p:spTgt spid="6"/>
                                            </p:tgtEl>
                                            <p:attrNameLst>
                                              <p:attrName>ppt_x</p:attrName>
                                            </p:attrNameLst>
                                          </p:cBhvr>
                                          <p:tavLst>
                                            <p:tav tm="0">
                                              <p:val>
                                                <p:strVal val="#ppt_x"/>
                                              </p:val>
                                            </p:tav>
                                            <p:tav tm="100000">
                                              <p:val>
                                                <p:strVal val="#ppt_x"/>
                                              </p:val>
                                            </p:tav>
                                          </p:tavLst>
                                        </p:anim>
                                        <p:anim calcmode="lin" valueType="num">
                                          <p:cBhvr>
                                            <p:cTn id="58" dur="1000" fill="hold"/>
                                            <p:tgtEl>
                                              <p:spTgt spid="6"/>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5250"/>
                                      </p:stCondLst>
                                      <p:childTnLst>
                                        <p:set>
                                          <p:cBhvr>
                                            <p:cTn id="60" dur="1" fill="hold">
                                              <p:stCondLst>
                                                <p:cond delay="0"/>
                                              </p:stCondLst>
                                            </p:cTn>
                                            <p:tgtEl>
                                              <p:spTgt spid="68"/>
                                            </p:tgtEl>
                                            <p:attrNameLst>
                                              <p:attrName>style.visibility</p:attrName>
                                            </p:attrNameLst>
                                          </p:cBhvr>
                                          <p:to>
                                            <p:strVal val="visible"/>
                                          </p:to>
                                        </p:set>
                                        <p:animEffect transition="in" filter="fade">
                                          <p:cBhvr>
                                            <p:cTn id="61" dur="1000"/>
                                            <p:tgtEl>
                                              <p:spTgt spid="68"/>
                                            </p:tgtEl>
                                          </p:cBhvr>
                                        </p:animEffect>
                                        <p:anim calcmode="lin" valueType="num">
                                          <p:cBhvr>
                                            <p:cTn id="62" dur="1000" fill="hold"/>
                                            <p:tgtEl>
                                              <p:spTgt spid="68"/>
                                            </p:tgtEl>
                                            <p:attrNameLst>
                                              <p:attrName>ppt_x</p:attrName>
                                            </p:attrNameLst>
                                          </p:cBhvr>
                                          <p:tavLst>
                                            <p:tav tm="0">
                                              <p:val>
                                                <p:strVal val="#ppt_x"/>
                                              </p:val>
                                            </p:tav>
                                            <p:tav tm="100000">
                                              <p:val>
                                                <p:strVal val="#ppt_x"/>
                                              </p:val>
                                            </p:tav>
                                          </p:tavLst>
                                        </p:anim>
                                        <p:anim calcmode="lin" valueType="num">
                                          <p:cBhvr>
                                            <p:cTn id="63" dur="1000" fill="hold"/>
                                            <p:tgtEl>
                                              <p:spTgt spid="68"/>
                                            </p:tgtEl>
                                            <p:attrNameLst>
                                              <p:attrName>ppt_y</p:attrName>
                                            </p:attrNameLst>
                                          </p:cBhvr>
                                          <p:tavLst>
                                            <p:tav tm="0">
                                              <p:val>
                                                <p:strVal val="#ppt_y+.1"/>
                                              </p:val>
                                            </p:tav>
                                            <p:tav tm="100000">
                                              <p:val>
                                                <p:strVal val="#ppt_y"/>
                                              </p:val>
                                            </p:tav>
                                          </p:tavLst>
                                        </p:anim>
                                      </p:childTnLst>
                                    </p:cTn>
                                  </p:par>
                                  <p:par>
                                    <p:cTn id="64" presetID="47" presetClass="entr" presetSubtype="0" fill="hold" nodeType="withEffect">
                                      <p:stCondLst>
                                        <p:cond delay="525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1000"/>
                                            <p:tgtEl>
                                              <p:spTgt spid="7"/>
                                            </p:tgtEl>
                                          </p:cBhvr>
                                        </p:animEffect>
                                        <p:anim calcmode="lin" valueType="num">
                                          <p:cBhvr>
                                            <p:cTn id="67" dur="1000" fill="hold"/>
                                            <p:tgtEl>
                                              <p:spTgt spid="7"/>
                                            </p:tgtEl>
                                            <p:attrNameLst>
                                              <p:attrName>ppt_x</p:attrName>
                                            </p:attrNameLst>
                                          </p:cBhvr>
                                          <p:tavLst>
                                            <p:tav tm="0">
                                              <p:val>
                                                <p:strVal val="#ppt_x"/>
                                              </p:val>
                                            </p:tav>
                                            <p:tav tm="100000">
                                              <p:val>
                                                <p:strVal val="#ppt_x"/>
                                              </p:val>
                                            </p:tav>
                                          </p:tavLst>
                                        </p:anim>
                                        <p:anim calcmode="lin" valueType="num">
                                          <p:cBhvr>
                                            <p:cTn id="68" dur="1000" fill="hold"/>
                                            <p:tgtEl>
                                              <p:spTgt spid="7"/>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3250"/>
                                      </p:stCondLst>
                                      <p:childTnLst>
                                        <p:set>
                                          <p:cBhvr>
                                            <p:cTn id="70" dur="1" fill="hold">
                                              <p:stCondLst>
                                                <p:cond delay="0"/>
                                              </p:stCondLst>
                                            </p:cTn>
                                            <p:tgtEl>
                                              <p:spTgt spid="84"/>
                                            </p:tgtEl>
                                            <p:attrNameLst>
                                              <p:attrName>style.visibility</p:attrName>
                                            </p:attrNameLst>
                                          </p:cBhvr>
                                          <p:to>
                                            <p:strVal val="visible"/>
                                          </p:to>
                                        </p:set>
                                        <p:animEffect transition="in" filter="fade">
                                          <p:cBhvr>
                                            <p:cTn id="71" dur="1000"/>
                                            <p:tgtEl>
                                              <p:spTgt spid="84"/>
                                            </p:tgtEl>
                                          </p:cBhvr>
                                        </p:animEffect>
                                        <p:anim calcmode="lin" valueType="num">
                                          <p:cBhvr>
                                            <p:cTn id="72" dur="1000" fill="hold"/>
                                            <p:tgtEl>
                                              <p:spTgt spid="84"/>
                                            </p:tgtEl>
                                            <p:attrNameLst>
                                              <p:attrName>ppt_x</p:attrName>
                                            </p:attrNameLst>
                                          </p:cBhvr>
                                          <p:tavLst>
                                            <p:tav tm="0">
                                              <p:val>
                                                <p:strVal val="#ppt_x"/>
                                              </p:val>
                                            </p:tav>
                                            <p:tav tm="100000">
                                              <p:val>
                                                <p:strVal val="#ppt_x"/>
                                              </p:val>
                                            </p:tav>
                                          </p:tavLst>
                                        </p:anim>
                                        <p:anim calcmode="lin" valueType="num">
                                          <p:cBhvr>
                                            <p:cTn id="73" dur="1000" fill="hold"/>
                                            <p:tgtEl>
                                              <p:spTgt spid="84"/>
                                            </p:tgtEl>
                                            <p:attrNameLst>
                                              <p:attrName>ppt_y</p:attrName>
                                            </p:attrNameLst>
                                          </p:cBhvr>
                                          <p:tavLst>
                                            <p:tav tm="0">
                                              <p:val>
                                                <p:strVal val="#ppt_y+.1"/>
                                              </p:val>
                                            </p:tav>
                                            <p:tav tm="100000">
                                              <p:val>
                                                <p:strVal val="#ppt_y"/>
                                              </p:val>
                                            </p:tav>
                                          </p:tavLst>
                                        </p:anim>
                                      </p:childTnLst>
                                    </p:cTn>
                                  </p:par>
                                  <p:par>
                                    <p:cTn id="74" presetID="47" presetClass="entr" presetSubtype="0" fill="hold" nodeType="withEffect">
                                      <p:stCondLst>
                                        <p:cond delay="3250"/>
                                      </p:stCondLst>
                                      <p:childTnLst>
                                        <p:set>
                                          <p:cBhvr>
                                            <p:cTn id="75" dur="1" fill="hold">
                                              <p:stCondLst>
                                                <p:cond delay="0"/>
                                              </p:stCondLst>
                                            </p:cTn>
                                            <p:tgtEl>
                                              <p:spTgt spid="70"/>
                                            </p:tgtEl>
                                            <p:attrNameLst>
                                              <p:attrName>style.visibility</p:attrName>
                                            </p:attrNameLst>
                                          </p:cBhvr>
                                          <p:to>
                                            <p:strVal val="visible"/>
                                          </p:to>
                                        </p:set>
                                        <p:animEffect transition="in" filter="fade">
                                          <p:cBhvr>
                                            <p:cTn id="76" dur="1000"/>
                                            <p:tgtEl>
                                              <p:spTgt spid="70"/>
                                            </p:tgtEl>
                                          </p:cBhvr>
                                        </p:animEffect>
                                        <p:anim calcmode="lin" valueType="num">
                                          <p:cBhvr>
                                            <p:cTn id="77" dur="1000" fill="hold"/>
                                            <p:tgtEl>
                                              <p:spTgt spid="70"/>
                                            </p:tgtEl>
                                            <p:attrNameLst>
                                              <p:attrName>ppt_x</p:attrName>
                                            </p:attrNameLst>
                                          </p:cBhvr>
                                          <p:tavLst>
                                            <p:tav tm="0">
                                              <p:val>
                                                <p:strVal val="#ppt_x"/>
                                              </p:val>
                                            </p:tav>
                                            <p:tav tm="100000">
                                              <p:val>
                                                <p:strVal val="#ppt_x"/>
                                              </p:val>
                                            </p:tav>
                                          </p:tavLst>
                                        </p:anim>
                                        <p:anim calcmode="lin" valueType="num">
                                          <p:cBhvr>
                                            <p:cTn id="78" dur="1000" fill="hold"/>
                                            <p:tgtEl>
                                              <p:spTgt spid="70"/>
                                            </p:tgtEl>
                                            <p:attrNameLst>
                                              <p:attrName>ppt_y</p:attrName>
                                            </p:attrNameLst>
                                          </p:cBhvr>
                                          <p:tavLst>
                                            <p:tav tm="0">
                                              <p:val>
                                                <p:strVal val="#ppt_y-.1"/>
                                              </p:val>
                                            </p:tav>
                                            <p:tav tm="100000">
                                              <p:val>
                                                <p:strVal val="#ppt_y"/>
                                              </p:val>
                                            </p:tav>
                                          </p:tavLst>
                                        </p:anim>
                                      </p:childTnLst>
                                    </p:cTn>
                                  </p:par>
                                </p:childTnLst>
                              </p:cTn>
                            </p:par>
                            <p:par>
                              <p:cTn id="79" fill="hold">
                                <p:stCondLst>
                                  <p:cond delay="6250"/>
                                </p:stCondLst>
                                <p:childTnLst>
                                  <p:par>
                                    <p:cTn id="80" presetID="39" presetClass="entr" presetSubtype="0" accel="100000" fill="hold" grpId="0" nodeType="afterEffect">
                                      <p:stCondLst>
                                        <p:cond delay="0"/>
                                      </p:stCondLst>
                                      <p:iterate type="lt">
                                        <p:tmPct val="10000"/>
                                      </p:iterate>
                                      <p:childTnLst>
                                        <p:set>
                                          <p:cBhvr>
                                            <p:cTn id="81" dur="1" fill="hold">
                                              <p:stCondLst>
                                                <p:cond delay="0"/>
                                              </p:stCondLst>
                                            </p:cTn>
                                            <p:tgtEl>
                                              <p:spTgt spid="78"/>
                                            </p:tgtEl>
                                            <p:attrNameLst>
                                              <p:attrName>style.visibility</p:attrName>
                                            </p:attrNameLst>
                                          </p:cBhvr>
                                          <p:to>
                                            <p:strVal val="visible"/>
                                          </p:to>
                                        </p:set>
                                        <p:anim calcmode="lin" valueType="num">
                                          <p:cBhvr>
                                            <p:cTn id="82" dur="500" fill="hold"/>
                                            <p:tgtEl>
                                              <p:spTgt spid="78"/>
                                            </p:tgtEl>
                                            <p:attrNameLst>
                                              <p:attrName>ppt_h</p:attrName>
                                            </p:attrNameLst>
                                          </p:cBhvr>
                                          <p:tavLst>
                                            <p:tav tm="0">
                                              <p:val>
                                                <p:strVal val="#ppt_h/20"/>
                                              </p:val>
                                            </p:tav>
                                            <p:tav tm="50000">
                                              <p:val>
                                                <p:strVal val="#ppt_h/20"/>
                                              </p:val>
                                            </p:tav>
                                            <p:tav tm="100000">
                                              <p:val>
                                                <p:strVal val="#ppt_h"/>
                                              </p:val>
                                            </p:tav>
                                          </p:tavLst>
                                        </p:anim>
                                        <p:anim calcmode="lin" valueType="num">
                                          <p:cBhvr>
                                            <p:cTn id="83" dur="500" fill="hold"/>
                                            <p:tgtEl>
                                              <p:spTgt spid="78"/>
                                            </p:tgtEl>
                                            <p:attrNameLst>
                                              <p:attrName>ppt_w</p:attrName>
                                            </p:attrNameLst>
                                          </p:cBhvr>
                                          <p:tavLst>
                                            <p:tav tm="0">
                                              <p:val>
                                                <p:strVal val="#ppt_w+.3"/>
                                              </p:val>
                                            </p:tav>
                                            <p:tav tm="50000">
                                              <p:val>
                                                <p:strVal val="#ppt_w+.3"/>
                                              </p:val>
                                            </p:tav>
                                            <p:tav tm="100000">
                                              <p:val>
                                                <p:strVal val="#ppt_w"/>
                                              </p:val>
                                            </p:tav>
                                          </p:tavLst>
                                        </p:anim>
                                        <p:anim calcmode="lin" valueType="num">
                                          <p:cBhvr>
                                            <p:cTn id="84" dur="500" fill="hold"/>
                                            <p:tgtEl>
                                              <p:spTgt spid="78"/>
                                            </p:tgtEl>
                                            <p:attrNameLst>
                                              <p:attrName>ppt_x</p:attrName>
                                            </p:attrNameLst>
                                          </p:cBhvr>
                                          <p:tavLst>
                                            <p:tav tm="0">
                                              <p:val>
                                                <p:strVal val="#ppt_x-.3"/>
                                              </p:val>
                                            </p:tav>
                                            <p:tav tm="50000">
                                              <p:val>
                                                <p:strVal val="#ppt_x"/>
                                              </p:val>
                                            </p:tav>
                                            <p:tav tm="100000">
                                              <p:val>
                                                <p:strVal val="#ppt_x"/>
                                              </p:val>
                                            </p:tav>
                                          </p:tavLst>
                                        </p:anim>
                                        <p:anim calcmode="lin" valueType="num">
                                          <p:cBhvr>
                                            <p:cTn id="85" dur="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1" grpId="0" animBg="1"/>
          <p:bldP spid="62" grpId="0" animBg="1"/>
          <p:bldP spid="64" grpId="0" animBg="1"/>
          <p:bldP spid="65" grpId="0" animBg="1"/>
          <p:bldP spid="66" grpId="0" animBg="1"/>
          <p:bldP spid="3" grpId="0"/>
          <p:bldP spid="63" grpId="0"/>
          <p:bldP spid="67" grpId="0"/>
          <p:bldP spid="68" grpId="0"/>
          <p:bldP spid="84" grpId="0"/>
          <p:bldP spid="78"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45">
            <a:extLst>
              <a:ext uri="{FF2B5EF4-FFF2-40B4-BE49-F238E27FC236}">
                <a16:creationId xmlns:a16="http://schemas.microsoft.com/office/drawing/2014/main" id="{33CB7BEC-E67F-489C-B072-B7E843C4ACFE}"/>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3" name="矩形 2">
            <a:extLst>
              <a:ext uri="{FF2B5EF4-FFF2-40B4-BE49-F238E27FC236}">
                <a16:creationId xmlns:a16="http://schemas.microsoft.com/office/drawing/2014/main" id="{ED6A36EF-B68E-477F-8A65-B3D73E50A806}"/>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18</a:t>
            </a:fld>
            <a:endParaRPr lang="zh-CN" altLang="en-US" sz="2000" b="1" dirty="0">
              <a:latin typeface="Segoe UI Light" pitchFamily="34" charset="0"/>
              <a:ea typeface="专业字体设计服务/WWW.ZTSGC.COM/" pitchFamily="2" charset="-122"/>
            </a:endParaRPr>
          </a:p>
        </p:txBody>
      </p:sp>
      <p:pic>
        <p:nvPicPr>
          <p:cNvPr id="4" name="內容版面配置區 4">
            <a:extLst>
              <a:ext uri="{FF2B5EF4-FFF2-40B4-BE49-F238E27FC236}">
                <a16:creationId xmlns:a16="http://schemas.microsoft.com/office/drawing/2014/main" id="{FBCB2855-F316-4AEF-B80F-B6BF03111D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895350"/>
            <a:ext cx="11477269" cy="4042850"/>
          </a:xfrm>
          <a:prstGeom prst="rect">
            <a:avLst/>
          </a:prstGeom>
        </p:spPr>
      </p:pic>
    </p:spTree>
    <p:extLst>
      <p:ext uri="{BB962C8B-B14F-4D97-AF65-F5344CB8AC3E}">
        <p14:creationId xmlns:p14="http://schemas.microsoft.com/office/powerpoint/2010/main" val="70141513"/>
      </p:ext>
    </p:extLst>
  </p:cSld>
  <p:clrMapOvr>
    <a:masterClrMapping/>
  </p:clrMapOvr>
  <p:transition spd="slow" advTm="3000">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45">
            <a:extLst>
              <a:ext uri="{FF2B5EF4-FFF2-40B4-BE49-F238E27FC236}">
                <a16:creationId xmlns:a16="http://schemas.microsoft.com/office/drawing/2014/main" id="{33CB7BEC-E67F-489C-B072-B7E843C4ACFE}"/>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3" name="矩形 2">
            <a:extLst>
              <a:ext uri="{FF2B5EF4-FFF2-40B4-BE49-F238E27FC236}">
                <a16:creationId xmlns:a16="http://schemas.microsoft.com/office/drawing/2014/main" id="{ED6A36EF-B68E-477F-8A65-B3D73E50A806}"/>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19</a:t>
            </a:fld>
            <a:endParaRPr lang="zh-CN" altLang="en-US" sz="2000" b="1" dirty="0">
              <a:latin typeface="Segoe UI Light" pitchFamily="34" charset="0"/>
              <a:ea typeface="专业字体设计服务/WWW.ZTSGC.COM/" pitchFamily="2" charset="-122"/>
            </a:endParaRPr>
          </a:p>
        </p:txBody>
      </p:sp>
      <p:pic>
        <p:nvPicPr>
          <p:cNvPr id="4" name="圖片 3">
            <a:extLst>
              <a:ext uri="{FF2B5EF4-FFF2-40B4-BE49-F238E27FC236}">
                <a16:creationId xmlns:a16="http://schemas.microsoft.com/office/drawing/2014/main" id="{B6972CF6-1F19-41E3-9C59-CC43D9CADD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684" y="488748"/>
            <a:ext cx="10107116" cy="5880503"/>
          </a:xfrm>
          <a:prstGeom prst="rect">
            <a:avLst/>
          </a:prstGeom>
        </p:spPr>
      </p:pic>
    </p:spTree>
    <p:extLst>
      <p:ext uri="{BB962C8B-B14F-4D97-AF65-F5344CB8AC3E}">
        <p14:creationId xmlns:p14="http://schemas.microsoft.com/office/powerpoint/2010/main" val="3231567458"/>
      </p:ext>
    </p:extLst>
  </p:cSld>
  <p:clrMapOvr>
    <a:masterClrMapping/>
  </p:clrMapOvr>
  <p:transition spd="slow" advTm="3000">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椭圆 145">
            <a:extLst>
              <a:ext uri="{FF2B5EF4-FFF2-40B4-BE49-F238E27FC236}">
                <a16:creationId xmlns:a16="http://schemas.microsoft.com/office/drawing/2014/main" id="{11A92360-1B84-417F-8240-FEBF2109E586}"/>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grpSp>
        <p:nvGrpSpPr>
          <p:cNvPr id="4" name="组合 3"/>
          <p:cNvGrpSpPr/>
          <p:nvPr/>
        </p:nvGrpSpPr>
        <p:grpSpPr>
          <a:xfrm>
            <a:off x="394552" y="56926"/>
            <a:ext cx="1930520" cy="4026349"/>
            <a:chOff x="1289902" y="1504726"/>
            <a:chExt cx="1930520" cy="4026349"/>
          </a:xfrm>
        </p:grpSpPr>
        <p:sp>
          <p:nvSpPr>
            <p:cNvPr id="9" name="任意多边形 8"/>
            <p:cNvSpPr>
              <a:spLocks/>
            </p:cNvSpPr>
            <p:nvPr/>
          </p:nvSpPr>
          <p:spPr bwMode="auto">
            <a:xfrm flipV="1">
              <a:off x="1289902"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10" name="任意多边形 9"/>
            <p:cNvSpPr/>
            <p:nvPr/>
          </p:nvSpPr>
          <p:spPr>
            <a:xfrm flipV="1">
              <a:off x="1402127" y="3817205"/>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FFB850"/>
            </a:solidFill>
            <a:ln w="19050">
              <a:gradFill flip="none" rotWithShape="1">
                <a:gsLst>
                  <a:gs pos="0">
                    <a:schemeClr val="bg1">
                      <a:lumMod val="85000"/>
                    </a:schemeClr>
                  </a:gs>
                  <a:gs pos="100000">
                    <a:schemeClr val="bg1"/>
                  </a:gs>
                </a:gsLst>
                <a:lin ang="18900000" scaled="0"/>
                <a:tileRect/>
              </a:gradFill>
            </a:ln>
            <a:effectLst>
              <a:innerShdw blurRad="101600" dist="50800" dir="81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p:nvSpPr>
          <p:spPr>
            <a:xfrm flipV="1">
              <a:off x="1810710" y="3089388"/>
              <a:ext cx="888903" cy="650952"/>
            </a:xfrm>
            <a:prstGeom prst="roundRect">
              <a:avLst>
                <a:gd name="adj" fmla="val 13617"/>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cxnSp>
          <p:nvCxnSpPr>
            <p:cNvPr id="16" name="直接连接符 15"/>
            <p:cNvCxnSpPr/>
            <p:nvPr/>
          </p:nvCxnSpPr>
          <p:spPr>
            <a:xfrm>
              <a:off x="2248870" y="1510003"/>
              <a:ext cx="0" cy="850404"/>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2195249"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椭圆 17"/>
            <p:cNvSpPr/>
            <p:nvPr/>
          </p:nvSpPr>
          <p:spPr>
            <a:xfrm>
              <a:off x="2245344"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0" name="图片 19"/>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1556801" y="1504726"/>
              <a:ext cx="1361845" cy="126694"/>
            </a:xfrm>
            <a:prstGeom prst="rect">
              <a:avLst/>
            </a:prstGeom>
          </p:spPr>
        </p:pic>
        <p:sp>
          <p:nvSpPr>
            <p:cNvPr id="73" name="文本框 101"/>
            <p:cNvSpPr txBox="1"/>
            <p:nvPr/>
          </p:nvSpPr>
          <p:spPr>
            <a:xfrm>
              <a:off x="1525382" y="4015882"/>
              <a:ext cx="1465804" cy="1169551"/>
            </a:xfrm>
            <a:prstGeom prst="rect">
              <a:avLst/>
            </a:prstGeom>
            <a:noFill/>
          </p:spPr>
          <p:txBody>
            <a:bodyPr wrap="square" rtlCol="0">
              <a:spAutoFit/>
            </a:bodyPr>
            <a:lstStyle/>
            <a:p>
              <a:pPr algn="ctr"/>
              <a:r>
                <a:rPr lang="zh-TW" altLang="en-US" sz="3500" dirty="0">
                  <a:solidFill>
                    <a:prstClr val="white"/>
                  </a:solidFill>
                  <a:latin typeface="方正大黑_GBK" panose="03000509000000000000" pitchFamily="65" charset="-122"/>
                  <a:ea typeface="方正大黑_GBK" panose="03000509000000000000" pitchFamily="65" charset="-122"/>
                </a:rPr>
                <a:t>個案背景</a:t>
              </a:r>
              <a:endParaRPr lang="zh-CN" altLang="en-US" sz="3500" dirty="0">
                <a:solidFill>
                  <a:prstClr val="white"/>
                </a:solidFill>
                <a:latin typeface="方正大黑_GBK" panose="03000509000000000000" pitchFamily="65" charset="-122"/>
                <a:ea typeface="方正大黑_GBK" panose="03000509000000000000" pitchFamily="65" charset="-122"/>
              </a:endParaRPr>
            </a:p>
          </p:txBody>
        </p:sp>
      </p:grpSp>
      <p:grpSp>
        <p:nvGrpSpPr>
          <p:cNvPr id="5" name="组合 4"/>
          <p:cNvGrpSpPr/>
          <p:nvPr/>
        </p:nvGrpSpPr>
        <p:grpSpPr>
          <a:xfrm>
            <a:off x="2606469" y="37876"/>
            <a:ext cx="1930520" cy="5359849"/>
            <a:chOff x="3889169" y="171226"/>
            <a:chExt cx="1930520" cy="5359849"/>
          </a:xfrm>
        </p:grpSpPr>
        <p:sp>
          <p:nvSpPr>
            <p:cNvPr id="28" name="任意多边形 27"/>
            <p:cNvSpPr>
              <a:spLocks/>
            </p:cNvSpPr>
            <p:nvPr/>
          </p:nvSpPr>
          <p:spPr bwMode="auto">
            <a:xfrm flipV="1">
              <a:off x="3889169"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29" name="任意多边形 28"/>
            <p:cNvSpPr/>
            <p:nvPr/>
          </p:nvSpPr>
          <p:spPr>
            <a:xfrm flipV="1">
              <a:off x="3995956" y="3855513"/>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01ACBE"/>
            </a:solidFill>
            <a:ln w="19050">
              <a:gradFill>
                <a:gsLst>
                  <a:gs pos="0">
                    <a:schemeClr val="bg1">
                      <a:lumMod val="85000"/>
                    </a:schemeClr>
                  </a:gs>
                  <a:gs pos="100000">
                    <a:schemeClr val="bg1"/>
                  </a:gs>
                </a:gsLst>
                <a:lin ang="18900000" scaled="0"/>
              </a:gradFill>
            </a:ln>
            <a:effectLst>
              <a:innerShdw blurRad="101600" dist="50800" dir="81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圆角矩形 29"/>
            <p:cNvSpPr/>
            <p:nvPr/>
          </p:nvSpPr>
          <p:spPr>
            <a:xfrm flipV="1">
              <a:off x="4409977" y="3089388"/>
              <a:ext cx="888903" cy="650952"/>
            </a:xfrm>
            <a:prstGeom prst="roundRect">
              <a:avLst>
                <a:gd name="adj" fmla="val 13617"/>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24" name="直接连接符 23"/>
            <p:cNvCxnSpPr/>
            <p:nvPr/>
          </p:nvCxnSpPr>
          <p:spPr>
            <a:xfrm>
              <a:off x="4848137" y="214603"/>
              <a:ext cx="0" cy="2088000"/>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4794516"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椭圆 25"/>
            <p:cNvSpPr/>
            <p:nvPr/>
          </p:nvSpPr>
          <p:spPr>
            <a:xfrm>
              <a:off x="4844611"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7" name="图片 26"/>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4156068" y="171226"/>
              <a:ext cx="1361845" cy="126694"/>
            </a:xfrm>
            <a:prstGeom prst="rect">
              <a:avLst/>
            </a:prstGeom>
          </p:spPr>
        </p:pic>
        <p:sp>
          <p:nvSpPr>
            <p:cNvPr id="74" name="文本框 101"/>
            <p:cNvSpPr txBox="1"/>
            <p:nvPr/>
          </p:nvSpPr>
          <p:spPr>
            <a:xfrm>
              <a:off x="4165974" y="4060039"/>
              <a:ext cx="1465804" cy="1169551"/>
            </a:xfrm>
            <a:prstGeom prst="rect">
              <a:avLst/>
            </a:prstGeom>
            <a:noFill/>
          </p:spPr>
          <p:txBody>
            <a:bodyPr wrap="square" rtlCol="0">
              <a:spAutoFit/>
            </a:bodyPr>
            <a:lstStyle/>
            <a:p>
              <a:pPr algn="ctr"/>
              <a:r>
                <a:rPr lang="zh-TW" altLang="en-US" sz="3500" dirty="0">
                  <a:solidFill>
                    <a:prstClr val="white"/>
                  </a:solidFill>
                  <a:latin typeface="方正大黑_GBK" panose="03000509000000000000" pitchFamily="65" charset="-122"/>
                  <a:ea typeface="方正大黑_GBK" panose="03000509000000000000" pitchFamily="65" charset="-122"/>
                </a:rPr>
                <a:t>狀況</a:t>
              </a:r>
              <a:endParaRPr lang="en-US" altLang="zh-TW" sz="3500" dirty="0">
                <a:solidFill>
                  <a:prstClr val="white"/>
                </a:solidFill>
                <a:latin typeface="方正大黑_GBK" panose="03000509000000000000" pitchFamily="65" charset="-122"/>
                <a:ea typeface="方正大黑_GBK" panose="03000509000000000000" pitchFamily="65" charset="-122"/>
              </a:endParaRPr>
            </a:p>
            <a:p>
              <a:pPr algn="ctr"/>
              <a:r>
                <a:rPr lang="en-US" altLang="zh-TW" sz="3500" dirty="0">
                  <a:solidFill>
                    <a:prstClr val="white"/>
                  </a:solidFill>
                  <a:latin typeface="方正大黑_GBK" panose="03000509000000000000" pitchFamily="65" charset="-122"/>
                  <a:ea typeface="方正大黑_GBK" panose="03000509000000000000" pitchFamily="65" charset="-122"/>
                </a:rPr>
                <a:t>A</a:t>
              </a:r>
              <a:endParaRPr lang="zh-CN" altLang="en-US" sz="3500" dirty="0">
                <a:solidFill>
                  <a:prstClr val="white"/>
                </a:solidFill>
                <a:latin typeface="方正大黑_GBK" panose="03000509000000000000" pitchFamily="65" charset="-122"/>
                <a:ea typeface="方正大黑_GBK" panose="03000509000000000000" pitchFamily="65" charset="-122"/>
              </a:endParaRPr>
            </a:p>
          </p:txBody>
        </p:sp>
      </p:grpSp>
      <p:grpSp>
        <p:nvGrpSpPr>
          <p:cNvPr id="6" name="组合 5"/>
          <p:cNvGrpSpPr/>
          <p:nvPr/>
        </p:nvGrpSpPr>
        <p:grpSpPr>
          <a:xfrm>
            <a:off x="5121862" y="907426"/>
            <a:ext cx="1930520" cy="4026349"/>
            <a:chOff x="6488435" y="1504726"/>
            <a:chExt cx="1930520" cy="4026349"/>
          </a:xfrm>
        </p:grpSpPr>
        <p:sp>
          <p:nvSpPr>
            <p:cNvPr id="37" name="任意多边形 36"/>
            <p:cNvSpPr>
              <a:spLocks/>
            </p:cNvSpPr>
            <p:nvPr/>
          </p:nvSpPr>
          <p:spPr bwMode="auto">
            <a:xfrm flipV="1">
              <a:off x="6488435"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38" name="任意多边形 37"/>
            <p:cNvSpPr/>
            <p:nvPr/>
          </p:nvSpPr>
          <p:spPr>
            <a:xfrm flipV="1">
              <a:off x="6595222" y="3855513"/>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E87071"/>
            </a:solidFill>
            <a:ln w="19050">
              <a:gradFill>
                <a:gsLst>
                  <a:gs pos="0">
                    <a:schemeClr val="bg1">
                      <a:lumMod val="85000"/>
                    </a:schemeClr>
                  </a:gs>
                  <a:gs pos="100000">
                    <a:schemeClr val="bg1"/>
                  </a:gs>
                </a:gsLst>
                <a:lin ang="18900000" scaled="0"/>
              </a:gradFill>
            </a:ln>
            <a:effectLst>
              <a:innerShdw blurRad="101600" dist="50800" dir="81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圆角矩形 38"/>
            <p:cNvSpPr/>
            <p:nvPr/>
          </p:nvSpPr>
          <p:spPr>
            <a:xfrm flipV="1">
              <a:off x="7009243" y="3089388"/>
              <a:ext cx="888903" cy="650952"/>
            </a:xfrm>
            <a:prstGeom prst="roundRect">
              <a:avLst>
                <a:gd name="adj" fmla="val 13617"/>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33" name="直接连接符 32"/>
            <p:cNvCxnSpPr/>
            <p:nvPr/>
          </p:nvCxnSpPr>
          <p:spPr>
            <a:xfrm>
              <a:off x="7447403" y="1510003"/>
              <a:ext cx="0" cy="850404"/>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7393782"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椭圆 34"/>
            <p:cNvSpPr/>
            <p:nvPr/>
          </p:nvSpPr>
          <p:spPr>
            <a:xfrm>
              <a:off x="7443877"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36" name="图片 35"/>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6755334" y="1504726"/>
              <a:ext cx="1361845" cy="126694"/>
            </a:xfrm>
            <a:prstGeom prst="rect">
              <a:avLst/>
            </a:prstGeom>
          </p:spPr>
        </p:pic>
        <p:sp>
          <p:nvSpPr>
            <p:cNvPr id="75" name="文本框 101"/>
            <p:cNvSpPr txBox="1"/>
            <p:nvPr/>
          </p:nvSpPr>
          <p:spPr>
            <a:xfrm>
              <a:off x="6751662" y="4060040"/>
              <a:ext cx="1465804" cy="1169551"/>
            </a:xfrm>
            <a:prstGeom prst="rect">
              <a:avLst/>
            </a:prstGeom>
            <a:noFill/>
          </p:spPr>
          <p:txBody>
            <a:bodyPr wrap="square" rtlCol="0">
              <a:spAutoFit/>
            </a:bodyPr>
            <a:lstStyle/>
            <a:p>
              <a:pPr algn="ctr"/>
              <a:r>
                <a:rPr lang="zh-TW" altLang="en-US" sz="3500" dirty="0">
                  <a:solidFill>
                    <a:prstClr val="white"/>
                  </a:solidFill>
                  <a:latin typeface="方正大黑_GBK" panose="03000509000000000000" pitchFamily="65" charset="-122"/>
                  <a:ea typeface="方正大黑_GBK" panose="03000509000000000000" pitchFamily="65" charset="-122"/>
                </a:rPr>
                <a:t>狀況</a:t>
              </a:r>
              <a:endParaRPr lang="en-US" altLang="zh-TW" sz="3500" dirty="0">
                <a:solidFill>
                  <a:prstClr val="white"/>
                </a:solidFill>
                <a:latin typeface="方正大黑_GBK" panose="03000509000000000000" pitchFamily="65" charset="-122"/>
                <a:ea typeface="方正大黑_GBK" panose="03000509000000000000" pitchFamily="65" charset="-122"/>
              </a:endParaRPr>
            </a:p>
            <a:p>
              <a:pPr algn="ctr"/>
              <a:r>
                <a:rPr lang="en-US" altLang="zh-TW" sz="3500" dirty="0">
                  <a:solidFill>
                    <a:prstClr val="white"/>
                  </a:solidFill>
                  <a:latin typeface="方正大黑_GBK" panose="03000509000000000000" pitchFamily="65" charset="-122"/>
                  <a:ea typeface="方正大黑_GBK" panose="03000509000000000000" pitchFamily="65" charset="-122"/>
                </a:rPr>
                <a:t>B</a:t>
              </a:r>
              <a:endParaRPr lang="zh-CN" altLang="en-US" sz="3500" dirty="0">
                <a:solidFill>
                  <a:prstClr val="white"/>
                </a:solidFill>
                <a:latin typeface="方正大黑_GBK" panose="03000509000000000000" pitchFamily="65" charset="-122"/>
                <a:ea typeface="方正大黑_GBK" panose="03000509000000000000" pitchFamily="65" charset="-122"/>
              </a:endParaRPr>
            </a:p>
          </p:txBody>
        </p:sp>
      </p:grpSp>
      <p:grpSp>
        <p:nvGrpSpPr>
          <p:cNvPr id="7" name="组合 6"/>
          <p:cNvGrpSpPr/>
          <p:nvPr/>
        </p:nvGrpSpPr>
        <p:grpSpPr>
          <a:xfrm>
            <a:off x="7795123" y="85086"/>
            <a:ext cx="1930520" cy="4026349"/>
            <a:chOff x="9087702" y="1504726"/>
            <a:chExt cx="1930520" cy="4026349"/>
          </a:xfrm>
        </p:grpSpPr>
        <p:sp>
          <p:nvSpPr>
            <p:cNvPr id="46" name="任意多边形 45"/>
            <p:cNvSpPr>
              <a:spLocks/>
            </p:cNvSpPr>
            <p:nvPr/>
          </p:nvSpPr>
          <p:spPr bwMode="auto">
            <a:xfrm flipV="1">
              <a:off x="9087702"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47" name="任意多边形 46"/>
            <p:cNvSpPr/>
            <p:nvPr/>
          </p:nvSpPr>
          <p:spPr>
            <a:xfrm flipV="1">
              <a:off x="9194489" y="3855513"/>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663A77"/>
            </a:solidFill>
            <a:ln w="19050">
              <a:gradFill>
                <a:gsLst>
                  <a:gs pos="0">
                    <a:schemeClr val="bg1">
                      <a:lumMod val="85000"/>
                    </a:schemeClr>
                  </a:gs>
                  <a:gs pos="100000">
                    <a:schemeClr val="bg1"/>
                  </a:gs>
                </a:gsLst>
                <a:lin ang="18900000" scaled="0"/>
              </a:gradFill>
            </a:ln>
            <a:effectLst>
              <a:innerShdw blurRad="101600" dist="50800" dir="81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圆角矩形 47"/>
            <p:cNvSpPr/>
            <p:nvPr/>
          </p:nvSpPr>
          <p:spPr>
            <a:xfrm flipV="1">
              <a:off x="9608510" y="3089388"/>
              <a:ext cx="888903" cy="650952"/>
            </a:xfrm>
            <a:prstGeom prst="roundRect">
              <a:avLst>
                <a:gd name="adj" fmla="val 13617"/>
              </a:avLst>
            </a:prstGeom>
            <a:solidFill>
              <a:srgbClr val="663A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42" name="直接连接符 41"/>
            <p:cNvCxnSpPr/>
            <p:nvPr/>
          </p:nvCxnSpPr>
          <p:spPr>
            <a:xfrm>
              <a:off x="10046670" y="1510003"/>
              <a:ext cx="0" cy="850404"/>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a:off x="9993049"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椭圆 43"/>
            <p:cNvSpPr/>
            <p:nvPr/>
          </p:nvSpPr>
          <p:spPr>
            <a:xfrm>
              <a:off x="10043144"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45" name="图片 44"/>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9354601" y="1504726"/>
              <a:ext cx="1361845" cy="126694"/>
            </a:xfrm>
            <a:prstGeom prst="rect">
              <a:avLst/>
            </a:prstGeom>
          </p:spPr>
        </p:pic>
        <p:sp>
          <p:nvSpPr>
            <p:cNvPr id="76" name="文本框 101"/>
            <p:cNvSpPr txBox="1"/>
            <p:nvPr/>
          </p:nvSpPr>
          <p:spPr>
            <a:xfrm>
              <a:off x="9324403" y="4021732"/>
              <a:ext cx="1465804" cy="1169551"/>
            </a:xfrm>
            <a:prstGeom prst="rect">
              <a:avLst/>
            </a:prstGeom>
            <a:noFill/>
          </p:spPr>
          <p:txBody>
            <a:bodyPr wrap="square" rtlCol="0">
              <a:spAutoFit/>
            </a:bodyPr>
            <a:lstStyle/>
            <a:p>
              <a:pPr algn="ctr"/>
              <a:r>
                <a:rPr lang="zh-TW" altLang="en-US" sz="3500" dirty="0">
                  <a:solidFill>
                    <a:prstClr val="white"/>
                  </a:solidFill>
                  <a:latin typeface="方正大黑_GBK" panose="03000509000000000000" pitchFamily="65" charset="-122"/>
                  <a:ea typeface="方正大黑_GBK" panose="03000509000000000000" pitchFamily="65" charset="-122"/>
                </a:rPr>
                <a:t>狀況</a:t>
              </a:r>
              <a:endParaRPr lang="en-US" altLang="zh-TW" sz="3500" dirty="0">
                <a:solidFill>
                  <a:prstClr val="white"/>
                </a:solidFill>
                <a:latin typeface="方正大黑_GBK" panose="03000509000000000000" pitchFamily="65" charset="-122"/>
                <a:ea typeface="方正大黑_GBK" panose="03000509000000000000" pitchFamily="65" charset="-122"/>
              </a:endParaRPr>
            </a:p>
            <a:p>
              <a:pPr algn="ctr"/>
              <a:r>
                <a:rPr lang="en-US" altLang="zh-TW" sz="3500" dirty="0">
                  <a:solidFill>
                    <a:prstClr val="white"/>
                  </a:solidFill>
                  <a:latin typeface="方正大黑_GBK" panose="03000509000000000000" pitchFamily="65" charset="-122"/>
                  <a:ea typeface="方正大黑_GBK" panose="03000509000000000000" pitchFamily="65" charset="-122"/>
                </a:rPr>
                <a:t>C</a:t>
              </a:r>
              <a:endParaRPr lang="zh-CN" altLang="en-US" sz="3500" dirty="0">
                <a:solidFill>
                  <a:prstClr val="white"/>
                </a:solidFill>
                <a:latin typeface="方正大黑_GBK" panose="03000509000000000000" pitchFamily="65" charset="-122"/>
                <a:ea typeface="方正大黑_GBK" panose="03000509000000000000" pitchFamily="65" charset="-122"/>
              </a:endParaRPr>
            </a:p>
          </p:txBody>
        </p:sp>
      </p:grpSp>
      <p:sp>
        <p:nvSpPr>
          <p:cNvPr id="2" name="泪滴形 1"/>
          <p:cNvSpPr/>
          <p:nvPr/>
        </p:nvSpPr>
        <p:spPr>
          <a:xfrm rot="13500000">
            <a:off x="3010372" y="5756424"/>
            <a:ext cx="584200" cy="58420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1" name="泪滴形 60"/>
          <p:cNvSpPr/>
          <p:nvPr/>
        </p:nvSpPr>
        <p:spPr>
          <a:xfrm rot="13500000">
            <a:off x="2262182" y="5822499"/>
            <a:ext cx="452050" cy="45205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2" name="泪滴形 61"/>
          <p:cNvSpPr/>
          <p:nvPr/>
        </p:nvSpPr>
        <p:spPr>
          <a:xfrm rot="13500000">
            <a:off x="1581866" y="5851799"/>
            <a:ext cx="393450" cy="39345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4" name="泪滴形 63"/>
          <p:cNvSpPr/>
          <p:nvPr/>
        </p:nvSpPr>
        <p:spPr>
          <a:xfrm rot="2700000">
            <a:off x="8637107" y="5756424"/>
            <a:ext cx="584200" cy="58420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5" name="泪滴形 64"/>
          <p:cNvSpPr/>
          <p:nvPr/>
        </p:nvSpPr>
        <p:spPr>
          <a:xfrm rot="2700000">
            <a:off x="9517447" y="5822499"/>
            <a:ext cx="452050" cy="45205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6" name="泪滴形 65"/>
          <p:cNvSpPr/>
          <p:nvPr/>
        </p:nvSpPr>
        <p:spPr>
          <a:xfrm rot="2700000">
            <a:off x="10256363" y="5851799"/>
            <a:ext cx="393450" cy="39345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3" name="文字方塊 2">
            <a:extLst>
              <a:ext uri="{FF2B5EF4-FFF2-40B4-BE49-F238E27FC236}">
                <a16:creationId xmlns:a16="http://schemas.microsoft.com/office/drawing/2014/main" id="{4A2ED58C-E802-436F-BF69-C6212708A3D9}"/>
              </a:ext>
            </a:extLst>
          </p:cNvPr>
          <p:cNvSpPr txBox="1"/>
          <p:nvPr/>
        </p:nvSpPr>
        <p:spPr>
          <a:xfrm>
            <a:off x="1069264" y="1687885"/>
            <a:ext cx="767948"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一</a:t>
            </a:r>
          </a:p>
        </p:txBody>
      </p:sp>
      <p:sp>
        <p:nvSpPr>
          <p:cNvPr id="63" name="文字方塊 62">
            <a:extLst>
              <a:ext uri="{FF2B5EF4-FFF2-40B4-BE49-F238E27FC236}">
                <a16:creationId xmlns:a16="http://schemas.microsoft.com/office/drawing/2014/main" id="{DA0C56A2-EA02-493F-AE3A-1FF83EF0DF88}"/>
              </a:ext>
            </a:extLst>
          </p:cNvPr>
          <p:cNvSpPr txBox="1"/>
          <p:nvPr/>
        </p:nvSpPr>
        <p:spPr>
          <a:xfrm>
            <a:off x="3286675" y="3039596"/>
            <a:ext cx="767948"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二</a:t>
            </a:r>
          </a:p>
        </p:txBody>
      </p:sp>
      <p:sp>
        <p:nvSpPr>
          <p:cNvPr id="67" name="文字方塊 66">
            <a:extLst>
              <a:ext uri="{FF2B5EF4-FFF2-40B4-BE49-F238E27FC236}">
                <a16:creationId xmlns:a16="http://schemas.microsoft.com/office/drawing/2014/main" id="{8FDAEF6A-7D2D-4489-BC9F-934831CBF345}"/>
              </a:ext>
            </a:extLst>
          </p:cNvPr>
          <p:cNvSpPr txBox="1"/>
          <p:nvPr/>
        </p:nvSpPr>
        <p:spPr>
          <a:xfrm>
            <a:off x="5784692" y="2555954"/>
            <a:ext cx="767948"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三</a:t>
            </a:r>
          </a:p>
        </p:txBody>
      </p:sp>
      <p:sp>
        <p:nvSpPr>
          <p:cNvPr id="68" name="文字方塊 67">
            <a:extLst>
              <a:ext uri="{FF2B5EF4-FFF2-40B4-BE49-F238E27FC236}">
                <a16:creationId xmlns:a16="http://schemas.microsoft.com/office/drawing/2014/main" id="{974192AF-B84E-4D08-BE93-DC555D948B53}"/>
              </a:ext>
            </a:extLst>
          </p:cNvPr>
          <p:cNvSpPr txBox="1"/>
          <p:nvPr/>
        </p:nvSpPr>
        <p:spPr>
          <a:xfrm>
            <a:off x="8511263" y="1752087"/>
            <a:ext cx="767948"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四</a:t>
            </a:r>
          </a:p>
        </p:txBody>
      </p:sp>
      <p:sp>
        <p:nvSpPr>
          <p:cNvPr id="69" name="文本框 101">
            <a:extLst>
              <a:ext uri="{FF2B5EF4-FFF2-40B4-BE49-F238E27FC236}">
                <a16:creationId xmlns:a16="http://schemas.microsoft.com/office/drawing/2014/main" id="{09B6AB90-7869-40CA-AEC6-AC22BE4847B5}"/>
              </a:ext>
            </a:extLst>
          </p:cNvPr>
          <p:cNvSpPr txBox="1"/>
          <p:nvPr/>
        </p:nvSpPr>
        <p:spPr>
          <a:xfrm>
            <a:off x="5294307" y="295536"/>
            <a:ext cx="1465804" cy="630942"/>
          </a:xfrm>
          <a:prstGeom prst="rect">
            <a:avLst/>
          </a:prstGeom>
          <a:noFill/>
        </p:spPr>
        <p:txBody>
          <a:bodyPr wrap="square" rtlCol="0">
            <a:spAutoFit/>
          </a:bodyPr>
          <a:lstStyle/>
          <a:p>
            <a:pPr algn="ctr"/>
            <a:r>
              <a:rPr lang="zh-TW" altLang="en-US" sz="3500" dirty="0">
                <a:solidFill>
                  <a:srgbClr val="002060"/>
                </a:solidFill>
                <a:latin typeface="方正大黑_GBK" panose="03000509000000000000" pitchFamily="65" charset="-122"/>
                <a:ea typeface="方正大黑_GBK" panose="03000509000000000000" pitchFamily="65" charset="-122"/>
              </a:rPr>
              <a:t>大  綱</a:t>
            </a:r>
            <a:endParaRPr lang="zh-CN" altLang="en-US" sz="3500" dirty="0">
              <a:solidFill>
                <a:srgbClr val="002060"/>
              </a:solidFill>
              <a:latin typeface="方正大黑_GBK" panose="03000509000000000000" pitchFamily="65" charset="-122"/>
              <a:ea typeface="方正大黑_GBK" panose="03000509000000000000" pitchFamily="65" charset="-122"/>
            </a:endParaRPr>
          </a:p>
        </p:txBody>
      </p:sp>
      <p:grpSp>
        <p:nvGrpSpPr>
          <p:cNvPr id="70" name="组合 4">
            <a:extLst>
              <a:ext uri="{FF2B5EF4-FFF2-40B4-BE49-F238E27FC236}">
                <a16:creationId xmlns:a16="http://schemas.microsoft.com/office/drawing/2014/main" id="{64D3AE8B-1DE0-447E-90E3-171B59035546}"/>
              </a:ext>
            </a:extLst>
          </p:cNvPr>
          <p:cNvGrpSpPr/>
          <p:nvPr/>
        </p:nvGrpSpPr>
        <p:grpSpPr>
          <a:xfrm>
            <a:off x="9954208" y="72093"/>
            <a:ext cx="1930520" cy="5359849"/>
            <a:chOff x="3889169" y="171226"/>
            <a:chExt cx="1930520" cy="5359849"/>
          </a:xfrm>
        </p:grpSpPr>
        <p:sp>
          <p:nvSpPr>
            <p:cNvPr id="71" name="任意多边形 27">
              <a:extLst>
                <a:ext uri="{FF2B5EF4-FFF2-40B4-BE49-F238E27FC236}">
                  <a16:creationId xmlns:a16="http://schemas.microsoft.com/office/drawing/2014/main" id="{F94DC315-A016-4291-9FAC-B3111F38220A}"/>
                </a:ext>
              </a:extLst>
            </p:cNvPr>
            <p:cNvSpPr>
              <a:spLocks/>
            </p:cNvSpPr>
            <p:nvPr/>
          </p:nvSpPr>
          <p:spPr bwMode="auto">
            <a:xfrm flipV="1">
              <a:off x="3889169"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72" name="任意多边形 28">
              <a:extLst>
                <a:ext uri="{FF2B5EF4-FFF2-40B4-BE49-F238E27FC236}">
                  <a16:creationId xmlns:a16="http://schemas.microsoft.com/office/drawing/2014/main" id="{E9A51236-E329-4BFD-B12A-BD94C850FEED}"/>
                </a:ext>
              </a:extLst>
            </p:cNvPr>
            <p:cNvSpPr/>
            <p:nvPr/>
          </p:nvSpPr>
          <p:spPr>
            <a:xfrm flipV="1">
              <a:off x="3995956" y="3855513"/>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7" name="圆角矩形 29">
              <a:extLst>
                <a:ext uri="{FF2B5EF4-FFF2-40B4-BE49-F238E27FC236}">
                  <a16:creationId xmlns:a16="http://schemas.microsoft.com/office/drawing/2014/main" id="{82EF5A9C-C03F-48CF-B696-2E9EF4E6C42F}"/>
                </a:ext>
              </a:extLst>
            </p:cNvPr>
            <p:cNvSpPr/>
            <p:nvPr/>
          </p:nvSpPr>
          <p:spPr>
            <a:xfrm flipV="1">
              <a:off x="4409977" y="3089388"/>
              <a:ext cx="888903" cy="650952"/>
            </a:xfrm>
            <a:prstGeom prst="roundRect">
              <a:avLst>
                <a:gd name="adj" fmla="val 136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79" name="直接连接符 23">
              <a:extLst>
                <a:ext uri="{FF2B5EF4-FFF2-40B4-BE49-F238E27FC236}">
                  <a16:creationId xmlns:a16="http://schemas.microsoft.com/office/drawing/2014/main" id="{37B2776F-8383-4DD7-B468-BDCB89517956}"/>
                </a:ext>
              </a:extLst>
            </p:cNvPr>
            <p:cNvCxnSpPr/>
            <p:nvPr/>
          </p:nvCxnSpPr>
          <p:spPr>
            <a:xfrm>
              <a:off x="4848137" y="214603"/>
              <a:ext cx="0" cy="2088000"/>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80" name="椭圆 24">
              <a:extLst>
                <a:ext uri="{FF2B5EF4-FFF2-40B4-BE49-F238E27FC236}">
                  <a16:creationId xmlns:a16="http://schemas.microsoft.com/office/drawing/2014/main" id="{1B880A92-88E8-4752-94D8-0A698576036D}"/>
                </a:ext>
              </a:extLst>
            </p:cNvPr>
            <p:cNvSpPr/>
            <p:nvPr/>
          </p:nvSpPr>
          <p:spPr>
            <a:xfrm>
              <a:off x="4794516"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1" name="椭圆 25">
              <a:extLst>
                <a:ext uri="{FF2B5EF4-FFF2-40B4-BE49-F238E27FC236}">
                  <a16:creationId xmlns:a16="http://schemas.microsoft.com/office/drawing/2014/main" id="{4739A780-7B98-48FF-96EE-6B0EBC626DF8}"/>
                </a:ext>
              </a:extLst>
            </p:cNvPr>
            <p:cNvSpPr/>
            <p:nvPr/>
          </p:nvSpPr>
          <p:spPr>
            <a:xfrm>
              <a:off x="4844611"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82" name="图片 26">
              <a:extLst>
                <a:ext uri="{FF2B5EF4-FFF2-40B4-BE49-F238E27FC236}">
                  <a16:creationId xmlns:a16="http://schemas.microsoft.com/office/drawing/2014/main" id="{55D68F92-6A84-4630-ACC4-AA2374B98160}"/>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4156068" y="171226"/>
              <a:ext cx="1361845" cy="126694"/>
            </a:xfrm>
            <a:prstGeom prst="rect">
              <a:avLst/>
            </a:prstGeom>
          </p:spPr>
        </p:pic>
        <p:sp>
          <p:nvSpPr>
            <p:cNvPr id="83" name="文本框 101">
              <a:extLst>
                <a:ext uri="{FF2B5EF4-FFF2-40B4-BE49-F238E27FC236}">
                  <a16:creationId xmlns:a16="http://schemas.microsoft.com/office/drawing/2014/main" id="{57E03365-986F-4F17-AB3D-85C117DFD197}"/>
                </a:ext>
              </a:extLst>
            </p:cNvPr>
            <p:cNvSpPr txBox="1"/>
            <p:nvPr/>
          </p:nvSpPr>
          <p:spPr>
            <a:xfrm>
              <a:off x="4165974" y="4060039"/>
              <a:ext cx="1465804" cy="630942"/>
            </a:xfrm>
            <a:prstGeom prst="rect">
              <a:avLst/>
            </a:prstGeom>
            <a:noFill/>
          </p:spPr>
          <p:txBody>
            <a:bodyPr wrap="square" rtlCol="0">
              <a:spAutoFit/>
            </a:bodyPr>
            <a:lstStyle/>
            <a:p>
              <a:pPr algn="ctr"/>
              <a:r>
                <a:rPr lang="en-US" altLang="zh-TW" sz="3500" dirty="0">
                  <a:solidFill>
                    <a:prstClr val="white"/>
                  </a:solidFill>
                  <a:latin typeface="方正大黑_GBK" panose="03000509000000000000" pitchFamily="65" charset="-122"/>
                  <a:ea typeface="方正大黑_GBK" panose="03000509000000000000" pitchFamily="65" charset="-122"/>
                </a:rPr>
                <a:t>Q&amp;A</a:t>
              </a:r>
              <a:endParaRPr lang="zh-CN" altLang="en-US" sz="3500" dirty="0">
                <a:solidFill>
                  <a:prstClr val="white"/>
                </a:solidFill>
                <a:latin typeface="方正大黑_GBK" panose="03000509000000000000" pitchFamily="65" charset="-122"/>
                <a:ea typeface="方正大黑_GBK" panose="03000509000000000000" pitchFamily="65" charset="-122"/>
              </a:endParaRPr>
            </a:p>
          </p:txBody>
        </p:sp>
      </p:grpSp>
      <p:sp>
        <p:nvSpPr>
          <p:cNvPr id="84" name="文字方塊 83">
            <a:extLst>
              <a:ext uri="{FF2B5EF4-FFF2-40B4-BE49-F238E27FC236}">
                <a16:creationId xmlns:a16="http://schemas.microsoft.com/office/drawing/2014/main" id="{BDFAFF7F-82EB-49CE-9510-AE3A32E25A2A}"/>
              </a:ext>
            </a:extLst>
          </p:cNvPr>
          <p:cNvSpPr txBox="1"/>
          <p:nvPr/>
        </p:nvSpPr>
        <p:spPr>
          <a:xfrm>
            <a:off x="10603905" y="3063975"/>
            <a:ext cx="767948"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五</a:t>
            </a:r>
          </a:p>
        </p:txBody>
      </p:sp>
      <p:sp>
        <p:nvSpPr>
          <p:cNvPr id="86" name="矩形 85">
            <a:extLst>
              <a:ext uri="{FF2B5EF4-FFF2-40B4-BE49-F238E27FC236}">
                <a16:creationId xmlns:a16="http://schemas.microsoft.com/office/drawing/2014/main" id="{B8AC2007-EB90-4DCA-BA64-95E5C329B2A2}"/>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2</a:t>
            </a:fld>
            <a:endParaRPr lang="zh-CN" altLang="en-US" sz="2000" b="1" dirty="0">
              <a:latin typeface="Segoe UI Light" pitchFamily="34" charset="0"/>
              <a:ea typeface="专业字体设计服务/WWW.ZTSGC.COM/" pitchFamily="2" charset="-122"/>
            </a:endParaRPr>
          </a:p>
        </p:txBody>
      </p:sp>
      <p:sp>
        <p:nvSpPr>
          <p:cNvPr id="88" name="TextBox 5">
            <a:extLst>
              <a:ext uri="{FF2B5EF4-FFF2-40B4-BE49-F238E27FC236}">
                <a16:creationId xmlns:a16="http://schemas.microsoft.com/office/drawing/2014/main" id="{F377464E-D228-41A6-92AB-6565524305CB}"/>
              </a:ext>
            </a:extLst>
          </p:cNvPr>
          <p:cNvSpPr txBox="1"/>
          <p:nvPr/>
        </p:nvSpPr>
        <p:spPr>
          <a:xfrm>
            <a:off x="3793084" y="5454468"/>
            <a:ext cx="5115434" cy="1107996"/>
          </a:xfrm>
          <a:prstGeom prst="rect">
            <a:avLst/>
          </a:prstGeom>
          <a:noFill/>
        </p:spPr>
        <p:txBody>
          <a:bodyPr wrap="square" rtlCol="0">
            <a:spAutoFit/>
          </a:bodyPr>
          <a:lstStyle/>
          <a:p>
            <a:pPr algn="ctr"/>
            <a:r>
              <a:rPr lang="zh-TW" altLang="en-US" sz="6600" spc="-150" dirty="0">
                <a:solidFill>
                  <a:srgbClr val="002060"/>
                </a:solidFill>
                <a:latin typeface="王漢宗顏楷體繁" panose="02000500000000000000" pitchFamily="2" charset="-120"/>
                <a:ea typeface="王漢宗顏楷體繁" panose="02000500000000000000" pitchFamily="2" charset="-120"/>
              </a:rPr>
              <a:t>賽局與策略</a:t>
            </a:r>
            <a:endParaRPr lang="zh-CN" altLang="en-US" sz="6600" spc="-150" dirty="0">
              <a:solidFill>
                <a:srgbClr val="002060"/>
              </a:solidFill>
              <a:latin typeface="王漢宗顏楷體繁" panose="02000500000000000000" pitchFamily="2" charset="-120"/>
              <a:ea typeface="王漢宗顏楷體繁" panose="02000500000000000000" pitchFamily="2" charset="-120"/>
            </a:endParaRPr>
          </a:p>
        </p:txBody>
      </p:sp>
    </p:spTree>
    <p:extLst>
      <p:ext uri="{BB962C8B-B14F-4D97-AF65-F5344CB8AC3E}">
        <p14:creationId xmlns:p14="http://schemas.microsoft.com/office/powerpoint/2010/main" val="4089250653"/>
      </p:ext>
    </p:extLst>
  </p:cSld>
  <p:clrMapOvr>
    <a:masterClrMapping/>
  </p:clrMapOvr>
  <mc:AlternateContent xmlns:mc="http://schemas.openxmlformats.org/markup-compatibility/2006" xmlns:p14="http://schemas.microsoft.com/office/powerpoint/2010/main">
    <mc:Choice Requires="p14">
      <p:transition p14:dur="250" advClick="0" advTm="3000"/>
    </mc:Choice>
    <mc:Fallback xmlns="">
      <p:transition advClick="0" advTm="300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40000" fill="hold" grpId="0" nodeType="with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accel="40000" fill="hold" grpId="0" nodeType="withEffect" p14:presetBounceEnd="40000">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14:bounceEnd="40000">
                                          <p:cBhvr additive="base">
                                            <p:cTn id="11" dur="1000" fill="hold"/>
                                            <p:tgtEl>
                                              <p:spTgt spid="64"/>
                                            </p:tgtEl>
                                            <p:attrNameLst>
                                              <p:attrName>ppt_x</p:attrName>
                                            </p:attrNameLst>
                                          </p:cBhvr>
                                          <p:tavLst>
                                            <p:tav tm="0">
                                              <p:val>
                                                <p:strVal val="1+#ppt_w/2"/>
                                              </p:val>
                                            </p:tav>
                                            <p:tav tm="100000">
                                              <p:val>
                                                <p:strVal val="#ppt_x"/>
                                              </p:val>
                                            </p:tav>
                                          </p:tavLst>
                                        </p:anim>
                                        <p:anim calcmode="lin" valueType="num" p14:bounceEnd="40000">
                                          <p:cBhvr additive="base">
                                            <p:cTn id="12" dur="1000" fill="hold"/>
                                            <p:tgtEl>
                                              <p:spTgt spid="64"/>
                                            </p:tgtEl>
                                            <p:attrNameLst>
                                              <p:attrName>ppt_y</p:attrName>
                                            </p:attrNameLst>
                                          </p:cBhvr>
                                          <p:tavLst>
                                            <p:tav tm="0">
                                              <p:val>
                                                <p:strVal val="#ppt_y"/>
                                              </p:val>
                                            </p:tav>
                                            <p:tav tm="100000">
                                              <p:val>
                                                <p:strVal val="#ppt_y"/>
                                              </p:val>
                                            </p:tav>
                                          </p:tavLst>
                                        </p:anim>
                                      </p:childTnLst>
                                    </p:cTn>
                                  </p:par>
                                  <p:par>
                                    <p:cTn id="13" presetID="2" presetClass="entr" presetSubtype="8" accel="40000" fill="hold" grpId="0" nodeType="withEffect" p14:presetBounceEnd="40000">
                                      <p:stCondLst>
                                        <p:cond delay="500"/>
                                      </p:stCondLst>
                                      <p:childTnLst>
                                        <p:set>
                                          <p:cBhvr>
                                            <p:cTn id="14" dur="1" fill="hold">
                                              <p:stCondLst>
                                                <p:cond delay="0"/>
                                              </p:stCondLst>
                                            </p:cTn>
                                            <p:tgtEl>
                                              <p:spTgt spid="61"/>
                                            </p:tgtEl>
                                            <p:attrNameLst>
                                              <p:attrName>style.visibility</p:attrName>
                                            </p:attrNameLst>
                                          </p:cBhvr>
                                          <p:to>
                                            <p:strVal val="visible"/>
                                          </p:to>
                                        </p:set>
                                        <p:anim calcmode="lin" valueType="num" p14:bounceEnd="40000">
                                          <p:cBhvr additive="base">
                                            <p:cTn id="15" dur="1000" fill="hold"/>
                                            <p:tgtEl>
                                              <p:spTgt spid="61"/>
                                            </p:tgtEl>
                                            <p:attrNameLst>
                                              <p:attrName>ppt_x</p:attrName>
                                            </p:attrNameLst>
                                          </p:cBhvr>
                                          <p:tavLst>
                                            <p:tav tm="0">
                                              <p:val>
                                                <p:strVal val="0-#ppt_w/2"/>
                                              </p:val>
                                            </p:tav>
                                            <p:tav tm="100000">
                                              <p:val>
                                                <p:strVal val="#ppt_x"/>
                                              </p:val>
                                            </p:tav>
                                          </p:tavLst>
                                        </p:anim>
                                        <p:anim calcmode="lin" valueType="num" p14:bounceEnd="40000">
                                          <p:cBhvr additive="base">
                                            <p:cTn id="16" dur="1000" fill="hold"/>
                                            <p:tgtEl>
                                              <p:spTgt spid="61"/>
                                            </p:tgtEl>
                                            <p:attrNameLst>
                                              <p:attrName>ppt_y</p:attrName>
                                            </p:attrNameLst>
                                          </p:cBhvr>
                                          <p:tavLst>
                                            <p:tav tm="0">
                                              <p:val>
                                                <p:strVal val="#ppt_y"/>
                                              </p:val>
                                            </p:tav>
                                            <p:tav tm="100000">
                                              <p:val>
                                                <p:strVal val="#ppt_y"/>
                                              </p:val>
                                            </p:tav>
                                          </p:tavLst>
                                        </p:anim>
                                      </p:childTnLst>
                                    </p:cTn>
                                  </p:par>
                                  <p:par>
                                    <p:cTn id="17" presetID="2" presetClass="entr" presetSubtype="2" accel="40000" fill="hold" grpId="0" nodeType="withEffect" p14:presetBounceEnd="40000">
                                      <p:stCondLst>
                                        <p:cond delay="500"/>
                                      </p:stCondLst>
                                      <p:childTnLst>
                                        <p:set>
                                          <p:cBhvr>
                                            <p:cTn id="18" dur="1" fill="hold">
                                              <p:stCondLst>
                                                <p:cond delay="0"/>
                                              </p:stCondLst>
                                            </p:cTn>
                                            <p:tgtEl>
                                              <p:spTgt spid="65"/>
                                            </p:tgtEl>
                                            <p:attrNameLst>
                                              <p:attrName>style.visibility</p:attrName>
                                            </p:attrNameLst>
                                          </p:cBhvr>
                                          <p:to>
                                            <p:strVal val="visible"/>
                                          </p:to>
                                        </p:set>
                                        <p:anim calcmode="lin" valueType="num" p14:bounceEnd="40000">
                                          <p:cBhvr additive="base">
                                            <p:cTn id="19" dur="1000" fill="hold"/>
                                            <p:tgtEl>
                                              <p:spTgt spid="65"/>
                                            </p:tgtEl>
                                            <p:attrNameLst>
                                              <p:attrName>ppt_x</p:attrName>
                                            </p:attrNameLst>
                                          </p:cBhvr>
                                          <p:tavLst>
                                            <p:tav tm="0">
                                              <p:val>
                                                <p:strVal val="1+#ppt_w/2"/>
                                              </p:val>
                                            </p:tav>
                                            <p:tav tm="100000">
                                              <p:val>
                                                <p:strVal val="#ppt_x"/>
                                              </p:val>
                                            </p:tav>
                                          </p:tavLst>
                                        </p:anim>
                                        <p:anim calcmode="lin" valueType="num" p14:bounceEnd="40000">
                                          <p:cBhvr additive="base">
                                            <p:cTn id="20" dur="1000" fill="hold"/>
                                            <p:tgtEl>
                                              <p:spTgt spid="65"/>
                                            </p:tgtEl>
                                            <p:attrNameLst>
                                              <p:attrName>ppt_y</p:attrName>
                                            </p:attrNameLst>
                                          </p:cBhvr>
                                          <p:tavLst>
                                            <p:tav tm="0">
                                              <p:val>
                                                <p:strVal val="#ppt_y"/>
                                              </p:val>
                                            </p:tav>
                                            <p:tav tm="100000">
                                              <p:val>
                                                <p:strVal val="#ppt_y"/>
                                              </p:val>
                                            </p:tav>
                                          </p:tavLst>
                                        </p:anim>
                                      </p:childTnLst>
                                    </p:cTn>
                                  </p:par>
                                  <p:par>
                                    <p:cTn id="21" presetID="2" presetClass="entr" presetSubtype="8" accel="40000" fill="hold" grpId="0" nodeType="withEffect" p14:presetBounceEnd="40000">
                                      <p:stCondLst>
                                        <p:cond delay="1000"/>
                                      </p:stCondLst>
                                      <p:childTnLst>
                                        <p:set>
                                          <p:cBhvr>
                                            <p:cTn id="22" dur="1" fill="hold">
                                              <p:stCondLst>
                                                <p:cond delay="0"/>
                                              </p:stCondLst>
                                            </p:cTn>
                                            <p:tgtEl>
                                              <p:spTgt spid="62"/>
                                            </p:tgtEl>
                                            <p:attrNameLst>
                                              <p:attrName>style.visibility</p:attrName>
                                            </p:attrNameLst>
                                          </p:cBhvr>
                                          <p:to>
                                            <p:strVal val="visible"/>
                                          </p:to>
                                        </p:set>
                                        <p:anim calcmode="lin" valueType="num" p14:bounceEnd="40000">
                                          <p:cBhvr additive="base">
                                            <p:cTn id="23" dur="1000" fill="hold"/>
                                            <p:tgtEl>
                                              <p:spTgt spid="62"/>
                                            </p:tgtEl>
                                            <p:attrNameLst>
                                              <p:attrName>ppt_x</p:attrName>
                                            </p:attrNameLst>
                                          </p:cBhvr>
                                          <p:tavLst>
                                            <p:tav tm="0">
                                              <p:val>
                                                <p:strVal val="0-#ppt_w/2"/>
                                              </p:val>
                                            </p:tav>
                                            <p:tav tm="100000">
                                              <p:val>
                                                <p:strVal val="#ppt_x"/>
                                              </p:val>
                                            </p:tav>
                                          </p:tavLst>
                                        </p:anim>
                                        <p:anim calcmode="lin" valueType="num" p14:bounceEnd="40000">
                                          <p:cBhvr additive="base">
                                            <p:cTn id="24" dur="1000" fill="hold"/>
                                            <p:tgtEl>
                                              <p:spTgt spid="62"/>
                                            </p:tgtEl>
                                            <p:attrNameLst>
                                              <p:attrName>ppt_y</p:attrName>
                                            </p:attrNameLst>
                                          </p:cBhvr>
                                          <p:tavLst>
                                            <p:tav tm="0">
                                              <p:val>
                                                <p:strVal val="#ppt_y"/>
                                              </p:val>
                                            </p:tav>
                                            <p:tav tm="100000">
                                              <p:val>
                                                <p:strVal val="#ppt_y"/>
                                              </p:val>
                                            </p:tav>
                                          </p:tavLst>
                                        </p:anim>
                                      </p:childTnLst>
                                    </p:cTn>
                                  </p:par>
                                  <p:par>
                                    <p:cTn id="25" presetID="2" presetClass="entr" presetSubtype="2" accel="40000" fill="hold" grpId="0" nodeType="withEffect" p14:presetBounceEnd="40000">
                                      <p:stCondLst>
                                        <p:cond delay="1000"/>
                                      </p:stCondLst>
                                      <p:childTnLst>
                                        <p:set>
                                          <p:cBhvr>
                                            <p:cTn id="26" dur="1" fill="hold">
                                              <p:stCondLst>
                                                <p:cond delay="0"/>
                                              </p:stCondLst>
                                            </p:cTn>
                                            <p:tgtEl>
                                              <p:spTgt spid="66"/>
                                            </p:tgtEl>
                                            <p:attrNameLst>
                                              <p:attrName>style.visibility</p:attrName>
                                            </p:attrNameLst>
                                          </p:cBhvr>
                                          <p:to>
                                            <p:strVal val="visible"/>
                                          </p:to>
                                        </p:set>
                                        <p:anim calcmode="lin" valueType="num" p14:bounceEnd="40000">
                                          <p:cBhvr additive="base">
                                            <p:cTn id="27" dur="1000" fill="hold"/>
                                            <p:tgtEl>
                                              <p:spTgt spid="66"/>
                                            </p:tgtEl>
                                            <p:attrNameLst>
                                              <p:attrName>ppt_x</p:attrName>
                                            </p:attrNameLst>
                                          </p:cBhvr>
                                          <p:tavLst>
                                            <p:tav tm="0">
                                              <p:val>
                                                <p:strVal val="1+#ppt_w/2"/>
                                              </p:val>
                                            </p:tav>
                                            <p:tav tm="100000">
                                              <p:val>
                                                <p:strVal val="#ppt_x"/>
                                              </p:val>
                                            </p:tav>
                                          </p:tavLst>
                                        </p:anim>
                                        <p:anim calcmode="lin" valueType="num" p14:bounceEnd="40000">
                                          <p:cBhvr additive="base">
                                            <p:cTn id="28" dur="1000" fill="hold"/>
                                            <p:tgtEl>
                                              <p:spTgt spid="66"/>
                                            </p:tgtEl>
                                            <p:attrNameLst>
                                              <p:attrName>ppt_y</p:attrName>
                                            </p:attrNameLst>
                                          </p:cBhvr>
                                          <p:tavLst>
                                            <p:tav tm="0">
                                              <p:val>
                                                <p:strVal val="#ppt_y"/>
                                              </p:val>
                                            </p:tav>
                                            <p:tav tm="100000">
                                              <p:val>
                                                <p:strVal val="#ppt_y"/>
                                              </p:val>
                                            </p:tav>
                                          </p:tavLst>
                                        </p:anim>
                                      </p:childTnLst>
                                    </p:cTn>
                                  </p:par>
                                  <p:par>
                                    <p:cTn id="29" presetID="42" presetClass="entr" presetSubtype="0" fill="hold" grpId="0" nodeType="withEffect">
                                      <p:stCondLst>
                                        <p:cond delay="225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22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1000"/>
                                            <p:tgtEl>
                                              <p:spTgt spid="4"/>
                                            </p:tgtEl>
                                          </p:cBhvr>
                                        </p:animEffect>
                                        <p:anim calcmode="lin" valueType="num">
                                          <p:cBhvr>
                                            <p:cTn id="37" dur="1000" fill="hold"/>
                                            <p:tgtEl>
                                              <p:spTgt spid="4"/>
                                            </p:tgtEl>
                                            <p:attrNameLst>
                                              <p:attrName>ppt_x</p:attrName>
                                            </p:attrNameLst>
                                          </p:cBhvr>
                                          <p:tavLst>
                                            <p:tav tm="0">
                                              <p:val>
                                                <p:strVal val="#ppt_x"/>
                                              </p:val>
                                            </p:tav>
                                            <p:tav tm="100000">
                                              <p:val>
                                                <p:strVal val="#ppt_x"/>
                                              </p:val>
                                            </p:tav>
                                          </p:tavLst>
                                        </p:anim>
                                        <p:anim calcmode="lin" valueType="num">
                                          <p:cBhvr>
                                            <p:cTn id="38" dur="1000" fill="hold"/>
                                            <p:tgtEl>
                                              <p:spTgt spid="4"/>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3250"/>
                                      </p:stCondLst>
                                      <p:childTnLst>
                                        <p:set>
                                          <p:cBhvr>
                                            <p:cTn id="40" dur="1" fill="hold">
                                              <p:stCondLst>
                                                <p:cond delay="0"/>
                                              </p:stCondLst>
                                            </p:cTn>
                                            <p:tgtEl>
                                              <p:spTgt spid="63"/>
                                            </p:tgtEl>
                                            <p:attrNameLst>
                                              <p:attrName>style.visibility</p:attrName>
                                            </p:attrNameLst>
                                          </p:cBhvr>
                                          <p:to>
                                            <p:strVal val="visible"/>
                                          </p:to>
                                        </p:set>
                                        <p:animEffect transition="in" filter="fade">
                                          <p:cBhvr>
                                            <p:cTn id="41" dur="1000"/>
                                            <p:tgtEl>
                                              <p:spTgt spid="63"/>
                                            </p:tgtEl>
                                          </p:cBhvr>
                                        </p:animEffect>
                                        <p:anim calcmode="lin" valueType="num">
                                          <p:cBhvr>
                                            <p:cTn id="42" dur="1000" fill="hold"/>
                                            <p:tgtEl>
                                              <p:spTgt spid="63"/>
                                            </p:tgtEl>
                                            <p:attrNameLst>
                                              <p:attrName>ppt_x</p:attrName>
                                            </p:attrNameLst>
                                          </p:cBhvr>
                                          <p:tavLst>
                                            <p:tav tm="0">
                                              <p:val>
                                                <p:strVal val="#ppt_x"/>
                                              </p:val>
                                            </p:tav>
                                            <p:tav tm="100000">
                                              <p:val>
                                                <p:strVal val="#ppt_x"/>
                                              </p:val>
                                            </p:tav>
                                          </p:tavLst>
                                        </p:anim>
                                        <p:anim calcmode="lin" valueType="num">
                                          <p:cBhvr>
                                            <p:cTn id="43" dur="1000" fill="hold"/>
                                            <p:tgtEl>
                                              <p:spTgt spid="63"/>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325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1000"/>
                                            <p:tgtEl>
                                              <p:spTgt spid="5"/>
                                            </p:tgtEl>
                                          </p:cBhvr>
                                        </p:animEffect>
                                        <p:anim calcmode="lin" valueType="num">
                                          <p:cBhvr>
                                            <p:cTn id="47" dur="1000" fill="hold"/>
                                            <p:tgtEl>
                                              <p:spTgt spid="5"/>
                                            </p:tgtEl>
                                            <p:attrNameLst>
                                              <p:attrName>ppt_x</p:attrName>
                                            </p:attrNameLst>
                                          </p:cBhvr>
                                          <p:tavLst>
                                            <p:tav tm="0">
                                              <p:val>
                                                <p:strVal val="#ppt_x"/>
                                              </p:val>
                                            </p:tav>
                                            <p:tav tm="100000">
                                              <p:val>
                                                <p:strVal val="#ppt_x"/>
                                              </p:val>
                                            </p:tav>
                                          </p:tavLst>
                                        </p:anim>
                                        <p:anim calcmode="lin" valueType="num">
                                          <p:cBhvr>
                                            <p:cTn id="48" dur="1000" fill="hold"/>
                                            <p:tgtEl>
                                              <p:spTgt spid="5"/>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4250"/>
                                      </p:stCondLst>
                                      <p:childTnLst>
                                        <p:set>
                                          <p:cBhvr>
                                            <p:cTn id="50" dur="1" fill="hold">
                                              <p:stCondLst>
                                                <p:cond delay="0"/>
                                              </p:stCondLst>
                                            </p:cTn>
                                            <p:tgtEl>
                                              <p:spTgt spid="67"/>
                                            </p:tgtEl>
                                            <p:attrNameLst>
                                              <p:attrName>style.visibility</p:attrName>
                                            </p:attrNameLst>
                                          </p:cBhvr>
                                          <p:to>
                                            <p:strVal val="visible"/>
                                          </p:to>
                                        </p:set>
                                        <p:animEffect transition="in" filter="fade">
                                          <p:cBhvr>
                                            <p:cTn id="51" dur="1000"/>
                                            <p:tgtEl>
                                              <p:spTgt spid="67"/>
                                            </p:tgtEl>
                                          </p:cBhvr>
                                        </p:animEffect>
                                        <p:anim calcmode="lin" valueType="num">
                                          <p:cBhvr>
                                            <p:cTn id="52" dur="1000" fill="hold"/>
                                            <p:tgtEl>
                                              <p:spTgt spid="67"/>
                                            </p:tgtEl>
                                            <p:attrNameLst>
                                              <p:attrName>ppt_x</p:attrName>
                                            </p:attrNameLst>
                                          </p:cBhvr>
                                          <p:tavLst>
                                            <p:tav tm="0">
                                              <p:val>
                                                <p:strVal val="#ppt_x"/>
                                              </p:val>
                                            </p:tav>
                                            <p:tav tm="100000">
                                              <p:val>
                                                <p:strVal val="#ppt_x"/>
                                              </p:val>
                                            </p:tav>
                                          </p:tavLst>
                                        </p:anim>
                                        <p:anim calcmode="lin" valueType="num">
                                          <p:cBhvr>
                                            <p:cTn id="53" dur="1000" fill="hold"/>
                                            <p:tgtEl>
                                              <p:spTgt spid="67"/>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425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1000"/>
                                            <p:tgtEl>
                                              <p:spTgt spid="6"/>
                                            </p:tgtEl>
                                          </p:cBhvr>
                                        </p:animEffect>
                                        <p:anim calcmode="lin" valueType="num">
                                          <p:cBhvr>
                                            <p:cTn id="57" dur="1000" fill="hold"/>
                                            <p:tgtEl>
                                              <p:spTgt spid="6"/>
                                            </p:tgtEl>
                                            <p:attrNameLst>
                                              <p:attrName>ppt_x</p:attrName>
                                            </p:attrNameLst>
                                          </p:cBhvr>
                                          <p:tavLst>
                                            <p:tav tm="0">
                                              <p:val>
                                                <p:strVal val="#ppt_x"/>
                                              </p:val>
                                            </p:tav>
                                            <p:tav tm="100000">
                                              <p:val>
                                                <p:strVal val="#ppt_x"/>
                                              </p:val>
                                            </p:tav>
                                          </p:tavLst>
                                        </p:anim>
                                        <p:anim calcmode="lin" valueType="num">
                                          <p:cBhvr>
                                            <p:cTn id="58" dur="1000" fill="hold"/>
                                            <p:tgtEl>
                                              <p:spTgt spid="6"/>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5250"/>
                                      </p:stCondLst>
                                      <p:childTnLst>
                                        <p:set>
                                          <p:cBhvr>
                                            <p:cTn id="60" dur="1" fill="hold">
                                              <p:stCondLst>
                                                <p:cond delay="0"/>
                                              </p:stCondLst>
                                            </p:cTn>
                                            <p:tgtEl>
                                              <p:spTgt spid="68"/>
                                            </p:tgtEl>
                                            <p:attrNameLst>
                                              <p:attrName>style.visibility</p:attrName>
                                            </p:attrNameLst>
                                          </p:cBhvr>
                                          <p:to>
                                            <p:strVal val="visible"/>
                                          </p:to>
                                        </p:set>
                                        <p:animEffect transition="in" filter="fade">
                                          <p:cBhvr>
                                            <p:cTn id="61" dur="1000"/>
                                            <p:tgtEl>
                                              <p:spTgt spid="68"/>
                                            </p:tgtEl>
                                          </p:cBhvr>
                                        </p:animEffect>
                                        <p:anim calcmode="lin" valueType="num">
                                          <p:cBhvr>
                                            <p:cTn id="62" dur="1000" fill="hold"/>
                                            <p:tgtEl>
                                              <p:spTgt spid="68"/>
                                            </p:tgtEl>
                                            <p:attrNameLst>
                                              <p:attrName>ppt_x</p:attrName>
                                            </p:attrNameLst>
                                          </p:cBhvr>
                                          <p:tavLst>
                                            <p:tav tm="0">
                                              <p:val>
                                                <p:strVal val="#ppt_x"/>
                                              </p:val>
                                            </p:tav>
                                            <p:tav tm="100000">
                                              <p:val>
                                                <p:strVal val="#ppt_x"/>
                                              </p:val>
                                            </p:tav>
                                          </p:tavLst>
                                        </p:anim>
                                        <p:anim calcmode="lin" valueType="num">
                                          <p:cBhvr>
                                            <p:cTn id="63" dur="1000" fill="hold"/>
                                            <p:tgtEl>
                                              <p:spTgt spid="68"/>
                                            </p:tgtEl>
                                            <p:attrNameLst>
                                              <p:attrName>ppt_y</p:attrName>
                                            </p:attrNameLst>
                                          </p:cBhvr>
                                          <p:tavLst>
                                            <p:tav tm="0">
                                              <p:val>
                                                <p:strVal val="#ppt_y+.1"/>
                                              </p:val>
                                            </p:tav>
                                            <p:tav tm="100000">
                                              <p:val>
                                                <p:strVal val="#ppt_y"/>
                                              </p:val>
                                            </p:tav>
                                          </p:tavLst>
                                        </p:anim>
                                      </p:childTnLst>
                                    </p:cTn>
                                  </p:par>
                                  <p:par>
                                    <p:cTn id="64" presetID="47" presetClass="entr" presetSubtype="0" fill="hold" nodeType="withEffect">
                                      <p:stCondLst>
                                        <p:cond delay="525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1000"/>
                                            <p:tgtEl>
                                              <p:spTgt spid="7"/>
                                            </p:tgtEl>
                                          </p:cBhvr>
                                        </p:animEffect>
                                        <p:anim calcmode="lin" valueType="num">
                                          <p:cBhvr>
                                            <p:cTn id="67" dur="1000" fill="hold"/>
                                            <p:tgtEl>
                                              <p:spTgt spid="7"/>
                                            </p:tgtEl>
                                            <p:attrNameLst>
                                              <p:attrName>ppt_x</p:attrName>
                                            </p:attrNameLst>
                                          </p:cBhvr>
                                          <p:tavLst>
                                            <p:tav tm="0">
                                              <p:val>
                                                <p:strVal val="#ppt_x"/>
                                              </p:val>
                                            </p:tav>
                                            <p:tav tm="100000">
                                              <p:val>
                                                <p:strVal val="#ppt_x"/>
                                              </p:val>
                                            </p:tav>
                                          </p:tavLst>
                                        </p:anim>
                                        <p:anim calcmode="lin" valueType="num">
                                          <p:cBhvr>
                                            <p:cTn id="68" dur="1000" fill="hold"/>
                                            <p:tgtEl>
                                              <p:spTgt spid="7"/>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3250"/>
                                      </p:stCondLst>
                                      <p:childTnLst>
                                        <p:set>
                                          <p:cBhvr>
                                            <p:cTn id="70" dur="1" fill="hold">
                                              <p:stCondLst>
                                                <p:cond delay="0"/>
                                              </p:stCondLst>
                                            </p:cTn>
                                            <p:tgtEl>
                                              <p:spTgt spid="84"/>
                                            </p:tgtEl>
                                            <p:attrNameLst>
                                              <p:attrName>style.visibility</p:attrName>
                                            </p:attrNameLst>
                                          </p:cBhvr>
                                          <p:to>
                                            <p:strVal val="visible"/>
                                          </p:to>
                                        </p:set>
                                        <p:animEffect transition="in" filter="fade">
                                          <p:cBhvr>
                                            <p:cTn id="71" dur="1000"/>
                                            <p:tgtEl>
                                              <p:spTgt spid="84"/>
                                            </p:tgtEl>
                                          </p:cBhvr>
                                        </p:animEffect>
                                        <p:anim calcmode="lin" valueType="num">
                                          <p:cBhvr>
                                            <p:cTn id="72" dur="1000" fill="hold"/>
                                            <p:tgtEl>
                                              <p:spTgt spid="84"/>
                                            </p:tgtEl>
                                            <p:attrNameLst>
                                              <p:attrName>ppt_x</p:attrName>
                                            </p:attrNameLst>
                                          </p:cBhvr>
                                          <p:tavLst>
                                            <p:tav tm="0">
                                              <p:val>
                                                <p:strVal val="#ppt_x"/>
                                              </p:val>
                                            </p:tav>
                                            <p:tav tm="100000">
                                              <p:val>
                                                <p:strVal val="#ppt_x"/>
                                              </p:val>
                                            </p:tav>
                                          </p:tavLst>
                                        </p:anim>
                                        <p:anim calcmode="lin" valueType="num">
                                          <p:cBhvr>
                                            <p:cTn id="73" dur="1000" fill="hold"/>
                                            <p:tgtEl>
                                              <p:spTgt spid="84"/>
                                            </p:tgtEl>
                                            <p:attrNameLst>
                                              <p:attrName>ppt_y</p:attrName>
                                            </p:attrNameLst>
                                          </p:cBhvr>
                                          <p:tavLst>
                                            <p:tav tm="0">
                                              <p:val>
                                                <p:strVal val="#ppt_y+.1"/>
                                              </p:val>
                                            </p:tav>
                                            <p:tav tm="100000">
                                              <p:val>
                                                <p:strVal val="#ppt_y"/>
                                              </p:val>
                                            </p:tav>
                                          </p:tavLst>
                                        </p:anim>
                                      </p:childTnLst>
                                    </p:cTn>
                                  </p:par>
                                  <p:par>
                                    <p:cTn id="74" presetID="47" presetClass="entr" presetSubtype="0" fill="hold" nodeType="withEffect">
                                      <p:stCondLst>
                                        <p:cond delay="3250"/>
                                      </p:stCondLst>
                                      <p:childTnLst>
                                        <p:set>
                                          <p:cBhvr>
                                            <p:cTn id="75" dur="1" fill="hold">
                                              <p:stCondLst>
                                                <p:cond delay="0"/>
                                              </p:stCondLst>
                                            </p:cTn>
                                            <p:tgtEl>
                                              <p:spTgt spid="70"/>
                                            </p:tgtEl>
                                            <p:attrNameLst>
                                              <p:attrName>style.visibility</p:attrName>
                                            </p:attrNameLst>
                                          </p:cBhvr>
                                          <p:to>
                                            <p:strVal val="visible"/>
                                          </p:to>
                                        </p:set>
                                        <p:animEffect transition="in" filter="fade">
                                          <p:cBhvr>
                                            <p:cTn id="76" dur="1000"/>
                                            <p:tgtEl>
                                              <p:spTgt spid="70"/>
                                            </p:tgtEl>
                                          </p:cBhvr>
                                        </p:animEffect>
                                        <p:anim calcmode="lin" valueType="num">
                                          <p:cBhvr>
                                            <p:cTn id="77" dur="1000" fill="hold"/>
                                            <p:tgtEl>
                                              <p:spTgt spid="70"/>
                                            </p:tgtEl>
                                            <p:attrNameLst>
                                              <p:attrName>ppt_x</p:attrName>
                                            </p:attrNameLst>
                                          </p:cBhvr>
                                          <p:tavLst>
                                            <p:tav tm="0">
                                              <p:val>
                                                <p:strVal val="#ppt_x"/>
                                              </p:val>
                                            </p:tav>
                                            <p:tav tm="100000">
                                              <p:val>
                                                <p:strVal val="#ppt_x"/>
                                              </p:val>
                                            </p:tav>
                                          </p:tavLst>
                                        </p:anim>
                                        <p:anim calcmode="lin" valueType="num">
                                          <p:cBhvr>
                                            <p:cTn id="78" dur="1000" fill="hold"/>
                                            <p:tgtEl>
                                              <p:spTgt spid="70"/>
                                            </p:tgtEl>
                                            <p:attrNameLst>
                                              <p:attrName>ppt_y</p:attrName>
                                            </p:attrNameLst>
                                          </p:cBhvr>
                                          <p:tavLst>
                                            <p:tav tm="0">
                                              <p:val>
                                                <p:strVal val="#ppt_y-.1"/>
                                              </p:val>
                                            </p:tav>
                                            <p:tav tm="100000">
                                              <p:val>
                                                <p:strVal val="#ppt_y"/>
                                              </p:val>
                                            </p:tav>
                                          </p:tavLst>
                                        </p:anim>
                                      </p:childTnLst>
                                    </p:cTn>
                                  </p:par>
                                </p:childTnLst>
                              </p:cTn>
                            </p:par>
                            <p:par>
                              <p:cTn id="79" fill="hold">
                                <p:stCondLst>
                                  <p:cond delay="6250"/>
                                </p:stCondLst>
                                <p:childTnLst>
                                  <p:par>
                                    <p:cTn id="80" presetID="39" presetClass="entr" presetSubtype="0" accel="100000" fill="hold" grpId="0" nodeType="afterEffect">
                                      <p:stCondLst>
                                        <p:cond delay="0"/>
                                      </p:stCondLst>
                                      <p:iterate type="lt">
                                        <p:tmPct val="10000"/>
                                      </p:iterate>
                                      <p:childTnLst>
                                        <p:set>
                                          <p:cBhvr>
                                            <p:cTn id="81" dur="1" fill="hold">
                                              <p:stCondLst>
                                                <p:cond delay="0"/>
                                              </p:stCondLst>
                                            </p:cTn>
                                            <p:tgtEl>
                                              <p:spTgt spid="88"/>
                                            </p:tgtEl>
                                            <p:attrNameLst>
                                              <p:attrName>style.visibility</p:attrName>
                                            </p:attrNameLst>
                                          </p:cBhvr>
                                          <p:to>
                                            <p:strVal val="visible"/>
                                          </p:to>
                                        </p:set>
                                        <p:anim calcmode="lin" valueType="num">
                                          <p:cBhvr>
                                            <p:cTn id="82" dur="500" fill="hold"/>
                                            <p:tgtEl>
                                              <p:spTgt spid="88"/>
                                            </p:tgtEl>
                                            <p:attrNameLst>
                                              <p:attrName>ppt_h</p:attrName>
                                            </p:attrNameLst>
                                          </p:cBhvr>
                                          <p:tavLst>
                                            <p:tav tm="0">
                                              <p:val>
                                                <p:strVal val="#ppt_h/20"/>
                                              </p:val>
                                            </p:tav>
                                            <p:tav tm="50000">
                                              <p:val>
                                                <p:strVal val="#ppt_h/20"/>
                                              </p:val>
                                            </p:tav>
                                            <p:tav tm="100000">
                                              <p:val>
                                                <p:strVal val="#ppt_h"/>
                                              </p:val>
                                            </p:tav>
                                          </p:tavLst>
                                        </p:anim>
                                        <p:anim calcmode="lin" valueType="num">
                                          <p:cBhvr>
                                            <p:cTn id="83" dur="500" fill="hold"/>
                                            <p:tgtEl>
                                              <p:spTgt spid="88"/>
                                            </p:tgtEl>
                                            <p:attrNameLst>
                                              <p:attrName>ppt_w</p:attrName>
                                            </p:attrNameLst>
                                          </p:cBhvr>
                                          <p:tavLst>
                                            <p:tav tm="0">
                                              <p:val>
                                                <p:strVal val="#ppt_w+.3"/>
                                              </p:val>
                                            </p:tav>
                                            <p:tav tm="50000">
                                              <p:val>
                                                <p:strVal val="#ppt_w+.3"/>
                                              </p:val>
                                            </p:tav>
                                            <p:tav tm="100000">
                                              <p:val>
                                                <p:strVal val="#ppt_w"/>
                                              </p:val>
                                            </p:tav>
                                          </p:tavLst>
                                        </p:anim>
                                        <p:anim calcmode="lin" valueType="num">
                                          <p:cBhvr>
                                            <p:cTn id="84" dur="500" fill="hold"/>
                                            <p:tgtEl>
                                              <p:spTgt spid="88"/>
                                            </p:tgtEl>
                                            <p:attrNameLst>
                                              <p:attrName>ppt_x</p:attrName>
                                            </p:attrNameLst>
                                          </p:cBhvr>
                                          <p:tavLst>
                                            <p:tav tm="0">
                                              <p:val>
                                                <p:strVal val="#ppt_x-.3"/>
                                              </p:val>
                                            </p:tav>
                                            <p:tav tm="50000">
                                              <p:val>
                                                <p:strVal val="#ppt_x"/>
                                              </p:val>
                                            </p:tav>
                                            <p:tav tm="100000">
                                              <p:val>
                                                <p:strVal val="#ppt_x"/>
                                              </p:val>
                                            </p:tav>
                                          </p:tavLst>
                                        </p:anim>
                                        <p:anim calcmode="lin" valueType="num">
                                          <p:cBhvr>
                                            <p:cTn id="85" dur="500" fill="hold"/>
                                            <p:tgtEl>
                                              <p:spTgt spid="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1" grpId="0" animBg="1"/>
          <p:bldP spid="62" grpId="0" animBg="1"/>
          <p:bldP spid="64" grpId="0" animBg="1"/>
          <p:bldP spid="65" grpId="0" animBg="1"/>
          <p:bldP spid="66" grpId="0" animBg="1"/>
          <p:bldP spid="3" grpId="0"/>
          <p:bldP spid="63" grpId="0"/>
          <p:bldP spid="67" grpId="0"/>
          <p:bldP spid="68" grpId="0"/>
          <p:bldP spid="84" grpId="0"/>
          <p:bldP spid="8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4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accel="40000"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cBhvr additive="base">
                                            <p:cTn id="11" dur="1000" fill="hold"/>
                                            <p:tgtEl>
                                              <p:spTgt spid="64"/>
                                            </p:tgtEl>
                                            <p:attrNameLst>
                                              <p:attrName>ppt_x</p:attrName>
                                            </p:attrNameLst>
                                          </p:cBhvr>
                                          <p:tavLst>
                                            <p:tav tm="0">
                                              <p:val>
                                                <p:strVal val="1+#ppt_w/2"/>
                                              </p:val>
                                            </p:tav>
                                            <p:tav tm="100000">
                                              <p:val>
                                                <p:strVal val="#ppt_x"/>
                                              </p:val>
                                            </p:tav>
                                          </p:tavLst>
                                        </p:anim>
                                        <p:anim calcmode="lin" valueType="num">
                                          <p:cBhvr additive="base">
                                            <p:cTn id="12" dur="1000" fill="hold"/>
                                            <p:tgtEl>
                                              <p:spTgt spid="64"/>
                                            </p:tgtEl>
                                            <p:attrNameLst>
                                              <p:attrName>ppt_y</p:attrName>
                                            </p:attrNameLst>
                                          </p:cBhvr>
                                          <p:tavLst>
                                            <p:tav tm="0">
                                              <p:val>
                                                <p:strVal val="#ppt_y"/>
                                              </p:val>
                                            </p:tav>
                                            <p:tav tm="100000">
                                              <p:val>
                                                <p:strVal val="#ppt_y"/>
                                              </p:val>
                                            </p:tav>
                                          </p:tavLst>
                                        </p:anim>
                                      </p:childTnLst>
                                    </p:cTn>
                                  </p:par>
                                  <p:par>
                                    <p:cTn id="13" presetID="2" presetClass="entr" presetSubtype="8" accel="40000" fill="hold" grpId="0" nodeType="withEffect">
                                      <p:stCondLst>
                                        <p:cond delay="500"/>
                                      </p:stCondLst>
                                      <p:childTnLst>
                                        <p:set>
                                          <p:cBhvr>
                                            <p:cTn id="14" dur="1" fill="hold">
                                              <p:stCondLst>
                                                <p:cond delay="0"/>
                                              </p:stCondLst>
                                            </p:cTn>
                                            <p:tgtEl>
                                              <p:spTgt spid="61"/>
                                            </p:tgtEl>
                                            <p:attrNameLst>
                                              <p:attrName>style.visibility</p:attrName>
                                            </p:attrNameLst>
                                          </p:cBhvr>
                                          <p:to>
                                            <p:strVal val="visible"/>
                                          </p:to>
                                        </p:set>
                                        <p:anim calcmode="lin" valueType="num">
                                          <p:cBhvr additive="base">
                                            <p:cTn id="15" dur="1000" fill="hold"/>
                                            <p:tgtEl>
                                              <p:spTgt spid="61"/>
                                            </p:tgtEl>
                                            <p:attrNameLst>
                                              <p:attrName>ppt_x</p:attrName>
                                            </p:attrNameLst>
                                          </p:cBhvr>
                                          <p:tavLst>
                                            <p:tav tm="0">
                                              <p:val>
                                                <p:strVal val="0-#ppt_w/2"/>
                                              </p:val>
                                            </p:tav>
                                            <p:tav tm="100000">
                                              <p:val>
                                                <p:strVal val="#ppt_x"/>
                                              </p:val>
                                            </p:tav>
                                          </p:tavLst>
                                        </p:anim>
                                        <p:anim calcmode="lin" valueType="num">
                                          <p:cBhvr additive="base">
                                            <p:cTn id="16" dur="1000" fill="hold"/>
                                            <p:tgtEl>
                                              <p:spTgt spid="61"/>
                                            </p:tgtEl>
                                            <p:attrNameLst>
                                              <p:attrName>ppt_y</p:attrName>
                                            </p:attrNameLst>
                                          </p:cBhvr>
                                          <p:tavLst>
                                            <p:tav tm="0">
                                              <p:val>
                                                <p:strVal val="#ppt_y"/>
                                              </p:val>
                                            </p:tav>
                                            <p:tav tm="100000">
                                              <p:val>
                                                <p:strVal val="#ppt_y"/>
                                              </p:val>
                                            </p:tav>
                                          </p:tavLst>
                                        </p:anim>
                                      </p:childTnLst>
                                    </p:cTn>
                                  </p:par>
                                  <p:par>
                                    <p:cTn id="17" presetID="2" presetClass="entr" presetSubtype="2" accel="40000" fill="hold" grpId="0" nodeType="withEffect">
                                      <p:stCondLst>
                                        <p:cond delay="500"/>
                                      </p:stCondLst>
                                      <p:childTnLst>
                                        <p:set>
                                          <p:cBhvr>
                                            <p:cTn id="18" dur="1" fill="hold">
                                              <p:stCondLst>
                                                <p:cond delay="0"/>
                                              </p:stCondLst>
                                            </p:cTn>
                                            <p:tgtEl>
                                              <p:spTgt spid="65"/>
                                            </p:tgtEl>
                                            <p:attrNameLst>
                                              <p:attrName>style.visibility</p:attrName>
                                            </p:attrNameLst>
                                          </p:cBhvr>
                                          <p:to>
                                            <p:strVal val="visible"/>
                                          </p:to>
                                        </p:set>
                                        <p:anim calcmode="lin" valueType="num">
                                          <p:cBhvr additive="base">
                                            <p:cTn id="19" dur="1000" fill="hold"/>
                                            <p:tgtEl>
                                              <p:spTgt spid="65"/>
                                            </p:tgtEl>
                                            <p:attrNameLst>
                                              <p:attrName>ppt_x</p:attrName>
                                            </p:attrNameLst>
                                          </p:cBhvr>
                                          <p:tavLst>
                                            <p:tav tm="0">
                                              <p:val>
                                                <p:strVal val="1+#ppt_w/2"/>
                                              </p:val>
                                            </p:tav>
                                            <p:tav tm="100000">
                                              <p:val>
                                                <p:strVal val="#ppt_x"/>
                                              </p:val>
                                            </p:tav>
                                          </p:tavLst>
                                        </p:anim>
                                        <p:anim calcmode="lin" valueType="num">
                                          <p:cBhvr additive="base">
                                            <p:cTn id="20" dur="1000" fill="hold"/>
                                            <p:tgtEl>
                                              <p:spTgt spid="65"/>
                                            </p:tgtEl>
                                            <p:attrNameLst>
                                              <p:attrName>ppt_y</p:attrName>
                                            </p:attrNameLst>
                                          </p:cBhvr>
                                          <p:tavLst>
                                            <p:tav tm="0">
                                              <p:val>
                                                <p:strVal val="#ppt_y"/>
                                              </p:val>
                                            </p:tav>
                                            <p:tav tm="100000">
                                              <p:val>
                                                <p:strVal val="#ppt_y"/>
                                              </p:val>
                                            </p:tav>
                                          </p:tavLst>
                                        </p:anim>
                                      </p:childTnLst>
                                    </p:cTn>
                                  </p:par>
                                  <p:par>
                                    <p:cTn id="21" presetID="2" presetClass="entr" presetSubtype="8" accel="40000" fill="hold" grpId="0" nodeType="withEffect">
                                      <p:stCondLst>
                                        <p:cond delay="1000"/>
                                      </p:stCondLst>
                                      <p:childTnLst>
                                        <p:set>
                                          <p:cBhvr>
                                            <p:cTn id="22" dur="1" fill="hold">
                                              <p:stCondLst>
                                                <p:cond delay="0"/>
                                              </p:stCondLst>
                                            </p:cTn>
                                            <p:tgtEl>
                                              <p:spTgt spid="62"/>
                                            </p:tgtEl>
                                            <p:attrNameLst>
                                              <p:attrName>style.visibility</p:attrName>
                                            </p:attrNameLst>
                                          </p:cBhvr>
                                          <p:to>
                                            <p:strVal val="visible"/>
                                          </p:to>
                                        </p:set>
                                        <p:anim calcmode="lin" valueType="num">
                                          <p:cBhvr additive="base">
                                            <p:cTn id="23" dur="1000" fill="hold"/>
                                            <p:tgtEl>
                                              <p:spTgt spid="62"/>
                                            </p:tgtEl>
                                            <p:attrNameLst>
                                              <p:attrName>ppt_x</p:attrName>
                                            </p:attrNameLst>
                                          </p:cBhvr>
                                          <p:tavLst>
                                            <p:tav tm="0">
                                              <p:val>
                                                <p:strVal val="0-#ppt_w/2"/>
                                              </p:val>
                                            </p:tav>
                                            <p:tav tm="100000">
                                              <p:val>
                                                <p:strVal val="#ppt_x"/>
                                              </p:val>
                                            </p:tav>
                                          </p:tavLst>
                                        </p:anim>
                                        <p:anim calcmode="lin" valueType="num">
                                          <p:cBhvr additive="base">
                                            <p:cTn id="24" dur="1000" fill="hold"/>
                                            <p:tgtEl>
                                              <p:spTgt spid="62"/>
                                            </p:tgtEl>
                                            <p:attrNameLst>
                                              <p:attrName>ppt_y</p:attrName>
                                            </p:attrNameLst>
                                          </p:cBhvr>
                                          <p:tavLst>
                                            <p:tav tm="0">
                                              <p:val>
                                                <p:strVal val="#ppt_y"/>
                                              </p:val>
                                            </p:tav>
                                            <p:tav tm="100000">
                                              <p:val>
                                                <p:strVal val="#ppt_y"/>
                                              </p:val>
                                            </p:tav>
                                          </p:tavLst>
                                        </p:anim>
                                      </p:childTnLst>
                                    </p:cTn>
                                  </p:par>
                                  <p:par>
                                    <p:cTn id="25" presetID="2" presetClass="entr" presetSubtype="2" accel="40000" fill="hold" grpId="0" nodeType="withEffect">
                                      <p:stCondLst>
                                        <p:cond delay="1000"/>
                                      </p:stCondLst>
                                      <p:childTnLst>
                                        <p:set>
                                          <p:cBhvr>
                                            <p:cTn id="26" dur="1" fill="hold">
                                              <p:stCondLst>
                                                <p:cond delay="0"/>
                                              </p:stCondLst>
                                            </p:cTn>
                                            <p:tgtEl>
                                              <p:spTgt spid="66"/>
                                            </p:tgtEl>
                                            <p:attrNameLst>
                                              <p:attrName>style.visibility</p:attrName>
                                            </p:attrNameLst>
                                          </p:cBhvr>
                                          <p:to>
                                            <p:strVal val="visible"/>
                                          </p:to>
                                        </p:set>
                                        <p:anim calcmode="lin" valueType="num">
                                          <p:cBhvr additive="base">
                                            <p:cTn id="27" dur="1000" fill="hold"/>
                                            <p:tgtEl>
                                              <p:spTgt spid="66"/>
                                            </p:tgtEl>
                                            <p:attrNameLst>
                                              <p:attrName>ppt_x</p:attrName>
                                            </p:attrNameLst>
                                          </p:cBhvr>
                                          <p:tavLst>
                                            <p:tav tm="0">
                                              <p:val>
                                                <p:strVal val="1+#ppt_w/2"/>
                                              </p:val>
                                            </p:tav>
                                            <p:tav tm="100000">
                                              <p:val>
                                                <p:strVal val="#ppt_x"/>
                                              </p:val>
                                            </p:tav>
                                          </p:tavLst>
                                        </p:anim>
                                        <p:anim calcmode="lin" valueType="num">
                                          <p:cBhvr additive="base">
                                            <p:cTn id="28" dur="1000" fill="hold"/>
                                            <p:tgtEl>
                                              <p:spTgt spid="66"/>
                                            </p:tgtEl>
                                            <p:attrNameLst>
                                              <p:attrName>ppt_y</p:attrName>
                                            </p:attrNameLst>
                                          </p:cBhvr>
                                          <p:tavLst>
                                            <p:tav tm="0">
                                              <p:val>
                                                <p:strVal val="#ppt_y"/>
                                              </p:val>
                                            </p:tav>
                                            <p:tav tm="100000">
                                              <p:val>
                                                <p:strVal val="#ppt_y"/>
                                              </p:val>
                                            </p:tav>
                                          </p:tavLst>
                                        </p:anim>
                                      </p:childTnLst>
                                    </p:cTn>
                                  </p:par>
                                  <p:par>
                                    <p:cTn id="29" presetID="42" presetClass="entr" presetSubtype="0" fill="hold" grpId="0" nodeType="withEffect">
                                      <p:stCondLst>
                                        <p:cond delay="225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22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1000"/>
                                            <p:tgtEl>
                                              <p:spTgt spid="4"/>
                                            </p:tgtEl>
                                          </p:cBhvr>
                                        </p:animEffect>
                                        <p:anim calcmode="lin" valueType="num">
                                          <p:cBhvr>
                                            <p:cTn id="37" dur="1000" fill="hold"/>
                                            <p:tgtEl>
                                              <p:spTgt spid="4"/>
                                            </p:tgtEl>
                                            <p:attrNameLst>
                                              <p:attrName>ppt_x</p:attrName>
                                            </p:attrNameLst>
                                          </p:cBhvr>
                                          <p:tavLst>
                                            <p:tav tm="0">
                                              <p:val>
                                                <p:strVal val="#ppt_x"/>
                                              </p:val>
                                            </p:tav>
                                            <p:tav tm="100000">
                                              <p:val>
                                                <p:strVal val="#ppt_x"/>
                                              </p:val>
                                            </p:tav>
                                          </p:tavLst>
                                        </p:anim>
                                        <p:anim calcmode="lin" valueType="num">
                                          <p:cBhvr>
                                            <p:cTn id="38" dur="1000" fill="hold"/>
                                            <p:tgtEl>
                                              <p:spTgt spid="4"/>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3250"/>
                                      </p:stCondLst>
                                      <p:childTnLst>
                                        <p:set>
                                          <p:cBhvr>
                                            <p:cTn id="40" dur="1" fill="hold">
                                              <p:stCondLst>
                                                <p:cond delay="0"/>
                                              </p:stCondLst>
                                            </p:cTn>
                                            <p:tgtEl>
                                              <p:spTgt spid="63"/>
                                            </p:tgtEl>
                                            <p:attrNameLst>
                                              <p:attrName>style.visibility</p:attrName>
                                            </p:attrNameLst>
                                          </p:cBhvr>
                                          <p:to>
                                            <p:strVal val="visible"/>
                                          </p:to>
                                        </p:set>
                                        <p:animEffect transition="in" filter="fade">
                                          <p:cBhvr>
                                            <p:cTn id="41" dur="1000"/>
                                            <p:tgtEl>
                                              <p:spTgt spid="63"/>
                                            </p:tgtEl>
                                          </p:cBhvr>
                                        </p:animEffect>
                                        <p:anim calcmode="lin" valueType="num">
                                          <p:cBhvr>
                                            <p:cTn id="42" dur="1000" fill="hold"/>
                                            <p:tgtEl>
                                              <p:spTgt spid="63"/>
                                            </p:tgtEl>
                                            <p:attrNameLst>
                                              <p:attrName>ppt_x</p:attrName>
                                            </p:attrNameLst>
                                          </p:cBhvr>
                                          <p:tavLst>
                                            <p:tav tm="0">
                                              <p:val>
                                                <p:strVal val="#ppt_x"/>
                                              </p:val>
                                            </p:tav>
                                            <p:tav tm="100000">
                                              <p:val>
                                                <p:strVal val="#ppt_x"/>
                                              </p:val>
                                            </p:tav>
                                          </p:tavLst>
                                        </p:anim>
                                        <p:anim calcmode="lin" valueType="num">
                                          <p:cBhvr>
                                            <p:cTn id="43" dur="1000" fill="hold"/>
                                            <p:tgtEl>
                                              <p:spTgt spid="63"/>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325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1000"/>
                                            <p:tgtEl>
                                              <p:spTgt spid="5"/>
                                            </p:tgtEl>
                                          </p:cBhvr>
                                        </p:animEffect>
                                        <p:anim calcmode="lin" valueType="num">
                                          <p:cBhvr>
                                            <p:cTn id="47" dur="1000" fill="hold"/>
                                            <p:tgtEl>
                                              <p:spTgt spid="5"/>
                                            </p:tgtEl>
                                            <p:attrNameLst>
                                              <p:attrName>ppt_x</p:attrName>
                                            </p:attrNameLst>
                                          </p:cBhvr>
                                          <p:tavLst>
                                            <p:tav tm="0">
                                              <p:val>
                                                <p:strVal val="#ppt_x"/>
                                              </p:val>
                                            </p:tav>
                                            <p:tav tm="100000">
                                              <p:val>
                                                <p:strVal val="#ppt_x"/>
                                              </p:val>
                                            </p:tav>
                                          </p:tavLst>
                                        </p:anim>
                                        <p:anim calcmode="lin" valueType="num">
                                          <p:cBhvr>
                                            <p:cTn id="48" dur="1000" fill="hold"/>
                                            <p:tgtEl>
                                              <p:spTgt spid="5"/>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4250"/>
                                      </p:stCondLst>
                                      <p:childTnLst>
                                        <p:set>
                                          <p:cBhvr>
                                            <p:cTn id="50" dur="1" fill="hold">
                                              <p:stCondLst>
                                                <p:cond delay="0"/>
                                              </p:stCondLst>
                                            </p:cTn>
                                            <p:tgtEl>
                                              <p:spTgt spid="67"/>
                                            </p:tgtEl>
                                            <p:attrNameLst>
                                              <p:attrName>style.visibility</p:attrName>
                                            </p:attrNameLst>
                                          </p:cBhvr>
                                          <p:to>
                                            <p:strVal val="visible"/>
                                          </p:to>
                                        </p:set>
                                        <p:animEffect transition="in" filter="fade">
                                          <p:cBhvr>
                                            <p:cTn id="51" dur="1000"/>
                                            <p:tgtEl>
                                              <p:spTgt spid="67"/>
                                            </p:tgtEl>
                                          </p:cBhvr>
                                        </p:animEffect>
                                        <p:anim calcmode="lin" valueType="num">
                                          <p:cBhvr>
                                            <p:cTn id="52" dur="1000" fill="hold"/>
                                            <p:tgtEl>
                                              <p:spTgt spid="67"/>
                                            </p:tgtEl>
                                            <p:attrNameLst>
                                              <p:attrName>ppt_x</p:attrName>
                                            </p:attrNameLst>
                                          </p:cBhvr>
                                          <p:tavLst>
                                            <p:tav tm="0">
                                              <p:val>
                                                <p:strVal val="#ppt_x"/>
                                              </p:val>
                                            </p:tav>
                                            <p:tav tm="100000">
                                              <p:val>
                                                <p:strVal val="#ppt_x"/>
                                              </p:val>
                                            </p:tav>
                                          </p:tavLst>
                                        </p:anim>
                                        <p:anim calcmode="lin" valueType="num">
                                          <p:cBhvr>
                                            <p:cTn id="53" dur="1000" fill="hold"/>
                                            <p:tgtEl>
                                              <p:spTgt spid="67"/>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425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1000"/>
                                            <p:tgtEl>
                                              <p:spTgt spid="6"/>
                                            </p:tgtEl>
                                          </p:cBhvr>
                                        </p:animEffect>
                                        <p:anim calcmode="lin" valueType="num">
                                          <p:cBhvr>
                                            <p:cTn id="57" dur="1000" fill="hold"/>
                                            <p:tgtEl>
                                              <p:spTgt spid="6"/>
                                            </p:tgtEl>
                                            <p:attrNameLst>
                                              <p:attrName>ppt_x</p:attrName>
                                            </p:attrNameLst>
                                          </p:cBhvr>
                                          <p:tavLst>
                                            <p:tav tm="0">
                                              <p:val>
                                                <p:strVal val="#ppt_x"/>
                                              </p:val>
                                            </p:tav>
                                            <p:tav tm="100000">
                                              <p:val>
                                                <p:strVal val="#ppt_x"/>
                                              </p:val>
                                            </p:tav>
                                          </p:tavLst>
                                        </p:anim>
                                        <p:anim calcmode="lin" valueType="num">
                                          <p:cBhvr>
                                            <p:cTn id="58" dur="1000" fill="hold"/>
                                            <p:tgtEl>
                                              <p:spTgt spid="6"/>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5250"/>
                                      </p:stCondLst>
                                      <p:childTnLst>
                                        <p:set>
                                          <p:cBhvr>
                                            <p:cTn id="60" dur="1" fill="hold">
                                              <p:stCondLst>
                                                <p:cond delay="0"/>
                                              </p:stCondLst>
                                            </p:cTn>
                                            <p:tgtEl>
                                              <p:spTgt spid="68"/>
                                            </p:tgtEl>
                                            <p:attrNameLst>
                                              <p:attrName>style.visibility</p:attrName>
                                            </p:attrNameLst>
                                          </p:cBhvr>
                                          <p:to>
                                            <p:strVal val="visible"/>
                                          </p:to>
                                        </p:set>
                                        <p:animEffect transition="in" filter="fade">
                                          <p:cBhvr>
                                            <p:cTn id="61" dur="1000"/>
                                            <p:tgtEl>
                                              <p:spTgt spid="68"/>
                                            </p:tgtEl>
                                          </p:cBhvr>
                                        </p:animEffect>
                                        <p:anim calcmode="lin" valueType="num">
                                          <p:cBhvr>
                                            <p:cTn id="62" dur="1000" fill="hold"/>
                                            <p:tgtEl>
                                              <p:spTgt spid="68"/>
                                            </p:tgtEl>
                                            <p:attrNameLst>
                                              <p:attrName>ppt_x</p:attrName>
                                            </p:attrNameLst>
                                          </p:cBhvr>
                                          <p:tavLst>
                                            <p:tav tm="0">
                                              <p:val>
                                                <p:strVal val="#ppt_x"/>
                                              </p:val>
                                            </p:tav>
                                            <p:tav tm="100000">
                                              <p:val>
                                                <p:strVal val="#ppt_x"/>
                                              </p:val>
                                            </p:tav>
                                          </p:tavLst>
                                        </p:anim>
                                        <p:anim calcmode="lin" valueType="num">
                                          <p:cBhvr>
                                            <p:cTn id="63" dur="1000" fill="hold"/>
                                            <p:tgtEl>
                                              <p:spTgt spid="68"/>
                                            </p:tgtEl>
                                            <p:attrNameLst>
                                              <p:attrName>ppt_y</p:attrName>
                                            </p:attrNameLst>
                                          </p:cBhvr>
                                          <p:tavLst>
                                            <p:tav tm="0">
                                              <p:val>
                                                <p:strVal val="#ppt_y+.1"/>
                                              </p:val>
                                            </p:tav>
                                            <p:tav tm="100000">
                                              <p:val>
                                                <p:strVal val="#ppt_y"/>
                                              </p:val>
                                            </p:tav>
                                          </p:tavLst>
                                        </p:anim>
                                      </p:childTnLst>
                                    </p:cTn>
                                  </p:par>
                                  <p:par>
                                    <p:cTn id="64" presetID="47" presetClass="entr" presetSubtype="0" fill="hold" nodeType="withEffect">
                                      <p:stCondLst>
                                        <p:cond delay="525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1000"/>
                                            <p:tgtEl>
                                              <p:spTgt spid="7"/>
                                            </p:tgtEl>
                                          </p:cBhvr>
                                        </p:animEffect>
                                        <p:anim calcmode="lin" valueType="num">
                                          <p:cBhvr>
                                            <p:cTn id="67" dur="1000" fill="hold"/>
                                            <p:tgtEl>
                                              <p:spTgt spid="7"/>
                                            </p:tgtEl>
                                            <p:attrNameLst>
                                              <p:attrName>ppt_x</p:attrName>
                                            </p:attrNameLst>
                                          </p:cBhvr>
                                          <p:tavLst>
                                            <p:tav tm="0">
                                              <p:val>
                                                <p:strVal val="#ppt_x"/>
                                              </p:val>
                                            </p:tav>
                                            <p:tav tm="100000">
                                              <p:val>
                                                <p:strVal val="#ppt_x"/>
                                              </p:val>
                                            </p:tav>
                                          </p:tavLst>
                                        </p:anim>
                                        <p:anim calcmode="lin" valueType="num">
                                          <p:cBhvr>
                                            <p:cTn id="68" dur="1000" fill="hold"/>
                                            <p:tgtEl>
                                              <p:spTgt spid="7"/>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3250"/>
                                      </p:stCondLst>
                                      <p:childTnLst>
                                        <p:set>
                                          <p:cBhvr>
                                            <p:cTn id="70" dur="1" fill="hold">
                                              <p:stCondLst>
                                                <p:cond delay="0"/>
                                              </p:stCondLst>
                                            </p:cTn>
                                            <p:tgtEl>
                                              <p:spTgt spid="84"/>
                                            </p:tgtEl>
                                            <p:attrNameLst>
                                              <p:attrName>style.visibility</p:attrName>
                                            </p:attrNameLst>
                                          </p:cBhvr>
                                          <p:to>
                                            <p:strVal val="visible"/>
                                          </p:to>
                                        </p:set>
                                        <p:animEffect transition="in" filter="fade">
                                          <p:cBhvr>
                                            <p:cTn id="71" dur="1000"/>
                                            <p:tgtEl>
                                              <p:spTgt spid="84"/>
                                            </p:tgtEl>
                                          </p:cBhvr>
                                        </p:animEffect>
                                        <p:anim calcmode="lin" valueType="num">
                                          <p:cBhvr>
                                            <p:cTn id="72" dur="1000" fill="hold"/>
                                            <p:tgtEl>
                                              <p:spTgt spid="84"/>
                                            </p:tgtEl>
                                            <p:attrNameLst>
                                              <p:attrName>ppt_x</p:attrName>
                                            </p:attrNameLst>
                                          </p:cBhvr>
                                          <p:tavLst>
                                            <p:tav tm="0">
                                              <p:val>
                                                <p:strVal val="#ppt_x"/>
                                              </p:val>
                                            </p:tav>
                                            <p:tav tm="100000">
                                              <p:val>
                                                <p:strVal val="#ppt_x"/>
                                              </p:val>
                                            </p:tav>
                                          </p:tavLst>
                                        </p:anim>
                                        <p:anim calcmode="lin" valueType="num">
                                          <p:cBhvr>
                                            <p:cTn id="73" dur="1000" fill="hold"/>
                                            <p:tgtEl>
                                              <p:spTgt spid="84"/>
                                            </p:tgtEl>
                                            <p:attrNameLst>
                                              <p:attrName>ppt_y</p:attrName>
                                            </p:attrNameLst>
                                          </p:cBhvr>
                                          <p:tavLst>
                                            <p:tav tm="0">
                                              <p:val>
                                                <p:strVal val="#ppt_y+.1"/>
                                              </p:val>
                                            </p:tav>
                                            <p:tav tm="100000">
                                              <p:val>
                                                <p:strVal val="#ppt_y"/>
                                              </p:val>
                                            </p:tav>
                                          </p:tavLst>
                                        </p:anim>
                                      </p:childTnLst>
                                    </p:cTn>
                                  </p:par>
                                  <p:par>
                                    <p:cTn id="74" presetID="47" presetClass="entr" presetSubtype="0" fill="hold" nodeType="withEffect">
                                      <p:stCondLst>
                                        <p:cond delay="3250"/>
                                      </p:stCondLst>
                                      <p:childTnLst>
                                        <p:set>
                                          <p:cBhvr>
                                            <p:cTn id="75" dur="1" fill="hold">
                                              <p:stCondLst>
                                                <p:cond delay="0"/>
                                              </p:stCondLst>
                                            </p:cTn>
                                            <p:tgtEl>
                                              <p:spTgt spid="70"/>
                                            </p:tgtEl>
                                            <p:attrNameLst>
                                              <p:attrName>style.visibility</p:attrName>
                                            </p:attrNameLst>
                                          </p:cBhvr>
                                          <p:to>
                                            <p:strVal val="visible"/>
                                          </p:to>
                                        </p:set>
                                        <p:animEffect transition="in" filter="fade">
                                          <p:cBhvr>
                                            <p:cTn id="76" dur="1000"/>
                                            <p:tgtEl>
                                              <p:spTgt spid="70"/>
                                            </p:tgtEl>
                                          </p:cBhvr>
                                        </p:animEffect>
                                        <p:anim calcmode="lin" valueType="num">
                                          <p:cBhvr>
                                            <p:cTn id="77" dur="1000" fill="hold"/>
                                            <p:tgtEl>
                                              <p:spTgt spid="70"/>
                                            </p:tgtEl>
                                            <p:attrNameLst>
                                              <p:attrName>ppt_x</p:attrName>
                                            </p:attrNameLst>
                                          </p:cBhvr>
                                          <p:tavLst>
                                            <p:tav tm="0">
                                              <p:val>
                                                <p:strVal val="#ppt_x"/>
                                              </p:val>
                                            </p:tav>
                                            <p:tav tm="100000">
                                              <p:val>
                                                <p:strVal val="#ppt_x"/>
                                              </p:val>
                                            </p:tav>
                                          </p:tavLst>
                                        </p:anim>
                                        <p:anim calcmode="lin" valueType="num">
                                          <p:cBhvr>
                                            <p:cTn id="78" dur="1000" fill="hold"/>
                                            <p:tgtEl>
                                              <p:spTgt spid="70"/>
                                            </p:tgtEl>
                                            <p:attrNameLst>
                                              <p:attrName>ppt_y</p:attrName>
                                            </p:attrNameLst>
                                          </p:cBhvr>
                                          <p:tavLst>
                                            <p:tav tm="0">
                                              <p:val>
                                                <p:strVal val="#ppt_y-.1"/>
                                              </p:val>
                                            </p:tav>
                                            <p:tav tm="100000">
                                              <p:val>
                                                <p:strVal val="#ppt_y"/>
                                              </p:val>
                                            </p:tav>
                                          </p:tavLst>
                                        </p:anim>
                                      </p:childTnLst>
                                    </p:cTn>
                                  </p:par>
                                </p:childTnLst>
                              </p:cTn>
                            </p:par>
                            <p:par>
                              <p:cTn id="79" fill="hold">
                                <p:stCondLst>
                                  <p:cond delay="6250"/>
                                </p:stCondLst>
                                <p:childTnLst>
                                  <p:par>
                                    <p:cTn id="80" presetID="39" presetClass="entr" presetSubtype="0" accel="100000" fill="hold" grpId="0" nodeType="afterEffect">
                                      <p:stCondLst>
                                        <p:cond delay="0"/>
                                      </p:stCondLst>
                                      <p:iterate type="lt">
                                        <p:tmPct val="10000"/>
                                      </p:iterate>
                                      <p:childTnLst>
                                        <p:set>
                                          <p:cBhvr>
                                            <p:cTn id="81" dur="1" fill="hold">
                                              <p:stCondLst>
                                                <p:cond delay="0"/>
                                              </p:stCondLst>
                                            </p:cTn>
                                            <p:tgtEl>
                                              <p:spTgt spid="88"/>
                                            </p:tgtEl>
                                            <p:attrNameLst>
                                              <p:attrName>style.visibility</p:attrName>
                                            </p:attrNameLst>
                                          </p:cBhvr>
                                          <p:to>
                                            <p:strVal val="visible"/>
                                          </p:to>
                                        </p:set>
                                        <p:anim calcmode="lin" valueType="num">
                                          <p:cBhvr>
                                            <p:cTn id="82" dur="500" fill="hold"/>
                                            <p:tgtEl>
                                              <p:spTgt spid="88"/>
                                            </p:tgtEl>
                                            <p:attrNameLst>
                                              <p:attrName>ppt_h</p:attrName>
                                            </p:attrNameLst>
                                          </p:cBhvr>
                                          <p:tavLst>
                                            <p:tav tm="0">
                                              <p:val>
                                                <p:strVal val="#ppt_h/20"/>
                                              </p:val>
                                            </p:tav>
                                            <p:tav tm="50000">
                                              <p:val>
                                                <p:strVal val="#ppt_h/20"/>
                                              </p:val>
                                            </p:tav>
                                            <p:tav tm="100000">
                                              <p:val>
                                                <p:strVal val="#ppt_h"/>
                                              </p:val>
                                            </p:tav>
                                          </p:tavLst>
                                        </p:anim>
                                        <p:anim calcmode="lin" valueType="num">
                                          <p:cBhvr>
                                            <p:cTn id="83" dur="500" fill="hold"/>
                                            <p:tgtEl>
                                              <p:spTgt spid="88"/>
                                            </p:tgtEl>
                                            <p:attrNameLst>
                                              <p:attrName>ppt_w</p:attrName>
                                            </p:attrNameLst>
                                          </p:cBhvr>
                                          <p:tavLst>
                                            <p:tav tm="0">
                                              <p:val>
                                                <p:strVal val="#ppt_w+.3"/>
                                              </p:val>
                                            </p:tav>
                                            <p:tav tm="50000">
                                              <p:val>
                                                <p:strVal val="#ppt_w+.3"/>
                                              </p:val>
                                            </p:tav>
                                            <p:tav tm="100000">
                                              <p:val>
                                                <p:strVal val="#ppt_w"/>
                                              </p:val>
                                            </p:tav>
                                          </p:tavLst>
                                        </p:anim>
                                        <p:anim calcmode="lin" valueType="num">
                                          <p:cBhvr>
                                            <p:cTn id="84" dur="500" fill="hold"/>
                                            <p:tgtEl>
                                              <p:spTgt spid="88"/>
                                            </p:tgtEl>
                                            <p:attrNameLst>
                                              <p:attrName>ppt_x</p:attrName>
                                            </p:attrNameLst>
                                          </p:cBhvr>
                                          <p:tavLst>
                                            <p:tav tm="0">
                                              <p:val>
                                                <p:strVal val="#ppt_x-.3"/>
                                              </p:val>
                                            </p:tav>
                                            <p:tav tm="50000">
                                              <p:val>
                                                <p:strVal val="#ppt_x"/>
                                              </p:val>
                                            </p:tav>
                                            <p:tav tm="100000">
                                              <p:val>
                                                <p:strVal val="#ppt_x"/>
                                              </p:val>
                                            </p:tav>
                                          </p:tavLst>
                                        </p:anim>
                                        <p:anim calcmode="lin" valueType="num">
                                          <p:cBhvr>
                                            <p:cTn id="85" dur="500" fill="hold"/>
                                            <p:tgtEl>
                                              <p:spTgt spid="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1" grpId="0" animBg="1"/>
          <p:bldP spid="62" grpId="0" animBg="1"/>
          <p:bldP spid="64" grpId="0" animBg="1"/>
          <p:bldP spid="65" grpId="0" animBg="1"/>
          <p:bldP spid="66" grpId="0" animBg="1"/>
          <p:bldP spid="3" grpId="0"/>
          <p:bldP spid="63" grpId="0"/>
          <p:bldP spid="67" grpId="0"/>
          <p:bldP spid="68" grpId="0"/>
          <p:bldP spid="84" grpId="0"/>
          <p:bldP spid="88"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45">
            <a:extLst>
              <a:ext uri="{FF2B5EF4-FFF2-40B4-BE49-F238E27FC236}">
                <a16:creationId xmlns:a16="http://schemas.microsoft.com/office/drawing/2014/main" id="{33CB7BEC-E67F-489C-B072-B7E843C4ACFE}"/>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3" name="矩形 2">
            <a:extLst>
              <a:ext uri="{FF2B5EF4-FFF2-40B4-BE49-F238E27FC236}">
                <a16:creationId xmlns:a16="http://schemas.microsoft.com/office/drawing/2014/main" id="{ED6A36EF-B68E-477F-8A65-B3D73E50A806}"/>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20</a:t>
            </a:fld>
            <a:endParaRPr lang="zh-CN" altLang="en-US" sz="2000" b="1" dirty="0">
              <a:latin typeface="Segoe UI Light" pitchFamily="34" charset="0"/>
              <a:ea typeface="专业字体设计服务/WWW.ZTSGC.COM/" pitchFamily="2" charset="-122"/>
            </a:endParaRPr>
          </a:p>
        </p:txBody>
      </p:sp>
      <p:pic>
        <p:nvPicPr>
          <p:cNvPr id="4" name="圖片 3">
            <a:extLst>
              <a:ext uri="{FF2B5EF4-FFF2-40B4-BE49-F238E27FC236}">
                <a16:creationId xmlns:a16="http://schemas.microsoft.com/office/drawing/2014/main" id="{55D5B479-A640-4A04-8CFA-162B926679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685" y="228659"/>
            <a:ext cx="11093896" cy="6219507"/>
          </a:xfrm>
          <a:prstGeom prst="rect">
            <a:avLst/>
          </a:prstGeom>
        </p:spPr>
      </p:pic>
    </p:spTree>
    <p:extLst>
      <p:ext uri="{BB962C8B-B14F-4D97-AF65-F5344CB8AC3E}">
        <p14:creationId xmlns:p14="http://schemas.microsoft.com/office/powerpoint/2010/main" val="2302728674"/>
      </p:ext>
    </p:extLst>
  </p:cSld>
  <p:clrMapOvr>
    <a:masterClrMapping/>
  </p:clrMapOvr>
  <p:transition spd="slow" advTm="3000">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45">
            <a:extLst>
              <a:ext uri="{FF2B5EF4-FFF2-40B4-BE49-F238E27FC236}">
                <a16:creationId xmlns:a16="http://schemas.microsoft.com/office/drawing/2014/main" id="{33CB7BEC-E67F-489C-B072-B7E843C4ACFE}"/>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3" name="矩形 2">
            <a:extLst>
              <a:ext uri="{FF2B5EF4-FFF2-40B4-BE49-F238E27FC236}">
                <a16:creationId xmlns:a16="http://schemas.microsoft.com/office/drawing/2014/main" id="{ED6A36EF-B68E-477F-8A65-B3D73E50A806}"/>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21</a:t>
            </a:fld>
            <a:endParaRPr lang="zh-CN" altLang="en-US" sz="2000" b="1" dirty="0">
              <a:latin typeface="Segoe UI Light" pitchFamily="34" charset="0"/>
              <a:ea typeface="专业字体设计服务/WWW.ZTSGC.COM/" pitchFamily="2" charset="-122"/>
            </a:endParaRPr>
          </a:p>
        </p:txBody>
      </p:sp>
      <p:pic>
        <p:nvPicPr>
          <p:cNvPr id="4" name="內容版面配置區 4">
            <a:extLst>
              <a:ext uri="{FF2B5EF4-FFF2-40B4-BE49-F238E27FC236}">
                <a16:creationId xmlns:a16="http://schemas.microsoft.com/office/drawing/2014/main" id="{7DDAF182-8C59-412F-895E-76333BC322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569" y="122836"/>
            <a:ext cx="10572533" cy="6538836"/>
          </a:xfrm>
          <a:prstGeom prst="rect">
            <a:avLst/>
          </a:prstGeom>
        </p:spPr>
      </p:pic>
    </p:spTree>
    <p:extLst>
      <p:ext uri="{BB962C8B-B14F-4D97-AF65-F5344CB8AC3E}">
        <p14:creationId xmlns:p14="http://schemas.microsoft.com/office/powerpoint/2010/main" val="2471080641"/>
      </p:ext>
    </p:extLst>
  </p:cSld>
  <p:clrMapOvr>
    <a:masterClrMapping/>
  </p:clrMapOvr>
  <p:transition spd="slow" advTm="3000">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45">
            <a:extLst>
              <a:ext uri="{FF2B5EF4-FFF2-40B4-BE49-F238E27FC236}">
                <a16:creationId xmlns:a16="http://schemas.microsoft.com/office/drawing/2014/main" id="{33CB7BEC-E67F-489C-B072-B7E843C4ACFE}"/>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3" name="矩形 2">
            <a:extLst>
              <a:ext uri="{FF2B5EF4-FFF2-40B4-BE49-F238E27FC236}">
                <a16:creationId xmlns:a16="http://schemas.microsoft.com/office/drawing/2014/main" id="{ED6A36EF-B68E-477F-8A65-B3D73E50A806}"/>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22</a:t>
            </a:fld>
            <a:endParaRPr lang="zh-CN" altLang="en-US" sz="2000" b="1" dirty="0">
              <a:latin typeface="Segoe UI Light" pitchFamily="34" charset="0"/>
              <a:ea typeface="专业字体设计服务/WWW.ZTSGC.COM/" pitchFamily="2" charset="-122"/>
            </a:endParaRPr>
          </a:p>
        </p:txBody>
      </p:sp>
      <p:pic>
        <p:nvPicPr>
          <p:cNvPr id="4" name="內容版面配置區 4">
            <a:extLst>
              <a:ext uri="{FF2B5EF4-FFF2-40B4-BE49-F238E27FC236}">
                <a16:creationId xmlns:a16="http://schemas.microsoft.com/office/drawing/2014/main" id="{8B267813-9996-42A6-AA76-7D1AA9C61D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650" y="455957"/>
            <a:ext cx="9140776" cy="6205714"/>
          </a:xfrm>
          <a:prstGeom prst="rect">
            <a:avLst/>
          </a:prstGeom>
        </p:spPr>
      </p:pic>
    </p:spTree>
    <p:extLst>
      <p:ext uri="{BB962C8B-B14F-4D97-AF65-F5344CB8AC3E}">
        <p14:creationId xmlns:p14="http://schemas.microsoft.com/office/powerpoint/2010/main" val="1938911729"/>
      </p:ext>
    </p:extLst>
  </p:cSld>
  <p:clrMapOvr>
    <a:masterClrMapping/>
  </p:clrMapOvr>
  <p:transition spd="slow" advTm="3000">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45">
            <a:extLst>
              <a:ext uri="{FF2B5EF4-FFF2-40B4-BE49-F238E27FC236}">
                <a16:creationId xmlns:a16="http://schemas.microsoft.com/office/drawing/2014/main" id="{33CB7BEC-E67F-489C-B072-B7E843C4ACFE}"/>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3" name="矩形 2">
            <a:extLst>
              <a:ext uri="{FF2B5EF4-FFF2-40B4-BE49-F238E27FC236}">
                <a16:creationId xmlns:a16="http://schemas.microsoft.com/office/drawing/2014/main" id="{ED6A36EF-B68E-477F-8A65-B3D73E50A806}"/>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23</a:t>
            </a:fld>
            <a:endParaRPr lang="zh-CN" altLang="en-US" sz="2000" b="1" dirty="0">
              <a:latin typeface="Segoe UI Light" pitchFamily="34" charset="0"/>
              <a:ea typeface="专业字体设计服务/WWW.ZTSGC.COM/" pitchFamily="2" charset="-122"/>
            </a:endParaRPr>
          </a:p>
        </p:txBody>
      </p:sp>
      <p:pic>
        <p:nvPicPr>
          <p:cNvPr id="5" name="內容版面配置區 4">
            <a:extLst>
              <a:ext uri="{FF2B5EF4-FFF2-40B4-BE49-F238E27FC236}">
                <a16:creationId xmlns:a16="http://schemas.microsoft.com/office/drawing/2014/main" id="{E30D6BC2-5D41-43BA-B126-5E35026508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6558" y="0"/>
            <a:ext cx="5256584" cy="6553604"/>
          </a:xfrm>
          <a:prstGeom prst="rect">
            <a:avLst/>
          </a:prstGeom>
        </p:spPr>
      </p:pic>
    </p:spTree>
    <p:extLst>
      <p:ext uri="{BB962C8B-B14F-4D97-AF65-F5344CB8AC3E}">
        <p14:creationId xmlns:p14="http://schemas.microsoft.com/office/powerpoint/2010/main" val="1671389635"/>
      </p:ext>
    </p:extLst>
  </p:cSld>
  <p:clrMapOvr>
    <a:masterClrMapping/>
  </p:clrMapOvr>
  <p:transition spd="slow" advTm="3000">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EF83B8DB-4F73-4537-A84E-2AC63E6E6D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52425"/>
            <a:ext cx="10818648" cy="6153150"/>
          </a:xfrm>
          <a:prstGeom prst="rect">
            <a:avLst/>
          </a:prstGeom>
        </p:spPr>
      </p:pic>
    </p:spTree>
    <p:extLst>
      <p:ext uri="{BB962C8B-B14F-4D97-AF65-F5344CB8AC3E}">
        <p14:creationId xmlns:p14="http://schemas.microsoft.com/office/powerpoint/2010/main" val="145438776"/>
      </p:ext>
    </p:extLst>
  </p:cSld>
  <p:clrMapOvr>
    <a:masterClrMapping/>
  </p:clrMapOvr>
  <p:transition spd="slow" advTm="3000">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內容版面配置區 4">
            <a:extLst>
              <a:ext uri="{FF2B5EF4-FFF2-40B4-BE49-F238E27FC236}">
                <a16:creationId xmlns:a16="http://schemas.microsoft.com/office/drawing/2014/main" id="{DF038102-1A75-4EC5-B40F-B8FA8FEF2D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609" y="222160"/>
            <a:ext cx="11283291" cy="6369140"/>
          </a:xfrm>
          <a:prstGeom prst="rect">
            <a:avLst/>
          </a:prstGeom>
        </p:spPr>
      </p:pic>
    </p:spTree>
    <p:extLst>
      <p:ext uri="{BB962C8B-B14F-4D97-AF65-F5344CB8AC3E}">
        <p14:creationId xmlns:p14="http://schemas.microsoft.com/office/powerpoint/2010/main" val="1211120895"/>
      </p:ext>
    </p:extLst>
  </p:cSld>
  <p:clrMapOvr>
    <a:masterClrMapping/>
  </p:clrMapOvr>
  <p:transition spd="slow" advTm="3000">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內容版面配置區 4">
            <a:extLst>
              <a:ext uri="{FF2B5EF4-FFF2-40B4-BE49-F238E27FC236}">
                <a16:creationId xmlns:a16="http://schemas.microsoft.com/office/drawing/2014/main" id="{FDD0BAE7-434A-4EC7-84AC-7918EE9B73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606" y="122441"/>
            <a:ext cx="11762787" cy="6613117"/>
          </a:xfrm>
          <a:prstGeom prst="rect">
            <a:avLst/>
          </a:prstGeom>
        </p:spPr>
      </p:pic>
    </p:spTree>
    <p:extLst>
      <p:ext uri="{BB962C8B-B14F-4D97-AF65-F5344CB8AC3E}">
        <p14:creationId xmlns:p14="http://schemas.microsoft.com/office/powerpoint/2010/main" val="4176826292"/>
      </p:ext>
    </p:extLst>
  </p:cSld>
  <p:clrMapOvr>
    <a:masterClrMapping/>
  </p:clrMapOvr>
  <p:transition spd="slow" advTm="3000">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814056" y="1158848"/>
            <a:ext cx="4563888" cy="4540304"/>
            <a:chOff x="3444849" y="1387449"/>
            <a:chExt cx="4563888" cy="4540304"/>
          </a:xfrm>
        </p:grpSpPr>
        <p:sp>
          <p:nvSpPr>
            <p:cNvPr id="2" name="单圆角矩形 1"/>
            <p:cNvSpPr/>
            <p:nvPr/>
          </p:nvSpPr>
          <p:spPr>
            <a:xfrm flipH="1">
              <a:off x="3444849" y="1387449"/>
              <a:ext cx="2152702" cy="2152702"/>
            </a:xfrm>
            <a:prstGeom prst="round1Rect">
              <a:avLst>
                <a:gd name="adj" fmla="val 21387"/>
              </a:avLst>
            </a:prstGeom>
            <a:gradFill>
              <a:gsLst>
                <a:gs pos="100000">
                  <a:srgbClr val="F5F5F5"/>
                </a:gs>
                <a:gs pos="0">
                  <a:schemeClr val="bg1">
                    <a:lumMod val="85000"/>
                  </a:schemeClr>
                </a:gs>
              </a:gsLst>
              <a:lin ang="8100000" scaled="0"/>
            </a:gradFill>
            <a:ln w="31750">
              <a:gradFill>
                <a:gsLst>
                  <a:gs pos="0">
                    <a:schemeClr val="bg1"/>
                  </a:gs>
                  <a:gs pos="100000">
                    <a:schemeClr val="bg1">
                      <a:lumMod val="75000"/>
                    </a:schemeClr>
                  </a:gs>
                </a:gsLst>
                <a:lin ang="8100000" scaled="0"/>
              </a:gradFill>
            </a:ln>
            <a:effectLst>
              <a:outerShdw blurRad="2921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 name="单圆角矩形 2"/>
            <p:cNvSpPr/>
            <p:nvPr/>
          </p:nvSpPr>
          <p:spPr>
            <a:xfrm flipV="1">
              <a:off x="5856035" y="3775051"/>
              <a:ext cx="2152702" cy="2152702"/>
            </a:xfrm>
            <a:prstGeom prst="round1Rect">
              <a:avLst>
                <a:gd name="adj" fmla="val 21387"/>
              </a:avLst>
            </a:prstGeom>
            <a:gradFill>
              <a:gsLst>
                <a:gs pos="100000">
                  <a:srgbClr val="F5F5F5"/>
                </a:gs>
                <a:gs pos="0">
                  <a:schemeClr val="bg1">
                    <a:lumMod val="85000"/>
                  </a:schemeClr>
                </a:gs>
              </a:gsLst>
              <a:lin ang="18900000" scaled="0"/>
            </a:gradFill>
            <a:ln w="31750">
              <a:gradFill>
                <a:gsLst>
                  <a:gs pos="0">
                    <a:schemeClr val="bg1"/>
                  </a:gs>
                  <a:gs pos="100000">
                    <a:schemeClr val="bg1">
                      <a:lumMod val="75000"/>
                    </a:schemeClr>
                  </a:gs>
                </a:gsLst>
                <a:lin ang="18900000" scaled="0"/>
              </a:gradFill>
            </a:ln>
            <a:effectLst>
              <a:outerShdw blurRad="2921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4" name="矩形 3"/>
            <p:cNvSpPr/>
            <p:nvPr/>
          </p:nvSpPr>
          <p:spPr>
            <a:xfrm>
              <a:off x="3444849" y="3775051"/>
              <a:ext cx="2152702" cy="2152702"/>
            </a:xfrm>
            <a:prstGeom prst="rect">
              <a:avLst/>
            </a:prstGeom>
            <a:gradFill flip="none" rotWithShape="1">
              <a:gsLst>
                <a:gs pos="100000">
                  <a:srgbClr val="F5F5F5"/>
                </a:gs>
                <a:gs pos="0">
                  <a:schemeClr val="bg1">
                    <a:lumMod val="85000"/>
                  </a:schemeClr>
                </a:gs>
              </a:gsLst>
              <a:lin ang="2700000" scaled="1"/>
              <a:tileRect/>
            </a:gradFill>
            <a:ln w="31750">
              <a:gradFill flip="none" rotWithShape="1">
                <a:gsLst>
                  <a:gs pos="0">
                    <a:schemeClr val="bg1"/>
                  </a:gs>
                  <a:gs pos="100000">
                    <a:schemeClr val="bg1">
                      <a:lumMod val="75000"/>
                    </a:schemeClr>
                  </a:gs>
                </a:gsLst>
                <a:lin ang="2700000" scaled="1"/>
                <a:tileRect/>
              </a:gradFill>
            </a:ln>
            <a:effectLst>
              <a:outerShdw blurRad="2921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 name="矩形 4"/>
            <p:cNvSpPr/>
            <p:nvPr/>
          </p:nvSpPr>
          <p:spPr>
            <a:xfrm>
              <a:off x="5856035" y="1387449"/>
              <a:ext cx="2152702" cy="2152702"/>
            </a:xfrm>
            <a:prstGeom prst="rect">
              <a:avLst/>
            </a:prstGeom>
            <a:gradFill flip="none" rotWithShape="1">
              <a:gsLst>
                <a:gs pos="100000">
                  <a:srgbClr val="F5F5F5"/>
                </a:gs>
                <a:gs pos="0">
                  <a:schemeClr val="bg1">
                    <a:lumMod val="85000"/>
                  </a:schemeClr>
                </a:gs>
              </a:gsLst>
              <a:lin ang="2700000" scaled="1"/>
              <a:tileRect/>
            </a:gradFill>
            <a:ln w="31750">
              <a:gradFill flip="none" rotWithShape="1">
                <a:gsLst>
                  <a:gs pos="0">
                    <a:schemeClr val="bg1"/>
                  </a:gs>
                  <a:gs pos="100000">
                    <a:schemeClr val="bg1">
                      <a:lumMod val="75000"/>
                    </a:schemeClr>
                  </a:gs>
                </a:gsLst>
                <a:lin ang="2700000" scaled="1"/>
                <a:tileRect/>
              </a:gradFill>
            </a:ln>
            <a:effectLst>
              <a:outerShdw blurRad="2921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sp>
        <p:nvSpPr>
          <p:cNvPr id="9" name="矩形 8"/>
          <p:cNvSpPr/>
          <p:nvPr/>
        </p:nvSpPr>
        <p:spPr>
          <a:xfrm>
            <a:off x="6438900" y="1372506"/>
            <a:ext cx="1725386" cy="1725386"/>
          </a:xfrm>
          <a:prstGeom prst="rect">
            <a:avLst/>
          </a:prstGeom>
          <a:solidFill>
            <a:srgbClr val="01ACBE"/>
          </a:solidFill>
          <a:ln w="25400">
            <a:gradFill flip="none" rotWithShape="1">
              <a:gsLst>
                <a:gs pos="0">
                  <a:schemeClr val="bg1">
                    <a:lumMod val="65000"/>
                  </a:schemeClr>
                </a:gs>
                <a:gs pos="100000">
                  <a:schemeClr val="bg1"/>
                </a:gs>
              </a:gsLst>
              <a:lin ang="2700000" scaled="1"/>
              <a:tileRect/>
            </a:gradFill>
          </a:ln>
          <a:effectLst>
            <a:innerShdw blurRad="1016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0" name="单圆角矩形 9"/>
          <p:cNvSpPr/>
          <p:nvPr/>
        </p:nvSpPr>
        <p:spPr>
          <a:xfrm flipH="1">
            <a:off x="4027714" y="1372506"/>
            <a:ext cx="1725386" cy="1725386"/>
          </a:xfrm>
          <a:prstGeom prst="round1Rect">
            <a:avLst/>
          </a:prstGeom>
          <a:solidFill>
            <a:srgbClr val="FFB850"/>
          </a:solidFill>
          <a:ln w="25400">
            <a:gradFill>
              <a:gsLst>
                <a:gs pos="0">
                  <a:schemeClr val="bg1">
                    <a:lumMod val="65000"/>
                  </a:schemeClr>
                </a:gs>
                <a:gs pos="100000">
                  <a:schemeClr val="bg1"/>
                </a:gs>
              </a:gsLst>
              <a:lin ang="8100000" scaled="0"/>
            </a:gradFill>
          </a:ln>
          <a:effectLst>
            <a:innerShdw blurRad="101600" dist="254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1" name="单圆角矩形 10"/>
          <p:cNvSpPr/>
          <p:nvPr/>
        </p:nvSpPr>
        <p:spPr>
          <a:xfrm flipV="1">
            <a:off x="6438900" y="3760108"/>
            <a:ext cx="1725386" cy="1725386"/>
          </a:xfrm>
          <a:prstGeom prst="round1Rect">
            <a:avLst/>
          </a:prstGeom>
          <a:solidFill>
            <a:srgbClr val="663A77"/>
          </a:solidFill>
          <a:ln w="25400">
            <a:gradFill>
              <a:gsLst>
                <a:gs pos="0">
                  <a:schemeClr val="bg1">
                    <a:lumMod val="65000"/>
                  </a:schemeClr>
                </a:gs>
                <a:gs pos="100000">
                  <a:schemeClr val="bg1"/>
                </a:gs>
              </a:gsLst>
              <a:lin ang="18900000" scaled="0"/>
            </a:gradFill>
          </a:ln>
          <a:effectLst>
            <a:innerShdw blurRad="101600" dist="254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7" name="椭圆 16"/>
          <p:cNvSpPr/>
          <p:nvPr/>
        </p:nvSpPr>
        <p:spPr>
          <a:xfrm>
            <a:off x="4309044" y="1871978"/>
            <a:ext cx="726442" cy="726442"/>
          </a:xfrm>
          <a:prstGeom prst="ellipse">
            <a:avLst/>
          </a:prstGeom>
          <a:solidFill>
            <a:srgbClr val="FFD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2" name="矩形 11"/>
          <p:cNvSpPr/>
          <p:nvPr/>
        </p:nvSpPr>
        <p:spPr>
          <a:xfrm>
            <a:off x="4023230" y="3760108"/>
            <a:ext cx="1725386" cy="1725386"/>
          </a:xfrm>
          <a:prstGeom prst="rect">
            <a:avLst/>
          </a:prstGeom>
          <a:solidFill>
            <a:srgbClr val="E87071"/>
          </a:solidFill>
          <a:ln w="25400">
            <a:gradFill flip="none" rotWithShape="1">
              <a:gsLst>
                <a:gs pos="0">
                  <a:schemeClr val="bg1">
                    <a:lumMod val="65000"/>
                  </a:schemeClr>
                </a:gs>
                <a:gs pos="100000">
                  <a:schemeClr val="bg1"/>
                </a:gs>
              </a:gsLst>
              <a:lin ang="2700000" scaled="1"/>
              <a:tileRect/>
            </a:gradFill>
          </a:ln>
          <a:effectLst>
            <a:innerShdw blurRad="1016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9" name="椭圆 18"/>
          <p:cNvSpPr/>
          <p:nvPr/>
        </p:nvSpPr>
        <p:spPr>
          <a:xfrm>
            <a:off x="6796949" y="4317261"/>
            <a:ext cx="726442" cy="726442"/>
          </a:xfrm>
          <a:prstGeom prst="ellipse">
            <a:avLst/>
          </a:prstGeom>
          <a:solidFill>
            <a:srgbClr val="965A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8" name="椭圆 17"/>
          <p:cNvSpPr/>
          <p:nvPr/>
        </p:nvSpPr>
        <p:spPr>
          <a:xfrm>
            <a:off x="4309044" y="4317261"/>
            <a:ext cx="726442" cy="726442"/>
          </a:xfrm>
          <a:prstGeom prst="ellipse">
            <a:avLst/>
          </a:prstGeom>
          <a:solidFill>
            <a:srgbClr val="F3B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20" name="椭圆 19"/>
          <p:cNvSpPr/>
          <p:nvPr/>
        </p:nvSpPr>
        <p:spPr>
          <a:xfrm>
            <a:off x="6796949" y="1872932"/>
            <a:ext cx="726442" cy="726442"/>
          </a:xfrm>
          <a:prstGeom prst="ellipse">
            <a:avLst/>
          </a:prstGeom>
          <a:solidFill>
            <a:srgbClr val="1EE9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3" name="文本框 12"/>
          <p:cNvSpPr txBox="1"/>
          <p:nvPr/>
        </p:nvSpPr>
        <p:spPr>
          <a:xfrm>
            <a:off x="4885923" y="1681201"/>
            <a:ext cx="541020" cy="1107996"/>
          </a:xfrm>
          <a:prstGeom prst="rect">
            <a:avLst/>
          </a:prstGeom>
          <a:noFill/>
        </p:spPr>
        <p:txBody>
          <a:bodyPr wrap="square" rtlCol="0">
            <a:spAutoFit/>
          </a:bodyPr>
          <a:lstStyle/>
          <a:p>
            <a:r>
              <a:rPr lang="en-US" altLang="zh-CN" sz="6600" dirty="0">
                <a:solidFill>
                  <a:prstClr val="white"/>
                </a:solidFill>
                <a:latin typeface="Impact" panose="020B0806030902050204" pitchFamily="34" charset="0"/>
                <a:ea typeface="微软雅黑" panose="020B0503020204020204" pitchFamily="34" charset="-122"/>
              </a:rPr>
              <a:t>1</a:t>
            </a:r>
            <a:endParaRPr lang="zh-CN" altLang="en-US" sz="6600" dirty="0">
              <a:solidFill>
                <a:prstClr val="white"/>
              </a:solidFill>
              <a:latin typeface="Impact" panose="020B0806030902050204" pitchFamily="34" charset="0"/>
              <a:ea typeface="微软雅黑" panose="020B0503020204020204" pitchFamily="34" charset="-122"/>
            </a:endParaRPr>
          </a:p>
        </p:txBody>
      </p:sp>
      <p:sp>
        <p:nvSpPr>
          <p:cNvPr id="14" name="文本框 13"/>
          <p:cNvSpPr txBox="1"/>
          <p:nvPr/>
        </p:nvSpPr>
        <p:spPr>
          <a:xfrm>
            <a:off x="7391718" y="1681201"/>
            <a:ext cx="541020" cy="1107996"/>
          </a:xfrm>
          <a:prstGeom prst="rect">
            <a:avLst/>
          </a:prstGeom>
          <a:noFill/>
        </p:spPr>
        <p:txBody>
          <a:bodyPr wrap="square" rtlCol="0">
            <a:spAutoFit/>
          </a:bodyPr>
          <a:lstStyle/>
          <a:p>
            <a:r>
              <a:rPr lang="en-US" altLang="zh-CN" sz="6600" dirty="0">
                <a:solidFill>
                  <a:prstClr val="white"/>
                </a:solidFill>
                <a:latin typeface="Impact" panose="020B0806030902050204" pitchFamily="34" charset="0"/>
                <a:ea typeface="微软雅黑" panose="020B0503020204020204" pitchFamily="34" charset="-122"/>
              </a:rPr>
              <a:t>2</a:t>
            </a:r>
            <a:endParaRPr lang="zh-CN" altLang="en-US" sz="6600" dirty="0">
              <a:solidFill>
                <a:prstClr val="white"/>
              </a:solidFill>
              <a:latin typeface="Impact" panose="020B0806030902050204" pitchFamily="34" charset="0"/>
              <a:ea typeface="微软雅黑" panose="020B0503020204020204" pitchFamily="34" charset="-122"/>
            </a:endParaRPr>
          </a:p>
        </p:txBody>
      </p:sp>
      <p:sp>
        <p:nvSpPr>
          <p:cNvPr id="15" name="文本框 14"/>
          <p:cNvSpPr txBox="1"/>
          <p:nvPr/>
        </p:nvSpPr>
        <p:spPr>
          <a:xfrm>
            <a:off x="4885923" y="4126484"/>
            <a:ext cx="541020" cy="1107996"/>
          </a:xfrm>
          <a:prstGeom prst="rect">
            <a:avLst/>
          </a:prstGeom>
          <a:noFill/>
        </p:spPr>
        <p:txBody>
          <a:bodyPr wrap="square" rtlCol="0">
            <a:spAutoFit/>
          </a:bodyPr>
          <a:lstStyle/>
          <a:p>
            <a:r>
              <a:rPr lang="en-US" altLang="zh-CN" sz="6600" dirty="0">
                <a:solidFill>
                  <a:prstClr val="white"/>
                </a:solidFill>
                <a:latin typeface="Impact" panose="020B0806030902050204" pitchFamily="34" charset="0"/>
                <a:ea typeface="微软雅黑" panose="020B0503020204020204" pitchFamily="34" charset="-122"/>
              </a:rPr>
              <a:t>3</a:t>
            </a:r>
            <a:endParaRPr lang="zh-CN" altLang="en-US" sz="6600" dirty="0">
              <a:solidFill>
                <a:prstClr val="white"/>
              </a:solidFill>
              <a:latin typeface="Impact" panose="020B0806030902050204" pitchFamily="34" charset="0"/>
              <a:ea typeface="微软雅黑" panose="020B0503020204020204" pitchFamily="34" charset="-122"/>
            </a:endParaRPr>
          </a:p>
        </p:txBody>
      </p:sp>
      <p:sp>
        <p:nvSpPr>
          <p:cNvPr id="16" name="文本框 15"/>
          <p:cNvSpPr txBox="1"/>
          <p:nvPr/>
        </p:nvSpPr>
        <p:spPr>
          <a:xfrm>
            <a:off x="7391718" y="4126484"/>
            <a:ext cx="541020" cy="1107996"/>
          </a:xfrm>
          <a:prstGeom prst="rect">
            <a:avLst/>
          </a:prstGeom>
          <a:noFill/>
        </p:spPr>
        <p:txBody>
          <a:bodyPr wrap="square" rtlCol="0">
            <a:spAutoFit/>
          </a:bodyPr>
          <a:lstStyle/>
          <a:p>
            <a:r>
              <a:rPr lang="en-US" altLang="zh-CN" sz="6600" dirty="0">
                <a:solidFill>
                  <a:prstClr val="white"/>
                </a:solidFill>
                <a:latin typeface="Impact" panose="020B0806030902050204" pitchFamily="34" charset="0"/>
                <a:ea typeface="微软雅黑" panose="020B0503020204020204" pitchFamily="34" charset="-122"/>
              </a:rPr>
              <a:t>4</a:t>
            </a:r>
            <a:endParaRPr lang="zh-CN" altLang="en-US" sz="6600" dirty="0">
              <a:solidFill>
                <a:prstClr val="white"/>
              </a:solidFill>
              <a:latin typeface="Impact" panose="020B0806030902050204" pitchFamily="34" charset="0"/>
              <a:ea typeface="微软雅黑" panose="020B0503020204020204" pitchFamily="34" charset="-122"/>
            </a:endParaRPr>
          </a:p>
        </p:txBody>
      </p:sp>
      <p:sp>
        <p:nvSpPr>
          <p:cNvPr id="22" name="椭圆 21"/>
          <p:cNvSpPr/>
          <p:nvPr/>
        </p:nvSpPr>
        <p:spPr>
          <a:xfrm>
            <a:off x="4331787" y="1952538"/>
            <a:ext cx="577852" cy="577852"/>
          </a:xfrm>
          <a:prstGeom prst="ellipse">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23" name="椭圆 22"/>
          <p:cNvSpPr/>
          <p:nvPr/>
        </p:nvSpPr>
        <p:spPr>
          <a:xfrm>
            <a:off x="6819809" y="1952538"/>
            <a:ext cx="577852" cy="577852"/>
          </a:xfrm>
          <a:prstGeom prst="ellipse">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24" name="椭圆 23"/>
          <p:cNvSpPr/>
          <p:nvPr/>
        </p:nvSpPr>
        <p:spPr>
          <a:xfrm>
            <a:off x="4331787" y="4397821"/>
            <a:ext cx="577852" cy="577852"/>
          </a:xfrm>
          <a:prstGeom prst="ellipse">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25" name="椭圆 24"/>
          <p:cNvSpPr/>
          <p:nvPr/>
        </p:nvSpPr>
        <p:spPr>
          <a:xfrm>
            <a:off x="6819809" y="4397821"/>
            <a:ext cx="577852" cy="577852"/>
          </a:xfrm>
          <a:prstGeom prst="ellipse">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nvGrpSpPr>
          <p:cNvPr id="28" name="Group 41"/>
          <p:cNvGrpSpPr>
            <a:grpSpLocks noChangeAspect="1"/>
          </p:cNvGrpSpPr>
          <p:nvPr/>
        </p:nvGrpSpPr>
        <p:grpSpPr bwMode="auto">
          <a:xfrm>
            <a:off x="4505644" y="2083926"/>
            <a:ext cx="262991" cy="321936"/>
            <a:chOff x="3783" y="2089"/>
            <a:chExt cx="116" cy="142"/>
          </a:xfrm>
          <a:solidFill>
            <a:schemeClr val="bg1"/>
          </a:solidFill>
          <a:effectLst/>
        </p:grpSpPr>
        <p:sp>
          <p:nvSpPr>
            <p:cNvPr id="29" name="Freeform 42"/>
            <p:cNvSpPr>
              <a:spLocks/>
            </p:cNvSpPr>
            <p:nvPr/>
          </p:nvSpPr>
          <p:spPr bwMode="auto">
            <a:xfrm>
              <a:off x="3791" y="2221"/>
              <a:ext cx="20" cy="10"/>
            </a:xfrm>
            <a:custGeom>
              <a:avLst/>
              <a:gdLst>
                <a:gd name="T0" fmla="*/ 8 w 8"/>
                <a:gd name="T1" fmla="*/ 0 h 4"/>
                <a:gd name="T2" fmla="*/ 1 w 8"/>
                <a:gd name="T3" fmla="*/ 0 h 4"/>
                <a:gd name="T4" fmla="*/ 0 w 8"/>
                <a:gd name="T5" fmla="*/ 0 h 4"/>
                <a:gd name="T6" fmla="*/ 0 w 8"/>
                <a:gd name="T7" fmla="*/ 4 h 4"/>
                <a:gd name="T8" fmla="*/ 1 w 8"/>
                <a:gd name="T9" fmla="*/ 4 h 4"/>
                <a:gd name="T10" fmla="*/ 8 w 8"/>
                <a:gd name="T11" fmla="*/ 4 h 4"/>
                <a:gd name="T12" fmla="*/ 8 w 8"/>
                <a:gd name="T13" fmla="*/ 4 h 4"/>
                <a:gd name="T14" fmla="*/ 8 w 8"/>
                <a:gd name="T15" fmla="*/ 0 h 4"/>
                <a:gd name="T16" fmla="*/ 8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8" y="0"/>
                  </a:moveTo>
                  <a:cubicBezTo>
                    <a:pt x="1" y="0"/>
                    <a:pt x="1" y="0"/>
                    <a:pt x="1" y="0"/>
                  </a:cubicBezTo>
                  <a:cubicBezTo>
                    <a:pt x="0" y="0"/>
                    <a:pt x="0" y="0"/>
                    <a:pt x="0" y="0"/>
                  </a:cubicBezTo>
                  <a:cubicBezTo>
                    <a:pt x="0" y="4"/>
                    <a:pt x="0" y="4"/>
                    <a:pt x="0" y="4"/>
                  </a:cubicBezTo>
                  <a:cubicBezTo>
                    <a:pt x="0" y="4"/>
                    <a:pt x="0" y="4"/>
                    <a:pt x="1" y="4"/>
                  </a:cubicBezTo>
                  <a:cubicBezTo>
                    <a:pt x="8" y="4"/>
                    <a:pt x="8" y="4"/>
                    <a:pt x="8" y="4"/>
                  </a:cubicBezTo>
                  <a:cubicBezTo>
                    <a:pt x="8" y="4"/>
                    <a:pt x="8" y="4"/>
                    <a:pt x="8" y="4"/>
                  </a:cubicBezTo>
                  <a:cubicBezTo>
                    <a:pt x="8" y="0"/>
                    <a:pt x="8" y="0"/>
                    <a:pt x="8" y="0"/>
                  </a:cubicBezTo>
                  <a:cubicBezTo>
                    <a:pt x="8" y="0"/>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30" name="Freeform 43"/>
            <p:cNvSpPr>
              <a:spLocks/>
            </p:cNvSpPr>
            <p:nvPr/>
          </p:nvSpPr>
          <p:spPr bwMode="auto">
            <a:xfrm>
              <a:off x="3818" y="2208"/>
              <a:ext cx="23" cy="23"/>
            </a:xfrm>
            <a:custGeom>
              <a:avLst/>
              <a:gdLst>
                <a:gd name="T0" fmla="*/ 8 w 9"/>
                <a:gd name="T1" fmla="*/ 0 h 9"/>
                <a:gd name="T2" fmla="*/ 1 w 9"/>
                <a:gd name="T3" fmla="*/ 0 h 9"/>
                <a:gd name="T4" fmla="*/ 0 w 9"/>
                <a:gd name="T5" fmla="*/ 1 h 9"/>
                <a:gd name="T6" fmla="*/ 0 w 9"/>
                <a:gd name="T7" fmla="*/ 9 h 9"/>
                <a:gd name="T8" fmla="*/ 1 w 9"/>
                <a:gd name="T9" fmla="*/ 9 h 9"/>
                <a:gd name="T10" fmla="*/ 8 w 9"/>
                <a:gd name="T11" fmla="*/ 9 h 9"/>
                <a:gd name="T12" fmla="*/ 9 w 9"/>
                <a:gd name="T13" fmla="*/ 9 h 9"/>
                <a:gd name="T14" fmla="*/ 9 w 9"/>
                <a:gd name="T15" fmla="*/ 1 h 9"/>
                <a:gd name="T16" fmla="*/ 8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8" y="0"/>
                  </a:moveTo>
                  <a:cubicBezTo>
                    <a:pt x="1" y="0"/>
                    <a:pt x="1" y="0"/>
                    <a:pt x="1" y="0"/>
                  </a:cubicBezTo>
                  <a:cubicBezTo>
                    <a:pt x="1" y="0"/>
                    <a:pt x="0" y="1"/>
                    <a:pt x="0" y="1"/>
                  </a:cubicBezTo>
                  <a:cubicBezTo>
                    <a:pt x="0" y="9"/>
                    <a:pt x="0" y="9"/>
                    <a:pt x="0" y="9"/>
                  </a:cubicBezTo>
                  <a:cubicBezTo>
                    <a:pt x="0" y="9"/>
                    <a:pt x="1" y="9"/>
                    <a:pt x="1" y="9"/>
                  </a:cubicBezTo>
                  <a:cubicBezTo>
                    <a:pt x="8" y="9"/>
                    <a:pt x="8" y="9"/>
                    <a:pt x="8" y="9"/>
                  </a:cubicBezTo>
                  <a:cubicBezTo>
                    <a:pt x="8" y="9"/>
                    <a:pt x="9" y="9"/>
                    <a:pt x="9" y="9"/>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31" name="Freeform 44"/>
            <p:cNvSpPr>
              <a:spLocks/>
            </p:cNvSpPr>
            <p:nvPr/>
          </p:nvSpPr>
          <p:spPr bwMode="auto">
            <a:xfrm>
              <a:off x="3849" y="2184"/>
              <a:ext cx="20" cy="47"/>
            </a:xfrm>
            <a:custGeom>
              <a:avLst/>
              <a:gdLst>
                <a:gd name="T0" fmla="*/ 7 w 8"/>
                <a:gd name="T1" fmla="*/ 0 h 19"/>
                <a:gd name="T2" fmla="*/ 0 w 8"/>
                <a:gd name="T3" fmla="*/ 0 h 19"/>
                <a:gd name="T4" fmla="*/ 0 w 8"/>
                <a:gd name="T5" fmla="*/ 1 h 19"/>
                <a:gd name="T6" fmla="*/ 0 w 8"/>
                <a:gd name="T7" fmla="*/ 19 h 19"/>
                <a:gd name="T8" fmla="*/ 0 w 8"/>
                <a:gd name="T9" fmla="*/ 19 h 19"/>
                <a:gd name="T10" fmla="*/ 7 w 8"/>
                <a:gd name="T11" fmla="*/ 19 h 19"/>
                <a:gd name="T12" fmla="*/ 8 w 8"/>
                <a:gd name="T13" fmla="*/ 19 h 19"/>
                <a:gd name="T14" fmla="*/ 8 w 8"/>
                <a:gd name="T15" fmla="*/ 1 h 19"/>
                <a:gd name="T16" fmla="*/ 7 w 8"/>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9">
                  <a:moveTo>
                    <a:pt x="7" y="0"/>
                  </a:moveTo>
                  <a:cubicBezTo>
                    <a:pt x="0" y="0"/>
                    <a:pt x="0" y="0"/>
                    <a:pt x="0" y="0"/>
                  </a:cubicBezTo>
                  <a:cubicBezTo>
                    <a:pt x="0" y="0"/>
                    <a:pt x="0" y="1"/>
                    <a:pt x="0" y="1"/>
                  </a:cubicBezTo>
                  <a:cubicBezTo>
                    <a:pt x="0" y="19"/>
                    <a:pt x="0" y="19"/>
                    <a:pt x="0" y="19"/>
                  </a:cubicBezTo>
                  <a:cubicBezTo>
                    <a:pt x="0" y="19"/>
                    <a:pt x="0" y="19"/>
                    <a:pt x="0" y="19"/>
                  </a:cubicBezTo>
                  <a:cubicBezTo>
                    <a:pt x="7" y="19"/>
                    <a:pt x="7" y="19"/>
                    <a:pt x="7" y="19"/>
                  </a:cubicBezTo>
                  <a:cubicBezTo>
                    <a:pt x="8" y="19"/>
                    <a:pt x="8" y="19"/>
                    <a:pt x="8" y="19"/>
                  </a:cubicBezTo>
                  <a:cubicBezTo>
                    <a:pt x="8" y="1"/>
                    <a:pt x="8" y="1"/>
                    <a:pt x="8" y="1"/>
                  </a:cubicBezTo>
                  <a:cubicBezTo>
                    <a:pt x="8" y="1"/>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32" name="Freeform 45"/>
            <p:cNvSpPr>
              <a:spLocks/>
            </p:cNvSpPr>
            <p:nvPr/>
          </p:nvSpPr>
          <p:spPr bwMode="auto">
            <a:xfrm>
              <a:off x="3877" y="2161"/>
              <a:ext cx="22" cy="70"/>
            </a:xfrm>
            <a:custGeom>
              <a:avLst/>
              <a:gdLst>
                <a:gd name="T0" fmla="*/ 8 w 9"/>
                <a:gd name="T1" fmla="*/ 0 h 28"/>
                <a:gd name="T2" fmla="*/ 1 w 9"/>
                <a:gd name="T3" fmla="*/ 0 h 28"/>
                <a:gd name="T4" fmla="*/ 0 w 9"/>
                <a:gd name="T5" fmla="*/ 1 h 28"/>
                <a:gd name="T6" fmla="*/ 0 w 9"/>
                <a:gd name="T7" fmla="*/ 28 h 28"/>
                <a:gd name="T8" fmla="*/ 1 w 9"/>
                <a:gd name="T9" fmla="*/ 28 h 28"/>
                <a:gd name="T10" fmla="*/ 8 w 9"/>
                <a:gd name="T11" fmla="*/ 28 h 28"/>
                <a:gd name="T12" fmla="*/ 9 w 9"/>
                <a:gd name="T13" fmla="*/ 28 h 28"/>
                <a:gd name="T14" fmla="*/ 9 w 9"/>
                <a:gd name="T15" fmla="*/ 1 h 28"/>
                <a:gd name="T16" fmla="*/ 8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8" y="0"/>
                  </a:moveTo>
                  <a:cubicBezTo>
                    <a:pt x="1" y="0"/>
                    <a:pt x="1" y="0"/>
                    <a:pt x="1" y="0"/>
                  </a:cubicBezTo>
                  <a:cubicBezTo>
                    <a:pt x="0" y="0"/>
                    <a:pt x="0" y="1"/>
                    <a:pt x="0" y="1"/>
                  </a:cubicBezTo>
                  <a:cubicBezTo>
                    <a:pt x="0" y="28"/>
                    <a:pt x="0" y="28"/>
                    <a:pt x="0" y="28"/>
                  </a:cubicBezTo>
                  <a:cubicBezTo>
                    <a:pt x="0" y="28"/>
                    <a:pt x="0" y="28"/>
                    <a:pt x="1" y="28"/>
                  </a:cubicBezTo>
                  <a:cubicBezTo>
                    <a:pt x="8" y="28"/>
                    <a:pt x="8" y="28"/>
                    <a:pt x="8" y="28"/>
                  </a:cubicBezTo>
                  <a:cubicBezTo>
                    <a:pt x="8" y="28"/>
                    <a:pt x="9" y="28"/>
                    <a:pt x="9" y="28"/>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33" name="Freeform 46"/>
            <p:cNvSpPr>
              <a:spLocks/>
            </p:cNvSpPr>
            <p:nvPr/>
          </p:nvSpPr>
          <p:spPr bwMode="auto">
            <a:xfrm>
              <a:off x="3821" y="2089"/>
              <a:ext cx="23" cy="27"/>
            </a:xfrm>
            <a:custGeom>
              <a:avLst/>
              <a:gdLst>
                <a:gd name="T0" fmla="*/ 5 w 9"/>
                <a:gd name="T1" fmla="*/ 10 h 11"/>
                <a:gd name="T2" fmla="*/ 8 w 9"/>
                <a:gd name="T3" fmla="*/ 4 h 11"/>
                <a:gd name="T4" fmla="*/ 5 w 9"/>
                <a:gd name="T5" fmla="*/ 0 h 11"/>
                <a:gd name="T6" fmla="*/ 0 w 9"/>
                <a:gd name="T7" fmla="*/ 4 h 11"/>
                <a:gd name="T8" fmla="*/ 5 w 9"/>
                <a:gd name="T9" fmla="*/ 10 h 11"/>
              </a:gdLst>
              <a:ahLst/>
              <a:cxnLst>
                <a:cxn ang="0">
                  <a:pos x="T0" y="T1"/>
                </a:cxn>
                <a:cxn ang="0">
                  <a:pos x="T2" y="T3"/>
                </a:cxn>
                <a:cxn ang="0">
                  <a:pos x="T4" y="T5"/>
                </a:cxn>
                <a:cxn ang="0">
                  <a:pos x="T6" y="T7"/>
                </a:cxn>
                <a:cxn ang="0">
                  <a:pos x="T8" y="T9"/>
                </a:cxn>
              </a:cxnLst>
              <a:rect l="0" t="0" r="r" b="b"/>
              <a:pathLst>
                <a:path w="9" h="11">
                  <a:moveTo>
                    <a:pt x="5" y="10"/>
                  </a:moveTo>
                  <a:cubicBezTo>
                    <a:pt x="8" y="10"/>
                    <a:pt x="8" y="7"/>
                    <a:pt x="8" y="4"/>
                  </a:cubicBezTo>
                  <a:cubicBezTo>
                    <a:pt x="9" y="2"/>
                    <a:pt x="7" y="0"/>
                    <a:pt x="5" y="0"/>
                  </a:cubicBezTo>
                  <a:cubicBezTo>
                    <a:pt x="2" y="0"/>
                    <a:pt x="0" y="2"/>
                    <a:pt x="0" y="4"/>
                  </a:cubicBezTo>
                  <a:cubicBezTo>
                    <a:pt x="1" y="8"/>
                    <a:pt x="4" y="11"/>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34" name="Freeform 47"/>
            <p:cNvSpPr>
              <a:spLocks/>
            </p:cNvSpPr>
            <p:nvPr/>
          </p:nvSpPr>
          <p:spPr bwMode="auto">
            <a:xfrm>
              <a:off x="3785" y="2164"/>
              <a:ext cx="36" cy="44"/>
            </a:xfrm>
            <a:custGeom>
              <a:avLst/>
              <a:gdLst>
                <a:gd name="T0" fmla="*/ 12 w 14"/>
                <a:gd name="T1" fmla="*/ 1 h 18"/>
                <a:gd name="T2" fmla="*/ 10 w 14"/>
                <a:gd name="T3" fmla="*/ 0 h 18"/>
                <a:gd name="T4" fmla="*/ 8 w 14"/>
                <a:gd name="T5" fmla="*/ 6 h 18"/>
                <a:gd name="T6" fmla="*/ 1 w 14"/>
                <a:gd name="T7" fmla="*/ 14 h 18"/>
                <a:gd name="T8" fmla="*/ 1 w 14"/>
                <a:gd name="T9" fmla="*/ 17 h 18"/>
                <a:gd name="T10" fmla="*/ 4 w 14"/>
                <a:gd name="T11" fmla="*/ 17 h 18"/>
                <a:gd name="T12" fmla="*/ 12 w 14"/>
                <a:gd name="T13" fmla="*/ 9 h 18"/>
                <a:gd name="T14" fmla="*/ 13 w 14"/>
                <a:gd name="T15" fmla="*/ 8 h 18"/>
                <a:gd name="T16" fmla="*/ 14 w 14"/>
                <a:gd name="T17" fmla="*/ 3 h 18"/>
                <a:gd name="T18" fmla="*/ 12 w 14"/>
                <a:gd name="T1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8">
                  <a:moveTo>
                    <a:pt x="12" y="1"/>
                  </a:moveTo>
                  <a:cubicBezTo>
                    <a:pt x="11" y="1"/>
                    <a:pt x="10" y="0"/>
                    <a:pt x="10" y="0"/>
                  </a:cubicBezTo>
                  <a:cubicBezTo>
                    <a:pt x="8" y="6"/>
                    <a:pt x="8" y="6"/>
                    <a:pt x="8" y="6"/>
                  </a:cubicBezTo>
                  <a:cubicBezTo>
                    <a:pt x="1" y="14"/>
                    <a:pt x="1" y="14"/>
                    <a:pt x="1" y="14"/>
                  </a:cubicBezTo>
                  <a:cubicBezTo>
                    <a:pt x="0" y="15"/>
                    <a:pt x="0" y="16"/>
                    <a:pt x="1" y="17"/>
                  </a:cubicBezTo>
                  <a:cubicBezTo>
                    <a:pt x="2" y="18"/>
                    <a:pt x="4" y="18"/>
                    <a:pt x="4" y="17"/>
                  </a:cubicBezTo>
                  <a:cubicBezTo>
                    <a:pt x="12" y="9"/>
                    <a:pt x="12" y="9"/>
                    <a:pt x="12" y="9"/>
                  </a:cubicBezTo>
                  <a:cubicBezTo>
                    <a:pt x="12" y="9"/>
                    <a:pt x="13" y="8"/>
                    <a:pt x="13" y="8"/>
                  </a:cubicBezTo>
                  <a:cubicBezTo>
                    <a:pt x="14" y="3"/>
                    <a:pt x="14" y="3"/>
                    <a:pt x="14" y="3"/>
                  </a:cubicBezTo>
                  <a:cubicBezTo>
                    <a:pt x="13" y="2"/>
                    <a:pt x="13" y="2"/>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35" name="Freeform 48"/>
            <p:cNvSpPr>
              <a:spLocks/>
            </p:cNvSpPr>
            <p:nvPr/>
          </p:nvSpPr>
          <p:spPr bwMode="auto">
            <a:xfrm>
              <a:off x="3836" y="2116"/>
              <a:ext cx="33" cy="20"/>
            </a:xfrm>
            <a:custGeom>
              <a:avLst/>
              <a:gdLst>
                <a:gd name="T0" fmla="*/ 6 w 13"/>
                <a:gd name="T1" fmla="*/ 8 h 8"/>
                <a:gd name="T2" fmla="*/ 12 w 13"/>
                <a:gd name="T3" fmla="*/ 4 h 8"/>
                <a:gd name="T4" fmla="*/ 12 w 13"/>
                <a:gd name="T5" fmla="*/ 1 h 8"/>
                <a:gd name="T6" fmla="*/ 10 w 13"/>
                <a:gd name="T7" fmla="*/ 1 h 8"/>
                <a:gd name="T8" fmla="*/ 5 w 13"/>
                <a:gd name="T9" fmla="*/ 4 h 8"/>
                <a:gd name="T10" fmla="*/ 1 w 13"/>
                <a:gd name="T11" fmla="*/ 3 h 8"/>
                <a:gd name="T12" fmla="*/ 1 w 13"/>
                <a:gd name="T13" fmla="*/ 5 h 8"/>
                <a:gd name="T14" fmla="*/ 0 w 13"/>
                <a:gd name="T15" fmla="*/ 7 h 8"/>
                <a:gd name="T16" fmla="*/ 5 w 13"/>
                <a:gd name="T17" fmla="*/ 8 h 8"/>
                <a:gd name="T18" fmla="*/ 6 w 1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6" y="8"/>
                  </a:moveTo>
                  <a:cubicBezTo>
                    <a:pt x="12" y="4"/>
                    <a:pt x="12" y="4"/>
                    <a:pt x="12" y="4"/>
                  </a:cubicBezTo>
                  <a:cubicBezTo>
                    <a:pt x="13" y="3"/>
                    <a:pt x="13" y="2"/>
                    <a:pt x="12" y="1"/>
                  </a:cubicBezTo>
                  <a:cubicBezTo>
                    <a:pt x="12" y="1"/>
                    <a:pt x="11" y="0"/>
                    <a:pt x="10" y="1"/>
                  </a:cubicBezTo>
                  <a:cubicBezTo>
                    <a:pt x="5" y="4"/>
                    <a:pt x="5" y="4"/>
                    <a:pt x="5" y="4"/>
                  </a:cubicBezTo>
                  <a:cubicBezTo>
                    <a:pt x="1" y="3"/>
                    <a:pt x="1" y="3"/>
                    <a:pt x="1" y="3"/>
                  </a:cubicBezTo>
                  <a:cubicBezTo>
                    <a:pt x="1" y="3"/>
                    <a:pt x="1" y="4"/>
                    <a:pt x="1" y="5"/>
                  </a:cubicBezTo>
                  <a:cubicBezTo>
                    <a:pt x="1" y="6"/>
                    <a:pt x="0" y="7"/>
                    <a:pt x="0" y="7"/>
                  </a:cubicBezTo>
                  <a:cubicBezTo>
                    <a:pt x="5" y="8"/>
                    <a:pt x="5" y="8"/>
                    <a:pt x="5" y="8"/>
                  </a:cubicBezTo>
                  <a:cubicBezTo>
                    <a:pt x="5" y="8"/>
                    <a:pt x="6"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36" name="Freeform 49"/>
            <p:cNvSpPr>
              <a:spLocks/>
            </p:cNvSpPr>
            <p:nvPr/>
          </p:nvSpPr>
          <p:spPr bwMode="auto">
            <a:xfrm>
              <a:off x="3783" y="2116"/>
              <a:ext cx="58" cy="87"/>
            </a:xfrm>
            <a:custGeom>
              <a:avLst/>
              <a:gdLst>
                <a:gd name="T0" fmla="*/ 18 w 23"/>
                <a:gd name="T1" fmla="*/ 17 h 35"/>
                <a:gd name="T2" fmla="*/ 21 w 23"/>
                <a:gd name="T3" fmla="*/ 5 h 35"/>
                <a:gd name="T4" fmla="*/ 21 w 23"/>
                <a:gd name="T5" fmla="*/ 2 h 35"/>
                <a:gd name="T6" fmla="*/ 20 w 23"/>
                <a:gd name="T7" fmla="*/ 2 h 35"/>
                <a:gd name="T8" fmla="*/ 19 w 23"/>
                <a:gd name="T9" fmla="*/ 7 h 35"/>
                <a:gd name="T10" fmla="*/ 20 w 23"/>
                <a:gd name="T11" fmla="*/ 3 h 35"/>
                <a:gd name="T12" fmla="*/ 20 w 23"/>
                <a:gd name="T13" fmla="*/ 2 h 35"/>
                <a:gd name="T14" fmla="*/ 20 w 23"/>
                <a:gd name="T15" fmla="*/ 1 h 35"/>
                <a:gd name="T16" fmla="*/ 19 w 23"/>
                <a:gd name="T17" fmla="*/ 1 h 35"/>
                <a:gd name="T18" fmla="*/ 18 w 23"/>
                <a:gd name="T19" fmla="*/ 2 h 35"/>
                <a:gd name="T20" fmla="*/ 19 w 23"/>
                <a:gd name="T21" fmla="*/ 3 h 35"/>
                <a:gd name="T22" fmla="*/ 18 w 23"/>
                <a:gd name="T23" fmla="*/ 6 h 35"/>
                <a:gd name="T24" fmla="*/ 17 w 23"/>
                <a:gd name="T25" fmla="*/ 0 h 35"/>
                <a:gd name="T26" fmla="*/ 17 w 23"/>
                <a:gd name="T27" fmla="*/ 0 h 35"/>
                <a:gd name="T28" fmla="*/ 17 w 23"/>
                <a:gd name="T29" fmla="*/ 0 h 35"/>
                <a:gd name="T30" fmla="*/ 15 w 23"/>
                <a:gd name="T31" fmla="*/ 0 h 35"/>
                <a:gd name="T32" fmla="*/ 8 w 23"/>
                <a:gd name="T33" fmla="*/ 0 h 35"/>
                <a:gd name="T34" fmla="*/ 1 w 23"/>
                <a:gd name="T35" fmla="*/ 5 h 35"/>
                <a:gd name="T36" fmla="*/ 1 w 23"/>
                <a:gd name="T37" fmla="*/ 8 h 35"/>
                <a:gd name="T38" fmla="*/ 4 w 23"/>
                <a:gd name="T39" fmla="*/ 8 h 35"/>
                <a:gd name="T40" fmla="*/ 4 w 23"/>
                <a:gd name="T41" fmla="*/ 8 h 35"/>
                <a:gd name="T42" fmla="*/ 9 w 23"/>
                <a:gd name="T43" fmla="*/ 4 h 35"/>
                <a:gd name="T44" fmla="*/ 13 w 23"/>
                <a:gd name="T45" fmla="*/ 4 h 35"/>
                <a:gd name="T46" fmla="*/ 12 w 23"/>
                <a:gd name="T47" fmla="*/ 4 h 35"/>
                <a:gd name="T48" fmla="*/ 9 w 23"/>
                <a:gd name="T49" fmla="*/ 15 h 35"/>
                <a:gd name="T50" fmla="*/ 10 w 23"/>
                <a:gd name="T51" fmla="*/ 16 h 35"/>
                <a:gd name="T52" fmla="*/ 14 w 23"/>
                <a:gd name="T53" fmla="*/ 20 h 35"/>
                <a:gd name="T54" fmla="*/ 18 w 23"/>
                <a:gd name="T55" fmla="*/ 24 h 35"/>
                <a:gd name="T56" fmla="*/ 17 w 23"/>
                <a:gd name="T57" fmla="*/ 32 h 35"/>
                <a:gd name="T58" fmla="*/ 19 w 23"/>
                <a:gd name="T59" fmla="*/ 35 h 35"/>
                <a:gd name="T60" fmla="*/ 22 w 23"/>
                <a:gd name="T61" fmla="*/ 33 h 35"/>
                <a:gd name="T62" fmla="*/ 23 w 23"/>
                <a:gd name="T63" fmla="*/ 24 h 35"/>
                <a:gd name="T64" fmla="*/ 23 w 23"/>
                <a:gd name="T65" fmla="*/ 22 h 35"/>
                <a:gd name="T66" fmla="*/ 18 w 23"/>
                <a:gd name="T6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35">
                  <a:moveTo>
                    <a:pt x="18" y="17"/>
                  </a:moveTo>
                  <a:cubicBezTo>
                    <a:pt x="19" y="10"/>
                    <a:pt x="21" y="6"/>
                    <a:pt x="21" y="5"/>
                  </a:cubicBezTo>
                  <a:cubicBezTo>
                    <a:pt x="21" y="3"/>
                    <a:pt x="21" y="2"/>
                    <a:pt x="21" y="2"/>
                  </a:cubicBezTo>
                  <a:cubicBezTo>
                    <a:pt x="20" y="2"/>
                    <a:pt x="20" y="2"/>
                    <a:pt x="20" y="2"/>
                  </a:cubicBezTo>
                  <a:cubicBezTo>
                    <a:pt x="20" y="5"/>
                    <a:pt x="19" y="7"/>
                    <a:pt x="19" y="7"/>
                  </a:cubicBezTo>
                  <a:cubicBezTo>
                    <a:pt x="19" y="7"/>
                    <a:pt x="20" y="4"/>
                    <a:pt x="20" y="3"/>
                  </a:cubicBezTo>
                  <a:cubicBezTo>
                    <a:pt x="20" y="2"/>
                    <a:pt x="20" y="2"/>
                    <a:pt x="20" y="2"/>
                  </a:cubicBezTo>
                  <a:cubicBezTo>
                    <a:pt x="20" y="1"/>
                    <a:pt x="20" y="1"/>
                    <a:pt x="20" y="1"/>
                  </a:cubicBezTo>
                  <a:cubicBezTo>
                    <a:pt x="20" y="1"/>
                    <a:pt x="19" y="1"/>
                    <a:pt x="19" y="1"/>
                  </a:cubicBezTo>
                  <a:cubicBezTo>
                    <a:pt x="19" y="1"/>
                    <a:pt x="18" y="2"/>
                    <a:pt x="18" y="2"/>
                  </a:cubicBezTo>
                  <a:cubicBezTo>
                    <a:pt x="18" y="2"/>
                    <a:pt x="18" y="2"/>
                    <a:pt x="19" y="3"/>
                  </a:cubicBezTo>
                  <a:cubicBezTo>
                    <a:pt x="19" y="3"/>
                    <a:pt x="18" y="4"/>
                    <a:pt x="18" y="6"/>
                  </a:cubicBezTo>
                  <a:cubicBezTo>
                    <a:pt x="18" y="1"/>
                    <a:pt x="17" y="0"/>
                    <a:pt x="17" y="0"/>
                  </a:cubicBezTo>
                  <a:cubicBezTo>
                    <a:pt x="17" y="0"/>
                    <a:pt x="17" y="0"/>
                    <a:pt x="17" y="0"/>
                  </a:cubicBezTo>
                  <a:cubicBezTo>
                    <a:pt x="17" y="0"/>
                    <a:pt x="17" y="0"/>
                    <a:pt x="17" y="0"/>
                  </a:cubicBezTo>
                  <a:cubicBezTo>
                    <a:pt x="16" y="0"/>
                    <a:pt x="15" y="0"/>
                    <a:pt x="15" y="0"/>
                  </a:cubicBezTo>
                  <a:cubicBezTo>
                    <a:pt x="13" y="0"/>
                    <a:pt x="11" y="0"/>
                    <a:pt x="8" y="0"/>
                  </a:cubicBezTo>
                  <a:cubicBezTo>
                    <a:pt x="8" y="0"/>
                    <a:pt x="1" y="5"/>
                    <a:pt x="1" y="5"/>
                  </a:cubicBezTo>
                  <a:cubicBezTo>
                    <a:pt x="0" y="6"/>
                    <a:pt x="0" y="7"/>
                    <a:pt x="1" y="8"/>
                  </a:cubicBezTo>
                  <a:cubicBezTo>
                    <a:pt x="2" y="8"/>
                    <a:pt x="3" y="9"/>
                    <a:pt x="4" y="8"/>
                  </a:cubicBezTo>
                  <a:cubicBezTo>
                    <a:pt x="4" y="8"/>
                    <a:pt x="4" y="8"/>
                    <a:pt x="4" y="8"/>
                  </a:cubicBezTo>
                  <a:cubicBezTo>
                    <a:pt x="4" y="8"/>
                    <a:pt x="9" y="4"/>
                    <a:pt x="9" y="4"/>
                  </a:cubicBezTo>
                  <a:cubicBezTo>
                    <a:pt x="9" y="4"/>
                    <a:pt x="13" y="4"/>
                    <a:pt x="13" y="4"/>
                  </a:cubicBezTo>
                  <a:cubicBezTo>
                    <a:pt x="12" y="4"/>
                    <a:pt x="12" y="4"/>
                    <a:pt x="12" y="4"/>
                  </a:cubicBezTo>
                  <a:cubicBezTo>
                    <a:pt x="11" y="7"/>
                    <a:pt x="9" y="13"/>
                    <a:pt x="9" y="15"/>
                  </a:cubicBezTo>
                  <a:cubicBezTo>
                    <a:pt x="9" y="15"/>
                    <a:pt x="10" y="15"/>
                    <a:pt x="10" y="16"/>
                  </a:cubicBezTo>
                  <a:cubicBezTo>
                    <a:pt x="10" y="16"/>
                    <a:pt x="11" y="18"/>
                    <a:pt x="14" y="20"/>
                  </a:cubicBezTo>
                  <a:cubicBezTo>
                    <a:pt x="14" y="20"/>
                    <a:pt x="18" y="24"/>
                    <a:pt x="18" y="24"/>
                  </a:cubicBezTo>
                  <a:cubicBezTo>
                    <a:pt x="18" y="24"/>
                    <a:pt x="17" y="32"/>
                    <a:pt x="17" y="32"/>
                  </a:cubicBezTo>
                  <a:cubicBezTo>
                    <a:pt x="17" y="34"/>
                    <a:pt x="18" y="35"/>
                    <a:pt x="19" y="35"/>
                  </a:cubicBezTo>
                  <a:cubicBezTo>
                    <a:pt x="20" y="35"/>
                    <a:pt x="21" y="35"/>
                    <a:pt x="22" y="33"/>
                  </a:cubicBezTo>
                  <a:cubicBezTo>
                    <a:pt x="22" y="33"/>
                    <a:pt x="23" y="24"/>
                    <a:pt x="23" y="24"/>
                  </a:cubicBezTo>
                  <a:cubicBezTo>
                    <a:pt x="23" y="23"/>
                    <a:pt x="23" y="22"/>
                    <a:pt x="23" y="22"/>
                  </a:cubicBezTo>
                  <a:cubicBezTo>
                    <a:pt x="22" y="21"/>
                    <a:pt x="18" y="17"/>
                    <a:pt x="1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grpSp>
      <p:grpSp>
        <p:nvGrpSpPr>
          <p:cNvPr id="37" name="Group 52"/>
          <p:cNvGrpSpPr>
            <a:grpSpLocks noChangeAspect="1"/>
          </p:cNvGrpSpPr>
          <p:nvPr/>
        </p:nvGrpSpPr>
        <p:grpSpPr bwMode="auto">
          <a:xfrm>
            <a:off x="4457176" y="4530110"/>
            <a:ext cx="303358" cy="300744"/>
            <a:chOff x="3783" y="2102"/>
            <a:chExt cx="116" cy="115"/>
          </a:xfrm>
          <a:solidFill>
            <a:schemeClr val="bg1"/>
          </a:solidFill>
          <a:effectLst/>
        </p:grpSpPr>
        <p:sp>
          <p:nvSpPr>
            <p:cNvPr id="38" name="Freeform 53"/>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9" name="Freeform 54"/>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0" name="Freeform 55"/>
            <p:cNvSpPr>
              <a:spLocks/>
            </p:cNvSpPr>
            <p:nvPr/>
          </p:nvSpPr>
          <p:spPr bwMode="auto">
            <a:xfrm>
              <a:off x="3839" y="2115"/>
              <a:ext cx="7" cy="10"/>
            </a:xfrm>
            <a:custGeom>
              <a:avLst/>
              <a:gdLst>
                <a:gd name="T0" fmla="*/ 1 w 3"/>
                <a:gd name="T1" fmla="*/ 4 h 4"/>
                <a:gd name="T2" fmla="*/ 1 w 3"/>
                <a:gd name="T3" fmla="*/ 4 h 4"/>
                <a:gd name="T4" fmla="*/ 3 w 3"/>
                <a:gd name="T5" fmla="*/ 3 h 4"/>
                <a:gd name="T6" fmla="*/ 3 w 3"/>
                <a:gd name="T7" fmla="*/ 0 h 4"/>
                <a:gd name="T8" fmla="*/ 1 w 3"/>
                <a:gd name="T9" fmla="*/ 0 h 4"/>
                <a:gd name="T10" fmla="*/ 0 w 3"/>
                <a:gd name="T11" fmla="*/ 0 h 4"/>
                <a:gd name="T12" fmla="*/ 0 w 3"/>
                <a:gd name="T13" fmla="*/ 3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2" y="4"/>
                    <a:pt x="3" y="4"/>
                    <a:pt x="3" y="3"/>
                  </a:cubicBezTo>
                  <a:cubicBezTo>
                    <a:pt x="3" y="0"/>
                    <a:pt x="3" y="0"/>
                    <a:pt x="3" y="0"/>
                  </a:cubicBezTo>
                  <a:cubicBezTo>
                    <a:pt x="2" y="0"/>
                    <a:pt x="2" y="0"/>
                    <a:pt x="1" y="0"/>
                  </a:cubicBezTo>
                  <a:cubicBezTo>
                    <a:pt x="1" y="0"/>
                    <a:pt x="0" y="0"/>
                    <a:pt x="0" y="0"/>
                  </a:cubicBezTo>
                  <a:cubicBezTo>
                    <a:pt x="0" y="3"/>
                    <a:pt x="0" y="3"/>
                    <a:pt x="0" y="3"/>
                  </a:cubicBezTo>
                  <a:cubicBezTo>
                    <a:pt x="0" y="4"/>
                    <a:pt x="0"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1" name="Freeform 56"/>
            <p:cNvSpPr>
              <a:spLocks/>
            </p:cNvSpPr>
            <p:nvPr/>
          </p:nvSpPr>
          <p:spPr bwMode="auto">
            <a:xfrm>
              <a:off x="3839" y="2195"/>
              <a:ext cx="7" cy="10"/>
            </a:xfrm>
            <a:custGeom>
              <a:avLst/>
              <a:gdLst>
                <a:gd name="T0" fmla="*/ 1 w 3"/>
                <a:gd name="T1" fmla="*/ 0 h 4"/>
                <a:gd name="T2" fmla="*/ 1 w 3"/>
                <a:gd name="T3" fmla="*/ 0 h 4"/>
                <a:gd name="T4" fmla="*/ 0 w 3"/>
                <a:gd name="T5" fmla="*/ 1 h 4"/>
                <a:gd name="T6" fmla="*/ 0 w 3"/>
                <a:gd name="T7" fmla="*/ 4 h 4"/>
                <a:gd name="T8" fmla="*/ 1 w 3"/>
                <a:gd name="T9" fmla="*/ 4 h 4"/>
                <a:gd name="T10" fmla="*/ 3 w 3"/>
                <a:gd name="T11" fmla="*/ 4 h 4"/>
                <a:gd name="T12" fmla="*/ 3 w 3"/>
                <a:gd name="T13" fmla="*/ 1 h 4"/>
                <a:gd name="T14" fmla="*/ 1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0"/>
                  </a:moveTo>
                  <a:cubicBezTo>
                    <a:pt x="1" y="0"/>
                    <a:pt x="1" y="0"/>
                    <a:pt x="1" y="0"/>
                  </a:cubicBezTo>
                  <a:cubicBezTo>
                    <a:pt x="0" y="0"/>
                    <a:pt x="0" y="1"/>
                    <a:pt x="0" y="1"/>
                  </a:cubicBezTo>
                  <a:cubicBezTo>
                    <a:pt x="0" y="4"/>
                    <a:pt x="0" y="4"/>
                    <a:pt x="0" y="4"/>
                  </a:cubicBezTo>
                  <a:cubicBezTo>
                    <a:pt x="0" y="4"/>
                    <a:pt x="1" y="4"/>
                    <a:pt x="1" y="4"/>
                  </a:cubicBezTo>
                  <a:cubicBezTo>
                    <a:pt x="2" y="4"/>
                    <a:pt x="2" y="4"/>
                    <a:pt x="3" y="4"/>
                  </a:cubicBezTo>
                  <a:cubicBezTo>
                    <a:pt x="3" y="1"/>
                    <a:pt x="3" y="1"/>
                    <a:pt x="3" y="1"/>
                  </a:cubicBezTo>
                  <a:cubicBezTo>
                    <a:pt x="3" y="1"/>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2" name="Freeform 57"/>
            <p:cNvSpPr>
              <a:spLocks/>
            </p:cNvSpPr>
            <p:nvPr/>
          </p:nvSpPr>
          <p:spPr bwMode="auto">
            <a:xfrm>
              <a:off x="3796" y="2155"/>
              <a:ext cx="10" cy="10"/>
            </a:xfrm>
            <a:custGeom>
              <a:avLst/>
              <a:gdLst>
                <a:gd name="T0" fmla="*/ 3 w 4"/>
                <a:gd name="T1" fmla="*/ 0 h 4"/>
                <a:gd name="T2" fmla="*/ 0 w 4"/>
                <a:gd name="T3" fmla="*/ 0 h 4"/>
                <a:gd name="T4" fmla="*/ 0 w 4"/>
                <a:gd name="T5" fmla="*/ 2 h 4"/>
                <a:gd name="T6" fmla="*/ 0 w 4"/>
                <a:gd name="T7" fmla="*/ 4 h 4"/>
                <a:gd name="T8" fmla="*/ 3 w 4"/>
                <a:gd name="T9" fmla="*/ 4 h 4"/>
                <a:gd name="T10" fmla="*/ 4 w 4"/>
                <a:gd name="T11" fmla="*/ 2 h 4"/>
                <a:gd name="T12" fmla="*/ 4 w 4"/>
                <a:gd name="T13" fmla="*/ 2 h 4"/>
                <a:gd name="T14" fmla="*/ 3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3" y="0"/>
                  </a:moveTo>
                  <a:cubicBezTo>
                    <a:pt x="0" y="0"/>
                    <a:pt x="0" y="0"/>
                    <a:pt x="0" y="0"/>
                  </a:cubicBezTo>
                  <a:cubicBezTo>
                    <a:pt x="0" y="1"/>
                    <a:pt x="0" y="1"/>
                    <a:pt x="0" y="2"/>
                  </a:cubicBezTo>
                  <a:cubicBezTo>
                    <a:pt x="0" y="3"/>
                    <a:pt x="0" y="3"/>
                    <a:pt x="0" y="4"/>
                  </a:cubicBezTo>
                  <a:cubicBezTo>
                    <a:pt x="3" y="4"/>
                    <a:pt x="3" y="4"/>
                    <a:pt x="3" y="4"/>
                  </a:cubicBezTo>
                  <a:cubicBezTo>
                    <a:pt x="4" y="4"/>
                    <a:pt x="4" y="3"/>
                    <a:pt x="4" y="2"/>
                  </a:cubicBezTo>
                  <a:cubicBezTo>
                    <a:pt x="4" y="2"/>
                    <a:pt x="4" y="2"/>
                    <a:pt x="4" y="2"/>
                  </a:cubicBezTo>
                  <a:cubicBezTo>
                    <a:pt x="4" y="1"/>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3" name="Freeform 58"/>
            <p:cNvSpPr>
              <a:spLocks/>
            </p:cNvSpPr>
            <p:nvPr/>
          </p:nvSpPr>
          <p:spPr bwMode="auto">
            <a:xfrm>
              <a:off x="3877" y="2155"/>
              <a:ext cx="10" cy="10"/>
            </a:xfrm>
            <a:custGeom>
              <a:avLst/>
              <a:gdLst>
                <a:gd name="T0" fmla="*/ 4 w 4"/>
                <a:gd name="T1" fmla="*/ 0 h 4"/>
                <a:gd name="T2" fmla="*/ 2 w 4"/>
                <a:gd name="T3" fmla="*/ 0 h 4"/>
                <a:gd name="T4" fmla="*/ 0 w 4"/>
                <a:gd name="T5" fmla="*/ 2 h 4"/>
                <a:gd name="T6" fmla="*/ 0 w 4"/>
                <a:gd name="T7" fmla="*/ 2 h 4"/>
                <a:gd name="T8" fmla="*/ 2 w 4"/>
                <a:gd name="T9" fmla="*/ 4 h 4"/>
                <a:gd name="T10" fmla="*/ 4 w 4"/>
                <a:gd name="T11" fmla="*/ 4 h 4"/>
                <a:gd name="T12" fmla="*/ 4 w 4"/>
                <a:gd name="T13" fmla="*/ 2 h 4"/>
                <a:gd name="T14" fmla="*/ 4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0"/>
                  </a:moveTo>
                  <a:cubicBezTo>
                    <a:pt x="2" y="0"/>
                    <a:pt x="2" y="0"/>
                    <a:pt x="2" y="0"/>
                  </a:cubicBezTo>
                  <a:cubicBezTo>
                    <a:pt x="1" y="0"/>
                    <a:pt x="0" y="1"/>
                    <a:pt x="0" y="2"/>
                  </a:cubicBezTo>
                  <a:cubicBezTo>
                    <a:pt x="0" y="2"/>
                    <a:pt x="0" y="2"/>
                    <a:pt x="0" y="2"/>
                  </a:cubicBezTo>
                  <a:cubicBezTo>
                    <a:pt x="0" y="3"/>
                    <a:pt x="1" y="4"/>
                    <a:pt x="2" y="4"/>
                  </a:cubicBezTo>
                  <a:cubicBezTo>
                    <a:pt x="4" y="4"/>
                    <a:pt x="4" y="4"/>
                    <a:pt x="4" y="4"/>
                  </a:cubicBezTo>
                  <a:cubicBezTo>
                    <a:pt x="4" y="3"/>
                    <a:pt x="4" y="3"/>
                    <a:pt x="4" y="2"/>
                  </a:cubicBezTo>
                  <a:cubicBezTo>
                    <a:pt x="4" y="1"/>
                    <a:pt x="4" y="1"/>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4" name="Freeform 59"/>
            <p:cNvSpPr>
              <a:spLocks/>
            </p:cNvSpPr>
            <p:nvPr/>
          </p:nvSpPr>
          <p:spPr bwMode="auto">
            <a:xfrm>
              <a:off x="3813" y="2127"/>
              <a:ext cx="33" cy="38"/>
            </a:xfrm>
            <a:custGeom>
              <a:avLst/>
              <a:gdLst>
                <a:gd name="T0" fmla="*/ 11 w 13"/>
                <a:gd name="T1" fmla="*/ 0 h 15"/>
                <a:gd name="T2" fmla="*/ 10 w 13"/>
                <a:gd name="T3" fmla="*/ 2 h 15"/>
                <a:gd name="T4" fmla="*/ 10 w 13"/>
                <a:gd name="T5" fmla="*/ 11 h 15"/>
                <a:gd name="T6" fmla="*/ 9 w 13"/>
                <a:gd name="T7" fmla="*/ 12 h 15"/>
                <a:gd name="T8" fmla="*/ 2 w 13"/>
                <a:gd name="T9" fmla="*/ 12 h 15"/>
                <a:gd name="T10" fmla="*/ 0 w 13"/>
                <a:gd name="T11" fmla="*/ 14 h 15"/>
                <a:gd name="T12" fmla="*/ 2 w 13"/>
                <a:gd name="T13" fmla="*/ 15 h 15"/>
                <a:gd name="T14" fmla="*/ 11 w 13"/>
                <a:gd name="T15" fmla="*/ 15 h 15"/>
                <a:gd name="T16" fmla="*/ 12 w 13"/>
                <a:gd name="T17" fmla="*/ 15 h 15"/>
                <a:gd name="T18" fmla="*/ 12 w 13"/>
                <a:gd name="T19" fmla="*/ 15 h 15"/>
                <a:gd name="T20" fmla="*/ 13 w 13"/>
                <a:gd name="T21" fmla="*/ 13 h 15"/>
                <a:gd name="T22" fmla="*/ 13 w 13"/>
                <a:gd name="T23" fmla="*/ 2 h 15"/>
                <a:gd name="T24" fmla="*/ 11 w 13"/>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5">
                  <a:moveTo>
                    <a:pt x="11" y="0"/>
                  </a:moveTo>
                  <a:cubicBezTo>
                    <a:pt x="10" y="0"/>
                    <a:pt x="10" y="1"/>
                    <a:pt x="10" y="2"/>
                  </a:cubicBezTo>
                  <a:cubicBezTo>
                    <a:pt x="10" y="11"/>
                    <a:pt x="10" y="11"/>
                    <a:pt x="10" y="11"/>
                  </a:cubicBezTo>
                  <a:cubicBezTo>
                    <a:pt x="10" y="12"/>
                    <a:pt x="9" y="12"/>
                    <a:pt x="9" y="12"/>
                  </a:cubicBezTo>
                  <a:cubicBezTo>
                    <a:pt x="2" y="12"/>
                    <a:pt x="2" y="12"/>
                    <a:pt x="2" y="12"/>
                  </a:cubicBezTo>
                  <a:cubicBezTo>
                    <a:pt x="1" y="12"/>
                    <a:pt x="0" y="13"/>
                    <a:pt x="0" y="14"/>
                  </a:cubicBezTo>
                  <a:cubicBezTo>
                    <a:pt x="0" y="14"/>
                    <a:pt x="1" y="15"/>
                    <a:pt x="2" y="15"/>
                  </a:cubicBezTo>
                  <a:cubicBezTo>
                    <a:pt x="11" y="15"/>
                    <a:pt x="11" y="15"/>
                    <a:pt x="11" y="15"/>
                  </a:cubicBezTo>
                  <a:cubicBezTo>
                    <a:pt x="11" y="15"/>
                    <a:pt x="12" y="15"/>
                    <a:pt x="12" y="15"/>
                  </a:cubicBezTo>
                  <a:cubicBezTo>
                    <a:pt x="12" y="15"/>
                    <a:pt x="12" y="15"/>
                    <a:pt x="12" y="15"/>
                  </a:cubicBezTo>
                  <a:cubicBezTo>
                    <a:pt x="13" y="14"/>
                    <a:pt x="13" y="14"/>
                    <a:pt x="13" y="13"/>
                  </a:cubicBezTo>
                  <a:cubicBezTo>
                    <a:pt x="13" y="2"/>
                    <a:pt x="13" y="2"/>
                    <a:pt x="13" y="2"/>
                  </a:cubicBezTo>
                  <a:cubicBezTo>
                    <a:pt x="13" y="1"/>
                    <a:pt x="12"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45" name="Group 62"/>
          <p:cNvGrpSpPr>
            <a:grpSpLocks noChangeAspect="1"/>
          </p:cNvGrpSpPr>
          <p:nvPr/>
        </p:nvGrpSpPr>
        <p:grpSpPr bwMode="auto">
          <a:xfrm>
            <a:off x="6946681" y="4551336"/>
            <a:ext cx="323491" cy="258293"/>
            <a:chOff x="3775" y="2110"/>
            <a:chExt cx="129" cy="103"/>
          </a:xfrm>
          <a:solidFill>
            <a:schemeClr val="bg1"/>
          </a:solidFill>
          <a:effectLst/>
        </p:grpSpPr>
        <p:sp>
          <p:nvSpPr>
            <p:cNvPr id="46" name="Freeform 63"/>
            <p:cNvSpPr>
              <a:spLocks/>
            </p:cNvSpPr>
            <p:nvPr/>
          </p:nvSpPr>
          <p:spPr bwMode="auto">
            <a:xfrm>
              <a:off x="3775" y="2177"/>
              <a:ext cx="40" cy="36"/>
            </a:xfrm>
            <a:custGeom>
              <a:avLst/>
              <a:gdLst>
                <a:gd name="T0" fmla="*/ 5 w 16"/>
                <a:gd name="T1" fmla="*/ 0 h 14"/>
                <a:gd name="T2" fmla="*/ 0 w 16"/>
                <a:gd name="T3" fmla="*/ 4 h 14"/>
                <a:gd name="T4" fmla="*/ 10 w 16"/>
                <a:gd name="T5" fmla="*/ 14 h 14"/>
                <a:gd name="T6" fmla="*/ 16 w 16"/>
                <a:gd name="T7" fmla="*/ 9 h 14"/>
                <a:gd name="T8" fmla="*/ 5 w 16"/>
                <a:gd name="T9" fmla="*/ 0 h 14"/>
              </a:gdLst>
              <a:ahLst/>
              <a:cxnLst>
                <a:cxn ang="0">
                  <a:pos x="T0" y="T1"/>
                </a:cxn>
                <a:cxn ang="0">
                  <a:pos x="T2" y="T3"/>
                </a:cxn>
                <a:cxn ang="0">
                  <a:pos x="T4" y="T5"/>
                </a:cxn>
                <a:cxn ang="0">
                  <a:pos x="T6" y="T7"/>
                </a:cxn>
                <a:cxn ang="0">
                  <a:pos x="T8" y="T9"/>
                </a:cxn>
              </a:cxnLst>
              <a:rect l="0" t="0" r="r" b="b"/>
              <a:pathLst>
                <a:path w="16" h="14">
                  <a:moveTo>
                    <a:pt x="5" y="0"/>
                  </a:moveTo>
                  <a:cubicBezTo>
                    <a:pt x="1" y="3"/>
                    <a:pt x="0" y="4"/>
                    <a:pt x="0" y="4"/>
                  </a:cubicBezTo>
                  <a:cubicBezTo>
                    <a:pt x="10" y="14"/>
                    <a:pt x="10" y="14"/>
                    <a:pt x="10" y="14"/>
                  </a:cubicBezTo>
                  <a:cubicBezTo>
                    <a:pt x="10" y="14"/>
                    <a:pt x="13" y="11"/>
                    <a:pt x="16" y="9"/>
                  </a:cubicBez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7" name="Freeform 64"/>
            <p:cNvSpPr>
              <a:spLocks/>
            </p:cNvSpPr>
            <p:nvPr/>
          </p:nvSpPr>
          <p:spPr bwMode="auto">
            <a:xfrm>
              <a:off x="3795" y="2156"/>
              <a:ext cx="109" cy="41"/>
            </a:xfrm>
            <a:custGeom>
              <a:avLst/>
              <a:gdLst>
                <a:gd name="T0" fmla="*/ 37 w 44"/>
                <a:gd name="T1" fmla="*/ 4 h 16"/>
                <a:gd name="T2" fmla="*/ 29 w 44"/>
                <a:gd name="T3" fmla="*/ 9 h 16"/>
                <a:gd name="T4" fmla="*/ 18 w 44"/>
                <a:gd name="T5" fmla="*/ 8 h 16"/>
                <a:gd name="T6" fmla="*/ 25 w 44"/>
                <a:gd name="T7" fmla="*/ 7 h 16"/>
                <a:gd name="T8" fmla="*/ 31 w 44"/>
                <a:gd name="T9" fmla="*/ 2 h 16"/>
                <a:gd name="T10" fmla="*/ 20 w 44"/>
                <a:gd name="T11" fmla="*/ 2 h 16"/>
                <a:gd name="T12" fmla="*/ 9 w 44"/>
                <a:gd name="T13" fmla="*/ 2 h 16"/>
                <a:gd name="T14" fmla="*/ 0 w 44"/>
                <a:gd name="T15" fmla="*/ 7 h 16"/>
                <a:gd name="T16" fmla="*/ 9 w 44"/>
                <a:gd name="T17" fmla="*/ 16 h 16"/>
                <a:gd name="T18" fmla="*/ 13 w 44"/>
                <a:gd name="T19" fmla="*/ 14 h 16"/>
                <a:gd name="T20" fmla="*/ 29 w 44"/>
                <a:gd name="T21" fmla="*/ 14 h 16"/>
                <a:gd name="T22" fmla="*/ 44 w 44"/>
                <a:gd name="T23" fmla="*/ 2 h 16"/>
                <a:gd name="T24" fmla="*/ 37 w 44"/>
                <a:gd name="T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16">
                  <a:moveTo>
                    <a:pt x="37" y="4"/>
                  </a:moveTo>
                  <a:cubicBezTo>
                    <a:pt x="34" y="7"/>
                    <a:pt x="32" y="8"/>
                    <a:pt x="29" y="9"/>
                  </a:cubicBezTo>
                  <a:cubicBezTo>
                    <a:pt x="24" y="10"/>
                    <a:pt x="19" y="9"/>
                    <a:pt x="18" y="8"/>
                  </a:cubicBezTo>
                  <a:cubicBezTo>
                    <a:pt x="15" y="6"/>
                    <a:pt x="18" y="7"/>
                    <a:pt x="25" y="7"/>
                  </a:cubicBezTo>
                  <a:cubicBezTo>
                    <a:pt x="32" y="6"/>
                    <a:pt x="31" y="2"/>
                    <a:pt x="31" y="2"/>
                  </a:cubicBezTo>
                  <a:cubicBezTo>
                    <a:pt x="29" y="2"/>
                    <a:pt x="27" y="2"/>
                    <a:pt x="20" y="2"/>
                  </a:cubicBezTo>
                  <a:cubicBezTo>
                    <a:pt x="17" y="2"/>
                    <a:pt x="12" y="1"/>
                    <a:pt x="9" y="2"/>
                  </a:cubicBezTo>
                  <a:cubicBezTo>
                    <a:pt x="6" y="2"/>
                    <a:pt x="4" y="5"/>
                    <a:pt x="0" y="7"/>
                  </a:cubicBezTo>
                  <a:cubicBezTo>
                    <a:pt x="9" y="16"/>
                    <a:pt x="9" y="16"/>
                    <a:pt x="9" y="16"/>
                  </a:cubicBezTo>
                  <a:cubicBezTo>
                    <a:pt x="11" y="15"/>
                    <a:pt x="12" y="14"/>
                    <a:pt x="13" y="14"/>
                  </a:cubicBezTo>
                  <a:cubicBezTo>
                    <a:pt x="16" y="14"/>
                    <a:pt x="23" y="15"/>
                    <a:pt x="29" y="14"/>
                  </a:cubicBezTo>
                  <a:cubicBezTo>
                    <a:pt x="40" y="9"/>
                    <a:pt x="44" y="2"/>
                    <a:pt x="44" y="2"/>
                  </a:cubicBezTo>
                  <a:cubicBezTo>
                    <a:pt x="44" y="2"/>
                    <a:pt x="41" y="0"/>
                    <a:pt x="3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8" name="Freeform 65"/>
            <p:cNvSpPr>
              <a:spLocks noEditPoints="1"/>
            </p:cNvSpPr>
            <p:nvPr/>
          </p:nvSpPr>
          <p:spPr bwMode="auto">
            <a:xfrm>
              <a:off x="3810" y="2110"/>
              <a:ext cx="94" cy="41"/>
            </a:xfrm>
            <a:custGeom>
              <a:avLst/>
              <a:gdLst>
                <a:gd name="T0" fmla="*/ 38 w 38"/>
                <a:gd name="T1" fmla="*/ 0 h 16"/>
                <a:gd name="T2" fmla="*/ 34 w 38"/>
                <a:gd name="T3" fmla="*/ 0 h 16"/>
                <a:gd name="T4" fmla="*/ 34 w 38"/>
                <a:gd name="T5" fmla="*/ 6 h 16"/>
                <a:gd name="T6" fmla="*/ 32 w 38"/>
                <a:gd name="T7" fmla="*/ 6 h 16"/>
                <a:gd name="T8" fmla="*/ 32 w 38"/>
                <a:gd name="T9" fmla="*/ 0 h 16"/>
                <a:gd name="T10" fmla="*/ 28 w 38"/>
                <a:gd name="T11" fmla="*/ 0 h 16"/>
                <a:gd name="T12" fmla="*/ 28 w 38"/>
                <a:gd name="T13" fmla="*/ 6 h 16"/>
                <a:gd name="T14" fmla="*/ 12 w 38"/>
                <a:gd name="T15" fmla="*/ 6 h 16"/>
                <a:gd name="T16" fmla="*/ 12 w 38"/>
                <a:gd name="T17" fmla="*/ 3 h 16"/>
                <a:gd name="T18" fmla="*/ 12 w 38"/>
                <a:gd name="T19" fmla="*/ 1 h 16"/>
                <a:gd name="T20" fmla="*/ 11 w 38"/>
                <a:gd name="T21" fmla="*/ 0 h 16"/>
                <a:gd name="T22" fmla="*/ 9 w 38"/>
                <a:gd name="T23" fmla="*/ 0 h 16"/>
                <a:gd name="T24" fmla="*/ 3 w 38"/>
                <a:gd name="T25" fmla="*/ 0 h 16"/>
                <a:gd name="T26" fmla="*/ 1 w 38"/>
                <a:gd name="T27" fmla="*/ 0 h 16"/>
                <a:gd name="T28" fmla="*/ 0 w 38"/>
                <a:gd name="T29" fmla="*/ 2 h 16"/>
                <a:gd name="T30" fmla="*/ 0 w 38"/>
                <a:gd name="T31" fmla="*/ 3 h 16"/>
                <a:gd name="T32" fmla="*/ 0 w 38"/>
                <a:gd name="T33" fmla="*/ 13 h 16"/>
                <a:gd name="T34" fmla="*/ 0 w 38"/>
                <a:gd name="T35" fmla="*/ 15 h 16"/>
                <a:gd name="T36" fmla="*/ 2 w 38"/>
                <a:gd name="T37" fmla="*/ 16 h 16"/>
                <a:gd name="T38" fmla="*/ 3 w 38"/>
                <a:gd name="T39" fmla="*/ 16 h 16"/>
                <a:gd name="T40" fmla="*/ 9 w 38"/>
                <a:gd name="T41" fmla="*/ 16 h 16"/>
                <a:gd name="T42" fmla="*/ 11 w 38"/>
                <a:gd name="T43" fmla="*/ 16 h 16"/>
                <a:gd name="T44" fmla="*/ 12 w 38"/>
                <a:gd name="T45" fmla="*/ 14 h 16"/>
                <a:gd name="T46" fmla="*/ 12 w 38"/>
                <a:gd name="T47" fmla="*/ 13 h 16"/>
                <a:gd name="T48" fmla="*/ 12 w 38"/>
                <a:gd name="T49" fmla="*/ 10 h 16"/>
                <a:gd name="T50" fmla="*/ 38 w 38"/>
                <a:gd name="T51" fmla="*/ 10 h 16"/>
                <a:gd name="T52" fmla="*/ 38 w 38"/>
                <a:gd name="T53" fmla="*/ 0 h 16"/>
                <a:gd name="T54" fmla="*/ 3 w 38"/>
                <a:gd name="T55" fmla="*/ 3 h 16"/>
                <a:gd name="T56" fmla="*/ 9 w 38"/>
                <a:gd name="T57" fmla="*/ 3 h 16"/>
                <a:gd name="T58" fmla="*/ 9 w 38"/>
                <a:gd name="T59" fmla="*/ 13 h 16"/>
                <a:gd name="T60" fmla="*/ 3 w 38"/>
                <a:gd name="T61" fmla="*/ 13 h 16"/>
                <a:gd name="T62" fmla="*/ 3 w 38"/>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16">
                  <a:moveTo>
                    <a:pt x="38" y="0"/>
                  </a:moveTo>
                  <a:cubicBezTo>
                    <a:pt x="34" y="0"/>
                    <a:pt x="34" y="0"/>
                    <a:pt x="34" y="0"/>
                  </a:cubicBezTo>
                  <a:cubicBezTo>
                    <a:pt x="34" y="6"/>
                    <a:pt x="34" y="6"/>
                    <a:pt x="34" y="6"/>
                  </a:cubicBezTo>
                  <a:cubicBezTo>
                    <a:pt x="32" y="6"/>
                    <a:pt x="32" y="6"/>
                    <a:pt x="32" y="6"/>
                  </a:cubicBezTo>
                  <a:cubicBezTo>
                    <a:pt x="32" y="0"/>
                    <a:pt x="32" y="0"/>
                    <a:pt x="32" y="0"/>
                  </a:cubicBezTo>
                  <a:cubicBezTo>
                    <a:pt x="28" y="0"/>
                    <a:pt x="28" y="0"/>
                    <a:pt x="28" y="0"/>
                  </a:cubicBezTo>
                  <a:cubicBezTo>
                    <a:pt x="28" y="6"/>
                    <a:pt x="28" y="6"/>
                    <a:pt x="28" y="6"/>
                  </a:cubicBezTo>
                  <a:cubicBezTo>
                    <a:pt x="12" y="6"/>
                    <a:pt x="12" y="6"/>
                    <a:pt x="12" y="6"/>
                  </a:cubicBezTo>
                  <a:cubicBezTo>
                    <a:pt x="12" y="3"/>
                    <a:pt x="12" y="3"/>
                    <a:pt x="12" y="3"/>
                  </a:cubicBezTo>
                  <a:cubicBezTo>
                    <a:pt x="12" y="2"/>
                    <a:pt x="12" y="2"/>
                    <a:pt x="12" y="1"/>
                  </a:cubicBezTo>
                  <a:cubicBezTo>
                    <a:pt x="12" y="1"/>
                    <a:pt x="11" y="0"/>
                    <a:pt x="11" y="0"/>
                  </a:cubicBezTo>
                  <a:cubicBezTo>
                    <a:pt x="10" y="0"/>
                    <a:pt x="10" y="0"/>
                    <a:pt x="9" y="0"/>
                  </a:cubicBezTo>
                  <a:cubicBezTo>
                    <a:pt x="3" y="0"/>
                    <a:pt x="3" y="0"/>
                    <a:pt x="3" y="0"/>
                  </a:cubicBezTo>
                  <a:cubicBezTo>
                    <a:pt x="2" y="0"/>
                    <a:pt x="2" y="0"/>
                    <a:pt x="1" y="0"/>
                  </a:cubicBezTo>
                  <a:cubicBezTo>
                    <a:pt x="1" y="1"/>
                    <a:pt x="0" y="1"/>
                    <a:pt x="0" y="2"/>
                  </a:cubicBezTo>
                  <a:cubicBezTo>
                    <a:pt x="0" y="2"/>
                    <a:pt x="0" y="2"/>
                    <a:pt x="0" y="3"/>
                  </a:cubicBezTo>
                  <a:cubicBezTo>
                    <a:pt x="0" y="13"/>
                    <a:pt x="0" y="13"/>
                    <a:pt x="0" y="13"/>
                  </a:cubicBezTo>
                  <a:cubicBezTo>
                    <a:pt x="0" y="14"/>
                    <a:pt x="0" y="14"/>
                    <a:pt x="0" y="15"/>
                  </a:cubicBezTo>
                  <a:cubicBezTo>
                    <a:pt x="1" y="15"/>
                    <a:pt x="1" y="16"/>
                    <a:pt x="2" y="16"/>
                  </a:cubicBezTo>
                  <a:cubicBezTo>
                    <a:pt x="2" y="16"/>
                    <a:pt x="2" y="16"/>
                    <a:pt x="3" y="16"/>
                  </a:cubicBezTo>
                  <a:cubicBezTo>
                    <a:pt x="9" y="16"/>
                    <a:pt x="9" y="16"/>
                    <a:pt x="9" y="16"/>
                  </a:cubicBezTo>
                  <a:cubicBezTo>
                    <a:pt x="10" y="16"/>
                    <a:pt x="11" y="16"/>
                    <a:pt x="11" y="16"/>
                  </a:cubicBezTo>
                  <a:cubicBezTo>
                    <a:pt x="12" y="15"/>
                    <a:pt x="12" y="15"/>
                    <a:pt x="12" y="14"/>
                  </a:cubicBezTo>
                  <a:cubicBezTo>
                    <a:pt x="12" y="14"/>
                    <a:pt x="12" y="13"/>
                    <a:pt x="12" y="13"/>
                  </a:cubicBezTo>
                  <a:cubicBezTo>
                    <a:pt x="12" y="10"/>
                    <a:pt x="12" y="10"/>
                    <a:pt x="12" y="10"/>
                  </a:cubicBezTo>
                  <a:cubicBezTo>
                    <a:pt x="38" y="10"/>
                    <a:pt x="38" y="10"/>
                    <a:pt x="38" y="10"/>
                  </a:cubicBezTo>
                  <a:lnTo>
                    <a:pt x="38" y="0"/>
                  </a:lnTo>
                  <a:close/>
                  <a:moveTo>
                    <a:pt x="3" y="3"/>
                  </a:moveTo>
                  <a:cubicBezTo>
                    <a:pt x="9" y="3"/>
                    <a:pt x="9" y="3"/>
                    <a:pt x="9" y="3"/>
                  </a:cubicBezTo>
                  <a:cubicBezTo>
                    <a:pt x="9" y="13"/>
                    <a:pt x="9" y="13"/>
                    <a:pt x="9" y="13"/>
                  </a:cubicBezTo>
                  <a:cubicBezTo>
                    <a:pt x="3" y="13"/>
                    <a:pt x="3" y="13"/>
                    <a:pt x="3" y="13"/>
                  </a:cubicBezTo>
                  <a:lnTo>
                    <a:pt x="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49" name="Group 68"/>
          <p:cNvGrpSpPr>
            <a:grpSpLocks noChangeAspect="1"/>
          </p:cNvGrpSpPr>
          <p:nvPr/>
        </p:nvGrpSpPr>
        <p:grpSpPr bwMode="auto">
          <a:xfrm>
            <a:off x="6960104" y="2096181"/>
            <a:ext cx="288567" cy="278035"/>
            <a:chOff x="3770" y="2095"/>
            <a:chExt cx="137" cy="132"/>
          </a:xfrm>
          <a:solidFill>
            <a:schemeClr val="bg1"/>
          </a:solidFill>
          <a:effectLst/>
        </p:grpSpPr>
        <p:sp>
          <p:nvSpPr>
            <p:cNvPr id="50" name="Freeform 69"/>
            <p:cNvSpPr>
              <a:spLocks/>
            </p:cNvSpPr>
            <p:nvPr/>
          </p:nvSpPr>
          <p:spPr bwMode="auto">
            <a:xfrm>
              <a:off x="3770" y="2190"/>
              <a:ext cx="137" cy="37"/>
            </a:xfrm>
            <a:custGeom>
              <a:avLst/>
              <a:gdLst>
                <a:gd name="T0" fmla="*/ 52 w 55"/>
                <a:gd name="T1" fmla="*/ 6 h 15"/>
                <a:gd name="T2" fmla="*/ 38 w 55"/>
                <a:gd name="T3" fmla="*/ 6 h 15"/>
                <a:gd name="T4" fmla="*/ 37 w 55"/>
                <a:gd name="T5" fmla="*/ 6 h 15"/>
                <a:gd name="T6" fmla="*/ 37 w 55"/>
                <a:gd name="T7" fmla="*/ 3 h 15"/>
                <a:gd name="T8" fmla="*/ 37 w 55"/>
                <a:gd name="T9" fmla="*/ 1 h 15"/>
                <a:gd name="T10" fmla="*/ 35 w 55"/>
                <a:gd name="T11" fmla="*/ 0 h 15"/>
                <a:gd name="T12" fmla="*/ 20 w 55"/>
                <a:gd name="T13" fmla="*/ 0 h 15"/>
                <a:gd name="T14" fmla="*/ 18 w 55"/>
                <a:gd name="T15" fmla="*/ 3 h 15"/>
                <a:gd name="T16" fmla="*/ 18 w 55"/>
                <a:gd name="T17" fmla="*/ 6 h 15"/>
                <a:gd name="T18" fmla="*/ 18 w 55"/>
                <a:gd name="T19" fmla="*/ 6 h 15"/>
                <a:gd name="T20" fmla="*/ 3 w 55"/>
                <a:gd name="T21" fmla="*/ 6 h 15"/>
                <a:gd name="T22" fmla="*/ 0 w 55"/>
                <a:gd name="T23" fmla="*/ 8 h 15"/>
                <a:gd name="T24" fmla="*/ 0 w 55"/>
                <a:gd name="T25" fmla="*/ 14 h 15"/>
                <a:gd name="T26" fmla="*/ 1 w 55"/>
                <a:gd name="T27" fmla="*/ 15 h 15"/>
                <a:gd name="T28" fmla="*/ 2 w 55"/>
                <a:gd name="T29" fmla="*/ 14 h 15"/>
                <a:gd name="T30" fmla="*/ 2 w 55"/>
                <a:gd name="T31" fmla="*/ 8 h 15"/>
                <a:gd name="T32" fmla="*/ 3 w 55"/>
                <a:gd name="T33" fmla="*/ 8 h 15"/>
                <a:gd name="T34" fmla="*/ 18 w 55"/>
                <a:gd name="T35" fmla="*/ 8 h 15"/>
                <a:gd name="T36" fmla="*/ 18 w 55"/>
                <a:gd name="T37" fmla="*/ 8 h 15"/>
                <a:gd name="T38" fmla="*/ 18 w 55"/>
                <a:gd name="T39" fmla="*/ 9 h 15"/>
                <a:gd name="T40" fmla="*/ 19 w 55"/>
                <a:gd name="T41" fmla="*/ 9 h 15"/>
                <a:gd name="T42" fmla="*/ 20 w 55"/>
                <a:gd name="T43" fmla="*/ 9 h 15"/>
                <a:gd name="T44" fmla="*/ 20 w 55"/>
                <a:gd name="T45" fmla="*/ 8 h 15"/>
                <a:gd name="T46" fmla="*/ 20 w 55"/>
                <a:gd name="T47" fmla="*/ 3 h 15"/>
                <a:gd name="T48" fmla="*/ 20 w 55"/>
                <a:gd name="T49" fmla="*/ 2 h 15"/>
                <a:gd name="T50" fmla="*/ 35 w 55"/>
                <a:gd name="T51" fmla="*/ 2 h 15"/>
                <a:gd name="T52" fmla="*/ 35 w 55"/>
                <a:gd name="T53" fmla="*/ 3 h 15"/>
                <a:gd name="T54" fmla="*/ 35 w 55"/>
                <a:gd name="T55" fmla="*/ 8 h 15"/>
                <a:gd name="T56" fmla="*/ 36 w 55"/>
                <a:gd name="T57" fmla="*/ 9 h 15"/>
                <a:gd name="T58" fmla="*/ 36 w 55"/>
                <a:gd name="T59" fmla="*/ 9 h 15"/>
                <a:gd name="T60" fmla="*/ 37 w 55"/>
                <a:gd name="T61" fmla="*/ 9 h 15"/>
                <a:gd name="T62" fmla="*/ 37 w 55"/>
                <a:gd name="T63" fmla="*/ 8 h 15"/>
                <a:gd name="T64" fmla="*/ 38 w 55"/>
                <a:gd name="T65" fmla="*/ 8 h 15"/>
                <a:gd name="T66" fmla="*/ 52 w 55"/>
                <a:gd name="T67" fmla="*/ 8 h 15"/>
                <a:gd name="T68" fmla="*/ 53 w 55"/>
                <a:gd name="T69" fmla="*/ 8 h 15"/>
                <a:gd name="T70" fmla="*/ 53 w 55"/>
                <a:gd name="T71" fmla="*/ 14 h 15"/>
                <a:gd name="T72" fmla="*/ 54 w 55"/>
                <a:gd name="T73" fmla="*/ 15 h 15"/>
                <a:gd name="T74" fmla="*/ 55 w 55"/>
                <a:gd name="T75" fmla="*/ 14 h 15"/>
                <a:gd name="T76" fmla="*/ 55 w 55"/>
                <a:gd name="T77" fmla="*/ 8 h 15"/>
                <a:gd name="T78" fmla="*/ 52 w 55"/>
                <a:gd name="T79"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 h="15">
                  <a:moveTo>
                    <a:pt x="52" y="6"/>
                  </a:moveTo>
                  <a:cubicBezTo>
                    <a:pt x="38" y="6"/>
                    <a:pt x="38" y="6"/>
                    <a:pt x="38" y="6"/>
                  </a:cubicBezTo>
                  <a:cubicBezTo>
                    <a:pt x="38" y="6"/>
                    <a:pt x="37" y="6"/>
                    <a:pt x="37" y="6"/>
                  </a:cubicBezTo>
                  <a:cubicBezTo>
                    <a:pt x="37" y="3"/>
                    <a:pt x="37" y="3"/>
                    <a:pt x="37" y="3"/>
                  </a:cubicBezTo>
                  <a:cubicBezTo>
                    <a:pt x="37" y="2"/>
                    <a:pt x="37" y="1"/>
                    <a:pt x="37" y="1"/>
                  </a:cubicBezTo>
                  <a:cubicBezTo>
                    <a:pt x="36" y="0"/>
                    <a:pt x="36" y="0"/>
                    <a:pt x="35" y="0"/>
                  </a:cubicBezTo>
                  <a:cubicBezTo>
                    <a:pt x="20" y="0"/>
                    <a:pt x="20" y="0"/>
                    <a:pt x="20" y="0"/>
                  </a:cubicBezTo>
                  <a:cubicBezTo>
                    <a:pt x="19" y="0"/>
                    <a:pt x="18" y="1"/>
                    <a:pt x="18" y="3"/>
                  </a:cubicBezTo>
                  <a:cubicBezTo>
                    <a:pt x="18" y="6"/>
                    <a:pt x="18" y="6"/>
                    <a:pt x="18" y="6"/>
                  </a:cubicBezTo>
                  <a:cubicBezTo>
                    <a:pt x="18" y="6"/>
                    <a:pt x="18" y="6"/>
                    <a:pt x="18" y="6"/>
                  </a:cubicBezTo>
                  <a:cubicBezTo>
                    <a:pt x="3" y="6"/>
                    <a:pt x="3" y="6"/>
                    <a:pt x="3" y="6"/>
                  </a:cubicBezTo>
                  <a:cubicBezTo>
                    <a:pt x="2" y="6"/>
                    <a:pt x="0" y="7"/>
                    <a:pt x="0" y="8"/>
                  </a:cubicBezTo>
                  <a:cubicBezTo>
                    <a:pt x="0" y="14"/>
                    <a:pt x="0" y="14"/>
                    <a:pt x="0" y="14"/>
                  </a:cubicBezTo>
                  <a:cubicBezTo>
                    <a:pt x="0" y="14"/>
                    <a:pt x="1" y="15"/>
                    <a:pt x="1" y="15"/>
                  </a:cubicBezTo>
                  <a:cubicBezTo>
                    <a:pt x="2" y="15"/>
                    <a:pt x="2" y="14"/>
                    <a:pt x="2" y="14"/>
                  </a:cubicBezTo>
                  <a:cubicBezTo>
                    <a:pt x="2" y="8"/>
                    <a:pt x="2" y="8"/>
                    <a:pt x="2" y="8"/>
                  </a:cubicBezTo>
                  <a:cubicBezTo>
                    <a:pt x="2" y="8"/>
                    <a:pt x="3" y="8"/>
                    <a:pt x="3" y="8"/>
                  </a:cubicBezTo>
                  <a:cubicBezTo>
                    <a:pt x="18" y="8"/>
                    <a:pt x="18" y="8"/>
                    <a:pt x="18" y="8"/>
                  </a:cubicBezTo>
                  <a:cubicBezTo>
                    <a:pt x="18" y="8"/>
                    <a:pt x="18" y="8"/>
                    <a:pt x="18" y="8"/>
                  </a:cubicBezTo>
                  <a:cubicBezTo>
                    <a:pt x="18" y="8"/>
                    <a:pt x="18" y="8"/>
                    <a:pt x="18" y="9"/>
                  </a:cubicBezTo>
                  <a:cubicBezTo>
                    <a:pt x="18" y="9"/>
                    <a:pt x="19" y="9"/>
                    <a:pt x="19" y="9"/>
                  </a:cubicBezTo>
                  <a:cubicBezTo>
                    <a:pt x="19" y="9"/>
                    <a:pt x="19" y="9"/>
                    <a:pt x="20" y="9"/>
                  </a:cubicBezTo>
                  <a:cubicBezTo>
                    <a:pt x="20" y="8"/>
                    <a:pt x="20" y="8"/>
                    <a:pt x="20" y="8"/>
                  </a:cubicBezTo>
                  <a:cubicBezTo>
                    <a:pt x="20" y="3"/>
                    <a:pt x="20" y="3"/>
                    <a:pt x="20" y="3"/>
                  </a:cubicBezTo>
                  <a:cubicBezTo>
                    <a:pt x="20" y="2"/>
                    <a:pt x="20" y="2"/>
                    <a:pt x="20" y="2"/>
                  </a:cubicBezTo>
                  <a:cubicBezTo>
                    <a:pt x="35" y="2"/>
                    <a:pt x="35" y="2"/>
                    <a:pt x="35" y="2"/>
                  </a:cubicBezTo>
                  <a:cubicBezTo>
                    <a:pt x="35" y="2"/>
                    <a:pt x="35" y="2"/>
                    <a:pt x="35" y="3"/>
                  </a:cubicBezTo>
                  <a:cubicBezTo>
                    <a:pt x="35" y="8"/>
                    <a:pt x="35" y="8"/>
                    <a:pt x="35" y="8"/>
                  </a:cubicBezTo>
                  <a:cubicBezTo>
                    <a:pt x="35" y="8"/>
                    <a:pt x="35" y="8"/>
                    <a:pt x="36" y="9"/>
                  </a:cubicBezTo>
                  <a:cubicBezTo>
                    <a:pt x="36" y="9"/>
                    <a:pt x="36" y="9"/>
                    <a:pt x="36" y="9"/>
                  </a:cubicBezTo>
                  <a:cubicBezTo>
                    <a:pt x="37" y="9"/>
                    <a:pt x="37" y="9"/>
                    <a:pt x="37" y="9"/>
                  </a:cubicBezTo>
                  <a:cubicBezTo>
                    <a:pt x="37" y="8"/>
                    <a:pt x="37" y="8"/>
                    <a:pt x="37" y="8"/>
                  </a:cubicBezTo>
                  <a:cubicBezTo>
                    <a:pt x="37" y="8"/>
                    <a:pt x="37" y="8"/>
                    <a:pt x="38" y="8"/>
                  </a:cubicBezTo>
                  <a:cubicBezTo>
                    <a:pt x="52" y="8"/>
                    <a:pt x="52" y="8"/>
                    <a:pt x="52" y="8"/>
                  </a:cubicBezTo>
                  <a:cubicBezTo>
                    <a:pt x="53" y="8"/>
                    <a:pt x="53" y="8"/>
                    <a:pt x="53" y="8"/>
                  </a:cubicBezTo>
                  <a:cubicBezTo>
                    <a:pt x="53" y="14"/>
                    <a:pt x="53" y="14"/>
                    <a:pt x="53" y="14"/>
                  </a:cubicBezTo>
                  <a:cubicBezTo>
                    <a:pt x="53" y="14"/>
                    <a:pt x="53" y="15"/>
                    <a:pt x="54" y="15"/>
                  </a:cubicBezTo>
                  <a:cubicBezTo>
                    <a:pt x="54" y="15"/>
                    <a:pt x="55" y="14"/>
                    <a:pt x="55" y="14"/>
                  </a:cubicBezTo>
                  <a:cubicBezTo>
                    <a:pt x="55" y="8"/>
                    <a:pt x="55" y="8"/>
                    <a:pt x="55" y="8"/>
                  </a:cubicBezTo>
                  <a:cubicBezTo>
                    <a:pt x="55" y="7"/>
                    <a:pt x="54" y="6"/>
                    <a:pt x="5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1" name="Freeform 70"/>
            <p:cNvSpPr>
              <a:spLocks/>
            </p:cNvSpPr>
            <p:nvPr/>
          </p:nvSpPr>
          <p:spPr bwMode="auto">
            <a:xfrm>
              <a:off x="3820" y="2118"/>
              <a:ext cx="37" cy="69"/>
            </a:xfrm>
            <a:custGeom>
              <a:avLst/>
              <a:gdLst>
                <a:gd name="T0" fmla="*/ 2 w 15"/>
                <a:gd name="T1" fmla="*/ 14 h 28"/>
                <a:gd name="T2" fmla="*/ 3 w 15"/>
                <a:gd name="T3" fmla="*/ 13 h 28"/>
                <a:gd name="T4" fmla="*/ 3 w 15"/>
                <a:gd name="T5" fmla="*/ 8 h 28"/>
                <a:gd name="T6" fmla="*/ 4 w 15"/>
                <a:gd name="T7" fmla="*/ 4 h 28"/>
                <a:gd name="T8" fmla="*/ 4 w 15"/>
                <a:gd name="T9" fmla="*/ 4 h 28"/>
                <a:gd name="T10" fmla="*/ 4 w 15"/>
                <a:gd name="T11" fmla="*/ 12 h 28"/>
                <a:gd name="T12" fmla="*/ 4 w 15"/>
                <a:gd name="T13" fmla="*/ 13 h 28"/>
                <a:gd name="T14" fmla="*/ 4 w 15"/>
                <a:gd name="T15" fmla="*/ 26 h 28"/>
                <a:gd name="T16" fmla="*/ 5 w 15"/>
                <a:gd name="T17" fmla="*/ 28 h 28"/>
                <a:gd name="T18" fmla="*/ 5 w 15"/>
                <a:gd name="T19" fmla="*/ 28 h 28"/>
                <a:gd name="T20" fmla="*/ 5 w 15"/>
                <a:gd name="T21" fmla="*/ 28 h 28"/>
                <a:gd name="T22" fmla="*/ 7 w 15"/>
                <a:gd name="T23" fmla="*/ 26 h 28"/>
                <a:gd name="T24" fmla="*/ 7 w 15"/>
                <a:gd name="T25" fmla="*/ 14 h 28"/>
                <a:gd name="T26" fmla="*/ 8 w 15"/>
                <a:gd name="T27" fmla="*/ 14 h 28"/>
                <a:gd name="T28" fmla="*/ 8 w 15"/>
                <a:gd name="T29" fmla="*/ 26 h 28"/>
                <a:gd name="T30" fmla="*/ 10 w 15"/>
                <a:gd name="T31" fmla="*/ 28 h 28"/>
                <a:gd name="T32" fmla="*/ 10 w 15"/>
                <a:gd name="T33" fmla="*/ 28 h 28"/>
                <a:gd name="T34" fmla="*/ 10 w 15"/>
                <a:gd name="T35" fmla="*/ 28 h 28"/>
                <a:gd name="T36" fmla="*/ 12 w 15"/>
                <a:gd name="T37" fmla="*/ 26 h 28"/>
                <a:gd name="T38" fmla="*/ 12 w 15"/>
                <a:gd name="T39" fmla="*/ 13 h 28"/>
                <a:gd name="T40" fmla="*/ 12 w 15"/>
                <a:gd name="T41" fmla="*/ 12 h 28"/>
                <a:gd name="T42" fmla="*/ 12 w 15"/>
                <a:gd name="T43" fmla="*/ 4 h 28"/>
                <a:gd name="T44" fmla="*/ 12 w 15"/>
                <a:gd name="T45" fmla="*/ 4 h 28"/>
                <a:gd name="T46" fmla="*/ 12 w 15"/>
                <a:gd name="T47" fmla="*/ 8 h 28"/>
                <a:gd name="T48" fmla="*/ 12 w 15"/>
                <a:gd name="T49" fmla="*/ 13 h 28"/>
                <a:gd name="T50" fmla="*/ 14 w 15"/>
                <a:gd name="T51" fmla="*/ 14 h 28"/>
                <a:gd name="T52" fmla="*/ 15 w 15"/>
                <a:gd name="T53" fmla="*/ 13 h 28"/>
                <a:gd name="T54" fmla="*/ 15 w 15"/>
                <a:gd name="T55" fmla="*/ 8 h 28"/>
                <a:gd name="T56" fmla="*/ 13 w 15"/>
                <a:gd name="T57" fmla="*/ 1 h 28"/>
                <a:gd name="T58" fmla="*/ 10 w 15"/>
                <a:gd name="T59" fmla="*/ 0 h 28"/>
                <a:gd name="T60" fmla="*/ 10 w 15"/>
                <a:gd name="T61" fmla="*/ 0 h 28"/>
                <a:gd name="T62" fmla="*/ 10 w 15"/>
                <a:gd name="T63" fmla="*/ 0 h 28"/>
                <a:gd name="T64" fmla="*/ 10 w 15"/>
                <a:gd name="T65" fmla="*/ 0 h 28"/>
                <a:gd name="T66" fmla="*/ 8 w 15"/>
                <a:gd name="T67" fmla="*/ 4 h 28"/>
                <a:gd name="T68" fmla="*/ 8 w 15"/>
                <a:gd name="T69" fmla="*/ 1 h 28"/>
                <a:gd name="T70" fmla="*/ 8 w 15"/>
                <a:gd name="T71" fmla="*/ 1 h 28"/>
                <a:gd name="T72" fmla="*/ 8 w 15"/>
                <a:gd name="T73" fmla="*/ 0 h 28"/>
                <a:gd name="T74" fmla="*/ 8 w 15"/>
                <a:gd name="T75" fmla="*/ 0 h 28"/>
                <a:gd name="T76" fmla="*/ 7 w 15"/>
                <a:gd name="T77" fmla="*/ 0 h 28"/>
                <a:gd name="T78" fmla="*/ 7 w 15"/>
                <a:gd name="T79" fmla="*/ 0 h 28"/>
                <a:gd name="T80" fmla="*/ 7 w 15"/>
                <a:gd name="T81" fmla="*/ 1 h 28"/>
                <a:gd name="T82" fmla="*/ 7 w 15"/>
                <a:gd name="T83" fmla="*/ 1 h 28"/>
                <a:gd name="T84" fmla="*/ 7 w 15"/>
                <a:gd name="T85" fmla="*/ 4 h 28"/>
                <a:gd name="T86" fmla="*/ 6 w 15"/>
                <a:gd name="T87" fmla="*/ 0 h 28"/>
                <a:gd name="T88" fmla="*/ 6 w 15"/>
                <a:gd name="T89" fmla="*/ 0 h 28"/>
                <a:gd name="T90" fmla="*/ 6 w 15"/>
                <a:gd name="T91" fmla="*/ 0 h 28"/>
                <a:gd name="T92" fmla="*/ 5 w 15"/>
                <a:gd name="T93" fmla="*/ 0 h 28"/>
                <a:gd name="T94" fmla="*/ 2 w 15"/>
                <a:gd name="T95" fmla="*/ 1 h 28"/>
                <a:gd name="T96" fmla="*/ 0 w 15"/>
                <a:gd name="T97" fmla="*/ 8 h 28"/>
                <a:gd name="T98" fmla="*/ 0 w 15"/>
                <a:gd name="T99" fmla="*/ 13 h 28"/>
                <a:gd name="T100" fmla="*/ 2 w 15"/>
                <a:gd name="T101"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 h="28">
                  <a:moveTo>
                    <a:pt x="2" y="14"/>
                  </a:moveTo>
                  <a:cubicBezTo>
                    <a:pt x="3" y="14"/>
                    <a:pt x="3" y="14"/>
                    <a:pt x="3" y="13"/>
                  </a:cubicBezTo>
                  <a:cubicBezTo>
                    <a:pt x="3" y="13"/>
                    <a:pt x="3" y="10"/>
                    <a:pt x="3" y="8"/>
                  </a:cubicBezTo>
                  <a:cubicBezTo>
                    <a:pt x="3" y="7"/>
                    <a:pt x="3" y="4"/>
                    <a:pt x="4" y="4"/>
                  </a:cubicBezTo>
                  <a:cubicBezTo>
                    <a:pt x="4" y="4"/>
                    <a:pt x="4" y="4"/>
                    <a:pt x="4" y="4"/>
                  </a:cubicBezTo>
                  <a:cubicBezTo>
                    <a:pt x="4" y="12"/>
                    <a:pt x="4" y="12"/>
                    <a:pt x="4" y="12"/>
                  </a:cubicBezTo>
                  <a:cubicBezTo>
                    <a:pt x="4" y="12"/>
                    <a:pt x="4" y="13"/>
                    <a:pt x="4" y="13"/>
                  </a:cubicBezTo>
                  <a:cubicBezTo>
                    <a:pt x="4" y="26"/>
                    <a:pt x="4" y="26"/>
                    <a:pt x="4" y="26"/>
                  </a:cubicBezTo>
                  <a:cubicBezTo>
                    <a:pt x="4" y="27"/>
                    <a:pt x="4" y="28"/>
                    <a:pt x="5" y="28"/>
                  </a:cubicBezTo>
                  <a:cubicBezTo>
                    <a:pt x="5" y="28"/>
                    <a:pt x="5" y="28"/>
                    <a:pt x="5" y="28"/>
                  </a:cubicBezTo>
                  <a:cubicBezTo>
                    <a:pt x="5" y="28"/>
                    <a:pt x="5" y="28"/>
                    <a:pt x="5" y="28"/>
                  </a:cubicBezTo>
                  <a:cubicBezTo>
                    <a:pt x="6" y="28"/>
                    <a:pt x="7" y="27"/>
                    <a:pt x="7" y="26"/>
                  </a:cubicBezTo>
                  <a:cubicBezTo>
                    <a:pt x="7" y="14"/>
                    <a:pt x="7" y="14"/>
                    <a:pt x="7" y="14"/>
                  </a:cubicBezTo>
                  <a:cubicBezTo>
                    <a:pt x="8" y="14"/>
                    <a:pt x="8" y="14"/>
                    <a:pt x="8" y="14"/>
                  </a:cubicBezTo>
                  <a:cubicBezTo>
                    <a:pt x="8" y="26"/>
                    <a:pt x="8" y="26"/>
                    <a:pt x="8" y="26"/>
                  </a:cubicBezTo>
                  <a:cubicBezTo>
                    <a:pt x="8" y="27"/>
                    <a:pt x="9" y="28"/>
                    <a:pt x="10" y="28"/>
                  </a:cubicBezTo>
                  <a:cubicBezTo>
                    <a:pt x="10" y="28"/>
                    <a:pt x="10" y="28"/>
                    <a:pt x="10" y="28"/>
                  </a:cubicBezTo>
                  <a:cubicBezTo>
                    <a:pt x="10" y="28"/>
                    <a:pt x="10" y="28"/>
                    <a:pt x="10" y="28"/>
                  </a:cubicBezTo>
                  <a:cubicBezTo>
                    <a:pt x="11" y="28"/>
                    <a:pt x="12" y="27"/>
                    <a:pt x="12" y="26"/>
                  </a:cubicBezTo>
                  <a:cubicBezTo>
                    <a:pt x="12" y="13"/>
                    <a:pt x="12" y="13"/>
                    <a:pt x="12" y="13"/>
                  </a:cubicBezTo>
                  <a:cubicBezTo>
                    <a:pt x="12" y="13"/>
                    <a:pt x="12" y="12"/>
                    <a:pt x="12" y="12"/>
                  </a:cubicBezTo>
                  <a:cubicBezTo>
                    <a:pt x="12" y="4"/>
                    <a:pt x="12" y="4"/>
                    <a:pt x="12" y="4"/>
                  </a:cubicBezTo>
                  <a:cubicBezTo>
                    <a:pt x="12" y="4"/>
                    <a:pt x="12" y="4"/>
                    <a:pt x="12" y="4"/>
                  </a:cubicBezTo>
                  <a:cubicBezTo>
                    <a:pt x="12" y="4"/>
                    <a:pt x="12" y="7"/>
                    <a:pt x="12" y="8"/>
                  </a:cubicBezTo>
                  <a:cubicBezTo>
                    <a:pt x="13" y="10"/>
                    <a:pt x="12" y="13"/>
                    <a:pt x="12" y="13"/>
                  </a:cubicBezTo>
                  <a:cubicBezTo>
                    <a:pt x="12" y="14"/>
                    <a:pt x="13" y="14"/>
                    <a:pt x="14" y="14"/>
                  </a:cubicBezTo>
                  <a:cubicBezTo>
                    <a:pt x="15" y="14"/>
                    <a:pt x="15" y="14"/>
                    <a:pt x="15" y="13"/>
                  </a:cubicBezTo>
                  <a:cubicBezTo>
                    <a:pt x="15" y="13"/>
                    <a:pt x="15" y="10"/>
                    <a:pt x="15" y="8"/>
                  </a:cubicBezTo>
                  <a:cubicBezTo>
                    <a:pt x="15" y="3"/>
                    <a:pt x="13" y="1"/>
                    <a:pt x="13" y="1"/>
                  </a:cubicBezTo>
                  <a:cubicBezTo>
                    <a:pt x="12" y="1"/>
                    <a:pt x="11" y="0"/>
                    <a:pt x="10" y="0"/>
                  </a:cubicBezTo>
                  <a:cubicBezTo>
                    <a:pt x="10" y="0"/>
                    <a:pt x="10" y="0"/>
                    <a:pt x="10" y="0"/>
                  </a:cubicBezTo>
                  <a:cubicBezTo>
                    <a:pt x="10" y="0"/>
                    <a:pt x="10" y="0"/>
                    <a:pt x="10" y="0"/>
                  </a:cubicBezTo>
                  <a:cubicBezTo>
                    <a:pt x="10" y="0"/>
                    <a:pt x="10" y="0"/>
                    <a:pt x="10" y="0"/>
                  </a:cubicBezTo>
                  <a:cubicBezTo>
                    <a:pt x="10" y="0"/>
                    <a:pt x="9" y="2"/>
                    <a:pt x="8" y="4"/>
                  </a:cubicBezTo>
                  <a:cubicBezTo>
                    <a:pt x="8" y="3"/>
                    <a:pt x="8" y="1"/>
                    <a:pt x="8" y="1"/>
                  </a:cubicBezTo>
                  <a:cubicBezTo>
                    <a:pt x="8" y="1"/>
                    <a:pt x="8" y="1"/>
                    <a:pt x="8" y="1"/>
                  </a:cubicBezTo>
                  <a:cubicBezTo>
                    <a:pt x="8" y="0"/>
                    <a:pt x="8" y="0"/>
                    <a:pt x="8" y="0"/>
                  </a:cubicBezTo>
                  <a:cubicBezTo>
                    <a:pt x="8" y="0"/>
                    <a:pt x="8" y="0"/>
                    <a:pt x="8" y="0"/>
                  </a:cubicBezTo>
                  <a:cubicBezTo>
                    <a:pt x="7" y="0"/>
                    <a:pt x="7" y="0"/>
                    <a:pt x="7" y="0"/>
                  </a:cubicBezTo>
                  <a:cubicBezTo>
                    <a:pt x="7" y="0"/>
                    <a:pt x="7" y="0"/>
                    <a:pt x="7" y="0"/>
                  </a:cubicBezTo>
                  <a:cubicBezTo>
                    <a:pt x="7" y="1"/>
                    <a:pt x="7" y="1"/>
                    <a:pt x="7" y="1"/>
                  </a:cubicBezTo>
                  <a:cubicBezTo>
                    <a:pt x="7" y="1"/>
                    <a:pt x="7" y="1"/>
                    <a:pt x="7" y="1"/>
                  </a:cubicBezTo>
                  <a:cubicBezTo>
                    <a:pt x="7" y="1"/>
                    <a:pt x="7" y="3"/>
                    <a:pt x="7" y="4"/>
                  </a:cubicBezTo>
                  <a:cubicBezTo>
                    <a:pt x="6" y="2"/>
                    <a:pt x="6" y="0"/>
                    <a:pt x="6" y="0"/>
                  </a:cubicBezTo>
                  <a:cubicBezTo>
                    <a:pt x="6" y="0"/>
                    <a:pt x="6" y="0"/>
                    <a:pt x="6" y="0"/>
                  </a:cubicBezTo>
                  <a:cubicBezTo>
                    <a:pt x="6" y="0"/>
                    <a:pt x="6" y="0"/>
                    <a:pt x="6" y="0"/>
                  </a:cubicBezTo>
                  <a:cubicBezTo>
                    <a:pt x="5" y="0"/>
                    <a:pt x="5" y="0"/>
                    <a:pt x="5" y="0"/>
                  </a:cubicBezTo>
                  <a:cubicBezTo>
                    <a:pt x="4" y="0"/>
                    <a:pt x="3" y="1"/>
                    <a:pt x="2" y="1"/>
                  </a:cubicBezTo>
                  <a:cubicBezTo>
                    <a:pt x="2" y="1"/>
                    <a:pt x="1" y="3"/>
                    <a:pt x="0" y="8"/>
                  </a:cubicBezTo>
                  <a:cubicBezTo>
                    <a:pt x="0" y="10"/>
                    <a:pt x="0" y="13"/>
                    <a:pt x="0" y="13"/>
                  </a:cubicBezTo>
                  <a:cubicBezTo>
                    <a:pt x="1" y="14"/>
                    <a:pt x="1" y="14"/>
                    <a:pt x="2"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2" name="Freeform 71"/>
            <p:cNvSpPr>
              <a:spLocks/>
            </p:cNvSpPr>
            <p:nvPr/>
          </p:nvSpPr>
          <p:spPr bwMode="auto">
            <a:xfrm>
              <a:off x="3830" y="2095"/>
              <a:ext cx="17" cy="20"/>
            </a:xfrm>
            <a:custGeom>
              <a:avLst/>
              <a:gdLst>
                <a:gd name="T0" fmla="*/ 1 w 7"/>
                <a:gd name="T1" fmla="*/ 5 h 8"/>
                <a:gd name="T2" fmla="*/ 4 w 7"/>
                <a:gd name="T3" fmla="*/ 8 h 8"/>
                <a:gd name="T4" fmla="*/ 7 w 7"/>
                <a:gd name="T5" fmla="*/ 5 h 8"/>
                <a:gd name="T6" fmla="*/ 7 w 7"/>
                <a:gd name="T7" fmla="*/ 4 h 8"/>
                <a:gd name="T8" fmla="*/ 7 w 7"/>
                <a:gd name="T9" fmla="*/ 4 h 8"/>
                <a:gd name="T10" fmla="*/ 4 w 7"/>
                <a:gd name="T11" fmla="*/ 0 h 8"/>
                <a:gd name="T12" fmla="*/ 1 w 7"/>
                <a:gd name="T13" fmla="*/ 4 h 8"/>
                <a:gd name="T14" fmla="*/ 0 w 7"/>
                <a:gd name="T15" fmla="*/ 4 h 8"/>
                <a:gd name="T16" fmla="*/ 1 w 7"/>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8">
                  <a:moveTo>
                    <a:pt x="1" y="5"/>
                  </a:moveTo>
                  <a:cubicBezTo>
                    <a:pt x="1" y="7"/>
                    <a:pt x="2" y="8"/>
                    <a:pt x="4" y="8"/>
                  </a:cubicBezTo>
                  <a:cubicBezTo>
                    <a:pt x="5" y="8"/>
                    <a:pt x="6" y="7"/>
                    <a:pt x="7" y="5"/>
                  </a:cubicBezTo>
                  <a:cubicBezTo>
                    <a:pt x="7" y="5"/>
                    <a:pt x="7" y="5"/>
                    <a:pt x="7" y="4"/>
                  </a:cubicBezTo>
                  <a:cubicBezTo>
                    <a:pt x="7" y="4"/>
                    <a:pt x="7" y="4"/>
                    <a:pt x="7" y="4"/>
                  </a:cubicBezTo>
                  <a:cubicBezTo>
                    <a:pt x="7" y="2"/>
                    <a:pt x="5" y="0"/>
                    <a:pt x="4" y="0"/>
                  </a:cubicBezTo>
                  <a:cubicBezTo>
                    <a:pt x="2" y="0"/>
                    <a:pt x="1" y="2"/>
                    <a:pt x="1" y="4"/>
                  </a:cubicBezTo>
                  <a:cubicBezTo>
                    <a:pt x="0" y="4"/>
                    <a:pt x="0" y="4"/>
                    <a:pt x="0" y="4"/>
                  </a:cubicBezTo>
                  <a:cubicBezTo>
                    <a:pt x="0" y="5"/>
                    <a:pt x="0"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3" name="Freeform 72"/>
            <p:cNvSpPr>
              <a:spLocks/>
            </p:cNvSpPr>
            <p:nvPr/>
          </p:nvSpPr>
          <p:spPr bwMode="auto">
            <a:xfrm>
              <a:off x="3867"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3 w 14"/>
                <a:gd name="T55" fmla="*/ 7 h 26"/>
                <a:gd name="T56" fmla="*/ 12 w 14"/>
                <a:gd name="T57" fmla="*/ 1 h 26"/>
                <a:gd name="T58" fmla="*/ 9 w 14"/>
                <a:gd name="T59" fmla="*/ 0 h 26"/>
                <a:gd name="T60" fmla="*/ 8 w 14"/>
                <a:gd name="T61" fmla="*/ 0 h 26"/>
                <a:gd name="T62" fmla="*/ 8 w 14"/>
                <a:gd name="T63" fmla="*/ 0 h 26"/>
                <a:gd name="T64" fmla="*/ 8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1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5"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3" y="7"/>
                  </a:cubicBezTo>
                  <a:cubicBezTo>
                    <a:pt x="13" y="3"/>
                    <a:pt x="12" y="1"/>
                    <a:pt x="12" y="1"/>
                  </a:cubicBezTo>
                  <a:cubicBezTo>
                    <a:pt x="11" y="0"/>
                    <a:pt x="10" y="0"/>
                    <a:pt x="9" y="0"/>
                  </a:cubicBezTo>
                  <a:cubicBezTo>
                    <a:pt x="9" y="0"/>
                    <a:pt x="9" y="0"/>
                    <a:pt x="8" y="0"/>
                  </a:cubicBezTo>
                  <a:cubicBezTo>
                    <a:pt x="8" y="0"/>
                    <a:pt x="8" y="0"/>
                    <a:pt x="8" y="0"/>
                  </a:cubicBezTo>
                  <a:cubicBezTo>
                    <a:pt x="8" y="0"/>
                    <a:pt x="8" y="0"/>
                    <a:pt x="8" y="0"/>
                  </a:cubicBezTo>
                  <a:cubicBezTo>
                    <a:pt x="8"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4" y="0"/>
                    <a:pt x="4" y="0"/>
                    <a:pt x="4" y="0"/>
                  </a:cubicBezTo>
                  <a:cubicBezTo>
                    <a:pt x="3" y="0"/>
                    <a:pt x="2" y="0"/>
                    <a:pt x="1"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4" name="Freeform 73"/>
            <p:cNvSpPr>
              <a:spLocks/>
            </p:cNvSpPr>
            <p:nvPr/>
          </p:nvSpPr>
          <p:spPr bwMode="auto">
            <a:xfrm>
              <a:off x="3875" y="2115"/>
              <a:ext cx="17" cy="18"/>
            </a:xfrm>
            <a:custGeom>
              <a:avLst/>
              <a:gdLst>
                <a:gd name="T0" fmla="*/ 1 w 7"/>
                <a:gd name="T1" fmla="*/ 5 h 7"/>
                <a:gd name="T2" fmla="*/ 4 w 7"/>
                <a:gd name="T3" fmla="*/ 7 h 7"/>
                <a:gd name="T4" fmla="*/ 6 w 7"/>
                <a:gd name="T5" fmla="*/ 4 h 7"/>
                <a:gd name="T6" fmla="*/ 7 w 7"/>
                <a:gd name="T7" fmla="*/ 3 h 7"/>
                <a:gd name="T8" fmla="*/ 6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6" y="3"/>
                  </a:cubicBezTo>
                  <a:cubicBezTo>
                    <a:pt x="6" y="1"/>
                    <a:pt x="5" y="0"/>
                    <a:pt x="4" y="0"/>
                  </a:cubicBezTo>
                  <a:cubicBezTo>
                    <a:pt x="2" y="0"/>
                    <a:pt x="1" y="1"/>
                    <a:pt x="1" y="3"/>
                  </a:cubicBezTo>
                  <a:cubicBezTo>
                    <a:pt x="0" y="3"/>
                    <a:pt x="0" y="3"/>
                    <a:pt x="0" y="3"/>
                  </a:cubicBezTo>
                  <a:cubicBezTo>
                    <a:pt x="0" y="4"/>
                    <a:pt x="0" y="4"/>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5" name="Freeform 74"/>
            <p:cNvSpPr>
              <a:spLocks/>
            </p:cNvSpPr>
            <p:nvPr/>
          </p:nvSpPr>
          <p:spPr bwMode="auto">
            <a:xfrm>
              <a:off x="3778"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4 w 14"/>
                <a:gd name="T55" fmla="*/ 7 h 26"/>
                <a:gd name="T56" fmla="*/ 12 w 14"/>
                <a:gd name="T57" fmla="*/ 1 h 26"/>
                <a:gd name="T58" fmla="*/ 9 w 14"/>
                <a:gd name="T59" fmla="*/ 0 h 26"/>
                <a:gd name="T60" fmla="*/ 9 w 14"/>
                <a:gd name="T61" fmla="*/ 0 h 26"/>
                <a:gd name="T62" fmla="*/ 9 w 14"/>
                <a:gd name="T63" fmla="*/ 0 h 26"/>
                <a:gd name="T64" fmla="*/ 9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2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6"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4" y="7"/>
                  </a:cubicBezTo>
                  <a:cubicBezTo>
                    <a:pt x="13" y="3"/>
                    <a:pt x="12" y="1"/>
                    <a:pt x="12" y="1"/>
                  </a:cubicBezTo>
                  <a:cubicBezTo>
                    <a:pt x="11" y="0"/>
                    <a:pt x="10" y="0"/>
                    <a:pt x="9" y="0"/>
                  </a:cubicBezTo>
                  <a:cubicBezTo>
                    <a:pt x="9" y="0"/>
                    <a:pt x="9" y="0"/>
                    <a:pt x="9" y="0"/>
                  </a:cubicBezTo>
                  <a:cubicBezTo>
                    <a:pt x="9" y="0"/>
                    <a:pt x="9" y="0"/>
                    <a:pt x="9" y="0"/>
                  </a:cubicBezTo>
                  <a:cubicBezTo>
                    <a:pt x="9" y="0"/>
                    <a:pt x="9" y="0"/>
                    <a:pt x="9" y="0"/>
                  </a:cubicBezTo>
                  <a:cubicBezTo>
                    <a:pt x="9"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5" y="0"/>
                    <a:pt x="4" y="0"/>
                    <a:pt x="4" y="0"/>
                  </a:cubicBezTo>
                  <a:cubicBezTo>
                    <a:pt x="3" y="0"/>
                    <a:pt x="2" y="0"/>
                    <a:pt x="2"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6" name="Freeform 75"/>
            <p:cNvSpPr>
              <a:spLocks/>
            </p:cNvSpPr>
            <p:nvPr/>
          </p:nvSpPr>
          <p:spPr bwMode="auto">
            <a:xfrm>
              <a:off x="3785" y="2115"/>
              <a:ext cx="18" cy="18"/>
            </a:xfrm>
            <a:custGeom>
              <a:avLst/>
              <a:gdLst>
                <a:gd name="T0" fmla="*/ 1 w 7"/>
                <a:gd name="T1" fmla="*/ 5 h 7"/>
                <a:gd name="T2" fmla="*/ 4 w 7"/>
                <a:gd name="T3" fmla="*/ 7 h 7"/>
                <a:gd name="T4" fmla="*/ 6 w 7"/>
                <a:gd name="T5" fmla="*/ 4 h 7"/>
                <a:gd name="T6" fmla="*/ 7 w 7"/>
                <a:gd name="T7" fmla="*/ 3 h 7"/>
                <a:gd name="T8" fmla="*/ 7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7" y="3"/>
                  </a:cubicBezTo>
                  <a:cubicBezTo>
                    <a:pt x="7" y="1"/>
                    <a:pt x="5" y="0"/>
                    <a:pt x="4" y="0"/>
                  </a:cubicBezTo>
                  <a:cubicBezTo>
                    <a:pt x="2" y="0"/>
                    <a:pt x="1" y="1"/>
                    <a:pt x="1" y="3"/>
                  </a:cubicBezTo>
                  <a:cubicBezTo>
                    <a:pt x="1" y="3"/>
                    <a:pt x="0" y="3"/>
                    <a:pt x="0" y="3"/>
                  </a:cubicBezTo>
                  <a:cubicBezTo>
                    <a:pt x="0" y="4"/>
                    <a:pt x="1" y="4"/>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77" name="组合 76"/>
          <p:cNvGrpSpPr/>
          <p:nvPr/>
        </p:nvGrpSpPr>
        <p:grpSpPr>
          <a:xfrm>
            <a:off x="1600601" y="1602672"/>
            <a:ext cx="2080526" cy="1109186"/>
            <a:chOff x="3451161" y="3849925"/>
            <a:chExt cx="2080526" cy="1109186"/>
          </a:xfrm>
        </p:grpSpPr>
        <p:sp>
          <p:nvSpPr>
            <p:cNvPr id="78" name="文本框 77"/>
            <p:cNvSpPr txBox="1"/>
            <p:nvPr/>
          </p:nvSpPr>
          <p:spPr>
            <a:xfrm>
              <a:off x="3451161" y="3849925"/>
              <a:ext cx="2080526" cy="461665"/>
            </a:xfrm>
            <a:prstGeom prst="rect">
              <a:avLst/>
            </a:prstGeom>
            <a:noFill/>
          </p:spPr>
          <p:txBody>
            <a:bodyPr wrap="square" rtlCol="0">
              <a:spAutoFit/>
            </a:bodyPr>
            <a:lstStyle/>
            <a:p>
              <a:r>
                <a:rPr lang="zh-CN" altLang="en-US" sz="2400" dirty="0">
                  <a:solidFill>
                    <a:prstClr val="black">
                      <a:lumMod val="50000"/>
                      <a:lumOff val="50000"/>
                    </a:prstClr>
                  </a:solidFill>
                  <a:latin typeface="微软雅黑" panose="020B0503020204020204" pitchFamily="34" charset="-122"/>
                  <a:ea typeface="微软雅黑" panose="020B0503020204020204" pitchFamily="34" charset="-122"/>
                </a:rPr>
                <a:t>在此添加标题</a:t>
              </a:r>
            </a:p>
          </p:txBody>
        </p:sp>
        <p:sp>
          <p:nvSpPr>
            <p:cNvPr id="79" name="文本框 78"/>
            <p:cNvSpPr txBox="1"/>
            <p:nvPr/>
          </p:nvSpPr>
          <p:spPr>
            <a:xfrm>
              <a:off x="3451162" y="4220447"/>
              <a:ext cx="2004500" cy="738664"/>
            </a:xfrm>
            <a:prstGeom prst="rect">
              <a:avLst/>
            </a:prstGeom>
            <a:noFill/>
          </p:spPr>
          <p:txBody>
            <a:bodyPr wrap="square" rtlCol="0">
              <a:spAutoFit/>
            </a:bodyPr>
            <a:lstStyle/>
            <a:p>
              <a:pPr algn="just"/>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80" name="组合 79"/>
          <p:cNvGrpSpPr/>
          <p:nvPr/>
        </p:nvGrpSpPr>
        <p:grpSpPr>
          <a:xfrm>
            <a:off x="1600601" y="3996743"/>
            <a:ext cx="2080526" cy="1109186"/>
            <a:chOff x="3451161" y="3849925"/>
            <a:chExt cx="2080526" cy="1109186"/>
          </a:xfrm>
        </p:grpSpPr>
        <p:sp>
          <p:nvSpPr>
            <p:cNvPr id="81" name="文本框 80"/>
            <p:cNvSpPr txBox="1"/>
            <p:nvPr/>
          </p:nvSpPr>
          <p:spPr>
            <a:xfrm>
              <a:off x="3451161" y="3849925"/>
              <a:ext cx="2080526" cy="461665"/>
            </a:xfrm>
            <a:prstGeom prst="rect">
              <a:avLst/>
            </a:prstGeom>
            <a:noFill/>
          </p:spPr>
          <p:txBody>
            <a:bodyPr wrap="square" rtlCol="0">
              <a:spAutoFit/>
            </a:bodyPr>
            <a:lstStyle/>
            <a:p>
              <a:r>
                <a:rPr lang="zh-CN" altLang="en-US" sz="2400" dirty="0">
                  <a:solidFill>
                    <a:prstClr val="black">
                      <a:lumMod val="50000"/>
                      <a:lumOff val="50000"/>
                    </a:prstClr>
                  </a:solidFill>
                  <a:latin typeface="微软雅黑" panose="020B0503020204020204" pitchFamily="34" charset="-122"/>
                  <a:ea typeface="微软雅黑" panose="020B0503020204020204" pitchFamily="34" charset="-122"/>
                </a:rPr>
                <a:t>在此添加标题</a:t>
              </a:r>
            </a:p>
          </p:txBody>
        </p:sp>
        <p:sp>
          <p:nvSpPr>
            <p:cNvPr id="82" name="文本框 81"/>
            <p:cNvSpPr txBox="1"/>
            <p:nvPr/>
          </p:nvSpPr>
          <p:spPr>
            <a:xfrm>
              <a:off x="3451162" y="4220447"/>
              <a:ext cx="2004500" cy="738664"/>
            </a:xfrm>
            <a:prstGeom prst="rect">
              <a:avLst/>
            </a:prstGeom>
            <a:noFill/>
          </p:spPr>
          <p:txBody>
            <a:bodyPr wrap="square" rtlCol="0">
              <a:spAutoFit/>
            </a:bodyPr>
            <a:lstStyle/>
            <a:p>
              <a:pPr algn="just"/>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83" name="组合 82"/>
          <p:cNvGrpSpPr/>
          <p:nvPr/>
        </p:nvGrpSpPr>
        <p:grpSpPr>
          <a:xfrm>
            <a:off x="8562420" y="1602672"/>
            <a:ext cx="2080526" cy="1109186"/>
            <a:chOff x="3451161" y="3849925"/>
            <a:chExt cx="2080526" cy="1109186"/>
          </a:xfrm>
        </p:grpSpPr>
        <p:sp>
          <p:nvSpPr>
            <p:cNvPr id="84" name="文本框 83"/>
            <p:cNvSpPr txBox="1"/>
            <p:nvPr/>
          </p:nvSpPr>
          <p:spPr>
            <a:xfrm>
              <a:off x="3451161" y="3849925"/>
              <a:ext cx="2080526" cy="461665"/>
            </a:xfrm>
            <a:prstGeom prst="rect">
              <a:avLst/>
            </a:prstGeom>
            <a:noFill/>
          </p:spPr>
          <p:txBody>
            <a:bodyPr wrap="square" rtlCol="0">
              <a:spAutoFit/>
            </a:bodyPr>
            <a:lstStyle/>
            <a:p>
              <a:r>
                <a:rPr lang="zh-CN" altLang="en-US" sz="2400" dirty="0">
                  <a:solidFill>
                    <a:prstClr val="black">
                      <a:lumMod val="50000"/>
                      <a:lumOff val="50000"/>
                    </a:prstClr>
                  </a:solidFill>
                  <a:latin typeface="微软雅黑" panose="020B0503020204020204" pitchFamily="34" charset="-122"/>
                  <a:ea typeface="微软雅黑" panose="020B0503020204020204" pitchFamily="34" charset="-122"/>
                </a:rPr>
                <a:t>在此添加标题</a:t>
              </a:r>
            </a:p>
          </p:txBody>
        </p:sp>
        <p:sp>
          <p:nvSpPr>
            <p:cNvPr id="85" name="文本框 84"/>
            <p:cNvSpPr txBox="1"/>
            <p:nvPr/>
          </p:nvSpPr>
          <p:spPr>
            <a:xfrm>
              <a:off x="3451162" y="4220447"/>
              <a:ext cx="2004500" cy="738664"/>
            </a:xfrm>
            <a:prstGeom prst="rect">
              <a:avLst/>
            </a:prstGeom>
            <a:noFill/>
          </p:spPr>
          <p:txBody>
            <a:bodyPr wrap="square" rtlCol="0">
              <a:spAutoFit/>
            </a:bodyPr>
            <a:lstStyle/>
            <a:p>
              <a:pPr algn="just"/>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86" name="组合 85"/>
          <p:cNvGrpSpPr/>
          <p:nvPr/>
        </p:nvGrpSpPr>
        <p:grpSpPr>
          <a:xfrm>
            <a:off x="8562420" y="3996743"/>
            <a:ext cx="2080526" cy="1109186"/>
            <a:chOff x="3451161" y="3849925"/>
            <a:chExt cx="2080526" cy="1109186"/>
          </a:xfrm>
        </p:grpSpPr>
        <p:sp>
          <p:nvSpPr>
            <p:cNvPr id="87" name="文本框 86"/>
            <p:cNvSpPr txBox="1"/>
            <p:nvPr/>
          </p:nvSpPr>
          <p:spPr>
            <a:xfrm>
              <a:off x="3451161" y="3849925"/>
              <a:ext cx="2080526" cy="461665"/>
            </a:xfrm>
            <a:prstGeom prst="rect">
              <a:avLst/>
            </a:prstGeom>
            <a:noFill/>
          </p:spPr>
          <p:txBody>
            <a:bodyPr wrap="square" rtlCol="0">
              <a:spAutoFit/>
            </a:bodyPr>
            <a:lstStyle/>
            <a:p>
              <a:r>
                <a:rPr lang="zh-CN" altLang="en-US" sz="2400" dirty="0">
                  <a:solidFill>
                    <a:prstClr val="black">
                      <a:lumMod val="50000"/>
                      <a:lumOff val="50000"/>
                    </a:prstClr>
                  </a:solidFill>
                  <a:latin typeface="微软雅黑" panose="020B0503020204020204" pitchFamily="34" charset="-122"/>
                  <a:ea typeface="微软雅黑" panose="020B0503020204020204" pitchFamily="34" charset="-122"/>
                </a:rPr>
                <a:t>在此添加标题</a:t>
              </a:r>
            </a:p>
          </p:txBody>
        </p:sp>
        <p:sp>
          <p:nvSpPr>
            <p:cNvPr id="88" name="文本框 87"/>
            <p:cNvSpPr txBox="1"/>
            <p:nvPr/>
          </p:nvSpPr>
          <p:spPr>
            <a:xfrm>
              <a:off x="3451162" y="4220447"/>
              <a:ext cx="2004500" cy="738664"/>
            </a:xfrm>
            <a:prstGeom prst="rect">
              <a:avLst/>
            </a:prstGeom>
            <a:noFill/>
          </p:spPr>
          <p:txBody>
            <a:bodyPr wrap="square" rtlCol="0">
              <a:spAutoFit/>
            </a:bodyPr>
            <a:lstStyle/>
            <a:p>
              <a:pPr algn="just"/>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sp>
        <p:nvSpPr>
          <p:cNvPr id="6" name="标题 5"/>
          <p:cNvSpPr>
            <a:spLocks noGrp="1"/>
          </p:cNvSpPr>
          <p:nvPr>
            <p:ph type="title"/>
          </p:nvPr>
        </p:nvSpPr>
        <p:spPr/>
        <p:txBody>
          <a:bodyPr/>
          <a:lstStyle/>
          <a:p>
            <a:r>
              <a:rPr lang="zh-CN" altLang="en-US" dirty="0">
                <a:ea typeface="微软雅黑" panose="020B0503020204020204" pitchFamily="34" charset="-122"/>
              </a:rPr>
              <a:t>四项并列关系图表</a:t>
            </a:r>
          </a:p>
        </p:txBody>
      </p:sp>
      <p:sp>
        <p:nvSpPr>
          <p:cNvPr id="65" name="椭圆 145">
            <a:extLst>
              <a:ext uri="{FF2B5EF4-FFF2-40B4-BE49-F238E27FC236}">
                <a16:creationId xmlns:a16="http://schemas.microsoft.com/office/drawing/2014/main" id="{BF60A6F2-3177-4BB8-AA8F-C06DA75C63A9}"/>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66" name="矩形 65">
            <a:extLst>
              <a:ext uri="{FF2B5EF4-FFF2-40B4-BE49-F238E27FC236}">
                <a16:creationId xmlns:a16="http://schemas.microsoft.com/office/drawing/2014/main" id="{A7287CC5-1A55-4B7C-B702-5AC6B58758CE}"/>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27</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36585946"/>
      </p:ext>
    </p:extLst>
  </p:cSld>
  <p:clrMapOvr>
    <a:masterClrMapping/>
  </p:clrMapOvr>
  <p:transition spd="slow" advTm="3000">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783772" y="1932552"/>
            <a:ext cx="8970055" cy="3235864"/>
            <a:chOff x="1275068" y="2211288"/>
            <a:chExt cx="9897218" cy="3570332"/>
          </a:xfrm>
        </p:grpSpPr>
        <p:sp>
          <p:nvSpPr>
            <p:cNvPr id="12" name="椭圆 11"/>
            <p:cNvSpPr/>
            <p:nvPr/>
          </p:nvSpPr>
          <p:spPr>
            <a:xfrm>
              <a:off x="1275068" y="5122168"/>
              <a:ext cx="8865709" cy="659452"/>
            </a:xfrm>
            <a:prstGeom prst="ellipse">
              <a:avLst/>
            </a:prstGeom>
            <a:gradFill flip="none" rotWithShape="1">
              <a:gsLst>
                <a:gs pos="100000">
                  <a:schemeClr val="bg1">
                    <a:lumMod val="75000"/>
                    <a:alpha val="0"/>
                  </a:schemeClr>
                </a:gs>
                <a:gs pos="29000">
                  <a:schemeClr val="tx1">
                    <a:alpha val="18000"/>
                  </a:schemeClr>
                </a:gs>
                <a:gs pos="0">
                  <a:schemeClr val="tx1">
                    <a:alpha val="30000"/>
                  </a:schemeClr>
                </a:gs>
              </a:gsLst>
              <a:path path="shape">
                <a:fillToRect l="50000" t="50000" r="50000" b="50000"/>
              </a:path>
              <a:tileRect/>
            </a:gra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1" name="任意多边形 10"/>
            <p:cNvSpPr/>
            <p:nvPr/>
          </p:nvSpPr>
          <p:spPr>
            <a:xfrm rot="19669228">
              <a:off x="3037936" y="2211288"/>
              <a:ext cx="8134350" cy="3473724"/>
            </a:xfrm>
            <a:custGeom>
              <a:avLst/>
              <a:gdLst>
                <a:gd name="connsiteX0" fmla="*/ 371475 w 8134350"/>
                <a:gd name="connsiteY0" fmla="*/ 0 h 3473725"/>
                <a:gd name="connsiteX1" fmla="*/ 3680363 w 8134350"/>
                <a:gd name="connsiteY1" fmla="*/ 0 h 3473725"/>
                <a:gd name="connsiteX2" fmla="*/ 4051838 w 8134350"/>
                <a:gd name="connsiteY2" fmla="*/ 371475 h 3473725"/>
                <a:gd name="connsiteX3" fmla="*/ 4051838 w 8134350"/>
                <a:gd name="connsiteY3" fmla="*/ 371477 h 3473725"/>
                <a:gd name="connsiteX4" fmla="*/ 4051838 w 8134350"/>
                <a:gd name="connsiteY4" fmla="*/ 2267624 h 3473725"/>
                <a:gd name="connsiteX5" fmla="*/ 6989250 w 8134350"/>
                <a:gd name="connsiteY5" fmla="*/ 2267624 h 3473725"/>
                <a:gd name="connsiteX6" fmla="*/ 7009698 w 8134350"/>
                <a:gd name="connsiteY6" fmla="*/ 2269686 h 3473725"/>
                <a:gd name="connsiteX7" fmla="*/ 7009698 w 8134350"/>
                <a:gd name="connsiteY7" fmla="*/ 1961252 h 3473725"/>
                <a:gd name="connsiteX8" fmla="*/ 7012047 w 8134350"/>
                <a:gd name="connsiteY8" fmla="*/ 1930538 h 3473725"/>
                <a:gd name="connsiteX9" fmla="*/ 7015807 w 8134350"/>
                <a:gd name="connsiteY9" fmla="*/ 1914575 h 3473725"/>
                <a:gd name="connsiteX10" fmla="*/ 7016792 w 8134350"/>
                <a:gd name="connsiteY10" fmla="*/ 1908843 h 3473725"/>
                <a:gd name="connsiteX11" fmla="*/ 7017969 w 8134350"/>
                <a:gd name="connsiteY11" fmla="*/ 1905400 h 3473725"/>
                <a:gd name="connsiteX12" fmla="*/ 7018786 w 8134350"/>
                <a:gd name="connsiteY12" fmla="*/ 1901931 h 3473725"/>
                <a:gd name="connsiteX13" fmla="*/ 7020948 w 8134350"/>
                <a:gd name="connsiteY13" fmla="*/ 1896681 h 3473725"/>
                <a:gd name="connsiteX14" fmla="*/ 7026411 w 8134350"/>
                <a:gd name="connsiteY14" fmla="*/ 1880696 h 3473725"/>
                <a:gd name="connsiteX15" fmla="*/ 7140860 w 8134350"/>
                <a:gd name="connsiteY15" fmla="*/ 1805626 h 3473725"/>
                <a:gd name="connsiteX16" fmla="*/ 7184389 w 8134350"/>
                <a:gd name="connsiteY16" fmla="*/ 1824914 h 3473725"/>
                <a:gd name="connsiteX17" fmla="*/ 8076507 w 8134350"/>
                <a:gd name="connsiteY17" fmla="*/ 2503656 h 3473725"/>
                <a:gd name="connsiteX18" fmla="*/ 8134063 w 8134350"/>
                <a:gd name="connsiteY18" fmla="*/ 2625031 h 3473725"/>
                <a:gd name="connsiteX19" fmla="*/ 8134030 w 8134350"/>
                <a:gd name="connsiteY19" fmla="*/ 2647103 h 3473725"/>
                <a:gd name="connsiteX20" fmla="*/ 8133955 w 8134350"/>
                <a:gd name="connsiteY20" fmla="*/ 2647768 h 3473725"/>
                <a:gd name="connsiteX21" fmla="*/ 8134063 w 8134350"/>
                <a:gd name="connsiteY21" fmla="*/ 2653167 h 3473725"/>
                <a:gd name="connsiteX22" fmla="*/ 8076507 w 8134350"/>
                <a:gd name="connsiteY22" fmla="*/ 2774542 h 3473725"/>
                <a:gd name="connsiteX23" fmla="*/ 7184389 w 8134350"/>
                <a:gd name="connsiteY23" fmla="*/ 3453283 h 3473725"/>
                <a:gd name="connsiteX24" fmla="*/ 7040099 w 8134350"/>
                <a:gd name="connsiteY24" fmla="*/ 3422552 h 3473725"/>
                <a:gd name="connsiteX25" fmla="*/ 7033235 w 8134350"/>
                <a:gd name="connsiteY25" fmla="*/ 3409989 h 3473725"/>
                <a:gd name="connsiteX26" fmla="*/ 7029448 w 8134350"/>
                <a:gd name="connsiteY26" fmla="*/ 3403942 h 3473725"/>
                <a:gd name="connsiteX27" fmla="*/ 7027973 w 8134350"/>
                <a:gd name="connsiteY27" fmla="*/ 3400360 h 3473725"/>
                <a:gd name="connsiteX28" fmla="*/ 7026411 w 8134350"/>
                <a:gd name="connsiteY28" fmla="*/ 3397501 h 3473725"/>
                <a:gd name="connsiteX29" fmla="*/ 7024537 w 8134350"/>
                <a:gd name="connsiteY29" fmla="*/ 3392018 h 3473725"/>
                <a:gd name="connsiteX30" fmla="*/ 7018786 w 8134350"/>
                <a:gd name="connsiteY30" fmla="*/ 3378055 h 3473725"/>
                <a:gd name="connsiteX31" fmla="*/ 7009698 w 8134350"/>
                <a:gd name="connsiteY31" fmla="*/ 3318734 h 3473725"/>
                <a:gd name="connsiteX32" fmla="*/ 7009698 w 8134350"/>
                <a:gd name="connsiteY32" fmla="*/ 3008513 h 3473725"/>
                <a:gd name="connsiteX33" fmla="*/ 6989250 w 8134350"/>
                <a:gd name="connsiteY33" fmla="*/ 3010574 h 3473725"/>
                <a:gd name="connsiteX34" fmla="*/ 3680362 w 8134350"/>
                <a:gd name="connsiteY34" fmla="*/ 3010574 h 3473725"/>
                <a:gd name="connsiteX35" fmla="*/ 3308887 w 8134350"/>
                <a:gd name="connsiteY35" fmla="*/ 2639099 h 3473725"/>
                <a:gd name="connsiteX36" fmla="*/ 3308888 w 8134350"/>
                <a:gd name="connsiteY36" fmla="*/ 2639094 h 3473725"/>
                <a:gd name="connsiteX37" fmla="*/ 3308888 w 8134350"/>
                <a:gd name="connsiteY37" fmla="*/ 742950 h 3473725"/>
                <a:gd name="connsiteX38" fmla="*/ 371475 w 8134350"/>
                <a:gd name="connsiteY38" fmla="*/ 742950 h 3473725"/>
                <a:gd name="connsiteX39" fmla="*/ 0 w 8134350"/>
                <a:gd name="connsiteY39" fmla="*/ 371475 h 3473725"/>
                <a:gd name="connsiteX40" fmla="*/ 371475 w 8134350"/>
                <a:gd name="connsiteY40" fmla="*/ 0 h 347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34350" h="3473725">
                  <a:moveTo>
                    <a:pt x="371475" y="0"/>
                  </a:moveTo>
                  <a:lnTo>
                    <a:pt x="3680363" y="0"/>
                  </a:lnTo>
                  <a:cubicBezTo>
                    <a:pt x="3885523" y="0"/>
                    <a:pt x="4051838" y="166315"/>
                    <a:pt x="4051838" y="371475"/>
                  </a:cubicBezTo>
                  <a:lnTo>
                    <a:pt x="4051838" y="371477"/>
                  </a:lnTo>
                  <a:lnTo>
                    <a:pt x="4051838" y="2267624"/>
                  </a:lnTo>
                  <a:lnTo>
                    <a:pt x="6989250" y="2267624"/>
                  </a:lnTo>
                  <a:lnTo>
                    <a:pt x="7009698" y="2269686"/>
                  </a:lnTo>
                  <a:lnTo>
                    <a:pt x="7009698" y="1961252"/>
                  </a:lnTo>
                  <a:cubicBezTo>
                    <a:pt x="7009698" y="1950731"/>
                    <a:pt x="7010507" y="1940459"/>
                    <a:pt x="7012047" y="1930538"/>
                  </a:cubicBezTo>
                  <a:lnTo>
                    <a:pt x="7015807" y="1914575"/>
                  </a:lnTo>
                  <a:lnTo>
                    <a:pt x="7016792" y="1908843"/>
                  </a:lnTo>
                  <a:lnTo>
                    <a:pt x="7017969" y="1905400"/>
                  </a:lnTo>
                  <a:lnTo>
                    <a:pt x="7018786" y="1901931"/>
                  </a:lnTo>
                  <a:lnTo>
                    <a:pt x="7020948" y="1896681"/>
                  </a:lnTo>
                  <a:lnTo>
                    <a:pt x="7026411" y="1880696"/>
                  </a:lnTo>
                  <a:cubicBezTo>
                    <a:pt x="7050362" y="1826027"/>
                    <a:pt x="7096135" y="1798312"/>
                    <a:pt x="7140860" y="1805626"/>
                  </a:cubicBezTo>
                  <a:cubicBezTo>
                    <a:pt x="7155769" y="1808064"/>
                    <a:pt x="7170560" y="1814393"/>
                    <a:pt x="7184389" y="1824914"/>
                  </a:cubicBezTo>
                  <a:lnTo>
                    <a:pt x="8076507" y="2503656"/>
                  </a:lnTo>
                  <a:cubicBezTo>
                    <a:pt x="8111078" y="2529958"/>
                    <a:pt x="8131446" y="2576230"/>
                    <a:pt x="8134063" y="2625031"/>
                  </a:cubicBezTo>
                  <a:cubicBezTo>
                    <a:pt x="8134455" y="2632351"/>
                    <a:pt x="8134449" y="2639728"/>
                    <a:pt x="8134030" y="2647103"/>
                  </a:cubicBezTo>
                  <a:lnTo>
                    <a:pt x="8133955" y="2647768"/>
                  </a:lnTo>
                  <a:lnTo>
                    <a:pt x="8134063" y="2653167"/>
                  </a:lnTo>
                  <a:cubicBezTo>
                    <a:pt x="8131446" y="2701968"/>
                    <a:pt x="8111078" y="2748240"/>
                    <a:pt x="8076507" y="2774542"/>
                  </a:cubicBezTo>
                  <a:lnTo>
                    <a:pt x="7184389" y="3453283"/>
                  </a:lnTo>
                  <a:cubicBezTo>
                    <a:pt x="7135990" y="3490106"/>
                    <a:pt x="7075788" y="3475588"/>
                    <a:pt x="7040099" y="3422552"/>
                  </a:cubicBezTo>
                  <a:lnTo>
                    <a:pt x="7033235" y="3409989"/>
                  </a:lnTo>
                  <a:lnTo>
                    <a:pt x="7029448" y="3403942"/>
                  </a:lnTo>
                  <a:lnTo>
                    <a:pt x="7027973" y="3400360"/>
                  </a:lnTo>
                  <a:lnTo>
                    <a:pt x="7026411" y="3397501"/>
                  </a:lnTo>
                  <a:lnTo>
                    <a:pt x="7024537" y="3392018"/>
                  </a:lnTo>
                  <a:lnTo>
                    <a:pt x="7018786" y="3378055"/>
                  </a:lnTo>
                  <a:cubicBezTo>
                    <a:pt x="7012934" y="3359822"/>
                    <a:pt x="7009698" y="3339776"/>
                    <a:pt x="7009698" y="3318734"/>
                  </a:cubicBezTo>
                  <a:lnTo>
                    <a:pt x="7009698" y="3008513"/>
                  </a:lnTo>
                  <a:lnTo>
                    <a:pt x="6989250" y="3010574"/>
                  </a:lnTo>
                  <a:lnTo>
                    <a:pt x="3680362" y="3010574"/>
                  </a:lnTo>
                  <a:cubicBezTo>
                    <a:pt x="3475202" y="3010574"/>
                    <a:pt x="3308887" y="2844259"/>
                    <a:pt x="3308887" y="2639099"/>
                  </a:cubicBezTo>
                  <a:lnTo>
                    <a:pt x="3308888" y="2639094"/>
                  </a:lnTo>
                  <a:lnTo>
                    <a:pt x="3308888" y="742950"/>
                  </a:lnTo>
                  <a:lnTo>
                    <a:pt x="371475" y="742950"/>
                  </a:lnTo>
                  <a:cubicBezTo>
                    <a:pt x="166315" y="742950"/>
                    <a:pt x="0" y="576635"/>
                    <a:pt x="0" y="371475"/>
                  </a:cubicBezTo>
                  <a:cubicBezTo>
                    <a:pt x="0" y="166315"/>
                    <a:pt x="166315" y="0"/>
                    <a:pt x="371475" y="0"/>
                  </a:cubicBezTo>
                  <a:close/>
                </a:path>
              </a:pathLst>
            </a:custGeom>
            <a:gradFill>
              <a:gsLst>
                <a:gs pos="85500">
                  <a:schemeClr val="bg1">
                    <a:lumMod val="75000"/>
                  </a:schemeClr>
                </a:gs>
                <a:gs pos="71000">
                  <a:schemeClr val="bg1">
                    <a:lumMod val="95000"/>
                  </a:schemeClr>
                </a:gs>
                <a:gs pos="54000">
                  <a:schemeClr val="bg1">
                    <a:lumMod val="75000"/>
                  </a:schemeClr>
                </a:gs>
                <a:gs pos="37000">
                  <a:schemeClr val="bg1">
                    <a:lumMod val="95000"/>
                  </a:schemeClr>
                </a:gs>
                <a:gs pos="19000">
                  <a:schemeClr val="bg1">
                    <a:lumMod val="75000"/>
                  </a:schemeClr>
                </a:gs>
                <a:gs pos="100000">
                  <a:schemeClr val="bg1">
                    <a:lumMod val="95000"/>
                  </a:schemeClr>
                </a:gs>
                <a:gs pos="0">
                  <a:schemeClr val="bg1">
                    <a:lumMod val="95000"/>
                  </a:schemeClr>
                </a:gs>
              </a:gsLst>
              <a:lin ang="6000000" scaled="0"/>
            </a:gradFill>
            <a:ln w="31750">
              <a:noFill/>
            </a:ln>
            <a:effectLst>
              <a:outerShdw blurRad="50800" dist="38100" dir="2700000" algn="tl" rotWithShape="0">
                <a:prstClr val="black">
                  <a:alpha val="40000"/>
                </a:prstClr>
              </a:outerShdw>
            </a:effectLst>
            <a:scene3d>
              <a:camera prst="perspectiveRelaxedModerately"/>
              <a:lightRig rig="threePt" dir="t">
                <a:rot lat="0" lon="0" rev="0"/>
              </a:lightRig>
            </a:scene3d>
            <a:sp3d extrusionH="368300" prstMaterial="matte">
              <a:extrusionClr>
                <a:schemeClr val="bg1">
                  <a:lumMod val="65000"/>
                </a:schemeClr>
              </a:extrusionClr>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sp>
        <p:nvSpPr>
          <p:cNvPr id="14" name="椭圆 13"/>
          <p:cNvSpPr/>
          <p:nvPr/>
        </p:nvSpPr>
        <p:spPr>
          <a:xfrm>
            <a:off x="2392531" y="3505282"/>
            <a:ext cx="882164" cy="882164"/>
          </a:xfrm>
          <a:prstGeom prst="ellipse">
            <a:avLst/>
          </a:prstGeom>
          <a:gradFill>
            <a:gsLst>
              <a:gs pos="100000">
                <a:schemeClr val="bg1"/>
              </a:gs>
              <a:gs pos="0">
                <a:schemeClr val="bg1">
                  <a:lumMod val="75000"/>
                </a:schemeClr>
              </a:gs>
            </a:gsLst>
            <a:lin ang="2700000" scaled="1"/>
          </a:gradFill>
          <a:ln w="19050">
            <a:gradFill flip="none" rotWithShape="1">
              <a:gsLst>
                <a:gs pos="0">
                  <a:schemeClr val="bg1"/>
                </a:gs>
                <a:gs pos="100000">
                  <a:schemeClr val="bg1">
                    <a:lumMod val="65000"/>
                  </a:schemeClr>
                </a:gs>
              </a:gsLst>
              <a:lin ang="2700000" scaled="1"/>
              <a:tileRect/>
            </a:gradFill>
          </a:ln>
          <a:effectLst>
            <a:outerShdw blurRad="889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5" name="椭圆 14"/>
          <p:cNvSpPr/>
          <p:nvPr/>
        </p:nvSpPr>
        <p:spPr>
          <a:xfrm>
            <a:off x="4724252" y="2102333"/>
            <a:ext cx="882164" cy="882164"/>
          </a:xfrm>
          <a:prstGeom prst="ellipse">
            <a:avLst/>
          </a:prstGeom>
          <a:gradFill>
            <a:gsLst>
              <a:gs pos="100000">
                <a:schemeClr val="bg1"/>
              </a:gs>
              <a:gs pos="0">
                <a:schemeClr val="bg1">
                  <a:lumMod val="75000"/>
                </a:schemeClr>
              </a:gs>
            </a:gsLst>
            <a:lin ang="2700000" scaled="1"/>
          </a:gradFill>
          <a:ln w="19050">
            <a:gradFill flip="none" rotWithShape="1">
              <a:gsLst>
                <a:gs pos="0">
                  <a:schemeClr val="bg1"/>
                </a:gs>
                <a:gs pos="100000">
                  <a:schemeClr val="bg1">
                    <a:lumMod val="65000"/>
                  </a:schemeClr>
                </a:gs>
              </a:gsLst>
              <a:lin ang="2700000" scaled="1"/>
              <a:tileRect/>
            </a:gradFill>
          </a:ln>
          <a:effectLst>
            <a:outerShdw blurRad="889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6" name="椭圆 15"/>
          <p:cNvSpPr/>
          <p:nvPr/>
        </p:nvSpPr>
        <p:spPr>
          <a:xfrm>
            <a:off x="5714805" y="3505282"/>
            <a:ext cx="882164" cy="882164"/>
          </a:xfrm>
          <a:prstGeom prst="ellipse">
            <a:avLst/>
          </a:prstGeom>
          <a:gradFill>
            <a:gsLst>
              <a:gs pos="100000">
                <a:schemeClr val="bg1"/>
              </a:gs>
              <a:gs pos="0">
                <a:schemeClr val="bg1">
                  <a:lumMod val="75000"/>
                </a:schemeClr>
              </a:gs>
            </a:gsLst>
            <a:lin ang="2700000" scaled="1"/>
          </a:gradFill>
          <a:ln w="19050">
            <a:gradFill flip="none" rotWithShape="1">
              <a:gsLst>
                <a:gs pos="0">
                  <a:schemeClr val="bg1"/>
                </a:gs>
                <a:gs pos="100000">
                  <a:schemeClr val="bg1">
                    <a:lumMod val="65000"/>
                  </a:schemeClr>
                </a:gs>
              </a:gsLst>
              <a:lin ang="2700000" scaled="1"/>
              <a:tileRect/>
            </a:gradFill>
          </a:ln>
          <a:effectLst>
            <a:outerShdw blurRad="889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7" name="椭圆 16"/>
          <p:cNvSpPr/>
          <p:nvPr/>
        </p:nvSpPr>
        <p:spPr>
          <a:xfrm>
            <a:off x="8203726" y="1911728"/>
            <a:ext cx="882164" cy="882164"/>
          </a:xfrm>
          <a:prstGeom prst="ellipse">
            <a:avLst/>
          </a:prstGeom>
          <a:gradFill>
            <a:gsLst>
              <a:gs pos="100000">
                <a:schemeClr val="bg1"/>
              </a:gs>
              <a:gs pos="0">
                <a:schemeClr val="bg1">
                  <a:lumMod val="75000"/>
                </a:schemeClr>
              </a:gs>
            </a:gsLst>
            <a:lin ang="2700000" scaled="1"/>
          </a:gradFill>
          <a:ln w="19050">
            <a:gradFill flip="none" rotWithShape="1">
              <a:gsLst>
                <a:gs pos="0">
                  <a:schemeClr val="bg1"/>
                </a:gs>
                <a:gs pos="100000">
                  <a:schemeClr val="bg1">
                    <a:lumMod val="65000"/>
                  </a:schemeClr>
                </a:gs>
              </a:gsLst>
              <a:lin ang="2700000" scaled="1"/>
              <a:tileRect/>
            </a:gradFill>
          </a:ln>
          <a:effectLst>
            <a:outerShdw blurRad="889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nvGrpSpPr>
          <p:cNvPr id="20" name="组合 19"/>
          <p:cNvGrpSpPr/>
          <p:nvPr/>
        </p:nvGrpSpPr>
        <p:grpSpPr>
          <a:xfrm>
            <a:off x="2556766" y="3666318"/>
            <a:ext cx="534134" cy="770541"/>
            <a:chOff x="2693291" y="3851188"/>
            <a:chExt cx="534134" cy="770541"/>
          </a:xfrm>
        </p:grpSpPr>
        <p:sp>
          <p:nvSpPr>
            <p:cNvPr id="18" name="文本框 17"/>
            <p:cNvSpPr txBox="1"/>
            <p:nvPr/>
          </p:nvSpPr>
          <p:spPr>
            <a:xfrm>
              <a:off x="2693291" y="3851188"/>
              <a:ext cx="528293" cy="461665"/>
            </a:xfrm>
            <a:prstGeom prst="rect">
              <a:avLst/>
            </a:prstGeom>
            <a:noFill/>
          </p:spPr>
          <p:txBody>
            <a:bodyPr wrap="square" rtlCol="0">
              <a:spAutoFit/>
            </a:bodyPr>
            <a:lstStyle/>
            <a:p>
              <a:pPr algn="ctr"/>
              <a:r>
                <a:rPr lang="en-US" altLang="zh-CN" sz="2400" dirty="0">
                  <a:solidFill>
                    <a:srgbClr val="FFB850"/>
                  </a:solidFill>
                  <a:latin typeface="Impact" panose="020B0806030902050204" pitchFamily="34" charset="0"/>
                  <a:ea typeface="微软雅黑" panose="020B0503020204020204" pitchFamily="34" charset="-122"/>
                </a:rPr>
                <a:t>01</a:t>
              </a:r>
              <a:endParaRPr lang="zh-CN" altLang="en-US" sz="2400" dirty="0">
                <a:solidFill>
                  <a:srgbClr val="FFB850"/>
                </a:solidFill>
                <a:latin typeface="Impact" panose="020B0806030902050204" pitchFamily="34" charset="0"/>
                <a:ea typeface="微软雅黑" panose="020B0503020204020204" pitchFamily="34" charset="-122"/>
              </a:endParaRPr>
            </a:p>
          </p:txBody>
        </p:sp>
        <p:sp>
          <p:nvSpPr>
            <p:cNvPr id="19" name="文本框 18"/>
            <p:cNvSpPr txBox="1"/>
            <p:nvPr/>
          </p:nvSpPr>
          <p:spPr>
            <a:xfrm>
              <a:off x="2693291" y="4160064"/>
              <a:ext cx="534134" cy="461665"/>
            </a:xfrm>
            <a:prstGeom prst="rect">
              <a:avLst/>
            </a:prstGeom>
            <a:noFill/>
          </p:spPr>
          <p:txBody>
            <a:bodyPr wrap="square" rtlCol="0">
              <a:spAutoFit/>
            </a:bodyPr>
            <a:lstStyle/>
            <a:p>
              <a:pPr algn="ctr"/>
              <a:r>
                <a:rPr lang="en-US" altLang="zh-CN" sz="1200" dirty="0">
                  <a:solidFill>
                    <a:srgbClr val="FFB850"/>
                  </a:solidFill>
                  <a:latin typeface="微软雅黑" panose="020B0503020204020204" pitchFamily="34" charset="-122"/>
                  <a:ea typeface="微软雅黑" panose="020B0503020204020204" pitchFamily="34" charset="-122"/>
                </a:rPr>
                <a:t>ITEM</a:t>
              </a:r>
              <a:endParaRPr lang="zh-CN" altLang="en-US" sz="1200" dirty="0">
                <a:solidFill>
                  <a:srgbClr val="FFB850"/>
                </a:solidFill>
                <a:latin typeface="微软雅黑" panose="020B0503020204020204" pitchFamily="34" charset="-122"/>
                <a:ea typeface="微软雅黑" panose="020B0503020204020204" pitchFamily="34" charset="-122"/>
              </a:endParaRPr>
            </a:p>
          </p:txBody>
        </p:sp>
      </p:grpSp>
      <p:grpSp>
        <p:nvGrpSpPr>
          <p:cNvPr id="21" name="组合 20"/>
          <p:cNvGrpSpPr/>
          <p:nvPr/>
        </p:nvGrpSpPr>
        <p:grpSpPr>
          <a:xfrm>
            <a:off x="4898267" y="2252947"/>
            <a:ext cx="534134" cy="770541"/>
            <a:chOff x="2693291" y="3851188"/>
            <a:chExt cx="534134" cy="770541"/>
          </a:xfrm>
        </p:grpSpPr>
        <p:sp>
          <p:nvSpPr>
            <p:cNvPr id="22" name="文本框 21"/>
            <p:cNvSpPr txBox="1"/>
            <p:nvPr/>
          </p:nvSpPr>
          <p:spPr>
            <a:xfrm>
              <a:off x="2693291" y="3851188"/>
              <a:ext cx="528293" cy="461665"/>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ea typeface="微软雅黑" panose="020B0503020204020204" pitchFamily="34" charset="-122"/>
                </a:rPr>
                <a:t>02</a:t>
              </a:r>
              <a:endParaRPr lang="zh-CN" altLang="en-US" sz="2400" dirty="0">
                <a:solidFill>
                  <a:srgbClr val="01ACBE"/>
                </a:solidFill>
                <a:latin typeface="Impact" panose="020B0806030902050204" pitchFamily="34" charset="0"/>
                <a:ea typeface="微软雅黑" panose="020B0503020204020204" pitchFamily="34" charset="-122"/>
              </a:endParaRPr>
            </a:p>
          </p:txBody>
        </p:sp>
        <p:sp>
          <p:nvSpPr>
            <p:cNvPr id="23" name="文本框 22"/>
            <p:cNvSpPr txBox="1"/>
            <p:nvPr/>
          </p:nvSpPr>
          <p:spPr>
            <a:xfrm>
              <a:off x="2693291" y="4160064"/>
              <a:ext cx="534134" cy="461665"/>
            </a:xfrm>
            <a:prstGeom prst="rect">
              <a:avLst/>
            </a:prstGeom>
            <a:noFill/>
          </p:spPr>
          <p:txBody>
            <a:bodyPr wrap="square" rtlCol="0">
              <a:spAutoFit/>
            </a:bodyPr>
            <a:lstStyle/>
            <a:p>
              <a:pPr algn="ctr"/>
              <a:r>
                <a:rPr lang="en-US" altLang="zh-CN" sz="1200" dirty="0">
                  <a:solidFill>
                    <a:srgbClr val="01ACBE"/>
                  </a:solidFill>
                  <a:latin typeface="微软雅黑" panose="020B0503020204020204" pitchFamily="34" charset="-122"/>
                  <a:ea typeface="微软雅黑" panose="020B0503020204020204" pitchFamily="34" charset="-122"/>
                </a:rPr>
                <a:t>ITEM</a:t>
              </a:r>
              <a:endParaRPr lang="zh-CN" altLang="en-US" sz="1200" dirty="0">
                <a:solidFill>
                  <a:srgbClr val="01ACBE"/>
                </a:solidFill>
                <a:latin typeface="微软雅黑" panose="020B0503020204020204" pitchFamily="34" charset="-122"/>
                <a:ea typeface="微软雅黑" panose="020B0503020204020204" pitchFamily="34" charset="-122"/>
              </a:endParaRPr>
            </a:p>
          </p:txBody>
        </p:sp>
      </p:grpSp>
      <p:grpSp>
        <p:nvGrpSpPr>
          <p:cNvPr id="24" name="组合 23"/>
          <p:cNvGrpSpPr/>
          <p:nvPr/>
        </p:nvGrpSpPr>
        <p:grpSpPr>
          <a:xfrm>
            <a:off x="5888820" y="3653426"/>
            <a:ext cx="534134" cy="770541"/>
            <a:chOff x="2693291" y="3851188"/>
            <a:chExt cx="534134" cy="770541"/>
          </a:xfrm>
        </p:grpSpPr>
        <p:sp>
          <p:nvSpPr>
            <p:cNvPr id="25" name="文本框 24"/>
            <p:cNvSpPr txBox="1"/>
            <p:nvPr/>
          </p:nvSpPr>
          <p:spPr>
            <a:xfrm>
              <a:off x="2693291" y="3851188"/>
              <a:ext cx="528293" cy="461665"/>
            </a:xfrm>
            <a:prstGeom prst="rect">
              <a:avLst/>
            </a:prstGeom>
            <a:noFill/>
          </p:spPr>
          <p:txBody>
            <a:bodyPr wrap="square" rtlCol="0">
              <a:spAutoFit/>
            </a:bodyPr>
            <a:lstStyle/>
            <a:p>
              <a:pPr algn="ctr"/>
              <a:r>
                <a:rPr lang="en-US" altLang="zh-CN" sz="2400" dirty="0">
                  <a:solidFill>
                    <a:srgbClr val="E87071"/>
                  </a:solidFill>
                  <a:latin typeface="Impact" panose="020B0806030902050204" pitchFamily="34" charset="0"/>
                  <a:ea typeface="微软雅黑" panose="020B0503020204020204" pitchFamily="34" charset="-122"/>
                </a:rPr>
                <a:t>03</a:t>
              </a:r>
              <a:endParaRPr lang="zh-CN" altLang="en-US" sz="2400" dirty="0">
                <a:solidFill>
                  <a:srgbClr val="E87071"/>
                </a:solidFill>
                <a:latin typeface="Impact" panose="020B0806030902050204" pitchFamily="34" charset="0"/>
                <a:ea typeface="微软雅黑" panose="020B0503020204020204" pitchFamily="34" charset="-122"/>
              </a:endParaRPr>
            </a:p>
          </p:txBody>
        </p:sp>
        <p:sp>
          <p:nvSpPr>
            <p:cNvPr id="26" name="文本框 25"/>
            <p:cNvSpPr txBox="1"/>
            <p:nvPr/>
          </p:nvSpPr>
          <p:spPr>
            <a:xfrm>
              <a:off x="2693291" y="4160064"/>
              <a:ext cx="534134" cy="461665"/>
            </a:xfrm>
            <a:prstGeom prst="rect">
              <a:avLst/>
            </a:prstGeom>
            <a:noFill/>
          </p:spPr>
          <p:txBody>
            <a:bodyPr wrap="square" rtlCol="0">
              <a:spAutoFit/>
            </a:bodyPr>
            <a:lstStyle/>
            <a:p>
              <a:pPr algn="ctr"/>
              <a:r>
                <a:rPr lang="en-US" altLang="zh-CN" sz="1200" dirty="0">
                  <a:solidFill>
                    <a:srgbClr val="E87071"/>
                  </a:solidFill>
                  <a:latin typeface="微软雅黑" panose="020B0503020204020204" pitchFamily="34" charset="-122"/>
                  <a:ea typeface="微软雅黑" panose="020B0503020204020204" pitchFamily="34" charset="-122"/>
                </a:rPr>
                <a:t>ITEM</a:t>
              </a:r>
              <a:endParaRPr lang="zh-CN" altLang="en-US" sz="1200" dirty="0">
                <a:solidFill>
                  <a:srgbClr val="E87071"/>
                </a:solidFill>
                <a:latin typeface="微软雅黑" panose="020B0503020204020204" pitchFamily="34" charset="-122"/>
                <a:ea typeface="微软雅黑" panose="020B0503020204020204" pitchFamily="34" charset="-122"/>
              </a:endParaRPr>
            </a:p>
          </p:txBody>
        </p:sp>
      </p:grpSp>
      <p:grpSp>
        <p:nvGrpSpPr>
          <p:cNvPr id="27" name="组合 26"/>
          <p:cNvGrpSpPr/>
          <p:nvPr/>
        </p:nvGrpSpPr>
        <p:grpSpPr>
          <a:xfrm>
            <a:off x="8377741" y="2059872"/>
            <a:ext cx="534134" cy="770541"/>
            <a:chOff x="2693291" y="3851188"/>
            <a:chExt cx="534134" cy="770541"/>
          </a:xfrm>
        </p:grpSpPr>
        <p:sp>
          <p:nvSpPr>
            <p:cNvPr id="28" name="文本框 27"/>
            <p:cNvSpPr txBox="1"/>
            <p:nvPr/>
          </p:nvSpPr>
          <p:spPr>
            <a:xfrm>
              <a:off x="2693291" y="3851188"/>
              <a:ext cx="528293" cy="461665"/>
            </a:xfrm>
            <a:prstGeom prst="rect">
              <a:avLst/>
            </a:prstGeom>
            <a:noFill/>
          </p:spPr>
          <p:txBody>
            <a:bodyPr wrap="square" rtlCol="0">
              <a:spAutoFit/>
            </a:bodyPr>
            <a:lstStyle/>
            <a:p>
              <a:pPr algn="ctr"/>
              <a:r>
                <a:rPr lang="en-US" altLang="zh-CN" sz="2400" dirty="0">
                  <a:solidFill>
                    <a:srgbClr val="663A77"/>
                  </a:solidFill>
                  <a:latin typeface="Impact" panose="020B0806030902050204" pitchFamily="34" charset="0"/>
                  <a:ea typeface="微软雅黑" panose="020B0503020204020204" pitchFamily="34" charset="-122"/>
                </a:rPr>
                <a:t>04</a:t>
              </a:r>
              <a:endParaRPr lang="zh-CN" altLang="en-US" sz="2400" dirty="0">
                <a:solidFill>
                  <a:srgbClr val="663A77"/>
                </a:solidFill>
                <a:latin typeface="Impact" panose="020B0806030902050204" pitchFamily="34" charset="0"/>
                <a:ea typeface="微软雅黑" panose="020B0503020204020204" pitchFamily="34" charset="-122"/>
              </a:endParaRPr>
            </a:p>
          </p:txBody>
        </p:sp>
        <p:sp>
          <p:nvSpPr>
            <p:cNvPr id="29" name="文本框 28"/>
            <p:cNvSpPr txBox="1"/>
            <p:nvPr/>
          </p:nvSpPr>
          <p:spPr>
            <a:xfrm>
              <a:off x="2693291" y="4160064"/>
              <a:ext cx="534134" cy="461665"/>
            </a:xfrm>
            <a:prstGeom prst="rect">
              <a:avLst/>
            </a:prstGeom>
            <a:noFill/>
          </p:spPr>
          <p:txBody>
            <a:bodyPr wrap="square" rtlCol="0">
              <a:spAutoFit/>
            </a:bodyPr>
            <a:lstStyle/>
            <a:p>
              <a:pPr algn="ctr"/>
              <a:r>
                <a:rPr lang="en-US" altLang="zh-CN" sz="1200" dirty="0">
                  <a:solidFill>
                    <a:srgbClr val="663A77"/>
                  </a:solidFill>
                  <a:latin typeface="微软雅黑" panose="020B0503020204020204" pitchFamily="34" charset="-122"/>
                  <a:ea typeface="微软雅黑" panose="020B0503020204020204" pitchFamily="34" charset="-122"/>
                </a:rPr>
                <a:t>ITEM</a:t>
              </a:r>
              <a:endParaRPr lang="zh-CN" altLang="en-US" sz="1200" dirty="0">
                <a:solidFill>
                  <a:srgbClr val="663A77"/>
                </a:solidFill>
                <a:latin typeface="微软雅黑" panose="020B0503020204020204" pitchFamily="34" charset="-122"/>
                <a:ea typeface="微软雅黑" panose="020B0503020204020204" pitchFamily="34" charset="-122"/>
              </a:endParaRPr>
            </a:p>
          </p:txBody>
        </p:sp>
      </p:grpSp>
      <p:grpSp>
        <p:nvGrpSpPr>
          <p:cNvPr id="30" name="组合 29"/>
          <p:cNvGrpSpPr/>
          <p:nvPr/>
        </p:nvGrpSpPr>
        <p:grpSpPr>
          <a:xfrm>
            <a:off x="3240012" y="4990624"/>
            <a:ext cx="1725052" cy="962812"/>
            <a:chOff x="3451161" y="3849925"/>
            <a:chExt cx="1725052" cy="962812"/>
          </a:xfrm>
        </p:grpSpPr>
        <p:sp>
          <p:nvSpPr>
            <p:cNvPr id="31" name="文本框 30"/>
            <p:cNvSpPr txBox="1"/>
            <p:nvPr/>
          </p:nvSpPr>
          <p:spPr>
            <a:xfrm>
              <a:off x="3451161" y="3849925"/>
              <a:ext cx="1725052" cy="400110"/>
            </a:xfrm>
            <a:prstGeom prst="rect">
              <a:avLst/>
            </a:prstGeom>
            <a:noFill/>
          </p:spPr>
          <p:txBody>
            <a:bodyPr wrap="square" rtlCol="0">
              <a:spAutoFit/>
            </a:bodyPr>
            <a:lstStyle/>
            <a:p>
              <a:r>
                <a:rPr lang="zh-CN" altLang="en-US" sz="2000" dirty="0">
                  <a:solidFill>
                    <a:srgbClr val="FFB850"/>
                  </a:solidFill>
                  <a:latin typeface="微软雅黑" panose="020B0503020204020204" pitchFamily="34" charset="-122"/>
                  <a:ea typeface="微软雅黑" panose="020B0503020204020204" pitchFamily="34" charset="-122"/>
                </a:rPr>
                <a:t>在此添加标题</a:t>
              </a:r>
            </a:p>
          </p:txBody>
        </p:sp>
        <p:sp>
          <p:nvSpPr>
            <p:cNvPr id="32" name="文本框 31"/>
            <p:cNvSpPr txBox="1"/>
            <p:nvPr/>
          </p:nvSpPr>
          <p:spPr>
            <a:xfrm>
              <a:off x="3457510" y="4166406"/>
              <a:ext cx="1718703" cy="646331"/>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36" name="组合 35"/>
          <p:cNvGrpSpPr/>
          <p:nvPr/>
        </p:nvGrpSpPr>
        <p:grpSpPr>
          <a:xfrm>
            <a:off x="6593670" y="4990624"/>
            <a:ext cx="1725052" cy="962812"/>
            <a:chOff x="3451161" y="3849925"/>
            <a:chExt cx="1725052" cy="962812"/>
          </a:xfrm>
        </p:grpSpPr>
        <p:sp>
          <p:nvSpPr>
            <p:cNvPr id="37" name="文本框 36"/>
            <p:cNvSpPr txBox="1"/>
            <p:nvPr/>
          </p:nvSpPr>
          <p:spPr>
            <a:xfrm>
              <a:off x="3451161" y="3849925"/>
              <a:ext cx="1725052" cy="400110"/>
            </a:xfrm>
            <a:prstGeom prst="rect">
              <a:avLst/>
            </a:prstGeom>
            <a:noFill/>
          </p:spPr>
          <p:txBody>
            <a:bodyPr wrap="square" rtlCol="0">
              <a:spAutoFit/>
            </a:bodyPr>
            <a:lstStyle/>
            <a:p>
              <a:r>
                <a:rPr lang="zh-CN" altLang="en-US" sz="2000" dirty="0">
                  <a:solidFill>
                    <a:srgbClr val="E87071"/>
                  </a:solidFill>
                  <a:latin typeface="微软雅黑" panose="020B0503020204020204" pitchFamily="34" charset="-122"/>
                  <a:ea typeface="微软雅黑" panose="020B0503020204020204" pitchFamily="34" charset="-122"/>
                </a:rPr>
                <a:t>在此添加标题</a:t>
              </a:r>
            </a:p>
          </p:txBody>
        </p:sp>
        <p:sp>
          <p:nvSpPr>
            <p:cNvPr id="38" name="文本框 37"/>
            <p:cNvSpPr txBox="1"/>
            <p:nvPr/>
          </p:nvSpPr>
          <p:spPr>
            <a:xfrm>
              <a:off x="3457510" y="4166406"/>
              <a:ext cx="1718703" cy="646331"/>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39" name="组合 38"/>
          <p:cNvGrpSpPr/>
          <p:nvPr/>
        </p:nvGrpSpPr>
        <p:grpSpPr>
          <a:xfrm>
            <a:off x="3055862" y="1120465"/>
            <a:ext cx="1725052" cy="962812"/>
            <a:chOff x="3451161" y="3849925"/>
            <a:chExt cx="1725052" cy="962812"/>
          </a:xfrm>
        </p:grpSpPr>
        <p:sp>
          <p:nvSpPr>
            <p:cNvPr id="40" name="文本框 39"/>
            <p:cNvSpPr txBox="1"/>
            <p:nvPr/>
          </p:nvSpPr>
          <p:spPr>
            <a:xfrm>
              <a:off x="3451161" y="3849925"/>
              <a:ext cx="1725052" cy="400110"/>
            </a:xfrm>
            <a:prstGeom prst="rect">
              <a:avLst/>
            </a:prstGeom>
            <a:noFill/>
          </p:spPr>
          <p:txBody>
            <a:bodyPr wrap="square" rtlCol="0">
              <a:spAutoFit/>
            </a:bodyPr>
            <a:lstStyle/>
            <a:p>
              <a:r>
                <a:rPr lang="zh-CN" altLang="en-US" sz="2000" dirty="0">
                  <a:solidFill>
                    <a:srgbClr val="01ACBE"/>
                  </a:solidFill>
                  <a:latin typeface="微软雅黑" panose="020B0503020204020204" pitchFamily="34" charset="-122"/>
                  <a:ea typeface="微软雅黑" panose="020B0503020204020204" pitchFamily="34" charset="-122"/>
                </a:rPr>
                <a:t>在此添加标题</a:t>
              </a:r>
            </a:p>
          </p:txBody>
        </p:sp>
        <p:sp>
          <p:nvSpPr>
            <p:cNvPr id="41" name="文本框 40"/>
            <p:cNvSpPr txBox="1"/>
            <p:nvPr/>
          </p:nvSpPr>
          <p:spPr>
            <a:xfrm>
              <a:off x="3457510" y="4166406"/>
              <a:ext cx="1718703" cy="646331"/>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42" name="组合 41"/>
          <p:cNvGrpSpPr/>
          <p:nvPr/>
        </p:nvGrpSpPr>
        <p:grpSpPr>
          <a:xfrm>
            <a:off x="6530170" y="904565"/>
            <a:ext cx="1725052" cy="962812"/>
            <a:chOff x="3451161" y="3849925"/>
            <a:chExt cx="1725052" cy="962812"/>
          </a:xfrm>
        </p:grpSpPr>
        <p:sp>
          <p:nvSpPr>
            <p:cNvPr id="43" name="文本框 42"/>
            <p:cNvSpPr txBox="1"/>
            <p:nvPr/>
          </p:nvSpPr>
          <p:spPr>
            <a:xfrm>
              <a:off x="3451161" y="3849925"/>
              <a:ext cx="1725052" cy="400110"/>
            </a:xfrm>
            <a:prstGeom prst="rect">
              <a:avLst/>
            </a:prstGeom>
            <a:noFill/>
          </p:spPr>
          <p:txBody>
            <a:bodyPr wrap="square" rtlCol="0">
              <a:spAutoFit/>
            </a:bodyPr>
            <a:lstStyle/>
            <a:p>
              <a:r>
                <a:rPr lang="zh-CN" altLang="en-US" sz="2000" dirty="0">
                  <a:solidFill>
                    <a:srgbClr val="663A77"/>
                  </a:solidFill>
                  <a:latin typeface="微软雅黑" panose="020B0503020204020204" pitchFamily="34" charset="-122"/>
                  <a:ea typeface="微软雅黑" panose="020B0503020204020204" pitchFamily="34" charset="-122"/>
                </a:rPr>
                <a:t>在此添加标题</a:t>
              </a:r>
            </a:p>
          </p:txBody>
        </p:sp>
        <p:sp>
          <p:nvSpPr>
            <p:cNvPr id="44" name="文本框 43"/>
            <p:cNvSpPr txBox="1"/>
            <p:nvPr/>
          </p:nvSpPr>
          <p:spPr>
            <a:xfrm>
              <a:off x="3457510" y="4166406"/>
              <a:ext cx="1718703" cy="646331"/>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50" name="组合 49"/>
          <p:cNvGrpSpPr/>
          <p:nvPr/>
        </p:nvGrpSpPr>
        <p:grpSpPr>
          <a:xfrm>
            <a:off x="2299033" y="3362255"/>
            <a:ext cx="1068858" cy="1864217"/>
            <a:chOff x="2499058" y="3318525"/>
            <a:chExt cx="1068858" cy="1864217"/>
          </a:xfrm>
        </p:grpSpPr>
        <p:sp>
          <p:nvSpPr>
            <p:cNvPr id="46" name="弧形 45"/>
            <p:cNvSpPr/>
            <p:nvPr/>
          </p:nvSpPr>
          <p:spPr>
            <a:xfrm flipH="1">
              <a:off x="2499058" y="3368205"/>
              <a:ext cx="1068858" cy="1068858"/>
            </a:xfrm>
            <a:prstGeom prst="arc">
              <a:avLst>
                <a:gd name="adj1" fmla="val 16200000"/>
                <a:gd name="adj2" fmla="val 5620576"/>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a typeface="微软雅黑" panose="020B0503020204020204" pitchFamily="34" charset="-122"/>
              </a:endParaRPr>
            </a:p>
          </p:txBody>
        </p:sp>
        <p:sp>
          <p:nvSpPr>
            <p:cNvPr id="47" name="椭圆 46"/>
            <p:cNvSpPr/>
            <p:nvPr/>
          </p:nvSpPr>
          <p:spPr>
            <a:xfrm>
              <a:off x="3009485" y="3318525"/>
              <a:ext cx="93725" cy="93725"/>
            </a:xfrm>
            <a:prstGeom prst="ellipse">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8" name="任意多边形 47"/>
            <p:cNvSpPr/>
            <p:nvPr/>
          </p:nvSpPr>
          <p:spPr>
            <a:xfrm>
              <a:off x="3055620" y="4434840"/>
              <a:ext cx="388620" cy="701040"/>
            </a:xfrm>
            <a:custGeom>
              <a:avLst/>
              <a:gdLst>
                <a:gd name="connsiteX0" fmla="*/ 0 w 388620"/>
                <a:gd name="connsiteY0" fmla="*/ 0 h 701040"/>
                <a:gd name="connsiteX1" fmla="*/ 0 w 388620"/>
                <a:gd name="connsiteY1" fmla="*/ 701040 h 701040"/>
                <a:gd name="connsiteX2" fmla="*/ 388620 w 388620"/>
                <a:gd name="connsiteY2" fmla="*/ 701040 h 701040"/>
              </a:gdLst>
              <a:ahLst/>
              <a:cxnLst>
                <a:cxn ang="0">
                  <a:pos x="connsiteX0" y="connsiteY0"/>
                </a:cxn>
                <a:cxn ang="0">
                  <a:pos x="connsiteX1" y="connsiteY1"/>
                </a:cxn>
                <a:cxn ang="0">
                  <a:pos x="connsiteX2" y="connsiteY2"/>
                </a:cxn>
              </a:cxnLst>
              <a:rect l="l" t="t" r="r" b="b"/>
              <a:pathLst>
                <a:path w="388620" h="701040">
                  <a:moveTo>
                    <a:pt x="0" y="0"/>
                  </a:moveTo>
                  <a:lnTo>
                    <a:pt x="0" y="701040"/>
                  </a:lnTo>
                  <a:lnTo>
                    <a:pt x="388620" y="701040"/>
                  </a:lnTo>
                </a:path>
              </a:pathLst>
            </a:custGeom>
            <a:noFill/>
            <a:ln w="158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9" name="椭圆 48"/>
            <p:cNvSpPr/>
            <p:nvPr/>
          </p:nvSpPr>
          <p:spPr>
            <a:xfrm>
              <a:off x="3403594" y="5089017"/>
              <a:ext cx="93725" cy="937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51" name="组合 50"/>
          <p:cNvGrpSpPr/>
          <p:nvPr/>
        </p:nvGrpSpPr>
        <p:grpSpPr>
          <a:xfrm>
            <a:off x="5614955" y="3362255"/>
            <a:ext cx="1068858" cy="1864217"/>
            <a:chOff x="2499058" y="3318525"/>
            <a:chExt cx="1068858" cy="1864217"/>
          </a:xfrm>
        </p:grpSpPr>
        <p:sp>
          <p:nvSpPr>
            <p:cNvPr id="52" name="弧形 51"/>
            <p:cNvSpPr/>
            <p:nvPr/>
          </p:nvSpPr>
          <p:spPr>
            <a:xfrm flipH="1">
              <a:off x="2499058" y="3368205"/>
              <a:ext cx="1068858" cy="1068858"/>
            </a:xfrm>
            <a:prstGeom prst="arc">
              <a:avLst>
                <a:gd name="adj1" fmla="val 16200000"/>
                <a:gd name="adj2" fmla="val 5620576"/>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a typeface="微软雅黑" panose="020B0503020204020204" pitchFamily="34" charset="-122"/>
              </a:endParaRPr>
            </a:p>
          </p:txBody>
        </p:sp>
        <p:sp>
          <p:nvSpPr>
            <p:cNvPr id="53" name="椭圆 52"/>
            <p:cNvSpPr/>
            <p:nvPr/>
          </p:nvSpPr>
          <p:spPr>
            <a:xfrm>
              <a:off x="3009485" y="3318525"/>
              <a:ext cx="93725" cy="93725"/>
            </a:xfrm>
            <a:prstGeom prst="ellipse">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4" name="任意多边形 53"/>
            <p:cNvSpPr/>
            <p:nvPr/>
          </p:nvSpPr>
          <p:spPr>
            <a:xfrm>
              <a:off x="3055620" y="4434840"/>
              <a:ext cx="388620" cy="701040"/>
            </a:xfrm>
            <a:custGeom>
              <a:avLst/>
              <a:gdLst>
                <a:gd name="connsiteX0" fmla="*/ 0 w 388620"/>
                <a:gd name="connsiteY0" fmla="*/ 0 h 701040"/>
                <a:gd name="connsiteX1" fmla="*/ 0 w 388620"/>
                <a:gd name="connsiteY1" fmla="*/ 701040 h 701040"/>
                <a:gd name="connsiteX2" fmla="*/ 388620 w 388620"/>
                <a:gd name="connsiteY2" fmla="*/ 701040 h 701040"/>
              </a:gdLst>
              <a:ahLst/>
              <a:cxnLst>
                <a:cxn ang="0">
                  <a:pos x="connsiteX0" y="connsiteY0"/>
                </a:cxn>
                <a:cxn ang="0">
                  <a:pos x="connsiteX1" y="connsiteY1"/>
                </a:cxn>
                <a:cxn ang="0">
                  <a:pos x="connsiteX2" y="connsiteY2"/>
                </a:cxn>
              </a:cxnLst>
              <a:rect l="l" t="t" r="r" b="b"/>
              <a:pathLst>
                <a:path w="388620" h="701040">
                  <a:moveTo>
                    <a:pt x="0" y="0"/>
                  </a:moveTo>
                  <a:lnTo>
                    <a:pt x="0" y="701040"/>
                  </a:lnTo>
                  <a:lnTo>
                    <a:pt x="388620" y="701040"/>
                  </a:lnTo>
                </a:path>
              </a:pathLst>
            </a:custGeom>
            <a:noFill/>
            <a:ln w="158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5" name="椭圆 54"/>
            <p:cNvSpPr/>
            <p:nvPr/>
          </p:nvSpPr>
          <p:spPr>
            <a:xfrm>
              <a:off x="3403594" y="5089017"/>
              <a:ext cx="93725" cy="937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56" name="组合 55"/>
          <p:cNvGrpSpPr/>
          <p:nvPr/>
        </p:nvGrpSpPr>
        <p:grpSpPr>
          <a:xfrm flipH="1" flipV="1">
            <a:off x="4663481" y="1281558"/>
            <a:ext cx="1068858" cy="1864217"/>
            <a:chOff x="2499058" y="3318525"/>
            <a:chExt cx="1068858" cy="1864217"/>
          </a:xfrm>
        </p:grpSpPr>
        <p:sp>
          <p:nvSpPr>
            <p:cNvPr id="57" name="弧形 56"/>
            <p:cNvSpPr/>
            <p:nvPr/>
          </p:nvSpPr>
          <p:spPr>
            <a:xfrm flipH="1">
              <a:off x="2499058" y="3368205"/>
              <a:ext cx="1068858" cy="1068858"/>
            </a:xfrm>
            <a:prstGeom prst="arc">
              <a:avLst>
                <a:gd name="adj1" fmla="val 16200000"/>
                <a:gd name="adj2" fmla="val 5620576"/>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a typeface="微软雅黑" panose="020B0503020204020204" pitchFamily="34" charset="-122"/>
              </a:endParaRPr>
            </a:p>
          </p:txBody>
        </p:sp>
        <p:sp>
          <p:nvSpPr>
            <p:cNvPr id="58" name="椭圆 57"/>
            <p:cNvSpPr/>
            <p:nvPr/>
          </p:nvSpPr>
          <p:spPr>
            <a:xfrm>
              <a:off x="3009485" y="3318525"/>
              <a:ext cx="93725" cy="93725"/>
            </a:xfrm>
            <a:prstGeom prst="ellipse">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9" name="任意多边形 58"/>
            <p:cNvSpPr/>
            <p:nvPr/>
          </p:nvSpPr>
          <p:spPr>
            <a:xfrm>
              <a:off x="3055620" y="4434840"/>
              <a:ext cx="388620" cy="701040"/>
            </a:xfrm>
            <a:custGeom>
              <a:avLst/>
              <a:gdLst>
                <a:gd name="connsiteX0" fmla="*/ 0 w 388620"/>
                <a:gd name="connsiteY0" fmla="*/ 0 h 701040"/>
                <a:gd name="connsiteX1" fmla="*/ 0 w 388620"/>
                <a:gd name="connsiteY1" fmla="*/ 701040 h 701040"/>
                <a:gd name="connsiteX2" fmla="*/ 388620 w 388620"/>
                <a:gd name="connsiteY2" fmla="*/ 701040 h 701040"/>
              </a:gdLst>
              <a:ahLst/>
              <a:cxnLst>
                <a:cxn ang="0">
                  <a:pos x="connsiteX0" y="connsiteY0"/>
                </a:cxn>
                <a:cxn ang="0">
                  <a:pos x="connsiteX1" y="connsiteY1"/>
                </a:cxn>
                <a:cxn ang="0">
                  <a:pos x="connsiteX2" y="connsiteY2"/>
                </a:cxn>
              </a:cxnLst>
              <a:rect l="l" t="t" r="r" b="b"/>
              <a:pathLst>
                <a:path w="388620" h="701040">
                  <a:moveTo>
                    <a:pt x="0" y="0"/>
                  </a:moveTo>
                  <a:lnTo>
                    <a:pt x="0" y="701040"/>
                  </a:lnTo>
                  <a:lnTo>
                    <a:pt x="388620" y="701040"/>
                  </a:lnTo>
                </a:path>
              </a:pathLst>
            </a:custGeom>
            <a:noFill/>
            <a:ln w="158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0" name="椭圆 59"/>
            <p:cNvSpPr/>
            <p:nvPr/>
          </p:nvSpPr>
          <p:spPr>
            <a:xfrm>
              <a:off x="3403594" y="5089017"/>
              <a:ext cx="93725" cy="937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61" name="组合 60"/>
          <p:cNvGrpSpPr/>
          <p:nvPr/>
        </p:nvGrpSpPr>
        <p:grpSpPr>
          <a:xfrm flipH="1" flipV="1">
            <a:off x="8115946" y="1078995"/>
            <a:ext cx="1068858" cy="1864217"/>
            <a:chOff x="2499058" y="3318525"/>
            <a:chExt cx="1068858" cy="1864217"/>
          </a:xfrm>
        </p:grpSpPr>
        <p:sp>
          <p:nvSpPr>
            <p:cNvPr id="62" name="弧形 61"/>
            <p:cNvSpPr/>
            <p:nvPr/>
          </p:nvSpPr>
          <p:spPr>
            <a:xfrm flipH="1">
              <a:off x="2499058" y="3368205"/>
              <a:ext cx="1068858" cy="1068858"/>
            </a:xfrm>
            <a:prstGeom prst="arc">
              <a:avLst>
                <a:gd name="adj1" fmla="val 16200000"/>
                <a:gd name="adj2" fmla="val 5620576"/>
              </a:avLst>
            </a:prstGeom>
            <a:ln w="158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a typeface="微软雅黑" panose="020B0503020204020204" pitchFamily="34" charset="-122"/>
              </a:endParaRPr>
            </a:p>
          </p:txBody>
        </p:sp>
        <p:sp>
          <p:nvSpPr>
            <p:cNvPr id="63" name="椭圆 62"/>
            <p:cNvSpPr/>
            <p:nvPr/>
          </p:nvSpPr>
          <p:spPr>
            <a:xfrm>
              <a:off x="3009485" y="3318525"/>
              <a:ext cx="93725" cy="93725"/>
            </a:xfrm>
            <a:prstGeom prst="ellipse">
              <a:avLst/>
            </a:prstGeom>
            <a:solidFill>
              <a:srgbClr val="663A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4" name="任意多边形 63"/>
            <p:cNvSpPr/>
            <p:nvPr/>
          </p:nvSpPr>
          <p:spPr>
            <a:xfrm>
              <a:off x="3055620" y="4434840"/>
              <a:ext cx="388620" cy="701040"/>
            </a:xfrm>
            <a:custGeom>
              <a:avLst/>
              <a:gdLst>
                <a:gd name="connsiteX0" fmla="*/ 0 w 388620"/>
                <a:gd name="connsiteY0" fmla="*/ 0 h 701040"/>
                <a:gd name="connsiteX1" fmla="*/ 0 w 388620"/>
                <a:gd name="connsiteY1" fmla="*/ 701040 h 701040"/>
                <a:gd name="connsiteX2" fmla="*/ 388620 w 388620"/>
                <a:gd name="connsiteY2" fmla="*/ 701040 h 701040"/>
              </a:gdLst>
              <a:ahLst/>
              <a:cxnLst>
                <a:cxn ang="0">
                  <a:pos x="connsiteX0" y="connsiteY0"/>
                </a:cxn>
                <a:cxn ang="0">
                  <a:pos x="connsiteX1" y="connsiteY1"/>
                </a:cxn>
                <a:cxn ang="0">
                  <a:pos x="connsiteX2" y="connsiteY2"/>
                </a:cxn>
              </a:cxnLst>
              <a:rect l="l" t="t" r="r" b="b"/>
              <a:pathLst>
                <a:path w="388620" h="701040">
                  <a:moveTo>
                    <a:pt x="0" y="0"/>
                  </a:moveTo>
                  <a:lnTo>
                    <a:pt x="0" y="701040"/>
                  </a:lnTo>
                  <a:lnTo>
                    <a:pt x="388620" y="701040"/>
                  </a:lnTo>
                </a:path>
              </a:pathLst>
            </a:custGeom>
            <a:noFill/>
            <a:ln w="158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5" name="椭圆 64"/>
            <p:cNvSpPr/>
            <p:nvPr/>
          </p:nvSpPr>
          <p:spPr>
            <a:xfrm>
              <a:off x="3403594" y="5089017"/>
              <a:ext cx="93725" cy="9372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sp>
        <p:nvSpPr>
          <p:cNvPr id="2" name="标题 1"/>
          <p:cNvSpPr>
            <a:spLocks noGrp="1"/>
          </p:cNvSpPr>
          <p:nvPr>
            <p:ph type="title"/>
          </p:nvPr>
        </p:nvSpPr>
        <p:spPr/>
        <p:txBody>
          <a:bodyPr/>
          <a:lstStyle/>
          <a:p>
            <a:r>
              <a:rPr lang="zh-CN" altLang="en-US" dirty="0">
                <a:ea typeface="微软雅黑" panose="020B0503020204020204" pitchFamily="34" charset="-122"/>
              </a:rPr>
              <a:t>立体箭头递进关系图表</a:t>
            </a:r>
          </a:p>
        </p:txBody>
      </p:sp>
      <p:sp>
        <p:nvSpPr>
          <p:cNvPr id="66" name="椭圆 145">
            <a:extLst>
              <a:ext uri="{FF2B5EF4-FFF2-40B4-BE49-F238E27FC236}">
                <a16:creationId xmlns:a16="http://schemas.microsoft.com/office/drawing/2014/main" id="{2D7ABD18-8022-46B7-A526-A7DC54AFB2FE}"/>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67" name="矩形 66">
            <a:extLst>
              <a:ext uri="{FF2B5EF4-FFF2-40B4-BE49-F238E27FC236}">
                <a16:creationId xmlns:a16="http://schemas.microsoft.com/office/drawing/2014/main" id="{725273DC-3CAC-44D8-A33E-74751C994A50}"/>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28</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56612476"/>
      </p:ext>
    </p:extLst>
  </p:cSld>
  <p:clrMapOvr>
    <a:masterClrMapping/>
  </p:clrMapOvr>
  <p:transition spd="slow" advTm="3000">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3" name="直接连接符 82"/>
          <p:cNvCxnSpPr>
            <a:stCxn id="79" idx="1"/>
            <a:endCxn id="79" idx="4"/>
          </p:cNvCxnSpPr>
          <p:nvPr/>
        </p:nvCxnSpPr>
        <p:spPr>
          <a:xfrm flipV="1">
            <a:off x="3947091" y="2457448"/>
            <a:ext cx="4297818" cy="21463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V="1">
            <a:off x="6082641" y="1467826"/>
            <a:ext cx="0" cy="42926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79" idx="2"/>
            <a:endCxn id="79" idx="5"/>
          </p:cNvCxnSpPr>
          <p:nvPr/>
        </p:nvCxnSpPr>
        <p:spPr>
          <a:xfrm>
            <a:off x="3947091" y="2457448"/>
            <a:ext cx="4297818" cy="214630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9" name="六边形 78"/>
          <p:cNvSpPr/>
          <p:nvPr/>
        </p:nvSpPr>
        <p:spPr>
          <a:xfrm rot="5400000">
            <a:off x="3949700" y="1381688"/>
            <a:ext cx="4292600" cy="4297820"/>
          </a:xfrm>
          <a:prstGeom prst="hexagon">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 name="椭圆 2"/>
          <p:cNvSpPr/>
          <p:nvPr/>
        </p:nvSpPr>
        <p:spPr>
          <a:xfrm>
            <a:off x="5252983" y="2687581"/>
            <a:ext cx="1686033" cy="1686033"/>
          </a:xfrm>
          <a:prstGeom prst="ellipse">
            <a:avLst/>
          </a:prstGeom>
          <a:gradFill>
            <a:gsLst>
              <a:gs pos="0">
                <a:schemeClr val="bg1"/>
              </a:gs>
              <a:gs pos="100000">
                <a:srgbClr val="B4B4B4"/>
              </a:gs>
            </a:gsLst>
            <a:lin ang="2700000" scaled="1"/>
          </a:gradFill>
          <a:ln>
            <a:noFill/>
          </a:ln>
          <a:effectLst>
            <a:outerShdw blurRad="3937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 name="椭圆 3"/>
          <p:cNvSpPr/>
          <p:nvPr/>
        </p:nvSpPr>
        <p:spPr>
          <a:xfrm>
            <a:off x="5484813" y="2919411"/>
            <a:ext cx="1222374" cy="1222374"/>
          </a:xfrm>
          <a:prstGeom prst="ellipse">
            <a:avLst/>
          </a:prstGeom>
          <a:gradFill>
            <a:gsLst>
              <a:gs pos="100000">
                <a:schemeClr val="bg1">
                  <a:lumMod val="89000"/>
                </a:schemeClr>
              </a:gs>
              <a:gs pos="0">
                <a:schemeClr val="bg1">
                  <a:lumMod val="100000"/>
                </a:schemeClr>
              </a:gs>
            </a:gsLst>
            <a:lin ang="2700000" scaled="1"/>
          </a:gradFill>
          <a:ln w="120650">
            <a:gradFill flip="none" rotWithShape="1">
              <a:gsLst>
                <a:gs pos="0">
                  <a:srgbClr val="B6B6B6"/>
                </a:gs>
                <a:gs pos="100000">
                  <a:schemeClr val="bg1">
                    <a:lumMod val="83000"/>
                    <a:lumOff val="17000"/>
                  </a:schemeClr>
                </a:gs>
              </a:gsLst>
              <a:lin ang="2700000" scaled="1"/>
              <a:tileRect/>
            </a:gradFill>
          </a:ln>
          <a:effectLst>
            <a:innerShdw blurRad="254000" dist="88900" dir="13500000">
              <a:prstClr val="black">
                <a:alpha val="6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nvGrpSpPr>
          <p:cNvPr id="7" name="Group 35"/>
          <p:cNvGrpSpPr>
            <a:grpSpLocks noChangeAspect="1"/>
          </p:cNvGrpSpPr>
          <p:nvPr/>
        </p:nvGrpSpPr>
        <p:grpSpPr bwMode="auto">
          <a:xfrm>
            <a:off x="5599459" y="3007466"/>
            <a:ext cx="1018294" cy="987438"/>
            <a:chOff x="3477" y="1809"/>
            <a:chExt cx="726" cy="704"/>
          </a:xfrm>
          <a:noFill/>
        </p:grpSpPr>
        <p:sp>
          <p:nvSpPr>
            <p:cNvPr id="8" name="Freeform 36"/>
            <p:cNvSpPr>
              <a:spLocks/>
            </p:cNvSpPr>
            <p:nvPr/>
          </p:nvSpPr>
          <p:spPr bwMode="auto">
            <a:xfrm>
              <a:off x="3928" y="1833"/>
              <a:ext cx="15" cy="12"/>
            </a:xfrm>
            <a:custGeom>
              <a:avLst/>
              <a:gdLst>
                <a:gd name="T0" fmla="*/ 5 w 6"/>
                <a:gd name="T1" fmla="*/ 0 h 5"/>
                <a:gd name="T2" fmla="*/ 0 w 6"/>
                <a:gd name="T3" fmla="*/ 0 h 5"/>
                <a:gd name="T4" fmla="*/ 0 w 6"/>
                <a:gd name="T5" fmla="*/ 3 h 5"/>
                <a:gd name="T6" fmla="*/ 0 w 6"/>
                <a:gd name="T7" fmla="*/ 4 h 5"/>
                <a:gd name="T8" fmla="*/ 0 w 6"/>
                <a:gd name="T9" fmla="*/ 5 h 5"/>
                <a:gd name="T10" fmla="*/ 1 w 6"/>
                <a:gd name="T11" fmla="*/ 5 h 5"/>
                <a:gd name="T12" fmla="*/ 5 w 6"/>
                <a:gd name="T13" fmla="*/ 5 h 5"/>
                <a:gd name="T14" fmla="*/ 6 w 6"/>
                <a:gd name="T15" fmla="*/ 5 h 5"/>
                <a:gd name="T16" fmla="*/ 6 w 6"/>
                <a:gd name="T17" fmla="*/ 5 h 5"/>
                <a:gd name="T18" fmla="*/ 6 w 6"/>
                <a:gd name="T19" fmla="*/ 5 h 5"/>
                <a:gd name="T20" fmla="*/ 6 w 6"/>
                <a:gd name="T21" fmla="*/ 4 h 5"/>
                <a:gd name="T22" fmla="*/ 6 w 6"/>
                <a:gd name="T23" fmla="*/ 3 h 5"/>
                <a:gd name="T24" fmla="*/ 6 w 6"/>
                <a:gd name="T25" fmla="*/ 3 h 5"/>
                <a:gd name="T26" fmla="*/ 5 w 6"/>
                <a:gd name="T27" fmla="*/ 2 h 5"/>
                <a:gd name="T28" fmla="*/ 5 w 6"/>
                <a:gd name="T29" fmla="*/ 2 h 5"/>
                <a:gd name="T30" fmla="*/ 5 w 6"/>
                <a:gd name="T31" fmla="*/ 1 h 5"/>
                <a:gd name="T32" fmla="*/ 5 w 6"/>
                <a:gd name="T3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5">
                  <a:moveTo>
                    <a:pt x="5" y="0"/>
                  </a:moveTo>
                  <a:cubicBezTo>
                    <a:pt x="0" y="0"/>
                    <a:pt x="0" y="0"/>
                    <a:pt x="0" y="0"/>
                  </a:cubicBezTo>
                  <a:cubicBezTo>
                    <a:pt x="0" y="3"/>
                    <a:pt x="0" y="3"/>
                    <a:pt x="0" y="3"/>
                  </a:cubicBezTo>
                  <a:cubicBezTo>
                    <a:pt x="0" y="4"/>
                    <a:pt x="0" y="4"/>
                    <a:pt x="0" y="4"/>
                  </a:cubicBezTo>
                  <a:cubicBezTo>
                    <a:pt x="0" y="4"/>
                    <a:pt x="0" y="4"/>
                    <a:pt x="0" y="5"/>
                  </a:cubicBezTo>
                  <a:cubicBezTo>
                    <a:pt x="1" y="5"/>
                    <a:pt x="1" y="5"/>
                    <a:pt x="1" y="5"/>
                  </a:cubicBezTo>
                  <a:cubicBezTo>
                    <a:pt x="5" y="5"/>
                    <a:pt x="5" y="5"/>
                    <a:pt x="5" y="5"/>
                  </a:cubicBezTo>
                  <a:cubicBezTo>
                    <a:pt x="6" y="5"/>
                    <a:pt x="6" y="5"/>
                    <a:pt x="6" y="5"/>
                  </a:cubicBezTo>
                  <a:cubicBezTo>
                    <a:pt x="6" y="5"/>
                    <a:pt x="6" y="5"/>
                    <a:pt x="6" y="5"/>
                  </a:cubicBezTo>
                  <a:cubicBezTo>
                    <a:pt x="6" y="5"/>
                    <a:pt x="6" y="5"/>
                    <a:pt x="6" y="5"/>
                  </a:cubicBezTo>
                  <a:cubicBezTo>
                    <a:pt x="6" y="4"/>
                    <a:pt x="6" y="4"/>
                    <a:pt x="6" y="4"/>
                  </a:cubicBezTo>
                  <a:cubicBezTo>
                    <a:pt x="6" y="4"/>
                    <a:pt x="6" y="4"/>
                    <a:pt x="6" y="3"/>
                  </a:cubicBezTo>
                  <a:cubicBezTo>
                    <a:pt x="6" y="3"/>
                    <a:pt x="6" y="3"/>
                    <a:pt x="6" y="3"/>
                  </a:cubicBezTo>
                  <a:cubicBezTo>
                    <a:pt x="6" y="3"/>
                    <a:pt x="6" y="3"/>
                    <a:pt x="5" y="2"/>
                  </a:cubicBezTo>
                  <a:cubicBezTo>
                    <a:pt x="5" y="2"/>
                    <a:pt x="5" y="2"/>
                    <a:pt x="5" y="2"/>
                  </a:cubicBezTo>
                  <a:cubicBezTo>
                    <a:pt x="5" y="1"/>
                    <a:pt x="5" y="1"/>
                    <a:pt x="5" y="1"/>
                  </a:cubicBezTo>
                  <a:cubicBezTo>
                    <a:pt x="5" y="0"/>
                    <a:pt x="5" y="0"/>
                    <a:pt x="5" y="0"/>
                  </a:cubicBezTo>
                </a:path>
              </a:pathLst>
            </a:custGeom>
            <a:grpFill/>
            <a:ln w="15875">
              <a:solidFill>
                <a:schemeClr val="bg1">
                  <a:lumMod val="6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 name="Freeform 37"/>
            <p:cNvSpPr>
              <a:spLocks/>
            </p:cNvSpPr>
            <p:nvPr/>
          </p:nvSpPr>
          <p:spPr bwMode="auto">
            <a:xfrm>
              <a:off x="3928" y="1840"/>
              <a:ext cx="34" cy="33"/>
            </a:xfrm>
            <a:custGeom>
              <a:avLst/>
              <a:gdLst>
                <a:gd name="T0" fmla="*/ 7 w 14"/>
                <a:gd name="T1" fmla="*/ 0 h 14"/>
                <a:gd name="T2" fmla="*/ 6 w 14"/>
                <a:gd name="T3" fmla="*/ 0 h 14"/>
                <a:gd name="T4" fmla="*/ 6 w 14"/>
                <a:gd name="T5" fmla="*/ 1 h 14"/>
                <a:gd name="T6" fmla="*/ 6 w 14"/>
                <a:gd name="T7" fmla="*/ 2 h 14"/>
                <a:gd name="T8" fmla="*/ 6 w 14"/>
                <a:gd name="T9" fmla="*/ 2 h 14"/>
                <a:gd name="T10" fmla="*/ 6 w 14"/>
                <a:gd name="T11" fmla="*/ 2 h 14"/>
                <a:gd name="T12" fmla="*/ 5 w 14"/>
                <a:gd name="T13" fmla="*/ 3 h 14"/>
                <a:gd name="T14" fmla="*/ 5 w 14"/>
                <a:gd name="T15" fmla="*/ 3 h 14"/>
                <a:gd name="T16" fmla="*/ 4 w 14"/>
                <a:gd name="T17" fmla="*/ 3 h 14"/>
                <a:gd name="T18" fmla="*/ 4 w 14"/>
                <a:gd name="T19" fmla="*/ 3 h 14"/>
                <a:gd name="T20" fmla="*/ 3 w 14"/>
                <a:gd name="T21" fmla="*/ 3 h 14"/>
                <a:gd name="T22" fmla="*/ 3 w 14"/>
                <a:gd name="T23" fmla="*/ 4 h 14"/>
                <a:gd name="T24" fmla="*/ 3 w 14"/>
                <a:gd name="T25" fmla="*/ 4 h 14"/>
                <a:gd name="T26" fmla="*/ 3 w 14"/>
                <a:gd name="T27" fmla="*/ 4 h 14"/>
                <a:gd name="T28" fmla="*/ 3 w 14"/>
                <a:gd name="T29" fmla="*/ 4 h 14"/>
                <a:gd name="T30" fmla="*/ 2 w 14"/>
                <a:gd name="T31" fmla="*/ 4 h 14"/>
                <a:gd name="T32" fmla="*/ 1 w 14"/>
                <a:gd name="T33" fmla="*/ 4 h 14"/>
                <a:gd name="T34" fmla="*/ 0 w 14"/>
                <a:gd name="T35" fmla="*/ 5 h 14"/>
                <a:gd name="T36" fmla="*/ 0 w 14"/>
                <a:gd name="T37" fmla="*/ 6 h 14"/>
                <a:gd name="T38" fmla="*/ 0 w 14"/>
                <a:gd name="T39" fmla="*/ 6 h 14"/>
                <a:gd name="T40" fmla="*/ 0 w 14"/>
                <a:gd name="T41" fmla="*/ 9 h 14"/>
                <a:gd name="T42" fmla="*/ 1 w 14"/>
                <a:gd name="T43" fmla="*/ 9 h 14"/>
                <a:gd name="T44" fmla="*/ 1 w 14"/>
                <a:gd name="T45" fmla="*/ 9 h 14"/>
                <a:gd name="T46" fmla="*/ 1 w 14"/>
                <a:gd name="T47" fmla="*/ 9 h 14"/>
                <a:gd name="T48" fmla="*/ 1 w 14"/>
                <a:gd name="T49" fmla="*/ 9 h 14"/>
                <a:gd name="T50" fmla="*/ 1 w 14"/>
                <a:gd name="T51" fmla="*/ 11 h 14"/>
                <a:gd name="T52" fmla="*/ 2 w 14"/>
                <a:gd name="T53" fmla="*/ 11 h 14"/>
                <a:gd name="T54" fmla="*/ 3 w 14"/>
                <a:gd name="T55" fmla="*/ 11 h 14"/>
                <a:gd name="T56" fmla="*/ 3 w 14"/>
                <a:gd name="T57" fmla="*/ 11 h 14"/>
                <a:gd name="T58" fmla="*/ 3 w 14"/>
                <a:gd name="T59" fmla="*/ 11 h 14"/>
                <a:gd name="T60" fmla="*/ 3 w 14"/>
                <a:gd name="T61" fmla="*/ 13 h 14"/>
                <a:gd name="T62" fmla="*/ 5 w 14"/>
                <a:gd name="T63" fmla="*/ 13 h 14"/>
                <a:gd name="T64" fmla="*/ 6 w 14"/>
                <a:gd name="T65" fmla="*/ 14 h 14"/>
                <a:gd name="T66" fmla="*/ 7 w 14"/>
                <a:gd name="T67" fmla="*/ 14 h 14"/>
                <a:gd name="T68" fmla="*/ 9 w 14"/>
                <a:gd name="T69" fmla="*/ 13 h 14"/>
                <a:gd name="T70" fmla="*/ 10 w 14"/>
                <a:gd name="T71" fmla="*/ 13 h 14"/>
                <a:gd name="T72" fmla="*/ 10 w 14"/>
                <a:gd name="T73" fmla="*/ 12 h 14"/>
                <a:gd name="T74" fmla="*/ 11 w 14"/>
                <a:gd name="T75" fmla="*/ 12 h 14"/>
                <a:gd name="T76" fmla="*/ 12 w 14"/>
                <a:gd name="T77" fmla="*/ 12 h 14"/>
                <a:gd name="T78" fmla="*/ 13 w 14"/>
                <a:gd name="T79" fmla="*/ 8 h 14"/>
                <a:gd name="T80" fmla="*/ 13 w 14"/>
                <a:gd name="T81" fmla="*/ 7 h 14"/>
                <a:gd name="T82" fmla="*/ 12 w 14"/>
                <a:gd name="T83" fmla="*/ 5 h 14"/>
                <a:gd name="T84" fmla="*/ 12 w 14"/>
                <a:gd name="T85" fmla="*/ 5 h 14"/>
                <a:gd name="T86" fmla="*/ 12 w 14"/>
                <a:gd name="T87" fmla="*/ 5 h 14"/>
                <a:gd name="T88" fmla="*/ 13 w 14"/>
                <a:gd name="T89" fmla="*/ 4 h 14"/>
                <a:gd name="T90" fmla="*/ 13 w 14"/>
                <a:gd name="T91" fmla="*/ 2 h 14"/>
                <a:gd name="T92" fmla="*/ 13 w 14"/>
                <a:gd name="T93" fmla="*/ 2 h 14"/>
                <a:gd name="T94" fmla="*/ 12 w 14"/>
                <a:gd name="T95" fmla="*/ 2 h 14"/>
                <a:gd name="T96" fmla="*/ 12 w 14"/>
                <a:gd name="T97" fmla="*/ 1 h 14"/>
                <a:gd name="T98" fmla="*/ 11 w 14"/>
                <a:gd name="T99" fmla="*/ 1 h 14"/>
                <a:gd name="T100" fmla="*/ 8 w 14"/>
                <a:gd name="T101" fmla="*/ 0 h 14"/>
                <a:gd name="T102" fmla="*/ 8 w 14"/>
                <a:gd name="T103" fmla="*/ 0 h 14"/>
                <a:gd name="T104" fmla="*/ 7 w 14"/>
                <a:gd name="T105" fmla="*/ 0 h 14"/>
                <a:gd name="T106" fmla="*/ 7 w 14"/>
                <a:gd name="T107" fmla="*/ 0 h 14"/>
                <a:gd name="T108" fmla="*/ 7 w 14"/>
                <a:gd name="T10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 h="14">
                  <a:moveTo>
                    <a:pt x="7" y="0"/>
                  </a:moveTo>
                  <a:cubicBezTo>
                    <a:pt x="7" y="0"/>
                    <a:pt x="6" y="0"/>
                    <a:pt x="6" y="0"/>
                  </a:cubicBezTo>
                  <a:cubicBezTo>
                    <a:pt x="6" y="1"/>
                    <a:pt x="6" y="1"/>
                    <a:pt x="6" y="1"/>
                  </a:cubicBezTo>
                  <a:cubicBezTo>
                    <a:pt x="6" y="2"/>
                    <a:pt x="6" y="2"/>
                    <a:pt x="6" y="2"/>
                  </a:cubicBezTo>
                  <a:cubicBezTo>
                    <a:pt x="6" y="2"/>
                    <a:pt x="6" y="2"/>
                    <a:pt x="6" y="2"/>
                  </a:cubicBezTo>
                  <a:cubicBezTo>
                    <a:pt x="6" y="2"/>
                    <a:pt x="6" y="2"/>
                    <a:pt x="6" y="2"/>
                  </a:cubicBezTo>
                  <a:cubicBezTo>
                    <a:pt x="5" y="3"/>
                    <a:pt x="5" y="3"/>
                    <a:pt x="5" y="3"/>
                  </a:cubicBezTo>
                  <a:cubicBezTo>
                    <a:pt x="5" y="3"/>
                    <a:pt x="5" y="3"/>
                    <a:pt x="5" y="3"/>
                  </a:cubicBezTo>
                  <a:cubicBezTo>
                    <a:pt x="4" y="3"/>
                    <a:pt x="4" y="3"/>
                    <a:pt x="4" y="3"/>
                  </a:cubicBezTo>
                  <a:cubicBezTo>
                    <a:pt x="4" y="3"/>
                    <a:pt x="4" y="3"/>
                    <a:pt x="4" y="3"/>
                  </a:cubicBezTo>
                  <a:cubicBezTo>
                    <a:pt x="3" y="3"/>
                    <a:pt x="3" y="3"/>
                    <a:pt x="3" y="3"/>
                  </a:cubicBezTo>
                  <a:cubicBezTo>
                    <a:pt x="3" y="4"/>
                    <a:pt x="3" y="4"/>
                    <a:pt x="3" y="4"/>
                  </a:cubicBezTo>
                  <a:cubicBezTo>
                    <a:pt x="3" y="4"/>
                    <a:pt x="3" y="4"/>
                    <a:pt x="3" y="4"/>
                  </a:cubicBezTo>
                  <a:cubicBezTo>
                    <a:pt x="3" y="4"/>
                    <a:pt x="3" y="4"/>
                    <a:pt x="3" y="4"/>
                  </a:cubicBezTo>
                  <a:cubicBezTo>
                    <a:pt x="3" y="4"/>
                    <a:pt x="3" y="4"/>
                    <a:pt x="3" y="4"/>
                  </a:cubicBezTo>
                  <a:cubicBezTo>
                    <a:pt x="2" y="4"/>
                    <a:pt x="2" y="4"/>
                    <a:pt x="2" y="4"/>
                  </a:cubicBezTo>
                  <a:cubicBezTo>
                    <a:pt x="1" y="4"/>
                    <a:pt x="1" y="4"/>
                    <a:pt x="1" y="4"/>
                  </a:cubicBezTo>
                  <a:cubicBezTo>
                    <a:pt x="1" y="4"/>
                    <a:pt x="1" y="4"/>
                    <a:pt x="0" y="5"/>
                  </a:cubicBezTo>
                  <a:cubicBezTo>
                    <a:pt x="0" y="5"/>
                    <a:pt x="0" y="6"/>
                    <a:pt x="0" y="6"/>
                  </a:cubicBezTo>
                  <a:cubicBezTo>
                    <a:pt x="0" y="6"/>
                    <a:pt x="0" y="6"/>
                    <a:pt x="0" y="6"/>
                  </a:cubicBezTo>
                  <a:cubicBezTo>
                    <a:pt x="0" y="9"/>
                    <a:pt x="0" y="9"/>
                    <a:pt x="0" y="9"/>
                  </a:cubicBezTo>
                  <a:cubicBezTo>
                    <a:pt x="1" y="9"/>
                    <a:pt x="1" y="9"/>
                    <a:pt x="1" y="9"/>
                  </a:cubicBezTo>
                  <a:cubicBezTo>
                    <a:pt x="1" y="9"/>
                    <a:pt x="1" y="9"/>
                    <a:pt x="1" y="9"/>
                  </a:cubicBezTo>
                  <a:cubicBezTo>
                    <a:pt x="1" y="9"/>
                    <a:pt x="1" y="9"/>
                    <a:pt x="1" y="9"/>
                  </a:cubicBezTo>
                  <a:cubicBezTo>
                    <a:pt x="1" y="9"/>
                    <a:pt x="1" y="9"/>
                    <a:pt x="1" y="9"/>
                  </a:cubicBezTo>
                  <a:cubicBezTo>
                    <a:pt x="1" y="11"/>
                    <a:pt x="1" y="11"/>
                    <a:pt x="1" y="11"/>
                  </a:cubicBezTo>
                  <a:cubicBezTo>
                    <a:pt x="2" y="11"/>
                    <a:pt x="2" y="11"/>
                    <a:pt x="2" y="11"/>
                  </a:cubicBezTo>
                  <a:cubicBezTo>
                    <a:pt x="3" y="11"/>
                    <a:pt x="3" y="11"/>
                    <a:pt x="3" y="11"/>
                  </a:cubicBezTo>
                  <a:cubicBezTo>
                    <a:pt x="3" y="11"/>
                    <a:pt x="3" y="11"/>
                    <a:pt x="3" y="11"/>
                  </a:cubicBezTo>
                  <a:cubicBezTo>
                    <a:pt x="3" y="11"/>
                    <a:pt x="3" y="11"/>
                    <a:pt x="3" y="11"/>
                  </a:cubicBezTo>
                  <a:cubicBezTo>
                    <a:pt x="3" y="12"/>
                    <a:pt x="3" y="12"/>
                    <a:pt x="3" y="13"/>
                  </a:cubicBezTo>
                  <a:cubicBezTo>
                    <a:pt x="4" y="13"/>
                    <a:pt x="5" y="13"/>
                    <a:pt x="5" y="13"/>
                  </a:cubicBezTo>
                  <a:cubicBezTo>
                    <a:pt x="6" y="14"/>
                    <a:pt x="6" y="14"/>
                    <a:pt x="6" y="14"/>
                  </a:cubicBezTo>
                  <a:cubicBezTo>
                    <a:pt x="7" y="14"/>
                    <a:pt x="7" y="14"/>
                    <a:pt x="7" y="14"/>
                  </a:cubicBezTo>
                  <a:cubicBezTo>
                    <a:pt x="8" y="14"/>
                    <a:pt x="9" y="13"/>
                    <a:pt x="9" y="13"/>
                  </a:cubicBezTo>
                  <a:cubicBezTo>
                    <a:pt x="10" y="13"/>
                    <a:pt x="10" y="13"/>
                    <a:pt x="10" y="13"/>
                  </a:cubicBezTo>
                  <a:cubicBezTo>
                    <a:pt x="10" y="12"/>
                    <a:pt x="10" y="12"/>
                    <a:pt x="10" y="12"/>
                  </a:cubicBezTo>
                  <a:cubicBezTo>
                    <a:pt x="11" y="12"/>
                    <a:pt x="11" y="12"/>
                    <a:pt x="11" y="12"/>
                  </a:cubicBezTo>
                  <a:cubicBezTo>
                    <a:pt x="12" y="12"/>
                    <a:pt x="12" y="12"/>
                    <a:pt x="12" y="12"/>
                  </a:cubicBezTo>
                  <a:cubicBezTo>
                    <a:pt x="13" y="11"/>
                    <a:pt x="14" y="9"/>
                    <a:pt x="13" y="8"/>
                  </a:cubicBezTo>
                  <a:cubicBezTo>
                    <a:pt x="13" y="7"/>
                    <a:pt x="13" y="7"/>
                    <a:pt x="13" y="7"/>
                  </a:cubicBezTo>
                  <a:cubicBezTo>
                    <a:pt x="12" y="6"/>
                    <a:pt x="12" y="6"/>
                    <a:pt x="12" y="5"/>
                  </a:cubicBezTo>
                  <a:cubicBezTo>
                    <a:pt x="12" y="5"/>
                    <a:pt x="12" y="5"/>
                    <a:pt x="12" y="5"/>
                  </a:cubicBezTo>
                  <a:cubicBezTo>
                    <a:pt x="12" y="5"/>
                    <a:pt x="12" y="5"/>
                    <a:pt x="12" y="5"/>
                  </a:cubicBezTo>
                  <a:cubicBezTo>
                    <a:pt x="13" y="5"/>
                    <a:pt x="13" y="5"/>
                    <a:pt x="13" y="4"/>
                  </a:cubicBezTo>
                  <a:cubicBezTo>
                    <a:pt x="13" y="2"/>
                    <a:pt x="13" y="2"/>
                    <a:pt x="13" y="2"/>
                  </a:cubicBezTo>
                  <a:cubicBezTo>
                    <a:pt x="13" y="2"/>
                    <a:pt x="13" y="2"/>
                    <a:pt x="13" y="2"/>
                  </a:cubicBezTo>
                  <a:cubicBezTo>
                    <a:pt x="12" y="2"/>
                    <a:pt x="12" y="2"/>
                    <a:pt x="12" y="2"/>
                  </a:cubicBezTo>
                  <a:cubicBezTo>
                    <a:pt x="12" y="1"/>
                    <a:pt x="12" y="1"/>
                    <a:pt x="12" y="1"/>
                  </a:cubicBezTo>
                  <a:cubicBezTo>
                    <a:pt x="11" y="1"/>
                    <a:pt x="11" y="1"/>
                    <a:pt x="11" y="1"/>
                  </a:cubicBezTo>
                  <a:cubicBezTo>
                    <a:pt x="10" y="0"/>
                    <a:pt x="9" y="0"/>
                    <a:pt x="8" y="0"/>
                  </a:cubicBezTo>
                  <a:cubicBezTo>
                    <a:pt x="8" y="0"/>
                    <a:pt x="8" y="0"/>
                    <a:pt x="8" y="0"/>
                  </a:cubicBezTo>
                  <a:cubicBezTo>
                    <a:pt x="7" y="0"/>
                    <a:pt x="7" y="0"/>
                    <a:pt x="7" y="0"/>
                  </a:cubicBezTo>
                  <a:cubicBezTo>
                    <a:pt x="7" y="0"/>
                    <a:pt x="7" y="0"/>
                    <a:pt x="7" y="0"/>
                  </a:cubicBezTo>
                  <a:cubicBezTo>
                    <a:pt x="7" y="0"/>
                    <a:pt x="7" y="0"/>
                    <a:pt x="7" y="0"/>
                  </a:cubicBezTo>
                </a:path>
              </a:pathLst>
            </a:custGeom>
            <a:grpFill/>
            <a:ln w="15875">
              <a:solidFill>
                <a:schemeClr val="bg1">
                  <a:lumMod val="6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 name="Freeform 38"/>
            <p:cNvSpPr>
              <a:spLocks/>
            </p:cNvSpPr>
            <p:nvPr/>
          </p:nvSpPr>
          <p:spPr bwMode="auto">
            <a:xfrm>
              <a:off x="3959" y="1847"/>
              <a:ext cx="22" cy="19"/>
            </a:xfrm>
            <a:custGeom>
              <a:avLst/>
              <a:gdLst>
                <a:gd name="T0" fmla="*/ 4 w 9"/>
                <a:gd name="T1" fmla="*/ 0 h 8"/>
                <a:gd name="T2" fmla="*/ 0 w 9"/>
                <a:gd name="T3" fmla="*/ 1 h 8"/>
                <a:gd name="T4" fmla="*/ 0 w 9"/>
                <a:gd name="T5" fmla="*/ 2 h 8"/>
                <a:gd name="T6" fmla="*/ 1 w 9"/>
                <a:gd name="T7" fmla="*/ 3 h 8"/>
                <a:gd name="T8" fmla="*/ 2 w 9"/>
                <a:gd name="T9" fmla="*/ 4 h 8"/>
                <a:gd name="T10" fmla="*/ 3 w 9"/>
                <a:gd name="T11" fmla="*/ 5 h 8"/>
                <a:gd name="T12" fmla="*/ 3 w 9"/>
                <a:gd name="T13" fmla="*/ 6 h 8"/>
                <a:gd name="T14" fmla="*/ 4 w 9"/>
                <a:gd name="T15" fmla="*/ 6 h 8"/>
                <a:gd name="T16" fmla="*/ 4 w 9"/>
                <a:gd name="T17" fmla="*/ 6 h 8"/>
                <a:gd name="T18" fmla="*/ 4 w 9"/>
                <a:gd name="T19" fmla="*/ 7 h 8"/>
                <a:gd name="T20" fmla="*/ 4 w 9"/>
                <a:gd name="T21" fmla="*/ 7 h 8"/>
                <a:gd name="T22" fmla="*/ 6 w 9"/>
                <a:gd name="T23" fmla="*/ 7 h 8"/>
                <a:gd name="T24" fmla="*/ 6 w 9"/>
                <a:gd name="T25" fmla="*/ 8 h 8"/>
                <a:gd name="T26" fmla="*/ 9 w 9"/>
                <a:gd name="T27" fmla="*/ 6 h 8"/>
                <a:gd name="T28" fmla="*/ 9 w 9"/>
                <a:gd name="T29" fmla="*/ 3 h 8"/>
                <a:gd name="T30" fmla="*/ 9 w 9"/>
                <a:gd name="T31" fmla="*/ 2 h 8"/>
                <a:gd name="T32" fmla="*/ 9 w 9"/>
                <a:gd name="T33" fmla="*/ 1 h 8"/>
                <a:gd name="T34" fmla="*/ 8 w 9"/>
                <a:gd name="T35" fmla="*/ 1 h 8"/>
                <a:gd name="T36" fmla="*/ 7 w 9"/>
                <a:gd name="T37" fmla="*/ 1 h 8"/>
                <a:gd name="T38" fmla="*/ 7 w 9"/>
                <a:gd name="T39" fmla="*/ 1 h 8"/>
                <a:gd name="T40" fmla="*/ 7 w 9"/>
                <a:gd name="T41" fmla="*/ 1 h 8"/>
                <a:gd name="T42" fmla="*/ 8 w 9"/>
                <a:gd name="T43" fmla="*/ 0 h 8"/>
                <a:gd name="T44" fmla="*/ 7 w 9"/>
                <a:gd name="T45" fmla="*/ 0 h 8"/>
                <a:gd name="T46" fmla="*/ 5 w 9"/>
                <a:gd name="T47" fmla="*/ 0 h 8"/>
                <a:gd name="T48" fmla="*/ 4 w 9"/>
                <a:gd name="T4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 h="8">
                  <a:moveTo>
                    <a:pt x="4" y="0"/>
                  </a:moveTo>
                  <a:cubicBezTo>
                    <a:pt x="3" y="0"/>
                    <a:pt x="1" y="0"/>
                    <a:pt x="0" y="1"/>
                  </a:cubicBezTo>
                  <a:cubicBezTo>
                    <a:pt x="0" y="1"/>
                    <a:pt x="0" y="2"/>
                    <a:pt x="0" y="2"/>
                  </a:cubicBezTo>
                  <a:cubicBezTo>
                    <a:pt x="0" y="3"/>
                    <a:pt x="0" y="3"/>
                    <a:pt x="1" y="3"/>
                  </a:cubicBezTo>
                  <a:cubicBezTo>
                    <a:pt x="2" y="4"/>
                    <a:pt x="2" y="4"/>
                    <a:pt x="2" y="4"/>
                  </a:cubicBezTo>
                  <a:cubicBezTo>
                    <a:pt x="2" y="4"/>
                    <a:pt x="3" y="5"/>
                    <a:pt x="3" y="5"/>
                  </a:cubicBezTo>
                  <a:cubicBezTo>
                    <a:pt x="3" y="6"/>
                    <a:pt x="3" y="6"/>
                    <a:pt x="3" y="6"/>
                  </a:cubicBezTo>
                  <a:cubicBezTo>
                    <a:pt x="4" y="6"/>
                    <a:pt x="4" y="6"/>
                    <a:pt x="4" y="6"/>
                  </a:cubicBezTo>
                  <a:cubicBezTo>
                    <a:pt x="4" y="6"/>
                    <a:pt x="4" y="6"/>
                    <a:pt x="4" y="6"/>
                  </a:cubicBezTo>
                  <a:cubicBezTo>
                    <a:pt x="4" y="6"/>
                    <a:pt x="4" y="6"/>
                    <a:pt x="4" y="7"/>
                  </a:cubicBezTo>
                  <a:cubicBezTo>
                    <a:pt x="4" y="7"/>
                    <a:pt x="4" y="7"/>
                    <a:pt x="4" y="7"/>
                  </a:cubicBezTo>
                  <a:cubicBezTo>
                    <a:pt x="6" y="7"/>
                    <a:pt x="6" y="7"/>
                    <a:pt x="6" y="7"/>
                  </a:cubicBezTo>
                  <a:cubicBezTo>
                    <a:pt x="6" y="8"/>
                    <a:pt x="6" y="8"/>
                    <a:pt x="6" y="8"/>
                  </a:cubicBezTo>
                  <a:cubicBezTo>
                    <a:pt x="7" y="8"/>
                    <a:pt x="8" y="7"/>
                    <a:pt x="9" y="6"/>
                  </a:cubicBezTo>
                  <a:cubicBezTo>
                    <a:pt x="9" y="5"/>
                    <a:pt x="9" y="4"/>
                    <a:pt x="9" y="3"/>
                  </a:cubicBezTo>
                  <a:cubicBezTo>
                    <a:pt x="9" y="2"/>
                    <a:pt x="9" y="2"/>
                    <a:pt x="9" y="2"/>
                  </a:cubicBezTo>
                  <a:cubicBezTo>
                    <a:pt x="9" y="1"/>
                    <a:pt x="9" y="1"/>
                    <a:pt x="9" y="1"/>
                  </a:cubicBezTo>
                  <a:cubicBezTo>
                    <a:pt x="8" y="1"/>
                    <a:pt x="8" y="1"/>
                    <a:pt x="8" y="1"/>
                  </a:cubicBezTo>
                  <a:cubicBezTo>
                    <a:pt x="8" y="1"/>
                    <a:pt x="8" y="1"/>
                    <a:pt x="7" y="1"/>
                  </a:cubicBezTo>
                  <a:cubicBezTo>
                    <a:pt x="7" y="1"/>
                    <a:pt x="7" y="1"/>
                    <a:pt x="7" y="1"/>
                  </a:cubicBezTo>
                  <a:cubicBezTo>
                    <a:pt x="7" y="1"/>
                    <a:pt x="7" y="1"/>
                    <a:pt x="7" y="1"/>
                  </a:cubicBezTo>
                  <a:cubicBezTo>
                    <a:pt x="8" y="0"/>
                    <a:pt x="8" y="0"/>
                    <a:pt x="8" y="0"/>
                  </a:cubicBezTo>
                  <a:cubicBezTo>
                    <a:pt x="7" y="0"/>
                    <a:pt x="7" y="0"/>
                    <a:pt x="7" y="0"/>
                  </a:cubicBezTo>
                  <a:cubicBezTo>
                    <a:pt x="6" y="0"/>
                    <a:pt x="6" y="0"/>
                    <a:pt x="5" y="0"/>
                  </a:cubicBezTo>
                  <a:cubicBezTo>
                    <a:pt x="5" y="0"/>
                    <a:pt x="4" y="0"/>
                    <a:pt x="4" y="0"/>
                  </a:cubicBezTo>
                </a:path>
              </a:pathLst>
            </a:custGeom>
            <a:grpFill/>
            <a:ln w="15875">
              <a:solidFill>
                <a:schemeClr val="bg1">
                  <a:lumMod val="6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 name="Freeform 39"/>
            <p:cNvSpPr>
              <a:spLocks/>
            </p:cNvSpPr>
            <p:nvPr/>
          </p:nvSpPr>
          <p:spPr bwMode="auto">
            <a:xfrm>
              <a:off x="3959" y="1864"/>
              <a:ext cx="22" cy="14"/>
            </a:xfrm>
            <a:custGeom>
              <a:avLst/>
              <a:gdLst>
                <a:gd name="T0" fmla="*/ 6 w 9"/>
                <a:gd name="T1" fmla="*/ 0 h 6"/>
                <a:gd name="T2" fmla="*/ 4 w 9"/>
                <a:gd name="T3" fmla="*/ 0 h 6"/>
                <a:gd name="T4" fmla="*/ 1 w 9"/>
                <a:gd name="T5" fmla="*/ 0 h 6"/>
                <a:gd name="T6" fmla="*/ 0 w 9"/>
                <a:gd name="T7" fmla="*/ 1 h 6"/>
                <a:gd name="T8" fmla="*/ 0 w 9"/>
                <a:gd name="T9" fmla="*/ 2 h 6"/>
                <a:gd name="T10" fmla="*/ 0 w 9"/>
                <a:gd name="T11" fmla="*/ 2 h 6"/>
                <a:gd name="T12" fmla="*/ 0 w 9"/>
                <a:gd name="T13" fmla="*/ 5 h 6"/>
                <a:gd name="T14" fmla="*/ 3 w 9"/>
                <a:gd name="T15" fmla="*/ 5 h 6"/>
                <a:gd name="T16" fmla="*/ 3 w 9"/>
                <a:gd name="T17" fmla="*/ 6 h 6"/>
                <a:gd name="T18" fmla="*/ 8 w 9"/>
                <a:gd name="T19" fmla="*/ 6 h 6"/>
                <a:gd name="T20" fmla="*/ 8 w 9"/>
                <a:gd name="T21" fmla="*/ 6 h 6"/>
                <a:gd name="T22" fmla="*/ 9 w 9"/>
                <a:gd name="T23" fmla="*/ 6 h 6"/>
                <a:gd name="T24" fmla="*/ 9 w 9"/>
                <a:gd name="T25" fmla="*/ 5 h 6"/>
                <a:gd name="T26" fmla="*/ 9 w 9"/>
                <a:gd name="T27" fmla="*/ 5 h 6"/>
                <a:gd name="T28" fmla="*/ 9 w 9"/>
                <a:gd name="T29" fmla="*/ 3 h 6"/>
                <a:gd name="T30" fmla="*/ 7 w 9"/>
                <a:gd name="T31" fmla="*/ 2 h 6"/>
                <a:gd name="T32" fmla="*/ 7 w 9"/>
                <a:gd name="T33" fmla="*/ 2 h 6"/>
                <a:gd name="T34" fmla="*/ 7 w 9"/>
                <a:gd name="T35" fmla="*/ 2 h 6"/>
                <a:gd name="T36" fmla="*/ 6 w 9"/>
                <a:gd name="T37" fmla="*/ 2 h 6"/>
                <a:gd name="T38" fmla="*/ 6 w 9"/>
                <a:gd name="T39" fmla="*/ 1 h 6"/>
                <a:gd name="T40" fmla="*/ 6 w 9"/>
                <a:gd name="T41" fmla="*/ 1 h 6"/>
                <a:gd name="T42" fmla="*/ 6 w 9"/>
                <a:gd name="T4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6">
                  <a:moveTo>
                    <a:pt x="6" y="0"/>
                  </a:moveTo>
                  <a:cubicBezTo>
                    <a:pt x="4" y="0"/>
                    <a:pt x="4" y="0"/>
                    <a:pt x="4" y="0"/>
                  </a:cubicBezTo>
                  <a:cubicBezTo>
                    <a:pt x="1" y="0"/>
                    <a:pt x="1" y="0"/>
                    <a:pt x="1" y="0"/>
                  </a:cubicBezTo>
                  <a:cubicBezTo>
                    <a:pt x="1" y="0"/>
                    <a:pt x="0" y="0"/>
                    <a:pt x="0" y="1"/>
                  </a:cubicBezTo>
                  <a:cubicBezTo>
                    <a:pt x="0" y="1"/>
                    <a:pt x="0" y="1"/>
                    <a:pt x="0" y="2"/>
                  </a:cubicBezTo>
                  <a:cubicBezTo>
                    <a:pt x="0" y="2"/>
                    <a:pt x="0" y="2"/>
                    <a:pt x="0" y="2"/>
                  </a:cubicBezTo>
                  <a:cubicBezTo>
                    <a:pt x="0" y="5"/>
                    <a:pt x="0" y="5"/>
                    <a:pt x="0" y="5"/>
                  </a:cubicBezTo>
                  <a:cubicBezTo>
                    <a:pt x="3" y="5"/>
                    <a:pt x="3" y="5"/>
                    <a:pt x="3" y="5"/>
                  </a:cubicBezTo>
                  <a:cubicBezTo>
                    <a:pt x="3" y="6"/>
                    <a:pt x="3" y="6"/>
                    <a:pt x="3" y="6"/>
                  </a:cubicBezTo>
                  <a:cubicBezTo>
                    <a:pt x="8" y="6"/>
                    <a:pt x="8" y="6"/>
                    <a:pt x="8" y="6"/>
                  </a:cubicBezTo>
                  <a:cubicBezTo>
                    <a:pt x="8" y="6"/>
                    <a:pt x="8" y="6"/>
                    <a:pt x="8" y="6"/>
                  </a:cubicBezTo>
                  <a:cubicBezTo>
                    <a:pt x="8" y="6"/>
                    <a:pt x="9" y="6"/>
                    <a:pt x="9" y="6"/>
                  </a:cubicBezTo>
                  <a:cubicBezTo>
                    <a:pt x="9" y="6"/>
                    <a:pt x="9" y="5"/>
                    <a:pt x="9" y="5"/>
                  </a:cubicBezTo>
                  <a:cubicBezTo>
                    <a:pt x="9" y="5"/>
                    <a:pt x="9" y="5"/>
                    <a:pt x="9" y="5"/>
                  </a:cubicBezTo>
                  <a:cubicBezTo>
                    <a:pt x="9" y="4"/>
                    <a:pt x="9" y="4"/>
                    <a:pt x="9" y="3"/>
                  </a:cubicBezTo>
                  <a:cubicBezTo>
                    <a:pt x="9" y="2"/>
                    <a:pt x="8" y="2"/>
                    <a:pt x="7" y="2"/>
                  </a:cubicBezTo>
                  <a:cubicBezTo>
                    <a:pt x="7" y="2"/>
                    <a:pt x="7" y="2"/>
                    <a:pt x="7" y="2"/>
                  </a:cubicBezTo>
                  <a:cubicBezTo>
                    <a:pt x="7" y="2"/>
                    <a:pt x="7" y="2"/>
                    <a:pt x="7" y="2"/>
                  </a:cubicBezTo>
                  <a:cubicBezTo>
                    <a:pt x="6" y="2"/>
                    <a:pt x="6" y="2"/>
                    <a:pt x="6" y="2"/>
                  </a:cubicBezTo>
                  <a:cubicBezTo>
                    <a:pt x="6" y="1"/>
                    <a:pt x="6" y="1"/>
                    <a:pt x="6" y="1"/>
                  </a:cubicBezTo>
                  <a:cubicBezTo>
                    <a:pt x="6" y="1"/>
                    <a:pt x="6" y="1"/>
                    <a:pt x="6" y="1"/>
                  </a:cubicBezTo>
                  <a:cubicBezTo>
                    <a:pt x="6" y="0"/>
                    <a:pt x="6" y="0"/>
                    <a:pt x="6" y="0"/>
                  </a:cubicBezTo>
                </a:path>
              </a:pathLst>
            </a:custGeom>
            <a:grpFill/>
            <a:ln w="15875">
              <a:solidFill>
                <a:schemeClr val="bg1">
                  <a:lumMod val="6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 name="Freeform 40"/>
            <p:cNvSpPr>
              <a:spLocks/>
            </p:cNvSpPr>
            <p:nvPr/>
          </p:nvSpPr>
          <p:spPr bwMode="auto">
            <a:xfrm>
              <a:off x="3764" y="1809"/>
              <a:ext cx="81" cy="57"/>
            </a:xfrm>
            <a:custGeom>
              <a:avLst/>
              <a:gdLst>
                <a:gd name="T0" fmla="*/ 14 w 34"/>
                <a:gd name="T1" fmla="*/ 1 h 24"/>
                <a:gd name="T2" fmla="*/ 2 w 34"/>
                <a:gd name="T3" fmla="*/ 2 h 24"/>
                <a:gd name="T4" fmla="*/ 2 w 34"/>
                <a:gd name="T5" fmla="*/ 5 h 24"/>
                <a:gd name="T6" fmla="*/ 4 w 34"/>
                <a:gd name="T7" fmla="*/ 6 h 24"/>
                <a:gd name="T8" fmla="*/ 4 w 34"/>
                <a:gd name="T9" fmla="*/ 9 h 24"/>
                <a:gd name="T10" fmla="*/ 4 w 34"/>
                <a:gd name="T11" fmla="*/ 12 h 24"/>
                <a:gd name="T12" fmla="*/ 3 w 34"/>
                <a:gd name="T13" fmla="*/ 13 h 24"/>
                <a:gd name="T14" fmla="*/ 0 w 34"/>
                <a:gd name="T15" fmla="*/ 15 h 24"/>
                <a:gd name="T16" fmla="*/ 0 w 34"/>
                <a:gd name="T17" fmla="*/ 18 h 24"/>
                <a:gd name="T18" fmla="*/ 2 w 34"/>
                <a:gd name="T19" fmla="*/ 20 h 24"/>
                <a:gd name="T20" fmla="*/ 5 w 34"/>
                <a:gd name="T21" fmla="*/ 24 h 24"/>
                <a:gd name="T22" fmla="*/ 11 w 34"/>
                <a:gd name="T23" fmla="*/ 24 h 24"/>
                <a:gd name="T24" fmla="*/ 13 w 34"/>
                <a:gd name="T25" fmla="*/ 22 h 24"/>
                <a:gd name="T26" fmla="*/ 14 w 34"/>
                <a:gd name="T27" fmla="*/ 19 h 24"/>
                <a:gd name="T28" fmla="*/ 15 w 34"/>
                <a:gd name="T29" fmla="*/ 18 h 24"/>
                <a:gd name="T30" fmla="*/ 16 w 34"/>
                <a:gd name="T31" fmla="*/ 18 h 24"/>
                <a:gd name="T32" fmla="*/ 17 w 34"/>
                <a:gd name="T33" fmla="*/ 18 h 24"/>
                <a:gd name="T34" fmla="*/ 21 w 34"/>
                <a:gd name="T35" fmla="*/ 17 h 24"/>
                <a:gd name="T36" fmla="*/ 21 w 34"/>
                <a:gd name="T37" fmla="*/ 16 h 24"/>
                <a:gd name="T38" fmla="*/ 22 w 34"/>
                <a:gd name="T39" fmla="*/ 16 h 24"/>
                <a:gd name="T40" fmla="*/ 25 w 34"/>
                <a:gd name="T41" fmla="*/ 14 h 24"/>
                <a:gd name="T42" fmla="*/ 28 w 34"/>
                <a:gd name="T43" fmla="*/ 14 h 24"/>
                <a:gd name="T44" fmla="*/ 29 w 34"/>
                <a:gd name="T45" fmla="*/ 12 h 24"/>
                <a:gd name="T46" fmla="*/ 29 w 34"/>
                <a:gd name="T47" fmla="*/ 12 h 24"/>
                <a:gd name="T48" fmla="*/ 31 w 34"/>
                <a:gd name="T49" fmla="*/ 11 h 24"/>
                <a:gd name="T50" fmla="*/ 31 w 34"/>
                <a:gd name="T51" fmla="*/ 9 h 24"/>
                <a:gd name="T52" fmla="*/ 31 w 34"/>
                <a:gd name="T53" fmla="*/ 7 h 24"/>
                <a:gd name="T54" fmla="*/ 33 w 34"/>
                <a:gd name="T55" fmla="*/ 5 h 24"/>
                <a:gd name="T56" fmla="*/ 34 w 34"/>
                <a:gd name="T57" fmla="*/ 3 h 24"/>
                <a:gd name="T58" fmla="*/ 34 w 34"/>
                <a:gd name="T59" fmla="*/ 2 h 24"/>
                <a:gd name="T60" fmla="*/ 32 w 34"/>
                <a:gd name="T61" fmla="*/ 0 h 24"/>
                <a:gd name="T62" fmla="*/ 27 w 34"/>
                <a:gd name="T6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 h="24">
                  <a:moveTo>
                    <a:pt x="27" y="0"/>
                  </a:moveTo>
                  <a:cubicBezTo>
                    <a:pt x="23" y="0"/>
                    <a:pt x="18" y="0"/>
                    <a:pt x="14" y="1"/>
                  </a:cubicBezTo>
                  <a:cubicBezTo>
                    <a:pt x="10" y="1"/>
                    <a:pt x="6" y="2"/>
                    <a:pt x="3" y="2"/>
                  </a:cubicBezTo>
                  <a:cubicBezTo>
                    <a:pt x="2" y="2"/>
                    <a:pt x="2" y="2"/>
                    <a:pt x="2" y="2"/>
                  </a:cubicBezTo>
                  <a:cubicBezTo>
                    <a:pt x="2" y="4"/>
                    <a:pt x="2" y="4"/>
                    <a:pt x="2" y="4"/>
                  </a:cubicBezTo>
                  <a:cubicBezTo>
                    <a:pt x="2" y="4"/>
                    <a:pt x="2" y="5"/>
                    <a:pt x="2" y="5"/>
                  </a:cubicBezTo>
                  <a:cubicBezTo>
                    <a:pt x="3" y="5"/>
                    <a:pt x="3" y="5"/>
                    <a:pt x="3" y="5"/>
                  </a:cubicBezTo>
                  <a:cubicBezTo>
                    <a:pt x="3" y="5"/>
                    <a:pt x="3" y="5"/>
                    <a:pt x="4" y="6"/>
                  </a:cubicBezTo>
                  <a:cubicBezTo>
                    <a:pt x="4" y="6"/>
                    <a:pt x="4" y="7"/>
                    <a:pt x="4" y="8"/>
                  </a:cubicBezTo>
                  <a:cubicBezTo>
                    <a:pt x="4" y="9"/>
                    <a:pt x="4" y="9"/>
                    <a:pt x="4" y="9"/>
                  </a:cubicBezTo>
                  <a:cubicBezTo>
                    <a:pt x="5" y="10"/>
                    <a:pt x="5" y="11"/>
                    <a:pt x="4" y="12"/>
                  </a:cubicBezTo>
                  <a:cubicBezTo>
                    <a:pt x="4" y="12"/>
                    <a:pt x="4" y="12"/>
                    <a:pt x="4" y="12"/>
                  </a:cubicBezTo>
                  <a:cubicBezTo>
                    <a:pt x="4" y="12"/>
                    <a:pt x="3" y="12"/>
                    <a:pt x="3" y="12"/>
                  </a:cubicBezTo>
                  <a:cubicBezTo>
                    <a:pt x="3" y="13"/>
                    <a:pt x="3" y="13"/>
                    <a:pt x="3" y="13"/>
                  </a:cubicBezTo>
                  <a:cubicBezTo>
                    <a:pt x="2" y="14"/>
                    <a:pt x="2" y="14"/>
                    <a:pt x="1" y="15"/>
                  </a:cubicBezTo>
                  <a:cubicBezTo>
                    <a:pt x="0" y="15"/>
                    <a:pt x="0" y="15"/>
                    <a:pt x="0" y="15"/>
                  </a:cubicBezTo>
                  <a:cubicBezTo>
                    <a:pt x="0" y="18"/>
                    <a:pt x="0" y="18"/>
                    <a:pt x="0" y="18"/>
                  </a:cubicBezTo>
                  <a:cubicBezTo>
                    <a:pt x="0" y="18"/>
                    <a:pt x="0" y="18"/>
                    <a:pt x="0" y="18"/>
                  </a:cubicBezTo>
                  <a:cubicBezTo>
                    <a:pt x="0" y="18"/>
                    <a:pt x="0" y="19"/>
                    <a:pt x="1" y="19"/>
                  </a:cubicBezTo>
                  <a:cubicBezTo>
                    <a:pt x="2" y="20"/>
                    <a:pt x="2" y="20"/>
                    <a:pt x="2" y="20"/>
                  </a:cubicBezTo>
                  <a:cubicBezTo>
                    <a:pt x="3" y="21"/>
                    <a:pt x="4" y="22"/>
                    <a:pt x="5" y="23"/>
                  </a:cubicBezTo>
                  <a:cubicBezTo>
                    <a:pt x="5" y="24"/>
                    <a:pt x="5" y="24"/>
                    <a:pt x="5" y="24"/>
                  </a:cubicBezTo>
                  <a:cubicBezTo>
                    <a:pt x="10" y="24"/>
                    <a:pt x="10" y="24"/>
                    <a:pt x="10" y="24"/>
                  </a:cubicBezTo>
                  <a:cubicBezTo>
                    <a:pt x="11" y="24"/>
                    <a:pt x="11" y="24"/>
                    <a:pt x="11" y="24"/>
                  </a:cubicBezTo>
                  <a:cubicBezTo>
                    <a:pt x="11" y="24"/>
                    <a:pt x="11" y="24"/>
                    <a:pt x="11" y="24"/>
                  </a:cubicBezTo>
                  <a:cubicBezTo>
                    <a:pt x="13" y="24"/>
                    <a:pt x="13" y="23"/>
                    <a:pt x="13" y="22"/>
                  </a:cubicBezTo>
                  <a:cubicBezTo>
                    <a:pt x="13" y="22"/>
                    <a:pt x="14" y="21"/>
                    <a:pt x="14" y="21"/>
                  </a:cubicBezTo>
                  <a:cubicBezTo>
                    <a:pt x="14" y="20"/>
                    <a:pt x="14" y="20"/>
                    <a:pt x="14" y="19"/>
                  </a:cubicBezTo>
                  <a:cubicBezTo>
                    <a:pt x="14" y="19"/>
                    <a:pt x="14" y="19"/>
                    <a:pt x="14" y="19"/>
                  </a:cubicBezTo>
                  <a:cubicBezTo>
                    <a:pt x="15" y="19"/>
                    <a:pt x="15" y="19"/>
                    <a:pt x="15" y="18"/>
                  </a:cubicBezTo>
                  <a:cubicBezTo>
                    <a:pt x="15" y="18"/>
                    <a:pt x="15" y="18"/>
                    <a:pt x="15" y="18"/>
                  </a:cubicBezTo>
                  <a:cubicBezTo>
                    <a:pt x="15" y="18"/>
                    <a:pt x="15" y="18"/>
                    <a:pt x="16" y="18"/>
                  </a:cubicBezTo>
                  <a:cubicBezTo>
                    <a:pt x="16" y="18"/>
                    <a:pt x="16" y="18"/>
                    <a:pt x="16" y="18"/>
                  </a:cubicBezTo>
                  <a:cubicBezTo>
                    <a:pt x="17" y="18"/>
                    <a:pt x="17" y="18"/>
                    <a:pt x="17" y="18"/>
                  </a:cubicBezTo>
                  <a:cubicBezTo>
                    <a:pt x="19" y="18"/>
                    <a:pt x="19" y="18"/>
                    <a:pt x="19" y="18"/>
                  </a:cubicBezTo>
                  <a:cubicBezTo>
                    <a:pt x="20" y="18"/>
                    <a:pt x="21" y="18"/>
                    <a:pt x="21" y="17"/>
                  </a:cubicBezTo>
                  <a:cubicBezTo>
                    <a:pt x="21" y="16"/>
                    <a:pt x="21" y="16"/>
                    <a:pt x="21" y="16"/>
                  </a:cubicBezTo>
                  <a:cubicBezTo>
                    <a:pt x="21" y="16"/>
                    <a:pt x="21" y="16"/>
                    <a:pt x="21" y="16"/>
                  </a:cubicBezTo>
                  <a:cubicBezTo>
                    <a:pt x="21" y="16"/>
                    <a:pt x="22" y="16"/>
                    <a:pt x="22" y="16"/>
                  </a:cubicBezTo>
                  <a:cubicBezTo>
                    <a:pt x="22" y="16"/>
                    <a:pt x="22" y="16"/>
                    <a:pt x="22" y="16"/>
                  </a:cubicBezTo>
                  <a:cubicBezTo>
                    <a:pt x="23" y="16"/>
                    <a:pt x="23" y="16"/>
                    <a:pt x="24" y="15"/>
                  </a:cubicBezTo>
                  <a:cubicBezTo>
                    <a:pt x="24" y="15"/>
                    <a:pt x="25" y="14"/>
                    <a:pt x="25" y="14"/>
                  </a:cubicBezTo>
                  <a:cubicBezTo>
                    <a:pt x="25" y="14"/>
                    <a:pt x="26" y="14"/>
                    <a:pt x="26" y="14"/>
                  </a:cubicBezTo>
                  <a:cubicBezTo>
                    <a:pt x="28" y="14"/>
                    <a:pt x="28" y="14"/>
                    <a:pt x="28" y="14"/>
                  </a:cubicBezTo>
                  <a:cubicBezTo>
                    <a:pt x="28" y="14"/>
                    <a:pt x="28" y="14"/>
                    <a:pt x="28" y="14"/>
                  </a:cubicBezTo>
                  <a:cubicBezTo>
                    <a:pt x="29" y="14"/>
                    <a:pt x="29" y="13"/>
                    <a:pt x="29" y="12"/>
                  </a:cubicBezTo>
                  <a:cubicBezTo>
                    <a:pt x="29" y="12"/>
                    <a:pt x="29" y="12"/>
                    <a:pt x="29" y="12"/>
                  </a:cubicBezTo>
                  <a:cubicBezTo>
                    <a:pt x="29" y="12"/>
                    <a:pt x="29" y="12"/>
                    <a:pt x="29" y="12"/>
                  </a:cubicBezTo>
                  <a:cubicBezTo>
                    <a:pt x="30" y="12"/>
                    <a:pt x="30" y="12"/>
                    <a:pt x="30" y="12"/>
                  </a:cubicBezTo>
                  <a:cubicBezTo>
                    <a:pt x="30" y="12"/>
                    <a:pt x="31" y="12"/>
                    <a:pt x="31" y="11"/>
                  </a:cubicBezTo>
                  <a:cubicBezTo>
                    <a:pt x="32" y="11"/>
                    <a:pt x="32" y="10"/>
                    <a:pt x="31" y="10"/>
                  </a:cubicBezTo>
                  <a:cubicBezTo>
                    <a:pt x="31" y="9"/>
                    <a:pt x="31" y="9"/>
                    <a:pt x="31" y="9"/>
                  </a:cubicBezTo>
                  <a:cubicBezTo>
                    <a:pt x="31" y="9"/>
                    <a:pt x="31" y="9"/>
                    <a:pt x="31" y="9"/>
                  </a:cubicBezTo>
                  <a:cubicBezTo>
                    <a:pt x="31" y="8"/>
                    <a:pt x="31" y="7"/>
                    <a:pt x="31" y="7"/>
                  </a:cubicBezTo>
                  <a:cubicBezTo>
                    <a:pt x="31" y="6"/>
                    <a:pt x="31" y="6"/>
                    <a:pt x="32" y="5"/>
                  </a:cubicBezTo>
                  <a:cubicBezTo>
                    <a:pt x="33" y="5"/>
                    <a:pt x="33" y="5"/>
                    <a:pt x="33" y="5"/>
                  </a:cubicBezTo>
                  <a:cubicBezTo>
                    <a:pt x="34" y="5"/>
                    <a:pt x="34" y="3"/>
                    <a:pt x="34" y="3"/>
                  </a:cubicBezTo>
                  <a:cubicBezTo>
                    <a:pt x="34" y="3"/>
                    <a:pt x="34" y="3"/>
                    <a:pt x="34" y="3"/>
                  </a:cubicBezTo>
                  <a:cubicBezTo>
                    <a:pt x="34" y="2"/>
                    <a:pt x="34" y="2"/>
                    <a:pt x="34" y="2"/>
                  </a:cubicBezTo>
                  <a:cubicBezTo>
                    <a:pt x="34" y="2"/>
                    <a:pt x="34" y="2"/>
                    <a:pt x="34" y="2"/>
                  </a:cubicBezTo>
                  <a:cubicBezTo>
                    <a:pt x="34" y="1"/>
                    <a:pt x="34" y="1"/>
                    <a:pt x="33" y="1"/>
                  </a:cubicBezTo>
                  <a:cubicBezTo>
                    <a:pt x="33" y="0"/>
                    <a:pt x="33" y="0"/>
                    <a:pt x="32" y="0"/>
                  </a:cubicBezTo>
                  <a:cubicBezTo>
                    <a:pt x="32" y="0"/>
                    <a:pt x="31" y="0"/>
                    <a:pt x="31" y="0"/>
                  </a:cubicBezTo>
                  <a:cubicBezTo>
                    <a:pt x="29" y="0"/>
                    <a:pt x="28" y="0"/>
                    <a:pt x="27" y="0"/>
                  </a:cubicBezTo>
                </a:path>
              </a:pathLst>
            </a:custGeom>
            <a:grpFill/>
            <a:ln w="15875">
              <a:solidFill>
                <a:schemeClr val="bg1">
                  <a:lumMod val="6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3" name="Freeform 41"/>
            <p:cNvSpPr>
              <a:spLocks noEditPoints="1"/>
            </p:cNvSpPr>
            <p:nvPr/>
          </p:nvSpPr>
          <p:spPr bwMode="auto">
            <a:xfrm>
              <a:off x="3902" y="1838"/>
              <a:ext cx="301" cy="585"/>
            </a:xfrm>
            <a:custGeom>
              <a:avLst/>
              <a:gdLst>
                <a:gd name="T0" fmla="*/ 51 w 126"/>
                <a:gd name="T1" fmla="*/ 38 h 245"/>
                <a:gd name="T2" fmla="*/ 34 w 126"/>
                <a:gd name="T3" fmla="*/ 3 h 245"/>
                <a:gd name="T4" fmla="*/ 35 w 126"/>
                <a:gd name="T5" fmla="*/ 9 h 245"/>
                <a:gd name="T6" fmla="*/ 34 w 126"/>
                <a:gd name="T7" fmla="*/ 18 h 245"/>
                <a:gd name="T8" fmla="*/ 22 w 126"/>
                <a:gd name="T9" fmla="*/ 26 h 245"/>
                <a:gd name="T10" fmla="*/ 39 w 126"/>
                <a:gd name="T11" fmla="*/ 42 h 245"/>
                <a:gd name="T12" fmla="*/ 48 w 126"/>
                <a:gd name="T13" fmla="*/ 45 h 245"/>
                <a:gd name="T14" fmla="*/ 59 w 126"/>
                <a:gd name="T15" fmla="*/ 54 h 245"/>
                <a:gd name="T16" fmla="*/ 58 w 126"/>
                <a:gd name="T17" fmla="*/ 43 h 245"/>
                <a:gd name="T18" fmla="*/ 65 w 126"/>
                <a:gd name="T19" fmla="*/ 49 h 245"/>
                <a:gd name="T20" fmla="*/ 67 w 126"/>
                <a:gd name="T21" fmla="*/ 34 h 245"/>
                <a:gd name="T22" fmla="*/ 74 w 126"/>
                <a:gd name="T23" fmla="*/ 44 h 245"/>
                <a:gd name="T24" fmla="*/ 78 w 126"/>
                <a:gd name="T25" fmla="*/ 55 h 245"/>
                <a:gd name="T26" fmla="*/ 85 w 126"/>
                <a:gd name="T27" fmla="*/ 56 h 245"/>
                <a:gd name="T28" fmla="*/ 90 w 126"/>
                <a:gd name="T29" fmla="*/ 63 h 245"/>
                <a:gd name="T30" fmla="*/ 80 w 126"/>
                <a:gd name="T31" fmla="*/ 65 h 245"/>
                <a:gd name="T32" fmla="*/ 71 w 126"/>
                <a:gd name="T33" fmla="*/ 66 h 245"/>
                <a:gd name="T34" fmla="*/ 64 w 126"/>
                <a:gd name="T35" fmla="*/ 63 h 245"/>
                <a:gd name="T36" fmla="*/ 56 w 126"/>
                <a:gd name="T37" fmla="*/ 58 h 245"/>
                <a:gd name="T38" fmla="*/ 48 w 126"/>
                <a:gd name="T39" fmla="*/ 53 h 245"/>
                <a:gd name="T40" fmla="*/ 32 w 126"/>
                <a:gd name="T41" fmla="*/ 54 h 245"/>
                <a:gd name="T42" fmla="*/ 24 w 126"/>
                <a:gd name="T43" fmla="*/ 58 h 245"/>
                <a:gd name="T44" fmla="*/ 14 w 126"/>
                <a:gd name="T45" fmla="*/ 72 h 245"/>
                <a:gd name="T46" fmla="*/ 6 w 126"/>
                <a:gd name="T47" fmla="*/ 80 h 245"/>
                <a:gd name="T48" fmla="*/ 1 w 126"/>
                <a:gd name="T49" fmla="*/ 96 h 245"/>
                <a:gd name="T50" fmla="*/ 1 w 126"/>
                <a:gd name="T51" fmla="*/ 109 h 245"/>
                <a:gd name="T52" fmla="*/ 9 w 126"/>
                <a:gd name="T53" fmla="*/ 120 h 245"/>
                <a:gd name="T54" fmla="*/ 21 w 126"/>
                <a:gd name="T55" fmla="*/ 132 h 245"/>
                <a:gd name="T56" fmla="*/ 33 w 126"/>
                <a:gd name="T57" fmla="*/ 138 h 245"/>
                <a:gd name="T58" fmla="*/ 43 w 126"/>
                <a:gd name="T59" fmla="*/ 139 h 245"/>
                <a:gd name="T60" fmla="*/ 57 w 126"/>
                <a:gd name="T61" fmla="*/ 135 h 245"/>
                <a:gd name="T62" fmla="*/ 67 w 126"/>
                <a:gd name="T63" fmla="*/ 140 h 245"/>
                <a:gd name="T64" fmla="*/ 68 w 126"/>
                <a:gd name="T65" fmla="*/ 153 h 245"/>
                <a:gd name="T66" fmla="*/ 76 w 126"/>
                <a:gd name="T67" fmla="*/ 168 h 245"/>
                <a:gd name="T68" fmla="*/ 77 w 126"/>
                <a:gd name="T69" fmla="*/ 181 h 245"/>
                <a:gd name="T70" fmla="*/ 71 w 126"/>
                <a:gd name="T71" fmla="*/ 194 h 245"/>
                <a:gd name="T72" fmla="*/ 71 w 126"/>
                <a:gd name="T73" fmla="*/ 214 h 245"/>
                <a:gd name="T74" fmla="*/ 72 w 126"/>
                <a:gd name="T75" fmla="*/ 234 h 245"/>
                <a:gd name="T76" fmla="*/ 81 w 126"/>
                <a:gd name="T77" fmla="*/ 242 h 245"/>
                <a:gd name="T78" fmla="*/ 97 w 126"/>
                <a:gd name="T79" fmla="*/ 232 h 245"/>
                <a:gd name="T80" fmla="*/ 100 w 126"/>
                <a:gd name="T81" fmla="*/ 221 h 245"/>
                <a:gd name="T82" fmla="*/ 108 w 126"/>
                <a:gd name="T83" fmla="*/ 206 h 245"/>
                <a:gd name="T84" fmla="*/ 119 w 126"/>
                <a:gd name="T85" fmla="*/ 181 h 245"/>
                <a:gd name="T86" fmla="*/ 122 w 126"/>
                <a:gd name="T87" fmla="*/ 158 h 245"/>
                <a:gd name="T88" fmla="*/ 124 w 126"/>
                <a:gd name="T89" fmla="*/ 142 h 245"/>
                <a:gd name="T90" fmla="*/ 122 w 126"/>
                <a:gd name="T91" fmla="*/ 116 h 245"/>
                <a:gd name="T92" fmla="*/ 116 w 126"/>
                <a:gd name="T93" fmla="*/ 107 h 245"/>
                <a:gd name="T94" fmla="*/ 106 w 126"/>
                <a:gd name="T95" fmla="*/ 90 h 245"/>
                <a:gd name="T96" fmla="*/ 99 w 126"/>
                <a:gd name="T97" fmla="*/ 76 h 245"/>
                <a:gd name="T98" fmla="*/ 103 w 126"/>
                <a:gd name="T99" fmla="*/ 82 h 245"/>
                <a:gd name="T100" fmla="*/ 111 w 126"/>
                <a:gd name="T101" fmla="*/ 95 h 245"/>
                <a:gd name="T102" fmla="*/ 116 w 126"/>
                <a:gd name="T103" fmla="*/ 105 h 245"/>
                <a:gd name="T104" fmla="*/ 118 w 126"/>
                <a:gd name="T105" fmla="*/ 84 h 245"/>
                <a:gd name="T106" fmla="*/ 115 w 126"/>
                <a:gd name="T107" fmla="*/ 77 h 245"/>
                <a:gd name="T108" fmla="*/ 110 w 126"/>
                <a:gd name="T109" fmla="*/ 69 h 245"/>
                <a:gd name="T110" fmla="*/ 106 w 126"/>
                <a:gd name="T111" fmla="*/ 62 h 245"/>
                <a:gd name="T112" fmla="*/ 99 w 126"/>
                <a:gd name="T113" fmla="*/ 52 h 245"/>
                <a:gd name="T114" fmla="*/ 80 w 126"/>
                <a:gd name="T115" fmla="*/ 31 h 245"/>
                <a:gd name="T116" fmla="*/ 62 w 126"/>
                <a:gd name="T117" fmla="*/ 17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6" h="245">
                  <a:moveTo>
                    <a:pt x="49" y="38"/>
                  </a:moveTo>
                  <a:cubicBezTo>
                    <a:pt x="49" y="38"/>
                    <a:pt x="49" y="38"/>
                    <a:pt x="49" y="38"/>
                  </a:cubicBezTo>
                  <a:cubicBezTo>
                    <a:pt x="49" y="37"/>
                    <a:pt x="49" y="37"/>
                    <a:pt x="49" y="37"/>
                  </a:cubicBezTo>
                  <a:cubicBezTo>
                    <a:pt x="48" y="37"/>
                    <a:pt x="48" y="37"/>
                    <a:pt x="48" y="37"/>
                  </a:cubicBezTo>
                  <a:cubicBezTo>
                    <a:pt x="47" y="37"/>
                    <a:pt x="46" y="36"/>
                    <a:pt x="46" y="35"/>
                  </a:cubicBezTo>
                  <a:cubicBezTo>
                    <a:pt x="46" y="34"/>
                    <a:pt x="46" y="34"/>
                    <a:pt x="46" y="34"/>
                  </a:cubicBezTo>
                  <a:cubicBezTo>
                    <a:pt x="46" y="34"/>
                    <a:pt x="46" y="34"/>
                    <a:pt x="46" y="34"/>
                  </a:cubicBezTo>
                  <a:cubicBezTo>
                    <a:pt x="47" y="34"/>
                    <a:pt x="47" y="35"/>
                    <a:pt x="47" y="35"/>
                  </a:cubicBezTo>
                  <a:cubicBezTo>
                    <a:pt x="47" y="35"/>
                    <a:pt x="47" y="35"/>
                    <a:pt x="47" y="35"/>
                  </a:cubicBezTo>
                  <a:cubicBezTo>
                    <a:pt x="47" y="36"/>
                    <a:pt x="47" y="36"/>
                    <a:pt x="47" y="36"/>
                  </a:cubicBezTo>
                  <a:cubicBezTo>
                    <a:pt x="48" y="36"/>
                    <a:pt x="48" y="36"/>
                    <a:pt x="48" y="36"/>
                  </a:cubicBezTo>
                  <a:cubicBezTo>
                    <a:pt x="48" y="36"/>
                    <a:pt x="48" y="36"/>
                    <a:pt x="49" y="37"/>
                  </a:cubicBezTo>
                  <a:cubicBezTo>
                    <a:pt x="50" y="37"/>
                    <a:pt x="50" y="37"/>
                    <a:pt x="50" y="37"/>
                  </a:cubicBezTo>
                  <a:cubicBezTo>
                    <a:pt x="50" y="37"/>
                    <a:pt x="50" y="37"/>
                    <a:pt x="51" y="38"/>
                  </a:cubicBezTo>
                  <a:cubicBezTo>
                    <a:pt x="51" y="38"/>
                    <a:pt x="52" y="38"/>
                    <a:pt x="52" y="38"/>
                  </a:cubicBezTo>
                  <a:cubicBezTo>
                    <a:pt x="52" y="39"/>
                    <a:pt x="52" y="39"/>
                    <a:pt x="52" y="39"/>
                  </a:cubicBezTo>
                  <a:cubicBezTo>
                    <a:pt x="53" y="39"/>
                    <a:pt x="53" y="39"/>
                    <a:pt x="53" y="39"/>
                  </a:cubicBezTo>
                  <a:cubicBezTo>
                    <a:pt x="53" y="40"/>
                    <a:pt x="53" y="40"/>
                    <a:pt x="53" y="40"/>
                  </a:cubicBezTo>
                  <a:cubicBezTo>
                    <a:pt x="52" y="40"/>
                    <a:pt x="52" y="40"/>
                    <a:pt x="52" y="40"/>
                  </a:cubicBezTo>
                  <a:cubicBezTo>
                    <a:pt x="52" y="40"/>
                    <a:pt x="52" y="40"/>
                    <a:pt x="52" y="40"/>
                  </a:cubicBezTo>
                  <a:cubicBezTo>
                    <a:pt x="52" y="38"/>
                    <a:pt x="52" y="38"/>
                    <a:pt x="52" y="38"/>
                  </a:cubicBezTo>
                  <a:cubicBezTo>
                    <a:pt x="51" y="38"/>
                    <a:pt x="51" y="38"/>
                    <a:pt x="51" y="38"/>
                  </a:cubicBezTo>
                  <a:cubicBezTo>
                    <a:pt x="50" y="38"/>
                    <a:pt x="50" y="38"/>
                    <a:pt x="50" y="38"/>
                  </a:cubicBezTo>
                  <a:cubicBezTo>
                    <a:pt x="50" y="38"/>
                    <a:pt x="50" y="38"/>
                    <a:pt x="50" y="38"/>
                  </a:cubicBezTo>
                  <a:cubicBezTo>
                    <a:pt x="49" y="38"/>
                    <a:pt x="49" y="38"/>
                    <a:pt x="49" y="38"/>
                  </a:cubicBezTo>
                  <a:cubicBezTo>
                    <a:pt x="49" y="38"/>
                    <a:pt x="49" y="38"/>
                    <a:pt x="49" y="38"/>
                  </a:cubicBezTo>
                  <a:moveTo>
                    <a:pt x="34" y="0"/>
                  </a:moveTo>
                  <a:cubicBezTo>
                    <a:pt x="34" y="3"/>
                    <a:pt x="34" y="3"/>
                    <a:pt x="34" y="3"/>
                  </a:cubicBezTo>
                  <a:cubicBezTo>
                    <a:pt x="34" y="4"/>
                    <a:pt x="34" y="4"/>
                    <a:pt x="35" y="4"/>
                  </a:cubicBezTo>
                  <a:cubicBezTo>
                    <a:pt x="35" y="4"/>
                    <a:pt x="35" y="4"/>
                    <a:pt x="35" y="4"/>
                  </a:cubicBezTo>
                  <a:cubicBezTo>
                    <a:pt x="35" y="5"/>
                    <a:pt x="35" y="5"/>
                    <a:pt x="35" y="5"/>
                  </a:cubicBezTo>
                  <a:cubicBezTo>
                    <a:pt x="35" y="5"/>
                    <a:pt x="35" y="5"/>
                    <a:pt x="35" y="5"/>
                  </a:cubicBezTo>
                  <a:cubicBezTo>
                    <a:pt x="35" y="6"/>
                    <a:pt x="35" y="6"/>
                    <a:pt x="35" y="6"/>
                  </a:cubicBezTo>
                  <a:cubicBezTo>
                    <a:pt x="35" y="6"/>
                    <a:pt x="35" y="6"/>
                    <a:pt x="35" y="6"/>
                  </a:cubicBezTo>
                  <a:cubicBezTo>
                    <a:pt x="35" y="6"/>
                    <a:pt x="35" y="6"/>
                    <a:pt x="36" y="7"/>
                  </a:cubicBezTo>
                  <a:cubicBezTo>
                    <a:pt x="36" y="7"/>
                    <a:pt x="36" y="7"/>
                    <a:pt x="36" y="7"/>
                  </a:cubicBezTo>
                  <a:cubicBezTo>
                    <a:pt x="37" y="7"/>
                    <a:pt x="37" y="7"/>
                    <a:pt x="37" y="7"/>
                  </a:cubicBezTo>
                  <a:cubicBezTo>
                    <a:pt x="37" y="9"/>
                    <a:pt x="37" y="9"/>
                    <a:pt x="37" y="9"/>
                  </a:cubicBezTo>
                  <a:cubicBezTo>
                    <a:pt x="37" y="9"/>
                    <a:pt x="37" y="9"/>
                    <a:pt x="37" y="9"/>
                  </a:cubicBezTo>
                  <a:cubicBezTo>
                    <a:pt x="37" y="10"/>
                    <a:pt x="37" y="10"/>
                    <a:pt x="37" y="10"/>
                  </a:cubicBezTo>
                  <a:cubicBezTo>
                    <a:pt x="37" y="10"/>
                    <a:pt x="37" y="10"/>
                    <a:pt x="37" y="10"/>
                  </a:cubicBezTo>
                  <a:cubicBezTo>
                    <a:pt x="35" y="9"/>
                    <a:pt x="35" y="9"/>
                    <a:pt x="35" y="9"/>
                  </a:cubicBezTo>
                  <a:cubicBezTo>
                    <a:pt x="35" y="12"/>
                    <a:pt x="35" y="12"/>
                    <a:pt x="35" y="12"/>
                  </a:cubicBezTo>
                  <a:cubicBezTo>
                    <a:pt x="35" y="12"/>
                    <a:pt x="35" y="12"/>
                    <a:pt x="35" y="12"/>
                  </a:cubicBezTo>
                  <a:cubicBezTo>
                    <a:pt x="35" y="13"/>
                    <a:pt x="35" y="14"/>
                    <a:pt x="36" y="14"/>
                  </a:cubicBezTo>
                  <a:cubicBezTo>
                    <a:pt x="37" y="15"/>
                    <a:pt x="37" y="15"/>
                    <a:pt x="38" y="15"/>
                  </a:cubicBezTo>
                  <a:cubicBezTo>
                    <a:pt x="38" y="16"/>
                    <a:pt x="38" y="16"/>
                    <a:pt x="38" y="16"/>
                  </a:cubicBezTo>
                  <a:cubicBezTo>
                    <a:pt x="38" y="16"/>
                    <a:pt x="38" y="17"/>
                    <a:pt x="39" y="17"/>
                  </a:cubicBezTo>
                  <a:cubicBezTo>
                    <a:pt x="40" y="18"/>
                    <a:pt x="40" y="18"/>
                    <a:pt x="40" y="18"/>
                  </a:cubicBezTo>
                  <a:cubicBezTo>
                    <a:pt x="40" y="18"/>
                    <a:pt x="40" y="18"/>
                    <a:pt x="40" y="18"/>
                  </a:cubicBezTo>
                  <a:cubicBezTo>
                    <a:pt x="39" y="18"/>
                    <a:pt x="39" y="18"/>
                    <a:pt x="39" y="18"/>
                  </a:cubicBezTo>
                  <a:cubicBezTo>
                    <a:pt x="39" y="19"/>
                    <a:pt x="39" y="19"/>
                    <a:pt x="39" y="19"/>
                  </a:cubicBezTo>
                  <a:cubicBezTo>
                    <a:pt x="38" y="18"/>
                    <a:pt x="38" y="18"/>
                    <a:pt x="38" y="18"/>
                  </a:cubicBezTo>
                  <a:cubicBezTo>
                    <a:pt x="35" y="18"/>
                    <a:pt x="35" y="18"/>
                    <a:pt x="35" y="18"/>
                  </a:cubicBezTo>
                  <a:cubicBezTo>
                    <a:pt x="34" y="18"/>
                    <a:pt x="34" y="18"/>
                    <a:pt x="34" y="18"/>
                  </a:cubicBezTo>
                  <a:cubicBezTo>
                    <a:pt x="34" y="18"/>
                    <a:pt x="34" y="18"/>
                    <a:pt x="34" y="18"/>
                  </a:cubicBezTo>
                  <a:cubicBezTo>
                    <a:pt x="33" y="18"/>
                    <a:pt x="33" y="19"/>
                    <a:pt x="32" y="19"/>
                  </a:cubicBezTo>
                  <a:cubicBezTo>
                    <a:pt x="32" y="20"/>
                    <a:pt x="32" y="20"/>
                    <a:pt x="32" y="20"/>
                  </a:cubicBezTo>
                  <a:cubicBezTo>
                    <a:pt x="32" y="20"/>
                    <a:pt x="32" y="20"/>
                    <a:pt x="32" y="20"/>
                  </a:cubicBezTo>
                  <a:cubicBezTo>
                    <a:pt x="32" y="20"/>
                    <a:pt x="32" y="20"/>
                    <a:pt x="32" y="20"/>
                  </a:cubicBezTo>
                  <a:cubicBezTo>
                    <a:pt x="31" y="20"/>
                    <a:pt x="31" y="20"/>
                    <a:pt x="31" y="20"/>
                  </a:cubicBezTo>
                  <a:cubicBezTo>
                    <a:pt x="29" y="20"/>
                    <a:pt x="29" y="20"/>
                    <a:pt x="29" y="20"/>
                  </a:cubicBezTo>
                  <a:cubicBezTo>
                    <a:pt x="28" y="20"/>
                    <a:pt x="28" y="20"/>
                    <a:pt x="28" y="21"/>
                  </a:cubicBezTo>
                  <a:cubicBezTo>
                    <a:pt x="28" y="21"/>
                    <a:pt x="28" y="21"/>
                    <a:pt x="28" y="21"/>
                  </a:cubicBezTo>
                  <a:cubicBezTo>
                    <a:pt x="27" y="21"/>
                    <a:pt x="27" y="21"/>
                    <a:pt x="27" y="21"/>
                  </a:cubicBezTo>
                  <a:cubicBezTo>
                    <a:pt x="27" y="21"/>
                    <a:pt x="27" y="21"/>
                    <a:pt x="27" y="21"/>
                  </a:cubicBezTo>
                  <a:cubicBezTo>
                    <a:pt x="26" y="21"/>
                    <a:pt x="25" y="21"/>
                    <a:pt x="24" y="22"/>
                  </a:cubicBezTo>
                  <a:cubicBezTo>
                    <a:pt x="24" y="23"/>
                    <a:pt x="23" y="23"/>
                    <a:pt x="23" y="24"/>
                  </a:cubicBezTo>
                  <a:cubicBezTo>
                    <a:pt x="22" y="25"/>
                    <a:pt x="22" y="25"/>
                    <a:pt x="22" y="25"/>
                  </a:cubicBezTo>
                  <a:cubicBezTo>
                    <a:pt x="22" y="25"/>
                    <a:pt x="22" y="26"/>
                    <a:pt x="22" y="26"/>
                  </a:cubicBezTo>
                  <a:cubicBezTo>
                    <a:pt x="21" y="26"/>
                    <a:pt x="21" y="27"/>
                    <a:pt x="20" y="27"/>
                  </a:cubicBezTo>
                  <a:cubicBezTo>
                    <a:pt x="19" y="27"/>
                    <a:pt x="19" y="27"/>
                    <a:pt x="19" y="27"/>
                  </a:cubicBezTo>
                  <a:cubicBezTo>
                    <a:pt x="20" y="28"/>
                    <a:pt x="20" y="28"/>
                    <a:pt x="20" y="28"/>
                  </a:cubicBezTo>
                  <a:cubicBezTo>
                    <a:pt x="21" y="31"/>
                    <a:pt x="23" y="33"/>
                    <a:pt x="25" y="34"/>
                  </a:cubicBezTo>
                  <a:cubicBezTo>
                    <a:pt x="25" y="35"/>
                    <a:pt x="26" y="36"/>
                    <a:pt x="27" y="36"/>
                  </a:cubicBezTo>
                  <a:cubicBezTo>
                    <a:pt x="29" y="39"/>
                    <a:pt x="31" y="42"/>
                    <a:pt x="31" y="45"/>
                  </a:cubicBezTo>
                  <a:cubicBezTo>
                    <a:pt x="31" y="46"/>
                    <a:pt x="31" y="46"/>
                    <a:pt x="31" y="46"/>
                  </a:cubicBezTo>
                  <a:cubicBezTo>
                    <a:pt x="32" y="46"/>
                    <a:pt x="32" y="46"/>
                    <a:pt x="32" y="46"/>
                  </a:cubicBezTo>
                  <a:cubicBezTo>
                    <a:pt x="34" y="46"/>
                    <a:pt x="34" y="44"/>
                    <a:pt x="34" y="43"/>
                  </a:cubicBezTo>
                  <a:cubicBezTo>
                    <a:pt x="34" y="42"/>
                    <a:pt x="34" y="42"/>
                    <a:pt x="34" y="42"/>
                  </a:cubicBezTo>
                  <a:cubicBezTo>
                    <a:pt x="35" y="42"/>
                    <a:pt x="35" y="42"/>
                    <a:pt x="35" y="42"/>
                  </a:cubicBezTo>
                  <a:cubicBezTo>
                    <a:pt x="35" y="42"/>
                    <a:pt x="35" y="42"/>
                    <a:pt x="35" y="42"/>
                  </a:cubicBezTo>
                  <a:cubicBezTo>
                    <a:pt x="38" y="42"/>
                    <a:pt x="38" y="42"/>
                    <a:pt x="38" y="42"/>
                  </a:cubicBezTo>
                  <a:cubicBezTo>
                    <a:pt x="39" y="42"/>
                    <a:pt x="39" y="42"/>
                    <a:pt x="39" y="42"/>
                  </a:cubicBezTo>
                  <a:cubicBezTo>
                    <a:pt x="39" y="42"/>
                    <a:pt x="39" y="42"/>
                    <a:pt x="39" y="42"/>
                  </a:cubicBezTo>
                  <a:cubicBezTo>
                    <a:pt x="39" y="42"/>
                    <a:pt x="40" y="42"/>
                    <a:pt x="40" y="41"/>
                  </a:cubicBezTo>
                  <a:cubicBezTo>
                    <a:pt x="40" y="41"/>
                    <a:pt x="41" y="40"/>
                    <a:pt x="41" y="40"/>
                  </a:cubicBezTo>
                  <a:cubicBezTo>
                    <a:pt x="41" y="40"/>
                    <a:pt x="41" y="40"/>
                    <a:pt x="41" y="40"/>
                  </a:cubicBezTo>
                  <a:cubicBezTo>
                    <a:pt x="42" y="40"/>
                    <a:pt x="42" y="40"/>
                    <a:pt x="42" y="41"/>
                  </a:cubicBezTo>
                  <a:cubicBezTo>
                    <a:pt x="43" y="41"/>
                    <a:pt x="43" y="41"/>
                    <a:pt x="43" y="41"/>
                  </a:cubicBezTo>
                  <a:cubicBezTo>
                    <a:pt x="43" y="41"/>
                    <a:pt x="43" y="42"/>
                    <a:pt x="44" y="42"/>
                  </a:cubicBezTo>
                  <a:cubicBezTo>
                    <a:pt x="44" y="42"/>
                    <a:pt x="44" y="42"/>
                    <a:pt x="44" y="42"/>
                  </a:cubicBezTo>
                  <a:cubicBezTo>
                    <a:pt x="44" y="42"/>
                    <a:pt x="44" y="42"/>
                    <a:pt x="44" y="42"/>
                  </a:cubicBezTo>
                  <a:cubicBezTo>
                    <a:pt x="45" y="42"/>
                    <a:pt x="45" y="42"/>
                    <a:pt x="46" y="42"/>
                  </a:cubicBezTo>
                  <a:cubicBezTo>
                    <a:pt x="46" y="42"/>
                    <a:pt x="46" y="43"/>
                    <a:pt x="46" y="43"/>
                  </a:cubicBezTo>
                  <a:cubicBezTo>
                    <a:pt x="47" y="44"/>
                    <a:pt x="47" y="44"/>
                    <a:pt x="47" y="44"/>
                  </a:cubicBezTo>
                  <a:cubicBezTo>
                    <a:pt x="47" y="44"/>
                    <a:pt x="47" y="45"/>
                    <a:pt x="48" y="45"/>
                  </a:cubicBezTo>
                  <a:cubicBezTo>
                    <a:pt x="48" y="45"/>
                    <a:pt x="48" y="45"/>
                    <a:pt x="48" y="45"/>
                  </a:cubicBezTo>
                  <a:cubicBezTo>
                    <a:pt x="50" y="45"/>
                    <a:pt x="50" y="45"/>
                    <a:pt x="50" y="45"/>
                  </a:cubicBezTo>
                  <a:cubicBezTo>
                    <a:pt x="50" y="45"/>
                    <a:pt x="50" y="45"/>
                    <a:pt x="50" y="45"/>
                  </a:cubicBezTo>
                  <a:cubicBezTo>
                    <a:pt x="49" y="46"/>
                    <a:pt x="49" y="46"/>
                    <a:pt x="49" y="46"/>
                  </a:cubicBezTo>
                  <a:cubicBezTo>
                    <a:pt x="51" y="46"/>
                    <a:pt x="51" y="46"/>
                    <a:pt x="51" y="46"/>
                  </a:cubicBezTo>
                  <a:cubicBezTo>
                    <a:pt x="52" y="46"/>
                    <a:pt x="52" y="46"/>
                    <a:pt x="53" y="47"/>
                  </a:cubicBezTo>
                  <a:cubicBezTo>
                    <a:pt x="54" y="47"/>
                    <a:pt x="54" y="48"/>
                    <a:pt x="54" y="48"/>
                  </a:cubicBezTo>
                  <a:cubicBezTo>
                    <a:pt x="54" y="53"/>
                    <a:pt x="54" y="53"/>
                    <a:pt x="54" y="53"/>
                  </a:cubicBezTo>
                  <a:cubicBezTo>
                    <a:pt x="55" y="53"/>
                    <a:pt x="55" y="53"/>
                    <a:pt x="55" y="53"/>
                  </a:cubicBezTo>
                  <a:cubicBezTo>
                    <a:pt x="55" y="53"/>
                    <a:pt x="55" y="53"/>
                    <a:pt x="55" y="53"/>
                  </a:cubicBezTo>
                  <a:cubicBezTo>
                    <a:pt x="55" y="53"/>
                    <a:pt x="55" y="53"/>
                    <a:pt x="55" y="53"/>
                  </a:cubicBezTo>
                  <a:cubicBezTo>
                    <a:pt x="55" y="53"/>
                    <a:pt x="55" y="53"/>
                    <a:pt x="55" y="53"/>
                  </a:cubicBezTo>
                  <a:cubicBezTo>
                    <a:pt x="55" y="55"/>
                    <a:pt x="55" y="55"/>
                    <a:pt x="55" y="55"/>
                  </a:cubicBezTo>
                  <a:cubicBezTo>
                    <a:pt x="59" y="55"/>
                    <a:pt x="59" y="55"/>
                    <a:pt x="59" y="55"/>
                  </a:cubicBezTo>
                  <a:cubicBezTo>
                    <a:pt x="59" y="54"/>
                    <a:pt x="59" y="54"/>
                    <a:pt x="59" y="54"/>
                  </a:cubicBezTo>
                  <a:cubicBezTo>
                    <a:pt x="59" y="53"/>
                    <a:pt x="59" y="53"/>
                    <a:pt x="59" y="53"/>
                  </a:cubicBezTo>
                  <a:cubicBezTo>
                    <a:pt x="59" y="53"/>
                    <a:pt x="59" y="53"/>
                    <a:pt x="59" y="53"/>
                  </a:cubicBezTo>
                  <a:cubicBezTo>
                    <a:pt x="60" y="52"/>
                    <a:pt x="60" y="52"/>
                    <a:pt x="60" y="51"/>
                  </a:cubicBezTo>
                  <a:cubicBezTo>
                    <a:pt x="60" y="51"/>
                    <a:pt x="60" y="51"/>
                    <a:pt x="60" y="51"/>
                  </a:cubicBezTo>
                  <a:cubicBezTo>
                    <a:pt x="60" y="45"/>
                    <a:pt x="60" y="45"/>
                    <a:pt x="60" y="45"/>
                  </a:cubicBezTo>
                  <a:cubicBezTo>
                    <a:pt x="60" y="44"/>
                    <a:pt x="59" y="44"/>
                    <a:pt x="59" y="44"/>
                  </a:cubicBezTo>
                  <a:cubicBezTo>
                    <a:pt x="59" y="44"/>
                    <a:pt x="59" y="44"/>
                    <a:pt x="59" y="44"/>
                  </a:cubicBezTo>
                  <a:cubicBezTo>
                    <a:pt x="58" y="43"/>
                    <a:pt x="57" y="43"/>
                    <a:pt x="56" y="42"/>
                  </a:cubicBezTo>
                  <a:cubicBezTo>
                    <a:pt x="57" y="42"/>
                    <a:pt x="57" y="42"/>
                    <a:pt x="57" y="42"/>
                  </a:cubicBezTo>
                  <a:cubicBezTo>
                    <a:pt x="57" y="42"/>
                    <a:pt x="57" y="42"/>
                    <a:pt x="57" y="42"/>
                  </a:cubicBezTo>
                  <a:cubicBezTo>
                    <a:pt x="58" y="42"/>
                    <a:pt x="58" y="42"/>
                    <a:pt x="58" y="42"/>
                  </a:cubicBezTo>
                  <a:cubicBezTo>
                    <a:pt x="58" y="42"/>
                    <a:pt x="58" y="42"/>
                    <a:pt x="58" y="42"/>
                  </a:cubicBezTo>
                  <a:cubicBezTo>
                    <a:pt x="58" y="42"/>
                    <a:pt x="58" y="42"/>
                    <a:pt x="58" y="42"/>
                  </a:cubicBezTo>
                  <a:cubicBezTo>
                    <a:pt x="58" y="43"/>
                    <a:pt x="58" y="43"/>
                    <a:pt x="58" y="43"/>
                  </a:cubicBezTo>
                  <a:cubicBezTo>
                    <a:pt x="59" y="43"/>
                    <a:pt x="59" y="43"/>
                    <a:pt x="59" y="43"/>
                  </a:cubicBezTo>
                  <a:cubicBezTo>
                    <a:pt x="60" y="43"/>
                    <a:pt x="60" y="43"/>
                    <a:pt x="60" y="43"/>
                  </a:cubicBezTo>
                  <a:cubicBezTo>
                    <a:pt x="60" y="43"/>
                    <a:pt x="60" y="43"/>
                    <a:pt x="60" y="43"/>
                  </a:cubicBezTo>
                  <a:cubicBezTo>
                    <a:pt x="61" y="43"/>
                    <a:pt x="61" y="43"/>
                    <a:pt x="61" y="43"/>
                  </a:cubicBezTo>
                  <a:cubicBezTo>
                    <a:pt x="61" y="43"/>
                    <a:pt x="61" y="43"/>
                    <a:pt x="61" y="43"/>
                  </a:cubicBezTo>
                  <a:cubicBezTo>
                    <a:pt x="61" y="43"/>
                    <a:pt x="61" y="43"/>
                    <a:pt x="61" y="43"/>
                  </a:cubicBezTo>
                  <a:cubicBezTo>
                    <a:pt x="61" y="44"/>
                    <a:pt x="61" y="44"/>
                    <a:pt x="61" y="44"/>
                  </a:cubicBezTo>
                  <a:cubicBezTo>
                    <a:pt x="61" y="45"/>
                    <a:pt x="62" y="46"/>
                    <a:pt x="62" y="46"/>
                  </a:cubicBezTo>
                  <a:cubicBezTo>
                    <a:pt x="63" y="47"/>
                    <a:pt x="63" y="47"/>
                    <a:pt x="63" y="47"/>
                  </a:cubicBezTo>
                  <a:cubicBezTo>
                    <a:pt x="63" y="47"/>
                    <a:pt x="63" y="47"/>
                    <a:pt x="63" y="47"/>
                  </a:cubicBezTo>
                  <a:cubicBezTo>
                    <a:pt x="63" y="47"/>
                    <a:pt x="63" y="47"/>
                    <a:pt x="63" y="47"/>
                  </a:cubicBezTo>
                  <a:cubicBezTo>
                    <a:pt x="64" y="48"/>
                    <a:pt x="64" y="48"/>
                    <a:pt x="64" y="48"/>
                  </a:cubicBezTo>
                  <a:cubicBezTo>
                    <a:pt x="65" y="48"/>
                    <a:pt x="65" y="48"/>
                    <a:pt x="65" y="49"/>
                  </a:cubicBezTo>
                  <a:cubicBezTo>
                    <a:pt x="65" y="49"/>
                    <a:pt x="65" y="49"/>
                    <a:pt x="65" y="49"/>
                  </a:cubicBezTo>
                  <a:cubicBezTo>
                    <a:pt x="65" y="49"/>
                    <a:pt x="65" y="49"/>
                    <a:pt x="65" y="49"/>
                  </a:cubicBezTo>
                  <a:cubicBezTo>
                    <a:pt x="66" y="50"/>
                    <a:pt x="66" y="50"/>
                    <a:pt x="67" y="50"/>
                  </a:cubicBezTo>
                  <a:cubicBezTo>
                    <a:pt x="67" y="50"/>
                    <a:pt x="67" y="50"/>
                    <a:pt x="67" y="50"/>
                  </a:cubicBezTo>
                  <a:cubicBezTo>
                    <a:pt x="67" y="50"/>
                    <a:pt x="68" y="50"/>
                    <a:pt x="69" y="49"/>
                  </a:cubicBezTo>
                  <a:cubicBezTo>
                    <a:pt x="69" y="49"/>
                    <a:pt x="69" y="49"/>
                    <a:pt x="69" y="48"/>
                  </a:cubicBezTo>
                  <a:cubicBezTo>
                    <a:pt x="69" y="48"/>
                    <a:pt x="69" y="48"/>
                    <a:pt x="69" y="48"/>
                  </a:cubicBezTo>
                  <a:cubicBezTo>
                    <a:pt x="70" y="47"/>
                    <a:pt x="70" y="46"/>
                    <a:pt x="70" y="44"/>
                  </a:cubicBezTo>
                  <a:cubicBezTo>
                    <a:pt x="70" y="42"/>
                    <a:pt x="69" y="40"/>
                    <a:pt x="67" y="38"/>
                  </a:cubicBezTo>
                  <a:cubicBezTo>
                    <a:pt x="67" y="38"/>
                    <a:pt x="67" y="38"/>
                    <a:pt x="67" y="38"/>
                  </a:cubicBezTo>
                  <a:cubicBezTo>
                    <a:pt x="67" y="37"/>
                    <a:pt x="66" y="37"/>
                    <a:pt x="66" y="36"/>
                  </a:cubicBezTo>
                  <a:cubicBezTo>
                    <a:pt x="66" y="36"/>
                    <a:pt x="66" y="36"/>
                    <a:pt x="66" y="36"/>
                  </a:cubicBezTo>
                  <a:cubicBezTo>
                    <a:pt x="66" y="36"/>
                    <a:pt x="66" y="35"/>
                    <a:pt x="66" y="35"/>
                  </a:cubicBezTo>
                  <a:cubicBezTo>
                    <a:pt x="67" y="34"/>
                    <a:pt x="67" y="34"/>
                    <a:pt x="67" y="34"/>
                  </a:cubicBezTo>
                  <a:cubicBezTo>
                    <a:pt x="67" y="34"/>
                    <a:pt x="67" y="34"/>
                    <a:pt x="67" y="34"/>
                  </a:cubicBezTo>
                  <a:cubicBezTo>
                    <a:pt x="68" y="34"/>
                    <a:pt x="69" y="35"/>
                    <a:pt x="70" y="35"/>
                  </a:cubicBezTo>
                  <a:cubicBezTo>
                    <a:pt x="71" y="36"/>
                    <a:pt x="71" y="36"/>
                    <a:pt x="72" y="36"/>
                  </a:cubicBezTo>
                  <a:cubicBezTo>
                    <a:pt x="73" y="37"/>
                    <a:pt x="73" y="37"/>
                    <a:pt x="73" y="37"/>
                  </a:cubicBezTo>
                  <a:cubicBezTo>
                    <a:pt x="73" y="37"/>
                    <a:pt x="74" y="37"/>
                    <a:pt x="74" y="37"/>
                  </a:cubicBezTo>
                  <a:cubicBezTo>
                    <a:pt x="74" y="37"/>
                    <a:pt x="74" y="37"/>
                    <a:pt x="74" y="37"/>
                  </a:cubicBezTo>
                  <a:cubicBezTo>
                    <a:pt x="74" y="38"/>
                    <a:pt x="74" y="39"/>
                    <a:pt x="75" y="39"/>
                  </a:cubicBezTo>
                  <a:cubicBezTo>
                    <a:pt x="76" y="39"/>
                    <a:pt x="76" y="39"/>
                    <a:pt x="76" y="39"/>
                  </a:cubicBezTo>
                  <a:cubicBezTo>
                    <a:pt x="76" y="40"/>
                    <a:pt x="77" y="40"/>
                    <a:pt x="78" y="41"/>
                  </a:cubicBezTo>
                  <a:cubicBezTo>
                    <a:pt x="78" y="42"/>
                    <a:pt x="78" y="42"/>
                    <a:pt x="78" y="42"/>
                  </a:cubicBezTo>
                  <a:cubicBezTo>
                    <a:pt x="78" y="42"/>
                    <a:pt x="78" y="42"/>
                    <a:pt x="79" y="43"/>
                  </a:cubicBezTo>
                  <a:cubicBezTo>
                    <a:pt x="76" y="43"/>
                    <a:pt x="76" y="43"/>
                    <a:pt x="76" y="43"/>
                  </a:cubicBezTo>
                  <a:cubicBezTo>
                    <a:pt x="75" y="43"/>
                    <a:pt x="74" y="43"/>
                    <a:pt x="74" y="44"/>
                  </a:cubicBezTo>
                  <a:cubicBezTo>
                    <a:pt x="74" y="44"/>
                    <a:pt x="74" y="44"/>
                    <a:pt x="74" y="44"/>
                  </a:cubicBezTo>
                  <a:cubicBezTo>
                    <a:pt x="74" y="44"/>
                    <a:pt x="74" y="44"/>
                    <a:pt x="74" y="44"/>
                  </a:cubicBezTo>
                  <a:cubicBezTo>
                    <a:pt x="74" y="44"/>
                    <a:pt x="74" y="44"/>
                    <a:pt x="74" y="44"/>
                  </a:cubicBezTo>
                  <a:cubicBezTo>
                    <a:pt x="74" y="44"/>
                    <a:pt x="74" y="44"/>
                    <a:pt x="74" y="44"/>
                  </a:cubicBezTo>
                  <a:cubicBezTo>
                    <a:pt x="73" y="44"/>
                    <a:pt x="73" y="44"/>
                    <a:pt x="73" y="44"/>
                  </a:cubicBezTo>
                  <a:cubicBezTo>
                    <a:pt x="73" y="45"/>
                    <a:pt x="73" y="45"/>
                    <a:pt x="73" y="45"/>
                  </a:cubicBezTo>
                  <a:cubicBezTo>
                    <a:pt x="73" y="46"/>
                    <a:pt x="73" y="48"/>
                    <a:pt x="74" y="49"/>
                  </a:cubicBezTo>
                  <a:cubicBezTo>
                    <a:pt x="74" y="49"/>
                    <a:pt x="74" y="49"/>
                    <a:pt x="74" y="49"/>
                  </a:cubicBezTo>
                  <a:cubicBezTo>
                    <a:pt x="74" y="50"/>
                    <a:pt x="74" y="50"/>
                    <a:pt x="75" y="50"/>
                  </a:cubicBezTo>
                  <a:cubicBezTo>
                    <a:pt x="76" y="50"/>
                    <a:pt x="76" y="50"/>
                    <a:pt x="76" y="50"/>
                  </a:cubicBezTo>
                  <a:cubicBezTo>
                    <a:pt x="76" y="51"/>
                    <a:pt x="76" y="51"/>
                    <a:pt x="76" y="51"/>
                  </a:cubicBezTo>
                  <a:cubicBezTo>
                    <a:pt x="76" y="51"/>
                    <a:pt x="76" y="53"/>
                    <a:pt x="77" y="53"/>
                  </a:cubicBezTo>
                  <a:cubicBezTo>
                    <a:pt x="78" y="53"/>
                    <a:pt x="78" y="53"/>
                    <a:pt x="78" y="53"/>
                  </a:cubicBezTo>
                  <a:cubicBezTo>
                    <a:pt x="78" y="53"/>
                    <a:pt x="78" y="53"/>
                    <a:pt x="78" y="53"/>
                  </a:cubicBezTo>
                  <a:cubicBezTo>
                    <a:pt x="78" y="53"/>
                    <a:pt x="78" y="53"/>
                    <a:pt x="78" y="53"/>
                  </a:cubicBezTo>
                  <a:cubicBezTo>
                    <a:pt x="78" y="55"/>
                    <a:pt x="78" y="55"/>
                    <a:pt x="78" y="55"/>
                  </a:cubicBezTo>
                  <a:cubicBezTo>
                    <a:pt x="79" y="55"/>
                    <a:pt x="79" y="55"/>
                    <a:pt x="79" y="55"/>
                  </a:cubicBezTo>
                  <a:cubicBezTo>
                    <a:pt x="80" y="55"/>
                    <a:pt x="80" y="55"/>
                    <a:pt x="81" y="55"/>
                  </a:cubicBezTo>
                  <a:cubicBezTo>
                    <a:pt x="81" y="56"/>
                    <a:pt x="82" y="56"/>
                    <a:pt x="83" y="56"/>
                  </a:cubicBezTo>
                  <a:cubicBezTo>
                    <a:pt x="84" y="56"/>
                    <a:pt x="84" y="56"/>
                    <a:pt x="84" y="56"/>
                  </a:cubicBezTo>
                  <a:cubicBezTo>
                    <a:pt x="85" y="56"/>
                    <a:pt x="85" y="56"/>
                    <a:pt x="85" y="56"/>
                  </a:cubicBezTo>
                  <a:cubicBezTo>
                    <a:pt x="85" y="55"/>
                    <a:pt x="85" y="55"/>
                    <a:pt x="85" y="55"/>
                  </a:cubicBezTo>
                  <a:cubicBezTo>
                    <a:pt x="85" y="55"/>
                    <a:pt x="85" y="55"/>
                    <a:pt x="85" y="55"/>
                  </a:cubicBezTo>
                  <a:cubicBezTo>
                    <a:pt x="85" y="55"/>
                    <a:pt x="85" y="55"/>
                    <a:pt x="85" y="55"/>
                  </a:cubicBezTo>
                  <a:cubicBezTo>
                    <a:pt x="85" y="55"/>
                    <a:pt x="85" y="55"/>
                    <a:pt x="85" y="55"/>
                  </a:cubicBezTo>
                  <a:cubicBezTo>
                    <a:pt x="85" y="55"/>
                    <a:pt x="85" y="55"/>
                    <a:pt x="85" y="55"/>
                  </a:cubicBezTo>
                  <a:cubicBezTo>
                    <a:pt x="85" y="55"/>
                    <a:pt x="85" y="55"/>
                    <a:pt x="85" y="55"/>
                  </a:cubicBezTo>
                  <a:cubicBezTo>
                    <a:pt x="85" y="55"/>
                    <a:pt x="86" y="55"/>
                    <a:pt x="86" y="55"/>
                  </a:cubicBezTo>
                  <a:cubicBezTo>
                    <a:pt x="86" y="55"/>
                    <a:pt x="86" y="55"/>
                    <a:pt x="86" y="55"/>
                  </a:cubicBezTo>
                  <a:cubicBezTo>
                    <a:pt x="85" y="56"/>
                    <a:pt x="85" y="56"/>
                    <a:pt x="85" y="56"/>
                  </a:cubicBezTo>
                  <a:cubicBezTo>
                    <a:pt x="86" y="56"/>
                    <a:pt x="86" y="56"/>
                    <a:pt x="86" y="56"/>
                  </a:cubicBezTo>
                  <a:cubicBezTo>
                    <a:pt x="87" y="56"/>
                    <a:pt x="87" y="56"/>
                    <a:pt x="87" y="56"/>
                  </a:cubicBezTo>
                  <a:cubicBezTo>
                    <a:pt x="87" y="56"/>
                    <a:pt x="87" y="56"/>
                    <a:pt x="87" y="56"/>
                  </a:cubicBezTo>
                  <a:cubicBezTo>
                    <a:pt x="87" y="57"/>
                    <a:pt x="87" y="57"/>
                    <a:pt x="87" y="57"/>
                  </a:cubicBezTo>
                  <a:cubicBezTo>
                    <a:pt x="87" y="59"/>
                    <a:pt x="87" y="59"/>
                    <a:pt x="87" y="59"/>
                  </a:cubicBezTo>
                  <a:cubicBezTo>
                    <a:pt x="87" y="59"/>
                    <a:pt x="87" y="59"/>
                    <a:pt x="87" y="59"/>
                  </a:cubicBezTo>
                  <a:cubicBezTo>
                    <a:pt x="87" y="59"/>
                    <a:pt x="87" y="60"/>
                    <a:pt x="88" y="60"/>
                  </a:cubicBezTo>
                  <a:cubicBezTo>
                    <a:pt x="88" y="60"/>
                    <a:pt x="88" y="60"/>
                    <a:pt x="88" y="60"/>
                  </a:cubicBezTo>
                  <a:cubicBezTo>
                    <a:pt x="88" y="60"/>
                    <a:pt x="88" y="60"/>
                    <a:pt x="88" y="60"/>
                  </a:cubicBezTo>
                  <a:cubicBezTo>
                    <a:pt x="88" y="62"/>
                    <a:pt x="88" y="62"/>
                    <a:pt x="88" y="62"/>
                  </a:cubicBezTo>
                  <a:cubicBezTo>
                    <a:pt x="88" y="62"/>
                    <a:pt x="88" y="62"/>
                    <a:pt x="88" y="62"/>
                  </a:cubicBezTo>
                  <a:cubicBezTo>
                    <a:pt x="88" y="63"/>
                    <a:pt x="88" y="63"/>
                    <a:pt x="88" y="63"/>
                  </a:cubicBezTo>
                  <a:cubicBezTo>
                    <a:pt x="89" y="63"/>
                    <a:pt x="89" y="63"/>
                    <a:pt x="89" y="63"/>
                  </a:cubicBezTo>
                  <a:cubicBezTo>
                    <a:pt x="90" y="63"/>
                    <a:pt x="90" y="63"/>
                    <a:pt x="90" y="63"/>
                  </a:cubicBezTo>
                  <a:cubicBezTo>
                    <a:pt x="90" y="65"/>
                    <a:pt x="90" y="65"/>
                    <a:pt x="90" y="65"/>
                  </a:cubicBezTo>
                  <a:cubicBezTo>
                    <a:pt x="90" y="65"/>
                    <a:pt x="90" y="65"/>
                    <a:pt x="90" y="65"/>
                  </a:cubicBezTo>
                  <a:cubicBezTo>
                    <a:pt x="90" y="66"/>
                    <a:pt x="89" y="66"/>
                    <a:pt x="89" y="66"/>
                  </a:cubicBezTo>
                  <a:cubicBezTo>
                    <a:pt x="88" y="66"/>
                    <a:pt x="88" y="66"/>
                    <a:pt x="88" y="66"/>
                  </a:cubicBezTo>
                  <a:cubicBezTo>
                    <a:pt x="87" y="65"/>
                    <a:pt x="87" y="65"/>
                    <a:pt x="87" y="65"/>
                  </a:cubicBezTo>
                  <a:cubicBezTo>
                    <a:pt x="87" y="67"/>
                    <a:pt x="87" y="67"/>
                    <a:pt x="87" y="67"/>
                  </a:cubicBezTo>
                  <a:cubicBezTo>
                    <a:pt x="87" y="67"/>
                    <a:pt x="86" y="67"/>
                    <a:pt x="86" y="67"/>
                  </a:cubicBezTo>
                  <a:cubicBezTo>
                    <a:pt x="85" y="67"/>
                    <a:pt x="85" y="67"/>
                    <a:pt x="85" y="67"/>
                  </a:cubicBezTo>
                  <a:cubicBezTo>
                    <a:pt x="85" y="66"/>
                    <a:pt x="85" y="66"/>
                    <a:pt x="85" y="66"/>
                  </a:cubicBezTo>
                  <a:cubicBezTo>
                    <a:pt x="84" y="66"/>
                    <a:pt x="83" y="66"/>
                    <a:pt x="83" y="66"/>
                  </a:cubicBezTo>
                  <a:cubicBezTo>
                    <a:pt x="82" y="66"/>
                    <a:pt x="82" y="66"/>
                    <a:pt x="82" y="66"/>
                  </a:cubicBezTo>
                  <a:cubicBezTo>
                    <a:pt x="81" y="66"/>
                    <a:pt x="81" y="66"/>
                    <a:pt x="81" y="66"/>
                  </a:cubicBezTo>
                  <a:cubicBezTo>
                    <a:pt x="80" y="66"/>
                    <a:pt x="80" y="66"/>
                    <a:pt x="80" y="66"/>
                  </a:cubicBezTo>
                  <a:cubicBezTo>
                    <a:pt x="80" y="65"/>
                    <a:pt x="80" y="65"/>
                    <a:pt x="80" y="65"/>
                  </a:cubicBezTo>
                  <a:cubicBezTo>
                    <a:pt x="80" y="64"/>
                    <a:pt x="80" y="64"/>
                    <a:pt x="80" y="64"/>
                  </a:cubicBezTo>
                  <a:cubicBezTo>
                    <a:pt x="79" y="64"/>
                    <a:pt x="79" y="64"/>
                    <a:pt x="79" y="64"/>
                  </a:cubicBezTo>
                  <a:cubicBezTo>
                    <a:pt x="79" y="64"/>
                    <a:pt x="79" y="64"/>
                    <a:pt x="78" y="64"/>
                  </a:cubicBezTo>
                  <a:cubicBezTo>
                    <a:pt x="78" y="63"/>
                    <a:pt x="77" y="63"/>
                    <a:pt x="77" y="63"/>
                  </a:cubicBezTo>
                  <a:cubicBezTo>
                    <a:pt x="76" y="63"/>
                    <a:pt x="76" y="63"/>
                    <a:pt x="76" y="63"/>
                  </a:cubicBezTo>
                  <a:cubicBezTo>
                    <a:pt x="76" y="64"/>
                    <a:pt x="76" y="64"/>
                    <a:pt x="76" y="64"/>
                  </a:cubicBezTo>
                  <a:cubicBezTo>
                    <a:pt x="76" y="65"/>
                    <a:pt x="76" y="66"/>
                    <a:pt x="75" y="67"/>
                  </a:cubicBezTo>
                  <a:cubicBezTo>
                    <a:pt x="75" y="67"/>
                    <a:pt x="75" y="67"/>
                    <a:pt x="74" y="67"/>
                  </a:cubicBezTo>
                  <a:cubicBezTo>
                    <a:pt x="74" y="67"/>
                    <a:pt x="74" y="67"/>
                    <a:pt x="74" y="67"/>
                  </a:cubicBezTo>
                  <a:cubicBezTo>
                    <a:pt x="73" y="67"/>
                    <a:pt x="73" y="67"/>
                    <a:pt x="73" y="67"/>
                  </a:cubicBezTo>
                  <a:cubicBezTo>
                    <a:pt x="73" y="67"/>
                    <a:pt x="73" y="67"/>
                    <a:pt x="73" y="67"/>
                  </a:cubicBezTo>
                  <a:cubicBezTo>
                    <a:pt x="72" y="67"/>
                    <a:pt x="72" y="67"/>
                    <a:pt x="72" y="67"/>
                  </a:cubicBezTo>
                  <a:cubicBezTo>
                    <a:pt x="72" y="66"/>
                    <a:pt x="72" y="66"/>
                    <a:pt x="72" y="66"/>
                  </a:cubicBezTo>
                  <a:cubicBezTo>
                    <a:pt x="71" y="66"/>
                    <a:pt x="71" y="66"/>
                    <a:pt x="71" y="66"/>
                  </a:cubicBezTo>
                  <a:cubicBezTo>
                    <a:pt x="70" y="66"/>
                    <a:pt x="70" y="66"/>
                    <a:pt x="70" y="66"/>
                  </a:cubicBezTo>
                  <a:cubicBezTo>
                    <a:pt x="70" y="66"/>
                    <a:pt x="70" y="66"/>
                    <a:pt x="70" y="66"/>
                  </a:cubicBezTo>
                  <a:cubicBezTo>
                    <a:pt x="69" y="66"/>
                    <a:pt x="69" y="66"/>
                    <a:pt x="69" y="66"/>
                  </a:cubicBezTo>
                  <a:cubicBezTo>
                    <a:pt x="69" y="66"/>
                    <a:pt x="69" y="66"/>
                    <a:pt x="69" y="66"/>
                  </a:cubicBezTo>
                  <a:cubicBezTo>
                    <a:pt x="69" y="65"/>
                    <a:pt x="69" y="65"/>
                    <a:pt x="69" y="65"/>
                  </a:cubicBezTo>
                  <a:cubicBezTo>
                    <a:pt x="69" y="64"/>
                    <a:pt x="69" y="64"/>
                    <a:pt x="69" y="64"/>
                  </a:cubicBezTo>
                  <a:cubicBezTo>
                    <a:pt x="68" y="64"/>
                    <a:pt x="68" y="64"/>
                    <a:pt x="68" y="64"/>
                  </a:cubicBezTo>
                  <a:cubicBezTo>
                    <a:pt x="68" y="64"/>
                    <a:pt x="67" y="64"/>
                    <a:pt x="67" y="64"/>
                  </a:cubicBezTo>
                  <a:cubicBezTo>
                    <a:pt x="67" y="64"/>
                    <a:pt x="67" y="64"/>
                    <a:pt x="67" y="64"/>
                  </a:cubicBezTo>
                  <a:cubicBezTo>
                    <a:pt x="67" y="64"/>
                    <a:pt x="67" y="64"/>
                    <a:pt x="67" y="64"/>
                  </a:cubicBezTo>
                  <a:cubicBezTo>
                    <a:pt x="68" y="63"/>
                    <a:pt x="68" y="63"/>
                    <a:pt x="68" y="63"/>
                  </a:cubicBezTo>
                  <a:cubicBezTo>
                    <a:pt x="66" y="63"/>
                    <a:pt x="66" y="63"/>
                    <a:pt x="66" y="63"/>
                  </a:cubicBezTo>
                  <a:cubicBezTo>
                    <a:pt x="66" y="63"/>
                    <a:pt x="66" y="63"/>
                    <a:pt x="66" y="63"/>
                  </a:cubicBezTo>
                  <a:cubicBezTo>
                    <a:pt x="65" y="63"/>
                    <a:pt x="65" y="63"/>
                    <a:pt x="64" y="63"/>
                  </a:cubicBezTo>
                  <a:cubicBezTo>
                    <a:pt x="63" y="63"/>
                    <a:pt x="63" y="63"/>
                    <a:pt x="63" y="63"/>
                  </a:cubicBezTo>
                  <a:cubicBezTo>
                    <a:pt x="63" y="63"/>
                    <a:pt x="63" y="63"/>
                    <a:pt x="63" y="63"/>
                  </a:cubicBezTo>
                  <a:cubicBezTo>
                    <a:pt x="63" y="62"/>
                    <a:pt x="63" y="62"/>
                    <a:pt x="63" y="62"/>
                  </a:cubicBezTo>
                  <a:cubicBezTo>
                    <a:pt x="63" y="61"/>
                    <a:pt x="63" y="61"/>
                    <a:pt x="63" y="61"/>
                  </a:cubicBezTo>
                  <a:cubicBezTo>
                    <a:pt x="62" y="61"/>
                    <a:pt x="62" y="61"/>
                    <a:pt x="62" y="61"/>
                  </a:cubicBezTo>
                  <a:cubicBezTo>
                    <a:pt x="61" y="61"/>
                    <a:pt x="61" y="61"/>
                    <a:pt x="61" y="61"/>
                  </a:cubicBezTo>
                  <a:cubicBezTo>
                    <a:pt x="61" y="61"/>
                    <a:pt x="60" y="61"/>
                    <a:pt x="60" y="61"/>
                  </a:cubicBezTo>
                  <a:cubicBezTo>
                    <a:pt x="59" y="61"/>
                    <a:pt x="59" y="61"/>
                    <a:pt x="58" y="61"/>
                  </a:cubicBezTo>
                  <a:cubicBezTo>
                    <a:pt x="58" y="61"/>
                    <a:pt x="58" y="61"/>
                    <a:pt x="58" y="61"/>
                  </a:cubicBezTo>
                  <a:cubicBezTo>
                    <a:pt x="57" y="61"/>
                    <a:pt x="57" y="61"/>
                    <a:pt x="57" y="61"/>
                  </a:cubicBezTo>
                  <a:cubicBezTo>
                    <a:pt x="57" y="61"/>
                    <a:pt x="57" y="60"/>
                    <a:pt x="57" y="60"/>
                  </a:cubicBezTo>
                  <a:cubicBezTo>
                    <a:pt x="58" y="59"/>
                    <a:pt x="58" y="59"/>
                    <a:pt x="58" y="59"/>
                  </a:cubicBezTo>
                  <a:cubicBezTo>
                    <a:pt x="56" y="58"/>
                    <a:pt x="56" y="58"/>
                    <a:pt x="56" y="58"/>
                  </a:cubicBezTo>
                  <a:cubicBezTo>
                    <a:pt x="56" y="58"/>
                    <a:pt x="56" y="58"/>
                    <a:pt x="56" y="58"/>
                  </a:cubicBezTo>
                  <a:cubicBezTo>
                    <a:pt x="56" y="58"/>
                    <a:pt x="56" y="58"/>
                    <a:pt x="56" y="58"/>
                  </a:cubicBezTo>
                  <a:cubicBezTo>
                    <a:pt x="56" y="58"/>
                    <a:pt x="56" y="58"/>
                    <a:pt x="56" y="58"/>
                  </a:cubicBezTo>
                  <a:cubicBezTo>
                    <a:pt x="56" y="56"/>
                    <a:pt x="56" y="56"/>
                    <a:pt x="56" y="56"/>
                  </a:cubicBezTo>
                  <a:cubicBezTo>
                    <a:pt x="55" y="56"/>
                    <a:pt x="55" y="56"/>
                    <a:pt x="55" y="56"/>
                  </a:cubicBezTo>
                  <a:cubicBezTo>
                    <a:pt x="55" y="56"/>
                    <a:pt x="55" y="56"/>
                    <a:pt x="55" y="56"/>
                  </a:cubicBezTo>
                  <a:cubicBezTo>
                    <a:pt x="54" y="56"/>
                    <a:pt x="54" y="56"/>
                    <a:pt x="54" y="56"/>
                  </a:cubicBezTo>
                  <a:cubicBezTo>
                    <a:pt x="54" y="55"/>
                    <a:pt x="54" y="55"/>
                    <a:pt x="54" y="55"/>
                  </a:cubicBezTo>
                  <a:cubicBezTo>
                    <a:pt x="55" y="55"/>
                    <a:pt x="55" y="54"/>
                    <a:pt x="54" y="54"/>
                  </a:cubicBezTo>
                  <a:cubicBezTo>
                    <a:pt x="54" y="53"/>
                    <a:pt x="53" y="53"/>
                    <a:pt x="52" y="53"/>
                  </a:cubicBezTo>
                  <a:cubicBezTo>
                    <a:pt x="52" y="53"/>
                    <a:pt x="52" y="53"/>
                    <a:pt x="52" y="53"/>
                  </a:cubicBezTo>
                  <a:cubicBezTo>
                    <a:pt x="52" y="52"/>
                    <a:pt x="52" y="52"/>
                    <a:pt x="52" y="52"/>
                  </a:cubicBezTo>
                  <a:cubicBezTo>
                    <a:pt x="52" y="51"/>
                    <a:pt x="52" y="51"/>
                    <a:pt x="52" y="51"/>
                  </a:cubicBezTo>
                  <a:cubicBezTo>
                    <a:pt x="51" y="51"/>
                    <a:pt x="51" y="51"/>
                    <a:pt x="51" y="51"/>
                  </a:cubicBezTo>
                  <a:cubicBezTo>
                    <a:pt x="49" y="51"/>
                    <a:pt x="48" y="52"/>
                    <a:pt x="48" y="53"/>
                  </a:cubicBezTo>
                  <a:cubicBezTo>
                    <a:pt x="47" y="54"/>
                    <a:pt x="47" y="54"/>
                    <a:pt x="46" y="54"/>
                  </a:cubicBezTo>
                  <a:cubicBezTo>
                    <a:pt x="46" y="54"/>
                    <a:pt x="46" y="54"/>
                    <a:pt x="46" y="54"/>
                  </a:cubicBezTo>
                  <a:cubicBezTo>
                    <a:pt x="46" y="54"/>
                    <a:pt x="45" y="54"/>
                    <a:pt x="44" y="54"/>
                  </a:cubicBezTo>
                  <a:cubicBezTo>
                    <a:pt x="44" y="53"/>
                    <a:pt x="43" y="53"/>
                    <a:pt x="43" y="53"/>
                  </a:cubicBezTo>
                  <a:cubicBezTo>
                    <a:pt x="41" y="53"/>
                    <a:pt x="40" y="53"/>
                    <a:pt x="39" y="53"/>
                  </a:cubicBezTo>
                  <a:cubicBezTo>
                    <a:pt x="39" y="53"/>
                    <a:pt x="38" y="53"/>
                    <a:pt x="38" y="53"/>
                  </a:cubicBezTo>
                  <a:cubicBezTo>
                    <a:pt x="37" y="53"/>
                    <a:pt x="37" y="53"/>
                    <a:pt x="36" y="53"/>
                  </a:cubicBezTo>
                  <a:cubicBezTo>
                    <a:pt x="35" y="53"/>
                    <a:pt x="35" y="53"/>
                    <a:pt x="35" y="53"/>
                  </a:cubicBezTo>
                  <a:cubicBezTo>
                    <a:pt x="35" y="54"/>
                    <a:pt x="35" y="54"/>
                    <a:pt x="35" y="54"/>
                  </a:cubicBezTo>
                  <a:cubicBezTo>
                    <a:pt x="35" y="54"/>
                    <a:pt x="35" y="54"/>
                    <a:pt x="35" y="54"/>
                  </a:cubicBezTo>
                  <a:cubicBezTo>
                    <a:pt x="35" y="54"/>
                    <a:pt x="35" y="54"/>
                    <a:pt x="34" y="54"/>
                  </a:cubicBezTo>
                  <a:cubicBezTo>
                    <a:pt x="34" y="54"/>
                    <a:pt x="34" y="54"/>
                    <a:pt x="34" y="54"/>
                  </a:cubicBezTo>
                  <a:cubicBezTo>
                    <a:pt x="33" y="54"/>
                    <a:pt x="33" y="54"/>
                    <a:pt x="33" y="54"/>
                  </a:cubicBezTo>
                  <a:cubicBezTo>
                    <a:pt x="32" y="54"/>
                    <a:pt x="32" y="54"/>
                    <a:pt x="32" y="54"/>
                  </a:cubicBezTo>
                  <a:cubicBezTo>
                    <a:pt x="32" y="55"/>
                    <a:pt x="32" y="55"/>
                    <a:pt x="32" y="55"/>
                  </a:cubicBezTo>
                  <a:cubicBezTo>
                    <a:pt x="32" y="56"/>
                    <a:pt x="32" y="56"/>
                    <a:pt x="32" y="56"/>
                  </a:cubicBezTo>
                  <a:cubicBezTo>
                    <a:pt x="32" y="56"/>
                    <a:pt x="32" y="56"/>
                    <a:pt x="31" y="56"/>
                  </a:cubicBezTo>
                  <a:cubicBezTo>
                    <a:pt x="31" y="56"/>
                    <a:pt x="30" y="56"/>
                    <a:pt x="30" y="56"/>
                  </a:cubicBezTo>
                  <a:cubicBezTo>
                    <a:pt x="29" y="56"/>
                    <a:pt x="29" y="56"/>
                    <a:pt x="29" y="56"/>
                  </a:cubicBezTo>
                  <a:cubicBezTo>
                    <a:pt x="29" y="55"/>
                    <a:pt x="28" y="55"/>
                    <a:pt x="27" y="55"/>
                  </a:cubicBezTo>
                  <a:cubicBezTo>
                    <a:pt x="27" y="55"/>
                    <a:pt x="27" y="55"/>
                    <a:pt x="26" y="56"/>
                  </a:cubicBezTo>
                  <a:cubicBezTo>
                    <a:pt x="26" y="56"/>
                    <a:pt x="26" y="56"/>
                    <a:pt x="26" y="56"/>
                  </a:cubicBezTo>
                  <a:cubicBezTo>
                    <a:pt x="26" y="57"/>
                    <a:pt x="26" y="57"/>
                    <a:pt x="26" y="57"/>
                  </a:cubicBezTo>
                  <a:cubicBezTo>
                    <a:pt x="26" y="56"/>
                    <a:pt x="26" y="56"/>
                    <a:pt x="26" y="56"/>
                  </a:cubicBezTo>
                  <a:cubicBezTo>
                    <a:pt x="26" y="56"/>
                    <a:pt x="25" y="56"/>
                    <a:pt x="24" y="57"/>
                  </a:cubicBezTo>
                  <a:cubicBezTo>
                    <a:pt x="24" y="57"/>
                    <a:pt x="24" y="57"/>
                    <a:pt x="24" y="58"/>
                  </a:cubicBezTo>
                  <a:cubicBezTo>
                    <a:pt x="24" y="58"/>
                    <a:pt x="24" y="58"/>
                    <a:pt x="24" y="58"/>
                  </a:cubicBezTo>
                  <a:cubicBezTo>
                    <a:pt x="24" y="58"/>
                    <a:pt x="24" y="58"/>
                    <a:pt x="24" y="58"/>
                  </a:cubicBezTo>
                  <a:cubicBezTo>
                    <a:pt x="23" y="60"/>
                    <a:pt x="22" y="60"/>
                    <a:pt x="21" y="60"/>
                  </a:cubicBezTo>
                  <a:cubicBezTo>
                    <a:pt x="20" y="60"/>
                    <a:pt x="20" y="60"/>
                    <a:pt x="20" y="61"/>
                  </a:cubicBezTo>
                  <a:cubicBezTo>
                    <a:pt x="20" y="61"/>
                    <a:pt x="20" y="61"/>
                    <a:pt x="20" y="61"/>
                  </a:cubicBezTo>
                  <a:cubicBezTo>
                    <a:pt x="19" y="61"/>
                    <a:pt x="19" y="61"/>
                    <a:pt x="19" y="61"/>
                  </a:cubicBezTo>
                  <a:cubicBezTo>
                    <a:pt x="19" y="61"/>
                    <a:pt x="19" y="61"/>
                    <a:pt x="19" y="61"/>
                  </a:cubicBezTo>
                  <a:cubicBezTo>
                    <a:pt x="19" y="61"/>
                    <a:pt x="19" y="61"/>
                    <a:pt x="19" y="61"/>
                  </a:cubicBezTo>
                  <a:cubicBezTo>
                    <a:pt x="18" y="61"/>
                    <a:pt x="18" y="61"/>
                    <a:pt x="18" y="61"/>
                  </a:cubicBezTo>
                  <a:cubicBezTo>
                    <a:pt x="17" y="62"/>
                    <a:pt x="17" y="64"/>
                    <a:pt x="17" y="65"/>
                  </a:cubicBezTo>
                  <a:cubicBezTo>
                    <a:pt x="17" y="65"/>
                    <a:pt x="17" y="65"/>
                    <a:pt x="17" y="65"/>
                  </a:cubicBezTo>
                  <a:cubicBezTo>
                    <a:pt x="17" y="66"/>
                    <a:pt x="16" y="67"/>
                    <a:pt x="16" y="67"/>
                  </a:cubicBezTo>
                  <a:cubicBezTo>
                    <a:pt x="15" y="67"/>
                    <a:pt x="15" y="67"/>
                    <a:pt x="15" y="67"/>
                  </a:cubicBezTo>
                  <a:cubicBezTo>
                    <a:pt x="15" y="68"/>
                    <a:pt x="15" y="68"/>
                    <a:pt x="15" y="68"/>
                  </a:cubicBezTo>
                  <a:cubicBezTo>
                    <a:pt x="16" y="70"/>
                    <a:pt x="16" y="71"/>
                    <a:pt x="15" y="71"/>
                  </a:cubicBezTo>
                  <a:cubicBezTo>
                    <a:pt x="15" y="72"/>
                    <a:pt x="14" y="72"/>
                    <a:pt x="14" y="72"/>
                  </a:cubicBezTo>
                  <a:cubicBezTo>
                    <a:pt x="13" y="72"/>
                    <a:pt x="13" y="72"/>
                    <a:pt x="13" y="72"/>
                  </a:cubicBezTo>
                  <a:cubicBezTo>
                    <a:pt x="13" y="72"/>
                    <a:pt x="13" y="72"/>
                    <a:pt x="13" y="72"/>
                  </a:cubicBezTo>
                  <a:cubicBezTo>
                    <a:pt x="12" y="71"/>
                    <a:pt x="12" y="71"/>
                    <a:pt x="12" y="71"/>
                  </a:cubicBezTo>
                  <a:cubicBezTo>
                    <a:pt x="11" y="71"/>
                    <a:pt x="11" y="72"/>
                    <a:pt x="11" y="72"/>
                  </a:cubicBezTo>
                  <a:cubicBezTo>
                    <a:pt x="11" y="73"/>
                    <a:pt x="11" y="73"/>
                    <a:pt x="11" y="73"/>
                  </a:cubicBezTo>
                  <a:cubicBezTo>
                    <a:pt x="10" y="73"/>
                    <a:pt x="10" y="73"/>
                    <a:pt x="10" y="73"/>
                  </a:cubicBezTo>
                  <a:cubicBezTo>
                    <a:pt x="10" y="73"/>
                    <a:pt x="10" y="73"/>
                    <a:pt x="10" y="73"/>
                  </a:cubicBezTo>
                  <a:cubicBezTo>
                    <a:pt x="10" y="73"/>
                    <a:pt x="10" y="73"/>
                    <a:pt x="10" y="73"/>
                  </a:cubicBezTo>
                  <a:cubicBezTo>
                    <a:pt x="9" y="73"/>
                    <a:pt x="9" y="73"/>
                    <a:pt x="9" y="73"/>
                  </a:cubicBezTo>
                  <a:cubicBezTo>
                    <a:pt x="9" y="73"/>
                    <a:pt x="8" y="73"/>
                    <a:pt x="8" y="73"/>
                  </a:cubicBezTo>
                  <a:cubicBezTo>
                    <a:pt x="8" y="74"/>
                    <a:pt x="8" y="74"/>
                    <a:pt x="8" y="74"/>
                  </a:cubicBezTo>
                  <a:cubicBezTo>
                    <a:pt x="7" y="75"/>
                    <a:pt x="7" y="77"/>
                    <a:pt x="7" y="78"/>
                  </a:cubicBezTo>
                  <a:cubicBezTo>
                    <a:pt x="7" y="79"/>
                    <a:pt x="7" y="79"/>
                    <a:pt x="7" y="79"/>
                  </a:cubicBezTo>
                  <a:cubicBezTo>
                    <a:pt x="6" y="79"/>
                    <a:pt x="6" y="80"/>
                    <a:pt x="6" y="80"/>
                  </a:cubicBezTo>
                  <a:cubicBezTo>
                    <a:pt x="6" y="80"/>
                    <a:pt x="6" y="80"/>
                    <a:pt x="6" y="80"/>
                  </a:cubicBezTo>
                  <a:cubicBezTo>
                    <a:pt x="5" y="80"/>
                    <a:pt x="5" y="80"/>
                    <a:pt x="5" y="80"/>
                  </a:cubicBezTo>
                  <a:cubicBezTo>
                    <a:pt x="5" y="83"/>
                    <a:pt x="5" y="83"/>
                    <a:pt x="5" y="83"/>
                  </a:cubicBezTo>
                  <a:cubicBezTo>
                    <a:pt x="5" y="84"/>
                    <a:pt x="5" y="85"/>
                    <a:pt x="4" y="85"/>
                  </a:cubicBezTo>
                  <a:cubicBezTo>
                    <a:pt x="3" y="86"/>
                    <a:pt x="3" y="86"/>
                    <a:pt x="3" y="86"/>
                  </a:cubicBezTo>
                  <a:cubicBezTo>
                    <a:pt x="2" y="86"/>
                    <a:pt x="2" y="86"/>
                    <a:pt x="2" y="86"/>
                  </a:cubicBezTo>
                  <a:cubicBezTo>
                    <a:pt x="2" y="87"/>
                    <a:pt x="2" y="87"/>
                    <a:pt x="2" y="87"/>
                  </a:cubicBezTo>
                  <a:cubicBezTo>
                    <a:pt x="2" y="87"/>
                    <a:pt x="2" y="88"/>
                    <a:pt x="2" y="88"/>
                  </a:cubicBezTo>
                  <a:cubicBezTo>
                    <a:pt x="2" y="89"/>
                    <a:pt x="2" y="89"/>
                    <a:pt x="1" y="90"/>
                  </a:cubicBezTo>
                  <a:cubicBezTo>
                    <a:pt x="1" y="90"/>
                    <a:pt x="1" y="90"/>
                    <a:pt x="0" y="90"/>
                  </a:cubicBezTo>
                  <a:cubicBezTo>
                    <a:pt x="0" y="90"/>
                    <a:pt x="0" y="90"/>
                    <a:pt x="0" y="90"/>
                  </a:cubicBezTo>
                  <a:cubicBezTo>
                    <a:pt x="0" y="93"/>
                    <a:pt x="0" y="93"/>
                    <a:pt x="0" y="93"/>
                  </a:cubicBezTo>
                  <a:cubicBezTo>
                    <a:pt x="0" y="94"/>
                    <a:pt x="0" y="95"/>
                    <a:pt x="0" y="96"/>
                  </a:cubicBezTo>
                  <a:cubicBezTo>
                    <a:pt x="1" y="96"/>
                    <a:pt x="1" y="96"/>
                    <a:pt x="1" y="96"/>
                  </a:cubicBezTo>
                  <a:cubicBezTo>
                    <a:pt x="1" y="97"/>
                    <a:pt x="1" y="97"/>
                    <a:pt x="1" y="97"/>
                  </a:cubicBezTo>
                  <a:cubicBezTo>
                    <a:pt x="1" y="97"/>
                    <a:pt x="1" y="98"/>
                    <a:pt x="2" y="98"/>
                  </a:cubicBezTo>
                  <a:cubicBezTo>
                    <a:pt x="2" y="98"/>
                    <a:pt x="2" y="98"/>
                    <a:pt x="2" y="98"/>
                  </a:cubicBezTo>
                  <a:cubicBezTo>
                    <a:pt x="2" y="98"/>
                    <a:pt x="2" y="98"/>
                    <a:pt x="2" y="98"/>
                  </a:cubicBezTo>
                  <a:cubicBezTo>
                    <a:pt x="2" y="99"/>
                    <a:pt x="2" y="99"/>
                    <a:pt x="2" y="99"/>
                  </a:cubicBezTo>
                  <a:cubicBezTo>
                    <a:pt x="2" y="99"/>
                    <a:pt x="2" y="99"/>
                    <a:pt x="2" y="99"/>
                  </a:cubicBezTo>
                  <a:cubicBezTo>
                    <a:pt x="2" y="100"/>
                    <a:pt x="3" y="100"/>
                    <a:pt x="4" y="101"/>
                  </a:cubicBezTo>
                  <a:cubicBezTo>
                    <a:pt x="4" y="101"/>
                    <a:pt x="4" y="101"/>
                    <a:pt x="4" y="101"/>
                  </a:cubicBezTo>
                  <a:cubicBezTo>
                    <a:pt x="4" y="101"/>
                    <a:pt x="4" y="101"/>
                    <a:pt x="4" y="101"/>
                  </a:cubicBezTo>
                  <a:cubicBezTo>
                    <a:pt x="4" y="101"/>
                    <a:pt x="4" y="102"/>
                    <a:pt x="4" y="102"/>
                  </a:cubicBezTo>
                  <a:cubicBezTo>
                    <a:pt x="4" y="103"/>
                    <a:pt x="4" y="103"/>
                    <a:pt x="4" y="103"/>
                  </a:cubicBezTo>
                  <a:cubicBezTo>
                    <a:pt x="4" y="104"/>
                    <a:pt x="4" y="105"/>
                    <a:pt x="3" y="106"/>
                  </a:cubicBezTo>
                  <a:cubicBezTo>
                    <a:pt x="3" y="106"/>
                    <a:pt x="3" y="107"/>
                    <a:pt x="2" y="107"/>
                  </a:cubicBezTo>
                  <a:cubicBezTo>
                    <a:pt x="2" y="108"/>
                    <a:pt x="1" y="108"/>
                    <a:pt x="1" y="109"/>
                  </a:cubicBezTo>
                  <a:cubicBezTo>
                    <a:pt x="0" y="110"/>
                    <a:pt x="0" y="110"/>
                    <a:pt x="0" y="110"/>
                  </a:cubicBezTo>
                  <a:cubicBezTo>
                    <a:pt x="2" y="111"/>
                    <a:pt x="2" y="111"/>
                    <a:pt x="2" y="111"/>
                  </a:cubicBezTo>
                  <a:cubicBezTo>
                    <a:pt x="2" y="111"/>
                    <a:pt x="2" y="111"/>
                    <a:pt x="2" y="111"/>
                  </a:cubicBezTo>
                  <a:cubicBezTo>
                    <a:pt x="2" y="111"/>
                    <a:pt x="2" y="111"/>
                    <a:pt x="2" y="111"/>
                  </a:cubicBezTo>
                  <a:cubicBezTo>
                    <a:pt x="2" y="112"/>
                    <a:pt x="2" y="112"/>
                    <a:pt x="2" y="112"/>
                  </a:cubicBezTo>
                  <a:cubicBezTo>
                    <a:pt x="2" y="112"/>
                    <a:pt x="2" y="112"/>
                    <a:pt x="2" y="112"/>
                  </a:cubicBezTo>
                  <a:cubicBezTo>
                    <a:pt x="2" y="112"/>
                    <a:pt x="2" y="113"/>
                    <a:pt x="3" y="113"/>
                  </a:cubicBezTo>
                  <a:cubicBezTo>
                    <a:pt x="4" y="114"/>
                    <a:pt x="4" y="114"/>
                    <a:pt x="4" y="114"/>
                  </a:cubicBezTo>
                  <a:cubicBezTo>
                    <a:pt x="4" y="114"/>
                    <a:pt x="4" y="115"/>
                    <a:pt x="5" y="116"/>
                  </a:cubicBezTo>
                  <a:cubicBezTo>
                    <a:pt x="5" y="116"/>
                    <a:pt x="5" y="116"/>
                    <a:pt x="5" y="116"/>
                  </a:cubicBezTo>
                  <a:cubicBezTo>
                    <a:pt x="5" y="117"/>
                    <a:pt x="5" y="117"/>
                    <a:pt x="6" y="118"/>
                  </a:cubicBezTo>
                  <a:cubicBezTo>
                    <a:pt x="6" y="118"/>
                    <a:pt x="7" y="118"/>
                    <a:pt x="7" y="118"/>
                  </a:cubicBezTo>
                  <a:cubicBezTo>
                    <a:pt x="7" y="119"/>
                    <a:pt x="7" y="119"/>
                    <a:pt x="7" y="119"/>
                  </a:cubicBezTo>
                  <a:cubicBezTo>
                    <a:pt x="8" y="119"/>
                    <a:pt x="9" y="120"/>
                    <a:pt x="9" y="120"/>
                  </a:cubicBezTo>
                  <a:cubicBezTo>
                    <a:pt x="11" y="121"/>
                    <a:pt x="11" y="123"/>
                    <a:pt x="11" y="125"/>
                  </a:cubicBezTo>
                  <a:cubicBezTo>
                    <a:pt x="11" y="125"/>
                    <a:pt x="11" y="125"/>
                    <a:pt x="11" y="125"/>
                  </a:cubicBezTo>
                  <a:cubicBezTo>
                    <a:pt x="11" y="126"/>
                    <a:pt x="11" y="129"/>
                    <a:pt x="13" y="129"/>
                  </a:cubicBezTo>
                  <a:cubicBezTo>
                    <a:pt x="13" y="129"/>
                    <a:pt x="13" y="129"/>
                    <a:pt x="13" y="129"/>
                  </a:cubicBezTo>
                  <a:cubicBezTo>
                    <a:pt x="14" y="129"/>
                    <a:pt x="14" y="129"/>
                    <a:pt x="14" y="129"/>
                  </a:cubicBezTo>
                  <a:cubicBezTo>
                    <a:pt x="14" y="129"/>
                    <a:pt x="14" y="129"/>
                    <a:pt x="14" y="129"/>
                  </a:cubicBezTo>
                  <a:cubicBezTo>
                    <a:pt x="14" y="131"/>
                    <a:pt x="14" y="131"/>
                    <a:pt x="14" y="131"/>
                  </a:cubicBezTo>
                  <a:cubicBezTo>
                    <a:pt x="15" y="131"/>
                    <a:pt x="15" y="131"/>
                    <a:pt x="15" y="131"/>
                  </a:cubicBezTo>
                  <a:cubicBezTo>
                    <a:pt x="16" y="131"/>
                    <a:pt x="16" y="131"/>
                    <a:pt x="16" y="131"/>
                  </a:cubicBezTo>
                  <a:cubicBezTo>
                    <a:pt x="18" y="131"/>
                    <a:pt x="18" y="131"/>
                    <a:pt x="18" y="131"/>
                  </a:cubicBezTo>
                  <a:cubicBezTo>
                    <a:pt x="18" y="131"/>
                    <a:pt x="18" y="132"/>
                    <a:pt x="20" y="132"/>
                  </a:cubicBezTo>
                  <a:cubicBezTo>
                    <a:pt x="20" y="132"/>
                    <a:pt x="20" y="132"/>
                    <a:pt x="20" y="132"/>
                  </a:cubicBezTo>
                  <a:cubicBezTo>
                    <a:pt x="20" y="132"/>
                    <a:pt x="20" y="132"/>
                    <a:pt x="20" y="132"/>
                  </a:cubicBezTo>
                  <a:cubicBezTo>
                    <a:pt x="21" y="132"/>
                    <a:pt x="21" y="132"/>
                    <a:pt x="21" y="132"/>
                  </a:cubicBezTo>
                  <a:cubicBezTo>
                    <a:pt x="21" y="132"/>
                    <a:pt x="21" y="132"/>
                    <a:pt x="21" y="132"/>
                  </a:cubicBezTo>
                  <a:cubicBezTo>
                    <a:pt x="21" y="132"/>
                    <a:pt x="21" y="132"/>
                    <a:pt x="21" y="132"/>
                  </a:cubicBezTo>
                  <a:cubicBezTo>
                    <a:pt x="21" y="133"/>
                    <a:pt x="21" y="134"/>
                    <a:pt x="22" y="134"/>
                  </a:cubicBezTo>
                  <a:cubicBezTo>
                    <a:pt x="22" y="134"/>
                    <a:pt x="22" y="134"/>
                    <a:pt x="22" y="134"/>
                  </a:cubicBezTo>
                  <a:cubicBezTo>
                    <a:pt x="22" y="135"/>
                    <a:pt x="23" y="136"/>
                    <a:pt x="24" y="136"/>
                  </a:cubicBezTo>
                  <a:cubicBezTo>
                    <a:pt x="25" y="136"/>
                    <a:pt x="26" y="137"/>
                    <a:pt x="26" y="137"/>
                  </a:cubicBezTo>
                  <a:cubicBezTo>
                    <a:pt x="27" y="138"/>
                    <a:pt x="27" y="138"/>
                    <a:pt x="27" y="138"/>
                  </a:cubicBezTo>
                  <a:cubicBezTo>
                    <a:pt x="27" y="138"/>
                    <a:pt x="27" y="138"/>
                    <a:pt x="27" y="138"/>
                  </a:cubicBezTo>
                  <a:cubicBezTo>
                    <a:pt x="27" y="139"/>
                    <a:pt x="28" y="139"/>
                    <a:pt x="28" y="139"/>
                  </a:cubicBezTo>
                  <a:cubicBezTo>
                    <a:pt x="30" y="139"/>
                    <a:pt x="30" y="139"/>
                    <a:pt x="30" y="139"/>
                  </a:cubicBezTo>
                  <a:cubicBezTo>
                    <a:pt x="30" y="138"/>
                    <a:pt x="30" y="138"/>
                    <a:pt x="30" y="138"/>
                  </a:cubicBezTo>
                  <a:cubicBezTo>
                    <a:pt x="30" y="138"/>
                    <a:pt x="30" y="138"/>
                    <a:pt x="30" y="138"/>
                  </a:cubicBezTo>
                  <a:cubicBezTo>
                    <a:pt x="31" y="138"/>
                    <a:pt x="31" y="138"/>
                    <a:pt x="32" y="138"/>
                  </a:cubicBezTo>
                  <a:cubicBezTo>
                    <a:pt x="33" y="138"/>
                    <a:pt x="33" y="138"/>
                    <a:pt x="33" y="138"/>
                  </a:cubicBezTo>
                  <a:cubicBezTo>
                    <a:pt x="33" y="137"/>
                    <a:pt x="33" y="137"/>
                    <a:pt x="33" y="137"/>
                  </a:cubicBezTo>
                  <a:cubicBezTo>
                    <a:pt x="33" y="137"/>
                    <a:pt x="33" y="137"/>
                    <a:pt x="33" y="137"/>
                  </a:cubicBezTo>
                  <a:cubicBezTo>
                    <a:pt x="33" y="137"/>
                    <a:pt x="34" y="136"/>
                    <a:pt x="34" y="136"/>
                  </a:cubicBezTo>
                  <a:cubicBezTo>
                    <a:pt x="34" y="136"/>
                    <a:pt x="35" y="137"/>
                    <a:pt x="35" y="137"/>
                  </a:cubicBezTo>
                  <a:cubicBezTo>
                    <a:pt x="35" y="137"/>
                    <a:pt x="35" y="137"/>
                    <a:pt x="35" y="137"/>
                  </a:cubicBezTo>
                  <a:cubicBezTo>
                    <a:pt x="35" y="137"/>
                    <a:pt x="36" y="138"/>
                    <a:pt x="37" y="138"/>
                  </a:cubicBezTo>
                  <a:cubicBezTo>
                    <a:pt x="38" y="138"/>
                    <a:pt x="38" y="138"/>
                    <a:pt x="38" y="138"/>
                  </a:cubicBezTo>
                  <a:cubicBezTo>
                    <a:pt x="38" y="138"/>
                    <a:pt x="38" y="138"/>
                    <a:pt x="38" y="138"/>
                  </a:cubicBezTo>
                  <a:cubicBezTo>
                    <a:pt x="38" y="138"/>
                    <a:pt x="38" y="138"/>
                    <a:pt x="38" y="138"/>
                  </a:cubicBezTo>
                  <a:cubicBezTo>
                    <a:pt x="39" y="138"/>
                    <a:pt x="39" y="138"/>
                    <a:pt x="39" y="139"/>
                  </a:cubicBezTo>
                  <a:cubicBezTo>
                    <a:pt x="40" y="139"/>
                    <a:pt x="41" y="139"/>
                    <a:pt x="42" y="139"/>
                  </a:cubicBezTo>
                  <a:cubicBezTo>
                    <a:pt x="42" y="139"/>
                    <a:pt x="42" y="139"/>
                    <a:pt x="42" y="139"/>
                  </a:cubicBezTo>
                  <a:cubicBezTo>
                    <a:pt x="43" y="139"/>
                    <a:pt x="43" y="139"/>
                    <a:pt x="43" y="139"/>
                  </a:cubicBezTo>
                  <a:cubicBezTo>
                    <a:pt x="43" y="139"/>
                    <a:pt x="43" y="139"/>
                    <a:pt x="43" y="139"/>
                  </a:cubicBezTo>
                  <a:cubicBezTo>
                    <a:pt x="44" y="139"/>
                    <a:pt x="44" y="139"/>
                    <a:pt x="44" y="139"/>
                  </a:cubicBezTo>
                  <a:cubicBezTo>
                    <a:pt x="46" y="139"/>
                    <a:pt x="46" y="139"/>
                    <a:pt x="46" y="138"/>
                  </a:cubicBezTo>
                  <a:cubicBezTo>
                    <a:pt x="46" y="138"/>
                    <a:pt x="46" y="138"/>
                    <a:pt x="46" y="138"/>
                  </a:cubicBezTo>
                  <a:cubicBezTo>
                    <a:pt x="46" y="138"/>
                    <a:pt x="46" y="138"/>
                    <a:pt x="46" y="138"/>
                  </a:cubicBezTo>
                  <a:cubicBezTo>
                    <a:pt x="46" y="138"/>
                    <a:pt x="46" y="138"/>
                    <a:pt x="46" y="138"/>
                  </a:cubicBezTo>
                  <a:cubicBezTo>
                    <a:pt x="47" y="138"/>
                    <a:pt x="47" y="138"/>
                    <a:pt x="47" y="138"/>
                  </a:cubicBezTo>
                  <a:cubicBezTo>
                    <a:pt x="47" y="137"/>
                    <a:pt x="47" y="137"/>
                    <a:pt x="47" y="137"/>
                  </a:cubicBezTo>
                  <a:cubicBezTo>
                    <a:pt x="47" y="136"/>
                    <a:pt x="47" y="136"/>
                    <a:pt x="48" y="135"/>
                  </a:cubicBezTo>
                  <a:cubicBezTo>
                    <a:pt x="48" y="134"/>
                    <a:pt x="48" y="134"/>
                    <a:pt x="49" y="134"/>
                  </a:cubicBezTo>
                  <a:cubicBezTo>
                    <a:pt x="49" y="134"/>
                    <a:pt x="49" y="133"/>
                    <a:pt x="50" y="133"/>
                  </a:cubicBezTo>
                  <a:cubicBezTo>
                    <a:pt x="50" y="133"/>
                    <a:pt x="50" y="133"/>
                    <a:pt x="50" y="133"/>
                  </a:cubicBezTo>
                  <a:cubicBezTo>
                    <a:pt x="51" y="133"/>
                    <a:pt x="51" y="133"/>
                    <a:pt x="51" y="133"/>
                  </a:cubicBezTo>
                  <a:cubicBezTo>
                    <a:pt x="54" y="133"/>
                    <a:pt x="54" y="133"/>
                    <a:pt x="54" y="133"/>
                  </a:cubicBezTo>
                  <a:cubicBezTo>
                    <a:pt x="55" y="133"/>
                    <a:pt x="56" y="134"/>
                    <a:pt x="57" y="135"/>
                  </a:cubicBezTo>
                  <a:cubicBezTo>
                    <a:pt x="57" y="136"/>
                    <a:pt x="57" y="136"/>
                    <a:pt x="58" y="136"/>
                  </a:cubicBezTo>
                  <a:cubicBezTo>
                    <a:pt x="59" y="136"/>
                    <a:pt x="59" y="136"/>
                    <a:pt x="59" y="136"/>
                  </a:cubicBezTo>
                  <a:cubicBezTo>
                    <a:pt x="60" y="136"/>
                    <a:pt x="60" y="136"/>
                    <a:pt x="60" y="136"/>
                  </a:cubicBezTo>
                  <a:cubicBezTo>
                    <a:pt x="60" y="136"/>
                    <a:pt x="60" y="136"/>
                    <a:pt x="60" y="136"/>
                  </a:cubicBezTo>
                  <a:cubicBezTo>
                    <a:pt x="60" y="137"/>
                    <a:pt x="60" y="137"/>
                    <a:pt x="60" y="137"/>
                  </a:cubicBezTo>
                  <a:cubicBezTo>
                    <a:pt x="60" y="138"/>
                    <a:pt x="60" y="138"/>
                    <a:pt x="60" y="138"/>
                  </a:cubicBezTo>
                  <a:cubicBezTo>
                    <a:pt x="61" y="138"/>
                    <a:pt x="61" y="138"/>
                    <a:pt x="61" y="138"/>
                  </a:cubicBezTo>
                  <a:cubicBezTo>
                    <a:pt x="61" y="138"/>
                    <a:pt x="61" y="138"/>
                    <a:pt x="61" y="138"/>
                  </a:cubicBezTo>
                  <a:cubicBezTo>
                    <a:pt x="62" y="138"/>
                    <a:pt x="62" y="138"/>
                    <a:pt x="63" y="138"/>
                  </a:cubicBezTo>
                  <a:cubicBezTo>
                    <a:pt x="64" y="138"/>
                    <a:pt x="64" y="138"/>
                    <a:pt x="64" y="138"/>
                  </a:cubicBezTo>
                  <a:cubicBezTo>
                    <a:pt x="64" y="138"/>
                    <a:pt x="64" y="138"/>
                    <a:pt x="64" y="138"/>
                  </a:cubicBezTo>
                  <a:cubicBezTo>
                    <a:pt x="64" y="139"/>
                    <a:pt x="64" y="139"/>
                    <a:pt x="64" y="139"/>
                  </a:cubicBezTo>
                  <a:cubicBezTo>
                    <a:pt x="65" y="139"/>
                    <a:pt x="65" y="139"/>
                    <a:pt x="65" y="139"/>
                  </a:cubicBezTo>
                  <a:cubicBezTo>
                    <a:pt x="66" y="139"/>
                    <a:pt x="66" y="139"/>
                    <a:pt x="67" y="140"/>
                  </a:cubicBezTo>
                  <a:cubicBezTo>
                    <a:pt x="67" y="140"/>
                    <a:pt x="68" y="140"/>
                    <a:pt x="68" y="141"/>
                  </a:cubicBezTo>
                  <a:cubicBezTo>
                    <a:pt x="69" y="141"/>
                    <a:pt x="70" y="143"/>
                    <a:pt x="70" y="144"/>
                  </a:cubicBezTo>
                  <a:cubicBezTo>
                    <a:pt x="70" y="145"/>
                    <a:pt x="70" y="145"/>
                    <a:pt x="69" y="146"/>
                  </a:cubicBezTo>
                  <a:cubicBezTo>
                    <a:pt x="69" y="147"/>
                    <a:pt x="69" y="147"/>
                    <a:pt x="69" y="147"/>
                  </a:cubicBezTo>
                  <a:cubicBezTo>
                    <a:pt x="69" y="147"/>
                    <a:pt x="69" y="148"/>
                    <a:pt x="68" y="148"/>
                  </a:cubicBezTo>
                  <a:cubicBezTo>
                    <a:pt x="68" y="149"/>
                    <a:pt x="68" y="149"/>
                    <a:pt x="68" y="149"/>
                  </a:cubicBezTo>
                  <a:cubicBezTo>
                    <a:pt x="68" y="149"/>
                    <a:pt x="68" y="149"/>
                    <a:pt x="68" y="149"/>
                  </a:cubicBezTo>
                  <a:cubicBezTo>
                    <a:pt x="67" y="149"/>
                    <a:pt x="67" y="149"/>
                    <a:pt x="67" y="149"/>
                  </a:cubicBezTo>
                  <a:cubicBezTo>
                    <a:pt x="67" y="151"/>
                    <a:pt x="67" y="151"/>
                    <a:pt x="67" y="151"/>
                  </a:cubicBezTo>
                  <a:cubicBezTo>
                    <a:pt x="67" y="152"/>
                    <a:pt x="67" y="152"/>
                    <a:pt x="67" y="152"/>
                  </a:cubicBezTo>
                  <a:cubicBezTo>
                    <a:pt x="68" y="152"/>
                    <a:pt x="68" y="152"/>
                    <a:pt x="68" y="152"/>
                  </a:cubicBezTo>
                  <a:cubicBezTo>
                    <a:pt x="68" y="152"/>
                    <a:pt x="68" y="152"/>
                    <a:pt x="68" y="152"/>
                  </a:cubicBezTo>
                  <a:cubicBezTo>
                    <a:pt x="68" y="153"/>
                    <a:pt x="68" y="153"/>
                    <a:pt x="68" y="153"/>
                  </a:cubicBezTo>
                  <a:cubicBezTo>
                    <a:pt x="68" y="153"/>
                    <a:pt x="68" y="153"/>
                    <a:pt x="68" y="153"/>
                  </a:cubicBezTo>
                  <a:cubicBezTo>
                    <a:pt x="68" y="154"/>
                    <a:pt x="68" y="154"/>
                    <a:pt x="68" y="154"/>
                  </a:cubicBezTo>
                  <a:cubicBezTo>
                    <a:pt x="68" y="154"/>
                    <a:pt x="69" y="155"/>
                    <a:pt x="70" y="155"/>
                  </a:cubicBezTo>
                  <a:cubicBezTo>
                    <a:pt x="70" y="155"/>
                    <a:pt x="70" y="155"/>
                    <a:pt x="70" y="155"/>
                  </a:cubicBezTo>
                  <a:cubicBezTo>
                    <a:pt x="70" y="156"/>
                    <a:pt x="71" y="156"/>
                    <a:pt x="71" y="157"/>
                  </a:cubicBezTo>
                  <a:cubicBezTo>
                    <a:pt x="71" y="157"/>
                    <a:pt x="71" y="157"/>
                    <a:pt x="72" y="158"/>
                  </a:cubicBezTo>
                  <a:cubicBezTo>
                    <a:pt x="72" y="159"/>
                    <a:pt x="72" y="159"/>
                    <a:pt x="73" y="160"/>
                  </a:cubicBezTo>
                  <a:cubicBezTo>
                    <a:pt x="73" y="161"/>
                    <a:pt x="73" y="161"/>
                    <a:pt x="73" y="161"/>
                  </a:cubicBezTo>
                  <a:cubicBezTo>
                    <a:pt x="73" y="161"/>
                    <a:pt x="73" y="162"/>
                    <a:pt x="73" y="162"/>
                  </a:cubicBezTo>
                  <a:cubicBezTo>
                    <a:pt x="73" y="163"/>
                    <a:pt x="73" y="163"/>
                    <a:pt x="74" y="164"/>
                  </a:cubicBezTo>
                  <a:cubicBezTo>
                    <a:pt x="75" y="164"/>
                    <a:pt x="75" y="164"/>
                    <a:pt x="75" y="164"/>
                  </a:cubicBezTo>
                  <a:cubicBezTo>
                    <a:pt x="75" y="165"/>
                    <a:pt x="75" y="165"/>
                    <a:pt x="76" y="165"/>
                  </a:cubicBezTo>
                  <a:cubicBezTo>
                    <a:pt x="76" y="165"/>
                    <a:pt x="76" y="166"/>
                    <a:pt x="76" y="166"/>
                  </a:cubicBezTo>
                  <a:cubicBezTo>
                    <a:pt x="76" y="166"/>
                    <a:pt x="76" y="166"/>
                    <a:pt x="76" y="166"/>
                  </a:cubicBezTo>
                  <a:cubicBezTo>
                    <a:pt x="76" y="167"/>
                    <a:pt x="76" y="167"/>
                    <a:pt x="76" y="168"/>
                  </a:cubicBezTo>
                  <a:cubicBezTo>
                    <a:pt x="76" y="169"/>
                    <a:pt x="76" y="169"/>
                    <a:pt x="76" y="169"/>
                  </a:cubicBezTo>
                  <a:cubicBezTo>
                    <a:pt x="76" y="169"/>
                    <a:pt x="76" y="169"/>
                    <a:pt x="76" y="169"/>
                  </a:cubicBezTo>
                  <a:cubicBezTo>
                    <a:pt x="77" y="169"/>
                    <a:pt x="77" y="169"/>
                    <a:pt x="77" y="169"/>
                  </a:cubicBezTo>
                  <a:cubicBezTo>
                    <a:pt x="77" y="169"/>
                    <a:pt x="77" y="169"/>
                    <a:pt x="77" y="169"/>
                  </a:cubicBezTo>
                  <a:cubicBezTo>
                    <a:pt x="77" y="170"/>
                    <a:pt x="77" y="170"/>
                    <a:pt x="77" y="170"/>
                  </a:cubicBezTo>
                  <a:cubicBezTo>
                    <a:pt x="77" y="170"/>
                    <a:pt x="77" y="170"/>
                    <a:pt x="77" y="170"/>
                  </a:cubicBezTo>
                  <a:cubicBezTo>
                    <a:pt x="77" y="173"/>
                    <a:pt x="77" y="173"/>
                    <a:pt x="77" y="173"/>
                  </a:cubicBezTo>
                  <a:cubicBezTo>
                    <a:pt x="77" y="174"/>
                    <a:pt x="77" y="174"/>
                    <a:pt x="77" y="174"/>
                  </a:cubicBezTo>
                  <a:cubicBezTo>
                    <a:pt x="77" y="174"/>
                    <a:pt x="77" y="176"/>
                    <a:pt x="77" y="176"/>
                  </a:cubicBezTo>
                  <a:cubicBezTo>
                    <a:pt x="77" y="176"/>
                    <a:pt x="77" y="176"/>
                    <a:pt x="77" y="176"/>
                  </a:cubicBezTo>
                  <a:cubicBezTo>
                    <a:pt x="76" y="176"/>
                    <a:pt x="76" y="176"/>
                    <a:pt x="76" y="176"/>
                  </a:cubicBezTo>
                  <a:cubicBezTo>
                    <a:pt x="76" y="181"/>
                    <a:pt x="76" y="181"/>
                    <a:pt x="76" y="181"/>
                  </a:cubicBezTo>
                  <a:cubicBezTo>
                    <a:pt x="76" y="181"/>
                    <a:pt x="76" y="181"/>
                    <a:pt x="76" y="181"/>
                  </a:cubicBezTo>
                  <a:cubicBezTo>
                    <a:pt x="77" y="181"/>
                    <a:pt x="77" y="181"/>
                    <a:pt x="77" y="181"/>
                  </a:cubicBezTo>
                  <a:cubicBezTo>
                    <a:pt x="78" y="182"/>
                    <a:pt x="78" y="182"/>
                    <a:pt x="78" y="182"/>
                  </a:cubicBezTo>
                  <a:cubicBezTo>
                    <a:pt x="77" y="182"/>
                    <a:pt x="77" y="182"/>
                    <a:pt x="77" y="183"/>
                  </a:cubicBezTo>
                  <a:cubicBezTo>
                    <a:pt x="77" y="183"/>
                    <a:pt x="77" y="183"/>
                    <a:pt x="77" y="183"/>
                  </a:cubicBezTo>
                  <a:cubicBezTo>
                    <a:pt x="77" y="183"/>
                    <a:pt x="76" y="184"/>
                    <a:pt x="76" y="184"/>
                  </a:cubicBezTo>
                  <a:cubicBezTo>
                    <a:pt x="75" y="185"/>
                    <a:pt x="75" y="185"/>
                    <a:pt x="75" y="185"/>
                  </a:cubicBezTo>
                  <a:cubicBezTo>
                    <a:pt x="74" y="186"/>
                    <a:pt x="74" y="186"/>
                    <a:pt x="74" y="187"/>
                  </a:cubicBezTo>
                  <a:cubicBezTo>
                    <a:pt x="74" y="188"/>
                    <a:pt x="74" y="188"/>
                    <a:pt x="74" y="188"/>
                  </a:cubicBezTo>
                  <a:cubicBezTo>
                    <a:pt x="74" y="188"/>
                    <a:pt x="74" y="188"/>
                    <a:pt x="74" y="188"/>
                  </a:cubicBezTo>
                  <a:cubicBezTo>
                    <a:pt x="73" y="187"/>
                    <a:pt x="73" y="187"/>
                    <a:pt x="73" y="187"/>
                  </a:cubicBezTo>
                  <a:cubicBezTo>
                    <a:pt x="73" y="193"/>
                    <a:pt x="73" y="193"/>
                    <a:pt x="73" y="193"/>
                  </a:cubicBezTo>
                  <a:cubicBezTo>
                    <a:pt x="73" y="193"/>
                    <a:pt x="73" y="193"/>
                    <a:pt x="73" y="193"/>
                  </a:cubicBezTo>
                  <a:cubicBezTo>
                    <a:pt x="72" y="193"/>
                    <a:pt x="72" y="193"/>
                    <a:pt x="72" y="193"/>
                  </a:cubicBezTo>
                  <a:cubicBezTo>
                    <a:pt x="71" y="193"/>
                    <a:pt x="71" y="193"/>
                    <a:pt x="71" y="193"/>
                  </a:cubicBezTo>
                  <a:cubicBezTo>
                    <a:pt x="71" y="194"/>
                    <a:pt x="71" y="194"/>
                    <a:pt x="71" y="194"/>
                  </a:cubicBezTo>
                  <a:cubicBezTo>
                    <a:pt x="71" y="195"/>
                    <a:pt x="71" y="195"/>
                    <a:pt x="71" y="195"/>
                  </a:cubicBezTo>
                  <a:cubicBezTo>
                    <a:pt x="70" y="196"/>
                    <a:pt x="70" y="196"/>
                    <a:pt x="70" y="196"/>
                  </a:cubicBezTo>
                  <a:cubicBezTo>
                    <a:pt x="70" y="197"/>
                    <a:pt x="70" y="197"/>
                    <a:pt x="70" y="197"/>
                  </a:cubicBezTo>
                  <a:cubicBezTo>
                    <a:pt x="70" y="198"/>
                    <a:pt x="70" y="198"/>
                    <a:pt x="70" y="198"/>
                  </a:cubicBezTo>
                  <a:cubicBezTo>
                    <a:pt x="69" y="198"/>
                    <a:pt x="69" y="198"/>
                    <a:pt x="69" y="198"/>
                  </a:cubicBezTo>
                  <a:cubicBezTo>
                    <a:pt x="68" y="197"/>
                    <a:pt x="68" y="197"/>
                    <a:pt x="68" y="197"/>
                  </a:cubicBezTo>
                  <a:cubicBezTo>
                    <a:pt x="68" y="211"/>
                    <a:pt x="68" y="211"/>
                    <a:pt x="68" y="211"/>
                  </a:cubicBezTo>
                  <a:cubicBezTo>
                    <a:pt x="69" y="211"/>
                    <a:pt x="69" y="211"/>
                    <a:pt x="69" y="211"/>
                  </a:cubicBezTo>
                  <a:cubicBezTo>
                    <a:pt x="70" y="211"/>
                    <a:pt x="70" y="211"/>
                    <a:pt x="70" y="211"/>
                  </a:cubicBezTo>
                  <a:cubicBezTo>
                    <a:pt x="70" y="211"/>
                    <a:pt x="70" y="211"/>
                    <a:pt x="70" y="211"/>
                  </a:cubicBezTo>
                  <a:cubicBezTo>
                    <a:pt x="70" y="211"/>
                    <a:pt x="70" y="211"/>
                    <a:pt x="70" y="211"/>
                  </a:cubicBezTo>
                  <a:cubicBezTo>
                    <a:pt x="70" y="212"/>
                    <a:pt x="70" y="212"/>
                    <a:pt x="70" y="212"/>
                  </a:cubicBezTo>
                  <a:cubicBezTo>
                    <a:pt x="70" y="213"/>
                    <a:pt x="70" y="213"/>
                    <a:pt x="70" y="213"/>
                  </a:cubicBezTo>
                  <a:cubicBezTo>
                    <a:pt x="70" y="213"/>
                    <a:pt x="70" y="214"/>
                    <a:pt x="71" y="214"/>
                  </a:cubicBezTo>
                  <a:cubicBezTo>
                    <a:pt x="71" y="214"/>
                    <a:pt x="71" y="214"/>
                    <a:pt x="71" y="214"/>
                  </a:cubicBezTo>
                  <a:cubicBezTo>
                    <a:pt x="71" y="214"/>
                    <a:pt x="71" y="214"/>
                    <a:pt x="71" y="214"/>
                  </a:cubicBezTo>
                  <a:cubicBezTo>
                    <a:pt x="71" y="214"/>
                    <a:pt x="71" y="214"/>
                    <a:pt x="71" y="214"/>
                  </a:cubicBezTo>
                  <a:cubicBezTo>
                    <a:pt x="71" y="214"/>
                    <a:pt x="71" y="214"/>
                    <a:pt x="71" y="214"/>
                  </a:cubicBezTo>
                  <a:cubicBezTo>
                    <a:pt x="71" y="214"/>
                    <a:pt x="71" y="214"/>
                    <a:pt x="71" y="214"/>
                  </a:cubicBezTo>
                  <a:cubicBezTo>
                    <a:pt x="71" y="214"/>
                    <a:pt x="71" y="214"/>
                    <a:pt x="71" y="214"/>
                  </a:cubicBezTo>
                  <a:cubicBezTo>
                    <a:pt x="71" y="215"/>
                    <a:pt x="71" y="215"/>
                    <a:pt x="71" y="215"/>
                  </a:cubicBezTo>
                  <a:cubicBezTo>
                    <a:pt x="71" y="217"/>
                    <a:pt x="71" y="217"/>
                    <a:pt x="71" y="218"/>
                  </a:cubicBezTo>
                  <a:cubicBezTo>
                    <a:pt x="71" y="218"/>
                    <a:pt x="71" y="218"/>
                    <a:pt x="71" y="218"/>
                  </a:cubicBezTo>
                  <a:cubicBezTo>
                    <a:pt x="70" y="217"/>
                    <a:pt x="70" y="217"/>
                    <a:pt x="70" y="217"/>
                  </a:cubicBezTo>
                  <a:cubicBezTo>
                    <a:pt x="70" y="231"/>
                    <a:pt x="70" y="231"/>
                    <a:pt x="70" y="231"/>
                  </a:cubicBezTo>
                  <a:cubicBezTo>
                    <a:pt x="70" y="231"/>
                    <a:pt x="70" y="231"/>
                    <a:pt x="70" y="231"/>
                  </a:cubicBezTo>
                  <a:cubicBezTo>
                    <a:pt x="71" y="232"/>
                    <a:pt x="71" y="232"/>
                    <a:pt x="71" y="232"/>
                  </a:cubicBezTo>
                  <a:cubicBezTo>
                    <a:pt x="72" y="232"/>
                    <a:pt x="72" y="233"/>
                    <a:pt x="72" y="234"/>
                  </a:cubicBezTo>
                  <a:cubicBezTo>
                    <a:pt x="73" y="235"/>
                    <a:pt x="73" y="236"/>
                    <a:pt x="72" y="236"/>
                  </a:cubicBezTo>
                  <a:cubicBezTo>
                    <a:pt x="72" y="237"/>
                    <a:pt x="72" y="237"/>
                    <a:pt x="71" y="238"/>
                  </a:cubicBezTo>
                  <a:cubicBezTo>
                    <a:pt x="71" y="238"/>
                    <a:pt x="70" y="238"/>
                    <a:pt x="70" y="238"/>
                  </a:cubicBezTo>
                  <a:cubicBezTo>
                    <a:pt x="69" y="239"/>
                    <a:pt x="69" y="239"/>
                    <a:pt x="69" y="239"/>
                  </a:cubicBezTo>
                  <a:cubicBezTo>
                    <a:pt x="68" y="239"/>
                    <a:pt x="68" y="239"/>
                    <a:pt x="67" y="239"/>
                  </a:cubicBezTo>
                  <a:cubicBezTo>
                    <a:pt x="67" y="240"/>
                    <a:pt x="67" y="241"/>
                    <a:pt x="67" y="242"/>
                  </a:cubicBezTo>
                  <a:cubicBezTo>
                    <a:pt x="67" y="243"/>
                    <a:pt x="67" y="243"/>
                    <a:pt x="67" y="243"/>
                  </a:cubicBezTo>
                  <a:cubicBezTo>
                    <a:pt x="67" y="243"/>
                    <a:pt x="67" y="244"/>
                    <a:pt x="68" y="245"/>
                  </a:cubicBezTo>
                  <a:cubicBezTo>
                    <a:pt x="68" y="245"/>
                    <a:pt x="69" y="245"/>
                    <a:pt x="69" y="245"/>
                  </a:cubicBezTo>
                  <a:cubicBezTo>
                    <a:pt x="70" y="245"/>
                    <a:pt x="70" y="245"/>
                    <a:pt x="71" y="245"/>
                  </a:cubicBezTo>
                  <a:cubicBezTo>
                    <a:pt x="71" y="244"/>
                    <a:pt x="71" y="244"/>
                    <a:pt x="71" y="244"/>
                  </a:cubicBezTo>
                  <a:cubicBezTo>
                    <a:pt x="72" y="244"/>
                    <a:pt x="74" y="244"/>
                    <a:pt x="75" y="244"/>
                  </a:cubicBezTo>
                  <a:cubicBezTo>
                    <a:pt x="76" y="244"/>
                    <a:pt x="76" y="244"/>
                    <a:pt x="76" y="244"/>
                  </a:cubicBezTo>
                  <a:cubicBezTo>
                    <a:pt x="78" y="244"/>
                    <a:pt x="80" y="243"/>
                    <a:pt x="81" y="242"/>
                  </a:cubicBezTo>
                  <a:cubicBezTo>
                    <a:pt x="83" y="242"/>
                    <a:pt x="83" y="242"/>
                    <a:pt x="83" y="242"/>
                  </a:cubicBezTo>
                  <a:cubicBezTo>
                    <a:pt x="83" y="242"/>
                    <a:pt x="83" y="242"/>
                    <a:pt x="83" y="242"/>
                  </a:cubicBezTo>
                  <a:cubicBezTo>
                    <a:pt x="83" y="243"/>
                    <a:pt x="83" y="243"/>
                    <a:pt x="83" y="243"/>
                  </a:cubicBezTo>
                  <a:cubicBezTo>
                    <a:pt x="84" y="243"/>
                    <a:pt x="84" y="242"/>
                    <a:pt x="85" y="242"/>
                  </a:cubicBezTo>
                  <a:cubicBezTo>
                    <a:pt x="85" y="241"/>
                    <a:pt x="85" y="241"/>
                    <a:pt x="85" y="241"/>
                  </a:cubicBezTo>
                  <a:cubicBezTo>
                    <a:pt x="85" y="240"/>
                    <a:pt x="86" y="240"/>
                    <a:pt x="87" y="240"/>
                  </a:cubicBezTo>
                  <a:cubicBezTo>
                    <a:pt x="87" y="239"/>
                    <a:pt x="87" y="239"/>
                    <a:pt x="87" y="239"/>
                  </a:cubicBezTo>
                  <a:cubicBezTo>
                    <a:pt x="87" y="239"/>
                    <a:pt x="87" y="239"/>
                    <a:pt x="87" y="239"/>
                  </a:cubicBezTo>
                  <a:cubicBezTo>
                    <a:pt x="87" y="236"/>
                    <a:pt x="88" y="234"/>
                    <a:pt x="90" y="233"/>
                  </a:cubicBezTo>
                  <a:cubicBezTo>
                    <a:pt x="90" y="233"/>
                    <a:pt x="91" y="232"/>
                    <a:pt x="93" y="232"/>
                  </a:cubicBezTo>
                  <a:cubicBezTo>
                    <a:pt x="93" y="232"/>
                    <a:pt x="93" y="232"/>
                    <a:pt x="93" y="232"/>
                  </a:cubicBezTo>
                  <a:cubicBezTo>
                    <a:pt x="94" y="232"/>
                    <a:pt x="94" y="232"/>
                    <a:pt x="95" y="232"/>
                  </a:cubicBezTo>
                  <a:cubicBezTo>
                    <a:pt x="95" y="232"/>
                    <a:pt x="95" y="232"/>
                    <a:pt x="96" y="232"/>
                  </a:cubicBezTo>
                  <a:cubicBezTo>
                    <a:pt x="96" y="232"/>
                    <a:pt x="97" y="232"/>
                    <a:pt x="97" y="232"/>
                  </a:cubicBezTo>
                  <a:cubicBezTo>
                    <a:pt x="99" y="232"/>
                    <a:pt x="99" y="231"/>
                    <a:pt x="99" y="231"/>
                  </a:cubicBezTo>
                  <a:cubicBezTo>
                    <a:pt x="99" y="230"/>
                    <a:pt x="99" y="229"/>
                    <a:pt x="99" y="229"/>
                  </a:cubicBezTo>
                  <a:cubicBezTo>
                    <a:pt x="99" y="228"/>
                    <a:pt x="99" y="228"/>
                    <a:pt x="99" y="228"/>
                  </a:cubicBezTo>
                  <a:cubicBezTo>
                    <a:pt x="99" y="226"/>
                    <a:pt x="99" y="226"/>
                    <a:pt x="99" y="226"/>
                  </a:cubicBezTo>
                  <a:cubicBezTo>
                    <a:pt x="99" y="225"/>
                    <a:pt x="99" y="225"/>
                    <a:pt x="98" y="225"/>
                  </a:cubicBezTo>
                  <a:cubicBezTo>
                    <a:pt x="98" y="224"/>
                    <a:pt x="98" y="224"/>
                    <a:pt x="98" y="224"/>
                  </a:cubicBezTo>
                  <a:cubicBezTo>
                    <a:pt x="97" y="224"/>
                    <a:pt x="98" y="223"/>
                    <a:pt x="98" y="223"/>
                  </a:cubicBezTo>
                  <a:cubicBezTo>
                    <a:pt x="98" y="222"/>
                    <a:pt x="98" y="222"/>
                    <a:pt x="98" y="222"/>
                  </a:cubicBezTo>
                  <a:cubicBezTo>
                    <a:pt x="99" y="222"/>
                    <a:pt x="99" y="222"/>
                    <a:pt x="99" y="221"/>
                  </a:cubicBezTo>
                  <a:cubicBezTo>
                    <a:pt x="99" y="221"/>
                    <a:pt x="99" y="221"/>
                    <a:pt x="99" y="221"/>
                  </a:cubicBezTo>
                  <a:cubicBezTo>
                    <a:pt x="99" y="221"/>
                    <a:pt x="99" y="221"/>
                    <a:pt x="99" y="221"/>
                  </a:cubicBezTo>
                  <a:cubicBezTo>
                    <a:pt x="99" y="221"/>
                    <a:pt x="99" y="221"/>
                    <a:pt x="99" y="221"/>
                  </a:cubicBezTo>
                  <a:cubicBezTo>
                    <a:pt x="99" y="221"/>
                    <a:pt x="99" y="221"/>
                    <a:pt x="99" y="221"/>
                  </a:cubicBezTo>
                  <a:cubicBezTo>
                    <a:pt x="100" y="221"/>
                    <a:pt x="100" y="221"/>
                    <a:pt x="100" y="221"/>
                  </a:cubicBezTo>
                  <a:cubicBezTo>
                    <a:pt x="100" y="220"/>
                    <a:pt x="100" y="220"/>
                    <a:pt x="100" y="220"/>
                  </a:cubicBezTo>
                  <a:cubicBezTo>
                    <a:pt x="100" y="219"/>
                    <a:pt x="100" y="219"/>
                    <a:pt x="100" y="219"/>
                  </a:cubicBezTo>
                  <a:cubicBezTo>
                    <a:pt x="101" y="219"/>
                    <a:pt x="101" y="219"/>
                    <a:pt x="101" y="219"/>
                  </a:cubicBezTo>
                  <a:cubicBezTo>
                    <a:pt x="101" y="219"/>
                    <a:pt x="101" y="219"/>
                    <a:pt x="101" y="219"/>
                  </a:cubicBezTo>
                  <a:cubicBezTo>
                    <a:pt x="101" y="219"/>
                    <a:pt x="102" y="219"/>
                    <a:pt x="102" y="219"/>
                  </a:cubicBezTo>
                  <a:cubicBezTo>
                    <a:pt x="103" y="219"/>
                    <a:pt x="104" y="218"/>
                    <a:pt x="105" y="216"/>
                  </a:cubicBezTo>
                  <a:cubicBezTo>
                    <a:pt x="105" y="215"/>
                    <a:pt x="105" y="213"/>
                    <a:pt x="105" y="212"/>
                  </a:cubicBezTo>
                  <a:cubicBezTo>
                    <a:pt x="105" y="211"/>
                    <a:pt x="105" y="211"/>
                    <a:pt x="105" y="211"/>
                  </a:cubicBezTo>
                  <a:cubicBezTo>
                    <a:pt x="105" y="211"/>
                    <a:pt x="105" y="210"/>
                    <a:pt x="105" y="209"/>
                  </a:cubicBezTo>
                  <a:cubicBezTo>
                    <a:pt x="105" y="209"/>
                    <a:pt x="105" y="209"/>
                    <a:pt x="105" y="209"/>
                  </a:cubicBezTo>
                  <a:cubicBezTo>
                    <a:pt x="106" y="210"/>
                    <a:pt x="106" y="210"/>
                    <a:pt x="106" y="210"/>
                  </a:cubicBezTo>
                  <a:cubicBezTo>
                    <a:pt x="106" y="208"/>
                    <a:pt x="106" y="208"/>
                    <a:pt x="106" y="208"/>
                  </a:cubicBezTo>
                  <a:cubicBezTo>
                    <a:pt x="106" y="208"/>
                    <a:pt x="106" y="207"/>
                    <a:pt x="106" y="207"/>
                  </a:cubicBezTo>
                  <a:cubicBezTo>
                    <a:pt x="107" y="206"/>
                    <a:pt x="107" y="206"/>
                    <a:pt x="108" y="206"/>
                  </a:cubicBezTo>
                  <a:cubicBezTo>
                    <a:pt x="108" y="205"/>
                    <a:pt x="108" y="205"/>
                    <a:pt x="108" y="205"/>
                  </a:cubicBezTo>
                  <a:cubicBezTo>
                    <a:pt x="109" y="205"/>
                    <a:pt x="109" y="205"/>
                    <a:pt x="110" y="204"/>
                  </a:cubicBezTo>
                  <a:cubicBezTo>
                    <a:pt x="110" y="204"/>
                    <a:pt x="110" y="203"/>
                    <a:pt x="110" y="202"/>
                  </a:cubicBezTo>
                  <a:cubicBezTo>
                    <a:pt x="110" y="201"/>
                    <a:pt x="110" y="201"/>
                    <a:pt x="110" y="201"/>
                  </a:cubicBezTo>
                  <a:cubicBezTo>
                    <a:pt x="110" y="200"/>
                    <a:pt x="110" y="200"/>
                    <a:pt x="110" y="200"/>
                  </a:cubicBezTo>
                  <a:cubicBezTo>
                    <a:pt x="111" y="199"/>
                    <a:pt x="111" y="199"/>
                    <a:pt x="112" y="198"/>
                  </a:cubicBezTo>
                  <a:cubicBezTo>
                    <a:pt x="113" y="197"/>
                    <a:pt x="114" y="196"/>
                    <a:pt x="116" y="195"/>
                  </a:cubicBezTo>
                  <a:cubicBezTo>
                    <a:pt x="116" y="194"/>
                    <a:pt x="116" y="194"/>
                    <a:pt x="117" y="194"/>
                  </a:cubicBezTo>
                  <a:cubicBezTo>
                    <a:pt x="117" y="193"/>
                    <a:pt x="118" y="193"/>
                    <a:pt x="118" y="192"/>
                  </a:cubicBezTo>
                  <a:cubicBezTo>
                    <a:pt x="118" y="191"/>
                    <a:pt x="118" y="191"/>
                    <a:pt x="118" y="190"/>
                  </a:cubicBezTo>
                  <a:cubicBezTo>
                    <a:pt x="118" y="189"/>
                    <a:pt x="118" y="189"/>
                    <a:pt x="118" y="188"/>
                  </a:cubicBezTo>
                  <a:cubicBezTo>
                    <a:pt x="117" y="187"/>
                    <a:pt x="117" y="186"/>
                    <a:pt x="118" y="185"/>
                  </a:cubicBezTo>
                  <a:cubicBezTo>
                    <a:pt x="118" y="184"/>
                    <a:pt x="118" y="182"/>
                    <a:pt x="118" y="181"/>
                  </a:cubicBezTo>
                  <a:cubicBezTo>
                    <a:pt x="119" y="181"/>
                    <a:pt x="119" y="181"/>
                    <a:pt x="119" y="181"/>
                  </a:cubicBezTo>
                  <a:cubicBezTo>
                    <a:pt x="119" y="180"/>
                    <a:pt x="119" y="180"/>
                    <a:pt x="119" y="180"/>
                  </a:cubicBezTo>
                  <a:cubicBezTo>
                    <a:pt x="119" y="179"/>
                    <a:pt x="119" y="179"/>
                    <a:pt x="119" y="179"/>
                  </a:cubicBezTo>
                  <a:cubicBezTo>
                    <a:pt x="119" y="179"/>
                    <a:pt x="119" y="179"/>
                    <a:pt x="119" y="179"/>
                  </a:cubicBezTo>
                  <a:cubicBezTo>
                    <a:pt x="119" y="179"/>
                    <a:pt x="119" y="179"/>
                    <a:pt x="119" y="179"/>
                  </a:cubicBezTo>
                  <a:cubicBezTo>
                    <a:pt x="119" y="179"/>
                    <a:pt x="119" y="179"/>
                    <a:pt x="119" y="179"/>
                  </a:cubicBezTo>
                  <a:cubicBezTo>
                    <a:pt x="120" y="180"/>
                    <a:pt x="120" y="180"/>
                    <a:pt x="120" y="180"/>
                  </a:cubicBezTo>
                  <a:cubicBezTo>
                    <a:pt x="120" y="179"/>
                    <a:pt x="120" y="179"/>
                    <a:pt x="120" y="179"/>
                  </a:cubicBezTo>
                  <a:cubicBezTo>
                    <a:pt x="121" y="176"/>
                    <a:pt x="121" y="173"/>
                    <a:pt x="120" y="171"/>
                  </a:cubicBezTo>
                  <a:cubicBezTo>
                    <a:pt x="120" y="169"/>
                    <a:pt x="120" y="168"/>
                    <a:pt x="120" y="166"/>
                  </a:cubicBezTo>
                  <a:cubicBezTo>
                    <a:pt x="120" y="164"/>
                    <a:pt x="120" y="162"/>
                    <a:pt x="121" y="161"/>
                  </a:cubicBezTo>
                  <a:cubicBezTo>
                    <a:pt x="121" y="160"/>
                    <a:pt x="121" y="159"/>
                    <a:pt x="122" y="159"/>
                  </a:cubicBezTo>
                  <a:cubicBezTo>
                    <a:pt x="122" y="159"/>
                    <a:pt x="122" y="159"/>
                    <a:pt x="122" y="159"/>
                  </a:cubicBezTo>
                  <a:cubicBezTo>
                    <a:pt x="122" y="158"/>
                    <a:pt x="122" y="158"/>
                    <a:pt x="122" y="158"/>
                  </a:cubicBezTo>
                  <a:cubicBezTo>
                    <a:pt x="122" y="158"/>
                    <a:pt x="122" y="158"/>
                    <a:pt x="122" y="158"/>
                  </a:cubicBezTo>
                  <a:cubicBezTo>
                    <a:pt x="122" y="158"/>
                    <a:pt x="122" y="158"/>
                    <a:pt x="122" y="158"/>
                  </a:cubicBezTo>
                  <a:cubicBezTo>
                    <a:pt x="123" y="158"/>
                    <a:pt x="123" y="158"/>
                    <a:pt x="123" y="158"/>
                  </a:cubicBezTo>
                  <a:cubicBezTo>
                    <a:pt x="123" y="157"/>
                    <a:pt x="123" y="157"/>
                    <a:pt x="123" y="157"/>
                  </a:cubicBezTo>
                  <a:cubicBezTo>
                    <a:pt x="123" y="156"/>
                    <a:pt x="123" y="156"/>
                    <a:pt x="123" y="156"/>
                  </a:cubicBezTo>
                  <a:cubicBezTo>
                    <a:pt x="123" y="156"/>
                    <a:pt x="123" y="155"/>
                    <a:pt x="123" y="155"/>
                  </a:cubicBezTo>
                  <a:cubicBezTo>
                    <a:pt x="124" y="155"/>
                    <a:pt x="124" y="155"/>
                    <a:pt x="124" y="155"/>
                  </a:cubicBezTo>
                  <a:cubicBezTo>
                    <a:pt x="125" y="155"/>
                    <a:pt x="125" y="155"/>
                    <a:pt x="125" y="155"/>
                  </a:cubicBezTo>
                  <a:cubicBezTo>
                    <a:pt x="125" y="150"/>
                    <a:pt x="125" y="150"/>
                    <a:pt x="125" y="150"/>
                  </a:cubicBezTo>
                  <a:cubicBezTo>
                    <a:pt x="125" y="149"/>
                    <a:pt x="124" y="149"/>
                    <a:pt x="124" y="149"/>
                  </a:cubicBezTo>
                  <a:cubicBezTo>
                    <a:pt x="124" y="149"/>
                    <a:pt x="124" y="149"/>
                    <a:pt x="124" y="149"/>
                  </a:cubicBezTo>
                  <a:cubicBezTo>
                    <a:pt x="123" y="148"/>
                    <a:pt x="123" y="148"/>
                    <a:pt x="123" y="147"/>
                  </a:cubicBezTo>
                  <a:cubicBezTo>
                    <a:pt x="123" y="146"/>
                    <a:pt x="123" y="146"/>
                    <a:pt x="123" y="146"/>
                  </a:cubicBezTo>
                  <a:cubicBezTo>
                    <a:pt x="123" y="145"/>
                    <a:pt x="123" y="145"/>
                    <a:pt x="123" y="145"/>
                  </a:cubicBezTo>
                  <a:cubicBezTo>
                    <a:pt x="123" y="144"/>
                    <a:pt x="123" y="143"/>
                    <a:pt x="124" y="142"/>
                  </a:cubicBezTo>
                  <a:cubicBezTo>
                    <a:pt x="124" y="142"/>
                    <a:pt x="124" y="142"/>
                    <a:pt x="124" y="142"/>
                  </a:cubicBezTo>
                  <a:cubicBezTo>
                    <a:pt x="124" y="142"/>
                    <a:pt x="125" y="142"/>
                    <a:pt x="125" y="141"/>
                  </a:cubicBezTo>
                  <a:cubicBezTo>
                    <a:pt x="125" y="140"/>
                    <a:pt x="125" y="140"/>
                    <a:pt x="125" y="140"/>
                  </a:cubicBezTo>
                  <a:cubicBezTo>
                    <a:pt x="125" y="139"/>
                    <a:pt x="125" y="139"/>
                    <a:pt x="125" y="138"/>
                  </a:cubicBezTo>
                  <a:cubicBezTo>
                    <a:pt x="125" y="138"/>
                    <a:pt x="125" y="137"/>
                    <a:pt x="125" y="137"/>
                  </a:cubicBezTo>
                  <a:cubicBezTo>
                    <a:pt x="125" y="136"/>
                    <a:pt x="125" y="136"/>
                    <a:pt x="125" y="135"/>
                  </a:cubicBezTo>
                  <a:cubicBezTo>
                    <a:pt x="125" y="135"/>
                    <a:pt x="125" y="135"/>
                    <a:pt x="125" y="135"/>
                  </a:cubicBezTo>
                  <a:cubicBezTo>
                    <a:pt x="126" y="135"/>
                    <a:pt x="126" y="135"/>
                    <a:pt x="126" y="135"/>
                  </a:cubicBezTo>
                  <a:cubicBezTo>
                    <a:pt x="126" y="128"/>
                    <a:pt x="126" y="128"/>
                    <a:pt x="126" y="128"/>
                  </a:cubicBezTo>
                  <a:cubicBezTo>
                    <a:pt x="126" y="127"/>
                    <a:pt x="126" y="127"/>
                    <a:pt x="126" y="127"/>
                  </a:cubicBezTo>
                  <a:cubicBezTo>
                    <a:pt x="126" y="126"/>
                    <a:pt x="126" y="125"/>
                    <a:pt x="126" y="124"/>
                  </a:cubicBezTo>
                  <a:cubicBezTo>
                    <a:pt x="125" y="123"/>
                    <a:pt x="124" y="122"/>
                    <a:pt x="122" y="121"/>
                  </a:cubicBezTo>
                  <a:cubicBezTo>
                    <a:pt x="122" y="121"/>
                    <a:pt x="122" y="120"/>
                    <a:pt x="122" y="120"/>
                  </a:cubicBezTo>
                  <a:cubicBezTo>
                    <a:pt x="122" y="116"/>
                    <a:pt x="122" y="116"/>
                    <a:pt x="122" y="116"/>
                  </a:cubicBezTo>
                  <a:cubicBezTo>
                    <a:pt x="120" y="116"/>
                    <a:pt x="120" y="116"/>
                    <a:pt x="120" y="116"/>
                  </a:cubicBezTo>
                  <a:cubicBezTo>
                    <a:pt x="120" y="116"/>
                    <a:pt x="120" y="116"/>
                    <a:pt x="120" y="116"/>
                  </a:cubicBezTo>
                  <a:cubicBezTo>
                    <a:pt x="120" y="115"/>
                    <a:pt x="120" y="115"/>
                    <a:pt x="120" y="115"/>
                  </a:cubicBezTo>
                  <a:cubicBezTo>
                    <a:pt x="120" y="115"/>
                    <a:pt x="120" y="115"/>
                    <a:pt x="120" y="115"/>
                  </a:cubicBezTo>
                  <a:cubicBezTo>
                    <a:pt x="120" y="114"/>
                    <a:pt x="120" y="114"/>
                    <a:pt x="120" y="113"/>
                  </a:cubicBezTo>
                  <a:cubicBezTo>
                    <a:pt x="119" y="113"/>
                    <a:pt x="119" y="113"/>
                    <a:pt x="119" y="113"/>
                  </a:cubicBezTo>
                  <a:cubicBezTo>
                    <a:pt x="119" y="112"/>
                    <a:pt x="119" y="112"/>
                    <a:pt x="118" y="112"/>
                  </a:cubicBezTo>
                  <a:cubicBezTo>
                    <a:pt x="118" y="111"/>
                    <a:pt x="118" y="111"/>
                    <a:pt x="118" y="111"/>
                  </a:cubicBezTo>
                  <a:cubicBezTo>
                    <a:pt x="118" y="111"/>
                    <a:pt x="118" y="111"/>
                    <a:pt x="118" y="111"/>
                  </a:cubicBezTo>
                  <a:cubicBezTo>
                    <a:pt x="118" y="110"/>
                    <a:pt x="118" y="109"/>
                    <a:pt x="117" y="109"/>
                  </a:cubicBezTo>
                  <a:cubicBezTo>
                    <a:pt x="116" y="109"/>
                    <a:pt x="116" y="109"/>
                    <a:pt x="116" y="109"/>
                  </a:cubicBezTo>
                  <a:cubicBezTo>
                    <a:pt x="116" y="109"/>
                    <a:pt x="116" y="109"/>
                    <a:pt x="116" y="109"/>
                  </a:cubicBezTo>
                  <a:cubicBezTo>
                    <a:pt x="116" y="108"/>
                    <a:pt x="116" y="108"/>
                    <a:pt x="116" y="108"/>
                  </a:cubicBezTo>
                  <a:cubicBezTo>
                    <a:pt x="116" y="107"/>
                    <a:pt x="116" y="107"/>
                    <a:pt x="116" y="107"/>
                  </a:cubicBezTo>
                  <a:cubicBezTo>
                    <a:pt x="115" y="106"/>
                    <a:pt x="115" y="106"/>
                    <a:pt x="115" y="106"/>
                  </a:cubicBezTo>
                  <a:cubicBezTo>
                    <a:pt x="114" y="105"/>
                    <a:pt x="114" y="105"/>
                    <a:pt x="114" y="105"/>
                  </a:cubicBezTo>
                  <a:cubicBezTo>
                    <a:pt x="113" y="104"/>
                    <a:pt x="113" y="104"/>
                    <a:pt x="113" y="104"/>
                  </a:cubicBezTo>
                  <a:cubicBezTo>
                    <a:pt x="112" y="102"/>
                    <a:pt x="111" y="101"/>
                    <a:pt x="112" y="98"/>
                  </a:cubicBezTo>
                  <a:cubicBezTo>
                    <a:pt x="112" y="97"/>
                    <a:pt x="112" y="97"/>
                    <a:pt x="112" y="97"/>
                  </a:cubicBezTo>
                  <a:cubicBezTo>
                    <a:pt x="111" y="97"/>
                    <a:pt x="111" y="97"/>
                    <a:pt x="111" y="97"/>
                  </a:cubicBezTo>
                  <a:cubicBezTo>
                    <a:pt x="110" y="97"/>
                    <a:pt x="110" y="97"/>
                    <a:pt x="110" y="97"/>
                  </a:cubicBezTo>
                  <a:cubicBezTo>
                    <a:pt x="110" y="96"/>
                    <a:pt x="110" y="95"/>
                    <a:pt x="109" y="94"/>
                  </a:cubicBezTo>
                  <a:cubicBezTo>
                    <a:pt x="109" y="94"/>
                    <a:pt x="109" y="94"/>
                    <a:pt x="109" y="94"/>
                  </a:cubicBezTo>
                  <a:cubicBezTo>
                    <a:pt x="108" y="93"/>
                    <a:pt x="108" y="93"/>
                    <a:pt x="108" y="92"/>
                  </a:cubicBezTo>
                  <a:cubicBezTo>
                    <a:pt x="107" y="92"/>
                    <a:pt x="107" y="91"/>
                    <a:pt x="106" y="91"/>
                  </a:cubicBezTo>
                  <a:cubicBezTo>
                    <a:pt x="106" y="91"/>
                    <a:pt x="106" y="91"/>
                    <a:pt x="106" y="91"/>
                  </a:cubicBezTo>
                  <a:cubicBezTo>
                    <a:pt x="106" y="91"/>
                    <a:pt x="106" y="90"/>
                    <a:pt x="106" y="90"/>
                  </a:cubicBezTo>
                  <a:cubicBezTo>
                    <a:pt x="106" y="90"/>
                    <a:pt x="106" y="90"/>
                    <a:pt x="106" y="90"/>
                  </a:cubicBezTo>
                  <a:cubicBezTo>
                    <a:pt x="106" y="89"/>
                    <a:pt x="106" y="89"/>
                    <a:pt x="106" y="89"/>
                  </a:cubicBezTo>
                  <a:cubicBezTo>
                    <a:pt x="105" y="89"/>
                    <a:pt x="105" y="89"/>
                    <a:pt x="105" y="89"/>
                  </a:cubicBezTo>
                  <a:cubicBezTo>
                    <a:pt x="105" y="88"/>
                    <a:pt x="105" y="88"/>
                    <a:pt x="105" y="88"/>
                  </a:cubicBezTo>
                  <a:cubicBezTo>
                    <a:pt x="105" y="88"/>
                    <a:pt x="105" y="88"/>
                    <a:pt x="105" y="88"/>
                  </a:cubicBezTo>
                  <a:cubicBezTo>
                    <a:pt x="105" y="88"/>
                    <a:pt x="105" y="88"/>
                    <a:pt x="105" y="88"/>
                  </a:cubicBezTo>
                  <a:cubicBezTo>
                    <a:pt x="104" y="88"/>
                    <a:pt x="104" y="88"/>
                    <a:pt x="104" y="88"/>
                  </a:cubicBezTo>
                  <a:cubicBezTo>
                    <a:pt x="104" y="87"/>
                    <a:pt x="104" y="87"/>
                    <a:pt x="103" y="86"/>
                  </a:cubicBezTo>
                  <a:cubicBezTo>
                    <a:pt x="102" y="84"/>
                    <a:pt x="101" y="83"/>
                    <a:pt x="100" y="81"/>
                  </a:cubicBezTo>
                  <a:cubicBezTo>
                    <a:pt x="99" y="80"/>
                    <a:pt x="99" y="80"/>
                    <a:pt x="99" y="80"/>
                  </a:cubicBezTo>
                  <a:cubicBezTo>
                    <a:pt x="98" y="78"/>
                    <a:pt x="97" y="76"/>
                    <a:pt x="95" y="75"/>
                  </a:cubicBezTo>
                  <a:cubicBezTo>
                    <a:pt x="97" y="75"/>
                    <a:pt x="97" y="75"/>
                    <a:pt x="97" y="75"/>
                  </a:cubicBezTo>
                  <a:cubicBezTo>
                    <a:pt x="97" y="74"/>
                    <a:pt x="97" y="74"/>
                    <a:pt x="97" y="74"/>
                  </a:cubicBezTo>
                  <a:cubicBezTo>
                    <a:pt x="98" y="74"/>
                    <a:pt x="98" y="75"/>
                    <a:pt x="98" y="75"/>
                  </a:cubicBezTo>
                  <a:cubicBezTo>
                    <a:pt x="99" y="76"/>
                    <a:pt x="99" y="76"/>
                    <a:pt x="99" y="76"/>
                  </a:cubicBezTo>
                  <a:cubicBezTo>
                    <a:pt x="99" y="76"/>
                    <a:pt x="99" y="76"/>
                    <a:pt x="99" y="76"/>
                  </a:cubicBezTo>
                  <a:cubicBezTo>
                    <a:pt x="100" y="76"/>
                    <a:pt x="100" y="76"/>
                    <a:pt x="100" y="76"/>
                  </a:cubicBezTo>
                  <a:cubicBezTo>
                    <a:pt x="100" y="76"/>
                    <a:pt x="100" y="76"/>
                    <a:pt x="100" y="76"/>
                  </a:cubicBezTo>
                  <a:cubicBezTo>
                    <a:pt x="100" y="76"/>
                    <a:pt x="100" y="76"/>
                    <a:pt x="100" y="76"/>
                  </a:cubicBezTo>
                  <a:cubicBezTo>
                    <a:pt x="100" y="77"/>
                    <a:pt x="100" y="77"/>
                    <a:pt x="100" y="77"/>
                  </a:cubicBezTo>
                  <a:cubicBezTo>
                    <a:pt x="101" y="78"/>
                    <a:pt x="101" y="78"/>
                    <a:pt x="101" y="78"/>
                  </a:cubicBezTo>
                  <a:cubicBezTo>
                    <a:pt x="101" y="78"/>
                    <a:pt x="101" y="78"/>
                    <a:pt x="101" y="78"/>
                  </a:cubicBezTo>
                  <a:cubicBezTo>
                    <a:pt x="101" y="78"/>
                    <a:pt x="101" y="78"/>
                    <a:pt x="101" y="78"/>
                  </a:cubicBezTo>
                  <a:cubicBezTo>
                    <a:pt x="101" y="78"/>
                    <a:pt x="101" y="79"/>
                    <a:pt x="101" y="79"/>
                  </a:cubicBezTo>
                  <a:cubicBezTo>
                    <a:pt x="101" y="82"/>
                    <a:pt x="101" y="82"/>
                    <a:pt x="101" y="82"/>
                  </a:cubicBezTo>
                  <a:cubicBezTo>
                    <a:pt x="102" y="82"/>
                    <a:pt x="102" y="82"/>
                    <a:pt x="102" y="82"/>
                  </a:cubicBezTo>
                  <a:cubicBezTo>
                    <a:pt x="103" y="82"/>
                    <a:pt x="103" y="82"/>
                    <a:pt x="103" y="82"/>
                  </a:cubicBezTo>
                  <a:cubicBezTo>
                    <a:pt x="103" y="82"/>
                    <a:pt x="103" y="82"/>
                    <a:pt x="103" y="82"/>
                  </a:cubicBezTo>
                  <a:cubicBezTo>
                    <a:pt x="103" y="82"/>
                    <a:pt x="103" y="82"/>
                    <a:pt x="103" y="82"/>
                  </a:cubicBezTo>
                  <a:cubicBezTo>
                    <a:pt x="103" y="83"/>
                    <a:pt x="103" y="83"/>
                    <a:pt x="103" y="83"/>
                  </a:cubicBezTo>
                  <a:cubicBezTo>
                    <a:pt x="103" y="85"/>
                    <a:pt x="104" y="85"/>
                    <a:pt x="105" y="85"/>
                  </a:cubicBezTo>
                  <a:cubicBezTo>
                    <a:pt x="105" y="85"/>
                    <a:pt x="105" y="85"/>
                    <a:pt x="105" y="85"/>
                  </a:cubicBezTo>
                  <a:cubicBezTo>
                    <a:pt x="106" y="85"/>
                    <a:pt x="106" y="86"/>
                    <a:pt x="107" y="86"/>
                  </a:cubicBezTo>
                  <a:cubicBezTo>
                    <a:pt x="107" y="87"/>
                    <a:pt x="107" y="87"/>
                    <a:pt x="107" y="88"/>
                  </a:cubicBezTo>
                  <a:cubicBezTo>
                    <a:pt x="107" y="88"/>
                    <a:pt x="107" y="89"/>
                    <a:pt x="108" y="89"/>
                  </a:cubicBezTo>
                  <a:cubicBezTo>
                    <a:pt x="108" y="89"/>
                    <a:pt x="108" y="89"/>
                    <a:pt x="108" y="89"/>
                  </a:cubicBezTo>
                  <a:cubicBezTo>
                    <a:pt x="108" y="90"/>
                    <a:pt x="108" y="90"/>
                    <a:pt x="108" y="90"/>
                  </a:cubicBezTo>
                  <a:cubicBezTo>
                    <a:pt x="108" y="90"/>
                    <a:pt x="108" y="92"/>
                    <a:pt x="110" y="92"/>
                  </a:cubicBezTo>
                  <a:cubicBezTo>
                    <a:pt x="110" y="92"/>
                    <a:pt x="110" y="92"/>
                    <a:pt x="110" y="92"/>
                  </a:cubicBezTo>
                  <a:cubicBezTo>
                    <a:pt x="110" y="92"/>
                    <a:pt x="110" y="92"/>
                    <a:pt x="110" y="92"/>
                  </a:cubicBezTo>
                  <a:cubicBezTo>
                    <a:pt x="110" y="93"/>
                    <a:pt x="110" y="93"/>
                    <a:pt x="110" y="93"/>
                  </a:cubicBezTo>
                  <a:cubicBezTo>
                    <a:pt x="110" y="93"/>
                    <a:pt x="110" y="93"/>
                    <a:pt x="110" y="93"/>
                  </a:cubicBezTo>
                  <a:cubicBezTo>
                    <a:pt x="110" y="94"/>
                    <a:pt x="110" y="95"/>
                    <a:pt x="111" y="95"/>
                  </a:cubicBezTo>
                  <a:cubicBezTo>
                    <a:pt x="111" y="95"/>
                    <a:pt x="111" y="95"/>
                    <a:pt x="111" y="95"/>
                  </a:cubicBezTo>
                  <a:cubicBezTo>
                    <a:pt x="111" y="95"/>
                    <a:pt x="111" y="95"/>
                    <a:pt x="111" y="95"/>
                  </a:cubicBezTo>
                  <a:cubicBezTo>
                    <a:pt x="111" y="95"/>
                    <a:pt x="111" y="95"/>
                    <a:pt x="111" y="95"/>
                  </a:cubicBezTo>
                  <a:cubicBezTo>
                    <a:pt x="111" y="96"/>
                    <a:pt x="111" y="96"/>
                    <a:pt x="111" y="96"/>
                  </a:cubicBezTo>
                  <a:cubicBezTo>
                    <a:pt x="112" y="97"/>
                    <a:pt x="112" y="97"/>
                    <a:pt x="112" y="98"/>
                  </a:cubicBezTo>
                  <a:cubicBezTo>
                    <a:pt x="113" y="98"/>
                    <a:pt x="113" y="98"/>
                    <a:pt x="113" y="98"/>
                  </a:cubicBezTo>
                  <a:cubicBezTo>
                    <a:pt x="113" y="99"/>
                    <a:pt x="114" y="99"/>
                    <a:pt x="114" y="99"/>
                  </a:cubicBezTo>
                  <a:cubicBezTo>
                    <a:pt x="114" y="99"/>
                    <a:pt x="114" y="99"/>
                    <a:pt x="114" y="99"/>
                  </a:cubicBezTo>
                  <a:cubicBezTo>
                    <a:pt x="114" y="100"/>
                    <a:pt x="114" y="100"/>
                    <a:pt x="114" y="100"/>
                  </a:cubicBezTo>
                  <a:cubicBezTo>
                    <a:pt x="114" y="101"/>
                    <a:pt x="114" y="102"/>
                    <a:pt x="115" y="102"/>
                  </a:cubicBezTo>
                  <a:cubicBezTo>
                    <a:pt x="116" y="102"/>
                    <a:pt x="116" y="102"/>
                    <a:pt x="116" y="102"/>
                  </a:cubicBezTo>
                  <a:cubicBezTo>
                    <a:pt x="116" y="102"/>
                    <a:pt x="116" y="102"/>
                    <a:pt x="116" y="102"/>
                  </a:cubicBezTo>
                  <a:cubicBezTo>
                    <a:pt x="116" y="103"/>
                    <a:pt x="116" y="103"/>
                    <a:pt x="116" y="103"/>
                  </a:cubicBezTo>
                  <a:cubicBezTo>
                    <a:pt x="116" y="105"/>
                    <a:pt x="116" y="105"/>
                    <a:pt x="116" y="105"/>
                  </a:cubicBezTo>
                  <a:cubicBezTo>
                    <a:pt x="116" y="106"/>
                    <a:pt x="116" y="106"/>
                    <a:pt x="117" y="106"/>
                  </a:cubicBezTo>
                  <a:cubicBezTo>
                    <a:pt x="117" y="106"/>
                    <a:pt x="117" y="106"/>
                    <a:pt x="117" y="106"/>
                  </a:cubicBezTo>
                  <a:cubicBezTo>
                    <a:pt x="117" y="107"/>
                    <a:pt x="117" y="108"/>
                    <a:pt x="118" y="108"/>
                  </a:cubicBezTo>
                  <a:cubicBezTo>
                    <a:pt x="118" y="109"/>
                    <a:pt x="119" y="110"/>
                    <a:pt x="120" y="110"/>
                  </a:cubicBezTo>
                  <a:cubicBezTo>
                    <a:pt x="122" y="111"/>
                    <a:pt x="122" y="111"/>
                    <a:pt x="122" y="111"/>
                  </a:cubicBezTo>
                  <a:cubicBezTo>
                    <a:pt x="122" y="109"/>
                    <a:pt x="122" y="109"/>
                    <a:pt x="122" y="109"/>
                  </a:cubicBezTo>
                  <a:cubicBezTo>
                    <a:pt x="121" y="106"/>
                    <a:pt x="120" y="102"/>
                    <a:pt x="119" y="97"/>
                  </a:cubicBezTo>
                  <a:cubicBezTo>
                    <a:pt x="118" y="95"/>
                    <a:pt x="118" y="93"/>
                    <a:pt x="118" y="91"/>
                  </a:cubicBezTo>
                  <a:cubicBezTo>
                    <a:pt x="118" y="90"/>
                    <a:pt x="118" y="90"/>
                    <a:pt x="118" y="89"/>
                  </a:cubicBezTo>
                  <a:cubicBezTo>
                    <a:pt x="119" y="88"/>
                    <a:pt x="119" y="88"/>
                    <a:pt x="119" y="88"/>
                  </a:cubicBezTo>
                  <a:cubicBezTo>
                    <a:pt x="119" y="87"/>
                    <a:pt x="119" y="87"/>
                    <a:pt x="119" y="86"/>
                  </a:cubicBezTo>
                  <a:cubicBezTo>
                    <a:pt x="119" y="86"/>
                    <a:pt x="119" y="86"/>
                    <a:pt x="119" y="86"/>
                  </a:cubicBezTo>
                  <a:cubicBezTo>
                    <a:pt x="119" y="86"/>
                    <a:pt x="119" y="85"/>
                    <a:pt x="119" y="85"/>
                  </a:cubicBezTo>
                  <a:cubicBezTo>
                    <a:pt x="119" y="85"/>
                    <a:pt x="118" y="84"/>
                    <a:pt x="118" y="84"/>
                  </a:cubicBezTo>
                  <a:cubicBezTo>
                    <a:pt x="118" y="84"/>
                    <a:pt x="118" y="84"/>
                    <a:pt x="118" y="84"/>
                  </a:cubicBezTo>
                  <a:cubicBezTo>
                    <a:pt x="118" y="84"/>
                    <a:pt x="118" y="84"/>
                    <a:pt x="118" y="84"/>
                  </a:cubicBezTo>
                  <a:cubicBezTo>
                    <a:pt x="117" y="84"/>
                    <a:pt x="118" y="84"/>
                    <a:pt x="118" y="83"/>
                  </a:cubicBezTo>
                  <a:cubicBezTo>
                    <a:pt x="118" y="82"/>
                    <a:pt x="118" y="82"/>
                    <a:pt x="118" y="82"/>
                  </a:cubicBezTo>
                  <a:cubicBezTo>
                    <a:pt x="117" y="81"/>
                    <a:pt x="117" y="81"/>
                    <a:pt x="117" y="81"/>
                  </a:cubicBezTo>
                  <a:cubicBezTo>
                    <a:pt x="117" y="81"/>
                    <a:pt x="117" y="81"/>
                    <a:pt x="117" y="81"/>
                  </a:cubicBezTo>
                  <a:cubicBezTo>
                    <a:pt x="116" y="81"/>
                    <a:pt x="116" y="81"/>
                    <a:pt x="116" y="81"/>
                  </a:cubicBezTo>
                  <a:cubicBezTo>
                    <a:pt x="116" y="81"/>
                    <a:pt x="116" y="81"/>
                    <a:pt x="116" y="81"/>
                  </a:cubicBezTo>
                  <a:cubicBezTo>
                    <a:pt x="116" y="81"/>
                    <a:pt x="116" y="81"/>
                    <a:pt x="116" y="81"/>
                  </a:cubicBezTo>
                  <a:cubicBezTo>
                    <a:pt x="116" y="79"/>
                    <a:pt x="116" y="79"/>
                    <a:pt x="116" y="79"/>
                  </a:cubicBezTo>
                  <a:cubicBezTo>
                    <a:pt x="115" y="79"/>
                    <a:pt x="115" y="79"/>
                    <a:pt x="115" y="79"/>
                  </a:cubicBezTo>
                  <a:cubicBezTo>
                    <a:pt x="115" y="78"/>
                    <a:pt x="115" y="78"/>
                    <a:pt x="115" y="78"/>
                  </a:cubicBezTo>
                  <a:cubicBezTo>
                    <a:pt x="115" y="77"/>
                    <a:pt x="115" y="77"/>
                    <a:pt x="115" y="77"/>
                  </a:cubicBezTo>
                  <a:cubicBezTo>
                    <a:pt x="115" y="77"/>
                    <a:pt x="115" y="77"/>
                    <a:pt x="115" y="77"/>
                  </a:cubicBezTo>
                  <a:cubicBezTo>
                    <a:pt x="115" y="76"/>
                    <a:pt x="115" y="76"/>
                    <a:pt x="115" y="76"/>
                  </a:cubicBezTo>
                  <a:cubicBezTo>
                    <a:pt x="114" y="76"/>
                    <a:pt x="114" y="76"/>
                    <a:pt x="114" y="76"/>
                  </a:cubicBezTo>
                  <a:cubicBezTo>
                    <a:pt x="113" y="76"/>
                    <a:pt x="113" y="76"/>
                    <a:pt x="113" y="76"/>
                  </a:cubicBezTo>
                  <a:cubicBezTo>
                    <a:pt x="113" y="76"/>
                    <a:pt x="113" y="76"/>
                    <a:pt x="113" y="76"/>
                  </a:cubicBezTo>
                  <a:cubicBezTo>
                    <a:pt x="113" y="75"/>
                    <a:pt x="113" y="75"/>
                    <a:pt x="113" y="75"/>
                  </a:cubicBezTo>
                  <a:cubicBezTo>
                    <a:pt x="113" y="75"/>
                    <a:pt x="113" y="75"/>
                    <a:pt x="113" y="75"/>
                  </a:cubicBezTo>
                  <a:cubicBezTo>
                    <a:pt x="113" y="74"/>
                    <a:pt x="113" y="74"/>
                    <a:pt x="113" y="74"/>
                  </a:cubicBezTo>
                  <a:cubicBezTo>
                    <a:pt x="113" y="73"/>
                    <a:pt x="113" y="73"/>
                    <a:pt x="112" y="73"/>
                  </a:cubicBezTo>
                  <a:cubicBezTo>
                    <a:pt x="112" y="73"/>
                    <a:pt x="112" y="73"/>
                    <a:pt x="112" y="73"/>
                  </a:cubicBezTo>
                  <a:cubicBezTo>
                    <a:pt x="112" y="73"/>
                    <a:pt x="112" y="73"/>
                    <a:pt x="112" y="73"/>
                  </a:cubicBezTo>
                  <a:cubicBezTo>
                    <a:pt x="112" y="72"/>
                    <a:pt x="112" y="72"/>
                    <a:pt x="112" y="72"/>
                  </a:cubicBezTo>
                  <a:cubicBezTo>
                    <a:pt x="112" y="72"/>
                    <a:pt x="112" y="72"/>
                    <a:pt x="112" y="71"/>
                  </a:cubicBezTo>
                  <a:cubicBezTo>
                    <a:pt x="111" y="71"/>
                    <a:pt x="111" y="70"/>
                    <a:pt x="111" y="70"/>
                  </a:cubicBezTo>
                  <a:cubicBezTo>
                    <a:pt x="110" y="69"/>
                    <a:pt x="110" y="69"/>
                    <a:pt x="110" y="69"/>
                  </a:cubicBezTo>
                  <a:cubicBezTo>
                    <a:pt x="110" y="69"/>
                    <a:pt x="110" y="69"/>
                    <a:pt x="110" y="69"/>
                  </a:cubicBezTo>
                  <a:cubicBezTo>
                    <a:pt x="109" y="69"/>
                    <a:pt x="109" y="69"/>
                    <a:pt x="109" y="69"/>
                  </a:cubicBezTo>
                  <a:cubicBezTo>
                    <a:pt x="109" y="68"/>
                    <a:pt x="109" y="68"/>
                    <a:pt x="109" y="68"/>
                  </a:cubicBezTo>
                  <a:cubicBezTo>
                    <a:pt x="109" y="68"/>
                    <a:pt x="109" y="68"/>
                    <a:pt x="109" y="68"/>
                  </a:cubicBezTo>
                  <a:cubicBezTo>
                    <a:pt x="109" y="68"/>
                    <a:pt x="109" y="68"/>
                    <a:pt x="109" y="68"/>
                  </a:cubicBezTo>
                  <a:cubicBezTo>
                    <a:pt x="109" y="66"/>
                    <a:pt x="109" y="66"/>
                    <a:pt x="109" y="66"/>
                  </a:cubicBezTo>
                  <a:cubicBezTo>
                    <a:pt x="108" y="66"/>
                    <a:pt x="108" y="66"/>
                    <a:pt x="108" y="66"/>
                  </a:cubicBezTo>
                  <a:cubicBezTo>
                    <a:pt x="108" y="66"/>
                    <a:pt x="108" y="66"/>
                    <a:pt x="108" y="66"/>
                  </a:cubicBezTo>
                  <a:cubicBezTo>
                    <a:pt x="108" y="66"/>
                    <a:pt x="108" y="66"/>
                    <a:pt x="108" y="66"/>
                  </a:cubicBezTo>
                  <a:cubicBezTo>
                    <a:pt x="107" y="65"/>
                    <a:pt x="107" y="65"/>
                    <a:pt x="107" y="65"/>
                  </a:cubicBezTo>
                  <a:cubicBezTo>
                    <a:pt x="107" y="65"/>
                    <a:pt x="107" y="64"/>
                    <a:pt x="107" y="64"/>
                  </a:cubicBezTo>
                  <a:cubicBezTo>
                    <a:pt x="107" y="63"/>
                    <a:pt x="107" y="63"/>
                    <a:pt x="107" y="63"/>
                  </a:cubicBezTo>
                  <a:cubicBezTo>
                    <a:pt x="106" y="63"/>
                    <a:pt x="106" y="63"/>
                    <a:pt x="106" y="63"/>
                  </a:cubicBezTo>
                  <a:cubicBezTo>
                    <a:pt x="106" y="62"/>
                    <a:pt x="106" y="62"/>
                    <a:pt x="106" y="62"/>
                  </a:cubicBezTo>
                  <a:cubicBezTo>
                    <a:pt x="106" y="62"/>
                    <a:pt x="106" y="61"/>
                    <a:pt x="105" y="61"/>
                  </a:cubicBezTo>
                  <a:cubicBezTo>
                    <a:pt x="105" y="61"/>
                    <a:pt x="105" y="61"/>
                    <a:pt x="105" y="61"/>
                  </a:cubicBezTo>
                  <a:cubicBezTo>
                    <a:pt x="105" y="61"/>
                    <a:pt x="105" y="61"/>
                    <a:pt x="105" y="61"/>
                  </a:cubicBezTo>
                  <a:cubicBezTo>
                    <a:pt x="105" y="60"/>
                    <a:pt x="105" y="60"/>
                    <a:pt x="105" y="60"/>
                  </a:cubicBezTo>
                  <a:cubicBezTo>
                    <a:pt x="104" y="59"/>
                    <a:pt x="104" y="59"/>
                    <a:pt x="104" y="59"/>
                  </a:cubicBezTo>
                  <a:cubicBezTo>
                    <a:pt x="103" y="58"/>
                    <a:pt x="103" y="58"/>
                    <a:pt x="103" y="58"/>
                  </a:cubicBezTo>
                  <a:cubicBezTo>
                    <a:pt x="103" y="57"/>
                    <a:pt x="102" y="57"/>
                    <a:pt x="102" y="57"/>
                  </a:cubicBezTo>
                  <a:cubicBezTo>
                    <a:pt x="102" y="57"/>
                    <a:pt x="102" y="57"/>
                    <a:pt x="102" y="57"/>
                  </a:cubicBezTo>
                  <a:cubicBezTo>
                    <a:pt x="101" y="56"/>
                    <a:pt x="101" y="56"/>
                    <a:pt x="101" y="56"/>
                  </a:cubicBezTo>
                  <a:cubicBezTo>
                    <a:pt x="100" y="56"/>
                    <a:pt x="100" y="55"/>
                    <a:pt x="100" y="55"/>
                  </a:cubicBezTo>
                  <a:cubicBezTo>
                    <a:pt x="100" y="54"/>
                    <a:pt x="100" y="54"/>
                    <a:pt x="100" y="53"/>
                  </a:cubicBezTo>
                  <a:cubicBezTo>
                    <a:pt x="99" y="53"/>
                    <a:pt x="99" y="53"/>
                    <a:pt x="99" y="53"/>
                  </a:cubicBezTo>
                  <a:cubicBezTo>
                    <a:pt x="99" y="52"/>
                    <a:pt x="99" y="52"/>
                    <a:pt x="99" y="52"/>
                  </a:cubicBezTo>
                  <a:cubicBezTo>
                    <a:pt x="99" y="52"/>
                    <a:pt x="99" y="52"/>
                    <a:pt x="99" y="52"/>
                  </a:cubicBezTo>
                  <a:cubicBezTo>
                    <a:pt x="99" y="52"/>
                    <a:pt x="99" y="51"/>
                    <a:pt x="98" y="51"/>
                  </a:cubicBezTo>
                  <a:cubicBezTo>
                    <a:pt x="97" y="51"/>
                    <a:pt x="97" y="51"/>
                    <a:pt x="97" y="51"/>
                  </a:cubicBezTo>
                  <a:cubicBezTo>
                    <a:pt x="96" y="50"/>
                    <a:pt x="96" y="50"/>
                    <a:pt x="95" y="49"/>
                  </a:cubicBezTo>
                  <a:cubicBezTo>
                    <a:pt x="95" y="49"/>
                    <a:pt x="95" y="48"/>
                    <a:pt x="95" y="48"/>
                  </a:cubicBezTo>
                  <a:cubicBezTo>
                    <a:pt x="95" y="47"/>
                    <a:pt x="94" y="47"/>
                    <a:pt x="94" y="46"/>
                  </a:cubicBezTo>
                  <a:cubicBezTo>
                    <a:pt x="94" y="45"/>
                    <a:pt x="93" y="45"/>
                    <a:pt x="92" y="44"/>
                  </a:cubicBezTo>
                  <a:cubicBezTo>
                    <a:pt x="91" y="44"/>
                    <a:pt x="91" y="43"/>
                    <a:pt x="91" y="43"/>
                  </a:cubicBezTo>
                  <a:cubicBezTo>
                    <a:pt x="90" y="43"/>
                    <a:pt x="90" y="43"/>
                    <a:pt x="90" y="43"/>
                  </a:cubicBezTo>
                  <a:cubicBezTo>
                    <a:pt x="90" y="42"/>
                    <a:pt x="90" y="42"/>
                    <a:pt x="90" y="41"/>
                  </a:cubicBezTo>
                  <a:cubicBezTo>
                    <a:pt x="89" y="41"/>
                    <a:pt x="89" y="41"/>
                    <a:pt x="88" y="40"/>
                  </a:cubicBezTo>
                  <a:cubicBezTo>
                    <a:pt x="87" y="39"/>
                    <a:pt x="86" y="38"/>
                    <a:pt x="85" y="38"/>
                  </a:cubicBezTo>
                  <a:cubicBezTo>
                    <a:pt x="83" y="36"/>
                    <a:pt x="82" y="34"/>
                    <a:pt x="80" y="32"/>
                  </a:cubicBezTo>
                  <a:cubicBezTo>
                    <a:pt x="80" y="31"/>
                    <a:pt x="80" y="31"/>
                    <a:pt x="80" y="31"/>
                  </a:cubicBezTo>
                  <a:cubicBezTo>
                    <a:pt x="80" y="31"/>
                    <a:pt x="80" y="31"/>
                    <a:pt x="80" y="31"/>
                  </a:cubicBezTo>
                  <a:cubicBezTo>
                    <a:pt x="78" y="31"/>
                    <a:pt x="77" y="30"/>
                    <a:pt x="76" y="29"/>
                  </a:cubicBezTo>
                  <a:cubicBezTo>
                    <a:pt x="76" y="28"/>
                    <a:pt x="76" y="28"/>
                    <a:pt x="76" y="28"/>
                  </a:cubicBezTo>
                  <a:cubicBezTo>
                    <a:pt x="75" y="27"/>
                    <a:pt x="75" y="26"/>
                    <a:pt x="73" y="26"/>
                  </a:cubicBezTo>
                  <a:cubicBezTo>
                    <a:pt x="73" y="26"/>
                    <a:pt x="73" y="26"/>
                    <a:pt x="72" y="25"/>
                  </a:cubicBezTo>
                  <a:cubicBezTo>
                    <a:pt x="72" y="25"/>
                    <a:pt x="71" y="25"/>
                    <a:pt x="71" y="25"/>
                  </a:cubicBezTo>
                  <a:cubicBezTo>
                    <a:pt x="70" y="24"/>
                    <a:pt x="69" y="23"/>
                    <a:pt x="69" y="22"/>
                  </a:cubicBezTo>
                  <a:cubicBezTo>
                    <a:pt x="69" y="22"/>
                    <a:pt x="69" y="22"/>
                    <a:pt x="69" y="22"/>
                  </a:cubicBezTo>
                  <a:cubicBezTo>
                    <a:pt x="69" y="21"/>
                    <a:pt x="69" y="21"/>
                    <a:pt x="69" y="21"/>
                  </a:cubicBezTo>
                  <a:cubicBezTo>
                    <a:pt x="67" y="21"/>
                    <a:pt x="67" y="21"/>
                    <a:pt x="67" y="21"/>
                  </a:cubicBezTo>
                  <a:cubicBezTo>
                    <a:pt x="66" y="21"/>
                    <a:pt x="66" y="21"/>
                    <a:pt x="65" y="21"/>
                  </a:cubicBezTo>
                  <a:cubicBezTo>
                    <a:pt x="65" y="20"/>
                    <a:pt x="64" y="19"/>
                    <a:pt x="64" y="19"/>
                  </a:cubicBezTo>
                  <a:cubicBezTo>
                    <a:pt x="63" y="18"/>
                    <a:pt x="63" y="18"/>
                    <a:pt x="63" y="17"/>
                  </a:cubicBezTo>
                  <a:cubicBezTo>
                    <a:pt x="63" y="17"/>
                    <a:pt x="63" y="17"/>
                    <a:pt x="63" y="17"/>
                  </a:cubicBezTo>
                  <a:cubicBezTo>
                    <a:pt x="62" y="17"/>
                    <a:pt x="62" y="17"/>
                    <a:pt x="62" y="17"/>
                  </a:cubicBezTo>
                  <a:cubicBezTo>
                    <a:pt x="61" y="17"/>
                    <a:pt x="61" y="17"/>
                    <a:pt x="60" y="17"/>
                  </a:cubicBezTo>
                  <a:cubicBezTo>
                    <a:pt x="60" y="16"/>
                    <a:pt x="59" y="16"/>
                    <a:pt x="59" y="15"/>
                  </a:cubicBezTo>
                  <a:cubicBezTo>
                    <a:pt x="59" y="15"/>
                    <a:pt x="59" y="15"/>
                    <a:pt x="59" y="15"/>
                  </a:cubicBezTo>
                  <a:cubicBezTo>
                    <a:pt x="59" y="14"/>
                    <a:pt x="58" y="14"/>
                    <a:pt x="57" y="14"/>
                  </a:cubicBezTo>
                  <a:cubicBezTo>
                    <a:pt x="57" y="14"/>
                    <a:pt x="57" y="14"/>
                    <a:pt x="57" y="14"/>
                  </a:cubicBezTo>
                  <a:cubicBezTo>
                    <a:pt x="56" y="14"/>
                    <a:pt x="56" y="13"/>
                    <a:pt x="56" y="13"/>
                  </a:cubicBezTo>
                  <a:cubicBezTo>
                    <a:pt x="54" y="11"/>
                    <a:pt x="52" y="10"/>
                    <a:pt x="49" y="8"/>
                  </a:cubicBezTo>
                  <a:cubicBezTo>
                    <a:pt x="47" y="7"/>
                    <a:pt x="44" y="6"/>
                    <a:pt x="42" y="4"/>
                  </a:cubicBezTo>
                  <a:cubicBezTo>
                    <a:pt x="40" y="3"/>
                    <a:pt x="38" y="2"/>
                    <a:pt x="36" y="1"/>
                  </a:cubicBezTo>
                  <a:cubicBezTo>
                    <a:pt x="34" y="0"/>
                    <a:pt x="34" y="0"/>
                    <a:pt x="34" y="0"/>
                  </a:cubicBezTo>
                </a:path>
              </a:pathLst>
            </a:custGeom>
            <a:grpFill/>
            <a:ln w="15875">
              <a:solidFill>
                <a:schemeClr val="bg1">
                  <a:lumMod val="6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4" name="Freeform 42"/>
            <p:cNvSpPr>
              <a:spLocks noEditPoints="1"/>
            </p:cNvSpPr>
            <p:nvPr/>
          </p:nvSpPr>
          <p:spPr bwMode="auto">
            <a:xfrm>
              <a:off x="3477" y="1838"/>
              <a:ext cx="322" cy="675"/>
            </a:xfrm>
            <a:custGeom>
              <a:avLst/>
              <a:gdLst>
                <a:gd name="T0" fmla="*/ 3 w 135"/>
                <a:gd name="T1" fmla="*/ 78 h 283"/>
                <a:gd name="T2" fmla="*/ 0 w 135"/>
                <a:gd name="T3" fmla="*/ 85 h 283"/>
                <a:gd name="T4" fmla="*/ 9 w 135"/>
                <a:gd name="T5" fmla="*/ 113 h 283"/>
                <a:gd name="T6" fmla="*/ 14 w 135"/>
                <a:gd name="T7" fmla="*/ 116 h 283"/>
                <a:gd name="T8" fmla="*/ 18 w 135"/>
                <a:gd name="T9" fmla="*/ 128 h 283"/>
                <a:gd name="T10" fmla="*/ 25 w 135"/>
                <a:gd name="T11" fmla="*/ 137 h 283"/>
                <a:gd name="T12" fmla="*/ 22 w 135"/>
                <a:gd name="T13" fmla="*/ 150 h 283"/>
                <a:gd name="T14" fmla="*/ 20 w 135"/>
                <a:gd name="T15" fmla="*/ 166 h 283"/>
                <a:gd name="T16" fmla="*/ 29 w 135"/>
                <a:gd name="T17" fmla="*/ 180 h 283"/>
                <a:gd name="T18" fmla="*/ 32 w 135"/>
                <a:gd name="T19" fmla="*/ 192 h 283"/>
                <a:gd name="T20" fmla="*/ 42 w 135"/>
                <a:gd name="T21" fmla="*/ 204 h 283"/>
                <a:gd name="T22" fmla="*/ 48 w 135"/>
                <a:gd name="T23" fmla="*/ 208 h 283"/>
                <a:gd name="T24" fmla="*/ 51 w 135"/>
                <a:gd name="T25" fmla="*/ 218 h 283"/>
                <a:gd name="T26" fmla="*/ 54 w 135"/>
                <a:gd name="T27" fmla="*/ 238 h 283"/>
                <a:gd name="T28" fmla="*/ 57 w 135"/>
                <a:gd name="T29" fmla="*/ 253 h 283"/>
                <a:gd name="T30" fmla="*/ 66 w 135"/>
                <a:gd name="T31" fmla="*/ 265 h 283"/>
                <a:gd name="T32" fmla="*/ 74 w 135"/>
                <a:gd name="T33" fmla="*/ 278 h 283"/>
                <a:gd name="T34" fmla="*/ 80 w 135"/>
                <a:gd name="T35" fmla="*/ 283 h 283"/>
                <a:gd name="T36" fmla="*/ 84 w 135"/>
                <a:gd name="T37" fmla="*/ 275 h 283"/>
                <a:gd name="T38" fmla="*/ 79 w 135"/>
                <a:gd name="T39" fmla="*/ 262 h 283"/>
                <a:gd name="T40" fmla="*/ 85 w 135"/>
                <a:gd name="T41" fmla="*/ 255 h 283"/>
                <a:gd name="T42" fmla="*/ 90 w 135"/>
                <a:gd name="T43" fmla="*/ 244 h 283"/>
                <a:gd name="T44" fmla="*/ 98 w 135"/>
                <a:gd name="T45" fmla="*/ 224 h 283"/>
                <a:gd name="T46" fmla="*/ 111 w 135"/>
                <a:gd name="T47" fmla="*/ 217 h 283"/>
                <a:gd name="T48" fmla="*/ 119 w 135"/>
                <a:gd name="T49" fmla="*/ 210 h 283"/>
                <a:gd name="T50" fmla="*/ 124 w 135"/>
                <a:gd name="T51" fmla="*/ 188 h 283"/>
                <a:gd name="T52" fmla="*/ 134 w 135"/>
                <a:gd name="T53" fmla="*/ 178 h 283"/>
                <a:gd name="T54" fmla="*/ 133 w 135"/>
                <a:gd name="T55" fmla="*/ 166 h 283"/>
                <a:gd name="T56" fmla="*/ 120 w 135"/>
                <a:gd name="T57" fmla="*/ 159 h 283"/>
                <a:gd name="T58" fmla="*/ 104 w 135"/>
                <a:gd name="T59" fmla="*/ 156 h 283"/>
                <a:gd name="T60" fmla="*/ 91 w 135"/>
                <a:gd name="T61" fmla="*/ 153 h 283"/>
                <a:gd name="T62" fmla="*/ 95 w 135"/>
                <a:gd name="T63" fmla="*/ 146 h 283"/>
                <a:gd name="T64" fmla="*/ 85 w 135"/>
                <a:gd name="T65" fmla="*/ 136 h 283"/>
                <a:gd name="T66" fmla="*/ 70 w 135"/>
                <a:gd name="T67" fmla="*/ 129 h 283"/>
                <a:gd name="T68" fmla="*/ 60 w 135"/>
                <a:gd name="T69" fmla="*/ 123 h 283"/>
                <a:gd name="T70" fmla="*/ 44 w 135"/>
                <a:gd name="T71" fmla="*/ 117 h 283"/>
                <a:gd name="T72" fmla="*/ 32 w 135"/>
                <a:gd name="T73" fmla="*/ 120 h 283"/>
                <a:gd name="T74" fmla="*/ 29 w 135"/>
                <a:gd name="T75" fmla="*/ 125 h 283"/>
                <a:gd name="T76" fmla="*/ 20 w 135"/>
                <a:gd name="T77" fmla="*/ 120 h 283"/>
                <a:gd name="T78" fmla="*/ 19 w 135"/>
                <a:gd name="T79" fmla="*/ 106 h 283"/>
                <a:gd name="T80" fmla="*/ 18 w 135"/>
                <a:gd name="T81" fmla="*/ 99 h 283"/>
                <a:gd name="T82" fmla="*/ 14 w 135"/>
                <a:gd name="T83" fmla="*/ 94 h 283"/>
                <a:gd name="T84" fmla="*/ 7 w 135"/>
                <a:gd name="T85" fmla="*/ 96 h 283"/>
                <a:gd name="T86" fmla="*/ 10 w 135"/>
                <a:gd name="T87" fmla="*/ 89 h 283"/>
                <a:gd name="T88" fmla="*/ 15 w 135"/>
                <a:gd name="T89" fmla="*/ 79 h 283"/>
                <a:gd name="T90" fmla="*/ 27 w 135"/>
                <a:gd name="T91" fmla="*/ 71 h 283"/>
                <a:gd name="T92" fmla="*/ 32 w 135"/>
                <a:gd name="T93" fmla="*/ 82 h 283"/>
                <a:gd name="T94" fmla="*/ 39 w 135"/>
                <a:gd name="T95" fmla="*/ 69 h 283"/>
                <a:gd name="T96" fmla="*/ 43 w 135"/>
                <a:gd name="T97" fmla="*/ 63 h 283"/>
                <a:gd name="T98" fmla="*/ 56 w 135"/>
                <a:gd name="T99" fmla="*/ 55 h 283"/>
                <a:gd name="T100" fmla="*/ 68 w 135"/>
                <a:gd name="T101" fmla="*/ 45 h 283"/>
                <a:gd name="T102" fmla="*/ 74 w 135"/>
                <a:gd name="T103" fmla="*/ 37 h 283"/>
                <a:gd name="T104" fmla="*/ 83 w 135"/>
                <a:gd name="T105" fmla="*/ 31 h 283"/>
                <a:gd name="T106" fmla="*/ 80 w 135"/>
                <a:gd name="T107" fmla="*/ 29 h 283"/>
                <a:gd name="T108" fmla="*/ 96 w 135"/>
                <a:gd name="T109" fmla="*/ 24 h 283"/>
                <a:gd name="T110" fmla="*/ 102 w 135"/>
                <a:gd name="T111" fmla="*/ 11 h 283"/>
                <a:gd name="T112" fmla="*/ 96 w 135"/>
                <a:gd name="T113" fmla="*/ 8 h 283"/>
                <a:gd name="T114" fmla="*/ 80 w 135"/>
                <a:gd name="T115" fmla="*/ 18 h 283"/>
                <a:gd name="T116" fmla="*/ 72 w 135"/>
                <a:gd name="T117" fmla="*/ 18 h 283"/>
                <a:gd name="T118" fmla="*/ 76 w 135"/>
                <a:gd name="T119" fmla="*/ 9 h 283"/>
                <a:gd name="T120" fmla="*/ 86 w 135"/>
                <a:gd name="T121"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283">
                  <a:moveTo>
                    <a:pt x="71" y="39"/>
                  </a:moveTo>
                  <a:cubicBezTo>
                    <a:pt x="71" y="39"/>
                    <a:pt x="71" y="39"/>
                    <a:pt x="71" y="39"/>
                  </a:cubicBezTo>
                  <a:cubicBezTo>
                    <a:pt x="71" y="39"/>
                    <a:pt x="71" y="39"/>
                    <a:pt x="71" y="39"/>
                  </a:cubicBezTo>
                  <a:moveTo>
                    <a:pt x="96" y="12"/>
                  </a:moveTo>
                  <a:cubicBezTo>
                    <a:pt x="96" y="12"/>
                    <a:pt x="96" y="12"/>
                    <a:pt x="96" y="12"/>
                  </a:cubicBezTo>
                  <a:moveTo>
                    <a:pt x="86" y="0"/>
                  </a:moveTo>
                  <a:cubicBezTo>
                    <a:pt x="84" y="0"/>
                    <a:pt x="84" y="0"/>
                    <a:pt x="84" y="0"/>
                  </a:cubicBezTo>
                  <a:cubicBezTo>
                    <a:pt x="83" y="0"/>
                    <a:pt x="82" y="0"/>
                    <a:pt x="81" y="0"/>
                  </a:cubicBezTo>
                  <a:cubicBezTo>
                    <a:pt x="72" y="5"/>
                    <a:pt x="63" y="10"/>
                    <a:pt x="56" y="16"/>
                  </a:cubicBezTo>
                  <a:cubicBezTo>
                    <a:pt x="39" y="28"/>
                    <a:pt x="25" y="41"/>
                    <a:pt x="14" y="57"/>
                  </a:cubicBezTo>
                  <a:cubicBezTo>
                    <a:pt x="9" y="63"/>
                    <a:pt x="5" y="69"/>
                    <a:pt x="1" y="76"/>
                  </a:cubicBezTo>
                  <a:cubicBezTo>
                    <a:pt x="0" y="78"/>
                    <a:pt x="0" y="78"/>
                    <a:pt x="0" y="78"/>
                  </a:cubicBezTo>
                  <a:cubicBezTo>
                    <a:pt x="2" y="78"/>
                    <a:pt x="2" y="78"/>
                    <a:pt x="2" y="78"/>
                  </a:cubicBezTo>
                  <a:cubicBezTo>
                    <a:pt x="3" y="78"/>
                    <a:pt x="3" y="78"/>
                    <a:pt x="3" y="78"/>
                  </a:cubicBezTo>
                  <a:cubicBezTo>
                    <a:pt x="3" y="78"/>
                    <a:pt x="3" y="78"/>
                    <a:pt x="3" y="78"/>
                  </a:cubicBezTo>
                  <a:cubicBezTo>
                    <a:pt x="4" y="78"/>
                    <a:pt x="4" y="78"/>
                    <a:pt x="4" y="78"/>
                  </a:cubicBezTo>
                  <a:cubicBezTo>
                    <a:pt x="4" y="78"/>
                    <a:pt x="4" y="78"/>
                    <a:pt x="4" y="78"/>
                  </a:cubicBezTo>
                  <a:cubicBezTo>
                    <a:pt x="4" y="78"/>
                    <a:pt x="4" y="78"/>
                    <a:pt x="4" y="78"/>
                  </a:cubicBezTo>
                  <a:cubicBezTo>
                    <a:pt x="3" y="79"/>
                    <a:pt x="3" y="79"/>
                    <a:pt x="3" y="80"/>
                  </a:cubicBezTo>
                  <a:cubicBezTo>
                    <a:pt x="3" y="82"/>
                    <a:pt x="3" y="82"/>
                    <a:pt x="3" y="82"/>
                  </a:cubicBezTo>
                  <a:cubicBezTo>
                    <a:pt x="3" y="83"/>
                    <a:pt x="2" y="83"/>
                    <a:pt x="2" y="83"/>
                  </a:cubicBezTo>
                  <a:cubicBezTo>
                    <a:pt x="2" y="83"/>
                    <a:pt x="2" y="83"/>
                    <a:pt x="2" y="83"/>
                  </a:cubicBezTo>
                  <a:cubicBezTo>
                    <a:pt x="1" y="83"/>
                    <a:pt x="1" y="83"/>
                    <a:pt x="1" y="83"/>
                  </a:cubicBezTo>
                  <a:cubicBezTo>
                    <a:pt x="1" y="84"/>
                    <a:pt x="1" y="84"/>
                    <a:pt x="1" y="84"/>
                  </a:cubicBezTo>
                  <a:cubicBezTo>
                    <a:pt x="1" y="84"/>
                    <a:pt x="1" y="84"/>
                    <a:pt x="1" y="84"/>
                  </a:cubicBezTo>
                  <a:cubicBezTo>
                    <a:pt x="1" y="85"/>
                    <a:pt x="1" y="86"/>
                    <a:pt x="1" y="86"/>
                  </a:cubicBezTo>
                  <a:cubicBezTo>
                    <a:pt x="1" y="86"/>
                    <a:pt x="1" y="86"/>
                    <a:pt x="1" y="86"/>
                  </a:cubicBezTo>
                  <a:cubicBezTo>
                    <a:pt x="0" y="85"/>
                    <a:pt x="0" y="85"/>
                    <a:pt x="0" y="85"/>
                  </a:cubicBezTo>
                  <a:cubicBezTo>
                    <a:pt x="0" y="105"/>
                    <a:pt x="0" y="105"/>
                    <a:pt x="0" y="105"/>
                  </a:cubicBezTo>
                  <a:cubicBezTo>
                    <a:pt x="0" y="105"/>
                    <a:pt x="0" y="106"/>
                    <a:pt x="1" y="106"/>
                  </a:cubicBezTo>
                  <a:cubicBezTo>
                    <a:pt x="1" y="106"/>
                    <a:pt x="1" y="106"/>
                    <a:pt x="1" y="106"/>
                  </a:cubicBezTo>
                  <a:cubicBezTo>
                    <a:pt x="2" y="107"/>
                    <a:pt x="2" y="107"/>
                    <a:pt x="2" y="107"/>
                  </a:cubicBezTo>
                  <a:cubicBezTo>
                    <a:pt x="2" y="107"/>
                    <a:pt x="2" y="107"/>
                    <a:pt x="2" y="107"/>
                  </a:cubicBezTo>
                  <a:cubicBezTo>
                    <a:pt x="3" y="108"/>
                    <a:pt x="4" y="108"/>
                    <a:pt x="4" y="108"/>
                  </a:cubicBezTo>
                  <a:cubicBezTo>
                    <a:pt x="5" y="108"/>
                    <a:pt x="5" y="108"/>
                    <a:pt x="5" y="108"/>
                  </a:cubicBezTo>
                  <a:cubicBezTo>
                    <a:pt x="5" y="108"/>
                    <a:pt x="5" y="108"/>
                    <a:pt x="5" y="108"/>
                  </a:cubicBezTo>
                  <a:cubicBezTo>
                    <a:pt x="6" y="109"/>
                    <a:pt x="6" y="109"/>
                    <a:pt x="6" y="109"/>
                  </a:cubicBezTo>
                  <a:cubicBezTo>
                    <a:pt x="5" y="109"/>
                    <a:pt x="5" y="109"/>
                    <a:pt x="5" y="109"/>
                  </a:cubicBezTo>
                  <a:cubicBezTo>
                    <a:pt x="5" y="110"/>
                    <a:pt x="6" y="110"/>
                    <a:pt x="6" y="111"/>
                  </a:cubicBezTo>
                  <a:cubicBezTo>
                    <a:pt x="7" y="111"/>
                    <a:pt x="7" y="111"/>
                    <a:pt x="7" y="111"/>
                  </a:cubicBezTo>
                  <a:cubicBezTo>
                    <a:pt x="7" y="111"/>
                    <a:pt x="8" y="112"/>
                    <a:pt x="8" y="113"/>
                  </a:cubicBezTo>
                  <a:cubicBezTo>
                    <a:pt x="9" y="113"/>
                    <a:pt x="9" y="113"/>
                    <a:pt x="9" y="113"/>
                  </a:cubicBezTo>
                  <a:cubicBezTo>
                    <a:pt x="9" y="113"/>
                    <a:pt x="9" y="113"/>
                    <a:pt x="9" y="113"/>
                  </a:cubicBezTo>
                  <a:cubicBezTo>
                    <a:pt x="10" y="113"/>
                    <a:pt x="10" y="113"/>
                    <a:pt x="10" y="113"/>
                  </a:cubicBezTo>
                  <a:cubicBezTo>
                    <a:pt x="10" y="113"/>
                    <a:pt x="10" y="113"/>
                    <a:pt x="10" y="113"/>
                  </a:cubicBezTo>
                  <a:cubicBezTo>
                    <a:pt x="11" y="113"/>
                    <a:pt x="11" y="114"/>
                    <a:pt x="11" y="114"/>
                  </a:cubicBezTo>
                  <a:cubicBezTo>
                    <a:pt x="11" y="114"/>
                    <a:pt x="11" y="114"/>
                    <a:pt x="11" y="114"/>
                  </a:cubicBezTo>
                  <a:cubicBezTo>
                    <a:pt x="11" y="114"/>
                    <a:pt x="11" y="114"/>
                    <a:pt x="11" y="114"/>
                  </a:cubicBezTo>
                  <a:cubicBezTo>
                    <a:pt x="11" y="115"/>
                    <a:pt x="11" y="115"/>
                    <a:pt x="11" y="115"/>
                  </a:cubicBezTo>
                  <a:cubicBezTo>
                    <a:pt x="12" y="115"/>
                    <a:pt x="12" y="115"/>
                    <a:pt x="12" y="115"/>
                  </a:cubicBezTo>
                  <a:cubicBezTo>
                    <a:pt x="12" y="115"/>
                    <a:pt x="13" y="115"/>
                    <a:pt x="13" y="115"/>
                  </a:cubicBezTo>
                  <a:cubicBezTo>
                    <a:pt x="13" y="115"/>
                    <a:pt x="13" y="115"/>
                    <a:pt x="13" y="115"/>
                  </a:cubicBezTo>
                  <a:cubicBezTo>
                    <a:pt x="13" y="115"/>
                    <a:pt x="13" y="115"/>
                    <a:pt x="13" y="115"/>
                  </a:cubicBezTo>
                  <a:cubicBezTo>
                    <a:pt x="12" y="116"/>
                    <a:pt x="12" y="116"/>
                    <a:pt x="12" y="116"/>
                  </a:cubicBezTo>
                  <a:cubicBezTo>
                    <a:pt x="13" y="116"/>
                    <a:pt x="13" y="116"/>
                    <a:pt x="13" y="116"/>
                  </a:cubicBezTo>
                  <a:cubicBezTo>
                    <a:pt x="14" y="116"/>
                    <a:pt x="14" y="116"/>
                    <a:pt x="14" y="116"/>
                  </a:cubicBezTo>
                  <a:cubicBezTo>
                    <a:pt x="14" y="117"/>
                    <a:pt x="14" y="117"/>
                    <a:pt x="14" y="117"/>
                  </a:cubicBezTo>
                  <a:cubicBezTo>
                    <a:pt x="14" y="117"/>
                    <a:pt x="14" y="118"/>
                    <a:pt x="15" y="119"/>
                  </a:cubicBezTo>
                  <a:cubicBezTo>
                    <a:pt x="15" y="119"/>
                    <a:pt x="15" y="119"/>
                    <a:pt x="15" y="119"/>
                  </a:cubicBezTo>
                  <a:cubicBezTo>
                    <a:pt x="15" y="120"/>
                    <a:pt x="15" y="120"/>
                    <a:pt x="15" y="120"/>
                  </a:cubicBezTo>
                  <a:cubicBezTo>
                    <a:pt x="16" y="120"/>
                    <a:pt x="16" y="120"/>
                    <a:pt x="16" y="120"/>
                  </a:cubicBezTo>
                  <a:cubicBezTo>
                    <a:pt x="16" y="121"/>
                    <a:pt x="16" y="121"/>
                    <a:pt x="16" y="121"/>
                  </a:cubicBezTo>
                  <a:cubicBezTo>
                    <a:pt x="17" y="121"/>
                    <a:pt x="17" y="121"/>
                    <a:pt x="17" y="121"/>
                  </a:cubicBezTo>
                  <a:cubicBezTo>
                    <a:pt x="17" y="122"/>
                    <a:pt x="17" y="123"/>
                    <a:pt x="17" y="124"/>
                  </a:cubicBezTo>
                  <a:cubicBezTo>
                    <a:pt x="17" y="124"/>
                    <a:pt x="17" y="124"/>
                    <a:pt x="17" y="125"/>
                  </a:cubicBezTo>
                  <a:cubicBezTo>
                    <a:pt x="17" y="125"/>
                    <a:pt x="17" y="125"/>
                    <a:pt x="17" y="125"/>
                  </a:cubicBezTo>
                  <a:cubicBezTo>
                    <a:pt x="17" y="126"/>
                    <a:pt x="17" y="126"/>
                    <a:pt x="17" y="126"/>
                  </a:cubicBezTo>
                  <a:cubicBezTo>
                    <a:pt x="17" y="126"/>
                    <a:pt x="17" y="126"/>
                    <a:pt x="17" y="126"/>
                  </a:cubicBezTo>
                  <a:cubicBezTo>
                    <a:pt x="17" y="127"/>
                    <a:pt x="17" y="128"/>
                    <a:pt x="18" y="128"/>
                  </a:cubicBezTo>
                  <a:cubicBezTo>
                    <a:pt x="18" y="128"/>
                    <a:pt x="18" y="128"/>
                    <a:pt x="18" y="128"/>
                  </a:cubicBezTo>
                  <a:cubicBezTo>
                    <a:pt x="18" y="128"/>
                    <a:pt x="18" y="128"/>
                    <a:pt x="18" y="128"/>
                  </a:cubicBezTo>
                  <a:cubicBezTo>
                    <a:pt x="18" y="128"/>
                    <a:pt x="18" y="128"/>
                    <a:pt x="18" y="128"/>
                  </a:cubicBezTo>
                  <a:cubicBezTo>
                    <a:pt x="18" y="128"/>
                    <a:pt x="18" y="128"/>
                    <a:pt x="18" y="128"/>
                  </a:cubicBezTo>
                  <a:cubicBezTo>
                    <a:pt x="18" y="129"/>
                    <a:pt x="18" y="129"/>
                    <a:pt x="18" y="129"/>
                  </a:cubicBezTo>
                  <a:cubicBezTo>
                    <a:pt x="23" y="129"/>
                    <a:pt x="23" y="129"/>
                    <a:pt x="23" y="129"/>
                  </a:cubicBezTo>
                  <a:cubicBezTo>
                    <a:pt x="23" y="129"/>
                    <a:pt x="23" y="129"/>
                    <a:pt x="23" y="129"/>
                  </a:cubicBezTo>
                  <a:cubicBezTo>
                    <a:pt x="23" y="129"/>
                    <a:pt x="23" y="129"/>
                    <a:pt x="23" y="129"/>
                  </a:cubicBezTo>
                  <a:cubicBezTo>
                    <a:pt x="24" y="129"/>
                    <a:pt x="24" y="129"/>
                    <a:pt x="24" y="129"/>
                  </a:cubicBezTo>
                  <a:cubicBezTo>
                    <a:pt x="24" y="131"/>
                    <a:pt x="24" y="131"/>
                    <a:pt x="24" y="131"/>
                  </a:cubicBezTo>
                  <a:cubicBezTo>
                    <a:pt x="24" y="132"/>
                    <a:pt x="25" y="132"/>
                    <a:pt x="25" y="132"/>
                  </a:cubicBezTo>
                  <a:cubicBezTo>
                    <a:pt x="25" y="132"/>
                    <a:pt x="25" y="132"/>
                    <a:pt x="25" y="132"/>
                  </a:cubicBezTo>
                  <a:cubicBezTo>
                    <a:pt x="26" y="133"/>
                    <a:pt x="26" y="134"/>
                    <a:pt x="26" y="135"/>
                  </a:cubicBezTo>
                  <a:cubicBezTo>
                    <a:pt x="25" y="135"/>
                    <a:pt x="25" y="135"/>
                    <a:pt x="25" y="135"/>
                  </a:cubicBezTo>
                  <a:cubicBezTo>
                    <a:pt x="25" y="137"/>
                    <a:pt x="25" y="137"/>
                    <a:pt x="25" y="137"/>
                  </a:cubicBezTo>
                  <a:cubicBezTo>
                    <a:pt x="27" y="136"/>
                    <a:pt x="27" y="136"/>
                    <a:pt x="27" y="136"/>
                  </a:cubicBezTo>
                  <a:cubicBezTo>
                    <a:pt x="27" y="136"/>
                    <a:pt x="27" y="137"/>
                    <a:pt x="27" y="138"/>
                  </a:cubicBezTo>
                  <a:cubicBezTo>
                    <a:pt x="27" y="139"/>
                    <a:pt x="27" y="140"/>
                    <a:pt x="27" y="140"/>
                  </a:cubicBezTo>
                  <a:cubicBezTo>
                    <a:pt x="25" y="140"/>
                    <a:pt x="25" y="140"/>
                    <a:pt x="25" y="140"/>
                  </a:cubicBezTo>
                  <a:cubicBezTo>
                    <a:pt x="26" y="145"/>
                    <a:pt x="26" y="145"/>
                    <a:pt x="26" y="145"/>
                  </a:cubicBezTo>
                  <a:cubicBezTo>
                    <a:pt x="25" y="146"/>
                    <a:pt x="25" y="146"/>
                    <a:pt x="25" y="146"/>
                  </a:cubicBezTo>
                  <a:cubicBezTo>
                    <a:pt x="25" y="146"/>
                    <a:pt x="25" y="146"/>
                    <a:pt x="25" y="146"/>
                  </a:cubicBezTo>
                  <a:cubicBezTo>
                    <a:pt x="24" y="146"/>
                    <a:pt x="24" y="146"/>
                    <a:pt x="24" y="146"/>
                  </a:cubicBezTo>
                  <a:cubicBezTo>
                    <a:pt x="24" y="147"/>
                    <a:pt x="24" y="147"/>
                    <a:pt x="24" y="147"/>
                  </a:cubicBezTo>
                  <a:cubicBezTo>
                    <a:pt x="24" y="147"/>
                    <a:pt x="24" y="147"/>
                    <a:pt x="24" y="148"/>
                  </a:cubicBezTo>
                  <a:cubicBezTo>
                    <a:pt x="23" y="148"/>
                    <a:pt x="23" y="149"/>
                    <a:pt x="23" y="149"/>
                  </a:cubicBezTo>
                  <a:cubicBezTo>
                    <a:pt x="23" y="150"/>
                    <a:pt x="23" y="150"/>
                    <a:pt x="23" y="150"/>
                  </a:cubicBezTo>
                  <a:cubicBezTo>
                    <a:pt x="22" y="150"/>
                    <a:pt x="22" y="150"/>
                    <a:pt x="22" y="150"/>
                  </a:cubicBezTo>
                  <a:cubicBezTo>
                    <a:pt x="22" y="150"/>
                    <a:pt x="22" y="150"/>
                    <a:pt x="22" y="150"/>
                  </a:cubicBezTo>
                  <a:cubicBezTo>
                    <a:pt x="21" y="150"/>
                    <a:pt x="21" y="150"/>
                    <a:pt x="21" y="150"/>
                  </a:cubicBezTo>
                  <a:cubicBezTo>
                    <a:pt x="21" y="153"/>
                    <a:pt x="21" y="153"/>
                    <a:pt x="21" y="153"/>
                  </a:cubicBezTo>
                  <a:cubicBezTo>
                    <a:pt x="21" y="154"/>
                    <a:pt x="21" y="154"/>
                    <a:pt x="21" y="154"/>
                  </a:cubicBezTo>
                  <a:cubicBezTo>
                    <a:pt x="21" y="155"/>
                    <a:pt x="21" y="156"/>
                    <a:pt x="22" y="156"/>
                  </a:cubicBezTo>
                  <a:cubicBezTo>
                    <a:pt x="22" y="157"/>
                    <a:pt x="22" y="157"/>
                    <a:pt x="22" y="157"/>
                  </a:cubicBezTo>
                  <a:cubicBezTo>
                    <a:pt x="22" y="157"/>
                    <a:pt x="22" y="157"/>
                    <a:pt x="22" y="157"/>
                  </a:cubicBezTo>
                  <a:cubicBezTo>
                    <a:pt x="22" y="157"/>
                    <a:pt x="22" y="157"/>
                    <a:pt x="22" y="157"/>
                  </a:cubicBezTo>
                  <a:cubicBezTo>
                    <a:pt x="21" y="158"/>
                    <a:pt x="21" y="158"/>
                    <a:pt x="21" y="159"/>
                  </a:cubicBezTo>
                  <a:cubicBezTo>
                    <a:pt x="21" y="159"/>
                    <a:pt x="21" y="159"/>
                    <a:pt x="21" y="159"/>
                  </a:cubicBezTo>
                  <a:cubicBezTo>
                    <a:pt x="21" y="160"/>
                    <a:pt x="21" y="160"/>
                    <a:pt x="21" y="160"/>
                  </a:cubicBezTo>
                  <a:cubicBezTo>
                    <a:pt x="21" y="160"/>
                    <a:pt x="21" y="160"/>
                    <a:pt x="21" y="160"/>
                  </a:cubicBezTo>
                  <a:cubicBezTo>
                    <a:pt x="20" y="160"/>
                    <a:pt x="20" y="160"/>
                    <a:pt x="20" y="160"/>
                  </a:cubicBezTo>
                  <a:cubicBezTo>
                    <a:pt x="20" y="165"/>
                    <a:pt x="20" y="165"/>
                    <a:pt x="20" y="165"/>
                  </a:cubicBezTo>
                  <a:cubicBezTo>
                    <a:pt x="20" y="166"/>
                    <a:pt x="20" y="166"/>
                    <a:pt x="20" y="166"/>
                  </a:cubicBezTo>
                  <a:cubicBezTo>
                    <a:pt x="20" y="166"/>
                    <a:pt x="20" y="168"/>
                    <a:pt x="21" y="168"/>
                  </a:cubicBezTo>
                  <a:cubicBezTo>
                    <a:pt x="21" y="168"/>
                    <a:pt x="21" y="168"/>
                    <a:pt x="22" y="169"/>
                  </a:cubicBezTo>
                  <a:cubicBezTo>
                    <a:pt x="23" y="169"/>
                    <a:pt x="24" y="171"/>
                    <a:pt x="24" y="172"/>
                  </a:cubicBezTo>
                  <a:cubicBezTo>
                    <a:pt x="24" y="172"/>
                    <a:pt x="25" y="173"/>
                    <a:pt x="25" y="173"/>
                  </a:cubicBezTo>
                  <a:cubicBezTo>
                    <a:pt x="25" y="174"/>
                    <a:pt x="25" y="174"/>
                    <a:pt x="26" y="175"/>
                  </a:cubicBezTo>
                  <a:cubicBezTo>
                    <a:pt x="26" y="175"/>
                    <a:pt x="26" y="176"/>
                    <a:pt x="27" y="176"/>
                  </a:cubicBezTo>
                  <a:cubicBezTo>
                    <a:pt x="27" y="177"/>
                    <a:pt x="27" y="177"/>
                    <a:pt x="27" y="177"/>
                  </a:cubicBezTo>
                  <a:cubicBezTo>
                    <a:pt x="27" y="178"/>
                    <a:pt x="27" y="178"/>
                    <a:pt x="28" y="178"/>
                  </a:cubicBezTo>
                  <a:cubicBezTo>
                    <a:pt x="28" y="178"/>
                    <a:pt x="28" y="178"/>
                    <a:pt x="28" y="178"/>
                  </a:cubicBezTo>
                  <a:cubicBezTo>
                    <a:pt x="28" y="178"/>
                    <a:pt x="28" y="178"/>
                    <a:pt x="28" y="178"/>
                  </a:cubicBezTo>
                  <a:cubicBezTo>
                    <a:pt x="28" y="179"/>
                    <a:pt x="28" y="179"/>
                    <a:pt x="28" y="179"/>
                  </a:cubicBezTo>
                  <a:cubicBezTo>
                    <a:pt x="28" y="179"/>
                    <a:pt x="28" y="179"/>
                    <a:pt x="28" y="179"/>
                  </a:cubicBezTo>
                  <a:cubicBezTo>
                    <a:pt x="28" y="179"/>
                    <a:pt x="28" y="179"/>
                    <a:pt x="28" y="179"/>
                  </a:cubicBezTo>
                  <a:cubicBezTo>
                    <a:pt x="28" y="180"/>
                    <a:pt x="28" y="180"/>
                    <a:pt x="29" y="180"/>
                  </a:cubicBezTo>
                  <a:cubicBezTo>
                    <a:pt x="29" y="181"/>
                    <a:pt x="29" y="181"/>
                    <a:pt x="29" y="181"/>
                  </a:cubicBezTo>
                  <a:cubicBezTo>
                    <a:pt x="30" y="181"/>
                    <a:pt x="30" y="181"/>
                    <a:pt x="30" y="181"/>
                  </a:cubicBezTo>
                  <a:cubicBezTo>
                    <a:pt x="30" y="182"/>
                    <a:pt x="30" y="182"/>
                    <a:pt x="30" y="182"/>
                  </a:cubicBezTo>
                  <a:cubicBezTo>
                    <a:pt x="30" y="183"/>
                    <a:pt x="30" y="183"/>
                    <a:pt x="30" y="183"/>
                  </a:cubicBezTo>
                  <a:cubicBezTo>
                    <a:pt x="30" y="184"/>
                    <a:pt x="30" y="184"/>
                    <a:pt x="30" y="184"/>
                  </a:cubicBezTo>
                  <a:cubicBezTo>
                    <a:pt x="31" y="184"/>
                    <a:pt x="31" y="184"/>
                    <a:pt x="31" y="184"/>
                  </a:cubicBezTo>
                  <a:cubicBezTo>
                    <a:pt x="31" y="184"/>
                    <a:pt x="31" y="184"/>
                    <a:pt x="31" y="184"/>
                  </a:cubicBezTo>
                  <a:cubicBezTo>
                    <a:pt x="31" y="184"/>
                    <a:pt x="31" y="184"/>
                    <a:pt x="31" y="184"/>
                  </a:cubicBezTo>
                  <a:cubicBezTo>
                    <a:pt x="32" y="184"/>
                    <a:pt x="31" y="186"/>
                    <a:pt x="31" y="187"/>
                  </a:cubicBezTo>
                  <a:cubicBezTo>
                    <a:pt x="31" y="188"/>
                    <a:pt x="31" y="189"/>
                    <a:pt x="31" y="189"/>
                  </a:cubicBezTo>
                  <a:cubicBezTo>
                    <a:pt x="31" y="190"/>
                    <a:pt x="31" y="190"/>
                    <a:pt x="31" y="190"/>
                  </a:cubicBezTo>
                  <a:cubicBezTo>
                    <a:pt x="31" y="190"/>
                    <a:pt x="31" y="190"/>
                    <a:pt x="31" y="190"/>
                  </a:cubicBezTo>
                  <a:cubicBezTo>
                    <a:pt x="31" y="192"/>
                    <a:pt x="31" y="192"/>
                    <a:pt x="31" y="192"/>
                  </a:cubicBezTo>
                  <a:cubicBezTo>
                    <a:pt x="32" y="192"/>
                    <a:pt x="32" y="192"/>
                    <a:pt x="32" y="192"/>
                  </a:cubicBezTo>
                  <a:cubicBezTo>
                    <a:pt x="33" y="192"/>
                    <a:pt x="33" y="192"/>
                    <a:pt x="33" y="192"/>
                  </a:cubicBezTo>
                  <a:cubicBezTo>
                    <a:pt x="33" y="193"/>
                    <a:pt x="33" y="193"/>
                    <a:pt x="34" y="194"/>
                  </a:cubicBezTo>
                  <a:cubicBezTo>
                    <a:pt x="34" y="194"/>
                    <a:pt x="34" y="195"/>
                    <a:pt x="34" y="195"/>
                  </a:cubicBezTo>
                  <a:cubicBezTo>
                    <a:pt x="34" y="195"/>
                    <a:pt x="34" y="195"/>
                    <a:pt x="34" y="195"/>
                  </a:cubicBezTo>
                  <a:cubicBezTo>
                    <a:pt x="34" y="196"/>
                    <a:pt x="34" y="196"/>
                    <a:pt x="35" y="197"/>
                  </a:cubicBezTo>
                  <a:cubicBezTo>
                    <a:pt x="35" y="197"/>
                    <a:pt x="35" y="197"/>
                    <a:pt x="35" y="197"/>
                  </a:cubicBezTo>
                  <a:cubicBezTo>
                    <a:pt x="36" y="197"/>
                    <a:pt x="36" y="198"/>
                    <a:pt x="36" y="198"/>
                  </a:cubicBezTo>
                  <a:cubicBezTo>
                    <a:pt x="35" y="199"/>
                    <a:pt x="35" y="199"/>
                    <a:pt x="35" y="199"/>
                  </a:cubicBezTo>
                  <a:cubicBezTo>
                    <a:pt x="41" y="199"/>
                    <a:pt x="41" y="199"/>
                    <a:pt x="41" y="199"/>
                  </a:cubicBezTo>
                  <a:cubicBezTo>
                    <a:pt x="41" y="200"/>
                    <a:pt x="41" y="200"/>
                    <a:pt x="41" y="200"/>
                  </a:cubicBezTo>
                  <a:cubicBezTo>
                    <a:pt x="41" y="200"/>
                    <a:pt x="41" y="200"/>
                    <a:pt x="41" y="200"/>
                  </a:cubicBezTo>
                  <a:cubicBezTo>
                    <a:pt x="41" y="200"/>
                    <a:pt x="41" y="200"/>
                    <a:pt x="41" y="200"/>
                  </a:cubicBezTo>
                  <a:cubicBezTo>
                    <a:pt x="41" y="202"/>
                    <a:pt x="41" y="202"/>
                    <a:pt x="41" y="202"/>
                  </a:cubicBezTo>
                  <a:cubicBezTo>
                    <a:pt x="41" y="203"/>
                    <a:pt x="42" y="204"/>
                    <a:pt x="42" y="204"/>
                  </a:cubicBezTo>
                  <a:cubicBezTo>
                    <a:pt x="43" y="204"/>
                    <a:pt x="43" y="204"/>
                    <a:pt x="43" y="204"/>
                  </a:cubicBezTo>
                  <a:cubicBezTo>
                    <a:pt x="43" y="204"/>
                    <a:pt x="43" y="204"/>
                    <a:pt x="43" y="204"/>
                  </a:cubicBezTo>
                  <a:cubicBezTo>
                    <a:pt x="43" y="204"/>
                    <a:pt x="43" y="204"/>
                    <a:pt x="43" y="204"/>
                  </a:cubicBezTo>
                  <a:cubicBezTo>
                    <a:pt x="44" y="204"/>
                    <a:pt x="44" y="204"/>
                    <a:pt x="44" y="204"/>
                  </a:cubicBezTo>
                  <a:cubicBezTo>
                    <a:pt x="44" y="204"/>
                    <a:pt x="44" y="204"/>
                    <a:pt x="44" y="204"/>
                  </a:cubicBezTo>
                  <a:cubicBezTo>
                    <a:pt x="45" y="204"/>
                    <a:pt x="45" y="204"/>
                    <a:pt x="46" y="204"/>
                  </a:cubicBezTo>
                  <a:cubicBezTo>
                    <a:pt x="46" y="205"/>
                    <a:pt x="46" y="205"/>
                    <a:pt x="47" y="205"/>
                  </a:cubicBezTo>
                  <a:cubicBezTo>
                    <a:pt x="47" y="205"/>
                    <a:pt x="47" y="205"/>
                    <a:pt x="47" y="205"/>
                  </a:cubicBezTo>
                  <a:cubicBezTo>
                    <a:pt x="47" y="205"/>
                    <a:pt x="47" y="205"/>
                    <a:pt x="47" y="205"/>
                  </a:cubicBezTo>
                  <a:cubicBezTo>
                    <a:pt x="48" y="205"/>
                    <a:pt x="48" y="205"/>
                    <a:pt x="48" y="205"/>
                  </a:cubicBezTo>
                  <a:cubicBezTo>
                    <a:pt x="48" y="205"/>
                    <a:pt x="48" y="205"/>
                    <a:pt x="48" y="205"/>
                  </a:cubicBezTo>
                  <a:cubicBezTo>
                    <a:pt x="48" y="205"/>
                    <a:pt x="48" y="205"/>
                    <a:pt x="48" y="205"/>
                  </a:cubicBezTo>
                  <a:cubicBezTo>
                    <a:pt x="49" y="206"/>
                    <a:pt x="49" y="206"/>
                    <a:pt x="49" y="206"/>
                  </a:cubicBezTo>
                  <a:cubicBezTo>
                    <a:pt x="49" y="207"/>
                    <a:pt x="49" y="207"/>
                    <a:pt x="48" y="208"/>
                  </a:cubicBezTo>
                  <a:cubicBezTo>
                    <a:pt x="48" y="209"/>
                    <a:pt x="48" y="210"/>
                    <a:pt x="48" y="210"/>
                  </a:cubicBezTo>
                  <a:cubicBezTo>
                    <a:pt x="48" y="211"/>
                    <a:pt x="48" y="211"/>
                    <a:pt x="48" y="212"/>
                  </a:cubicBezTo>
                  <a:cubicBezTo>
                    <a:pt x="48" y="212"/>
                    <a:pt x="48" y="212"/>
                    <a:pt x="48" y="212"/>
                  </a:cubicBezTo>
                  <a:cubicBezTo>
                    <a:pt x="48" y="212"/>
                    <a:pt x="48" y="214"/>
                    <a:pt x="49" y="214"/>
                  </a:cubicBezTo>
                  <a:cubicBezTo>
                    <a:pt x="50" y="214"/>
                    <a:pt x="50" y="214"/>
                    <a:pt x="50" y="214"/>
                  </a:cubicBezTo>
                  <a:cubicBezTo>
                    <a:pt x="50" y="214"/>
                    <a:pt x="50" y="214"/>
                    <a:pt x="50" y="214"/>
                  </a:cubicBezTo>
                  <a:cubicBezTo>
                    <a:pt x="50" y="215"/>
                    <a:pt x="50" y="215"/>
                    <a:pt x="50" y="215"/>
                  </a:cubicBezTo>
                  <a:cubicBezTo>
                    <a:pt x="50" y="215"/>
                    <a:pt x="50" y="215"/>
                    <a:pt x="50" y="215"/>
                  </a:cubicBezTo>
                  <a:cubicBezTo>
                    <a:pt x="50" y="215"/>
                    <a:pt x="50" y="215"/>
                    <a:pt x="50" y="215"/>
                  </a:cubicBezTo>
                  <a:cubicBezTo>
                    <a:pt x="50" y="215"/>
                    <a:pt x="50" y="216"/>
                    <a:pt x="50" y="216"/>
                  </a:cubicBezTo>
                  <a:cubicBezTo>
                    <a:pt x="50" y="216"/>
                    <a:pt x="50" y="217"/>
                    <a:pt x="51" y="217"/>
                  </a:cubicBezTo>
                  <a:cubicBezTo>
                    <a:pt x="51" y="217"/>
                    <a:pt x="51" y="217"/>
                    <a:pt x="51" y="217"/>
                  </a:cubicBezTo>
                  <a:cubicBezTo>
                    <a:pt x="51" y="217"/>
                    <a:pt x="51" y="217"/>
                    <a:pt x="51" y="217"/>
                  </a:cubicBezTo>
                  <a:cubicBezTo>
                    <a:pt x="51" y="217"/>
                    <a:pt x="51" y="217"/>
                    <a:pt x="51" y="218"/>
                  </a:cubicBezTo>
                  <a:cubicBezTo>
                    <a:pt x="51" y="219"/>
                    <a:pt x="51" y="219"/>
                    <a:pt x="51" y="219"/>
                  </a:cubicBezTo>
                  <a:cubicBezTo>
                    <a:pt x="51" y="219"/>
                    <a:pt x="51" y="219"/>
                    <a:pt x="51" y="219"/>
                  </a:cubicBezTo>
                  <a:cubicBezTo>
                    <a:pt x="52" y="220"/>
                    <a:pt x="52" y="220"/>
                    <a:pt x="52" y="220"/>
                  </a:cubicBezTo>
                  <a:cubicBezTo>
                    <a:pt x="53" y="220"/>
                    <a:pt x="53" y="220"/>
                    <a:pt x="53" y="220"/>
                  </a:cubicBezTo>
                  <a:cubicBezTo>
                    <a:pt x="53" y="220"/>
                    <a:pt x="53" y="221"/>
                    <a:pt x="53" y="221"/>
                  </a:cubicBezTo>
                  <a:cubicBezTo>
                    <a:pt x="53" y="222"/>
                    <a:pt x="53" y="222"/>
                    <a:pt x="53" y="223"/>
                  </a:cubicBezTo>
                  <a:cubicBezTo>
                    <a:pt x="53" y="223"/>
                    <a:pt x="53" y="224"/>
                    <a:pt x="53" y="225"/>
                  </a:cubicBezTo>
                  <a:cubicBezTo>
                    <a:pt x="53" y="236"/>
                    <a:pt x="53" y="236"/>
                    <a:pt x="53" y="236"/>
                  </a:cubicBezTo>
                  <a:cubicBezTo>
                    <a:pt x="53" y="237"/>
                    <a:pt x="53" y="237"/>
                    <a:pt x="53" y="237"/>
                  </a:cubicBezTo>
                  <a:cubicBezTo>
                    <a:pt x="54" y="237"/>
                    <a:pt x="54" y="237"/>
                    <a:pt x="54" y="237"/>
                  </a:cubicBezTo>
                  <a:cubicBezTo>
                    <a:pt x="54" y="237"/>
                    <a:pt x="54" y="237"/>
                    <a:pt x="54" y="237"/>
                  </a:cubicBezTo>
                  <a:cubicBezTo>
                    <a:pt x="54" y="237"/>
                    <a:pt x="54" y="237"/>
                    <a:pt x="54" y="237"/>
                  </a:cubicBezTo>
                  <a:cubicBezTo>
                    <a:pt x="54" y="237"/>
                    <a:pt x="54" y="237"/>
                    <a:pt x="54" y="237"/>
                  </a:cubicBezTo>
                  <a:cubicBezTo>
                    <a:pt x="54" y="238"/>
                    <a:pt x="54" y="238"/>
                    <a:pt x="54" y="238"/>
                  </a:cubicBezTo>
                  <a:cubicBezTo>
                    <a:pt x="54" y="239"/>
                    <a:pt x="54" y="239"/>
                    <a:pt x="55" y="240"/>
                  </a:cubicBezTo>
                  <a:cubicBezTo>
                    <a:pt x="55" y="240"/>
                    <a:pt x="55" y="240"/>
                    <a:pt x="55" y="240"/>
                  </a:cubicBezTo>
                  <a:cubicBezTo>
                    <a:pt x="56" y="240"/>
                    <a:pt x="56" y="241"/>
                    <a:pt x="56" y="241"/>
                  </a:cubicBezTo>
                  <a:cubicBezTo>
                    <a:pt x="56" y="242"/>
                    <a:pt x="56" y="243"/>
                    <a:pt x="56" y="244"/>
                  </a:cubicBezTo>
                  <a:cubicBezTo>
                    <a:pt x="56" y="245"/>
                    <a:pt x="56" y="245"/>
                    <a:pt x="56" y="246"/>
                  </a:cubicBezTo>
                  <a:cubicBezTo>
                    <a:pt x="56" y="247"/>
                    <a:pt x="56" y="247"/>
                    <a:pt x="56" y="247"/>
                  </a:cubicBezTo>
                  <a:cubicBezTo>
                    <a:pt x="57" y="247"/>
                    <a:pt x="57" y="247"/>
                    <a:pt x="57" y="247"/>
                  </a:cubicBezTo>
                  <a:cubicBezTo>
                    <a:pt x="57" y="247"/>
                    <a:pt x="57" y="247"/>
                    <a:pt x="57" y="247"/>
                  </a:cubicBezTo>
                  <a:cubicBezTo>
                    <a:pt x="57" y="247"/>
                    <a:pt x="57" y="247"/>
                    <a:pt x="57" y="247"/>
                  </a:cubicBezTo>
                  <a:cubicBezTo>
                    <a:pt x="57" y="247"/>
                    <a:pt x="57" y="247"/>
                    <a:pt x="57" y="249"/>
                  </a:cubicBezTo>
                  <a:cubicBezTo>
                    <a:pt x="57" y="249"/>
                    <a:pt x="57" y="249"/>
                    <a:pt x="57" y="250"/>
                  </a:cubicBezTo>
                  <a:cubicBezTo>
                    <a:pt x="57" y="250"/>
                    <a:pt x="57" y="251"/>
                    <a:pt x="57" y="251"/>
                  </a:cubicBezTo>
                  <a:cubicBezTo>
                    <a:pt x="57" y="251"/>
                    <a:pt x="57" y="252"/>
                    <a:pt x="57" y="252"/>
                  </a:cubicBezTo>
                  <a:cubicBezTo>
                    <a:pt x="57" y="253"/>
                    <a:pt x="57" y="253"/>
                    <a:pt x="57" y="253"/>
                  </a:cubicBezTo>
                  <a:cubicBezTo>
                    <a:pt x="57" y="255"/>
                    <a:pt x="58" y="257"/>
                    <a:pt x="59" y="258"/>
                  </a:cubicBezTo>
                  <a:cubicBezTo>
                    <a:pt x="59" y="258"/>
                    <a:pt x="59" y="258"/>
                    <a:pt x="59" y="258"/>
                  </a:cubicBezTo>
                  <a:cubicBezTo>
                    <a:pt x="61" y="259"/>
                    <a:pt x="61" y="259"/>
                    <a:pt x="61" y="260"/>
                  </a:cubicBezTo>
                  <a:cubicBezTo>
                    <a:pt x="61" y="261"/>
                    <a:pt x="61" y="261"/>
                    <a:pt x="61" y="261"/>
                  </a:cubicBezTo>
                  <a:cubicBezTo>
                    <a:pt x="62" y="261"/>
                    <a:pt x="62" y="261"/>
                    <a:pt x="62" y="261"/>
                  </a:cubicBezTo>
                  <a:cubicBezTo>
                    <a:pt x="63" y="261"/>
                    <a:pt x="63" y="261"/>
                    <a:pt x="63" y="261"/>
                  </a:cubicBezTo>
                  <a:cubicBezTo>
                    <a:pt x="63" y="261"/>
                    <a:pt x="63" y="261"/>
                    <a:pt x="63" y="261"/>
                  </a:cubicBezTo>
                  <a:cubicBezTo>
                    <a:pt x="63" y="261"/>
                    <a:pt x="63" y="261"/>
                    <a:pt x="63" y="261"/>
                  </a:cubicBezTo>
                  <a:cubicBezTo>
                    <a:pt x="63" y="262"/>
                    <a:pt x="63" y="262"/>
                    <a:pt x="63" y="262"/>
                  </a:cubicBezTo>
                  <a:cubicBezTo>
                    <a:pt x="63" y="262"/>
                    <a:pt x="63" y="262"/>
                    <a:pt x="63" y="262"/>
                  </a:cubicBezTo>
                  <a:cubicBezTo>
                    <a:pt x="63" y="263"/>
                    <a:pt x="63" y="263"/>
                    <a:pt x="64" y="263"/>
                  </a:cubicBezTo>
                  <a:cubicBezTo>
                    <a:pt x="64" y="264"/>
                    <a:pt x="64" y="264"/>
                    <a:pt x="64" y="264"/>
                  </a:cubicBezTo>
                  <a:cubicBezTo>
                    <a:pt x="64" y="265"/>
                    <a:pt x="65" y="265"/>
                    <a:pt x="65" y="265"/>
                  </a:cubicBezTo>
                  <a:cubicBezTo>
                    <a:pt x="66" y="265"/>
                    <a:pt x="66" y="265"/>
                    <a:pt x="66" y="265"/>
                  </a:cubicBezTo>
                  <a:cubicBezTo>
                    <a:pt x="66" y="265"/>
                    <a:pt x="66" y="265"/>
                    <a:pt x="66" y="265"/>
                  </a:cubicBezTo>
                  <a:cubicBezTo>
                    <a:pt x="66" y="267"/>
                    <a:pt x="66" y="268"/>
                    <a:pt x="67" y="269"/>
                  </a:cubicBezTo>
                  <a:cubicBezTo>
                    <a:pt x="67" y="269"/>
                    <a:pt x="68" y="269"/>
                    <a:pt x="68" y="270"/>
                  </a:cubicBezTo>
                  <a:cubicBezTo>
                    <a:pt x="69" y="270"/>
                    <a:pt x="70" y="271"/>
                    <a:pt x="70" y="272"/>
                  </a:cubicBezTo>
                  <a:cubicBezTo>
                    <a:pt x="70" y="273"/>
                    <a:pt x="70" y="273"/>
                    <a:pt x="70" y="273"/>
                  </a:cubicBezTo>
                  <a:cubicBezTo>
                    <a:pt x="70" y="273"/>
                    <a:pt x="70" y="273"/>
                    <a:pt x="70" y="273"/>
                  </a:cubicBezTo>
                  <a:cubicBezTo>
                    <a:pt x="70" y="273"/>
                    <a:pt x="70" y="273"/>
                    <a:pt x="70" y="274"/>
                  </a:cubicBezTo>
                  <a:cubicBezTo>
                    <a:pt x="70" y="274"/>
                    <a:pt x="70" y="274"/>
                    <a:pt x="70" y="274"/>
                  </a:cubicBezTo>
                  <a:cubicBezTo>
                    <a:pt x="70" y="274"/>
                    <a:pt x="70" y="274"/>
                    <a:pt x="70" y="274"/>
                  </a:cubicBezTo>
                  <a:cubicBezTo>
                    <a:pt x="70" y="274"/>
                    <a:pt x="70" y="275"/>
                    <a:pt x="71" y="275"/>
                  </a:cubicBezTo>
                  <a:cubicBezTo>
                    <a:pt x="72" y="276"/>
                    <a:pt x="72" y="276"/>
                    <a:pt x="72" y="276"/>
                  </a:cubicBezTo>
                  <a:cubicBezTo>
                    <a:pt x="72" y="276"/>
                    <a:pt x="72" y="277"/>
                    <a:pt x="73" y="277"/>
                  </a:cubicBezTo>
                  <a:cubicBezTo>
                    <a:pt x="73" y="277"/>
                    <a:pt x="73" y="277"/>
                    <a:pt x="73" y="277"/>
                  </a:cubicBezTo>
                  <a:cubicBezTo>
                    <a:pt x="73" y="278"/>
                    <a:pt x="73" y="278"/>
                    <a:pt x="74" y="278"/>
                  </a:cubicBezTo>
                  <a:cubicBezTo>
                    <a:pt x="74" y="279"/>
                    <a:pt x="74" y="279"/>
                    <a:pt x="74" y="279"/>
                  </a:cubicBezTo>
                  <a:cubicBezTo>
                    <a:pt x="75" y="280"/>
                    <a:pt x="76"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1"/>
                    <a:pt x="77" y="281"/>
                    <a:pt x="77" y="281"/>
                  </a:cubicBezTo>
                  <a:cubicBezTo>
                    <a:pt x="78" y="281"/>
                    <a:pt x="78" y="281"/>
                    <a:pt x="78" y="281"/>
                  </a:cubicBezTo>
                  <a:cubicBezTo>
                    <a:pt x="79" y="281"/>
                    <a:pt x="79" y="281"/>
                    <a:pt x="79" y="281"/>
                  </a:cubicBezTo>
                  <a:cubicBezTo>
                    <a:pt x="79" y="281"/>
                    <a:pt x="79" y="281"/>
                    <a:pt x="79" y="281"/>
                  </a:cubicBezTo>
                  <a:cubicBezTo>
                    <a:pt x="80" y="281"/>
                    <a:pt x="80" y="281"/>
                    <a:pt x="80" y="281"/>
                  </a:cubicBezTo>
                  <a:cubicBezTo>
                    <a:pt x="80" y="281"/>
                    <a:pt x="80" y="281"/>
                    <a:pt x="80" y="281"/>
                  </a:cubicBezTo>
                  <a:cubicBezTo>
                    <a:pt x="80" y="281"/>
                    <a:pt x="80" y="281"/>
                    <a:pt x="80" y="281"/>
                  </a:cubicBezTo>
                  <a:cubicBezTo>
                    <a:pt x="80" y="283"/>
                    <a:pt x="80" y="283"/>
                    <a:pt x="80" y="283"/>
                  </a:cubicBezTo>
                  <a:cubicBezTo>
                    <a:pt x="81" y="283"/>
                    <a:pt x="81" y="283"/>
                    <a:pt x="81" y="283"/>
                  </a:cubicBezTo>
                  <a:cubicBezTo>
                    <a:pt x="81" y="283"/>
                    <a:pt x="81" y="283"/>
                    <a:pt x="81" y="283"/>
                  </a:cubicBezTo>
                  <a:cubicBezTo>
                    <a:pt x="81" y="283"/>
                    <a:pt x="82" y="283"/>
                    <a:pt x="82" y="283"/>
                  </a:cubicBezTo>
                  <a:cubicBezTo>
                    <a:pt x="83" y="283"/>
                    <a:pt x="84" y="283"/>
                    <a:pt x="84" y="282"/>
                  </a:cubicBezTo>
                  <a:cubicBezTo>
                    <a:pt x="85" y="282"/>
                    <a:pt x="85" y="281"/>
                    <a:pt x="85" y="281"/>
                  </a:cubicBezTo>
                  <a:cubicBezTo>
                    <a:pt x="84" y="280"/>
                    <a:pt x="84" y="280"/>
                    <a:pt x="84" y="279"/>
                  </a:cubicBezTo>
                  <a:cubicBezTo>
                    <a:pt x="83" y="278"/>
                    <a:pt x="83" y="278"/>
                    <a:pt x="83" y="278"/>
                  </a:cubicBezTo>
                  <a:cubicBezTo>
                    <a:pt x="83" y="278"/>
                    <a:pt x="83" y="278"/>
                    <a:pt x="83" y="278"/>
                  </a:cubicBezTo>
                  <a:cubicBezTo>
                    <a:pt x="83" y="278"/>
                    <a:pt x="83" y="278"/>
                    <a:pt x="83" y="278"/>
                  </a:cubicBezTo>
                  <a:cubicBezTo>
                    <a:pt x="84" y="278"/>
                    <a:pt x="84" y="278"/>
                    <a:pt x="84" y="278"/>
                  </a:cubicBezTo>
                  <a:cubicBezTo>
                    <a:pt x="85" y="278"/>
                    <a:pt x="85" y="278"/>
                    <a:pt x="85" y="278"/>
                  </a:cubicBezTo>
                  <a:cubicBezTo>
                    <a:pt x="85" y="278"/>
                    <a:pt x="85" y="278"/>
                    <a:pt x="85" y="278"/>
                  </a:cubicBezTo>
                  <a:cubicBezTo>
                    <a:pt x="85" y="277"/>
                    <a:pt x="85" y="277"/>
                    <a:pt x="85" y="276"/>
                  </a:cubicBezTo>
                  <a:cubicBezTo>
                    <a:pt x="85" y="276"/>
                    <a:pt x="85" y="275"/>
                    <a:pt x="84" y="275"/>
                  </a:cubicBezTo>
                  <a:cubicBezTo>
                    <a:pt x="84" y="274"/>
                    <a:pt x="83" y="274"/>
                    <a:pt x="82" y="274"/>
                  </a:cubicBezTo>
                  <a:cubicBezTo>
                    <a:pt x="82" y="273"/>
                    <a:pt x="82" y="273"/>
                    <a:pt x="82" y="273"/>
                  </a:cubicBezTo>
                  <a:cubicBezTo>
                    <a:pt x="82" y="273"/>
                    <a:pt x="82" y="273"/>
                    <a:pt x="82" y="273"/>
                  </a:cubicBezTo>
                  <a:cubicBezTo>
                    <a:pt x="82" y="273"/>
                    <a:pt x="82" y="273"/>
                    <a:pt x="82" y="273"/>
                  </a:cubicBezTo>
                  <a:cubicBezTo>
                    <a:pt x="82" y="271"/>
                    <a:pt x="82" y="271"/>
                    <a:pt x="82" y="271"/>
                  </a:cubicBezTo>
                  <a:cubicBezTo>
                    <a:pt x="82" y="271"/>
                    <a:pt x="82" y="271"/>
                    <a:pt x="82" y="271"/>
                  </a:cubicBezTo>
                  <a:cubicBezTo>
                    <a:pt x="82" y="271"/>
                    <a:pt x="82" y="270"/>
                    <a:pt x="82" y="270"/>
                  </a:cubicBezTo>
                  <a:cubicBezTo>
                    <a:pt x="82" y="270"/>
                    <a:pt x="81" y="269"/>
                    <a:pt x="81" y="269"/>
                  </a:cubicBezTo>
                  <a:cubicBezTo>
                    <a:pt x="80" y="269"/>
                    <a:pt x="80" y="269"/>
                    <a:pt x="80" y="269"/>
                  </a:cubicBezTo>
                  <a:cubicBezTo>
                    <a:pt x="80" y="268"/>
                    <a:pt x="80" y="267"/>
                    <a:pt x="80" y="266"/>
                  </a:cubicBezTo>
                  <a:cubicBezTo>
                    <a:pt x="80" y="266"/>
                    <a:pt x="80" y="265"/>
                    <a:pt x="80" y="265"/>
                  </a:cubicBezTo>
                  <a:cubicBezTo>
                    <a:pt x="80" y="264"/>
                    <a:pt x="80" y="263"/>
                    <a:pt x="80" y="263"/>
                  </a:cubicBezTo>
                  <a:cubicBezTo>
                    <a:pt x="79" y="262"/>
                    <a:pt x="79" y="262"/>
                    <a:pt x="79" y="262"/>
                  </a:cubicBezTo>
                  <a:cubicBezTo>
                    <a:pt x="79" y="262"/>
                    <a:pt x="79" y="262"/>
                    <a:pt x="79" y="262"/>
                  </a:cubicBezTo>
                  <a:cubicBezTo>
                    <a:pt x="79" y="261"/>
                    <a:pt x="79" y="261"/>
                    <a:pt x="79" y="261"/>
                  </a:cubicBezTo>
                  <a:cubicBezTo>
                    <a:pt x="78" y="261"/>
                    <a:pt x="78" y="261"/>
                    <a:pt x="78" y="261"/>
                  </a:cubicBezTo>
                  <a:cubicBezTo>
                    <a:pt x="78" y="261"/>
                    <a:pt x="78" y="261"/>
                    <a:pt x="78" y="261"/>
                  </a:cubicBezTo>
                  <a:cubicBezTo>
                    <a:pt x="78" y="260"/>
                    <a:pt x="78" y="260"/>
                    <a:pt x="78" y="260"/>
                  </a:cubicBezTo>
                  <a:cubicBezTo>
                    <a:pt x="78" y="260"/>
                    <a:pt x="78" y="260"/>
                    <a:pt x="78" y="260"/>
                  </a:cubicBezTo>
                  <a:cubicBezTo>
                    <a:pt x="78" y="260"/>
                    <a:pt x="78" y="260"/>
                    <a:pt x="78" y="260"/>
                  </a:cubicBezTo>
                  <a:cubicBezTo>
                    <a:pt x="79" y="260"/>
                    <a:pt x="79" y="260"/>
                    <a:pt x="79" y="260"/>
                  </a:cubicBezTo>
                  <a:cubicBezTo>
                    <a:pt x="80" y="259"/>
                    <a:pt x="80" y="258"/>
                    <a:pt x="81" y="257"/>
                  </a:cubicBezTo>
                  <a:cubicBezTo>
                    <a:pt x="81" y="256"/>
                    <a:pt x="81" y="256"/>
                    <a:pt x="81" y="256"/>
                  </a:cubicBezTo>
                  <a:cubicBezTo>
                    <a:pt x="81" y="256"/>
                    <a:pt x="81" y="255"/>
                    <a:pt x="81" y="255"/>
                  </a:cubicBezTo>
                  <a:cubicBezTo>
                    <a:pt x="82" y="255"/>
                    <a:pt x="82" y="255"/>
                    <a:pt x="82" y="255"/>
                  </a:cubicBezTo>
                  <a:cubicBezTo>
                    <a:pt x="82" y="255"/>
                    <a:pt x="83" y="255"/>
                    <a:pt x="83" y="255"/>
                  </a:cubicBezTo>
                  <a:cubicBezTo>
                    <a:pt x="85" y="256"/>
                    <a:pt x="85" y="256"/>
                    <a:pt x="85" y="256"/>
                  </a:cubicBezTo>
                  <a:cubicBezTo>
                    <a:pt x="85" y="255"/>
                    <a:pt x="85" y="255"/>
                    <a:pt x="85" y="255"/>
                  </a:cubicBezTo>
                  <a:cubicBezTo>
                    <a:pt x="85" y="254"/>
                    <a:pt x="85" y="254"/>
                    <a:pt x="85" y="254"/>
                  </a:cubicBezTo>
                  <a:cubicBezTo>
                    <a:pt x="85" y="254"/>
                    <a:pt x="85" y="254"/>
                    <a:pt x="85" y="254"/>
                  </a:cubicBezTo>
                  <a:cubicBezTo>
                    <a:pt x="85" y="254"/>
                    <a:pt x="85" y="254"/>
                    <a:pt x="85" y="254"/>
                  </a:cubicBezTo>
                  <a:cubicBezTo>
                    <a:pt x="86" y="254"/>
                    <a:pt x="86" y="254"/>
                    <a:pt x="86" y="254"/>
                  </a:cubicBezTo>
                  <a:cubicBezTo>
                    <a:pt x="87" y="254"/>
                    <a:pt x="88" y="253"/>
                    <a:pt x="89" y="252"/>
                  </a:cubicBezTo>
                  <a:cubicBezTo>
                    <a:pt x="90" y="251"/>
                    <a:pt x="89" y="250"/>
                    <a:pt x="88" y="249"/>
                  </a:cubicBezTo>
                  <a:cubicBezTo>
                    <a:pt x="88" y="248"/>
                    <a:pt x="88" y="248"/>
                    <a:pt x="88" y="247"/>
                  </a:cubicBezTo>
                  <a:cubicBezTo>
                    <a:pt x="88" y="246"/>
                    <a:pt x="88" y="246"/>
                    <a:pt x="88" y="246"/>
                  </a:cubicBezTo>
                  <a:cubicBezTo>
                    <a:pt x="87" y="246"/>
                    <a:pt x="87" y="246"/>
                    <a:pt x="87" y="246"/>
                  </a:cubicBezTo>
                  <a:cubicBezTo>
                    <a:pt x="86" y="246"/>
                    <a:pt x="86" y="246"/>
                    <a:pt x="86" y="246"/>
                  </a:cubicBezTo>
                  <a:cubicBezTo>
                    <a:pt x="85" y="246"/>
                    <a:pt x="85" y="246"/>
                    <a:pt x="85" y="246"/>
                  </a:cubicBezTo>
                  <a:cubicBezTo>
                    <a:pt x="85" y="245"/>
                    <a:pt x="85" y="245"/>
                    <a:pt x="85" y="245"/>
                  </a:cubicBezTo>
                  <a:cubicBezTo>
                    <a:pt x="90" y="245"/>
                    <a:pt x="90" y="245"/>
                    <a:pt x="90" y="245"/>
                  </a:cubicBezTo>
                  <a:cubicBezTo>
                    <a:pt x="90" y="244"/>
                    <a:pt x="90" y="244"/>
                    <a:pt x="90" y="244"/>
                  </a:cubicBezTo>
                  <a:cubicBezTo>
                    <a:pt x="91" y="244"/>
                    <a:pt x="91" y="244"/>
                    <a:pt x="91" y="244"/>
                  </a:cubicBezTo>
                  <a:cubicBezTo>
                    <a:pt x="91" y="244"/>
                    <a:pt x="91" y="244"/>
                    <a:pt x="91" y="244"/>
                  </a:cubicBezTo>
                  <a:cubicBezTo>
                    <a:pt x="92" y="244"/>
                    <a:pt x="92" y="244"/>
                    <a:pt x="92" y="244"/>
                  </a:cubicBezTo>
                  <a:cubicBezTo>
                    <a:pt x="92" y="243"/>
                    <a:pt x="92" y="243"/>
                    <a:pt x="92" y="243"/>
                  </a:cubicBezTo>
                  <a:cubicBezTo>
                    <a:pt x="92" y="242"/>
                    <a:pt x="92" y="242"/>
                    <a:pt x="92" y="242"/>
                  </a:cubicBezTo>
                  <a:cubicBezTo>
                    <a:pt x="92" y="241"/>
                    <a:pt x="92" y="240"/>
                    <a:pt x="92" y="240"/>
                  </a:cubicBezTo>
                  <a:cubicBezTo>
                    <a:pt x="92" y="240"/>
                    <a:pt x="92" y="240"/>
                    <a:pt x="92" y="240"/>
                  </a:cubicBezTo>
                  <a:cubicBezTo>
                    <a:pt x="92" y="240"/>
                    <a:pt x="92" y="240"/>
                    <a:pt x="92" y="240"/>
                  </a:cubicBezTo>
                  <a:cubicBezTo>
                    <a:pt x="92" y="240"/>
                    <a:pt x="93" y="240"/>
                    <a:pt x="93" y="239"/>
                  </a:cubicBezTo>
                  <a:cubicBezTo>
                    <a:pt x="94" y="239"/>
                    <a:pt x="94" y="239"/>
                    <a:pt x="94" y="239"/>
                  </a:cubicBezTo>
                  <a:cubicBezTo>
                    <a:pt x="95" y="238"/>
                    <a:pt x="96" y="237"/>
                    <a:pt x="97" y="236"/>
                  </a:cubicBezTo>
                  <a:cubicBezTo>
                    <a:pt x="98" y="235"/>
                    <a:pt x="98" y="234"/>
                    <a:pt x="98" y="233"/>
                  </a:cubicBezTo>
                  <a:cubicBezTo>
                    <a:pt x="98" y="224"/>
                    <a:pt x="98" y="224"/>
                    <a:pt x="98" y="224"/>
                  </a:cubicBezTo>
                  <a:cubicBezTo>
                    <a:pt x="98" y="224"/>
                    <a:pt x="98" y="224"/>
                    <a:pt x="98" y="224"/>
                  </a:cubicBezTo>
                  <a:cubicBezTo>
                    <a:pt x="98" y="224"/>
                    <a:pt x="98" y="224"/>
                    <a:pt x="98" y="224"/>
                  </a:cubicBezTo>
                  <a:cubicBezTo>
                    <a:pt x="99" y="224"/>
                    <a:pt x="99" y="224"/>
                    <a:pt x="99" y="224"/>
                  </a:cubicBezTo>
                  <a:cubicBezTo>
                    <a:pt x="99" y="223"/>
                    <a:pt x="99" y="223"/>
                    <a:pt x="99" y="223"/>
                  </a:cubicBezTo>
                  <a:cubicBezTo>
                    <a:pt x="99" y="223"/>
                    <a:pt x="99" y="222"/>
                    <a:pt x="100" y="222"/>
                  </a:cubicBezTo>
                  <a:cubicBezTo>
                    <a:pt x="100" y="221"/>
                    <a:pt x="100" y="221"/>
                    <a:pt x="101" y="220"/>
                  </a:cubicBezTo>
                  <a:cubicBezTo>
                    <a:pt x="101" y="220"/>
                    <a:pt x="101" y="220"/>
                    <a:pt x="101" y="220"/>
                  </a:cubicBezTo>
                  <a:cubicBezTo>
                    <a:pt x="101" y="219"/>
                    <a:pt x="101" y="219"/>
                    <a:pt x="103" y="218"/>
                  </a:cubicBezTo>
                  <a:cubicBezTo>
                    <a:pt x="103" y="218"/>
                    <a:pt x="104" y="218"/>
                    <a:pt x="105" y="218"/>
                  </a:cubicBezTo>
                  <a:cubicBezTo>
                    <a:pt x="105" y="218"/>
                    <a:pt x="106" y="218"/>
                    <a:pt x="106" y="218"/>
                  </a:cubicBezTo>
                  <a:cubicBezTo>
                    <a:pt x="107" y="218"/>
                    <a:pt x="107" y="218"/>
                    <a:pt x="108" y="218"/>
                  </a:cubicBezTo>
                  <a:cubicBezTo>
                    <a:pt x="109" y="218"/>
                    <a:pt x="109" y="218"/>
                    <a:pt x="109" y="218"/>
                  </a:cubicBezTo>
                  <a:cubicBezTo>
                    <a:pt x="110" y="218"/>
                    <a:pt x="111" y="218"/>
                    <a:pt x="111" y="217"/>
                  </a:cubicBezTo>
                  <a:cubicBezTo>
                    <a:pt x="111" y="217"/>
                    <a:pt x="111" y="217"/>
                    <a:pt x="111" y="217"/>
                  </a:cubicBezTo>
                  <a:cubicBezTo>
                    <a:pt x="111" y="217"/>
                    <a:pt x="111" y="217"/>
                    <a:pt x="111" y="217"/>
                  </a:cubicBezTo>
                  <a:cubicBezTo>
                    <a:pt x="111" y="217"/>
                    <a:pt x="111" y="217"/>
                    <a:pt x="111" y="217"/>
                  </a:cubicBezTo>
                  <a:cubicBezTo>
                    <a:pt x="111" y="217"/>
                    <a:pt x="111" y="217"/>
                    <a:pt x="111" y="217"/>
                  </a:cubicBezTo>
                  <a:cubicBezTo>
                    <a:pt x="112" y="217"/>
                    <a:pt x="112" y="217"/>
                    <a:pt x="112" y="217"/>
                  </a:cubicBezTo>
                  <a:cubicBezTo>
                    <a:pt x="112" y="216"/>
                    <a:pt x="112" y="216"/>
                    <a:pt x="112" y="216"/>
                  </a:cubicBezTo>
                  <a:cubicBezTo>
                    <a:pt x="112" y="215"/>
                    <a:pt x="112" y="215"/>
                    <a:pt x="112" y="215"/>
                  </a:cubicBezTo>
                  <a:cubicBezTo>
                    <a:pt x="112" y="215"/>
                    <a:pt x="112" y="214"/>
                    <a:pt x="112" y="214"/>
                  </a:cubicBezTo>
                  <a:cubicBezTo>
                    <a:pt x="113" y="214"/>
                    <a:pt x="113" y="214"/>
                    <a:pt x="113" y="214"/>
                  </a:cubicBezTo>
                  <a:cubicBezTo>
                    <a:pt x="113" y="214"/>
                    <a:pt x="113" y="214"/>
                    <a:pt x="114" y="213"/>
                  </a:cubicBezTo>
                  <a:cubicBezTo>
                    <a:pt x="114" y="213"/>
                    <a:pt x="115" y="213"/>
                    <a:pt x="115" y="213"/>
                  </a:cubicBezTo>
                  <a:cubicBezTo>
                    <a:pt x="115" y="212"/>
                    <a:pt x="115" y="212"/>
                    <a:pt x="115" y="212"/>
                  </a:cubicBezTo>
                  <a:cubicBezTo>
                    <a:pt x="116" y="212"/>
                    <a:pt x="116" y="212"/>
                    <a:pt x="116" y="212"/>
                  </a:cubicBezTo>
                  <a:cubicBezTo>
                    <a:pt x="116" y="212"/>
                    <a:pt x="116" y="212"/>
                    <a:pt x="116" y="212"/>
                  </a:cubicBezTo>
                  <a:cubicBezTo>
                    <a:pt x="117" y="212"/>
                    <a:pt x="118" y="212"/>
                    <a:pt x="118" y="211"/>
                  </a:cubicBezTo>
                  <a:cubicBezTo>
                    <a:pt x="118" y="211"/>
                    <a:pt x="119" y="210"/>
                    <a:pt x="119" y="210"/>
                  </a:cubicBezTo>
                  <a:cubicBezTo>
                    <a:pt x="119" y="209"/>
                    <a:pt x="119" y="208"/>
                    <a:pt x="120" y="207"/>
                  </a:cubicBezTo>
                  <a:cubicBezTo>
                    <a:pt x="120" y="207"/>
                    <a:pt x="121" y="207"/>
                    <a:pt x="121" y="207"/>
                  </a:cubicBezTo>
                  <a:cubicBezTo>
                    <a:pt x="123" y="206"/>
                    <a:pt x="124" y="205"/>
                    <a:pt x="124" y="204"/>
                  </a:cubicBezTo>
                  <a:cubicBezTo>
                    <a:pt x="123" y="203"/>
                    <a:pt x="123" y="201"/>
                    <a:pt x="123" y="199"/>
                  </a:cubicBezTo>
                  <a:cubicBezTo>
                    <a:pt x="123" y="199"/>
                    <a:pt x="123" y="198"/>
                    <a:pt x="123" y="197"/>
                  </a:cubicBezTo>
                  <a:cubicBezTo>
                    <a:pt x="123" y="191"/>
                    <a:pt x="123" y="191"/>
                    <a:pt x="123" y="191"/>
                  </a:cubicBezTo>
                  <a:cubicBezTo>
                    <a:pt x="123" y="190"/>
                    <a:pt x="123" y="190"/>
                    <a:pt x="123" y="190"/>
                  </a:cubicBezTo>
                  <a:cubicBezTo>
                    <a:pt x="123" y="190"/>
                    <a:pt x="123" y="190"/>
                    <a:pt x="123" y="190"/>
                  </a:cubicBezTo>
                  <a:cubicBezTo>
                    <a:pt x="122" y="190"/>
                    <a:pt x="122" y="190"/>
                    <a:pt x="122" y="190"/>
                  </a:cubicBezTo>
                  <a:cubicBezTo>
                    <a:pt x="122" y="189"/>
                    <a:pt x="122" y="189"/>
                    <a:pt x="122" y="189"/>
                  </a:cubicBezTo>
                  <a:cubicBezTo>
                    <a:pt x="122" y="188"/>
                    <a:pt x="122" y="188"/>
                    <a:pt x="122" y="188"/>
                  </a:cubicBezTo>
                  <a:cubicBezTo>
                    <a:pt x="122" y="188"/>
                    <a:pt x="122" y="188"/>
                    <a:pt x="122" y="188"/>
                  </a:cubicBezTo>
                  <a:cubicBezTo>
                    <a:pt x="124" y="188"/>
                    <a:pt x="124" y="188"/>
                    <a:pt x="124" y="188"/>
                  </a:cubicBezTo>
                  <a:cubicBezTo>
                    <a:pt x="124" y="188"/>
                    <a:pt x="124" y="188"/>
                    <a:pt x="124" y="188"/>
                  </a:cubicBezTo>
                  <a:cubicBezTo>
                    <a:pt x="125" y="188"/>
                    <a:pt x="125" y="188"/>
                    <a:pt x="125" y="188"/>
                  </a:cubicBezTo>
                  <a:cubicBezTo>
                    <a:pt x="126" y="188"/>
                    <a:pt x="126" y="187"/>
                    <a:pt x="126" y="187"/>
                  </a:cubicBezTo>
                  <a:cubicBezTo>
                    <a:pt x="127" y="186"/>
                    <a:pt x="127" y="186"/>
                    <a:pt x="127" y="186"/>
                  </a:cubicBezTo>
                  <a:cubicBezTo>
                    <a:pt x="127" y="186"/>
                    <a:pt x="127" y="186"/>
                    <a:pt x="127" y="186"/>
                  </a:cubicBezTo>
                  <a:cubicBezTo>
                    <a:pt x="127" y="185"/>
                    <a:pt x="127" y="185"/>
                    <a:pt x="127" y="185"/>
                  </a:cubicBezTo>
                  <a:cubicBezTo>
                    <a:pt x="128" y="185"/>
                    <a:pt x="128" y="185"/>
                    <a:pt x="128" y="185"/>
                  </a:cubicBezTo>
                  <a:cubicBezTo>
                    <a:pt x="128" y="184"/>
                    <a:pt x="128" y="184"/>
                    <a:pt x="128" y="184"/>
                  </a:cubicBezTo>
                  <a:cubicBezTo>
                    <a:pt x="128" y="184"/>
                    <a:pt x="128" y="184"/>
                    <a:pt x="128" y="184"/>
                  </a:cubicBezTo>
                  <a:cubicBezTo>
                    <a:pt x="128" y="184"/>
                    <a:pt x="128" y="184"/>
                    <a:pt x="128" y="184"/>
                  </a:cubicBezTo>
                  <a:cubicBezTo>
                    <a:pt x="128" y="184"/>
                    <a:pt x="128" y="184"/>
                    <a:pt x="128" y="184"/>
                  </a:cubicBezTo>
                  <a:cubicBezTo>
                    <a:pt x="128" y="184"/>
                    <a:pt x="129" y="184"/>
                    <a:pt x="129" y="183"/>
                  </a:cubicBezTo>
                  <a:cubicBezTo>
                    <a:pt x="129" y="183"/>
                    <a:pt x="130" y="182"/>
                    <a:pt x="130" y="182"/>
                  </a:cubicBezTo>
                  <a:cubicBezTo>
                    <a:pt x="131" y="180"/>
                    <a:pt x="132" y="179"/>
                    <a:pt x="133" y="179"/>
                  </a:cubicBezTo>
                  <a:cubicBezTo>
                    <a:pt x="134" y="178"/>
                    <a:pt x="134" y="178"/>
                    <a:pt x="134" y="178"/>
                  </a:cubicBezTo>
                  <a:cubicBezTo>
                    <a:pt x="135" y="177"/>
                    <a:pt x="135" y="176"/>
                    <a:pt x="135" y="176"/>
                  </a:cubicBezTo>
                  <a:cubicBezTo>
                    <a:pt x="135" y="176"/>
                    <a:pt x="135" y="176"/>
                    <a:pt x="135" y="176"/>
                  </a:cubicBezTo>
                  <a:cubicBezTo>
                    <a:pt x="135" y="175"/>
                    <a:pt x="135" y="175"/>
                    <a:pt x="135" y="175"/>
                  </a:cubicBezTo>
                  <a:cubicBezTo>
                    <a:pt x="134" y="175"/>
                    <a:pt x="134" y="175"/>
                    <a:pt x="134" y="175"/>
                  </a:cubicBezTo>
                  <a:cubicBezTo>
                    <a:pt x="133" y="175"/>
                    <a:pt x="133" y="175"/>
                    <a:pt x="133" y="175"/>
                  </a:cubicBezTo>
                  <a:cubicBezTo>
                    <a:pt x="133" y="174"/>
                    <a:pt x="133" y="174"/>
                    <a:pt x="134" y="172"/>
                  </a:cubicBezTo>
                  <a:cubicBezTo>
                    <a:pt x="134" y="172"/>
                    <a:pt x="134" y="172"/>
                    <a:pt x="134" y="172"/>
                  </a:cubicBezTo>
                  <a:cubicBezTo>
                    <a:pt x="134" y="172"/>
                    <a:pt x="134" y="172"/>
                    <a:pt x="134" y="172"/>
                  </a:cubicBezTo>
                  <a:cubicBezTo>
                    <a:pt x="135" y="172"/>
                    <a:pt x="135" y="172"/>
                    <a:pt x="135" y="172"/>
                  </a:cubicBezTo>
                  <a:cubicBezTo>
                    <a:pt x="135" y="166"/>
                    <a:pt x="135" y="166"/>
                    <a:pt x="135" y="166"/>
                  </a:cubicBezTo>
                  <a:cubicBezTo>
                    <a:pt x="134" y="166"/>
                    <a:pt x="134" y="166"/>
                    <a:pt x="134" y="166"/>
                  </a:cubicBezTo>
                  <a:cubicBezTo>
                    <a:pt x="134" y="166"/>
                    <a:pt x="134" y="166"/>
                    <a:pt x="133" y="166"/>
                  </a:cubicBezTo>
                  <a:cubicBezTo>
                    <a:pt x="133" y="166"/>
                    <a:pt x="133" y="166"/>
                    <a:pt x="133" y="166"/>
                  </a:cubicBezTo>
                  <a:cubicBezTo>
                    <a:pt x="133" y="166"/>
                    <a:pt x="133" y="166"/>
                    <a:pt x="133" y="166"/>
                  </a:cubicBezTo>
                  <a:cubicBezTo>
                    <a:pt x="134" y="165"/>
                    <a:pt x="134" y="165"/>
                    <a:pt x="134" y="165"/>
                  </a:cubicBezTo>
                  <a:cubicBezTo>
                    <a:pt x="133" y="165"/>
                    <a:pt x="133" y="165"/>
                    <a:pt x="133" y="165"/>
                  </a:cubicBezTo>
                  <a:cubicBezTo>
                    <a:pt x="132" y="165"/>
                    <a:pt x="132" y="165"/>
                    <a:pt x="131" y="165"/>
                  </a:cubicBezTo>
                  <a:cubicBezTo>
                    <a:pt x="131" y="165"/>
                    <a:pt x="131" y="165"/>
                    <a:pt x="130" y="165"/>
                  </a:cubicBezTo>
                  <a:cubicBezTo>
                    <a:pt x="128" y="165"/>
                    <a:pt x="128" y="164"/>
                    <a:pt x="127" y="164"/>
                  </a:cubicBezTo>
                  <a:cubicBezTo>
                    <a:pt x="126" y="163"/>
                    <a:pt x="126" y="163"/>
                    <a:pt x="126" y="163"/>
                  </a:cubicBezTo>
                  <a:cubicBezTo>
                    <a:pt x="126" y="163"/>
                    <a:pt x="126" y="163"/>
                    <a:pt x="126" y="163"/>
                  </a:cubicBezTo>
                  <a:cubicBezTo>
                    <a:pt x="126" y="162"/>
                    <a:pt x="125" y="162"/>
                    <a:pt x="125" y="162"/>
                  </a:cubicBezTo>
                  <a:cubicBezTo>
                    <a:pt x="124" y="162"/>
                    <a:pt x="124" y="162"/>
                    <a:pt x="124" y="162"/>
                  </a:cubicBezTo>
                  <a:cubicBezTo>
                    <a:pt x="123" y="161"/>
                    <a:pt x="123" y="161"/>
                    <a:pt x="122" y="160"/>
                  </a:cubicBezTo>
                  <a:cubicBezTo>
                    <a:pt x="122" y="160"/>
                    <a:pt x="122" y="160"/>
                    <a:pt x="122" y="160"/>
                  </a:cubicBezTo>
                  <a:cubicBezTo>
                    <a:pt x="122" y="159"/>
                    <a:pt x="121" y="159"/>
                    <a:pt x="121" y="159"/>
                  </a:cubicBezTo>
                  <a:cubicBezTo>
                    <a:pt x="121" y="159"/>
                    <a:pt x="121" y="159"/>
                    <a:pt x="121" y="159"/>
                  </a:cubicBezTo>
                  <a:cubicBezTo>
                    <a:pt x="120" y="159"/>
                    <a:pt x="120" y="159"/>
                    <a:pt x="120" y="159"/>
                  </a:cubicBezTo>
                  <a:cubicBezTo>
                    <a:pt x="119" y="159"/>
                    <a:pt x="119" y="159"/>
                    <a:pt x="119" y="159"/>
                  </a:cubicBezTo>
                  <a:cubicBezTo>
                    <a:pt x="119" y="159"/>
                    <a:pt x="119" y="159"/>
                    <a:pt x="119" y="159"/>
                  </a:cubicBezTo>
                  <a:cubicBezTo>
                    <a:pt x="118" y="159"/>
                    <a:pt x="118" y="159"/>
                    <a:pt x="118" y="159"/>
                  </a:cubicBezTo>
                  <a:cubicBezTo>
                    <a:pt x="117" y="159"/>
                    <a:pt x="117" y="159"/>
                    <a:pt x="117" y="159"/>
                  </a:cubicBezTo>
                  <a:cubicBezTo>
                    <a:pt x="117" y="159"/>
                    <a:pt x="116" y="159"/>
                    <a:pt x="116" y="159"/>
                  </a:cubicBezTo>
                  <a:cubicBezTo>
                    <a:pt x="115" y="159"/>
                    <a:pt x="115" y="158"/>
                    <a:pt x="115" y="158"/>
                  </a:cubicBezTo>
                  <a:cubicBezTo>
                    <a:pt x="115" y="157"/>
                    <a:pt x="114" y="157"/>
                    <a:pt x="112" y="157"/>
                  </a:cubicBezTo>
                  <a:cubicBezTo>
                    <a:pt x="112" y="157"/>
                    <a:pt x="111" y="157"/>
                    <a:pt x="110" y="157"/>
                  </a:cubicBezTo>
                  <a:cubicBezTo>
                    <a:pt x="110" y="157"/>
                    <a:pt x="110" y="157"/>
                    <a:pt x="110" y="157"/>
                  </a:cubicBezTo>
                  <a:cubicBezTo>
                    <a:pt x="108" y="157"/>
                    <a:pt x="108" y="157"/>
                    <a:pt x="108" y="157"/>
                  </a:cubicBezTo>
                  <a:cubicBezTo>
                    <a:pt x="108" y="158"/>
                    <a:pt x="108" y="158"/>
                    <a:pt x="108" y="158"/>
                  </a:cubicBezTo>
                  <a:cubicBezTo>
                    <a:pt x="108" y="157"/>
                    <a:pt x="108" y="156"/>
                    <a:pt x="107" y="156"/>
                  </a:cubicBezTo>
                  <a:cubicBezTo>
                    <a:pt x="106" y="156"/>
                    <a:pt x="106" y="156"/>
                    <a:pt x="105" y="156"/>
                  </a:cubicBezTo>
                  <a:cubicBezTo>
                    <a:pt x="105" y="156"/>
                    <a:pt x="104" y="156"/>
                    <a:pt x="104" y="156"/>
                  </a:cubicBezTo>
                  <a:cubicBezTo>
                    <a:pt x="103" y="156"/>
                    <a:pt x="103" y="156"/>
                    <a:pt x="103" y="156"/>
                  </a:cubicBezTo>
                  <a:cubicBezTo>
                    <a:pt x="103" y="155"/>
                    <a:pt x="103" y="155"/>
                    <a:pt x="103" y="155"/>
                  </a:cubicBezTo>
                  <a:cubicBezTo>
                    <a:pt x="103" y="155"/>
                    <a:pt x="103" y="155"/>
                    <a:pt x="102" y="155"/>
                  </a:cubicBezTo>
                  <a:cubicBezTo>
                    <a:pt x="102" y="155"/>
                    <a:pt x="102" y="155"/>
                    <a:pt x="102" y="155"/>
                  </a:cubicBezTo>
                  <a:cubicBezTo>
                    <a:pt x="102" y="155"/>
                    <a:pt x="102" y="155"/>
                    <a:pt x="102" y="155"/>
                  </a:cubicBezTo>
                  <a:cubicBezTo>
                    <a:pt x="102" y="154"/>
                    <a:pt x="102" y="154"/>
                    <a:pt x="102" y="154"/>
                  </a:cubicBezTo>
                  <a:cubicBezTo>
                    <a:pt x="102" y="154"/>
                    <a:pt x="101" y="153"/>
                    <a:pt x="101" y="153"/>
                  </a:cubicBezTo>
                  <a:cubicBezTo>
                    <a:pt x="100" y="153"/>
                    <a:pt x="100" y="153"/>
                    <a:pt x="100" y="153"/>
                  </a:cubicBezTo>
                  <a:cubicBezTo>
                    <a:pt x="100" y="153"/>
                    <a:pt x="100" y="153"/>
                    <a:pt x="100" y="153"/>
                  </a:cubicBezTo>
                  <a:cubicBezTo>
                    <a:pt x="96" y="153"/>
                    <a:pt x="96" y="153"/>
                    <a:pt x="96" y="153"/>
                  </a:cubicBezTo>
                  <a:cubicBezTo>
                    <a:pt x="94" y="153"/>
                    <a:pt x="94" y="153"/>
                    <a:pt x="94" y="153"/>
                  </a:cubicBezTo>
                  <a:cubicBezTo>
                    <a:pt x="93" y="153"/>
                    <a:pt x="93" y="153"/>
                    <a:pt x="92" y="153"/>
                  </a:cubicBezTo>
                  <a:cubicBezTo>
                    <a:pt x="92" y="153"/>
                    <a:pt x="92" y="153"/>
                    <a:pt x="92" y="153"/>
                  </a:cubicBezTo>
                  <a:cubicBezTo>
                    <a:pt x="91" y="153"/>
                    <a:pt x="91" y="153"/>
                    <a:pt x="91" y="153"/>
                  </a:cubicBezTo>
                  <a:cubicBezTo>
                    <a:pt x="90" y="153"/>
                    <a:pt x="90" y="153"/>
                    <a:pt x="90" y="153"/>
                  </a:cubicBezTo>
                  <a:cubicBezTo>
                    <a:pt x="89" y="153"/>
                    <a:pt x="89" y="153"/>
                    <a:pt x="89" y="153"/>
                  </a:cubicBezTo>
                  <a:cubicBezTo>
                    <a:pt x="89" y="152"/>
                    <a:pt x="89" y="152"/>
                    <a:pt x="89" y="152"/>
                  </a:cubicBezTo>
                  <a:cubicBezTo>
                    <a:pt x="89" y="152"/>
                    <a:pt x="89" y="152"/>
                    <a:pt x="89" y="152"/>
                  </a:cubicBezTo>
                  <a:cubicBezTo>
                    <a:pt x="89" y="152"/>
                    <a:pt x="89" y="152"/>
                    <a:pt x="89" y="152"/>
                  </a:cubicBezTo>
                  <a:cubicBezTo>
                    <a:pt x="90" y="152"/>
                    <a:pt x="90" y="152"/>
                    <a:pt x="90" y="152"/>
                  </a:cubicBezTo>
                  <a:cubicBezTo>
                    <a:pt x="90" y="152"/>
                    <a:pt x="91" y="152"/>
                    <a:pt x="92" y="151"/>
                  </a:cubicBezTo>
                  <a:cubicBezTo>
                    <a:pt x="92" y="151"/>
                    <a:pt x="92" y="151"/>
                    <a:pt x="92" y="151"/>
                  </a:cubicBezTo>
                  <a:cubicBezTo>
                    <a:pt x="95" y="151"/>
                    <a:pt x="95" y="151"/>
                    <a:pt x="95" y="151"/>
                  </a:cubicBezTo>
                  <a:cubicBezTo>
                    <a:pt x="95" y="151"/>
                    <a:pt x="95" y="151"/>
                    <a:pt x="95" y="151"/>
                  </a:cubicBezTo>
                  <a:cubicBezTo>
                    <a:pt x="96" y="150"/>
                    <a:pt x="96" y="150"/>
                    <a:pt x="96" y="150"/>
                  </a:cubicBezTo>
                  <a:cubicBezTo>
                    <a:pt x="96" y="150"/>
                    <a:pt x="96" y="150"/>
                    <a:pt x="96" y="149"/>
                  </a:cubicBezTo>
                  <a:cubicBezTo>
                    <a:pt x="96" y="149"/>
                    <a:pt x="96" y="149"/>
                    <a:pt x="96" y="149"/>
                  </a:cubicBezTo>
                  <a:cubicBezTo>
                    <a:pt x="96" y="148"/>
                    <a:pt x="96" y="147"/>
                    <a:pt x="95" y="146"/>
                  </a:cubicBezTo>
                  <a:cubicBezTo>
                    <a:pt x="94" y="145"/>
                    <a:pt x="93" y="144"/>
                    <a:pt x="92" y="144"/>
                  </a:cubicBezTo>
                  <a:cubicBezTo>
                    <a:pt x="91" y="143"/>
                    <a:pt x="91" y="143"/>
                    <a:pt x="91" y="143"/>
                  </a:cubicBezTo>
                  <a:cubicBezTo>
                    <a:pt x="91" y="143"/>
                    <a:pt x="91" y="143"/>
                    <a:pt x="91" y="143"/>
                  </a:cubicBezTo>
                  <a:cubicBezTo>
                    <a:pt x="91" y="143"/>
                    <a:pt x="91" y="143"/>
                    <a:pt x="91" y="143"/>
                  </a:cubicBezTo>
                  <a:cubicBezTo>
                    <a:pt x="91" y="143"/>
                    <a:pt x="91" y="143"/>
                    <a:pt x="91" y="143"/>
                  </a:cubicBezTo>
                  <a:cubicBezTo>
                    <a:pt x="90" y="143"/>
                    <a:pt x="90" y="143"/>
                    <a:pt x="90" y="143"/>
                  </a:cubicBezTo>
                  <a:cubicBezTo>
                    <a:pt x="90" y="142"/>
                    <a:pt x="90" y="142"/>
                    <a:pt x="90" y="142"/>
                  </a:cubicBezTo>
                  <a:cubicBezTo>
                    <a:pt x="89" y="141"/>
                    <a:pt x="88" y="141"/>
                    <a:pt x="88" y="140"/>
                  </a:cubicBezTo>
                  <a:cubicBezTo>
                    <a:pt x="88" y="140"/>
                    <a:pt x="88" y="140"/>
                    <a:pt x="88" y="140"/>
                  </a:cubicBezTo>
                  <a:cubicBezTo>
                    <a:pt x="88" y="140"/>
                    <a:pt x="88" y="140"/>
                    <a:pt x="88" y="140"/>
                  </a:cubicBezTo>
                  <a:cubicBezTo>
                    <a:pt x="88" y="140"/>
                    <a:pt x="88" y="140"/>
                    <a:pt x="88" y="140"/>
                  </a:cubicBezTo>
                  <a:cubicBezTo>
                    <a:pt x="88" y="139"/>
                    <a:pt x="88" y="139"/>
                    <a:pt x="88" y="139"/>
                  </a:cubicBezTo>
                  <a:cubicBezTo>
                    <a:pt x="87" y="139"/>
                    <a:pt x="87" y="139"/>
                    <a:pt x="87" y="138"/>
                  </a:cubicBezTo>
                  <a:cubicBezTo>
                    <a:pt x="86" y="137"/>
                    <a:pt x="86" y="137"/>
                    <a:pt x="85" y="136"/>
                  </a:cubicBezTo>
                  <a:cubicBezTo>
                    <a:pt x="84" y="136"/>
                    <a:pt x="84" y="136"/>
                    <a:pt x="84" y="136"/>
                  </a:cubicBezTo>
                  <a:cubicBezTo>
                    <a:pt x="84" y="135"/>
                    <a:pt x="83" y="135"/>
                    <a:pt x="83" y="135"/>
                  </a:cubicBezTo>
                  <a:cubicBezTo>
                    <a:pt x="83" y="134"/>
                    <a:pt x="83" y="134"/>
                    <a:pt x="83" y="134"/>
                  </a:cubicBezTo>
                  <a:cubicBezTo>
                    <a:pt x="82" y="134"/>
                    <a:pt x="81" y="133"/>
                    <a:pt x="81" y="133"/>
                  </a:cubicBezTo>
                  <a:cubicBezTo>
                    <a:pt x="80" y="133"/>
                    <a:pt x="80" y="133"/>
                    <a:pt x="80" y="133"/>
                  </a:cubicBezTo>
                  <a:cubicBezTo>
                    <a:pt x="78" y="133"/>
                    <a:pt x="78" y="133"/>
                    <a:pt x="78" y="133"/>
                  </a:cubicBezTo>
                  <a:cubicBezTo>
                    <a:pt x="78" y="131"/>
                    <a:pt x="78" y="131"/>
                    <a:pt x="78" y="131"/>
                  </a:cubicBezTo>
                  <a:cubicBezTo>
                    <a:pt x="77" y="132"/>
                    <a:pt x="77" y="132"/>
                    <a:pt x="77" y="132"/>
                  </a:cubicBezTo>
                  <a:cubicBezTo>
                    <a:pt x="76" y="132"/>
                    <a:pt x="75" y="132"/>
                    <a:pt x="75" y="132"/>
                  </a:cubicBezTo>
                  <a:cubicBezTo>
                    <a:pt x="74" y="132"/>
                    <a:pt x="74" y="132"/>
                    <a:pt x="73" y="131"/>
                  </a:cubicBezTo>
                  <a:cubicBezTo>
                    <a:pt x="72" y="131"/>
                    <a:pt x="72" y="131"/>
                    <a:pt x="72" y="131"/>
                  </a:cubicBezTo>
                  <a:cubicBezTo>
                    <a:pt x="72" y="130"/>
                    <a:pt x="72" y="130"/>
                    <a:pt x="72" y="130"/>
                  </a:cubicBezTo>
                  <a:cubicBezTo>
                    <a:pt x="72" y="130"/>
                    <a:pt x="72" y="129"/>
                    <a:pt x="71" y="129"/>
                  </a:cubicBezTo>
                  <a:cubicBezTo>
                    <a:pt x="70" y="129"/>
                    <a:pt x="70" y="129"/>
                    <a:pt x="70" y="129"/>
                  </a:cubicBezTo>
                  <a:cubicBezTo>
                    <a:pt x="70" y="128"/>
                    <a:pt x="70" y="128"/>
                    <a:pt x="70" y="128"/>
                  </a:cubicBezTo>
                  <a:cubicBezTo>
                    <a:pt x="70" y="128"/>
                    <a:pt x="70" y="128"/>
                    <a:pt x="70" y="127"/>
                  </a:cubicBezTo>
                  <a:cubicBezTo>
                    <a:pt x="69" y="126"/>
                    <a:pt x="68" y="126"/>
                    <a:pt x="68" y="126"/>
                  </a:cubicBezTo>
                  <a:cubicBezTo>
                    <a:pt x="67" y="126"/>
                    <a:pt x="66" y="126"/>
                    <a:pt x="66" y="126"/>
                  </a:cubicBezTo>
                  <a:cubicBezTo>
                    <a:pt x="65" y="126"/>
                    <a:pt x="65" y="126"/>
                    <a:pt x="65" y="126"/>
                  </a:cubicBezTo>
                  <a:cubicBezTo>
                    <a:pt x="64" y="126"/>
                    <a:pt x="64" y="126"/>
                    <a:pt x="63" y="126"/>
                  </a:cubicBezTo>
                  <a:cubicBezTo>
                    <a:pt x="64" y="125"/>
                    <a:pt x="64" y="125"/>
                    <a:pt x="64" y="125"/>
                  </a:cubicBezTo>
                  <a:cubicBezTo>
                    <a:pt x="66" y="123"/>
                    <a:pt x="66" y="123"/>
                    <a:pt x="66" y="123"/>
                  </a:cubicBezTo>
                  <a:cubicBezTo>
                    <a:pt x="64" y="123"/>
                    <a:pt x="64" y="123"/>
                    <a:pt x="64" y="123"/>
                  </a:cubicBezTo>
                  <a:cubicBezTo>
                    <a:pt x="63" y="123"/>
                    <a:pt x="63" y="123"/>
                    <a:pt x="63" y="123"/>
                  </a:cubicBezTo>
                  <a:cubicBezTo>
                    <a:pt x="63" y="123"/>
                    <a:pt x="63" y="123"/>
                    <a:pt x="63" y="123"/>
                  </a:cubicBezTo>
                  <a:cubicBezTo>
                    <a:pt x="63" y="122"/>
                    <a:pt x="63" y="122"/>
                    <a:pt x="63" y="122"/>
                  </a:cubicBezTo>
                  <a:cubicBezTo>
                    <a:pt x="61" y="122"/>
                    <a:pt x="61" y="122"/>
                    <a:pt x="61" y="122"/>
                  </a:cubicBezTo>
                  <a:cubicBezTo>
                    <a:pt x="60" y="122"/>
                    <a:pt x="60" y="122"/>
                    <a:pt x="60" y="123"/>
                  </a:cubicBezTo>
                  <a:cubicBezTo>
                    <a:pt x="60" y="123"/>
                    <a:pt x="60" y="123"/>
                    <a:pt x="60" y="123"/>
                  </a:cubicBezTo>
                  <a:cubicBezTo>
                    <a:pt x="60" y="123"/>
                    <a:pt x="60" y="123"/>
                    <a:pt x="60" y="123"/>
                  </a:cubicBezTo>
                  <a:cubicBezTo>
                    <a:pt x="60" y="123"/>
                    <a:pt x="60" y="123"/>
                    <a:pt x="60" y="123"/>
                  </a:cubicBezTo>
                  <a:cubicBezTo>
                    <a:pt x="59" y="123"/>
                    <a:pt x="59" y="123"/>
                    <a:pt x="59" y="123"/>
                  </a:cubicBezTo>
                  <a:cubicBezTo>
                    <a:pt x="58" y="123"/>
                    <a:pt x="57" y="122"/>
                    <a:pt x="57" y="121"/>
                  </a:cubicBezTo>
                  <a:cubicBezTo>
                    <a:pt x="58" y="120"/>
                    <a:pt x="58" y="120"/>
                    <a:pt x="58" y="120"/>
                  </a:cubicBezTo>
                  <a:cubicBezTo>
                    <a:pt x="56" y="120"/>
                    <a:pt x="56" y="120"/>
                    <a:pt x="56" y="120"/>
                  </a:cubicBezTo>
                  <a:cubicBezTo>
                    <a:pt x="55" y="120"/>
                    <a:pt x="55" y="121"/>
                    <a:pt x="54" y="121"/>
                  </a:cubicBezTo>
                  <a:cubicBezTo>
                    <a:pt x="53" y="121"/>
                    <a:pt x="52" y="120"/>
                    <a:pt x="52" y="120"/>
                  </a:cubicBezTo>
                  <a:cubicBezTo>
                    <a:pt x="51" y="120"/>
                    <a:pt x="50" y="119"/>
                    <a:pt x="50" y="119"/>
                  </a:cubicBezTo>
                  <a:cubicBezTo>
                    <a:pt x="49" y="119"/>
                    <a:pt x="49" y="118"/>
                    <a:pt x="48" y="118"/>
                  </a:cubicBezTo>
                  <a:cubicBezTo>
                    <a:pt x="47" y="118"/>
                    <a:pt x="46" y="117"/>
                    <a:pt x="46" y="117"/>
                  </a:cubicBezTo>
                  <a:cubicBezTo>
                    <a:pt x="45" y="117"/>
                    <a:pt x="45" y="117"/>
                    <a:pt x="45" y="117"/>
                  </a:cubicBezTo>
                  <a:cubicBezTo>
                    <a:pt x="44" y="117"/>
                    <a:pt x="44" y="117"/>
                    <a:pt x="44" y="117"/>
                  </a:cubicBezTo>
                  <a:cubicBezTo>
                    <a:pt x="44" y="117"/>
                    <a:pt x="44" y="117"/>
                    <a:pt x="44" y="117"/>
                  </a:cubicBezTo>
                  <a:cubicBezTo>
                    <a:pt x="43" y="117"/>
                    <a:pt x="43" y="118"/>
                    <a:pt x="43" y="118"/>
                  </a:cubicBezTo>
                  <a:cubicBezTo>
                    <a:pt x="43" y="118"/>
                    <a:pt x="43" y="118"/>
                    <a:pt x="43" y="118"/>
                  </a:cubicBezTo>
                  <a:cubicBezTo>
                    <a:pt x="42" y="117"/>
                    <a:pt x="40" y="117"/>
                    <a:pt x="39" y="117"/>
                  </a:cubicBezTo>
                  <a:cubicBezTo>
                    <a:pt x="38" y="117"/>
                    <a:pt x="38" y="117"/>
                    <a:pt x="38" y="117"/>
                  </a:cubicBezTo>
                  <a:cubicBezTo>
                    <a:pt x="38" y="118"/>
                    <a:pt x="38" y="118"/>
                    <a:pt x="38" y="118"/>
                  </a:cubicBezTo>
                  <a:cubicBezTo>
                    <a:pt x="38" y="119"/>
                    <a:pt x="38" y="119"/>
                    <a:pt x="38" y="119"/>
                  </a:cubicBezTo>
                  <a:cubicBezTo>
                    <a:pt x="38" y="119"/>
                    <a:pt x="38" y="119"/>
                    <a:pt x="38" y="119"/>
                  </a:cubicBezTo>
                  <a:cubicBezTo>
                    <a:pt x="38" y="119"/>
                    <a:pt x="38" y="119"/>
                    <a:pt x="38" y="119"/>
                  </a:cubicBezTo>
                  <a:cubicBezTo>
                    <a:pt x="37" y="119"/>
                    <a:pt x="37" y="119"/>
                    <a:pt x="37" y="119"/>
                  </a:cubicBezTo>
                  <a:cubicBezTo>
                    <a:pt x="37" y="119"/>
                    <a:pt x="36" y="119"/>
                    <a:pt x="35" y="120"/>
                  </a:cubicBezTo>
                  <a:cubicBezTo>
                    <a:pt x="35" y="120"/>
                    <a:pt x="35" y="120"/>
                    <a:pt x="34" y="120"/>
                  </a:cubicBezTo>
                  <a:cubicBezTo>
                    <a:pt x="33" y="120"/>
                    <a:pt x="33" y="120"/>
                    <a:pt x="33" y="120"/>
                  </a:cubicBezTo>
                  <a:cubicBezTo>
                    <a:pt x="32" y="120"/>
                    <a:pt x="32" y="120"/>
                    <a:pt x="32" y="120"/>
                  </a:cubicBezTo>
                  <a:cubicBezTo>
                    <a:pt x="31" y="120"/>
                    <a:pt x="31" y="120"/>
                    <a:pt x="31" y="120"/>
                  </a:cubicBezTo>
                  <a:cubicBezTo>
                    <a:pt x="31" y="121"/>
                    <a:pt x="31" y="121"/>
                    <a:pt x="31" y="121"/>
                  </a:cubicBezTo>
                  <a:cubicBezTo>
                    <a:pt x="31" y="122"/>
                    <a:pt x="32" y="122"/>
                    <a:pt x="32" y="123"/>
                  </a:cubicBezTo>
                  <a:cubicBezTo>
                    <a:pt x="33" y="124"/>
                    <a:pt x="33" y="124"/>
                    <a:pt x="33" y="124"/>
                  </a:cubicBezTo>
                  <a:cubicBezTo>
                    <a:pt x="33" y="124"/>
                    <a:pt x="33" y="124"/>
                    <a:pt x="33" y="124"/>
                  </a:cubicBezTo>
                  <a:cubicBezTo>
                    <a:pt x="33" y="125"/>
                    <a:pt x="33" y="125"/>
                    <a:pt x="33" y="125"/>
                  </a:cubicBezTo>
                  <a:cubicBezTo>
                    <a:pt x="33" y="125"/>
                    <a:pt x="33" y="125"/>
                    <a:pt x="33" y="125"/>
                  </a:cubicBezTo>
                  <a:cubicBezTo>
                    <a:pt x="33" y="125"/>
                    <a:pt x="33" y="126"/>
                    <a:pt x="32" y="126"/>
                  </a:cubicBezTo>
                  <a:cubicBezTo>
                    <a:pt x="32" y="126"/>
                    <a:pt x="32" y="126"/>
                    <a:pt x="32" y="126"/>
                  </a:cubicBezTo>
                  <a:cubicBezTo>
                    <a:pt x="31" y="126"/>
                    <a:pt x="31" y="126"/>
                    <a:pt x="31" y="126"/>
                  </a:cubicBezTo>
                  <a:cubicBezTo>
                    <a:pt x="30" y="126"/>
                    <a:pt x="30" y="126"/>
                    <a:pt x="30" y="126"/>
                  </a:cubicBezTo>
                  <a:cubicBezTo>
                    <a:pt x="30" y="126"/>
                    <a:pt x="30" y="126"/>
                    <a:pt x="30" y="126"/>
                  </a:cubicBezTo>
                  <a:cubicBezTo>
                    <a:pt x="30" y="125"/>
                    <a:pt x="30" y="125"/>
                    <a:pt x="30" y="125"/>
                  </a:cubicBezTo>
                  <a:cubicBezTo>
                    <a:pt x="30" y="125"/>
                    <a:pt x="30" y="125"/>
                    <a:pt x="29" y="125"/>
                  </a:cubicBezTo>
                  <a:cubicBezTo>
                    <a:pt x="29" y="124"/>
                    <a:pt x="29" y="124"/>
                    <a:pt x="29" y="124"/>
                  </a:cubicBezTo>
                  <a:cubicBezTo>
                    <a:pt x="29" y="124"/>
                    <a:pt x="29" y="124"/>
                    <a:pt x="29" y="124"/>
                  </a:cubicBezTo>
                  <a:cubicBezTo>
                    <a:pt x="29" y="123"/>
                    <a:pt x="29" y="123"/>
                    <a:pt x="29" y="123"/>
                  </a:cubicBezTo>
                  <a:cubicBezTo>
                    <a:pt x="28" y="122"/>
                    <a:pt x="27" y="122"/>
                    <a:pt x="27" y="122"/>
                  </a:cubicBezTo>
                  <a:cubicBezTo>
                    <a:pt x="26" y="122"/>
                    <a:pt x="26" y="122"/>
                    <a:pt x="25" y="122"/>
                  </a:cubicBezTo>
                  <a:cubicBezTo>
                    <a:pt x="25" y="122"/>
                    <a:pt x="25" y="122"/>
                    <a:pt x="25" y="122"/>
                  </a:cubicBezTo>
                  <a:cubicBezTo>
                    <a:pt x="24" y="123"/>
                    <a:pt x="23" y="123"/>
                    <a:pt x="23" y="123"/>
                  </a:cubicBezTo>
                  <a:cubicBezTo>
                    <a:pt x="22" y="123"/>
                    <a:pt x="22" y="123"/>
                    <a:pt x="22" y="123"/>
                  </a:cubicBezTo>
                  <a:cubicBezTo>
                    <a:pt x="22" y="123"/>
                    <a:pt x="22" y="123"/>
                    <a:pt x="22" y="123"/>
                  </a:cubicBezTo>
                  <a:cubicBezTo>
                    <a:pt x="22" y="123"/>
                    <a:pt x="22" y="123"/>
                    <a:pt x="22" y="123"/>
                  </a:cubicBezTo>
                  <a:cubicBezTo>
                    <a:pt x="22" y="123"/>
                    <a:pt x="22" y="123"/>
                    <a:pt x="22" y="123"/>
                  </a:cubicBezTo>
                  <a:cubicBezTo>
                    <a:pt x="22" y="122"/>
                    <a:pt x="21" y="122"/>
                    <a:pt x="20" y="122"/>
                  </a:cubicBezTo>
                  <a:cubicBezTo>
                    <a:pt x="20" y="121"/>
                    <a:pt x="20" y="121"/>
                    <a:pt x="20" y="121"/>
                  </a:cubicBezTo>
                  <a:cubicBezTo>
                    <a:pt x="20" y="121"/>
                    <a:pt x="20" y="120"/>
                    <a:pt x="20" y="120"/>
                  </a:cubicBezTo>
                  <a:cubicBezTo>
                    <a:pt x="19" y="120"/>
                    <a:pt x="19" y="120"/>
                    <a:pt x="19" y="120"/>
                  </a:cubicBezTo>
                  <a:cubicBezTo>
                    <a:pt x="19" y="119"/>
                    <a:pt x="19" y="119"/>
                    <a:pt x="19" y="118"/>
                  </a:cubicBezTo>
                  <a:cubicBezTo>
                    <a:pt x="19" y="118"/>
                    <a:pt x="19" y="118"/>
                    <a:pt x="19" y="117"/>
                  </a:cubicBezTo>
                  <a:cubicBezTo>
                    <a:pt x="19" y="117"/>
                    <a:pt x="19" y="117"/>
                    <a:pt x="19" y="117"/>
                  </a:cubicBezTo>
                  <a:cubicBezTo>
                    <a:pt x="19" y="117"/>
                    <a:pt x="20" y="117"/>
                    <a:pt x="20" y="117"/>
                  </a:cubicBezTo>
                  <a:cubicBezTo>
                    <a:pt x="21" y="117"/>
                    <a:pt x="22" y="116"/>
                    <a:pt x="23" y="115"/>
                  </a:cubicBezTo>
                  <a:cubicBezTo>
                    <a:pt x="24" y="114"/>
                    <a:pt x="23" y="113"/>
                    <a:pt x="23" y="112"/>
                  </a:cubicBezTo>
                  <a:cubicBezTo>
                    <a:pt x="23" y="112"/>
                    <a:pt x="23" y="112"/>
                    <a:pt x="23" y="112"/>
                  </a:cubicBezTo>
                  <a:cubicBezTo>
                    <a:pt x="22" y="112"/>
                    <a:pt x="22" y="112"/>
                    <a:pt x="22" y="112"/>
                  </a:cubicBezTo>
                  <a:cubicBezTo>
                    <a:pt x="22" y="112"/>
                    <a:pt x="22" y="111"/>
                    <a:pt x="22" y="111"/>
                  </a:cubicBezTo>
                  <a:cubicBezTo>
                    <a:pt x="22" y="110"/>
                    <a:pt x="22" y="109"/>
                    <a:pt x="22" y="109"/>
                  </a:cubicBezTo>
                  <a:cubicBezTo>
                    <a:pt x="22" y="108"/>
                    <a:pt x="22" y="107"/>
                    <a:pt x="22" y="107"/>
                  </a:cubicBezTo>
                  <a:cubicBezTo>
                    <a:pt x="22" y="107"/>
                    <a:pt x="21" y="106"/>
                    <a:pt x="20" y="106"/>
                  </a:cubicBezTo>
                  <a:cubicBezTo>
                    <a:pt x="19" y="106"/>
                    <a:pt x="19" y="106"/>
                    <a:pt x="19" y="106"/>
                  </a:cubicBezTo>
                  <a:cubicBezTo>
                    <a:pt x="19" y="106"/>
                    <a:pt x="19" y="106"/>
                    <a:pt x="19" y="106"/>
                  </a:cubicBezTo>
                  <a:cubicBezTo>
                    <a:pt x="19" y="106"/>
                    <a:pt x="19" y="106"/>
                    <a:pt x="19" y="106"/>
                  </a:cubicBezTo>
                  <a:cubicBezTo>
                    <a:pt x="18" y="106"/>
                    <a:pt x="18" y="106"/>
                    <a:pt x="18" y="106"/>
                  </a:cubicBezTo>
                  <a:cubicBezTo>
                    <a:pt x="17" y="106"/>
                    <a:pt x="17" y="106"/>
                    <a:pt x="17" y="106"/>
                  </a:cubicBezTo>
                  <a:cubicBezTo>
                    <a:pt x="16" y="106"/>
                    <a:pt x="16" y="105"/>
                    <a:pt x="16" y="105"/>
                  </a:cubicBezTo>
                  <a:cubicBezTo>
                    <a:pt x="16" y="105"/>
                    <a:pt x="16" y="105"/>
                    <a:pt x="16" y="105"/>
                  </a:cubicBezTo>
                  <a:cubicBezTo>
                    <a:pt x="16" y="105"/>
                    <a:pt x="16" y="104"/>
                    <a:pt x="16" y="103"/>
                  </a:cubicBezTo>
                  <a:cubicBezTo>
                    <a:pt x="16" y="103"/>
                    <a:pt x="16" y="103"/>
                    <a:pt x="16" y="103"/>
                  </a:cubicBezTo>
                  <a:cubicBezTo>
                    <a:pt x="17" y="104"/>
                    <a:pt x="17" y="104"/>
                    <a:pt x="17" y="104"/>
                  </a:cubicBezTo>
                  <a:cubicBezTo>
                    <a:pt x="17" y="102"/>
                    <a:pt x="17" y="102"/>
                    <a:pt x="17" y="102"/>
                  </a:cubicBezTo>
                  <a:cubicBezTo>
                    <a:pt x="17" y="101"/>
                    <a:pt x="17" y="101"/>
                    <a:pt x="17" y="101"/>
                  </a:cubicBezTo>
                  <a:cubicBezTo>
                    <a:pt x="17" y="101"/>
                    <a:pt x="17" y="100"/>
                    <a:pt x="17" y="99"/>
                  </a:cubicBezTo>
                  <a:cubicBezTo>
                    <a:pt x="17" y="99"/>
                    <a:pt x="17" y="99"/>
                    <a:pt x="17" y="99"/>
                  </a:cubicBezTo>
                  <a:cubicBezTo>
                    <a:pt x="18" y="99"/>
                    <a:pt x="18" y="99"/>
                    <a:pt x="18" y="99"/>
                  </a:cubicBezTo>
                  <a:cubicBezTo>
                    <a:pt x="18" y="99"/>
                    <a:pt x="18" y="99"/>
                    <a:pt x="18" y="99"/>
                  </a:cubicBezTo>
                  <a:cubicBezTo>
                    <a:pt x="19" y="99"/>
                    <a:pt x="19" y="99"/>
                    <a:pt x="19" y="99"/>
                  </a:cubicBezTo>
                  <a:cubicBezTo>
                    <a:pt x="20" y="99"/>
                    <a:pt x="21" y="99"/>
                    <a:pt x="22" y="96"/>
                  </a:cubicBezTo>
                  <a:cubicBezTo>
                    <a:pt x="22" y="95"/>
                    <a:pt x="22" y="94"/>
                    <a:pt x="22" y="93"/>
                  </a:cubicBezTo>
                  <a:cubicBezTo>
                    <a:pt x="22" y="92"/>
                    <a:pt x="22" y="92"/>
                    <a:pt x="22" y="92"/>
                  </a:cubicBezTo>
                  <a:cubicBezTo>
                    <a:pt x="22" y="92"/>
                    <a:pt x="22" y="92"/>
                    <a:pt x="22" y="92"/>
                  </a:cubicBezTo>
                  <a:cubicBezTo>
                    <a:pt x="20" y="91"/>
                    <a:pt x="20" y="91"/>
                    <a:pt x="20" y="91"/>
                  </a:cubicBezTo>
                  <a:cubicBezTo>
                    <a:pt x="20" y="91"/>
                    <a:pt x="20" y="91"/>
                    <a:pt x="19" y="91"/>
                  </a:cubicBezTo>
                  <a:cubicBezTo>
                    <a:pt x="19" y="91"/>
                    <a:pt x="18" y="91"/>
                    <a:pt x="18" y="92"/>
                  </a:cubicBezTo>
                  <a:cubicBezTo>
                    <a:pt x="16" y="92"/>
                    <a:pt x="16" y="93"/>
                    <a:pt x="15" y="94"/>
                  </a:cubicBezTo>
                  <a:cubicBezTo>
                    <a:pt x="15" y="94"/>
                    <a:pt x="15" y="94"/>
                    <a:pt x="15" y="94"/>
                  </a:cubicBezTo>
                  <a:cubicBezTo>
                    <a:pt x="15" y="94"/>
                    <a:pt x="15" y="94"/>
                    <a:pt x="15" y="94"/>
                  </a:cubicBezTo>
                  <a:cubicBezTo>
                    <a:pt x="15" y="94"/>
                    <a:pt x="15" y="94"/>
                    <a:pt x="15" y="94"/>
                  </a:cubicBezTo>
                  <a:cubicBezTo>
                    <a:pt x="14" y="94"/>
                    <a:pt x="14" y="94"/>
                    <a:pt x="14" y="94"/>
                  </a:cubicBezTo>
                  <a:cubicBezTo>
                    <a:pt x="14" y="95"/>
                    <a:pt x="14" y="95"/>
                    <a:pt x="14" y="95"/>
                  </a:cubicBezTo>
                  <a:cubicBezTo>
                    <a:pt x="14" y="96"/>
                    <a:pt x="14" y="96"/>
                    <a:pt x="14" y="96"/>
                  </a:cubicBezTo>
                  <a:cubicBezTo>
                    <a:pt x="14" y="96"/>
                    <a:pt x="14" y="96"/>
                    <a:pt x="14" y="96"/>
                  </a:cubicBezTo>
                  <a:cubicBezTo>
                    <a:pt x="13" y="96"/>
                    <a:pt x="13" y="96"/>
                    <a:pt x="13" y="96"/>
                  </a:cubicBezTo>
                  <a:cubicBezTo>
                    <a:pt x="13" y="96"/>
                    <a:pt x="13" y="96"/>
                    <a:pt x="13" y="96"/>
                  </a:cubicBezTo>
                  <a:cubicBezTo>
                    <a:pt x="13" y="96"/>
                    <a:pt x="12" y="97"/>
                    <a:pt x="12" y="97"/>
                  </a:cubicBezTo>
                  <a:cubicBezTo>
                    <a:pt x="11" y="97"/>
                    <a:pt x="11" y="97"/>
                    <a:pt x="11" y="97"/>
                  </a:cubicBezTo>
                  <a:cubicBezTo>
                    <a:pt x="11" y="98"/>
                    <a:pt x="11" y="98"/>
                    <a:pt x="11" y="98"/>
                  </a:cubicBezTo>
                  <a:cubicBezTo>
                    <a:pt x="10" y="98"/>
                    <a:pt x="9" y="99"/>
                    <a:pt x="9" y="100"/>
                  </a:cubicBezTo>
                  <a:cubicBezTo>
                    <a:pt x="9" y="99"/>
                    <a:pt x="9" y="99"/>
                    <a:pt x="9" y="99"/>
                  </a:cubicBezTo>
                  <a:cubicBezTo>
                    <a:pt x="9" y="98"/>
                    <a:pt x="9" y="98"/>
                    <a:pt x="9" y="98"/>
                  </a:cubicBezTo>
                  <a:cubicBezTo>
                    <a:pt x="9" y="97"/>
                    <a:pt x="9" y="97"/>
                    <a:pt x="9" y="97"/>
                  </a:cubicBezTo>
                  <a:cubicBezTo>
                    <a:pt x="9" y="96"/>
                    <a:pt x="8" y="96"/>
                    <a:pt x="8" y="96"/>
                  </a:cubicBezTo>
                  <a:cubicBezTo>
                    <a:pt x="7" y="96"/>
                    <a:pt x="7" y="96"/>
                    <a:pt x="7" y="96"/>
                  </a:cubicBezTo>
                  <a:cubicBezTo>
                    <a:pt x="7" y="96"/>
                    <a:pt x="7" y="96"/>
                    <a:pt x="7" y="96"/>
                  </a:cubicBezTo>
                  <a:cubicBezTo>
                    <a:pt x="7" y="95"/>
                    <a:pt x="7" y="95"/>
                    <a:pt x="7" y="95"/>
                  </a:cubicBezTo>
                  <a:cubicBezTo>
                    <a:pt x="7" y="94"/>
                    <a:pt x="7" y="94"/>
                    <a:pt x="7" y="94"/>
                  </a:cubicBezTo>
                  <a:cubicBezTo>
                    <a:pt x="7" y="93"/>
                    <a:pt x="7" y="93"/>
                    <a:pt x="7" y="93"/>
                  </a:cubicBezTo>
                  <a:cubicBezTo>
                    <a:pt x="8" y="93"/>
                    <a:pt x="8" y="93"/>
                    <a:pt x="8" y="93"/>
                  </a:cubicBezTo>
                  <a:cubicBezTo>
                    <a:pt x="9" y="94"/>
                    <a:pt x="9" y="94"/>
                    <a:pt x="9" y="94"/>
                  </a:cubicBezTo>
                  <a:cubicBezTo>
                    <a:pt x="9" y="92"/>
                    <a:pt x="9" y="92"/>
                    <a:pt x="9" y="92"/>
                  </a:cubicBezTo>
                  <a:cubicBezTo>
                    <a:pt x="9" y="92"/>
                    <a:pt x="9" y="92"/>
                    <a:pt x="9" y="92"/>
                  </a:cubicBezTo>
                  <a:cubicBezTo>
                    <a:pt x="9" y="92"/>
                    <a:pt x="9" y="92"/>
                    <a:pt x="9" y="92"/>
                  </a:cubicBezTo>
                  <a:cubicBezTo>
                    <a:pt x="10" y="92"/>
                    <a:pt x="10" y="92"/>
                    <a:pt x="10" y="92"/>
                  </a:cubicBezTo>
                  <a:cubicBezTo>
                    <a:pt x="10" y="91"/>
                    <a:pt x="10" y="91"/>
                    <a:pt x="10" y="91"/>
                  </a:cubicBezTo>
                  <a:cubicBezTo>
                    <a:pt x="10" y="91"/>
                    <a:pt x="10" y="91"/>
                    <a:pt x="10" y="91"/>
                  </a:cubicBezTo>
                  <a:cubicBezTo>
                    <a:pt x="10" y="90"/>
                    <a:pt x="10" y="89"/>
                    <a:pt x="10" y="89"/>
                  </a:cubicBezTo>
                  <a:cubicBezTo>
                    <a:pt x="10" y="89"/>
                    <a:pt x="10" y="89"/>
                    <a:pt x="10" y="89"/>
                  </a:cubicBezTo>
                  <a:cubicBezTo>
                    <a:pt x="12" y="89"/>
                    <a:pt x="12" y="89"/>
                    <a:pt x="12" y="89"/>
                  </a:cubicBezTo>
                  <a:cubicBezTo>
                    <a:pt x="12" y="88"/>
                    <a:pt x="12" y="88"/>
                    <a:pt x="12" y="88"/>
                  </a:cubicBezTo>
                  <a:cubicBezTo>
                    <a:pt x="12" y="87"/>
                    <a:pt x="12" y="87"/>
                    <a:pt x="12" y="87"/>
                  </a:cubicBezTo>
                  <a:cubicBezTo>
                    <a:pt x="11" y="86"/>
                    <a:pt x="12" y="85"/>
                    <a:pt x="12" y="85"/>
                  </a:cubicBezTo>
                  <a:cubicBezTo>
                    <a:pt x="12" y="85"/>
                    <a:pt x="12" y="85"/>
                    <a:pt x="12" y="85"/>
                  </a:cubicBezTo>
                  <a:cubicBezTo>
                    <a:pt x="13" y="85"/>
                    <a:pt x="13" y="85"/>
                    <a:pt x="13" y="85"/>
                  </a:cubicBezTo>
                  <a:cubicBezTo>
                    <a:pt x="13" y="84"/>
                    <a:pt x="13" y="84"/>
                    <a:pt x="13" y="84"/>
                  </a:cubicBezTo>
                  <a:cubicBezTo>
                    <a:pt x="13" y="83"/>
                    <a:pt x="13" y="83"/>
                    <a:pt x="13" y="83"/>
                  </a:cubicBezTo>
                  <a:cubicBezTo>
                    <a:pt x="13" y="83"/>
                    <a:pt x="13" y="82"/>
                    <a:pt x="13" y="82"/>
                  </a:cubicBezTo>
                  <a:cubicBezTo>
                    <a:pt x="13" y="82"/>
                    <a:pt x="13" y="82"/>
                    <a:pt x="13" y="82"/>
                  </a:cubicBezTo>
                  <a:cubicBezTo>
                    <a:pt x="14" y="82"/>
                    <a:pt x="14" y="82"/>
                    <a:pt x="14" y="82"/>
                  </a:cubicBezTo>
                  <a:cubicBezTo>
                    <a:pt x="14" y="81"/>
                    <a:pt x="14" y="81"/>
                    <a:pt x="14" y="81"/>
                  </a:cubicBezTo>
                  <a:cubicBezTo>
                    <a:pt x="14" y="80"/>
                    <a:pt x="14" y="80"/>
                    <a:pt x="14" y="80"/>
                  </a:cubicBezTo>
                  <a:cubicBezTo>
                    <a:pt x="15" y="79"/>
                    <a:pt x="15" y="79"/>
                    <a:pt x="15" y="79"/>
                  </a:cubicBezTo>
                  <a:cubicBezTo>
                    <a:pt x="15" y="79"/>
                    <a:pt x="15" y="79"/>
                    <a:pt x="15" y="79"/>
                  </a:cubicBezTo>
                  <a:cubicBezTo>
                    <a:pt x="15" y="79"/>
                    <a:pt x="15" y="79"/>
                    <a:pt x="15" y="79"/>
                  </a:cubicBezTo>
                  <a:cubicBezTo>
                    <a:pt x="15" y="79"/>
                    <a:pt x="16" y="79"/>
                    <a:pt x="16" y="78"/>
                  </a:cubicBezTo>
                  <a:cubicBezTo>
                    <a:pt x="16" y="77"/>
                    <a:pt x="16" y="77"/>
                    <a:pt x="16" y="77"/>
                  </a:cubicBezTo>
                  <a:cubicBezTo>
                    <a:pt x="17" y="77"/>
                    <a:pt x="17" y="76"/>
                    <a:pt x="18" y="76"/>
                  </a:cubicBezTo>
                  <a:cubicBezTo>
                    <a:pt x="19" y="75"/>
                    <a:pt x="20" y="74"/>
                    <a:pt x="20" y="73"/>
                  </a:cubicBezTo>
                  <a:cubicBezTo>
                    <a:pt x="20" y="72"/>
                    <a:pt x="20" y="72"/>
                    <a:pt x="20" y="72"/>
                  </a:cubicBezTo>
                  <a:cubicBezTo>
                    <a:pt x="20" y="72"/>
                    <a:pt x="20" y="72"/>
                    <a:pt x="20" y="72"/>
                  </a:cubicBezTo>
                  <a:cubicBezTo>
                    <a:pt x="21" y="72"/>
                    <a:pt x="21" y="72"/>
                    <a:pt x="21" y="72"/>
                  </a:cubicBezTo>
                  <a:cubicBezTo>
                    <a:pt x="22" y="72"/>
                    <a:pt x="22" y="72"/>
                    <a:pt x="22" y="72"/>
                  </a:cubicBezTo>
                  <a:cubicBezTo>
                    <a:pt x="22" y="73"/>
                    <a:pt x="23" y="73"/>
                    <a:pt x="23" y="73"/>
                  </a:cubicBezTo>
                  <a:cubicBezTo>
                    <a:pt x="24" y="73"/>
                    <a:pt x="24" y="73"/>
                    <a:pt x="24" y="73"/>
                  </a:cubicBezTo>
                  <a:cubicBezTo>
                    <a:pt x="25" y="73"/>
                    <a:pt x="26" y="72"/>
                    <a:pt x="27" y="72"/>
                  </a:cubicBezTo>
                  <a:cubicBezTo>
                    <a:pt x="27" y="71"/>
                    <a:pt x="27" y="71"/>
                    <a:pt x="27" y="71"/>
                  </a:cubicBezTo>
                  <a:cubicBezTo>
                    <a:pt x="28" y="71"/>
                    <a:pt x="29" y="70"/>
                    <a:pt x="30" y="70"/>
                  </a:cubicBezTo>
                  <a:cubicBezTo>
                    <a:pt x="30" y="70"/>
                    <a:pt x="30" y="70"/>
                    <a:pt x="30" y="70"/>
                  </a:cubicBezTo>
                  <a:cubicBezTo>
                    <a:pt x="31" y="70"/>
                    <a:pt x="31" y="70"/>
                    <a:pt x="31" y="70"/>
                  </a:cubicBezTo>
                  <a:cubicBezTo>
                    <a:pt x="31" y="70"/>
                    <a:pt x="31" y="70"/>
                    <a:pt x="31" y="70"/>
                  </a:cubicBezTo>
                  <a:cubicBezTo>
                    <a:pt x="32" y="71"/>
                    <a:pt x="33" y="72"/>
                    <a:pt x="33" y="73"/>
                  </a:cubicBezTo>
                  <a:cubicBezTo>
                    <a:pt x="33" y="75"/>
                    <a:pt x="33" y="76"/>
                    <a:pt x="33" y="77"/>
                  </a:cubicBezTo>
                  <a:cubicBezTo>
                    <a:pt x="32" y="77"/>
                    <a:pt x="32" y="77"/>
                    <a:pt x="32" y="77"/>
                  </a:cubicBezTo>
                  <a:cubicBezTo>
                    <a:pt x="31" y="77"/>
                    <a:pt x="31" y="77"/>
                    <a:pt x="31" y="77"/>
                  </a:cubicBezTo>
                  <a:cubicBezTo>
                    <a:pt x="31" y="79"/>
                    <a:pt x="31" y="79"/>
                    <a:pt x="31" y="79"/>
                  </a:cubicBezTo>
                  <a:cubicBezTo>
                    <a:pt x="31" y="80"/>
                    <a:pt x="32" y="80"/>
                    <a:pt x="32" y="80"/>
                  </a:cubicBezTo>
                  <a:cubicBezTo>
                    <a:pt x="32" y="80"/>
                    <a:pt x="32" y="80"/>
                    <a:pt x="32" y="80"/>
                  </a:cubicBezTo>
                  <a:cubicBezTo>
                    <a:pt x="33" y="81"/>
                    <a:pt x="33" y="81"/>
                    <a:pt x="33" y="81"/>
                  </a:cubicBezTo>
                  <a:cubicBezTo>
                    <a:pt x="33" y="81"/>
                    <a:pt x="33" y="81"/>
                    <a:pt x="33" y="81"/>
                  </a:cubicBezTo>
                  <a:cubicBezTo>
                    <a:pt x="32" y="82"/>
                    <a:pt x="32" y="82"/>
                    <a:pt x="32" y="82"/>
                  </a:cubicBezTo>
                  <a:cubicBezTo>
                    <a:pt x="34" y="82"/>
                    <a:pt x="34" y="82"/>
                    <a:pt x="34" y="82"/>
                  </a:cubicBezTo>
                  <a:cubicBezTo>
                    <a:pt x="36" y="82"/>
                    <a:pt x="36" y="79"/>
                    <a:pt x="36" y="78"/>
                  </a:cubicBezTo>
                  <a:cubicBezTo>
                    <a:pt x="36" y="77"/>
                    <a:pt x="36" y="76"/>
                    <a:pt x="36" y="76"/>
                  </a:cubicBezTo>
                  <a:cubicBezTo>
                    <a:pt x="36" y="76"/>
                    <a:pt x="36" y="76"/>
                    <a:pt x="36" y="76"/>
                  </a:cubicBezTo>
                  <a:cubicBezTo>
                    <a:pt x="37" y="76"/>
                    <a:pt x="37" y="76"/>
                    <a:pt x="37" y="76"/>
                  </a:cubicBezTo>
                  <a:cubicBezTo>
                    <a:pt x="37" y="75"/>
                    <a:pt x="37" y="75"/>
                    <a:pt x="37" y="75"/>
                  </a:cubicBezTo>
                  <a:cubicBezTo>
                    <a:pt x="37" y="75"/>
                    <a:pt x="37" y="75"/>
                    <a:pt x="37" y="75"/>
                  </a:cubicBezTo>
                  <a:cubicBezTo>
                    <a:pt x="37" y="74"/>
                    <a:pt x="37" y="73"/>
                    <a:pt x="38" y="73"/>
                  </a:cubicBezTo>
                  <a:cubicBezTo>
                    <a:pt x="38" y="73"/>
                    <a:pt x="38" y="73"/>
                    <a:pt x="38" y="73"/>
                  </a:cubicBezTo>
                  <a:cubicBezTo>
                    <a:pt x="39" y="73"/>
                    <a:pt x="39" y="73"/>
                    <a:pt x="39" y="73"/>
                  </a:cubicBezTo>
                  <a:cubicBezTo>
                    <a:pt x="39" y="72"/>
                    <a:pt x="39" y="72"/>
                    <a:pt x="39" y="72"/>
                  </a:cubicBezTo>
                  <a:cubicBezTo>
                    <a:pt x="39" y="72"/>
                    <a:pt x="39" y="72"/>
                    <a:pt x="39" y="72"/>
                  </a:cubicBezTo>
                  <a:cubicBezTo>
                    <a:pt x="39" y="70"/>
                    <a:pt x="39" y="69"/>
                    <a:pt x="39" y="69"/>
                  </a:cubicBezTo>
                  <a:cubicBezTo>
                    <a:pt x="39" y="69"/>
                    <a:pt x="39" y="69"/>
                    <a:pt x="39" y="69"/>
                  </a:cubicBezTo>
                  <a:cubicBezTo>
                    <a:pt x="39" y="69"/>
                    <a:pt x="39" y="69"/>
                    <a:pt x="39" y="69"/>
                  </a:cubicBezTo>
                  <a:cubicBezTo>
                    <a:pt x="39" y="69"/>
                    <a:pt x="39" y="69"/>
                    <a:pt x="39" y="69"/>
                  </a:cubicBezTo>
                  <a:cubicBezTo>
                    <a:pt x="40" y="69"/>
                    <a:pt x="40" y="69"/>
                    <a:pt x="40" y="69"/>
                  </a:cubicBezTo>
                  <a:cubicBezTo>
                    <a:pt x="40" y="69"/>
                    <a:pt x="40" y="69"/>
                    <a:pt x="40" y="69"/>
                  </a:cubicBezTo>
                  <a:cubicBezTo>
                    <a:pt x="41" y="69"/>
                    <a:pt x="42" y="69"/>
                    <a:pt x="42" y="68"/>
                  </a:cubicBezTo>
                  <a:cubicBezTo>
                    <a:pt x="42" y="68"/>
                    <a:pt x="42" y="68"/>
                    <a:pt x="42" y="68"/>
                  </a:cubicBezTo>
                  <a:cubicBezTo>
                    <a:pt x="42" y="68"/>
                    <a:pt x="43" y="67"/>
                    <a:pt x="43" y="67"/>
                  </a:cubicBezTo>
                  <a:cubicBezTo>
                    <a:pt x="44" y="68"/>
                    <a:pt x="44" y="68"/>
                    <a:pt x="44" y="68"/>
                  </a:cubicBezTo>
                  <a:cubicBezTo>
                    <a:pt x="45" y="68"/>
                    <a:pt x="45" y="68"/>
                    <a:pt x="45" y="68"/>
                  </a:cubicBezTo>
                  <a:cubicBezTo>
                    <a:pt x="45" y="67"/>
                    <a:pt x="45" y="67"/>
                    <a:pt x="45" y="67"/>
                  </a:cubicBezTo>
                  <a:cubicBezTo>
                    <a:pt x="45" y="66"/>
                    <a:pt x="45" y="66"/>
                    <a:pt x="45" y="66"/>
                  </a:cubicBezTo>
                  <a:cubicBezTo>
                    <a:pt x="45" y="66"/>
                    <a:pt x="45" y="65"/>
                    <a:pt x="44" y="64"/>
                  </a:cubicBezTo>
                  <a:cubicBezTo>
                    <a:pt x="43" y="64"/>
                    <a:pt x="43" y="64"/>
                    <a:pt x="43" y="64"/>
                  </a:cubicBezTo>
                  <a:cubicBezTo>
                    <a:pt x="43" y="63"/>
                    <a:pt x="43" y="63"/>
                    <a:pt x="43" y="63"/>
                  </a:cubicBezTo>
                  <a:cubicBezTo>
                    <a:pt x="43" y="63"/>
                    <a:pt x="43" y="63"/>
                    <a:pt x="43" y="63"/>
                  </a:cubicBezTo>
                  <a:cubicBezTo>
                    <a:pt x="45" y="63"/>
                    <a:pt x="45" y="63"/>
                    <a:pt x="45" y="63"/>
                  </a:cubicBezTo>
                  <a:cubicBezTo>
                    <a:pt x="45" y="63"/>
                    <a:pt x="45" y="63"/>
                    <a:pt x="45" y="63"/>
                  </a:cubicBezTo>
                  <a:cubicBezTo>
                    <a:pt x="46" y="63"/>
                    <a:pt x="46" y="63"/>
                    <a:pt x="46" y="63"/>
                  </a:cubicBezTo>
                  <a:cubicBezTo>
                    <a:pt x="47" y="63"/>
                    <a:pt x="47" y="63"/>
                    <a:pt x="47" y="62"/>
                  </a:cubicBezTo>
                  <a:cubicBezTo>
                    <a:pt x="48" y="62"/>
                    <a:pt x="48" y="61"/>
                    <a:pt x="49" y="60"/>
                  </a:cubicBezTo>
                  <a:cubicBezTo>
                    <a:pt x="50" y="60"/>
                    <a:pt x="50" y="59"/>
                    <a:pt x="51" y="59"/>
                  </a:cubicBezTo>
                  <a:cubicBezTo>
                    <a:pt x="52" y="59"/>
                    <a:pt x="52" y="59"/>
                    <a:pt x="52" y="59"/>
                  </a:cubicBezTo>
                  <a:cubicBezTo>
                    <a:pt x="52" y="59"/>
                    <a:pt x="53" y="59"/>
                    <a:pt x="53" y="58"/>
                  </a:cubicBezTo>
                  <a:cubicBezTo>
                    <a:pt x="53" y="58"/>
                    <a:pt x="53" y="58"/>
                    <a:pt x="53" y="58"/>
                  </a:cubicBezTo>
                  <a:cubicBezTo>
                    <a:pt x="54" y="58"/>
                    <a:pt x="54" y="57"/>
                    <a:pt x="54" y="57"/>
                  </a:cubicBezTo>
                  <a:cubicBezTo>
                    <a:pt x="55" y="56"/>
                    <a:pt x="55" y="56"/>
                    <a:pt x="55" y="56"/>
                  </a:cubicBezTo>
                  <a:cubicBezTo>
                    <a:pt x="55" y="56"/>
                    <a:pt x="55" y="56"/>
                    <a:pt x="55" y="56"/>
                  </a:cubicBezTo>
                  <a:cubicBezTo>
                    <a:pt x="56" y="56"/>
                    <a:pt x="56" y="56"/>
                    <a:pt x="56" y="55"/>
                  </a:cubicBezTo>
                  <a:cubicBezTo>
                    <a:pt x="56" y="54"/>
                    <a:pt x="56" y="54"/>
                    <a:pt x="56" y="54"/>
                  </a:cubicBezTo>
                  <a:cubicBezTo>
                    <a:pt x="56" y="52"/>
                    <a:pt x="56" y="52"/>
                    <a:pt x="56" y="52"/>
                  </a:cubicBezTo>
                  <a:cubicBezTo>
                    <a:pt x="56" y="52"/>
                    <a:pt x="57" y="52"/>
                    <a:pt x="57" y="51"/>
                  </a:cubicBezTo>
                  <a:cubicBezTo>
                    <a:pt x="58" y="50"/>
                    <a:pt x="59" y="48"/>
                    <a:pt x="61" y="47"/>
                  </a:cubicBezTo>
                  <a:cubicBezTo>
                    <a:pt x="61" y="47"/>
                    <a:pt x="61" y="47"/>
                    <a:pt x="61" y="47"/>
                  </a:cubicBezTo>
                  <a:cubicBezTo>
                    <a:pt x="62" y="47"/>
                    <a:pt x="62" y="47"/>
                    <a:pt x="62" y="47"/>
                  </a:cubicBezTo>
                  <a:cubicBezTo>
                    <a:pt x="63" y="47"/>
                    <a:pt x="63" y="47"/>
                    <a:pt x="63" y="46"/>
                  </a:cubicBezTo>
                  <a:cubicBezTo>
                    <a:pt x="63" y="46"/>
                    <a:pt x="63" y="46"/>
                    <a:pt x="63" y="46"/>
                  </a:cubicBezTo>
                  <a:cubicBezTo>
                    <a:pt x="63" y="46"/>
                    <a:pt x="63" y="46"/>
                    <a:pt x="63" y="46"/>
                  </a:cubicBezTo>
                  <a:cubicBezTo>
                    <a:pt x="64" y="46"/>
                    <a:pt x="64" y="46"/>
                    <a:pt x="64" y="46"/>
                  </a:cubicBezTo>
                  <a:cubicBezTo>
                    <a:pt x="64" y="46"/>
                    <a:pt x="64" y="46"/>
                    <a:pt x="64" y="46"/>
                  </a:cubicBezTo>
                  <a:cubicBezTo>
                    <a:pt x="66" y="46"/>
                    <a:pt x="66" y="46"/>
                    <a:pt x="66" y="46"/>
                  </a:cubicBezTo>
                  <a:cubicBezTo>
                    <a:pt x="67" y="46"/>
                    <a:pt x="68" y="45"/>
                    <a:pt x="68" y="45"/>
                  </a:cubicBezTo>
                  <a:cubicBezTo>
                    <a:pt x="68" y="45"/>
                    <a:pt x="68" y="45"/>
                    <a:pt x="68" y="45"/>
                  </a:cubicBezTo>
                  <a:cubicBezTo>
                    <a:pt x="68" y="45"/>
                    <a:pt x="68" y="45"/>
                    <a:pt x="68" y="45"/>
                  </a:cubicBezTo>
                  <a:cubicBezTo>
                    <a:pt x="69" y="44"/>
                    <a:pt x="69" y="44"/>
                    <a:pt x="69" y="44"/>
                  </a:cubicBezTo>
                  <a:cubicBezTo>
                    <a:pt x="69" y="43"/>
                    <a:pt x="69" y="42"/>
                    <a:pt x="69" y="42"/>
                  </a:cubicBezTo>
                  <a:cubicBezTo>
                    <a:pt x="69" y="41"/>
                    <a:pt x="69" y="41"/>
                    <a:pt x="69" y="41"/>
                  </a:cubicBezTo>
                  <a:cubicBezTo>
                    <a:pt x="69" y="40"/>
                    <a:pt x="69" y="40"/>
                    <a:pt x="69" y="40"/>
                  </a:cubicBezTo>
                  <a:cubicBezTo>
                    <a:pt x="70" y="40"/>
                    <a:pt x="70" y="40"/>
                    <a:pt x="70" y="40"/>
                  </a:cubicBezTo>
                  <a:cubicBezTo>
                    <a:pt x="70" y="39"/>
                    <a:pt x="70" y="39"/>
                    <a:pt x="70" y="39"/>
                  </a:cubicBezTo>
                  <a:cubicBezTo>
                    <a:pt x="70" y="39"/>
                    <a:pt x="71" y="39"/>
                    <a:pt x="71" y="39"/>
                  </a:cubicBezTo>
                  <a:cubicBezTo>
                    <a:pt x="71" y="39"/>
                    <a:pt x="71" y="39"/>
                    <a:pt x="71" y="39"/>
                  </a:cubicBezTo>
                  <a:cubicBezTo>
                    <a:pt x="72" y="39"/>
                    <a:pt x="72" y="39"/>
                    <a:pt x="72" y="39"/>
                  </a:cubicBezTo>
                  <a:cubicBezTo>
                    <a:pt x="72" y="37"/>
                    <a:pt x="72" y="37"/>
                    <a:pt x="72" y="37"/>
                  </a:cubicBezTo>
                  <a:cubicBezTo>
                    <a:pt x="72" y="37"/>
                    <a:pt x="72" y="37"/>
                    <a:pt x="72" y="37"/>
                  </a:cubicBezTo>
                  <a:cubicBezTo>
                    <a:pt x="73" y="37"/>
                    <a:pt x="73" y="37"/>
                    <a:pt x="73" y="37"/>
                  </a:cubicBezTo>
                  <a:cubicBezTo>
                    <a:pt x="74" y="37"/>
                    <a:pt x="74" y="37"/>
                    <a:pt x="74" y="37"/>
                  </a:cubicBezTo>
                  <a:cubicBezTo>
                    <a:pt x="75" y="37"/>
                    <a:pt x="75" y="37"/>
                    <a:pt x="75" y="37"/>
                  </a:cubicBezTo>
                  <a:cubicBezTo>
                    <a:pt x="75" y="36"/>
                    <a:pt x="75" y="36"/>
                    <a:pt x="75" y="36"/>
                  </a:cubicBezTo>
                  <a:cubicBezTo>
                    <a:pt x="75" y="36"/>
                    <a:pt x="75" y="36"/>
                    <a:pt x="75" y="36"/>
                  </a:cubicBezTo>
                  <a:cubicBezTo>
                    <a:pt x="75" y="36"/>
                    <a:pt x="75" y="36"/>
                    <a:pt x="75" y="36"/>
                  </a:cubicBezTo>
                  <a:cubicBezTo>
                    <a:pt x="76" y="36"/>
                    <a:pt x="76" y="36"/>
                    <a:pt x="76" y="36"/>
                  </a:cubicBezTo>
                  <a:cubicBezTo>
                    <a:pt x="77" y="36"/>
                    <a:pt x="78" y="35"/>
                    <a:pt x="78" y="35"/>
                  </a:cubicBezTo>
                  <a:cubicBezTo>
                    <a:pt x="78" y="34"/>
                    <a:pt x="78" y="34"/>
                    <a:pt x="78" y="34"/>
                  </a:cubicBezTo>
                  <a:cubicBezTo>
                    <a:pt x="78" y="35"/>
                    <a:pt x="78" y="35"/>
                    <a:pt x="78" y="35"/>
                  </a:cubicBezTo>
                  <a:cubicBezTo>
                    <a:pt x="78" y="35"/>
                    <a:pt x="78" y="35"/>
                    <a:pt x="78" y="35"/>
                  </a:cubicBezTo>
                  <a:cubicBezTo>
                    <a:pt x="80" y="35"/>
                    <a:pt x="80" y="35"/>
                    <a:pt x="80" y="35"/>
                  </a:cubicBezTo>
                  <a:cubicBezTo>
                    <a:pt x="81" y="35"/>
                    <a:pt x="81" y="35"/>
                    <a:pt x="81" y="35"/>
                  </a:cubicBezTo>
                  <a:cubicBezTo>
                    <a:pt x="81" y="35"/>
                    <a:pt x="82" y="34"/>
                    <a:pt x="82" y="34"/>
                  </a:cubicBezTo>
                  <a:cubicBezTo>
                    <a:pt x="82" y="33"/>
                    <a:pt x="82" y="33"/>
                    <a:pt x="82" y="33"/>
                  </a:cubicBezTo>
                  <a:cubicBezTo>
                    <a:pt x="83" y="33"/>
                    <a:pt x="83" y="32"/>
                    <a:pt x="83" y="31"/>
                  </a:cubicBezTo>
                  <a:cubicBezTo>
                    <a:pt x="83" y="30"/>
                    <a:pt x="83" y="30"/>
                    <a:pt x="83" y="30"/>
                  </a:cubicBezTo>
                  <a:cubicBezTo>
                    <a:pt x="80" y="30"/>
                    <a:pt x="80" y="30"/>
                    <a:pt x="80" y="30"/>
                  </a:cubicBezTo>
                  <a:cubicBezTo>
                    <a:pt x="79" y="30"/>
                    <a:pt x="79" y="30"/>
                    <a:pt x="79" y="31"/>
                  </a:cubicBezTo>
                  <a:cubicBezTo>
                    <a:pt x="78" y="31"/>
                    <a:pt x="78" y="31"/>
                    <a:pt x="78" y="31"/>
                  </a:cubicBezTo>
                  <a:cubicBezTo>
                    <a:pt x="78" y="31"/>
                    <a:pt x="78" y="31"/>
                    <a:pt x="78" y="31"/>
                  </a:cubicBezTo>
                  <a:cubicBezTo>
                    <a:pt x="77" y="31"/>
                    <a:pt x="77" y="31"/>
                    <a:pt x="77" y="31"/>
                  </a:cubicBezTo>
                  <a:cubicBezTo>
                    <a:pt x="76" y="30"/>
                    <a:pt x="76" y="30"/>
                    <a:pt x="76" y="30"/>
                  </a:cubicBezTo>
                  <a:cubicBezTo>
                    <a:pt x="76" y="30"/>
                    <a:pt x="76" y="30"/>
                    <a:pt x="76" y="30"/>
                  </a:cubicBezTo>
                  <a:cubicBezTo>
                    <a:pt x="77" y="30"/>
                    <a:pt x="77" y="30"/>
                    <a:pt x="77" y="30"/>
                  </a:cubicBezTo>
                  <a:cubicBezTo>
                    <a:pt x="78" y="30"/>
                    <a:pt x="78" y="30"/>
                    <a:pt x="78" y="30"/>
                  </a:cubicBezTo>
                  <a:cubicBezTo>
                    <a:pt x="78" y="29"/>
                    <a:pt x="78" y="29"/>
                    <a:pt x="78" y="29"/>
                  </a:cubicBezTo>
                  <a:cubicBezTo>
                    <a:pt x="78" y="29"/>
                    <a:pt x="78" y="29"/>
                    <a:pt x="78" y="29"/>
                  </a:cubicBezTo>
                  <a:cubicBezTo>
                    <a:pt x="79" y="29"/>
                    <a:pt x="79" y="29"/>
                    <a:pt x="79" y="29"/>
                  </a:cubicBezTo>
                  <a:cubicBezTo>
                    <a:pt x="80" y="29"/>
                    <a:pt x="80" y="29"/>
                    <a:pt x="80" y="29"/>
                  </a:cubicBezTo>
                  <a:cubicBezTo>
                    <a:pt x="80" y="29"/>
                    <a:pt x="80" y="29"/>
                    <a:pt x="80" y="29"/>
                  </a:cubicBezTo>
                  <a:cubicBezTo>
                    <a:pt x="81" y="27"/>
                    <a:pt x="81" y="27"/>
                    <a:pt x="81" y="27"/>
                  </a:cubicBezTo>
                  <a:cubicBezTo>
                    <a:pt x="81" y="27"/>
                    <a:pt x="81" y="27"/>
                    <a:pt x="81" y="27"/>
                  </a:cubicBezTo>
                  <a:cubicBezTo>
                    <a:pt x="82" y="27"/>
                    <a:pt x="82" y="27"/>
                    <a:pt x="82" y="27"/>
                  </a:cubicBezTo>
                  <a:cubicBezTo>
                    <a:pt x="82" y="27"/>
                    <a:pt x="82" y="27"/>
                    <a:pt x="82" y="27"/>
                  </a:cubicBezTo>
                  <a:cubicBezTo>
                    <a:pt x="93" y="27"/>
                    <a:pt x="93" y="27"/>
                    <a:pt x="93" y="27"/>
                  </a:cubicBezTo>
                  <a:cubicBezTo>
                    <a:pt x="93" y="27"/>
                    <a:pt x="93" y="27"/>
                    <a:pt x="93" y="27"/>
                  </a:cubicBezTo>
                  <a:cubicBezTo>
                    <a:pt x="93" y="26"/>
                    <a:pt x="93" y="26"/>
                    <a:pt x="93" y="26"/>
                  </a:cubicBezTo>
                  <a:cubicBezTo>
                    <a:pt x="94" y="26"/>
                    <a:pt x="94" y="26"/>
                    <a:pt x="94" y="26"/>
                  </a:cubicBezTo>
                  <a:cubicBezTo>
                    <a:pt x="95" y="26"/>
                    <a:pt x="95" y="26"/>
                    <a:pt x="95" y="26"/>
                  </a:cubicBezTo>
                  <a:cubicBezTo>
                    <a:pt x="95" y="25"/>
                    <a:pt x="95" y="25"/>
                    <a:pt x="95" y="25"/>
                  </a:cubicBezTo>
                  <a:cubicBezTo>
                    <a:pt x="95" y="25"/>
                    <a:pt x="95" y="25"/>
                    <a:pt x="95" y="25"/>
                  </a:cubicBezTo>
                  <a:cubicBezTo>
                    <a:pt x="95" y="25"/>
                    <a:pt x="95" y="25"/>
                    <a:pt x="95" y="25"/>
                  </a:cubicBezTo>
                  <a:cubicBezTo>
                    <a:pt x="96" y="24"/>
                    <a:pt x="96" y="24"/>
                    <a:pt x="96" y="24"/>
                  </a:cubicBezTo>
                  <a:cubicBezTo>
                    <a:pt x="96" y="23"/>
                    <a:pt x="96" y="23"/>
                    <a:pt x="96" y="23"/>
                  </a:cubicBezTo>
                  <a:cubicBezTo>
                    <a:pt x="97" y="23"/>
                    <a:pt x="97" y="23"/>
                    <a:pt x="97" y="23"/>
                  </a:cubicBezTo>
                  <a:cubicBezTo>
                    <a:pt x="97" y="23"/>
                    <a:pt x="97" y="23"/>
                    <a:pt x="98" y="23"/>
                  </a:cubicBezTo>
                  <a:cubicBezTo>
                    <a:pt x="98" y="23"/>
                    <a:pt x="99" y="23"/>
                    <a:pt x="99" y="23"/>
                  </a:cubicBezTo>
                  <a:cubicBezTo>
                    <a:pt x="100" y="23"/>
                    <a:pt x="100" y="23"/>
                    <a:pt x="101" y="23"/>
                  </a:cubicBezTo>
                  <a:cubicBezTo>
                    <a:pt x="101" y="23"/>
                    <a:pt x="101" y="23"/>
                    <a:pt x="101" y="23"/>
                  </a:cubicBezTo>
                  <a:cubicBezTo>
                    <a:pt x="101" y="23"/>
                    <a:pt x="101" y="23"/>
                    <a:pt x="101" y="23"/>
                  </a:cubicBezTo>
                  <a:cubicBezTo>
                    <a:pt x="102" y="23"/>
                    <a:pt x="102" y="23"/>
                    <a:pt x="102" y="23"/>
                  </a:cubicBezTo>
                  <a:cubicBezTo>
                    <a:pt x="103" y="23"/>
                    <a:pt x="103" y="22"/>
                    <a:pt x="103" y="22"/>
                  </a:cubicBezTo>
                  <a:cubicBezTo>
                    <a:pt x="104" y="21"/>
                    <a:pt x="104" y="21"/>
                    <a:pt x="104" y="20"/>
                  </a:cubicBezTo>
                  <a:cubicBezTo>
                    <a:pt x="103" y="19"/>
                    <a:pt x="103" y="18"/>
                    <a:pt x="103" y="18"/>
                  </a:cubicBezTo>
                  <a:cubicBezTo>
                    <a:pt x="103" y="18"/>
                    <a:pt x="103" y="18"/>
                    <a:pt x="103" y="18"/>
                  </a:cubicBezTo>
                  <a:cubicBezTo>
                    <a:pt x="102" y="17"/>
                    <a:pt x="102" y="17"/>
                    <a:pt x="102" y="16"/>
                  </a:cubicBezTo>
                  <a:cubicBezTo>
                    <a:pt x="102" y="11"/>
                    <a:pt x="102" y="11"/>
                    <a:pt x="102" y="11"/>
                  </a:cubicBezTo>
                  <a:cubicBezTo>
                    <a:pt x="101" y="11"/>
                    <a:pt x="101" y="11"/>
                    <a:pt x="101" y="11"/>
                  </a:cubicBezTo>
                  <a:cubicBezTo>
                    <a:pt x="100" y="11"/>
                    <a:pt x="100" y="12"/>
                    <a:pt x="99" y="12"/>
                  </a:cubicBezTo>
                  <a:cubicBezTo>
                    <a:pt x="99" y="12"/>
                    <a:pt x="99" y="12"/>
                    <a:pt x="99" y="12"/>
                  </a:cubicBezTo>
                  <a:cubicBezTo>
                    <a:pt x="98" y="13"/>
                    <a:pt x="98" y="13"/>
                    <a:pt x="98" y="13"/>
                  </a:cubicBezTo>
                  <a:cubicBezTo>
                    <a:pt x="97" y="12"/>
                    <a:pt x="97" y="12"/>
                    <a:pt x="97" y="12"/>
                  </a:cubicBezTo>
                  <a:cubicBezTo>
                    <a:pt x="97" y="12"/>
                    <a:pt x="97" y="12"/>
                    <a:pt x="97" y="12"/>
                  </a:cubicBezTo>
                  <a:cubicBezTo>
                    <a:pt x="96" y="12"/>
                    <a:pt x="96" y="12"/>
                    <a:pt x="96" y="12"/>
                  </a:cubicBezTo>
                  <a:cubicBezTo>
                    <a:pt x="96" y="12"/>
                    <a:pt x="96" y="12"/>
                    <a:pt x="96" y="12"/>
                  </a:cubicBezTo>
                  <a:cubicBezTo>
                    <a:pt x="97" y="12"/>
                    <a:pt x="97" y="12"/>
                    <a:pt x="97" y="12"/>
                  </a:cubicBezTo>
                  <a:cubicBezTo>
                    <a:pt x="98" y="12"/>
                    <a:pt x="98" y="12"/>
                    <a:pt x="98" y="12"/>
                  </a:cubicBezTo>
                  <a:cubicBezTo>
                    <a:pt x="98" y="10"/>
                    <a:pt x="98" y="10"/>
                    <a:pt x="98" y="10"/>
                  </a:cubicBezTo>
                  <a:cubicBezTo>
                    <a:pt x="98" y="9"/>
                    <a:pt x="97" y="8"/>
                    <a:pt x="96" y="8"/>
                  </a:cubicBezTo>
                  <a:cubicBezTo>
                    <a:pt x="96" y="8"/>
                    <a:pt x="96" y="8"/>
                    <a:pt x="96" y="8"/>
                  </a:cubicBezTo>
                  <a:cubicBezTo>
                    <a:pt x="96" y="8"/>
                    <a:pt x="96" y="8"/>
                    <a:pt x="96" y="8"/>
                  </a:cubicBezTo>
                  <a:cubicBezTo>
                    <a:pt x="90" y="8"/>
                    <a:pt x="90" y="8"/>
                    <a:pt x="90" y="8"/>
                  </a:cubicBezTo>
                  <a:cubicBezTo>
                    <a:pt x="89" y="8"/>
                    <a:pt x="89" y="9"/>
                    <a:pt x="88" y="9"/>
                  </a:cubicBezTo>
                  <a:cubicBezTo>
                    <a:pt x="88" y="10"/>
                    <a:pt x="88" y="11"/>
                    <a:pt x="87" y="11"/>
                  </a:cubicBezTo>
                  <a:cubicBezTo>
                    <a:pt x="87" y="11"/>
                    <a:pt x="86" y="11"/>
                    <a:pt x="86" y="11"/>
                  </a:cubicBezTo>
                  <a:cubicBezTo>
                    <a:pt x="85" y="11"/>
                    <a:pt x="85" y="11"/>
                    <a:pt x="85" y="11"/>
                  </a:cubicBezTo>
                  <a:cubicBezTo>
                    <a:pt x="85" y="11"/>
                    <a:pt x="85" y="11"/>
                    <a:pt x="85" y="11"/>
                  </a:cubicBezTo>
                  <a:cubicBezTo>
                    <a:pt x="81" y="11"/>
                    <a:pt x="81" y="11"/>
                    <a:pt x="81" y="11"/>
                  </a:cubicBezTo>
                  <a:cubicBezTo>
                    <a:pt x="81" y="12"/>
                    <a:pt x="81" y="12"/>
                    <a:pt x="81" y="12"/>
                  </a:cubicBezTo>
                  <a:cubicBezTo>
                    <a:pt x="81" y="13"/>
                    <a:pt x="81" y="13"/>
                    <a:pt x="81" y="13"/>
                  </a:cubicBezTo>
                  <a:cubicBezTo>
                    <a:pt x="82" y="14"/>
                    <a:pt x="82" y="15"/>
                    <a:pt x="81" y="15"/>
                  </a:cubicBezTo>
                  <a:cubicBezTo>
                    <a:pt x="81" y="15"/>
                    <a:pt x="81" y="15"/>
                    <a:pt x="81" y="15"/>
                  </a:cubicBezTo>
                  <a:cubicBezTo>
                    <a:pt x="80" y="16"/>
                    <a:pt x="80" y="16"/>
                    <a:pt x="80" y="17"/>
                  </a:cubicBezTo>
                  <a:cubicBezTo>
                    <a:pt x="80" y="17"/>
                    <a:pt x="80" y="17"/>
                    <a:pt x="80" y="17"/>
                  </a:cubicBezTo>
                  <a:cubicBezTo>
                    <a:pt x="80" y="18"/>
                    <a:pt x="80" y="18"/>
                    <a:pt x="80" y="18"/>
                  </a:cubicBezTo>
                  <a:cubicBezTo>
                    <a:pt x="79" y="18"/>
                    <a:pt x="79" y="18"/>
                    <a:pt x="79" y="18"/>
                  </a:cubicBezTo>
                  <a:cubicBezTo>
                    <a:pt x="79" y="18"/>
                    <a:pt x="79" y="18"/>
                    <a:pt x="79" y="18"/>
                  </a:cubicBezTo>
                  <a:cubicBezTo>
                    <a:pt x="78" y="18"/>
                    <a:pt x="77" y="19"/>
                    <a:pt x="76" y="19"/>
                  </a:cubicBezTo>
                  <a:cubicBezTo>
                    <a:pt x="75" y="20"/>
                    <a:pt x="75" y="20"/>
                    <a:pt x="75" y="20"/>
                  </a:cubicBezTo>
                  <a:cubicBezTo>
                    <a:pt x="75" y="21"/>
                    <a:pt x="74" y="21"/>
                    <a:pt x="74" y="21"/>
                  </a:cubicBezTo>
                  <a:cubicBezTo>
                    <a:pt x="73" y="21"/>
                    <a:pt x="73" y="22"/>
                    <a:pt x="73" y="23"/>
                  </a:cubicBezTo>
                  <a:cubicBezTo>
                    <a:pt x="73" y="23"/>
                    <a:pt x="73" y="23"/>
                    <a:pt x="73" y="23"/>
                  </a:cubicBezTo>
                  <a:cubicBezTo>
                    <a:pt x="72" y="23"/>
                    <a:pt x="72" y="23"/>
                    <a:pt x="72" y="23"/>
                  </a:cubicBezTo>
                  <a:cubicBezTo>
                    <a:pt x="72" y="23"/>
                    <a:pt x="72" y="23"/>
                    <a:pt x="72" y="23"/>
                  </a:cubicBezTo>
                  <a:cubicBezTo>
                    <a:pt x="72" y="23"/>
                    <a:pt x="72" y="23"/>
                    <a:pt x="72" y="23"/>
                  </a:cubicBezTo>
                  <a:cubicBezTo>
                    <a:pt x="72" y="22"/>
                    <a:pt x="72" y="22"/>
                    <a:pt x="72" y="22"/>
                  </a:cubicBezTo>
                  <a:cubicBezTo>
                    <a:pt x="72" y="22"/>
                    <a:pt x="73" y="22"/>
                    <a:pt x="73" y="21"/>
                  </a:cubicBezTo>
                  <a:cubicBezTo>
                    <a:pt x="73" y="20"/>
                    <a:pt x="73" y="19"/>
                    <a:pt x="72" y="18"/>
                  </a:cubicBezTo>
                  <a:cubicBezTo>
                    <a:pt x="72" y="18"/>
                    <a:pt x="72" y="18"/>
                    <a:pt x="72" y="18"/>
                  </a:cubicBezTo>
                  <a:cubicBezTo>
                    <a:pt x="72" y="17"/>
                    <a:pt x="72" y="17"/>
                    <a:pt x="72" y="17"/>
                  </a:cubicBezTo>
                  <a:cubicBezTo>
                    <a:pt x="72" y="17"/>
                    <a:pt x="72" y="16"/>
                    <a:pt x="72" y="16"/>
                  </a:cubicBezTo>
                  <a:cubicBezTo>
                    <a:pt x="72" y="16"/>
                    <a:pt x="72" y="16"/>
                    <a:pt x="72" y="16"/>
                  </a:cubicBezTo>
                  <a:cubicBezTo>
                    <a:pt x="73" y="16"/>
                    <a:pt x="73" y="16"/>
                    <a:pt x="73" y="16"/>
                  </a:cubicBezTo>
                  <a:cubicBezTo>
                    <a:pt x="73" y="14"/>
                    <a:pt x="73" y="14"/>
                    <a:pt x="73" y="14"/>
                  </a:cubicBezTo>
                  <a:cubicBezTo>
                    <a:pt x="73" y="14"/>
                    <a:pt x="73" y="14"/>
                    <a:pt x="73" y="14"/>
                  </a:cubicBezTo>
                  <a:cubicBezTo>
                    <a:pt x="74" y="14"/>
                    <a:pt x="74" y="14"/>
                    <a:pt x="74" y="14"/>
                  </a:cubicBezTo>
                  <a:cubicBezTo>
                    <a:pt x="75" y="14"/>
                    <a:pt x="75" y="13"/>
                    <a:pt x="75" y="13"/>
                  </a:cubicBezTo>
                  <a:cubicBezTo>
                    <a:pt x="75" y="13"/>
                    <a:pt x="75" y="13"/>
                    <a:pt x="75" y="13"/>
                  </a:cubicBezTo>
                  <a:cubicBezTo>
                    <a:pt x="75" y="11"/>
                    <a:pt x="75" y="11"/>
                    <a:pt x="75" y="11"/>
                  </a:cubicBezTo>
                  <a:cubicBezTo>
                    <a:pt x="75" y="10"/>
                    <a:pt x="75" y="10"/>
                    <a:pt x="75" y="10"/>
                  </a:cubicBezTo>
                  <a:cubicBezTo>
                    <a:pt x="75" y="10"/>
                    <a:pt x="75" y="10"/>
                    <a:pt x="75" y="10"/>
                  </a:cubicBezTo>
                  <a:cubicBezTo>
                    <a:pt x="76" y="10"/>
                    <a:pt x="76" y="10"/>
                    <a:pt x="76" y="10"/>
                  </a:cubicBezTo>
                  <a:cubicBezTo>
                    <a:pt x="76" y="9"/>
                    <a:pt x="76" y="9"/>
                    <a:pt x="76" y="9"/>
                  </a:cubicBezTo>
                  <a:cubicBezTo>
                    <a:pt x="76" y="9"/>
                    <a:pt x="76" y="9"/>
                    <a:pt x="76" y="9"/>
                  </a:cubicBezTo>
                  <a:cubicBezTo>
                    <a:pt x="76" y="9"/>
                    <a:pt x="76" y="9"/>
                    <a:pt x="76" y="9"/>
                  </a:cubicBezTo>
                  <a:cubicBezTo>
                    <a:pt x="76" y="9"/>
                    <a:pt x="76" y="9"/>
                    <a:pt x="76" y="9"/>
                  </a:cubicBezTo>
                  <a:cubicBezTo>
                    <a:pt x="77" y="9"/>
                    <a:pt x="77" y="9"/>
                    <a:pt x="77" y="9"/>
                  </a:cubicBezTo>
                  <a:cubicBezTo>
                    <a:pt x="80" y="9"/>
                    <a:pt x="80" y="9"/>
                    <a:pt x="80" y="9"/>
                  </a:cubicBezTo>
                  <a:cubicBezTo>
                    <a:pt x="80" y="9"/>
                    <a:pt x="80" y="9"/>
                    <a:pt x="80" y="9"/>
                  </a:cubicBezTo>
                  <a:cubicBezTo>
                    <a:pt x="80" y="9"/>
                    <a:pt x="80" y="9"/>
                    <a:pt x="80" y="9"/>
                  </a:cubicBezTo>
                  <a:cubicBezTo>
                    <a:pt x="81" y="9"/>
                    <a:pt x="82" y="8"/>
                    <a:pt x="82" y="8"/>
                  </a:cubicBezTo>
                  <a:cubicBezTo>
                    <a:pt x="82" y="7"/>
                    <a:pt x="82" y="7"/>
                    <a:pt x="82" y="7"/>
                  </a:cubicBezTo>
                  <a:cubicBezTo>
                    <a:pt x="83" y="7"/>
                    <a:pt x="83" y="7"/>
                    <a:pt x="83" y="7"/>
                  </a:cubicBezTo>
                  <a:cubicBezTo>
                    <a:pt x="85" y="7"/>
                    <a:pt x="85" y="7"/>
                    <a:pt x="85" y="7"/>
                  </a:cubicBezTo>
                  <a:cubicBezTo>
                    <a:pt x="86" y="7"/>
                    <a:pt x="86" y="7"/>
                    <a:pt x="86" y="6"/>
                  </a:cubicBezTo>
                  <a:cubicBezTo>
                    <a:pt x="86" y="6"/>
                    <a:pt x="86" y="6"/>
                    <a:pt x="86" y="6"/>
                  </a:cubicBezTo>
                  <a:cubicBezTo>
                    <a:pt x="86" y="6"/>
                    <a:pt x="86" y="6"/>
                    <a:pt x="86" y="6"/>
                  </a:cubicBezTo>
                  <a:cubicBezTo>
                    <a:pt x="86" y="6"/>
                    <a:pt x="86" y="6"/>
                    <a:pt x="86" y="6"/>
                  </a:cubicBezTo>
                  <a:cubicBezTo>
                    <a:pt x="87" y="6"/>
                    <a:pt x="87" y="6"/>
                    <a:pt x="87" y="6"/>
                  </a:cubicBezTo>
                  <a:cubicBezTo>
                    <a:pt x="87" y="6"/>
                    <a:pt x="87" y="6"/>
                    <a:pt x="87" y="6"/>
                  </a:cubicBezTo>
                  <a:cubicBezTo>
                    <a:pt x="88" y="5"/>
                    <a:pt x="88" y="5"/>
                    <a:pt x="88" y="4"/>
                  </a:cubicBezTo>
                  <a:cubicBezTo>
                    <a:pt x="89" y="3"/>
                    <a:pt x="89" y="2"/>
                    <a:pt x="89" y="2"/>
                  </a:cubicBezTo>
                  <a:cubicBezTo>
                    <a:pt x="88" y="0"/>
                    <a:pt x="87" y="0"/>
                    <a:pt x="86" y="0"/>
                  </a:cubicBezTo>
                </a:path>
              </a:pathLst>
            </a:custGeom>
            <a:grpFill/>
            <a:ln w="15875">
              <a:solidFill>
                <a:schemeClr val="bg1">
                  <a:lumMod val="6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5" name="Freeform 43"/>
            <p:cNvSpPr>
              <a:spLocks noEditPoints="1"/>
            </p:cNvSpPr>
            <p:nvPr/>
          </p:nvSpPr>
          <p:spPr bwMode="auto">
            <a:xfrm>
              <a:off x="4164" y="2301"/>
              <a:ext cx="31" cy="55"/>
            </a:xfrm>
            <a:custGeom>
              <a:avLst/>
              <a:gdLst>
                <a:gd name="T0" fmla="*/ 12 w 13"/>
                <a:gd name="T1" fmla="*/ 0 h 23"/>
                <a:gd name="T2" fmla="*/ 12 w 13"/>
                <a:gd name="T3" fmla="*/ 0 h 23"/>
                <a:gd name="T4" fmla="*/ 12 w 13"/>
                <a:gd name="T5" fmla="*/ 0 h 23"/>
                <a:gd name="T6" fmla="*/ 12 w 13"/>
                <a:gd name="T7" fmla="*/ 0 h 23"/>
                <a:gd name="T8" fmla="*/ 9 w 13"/>
                <a:gd name="T9" fmla="*/ 0 h 23"/>
                <a:gd name="T10" fmla="*/ 7 w 13"/>
                <a:gd name="T11" fmla="*/ 2 h 23"/>
                <a:gd name="T12" fmla="*/ 6 w 13"/>
                <a:gd name="T13" fmla="*/ 4 h 23"/>
                <a:gd name="T14" fmla="*/ 5 w 13"/>
                <a:gd name="T15" fmla="*/ 6 h 23"/>
                <a:gd name="T16" fmla="*/ 5 w 13"/>
                <a:gd name="T17" fmla="*/ 6 h 23"/>
                <a:gd name="T18" fmla="*/ 4 w 13"/>
                <a:gd name="T19" fmla="*/ 7 h 23"/>
                <a:gd name="T20" fmla="*/ 3 w 13"/>
                <a:gd name="T21" fmla="*/ 9 h 23"/>
                <a:gd name="T22" fmla="*/ 3 w 13"/>
                <a:gd name="T23" fmla="*/ 9 h 23"/>
                <a:gd name="T24" fmla="*/ 3 w 13"/>
                <a:gd name="T25" fmla="*/ 10 h 23"/>
                <a:gd name="T26" fmla="*/ 2 w 13"/>
                <a:gd name="T27" fmla="*/ 14 h 23"/>
                <a:gd name="T28" fmla="*/ 2 w 13"/>
                <a:gd name="T29" fmla="*/ 14 h 23"/>
                <a:gd name="T30" fmla="*/ 1 w 13"/>
                <a:gd name="T31" fmla="*/ 14 h 23"/>
                <a:gd name="T32" fmla="*/ 0 w 13"/>
                <a:gd name="T33" fmla="*/ 19 h 23"/>
                <a:gd name="T34" fmla="*/ 1 w 13"/>
                <a:gd name="T35" fmla="*/ 21 h 23"/>
                <a:gd name="T36" fmla="*/ 0 w 13"/>
                <a:gd name="T37" fmla="*/ 22 h 23"/>
                <a:gd name="T38" fmla="*/ 1 w 13"/>
                <a:gd name="T39" fmla="*/ 23 h 23"/>
                <a:gd name="T40" fmla="*/ 2 w 13"/>
                <a:gd name="T41" fmla="*/ 23 h 23"/>
                <a:gd name="T42" fmla="*/ 6 w 13"/>
                <a:gd name="T43" fmla="*/ 19 h 23"/>
                <a:gd name="T44" fmla="*/ 6 w 13"/>
                <a:gd name="T45" fmla="*/ 18 h 23"/>
                <a:gd name="T46" fmla="*/ 7 w 13"/>
                <a:gd name="T47" fmla="*/ 18 h 23"/>
                <a:gd name="T48" fmla="*/ 7 w 13"/>
                <a:gd name="T49" fmla="*/ 16 h 23"/>
                <a:gd name="T50" fmla="*/ 7 w 13"/>
                <a:gd name="T51" fmla="*/ 14 h 23"/>
                <a:gd name="T52" fmla="*/ 7 w 13"/>
                <a:gd name="T53" fmla="*/ 14 h 23"/>
                <a:gd name="T54" fmla="*/ 7 w 13"/>
                <a:gd name="T55" fmla="*/ 13 h 23"/>
                <a:gd name="T56" fmla="*/ 7 w 13"/>
                <a:gd name="T57" fmla="*/ 12 h 23"/>
                <a:gd name="T58" fmla="*/ 7 w 13"/>
                <a:gd name="T59" fmla="*/ 12 h 23"/>
                <a:gd name="T60" fmla="*/ 8 w 13"/>
                <a:gd name="T61" fmla="*/ 10 h 23"/>
                <a:gd name="T62" fmla="*/ 8 w 13"/>
                <a:gd name="T63" fmla="*/ 10 h 23"/>
                <a:gd name="T64" fmla="*/ 8 w 13"/>
                <a:gd name="T65" fmla="*/ 9 h 23"/>
                <a:gd name="T66" fmla="*/ 8 w 13"/>
                <a:gd name="T67" fmla="*/ 9 h 23"/>
                <a:gd name="T68" fmla="*/ 9 w 13"/>
                <a:gd name="T69" fmla="*/ 9 h 23"/>
                <a:gd name="T70" fmla="*/ 12 w 13"/>
                <a:gd name="T71" fmla="*/ 2 h 23"/>
                <a:gd name="T72" fmla="*/ 12 w 13"/>
                <a:gd name="T73" fmla="*/ 3 h 23"/>
                <a:gd name="T74" fmla="*/ 11 w 13"/>
                <a:gd name="T75" fmla="*/ 3 h 23"/>
                <a:gd name="T76" fmla="*/ 11 w 13"/>
                <a:gd name="T77" fmla="*/ 2 h 23"/>
                <a:gd name="T78" fmla="*/ 10 w 13"/>
                <a:gd name="T79" fmla="*/ 1 h 23"/>
                <a:gd name="T80" fmla="*/ 10 w 13"/>
                <a:gd name="T81" fmla="*/ 0 h 23"/>
                <a:gd name="T82" fmla="*/ 9 w 13"/>
                <a:gd name="T8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 h="23">
                  <a:moveTo>
                    <a:pt x="12" y="0"/>
                  </a:moveTo>
                  <a:cubicBezTo>
                    <a:pt x="12" y="0"/>
                    <a:pt x="12" y="0"/>
                    <a:pt x="12" y="0"/>
                  </a:cubicBezTo>
                  <a:cubicBezTo>
                    <a:pt x="12" y="0"/>
                    <a:pt x="12" y="0"/>
                    <a:pt x="12" y="0"/>
                  </a:cubicBezTo>
                  <a:cubicBezTo>
                    <a:pt x="12" y="0"/>
                    <a:pt x="12" y="0"/>
                    <a:pt x="12" y="0"/>
                  </a:cubicBezTo>
                  <a:moveTo>
                    <a:pt x="9" y="0"/>
                  </a:moveTo>
                  <a:cubicBezTo>
                    <a:pt x="9" y="1"/>
                    <a:pt x="8" y="1"/>
                    <a:pt x="7" y="2"/>
                  </a:cubicBezTo>
                  <a:cubicBezTo>
                    <a:pt x="7" y="3"/>
                    <a:pt x="6" y="3"/>
                    <a:pt x="6" y="4"/>
                  </a:cubicBezTo>
                  <a:cubicBezTo>
                    <a:pt x="5" y="4"/>
                    <a:pt x="5" y="5"/>
                    <a:pt x="5" y="6"/>
                  </a:cubicBezTo>
                  <a:cubicBezTo>
                    <a:pt x="5" y="6"/>
                    <a:pt x="5" y="6"/>
                    <a:pt x="5" y="6"/>
                  </a:cubicBezTo>
                  <a:cubicBezTo>
                    <a:pt x="4" y="7"/>
                    <a:pt x="4" y="7"/>
                    <a:pt x="4" y="7"/>
                  </a:cubicBezTo>
                  <a:cubicBezTo>
                    <a:pt x="3" y="7"/>
                    <a:pt x="3" y="8"/>
                    <a:pt x="3" y="9"/>
                  </a:cubicBezTo>
                  <a:cubicBezTo>
                    <a:pt x="3" y="9"/>
                    <a:pt x="3" y="9"/>
                    <a:pt x="3" y="9"/>
                  </a:cubicBezTo>
                  <a:cubicBezTo>
                    <a:pt x="3" y="10"/>
                    <a:pt x="3" y="10"/>
                    <a:pt x="3" y="10"/>
                  </a:cubicBezTo>
                  <a:cubicBezTo>
                    <a:pt x="2" y="11"/>
                    <a:pt x="2" y="12"/>
                    <a:pt x="2" y="14"/>
                  </a:cubicBezTo>
                  <a:cubicBezTo>
                    <a:pt x="2" y="14"/>
                    <a:pt x="2" y="14"/>
                    <a:pt x="2" y="14"/>
                  </a:cubicBezTo>
                  <a:cubicBezTo>
                    <a:pt x="1" y="14"/>
                    <a:pt x="1" y="14"/>
                    <a:pt x="1" y="14"/>
                  </a:cubicBezTo>
                  <a:cubicBezTo>
                    <a:pt x="0" y="15"/>
                    <a:pt x="0" y="17"/>
                    <a:pt x="0" y="19"/>
                  </a:cubicBezTo>
                  <a:cubicBezTo>
                    <a:pt x="1" y="20"/>
                    <a:pt x="1" y="21"/>
                    <a:pt x="1" y="21"/>
                  </a:cubicBezTo>
                  <a:cubicBezTo>
                    <a:pt x="0" y="22"/>
                    <a:pt x="0" y="22"/>
                    <a:pt x="0" y="22"/>
                  </a:cubicBezTo>
                  <a:cubicBezTo>
                    <a:pt x="1" y="23"/>
                    <a:pt x="1" y="23"/>
                    <a:pt x="1" y="23"/>
                  </a:cubicBezTo>
                  <a:cubicBezTo>
                    <a:pt x="2" y="23"/>
                    <a:pt x="2" y="23"/>
                    <a:pt x="2" y="23"/>
                  </a:cubicBezTo>
                  <a:cubicBezTo>
                    <a:pt x="5" y="23"/>
                    <a:pt x="5" y="20"/>
                    <a:pt x="6" y="19"/>
                  </a:cubicBezTo>
                  <a:cubicBezTo>
                    <a:pt x="6" y="18"/>
                    <a:pt x="6" y="18"/>
                    <a:pt x="6" y="18"/>
                  </a:cubicBezTo>
                  <a:cubicBezTo>
                    <a:pt x="7" y="18"/>
                    <a:pt x="7" y="18"/>
                    <a:pt x="7" y="18"/>
                  </a:cubicBezTo>
                  <a:cubicBezTo>
                    <a:pt x="7" y="17"/>
                    <a:pt x="7" y="16"/>
                    <a:pt x="7" y="16"/>
                  </a:cubicBezTo>
                  <a:cubicBezTo>
                    <a:pt x="7" y="15"/>
                    <a:pt x="7" y="15"/>
                    <a:pt x="7" y="14"/>
                  </a:cubicBezTo>
                  <a:cubicBezTo>
                    <a:pt x="7" y="14"/>
                    <a:pt x="7" y="14"/>
                    <a:pt x="7" y="14"/>
                  </a:cubicBezTo>
                  <a:cubicBezTo>
                    <a:pt x="7" y="13"/>
                    <a:pt x="7" y="13"/>
                    <a:pt x="7" y="13"/>
                  </a:cubicBezTo>
                  <a:cubicBezTo>
                    <a:pt x="7" y="12"/>
                    <a:pt x="7" y="12"/>
                    <a:pt x="7" y="12"/>
                  </a:cubicBezTo>
                  <a:cubicBezTo>
                    <a:pt x="7" y="12"/>
                    <a:pt x="7" y="12"/>
                    <a:pt x="7" y="12"/>
                  </a:cubicBezTo>
                  <a:cubicBezTo>
                    <a:pt x="8" y="12"/>
                    <a:pt x="8" y="11"/>
                    <a:pt x="8" y="10"/>
                  </a:cubicBezTo>
                  <a:cubicBezTo>
                    <a:pt x="8" y="10"/>
                    <a:pt x="8" y="10"/>
                    <a:pt x="8" y="10"/>
                  </a:cubicBezTo>
                  <a:cubicBezTo>
                    <a:pt x="8" y="9"/>
                    <a:pt x="8" y="9"/>
                    <a:pt x="8" y="9"/>
                  </a:cubicBezTo>
                  <a:cubicBezTo>
                    <a:pt x="8" y="9"/>
                    <a:pt x="8" y="9"/>
                    <a:pt x="8" y="9"/>
                  </a:cubicBezTo>
                  <a:cubicBezTo>
                    <a:pt x="9" y="9"/>
                    <a:pt x="9" y="9"/>
                    <a:pt x="9" y="9"/>
                  </a:cubicBezTo>
                  <a:cubicBezTo>
                    <a:pt x="11" y="8"/>
                    <a:pt x="13" y="5"/>
                    <a:pt x="12" y="2"/>
                  </a:cubicBezTo>
                  <a:cubicBezTo>
                    <a:pt x="12" y="2"/>
                    <a:pt x="12" y="2"/>
                    <a:pt x="12" y="3"/>
                  </a:cubicBezTo>
                  <a:cubicBezTo>
                    <a:pt x="11" y="3"/>
                    <a:pt x="11" y="3"/>
                    <a:pt x="11" y="3"/>
                  </a:cubicBezTo>
                  <a:cubicBezTo>
                    <a:pt x="11" y="2"/>
                    <a:pt x="11" y="2"/>
                    <a:pt x="11" y="2"/>
                  </a:cubicBezTo>
                  <a:cubicBezTo>
                    <a:pt x="10" y="2"/>
                    <a:pt x="10" y="1"/>
                    <a:pt x="10" y="1"/>
                  </a:cubicBezTo>
                  <a:cubicBezTo>
                    <a:pt x="10" y="0"/>
                    <a:pt x="10" y="0"/>
                    <a:pt x="10" y="0"/>
                  </a:cubicBezTo>
                  <a:cubicBezTo>
                    <a:pt x="9" y="0"/>
                    <a:pt x="9" y="0"/>
                    <a:pt x="9" y="0"/>
                  </a:cubicBezTo>
                </a:path>
              </a:pathLst>
            </a:custGeom>
            <a:grpFill/>
            <a:ln w="15875">
              <a:solidFill>
                <a:schemeClr val="bg1">
                  <a:lumMod val="6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6" name="Freeform 44"/>
            <p:cNvSpPr>
              <a:spLocks/>
            </p:cNvSpPr>
            <p:nvPr/>
          </p:nvSpPr>
          <p:spPr bwMode="auto">
            <a:xfrm>
              <a:off x="4188" y="2298"/>
              <a:ext cx="7" cy="10"/>
            </a:xfrm>
            <a:custGeom>
              <a:avLst/>
              <a:gdLst>
                <a:gd name="T0" fmla="*/ 1 w 3"/>
                <a:gd name="T1" fmla="*/ 0 h 4"/>
                <a:gd name="T2" fmla="*/ 0 w 3"/>
                <a:gd name="T3" fmla="*/ 1 h 4"/>
                <a:gd name="T4" fmla="*/ 0 w 3"/>
                <a:gd name="T5" fmla="*/ 2 h 4"/>
                <a:gd name="T6" fmla="*/ 1 w 3"/>
                <a:gd name="T7" fmla="*/ 3 h 4"/>
                <a:gd name="T8" fmla="*/ 1 w 3"/>
                <a:gd name="T9" fmla="*/ 4 h 4"/>
                <a:gd name="T10" fmla="*/ 2 w 3"/>
                <a:gd name="T11" fmla="*/ 4 h 4"/>
                <a:gd name="T12" fmla="*/ 2 w 3"/>
                <a:gd name="T13" fmla="*/ 3 h 4"/>
                <a:gd name="T14" fmla="*/ 3 w 3"/>
                <a:gd name="T15" fmla="*/ 2 h 4"/>
                <a:gd name="T16" fmla="*/ 2 w 3"/>
                <a:gd name="T17" fmla="*/ 1 h 4"/>
                <a:gd name="T18" fmla="*/ 2 w 3"/>
                <a:gd name="T19" fmla="*/ 1 h 4"/>
                <a:gd name="T20" fmla="*/ 1 w 3"/>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4">
                  <a:moveTo>
                    <a:pt x="1" y="0"/>
                  </a:moveTo>
                  <a:cubicBezTo>
                    <a:pt x="0" y="1"/>
                    <a:pt x="0" y="1"/>
                    <a:pt x="0" y="1"/>
                  </a:cubicBezTo>
                  <a:cubicBezTo>
                    <a:pt x="0" y="2"/>
                    <a:pt x="0" y="2"/>
                    <a:pt x="0" y="2"/>
                  </a:cubicBezTo>
                  <a:cubicBezTo>
                    <a:pt x="0" y="2"/>
                    <a:pt x="0" y="3"/>
                    <a:pt x="1" y="3"/>
                  </a:cubicBezTo>
                  <a:cubicBezTo>
                    <a:pt x="1" y="4"/>
                    <a:pt x="1" y="4"/>
                    <a:pt x="1" y="4"/>
                  </a:cubicBezTo>
                  <a:cubicBezTo>
                    <a:pt x="2" y="4"/>
                    <a:pt x="2" y="4"/>
                    <a:pt x="2" y="4"/>
                  </a:cubicBezTo>
                  <a:cubicBezTo>
                    <a:pt x="2" y="3"/>
                    <a:pt x="2" y="3"/>
                    <a:pt x="2" y="3"/>
                  </a:cubicBezTo>
                  <a:cubicBezTo>
                    <a:pt x="3" y="3"/>
                    <a:pt x="3" y="3"/>
                    <a:pt x="3" y="2"/>
                  </a:cubicBezTo>
                  <a:cubicBezTo>
                    <a:pt x="3" y="2"/>
                    <a:pt x="2" y="2"/>
                    <a:pt x="2" y="1"/>
                  </a:cubicBezTo>
                  <a:cubicBezTo>
                    <a:pt x="2" y="1"/>
                    <a:pt x="2" y="1"/>
                    <a:pt x="2" y="1"/>
                  </a:cubicBezTo>
                  <a:cubicBezTo>
                    <a:pt x="2" y="1"/>
                    <a:pt x="1" y="1"/>
                    <a:pt x="1" y="0"/>
                  </a:cubicBezTo>
                </a:path>
              </a:pathLst>
            </a:custGeom>
            <a:grpFill/>
            <a:ln w="15875">
              <a:solidFill>
                <a:schemeClr val="bg1">
                  <a:lumMod val="65000"/>
                </a:schemeClr>
              </a:solidFill>
              <a:prstDash val="solid"/>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9" name="组合 18"/>
          <p:cNvGrpSpPr/>
          <p:nvPr/>
        </p:nvGrpSpPr>
        <p:grpSpPr>
          <a:xfrm>
            <a:off x="3276601" y="3959835"/>
            <a:ext cx="1246257" cy="1246257"/>
            <a:chOff x="4345215" y="3015343"/>
            <a:chExt cx="2177142" cy="2177142"/>
          </a:xfrm>
        </p:grpSpPr>
        <p:sp>
          <p:nvSpPr>
            <p:cNvPr id="17" name="椭圆 16"/>
            <p:cNvSpPr/>
            <p:nvPr/>
          </p:nvSpPr>
          <p:spPr>
            <a:xfrm>
              <a:off x="4345215" y="3015343"/>
              <a:ext cx="2177142" cy="2177142"/>
            </a:xfrm>
            <a:prstGeom prst="ellipse">
              <a:avLst/>
            </a:prstGeom>
            <a:gradFill>
              <a:gsLst>
                <a:gs pos="0">
                  <a:srgbClr val="F3B7B7"/>
                </a:gs>
                <a:gs pos="100000">
                  <a:srgbClr val="E87071"/>
                </a:gs>
              </a:gsLst>
              <a:lin ang="2700000" scaled="1"/>
            </a:gradFill>
            <a:ln>
              <a:noFill/>
            </a:ln>
            <a:effectLst>
              <a:outerShdw blurRad="2540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8" name="椭圆 17"/>
            <p:cNvSpPr/>
            <p:nvPr/>
          </p:nvSpPr>
          <p:spPr>
            <a:xfrm>
              <a:off x="4644572" y="3314700"/>
              <a:ext cx="1578428" cy="1578428"/>
            </a:xfrm>
            <a:prstGeom prst="ellipse">
              <a:avLst/>
            </a:prstGeom>
            <a:gradFill>
              <a:gsLst>
                <a:gs pos="100000">
                  <a:srgbClr val="F9DFDF"/>
                </a:gs>
                <a:gs pos="0">
                  <a:srgbClr val="F3B7B7"/>
                </a:gs>
              </a:gsLst>
              <a:lin ang="2700000" scaled="1"/>
            </a:gradFill>
            <a:ln w="88900">
              <a:gradFill flip="none" rotWithShape="1">
                <a:gsLst>
                  <a:gs pos="0">
                    <a:srgbClr val="E87071"/>
                  </a:gs>
                  <a:gs pos="100000">
                    <a:srgbClr val="F3B7B7"/>
                  </a:gs>
                </a:gsLst>
                <a:lin ang="2700000" scaled="1"/>
                <a:tileRect/>
              </a:gradFill>
            </a:ln>
            <a:effectLst>
              <a:innerShdw blurRad="2540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20" name="组合 19"/>
          <p:cNvGrpSpPr/>
          <p:nvPr/>
        </p:nvGrpSpPr>
        <p:grpSpPr>
          <a:xfrm>
            <a:off x="7669142" y="1855103"/>
            <a:ext cx="1246257" cy="1246257"/>
            <a:chOff x="4345215" y="3015343"/>
            <a:chExt cx="2177142" cy="2177142"/>
          </a:xfrm>
        </p:grpSpPr>
        <p:sp>
          <p:nvSpPr>
            <p:cNvPr id="21" name="椭圆 20"/>
            <p:cNvSpPr/>
            <p:nvPr/>
          </p:nvSpPr>
          <p:spPr>
            <a:xfrm>
              <a:off x="4345215" y="3015343"/>
              <a:ext cx="2177142" cy="2177142"/>
            </a:xfrm>
            <a:prstGeom prst="ellipse">
              <a:avLst/>
            </a:prstGeom>
            <a:gradFill>
              <a:gsLst>
                <a:gs pos="0">
                  <a:srgbClr val="A572BA"/>
                </a:gs>
                <a:gs pos="100000">
                  <a:srgbClr val="663A77"/>
                </a:gs>
              </a:gsLst>
              <a:lin ang="2700000" scaled="1"/>
            </a:gradFill>
            <a:ln>
              <a:noFill/>
            </a:ln>
            <a:effectLst>
              <a:outerShdw blurRad="2540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22" name="椭圆 21"/>
            <p:cNvSpPr/>
            <p:nvPr/>
          </p:nvSpPr>
          <p:spPr>
            <a:xfrm>
              <a:off x="4644572" y="3314700"/>
              <a:ext cx="1578428" cy="1578428"/>
            </a:xfrm>
            <a:prstGeom prst="ellipse">
              <a:avLst/>
            </a:prstGeom>
            <a:gradFill>
              <a:gsLst>
                <a:gs pos="100000">
                  <a:srgbClr val="D6C3DF"/>
                </a:gs>
                <a:gs pos="0">
                  <a:srgbClr val="A572BA"/>
                </a:gs>
              </a:gsLst>
              <a:lin ang="2700000" scaled="1"/>
            </a:gradFill>
            <a:ln w="88900">
              <a:gradFill flip="none" rotWithShape="1">
                <a:gsLst>
                  <a:gs pos="0">
                    <a:srgbClr val="663A77"/>
                  </a:gs>
                  <a:gs pos="100000">
                    <a:srgbClr val="A572BA"/>
                  </a:gs>
                </a:gsLst>
                <a:lin ang="2700000" scaled="1"/>
                <a:tileRect/>
              </a:gradFill>
            </a:ln>
            <a:effectLst>
              <a:innerShdw blurRad="2540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26" name="组合 25"/>
          <p:cNvGrpSpPr/>
          <p:nvPr/>
        </p:nvGrpSpPr>
        <p:grpSpPr>
          <a:xfrm>
            <a:off x="7669142" y="3959835"/>
            <a:ext cx="1246257" cy="1246257"/>
            <a:chOff x="4345215" y="3015343"/>
            <a:chExt cx="2177142" cy="2177142"/>
          </a:xfrm>
        </p:grpSpPr>
        <p:sp>
          <p:nvSpPr>
            <p:cNvPr id="27" name="椭圆 26"/>
            <p:cNvSpPr/>
            <p:nvPr/>
          </p:nvSpPr>
          <p:spPr>
            <a:xfrm>
              <a:off x="4345215" y="3015343"/>
              <a:ext cx="2177142" cy="2177142"/>
            </a:xfrm>
            <a:prstGeom prst="ellipse">
              <a:avLst/>
            </a:prstGeom>
            <a:gradFill>
              <a:gsLst>
                <a:gs pos="0">
                  <a:srgbClr val="E4AEC4"/>
                </a:gs>
                <a:gs pos="100000">
                  <a:srgbClr val="C65885"/>
                </a:gs>
              </a:gsLst>
              <a:lin ang="2700000" scaled="1"/>
            </a:gradFill>
            <a:ln>
              <a:noFill/>
            </a:ln>
            <a:effectLst>
              <a:outerShdw blurRad="2540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28" name="椭圆 27"/>
            <p:cNvSpPr/>
            <p:nvPr/>
          </p:nvSpPr>
          <p:spPr>
            <a:xfrm>
              <a:off x="4644572" y="3314700"/>
              <a:ext cx="1578428" cy="1578428"/>
            </a:xfrm>
            <a:prstGeom prst="ellipse">
              <a:avLst/>
            </a:prstGeom>
            <a:gradFill>
              <a:gsLst>
                <a:gs pos="100000">
                  <a:srgbClr val="EDCBD9"/>
                </a:gs>
                <a:gs pos="0">
                  <a:srgbClr val="D98FAD"/>
                </a:gs>
              </a:gsLst>
              <a:lin ang="2700000" scaled="1"/>
            </a:gradFill>
            <a:ln w="88900">
              <a:gradFill flip="none" rotWithShape="1">
                <a:gsLst>
                  <a:gs pos="0">
                    <a:srgbClr val="C65885"/>
                  </a:gs>
                  <a:gs pos="100000">
                    <a:srgbClr val="E4AEC4"/>
                  </a:gs>
                </a:gsLst>
                <a:lin ang="2700000" scaled="1"/>
                <a:tileRect/>
              </a:gradFill>
            </a:ln>
            <a:effectLst>
              <a:innerShdw blurRad="2540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29" name="组合 28"/>
          <p:cNvGrpSpPr/>
          <p:nvPr/>
        </p:nvGrpSpPr>
        <p:grpSpPr>
          <a:xfrm>
            <a:off x="3276601" y="1855103"/>
            <a:ext cx="1246257" cy="1246257"/>
            <a:chOff x="4345215" y="3015343"/>
            <a:chExt cx="2177142" cy="2177142"/>
          </a:xfrm>
        </p:grpSpPr>
        <p:sp>
          <p:nvSpPr>
            <p:cNvPr id="30" name="椭圆 29"/>
            <p:cNvSpPr/>
            <p:nvPr/>
          </p:nvSpPr>
          <p:spPr>
            <a:xfrm>
              <a:off x="4345215" y="3015343"/>
              <a:ext cx="2177142" cy="2177142"/>
            </a:xfrm>
            <a:prstGeom prst="ellipse">
              <a:avLst/>
            </a:prstGeom>
            <a:gradFill>
              <a:gsLst>
                <a:gs pos="1000">
                  <a:srgbClr val="FFE0B3"/>
                </a:gs>
                <a:gs pos="100000">
                  <a:srgbClr val="FFB850"/>
                </a:gs>
              </a:gsLst>
              <a:lin ang="2700000" scaled="1"/>
            </a:gradFill>
            <a:ln>
              <a:noFill/>
            </a:ln>
            <a:effectLst>
              <a:outerShdw blurRad="2540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1" name="椭圆 30"/>
            <p:cNvSpPr/>
            <p:nvPr/>
          </p:nvSpPr>
          <p:spPr>
            <a:xfrm>
              <a:off x="4644572" y="3314700"/>
              <a:ext cx="1578428" cy="1578428"/>
            </a:xfrm>
            <a:prstGeom prst="ellipse">
              <a:avLst/>
            </a:prstGeom>
            <a:gradFill>
              <a:gsLst>
                <a:gs pos="100000">
                  <a:srgbClr val="FFEBCD"/>
                </a:gs>
                <a:gs pos="0">
                  <a:srgbClr val="FFBD5D"/>
                </a:gs>
              </a:gsLst>
              <a:lin ang="2700000" scaled="1"/>
            </a:gradFill>
            <a:ln w="88900">
              <a:gradFill flip="none" rotWithShape="1">
                <a:gsLst>
                  <a:gs pos="0">
                    <a:srgbClr val="FFB850"/>
                  </a:gs>
                  <a:gs pos="100000">
                    <a:srgbClr val="FFE0B3"/>
                  </a:gs>
                </a:gsLst>
                <a:lin ang="2700000" scaled="1"/>
                <a:tileRect/>
              </a:gradFill>
            </a:ln>
            <a:effectLst>
              <a:innerShdw blurRad="203200" dist="76200" dir="13500000">
                <a:prstClr val="black">
                  <a:alpha val="3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23" name="组合 22"/>
          <p:cNvGrpSpPr/>
          <p:nvPr/>
        </p:nvGrpSpPr>
        <p:grpSpPr>
          <a:xfrm>
            <a:off x="5472871" y="778525"/>
            <a:ext cx="1246257" cy="1246257"/>
            <a:chOff x="4345215" y="3015343"/>
            <a:chExt cx="2177142" cy="2177142"/>
          </a:xfrm>
        </p:grpSpPr>
        <p:sp>
          <p:nvSpPr>
            <p:cNvPr id="24" name="椭圆 23"/>
            <p:cNvSpPr/>
            <p:nvPr/>
          </p:nvSpPr>
          <p:spPr>
            <a:xfrm>
              <a:off x="4345215" y="3015343"/>
              <a:ext cx="2177142" cy="2177142"/>
            </a:xfrm>
            <a:prstGeom prst="ellipse">
              <a:avLst/>
            </a:prstGeom>
            <a:gradFill>
              <a:gsLst>
                <a:gs pos="0">
                  <a:srgbClr val="1EE9FE"/>
                </a:gs>
                <a:gs pos="100000">
                  <a:srgbClr val="01ACBE"/>
                </a:gs>
              </a:gsLst>
              <a:lin ang="2700000" scaled="1"/>
            </a:gradFill>
            <a:ln>
              <a:noFill/>
            </a:ln>
            <a:effectLst>
              <a:outerShdw blurRad="2540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25" name="椭圆 24"/>
            <p:cNvSpPr/>
            <p:nvPr/>
          </p:nvSpPr>
          <p:spPr>
            <a:xfrm>
              <a:off x="4644572" y="3314700"/>
              <a:ext cx="1578428" cy="1578428"/>
            </a:xfrm>
            <a:prstGeom prst="ellipse">
              <a:avLst/>
            </a:prstGeom>
            <a:gradFill>
              <a:gsLst>
                <a:gs pos="100000">
                  <a:srgbClr val="C3F7FD"/>
                </a:gs>
                <a:gs pos="0">
                  <a:srgbClr val="1EE9FE"/>
                </a:gs>
              </a:gsLst>
              <a:lin ang="2700000" scaled="1"/>
            </a:gradFill>
            <a:ln w="88900">
              <a:gradFill flip="none" rotWithShape="1">
                <a:gsLst>
                  <a:gs pos="0">
                    <a:srgbClr val="01ACBE"/>
                  </a:gs>
                  <a:gs pos="100000">
                    <a:srgbClr val="1EE9FE"/>
                  </a:gs>
                </a:gsLst>
                <a:lin ang="2700000" scaled="1"/>
                <a:tileRect/>
              </a:gradFill>
            </a:ln>
            <a:effectLst>
              <a:innerShdw blurRad="2540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32" name="组合 31"/>
          <p:cNvGrpSpPr/>
          <p:nvPr/>
        </p:nvGrpSpPr>
        <p:grpSpPr>
          <a:xfrm>
            <a:off x="5472871" y="5036414"/>
            <a:ext cx="1246257" cy="1246257"/>
            <a:chOff x="4345215" y="3015343"/>
            <a:chExt cx="2177142" cy="2177142"/>
          </a:xfrm>
        </p:grpSpPr>
        <p:sp>
          <p:nvSpPr>
            <p:cNvPr id="33" name="椭圆 32"/>
            <p:cNvSpPr/>
            <p:nvPr/>
          </p:nvSpPr>
          <p:spPr>
            <a:xfrm>
              <a:off x="4345215" y="3015343"/>
              <a:ext cx="2177142" cy="2177142"/>
            </a:xfrm>
            <a:prstGeom prst="ellipse">
              <a:avLst/>
            </a:prstGeom>
            <a:gradFill>
              <a:gsLst>
                <a:gs pos="0">
                  <a:srgbClr val="00FAD0"/>
                </a:gs>
                <a:gs pos="100000">
                  <a:srgbClr val="00AF92"/>
                </a:gs>
              </a:gsLst>
              <a:lin ang="2700000" scaled="1"/>
            </a:gradFill>
            <a:ln>
              <a:noFill/>
            </a:ln>
            <a:effectLst>
              <a:outerShdw blurRad="2540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4" name="椭圆 33"/>
            <p:cNvSpPr/>
            <p:nvPr/>
          </p:nvSpPr>
          <p:spPr>
            <a:xfrm>
              <a:off x="4644572" y="3314700"/>
              <a:ext cx="1578428" cy="1578428"/>
            </a:xfrm>
            <a:prstGeom prst="ellipse">
              <a:avLst/>
            </a:prstGeom>
            <a:gradFill>
              <a:gsLst>
                <a:gs pos="100000">
                  <a:srgbClr val="A7FFF0"/>
                </a:gs>
                <a:gs pos="0">
                  <a:srgbClr val="00FAD0"/>
                </a:gs>
              </a:gsLst>
              <a:lin ang="2700000" scaled="1"/>
            </a:gradFill>
            <a:ln w="88900">
              <a:gradFill flip="none" rotWithShape="1">
                <a:gsLst>
                  <a:gs pos="0">
                    <a:srgbClr val="00AF92"/>
                  </a:gs>
                  <a:gs pos="100000">
                    <a:srgbClr val="00FAD0"/>
                  </a:gs>
                </a:gsLst>
                <a:lin ang="2700000" scaled="1"/>
                <a:tileRect/>
              </a:gradFill>
            </a:ln>
            <a:effectLst>
              <a:innerShdw blurRad="254000" dist="889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sp>
        <p:nvSpPr>
          <p:cNvPr id="65" name="Freeform 987"/>
          <p:cNvSpPr>
            <a:spLocks noEditPoints="1"/>
          </p:cNvSpPr>
          <p:nvPr/>
        </p:nvSpPr>
        <p:spPr bwMode="auto">
          <a:xfrm>
            <a:off x="8115254" y="2134314"/>
            <a:ext cx="354032" cy="569477"/>
          </a:xfrm>
          <a:custGeom>
            <a:avLst/>
            <a:gdLst>
              <a:gd name="T0" fmla="*/ 133 w 205"/>
              <a:gd name="T1" fmla="*/ 170 h 331"/>
              <a:gd name="T2" fmla="*/ 148 w 205"/>
              <a:gd name="T3" fmla="*/ 126 h 331"/>
              <a:gd name="T4" fmla="*/ 148 w 205"/>
              <a:gd name="T5" fmla="*/ 110 h 331"/>
              <a:gd name="T6" fmla="*/ 48 w 205"/>
              <a:gd name="T7" fmla="*/ 118 h 331"/>
              <a:gd name="T8" fmla="*/ 71 w 205"/>
              <a:gd name="T9" fmla="*/ 126 h 331"/>
              <a:gd name="T10" fmla="*/ 39 w 205"/>
              <a:gd name="T11" fmla="*/ 224 h 331"/>
              <a:gd name="T12" fmla="*/ 44 w 205"/>
              <a:gd name="T13" fmla="*/ 331 h 331"/>
              <a:gd name="T14" fmla="*/ 205 w 205"/>
              <a:gd name="T15" fmla="*/ 298 h 331"/>
              <a:gd name="T16" fmla="*/ 161 w 205"/>
              <a:gd name="T17" fmla="*/ 315 h 331"/>
              <a:gd name="T18" fmla="*/ 16 w 205"/>
              <a:gd name="T19" fmla="*/ 298 h 331"/>
              <a:gd name="T20" fmla="*/ 87 w 205"/>
              <a:gd name="T21" fmla="*/ 170 h 331"/>
              <a:gd name="T22" fmla="*/ 117 w 205"/>
              <a:gd name="T23" fmla="*/ 126 h 331"/>
              <a:gd name="T24" fmla="*/ 153 w 205"/>
              <a:gd name="T25" fmla="*/ 234 h 331"/>
              <a:gd name="T26" fmla="*/ 161 w 205"/>
              <a:gd name="T27" fmla="*/ 315 h 331"/>
              <a:gd name="T28" fmla="*/ 121 w 205"/>
              <a:gd name="T29" fmla="*/ 262 h 331"/>
              <a:gd name="T30" fmla="*/ 101 w 205"/>
              <a:gd name="T31" fmla="*/ 258 h 331"/>
              <a:gd name="T32" fmla="*/ 63 w 205"/>
              <a:gd name="T33" fmla="*/ 263 h 331"/>
              <a:gd name="T34" fmla="*/ 48 w 205"/>
              <a:gd name="T35" fmla="*/ 259 h 331"/>
              <a:gd name="T36" fmla="*/ 24 w 205"/>
              <a:gd name="T37" fmla="*/ 298 h 331"/>
              <a:gd name="T38" fmla="*/ 161 w 205"/>
              <a:gd name="T39" fmla="*/ 307 h 331"/>
              <a:gd name="T40" fmla="*/ 167 w 205"/>
              <a:gd name="T41" fmla="*/ 266 h 331"/>
              <a:gd name="T42" fmla="*/ 165 w 205"/>
              <a:gd name="T43" fmla="*/ 264 h 331"/>
              <a:gd name="T44" fmla="*/ 144 w 205"/>
              <a:gd name="T45" fmla="*/ 248 h 331"/>
              <a:gd name="T46" fmla="*/ 124 w 205"/>
              <a:gd name="T47" fmla="*/ 23 h 331"/>
              <a:gd name="T48" fmla="*/ 124 w 205"/>
              <a:gd name="T49" fmla="*/ 0 h 331"/>
              <a:gd name="T50" fmla="*/ 124 w 205"/>
              <a:gd name="T51" fmla="*/ 23 h 331"/>
              <a:gd name="T52" fmla="*/ 91 w 205"/>
              <a:gd name="T53" fmla="*/ 49 h 331"/>
              <a:gd name="T54" fmla="*/ 74 w 205"/>
              <a:gd name="T55" fmla="*/ 32 h 331"/>
              <a:gd name="T56" fmla="*/ 58 w 205"/>
              <a:gd name="T57" fmla="*/ 49 h 331"/>
              <a:gd name="T58" fmla="*/ 68 w 205"/>
              <a:gd name="T59" fmla="*/ 43 h 331"/>
              <a:gd name="T60" fmla="*/ 80 w 205"/>
              <a:gd name="T61" fmla="*/ 43 h 331"/>
              <a:gd name="T62" fmla="*/ 74 w 205"/>
              <a:gd name="T63" fmla="*/ 57 h 331"/>
              <a:gd name="T64" fmla="*/ 68 w 205"/>
              <a:gd name="T65" fmla="*/ 43 h 331"/>
              <a:gd name="T66" fmla="*/ 92 w 205"/>
              <a:gd name="T67" fmla="*/ 102 h 331"/>
              <a:gd name="T68" fmla="*/ 98 w 205"/>
              <a:gd name="T69" fmla="*/ 82 h 331"/>
              <a:gd name="T70" fmla="*/ 129 w 205"/>
              <a:gd name="T71" fmla="*/ 82 h 331"/>
              <a:gd name="T72" fmla="*/ 134 w 205"/>
              <a:gd name="T73" fmla="*/ 102 h 331"/>
              <a:gd name="T74" fmla="*/ 143 w 205"/>
              <a:gd name="T75" fmla="*/ 97 h 331"/>
              <a:gd name="T76" fmla="*/ 113 w 205"/>
              <a:gd name="T77" fmla="*/ 68 h 331"/>
              <a:gd name="T78" fmla="*/ 84 w 205"/>
              <a:gd name="T79" fmla="*/ 9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5" h="331">
                <a:moveTo>
                  <a:pt x="165" y="224"/>
                </a:moveTo>
                <a:cubicBezTo>
                  <a:pt x="150" y="204"/>
                  <a:pt x="133" y="184"/>
                  <a:pt x="133" y="170"/>
                </a:cubicBezTo>
                <a:cubicBezTo>
                  <a:pt x="133" y="126"/>
                  <a:pt x="133" y="126"/>
                  <a:pt x="133" y="126"/>
                </a:cubicBezTo>
                <a:cubicBezTo>
                  <a:pt x="148" y="126"/>
                  <a:pt x="148" y="126"/>
                  <a:pt x="148" y="126"/>
                </a:cubicBezTo>
                <a:cubicBezTo>
                  <a:pt x="153" y="126"/>
                  <a:pt x="156" y="122"/>
                  <a:pt x="156" y="118"/>
                </a:cubicBezTo>
                <a:cubicBezTo>
                  <a:pt x="156" y="113"/>
                  <a:pt x="153" y="110"/>
                  <a:pt x="148" y="110"/>
                </a:cubicBezTo>
                <a:cubicBezTo>
                  <a:pt x="56" y="110"/>
                  <a:pt x="56" y="110"/>
                  <a:pt x="56" y="110"/>
                </a:cubicBezTo>
                <a:cubicBezTo>
                  <a:pt x="52" y="110"/>
                  <a:pt x="48" y="113"/>
                  <a:pt x="48" y="118"/>
                </a:cubicBezTo>
                <a:cubicBezTo>
                  <a:pt x="48" y="122"/>
                  <a:pt x="52" y="126"/>
                  <a:pt x="56" y="126"/>
                </a:cubicBezTo>
                <a:cubicBezTo>
                  <a:pt x="71" y="126"/>
                  <a:pt x="71" y="126"/>
                  <a:pt x="71" y="126"/>
                </a:cubicBezTo>
                <a:cubicBezTo>
                  <a:pt x="71" y="170"/>
                  <a:pt x="71" y="170"/>
                  <a:pt x="71" y="170"/>
                </a:cubicBezTo>
                <a:cubicBezTo>
                  <a:pt x="71" y="184"/>
                  <a:pt x="55" y="204"/>
                  <a:pt x="39" y="224"/>
                </a:cubicBezTo>
                <a:cubicBezTo>
                  <a:pt x="20" y="249"/>
                  <a:pt x="0" y="274"/>
                  <a:pt x="0" y="298"/>
                </a:cubicBezTo>
                <a:cubicBezTo>
                  <a:pt x="0" y="318"/>
                  <a:pt x="16" y="331"/>
                  <a:pt x="44" y="331"/>
                </a:cubicBezTo>
                <a:cubicBezTo>
                  <a:pt x="161" y="331"/>
                  <a:pt x="161" y="331"/>
                  <a:pt x="161" y="331"/>
                </a:cubicBezTo>
                <a:cubicBezTo>
                  <a:pt x="188" y="331"/>
                  <a:pt x="205" y="318"/>
                  <a:pt x="205" y="298"/>
                </a:cubicBezTo>
                <a:cubicBezTo>
                  <a:pt x="205" y="274"/>
                  <a:pt x="185" y="249"/>
                  <a:pt x="165" y="224"/>
                </a:cubicBezTo>
                <a:close/>
                <a:moveTo>
                  <a:pt x="161" y="315"/>
                </a:moveTo>
                <a:cubicBezTo>
                  <a:pt x="44" y="315"/>
                  <a:pt x="44" y="315"/>
                  <a:pt x="44" y="315"/>
                </a:cubicBezTo>
                <a:cubicBezTo>
                  <a:pt x="33" y="315"/>
                  <a:pt x="16" y="313"/>
                  <a:pt x="16" y="298"/>
                </a:cubicBezTo>
                <a:cubicBezTo>
                  <a:pt x="16" y="280"/>
                  <a:pt x="34" y="257"/>
                  <a:pt x="52" y="234"/>
                </a:cubicBezTo>
                <a:cubicBezTo>
                  <a:pt x="70" y="211"/>
                  <a:pt x="87" y="189"/>
                  <a:pt x="87" y="170"/>
                </a:cubicBezTo>
                <a:cubicBezTo>
                  <a:pt x="87" y="126"/>
                  <a:pt x="87" y="126"/>
                  <a:pt x="87" y="126"/>
                </a:cubicBezTo>
                <a:cubicBezTo>
                  <a:pt x="117" y="126"/>
                  <a:pt x="117" y="126"/>
                  <a:pt x="117" y="126"/>
                </a:cubicBezTo>
                <a:cubicBezTo>
                  <a:pt x="117" y="170"/>
                  <a:pt x="117" y="170"/>
                  <a:pt x="117" y="170"/>
                </a:cubicBezTo>
                <a:cubicBezTo>
                  <a:pt x="117" y="189"/>
                  <a:pt x="135" y="211"/>
                  <a:pt x="153" y="234"/>
                </a:cubicBezTo>
                <a:cubicBezTo>
                  <a:pt x="171" y="257"/>
                  <a:pt x="189" y="280"/>
                  <a:pt x="189" y="298"/>
                </a:cubicBezTo>
                <a:cubicBezTo>
                  <a:pt x="189" y="313"/>
                  <a:pt x="171" y="315"/>
                  <a:pt x="161" y="315"/>
                </a:cubicBezTo>
                <a:close/>
                <a:moveTo>
                  <a:pt x="122" y="263"/>
                </a:moveTo>
                <a:cubicBezTo>
                  <a:pt x="122" y="263"/>
                  <a:pt x="121" y="263"/>
                  <a:pt x="121" y="262"/>
                </a:cubicBezTo>
                <a:cubicBezTo>
                  <a:pt x="118" y="258"/>
                  <a:pt x="114" y="256"/>
                  <a:pt x="109" y="256"/>
                </a:cubicBezTo>
                <a:cubicBezTo>
                  <a:pt x="106" y="256"/>
                  <a:pt x="103" y="257"/>
                  <a:pt x="101" y="258"/>
                </a:cubicBezTo>
                <a:cubicBezTo>
                  <a:pt x="99" y="250"/>
                  <a:pt x="91" y="244"/>
                  <a:pt x="82" y="244"/>
                </a:cubicBezTo>
                <a:cubicBezTo>
                  <a:pt x="72" y="244"/>
                  <a:pt x="63" y="252"/>
                  <a:pt x="63" y="263"/>
                </a:cubicBezTo>
                <a:cubicBezTo>
                  <a:pt x="63" y="264"/>
                  <a:pt x="63" y="264"/>
                  <a:pt x="63" y="265"/>
                </a:cubicBezTo>
                <a:cubicBezTo>
                  <a:pt x="59" y="261"/>
                  <a:pt x="54" y="259"/>
                  <a:pt x="48" y="259"/>
                </a:cubicBezTo>
                <a:cubicBezTo>
                  <a:pt x="46" y="259"/>
                  <a:pt x="44" y="260"/>
                  <a:pt x="42" y="260"/>
                </a:cubicBezTo>
                <a:cubicBezTo>
                  <a:pt x="32" y="274"/>
                  <a:pt x="24" y="288"/>
                  <a:pt x="24" y="298"/>
                </a:cubicBezTo>
                <a:cubicBezTo>
                  <a:pt x="24" y="306"/>
                  <a:pt x="34" y="307"/>
                  <a:pt x="44" y="307"/>
                </a:cubicBezTo>
                <a:cubicBezTo>
                  <a:pt x="161" y="307"/>
                  <a:pt x="161" y="307"/>
                  <a:pt x="161" y="307"/>
                </a:cubicBezTo>
                <a:cubicBezTo>
                  <a:pt x="170" y="307"/>
                  <a:pt x="181" y="306"/>
                  <a:pt x="181" y="298"/>
                </a:cubicBezTo>
                <a:cubicBezTo>
                  <a:pt x="181" y="289"/>
                  <a:pt x="175" y="278"/>
                  <a:pt x="167" y="266"/>
                </a:cubicBezTo>
                <a:cubicBezTo>
                  <a:pt x="167" y="266"/>
                  <a:pt x="166" y="266"/>
                  <a:pt x="166" y="266"/>
                </a:cubicBezTo>
                <a:cubicBezTo>
                  <a:pt x="166" y="265"/>
                  <a:pt x="166" y="265"/>
                  <a:pt x="165" y="264"/>
                </a:cubicBezTo>
                <a:cubicBezTo>
                  <a:pt x="163" y="260"/>
                  <a:pt x="160" y="256"/>
                  <a:pt x="156" y="252"/>
                </a:cubicBezTo>
                <a:cubicBezTo>
                  <a:pt x="153" y="249"/>
                  <a:pt x="148" y="248"/>
                  <a:pt x="144" y="248"/>
                </a:cubicBezTo>
                <a:cubicBezTo>
                  <a:pt x="134" y="248"/>
                  <a:pt x="125" y="254"/>
                  <a:pt x="122" y="263"/>
                </a:cubicBezTo>
                <a:close/>
                <a:moveTo>
                  <a:pt x="124" y="23"/>
                </a:moveTo>
                <a:cubicBezTo>
                  <a:pt x="130" y="23"/>
                  <a:pt x="135" y="18"/>
                  <a:pt x="135" y="11"/>
                </a:cubicBezTo>
                <a:cubicBezTo>
                  <a:pt x="135" y="5"/>
                  <a:pt x="130" y="0"/>
                  <a:pt x="124" y="0"/>
                </a:cubicBezTo>
                <a:cubicBezTo>
                  <a:pt x="118" y="0"/>
                  <a:pt x="112" y="5"/>
                  <a:pt x="112" y="11"/>
                </a:cubicBezTo>
                <a:cubicBezTo>
                  <a:pt x="112" y="18"/>
                  <a:pt x="118" y="23"/>
                  <a:pt x="124" y="23"/>
                </a:cubicBezTo>
                <a:close/>
                <a:moveTo>
                  <a:pt x="74" y="65"/>
                </a:moveTo>
                <a:cubicBezTo>
                  <a:pt x="83" y="65"/>
                  <a:pt x="91" y="58"/>
                  <a:pt x="91" y="49"/>
                </a:cubicBezTo>
                <a:cubicBezTo>
                  <a:pt x="91" y="45"/>
                  <a:pt x="89" y="40"/>
                  <a:pt x="86" y="37"/>
                </a:cubicBezTo>
                <a:cubicBezTo>
                  <a:pt x="83" y="34"/>
                  <a:pt x="79" y="32"/>
                  <a:pt x="74" y="32"/>
                </a:cubicBezTo>
                <a:cubicBezTo>
                  <a:pt x="70" y="32"/>
                  <a:pt x="66" y="34"/>
                  <a:pt x="62" y="37"/>
                </a:cubicBezTo>
                <a:cubicBezTo>
                  <a:pt x="59" y="40"/>
                  <a:pt x="58" y="45"/>
                  <a:pt x="58" y="49"/>
                </a:cubicBezTo>
                <a:cubicBezTo>
                  <a:pt x="58" y="58"/>
                  <a:pt x="65" y="65"/>
                  <a:pt x="74" y="65"/>
                </a:cubicBezTo>
                <a:close/>
                <a:moveTo>
                  <a:pt x="68" y="43"/>
                </a:moveTo>
                <a:cubicBezTo>
                  <a:pt x="70" y="41"/>
                  <a:pt x="72" y="40"/>
                  <a:pt x="74" y="40"/>
                </a:cubicBezTo>
                <a:cubicBezTo>
                  <a:pt x="76" y="40"/>
                  <a:pt x="79" y="41"/>
                  <a:pt x="80" y="43"/>
                </a:cubicBezTo>
                <a:cubicBezTo>
                  <a:pt x="82" y="45"/>
                  <a:pt x="83" y="47"/>
                  <a:pt x="83" y="49"/>
                </a:cubicBezTo>
                <a:cubicBezTo>
                  <a:pt x="83" y="54"/>
                  <a:pt x="79" y="57"/>
                  <a:pt x="74" y="57"/>
                </a:cubicBezTo>
                <a:cubicBezTo>
                  <a:pt x="69" y="57"/>
                  <a:pt x="66" y="54"/>
                  <a:pt x="66" y="49"/>
                </a:cubicBezTo>
                <a:cubicBezTo>
                  <a:pt x="66" y="47"/>
                  <a:pt x="66" y="45"/>
                  <a:pt x="68" y="43"/>
                </a:cubicBezTo>
                <a:close/>
                <a:moveTo>
                  <a:pt x="84" y="102"/>
                </a:moveTo>
                <a:cubicBezTo>
                  <a:pt x="92" y="102"/>
                  <a:pt x="92" y="102"/>
                  <a:pt x="92" y="102"/>
                </a:cubicBezTo>
                <a:cubicBezTo>
                  <a:pt x="92" y="100"/>
                  <a:pt x="92" y="99"/>
                  <a:pt x="92" y="97"/>
                </a:cubicBezTo>
                <a:cubicBezTo>
                  <a:pt x="92" y="92"/>
                  <a:pt x="94" y="86"/>
                  <a:pt x="98" y="82"/>
                </a:cubicBezTo>
                <a:cubicBezTo>
                  <a:pt x="102" y="78"/>
                  <a:pt x="108" y="76"/>
                  <a:pt x="113" y="76"/>
                </a:cubicBezTo>
                <a:cubicBezTo>
                  <a:pt x="119" y="76"/>
                  <a:pt x="124" y="78"/>
                  <a:pt x="129" y="82"/>
                </a:cubicBezTo>
                <a:cubicBezTo>
                  <a:pt x="133" y="86"/>
                  <a:pt x="135" y="92"/>
                  <a:pt x="135" y="97"/>
                </a:cubicBezTo>
                <a:cubicBezTo>
                  <a:pt x="135" y="99"/>
                  <a:pt x="135" y="100"/>
                  <a:pt x="134" y="102"/>
                </a:cubicBezTo>
                <a:cubicBezTo>
                  <a:pt x="142" y="102"/>
                  <a:pt x="142" y="102"/>
                  <a:pt x="142" y="102"/>
                </a:cubicBezTo>
                <a:cubicBezTo>
                  <a:pt x="143" y="100"/>
                  <a:pt x="143" y="99"/>
                  <a:pt x="143" y="97"/>
                </a:cubicBezTo>
                <a:cubicBezTo>
                  <a:pt x="143" y="89"/>
                  <a:pt x="140" y="82"/>
                  <a:pt x="134" y="76"/>
                </a:cubicBezTo>
                <a:cubicBezTo>
                  <a:pt x="129" y="71"/>
                  <a:pt x="121" y="68"/>
                  <a:pt x="113" y="68"/>
                </a:cubicBezTo>
                <a:cubicBezTo>
                  <a:pt x="105" y="68"/>
                  <a:pt x="98" y="71"/>
                  <a:pt x="92" y="76"/>
                </a:cubicBezTo>
                <a:cubicBezTo>
                  <a:pt x="87" y="82"/>
                  <a:pt x="84" y="89"/>
                  <a:pt x="84" y="97"/>
                </a:cubicBezTo>
                <a:cubicBezTo>
                  <a:pt x="84" y="99"/>
                  <a:pt x="84" y="100"/>
                  <a:pt x="84" y="102"/>
                </a:cubicBezTo>
                <a:close/>
              </a:path>
            </a:pathLst>
          </a:custGeom>
          <a:solidFill>
            <a:schemeClr val="tx1">
              <a:lumMod val="65000"/>
              <a:lumOff val="35000"/>
            </a:schemeClr>
          </a:solidFill>
          <a:ln>
            <a:no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6" name="Freeform 975"/>
          <p:cNvSpPr>
            <a:spLocks noEditPoints="1"/>
          </p:cNvSpPr>
          <p:nvPr/>
        </p:nvSpPr>
        <p:spPr bwMode="auto">
          <a:xfrm>
            <a:off x="3718552" y="2254257"/>
            <a:ext cx="362353" cy="447492"/>
          </a:xfrm>
          <a:custGeom>
            <a:avLst/>
            <a:gdLst>
              <a:gd name="T0" fmla="*/ 120 w 349"/>
              <a:gd name="T1" fmla="*/ 0 h 431"/>
              <a:gd name="T2" fmla="*/ 117 w 349"/>
              <a:gd name="T3" fmla="*/ 3 h 431"/>
              <a:gd name="T4" fmla="*/ 2 w 349"/>
              <a:gd name="T5" fmla="*/ 117 h 431"/>
              <a:gd name="T6" fmla="*/ 0 w 349"/>
              <a:gd name="T7" fmla="*/ 120 h 431"/>
              <a:gd name="T8" fmla="*/ 0 w 349"/>
              <a:gd name="T9" fmla="*/ 431 h 431"/>
              <a:gd name="T10" fmla="*/ 349 w 349"/>
              <a:gd name="T11" fmla="*/ 431 h 431"/>
              <a:gd name="T12" fmla="*/ 349 w 349"/>
              <a:gd name="T13" fmla="*/ 0 h 431"/>
              <a:gd name="T14" fmla="*/ 120 w 349"/>
              <a:gd name="T15" fmla="*/ 0 h 431"/>
              <a:gd name="T16" fmla="*/ 114 w 349"/>
              <a:gd name="T17" fmla="*/ 37 h 431"/>
              <a:gd name="T18" fmla="*/ 114 w 349"/>
              <a:gd name="T19" fmla="*/ 114 h 431"/>
              <a:gd name="T20" fmla="*/ 37 w 349"/>
              <a:gd name="T21" fmla="*/ 114 h 431"/>
              <a:gd name="T22" fmla="*/ 114 w 349"/>
              <a:gd name="T23" fmla="*/ 37 h 431"/>
              <a:gd name="T24" fmla="*/ 328 w 349"/>
              <a:gd name="T25" fmla="*/ 410 h 431"/>
              <a:gd name="T26" fmla="*/ 20 w 349"/>
              <a:gd name="T27" fmla="*/ 410 h 431"/>
              <a:gd name="T28" fmla="*/ 20 w 349"/>
              <a:gd name="T29" fmla="*/ 136 h 431"/>
              <a:gd name="T30" fmla="*/ 135 w 349"/>
              <a:gd name="T31" fmla="*/ 136 h 431"/>
              <a:gd name="T32" fmla="*/ 135 w 349"/>
              <a:gd name="T33" fmla="*/ 22 h 431"/>
              <a:gd name="T34" fmla="*/ 328 w 349"/>
              <a:gd name="T35" fmla="*/ 22 h 431"/>
              <a:gd name="T36" fmla="*/ 328 w 349"/>
              <a:gd name="T37" fmla="*/ 410 h 431"/>
              <a:gd name="T38" fmla="*/ 75 w 349"/>
              <a:gd name="T39" fmla="*/ 317 h 431"/>
              <a:gd name="T40" fmla="*/ 145 w 349"/>
              <a:gd name="T41" fmla="*/ 249 h 431"/>
              <a:gd name="T42" fmla="*/ 187 w 349"/>
              <a:gd name="T43" fmla="*/ 290 h 431"/>
              <a:gd name="T44" fmla="*/ 300 w 349"/>
              <a:gd name="T45" fmla="*/ 178 h 431"/>
              <a:gd name="T46" fmla="*/ 285 w 349"/>
              <a:gd name="T47" fmla="*/ 163 h 431"/>
              <a:gd name="T48" fmla="*/ 187 w 349"/>
              <a:gd name="T49" fmla="*/ 259 h 431"/>
              <a:gd name="T50" fmla="*/ 152 w 349"/>
              <a:gd name="T51" fmla="*/ 225 h 431"/>
              <a:gd name="T52" fmla="*/ 145 w 349"/>
              <a:gd name="T53" fmla="*/ 218 h 431"/>
              <a:gd name="T54" fmla="*/ 138 w 349"/>
              <a:gd name="T55" fmla="*/ 225 h 431"/>
              <a:gd name="T56" fmla="*/ 60 w 349"/>
              <a:gd name="T57" fmla="*/ 302 h 431"/>
              <a:gd name="T58" fmla="*/ 75 w 349"/>
              <a:gd name="T59" fmla="*/ 317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9" h="431">
                <a:moveTo>
                  <a:pt x="120" y="0"/>
                </a:moveTo>
                <a:lnTo>
                  <a:pt x="117" y="3"/>
                </a:lnTo>
                <a:lnTo>
                  <a:pt x="2" y="117"/>
                </a:lnTo>
                <a:lnTo>
                  <a:pt x="0" y="120"/>
                </a:lnTo>
                <a:lnTo>
                  <a:pt x="0" y="431"/>
                </a:lnTo>
                <a:lnTo>
                  <a:pt x="349" y="431"/>
                </a:lnTo>
                <a:lnTo>
                  <a:pt x="349" y="0"/>
                </a:lnTo>
                <a:lnTo>
                  <a:pt x="120" y="0"/>
                </a:lnTo>
                <a:close/>
                <a:moveTo>
                  <a:pt x="114" y="37"/>
                </a:moveTo>
                <a:lnTo>
                  <a:pt x="114" y="114"/>
                </a:lnTo>
                <a:lnTo>
                  <a:pt x="37" y="114"/>
                </a:lnTo>
                <a:lnTo>
                  <a:pt x="114" y="37"/>
                </a:lnTo>
                <a:close/>
                <a:moveTo>
                  <a:pt x="328" y="410"/>
                </a:moveTo>
                <a:lnTo>
                  <a:pt x="20" y="410"/>
                </a:lnTo>
                <a:lnTo>
                  <a:pt x="20" y="136"/>
                </a:lnTo>
                <a:lnTo>
                  <a:pt x="135" y="136"/>
                </a:lnTo>
                <a:lnTo>
                  <a:pt x="135" y="22"/>
                </a:lnTo>
                <a:lnTo>
                  <a:pt x="328" y="22"/>
                </a:lnTo>
                <a:lnTo>
                  <a:pt x="328" y="410"/>
                </a:lnTo>
                <a:close/>
                <a:moveTo>
                  <a:pt x="75" y="317"/>
                </a:moveTo>
                <a:lnTo>
                  <a:pt x="145" y="249"/>
                </a:lnTo>
                <a:lnTo>
                  <a:pt x="187" y="290"/>
                </a:lnTo>
                <a:lnTo>
                  <a:pt x="300" y="178"/>
                </a:lnTo>
                <a:lnTo>
                  <a:pt x="285" y="163"/>
                </a:lnTo>
                <a:lnTo>
                  <a:pt x="187" y="259"/>
                </a:lnTo>
                <a:lnTo>
                  <a:pt x="152" y="225"/>
                </a:lnTo>
                <a:lnTo>
                  <a:pt x="145" y="218"/>
                </a:lnTo>
                <a:lnTo>
                  <a:pt x="138" y="225"/>
                </a:lnTo>
                <a:lnTo>
                  <a:pt x="60" y="302"/>
                </a:lnTo>
                <a:lnTo>
                  <a:pt x="75" y="317"/>
                </a:lnTo>
                <a:close/>
              </a:path>
            </a:pathLst>
          </a:custGeom>
          <a:solidFill>
            <a:schemeClr val="tx1">
              <a:lumMod val="65000"/>
              <a:lumOff val="35000"/>
            </a:schemeClr>
          </a:solidFill>
          <a:ln>
            <a:no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7" name="Freeform 979"/>
          <p:cNvSpPr>
            <a:spLocks noEditPoints="1"/>
          </p:cNvSpPr>
          <p:nvPr/>
        </p:nvSpPr>
        <p:spPr bwMode="auto">
          <a:xfrm>
            <a:off x="5838297" y="5428269"/>
            <a:ext cx="515403" cy="460899"/>
          </a:xfrm>
          <a:custGeom>
            <a:avLst/>
            <a:gdLst>
              <a:gd name="T0" fmla="*/ 242 w 364"/>
              <a:gd name="T1" fmla="*/ 177 h 326"/>
              <a:gd name="T2" fmla="*/ 202 w 364"/>
              <a:gd name="T3" fmla="*/ 142 h 326"/>
              <a:gd name="T4" fmla="*/ 188 w 364"/>
              <a:gd name="T5" fmla="*/ 100 h 326"/>
              <a:gd name="T6" fmla="*/ 135 w 364"/>
              <a:gd name="T7" fmla="*/ 104 h 326"/>
              <a:gd name="T8" fmla="*/ 95 w 364"/>
              <a:gd name="T9" fmla="*/ 84 h 326"/>
              <a:gd name="T10" fmla="*/ 60 w 364"/>
              <a:gd name="T11" fmla="*/ 124 h 326"/>
              <a:gd name="T12" fmla="*/ 18 w 364"/>
              <a:gd name="T13" fmla="*/ 138 h 326"/>
              <a:gd name="T14" fmla="*/ 22 w 364"/>
              <a:gd name="T15" fmla="*/ 191 h 326"/>
              <a:gd name="T16" fmla="*/ 2 w 364"/>
              <a:gd name="T17" fmla="*/ 231 h 326"/>
              <a:gd name="T18" fmla="*/ 42 w 364"/>
              <a:gd name="T19" fmla="*/ 266 h 326"/>
              <a:gd name="T20" fmla="*/ 56 w 364"/>
              <a:gd name="T21" fmla="*/ 308 h 326"/>
              <a:gd name="T22" fmla="*/ 109 w 364"/>
              <a:gd name="T23" fmla="*/ 304 h 326"/>
              <a:gd name="T24" fmla="*/ 149 w 364"/>
              <a:gd name="T25" fmla="*/ 324 h 326"/>
              <a:gd name="T26" fmla="*/ 184 w 364"/>
              <a:gd name="T27" fmla="*/ 283 h 326"/>
              <a:gd name="T28" fmla="*/ 226 w 364"/>
              <a:gd name="T29" fmla="*/ 270 h 326"/>
              <a:gd name="T30" fmla="*/ 222 w 364"/>
              <a:gd name="T31" fmla="*/ 216 h 326"/>
              <a:gd name="T32" fmla="*/ 127 w 364"/>
              <a:gd name="T33" fmla="*/ 280 h 326"/>
              <a:gd name="T34" fmla="*/ 117 w 364"/>
              <a:gd name="T35" fmla="*/ 127 h 326"/>
              <a:gd name="T36" fmla="*/ 127 w 364"/>
              <a:gd name="T37" fmla="*/ 280 h 326"/>
              <a:gd name="T38" fmla="*/ 364 w 364"/>
              <a:gd name="T39" fmla="*/ 90 h 326"/>
              <a:gd name="T40" fmla="*/ 348 w 364"/>
              <a:gd name="T41" fmla="*/ 66 h 326"/>
              <a:gd name="T42" fmla="*/ 345 w 364"/>
              <a:gd name="T43" fmla="*/ 29 h 326"/>
              <a:gd name="T44" fmla="*/ 316 w 364"/>
              <a:gd name="T45" fmla="*/ 24 h 326"/>
              <a:gd name="T46" fmla="*/ 289 w 364"/>
              <a:gd name="T47" fmla="*/ 0 h 326"/>
              <a:gd name="T48" fmla="*/ 264 w 364"/>
              <a:gd name="T49" fmla="*/ 16 h 326"/>
              <a:gd name="T50" fmla="*/ 228 w 364"/>
              <a:gd name="T51" fmla="*/ 19 h 326"/>
              <a:gd name="T52" fmla="*/ 222 w 364"/>
              <a:gd name="T53" fmla="*/ 48 h 326"/>
              <a:gd name="T54" fmla="*/ 198 w 364"/>
              <a:gd name="T55" fmla="*/ 75 h 326"/>
              <a:gd name="T56" fmla="*/ 215 w 364"/>
              <a:gd name="T57" fmla="*/ 100 h 326"/>
              <a:gd name="T58" fmla="*/ 217 w 364"/>
              <a:gd name="T59" fmla="*/ 136 h 326"/>
              <a:gd name="T60" fmla="*/ 247 w 364"/>
              <a:gd name="T61" fmla="*/ 142 h 326"/>
              <a:gd name="T62" fmla="*/ 274 w 364"/>
              <a:gd name="T63" fmla="*/ 166 h 326"/>
              <a:gd name="T64" fmla="*/ 299 w 364"/>
              <a:gd name="T65" fmla="*/ 149 h 326"/>
              <a:gd name="T66" fmla="*/ 335 w 364"/>
              <a:gd name="T67" fmla="*/ 147 h 326"/>
              <a:gd name="T68" fmla="*/ 340 w 364"/>
              <a:gd name="T69" fmla="*/ 117 h 326"/>
              <a:gd name="T70" fmla="*/ 285 w 364"/>
              <a:gd name="T71" fmla="*/ 135 h 326"/>
              <a:gd name="T72" fmla="*/ 278 w 364"/>
              <a:gd name="T73" fmla="*/ 31 h 326"/>
              <a:gd name="T74" fmla="*/ 285 w 364"/>
              <a:gd name="T75" fmla="*/ 13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4" h="326">
                <a:moveTo>
                  <a:pt x="244" y="215"/>
                </a:moveTo>
                <a:cubicBezTo>
                  <a:pt x="242" y="177"/>
                  <a:pt x="242" y="177"/>
                  <a:pt x="242" y="177"/>
                </a:cubicBezTo>
                <a:cubicBezTo>
                  <a:pt x="219" y="179"/>
                  <a:pt x="219" y="179"/>
                  <a:pt x="219" y="179"/>
                </a:cubicBezTo>
                <a:cubicBezTo>
                  <a:pt x="216" y="165"/>
                  <a:pt x="210" y="153"/>
                  <a:pt x="202" y="142"/>
                </a:cubicBezTo>
                <a:cubicBezTo>
                  <a:pt x="216" y="125"/>
                  <a:pt x="216" y="125"/>
                  <a:pt x="216" y="125"/>
                </a:cubicBezTo>
                <a:cubicBezTo>
                  <a:pt x="188" y="100"/>
                  <a:pt x="188" y="100"/>
                  <a:pt x="188" y="100"/>
                </a:cubicBezTo>
                <a:cubicBezTo>
                  <a:pt x="173" y="117"/>
                  <a:pt x="173" y="117"/>
                  <a:pt x="173" y="117"/>
                </a:cubicBezTo>
                <a:cubicBezTo>
                  <a:pt x="161" y="110"/>
                  <a:pt x="148" y="106"/>
                  <a:pt x="135" y="104"/>
                </a:cubicBezTo>
                <a:cubicBezTo>
                  <a:pt x="133" y="81"/>
                  <a:pt x="133" y="81"/>
                  <a:pt x="133" y="81"/>
                </a:cubicBezTo>
                <a:cubicBezTo>
                  <a:pt x="95" y="84"/>
                  <a:pt x="95" y="84"/>
                  <a:pt x="95" y="84"/>
                </a:cubicBezTo>
                <a:cubicBezTo>
                  <a:pt x="97" y="106"/>
                  <a:pt x="97" y="106"/>
                  <a:pt x="97" y="106"/>
                </a:cubicBezTo>
                <a:cubicBezTo>
                  <a:pt x="83" y="110"/>
                  <a:pt x="71" y="116"/>
                  <a:pt x="60" y="124"/>
                </a:cubicBezTo>
                <a:cubicBezTo>
                  <a:pt x="43" y="109"/>
                  <a:pt x="43" y="109"/>
                  <a:pt x="43" y="109"/>
                </a:cubicBezTo>
                <a:cubicBezTo>
                  <a:pt x="18" y="138"/>
                  <a:pt x="18" y="138"/>
                  <a:pt x="18" y="138"/>
                </a:cubicBezTo>
                <a:cubicBezTo>
                  <a:pt x="35" y="153"/>
                  <a:pt x="35" y="153"/>
                  <a:pt x="35" y="153"/>
                </a:cubicBezTo>
                <a:cubicBezTo>
                  <a:pt x="28" y="164"/>
                  <a:pt x="24" y="177"/>
                  <a:pt x="22" y="191"/>
                </a:cubicBezTo>
                <a:cubicBezTo>
                  <a:pt x="0" y="193"/>
                  <a:pt x="0" y="193"/>
                  <a:pt x="0" y="193"/>
                </a:cubicBezTo>
                <a:cubicBezTo>
                  <a:pt x="2" y="231"/>
                  <a:pt x="2" y="231"/>
                  <a:pt x="2" y="231"/>
                </a:cubicBezTo>
                <a:cubicBezTo>
                  <a:pt x="25" y="229"/>
                  <a:pt x="25" y="229"/>
                  <a:pt x="25" y="229"/>
                </a:cubicBezTo>
                <a:cubicBezTo>
                  <a:pt x="28" y="243"/>
                  <a:pt x="34" y="255"/>
                  <a:pt x="42" y="266"/>
                </a:cubicBezTo>
                <a:cubicBezTo>
                  <a:pt x="28" y="282"/>
                  <a:pt x="28" y="282"/>
                  <a:pt x="28" y="282"/>
                </a:cubicBezTo>
                <a:cubicBezTo>
                  <a:pt x="56" y="308"/>
                  <a:pt x="56" y="308"/>
                  <a:pt x="56" y="308"/>
                </a:cubicBezTo>
                <a:cubicBezTo>
                  <a:pt x="71" y="291"/>
                  <a:pt x="71" y="291"/>
                  <a:pt x="71" y="291"/>
                </a:cubicBezTo>
                <a:cubicBezTo>
                  <a:pt x="83" y="297"/>
                  <a:pt x="96" y="302"/>
                  <a:pt x="109" y="304"/>
                </a:cubicBezTo>
                <a:cubicBezTo>
                  <a:pt x="111" y="326"/>
                  <a:pt x="111" y="326"/>
                  <a:pt x="111" y="326"/>
                </a:cubicBezTo>
                <a:cubicBezTo>
                  <a:pt x="149" y="324"/>
                  <a:pt x="149" y="324"/>
                  <a:pt x="149" y="324"/>
                </a:cubicBezTo>
                <a:cubicBezTo>
                  <a:pt x="147" y="301"/>
                  <a:pt x="147" y="301"/>
                  <a:pt x="147" y="301"/>
                </a:cubicBezTo>
                <a:cubicBezTo>
                  <a:pt x="161" y="298"/>
                  <a:pt x="173" y="292"/>
                  <a:pt x="184" y="283"/>
                </a:cubicBezTo>
                <a:cubicBezTo>
                  <a:pt x="201" y="298"/>
                  <a:pt x="201" y="298"/>
                  <a:pt x="201" y="298"/>
                </a:cubicBezTo>
                <a:cubicBezTo>
                  <a:pt x="226" y="270"/>
                  <a:pt x="226" y="270"/>
                  <a:pt x="226" y="270"/>
                </a:cubicBezTo>
                <a:cubicBezTo>
                  <a:pt x="209" y="255"/>
                  <a:pt x="209" y="255"/>
                  <a:pt x="209" y="255"/>
                </a:cubicBezTo>
                <a:cubicBezTo>
                  <a:pt x="216" y="243"/>
                  <a:pt x="220" y="230"/>
                  <a:pt x="222" y="216"/>
                </a:cubicBezTo>
                <a:lnTo>
                  <a:pt x="244" y="215"/>
                </a:lnTo>
                <a:close/>
                <a:moveTo>
                  <a:pt x="127" y="280"/>
                </a:moveTo>
                <a:cubicBezTo>
                  <a:pt x="85" y="283"/>
                  <a:pt x="48" y="251"/>
                  <a:pt x="45" y="209"/>
                </a:cubicBezTo>
                <a:cubicBezTo>
                  <a:pt x="43" y="167"/>
                  <a:pt x="75" y="130"/>
                  <a:pt x="117" y="127"/>
                </a:cubicBezTo>
                <a:cubicBezTo>
                  <a:pt x="159" y="124"/>
                  <a:pt x="196" y="157"/>
                  <a:pt x="199" y="199"/>
                </a:cubicBezTo>
                <a:cubicBezTo>
                  <a:pt x="201" y="241"/>
                  <a:pt x="169" y="278"/>
                  <a:pt x="127" y="280"/>
                </a:cubicBezTo>
                <a:close/>
                <a:moveTo>
                  <a:pt x="349" y="91"/>
                </a:moveTo>
                <a:cubicBezTo>
                  <a:pt x="364" y="90"/>
                  <a:pt x="364" y="90"/>
                  <a:pt x="364" y="90"/>
                </a:cubicBezTo>
                <a:cubicBezTo>
                  <a:pt x="363" y="65"/>
                  <a:pt x="363" y="65"/>
                  <a:pt x="363" y="65"/>
                </a:cubicBezTo>
                <a:cubicBezTo>
                  <a:pt x="348" y="66"/>
                  <a:pt x="348" y="66"/>
                  <a:pt x="348" y="66"/>
                </a:cubicBezTo>
                <a:cubicBezTo>
                  <a:pt x="345" y="56"/>
                  <a:pt x="341" y="48"/>
                  <a:pt x="335" y="41"/>
                </a:cubicBezTo>
                <a:cubicBezTo>
                  <a:pt x="345" y="29"/>
                  <a:pt x="345" y="29"/>
                  <a:pt x="345" y="29"/>
                </a:cubicBezTo>
                <a:cubicBezTo>
                  <a:pt x="326" y="12"/>
                  <a:pt x="326" y="12"/>
                  <a:pt x="326" y="12"/>
                </a:cubicBezTo>
                <a:cubicBezTo>
                  <a:pt x="316" y="24"/>
                  <a:pt x="316" y="24"/>
                  <a:pt x="316" y="24"/>
                </a:cubicBezTo>
                <a:cubicBezTo>
                  <a:pt x="308" y="19"/>
                  <a:pt x="299" y="16"/>
                  <a:pt x="290" y="15"/>
                </a:cubicBezTo>
                <a:cubicBezTo>
                  <a:pt x="289" y="0"/>
                  <a:pt x="289" y="0"/>
                  <a:pt x="289" y="0"/>
                </a:cubicBezTo>
                <a:cubicBezTo>
                  <a:pt x="263" y="1"/>
                  <a:pt x="263" y="1"/>
                  <a:pt x="263" y="1"/>
                </a:cubicBezTo>
                <a:cubicBezTo>
                  <a:pt x="264" y="16"/>
                  <a:pt x="264" y="16"/>
                  <a:pt x="264" y="16"/>
                </a:cubicBezTo>
                <a:cubicBezTo>
                  <a:pt x="255" y="19"/>
                  <a:pt x="247" y="23"/>
                  <a:pt x="239" y="29"/>
                </a:cubicBezTo>
                <a:cubicBezTo>
                  <a:pt x="228" y="19"/>
                  <a:pt x="228" y="19"/>
                  <a:pt x="228" y="19"/>
                </a:cubicBezTo>
                <a:cubicBezTo>
                  <a:pt x="211" y="38"/>
                  <a:pt x="211" y="38"/>
                  <a:pt x="211" y="38"/>
                </a:cubicBezTo>
                <a:cubicBezTo>
                  <a:pt x="222" y="48"/>
                  <a:pt x="222" y="48"/>
                  <a:pt x="222" y="48"/>
                </a:cubicBezTo>
                <a:cubicBezTo>
                  <a:pt x="218" y="56"/>
                  <a:pt x="215" y="65"/>
                  <a:pt x="213" y="74"/>
                </a:cubicBezTo>
                <a:cubicBezTo>
                  <a:pt x="198" y="75"/>
                  <a:pt x="198" y="75"/>
                  <a:pt x="198" y="75"/>
                </a:cubicBezTo>
                <a:cubicBezTo>
                  <a:pt x="200" y="101"/>
                  <a:pt x="200" y="101"/>
                  <a:pt x="200" y="101"/>
                </a:cubicBezTo>
                <a:cubicBezTo>
                  <a:pt x="215" y="100"/>
                  <a:pt x="215" y="100"/>
                  <a:pt x="215" y="100"/>
                </a:cubicBezTo>
                <a:cubicBezTo>
                  <a:pt x="218" y="109"/>
                  <a:pt x="222" y="117"/>
                  <a:pt x="227" y="125"/>
                </a:cubicBezTo>
                <a:cubicBezTo>
                  <a:pt x="217" y="136"/>
                  <a:pt x="217" y="136"/>
                  <a:pt x="217" y="136"/>
                </a:cubicBezTo>
                <a:cubicBezTo>
                  <a:pt x="237" y="153"/>
                  <a:pt x="237" y="153"/>
                  <a:pt x="237" y="153"/>
                </a:cubicBezTo>
                <a:cubicBezTo>
                  <a:pt x="247" y="142"/>
                  <a:pt x="247" y="142"/>
                  <a:pt x="247" y="142"/>
                </a:cubicBezTo>
                <a:cubicBezTo>
                  <a:pt x="255" y="146"/>
                  <a:pt x="263" y="149"/>
                  <a:pt x="273" y="151"/>
                </a:cubicBezTo>
                <a:cubicBezTo>
                  <a:pt x="274" y="166"/>
                  <a:pt x="274" y="166"/>
                  <a:pt x="274" y="166"/>
                </a:cubicBezTo>
                <a:cubicBezTo>
                  <a:pt x="300" y="164"/>
                  <a:pt x="300" y="164"/>
                  <a:pt x="300" y="164"/>
                </a:cubicBezTo>
                <a:cubicBezTo>
                  <a:pt x="299" y="149"/>
                  <a:pt x="299" y="149"/>
                  <a:pt x="299" y="149"/>
                </a:cubicBezTo>
                <a:cubicBezTo>
                  <a:pt x="308" y="147"/>
                  <a:pt x="316" y="142"/>
                  <a:pt x="323" y="137"/>
                </a:cubicBezTo>
                <a:cubicBezTo>
                  <a:pt x="335" y="147"/>
                  <a:pt x="335" y="147"/>
                  <a:pt x="335" y="147"/>
                </a:cubicBezTo>
                <a:cubicBezTo>
                  <a:pt x="352" y="127"/>
                  <a:pt x="352" y="127"/>
                  <a:pt x="352" y="127"/>
                </a:cubicBezTo>
                <a:cubicBezTo>
                  <a:pt x="340" y="117"/>
                  <a:pt x="340" y="117"/>
                  <a:pt x="340" y="117"/>
                </a:cubicBezTo>
                <a:cubicBezTo>
                  <a:pt x="345" y="110"/>
                  <a:pt x="348" y="101"/>
                  <a:pt x="349" y="91"/>
                </a:cubicBezTo>
                <a:close/>
                <a:moveTo>
                  <a:pt x="285" y="135"/>
                </a:moveTo>
                <a:cubicBezTo>
                  <a:pt x="256" y="137"/>
                  <a:pt x="231" y="115"/>
                  <a:pt x="229" y="86"/>
                </a:cubicBezTo>
                <a:cubicBezTo>
                  <a:pt x="227" y="57"/>
                  <a:pt x="249" y="32"/>
                  <a:pt x="278" y="31"/>
                </a:cubicBezTo>
                <a:cubicBezTo>
                  <a:pt x="307" y="29"/>
                  <a:pt x="332" y="51"/>
                  <a:pt x="333" y="79"/>
                </a:cubicBezTo>
                <a:cubicBezTo>
                  <a:pt x="335" y="108"/>
                  <a:pt x="313" y="133"/>
                  <a:pt x="285" y="135"/>
                </a:cubicBezTo>
                <a:close/>
              </a:path>
            </a:pathLst>
          </a:custGeom>
          <a:solidFill>
            <a:schemeClr val="tx1">
              <a:lumMod val="65000"/>
              <a:lumOff val="35000"/>
            </a:schemeClr>
          </a:solidFill>
          <a:ln>
            <a:no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8" name="Freeform 983"/>
          <p:cNvSpPr>
            <a:spLocks noEditPoints="1"/>
          </p:cNvSpPr>
          <p:nvPr/>
        </p:nvSpPr>
        <p:spPr bwMode="auto">
          <a:xfrm>
            <a:off x="3669089" y="4353071"/>
            <a:ext cx="483914" cy="496502"/>
          </a:xfrm>
          <a:custGeom>
            <a:avLst/>
            <a:gdLst>
              <a:gd name="T0" fmla="*/ 116 w 232"/>
              <a:gd name="T1" fmla="*/ 88 h 239"/>
              <a:gd name="T2" fmla="*/ 84 w 232"/>
              <a:gd name="T3" fmla="*/ 119 h 239"/>
              <a:gd name="T4" fmla="*/ 116 w 232"/>
              <a:gd name="T5" fmla="*/ 151 h 239"/>
              <a:gd name="T6" fmla="*/ 148 w 232"/>
              <a:gd name="T7" fmla="*/ 119 h 239"/>
              <a:gd name="T8" fmla="*/ 116 w 232"/>
              <a:gd name="T9" fmla="*/ 88 h 239"/>
              <a:gd name="T10" fmla="*/ 49 w 232"/>
              <a:gd name="T11" fmla="*/ 197 h 239"/>
              <a:gd name="T12" fmla="*/ 44 w 232"/>
              <a:gd name="T13" fmla="*/ 191 h 239"/>
              <a:gd name="T14" fmla="*/ 14 w 232"/>
              <a:gd name="T15" fmla="*/ 119 h 239"/>
              <a:gd name="T16" fmla="*/ 93 w 232"/>
              <a:gd name="T17" fmla="*/ 20 h 239"/>
              <a:gd name="T18" fmla="*/ 90 w 232"/>
              <a:gd name="T19" fmla="*/ 7 h 239"/>
              <a:gd name="T20" fmla="*/ 0 w 232"/>
              <a:gd name="T21" fmla="*/ 119 h 239"/>
              <a:gd name="T22" fmla="*/ 34 w 232"/>
              <a:gd name="T23" fmla="*/ 201 h 239"/>
              <a:gd name="T24" fmla="*/ 44 w 232"/>
              <a:gd name="T25" fmla="*/ 210 h 239"/>
              <a:gd name="T26" fmla="*/ 34 w 232"/>
              <a:gd name="T27" fmla="*/ 239 h 239"/>
              <a:gd name="T28" fmla="*/ 116 w 232"/>
              <a:gd name="T29" fmla="*/ 228 h 239"/>
              <a:gd name="T30" fmla="*/ 60 w 232"/>
              <a:gd name="T31" fmla="*/ 167 h 239"/>
              <a:gd name="T32" fmla="*/ 49 w 232"/>
              <a:gd name="T33" fmla="*/ 197 h 239"/>
              <a:gd name="T34" fmla="*/ 188 w 232"/>
              <a:gd name="T35" fmla="*/ 29 h 239"/>
              <a:gd name="T36" fmla="*/ 198 w 232"/>
              <a:gd name="T37" fmla="*/ 0 h 239"/>
              <a:gd name="T38" fmla="*/ 116 w 232"/>
              <a:gd name="T39" fmla="*/ 10 h 239"/>
              <a:gd name="T40" fmla="*/ 172 w 232"/>
              <a:gd name="T41" fmla="*/ 72 h 239"/>
              <a:gd name="T42" fmla="*/ 183 w 232"/>
              <a:gd name="T43" fmla="*/ 42 h 239"/>
              <a:gd name="T44" fmla="*/ 218 w 232"/>
              <a:gd name="T45" fmla="*/ 119 h 239"/>
              <a:gd name="T46" fmla="*/ 188 w 232"/>
              <a:gd name="T47" fmla="*/ 191 h 239"/>
              <a:gd name="T48" fmla="*/ 139 w 232"/>
              <a:gd name="T49" fmla="*/ 219 h 239"/>
              <a:gd name="T50" fmla="*/ 142 w 232"/>
              <a:gd name="T51" fmla="*/ 232 h 239"/>
              <a:gd name="T52" fmla="*/ 198 w 232"/>
              <a:gd name="T53" fmla="*/ 201 h 239"/>
              <a:gd name="T54" fmla="*/ 232 w 232"/>
              <a:gd name="T55" fmla="*/ 119 h 239"/>
              <a:gd name="T56" fmla="*/ 188 w 232"/>
              <a:gd name="T57" fmla="*/ 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2" h="239">
                <a:moveTo>
                  <a:pt x="116" y="88"/>
                </a:moveTo>
                <a:cubicBezTo>
                  <a:pt x="98" y="88"/>
                  <a:pt x="84" y="102"/>
                  <a:pt x="84" y="119"/>
                </a:cubicBezTo>
                <a:cubicBezTo>
                  <a:pt x="84" y="137"/>
                  <a:pt x="98" y="151"/>
                  <a:pt x="116" y="151"/>
                </a:cubicBezTo>
                <a:cubicBezTo>
                  <a:pt x="134" y="151"/>
                  <a:pt x="148" y="137"/>
                  <a:pt x="148" y="119"/>
                </a:cubicBezTo>
                <a:cubicBezTo>
                  <a:pt x="148" y="102"/>
                  <a:pt x="134" y="88"/>
                  <a:pt x="116" y="88"/>
                </a:cubicBezTo>
                <a:close/>
                <a:moveTo>
                  <a:pt x="49" y="197"/>
                </a:moveTo>
                <a:cubicBezTo>
                  <a:pt x="47" y="195"/>
                  <a:pt x="46" y="193"/>
                  <a:pt x="44" y="191"/>
                </a:cubicBezTo>
                <a:cubicBezTo>
                  <a:pt x="25" y="172"/>
                  <a:pt x="14" y="147"/>
                  <a:pt x="14" y="119"/>
                </a:cubicBezTo>
                <a:cubicBezTo>
                  <a:pt x="14" y="71"/>
                  <a:pt x="48" y="30"/>
                  <a:pt x="93" y="20"/>
                </a:cubicBezTo>
                <a:cubicBezTo>
                  <a:pt x="90" y="7"/>
                  <a:pt x="90" y="7"/>
                  <a:pt x="90" y="7"/>
                </a:cubicBezTo>
                <a:cubicBezTo>
                  <a:pt x="39" y="19"/>
                  <a:pt x="0" y="65"/>
                  <a:pt x="0" y="119"/>
                </a:cubicBezTo>
                <a:cubicBezTo>
                  <a:pt x="0" y="150"/>
                  <a:pt x="12" y="179"/>
                  <a:pt x="34" y="201"/>
                </a:cubicBezTo>
                <a:cubicBezTo>
                  <a:pt x="37" y="204"/>
                  <a:pt x="41" y="207"/>
                  <a:pt x="44" y="210"/>
                </a:cubicBezTo>
                <a:cubicBezTo>
                  <a:pt x="34" y="239"/>
                  <a:pt x="34" y="239"/>
                  <a:pt x="34" y="239"/>
                </a:cubicBezTo>
                <a:cubicBezTo>
                  <a:pt x="116" y="228"/>
                  <a:pt x="116" y="228"/>
                  <a:pt x="116" y="228"/>
                </a:cubicBezTo>
                <a:cubicBezTo>
                  <a:pt x="60" y="167"/>
                  <a:pt x="60" y="167"/>
                  <a:pt x="60" y="167"/>
                </a:cubicBezTo>
                <a:lnTo>
                  <a:pt x="49" y="197"/>
                </a:lnTo>
                <a:close/>
                <a:moveTo>
                  <a:pt x="188" y="29"/>
                </a:moveTo>
                <a:cubicBezTo>
                  <a:pt x="198" y="0"/>
                  <a:pt x="198" y="0"/>
                  <a:pt x="198" y="0"/>
                </a:cubicBezTo>
                <a:cubicBezTo>
                  <a:pt x="116" y="10"/>
                  <a:pt x="116" y="10"/>
                  <a:pt x="116" y="10"/>
                </a:cubicBezTo>
                <a:cubicBezTo>
                  <a:pt x="172" y="72"/>
                  <a:pt x="172" y="72"/>
                  <a:pt x="172" y="72"/>
                </a:cubicBezTo>
                <a:cubicBezTo>
                  <a:pt x="183" y="42"/>
                  <a:pt x="183" y="42"/>
                  <a:pt x="183" y="42"/>
                </a:cubicBezTo>
                <a:cubicBezTo>
                  <a:pt x="204" y="61"/>
                  <a:pt x="218" y="89"/>
                  <a:pt x="218" y="119"/>
                </a:cubicBezTo>
                <a:cubicBezTo>
                  <a:pt x="218" y="147"/>
                  <a:pt x="207" y="172"/>
                  <a:pt x="188" y="191"/>
                </a:cubicBezTo>
                <a:cubicBezTo>
                  <a:pt x="174" y="205"/>
                  <a:pt x="157" y="214"/>
                  <a:pt x="139" y="219"/>
                </a:cubicBezTo>
                <a:cubicBezTo>
                  <a:pt x="142" y="232"/>
                  <a:pt x="142" y="232"/>
                  <a:pt x="142" y="232"/>
                </a:cubicBezTo>
                <a:cubicBezTo>
                  <a:pt x="163" y="227"/>
                  <a:pt x="182" y="217"/>
                  <a:pt x="198" y="201"/>
                </a:cubicBezTo>
                <a:cubicBezTo>
                  <a:pt x="220" y="179"/>
                  <a:pt x="232" y="150"/>
                  <a:pt x="232" y="119"/>
                </a:cubicBezTo>
                <a:cubicBezTo>
                  <a:pt x="232" y="83"/>
                  <a:pt x="214" y="50"/>
                  <a:pt x="188" y="29"/>
                </a:cubicBezTo>
                <a:close/>
              </a:path>
            </a:pathLst>
          </a:custGeom>
          <a:solidFill>
            <a:schemeClr val="tx1">
              <a:lumMod val="65000"/>
              <a:lumOff val="35000"/>
            </a:schemeClr>
          </a:solidFill>
          <a:ln>
            <a:no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nvGrpSpPr>
          <p:cNvPr id="69" name="Group 17"/>
          <p:cNvGrpSpPr>
            <a:grpSpLocks noChangeAspect="1"/>
          </p:cNvGrpSpPr>
          <p:nvPr/>
        </p:nvGrpSpPr>
        <p:grpSpPr bwMode="auto">
          <a:xfrm>
            <a:off x="8118529" y="4395788"/>
            <a:ext cx="394554" cy="423529"/>
            <a:chOff x="231" y="1205"/>
            <a:chExt cx="640" cy="687"/>
          </a:xfrm>
          <a:solidFill>
            <a:schemeClr val="tx1">
              <a:lumMod val="65000"/>
              <a:lumOff val="35000"/>
            </a:schemeClr>
          </a:solidFill>
          <a:effectLst/>
        </p:grpSpPr>
        <p:sp>
          <p:nvSpPr>
            <p:cNvPr id="70"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1"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72" name="组合 71"/>
          <p:cNvGrpSpPr/>
          <p:nvPr/>
        </p:nvGrpSpPr>
        <p:grpSpPr>
          <a:xfrm>
            <a:off x="5879596" y="1165643"/>
            <a:ext cx="437548" cy="493789"/>
            <a:chOff x="10815638" y="1174750"/>
            <a:chExt cx="728663" cy="822325"/>
          </a:xfrm>
          <a:solidFill>
            <a:schemeClr val="tx1">
              <a:lumMod val="65000"/>
              <a:lumOff val="35000"/>
            </a:schemeClr>
          </a:solidFill>
        </p:grpSpPr>
        <p:sp>
          <p:nvSpPr>
            <p:cNvPr id="73" name="Freeform 33"/>
            <p:cNvSpPr>
              <a:spLocks noEditPoints="1"/>
            </p:cNvSpPr>
            <p:nvPr/>
          </p:nvSpPr>
          <p:spPr bwMode="auto">
            <a:xfrm>
              <a:off x="10815638" y="1174750"/>
              <a:ext cx="728663" cy="822325"/>
            </a:xfrm>
            <a:custGeom>
              <a:avLst/>
              <a:gdLst>
                <a:gd name="T0" fmla="*/ 103 w 194"/>
                <a:gd name="T1" fmla="*/ 26 h 219"/>
                <a:gd name="T2" fmla="*/ 103 w 194"/>
                <a:gd name="T3" fmla="*/ 18 h 219"/>
                <a:gd name="T4" fmla="*/ 120 w 194"/>
                <a:gd name="T5" fmla="*/ 18 h 219"/>
                <a:gd name="T6" fmla="*/ 120 w 194"/>
                <a:gd name="T7" fmla="*/ 0 h 219"/>
                <a:gd name="T8" fmla="*/ 74 w 194"/>
                <a:gd name="T9" fmla="*/ 0 h 219"/>
                <a:gd name="T10" fmla="*/ 74 w 194"/>
                <a:gd name="T11" fmla="*/ 18 h 219"/>
                <a:gd name="T12" fmla="*/ 91 w 194"/>
                <a:gd name="T13" fmla="*/ 18 h 219"/>
                <a:gd name="T14" fmla="*/ 91 w 194"/>
                <a:gd name="T15" fmla="*/ 26 h 219"/>
                <a:gd name="T16" fmla="*/ 0 w 194"/>
                <a:gd name="T17" fmla="*/ 122 h 219"/>
                <a:gd name="T18" fmla="*/ 97 w 194"/>
                <a:gd name="T19" fmla="*/ 219 h 219"/>
                <a:gd name="T20" fmla="*/ 194 w 194"/>
                <a:gd name="T21" fmla="*/ 122 h 219"/>
                <a:gd name="T22" fmla="*/ 103 w 194"/>
                <a:gd name="T23" fmla="*/ 26 h 219"/>
                <a:gd name="T24" fmla="*/ 158 w 194"/>
                <a:gd name="T25" fmla="*/ 180 h 219"/>
                <a:gd name="T26" fmla="*/ 145 w 194"/>
                <a:gd name="T27" fmla="*/ 167 h 219"/>
                <a:gd name="T28" fmla="*/ 142 w 194"/>
                <a:gd name="T29" fmla="*/ 171 h 219"/>
                <a:gd name="T30" fmla="*/ 154 w 194"/>
                <a:gd name="T31" fmla="*/ 183 h 219"/>
                <a:gd name="T32" fmla="*/ 100 w 194"/>
                <a:gd name="T33" fmla="*/ 206 h 219"/>
                <a:gd name="T34" fmla="*/ 100 w 194"/>
                <a:gd name="T35" fmla="*/ 188 h 219"/>
                <a:gd name="T36" fmla="*/ 95 w 194"/>
                <a:gd name="T37" fmla="*/ 188 h 219"/>
                <a:gd name="T38" fmla="*/ 95 w 194"/>
                <a:gd name="T39" fmla="*/ 206 h 219"/>
                <a:gd name="T40" fmla="*/ 40 w 194"/>
                <a:gd name="T41" fmla="*/ 183 h 219"/>
                <a:gd name="T42" fmla="*/ 52 w 194"/>
                <a:gd name="T43" fmla="*/ 171 h 219"/>
                <a:gd name="T44" fmla="*/ 49 w 194"/>
                <a:gd name="T45" fmla="*/ 167 h 219"/>
                <a:gd name="T46" fmla="*/ 36 w 194"/>
                <a:gd name="T47" fmla="*/ 180 h 219"/>
                <a:gd name="T48" fmla="*/ 14 w 194"/>
                <a:gd name="T49" fmla="*/ 125 h 219"/>
                <a:gd name="T50" fmla="*/ 31 w 194"/>
                <a:gd name="T51" fmla="*/ 125 h 219"/>
                <a:gd name="T52" fmla="*/ 31 w 194"/>
                <a:gd name="T53" fmla="*/ 120 h 219"/>
                <a:gd name="T54" fmla="*/ 14 w 194"/>
                <a:gd name="T55" fmla="*/ 120 h 219"/>
                <a:gd name="T56" fmla="*/ 36 w 194"/>
                <a:gd name="T57" fmla="*/ 65 h 219"/>
                <a:gd name="T58" fmla="*/ 49 w 194"/>
                <a:gd name="T59" fmla="*/ 78 h 219"/>
                <a:gd name="T60" fmla="*/ 52 w 194"/>
                <a:gd name="T61" fmla="*/ 74 h 219"/>
                <a:gd name="T62" fmla="*/ 40 w 194"/>
                <a:gd name="T63" fmla="*/ 62 h 219"/>
                <a:gd name="T64" fmla="*/ 95 w 194"/>
                <a:gd name="T65" fmla="*/ 39 h 219"/>
                <a:gd name="T66" fmla="*/ 95 w 194"/>
                <a:gd name="T67" fmla="*/ 56 h 219"/>
                <a:gd name="T68" fmla="*/ 100 w 194"/>
                <a:gd name="T69" fmla="*/ 56 h 219"/>
                <a:gd name="T70" fmla="*/ 100 w 194"/>
                <a:gd name="T71" fmla="*/ 39 h 219"/>
                <a:gd name="T72" fmla="*/ 154 w 194"/>
                <a:gd name="T73" fmla="*/ 62 h 219"/>
                <a:gd name="T74" fmla="*/ 142 w 194"/>
                <a:gd name="T75" fmla="*/ 74 h 219"/>
                <a:gd name="T76" fmla="*/ 145 w 194"/>
                <a:gd name="T77" fmla="*/ 78 h 219"/>
                <a:gd name="T78" fmla="*/ 158 w 194"/>
                <a:gd name="T79" fmla="*/ 65 h 219"/>
                <a:gd name="T80" fmla="*/ 180 w 194"/>
                <a:gd name="T81" fmla="*/ 120 h 219"/>
                <a:gd name="T82" fmla="*/ 163 w 194"/>
                <a:gd name="T83" fmla="*/ 120 h 219"/>
                <a:gd name="T84" fmla="*/ 163 w 194"/>
                <a:gd name="T85" fmla="*/ 125 h 219"/>
                <a:gd name="T86" fmla="*/ 180 w 194"/>
                <a:gd name="T87" fmla="*/ 125 h 219"/>
                <a:gd name="T88" fmla="*/ 158 w 194"/>
                <a:gd name="T89" fmla="*/ 18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4" h="219">
                  <a:moveTo>
                    <a:pt x="103" y="26"/>
                  </a:moveTo>
                  <a:cubicBezTo>
                    <a:pt x="103" y="18"/>
                    <a:pt x="103" y="18"/>
                    <a:pt x="103" y="18"/>
                  </a:cubicBezTo>
                  <a:cubicBezTo>
                    <a:pt x="120" y="18"/>
                    <a:pt x="120" y="18"/>
                    <a:pt x="120" y="18"/>
                  </a:cubicBezTo>
                  <a:cubicBezTo>
                    <a:pt x="120" y="0"/>
                    <a:pt x="120" y="0"/>
                    <a:pt x="120" y="0"/>
                  </a:cubicBezTo>
                  <a:cubicBezTo>
                    <a:pt x="74" y="0"/>
                    <a:pt x="74" y="0"/>
                    <a:pt x="74" y="0"/>
                  </a:cubicBezTo>
                  <a:cubicBezTo>
                    <a:pt x="74" y="18"/>
                    <a:pt x="74" y="18"/>
                    <a:pt x="74" y="18"/>
                  </a:cubicBezTo>
                  <a:cubicBezTo>
                    <a:pt x="91" y="18"/>
                    <a:pt x="91" y="18"/>
                    <a:pt x="91" y="18"/>
                  </a:cubicBezTo>
                  <a:cubicBezTo>
                    <a:pt x="91" y="26"/>
                    <a:pt x="91" y="26"/>
                    <a:pt x="91" y="26"/>
                  </a:cubicBezTo>
                  <a:cubicBezTo>
                    <a:pt x="41" y="29"/>
                    <a:pt x="0" y="71"/>
                    <a:pt x="0" y="122"/>
                  </a:cubicBezTo>
                  <a:cubicBezTo>
                    <a:pt x="0" y="176"/>
                    <a:pt x="44" y="219"/>
                    <a:pt x="97" y="219"/>
                  </a:cubicBezTo>
                  <a:cubicBezTo>
                    <a:pt x="150" y="219"/>
                    <a:pt x="194" y="176"/>
                    <a:pt x="194" y="122"/>
                  </a:cubicBezTo>
                  <a:cubicBezTo>
                    <a:pt x="194" y="71"/>
                    <a:pt x="154" y="29"/>
                    <a:pt x="103" y="26"/>
                  </a:cubicBezTo>
                  <a:close/>
                  <a:moveTo>
                    <a:pt x="158" y="180"/>
                  </a:moveTo>
                  <a:cubicBezTo>
                    <a:pt x="145" y="167"/>
                    <a:pt x="145" y="167"/>
                    <a:pt x="145" y="167"/>
                  </a:cubicBezTo>
                  <a:cubicBezTo>
                    <a:pt x="142" y="171"/>
                    <a:pt x="142" y="171"/>
                    <a:pt x="142" y="171"/>
                  </a:cubicBezTo>
                  <a:cubicBezTo>
                    <a:pt x="154" y="183"/>
                    <a:pt x="154" y="183"/>
                    <a:pt x="154" y="183"/>
                  </a:cubicBezTo>
                  <a:cubicBezTo>
                    <a:pt x="140" y="197"/>
                    <a:pt x="121" y="205"/>
                    <a:pt x="100" y="206"/>
                  </a:cubicBezTo>
                  <a:cubicBezTo>
                    <a:pt x="100" y="188"/>
                    <a:pt x="100" y="188"/>
                    <a:pt x="100" y="188"/>
                  </a:cubicBezTo>
                  <a:cubicBezTo>
                    <a:pt x="95" y="188"/>
                    <a:pt x="95" y="188"/>
                    <a:pt x="95" y="188"/>
                  </a:cubicBezTo>
                  <a:cubicBezTo>
                    <a:pt x="95" y="206"/>
                    <a:pt x="95" y="206"/>
                    <a:pt x="95" y="206"/>
                  </a:cubicBezTo>
                  <a:cubicBezTo>
                    <a:pt x="73" y="205"/>
                    <a:pt x="54" y="197"/>
                    <a:pt x="40" y="183"/>
                  </a:cubicBezTo>
                  <a:cubicBezTo>
                    <a:pt x="52" y="171"/>
                    <a:pt x="52" y="171"/>
                    <a:pt x="52" y="171"/>
                  </a:cubicBezTo>
                  <a:cubicBezTo>
                    <a:pt x="49" y="167"/>
                    <a:pt x="49" y="167"/>
                    <a:pt x="49" y="167"/>
                  </a:cubicBezTo>
                  <a:cubicBezTo>
                    <a:pt x="36" y="180"/>
                    <a:pt x="36" y="180"/>
                    <a:pt x="36" y="180"/>
                  </a:cubicBezTo>
                  <a:cubicBezTo>
                    <a:pt x="23" y="165"/>
                    <a:pt x="14" y="146"/>
                    <a:pt x="14" y="125"/>
                  </a:cubicBezTo>
                  <a:cubicBezTo>
                    <a:pt x="31" y="125"/>
                    <a:pt x="31" y="125"/>
                    <a:pt x="31" y="125"/>
                  </a:cubicBezTo>
                  <a:cubicBezTo>
                    <a:pt x="31" y="120"/>
                    <a:pt x="31" y="120"/>
                    <a:pt x="31" y="120"/>
                  </a:cubicBezTo>
                  <a:cubicBezTo>
                    <a:pt x="14" y="120"/>
                    <a:pt x="14" y="120"/>
                    <a:pt x="14" y="120"/>
                  </a:cubicBezTo>
                  <a:cubicBezTo>
                    <a:pt x="14" y="99"/>
                    <a:pt x="23" y="80"/>
                    <a:pt x="36" y="65"/>
                  </a:cubicBezTo>
                  <a:cubicBezTo>
                    <a:pt x="49" y="78"/>
                    <a:pt x="49" y="78"/>
                    <a:pt x="49" y="78"/>
                  </a:cubicBezTo>
                  <a:cubicBezTo>
                    <a:pt x="52" y="74"/>
                    <a:pt x="52" y="74"/>
                    <a:pt x="52" y="74"/>
                  </a:cubicBezTo>
                  <a:cubicBezTo>
                    <a:pt x="40" y="62"/>
                    <a:pt x="40" y="62"/>
                    <a:pt x="40" y="62"/>
                  </a:cubicBezTo>
                  <a:cubicBezTo>
                    <a:pt x="54" y="48"/>
                    <a:pt x="73" y="40"/>
                    <a:pt x="95" y="39"/>
                  </a:cubicBezTo>
                  <a:cubicBezTo>
                    <a:pt x="95" y="56"/>
                    <a:pt x="95" y="56"/>
                    <a:pt x="95" y="56"/>
                  </a:cubicBezTo>
                  <a:cubicBezTo>
                    <a:pt x="100" y="56"/>
                    <a:pt x="100" y="56"/>
                    <a:pt x="100" y="56"/>
                  </a:cubicBezTo>
                  <a:cubicBezTo>
                    <a:pt x="100" y="39"/>
                    <a:pt x="100" y="39"/>
                    <a:pt x="100" y="39"/>
                  </a:cubicBezTo>
                  <a:cubicBezTo>
                    <a:pt x="121" y="40"/>
                    <a:pt x="140" y="48"/>
                    <a:pt x="154" y="62"/>
                  </a:cubicBezTo>
                  <a:cubicBezTo>
                    <a:pt x="142" y="74"/>
                    <a:pt x="142" y="74"/>
                    <a:pt x="142" y="74"/>
                  </a:cubicBezTo>
                  <a:cubicBezTo>
                    <a:pt x="145" y="78"/>
                    <a:pt x="145" y="78"/>
                    <a:pt x="145" y="78"/>
                  </a:cubicBezTo>
                  <a:cubicBezTo>
                    <a:pt x="158" y="65"/>
                    <a:pt x="158" y="65"/>
                    <a:pt x="158" y="65"/>
                  </a:cubicBezTo>
                  <a:cubicBezTo>
                    <a:pt x="171" y="80"/>
                    <a:pt x="180" y="99"/>
                    <a:pt x="180" y="120"/>
                  </a:cubicBezTo>
                  <a:cubicBezTo>
                    <a:pt x="163" y="120"/>
                    <a:pt x="163" y="120"/>
                    <a:pt x="163" y="120"/>
                  </a:cubicBezTo>
                  <a:cubicBezTo>
                    <a:pt x="163" y="125"/>
                    <a:pt x="163" y="125"/>
                    <a:pt x="163" y="125"/>
                  </a:cubicBezTo>
                  <a:cubicBezTo>
                    <a:pt x="180" y="125"/>
                    <a:pt x="180" y="125"/>
                    <a:pt x="180" y="125"/>
                  </a:cubicBezTo>
                  <a:cubicBezTo>
                    <a:pt x="180" y="146"/>
                    <a:pt x="171" y="165"/>
                    <a:pt x="158"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4" name="Freeform 34"/>
            <p:cNvSpPr>
              <a:spLocks/>
            </p:cNvSpPr>
            <p:nvPr/>
          </p:nvSpPr>
          <p:spPr bwMode="auto">
            <a:xfrm>
              <a:off x="11153775" y="1404937"/>
              <a:ext cx="160338" cy="273050"/>
            </a:xfrm>
            <a:custGeom>
              <a:avLst/>
              <a:gdLst>
                <a:gd name="T0" fmla="*/ 101 w 101"/>
                <a:gd name="T1" fmla="*/ 66 h 172"/>
                <a:gd name="T2" fmla="*/ 94 w 101"/>
                <a:gd name="T3" fmla="*/ 59 h 172"/>
                <a:gd name="T4" fmla="*/ 21 w 101"/>
                <a:gd name="T5" fmla="*/ 132 h 172"/>
                <a:gd name="T6" fmla="*/ 21 w 101"/>
                <a:gd name="T7" fmla="*/ 0 h 172"/>
                <a:gd name="T8" fmla="*/ 11 w 101"/>
                <a:gd name="T9" fmla="*/ 0 h 172"/>
                <a:gd name="T10" fmla="*/ 11 w 101"/>
                <a:gd name="T11" fmla="*/ 141 h 172"/>
                <a:gd name="T12" fmla="*/ 0 w 101"/>
                <a:gd name="T13" fmla="*/ 153 h 172"/>
                <a:gd name="T14" fmla="*/ 7 w 101"/>
                <a:gd name="T15" fmla="*/ 163 h 172"/>
                <a:gd name="T16" fmla="*/ 11 w 101"/>
                <a:gd name="T17" fmla="*/ 158 h 172"/>
                <a:gd name="T18" fmla="*/ 11 w 101"/>
                <a:gd name="T19" fmla="*/ 172 h 172"/>
                <a:gd name="T20" fmla="*/ 21 w 101"/>
                <a:gd name="T21" fmla="*/ 172 h 172"/>
                <a:gd name="T22" fmla="*/ 21 w 101"/>
                <a:gd name="T23" fmla="*/ 146 h 172"/>
                <a:gd name="T24" fmla="*/ 101 w 101"/>
                <a:gd name="T25" fmla="*/ 6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172">
                  <a:moveTo>
                    <a:pt x="101" y="66"/>
                  </a:moveTo>
                  <a:lnTo>
                    <a:pt x="94" y="59"/>
                  </a:lnTo>
                  <a:lnTo>
                    <a:pt x="21" y="132"/>
                  </a:lnTo>
                  <a:lnTo>
                    <a:pt x="21" y="0"/>
                  </a:lnTo>
                  <a:lnTo>
                    <a:pt x="11" y="0"/>
                  </a:lnTo>
                  <a:lnTo>
                    <a:pt x="11" y="141"/>
                  </a:lnTo>
                  <a:lnTo>
                    <a:pt x="0" y="153"/>
                  </a:lnTo>
                  <a:lnTo>
                    <a:pt x="7" y="163"/>
                  </a:lnTo>
                  <a:lnTo>
                    <a:pt x="11" y="158"/>
                  </a:lnTo>
                  <a:lnTo>
                    <a:pt x="11" y="172"/>
                  </a:lnTo>
                  <a:lnTo>
                    <a:pt x="21" y="172"/>
                  </a:lnTo>
                  <a:lnTo>
                    <a:pt x="21" y="146"/>
                  </a:lnTo>
                  <a:lnTo>
                    <a:pt x="101"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75" name="组合 74"/>
          <p:cNvGrpSpPr/>
          <p:nvPr/>
        </p:nvGrpSpPr>
        <p:grpSpPr>
          <a:xfrm>
            <a:off x="2132422" y="3124458"/>
            <a:ext cx="1494123" cy="828539"/>
            <a:chOff x="3731147" y="3849925"/>
            <a:chExt cx="1494123" cy="828539"/>
          </a:xfrm>
        </p:grpSpPr>
        <p:sp>
          <p:nvSpPr>
            <p:cNvPr id="76" name="文本框 75"/>
            <p:cNvSpPr txBox="1"/>
            <p:nvPr/>
          </p:nvSpPr>
          <p:spPr>
            <a:xfrm>
              <a:off x="3731421" y="3849925"/>
              <a:ext cx="1493849" cy="338554"/>
            </a:xfrm>
            <a:prstGeom prst="rect">
              <a:avLst/>
            </a:prstGeom>
            <a:noFill/>
          </p:spPr>
          <p:txBody>
            <a:bodyPr wrap="square" rtlCol="0">
              <a:spAutoFit/>
            </a:bodyPr>
            <a:lstStyle/>
            <a:p>
              <a:r>
                <a:rPr lang="zh-CN" altLang="en-US" sz="1600" dirty="0">
                  <a:solidFill>
                    <a:srgbClr val="FFB850"/>
                  </a:solidFill>
                  <a:latin typeface="微软雅黑" panose="020B0503020204020204" pitchFamily="34" charset="-122"/>
                  <a:ea typeface="微软雅黑" panose="020B0503020204020204" pitchFamily="34" charset="-122"/>
                </a:rPr>
                <a:t>在此添加标题</a:t>
              </a:r>
            </a:p>
          </p:txBody>
        </p:sp>
        <p:sp>
          <p:nvSpPr>
            <p:cNvPr id="77" name="文本框 76"/>
            <p:cNvSpPr txBox="1"/>
            <p:nvPr/>
          </p:nvSpPr>
          <p:spPr>
            <a:xfrm>
              <a:off x="3731147" y="4101383"/>
              <a:ext cx="1400028" cy="577081"/>
            </a:xfrm>
            <a:prstGeom prst="rect">
              <a:avLst/>
            </a:prstGeom>
            <a:noFill/>
          </p:spPr>
          <p:txBody>
            <a:bodyPr wrap="square" rtlCol="0">
              <a:spAutoFit/>
            </a:bodyPr>
            <a:lstStyle/>
            <a:p>
              <a:pPr algn="just"/>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sp>
        <p:nvSpPr>
          <p:cNvPr id="91" name="文本框 90"/>
          <p:cNvSpPr txBox="1"/>
          <p:nvPr/>
        </p:nvSpPr>
        <p:spPr>
          <a:xfrm>
            <a:off x="3940299" y="3345932"/>
            <a:ext cx="1301463" cy="369332"/>
          </a:xfrm>
          <a:prstGeom prst="rect">
            <a:avLst/>
          </a:prstGeom>
          <a:noFill/>
        </p:spPr>
        <p:txBody>
          <a:bodyPr wrap="square" rtlCol="0">
            <a:spAutoFit/>
          </a:bodyPr>
          <a:lstStyle/>
          <a:p>
            <a:pPr algn="ctr"/>
            <a:r>
              <a:rPr lang="en-US" altLang="zh-CN" sz="1600" dirty="0">
                <a:solidFill>
                  <a:srgbClr val="FFB850"/>
                </a:solidFill>
                <a:latin typeface="微软雅黑" panose="020B0503020204020204" pitchFamily="34" charset="-122"/>
                <a:ea typeface="微软雅黑" panose="020B0503020204020204" pitchFamily="34" charset="-122"/>
              </a:rPr>
              <a:t>OPTION</a:t>
            </a:r>
            <a:r>
              <a:rPr lang="en-US" altLang="zh-CN" sz="1200" dirty="0">
                <a:solidFill>
                  <a:srgbClr val="FFB850"/>
                </a:solidFill>
                <a:latin typeface="Impact" panose="020B0806030902050204" pitchFamily="34" charset="0"/>
                <a:ea typeface="微软雅黑" panose="020B0503020204020204" pitchFamily="34" charset="-122"/>
              </a:rPr>
              <a:t> </a:t>
            </a:r>
            <a:r>
              <a:rPr lang="en-US" altLang="zh-CN" dirty="0">
                <a:solidFill>
                  <a:srgbClr val="FFB850"/>
                </a:solidFill>
                <a:latin typeface="Impact" panose="020B0806030902050204" pitchFamily="34" charset="0"/>
                <a:ea typeface="微软雅黑" panose="020B0503020204020204" pitchFamily="34" charset="-122"/>
              </a:rPr>
              <a:t>02</a:t>
            </a:r>
            <a:endParaRPr lang="zh-CN" altLang="en-US" dirty="0">
              <a:solidFill>
                <a:srgbClr val="FFB850"/>
              </a:solidFill>
              <a:latin typeface="Impact" panose="020B0806030902050204" pitchFamily="34" charset="0"/>
              <a:ea typeface="微软雅黑" panose="020B0503020204020204" pitchFamily="34" charset="-122"/>
            </a:endParaRPr>
          </a:p>
        </p:txBody>
      </p:sp>
      <p:grpSp>
        <p:nvGrpSpPr>
          <p:cNvPr id="92" name="组合 91"/>
          <p:cNvGrpSpPr/>
          <p:nvPr/>
        </p:nvGrpSpPr>
        <p:grpSpPr>
          <a:xfrm>
            <a:off x="8585287" y="3124458"/>
            <a:ext cx="1494123" cy="828539"/>
            <a:chOff x="3731147" y="3849925"/>
            <a:chExt cx="1494123" cy="828539"/>
          </a:xfrm>
        </p:grpSpPr>
        <p:sp>
          <p:nvSpPr>
            <p:cNvPr id="93" name="文本框 92"/>
            <p:cNvSpPr txBox="1"/>
            <p:nvPr/>
          </p:nvSpPr>
          <p:spPr>
            <a:xfrm>
              <a:off x="3731421" y="3849925"/>
              <a:ext cx="1493849" cy="338554"/>
            </a:xfrm>
            <a:prstGeom prst="rect">
              <a:avLst/>
            </a:prstGeom>
            <a:noFill/>
          </p:spPr>
          <p:txBody>
            <a:bodyPr wrap="square" rtlCol="0">
              <a:spAutoFit/>
            </a:bodyPr>
            <a:lstStyle/>
            <a:p>
              <a:r>
                <a:rPr lang="zh-CN" altLang="en-US" sz="1600" dirty="0">
                  <a:solidFill>
                    <a:srgbClr val="C65885"/>
                  </a:solidFill>
                  <a:latin typeface="微软雅黑" panose="020B0503020204020204" pitchFamily="34" charset="-122"/>
                  <a:ea typeface="微软雅黑" panose="020B0503020204020204" pitchFamily="34" charset="-122"/>
                </a:rPr>
                <a:t>在此添加标题</a:t>
              </a:r>
            </a:p>
          </p:txBody>
        </p:sp>
        <p:sp>
          <p:nvSpPr>
            <p:cNvPr id="94" name="文本框 93"/>
            <p:cNvSpPr txBox="1"/>
            <p:nvPr/>
          </p:nvSpPr>
          <p:spPr>
            <a:xfrm>
              <a:off x="3731147" y="4101383"/>
              <a:ext cx="1400028" cy="577081"/>
            </a:xfrm>
            <a:prstGeom prst="rect">
              <a:avLst/>
            </a:prstGeom>
            <a:noFill/>
          </p:spPr>
          <p:txBody>
            <a:bodyPr wrap="square" rtlCol="0">
              <a:spAutoFit/>
            </a:bodyPr>
            <a:lstStyle/>
            <a:p>
              <a:pPr algn="just"/>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95" name="组合 94"/>
          <p:cNvGrpSpPr/>
          <p:nvPr/>
        </p:nvGrpSpPr>
        <p:grpSpPr>
          <a:xfrm>
            <a:off x="7063869" y="5317967"/>
            <a:ext cx="1494123" cy="828539"/>
            <a:chOff x="3731147" y="3849925"/>
            <a:chExt cx="1494123" cy="828539"/>
          </a:xfrm>
        </p:grpSpPr>
        <p:sp>
          <p:nvSpPr>
            <p:cNvPr id="96" name="文本框 95"/>
            <p:cNvSpPr txBox="1"/>
            <p:nvPr/>
          </p:nvSpPr>
          <p:spPr>
            <a:xfrm>
              <a:off x="3731421" y="3849925"/>
              <a:ext cx="1493849" cy="338554"/>
            </a:xfrm>
            <a:prstGeom prst="rect">
              <a:avLst/>
            </a:prstGeom>
            <a:noFill/>
          </p:spPr>
          <p:txBody>
            <a:bodyPr wrap="square" rtlCol="0">
              <a:spAutoFit/>
            </a:bodyPr>
            <a:lstStyle/>
            <a:p>
              <a:r>
                <a:rPr lang="zh-CN" altLang="en-US" sz="1600" dirty="0">
                  <a:solidFill>
                    <a:srgbClr val="00AF92"/>
                  </a:solidFill>
                  <a:latin typeface="微软雅黑" panose="020B0503020204020204" pitchFamily="34" charset="-122"/>
                  <a:ea typeface="微软雅黑" panose="020B0503020204020204" pitchFamily="34" charset="-122"/>
                </a:rPr>
                <a:t>在此添加标题</a:t>
              </a:r>
            </a:p>
          </p:txBody>
        </p:sp>
        <p:sp>
          <p:nvSpPr>
            <p:cNvPr id="97" name="文本框 96"/>
            <p:cNvSpPr txBox="1"/>
            <p:nvPr/>
          </p:nvSpPr>
          <p:spPr>
            <a:xfrm>
              <a:off x="3731147" y="4101383"/>
              <a:ext cx="1400028" cy="577081"/>
            </a:xfrm>
            <a:prstGeom prst="rect">
              <a:avLst/>
            </a:prstGeom>
            <a:noFill/>
          </p:spPr>
          <p:txBody>
            <a:bodyPr wrap="square" rtlCol="0">
              <a:spAutoFit/>
            </a:bodyPr>
            <a:lstStyle/>
            <a:p>
              <a:pPr algn="just"/>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98" name="组合 97"/>
          <p:cNvGrpSpPr/>
          <p:nvPr/>
        </p:nvGrpSpPr>
        <p:grpSpPr>
          <a:xfrm>
            <a:off x="3731727" y="5317967"/>
            <a:ext cx="1494123" cy="828539"/>
            <a:chOff x="3731147" y="3849925"/>
            <a:chExt cx="1494123" cy="828539"/>
          </a:xfrm>
        </p:grpSpPr>
        <p:sp>
          <p:nvSpPr>
            <p:cNvPr id="99" name="文本框 98"/>
            <p:cNvSpPr txBox="1"/>
            <p:nvPr/>
          </p:nvSpPr>
          <p:spPr>
            <a:xfrm>
              <a:off x="3731421" y="3849925"/>
              <a:ext cx="1493849" cy="338554"/>
            </a:xfrm>
            <a:prstGeom prst="rect">
              <a:avLst/>
            </a:prstGeom>
            <a:noFill/>
          </p:spPr>
          <p:txBody>
            <a:bodyPr wrap="square" rtlCol="0">
              <a:spAutoFit/>
            </a:bodyPr>
            <a:lstStyle/>
            <a:p>
              <a:r>
                <a:rPr lang="zh-CN" altLang="en-US" sz="1600" dirty="0">
                  <a:solidFill>
                    <a:srgbClr val="E87071"/>
                  </a:solidFill>
                  <a:latin typeface="微软雅黑" panose="020B0503020204020204" pitchFamily="34" charset="-122"/>
                  <a:ea typeface="微软雅黑" panose="020B0503020204020204" pitchFamily="34" charset="-122"/>
                </a:rPr>
                <a:t>在此添加标题</a:t>
              </a:r>
            </a:p>
          </p:txBody>
        </p:sp>
        <p:sp>
          <p:nvSpPr>
            <p:cNvPr id="100" name="文本框 99"/>
            <p:cNvSpPr txBox="1"/>
            <p:nvPr/>
          </p:nvSpPr>
          <p:spPr>
            <a:xfrm>
              <a:off x="3731147" y="4101383"/>
              <a:ext cx="1400028" cy="577081"/>
            </a:xfrm>
            <a:prstGeom prst="rect">
              <a:avLst/>
            </a:prstGeom>
            <a:noFill/>
          </p:spPr>
          <p:txBody>
            <a:bodyPr wrap="square" rtlCol="0">
              <a:spAutoFit/>
            </a:bodyPr>
            <a:lstStyle/>
            <a:p>
              <a:pPr algn="just"/>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101" name="组合 100"/>
          <p:cNvGrpSpPr/>
          <p:nvPr/>
        </p:nvGrpSpPr>
        <p:grpSpPr>
          <a:xfrm>
            <a:off x="7063869" y="870038"/>
            <a:ext cx="1494123" cy="828539"/>
            <a:chOff x="3731147" y="3849925"/>
            <a:chExt cx="1494123" cy="828539"/>
          </a:xfrm>
        </p:grpSpPr>
        <p:sp>
          <p:nvSpPr>
            <p:cNvPr id="102" name="文本框 101"/>
            <p:cNvSpPr txBox="1"/>
            <p:nvPr/>
          </p:nvSpPr>
          <p:spPr>
            <a:xfrm>
              <a:off x="3731421" y="3849925"/>
              <a:ext cx="1493849" cy="338554"/>
            </a:xfrm>
            <a:prstGeom prst="rect">
              <a:avLst/>
            </a:prstGeom>
            <a:noFill/>
          </p:spPr>
          <p:txBody>
            <a:bodyPr wrap="square" rtlCol="0">
              <a:spAutoFit/>
            </a:bodyPr>
            <a:lstStyle/>
            <a:p>
              <a:r>
                <a:rPr lang="zh-CN" altLang="en-US" sz="1600" dirty="0">
                  <a:solidFill>
                    <a:srgbClr val="663A77"/>
                  </a:solidFill>
                  <a:latin typeface="微软雅黑" panose="020B0503020204020204" pitchFamily="34" charset="-122"/>
                  <a:ea typeface="微软雅黑" panose="020B0503020204020204" pitchFamily="34" charset="-122"/>
                </a:rPr>
                <a:t>在此添加标题</a:t>
              </a:r>
            </a:p>
          </p:txBody>
        </p:sp>
        <p:sp>
          <p:nvSpPr>
            <p:cNvPr id="103" name="文本框 102"/>
            <p:cNvSpPr txBox="1"/>
            <p:nvPr/>
          </p:nvSpPr>
          <p:spPr>
            <a:xfrm>
              <a:off x="3731147" y="4101383"/>
              <a:ext cx="1400028" cy="577081"/>
            </a:xfrm>
            <a:prstGeom prst="rect">
              <a:avLst/>
            </a:prstGeom>
            <a:noFill/>
          </p:spPr>
          <p:txBody>
            <a:bodyPr wrap="square" rtlCol="0">
              <a:spAutoFit/>
            </a:bodyPr>
            <a:lstStyle/>
            <a:p>
              <a:pPr algn="just"/>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104" name="组合 103"/>
          <p:cNvGrpSpPr/>
          <p:nvPr/>
        </p:nvGrpSpPr>
        <p:grpSpPr>
          <a:xfrm>
            <a:off x="3731727" y="870038"/>
            <a:ext cx="1494123" cy="828539"/>
            <a:chOff x="3731147" y="3849925"/>
            <a:chExt cx="1494123" cy="828539"/>
          </a:xfrm>
        </p:grpSpPr>
        <p:sp>
          <p:nvSpPr>
            <p:cNvPr id="105" name="文本框 104"/>
            <p:cNvSpPr txBox="1"/>
            <p:nvPr/>
          </p:nvSpPr>
          <p:spPr>
            <a:xfrm>
              <a:off x="3731421" y="3849925"/>
              <a:ext cx="1493849" cy="338554"/>
            </a:xfrm>
            <a:prstGeom prst="rect">
              <a:avLst/>
            </a:prstGeom>
            <a:noFill/>
          </p:spPr>
          <p:txBody>
            <a:bodyPr wrap="square" rtlCol="0">
              <a:spAutoFit/>
            </a:bodyPr>
            <a:lstStyle/>
            <a:p>
              <a:r>
                <a:rPr lang="zh-CN" altLang="en-US" sz="1600" dirty="0">
                  <a:solidFill>
                    <a:srgbClr val="01ACBE"/>
                  </a:solidFill>
                  <a:latin typeface="微软雅黑" panose="020B0503020204020204" pitchFamily="34" charset="-122"/>
                  <a:ea typeface="微软雅黑" panose="020B0503020204020204" pitchFamily="34" charset="-122"/>
                </a:rPr>
                <a:t>在此添加标题</a:t>
              </a:r>
            </a:p>
          </p:txBody>
        </p:sp>
        <p:sp>
          <p:nvSpPr>
            <p:cNvPr id="106" name="文本框 105"/>
            <p:cNvSpPr txBox="1"/>
            <p:nvPr/>
          </p:nvSpPr>
          <p:spPr>
            <a:xfrm>
              <a:off x="3731147" y="4101383"/>
              <a:ext cx="1400028" cy="577081"/>
            </a:xfrm>
            <a:prstGeom prst="rect">
              <a:avLst/>
            </a:prstGeom>
            <a:noFill/>
          </p:spPr>
          <p:txBody>
            <a:bodyPr wrap="square" rtlCol="0">
              <a:spAutoFit/>
            </a:bodyPr>
            <a:lstStyle/>
            <a:p>
              <a:pPr algn="just"/>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sp>
        <p:nvSpPr>
          <p:cNvPr id="113" name="文本框 112"/>
          <p:cNvSpPr txBox="1"/>
          <p:nvPr/>
        </p:nvSpPr>
        <p:spPr>
          <a:xfrm>
            <a:off x="6910232" y="3345932"/>
            <a:ext cx="1301463" cy="369332"/>
          </a:xfrm>
          <a:prstGeom prst="rect">
            <a:avLst/>
          </a:prstGeom>
          <a:noFill/>
        </p:spPr>
        <p:txBody>
          <a:bodyPr wrap="square" rtlCol="0">
            <a:spAutoFit/>
          </a:bodyPr>
          <a:lstStyle/>
          <a:p>
            <a:pPr algn="ctr"/>
            <a:r>
              <a:rPr lang="en-US" altLang="zh-CN" sz="1600" dirty="0">
                <a:solidFill>
                  <a:srgbClr val="C65885"/>
                </a:solidFill>
                <a:latin typeface="微软雅黑" panose="020B0503020204020204" pitchFamily="34" charset="-122"/>
                <a:ea typeface="微软雅黑" panose="020B0503020204020204" pitchFamily="34" charset="-122"/>
              </a:rPr>
              <a:t>OPTION</a:t>
            </a:r>
            <a:r>
              <a:rPr lang="en-US" altLang="zh-CN" sz="1200" dirty="0">
                <a:solidFill>
                  <a:srgbClr val="C65885"/>
                </a:solidFill>
                <a:latin typeface="Impact" panose="020B0806030902050204" pitchFamily="34" charset="0"/>
                <a:ea typeface="微软雅黑" panose="020B0503020204020204" pitchFamily="34" charset="-122"/>
              </a:rPr>
              <a:t> </a:t>
            </a:r>
            <a:r>
              <a:rPr lang="en-US" altLang="zh-CN" dirty="0">
                <a:solidFill>
                  <a:srgbClr val="C65885"/>
                </a:solidFill>
                <a:latin typeface="Impact" panose="020B0806030902050204" pitchFamily="34" charset="0"/>
                <a:ea typeface="微软雅黑" panose="020B0503020204020204" pitchFamily="34" charset="-122"/>
              </a:rPr>
              <a:t>05</a:t>
            </a:r>
            <a:endParaRPr lang="zh-CN" altLang="en-US" dirty="0">
              <a:solidFill>
                <a:srgbClr val="C65885"/>
              </a:solidFill>
              <a:latin typeface="Impact" panose="020B0806030902050204" pitchFamily="34" charset="0"/>
              <a:ea typeface="微软雅黑" panose="020B0503020204020204" pitchFamily="34" charset="-122"/>
            </a:endParaRPr>
          </a:p>
        </p:txBody>
      </p:sp>
      <p:sp>
        <p:nvSpPr>
          <p:cNvPr id="114" name="文本框 113"/>
          <p:cNvSpPr txBox="1"/>
          <p:nvPr/>
        </p:nvSpPr>
        <p:spPr>
          <a:xfrm>
            <a:off x="4612544" y="2242054"/>
            <a:ext cx="1301463" cy="369332"/>
          </a:xfrm>
          <a:prstGeom prst="rect">
            <a:avLst/>
          </a:prstGeom>
          <a:noFill/>
        </p:spPr>
        <p:txBody>
          <a:bodyPr wrap="square" rtlCol="0">
            <a:spAutoFit/>
          </a:bodyPr>
          <a:lstStyle/>
          <a:p>
            <a:pPr algn="ctr"/>
            <a:r>
              <a:rPr lang="en-US" altLang="zh-CN" sz="1600" dirty="0">
                <a:solidFill>
                  <a:srgbClr val="01ACBE"/>
                </a:solidFill>
                <a:latin typeface="微软雅黑" panose="020B0503020204020204" pitchFamily="34" charset="-122"/>
                <a:ea typeface="微软雅黑" panose="020B0503020204020204" pitchFamily="34" charset="-122"/>
              </a:rPr>
              <a:t>OPTION</a:t>
            </a:r>
            <a:r>
              <a:rPr lang="en-US" altLang="zh-CN" sz="1200" dirty="0">
                <a:solidFill>
                  <a:srgbClr val="01ACBE"/>
                </a:solidFill>
                <a:latin typeface="Impact" panose="020B0806030902050204" pitchFamily="34" charset="0"/>
                <a:ea typeface="微软雅黑" panose="020B0503020204020204" pitchFamily="34" charset="-122"/>
              </a:rPr>
              <a:t> </a:t>
            </a:r>
            <a:r>
              <a:rPr lang="en-US" altLang="zh-CN" dirty="0">
                <a:solidFill>
                  <a:srgbClr val="01ACBE"/>
                </a:solidFill>
                <a:latin typeface="Impact" panose="020B0806030902050204" pitchFamily="34" charset="0"/>
                <a:ea typeface="微软雅黑" panose="020B0503020204020204" pitchFamily="34" charset="-122"/>
              </a:rPr>
              <a:t>01</a:t>
            </a:r>
            <a:endParaRPr lang="zh-CN" altLang="en-US" dirty="0">
              <a:solidFill>
                <a:srgbClr val="01ACBE"/>
              </a:solidFill>
              <a:latin typeface="Impact" panose="020B0806030902050204" pitchFamily="34" charset="0"/>
              <a:ea typeface="微软雅黑" panose="020B0503020204020204" pitchFamily="34" charset="-122"/>
            </a:endParaRPr>
          </a:p>
        </p:txBody>
      </p:sp>
      <p:sp>
        <p:nvSpPr>
          <p:cNvPr id="115" name="文本框 114"/>
          <p:cNvSpPr txBox="1"/>
          <p:nvPr/>
        </p:nvSpPr>
        <p:spPr>
          <a:xfrm>
            <a:off x="6225160" y="2242054"/>
            <a:ext cx="1301463" cy="369332"/>
          </a:xfrm>
          <a:prstGeom prst="rect">
            <a:avLst/>
          </a:prstGeom>
          <a:noFill/>
        </p:spPr>
        <p:txBody>
          <a:bodyPr wrap="square" rtlCol="0">
            <a:spAutoFit/>
          </a:bodyPr>
          <a:lstStyle/>
          <a:p>
            <a:pPr algn="ctr"/>
            <a:r>
              <a:rPr lang="en-US" altLang="zh-CN" sz="1600" dirty="0">
                <a:solidFill>
                  <a:srgbClr val="663A77"/>
                </a:solidFill>
                <a:latin typeface="微软雅黑" panose="020B0503020204020204" pitchFamily="34" charset="-122"/>
                <a:ea typeface="微软雅黑" panose="020B0503020204020204" pitchFamily="34" charset="-122"/>
              </a:rPr>
              <a:t>OPTION</a:t>
            </a:r>
            <a:r>
              <a:rPr lang="en-US" altLang="zh-CN" sz="1200" dirty="0">
                <a:solidFill>
                  <a:srgbClr val="663A77"/>
                </a:solidFill>
                <a:latin typeface="Impact" panose="020B0806030902050204" pitchFamily="34" charset="0"/>
                <a:ea typeface="微软雅黑" panose="020B0503020204020204" pitchFamily="34" charset="-122"/>
              </a:rPr>
              <a:t> </a:t>
            </a:r>
            <a:r>
              <a:rPr lang="en-US" altLang="zh-CN" dirty="0">
                <a:solidFill>
                  <a:srgbClr val="663A77"/>
                </a:solidFill>
                <a:latin typeface="Impact" panose="020B0806030902050204" pitchFamily="34" charset="0"/>
                <a:ea typeface="微软雅黑" panose="020B0503020204020204" pitchFamily="34" charset="-122"/>
              </a:rPr>
              <a:t>06</a:t>
            </a:r>
            <a:endParaRPr lang="zh-CN" altLang="en-US" dirty="0">
              <a:solidFill>
                <a:srgbClr val="663A77"/>
              </a:solidFill>
              <a:latin typeface="Impact" panose="020B0806030902050204" pitchFamily="34" charset="0"/>
              <a:ea typeface="微软雅黑" panose="020B0503020204020204" pitchFamily="34" charset="-122"/>
            </a:endParaRPr>
          </a:p>
        </p:txBody>
      </p:sp>
      <p:sp>
        <p:nvSpPr>
          <p:cNvPr id="116" name="文本框 115"/>
          <p:cNvSpPr txBox="1"/>
          <p:nvPr/>
        </p:nvSpPr>
        <p:spPr>
          <a:xfrm>
            <a:off x="4612544" y="4416011"/>
            <a:ext cx="1301463" cy="369332"/>
          </a:xfrm>
          <a:prstGeom prst="rect">
            <a:avLst/>
          </a:prstGeom>
          <a:noFill/>
        </p:spPr>
        <p:txBody>
          <a:bodyPr wrap="square" rtlCol="0">
            <a:spAutoFit/>
          </a:bodyPr>
          <a:lstStyle/>
          <a:p>
            <a:pPr algn="ctr"/>
            <a:r>
              <a:rPr lang="en-US" altLang="zh-CN" sz="1600" dirty="0">
                <a:solidFill>
                  <a:srgbClr val="E87071"/>
                </a:solidFill>
                <a:latin typeface="微软雅黑" panose="020B0503020204020204" pitchFamily="34" charset="-122"/>
                <a:ea typeface="微软雅黑" panose="020B0503020204020204" pitchFamily="34" charset="-122"/>
              </a:rPr>
              <a:t>OPTION</a:t>
            </a:r>
            <a:r>
              <a:rPr lang="en-US" altLang="zh-CN" sz="1200" dirty="0">
                <a:solidFill>
                  <a:srgbClr val="E87071"/>
                </a:solidFill>
                <a:latin typeface="Impact" panose="020B0806030902050204" pitchFamily="34" charset="0"/>
                <a:ea typeface="微软雅黑" panose="020B0503020204020204" pitchFamily="34" charset="-122"/>
              </a:rPr>
              <a:t> </a:t>
            </a:r>
            <a:r>
              <a:rPr lang="en-US" altLang="zh-CN" dirty="0">
                <a:solidFill>
                  <a:srgbClr val="E87071"/>
                </a:solidFill>
                <a:latin typeface="Impact" panose="020B0806030902050204" pitchFamily="34" charset="0"/>
                <a:ea typeface="微软雅黑" panose="020B0503020204020204" pitchFamily="34" charset="-122"/>
              </a:rPr>
              <a:t>03</a:t>
            </a:r>
            <a:endParaRPr lang="zh-CN" altLang="en-US" dirty="0">
              <a:solidFill>
                <a:srgbClr val="E87071"/>
              </a:solidFill>
              <a:latin typeface="Impact" panose="020B0806030902050204" pitchFamily="34" charset="0"/>
              <a:ea typeface="微软雅黑" panose="020B0503020204020204" pitchFamily="34" charset="-122"/>
            </a:endParaRPr>
          </a:p>
        </p:txBody>
      </p:sp>
      <p:sp>
        <p:nvSpPr>
          <p:cNvPr id="117" name="文本框 116"/>
          <p:cNvSpPr txBox="1"/>
          <p:nvPr/>
        </p:nvSpPr>
        <p:spPr>
          <a:xfrm>
            <a:off x="6225160" y="4416011"/>
            <a:ext cx="1301463" cy="369332"/>
          </a:xfrm>
          <a:prstGeom prst="rect">
            <a:avLst/>
          </a:prstGeom>
          <a:noFill/>
        </p:spPr>
        <p:txBody>
          <a:bodyPr wrap="square" rtlCol="0">
            <a:spAutoFit/>
          </a:bodyPr>
          <a:lstStyle/>
          <a:p>
            <a:pPr algn="ctr"/>
            <a:r>
              <a:rPr lang="en-US" altLang="zh-CN" sz="1600" dirty="0">
                <a:solidFill>
                  <a:srgbClr val="00AF92"/>
                </a:solidFill>
                <a:latin typeface="微软雅黑" panose="020B0503020204020204" pitchFamily="34" charset="-122"/>
                <a:ea typeface="微软雅黑" panose="020B0503020204020204" pitchFamily="34" charset="-122"/>
              </a:rPr>
              <a:t>OPTION</a:t>
            </a:r>
            <a:r>
              <a:rPr lang="en-US" altLang="zh-CN" sz="1200" dirty="0">
                <a:solidFill>
                  <a:srgbClr val="00AF92"/>
                </a:solidFill>
                <a:latin typeface="Impact" panose="020B0806030902050204" pitchFamily="34" charset="0"/>
                <a:ea typeface="微软雅黑" panose="020B0503020204020204" pitchFamily="34" charset="-122"/>
              </a:rPr>
              <a:t> </a:t>
            </a:r>
            <a:r>
              <a:rPr lang="en-US" altLang="zh-CN" dirty="0">
                <a:solidFill>
                  <a:srgbClr val="00AF92"/>
                </a:solidFill>
                <a:latin typeface="Impact" panose="020B0806030902050204" pitchFamily="34" charset="0"/>
                <a:ea typeface="微软雅黑" panose="020B0503020204020204" pitchFamily="34" charset="-122"/>
              </a:rPr>
              <a:t>04</a:t>
            </a:r>
            <a:endParaRPr lang="zh-CN" altLang="en-US" dirty="0">
              <a:solidFill>
                <a:srgbClr val="00AF92"/>
              </a:solidFill>
              <a:latin typeface="Impact" panose="020B0806030902050204" pitchFamily="34" charset="0"/>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ea typeface="微软雅黑" panose="020B0503020204020204" pitchFamily="34" charset="-122"/>
              </a:rPr>
              <a:t>六项并列关系图表</a:t>
            </a:r>
          </a:p>
        </p:txBody>
      </p:sp>
      <p:sp>
        <p:nvSpPr>
          <p:cNvPr id="78" name="椭圆 145">
            <a:extLst>
              <a:ext uri="{FF2B5EF4-FFF2-40B4-BE49-F238E27FC236}">
                <a16:creationId xmlns:a16="http://schemas.microsoft.com/office/drawing/2014/main" id="{10720178-67CC-448B-A3E1-707F04A40BDD}"/>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80" name="矩形 79">
            <a:extLst>
              <a:ext uri="{FF2B5EF4-FFF2-40B4-BE49-F238E27FC236}">
                <a16:creationId xmlns:a16="http://schemas.microsoft.com/office/drawing/2014/main" id="{6FD7D9F8-31CA-40F8-8FFF-5773B3D3D387}"/>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29</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177147836"/>
      </p:ext>
    </p:extLst>
  </p:cSld>
  <p:clrMapOvr>
    <a:masterClrMapping/>
  </p:clrMapOvr>
  <p:transition spd="slow" advTm="3000">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8B770F62-9D6F-4E43-BEED-1E828BEB1241}"/>
              </a:ext>
            </a:extLst>
          </p:cNvPr>
          <p:cNvPicPr>
            <a:picLocks noChangeAspect="1"/>
          </p:cNvPicPr>
          <p:nvPr/>
        </p:nvPicPr>
        <p:blipFill>
          <a:blip r:embed="rId3"/>
          <a:stretch>
            <a:fillRect/>
          </a:stretch>
        </p:blipFill>
        <p:spPr>
          <a:xfrm>
            <a:off x="407045" y="305498"/>
            <a:ext cx="4381500" cy="2381250"/>
          </a:xfrm>
          <a:prstGeom prst="rect">
            <a:avLst/>
          </a:prstGeom>
        </p:spPr>
      </p:pic>
      <p:sp>
        <p:nvSpPr>
          <p:cNvPr id="3" name="文字方塊 2">
            <a:extLst>
              <a:ext uri="{FF2B5EF4-FFF2-40B4-BE49-F238E27FC236}">
                <a16:creationId xmlns:a16="http://schemas.microsoft.com/office/drawing/2014/main" id="{462D3D70-F190-41C8-B4BC-FBADE9B1D2D4}"/>
              </a:ext>
            </a:extLst>
          </p:cNvPr>
          <p:cNvSpPr txBox="1"/>
          <p:nvPr/>
        </p:nvSpPr>
        <p:spPr>
          <a:xfrm>
            <a:off x="190500" y="3581400"/>
            <a:ext cx="4495800" cy="369332"/>
          </a:xfrm>
          <a:prstGeom prst="rect">
            <a:avLst/>
          </a:prstGeom>
          <a:noFill/>
        </p:spPr>
        <p:txBody>
          <a:bodyPr wrap="square" rtlCol="0">
            <a:spAutoFit/>
          </a:bodyPr>
          <a:lstStyle/>
          <a:p>
            <a:r>
              <a:rPr lang="en-US" altLang="zh-TW" dirty="0"/>
              <a:t>Parts</a:t>
            </a:r>
            <a:endParaRPr lang="zh-TW" altLang="en-US" dirty="0"/>
          </a:p>
        </p:txBody>
      </p:sp>
    </p:spTree>
    <p:extLst>
      <p:ext uri="{BB962C8B-B14F-4D97-AF65-F5344CB8AC3E}">
        <p14:creationId xmlns:p14="http://schemas.microsoft.com/office/powerpoint/2010/main" val="3921098566"/>
      </p:ext>
    </p:extLst>
  </p:cSld>
  <p:clrMapOvr>
    <a:masterClrMapping/>
  </p:clrMapOvr>
  <p:transition spd="slow" advTm="3000">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任意多边形 56"/>
          <p:cNvSpPr/>
          <p:nvPr/>
        </p:nvSpPr>
        <p:spPr>
          <a:xfrm>
            <a:off x="6423475" y="3059756"/>
            <a:ext cx="1760619" cy="528698"/>
          </a:xfrm>
          <a:custGeom>
            <a:avLst/>
            <a:gdLst>
              <a:gd name="connsiteX0" fmla="*/ 264349 w 1760619"/>
              <a:gd name="connsiteY0" fmla="*/ 0 h 528698"/>
              <a:gd name="connsiteX1" fmla="*/ 1760619 w 1760619"/>
              <a:gd name="connsiteY1" fmla="*/ 0 h 528698"/>
              <a:gd name="connsiteX2" fmla="*/ 1760619 w 1760619"/>
              <a:gd name="connsiteY2" fmla="*/ 528698 h 528698"/>
              <a:gd name="connsiteX3" fmla="*/ 264349 w 1760619"/>
              <a:gd name="connsiteY3" fmla="*/ 528698 h 528698"/>
              <a:gd name="connsiteX4" fmla="*/ 0 w 1760619"/>
              <a:gd name="connsiteY4" fmla="*/ 264349 h 528698"/>
              <a:gd name="connsiteX5" fmla="*/ 264349 w 1760619"/>
              <a:gd name="connsiteY5" fmla="*/ 0 h 52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0619" h="528698">
                <a:moveTo>
                  <a:pt x="264349" y="0"/>
                </a:moveTo>
                <a:lnTo>
                  <a:pt x="1760619" y="0"/>
                </a:lnTo>
                <a:lnTo>
                  <a:pt x="1760619" y="528698"/>
                </a:lnTo>
                <a:lnTo>
                  <a:pt x="264349" y="528698"/>
                </a:lnTo>
                <a:cubicBezTo>
                  <a:pt x="118353" y="528698"/>
                  <a:pt x="0" y="410345"/>
                  <a:pt x="0" y="264349"/>
                </a:cubicBezTo>
                <a:cubicBezTo>
                  <a:pt x="0" y="118353"/>
                  <a:pt x="118353" y="0"/>
                  <a:pt x="264349" y="0"/>
                </a:cubicBezTo>
                <a:close/>
              </a:path>
            </a:pathLst>
          </a:custGeom>
          <a:solidFill>
            <a:srgbClr val="01ACB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6" name="任意多边形 55"/>
          <p:cNvSpPr/>
          <p:nvPr/>
        </p:nvSpPr>
        <p:spPr>
          <a:xfrm>
            <a:off x="6423475" y="2005020"/>
            <a:ext cx="946333" cy="528698"/>
          </a:xfrm>
          <a:custGeom>
            <a:avLst/>
            <a:gdLst>
              <a:gd name="connsiteX0" fmla="*/ 264349 w 946333"/>
              <a:gd name="connsiteY0" fmla="*/ 0 h 528698"/>
              <a:gd name="connsiteX1" fmla="*/ 946333 w 946333"/>
              <a:gd name="connsiteY1" fmla="*/ 0 h 528698"/>
              <a:gd name="connsiteX2" fmla="*/ 946333 w 946333"/>
              <a:gd name="connsiteY2" fmla="*/ 528698 h 528698"/>
              <a:gd name="connsiteX3" fmla="*/ 264349 w 946333"/>
              <a:gd name="connsiteY3" fmla="*/ 528698 h 528698"/>
              <a:gd name="connsiteX4" fmla="*/ 0 w 946333"/>
              <a:gd name="connsiteY4" fmla="*/ 264349 h 528698"/>
              <a:gd name="connsiteX5" fmla="*/ 264349 w 946333"/>
              <a:gd name="connsiteY5" fmla="*/ 0 h 52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6333" h="528698">
                <a:moveTo>
                  <a:pt x="264349" y="0"/>
                </a:moveTo>
                <a:lnTo>
                  <a:pt x="946333" y="0"/>
                </a:lnTo>
                <a:lnTo>
                  <a:pt x="946333" y="528698"/>
                </a:lnTo>
                <a:lnTo>
                  <a:pt x="264349" y="528698"/>
                </a:lnTo>
                <a:cubicBezTo>
                  <a:pt x="118353" y="528698"/>
                  <a:pt x="0" y="410345"/>
                  <a:pt x="0" y="264349"/>
                </a:cubicBezTo>
                <a:cubicBezTo>
                  <a:pt x="0" y="118353"/>
                  <a:pt x="118353" y="0"/>
                  <a:pt x="264349" y="0"/>
                </a:cubicBezTo>
                <a:close/>
              </a:path>
            </a:pathLst>
          </a:custGeom>
          <a:solidFill>
            <a:srgbClr val="FFB8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 name="椭圆 3"/>
          <p:cNvSpPr/>
          <p:nvPr/>
        </p:nvSpPr>
        <p:spPr>
          <a:xfrm>
            <a:off x="1655807" y="5896496"/>
            <a:ext cx="8968922" cy="453324"/>
          </a:xfrm>
          <a:prstGeom prst="ellipse">
            <a:avLst/>
          </a:prstGeom>
          <a:gradFill flip="none" rotWithShape="1">
            <a:gsLst>
              <a:gs pos="100000">
                <a:schemeClr val="bg1">
                  <a:lumMod val="50000"/>
                  <a:alpha val="0"/>
                </a:schemeClr>
              </a:gs>
              <a:gs pos="54000">
                <a:srgbClr val="7F7F7F">
                  <a:alpha val="64000"/>
                </a:srgbClr>
              </a:gs>
              <a:gs pos="0">
                <a:schemeClr val="bg1">
                  <a:lumMod val="50000"/>
                  <a:alpha val="64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 name="圆角矩形 2"/>
          <p:cNvSpPr/>
          <p:nvPr/>
        </p:nvSpPr>
        <p:spPr>
          <a:xfrm>
            <a:off x="2295525" y="1537510"/>
            <a:ext cx="7772400" cy="4582060"/>
          </a:xfrm>
          <a:prstGeom prst="roundRect">
            <a:avLst>
              <a:gd name="adj" fmla="val 5470"/>
            </a:avLst>
          </a:prstGeom>
          <a:solidFill>
            <a:schemeClr val="bg1">
              <a:lumMod val="95000"/>
            </a:schemeClr>
          </a:solidFill>
          <a:ln w="25400">
            <a:gradFill flip="none" rotWithShape="1">
              <a:gsLst>
                <a:gs pos="0">
                  <a:schemeClr val="bg1"/>
                </a:gs>
                <a:gs pos="100000">
                  <a:schemeClr val="bg1">
                    <a:lumMod val="75000"/>
                  </a:schemeClr>
                </a:gs>
              </a:gsLst>
              <a:lin ang="2700000" scaled="1"/>
              <a:tileRect/>
            </a:gradFill>
          </a:ln>
          <a:effectLst>
            <a:outerShdw blurRad="76200" dist="12700" dir="2700000" algn="tl" rotWithShape="0">
              <a:prstClr val="black">
                <a:alpha val="40000"/>
              </a:prstClr>
            </a:outerShdw>
            <a:reflection blurRad="6350" stA="50000" endA="300" endPos="90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 name="椭圆 4"/>
          <p:cNvSpPr/>
          <p:nvPr/>
        </p:nvSpPr>
        <p:spPr>
          <a:xfrm>
            <a:off x="2734249" y="920600"/>
            <a:ext cx="1866900" cy="1866900"/>
          </a:xfrm>
          <a:prstGeom prst="ellipse">
            <a:avLst/>
          </a:prstGeom>
          <a:gradFill>
            <a:gsLst>
              <a:gs pos="0">
                <a:srgbClr val="F5F5F5"/>
              </a:gs>
              <a:gs pos="10000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9" name="任意多边形 58"/>
          <p:cNvSpPr/>
          <p:nvPr/>
        </p:nvSpPr>
        <p:spPr>
          <a:xfrm>
            <a:off x="6423475" y="5122438"/>
            <a:ext cx="1334863" cy="528698"/>
          </a:xfrm>
          <a:custGeom>
            <a:avLst/>
            <a:gdLst>
              <a:gd name="connsiteX0" fmla="*/ 264349 w 1334863"/>
              <a:gd name="connsiteY0" fmla="*/ 0 h 528698"/>
              <a:gd name="connsiteX1" fmla="*/ 1334863 w 1334863"/>
              <a:gd name="connsiteY1" fmla="*/ 0 h 528698"/>
              <a:gd name="connsiteX2" fmla="*/ 1334863 w 1334863"/>
              <a:gd name="connsiteY2" fmla="*/ 528698 h 528698"/>
              <a:gd name="connsiteX3" fmla="*/ 264349 w 1334863"/>
              <a:gd name="connsiteY3" fmla="*/ 528698 h 528698"/>
              <a:gd name="connsiteX4" fmla="*/ 0 w 1334863"/>
              <a:gd name="connsiteY4" fmla="*/ 264349 h 528698"/>
              <a:gd name="connsiteX5" fmla="*/ 264349 w 1334863"/>
              <a:gd name="connsiteY5" fmla="*/ 0 h 52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4863" h="528698">
                <a:moveTo>
                  <a:pt x="264349" y="0"/>
                </a:moveTo>
                <a:lnTo>
                  <a:pt x="1334863" y="0"/>
                </a:lnTo>
                <a:lnTo>
                  <a:pt x="1334863" y="528698"/>
                </a:lnTo>
                <a:lnTo>
                  <a:pt x="264349" y="528698"/>
                </a:lnTo>
                <a:cubicBezTo>
                  <a:pt x="118353" y="528698"/>
                  <a:pt x="0" y="410345"/>
                  <a:pt x="0" y="264349"/>
                </a:cubicBezTo>
                <a:cubicBezTo>
                  <a:pt x="0" y="118353"/>
                  <a:pt x="118353" y="0"/>
                  <a:pt x="264349" y="0"/>
                </a:cubicBezTo>
                <a:close/>
              </a:path>
            </a:pathLst>
          </a:custGeom>
          <a:solidFill>
            <a:srgbClr val="663A7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0" name="任意多边形 59"/>
          <p:cNvSpPr/>
          <p:nvPr/>
        </p:nvSpPr>
        <p:spPr>
          <a:xfrm>
            <a:off x="6423475" y="1993449"/>
            <a:ext cx="946333" cy="528698"/>
          </a:xfrm>
          <a:custGeom>
            <a:avLst/>
            <a:gdLst>
              <a:gd name="connsiteX0" fmla="*/ 264349 w 946333"/>
              <a:gd name="connsiteY0" fmla="*/ 0 h 528698"/>
              <a:gd name="connsiteX1" fmla="*/ 946333 w 946333"/>
              <a:gd name="connsiteY1" fmla="*/ 0 h 528698"/>
              <a:gd name="connsiteX2" fmla="*/ 946333 w 946333"/>
              <a:gd name="connsiteY2" fmla="*/ 528698 h 528698"/>
              <a:gd name="connsiteX3" fmla="*/ 264349 w 946333"/>
              <a:gd name="connsiteY3" fmla="*/ 528698 h 528698"/>
              <a:gd name="connsiteX4" fmla="*/ 0 w 946333"/>
              <a:gd name="connsiteY4" fmla="*/ 264349 h 528698"/>
              <a:gd name="connsiteX5" fmla="*/ 264349 w 946333"/>
              <a:gd name="connsiteY5" fmla="*/ 0 h 52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6333" h="528698">
                <a:moveTo>
                  <a:pt x="264349" y="0"/>
                </a:moveTo>
                <a:lnTo>
                  <a:pt x="946333" y="0"/>
                </a:lnTo>
                <a:lnTo>
                  <a:pt x="946333" y="528698"/>
                </a:lnTo>
                <a:lnTo>
                  <a:pt x="264349" y="528698"/>
                </a:lnTo>
                <a:cubicBezTo>
                  <a:pt x="118353" y="528698"/>
                  <a:pt x="0" y="410345"/>
                  <a:pt x="0" y="264349"/>
                </a:cubicBezTo>
                <a:cubicBezTo>
                  <a:pt x="0" y="118353"/>
                  <a:pt x="118353" y="0"/>
                  <a:pt x="264349" y="0"/>
                </a:cubicBezTo>
                <a:close/>
              </a:path>
            </a:pathLst>
          </a:custGeom>
          <a:solidFill>
            <a:srgbClr val="FFB8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2" name="任意多边形 61"/>
          <p:cNvSpPr/>
          <p:nvPr/>
        </p:nvSpPr>
        <p:spPr>
          <a:xfrm>
            <a:off x="6423475" y="4041900"/>
            <a:ext cx="1524184" cy="528698"/>
          </a:xfrm>
          <a:custGeom>
            <a:avLst/>
            <a:gdLst>
              <a:gd name="connsiteX0" fmla="*/ 264349 w 1524184"/>
              <a:gd name="connsiteY0" fmla="*/ 0 h 528698"/>
              <a:gd name="connsiteX1" fmla="*/ 1524184 w 1524184"/>
              <a:gd name="connsiteY1" fmla="*/ 0 h 528698"/>
              <a:gd name="connsiteX2" fmla="*/ 1524184 w 1524184"/>
              <a:gd name="connsiteY2" fmla="*/ 528698 h 528698"/>
              <a:gd name="connsiteX3" fmla="*/ 264349 w 1524184"/>
              <a:gd name="connsiteY3" fmla="*/ 528698 h 528698"/>
              <a:gd name="connsiteX4" fmla="*/ 0 w 1524184"/>
              <a:gd name="connsiteY4" fmla="*/ 264349 h 528698"/>
              <a:gd name="connsiteX5" fmla="*/ 264349 w 1524184"/>
              <a:gd name="connsiteY5" fmla="*/ 0 h 52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184" h="528698">
                <a:moveTo>
                  <a:pt x="264349" y="0"/>
                </a:moveTo>
                <a:lnTo>
                  <a:pt x="1524184" y="0"/>
                </a:lnTo>
                <a:lnTo>
                  <a:pt x="1524184" y="528698"/>
                </a:lnTo>
                <a:lnTo>
                  <a:pt x="264349" y="528698"/>
                </a:lnTo>
                <a:cubicBezTo>
                  <a:pt x="118353" y="528698"/>
                  <a:pt x="0" y="410345"/>
                  <a:pt x="0" y="264349"/>
                </a:cubicBezTo>
                <a:cubicBezTo>
                  <a:pt x="0" y="118353"/>
                  <a:pt x="118353" y="0"/>
                  <a:pt x="264349" y="0"/>
                </a:cubicBezTo>
                <a:close/>
              </a:path>
            </a:pathLst>
          </a:custGeom>
          <a:solidFill>
            <a:srgbClr val="E8707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1" name="任意多边形 60"/>
          <p:cNvSpPr/>
          <p:nvPr/>
        </p:nvSpPr>
        <p:spPr>
          <a:xfrm>
            <a:off x="6423475" y="3048185"/>
            <a:ext cx="1760619" cy="528698"/>
          </a:xfrm>
          <a:custGeom>
            <a:avLst/>
            <a:gdLst>
              <a:gd name="connsiteX0" fmla="*/ 264349 w 1760619"/>
              <a:gd name="connsiteY0" fmla="*/ 0 h 528698"/>
              <a:gd name="connsiteX1" fmla="*/ 1760619 w 1760619"/>
              <a:gd name="connsiteY1" fmla="*/ 0 h 528698"/>
              <a:gd name="connsiteX2" fmla="*/ 1760619 w 1760619"/>
              <a:gd name="connsiteY2" fmla="*/ 528698 h 528698"/>
              <a:gd name="connsiteX3" fmla="*/ 264349 w 1760619"/>
              <a:gd name="connsiteY3" fmla="*/ 528698 h 528698"/>
              <a:gd name="connsiteX4" fmla="*/ 0 w 1760619"/>
              <a:gd name="connsiteY4" fmla="*/ 264349 h 528698"/>
              <a:gd name="connsiteX5" fmla="*/ 264349 w 1760619"/>
              <a:gd name="connsiteY5" fmla="*/ 0 h 52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0619" h="528698">
                <a:moveTo>
                  <a:pt x="264349" y="0"/>
                </a:moveTo>
                <a:lnTo>
                  <a:pt x="1760619" y="0"/>
                </a:lnTo>
                <a:lnTo>
                  <a:pt x="1760619" y="528698"/>
                </a:lnTo>
                <a:lnTo>
                  <a:pt x="264349" y="528698"/>
                </a:lnTo>
                <a:cubicBezTo>
                  <a:pt x="118353" y="528698"/>
                  <a:pt x="0" y="410345"/>
                  <a:pt x="0" y="264349"/>
                </a:cubicBezTo>
                <a:cubicBezTo>
                  <a:pt x="0" y="118353"/>
                  <a:pt x="118353" y="0"/>
                  <a:pt x="264349" y="0"/>
                </a:cubicBezTo>
                <a:close/>
              </a:path>
            </a:pathLst>
          </a:custGeom>
          <a:solidFill>
            <a:srgbClr val="01ACB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8" name="任意多边形 57"/>
          <p:cNvSpPr/>
          <p:nvPr/>
        </p:nvSpPr>
        <p:spPr>
          <a:xfrm>
            <a:off x="6423475" y="4053471"/>
            <a:ext cx="1524184" cy="528698"/>
          </a:xfrm>
          <a:custGeom>
            <a:avLst/>
            <a:gdLst>
              <a:gd name="connsiteX0" fmla="*/ 264349 w 1524184"/>
              <a:gd name="connsiteY0" fmla="*/ 0 h 528698"/>
              <a:gd name="connsiteX1" fmla="*/ 1524184 w 1524184"/>
              <a:gd name="connsiteY1" fmla="*/ 0 h 528698"/>
              <a:gd name="connsiteX2" fmla="*/ 1524184 w 1524184"/>
              <a:gd name="connsiteY2" fmla="*/ 528698 h 528698"/>
              <a:gd name="connsiteX3" fmla="*/ 264349 w 1524184"/>
              <a:gd name="connsiteY3" fmla="*/ 528698 h 528698"/>
              <a:gd name="connsiteX4" fmla="*/ 0 w 1524184"/>
              <a:gd name="connsiteY4" fmla="*/ 264349 h 528698"/>
              <a:gd name="connsiteX5" fmla="*/ 264349 w 1524184"/>
              <a:gd name="connsiteY5" fmla="*/ 0 h 52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184" h="528698">
                <a:moveTo>
                  <a:pt x="264349" y="0"/>
                </a:moveTo>
                <a:lnTo>
                  <a:pt x="1524184" y="0"/>
                </a:lnTo>
                <a:lnTo>
                  <a:pt x="1524184" y="528698"/>
                </a:lnTo>
                <a:lnTo>
                  <a:pt x="264349" y="528698"/>
                </a:lnTo>
                <a:cubicBezTo>
                  <a:pt x="118353" y="528698"/>
                  <a:pt x="0" y="410345"/>
                  <a:pt x="0" y="264349"/>
                </a:cubicBezTo>
                <a:cubicBezTo>
                  <a:pt x="0" y="118353"/>
                  <a:pt x="118353" y="0"/>
                  <a:pt x="264349" y="0"/>
                </a:cubicBezTo>
                <a:close/>
              </a:path>
            </a:pathLst>
          </a:custGeom>
          <a:solidFill>
            <a:srgbClr val="E8707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 name="椭圆 5"/>
          <p:cNvSpPr/>
          <p:nvPr/>
        </p:nvSpPr>
        <p:spPr>
          <a:xfrm>
            <a:off x="2953026" y="1139377"/>
            <a:ext cx="1429346" cy="1429346"/>
          </a:xfrm>
          <a:prstGeom prst="ellipse">
            <a:avLst/>
          </a:prstGeom>
          <a:solidFill>
            <a:schemeClr val="bg1">
              <a:lumMod val="95000"/>
            </a:schemeClr>
          </a:solidFill>
          <a:ln w="22225">
            <a:gradFill flip="none" rotWithShape="1">
              <a:gsLst>
                <a:gs pos="0">
                  <a:schemeClr val="bg1">
                    <a:lumMod val="75000"/>
                  </a:schemeClr>
                </a:gs>
                <a:gs pos="100000">
                  <a:schemeClr val="bg1"/>
                </a:gs>
              </a:gsLst>
              <a:lin ang="2700000" scaled="1"/>
              <a:tileRect/>
            </a:gradFill>
          </a:ln>
          <a:effectLst>
            <a:innerShdw blurRad="1016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nvGrpSpPr>
          <p:cNvPr id="19" name="组合 18"/>
          <p:cNvGrpSpPr/>
          <p:nvPr/>
        </p:nvGrpSpPr>
        <p:grpSpPr>
          <a:xfrm>
            <a:off x="6324599" y="1917683"/>
            <a:ext cx="3246121" cy="705910"/>
            <a:chOff x="6095999" y="2039788"/>
            <a:chExt cx="3246121" cy="705910"/>
          </a:xfrm>
        </p:grpSpPr>
        <p:sp>
          <p:nvSpPr>
            <p:cNvPr id="17" name="任意多边形 16"/>
            <p:cNvSpPr/>
            <p:nvPr/>
          </p:nvSpPr>
          <p:spPr>
            <a:xfrm>
              <a:off x="6096000" y="2039788"/>
              <a:ext cx="3246120" cy="705910"/>
            </a:xfrm>
            <a:custGeom>
              <a:avLst/>
              <a:gdLst>
                <a:gd name="connsiteX0" fmla="*/ 368297 w 3246120"/>
                <a:gd name="connsiteY0" fmla="*/ 88606 h 705910"/>
                <a:gd name="connsiteX1" fmla="*/ 103948 w 3246120"/>
                <a:gd name="connsiteY1" fmla="*/ 352955 h 705910"/>
                <a:gd name="connsiteX2" fmla="*/ 368297 w 3246120"/>
                <a:gd name="connsiteY2" fmla="*/ 617304 h 705910"/>
                <a:gd name="connsiteX3" fmla="*/ 2887968 w 3246120"/>
                <a:gd name="connsiteY3" fmla="*/ 617304 h 705910"/>
                <a:gd name="connsiteX4" fmla="*/ 3152317 w 3246120"/>
                <a:gd name="connsiteY4" fmla="*/ 352955 h 705910"/>
                <a:gd name="connsiteX5" fmla="*/ 2887968 w 3246120"/>
                <a:gd name="connsiteY5" fmla="*/ 88606 h 705910"/>
                <a:gd name="connsiteX6" fmla="*/ 352955 w 3246120"/>
                <a:gd name="connsiteY6" fmla="*/ 0 h 705910"/>
                <a:gd name="connsiteX7" fmla="*/ 2893165 w 3246120"/>
                <a:gd name="connsiteY7" fmla="*/ 0 h 705910"/>
                <a:gd name="connsiteX8" fmla="*/ 3246120 w 3246120"/>
                <a:gd name="connsiteY8" fmla="*/ 352955 h 705910"/>
                <a:gd name="connsiteX9" fmla="*/ 2893165 w 3246120"/>
                <a:gd name="connsiteY9" fmla="*/ 705910 h 705910"/>
                <a:gd name="connsiteX10" fmla="*/ 352955 w 3246120"/>
                <a:gd name="connsiteY10" fmla="*/ 705910 h 705910"/>
                <a:gd name="connsiteX11" fmla="*/ 0 w 3246120"/>
                <a:gd name="connsiteY11" fmla="*/ 352955 h 705910"/>
                <a:gd name="connsiteX12" fmla="*/ 352955 w 3246120"/>
                <a:gd name="connsiteY12" fmla="*/ 0 h 70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46120" h="705910">
                  <a:moveTo>
                    <a:pt x="368297" y="88606"/>
                  </a:moveTo>
                  <a:cubicBezTo>
                    <a:pt x="222301" y="88606"/>
                    <a:pt x="103948" y="206959"/>
                    <a:pt x="103948" y="352955"/>
                  </a:cubicBezTo>
                  <a:cubicBezTo>
                    <a:pt x="103948" y="498951"/>
                    <a:pt x="222301" y="617304"/>
                    <a:pt x="368297" y="617304"/>
                  </a:cubicBezTo>
                  <a:lnTo>
                    <a:pt x="2887968" y="617304"/>
                  </a:lnTo>
                  <a:cubicBezTo>
                    <a:pt x="3033964" y="617304"/>
                    <a:pt x="3152317" y="498951"/>
                    <a:pt x="3152317" y="352955"/>
                  </a:cubicBezTo>
                  <a:cubicBezTo>
                    <a:pt x="3152317" y="206959"/>
                    <a:pt x="3033964" y="88606"/>
                    <a:pt x="2887968" y="88606"/>
                  </a:cubicBezTo>
                  <a:close/>
                  <a:moveTo>
                    <a:pt x="352955" y="0"/>
                  </a:moveTo>
                  <a:lnTo>
                    <a:pt x="2893165" y="0"/>
                  </a:lnTo>
                  <a:cubicBezTo>
                    <a:pt x="3088097" y="0"/>
                    <a:pt x="3246120" y="158023"/>
                    <a:pt x="3246120" y="352955"/>
                  </a:cubicBezTo>
                  <a:cubicBezTo>
                    <a:pt x="3246120" y="547887"/>
                    <a:pt x="3088097" y="705910"/>
                    <a:pt x="2893165" y="705910"/>
                  </a:cubicBezTo>
                  <a:lnTo>
                    <a:pt x="352955" y="705910"/>
                  </a:lnTo>
                  <a:cubicBezTo>
                    <a:pt x="158023" y="705910"/>
                    <a:pt x="0" y="547887"/>
                    <a:pt x="0" y="352955"/>
                  </a:cubicBezTo>
                  <a:cubicBezTo>
                    <a:pt x="0" y="158023"/>
                    <a:pt x="158023" y="0"/>
                    <a:pt x="352955" y="0"/>
                  </a:cubicBezTo>
                  <a:close/>
                </a:path>
              </a:pathLst>
            </a:custGeom>
            <a:solidFill>
              <a:schemeClr val="bg1">
                <a:lumMod val="95000"/>
              </a:schemeClr>
            </a:solidFill>
            <a:ln>
              <a:noFill/>
            </a:ln>
            <a:effectLst>
              <a:outerShdw blurRad="1016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5" name="圆角矩形 14"/>
            <p:cNvSpPr/>
            <p:nvPr/>
          </p:nvSpPr>
          <p:spPr>
            <a:xfrm>
              <a:off x="6194875" y="2128394"/>
              <a:ext cx="3048369" cy="528698"/>
            </a:xfrm>
            <a:prstGeom prst="roundRect">
              <a:avLst>
                <a:gd name="adj" fmla="val 50000"/>
              </a:avLst>
            </a:prstGeom>
            <a:noFill/>
            <a:ln w="19050">
              <a:gradFill flip="none" rotWithShape="1">
                <a:gsLst>
                  <a:gs pos="0">
                    <a:schemeClr val="bg1">
                      <a:lumMod val="75000"/>
                    </a:schemeClr>
                  </a:gs>
                  <a:gs pos="10000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6" name="圆角矩形 15"/>
            <p:cNvSpPr/>
            <p:nvPr/>
          </p:nvSpPr>
          <p:spPr>
            <a:xfrm>
              <a:off x="6095999" y="2039788"/>
              <a:ext cx="3246120" cy="705910"/>
            </a:xfrm>
            <a:prstGeom prst="roundRect">
              <a:avLst>
                <a:gd name="adj" fmla="val 50000"/>
              </a:avLst>
            </a:prstGeom>
            <a:noFill/>
            <a:ln w="19050">
              <a:gradFill flip="none" rotWithShape="1">
                <a:gsLst>
                  <a:gs pos="0">
                    <a:schemeClr val="bg1"/>
                  </a:gs>
                  <a:gs pos="100000">
                    <a:schemeClr val="bg1">
                      <a:lumMod val="8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25" name="组合 24"/>
          <p:cNvGrpSpPr/>
          <p:nvPr/>
        </p:nvGrpSpPr>
        <p:grpSpPr>
          <a:xfrm>
            <a:off x="6324599" y="2972541"/>
            <a:ext cx="3246121" cy="705910"/>
            <a:chOff x="6095999" y="2039788"/>
            <a:chExt cx="3246121" cy="705910"/>
          </a:xfrm>
        </p:grpSpPr>
        <p:sp>
          <p:nvSpPr>
            <p:cNvPr id="26" name="任意多边形 25"/>
            <p:cNvSpPr/>
            <p:nvPr/>
          </p:nvSpPr>
          <p:spPr>
            <a:xfrm>
              <a:off x="6096000" y="2039788"/>
              <a:ext cx="3246120" cy="705910"/>
            </a:xfrm>
            <a:custGeom>
              <a:avLst/>
              <a:gdLst>
                <a:gd name="connsiteX0" fmla="*/ 368297 w 3246120"/>
                <a:gd name="connsiteY0" fmla="*/ 88606 h 705910"/>
                <a:gd name="connsiteX1" fmla="*/ 103948 w 3246120"/>
                <a:gd name="connsiteY1" fmla="*/ 352955 h 705910"/>
                <a:gd name="connsiteX2" fmla="*/ 368297 w 3246120"/>
                <a:gd name="connsiteY2" fmla="*/ 617304 h 705910"/>
                <a:gd name="connsiteX3" fmla="*/ 2887968 w 3246120"/>
                <a:gd name="connsiteY3" fmla="*/ 617304 h 705910"/>
                <a:gd name="connsiteX4" fmla="*/ 3152317 w 3246120"/>
                <a:gd name="connsiteY4" fmla="*/ 352955 h 705910"/>
                <a:gd name="connsiteX5" fmla="*/ 2887968 w 3246120"/>
                <a:gd name="connsiteY5" fmla="*/ 88606 h 705910"/>
                <a:gd name="connsiteX6" fmla="*/ 352955 w 3246120"/>
                <a:gd name="connsiteY6" fmla="*/ 0 h 705910"/>
                <a:gd name="connsiteX7" fmla="*/ 2893165 w 3246120"/>
                <a:gd name="connsiteY7" fmla="*/ 0 h 705910"/>
                <a:gd name="connsiteX8" fmla="*/ 3246120 w 3246120"/>
                <a:gd name="connsiteY8" fmla="*/ 352955 h 705910"/>
                <a:gd name="connsiteX9" fmla="*/ 2893165 w 3246120"/>
                <a:gd name="connsiteY9" fmla="*/ 705910 h 705910"/>
                <a:gd name="connsiteX10" fmla="*/ 352955 w 3246120"/>
                <a:gd name="connsiteY10" fmla="*/ 705910 h 705910"/>
                <a:gd name="connsiteX11" fmla="*/ 0 w 3246120"/>
                <a:gd name="connsiteY11" fmla="*/ 352955 h 705910"/>
                <a:gd name="connsiteX12" fmla="*/ 352955 w 3246120"/>
                <a:gd name="connsiteY12" fmla="*/ 0 h 70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46120" h="705910">
                  <a:moveTo>
                    <a:pt x="368297" y="88606"/>
                  </a:moveTo>
                  <a:cubicBezTo>
                    <a:pt x="222301" y="88606"/>
                    <a:pt x="103948" y="206959"/>
                    <a:pt x="103948" y="352955"/>
                  </a:cubicBezTo>
                  <a:cubicBezTo>
                    <a:pt x="103948" y="498951"/>
                    <a:pt x="222301" y="617304"/>
                    <a:pt x="368297" y="617304"/>
                  </a:cubicBezTo>
                  <a:lnTo>
                    <a:pt x="2887968" y="617304"/>
                  </a:lnTo>
                  <a:cubicBezTo>
                    <a:pt x="3033964" y="617304"/>
                    <a:pt x="3152317" y="498951"/>
                    <a:pt x="3152317" y="352955"/>
                  </a:cubicBezTo>
                  <a:cubicBezTo>
                    <a:pt x="3152317" y="206959"/>
                    <a:pt x="3033964" y="88606"/>
                    <a:pt x="2887968" y="88606"/>
                  </a:cubicBezTo>
                  <a:close/>
                  <a:moveTo>
                    <a:pt x="352955" y="0"/>
                  </a:moveTo>
                  <a:lnTo>
                    <a:pt x="2893165" y="0"/>
                  </a:lnTo>
                  <a:cubicBezTo>
                    <a:pt x="3088097" y="0"/>
                    <a:pt x="3246120" y="158023"/>
                    <a:pt x="3246120" y="352955"/>
                  </a:cubicBezTo>
                  <a:cubicBezTo>
                    <a:pt x="3246120" y="547887"/>
                    <a:pt x="3088097" y="705910"/>
                    <a:pt x="2893165" y="705910"/>
                  </a:cubicBezTo>
                  <a:lnTo>
                    <a:pt x="352955" y="705910"/>
                  </a:lnTo>
                  <a:cubicBezTo>
                    <a:pt x="158023" y="705910"/>
                    <a:pt x="0" y="547887"/>
                    <a:pt x="0" y="352955"/>
                  </a:cubicBezTo>
                  <a:cubicBezTo>
                    <a:pt x="0" y="158023"/>
                    <a:pt x="158023" y="0"/>
                    <a:pt x="352955" y="0"/>
                  </a:cubicBezTo>
                  <a:close/>
                </a:path>
              </a:pathLst>
            </a:custGeom>
            <a:solidFill>
              <a:schemeClr val="bg1">
                <a:lumMod val="95000"/>
              </a:schemeClr>
            </a:solidFill>
            <a:ln>
              <a:noFill/>
            </a:ln>
            <a:effectLst>
              <a:outerShdw blurRad="1016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27" name="圆角矩形 26"/>
            <p:cNvSpPr/>
            <p:nvPr/>
          </p:nvSpPr>
          <p:spPr>
            <a:xfrm>
              <a:off x="6194875" y="2128394"/>
              <a:ext cx="3048369" cy="528698"/>
            </a:xfrm>
            <a:prstGeom prst="roundRect">
              <a:avLst>
                <a:gd name="adj" fmla="val 50000"/>
              </a:avLst>
            </a:prstGeom>
            <a:noFill/>
            <a:ln w="19050">
              <a:gradFill flip="none" rotWithShape="1">
                <a:gsLst>
                  <a:gs pos="0">
                    <a:schemeClr val="bg1">
                      <a:lumMod val="75000"/>
                    </a:schemeClr>
                  </a:gs>
                  <a:gs pos="10000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28" name="圆角矩形 27"/>
            <p:cNvSpPr/>
            <p:nvPr/>
          </p:nvSpPr>
          <p:spPr>
            <a:xfrm>
              <a:off x="6095999" y="2039788"/>
              <a:ext cx="3246120" cy="705910"/>
            </a:xfrm>
            <a:prstGeom prst="roundRect">
              <a:avLst>
                <a:gd name="adj" fmla="val 50000"/>
              </a:avLst>
            </a:prstGeom>
            <a:noFill/>
            <a:ln w="19050">
              <a:gradFill flip="none" rotWithShape="1">
                <a:gsLst>
                  <a:gs pos="0">
                    <a:schemeClr val="bg1"/>
                  </a:gs>
                  <a:gs pos="100000">
                    <a:schemeClr val="bg1">
                      <a:lumMod val="8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37" name="组合 36"/>
          <p:cNvGrpSpPr/>
          <p:nvPr/>
        </p:nvGrpSpPr>
        <p:grpSpPr>
          <a:xfrm>
            <a:off x="6324599" y="3966134"/>
            <a:ext cx="3246121" cy="705910"/>
            <a:chOff x="6095999" y="2039788"/>
            <a:chExt cx="3246121" cy="705910"/>
          </a:xfrm>
        </p:grpSpPr>
        <p:sp>
          <p:nvSpPr>
            <p:cNvPr id="38" name="任意多边形 37"/>
            <p:cNvSpPr/>
            <p:nvPr/>
          </p:nvSpPr>
          <p:spPr>
            <a:xfrm>
              <a:off x="6096000" y="2039788"/>
              <a:ext cx="3246120" cy="705910"/>
            </a:xfrm>
            <a:custGeom>
              <a:avLst/>
              <a:gdLst>
                <a:gd name="connsiteX0" fmla="*/ 368297 w 3246120"/>
                <a:gd name="connsiteY0" fmla="*/ 88606 h 705910"/>
                <a:gd name="connsiteX1" fmla="*/ 103948 w 3246120"/>
                <a:gd name="connsiteY1" fmla="*/ 352955 h 705910"/>
                <a:gd name="connsiteX2" fmla="*/ 368297 w 3246120"/>
                <a:gd name="connsiteY2" fmla="*/ 617304 h 705910"/>
                <a:gd name="connsiteX3" fmla="*/ 2887968 w 3246120"/>
                <a:gd name="connsiteY3" fmla="*/ 617304 h 705910"/>
                <a:gd name="connsiteX4" fmla="*/ 3152317 w 3246120"/>
                <a:gd name="connsiteY4" fmla="*/ 352955 h 705910"/>
                <a:gd name="connsiteX5" fmla="*/ 2887968 w 3246120"/>
                <a:gd name="connsiteY5" fmla="*/ 88606 h 705910"/>
                <a:gd name="connsiteX6" fmla="*/ 352955 w 3246120"/>
                <a:gd name="connsiteY6" fmla="*/ 0 h 705910"/>
                <a:gd name="connsiteX7" fmla="*/ 2893165 w 3246120"/>
                <a:gd name="connsiteY7" fmla="*/ 0 h 705910"/>
                <a:gd name="connsiteX8" fmla="*/ 3246120 w 3246120"/>
                <a:gd name="connsiteY8" fmla="*/ 352955 h 705910"/>
                <a:gd name="connsiteX9" fmla="*/ 2893165 w 3246120"/>
                <a:gd name="connsiteY9" fmla="*/ 705910 h 705910"/>
                <a:gd name="connsiteX10" fmla="*/ 352955 w 3246120"/>
                <a:gd name="connsiteY10" fmla="*/ 705910 h 705910"/>
                <a:gd name="connsiteX11" fmla="*/ 0 w 3246120"/>
                <a:gd name="connsiteY11" fmla="*/ 352955 h 705910"/>
                <a:gd name="connsiteX12" fmla="*/ 352955 w 3246120"/>
                <a:gd name="connsiteY12" fmla="*/ 0 h 70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46120" h="705910">
                  <a:moveTo>
                    <a:pt x="368297" y="88606"/>
                  </a:moveTo>
                  <a:cubicBezTo>
                    <a:pt x="222301" y="88606"/>
                    <a:pt x="103948" y="206959"/>
                    <a:pt x="103948" y="352955"/>
                  </a:cubicBezTo>
                  <a:cubicBezTo>
                    <a:pt x="103948" y="498951"/>
                    <a:pt x="222301" y="617304"/>
                    <a:pt x="368297" y="617304"/>
                  </a:cubicBezTo>
                  <a:lnTo>
                    <a:pt x="2887968" y="617304"/>
                  </a:lnTo>
                  <a:cubicBezTo>
                    <a:pt x="3033964" y="617304"/>
                    <a:pt x="3152317" y="498951"/>
                    <a:pt x="3152317" y="352955"/>
                  </a:cubicBezTo>
                  <a:cubicBezTo>
                    <a:pt x="3152317" y="206959"/>
                    <a:pt x="3033964" y="88606"/>
                    <a:pt x="2887968" y="88606"/>
                  </a:cubicBezTo>
                  <a:close/>
                  <a:moveTo>
                    <a:pt x="352955" y="0"/>
                  </a:moveTo>
                  <a:lnTo>
                    <a:pt x="2893165" y="0"/>
                  </a:lnTo>
                  <a:cubicBezTo>
                    <a:pt x="3088097" y="0"/>
                    <a:pt x="3246120" y="158023"/>
                    <a:pt x="3246120" y="352955"/>
                  </a:cubicBezTo>
                  <a:cubicBezTo>
                    <a:pt x="3246120" y="547887"/>
                    <a:pt x="3088097" y="705910"/>
                    <a:pt x="2893165" y="705910"/>
                  </a:cubicBezTo>
                  <a:lnTo>
                    <a:pt x="352955" y="705910"/>
                  </a:lnTo>
                  <a:cubicBezTo>
                    <a:pt x="158023" y="705910"/>
                    <a:pt x="0" y="547887"/>
                    <a:pt x="0" y="352955"/>
                  </a:cubicBezTo>
                  <a:cubicBezTo>
                    <a:pt x="0" y="158023"/>
                    <a:pt x="158023" y="0"/>
                    <a:pt x="352955" y="0"/>
                  </a:cubicBezTo>
                  <a:close/>
                </a:path>
              </a:pathLst>
            </a:custGeom>
            <a:solidFill>
              <a:schemeClr val="bg1">
                <a:lumMod val="95000"/>
              </a:schemeClr>
            </a:solidFill>
            <a:ln>
              <a:noFill/>
            </a:ln>
            <a:effectLst>
              <a:outerShdw blurRad="1016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9" name="圆角矩形 38"/>
            <p:cNvSpPr/>
            <p:nvPr/>
          </p:nvSpPr>
          <p:spPr>
            <a:xfrm>
              <a:off x="6194875" y="2128394"/>
              <a:ext cx="3048369" cy="528698"/>
            </a:xfrm>
            <a:prstGeom prst="roundRect">
              <a:avLst>
                <a:gd name="adj" fmla="val 50000"/>
              </a:avLst>
            </a:prstGeom>
            <a:noFill/>
            <a:ln w="19050">
              <a:gradFill flip="none" rotWithShape="1">
                <a:gsLst>
                  <a:gs pos="0">
                    <a:schemeClr val="bg1">
                      <a:lumMod val="75000"/>
                    </a:schemeClr>
                  </a:gs>
                  <a:gs pos="10000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0" name="圆角矩形 39"/>
            <p:cNvSpPr/>
            <p:nvPr/>
          </p:nvSpPr>
          <p:spPr>
            <a:xfrm>
              <a:off x="6095999" y="2039788"/>
              <a:ext cx="3246120" cy="705910"/>
            </a:xfrm>
            <a:prstGeom prst="roundRect">
              <a:avLst>
                <a:gd name="adj" fmla="val 50000"/>
              </a:avLst>
            </a:prstGeom>
            <a:noFill/>
            <a:ln w="19050">
              <a:gradFill flip="none" rotWithShape="1">
                <a:gsLst>
                  <a:gs pos="0">
                    <a:schemeClr val="bg1"/>
                  </a:gs>
                  <a:gs pos="100000">
                    <a:schemeClr val="bg1">
                      <a:lumMod val="8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41" name="组合 40"/>
          <p:cNvGrpSpPr/>
          <p:nvPr/>
        </p:nvGrpSpPr>
        <p:grpSpPr>
          <a:xfrm>
            <a:off x="6324599" y="5020992"/>
            <a:ext cx="3246121" cy="705910"/>
            <a:chOff x="6095999" y="2039788"/>
            <a:chExt cx="3246121" cy="705910"/>
          </a:xfrm>
        </p:grpSpPr>
        <p:sp>
          <p:nvSpPr>
            <p:cNvPr id="42" name="任意多边形 41"/>
            <p:cNvSpPr/>
            <p:nvPr/>
          </p:nvSpPr>
          <p:spPr>
            <a:xfrm>
              <a:off x="6096000" y="2039788"/>
              <a:ext cx="3246120" cy="705910"/>
            </a:xfrm>
            <a:custGeom>
              <a:avLst/>
              <a:gdLst>
                <a:gd name="connsiteX0" fmla="*/ 368297 w 3246120"/>
                <a:gd name="connsiteY0" fmla="*/ 88606 h 705910"/>
                <a:gd name="connsiteX1" fmla="*/ 103948 w 3246120"/>
                <a:gd name="connsiteY1" fmla="*/ 352955 h 705910"/>
                <a:gd name="connsiteX2" fmla="*/ 368297 w 3246120"/>
                <a:gd name="connsiteY2" fmla="*/ 617304 h 705910"/>
                <a:gd name="connsiteX3" fmla="*/ 2887968 w 3246120"/>
                <a:gd name="connsiteY3" fmla="*/ 617304 h 705910"/>
                <a:gd name="connsiteX4" fmla="*/ 3152317 w 3246120"/>
                <a:gd name="connsiteY4" fmla="*/ 352955 h 705910"/>
                <a:gd name="connsiteX5" fmla="*/ 2887968 w 3246120"/>
                <a:gd name="connsiteY5" fmla="*/ 88606 h 705910"/>
                <a:gd name="connsiteX6" fmla="*/ 352955 w 3246120"/>
                <a:gd name="connsiteY6" fmla="*/ 0 h 705910"/>
                <a:gd name="connsiteX7" fmla="*/ 2893165 w 3246120"/>
                <a:gd name="connsiteY7" fmla="*/ 0 h 705910"/>
                <a:gd name="connsiteX8" fmla="*/ 3246120 w 3246120"/>
                <a:gd name="connsiteY8" fmla="*/ 352955 h 705910"/>
                <a:gd name="connsiteX9" fmla="*/ 2893165 w 3246120"/>
                <a:gd name="connsiteY9" fmla="*/ 705910 h 705910"/>
                <a:gd name="connsiteX10" fmla="*/ 352955 w 3246120"/>
                <a:gd name="connsiteY10" fmla="*/ 705910 h 705910"/>
                <a:gd name="connsiteX11" fmla="*/ 0 w 3246120"/>
                <a:gd name="connsiteY11" fmla="*/ 352955 h 705910"/>
                <a:gd name="connsiteX12" fmla="*/ 352955 w 3246120"/>
                <a:gd name="connsiteY12" fmla="*/ 0 h 70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46120" h="705910">
                  <a:moveTo>
                    <a:pt x="368297" y="88606"/>
                  </a:moveTo>
                  <a:cubicBezTo>
                    <a:pt x="222301" y="88606"/>
                    <a:pt x="103948" y="206959"/>
                    <a:pt x="103948" y="352955"/>
                  </a:cubicBezTo>
                  <a:cubicBezTo>
                    <a:pt x="103948" y="498951"/>
                    <a:pt x="222301" y="617304"/>
                    <a:pt x="368297" y="617304"/>
                  </a:cubicBezTo>
                  <a:lnTo>
                    <a:pt x="2887968" y="617304"/>
                  </a:lnTo>
                  <a:cubicBezTo>
                    <a:pt x="3033964" y="617304"/>
                    <a:pt x="3152317" y="498951"/>
                    <a:pt x="3152317" y="352955"/>
                  </a:cubicBezTo>
                  <a:cubicBezTo>
                    <a:pt x="3152317" y="206959"/>
                    <a:pt x="3033964" y="88606"/>
                    <a:pt x="2887968" y="88606"/>
                  </a:cubicBezTo>
                  <a:close/>
                  <a:moveTo>
                    <a:pt x="352955" y="0"/>
                  </a:moveTo>
                  <a:lnTo>
                    <a:pt x="2893165" y="0"/>
                  </a:lnTo>
                  <a:cubicBezTo>
                    <a:pt x="3088097" y="0"/>
                    <a:pt x="3246120" y="158023"/>
                    <a:pt x="3246120" y="352955"/>
                  </a:cubicBezTo>
                  <a:cubicBezTo>
                    <a:pt x="3246120" y="547887"/>
                    <a:pt x="3088097" y="705910"/>
                    <a:pt x="2893165" y="705910"/>
                  </a:cubicBezTo>
                  <a:lnTo>
                    <a:pt x="352955" y="705910"/>
                  </a:lnTo>
                  <a:cubicBezTo>
                    <a:pt x="158023" y="705910"/>
                    <a:pt x="0" y="547887"/>
                    <a:pt x="0" y="352955"/>
                  </a:cubicBezTo>
                  <a:cubicBezTo>
                    <a:pt x="0" y="158023"/>
                    <a:pt x="158023" y="0"/>
                    <a:pt x="352955" y="0"/>
                  </a:cubicBezTo>
                  <a:close/>
                </a:path>
              </a:pathLst>
            </a:custGeom>
            <a:solidFill>
              <a:schemeClr val="bg1">
                <a:lumMod val="95000"/>
              </a:schemeClr>
            </a:solidFill>
            <a:ln>
              <a:noFill/>
            </a:ln>
            <a:effectLst>
              <a:outerShdw blurRad="1016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3" name="圆角矩形 42"/>
            <p:cNvSpPr/>
            <p:nvPr/>
          </p:nvSpPr>
          <p:spPr>
            <a:xfrm>
              <a:off x="6194875" y="2128394"/>
              <a:ext cx="3048369" cy="528698"/>
            </a:xfrm>
            <a:prstGeom prst="roundRect">
              <a:avLst>
                <a:gd name="adj" fmla="val 50000"/>
              </a:avLst>
            </a:prstGeom>
            <a:noFill/>
            <a:ln w="19050">
              <a:gradFill flip="none" rotWithShape="1">
                <a:gsLst>
                  <a:gs pos="0">
                    <a:schemeClr val="bg1">
                      <a:lumMod val="75000"/>
                    </a:schemeClr>
                  </a:gs>
                  <a:gs pos="10000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4" name="圆角矩形 43"/>
            <p:cNvSpPr/>
            <p:nvPr/>
          </p:nvSpPr>
          <p:spPr>
            <a:xfrm>
              <a:off x="6095999" y="2039788"/>
              <a:ext cx="3246120" cy="705910"/>
            </a:xfrm>
            <a:prstGeom prst="roundRect">
              <a:avLst>
                <a:gd name="adj" fmla="val 50000"/>
              </a:avLst>
            </a:prstGeom>
            <a:noFill/>
            <a:ln w="19050">
              <a:gradFill flip="none" rotWithShape="1">
                <a:gsLst>
                  <a:gs pos="0">
                    <a:schemeClr val="bg1"/>
                  </a:gs>
                  <a:gs pos="100000">
                    <a:schemeClr val="bg1">
                      <a:lumMod val="8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63" name="Group 41"/>
          <p:cNvGrpSpPr>
            <a:grpSpLocks noChangeAspect="1"/>
          </p:cNvGrpSpPr>
          <p:nvPr/>
        </p:nvGrpSpPr>
        <p:grpSpPr bwMode="auto">
          <a:xfrm>
            <a:off x="6782487" y="2102567"/>
            <a:ext cx="284097" cy="347774"/>
            <a:chOff x="3783" y="2089"/>
            <a:chExt cx="116" cy="142"/>
          </a:xfrm>
          <a:solidFill>
            <a:schemeClr val="bg1"/>
          </a:solidFill>
          <a:effectLst/>
        </p:grpSpPr>
        <p:sp>
          <p:nvSpPr>
            <p:cNvPr id="64" name="Freeform 42"/>
            <p:cNvSpPr>
              <a:spLocks/>
            </p:cNvSpPr>
            <p:nvPr/>
          </p:nvSpPr>
          <p:spPr bwMode="auto">
            <a:xfrm>
              <a:off x="3791" y="2221"/>
              <a:ext cx="20" cy="10"/>
            </a:xfrm>
            <a:custGeom>
              <a:avLst/>
              <a:gdLst>
                <a:gd name="T0" fmla="*/ 8 w 8"/>
                <a:gd name="T1" fmla="*/ 0 h 4"/>
                <a:gd name="T2" fmla="*/ 1 w 8"/>
                <a:gd name="T3" fmla="*/ 0 h 4"/>
                <a:gd name="T4" fmla="*/ 0 w 8"/>
                <a:gd name="T5" fmla="*/ 0 h 4"/>
                <a:gd name="T6" fmla="*/ 0 w 8"/>
                <a:gd name="T7" fmla="*/ 4 h 4"/>
                <a:gd name="T8" fmla="*/ 1 w 8"/>
                <a:gd name="T9" fmla="*/ 4 h 4"/>
                <a:gd name="T10" fmla="*/ 8 w 8"/>
                <a:gd name="T11" fmla="*/ 4 h 4"/>
                <a:gd name="T12" fmla="*/ 8 w 8"/>
                <a:gd name="T13" fmla="*/ 4 h 4"/>
                <a:gd name="T14" fmla="*/ 8 w 8"/>
                <a:gd name="T15" fmla="*/ 0 h 4"/>
                <a:gd name="T16" fmla="*/ 8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8" y="0"/>
                  </a:moveTo>
                  <a:cubicBezTo>
                    <a:pt x="1" y="0"/>
                    <a:pt x="1" y="0"/>
                    <a:pt x="1" y="0"/>
                  </a:cubicBezTo>
                  <a:cubicBezTo>
                    <a:pt x="0" y="0"/>
                    <a:pt x="0" y="0"/>
                    <a:pt x="0" y="0"/>
                  </a:cubicBezTo>
                  <a:cubicBezTo>
                    <a:pt x="0" y="4"/>
                    <a:pt x="0" y="4"/>
                    <a:pt x="0" y="4"/>
                  </a:cubicBezTo>
                  <a:cubicBezTo>
                    <a:pt x="0" y="4"/>
                    <a:pt x="0" y="4"/>
                    <a:pt x="1" y="4"/>
                  </a:cubicBezTo>
                  <a:cubicBezTo>
                    <a:pt x="8" y="4"/>
                    <a:pt x="8" y="4"/>
                    <a:pt x="8" y="4"/>
                  </a:cubicBezTo>
                  <a:cubicBezTo>
                    <a:pt x="8" y="4"/>
                    <a:pt x="8" y="4"/>
                    <a:pt x="8" y="4"/>
                  </a:cubicBezTo>
                  <a:cubicBezTo>
                    <a:pt x="8" y="0"/>
                    <a:pt x="8" y="0"/>
                    <a:pt x="8" y="0"/>
                  </a:cubicBezTo>
                  <a:cubicBezTo>
                    <a:pt x="8" y="0"/>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65" name="Freeform 43"/>
            <p:cNvSpPr>
              <a:spLocks/>
            </p:cNvSpPr>
            <p:nvPr/>
          </p:nvSpPr>
          <p:spPr bwMode="auto">
            <a:xfrm>
              <a:off x="3818" y="2208"/>
              <a:ext cx="23" cy="23"/>
            </a:xfrm>
            <a:custGeom>
              <a:avLst/>
              <a:gdLst>
                <a:gd name="T0" fmla="*/ 8 w 9"/>
                <a:gd name="T1" fmla="*/ 0 h 9"/>
                <a:gd name="T2" fmla="*/ 1 w 9"/>
                <a:gd name="T3" fmla="*/ 0 h 9"/>
                <a:gd name="T4" fmla="*/ 0 w 9"/>
                <a:gd name="T5" fmla="*/ 1 h 9"/>
                <a:gd name="T6" fmla="*/ 0 w 9"/>
                <a:gd name="T7" fmla="*/ 9 h 9"/>
                <a:gd name="T8" fmla="*/ 1 w 9"/>
                <a:gd name="T9" fmla="*/ 9 h 9"/>
                <a:gd name="T10" fmla="*/ 8 w 9"/>
                <a:gd name="T11" fmla="*/ 9 h 9"/>
                <a:gd name="T12" fmla="*/ 9 w 9"/>
                <a:gd name="T13" fmla="*/ 9 h 9"/>
                <a:gd name="T14" fmla="*/ 9 w 9"/>
                <a:gd name="T15" fmla="*/ 1 h 9"/>
                <a:gd name="T16" fmla="*/ 8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8" y="0"/>
                  </a:moveTo>
                  <a:cubicBezTo>
                    <a:pt x="1" y="0"/>
                    <a:pt x="1" y="0"/>
                    <a:pt x="1" y="0"/>
                  </a:cubicBezTo>
                  <a:cubicBezTo>
                    <a:pt x="1" y="0"/>
                    <a:pt x="0" y="1"/>
                    <a:pt x="0" y="1"/>
                  </a:cubicBezTo>
                  <a:cubicBezTo>
                    <a:pt x="0" y="9"/>
                    <a:pt x="0" y="9"/>
                    <a:pt x="0" y="9"/>
                  </a:cubicBezTo>
                  <a:cubicBezTo>
                    <a:pt x="0" y="9"/>
                    <a:pt x="1" y="9"/>
                    <a:pt x="1" y="9"/>
                  </a:cubicBezTo>
                  <a:cubicBezTo>
                    <a:pt x="8" y="9"/>
                    <a:pt x="8" y="9"/>
                    <a:pt x="8" y="9"/>
                  </a:cubicBezTo>
                  <a:cubicBezTo>
                    <a:pt x="8" y="9"/>
                    <a:pt x="9" y="9"/>
                    <a:pt x="9" y="9"/>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66" name="Freeform 44"/>
            <p:cNvSpPr>
              <a:spLocks/>
            </p:cNvSpPr>
            <p:nvPr/>
          </p:nvSpPr>
          <p:spPr bwMode="auto">
            <a:xfrm>
              <a:off x="3849" y="2184"/>
              <a:ext cx="20" cy="47"/>
            </a:xfrm>
            <a:custGeom>
              <a:avLst/>
              <a:gdLst>
                <a:gd name="T0" fmla="*/ 7 w 8"/>
                <a:gd name="T1" fmla="*/ 0 h 19"/>
                <a:gd name="T2" fmla="*/ 0 w 8"/>
                <a:gd name="T3" fmla="*/ 0 h 19"/>
                <a:gd name="T4" fmla="*/ 0 w 8"/>
                <a:gd name="T5" fmla="*/ 1 h 19"/>
                <a:gd name="T6" fmla="*/ 0 w 8"/>
                <a:gd name="T7" fmla="*/ 19 h 19"/>
                <a:gd name="T8" fmla="*/ 0 w 8"/>
                <a:gd name="T9" fmla="*/ 19 h 19"/>
                <a:gd name="T10" fmla="*/ 7 w 8"/>
                <a:gd name="T11" fmla="*/ 19 h 19"/>
                <a:gd name="T12" fmla="*/ 8 w 8"/>
                <a:gd name="T13" fmla="*/ 19 h 19"/>
                <a:gd name="T14" fmla="*/ 8 w 8"/>
                <a:gd name="T15" fmla="*/ 1 h 19"/>
                <a:gd name="T16" fmla="*/ 7 w 8"/>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9">
                  <a:moveTo>
                    <a:pt x="7" y="0"/>
                  </a:moveTo>
                  <a:cubicBezTo>
                    <a:pt x="0" y="0"/>
                    <a:pt x="0" y="0"/>
                    <a:pt x="0" y="0"/>
                  </a:cubicBezTo>
                  <a:cubicBezTo>
                    <a:pt x="0" y="0"/>
                    <a:pt x="0" y="1"/>
                    <a:pt x="0" y="1"/>
                  </a:cubicBezTo>
                  <a:cubicBezTo>
                    <a:pt x="0" y="19"/>
                    <a:pt x="0" y="19"/>
                    <a:pt x="0" y="19"/>
                  </a:cubicBezTo>
                  <a:cubicBezTo>
                    <a:pt x="0" y="19"/>
                    <a:pt x="0" y="19"/>
                    <a:pt x="0" y="19"/>
                  </a:cubicBezTo>
                  <a:cubicBezTo>
                    <a:pt x="7" y="19"/>
                    <a:pt x="7" y="19"/>
                    <a:pt x="7" y="19"/>
                  </a:cubicBezTo>
                  <a:cubicBezTo>
                    <a:pt x="8" y="19"/>
                    <a:pt x="8" y="19"/>
                    <a:pt x="8" y="19"/>
                  </a:cubicBezTo>
                  <a:cubicBezTo>
                    <a:pt x="8" y="1"/>
                    <a:pt x="8" y="1"/>
                    <a:pt x="8" y="1"/>
                  </a:cubicBezTo>
                  <a:cubicBezTo>
                    <a:pt x="8" y="1"/>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67" name="Freeform 45"/>
            <p:cNvSpPr>
              <a:spLocks/>
            </p:cNvSpPr>
            <p:nvPr/>
          </p:nvSpPr>
          <p:spPr bwMode="auto">
            <a:xfrm>
              <a:off x="3877" y="2161"/>
              <a:ext cx="22" cy="70"/>
            </a:xfrm>
            <a:custGeom>
              <a:avLst/>
              <a:gdLst>
                <a:gd name="T0" fmla="*/ 8 w 9"/>
                <a:gd name="T1" fmla="*/ 0 h 28"/>
                <a:gd name="T2" fmla="*/ 1 w 9"/>
                <a:gd name="T3" fmla="*/ 0 h 28"/>
                <a:gd name="T4" fmla="*/ 0 w 9"/>
                <a:gd name="T5" fmla="*/ 1 h 28"/>
                <a:gd name="T6" fmla="*/ 0 w 9"/>
                <a:gd name="T7" fmla="*/ 28 h 28"/>
                <a:gd name="T8" fmla="*/ 1 w 9"/>
                <a:gd name="T9" fmla="*/ 28 h 28"/>
                <a:gd name="T10" fmla="*/ 8 w 9"/>
                <a:gd name="T11" fmla="*/ 28 h 28"/>
                <a:gd name="T12" fmla="*/ 9 w 9"/>
                <a:gd name="T13" fmla="*/ 28 h 28"/>
                <a:gd name="T14" fmla="*/ 9 w 9"/>
                <a:gd name="T15" fmla="*/ 1 h 28"/>
                <a:gd name="T16" fmla="*/ 8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8" y="0"/>
                  </a:moveTo>
                  <a:cubicBezTo>
                    <a:pt x="1" y="0"/>
                    <a:pt x="1" y="0"/>
                    <a:pt x="1" y="0"/>
                  </a:cubicBezTo>
                  <a:cubicBezTo>
                    <a:pt x="0" y="0"/>
                    <a:pt x="0" y="1"/>
                    <a:pt x="0" y="1"/>
                  </a:cubicBezTo>
                  <a:cubicBezTo>
                    <a:pt x="0" y="28"/>
                    <a:pt x="0" y="28"/>
                    <a:pt x="0" y="28"/>
                  </a:cubicBezTo>
                  <a:cubicBezTo>
                    <a:pt x="0" y="28"/>
                    <a:pt x="0" y="28"/>
                    <a:pt x="1" y="28"/>
                  </a:cubicBezTo>
                  <a:cubicBezTo>
                    <a:pt x="8" y="28"/>
                    <a:pt x="8" y="28"/>
                    <a:pt x="8" y="28"/>
                  </a:cubicBezTo>
                  <a:cubicBezTo>
                    <a:pt x="8" y="28"/>
                    <a:pt x="9" y="28"/>
                    <a:pt x="9" y="28"/>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68" name="Freeform 46"/>
            <p:cNvSpPr>
              <a:spLocks/>
            </p:cNvSpPr>
            <p:nvPr/>
          </p:nvSpPr>
          <p:spPr bwMode="auto">
            <a:xfrm>
              <a:off x="3821" y="2089"/>
              <a:ext cx="23" cy="27"/>
            </a:xfrm>
            <a:custGeom>
              <a:avLst/>
              <a:gdLst>
                <a:gd name="T0" fmla="*/ 5 w 9"/>
                <a:gd name="T1" fmla="*/ 10 h 11"/>
                <a:gd name="T2" fmla="*/ 8 w 9"/>
                <a:gd name="T3" fmla="*/ 4 h 11"/>
                <a:gd name="T4" fmla="*/ 5 w 9"/>
                <a:gd name="T5" fmla="*/ 0 h 11"/>
                <a:gd name="T6" fmla="*/ 0 w 9"/>
                <a:gd name="T7" fmla="*/ 4 h 11"/>
                <a:gd name="T8" fmla="*/ 5 w 9"/>
                <a:gd name="T9" fmla="*/ 10 h 11"/>
              </a:gdLst>
              <a:ahLst/>
              <a:cxnLst>
                <a:cxn ang="0">
                  <a:pos x="T0" y="T1"/>
                </a:cxn>
                <a:cxn ang="0">
                  <a:pos x="T2" y="T3"/>
                </a:cxn>
                <a:cxn ang="0">
                  <a:pos x="T4" y="T5"/>
                </a:cxn>
                <a:cxn ang="0">
                  <a:pos x="T6" y="T7"/>
                </a:cxn>
                <a:cxn ang="0">
                  <a:pos x="T8" y="T9"/>
                </a:cxn>
              </a:cxnLst>
              <a:rect l="0" t="0" r="r" b="b"/>
              <a:pathLst>
                <a:path w="9" h="11">
                  <a:moveTo>
                    <a:pt x="5" y="10"/>
                  </a:moveTo>
                  <a:cubicBezTo>
                    <a:pt x="8" y="10"/>
                    <a:pt x="8" y="7"/>
                    <a:pt x="8" y="4"/>
                  </a:cubicBezTo>
                  <a:cubicBezTo>
                    <a:pt x="9" y="2"/>
                    <a:pt x="7" y="0"/>
                    <a:pt x="5" y="0"/>
                  </a:cubicBezTo>
                  <a:cubicBezTo>
                    <a:pt x="2" y="0"/>
                    <a:pt x="0" y="2"/>
                    <a:pt x="0" y="4"/>
                  </a:cubicBezTo>
                  <a:cubicBezTo>
                    <a:pt x="1" y="8"/>
                    <a:pt x="4" y="11"/>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69" name="Freeform 47"/>
            <p:cNvSpPr>
              <a:spLocks/>
            </p:cNvSpPr>
            <p:nvPr/>
          </p:nvSpPr>
          <p:spPr bwMode="auto">
            <a:xfrm>
              <a:off x="3785" y="2164"/>
              <a:ext cx="36" cy="44"/>
            </a:xfrm>
            <a:custGeom>
              <a:avLst/>
              <a:gdLst>
                <a:gd name="T0" fmla="*/ 12 w 14"/>
                <a:gd name="T1" fmla="*/ 1 h 18"/>
                <a:gd name="T2" fmla="*/ 10 w 14"/>
                <a:gd name="T3" fmla="*/ 0 h 18"/>
                <a:gd name="T4" fmla="*/ 8 w 14"/>
                <a:gd name="T5" fmla="*/ 6 h 18"/>
                <a:gd name="T6" fmla="*/ 1 w 14"/>
                <a:gd name="T7" fmla="*/ 14 h 18"/>
                <a:gd name="T8" fmla="*/ 1 w 14"/>
                <a:gd name="T9" fmla="*/ 17 h 18"/>
                <a:gd name="T10" fmla="*/ 4 w 14"/>
                <a:gd name="T11" fmla="*/ 17 h 18"/>
                <a:gd name="T12" fmla="*/ 12 w 14"/>
                <a:gd name="T13" fmla="*/ 9 h 18"/>
                <a:gd name="T14" fmla="*/ 13 w 14"/>
                <a:gd name="T15" fmla="*/ 8 h 18"/>
                <a:gd name="T16" fmla="*/ 14 w 14"/>
                <a:gd name="T17" fmla="*/ 3 h 18"/>
                <a:gd name="T18" fmla="*/ 12 w 14"/>
                <a:gd name="T1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8">
                  <a:moveTo>
                    <a:pt x="12" y="1"/>
                  </a:moveTo>
                  <a:cubicBezTo>
                    <a:pt x="11" y="1"/>
                    <a:pt x="10" y="0"/>
                    <a:pt x="10" y="0"/>
                  </a:cubicBezTo>
                  <a:cubicBezTo>
                    <a:pt x="8" y="6"/>
                    <a:pt x="8" y="6"/>
                    <a:pt x="8" y="6"/>
                  </a:cubicBezTo>
                  <a:cubicBezTo>
                    <a:pt x="1" y="14"/>
                    <a:pt x="1" y="14"/>
                    <a:pt x="1" y="14"/>
                  </a:cubicBezTo>
                  <a:cubicBezTo>
                    <a:pt x="0" y="15"/>
                    <a:pt x="0" y="16"/>
                    <a:pt x="1" y="17"/>
                  </a:cubicBezTo>
                  <a:cubicBezTo>
                    <a:pt x="2" y="18"/>
                    <a:pt x="4" y="18"/>
                    <a:pt x="4" y="17"/>
                  </a:cubicBezTo>
                  <a:cubicBezTo>
                    <a:pt x="12" y="9"/>
                    <a:pt x="12" y="9"/>
                    <a:pt x="12" y="9"/>
                  </a:cubicBezTo>
                  <a:cubicBezTo>
                    <a:pt x="12" y="9"/>
                    <a:pt x="13" y="8"/>
                    <a:pt x="13" y="8"/>
                  </a:cubicBezTo>
                  <a:cubicBezTo>
                    <a:pt x="14" y="3"/>
                    <a:pt x="14" y="3"/>
                    <a:pt x="14" y="3"/>
                  </a:cubicBezTo>
                  <a:cubicBezTo>
                    <a:pt x="13" y="2"/>
                    <a:pt x="13" y="2"/>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70" name="Freeform 48"/>
            <p:cNvSpPr>
              <a:spLocks/>
            </p:cNvSpPr>
            <p:nvPr/>
          </p:nvSpPr>
          <p:spPr bwMode="auto">
            <a:xfrm>
              <a:off x="3836" y="2116"/>
              <a:ext cx="33" cy="20"/>
            </a:xfrm>
            <a:custGeom>
              <a:avLst/>
              <a:gdLst>
                <a:gd name="T0" fmla="*/ 6 w 13"/>
                <a:gd name="T1" fmla="*/ 8 h 8"/>
                <a:gd name="T2" fmla="*/ 12 w 13"/>
                <a:gd name="T3" fmla="*/ 4 h 8"/>
                <a:gd name="T4" fmla="*/ 12 w 13"/>
                <a:gd name="T5" fmla="*/ 1 h 8"/>
                <a:gd name="T6" fmla="*/ 10 w 13"/>
                <a:gd name="T7" fmla="*/ 1 h 8"/>
                <a:gd name="T8" fmla="*/ 5 w 13"/>
                <a:gd name="T9" fmla="*/ 4 h 8"/>
                <a:gd name="T10" fmla="*/ 1 w 13"/>
                <a:gd name="T11" fmla="*/ 3 h 8"/>
                <a:gd name="T12" fmla="*/ 1 w 13"/>
                <a:gd name="T13" fmla="*/ 5 h 8"/>
                <a:gd name="T14" fmla="*/ 0 w 13"/>
                <a:gd name="T15" fmla="*/ 7 h 8"/>
                <a:gd name="T16" fmla="*/ 5 w 13"/>
                <a:gd name="T17" fmla="*/ 8 h 8"/>
                <a:gd name="T18" fmla="*/ 6 w 1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6" y="8"/>
                  </a:moveTo>
                  <a:cubicBezTo>
                    <a:pt x="12" y="4"/>
                    <a:pt x="12" y="4"/>
                    <a:pt x="12" y="4"/>
                  </a:cubicBezTo>
                  <a:cubicBezTo>
                    <a:pt x="13" y="3"/>
                    <a:pt x="13" y="2"/>
                    <a:pt x="12" y="1"/>
                  </a:cubicBezTo>
                  <a:cubicBezTo>
                    <a:pt x="12" y="1"/>
                    <a:pt x="11" y="0"/>
                    <a:pt x="10" y="1"/>
                  </a:cubicBezTo>
                  <a:cubicBezTo>
                    <a:pt x="5" y="4"/>
                    <a:pt x="5" y="4"/>
                    <a:pt x="5" y="4"/>
                  </a:cubicBezTo>
                  <a:cubicBezTo>
                    <a:pt x="1" y="3"/>
                    <a:pt x="1" y="3"/>
                    <a:pt x="1" y="3"/>
                  </a:cubicBezTo>
                  <a:cubicBezTo>
                    <a:pt x="1" y="3"/>
                    <a:pt x="1" y="4"/>
                    <a:pt x="1" y="5"/>
                  </a:cubicBezTo>
                  <a:cubicBezTo>
                    <a:pt x="1" y="6"/>
                    <a:pt x="0" y="7"/>
                    <a:pt x="0" y="7"/>
                  </a:cubicBezTo>
                  <a:cubicBezTo>
                    <a:pt x="5" y="8"/>
                    <a:pt x="5" y="8"/>
                    <a:pt x="5" y="8"/>
                  </a:cubicBezTo>
                  <a:cubicBezTo>
                    <a:pt x="5" y="8"/>
                    <a:pt x="6"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71" name="Freeform 49"/>
            <p:cNvSpPr>
              <a:spLocks/>
            </p:cNvSpPr>
            <p:nvPr/>
          </p:nvSpPr>
          <p:spPr bwMode="auto">
            <a:xfrm>
              <a:off x="3783" y="2116"/>
              <a:ext cx="58" cy="87"/>
            </a:xfrm>
            <a:custGeom>
              <a:avLst/>
              <a:gdLst>
                <a:gd name="T0" fmla="*/ 18 w 23"/>
                <a:gd name="T1" fmla="*/ 17 h 35"/>
                <a:gd name="T2" fmla="*/ 21 w 23"/>
                <a:gd name="T3" fmla="*/ 5 h 35"/>
                <a:gd name="T4" fmla="*/ 21 w 23"/>
                <a:gd name="T5" fmla="*/ 2 h 35"/>
                <a:gd name="T6" fmla="*/ 20 w 23"/>
                <a:gd name="T7" fmla="*/ 2 h 35"/>
                <a:gd name="T8" fmla="*/ 19 w 23"/>
                <a:gd name="T9" fmla="*/ 7 h 35"/>
                <a:gd name="T10" fmla="*/ 20 w 23"/>
                <a:gd name="T11" fmla="*/ 3 h 35"/>
                <a:gd name="T12" fmla="*/ 20 w 23"/>
                <a:gd name="T13" fmla="*/ 2 h 35"/>
                <a:gd name="T14" fmla="*/ 20 w 23"/>
                <a:gd name="T15" fmla="*/ 1 h 35"/>
                <a:gd name="T16" fmla="*/ 19 w 23"/>
                <a:gd name="T17" fmla="*/ 1 h 35"/>
                <a:gd name="T18" fmla="*/ 18 w 23"/>
                <a:gd name="T19" fmla="*/ 2 h 35"/>
                <a:gd name="T20" fmla="*/ 19 w 23"/>
                <a:gd name="T21" fmla="*/ 3 h 35"/>
                <a:gd name="T22" fmla="*/ 18 w 23"/>
                <a:gd name="T23" fmla="*/ 6 h 35"/>
                <a:gd name="T24" fmla="*/ 17 w 23"/>
                <a:gd name="T25" fmla="*/ 0 h 35"/>
                <a:gd name="T26" fmla="*/ 17 w 23"/>
                <a:gd name="T27" fmla="*/ 0 h 35"/>
                <a:gd name="T28" fmla="*/ 17 w 23"/>
                <a:gd name="T29" fmla="*/ 0 h 35"/>
                <a:gd name="T30" fmla="*/ 15 w 23"/>
                <a:gd name="T31" fmla="*/ 0 h 35"/>
                <a:gd name="T32" fmla="*/ 8 w 23"/>
                <a:gd name="T33" fmla="*/ 0 h 35"/>
                <a:gd name="T34" fmla="*/ 1 w 23"/>
                <a:gd name="T35" fmla="*/ 5 h 35"/>
                <a:gd name="T36" fmla="*/ 1 w 23"/>
                <a:gd name="T37" fmla="*/ 8 h 35"/>
                <a:gd name="T38" fmla="*/ 4 w 23"/>
                <a:gd name="T39" fmla="*/ 8 h 35"/>
                <a:gd name="T40" fmla="*/ 4 w 23"/>
                <a:gd name="T41" fmla="*/ 8 h 35"/>
                <a:gd name="T42" fmla="*/ 9 w 23"/>
                <a:gd name="T43" fmla="*/ 4 h 35"/>
                <a:gd name="T44" fmla="*/ 13 w 23"/>
                <a:gd name="T45" fmla="*/ 4 h 35"/>
                <a:gd name="T46" fmla="*/ 12 w 23"/>
                <a:gd name="T47" fmla="*/ 4 h 35"/>
                <a:gd name="T48" fmla="*/ 9 w 23"/>
                <a:gd name="T49" fmla="*/ 15 h 35"/>
                <a:gd name="T50" fmla="*/ 10 w 23"/>
                <a:gd name="T51" fmla="*/ 16 h 35"/>
                <a:gd name="T52" fmla="*/ 14 w 23"/>
                <a:gd name="T53" fmla="*/ 20 h 35"/>
                <a:gd name="T54" fmla="*/ 18 w 23"/>
                <a:gd name="T55" fmla="*/ 24 h 35"/>
                <a:gd name="T56" fmla="*/ 17 w 23"/>
                <a:gd name="T57" fmla="*/ 32 h 35"/>
                <a:gd name="T58" fmla="*/ 19 w 23"/>
                <a:gd name="T59" fmla="*/ 35 h 35"/>
                <a:gd name="T60" fmla="*/ 22 w 23"/>
                <a:gd name="T61" fmla="*/ 33 h 35"/>
                <a:gd name="T62" fmla="*/ 23 w 23"/>
                <a:gd name="T63" fmla="*/ 24 h 35"/>
                <a:gd name="T64" fmla="*/ 23 w 23"/>
                <a:gd name="T65" fmla="*/ 22 h 35"/>
                <a:gd name="T66" fmla="*/ 18 w 23"/>
                <a:gd name="T6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35">
                  <a:moveTo>
                    <a:pt x="18" y="17"/>
                  </a:moveTo>
                  <a:cubicBezTo>
                    <a:pt x="19" y="10"/>
                    <a:pt x="21" y="6"/>
                    <a:pt x="21" y="5"/>
                  </a:cubicBezTo>
                  <a:cubicBezTo>
                    <a:pt x="21" y="3"/>
                    <a:pt x="21" y="2"/>
                    <a:pt x="21" y="2"/>
                  </a:cubicBezTo>
                  <a:cubicBezTo>
                    <a:pt x="20" y="2"/>
                    <a:pt x="20" y="2"/>
                    <a:pt x="20" y="2"/>
                  </a:cubicBezTo>
                  <a:cubicBezTo>
                    <a:pt x="20" y="5"/>
                    <a:pt x="19" y="7"/>
                    <a:pt x="19" y="7"/>
                  </a:cubicBezTo>
                  <a:cubicBezTo>
                    <a:pt x="19" y="7"/>
                    <a:pt x="20" y="4"/>
                    <a:pt x="20" y="3"/>
                  </a:cubicBezTo>
                  <a:cubicBezTo>
                    <a:pt x="20" y="2"/>
                    <a:pt x="20" y="2"/>
                    <a:pt x="20" y="2"/>
                  </a:cubicBezTo>
                  <a:cubicBezTo>
                    <a:pt x="20" y="1"/>
                    <a:pt x="20" y="1"/>
                    <a:pt x="20" y="1"/>
                  </a:cubicBezTo>
                  <a:cubicBezTo>
                    <a:pt x="20" y="1"/>
                    <a:pt x="19" y="1"/>
                    <a:pt x="19" y="1"/>
                  </a:cubicBezTo>
                  <a:cubicBezTo>
                    <a:pt x="19" y="1"/>
                    <a:pt x="18" y="2"/>
                    <a:pt x="18" y="2"/>
                  </a:cubicBezTo>
                  <a:cubicBezTo>
                    <a:pt x="18" y="2"/>
                    <a:pt x="18" y="2"/>
                    <a:pt x="19" y="3"/>
                  </a:cubicBezTo>
                  <a:cubicBezTo>
                    <a:pt x="19" y="3"/>
                    <a:pt x="18" y="4"/>
                    <a:pt x="18" y="6"/>
                  </a:cubicBezTo>
                  <a:cubicBezTo>
                    <a:pt x="18" y="1"/>
                    <a:pt x="17" y="0"/>
                    <a:pt x="17" y="0"/>
                  </a:cubicBezTo>
                  <a:cubicBezTo>
                    <a:pt x="17" y="0"/>
                    <a:pt x="17" y="0"/>
                    <a:pt x="17" y="0"/>
                  </a:cubicBezTo>
                  <a:cubicBezTo>
                    <a:pt x="17" y="0"/>
                    <a:pt x="17" y="0"/>
                    <a:pt x="17" y="0"/>
                  </a:cubicBezTo>
                  <a:cubicBezTo>
                    <a:pt x="16" y="0"/>
                    <a:pt x="15" y="0"/>
                    <a:pt x="15" y="0"/>
                  </a:cubicBezTo>
                  <a:cubicBezTo>
                    <a:pt x="13" y="0"/>
                    <a:pt x="11" y="0"/>
                    <a:pt x="8" y="0"/>
                  </a:cubicBezTo>
                  <a:cubicBezTo>
                    <a:pt x="8" y="0"/>
                    <a:pt x="1" y="5"/>
                    <a:pt x="1" y="5"/>
                  </a:cubicBezTo>
                  <a:cubicBezTo>
                    <a:pt x="0" y="6"/>
                    <a:pt x="0" y="7"/>
                    <a:pt x="1" y="8"/>
                  </a:cubicBezTo>
                  <a:cubicBezTo>
                    <a:pt x="2" y="8"/>
                    <a:pt x="3" y="9"/>
                    <a:pt x="4" y="8"/>
                  </a:cubicBezTo>
                  <a:cubicBezTo>
                    <a:pt x="4" y="8"/>
                    <a:pt x="4" y="8"/>
                    <a:pt x="4" y="8"/>
                  </a:cubicBezTo>
                  <a:cubicBezTo>
                    <a:pt x="4" y="8"/>
                    <a:pt x="9" y="4"/>
                    <a:pt x="9" y="4"/>
                  </a:cubicBezTo>
                  <a:cubicBezTo>
                    <a:pt x="9" y="4"/>
                    <a:pt x="13" y="4"/>
                    <a:pt x="13" y="4"/>
                  </a:cubicBezTo>
                  <a:cubicBezTo>
                    <a:pt x="12" y="4"/>
                    <a:pt x="12" y="4"/>
                    <a:pt x="12" y="4"/>
                  </a:cubicBezTo>
                  <a:cubicBezTo>
                    <a:pt x="11" y="7"/>
                    <a:pt x="9" y="13"/>
                    <a:pt x="9" y="15"/>
                  </a:cubicBezTo>
                  <a:cubicBezTo>
                    <a:pt x="9" y="15"/>
                    <a:pt x="10" y="15"/>
                    <a:pt x="10" y="16"/>
                  </a:cubicBezTo>
                  <a:cubicBezTo>
                    <a:pt x="10" y="16"/>
                    <a:pt x="11" y="18"/>
                    <a:pt x="14" y="20"/>
                  </a:cubicBezTo>
                  <a:cubicBezTo>
                    <a:pt x="14" y="20"/>
                    <a:pt x="18" y="24"/>
                    <a:pt x="18" y="24"/>
                  </a:cubicBezTo>
                  <a:cubicBezTo>
                    <a:pt x="18" y="24"/>
                    <a:pt x="17" y="32"/>
                    <a:pt x="17" y="32"/>
                  </a:cubicBezTo>
                  <a:cubicBezTo>
                    <a:pt x="17" y="34"/>
                    <a:pt x="18" y="35"/>
                    <a:pt x="19" y="35"/>
                  </a:cubicBezTo>
                  <a:cubicBezTo>
                    <a:pt x="20" y="35"/>
                    <a:pt x="21" y="35"/>
                    <a:pt x="22" y="33"/>
                  </a:cubicBezTo>
                  <a:cubicBezTo>
                    <a:pt x="22" y="33"/>
                    <a:pt x="23" y="24"/>
                    <a:pt x="23" y="24"/>
                  </a:cubicBezTo>
                  <a:cubicBezTo>
                    <a:pt x="23" y="23"/>
                    <a:pt x="23" y="22"/>
                    <a:pt x="23" y="22"/>
                  </a:cubicBezTo>
                  <a:cubicBezTo>
                    <a:pt x="22" y="21"/>
                    <a:pt x="18" y="17"/>
                    <a:pt x="1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grpSp>
      <p:grpSp>
        <p:nvGrpSpPr>
          <p:cNvPr id="72" name="Group 52"/>
          <p:cNvGrpSpPr>
            <a:grpSpLocks noChangeAspect="1"/>
          </p:cNvGrpSpPr>
          <p:nvPr/>
        </p:nvGrpSpPr>
        <p:grpSpPr bwMode="auto">
          <a:xfrm>
            <a:off x="6789259" y="3167469"/>
            <a:ext cx="327704" cy="324878"/>
            <a:chOff x="3783" y="2102"/>
            <a:chExt cx="116" cy="115"/>
          </a:xfrm>
          <a:solidFill>
            <a:schemeClr val="bg1"/>
          </a:solidFill>
          <a:effectLst/>
        </p:grpSpPr>
        <p:sp>
          <p:nvSpPr>
            <p:cNvPr id="73" name="Freeform 53"/>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4" name="Freeform 54"/>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5" name="Freeform 55"/>
            <p:cNvSpPr>
              <a:spLocks/>
            </p:cNvSpPr>
            <p:nvPr/>
          </p:nvSpPr>
          <p:spPr bwMode="auto">
            <a:xfrm>
              <a:off x="3839" y="2115"/>
              <a:ext cx="7" cy="10"/>
            </a:xfrm>
            <a:custGeom>
              <a:avLst/>
              <a:gdLst>
                <a:gd name="T0" fmla="*/ 1 w 3"/>
                <a:gd name="T1" fmla="*/ 4 h 4"/>
                <a:gd name="T2" fmla="*/ 1 w 3"/>
                <a:gd name="T3" fmla="*/ 4 h 4"/>
                <a:gd name="T4" fmla="*/ 3 w 3"/>
                <a:gd name="T5" fmla="*/ 3 h 4"/>
                <a:gd name="T6" fmla="*/ 3 w 3"/>
                <a:gd name="T7" fmla="*/ 0 h 4"/>
                <a:gd name="T8" fmla="*/ 1 w 3"/>
                <a:gd name="T9" fmla="*/ 0 h 4"/>
                <a:gd name="T10" fmla="*/ 0 w 3"/>
                <a:gd name="T11" fmla="*/ 0 h 4"/>
                <a:gd name="T12" fmla="*/ 0 w 3"/>
                <a:gd name="T13" fmla="*/ 3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2" y="4"/>
                    <a:pt x="3" y="4"/>
                    <a:pt x="3" y="3"/>
                  </a:cubicBezTo>
                  <a:cubicBezTo>
                    <a:pt x="3" y="0"/>
                    <a:pt x="3" y="0"/>
                    <a:pt x="3" y="0"/>
                  </a:cubicBezTo>
                  <a:cubicBezTo>
                    <a:pt x="2" y="0"/>
                    <a:pt x="2" y="0"/>
                    <a:pt x="1" y="0"/>
                  </a:cubicBezTo>
                  <a:cubicBezTo>
                    <a:pt x="1" y="0"/>
                    <a:pt x="0" y="0"/>
                    <a:pt x="0" y="0"/>
                  </a:cubicBezTo>
                  <a:cubicBezTo>
                    <a:pt x="0" y="3"/>
                    <a:pt x="0" y="3"/>
                    <a:pt x="0" y="3"/>
                  </a:cubicBezTo>
                  <a:cubicBezTo>
                    <a:pt x="0" y="4"/>
                    <a:pt x="0"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6" name="Freeform 56"/>
            <p:cNvSpPr>
              <a:spLocks/>
            </p:cNvSpPr>
            <p:nvPr/>
          </p:nvSpPr>
          <p:spPr bwMode="auto">
            <a:xfrm>
              <a:off x="3839" y="2195"/>
              <a:ext cx="7" cy="10"/>
            </a:xfrm>
            <a:custGeom>
              <a:avLst/>
              <a:gdLst>
                <a:gd name="T0" fmla="*/ 1 w 3"/>
                <a:gd name="T1" fmla="*/ 0 h 4"/>
                <a:gd name="T2" fmla="*/ 1 w 3"/>
                <a:gd name="T3" fmla="*/ 0 h 4"/>
                <a:gd name="T4" fmla="*/ 0 w 3"/>
                <a:gd name="T5" fmla="*/ 1 h 4"/>
                <a:gd name="T6" fmla="*/ 0 w 3"/>
                <a:gd name="T7" fmla="*/ 4 h 4"/>
                <a:gd name="T8" fmla="*/ 1 w 3"/>
                <a:gd name="T9" fmla="*/ 4 h 4"/>
                <a:gd name="T10" fmla="*/ 3 w 3"/>
                <a:gd name="T11" fmla="*/ 4 h 4"/>
                <a:gd name="T12" fmla="*/ 3 w 3"/>
                <a:gd name="T13" fmla="*/ 1 h 4"/>
                <a:gd name="T14" fmla="*/ 1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0"/>
                  </a:moveTo>
                  <a:cubicBezTo>
                    <a:pt x="1" y="0"/>
                    <a:pt x="1" y="0"/>
                    <a:pt x="1" y="0"/>
                  </a:cubicBezTo>
                  <a:cubicBezTo>
                    <a:pt x="0" y="0"/>
                    <a:pt x="0" y="1"/>
                    <a:pt x="0" y="1"/>
                  </a:cubicBezTo>
                  <a:cubicBezTo>
                    <a:pt x="0" y="4"/>
                    <a:pt x="0" y="4"/>
                    <a:pt x="0" y="4"/>
                  </a:cubicBezTo>
                  <a:cubicBezTo>
                    <a:pt x="0" y="4"/>
                    <a:pt x="1" y="4"/>
                    <a:pt x="1" y="4"/>
                  </a:cubicBezTo>
                  <a:cubicBezTo>
                    <a:pt x="2" y="4"/>
                    <a:pt x="2" y="4"/>
                    <a:pt x="3" y="4"/>
                  </a:cubicBezTo>
                  <a:cubicBezTo>
                    <a:pt x="3" y="1"/>
                    <a:pt x="3" y="1"/>
                    <a:pt x="3" y="1"/>
                  </a:cubicBezTo>
                  <a:cubicBezTo>
                    <a:pt x="3" y="1"/>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7" name="Freeform 57"/>
            <p:cNvSpPr>
              <a:spLocks/>
            </p:cNvSpPr>
            <p:nvPr/>
          </p:nvSpPr>
          <p:spPr bwMode="auto">
            <a:xfrm>
              <a:off x="3796" y="2155"/>
              <a:ext cx="10" cy="10"/>
            </a:xfrm>
            <a:custGeom>
              <a:avLst/>
              <a:gdLst>
                <a:gd name="T0" fmla="*/ 3 w 4"/>
                <a:gd name="T1" fmla="*/ 0 h 4"/>
                <a:gd name="T2" fmla="*/ 0 w 4"/>
                <a:gd name="T3" fmla="*/ 0 h 4"/>
                <a:gd name="T4" fmla="*/ 0 w 4"/>
                <a:gd name="T5" fmla="*/ 2 h 4"/>
                <a:gd name="T6" fmla="*/ 0 w 4"/>
                <a:gd name="T7" fmla="*/ 4 h 4"/>
                <a:gd name="T8" fmla="*/ 3 w 4"/>
                <a:gd name="T9" fmla="*/ 4 h 4"/>
                <a:gd name="T10" fmla="*/ 4 w 4"/>
                <a:gd name="T11" fmla="*/ 2 h 4"/>
                <a:gd name="T12" fmla="*/ 4 w 4"/>
                <a:gd name="T13" fmla="*/ 2 h 4"/>
                <a:gd name="T14" fmla="*/ 3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3" y="0"/>
                  </a:moveTo>
                  <a:cubicBezTo>
                    <a:pt x="0" y="0"/>
                    <a:pt x="0" y="0"/>
                    <a:pt x="0" y="0"/>
                  </a:cubicBezTo>
                  <a:cubicBezTo>
                    <a:pt x="0" y="1"/>
                    <a:pt x="0" y="1"/>
                    <a:pt x="0" y="2"/>
                  </a:cubicBezTo>
                  <a:cubicBezTo>
                    <a:pt x="0" y="3"/>
                    <a:pt x="0" y="3"/>
                    <a:pt x="0" y="4"/>
                  </a:cubicBezTo>
                  <a:cubicBezTo>
                    <a:pt x="3" y="4"/>
                    <a:pt x="3" y="4"/>
                    <a:pt x="3" y="4"/>
                  </a:cubicBezTo>
                  <a:cubicBezTo>
                    <a:pt x="4" y="4"/>
                    <a:pt x="4" y="3"/>
                    <a:pt x="4" y="2"/>
                  </a:cubicBezTo>
                  <a:cubicBezTo>
                    <a:pt x="4" y="2"/>
                    <a:pt x="4" y="2"/>
                    <a:pt x="4" y="2"/>
                  </a:cubicBezTo>
                  <a:cubicBezTo>
                    <a:pt x="4" y="1"/>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8" name="Freeform 58"/>
            <p:cNvSpPr>
              <a:spLocks/>
            </p:cNvSpPr>
            <p:nvPr/>
          </p:nvSpPr>
          <p:spPr bwMode="auto">
            <a:xfrm>
              <a:off x="3877" y="2155"/>
              <a:ext cx="10" cy="10"/>
            </a:xfrm>
            <a:custGeom>
              <a:avLst/>
              <a:gdLst>
                <a:gd name="T0" fmla="*/ 4 w 4"/>
                <a:gd name="T1" fmla="*/ 0 h 4"/>
                <a:gd name="T2" fmla="*/ 2 w 4"/>
                <a:gd name="T3" fmla="*/ 0 h 4"/>
                <a:gd name="T4" fmla="*/ 0 w 4"/>
                <a:gd name="T5" fmla="*/ 2 h 4"/>
                <a:gd name="T6" fmla="*/ 0 w 4"/>
                <a:gd name="T7" fmla="*/ 2 h 4"/>
                <a:gd name="T8" fmla="*/ 2 w 4"/>
                <a:gd name="T9" fmla="*/ 4 h 4"/>
                <a:gd name="T10" fmla="*/ 4 w 4"/>
                <a:gd name="T11" fmla="*/ 4 h 4"/>
                <a:gd name="T12" fmla="*/ 4 w 4"/>
                <a:gd name="T13" fmla="*/ 2 h 4"/>
                <a:gd name="T14" fmla="*/ 4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0"/>
                  </a:moveTo>
                  <a:cubicBezTo>
                    <a:pt x="2" y="0"/>
                    <a:pt x="2" y="0"/>
                    <a:pt x="2" y="0"/>
                  </a:cubicBezTo>
                  <a:cubicBezTo>
                    <a:pt x="1" y="0"/>
                    <a:pt x="0" y="1"/>
                    <a:pt x="0" y="2"/>
                  </a:cubicBezTo>
                  <a:cubicBezTo>
                    <a:pt x="0" y="2"/>
                    <a:pt x="0" y="2"/>
                    <a:pt x="0" y="2"/>
                  </a:cubicBezTo>
                  <a:cubicBezTo>
                    <a:pt x="0" y="3"/>
                    <a:pt x="1" y="4"/>
                    <a:pt x="2" y="4"/>
                  </a:cubicBezTo>
                  <a:cubicBezTo>
                    <a:pt x="4" y="4"/>
                    <a:pt x="4" y="4"/>
                    <a:pt x="4" y="4"/>
                  </a:cubicBezTo>
                  <a:cubicBezTo>
                    <a:pt x="4" y="3"/>
                    <a:pt x="4" y="3"/>
                    <a:pt x="4" y="2"/>
                  </a:cubicBezTo>
                  <a:cubicBezTo>
                    <a:pt x="4" y="1"/>
                    <a:pt x="4" y="1"/>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9" name="Freeform 59"/>
            <p:cNvSpPr>
              <a:spLocks/>
            </p:cNvSpPr>
            <p:nvPr/>
          </p:nvSpPr>
          <p:spPr bwMode="auto">
            <a:xfrm>
              <a:off x="3813" y="2127"/>
              <a:ext cx="33" cy="38"/>
            </a:xfrm>
            <a:custGeom>
              <a:avLst/>
              <a:gdLst>
                <a:gd name="T0" fmla="*/ 11 w 13"/>
                <a:gd name="T1" fmla="*/ 0 h 15"/>
                <a:gd name="T2" fmla="*/ 10 w 13"/>
                <a:gd name="T3" fmla="*/ 2 h 15"/>
                <a:gd name="T4" fmla="*/ 10 w 13"/>
                <a:gd name="T5" fmla="*/ 11 h 15"/>
                <a:gd name="T6" fmla="*/ 9 w 13"/>
                <a:gd name="T7" fmla="*/ 12 h 15"/>
                <a:gd name="T8" fmla="*/ 2 w 13"/>
                <a:gd name="T9" fmla="*/ 12 h 15"/>
                <a:gd name="T10" fmla="*/ 0 w 13"/>
                <a:gd name="T11" fmla="*/ 14 h 15"/>
                <a:gd name="T12" fmla="*/ 2 w 13"/>
                <a:gd name="T13" fmla="*/ 15 h 15"/>
                <a:gd name="T14" fmla="*/ 11 w 13"/>
                <a:gd name="T15" fmla="*/ 15 h 15"/>
                <a:gd name="T16" fmla="*/ 12 w 13"/>
                <a:gd name="T17" fmla="*/ 15 h 15"/>
                <a:gd name="T18" fmla="*/ 12 w 13"/>
                <a:gd name="T19" fmla="*/ 15 h 15"/>
                <a:gd name="T20" fmla="*/ 13 w 13"/>
                <a:gd name="T21" fmla="*/ 13 h 15"/>
                <a:gd name="T22" fmla="*/ 13 w 13"/>
                <a:gd name="T23" fmla="*/ 2 h 15"/>
                <a:gd name="T24" fmla="*/ 11 w 13"/>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5">
                  <a:moveTo>
                    <a:pt x="11" y="0"/>
                  </a:moveTo>
                  <a:cubicBezTo>
                    <a:pt x="10" y="0"/>
                    <a:pt x="10" y="1"/>
                    <a:pt x="10" y="2"/>
                  </a:cubicBezTo>
                  <a:cubicBezTo>
                    <a:pt x="10" y="11"/>
                    <a:pt x="10" y="11"/>
                    <a:pt x="10" y="11"/>
                  </a:cubicBezTo>
                  <a:cubicBezTo>
                    <a:pt x="10" y="12"/>
                    <a:pt x="9" y="12"/>
                    <a:pt x="9" y="12"/>
                  </a:cubicBezTo>
                  <a:cubicBezTo>
                    <a:pt x="2" y="12"/>
                    <a:pt x="2" y="12"/>
                    <a:pt x="2" y="12"/>
                  </a:cubicBezTo>
                  <a:cubicBezTo>
                    <a:pt x="1" y="12"/>
                    <a:pt x="0" y="13"/>
                    <a:pt x="0" y="14"/>
                  </a:cubicBezTo>
                  <a:cubicBezTo>
                    <a:pt x="0" y="14"/>
                    <a:pt x="1" y="15"/>
                    <a:pt x="2" y="15"/>
                  </a:cubicBezTo>
                  <a:cubicBezTo>
                    <a:pt x="11" y="15"/>
                    <a:pt x="11" y="15"/>
                    <a:pt x="11" y="15"/>
                  </a:cubicBezTo>
                  <a:cubicBezTo>
                    <a:pt x="11" y="15"/>
                    <a:pt x="12" y="15"/>
                    <a:pt x="12" y="15"/>
                  </a:cubicBezTo>
                  <a:cubicBezTo>
                    <a:pt x="12" y="15"/>
                    <a:pt x="12" y="15"/>
                    <a:pt x="12" y="15"/>
                  </a:cubicBezTo>
                  <a:cubicBezTo>
                    <a:pt x="13" y="14"/>
                    <a:pt x="13" y="14"/>
                    <a:pt x="13" y="13"/>
                  </a:cubicBezTo>
                  <a:cubicBezTo>
                    <a:pt x="13" y="2"/>
                    <a:pt x="13" y="2"/>
                    <a:pt x="13" y="2"/>
                  </a:cubicBezTo>
                  <a:cubicBezTo>
                    <a:pt x="13" y="1"/>
                    <a:pt x="12"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80" name="Group 62"/>
          <p:cNvGrpSpPr>
            <a:grpSpLocks noChangeAspect="1"/>
          </p:cNvGrpSpPr>
          <p:nvPr/>
        </p:nvGrpSpPr>
        <p:grpSpPr bwMode="auto">
          <a:xfrm>
            <a:off x="6791186" y="4170692"/>
            <a:ext cx="349453" cy="279021"/>
            <a:chOff x="3775" y="2110"/>
            <a:chExt cx="129" cy="103"/>
          </a:xfrm>
          <a:solidFill>
            <a:schemeClr val="bg1"/>
          </a:solidFill>
          <a:effectLst/>
        </p:grpSpPr>
        <p:sp>
          <p:nvSpPr>
            <p:cNvPr id="81" name="Freeform 63"/>
            <p:cNvSpPr>
              <a:spLocks/>
            </p:cNvSpPr>
            <p:nvPr/>
          </p:nvSpPr>
          <p:spPr bwMode="auto">
            <a:xfrm>
              <a:off x="3775" y="2177"/>
              <a:ext cx="40" cy="36"/>
            </a:xfrm>
            <a:custGeom>
              <a:avLst/>
              <a:gdLst>
                <a:gd name="T0" fmla="*/ 5 w 16"/>
                <a:gd name="T1" fmla="*/ 0 h 14"/>
                <a:gd name="T2" fmla="*/ 0 w 16"/>
                <a:gd name="T3" fmla="*/ 4 h 14"/>
                <a:gd name="T4" fmla="*/ 10 w 16"/>
                <a:gd name="T5" fmla="*/ 14 h 14"/>
                <a:gd name="T6" fmla="*/ 16 w 16"/>
                <a:gd name="T7" fmla="*/ 9 h 14"/>
                <a:gd name="T8" fmla="*/ 5 w 16"/>
                <a:gd name="T9" fmla="*/ 0 h 14"/>
              </a:gdLst>
              <a:ahLst/>
              <a:cxnLst>
                <a:cxn ang="0">
                  <a:pos x="T0" y="T1"/>
                </a:cxn>
                <a:cxn ang="0">
                  <a:pos x="T2" y="T3"/>
                </a:cxn>
                <a:cxn ang="0">
                  <a:pos x="T4" y="T5"/>
                </a:cxn>
                <a:cxn ang="0">
                  <a:pos x="T6" y="T7"/>
                </a:cxn>
                <a:cxn ang="0">
                  <a:pos x="T8" y="T9"/>
                </a:cxn>
              </a:cxnLst>
              <a:rect l="0" t="0" r="r" b="b"/>
              <a:pathLst>
                <a:path w="16" h="14">
                  <a:moveTo>
                    <a:pt x="5" y="0"/>
                  </a:moveTo>
                  <a:cubicBezTo>
                    <a:pt x="1" y="3"/>
                    <a:pt x="0" y="4"/>
                    <a:pt x="0" y="4"/>
                  </a:cubicBezTo>
                  <a:cubicBezTo>
                    <a:pt x="10" y="14"/>
                    <a:pt x="10" y="14"/>
                    <a:pt x="10" y="14"/>
                  </a:cubicBezTo>
                  <a:cubicBezTo>
                    <a:pt x="10" y="14"/>
                    <a:pt x="13" y="11"/>
                    <a:pt x="16" y="9"/>
                  </a:cubicBez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2" name="Freeform 64"/>
            <p:cNvSpPr>
              <a:spLocks/>
            </p:cNvSpPr>
            <p:nvPr/>
          </p:nvSpPr>
          <p:spPr bwMode="auto">
            <a:xfrm>
              <a:off x="3795" y="2156"/>
              <a:ext cx="109" cy="41"/>
            </a:xfrm>
            <a:custGeom>
              <a:avLst/>
              <a:gdLst>
                <a:gd name="T0" fmla="*/ 37 w 44"/>
                <a:gd name="T1" fmla="*/ 4 h 16"/>
                <a:gd name="T2" fmla="*/ 29 w 44"/>
                <a:gd name="T3" fmla="*/ 9 h 16"/>
                <a:gd name="T4" fmla="*/ 18 w 44"/>
                <a:gd name="T5" fmla="*/ 8 h 16"/>
                <a:gd name="T6" fmla="*/ 25 w 44"/>
                <a:gd name="T7" fmla="*/ 7 h 16"/>
                <a:gd name="T8" fmla="*/ 31 w 44"/>
                <a:gd name="T9" fmla="*/ 2 h 16"/>
                <a:gd name="T10" fmla="*/ 20 w 44"/>
                <a:gd name="T11" fmla="*/ 2 h 16"/>
                <a:gd name="T12" fmla="*/ 9 w 44"/>
                <a:gd name="T13" fmla="*/ 2 h 16"/>
                <a:gd name="T14" fmla="*/ 0 w 44"/>
                <a:gd name="T15" fmla="*/ 7 h 16"/>
                <a:gd name="T16" fmla="*/ 9 w 44"/>
                <a:gd name="T17" fmla="*/ 16 h 16"/>
                <a:gd name="T18" fmla="*/ 13 w 44"/>
                <a:gd name="T19" fmla="*/ 14 h 16"/>
                <a:gd name="T20" fmla="*/ 29 w 44"/>
                <a:gd name="T21" fmla="*/ 14 h 16"/>
                <a:gd name="T22" fmla="*/ 44 w 44"/>
                <a:gd name="T23" fmla="*/ 2 h 16"/>
                <a:gd name="T24" fmla="*/ 37 w 44"/>
                <a:gd name="T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16">
                  <a:moveTo>
                    <a:pt x="37" y="4"/>
                  </a:moveTo>
                  <a:cubicBezTo>
                    <a:pt x="34" y="7"/>
                    <a:pt x="32" y="8"/>
                    <a:pt x="29" y="9"/>
                  </a:cubicBezTo>
                  <a:cubicBezTo>
                    <a:pt x="24" y="10"/>
                    <a:pt x="19" y="9"/>
                    <a:pt x="18" y="8"/>
                  </a:cubicBezTo>
                  <a:cubicBezTo>
                    <a:pt x="15" y="6"/>
                    <a:pt x="18" y="7"/>
                    <a:pt x="25" y="7"/>
                  </a:cubicBezTo>
                  <a:cubicBezTo>
                    <a:pt x="32" y="6"/>
                    <a:pt x="31" y="2"/>
                    <a:pt x="31" y="2"/>
                  </a:cubicBezTo>
                  <a:cubicBezTo>
                    <a:pt x="29" y="2"/>
                    <a:pt x="27" y="2"/>
                    <a:pt x="20" y="2"/>
                  </a:cubicBezTo>
                  <a:cubicBezTo>
                    <a:pt x="17" y="2"/>
                    <a:pt x="12" y="1"/>
                    <a:pt x="9" y="2"/>
                  </a:cubicBezTo>
                  <a:cubicBezTo>
                    <a:pt x="6" y="2"/>
                    <a:pt x="4" y="5"/>
                    <a:pt x="0" y="7"/>
                  </a:cubicBezTo>
                  <a:cubicBezTo>
                    <a:pt x="9" y="16"/>
                    <a:pt x="9" y="16"/>
                    <a:pt x="9" y="16"/>
                  </a:cubicBezTo>
                  <a:cubicBezTo>
                    <a:pt x="11" y="15"/>
                    <a:pt x="12" y="14"/>
                    <a:pt x="13" y="14"/>
                  </a:cubicBezTo>
                  <a:cubicBezTo>
                    <a:pt x="16" y="14"/>
                    <a:pt x="23" y="15"/>
                    <a:pt x="29" y="14"/>
                  </a:cubicBezTo>
                  <a:cubicBezTo>
                    <a:pt x="40" y="9"/>
                    <a:pt x="44" y="2"/>
                    <a:pt x="44" y="2"/>
                  </a:cubicBezTo>
                  <a:cubicBezTo>
                    <a:pt x="44" y="2"/>
                    <a:pt x="41" y="0"/>
                    <a:pt x="3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3" name="Freeform 65"/>
            <p:cNvSpPr>
              <a:spLocks noEditPoints="1"/>
            </p:cNvSpPr>
            <p:nvPr/>
          </p:nvSpPr>
          <p:spPr bwMode="auto">
            <a:xfrm>
              <a:off x="3810" y="2110"/>
              <a:ext cx="94" cy="41"/>
            </a:xfrm>
            <a:custGeom>
              <a:avLst/>
              <a:gdLst>
                <a:gd name="T0" fmla="*/ 38 w 38"/>
                <a:gd name="T1" fmla="*/ 0 h 16"/>
                <a:gd name="T2" fmla="*/ 34 w 38"/>
                <a:gd name="T3" fmla="*/ 0 h 16"/>
                <a:gd name="T4" fmla="*/ 34 w 38"/>
                <a:gd name="T5" fmla="*/ 6 h 16"/>
                <a:gd name="T6" fmla="*/ 32 w 38"/>
                <a:gd name="T7" fmla="*/ 6 h 16"/>
                <a:gd name="T8" fmla="*/ 32 w 38"/>
                <a:gd name="T9" fmla="*/ 0 h 16"/>
                <a:gd name="T10" fmla="*/ 28 w 38"/>
                <a:gd name="T11" fmla="*/ 0 h 16"/>
                <a:gd name="T12" fmla="*/ 28 w 38"/>
                <a:gd name="T13" fmla="*/ 6 h 16"/>
                <a:gd name="T14" fmla="*/ 12 w 38"/>
                <a:gd name="T15" fmla="*/ 6 h 16"/>
                <a:gd name="T16" fmla="*/ 12 w 38"/>
                <a:gd name="T17" fmla="*/ 3 h 16"/>
                <a:gd name="T18" fmla="*/ 12 w 38"/>
                <a:gd name="T19" fmla="*/ 1 h 16"/>
                <a:gd name="T20" fmla="*/ 11 w 38"/>
                <a:gd name="T21" fmla="*/ 0 h 16"/>
                <a:gd name="T22" fmla="*/ 9 w 38"/>
                <a:gd name="T23" fmla="*/ 0 h 16"/>
                <a:gd name="T24" fmla="*/ 3 w 38"/>
                <a:gd name="T25" fmla="*/ 0 h 16"/>
                <a:gd name="T26" fmla="*/ 1 w 38"/>
                <a:gd name="T27" fmla="*/ 0 h 16"/>
                <a:gd name="T28" fmla="*/ 0 w 38"/>
                <a:gd name="T29" fmla="*/ 2 h 16"/>
                <a:gd name="T30" fmla="*/ 0 w 38"/>
                <a:gd name="T31" fmla="*/ 3 h 16"/>
                <a:gd name="T32" fmla="*/ 0 w 38"/>
                <a:gd name="T33" fmla="*/ 13 h 16"/>
                <a:gd name="T34" fmla="*/ 0 w 38"/>
                <a:gd name="T35" fmla="*/ 15 h 16"/>
                <a:gd name="T36" fmla="*/ 2 w 38"/>
                <a:gd name="T37" fmla="*/ 16 h 16"/>
                <a:gd name="T38" fmla="*/ 3 w 38"/>
                <a:gd name="T39" fmla="*/ 16 h 16"/>
                <a:gd name="T40" fmla="*/ 9 w 38"/>
                <a:gd name="T41" fmla="*/ 16 h 16"/>
                <a:gd name="T42" fmla="*/ 11 w 38"/>
                <a:gd name="T43" fmla="*/ 16 h 16"/>
                <a:gd name="T44" fmla="*/ 12 w 38"/>
                <a:gd name="T45" fmla="*/ 14 h 16"/>
                <a:gd name="T46" fmla="*/ 12 w 38"/>
                <a:gd name="T47" fmla="*/ 13 h 16"/>
                <a:gd name="T48" fmla="*/ 12 w 38"/>
                <a:gd name="T49" fmla="*/ 10 h 16"/>
                <a:gd name="T50" fmla="*/ 38 w 38"/>
                <a:gd name="T51" fmla="*/ 10 h 16"/>
                <a:gd name="T52" fmla="*/ 38 w 38"/>
                <a:gd name="T53" fmla="*/ 0 h 16"/>
                <a:gd name="T54" fmla="*/ 3 w 38"/>
                <a:gd name="T55" fmla="*/ 3 h 16"/>
                <a:gd name="T56" fmla="*/ 9 w 38"/>
                <a:gd name="T57" fmla="*/ 3 h 16"/>
                <a:gd name="T58" fmla="*/ 9 w 38"/>
                <a:gd name="T59" fmla="*/ 13 h 16"/>
                <a:gd name="T60" fmla="*/ 3 w 38"/>
                <a:gd name="T61" fmla="*/ 13 h 16"/>
                <a:gd name="T62" fmla="*/ 3 w 38"/>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16">
                  <a:moveTo>
                    <a:pt x="38" y="0"/>
                  </a:moveTo>
                  <a:cubicBezTo>
                    <a:pt x="34" y="0"/>
                    <a:pt x="34" y="0"/>
                    <a:pt x="34" y="0"/>
                  </a:cubicBezTo>
                  <a:cubicBezTo>
                    <a:pt x="34" y="6"/>
                    <a:pt x="34" y="6"/>
                    <a:pt x="34" y="6"/>
                  </a:cubicBezTo>
                  <a:cubicBezTo>
                    <a:pt x="32" y="6"/>
                    <a:pt x="32" y="6"/>
                    <a:pt x="32" y="6"/>
                  </a:cubicBezTo>
                  <a:cubicBezTo>
                    <a:pt x="32" y="0"/>
                    <a:pt x="32" y="0"/>
                    <a:pt x="32" y="0"/>
                  </a:cubicBezTo>
                  <a:cubicBezTo>
                    <a:pt x="28" y="0"/>
                    <a:pt x="28" y="0"/>
                    <a:pt x="28" y="0"/>
                  </a:cubicBezTo>
                  <a:cubicBezTo>
                    <a:pt x="28" y="6"/>
                    <a:pt x="28" y="6"/>
                    <a:pt x="28" y="6"/>
                  </a:cubicBezTo>
                  <a:cubicBezTo>
                    <a:pt x="12" y="6"/>
                    <a:pt x="12" y="6"/>
                    <a:pt x="12" y="6"/>
                  </a:cubicBezTo>
                  <a:cubicBezTo>
                    <a:pt x="12" y="3"/>
                    <a:pt x="12" y="3"/>
                    <a:pt x="12" y="3"/>
                  </a:cubicBezTo>
                  <a:cubicBezTo>
                    <a:pt x="12" y="2"/>
                    <a:pt x="12" y="2"/>
                    <a:pt x="12" y="1"/>
                  </a:cubicBezTo>
                  <a:cubicBezTo>
                    <a:pt x="12" y="1"/>
                    <a:pt x="11" y="0"/>
                    <a:pt x="11" y="0"/>
                  </a:cubicBezTo>
                  <a:cubicBezTo>
                    <a:pt x="10" y="0"/>
                    <a:pt x="10" y="0"/>
                    <a:pt x="9" y="0"/>
                  </a:cubicBezTo>
                  <a:cubicBezTo>
                    <a:pt x="3" y="0"/>
                    <a:pt x="3" y="0"/>
                    <a:pt x="3" y="0"/>
                  </a:cubicBezTo>
                  <a:cubicBezTo>
                    <a:pt x="2" y="0"/>
                    <a:pt x="2" y="0"/>
                    <a:pt x="1" y="0"/>
                  </a:cubicBezTo>
                  <a:cubicBezTo>
                    <a:pt x="1" y="1"/>
                    <a:pt x="0" y="1"/>
                    <a:pt x="0" y="2"/>
                  </a:cubicBezTo>
                  <a:cubicBezTo>
                    <a:pt x="0" y="2"/>
                    <a:pt x="0" y="2"/>
                    <a:pt x="0" y="3"/>
                  </a:cubicBezTo>
                  <a:cubicBezTo>
                    <a:pt x="0" y="13"/>
                    <a:pt x="0" y="13"/>
                    <a:pt x="0" y="13"/>
                  </a:cubicBezTo>
                  <a:cubicBezTo>
                    <a:pt x="0" y="14"/>
                    <a:pt x="0" y="14"/>
                    <a:pt x="0" y="15"/>
                  </a:cubicBezTo>
                  <a:cubicBezTo>
                    <a:pt x="1" y="15"/>
                    <a:pt x="1" y="16"/>
                    <a:pt x="2" y="16"/>
                  </a:cubicBezTo>
                  <a:cubicBezTo>
                    <a:pt x="2" y="16"/>
                    <a:pt x="2" y="16"/>
                    <a:pt x="3" y="16"/>
                  </a:cubicBezTo>
                  <a:cubicBezTo>
                    <a:pt x="9" y="16"/>
                    <a:pt x="9" y="16"/>
                    <a:pt x="9" y="16"/>
                  </a:cubicBezTo>
                  <a:cubicBezTo>
                    <a:pt x="10" y="16"/>
                    <a:pt x="11" y="16"/>
                    <a:pt x="11" y="16"/>
                  </a:cubicBezTo>
                  <a:cubicBezTo>
                    <a:pt x="12" y="15"/>
                    <a:pt x="12" y="15"/>
                    <a:pt x="12" y="14"/>
                  </a:cubicBezTo>
                  <a:cubicBezTo>
                    <a:pt x="12" y="14"/>
                    <a:pt x="12" y="13"/>
                    <a:pt x="12" y="13"/>
                  </a:cubicBezTo>
                  <a:cubicBezTo>
                    <a:pt x="12" y="10"/>
                    <a:pt x="12" y="10"/>
                    <a:pt x="12" y="10"/>
                  </a:cubicBezTo>
                  <a:cubicBezTo>
                    <a:pt x="38" y="10"/>
                    <a:pt x="38" y="10"/>
                    <a:pt x="38" y="10"/>
                  </a:cubicBezTo>
                  <a:lnTo>
                    <a:pt x="38" y="0"/>
                  </a:lnTo>
                  <a:close/>
                  <a:moveTo>
                    <a:pt x="3" y="3"/>
                  </a:moveTo>
                  <a:cubicBezTo>
                    <a:pt x="9" y="3"/>
                    <a:pt x="9" y="3"/>
                    <a:pt x="9" y="3"/>
                  </a:cubicBezTo>
                  <a:cubicBezTo>
                    <a:pt x="9" y="13"/>
                    <a:pt x="9" y="13"/>
                    <a:pt x="9" y="13"/>
                  </a:cubicBezTo>
                  <a:cubicBezTo>
                    <a:pt x="3" y="13"/>
                    <a:pt x="3" y="13"/>
                    <a:pt x="3" y="13"/>
                  </a:cubicBezTo>
                  <a:lnTo>
                    <a:pt x="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84" name="Group 68"/>
          <p:cNvGrpSpPr>
            <a:grpSpLocks noChangeAspect="1"/>
          </p:cNvGrpSpPr>
          <p:nvPr/>
        </p:nvGrpSpPr>
        <p:grpSpPr bwMode="auto">
          <a:xfrm>
            <a:off x="6792034" y="5218808"/>
            <a:ext cx="311725" cy="300349"/>
            <a:chOff x="3770" y="2095"/>
            <a:chExt cx="137" cy="132"/>
          </a:xfrm>
          <a:solidFill>
            <a:schemeClr val="bg1"/>
          </a:solidFill>
          <a:effectLst/>
        </p:grpSpPr>
        <p:sp>
          <p:nvSpPr>
            <p:cNvPr id="85" name="Freeform 69"/>
            <p:cNvSpPr>
              <a:spLocks/>
            </p:cNvSpPr>
            <p:nvPr/>
          </p:nvSpPr>
          <p:spPr bwMode="auto">
            <a:xfrm>
              <a:off x="3770" y="2190"/>
              <a:ext cx="137" cy="37"/>
            </a:xfrm>
            <a:custGeom>
              <a:avLst/>
              <a:gdLst>
                <a:gd name="T0" fmla="*/ 52 w 55"/>
                <a:gd name="T1" fmla="*/ 6 h 15"/>
                <a:gd name="T2" fmla="*/ 38 w 55"/>
                <a:gd name="T3" fmla="*/ 6 h 15"/>
                <a:gd name="T4" fmla="*/ 37 w 55"/>
                <a:gd name="T5" fmla="*/ 6 h 15"/>
                <a:gd name="T6" fmla="*/ 37 w 55"/>
                <a:gd name="T7" fmla="*/ 3 h 15"/>
                <a:gd name="T8" fmla="*/ 37 w 55"/>
                <a:gd name="T9" fmla="*/ 1 h 15"/>
                <a:gd name="T10" fmla="*/ 35 w 55"/>
                <a:gd name="T11" fmla="*/ 0 h 15"/>
                <a:gd name="T12" fmla="*/ 20 w 55"/>
                <a:gd name="T13" fmla="*/ 0 h 15"/>
                <a:gd name="T14" fmla="*/ 18 w 55"/>
                <a:gd name="T15" fmla="*/ 3 h 15"/>
                <a:gd name="T16" fmla="*/ 18 w 55"/>
                <a:gd name="T17" fmla="*/ 6 h 15"/>
                <a:gd name="T18" fmla="*/ 18 w 55"/>
                <a:gd name="T19" fmla="*/ 6 h 15"/>
                <a:gd name="T20" fmla="*/ 3 w 55"/>
                <a:gd name="T21" fmla="*/ 6 h 15"/>
                <a:gd name="T22" fmla="*/ 0 w 55"/>
                <a:gd name="T23" fmla="*/ 8 h 15"/>
                <a:gd name="T24" fmla="*/ 0 w 55"/>
                <a:gd name="T25" fmla="*/ 14 h 15"/>
                <a:gd name="T26" fmla="*/ 1 w 55"/>
                <a:gd name="T27" fmla="*/ 15 h 15"/>
                <a:gd name="T28" fmla="*/ 2 w 55"/>
                <a:gd name="T29" fmla="*/ 14 h 15"/>
                <a:gd name="T30" fmla="*/ 2 w 55"/>
                <a:gd name="T31" fmla="*/ 8 h 15"/>
                <a:gd name="T32" fmla="*/ 3 w 55"/>
                <a:gd name="T33" fmla="*/ 8 h 15"/>
                <a:gd name="T34" fmla="*/ 18 w 55"/>
                <a:gd name="T35" fmla="*/ 8 h 15"/>
                <a:gd name="T36" fmla="*/ 18 w 55"/>
                <a:gd name="T37" fmla="*/ 8 h 15"/>
                <a:gd name="T38" fmla="*/ 18 w 55"/>
                <a:gd name="T39" fmla="*/ 9 h 15"/>
                <a:gd name="T40" fmla="*/ 19 w 55"/>
                <a:gd name="T41" fmla="*/ 9 h 15"/>
                <a:gd name="T42" fmla="*/ 20 w 55"/>
                <a:gd name="T43" fmla="*/ 9 h 15"/>
                <a:gd name="T44" fmla="*/ 20 w 55"/>
                <a:gd name="T45" fmla="*/ 8 h 15"/>
                <a:gd name="T46" fmla="*/ 20 w 55"/>
                <a:gd name="T47" fmla="*/ 3 h 15"/>
                <a:gd name="T48" fmla="*/ 20 w 55"/>
                <a:gd name="T49" fmla="*/ 2 h 15"/>
                <a:gd name="T50" fmla="*/ 35 w 55"/>
                <a:gd name="T51" fmla="*/ 2 h 15"/>
                <a:gd name="T52" fmla="*/ 35 w 55"/>
                <a:gd name="T53" fmla="*/ 3 h 15"/>
                <a:gd name="T54" fmla="*/ 35 w 55"/>
                <a:gd name="T55" fmla="*/ 8 h 15"/>
                <a:gd name="T56" fmla="*/ 36 w 55"/>
                <a:gd name="T57" fmla="*/ 9 h 15"/>
                <a:gd name="T58" fmla="*/ 36 w 55"/>
                <a:gd name="T59" fmla="*/ 9 h 15"/>
                <a:gd name="T60" fmla="*/ 37 w 55"/>
                <a:gd name="T61" fmla="*/ 9 h 15"/>
                <a:gd name="T62" fmla="*/ 37 w 55"/>
                <a:gd name="T63" fmla="*/ 8 h 15"/>
                <a:gd name="T64" fmla="*/ 38 w 55"/>
                <a:gd name="T65" fmla="*/ 8 h 15"/>
                <a:gd name="T66" fmla="*/ 52 w 55"/>
                <a:gd name="T67" fmla="*/ 8 h 15"/>
                <a:gd name="T68" fmla="*/ 53 w 55"/>
                <a:gd name="T69" fmla="*/ 8 h 15"/>
                <a:gd name="T70" fmla="*/ 53 w 55"/>
                <a:gd name="T71" fmla="*/ 14 h 15"/>
                <a:gd name="T72" fmla="*/ 54 w 55"/>
                <a:gd name="T73" fmla="*/ 15 h 15"/>
                <a:gd name="T74" fmla="*/ 55 w 55"/>
                <a:gd name="T75" fmla="*/ 14 h 15"/>
                <a:gd name="T76" fmla="*/ 55 w 55"/>
                <a:gd name="T77" fmla="*/ 8 h 15"/>
                <a:gd name="T78" fmla="*/ 52 w 55"/>
                <a:gd name="T79"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 h="15">
                  <a:moveTo>
                    <a:pt x="52" y="6"/>
                  </a:moveTo>
                  <a:cubicBezTo>
                    <a:pt x="38" y="6"/>
                    <a:pt x="38" y="6"/>
                    <a:pt x="38" y="6"/>
                  </a:cubicBezTo>
                  <a:cubicBezTo>
                    <a:pt x="38" y="6"/>
                    <a:pt x="37" y="6"/>
                    <a:pt x="37" y="6"/>
                  </a:cubicBezTo>
                  <a:cubicBezTo>
                    <a:pt x="37" y="3"/>
                    <a:pt x="37" y="3"/>
                    <a:pt x="37" y="3"/>
                  </a:cubicBezTo>
                  <a:cubicBezTo>
                    <a:pt x="37" y="2"/>
                    <a:pt x="37" y="1"/>
                    <a:pt x="37" y="1"/>
                  </a:cubicBezTo>
                  <a:cubicBezTo>
                    <a:pt x="36" y="0"/>
                    <a:pt x="36" y="0"/>
                    <a:pt x="35" y="0"/>
                  </a:cubicBezTo>
                  <a:cubicBezTo>
                    <a:pt x="20" y="0"/>
                    <a:pt x="20" y="0"/>
                    <a:pt x="20" y="0"/>
                  </a:cubicBezTo>
                  <a:cubicBezTo>
                    <a:pt x="19" y="0"/>
                    <a:pt x="18" y="1"/>
                    <a:pt x="18" y="3"/>
                  </a:cubicBezTo>
                  <a:cubicBezTo>
                    <a:pt x="18" y="6"/>
                    <a:pt x="18" y="6"/>
                    <a:pt x="18" y="6"/>
                  </a:cubicBezTo>
                  <a:cubicBezTo>
                    <a:pt x="18" y="6"/>
                    <a:pt x="18" y="6"/>
                    <a:pt x="18" y="6"/>
                  </a:cubicBezTo>
                  <a:cubicBezTo>
                    <a:pt x="3" y="6"/>
                    <a:pt x="3" y="6"/>
                    <a:pt x="3" y="6"/>
                  </a:cubicBezTo>
                  <a:cubicBezTo>
                    <a:pt x="2" y="6"/>
                    <a:pt x="0" y="7"/>
                    <a:pt x="0" y="8"/>
                  </a:cubicBezTo>
                  <a:cubicBezTo>
                    <a:pt x="0" y="14"/>
                    <a:pt x="0" y="14"/>
                    <a:pt x="0" y="14"/>
                  </a:cubicBezTo>
                  <a:cubicBezTo>
                    <a:pt x="0" y="14"/>
                    <a:pt x="1" y="15"/>
                    <a:pt x="1" y="15"/>
                  </a:cubicBezTo>
                  <a:cubicBezTo>
                    <a:pt x="2" y="15"/>
                    <a:pt x="2" y="14"/>
                    <a:pt x="2" y="14"/>
                  </a:cubicBezTo>
                  <a:cubicBezTo>
                    <a:pt x="2" y="8"/>
                    <a:pt x="2" y="8"/>
                    <a:pt x="2" y="8"/>
                  </a:cubicBezTo>
                  <a:cubicBezTo>
                    <a:pt x="2" y="8"/>
                    <a:pt x="3" y="8"/>
                    <a:pt x="3" y="8"/>
                  </a:cubicBezTo>
                  <a:cubicBezTo>
                    <a:pt x="18" y="8"/>
                    <a:pt x="18" y="8"/>
                    <a:pt x="18" y="8"/>
                  </a:cubicBezTo>
                  <a:cubicBezTo>
                    <a:pt x="18" y="8"/>
                    <a:pt x="18" y="8"/>
                    <a:pt x="18" y="8"/>
                  </a:cubicBezTo>
                  <a:cubicBezTo>
                    <a:pt x="18" y="8"/>
                    <a:pt x="18" y="8"/>
                    <a:pt x="18" y="9"/>
                  </a:cubicBezTo>
                  <a:cubicBezTo>
                    <a:pt x="18" y="9"/>
                    <a:pt x="19" y="9"/>
                    <a:pt x="19" y="9"/>
                  </a:cubicBezTo>
                  <a:cubicBezTo>
                    <a:pt x="19" y="9"/>
                    <a:pt x="19" y="9"/>
                    <a:pt x="20" y="9"/>
                  </a:cubicBezTo>
                  <a:cubicBezTo>
                    <a:pt x="20" y="8"/>
                    <a:pt x="20" y="8"/>
                    <a:pt x="20" y="8"/>
                  </a:cubicBezTo>
                  <a:cubicBezTo>
                    <a:pt x="20" y="3"/>
                    <a:pt x="20" y="3"/>
                    <a:pt x="20" y="3"/>
                  </a:cubicBezTo>
                  <a:cubicBezTo>
                    <a:pt x="20" y="2"/>
                    <a:pt x="20" y="2"/>
                    <a:pt x="20" y="2"/>
                  </a:cubicBezTo>
                  <a:cubicBezTo>
                    <a:pt x="35" y="2"/>
                    <a:pt x="35" y="2"/>
                    <a:pt x="35" y="2"/>
                  </a:cubicBezTo>
                  <a:cubicBezTo>
                    <a:pt x="35" y="2"/>
                    <a:pt x="35" y="2"/>
                    <a:pt x="35" y="3"/>
                  </a:cubicBezTo>
                  <a:cubicBezTo>
                    <a:pt x="35" y="8"/>
                    <a:pt x="35" y="8"/>
                    <a:pt x="35" y="8"/>
                  </a:cubicBezTo>
                  <a:cubicBezTo>
                    <a:pt x="35" y="8"/>
                    <a:pt x="35" y="8"/>
                    <a:pt x="36" y="9"/>
                  </a:cubicBezTo>
                  <a:cubicBezTo>
                    <a:pt x="36" y="9"/>
                    <a:pt x="36" y="9"/>
                    <a:pt x="36" y="9"/>
                  </a:cubicBezTo>
                  <a:cubicBezTo>
                    <a:pt x="37" y="9"/>
                    <a:pt x="37" y="9"/>
                    <a:pt x="37" y="9"/>
                  </a:cubicBezTo>
                  <a:cubicBezTo>
                    <a:pt x="37" y="8"/>
                    <a:pt x="37" y="8"/>
                    <a:pt x="37" y="8"/>
                  </a:cubicBezTo>
                  <a:cubicBezTo>
                    <a:pt x="37" y="8"/>
                    <a:pt x="37" y="8"/>
                    <a:pt x="38" y="8"/>
                  </a:cubicBezTo>
                  <a:cubicBezTo>
                    <a:pt x="52" y="8"/>
                    <a:pt x="52" y="8"/>
                    <a:pt x="52" y="8"/>
                  </a:cubicBezTo>
                  <a:cubicBezTo>
                    <a:pt x="53" y="8"/>
                    <a:pt x="53" y="8"/>
                    <a:pt x="53" y="8"/>
                  </a:cubicBezTo>
                  <a:cubicBezTo>
                    <a:pt x="53" y="14"/>
                    <a:pt x="53" y="14"/>
                    <a:pt x="53" y="14"/>
                  </a:cubicBezTo>
                  <a:cubicBezTo>
                    <a:pt x="53" y="14"/>
                    <a:pt x="53" y="15"/>
                    <a:pt x="54" y="15"/>
                  </a:cubicBezTo>
                  <a:cubicBezTo>
                    <a:pt x="54" y="15"/>
                    <a:pt x="55" y="14"/>
                    <a:pt x="55" y="14"/>
                  </a:cubicBezTo>
                  <a:cubicBezTo>
                    <a:pt x="55" y="8"/>
                    <a:pt x="55" y="8"/>
                    <a:pt x="55" y="8"/>
                  </a:cubicBezTo>
                  <a:cubicBezTo>
                    <a:pt x="55" y="7"/>
                    <a:pt x="54" y="6"/>
                    <a:pt x="5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6" name="Freeform 70"/>
            <p:cNvSpPr>
              <a:spLocks/>
            </p:cNvSpPr>
            <p:nvPr/>
          </p:nvSpPr>
          <p:spPr bwMode="auto">
            <a:xfrm>
              <a:off x="3820" y="2118"/>
              <a:ext cx="37" cy="69"/>
            </a:xfrm>
            <a:custGeom>
              <a:avLst/>
              <a:gdLst>
                <a:gd name="T0" fmla="*/ 2 w 15"/>
                <a:gd name="T1" fmla="*/ 14 h 28"/>
                <a:gd name="T2" fmla="*/ 3 w 15"/>
                <a:gd name="T3" fmla="*/ 13 h 28"/>
                <a:gd name="T4" fmla="*/ 3 w 15"/>
                <a:gd name="T5" fmla="*/ 8 h 28"/>
                <a:gd name="T6" fmla="*/ 4 w 15"/>
                <a:gd name="T7" fmla="*/ 4 h 28"/>
                <a:gd name="T8" fmla="*/ 4 w 15"/>
                <a:gd name="T9" fmla="*/ 4 h 28"/>
                <a:gd name="T10" fmla="*/ 4 w 15"/>
                <a:gd name="T11" fmla="*/ 12 h 28"/>
                <a:gd name="T12" fmla="*/ 4 w 15"/>
                <a:gd name="T13" fmla="*/ 13 h 28"/>
                <a:gd name="T14" fmla="*/ 4 w 15"/>
                <a:gd name="T15" fmla="*/ 26 h 28"/>
                <a:gd name="T16" fmla="*/ 5 w 15"/>
                <a:gd name="T17" fmla="*/ 28 h 28"/>
                <a:gd name="T18" fmla="*/ 5 w 15"/>
                <a:gd name="T19" fmla="*/ 28 h 28"/>
                <a:gd name="T20" fmla="*/ 5 w 15"/>
                <a:gd name="T21" fmla="*/ 28 h 28"/>
                <a:gd name="T22" fmla="*/ 7 w 15"/>
                <a:gd name="T23" fmla="*/ 26 h 28"/>
                <a:gd name="T24" fmla="*/ 7 w 15"/>
                <a:gd name="T25" fmla="*/ 14 h 28"/>
                <a:gd name="T26" fmla="*/ 8 w 15"/>
                <a:gd name="T27" fmla="*/ 14 h 28"/>
                <a:gd name="T28" fmla="*/ 8 w 15"/>
                <a:gd name="T29" fmla="*/ 26 h 28"/>
                <a:gd name="T30" fmla="*/ 10 w 15"/>
                <a:gd name="T31" fmla="*/ 28 h 28"/>
                <a:gd name="T32" fmla="*/ 10 w 15"/>
                <a:gd name="T33" fmla="*/ 28 h 28"/>
                <a:gd name="T34" fmla="*/ 10 w 15"/>
                <a:gd name="T35" fmla="*/ 28 h 28"/>
                <a:gd name="T36" fmla="*/ 12 w 15"/>
                <a:gd name="T37" fmla="*/ 26 h 28"/>
                <a:gd name="T38" fmla="*/ 12 w 15"/>
                <a:gd name="T39" fmla="*/ 13 h 28"/>
                <a:gd name="T40" fmla="*/ 12 w 15"/>
                <a:gd name="T41" fmla="*/ 12 h 28"/>
                <a:gd name="T42" fmla="*/ 12 w 15"/>
                <a:gd name="T43" fmla="*/ 4 h 28"/>
                <a:gd name="T44" fmla="*/ 12 w 15"/>
                <a:gd name="T45" fmla="*/ 4 h 28"/>
                <a:gd name="T46" fmla="*/ 12 w 15"/>
                <a:gd name="T47" fmla="*/ 8 h 28"/>
                <a:gd name="T48" fmla="*/ 12 w 15"/>
                <a:gd name="T49" fmla="*/ 13 h 28"/>
                <a:gd name="T50" fmla="*/ 14 w 15"/>
                <a:gd name="T51" fmla="*/ 14 h 28"/>
                <a:gd name="T52" fmla="*/ 15 w 15"/>
                <a:gd name="T53" fmla="*/ 13 h 28"/>
                <a:gd name="T54" fmla="*/ 15 w 15"/>
                <a:gd name="T55" fmla="*/ 8 h 28"/>
                <a:gd name="T56" fmla="*/ 13 w 15"/>
                <a:gd name="T57" fmla="*/ 1 h 28"/>
                <a:gd name="T58" fmla="*/ 10 w 15"/>
                <a:gd name="T59" fmla="*/ 0 h 28"/>
                <a:gd name="T60" fmla="*/ 10 w 15"/>
                <a:gd name="T61" fmla="*/ 0 h 28"/>
                <a:gd name="T62" fmla="*/ 10 w 15"/>
                <a:gd name="T63" fmla="*/ 0 h 28"/>
                <a:gd name="T64" fmla="*/ 10 w 15"/>
                <a:gd name="T65" fmla="*/ 0 h 28"/>
                <a:gd name="T66" fmla="*/ 8 w 15"/>
                <a:gd name="T67" fmla="*/ 4 h 28"/>
                <a:gd name="T68" fmla="*/ 8 w 15"/>
                <a:gd name="T69" fmla="*/ 1 h 28"/>
                <a:gd name="T70" fmla="*/ 8 w 15"/>
                <a:gd name="T71" fmla="*/ 1 h 28"/>
                <a:gd name="T72" fmla="*/ 8 w 15"/>
                <a:gd name="T73" fmla="*/ 0 h 28"/>
                <a:gd name="T74" fmla="*/ 8 w 15"/>
                <a:gd name="T75" fmla="*/ 0 h 28"/>
                <a:gd name="T76" fmla="*/ 7 w 15"/>
                <a:gd name="T77" fmla="*/ 0 h 28"/>
                <a:gd name="T78" fmla="*/ 7 w 15"/>
                <a:gd name="T79" fmla="*/ 0 h 28"/>
                <a:gd name="T80" fmla="*/ 7 w 15"/>
                <a:gd name="T81" fmla="*/ 1 h 28"/>
                <a:gd name="T82" fmla="*/ 7 w 15"/>
                <a:gd name="T83" fmla="*/ 1 h 28"/>
                <a:gd name="T84" fmla="*/ 7 w 15"/>
                <a:gd name="T85" fmla="*/ 4 h 28"/>
                <a:gd name="T86" fmla="*/ 6 w 15"/>
                <a:gd name="T87" fmla="*/ 0 h 28"/>
                <a:gd name="T88" fmla="*/ 6 w 15"/>
                <a:gd name="T89" fmla="*/ 0 h 28"/>
                <a:gd name="T90" fmla="*/ 6 w 15"/>
                <a:gd name="T91" fmla="*/ 0 h 28"/>
                <a:gd name="T92" fmla="*/ 5 w 15"/>
                <a:gd name="T93" fmla="*/ 0 h 28"/>
                <a:gd name="T94" fmla="*/ 2 w 15"/>
                <a:gd name="T95" fmla="*/ 1 h 28"/>
                <a:gd name="T96" fmla="*/ 0 w 15"/>
                <a:gd name="T97" fmla="*/ 8 h 28"/>
                <a:gd name="T98" fmla="*/ 0 w 15"/>
                <a:gd name="T99" fmla="*/ 13 h 28"/>
                <a:gd name="T100" fmla="*/ 2 w 15"/>
                <a:gd name="T101"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 h="28">
                  <a:moveTo>
                    <a:pt x="2" y="14"/>
                  </a:moveTo>
                  <a:cubicBezTo>
                    <a:pt x="3" y="14"/>
                    <a:pt x="3" y="14"/>
                    <a:pt x="3" y="13"/>
                  </a:cubicBezTo>
                  <a:cubicBezTo>
                    <a:pt x="3" y="13"/>
                    <a:pt x="3" y="10"/>
                    <a:pt x="3" y="8"/>
                  </a:cubicBezTo>
                  <a:cubicBezTo>
                    <a:pt x="3" y="7"/>
                    <a:pt x="3" y="4"/>
                    <a:pt x="4" y="4"/>
                  </a:cubicBezTo>
                  <a:cubicBezTo>
                    <a:pt x="4" y="4"/>
                    <a:pt x="4" y="4"/>
                    <a:pt x="4" y="4"/>
                  </a:cubicBezTo>
                  <a:cubicBezTo>
                    <a:pt x="4" y="12"/>
                    <a:pt x="4" y="12"/>
                    <a:pt x="4" y="12"/>
                  </a:cubicBezTo>
                  <a:cubicBezTo>
                    <a:pt x="4" y="12"/>
                    <a:pt x="4" y="13"/>
                    <a:pt x="4" y="13"/>
                  </a:cubicBezTo>
                  <a:cubicBezTo>
                    <a:pt x="4" y="26"/>
                    <a:pt x="4" y="26"/>
                    <a:pt x="4" y="26"/>
                  </a:cubicBezTo>
                  <a:cubicBezTo>
                    <a:pt x="4" y="27"/>
                    <a:pt x="4" y="28"/>
                    <a:pt x="5" y="28"/>
                  </a:cubicBezTo>
                  <a:cubicBezTo>
                    <a:pt x="5" y="28"/>
                    <a:pt x="5" y="28"/>
                    <a:pt x="5" y="28"/>
                  </a:cubicBezTo>
                  <a:cubicBezTo>
                    <a:pt x="5" y="28"/>
                    <a:pt x="5" y="28"/>
                    <a:pt x="5" y="28"/>
                  </a:cubicBezTo>
                  <a:cubicBezTo>
                    <a:pt x="6" y="28"/>
                    <a:pt x="7" y="27"/>
                    <a:pt x="7" y="26"/>
                  </a:cubicBezTo>
                  <a:cubicBezTo>
                    <a:pt x="7" y="14"/>
                    <a:pt x="7" y="14"/>
                    <a:pt x="7" y="14"/>
                  </a:cubicBezTo>
                  <a:cubicBezTo>
                    <a:pt x="8" y="14"/>
                    <a:pt x="8" y="14"/>
                    <a:pt x="8" y="14"/>
                  </a:cubicBezTo>
                  <a:cubicBezTo>
                    <a:pt x="8" y="26"/>
                    <a:pt x="8" y="26"/>
                    <a:pt x="8" y="26"/>
                  </a:cubicBezTo>
                  <a:cubicBezTo>
                    <a:pt x="8" y="27"/>
                    <a:pt x="9" y="28"/>
                    <a:pt x="10" y="28"/>
                  </a:cubicBezTo>
                  <a:cubicBezTo>
                    <a:pt x="10" y="28"/>
                    <a:pt x="10" y="28"/>
                    <a:pt x="10" y="28"/>
                  </a:cubicBezTo>
                  <a:cubicBezTo>
                    <a:pt x="10" y="28"/>
                    <a:pt x="10" y="28"/>
                    <a:pt x="10" y="28"/>
                  </a:cubicBezTo>
                  <a:cubicBezTo>
                    <a:pt x="11" y="28"/>
                    <a:pt x="12" y="27"/>
                    <a:pt x="12" y="26"/>
                  </a:cubicBezTo>
                  <a:cubicBezTo>
                    <a:pt x="12" y="13"/>
                    <a:pt x="12" y="13"/>
                    <a:pt x="12" y="13"/>
                  </a:cubicBezTo>
                  <a:cubicBezTo>
                    <a:pt x="12" y="13"/>
                    <a:pt x="12" y="12"/>
                    <a:pt x="12" y="12"/>
                  </a:cubicBezTo>
                  <a:cubicBezTo>
                    <a:pt x="12" y="4"/>
                    <a:pt x="12" y="4"/>
                    <a:pt x="12" y="4"/>
                  </a:cubicBezTo>
                  <a:cubicBezTo>
                    <a:pt x="12" y="4"/>
                    <a:pt x="12" y="4"/>
                    <a:pt x="12" y="4"/>
                  </a:cubicBezTo>
                  <a:cubicBezTo>
                    <a:pt x="12" y="4"/>
                    <a:pt x="12" y="7"/>
                    <a:pt x="12" y="8"/>
                  </a:cubicBezTo>
                  <a:cubicBezTo>
                    <a:pt x="13" y="10"/>
                    <a:pt x="12" y="13"/>
                    <a:pt x="12" y="13"/>
                  </a:cubicBezTo>
                  <a:cubicBezTo>
                    <a:pt x="12" y="14"/>
                    <a:pt x="13" y="14"/>
                    <a:pt x="14" y="14"/>
                  </a:cubicBezTo>
                  <a:cubicBezTo>
                    <a:pt x="15" y="14"/>
                    <a:pt x="15" y="14"/>
                    <a:pt x="15" y="13"/>
                  </a:cubicBezTo>
                  <a:cubicBezTo>
                    <a:pt x="15" y="13"/>
                    <a:pt x="15" y="10"/>
                    <a:pt x="15" y="8"/>
                  </a:cubicBezTo>
                  <a:cubicBezTo>
                    <a:pt x="15" y="3"/>
                    <a:pt x="13" y="1"/>
                    <a:pt x="13" y="1"/>
                  </a:cubicBezTo>
                  <a:cubicBezTo>
                    <a:pt x="12" y="1"/>
                    <a:pt x="11" y="0"/>
                    <a:pt x="10" y="0"/>
                  </a:cubicBezTo>
                  <a:cubicBezTo>
                    <a:pt x="10" y="0"/>
                    <a:pt x="10" y="0"/>
                    <a:pt x="10" y="0"/>
                  </a:cubicBezTo>
                  <a:cubicBezTo>
                    <a:pt x="10" y="0"/>
                    <a:pt x="10" y="0"/>
                    <a:pt x="10" y="0"/>
                  </a:cubicBezTo>
                  <a:cubicBezTo>
                    <a:pt x="10" y="0"/>
                    <a:pt x="10" y="0"/>
                    <a:pt x="10" y="0"/>
                  </a:cubicBezTo>
                  <a:cubicBezTo>
                    <a:pt x="10" y="0"/>
                    <a:pt x="9" y="2"/>
                    <a:pt x="8" y="4"/>
                  </a:cubicBezTo>
                  <a:cubicBezTo>
                    <a:pt x="8" y="3"/>
                    <a:pt x="8" y="1"/>
                    <a:pt x="8" y="1"/>
                  </a:cubicBezTo>
                  <a:cubicBezTo>
                    <a:pt x="8" y="1"/>
                    <a:pt x="8" y="1"/>
                    <a:pt x="8" y="1"/>
                  </a:cubicBezTo>
                  <a:cubicBezTo>
                    <a:pt x="8" y="0"/>
                    <a:pt x="8" y="0"/>
                    <a:pt x="8" y="0"/>
                  </a:cubicBezTo>
                  <a:cubicBezTo>
                    <a:pt x="8" y="0"/>
                    <a:pt x="8" y="0"/>
                    <a:pt x="8" y="0"/>
                  </a:cubicBezTo>
                  <a:cubicBezTo>
                    <a:pt x="7" y="0"/>
                    <a:pt x="7" y="0"/>
                    <a:pt x="7" y="0"/>
                  </a:cubicBezTo>
                  <a:cubicBezTo>
                    <a:pt x="7" y="0"/>
                    <a:pt x="7" y="0"/>
                    <a:pt x="7" y="0"/>
                  </a:cubicBezTo>
                  <a:cubicBezTo>
                    <a:pt x="7" y="1"/>
                    <a:pt x="7" y="1"/>
                    <a:pt x="7" y="1"/>
                  </a:cubicBezTo>
                  <a:cubicBezTo>
                    <a:pt x="7" y="1"/>
                    <a:pt x="7" y="1"/>
                    <a:pt x="7" y="1"/>
                  </a:cubicBezTo>
                  <a:cubicBezTo>
                    <a:pt x="7" y="1"/>
                    <a:pt x="7" y="3"/>
                    <a:pt x="7" y="4"/>
                  </a:cubicBezTo>
                  <a:cubicBezTo>
                    <a:pt x="6" y="2"/>
                    <a:pt x="6" y="0"/>
                    <a:pt x="6" y="0"/>
                  </a:cubicBezTo>
                  <a:cubicBezTo>
                    <a:pt x="6" y="0"/>
                    <a:pt x="6" y="0"/>
                    <a:pt x="6" y="0"/>
                  </a:cubicBezTo>
                  <a:cubicBezTo>
                    <a:pt x="6" y="0"/>
                    <a:pt x="6" y="0"/>
                    <a:pt x="6" y="0"/>
                  </a:cubicBezTo>
                  <a:cubicBezTo>
                    <a:pt x="5" y="0"/>
                    <a:pt x="5" y="0"/>
                    <a:pt x="5" y="0"/>
                  </a:cubicBezTo>
                  <a:cubicBezTo>
                    <a:pt x="4" y="0"/>
                    <a:pt x="3" y="1"/>
                    <a:pt x="2" y="1"/>
                  </a:cubicBezTo>
                  <a:cubicBezTo>
                    <a:pt x="2" y="1"/>
                    <a:pt x="1" y="3"/>
                    <a:pt x="0" y="8"/>
                  </a:cubicBezTo>
                  <a:cubicBezTo>
                    <a:pt x="0" y="10"/>
                    <a:pt x="0" y="13"/>
                    <a:pt x="0" y="13"/>
                  </a:cubicBezTo>
                  <a:cubicBezTo>
                    <a:pt x="1" y="14"/>
                    <a:pt x="1" y="14"/>
                    <a:pt x="2"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7" name="Freeform 71"/>
            <p:cNvSpPr>
              <a:spLocks/>
            </p:cNvSpPr>
            <p:nvPr/>
          </p:nvSpPr>
          <p:spPr bwMode="auto">
            <a:xfrm>
              <a:off x="3830" y="2095"/>
              <a:ext cx="17" cy="20"/>
            </a:xfrm>
            <a:custGeom>
              <a:avLst/>
              <a:gdLst>
                <a:gd name="T0" fmla="*/ 1 w 7"/>
                <a:gd name="T1" fmla="*/ 5 h 8"/>
                <a:gd name="T2" fmla="*/ 4 w 7"/>
                <a:gd name="T3" fmla="*/ 8 h 8"/>
                <a:gd name="T4" fmla="*/ 7 w 7"/>
                <a:gd name="T5" fmla="*/ 5 h 8"/>
                <a:gd name="T6" fmla="*/ 7 w 7"/>
                <a:gd name="T7" fmla="*/ 4 h 8"/>
                <a:gd name="T8" fmla="*/ 7 w 7"/>
                <a:gd name="T9" fmla="*/ 4 h 8"/>
                <a:gd name="T10" fmla="*/ 4 w 7"/>
                <a:gd name="T11" fmla="*/ 0 h 8"/>
                <a:gd name="T12" fmla="*/ 1 w 7"/>
                <a:gd name="T13" fmla="*/ 4 h 8"/>
                <a:gd name="T14" fmla="*/ 0 w 7"/>
                <a:gd name="T15" fmla="*/ 4 h 8"/>
                <a:gd name="T16" fmla="*/ 1 w 7"/>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8">
                  <a:moveTo>
                    <a:pt x="1" y="5"/>
                  </a:moveTo>
                  <a:cubicBezTo>
                    <a:pt x="1" y="7"/>
                    <a:pt x="2" y="8"/>
                    <a:pt x="4" y="8"/>
                  </a:cubicBezTo>
                  <a:cubicBezTo>
                    <a:pt x="5" y="8"/>
                    <a:pt x="6" y="7"/>
                    <a:pt x="7" y="5"/>
                  </a:cubicBezTo>
                  <a:cubicBezTo>
                    <a:pt x="7" y="5"/>
                    <a:pt x="7" y="5"/>
                    <a:pt x="7" y="4"/>
                  </a:cubicBezTo>
                  <a:cubicBezTo>
                    <a:pt x="7" y="4"/>
                    <a:pt x="7" y="4"/>
                    <a:pt x="7" y="4"/>
                  </a:cubicBezTo>
                  <a:cubicBezTo>
                    <a:pt x="7" y="2"/>
                    <a:pt x="5" y="0"/>
                    <a:pt x="4" y="0"/>
                  </a:cubicBezTo>
                  <a:cubicBezTo>
                    <a:pt x="2" y="0"/>
                    <a:pt x="1" y="2"/>
                    <a:pt x="1" y="4"/>
                  </a:cubicBezTo>
                  <a:cubicBezTo>
                    <a:pt x="0" y="4"/>
                    <a:pt x="0" y="4"/>
                    <a:pt x="0" y="4"/>
                  </a:cubicBezTo>
                  <a:cubicBezTo>
                    <a:pt x="0" y="5"/>
                    <a:pt x="0"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8" name="Freeform 72"/>
            <p:cNvSpPr>
              <a:spLocks/>
            </p:cNvSpPr>
            <p:nvPr/>
          </p:nvSpPr>
          <p:spPr bwMode="auto">
            <a:xfrm>
              <a:off x="3867"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3 w 14"/>
                <a:gd name="T55" fmla="*/ 7 h 26"/>
                <a:gd name="T56" fmla="*/ 12 w 14"/>
                <a:gd name="T57" fmla="*/ 1 h 26"/>
                <a:gd name="T58" fmla="*/ 9 w 14"/>
                <a:gd name="T59" fmla="*/ 0 h 26"/>
                <a:gd name="T60" fmla="*/ 8 w 14"/>
                <a:gd name="T61" fmla="*/ 0 h 26"/>
                <a:gd name="T62" fmla="*/ 8 w 14"/>
                <a:gd name="T63" fmla="*/ 0 h 26"/>
                <a:gd name="T64" fmla="*/ 8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1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5"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3" y="7"/>
                  </a:cubicBezTo>
                  <a:cubicBezTo>
                    <a:pt x="13" y="3"/>
                    <a:pt x="12" y="1"/>
                    <a:pt x="12" y="1"/>
                  </a:cubicBezTo>
                  <a:cubicBezTo>
                    <a:pt x="11" y="0"/>
                    <a:pt x="10" y="0"/>
                    <a:pt x="9" y="0"/>
                  </a:cubicBezTo>
                  <a:cubicBezTo>
                    <a:pt x="9" y="0"/>
                    <a:pt x="9" y="0"/>
                    <a:pt x="8" y="0"/>
                  </a:cubicBezTo>
                  <a:cubicBezTo>
                    <a:pt x="8" y="0"/>
                    <a:pt x="8" y="0"/>
                    <a:pt x="8" y="0"/>
                  </a:cubicBezTo>
                  <a:cubicBezTo>
                    <a:pt x="8" y="0"/>
                    <a:pt x="8" y="0"/>
                    <a:pt x="8" y="0"/>
                  </a:cubicBezTo>
                  <a:cubicBezTo>
                    <a:pt x="8"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4" y="0"/>
                    <a:pt x="4" y="0"/>
                    <a:pt x="4" y="0"/>
                  </a:cubicBezTo>
                  <a:cubicBezTo>
                    <a:pt x="3" y="0"/>
                    <a:pt x="2" y="0"/>
                    <a:pt x="1"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9" name="Freeform 73"/>
            <p:cNvSpPr>
              <a:spLocks/>
            </p:cNvSpPr>
            <p:nvPr/>
          </p:nvSpPr>
          <p:spPr bwMode="auto">
            <a:xfrm>
              <a:off x="3875" y="2115"/>
              <a:ext cx="17" cy="18"/>
            </a:xfrm>
            <a:custGeom>
              <a:avLst/>
              <a:gdLst>
                <a:gd name="T0" fmla="*/ 1 w 7"/>
                <a:gd name="T1" fmla="*/ 5 h 7"/>
                <a:gd name="T2" fmla="*/ 4 w 7"/>
                <a:gd name="T3" fmla="*/ 7 h 7"/>
                <a:gd name="T4" fmla="*/ 6 w 7"/>
                <a:gd name="T5" fmla="*/ 4 h 7"/>
                <a:gd name="T6" fmla="*/ 7 w 7"/>
                <a:gd name="T7" fmla="*/ 3 h 7"/>
                <a:gd name="T8" fmla="*/ 6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6" y="3"/>
                  </a:cubicBezTo>
                  <a:cubicBezTo>
                    <a:pt x="6" y="1"/>
                    <a:pt x="5" y="0"/>
                    <a:pt x="4" y="0"/>
                  </a:cubicBezTo>
                  <a:cubicBezTo>
                    <a:pt x="2" y="0"/>
                    <a:pt x="1" y="1"/>
                    <a:pt x="1" y="3"/>
                  </a:cubicBezTo>
                  <a:cubicBezTo>
                    <a:pt x="0" y="3"/>
                    <a:pt x="0" y="3"/>
                    <a:pt x="0" y="3"/>
                  </a:cubicBezTo>
                  <a:cubicBezTo>
                    <a:pt x="0" y="4"/>
                    <a:pt x="0" y="4"/>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0" name="Freeform 74"/>
            <p:cNvSpPr>
              <a:spLocks/>
            </p:cNvSpPr>
            <p:nvPr/>
          </p:nvSpPr>
          <p:spPr bwMode="auto">
            <a:xfrm>
              <a:off x="3778"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4 w 14"/>
                <a:gd name="T55" fmla="*/ 7 h 26"/>
                <a:gd name="T56" fmla="*/ 12 w 14"/>
                <a:gd name="T57" fmla="*/ 1 h 26"/>
                <a:gd name="T58" fmla="*/ 9 w 14"/>
                <a:gd name="T59" fmla="*/ 0 h 26"/>
                <a:gd name="T60" fmla="*/ 9 w 14"/>
                <a:gd name="T61" fmla="*/ 0 h 26"/>
                <a:gd name="T62" fmla="*/ 9 w 14"/>
                <a:gd name="T63" fmla="*/ 0 h 26"/>
                <a:gd name="T64" fmla="*/ 9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2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6"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4" y="7"/>
                  </a:cubicBezTo>
                  <a:cubicBezTo>
                    <a:pt x="13" y="3"/>
                    <a:pt x="12" y="1"/>
                    <a:pt x="12" y="1"/>
                  </a:cubicBezTo>
                  <a:cubicBezTo>
                    <a:pt x="11" y="0"/>
                    <a:pt x="10" y="0"/>
                    <a:pt x="9" y="0"/>
                  </a:cubicBezTo>
                  <a:cubicBezTo>
                    <a:pt x="9" y="0"/>
                    <a:pt x="9" y="0"/>
                    <a:pt x="9" y="0"/>
                  </a:cubicBezTo>
                  <a:cubicBezTo>
                    <a:pt x="9" y="0"/>
                    <a:pt x="9" y="0"/>
                    <a:pt x="9" y="0"/>
                  </a:cubicBezTo>
                  <a:cubicBezTo>
                    <a:pt x="9" y="0"/>
                    <a:pt x="9" y="0"/>
                    <a:pt x="9" y="0"/>
                  </a:cubicBezTo>
                  <a:cubicBezTo>
                    <a:pt x="9"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5" y="0"/>
                    <a:pt x="4" y="0"/>
                    <a:pt x="4" y="0"/>
                  </a:cubicBezTo>
                  <a:cubicBezTo>
                    <a:pt x="3" y="0"/>
                    <a:pt x="2" y="0"/>
                    <a:pt x="2"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1" name="Freeform 75"/>
            <p:cNvSpPr>
              <a:spLocks/>
            </p:cNvSpPr>
            <p:nvPr/>
          </p:nvSpPr>
          <p:spPr bwMode="auto">
            <a:xfrm>
              <a:off x="3785" y="2115"/>
              <a:ext cx="18" cy="18"/>
            </a:xfrm>
            <a:custGeom>
              <a:avLst/>
              <a:gdLst>
                <a:gd name="T0" fmla="*/ 1 w 7"/>
                <a:gd name="T1" fmla="*/ 5 h 7"/>
                <a:gd name="T2" fmla="*/ 4 w 7"/>
                <a:gd name="T3" fmla="*/ 7 h 7"/>
                <a:gd name="T4" fmla="*/ 6 w 7"/>
                <a:gd name="T5" fmla="*/ 4 h 7"/>
                <a:gd name="T6" fmla="*/ 7 w 7"/>
                <a:gd name="T7" fmla="*/ 3 h 7"/>
                <a:gd name="T8" fmla="*/ 7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7" y="3"/>
                  </a:cubicBezTo>
                  <a:cubicBezTo>
                    <a:pt x="7" y="1"/>
                    <a:pt x="5" y="0"/>
                    <a:pt x="4" y="0"/>
                  </a:cubicBezTo>
                  <a:cubicBezTo>
                    <a:pt x="2" y="0"/>
                    <a:pt x="1" y="1"/>
                    <a:pt x="1" y="3"/>
                  </a:cubicBezTo>
                  <a:cubicBezTo>
                    <a:pt x="1" y="3"/>
                    <a:pt x="0" y="3"/>
                    <a:pt x="0" y="3"/>
                  </a:cubicBezTo>
                  <a:cubicBezTo>
                    <a:pt x="0" y="4"/>
                    <a:pt x="1" y="4"/>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92" name="文本框 91"/>
          <p:cNvSpPr txBox="1"/>
          <p:nvPr/>
        </p:nvSpPr>
        <p:spPr>
          <a:xfrm>
            <a:off x="5600700" y="2330249"/>
            <a:ext cx="411295" cy="369332"/>
          </a:xfrm>
          <a:prstGeom prst="rect">
            <a:avLst/>
          </a:prstGeom>
          <a:noFill/>
        </p:spPr>
        <p:txBody>
          <a:bodyPr wrap="square" rtlCol="0">
            <a:spAutoFit/>
          </a:bodyPr>
          <a:lstStyle/>
          <a:p>
            <a:endParaRPr lang="zh-CN" altLang="en-US" dirty="0">
              <a:solidFill>
                <a:prstClr val="black"/>
              </a:solidFill>
              <a:ea typeface="微软雅黑" panose="020B0503020204020204" pitchFamily="34" charset="-122"/>
            </a:endParaRPr>
          </a:p>
        </p:txBody>
      </p:sp>
      <p:sp>
        <p:nvSpPr>
          <p:cNvPr id="93" name="文本框 92"/>
          <p:cNvSpPr txBox="1"/>
          <p:nvPr/>
        </p:nvSpPr>
        <p:spPr>
          <a:xfrm>
            <a:off x="7384398" y="2038536"/>
            <a:ext cx="752475" cy="461665"/>
          </a:xfrm>
          <a:prstGeom prst="rect">
            <a:avLst/>
          </a:prstGeom>
          <a:noFill/>
        </p:spPr>
        <p:txBody>
          <a:bodyPr wrap="square" rtlCol="0">
            <a:spAutoFit/>
          </a:bodyPr>
          <a:lstStyle/>
          <a:p>
            <a:r>
              <a:rPr lang="en-US" altLang="zh-CN" sz="2400" dirty="0">
                <a:solidFill>
                  <a:srgbClr val="FFB850"/>
                </a:solidFill>
                <a:latin typeface="Impact" panose="020B0806030902050204" pitchFamily="34" charset="0"/>
                <a:ea typeface="微软雅黑" panose="020B0503020204020204" pitchFamily="34" charset="-122"/>
              </a:rPr>
              <a:t>23</a:t>
            </a:r>
            <a:r>
              <a:rPr lang="en-US" altLang="zh-CN" sz="1200" dirty="0">
                <a:solidFill>
                  <a:srgbClr val="FFB850"/>
                </a:solidFill>
                <a:latin typeface="Impact" panose="020B0806030902050204" pitchFamily="34" charset="0"/>
                <a:ea typeface="微软雅黑" panose="020B0503020204020204" pitchFamily="34" charset="-122"/>
              </a:rPr>
              <a:t>%</a:t>
            </a:r>
            <a:endParaRPr lang="zh-CN" altLang="en-US" sz="1200" dirty="0">
              <a:solidFill>
                <a:srgbClr val="FFB850"/>
              </a:solidFill>
              <a:latin typeface="Impact" panose="020B0806030902050204" pitchFamily="34" charset="0"/>
              <a:ea typeface="微软雅黑" panose="020B0503020204020204" pitchFamily="34" charset="-122"/>
            </a:endParaRPr>
          </a:p>
        </p:txBody>
      </p:sp>
      <p:sp>
        <p:nvSpPr>
          <p:cNvPr id="94" name="文本框 93"/>
          <p:cNvSpPr txBox="1"/>
          <p:nvPr/>
        </p:nvSpPr>
        <p:spPr>
          <a:xfrm>
            <a:off x="8192645" y="3094896"/>
            <a:ext cx="752475" cy="461665"/>
          </a:xfrm>
          <a:prstGeom prst="rect">
            <a:avLst/>
          </a:prstGeom>
          <a:noFill/>
        </p:spPr>
        <p:txBody>
          <a:bodyPr wrap="square" rtlCol="0">
            <a:spAutoFit/>
          </a:bodyPr>
          <a:lstStyle/>
          <a:p>
            <a:r>
              <a:rPr lang="en-US" altLang="zh-CN" sz="2400" dirty="0">
                <a:solidFill>
                  <a:srgbClr val="01ACBE"/>
                </a:solidFill>
                <a:latin typeface="Impact" panose="020B0806030902050204" pitchFamily="34" charset="0"/>
                <a:ea typeface="微软雅黑" panose="020B0503020204020204" pitchFamily="34" charset="-122"/>
              </a:rPr>
              <a:t>61</a:t>
            </a:r>
            <a:r>
              <a:rPr lang="en-US" altLang="zh-CN" sz="1200" dirty="0">
                <a:solidFill>
                  <a:srgbClr val="01ACBE"/>
                </a:solidFill>
                <a:latin typeface="Impact" panose="020B0806030902050204" pitchFamily="34" charset="0"/>
                <a:ea typeface="微软雅黑" panose="020B0503020204020204" pitchFamily="34" charset="-122"/>
              </a:rPr>
              <a:t>%</a:t>
            </a:r>
            <a:endParaRPr lang="zh-CN" altLang="en-US" sz="1200" dirty="0">
              <a:solidFill>
                <a:srgbClr val="01ACBE"/>
              </a:solidFill>
              <a:latin typeface="Impact" panose="020B0806030902050204" pitchFamily="34" charset="0"/>
              <a:ea typeface="微软雅黑" panose="020B0503020204020204" pitchFamily="34" charset="-122"/>
            </a:endParaRPr>
          </a:p>
        </p:txBody>
      </p:sp>
      <p:sp>
        <p:nvSpPr>
          <p:cNvPr id="95" name="文本框 94"/>
          <p:cNvSpPr txBox="1"/>
          <p:nvPr/>
        </p:nvSpPr>
        <p:spPr>
          <a:xfrm>
            <a:off x="7944995" y="4088979"/>
            <a:ext cx="752475" cy="461665"/>
          </a:xfrm>
          <a:prstGeom prst="rect">
            <a:avLst/>
          </a:prstGeom>
          <a:noFill/>
        </p:spPr>
        <p:txBody>
          <a:bodyPr wrap="square" rtlCol="0">
            <a:spAutoFit/>
          </a:bodyPr>
          <a:lstStyle/>
          <a:p>
            <a:r>
              <a:rPr lang="en-US" altLang="zh-CN" sz="2400" dirty="0">
                <a:solidFill>
                  <a:srgbClr val="E87071"/>
                </a:solidFill>
                <a:latin typeface="Impact" panose="020B0806030902050204" pitchFamily="34" charset="0"/>
                <a:ea typeface="微软雅黑" panose="020B0503020204020204" pitchFamily="34" charset="-122"/>
              </a:rPr>
              <a:t>48</a:t>
            </a:r>
            <a:r>
              <a:rPr lang="en-US" altLang="zh-CN" sz="1200" dirty="0">
                <a:solidFill>
                  <a:srgbClr val="E87071"/>
                </a:solidFill>
                <a:latin typeface="Impact" panose="020B0806030902050204" pitchFamily="34" charset="0"/>
                <a:ea typeface="微软雅黑" panose="020B0503020204020204" pitchFamily="34" charset="-122"/>
              </a:rPr>
              <a:t>%</a:t>
            </a:r>
            <a:endParaRPr lang="zh-CN" altLang="en-US" sz="1200" dirty="0">
              <a:solidFill>
                <a:srgbClr val="E87071"/>
              </a:solidFill>
              <a:latin typeface="Impact" panose="020B0806030902050204" pitchFamily="34" charset="0"/>
              <a:ea typeface="微软雅黑" panose="020B0503020204020204" pitchFamily="34" charset="-122"/>
            </a:endParaRPr>
          </a:p>
        </p:txBody>
      </p:sp>
      <p:sp>
        <p:nvSpPr>
          <p:cNvPr id="96" name="文本框 95"/>
          <p:cNvSpPr txBox="1"/>
          <p:nvPr/>
        </p:nvSpPr>
        <p:spPr>
          <a:xfrm>
            <a:off x="7768444" y="5155250"/>
            <a:ext cx="752475" cy="461665"/>
          </a:xfrm>
          <a:prstGeom prst="rect">
            <a:avLst/>
          </a:prstGeom>
          <a:noFill/>
        </p:spPr>
        <p:txBody>
          <a:bodyPr wrap="square" rtlCol="0">
            <a:spAutoFit/>
          </a:bodyPr>
          <a:lstStyle/>
          <a:p>
            <a:r>
              <a:rPr lang="en-US" altLang="zh-CN" sz="2400" dirty="0">
                <a:solidFill>
                  <a:srgbClr val="663A77"/>
                </a:solidFill>
                <a:latin typeface="Impact" panose="020B0806030902050204" pitchFamily="34" charset="0"/>
                <a:ea typeface="微软雅黑" panose="020B0503020204020204" pitchFamily="34" charset="-122"/>
              </a:rPr>
              <a:t>36</a:t>
            </a:r>
            <a:r>
              <a:rPr lang="en-US" altLang="zh-CN" sz="1200" dirty="0">
                <a:solidFill>
                  <a:srgbClr val="663A77"/>
                </a:solidFill>
                <a:latin typeface="Impact" panose="020B0806030902050204" pitchFamily="34" charset="0"/>
                <a:ea typeface="微软雅黑" panose="020B0503020204020204" pitchFamily="34" charset="-122"/>
              </a:rPr>
              <a:t>%</a:t>
            </a:r>
            <a:endParaRPr lang="zh-CN" altLang="en-US" sz="1200" dirty="0">
              <a:solidFill>
                <a:srgbClr val="663A77"/>
              </a:solidFill>
              <a:latin typeface="Impact" panose="020B0806030902050204" pitchFamily="34" charset="0"/>
              <a:ea typeface="微软雅黑" panose="020B0503020204020204" pitchFamily="34" charset="-122"/>
            </a:endParaRPr>
          </a:p>
        </p:txBody>
      </p:sp>
      <p:grpSp>
        <p:nvGrpSpPr>
          <p:cNvPr id="97" name="Group 41"/>
          <p:cNvGrpSpPr>
            <a:grpSpLocks noChangeAspect="1"/>
          </p:cNvGrpSpPr>
          <p:nvPr/>
        </p:nvGrpSpPr>
        <p:grpSpPr bwMode="auto">
          <a:xfrm>
            <a:off x="2965584" y="3352386"/>
            <a:ext cx="258270" cy="316158"/>
            <a:chOff x="3783" y="2089"/>
            <a:chExt cx="116" cy="142"/>
          </a:xfrm>
          <a:solidFill>
            <a:schemeClr val="bg1">
              <a:lumMod val="50000"/>
            </a:schemeClr>
          </a:solidFill>
          <a:effectLst/>
        </p:grpSpPr>
        <p:sp>
          <p:nvSpPr>
            <p:cNvPr id="98" name="Freeform 42"/>
            <p:cNvSpPr>
              <a:spLocks/>
            </p:cNvSpPr>
            <p:nvPr/>
          </p:nvSpPr>
          <p:spPr bwMode="auto">
            <a:xfrm>
              <a:off x="3791" y="2221"/>
              <a:ext cx="20" cy="10"/>
            </a:xfrm>
            <a:custGeom>
              <a:avLst/>
              <a:gdLst>
                <a:gd name="T0" fmla="*/ 8 w 8"/>
                <a:gd name="T1" fmla="*/ 0 h 4"/>
                <a:gd name="T2" fmla="*/ 1 w 8"/>
                <a:gd name="T3" fmla="*/ 0 h 4"/>
                <a:gd name="T4" fmla="*/ 0 w 8"/>
                <a:gd name="T5" fmla="*/ 0 h 4"/>
                <a:gd name="T6" fmla="*/ 0 w 8"/>
                <a:gd name="T7" fmla="*/ 4 h 4"/>
                <a:gd name="T8" fmla="*/ 1 w 8"/>
                <a:gd name="T9" fmla="*/ 4 h 4"/>
                <a:gd name="T10" fmla="*/ 8 w 8"/>
                <a:gd name="T11" fmla="*/ 4 h 4"/>
                <a:gd name="T12" fmla="*/ 8 w 8"/>
                <a:gd name="T13" fmla="*/ 4 h 4"/>
                <a:gd name="T14" fmla="*/ 8 w 8"/>
                <a:gd name="T15" fmla="*/ 0 h 4"/>
                <a:gd name="T16" fmla="*/ 8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8" y="0"/>
                  </a:moveTo>
                  <a:cubicBezTo>
                    <a:pt x="1" y="0"/>
                    <a:pt x="1" y="0"/>
                    <a:pt x="1" y="0"/>
                  </a:cubicBezTo>
                  <a:cubicBezTo>
                    <a:pt x="0" y="0"/>
                    <a:pt x="0" y="0"/>
                    <a:pt x="0" y="0"/>
                  </a:cubicBezTo>
                  <a:cubicBezTo>
                    <a:pt x="0" y="4"/>
                    <a:pt x="0" y="4"/>
                    <a:pt x="0" y="4"/>
                  </a:cubicBezTo>
                  <a:cubicBezTo>
                    <a:pt x="0" y="4"/>
                    <a:pt x="0" y="4"/>
                    <a:pt x="1" y="4"/>
                  </a:cubicBezTo>
                  <a:cubicBezTo>
                    <a:pt x="8" y="4"/>
                    <a:pt x="8" y="4"/>
                    <a:pt x="8" y="4"/>
                  </a:cubicBezTo>
                  <a:cubicBezTo>
                    <a:pt x="8" y="4"/>
                    <a:pt x="8" y="4"/>
                    <a:pt x="8" y="4"/>
                  </a:cubicBezTo>
                  <a:cubicBezTo>
                    <a:pt x="8" y="0"/>
                    <a:pt x="8" y="0"/>
                    <a:pt x="8" y="0"/>
                  </a:cubicBezTo>
                  <a:cubicBezTo>
                    <a:pt x="8" y="0"/>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99" name="Freeform 43"/>
            <p:cNvSpPr>
              <a:spLocks/>
            </p:cNvSpPr>
            <p:nvPr/>
          </p:nvSpPr>
          <p:spPr bwMode="auto">
            <a:xfrm>
              <a:off x="3818" y="2208"/>
              <a:ext cx="23" cy="23"/>
            </a:xfrm>
            <a:custGeom>
              <a:avLst/>
              <a:gdLst>
                <a:gd name="T0" fmla="*/ 8 w 9"/>
                <a:gd name="T1" fmla="*/ 0 h 9"/>
                <a:gd name="T2" fmla="*/ 1 w 9"/>
                <a:gd name="T3" fmla="*/ 0 h 9"/>
                <a:gd name="T4" fmla="*/ 0 w 9"/>
                <a:gd name="T5" fmla="*/ 1 h 9"/>
                <a:gd name="T6" fmla="*/ 0 w 9"/>
                <a:gd name="T7" fmla="*/ 9 h 9"/>
                <a:gd name="T8" fmla="*/ 1 w 9"/>
                <a:gd name="T9" fmla="*/ 9 h 9"/>
                <a:gd name="T10" fmla="*/ 8 w 9"/>
                <a:gd name="T11" fmla="*/ 9 h 9"/>
                <a:gd name="T12" fmla="*/ 9 w 9"/>
                <a:gd name="T13" fmla="*/ 9 h 9"/>
                <a:gd name="T14" fmla="*/ 9 w 9"/>
                <a:gd name="T15" fmla="*/ 1 h 9"/>
                <a:gd name="T16" fmla="*/ 8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8" y="0"/>
                  </a:moveTo>
                  <a:cubicBezTo>
                    <a:pt x="1" y="0"/>
                    <a:pt x="1" y="0"/>
                    <a:pt x="1" y="0"/>
                  </a:cubicBezTo>
                  <a:cubicBezTo>
                    <a:pt x="1" y="0"/>
                    <a:pt x="0" y="1"/>
                    <a:pt x="0" y="1"/>
                  </a:cubicBezTo>
                  <a:cubicBezTo>
                    <a:pt x="0" y="9"/>
                    <a:pt x="0" y="9"/>
                    <a:pt x="0" y="9"/>
                  </a:cubicBezTo>
                  <a:cubicBezTo>
                    <a:pt x="0" y="9"/>
                    <a:pt x="1" y="9"/>
                    <a:pt x="1" y="9"/>
                  </a:cubicBezTo>
                  <a:cubicBezTo>
                    <a:pt x="8" y="9"/>
                    <a:pt x="8" y="9"/>
                    <a:pt x="8" y="9"/>
                  </a:cubicBezTo>
                  <a:cubicBezTo>
                    <a:pt x="8" y="9"/>
                    <a:pt x="9" y="9"/>
                    <a:pt x="9" y="9"/>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100" name="Freeform 44"/>
            <p:cNvSpPr>
              <a:spLocks/>
            </p:cNvSpPr>
            <p:nvPr/>
          </p:nvSpPr>
          <p:spPr bwMode="auto">
            <a:xfrm>
              <a:off x="3849" y="2184"/>
              <a:ext cx="20" cy="47"/>
            </a:xfrm>
            <a:custGeom>
              <a:avLst/>
              <a:gdLst>
                <a:gd name="T0" fmla="*/ 7 w 8"/>
                <a:gd name="T1" fmla="*/ 0 h 19"/>
                <a:gd name="T2" fmla="*/ 0 w 8"/>
                <a:gd name="T3" fmla="*/ 0 h 19"/>
                <a:gd name="T4" fmla="*/ 0 w 8"/>
                <a:gd name="T5" fmla="*/ 1 h 19"/>
                <a:gd name="T6" fmla="*/ 0 w 8"/>
                <a:gd name="T7" fmla="*/ 19 h 19"/>
                <a:gd name="T8" fmla="*/ 0 w 8"/>
                <a:gd name="T9" fmla="*/ 19 h 19"/>
                <a:gd name="T10" fmla="*/ 7 w 8"/>
                <a:gd name="T11" fmla="*/ 19 h 19"/>
                <a:gd name="T12" fmla="*/ 8 w 8"/>
                <a:gd name="T13" fmla="*/ 19 h 19"/>
                <a:gd name="T14" fmla="*/ 8 w 8"/>
                <a:gd name="T15" fmla="*/ 1 h 19"/>
                <a:gd name="T16" fmla="*/ 7 w 8"/>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9">
                  <a:moveTo>
                    <a:pt x="7" y="0"/>
                  </a:moveTo>
                  <a:cubicBezTo>
                    <a:pt x="0" y="0"/>
                    <a:pt x="0" y="0"/>
                    <a:pt x="0" y="0"/>
                  </a:cubicBezTo>
                  <a:cubicBezTo>
                    <a:pt x="0" y="0"/>
                    <a:pt x="0" y="1"/>
                    <a:pt x="0" y="1"/>
                  </a:cubicBezTo>
                  <a:cubicBezTo>
                    <a:pt x="0" y="19"/>
                    <a:pt x="0" y="19"/>
                    <a:pt x="0" y="19"/>
                  </a:cubicBezTo>
                  <a:cubicBezTo>
                    <a:pt x="0" y="19"/>
                    <a:pt x="0" y="19"/>
                    <a:pt x="0" y="19"/>
                  </a:cubicBezTo>
                  <a:cubicBezTo>
                    <a:pt x="7" y="19"/>
                    <a:pt x="7" y="19"/>
                    <a:pt x="7" y="19"/>
                  </a:cubicBezTo>
                  <a:cubicBezTo>
                    <a:pt x="8" y="19"/>
                    <a:pt x="8" y="19"/>
                    <a:pt x="8" y="19"/>
                  </a:cubicBezTo>
                  <a:cubicBezTo>
                    <a:pt x="8" y="1"/>
                    <a:pt x="8" y="1"/>
                    <a:pt x="8" y="1"/>
                  </a:cubicBezTo>
                  <a:cubicBezTo>
                    <a:pt x="8" y="1"/>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101" name="Freeform 45"/>
            <p:cNvSpPr>
              <a:spLocks/>
            </p:cNvSpPr>
            <p:nvPr/>
          </p:nvSpPr>
          <p:spPr bwMode="auto">
            <a:xfrm>
              <a:off x="3877" y="2161"/>
              <a:ext cx="22" cy="70"/>
            </a:xfrm>
            <a:custGeom>
              <a:avLst/>
              <a:gdLst>
                <a:gd name="T0" fmla="*/ 8 w 9"/>
                <a:gd name="T1" fmla="*/ 0 h 28"/>
                <a:gd name="T2" fmla="*/ 1 w 9"/>
                <a:gd name="T3" fmla="*/ 0 h 28"/>
                <a:gd name="T4" fmla="*/ 0 w 9"/>
                <a:gd name="T5" fmla="*/ 1 h 28"/>
                <a:gd name="T6" fmla="*/ 0 w 9"/>
                <a:gd name="T7" fmla="*/ 28 h 28"/>
                <a:gd name="T8" fmla="*/ 1 w 9"/>
                <a:gd name="T9" fmla="*/ 28 h 28"/>
                <a:gd name="T10" fmla="*/ 8 w 9"/>
                <a:gd name="T11" fmla="*/ 28 h 28"/>
                <a:gd name="T12" fmla="*/ 9 w 9"/>
                <a:gd name="T13" fmla="*/ 28 h 28"/>
                <a:gd name="T14" fmla="*/ 9 w 9"/>
                <a:gd name="T15" fmla="*/ 1 h 28"/>
                <a:gd name="T16" fmla="*/ 8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8" y="0"/>
                  </a:moveTo>
                  <a:cubicBezTo>
                    <a:pt x="1" y="0"/>
                    <a:pt x="1" y="0"/>
                    <a:pt x="1" y="0"/>
                  </a:cubicBezTo>
                  <a:cubicBezTo>
                    <a:pt x="0" y="0"/>
                    <a:pt x="0" y="1"/>
                    <a:pt x="0" y="1"/>
                  </a:cubicBezTo>
                  <a:cubicBezTo>
                    <a:pt x="0" y="28"/>
                    <a:pt x="0" y="28"/>
                    <a:pt x="0" y="28"/>
                  </a:cubicBezTo>
                  <a:cubicBezTo>
                    <a:pt x="0" y="28"/>
                    <a:pt x="0" y="28"/>
                    <a:pt x="1" y="28"/>
                  </a:cubicBezTo>
                  <a:cubicBezTo>
                    <a:pt x="8" y="28"/>
                    <a:pt x="8" y="28"/>
                    <a:pt x="8" y="28"/>
                  </a:cubicBezTo>
                  <a:cubicBezTo>
                    <a:pt x="8" y="28"/>
                    <a:pt x="9" y="28"/>
                    <a:pt x="9" y="28"/>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102" name="Freeform 46"/>
            <p:cNvSpPr>
              <a:spLocks/>
            </p:cNvSpPr>
            <p:nvPr/>
          </p:nvSpPr>
          <p:spPr bwMode="auto">
            <a:xfrm>
              <a:off x="3821" y="2089"/>
              <a:ext cx="23" cy="27"/>
            </a:xfrm>
            <a:custGeom>
              <a:avLst/>
              <a:gdLst>
                <a:gd name="T0" fmla="*/ 5 w 9"/>
                <a:gd name="T1" fmla="*/ 10 h 11"/>
                <a:gd name="T2" fmla="*/ 8 w 9"/>
                <a:gd name="T3" fmla="*/ 4 h 11"/>
                <a:gd name="T4" fmla="*/ 5 w 9"/>
                <a:gd name="T5" fmla="*/ 0 h 11"/>
                <a:gd name="T6" fmla="*/ 0 w 9"/>
                <a:gd name="T7" fmla="*/ 4 h 11"/>
                <a:gd name="T8" fmla="*/ 5 w 9"/>
                <a:gd name="T9" fmla="*/ 10 h 11"/>
              </a:gdLst>
              <a:ahLst/>
              <a:cxnLst>
                <a:cxn ang="0">
                  <a:pos x="T0" y="T1"/>
                </a:cxn>
                <a:cxn ang="0">
                  <a:pos x="T2" y="T3"/>
                </a:cxn>
                <a:cxn ang="0">
                  <a:pos x="T4" y="T5"/>
                </a:cxn>
                <a:cxn ang="0">
                  <a:pos x="T6" y="T7"/>
                </a:cxn>
                <a:cxn ang="0">
                  <a:pos x="T8" y="T9"/>
                </a:cxn>
              </a:cxnLst>
              <a:rect l="0" t="0" r="r" b="b"/>
              <a:pathLst>
                <a:path w="9" h="11">
                  <a:moveTo>
                    <a:pt x="5" y="10"/>
                  </a:moveTo>
                  <a:cubicBezTo>
                    <a:pt x="8" y="10"/>
                    <a:pt x="8" y="7"/>
                    <a:pt x="8" y="4"/>
                  </a:cubicBezTo>
                  <a:cubicBezTo>
                    <a:pt x="9" y="2"/>
                    <a:pt x="7" y="0"/>
                    <a:pt x="5" y="0"/>
                  </a:cubicBezTo>
                  <a:cubicBezTo>
                    <a:pt x="2" y="0"/>
                    <a:pt x="0" y="2"/>
                    <a:pt x="0" y="4"/>
                  </a:cubicBezTo>
                  <a:cubicBezTo>
                    <a:pt x="1" y="8"/>
                    <a:pt x="4" y="11"/>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103" name="Freeform 47"/>
            <p:cNvSpPr>
              <a:spLocks/>
            </p:cNvSpPr>
            <p:nvPr/>
          </p:nvSpPr>
          <p:spPr bwMode="auto">
            <a:xfrm>
              <a:off x="3785" y="2164"/>
              <a:ext cx="36" cy="44"/>
            </a:xfrm>
            <a:custGeom>
              <a:avLst/>
              <a:gdLst>
                <a:gd name="T0" fmla="*/ 12 w 14"/>
                <a:gd name="T1" fmla="*/ 1 h 18"/>
                <a:gd name="T2" fmla="*/ 10 w 14"/>
                <a:gd name="T3" fmla="*/ 0 h 18"/>
                <a:gd name="T4" fmla="*/ 8 w 14"/>
                <a:gd name="T5" fmla="*/ 6 h 18"/>
                <a:gd name="T6" fmla="*/ 1 w 14"/>
                <a:gd name="T7" fmla="*/ 14 h 18"/>
                <a:gd name="T8" fmla="*/ 1 w 14"/>
                <a:gd name="T9" fmla="*/ 17 h 18"/>
                <a:gd name="T10" fmla="*/ 4 w 14"/>
                <a:gd name="T11" fmla="*/ 17 h 18"/>
                <a:gd name="T12" fmla="*/ 12 w 14"/>
                <a:gd name="T13" fmla="*/ 9 h 18"/>
                <a:gd name="T14" fmla="*/ 13 w 14"/>
                <a:gd name="T15" fmla="*/ 8 h 18"/>
                <a:gd name="T16" fmla="*/ 14 w 14"/>
                <a:gd name="T17" fmla="*/ 3 h 18"/>
                <a:gd name="T18" fmla="*/ 12 w 14"/>
                <a:gd name="T1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8">
                  <a:moveTo>
                    <a:pt x="12" y="1"/>
                  </a:moveTo>
                  <a:cubicBezTo>
                    <a:pt x="11" y="1"/>
                    <a:pt x="10" y="0"/>
                    <a:pt x="10" y="0"/>
                  </a:cubicBezTo>
                  <a:cubicBezTo>
                    <a:pt x="8" y="6"/>
                    <a:pt x="8" y="6"/>
                    <a:pt x="8" y="6"/>
                  </a:cubicBezTo>
                  <a:cubicBezTo>
                    <a:pt x="1" y="14"/>
                    <a:pt x="1" y="14"/>
                    <a:pt x="1" y="14"/>
                  </a:cubicBezTo>
                  <a:cubicBezTo>
                    <a:pt x="0" y="15"/>
                    <a:pt x="0" y="16"/>
                    <a:pt x="1" y="17"/>
                  </a:cubicBezTo>
                  <a:cubicBezTo>
                    <a:pt x="2" y="18"/>
                    <a:pt x="4" y="18"/>
                    <a:pt x="4" y="17"/>
                  </a:cubicBezTo>
                  <a:cubicBezTo>
                    <a:pt x="12" y="9"/>
                    <a:pt x="12" y="9"/>
                    <a:pt x="12" y="9"/>
                  </a:cubicBezTo>
                  <a:cubicBezTo>
                    <a:pt x="12" y="9"/>
                    <a:pt x="13" y="8"/>
                    <a:pt x="13" y="8"/>
                  </a:cubicBezTo>
                  <a:cubicBezTo>
                    <a:pt x="14" y="3"/>
                    <a:pt x="14" y="3"/>
                    <a:pt x="14" y="3"/>
                  </a:cubicBezTo>
                  <a:cubicBezTo>
                    <a:pt x="13" y="2"/>
                    <a:pt x="13" y="2"/>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104" name="Freeform 48"/>
            <p:cNvSpPr>
              <a:spLocks/>
            </p:cNvSpPr>
            <p:nvPr/>
          </p:nvSpPr>
          <p:spPr bwMode="auto">
            <a:xfrm>
              <a:off x="3836" y="2116"/>
              <a:ext cx="33" cy="20"/>
            </a:xfrm>
            <a:custGeom>
              <a:avLst/>
              <a:gdLst>
                <a:gd name="T0" fmla="*/ 6 w 13"/>
                <a:gd name="T1" fmla="*/ 8 h 8"/>
                <a:gd name="T2" fmla="*/ 12 w 13"/>
                <a:gd name="T3" fmla="*/ 4 h 8"/>
                <a:gd name="T4" fmla="*/ 12 w 13"/>
                <a:gd name="T5" fmla="*/ 1 h 8"/>
                <a:gd name="T6" fmla="*/ 10 w 13"/>
                <a:gd name="T7" fmla="*/ 1 h 8"/>
                <a:gd name="T8" fmla="*/ 5 w 13"/>
                <a:gd name="T9" fmla="*/ 4 h 8"/>
                <a:gd name="T10" fmla="*/ 1 w 13"/>
                <a:gd name="T11" fmla="*/ 3 h 8"/>
                <a:gd name="T12" fmla="*/ 1 w 13"/>
                <a:gd name="T13" fmla="*/ 5 h 8"/>
                <a:gd name="T14" fmla="*/ 0 w 13"/>
                <a:gd name="T15" fmla="*/ 7 h 8"/>
                <a:gd name="T16" fmla="*/ 5 w 13"/>
                <a:gd name="T17" fmla="*/ 8 h 8"/>
                <a:gd name="T18" fmla="*/ 6 w 1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6" y="8"/>
                  </a:moveTo>
                  <a:cubicBezTo>
                    <a:pt x="12" y="4"/>
                    <a:pt x="12" y="4"/>
                    <a:pt x="12" y="4"/>
                  </a:cubicBezTo>
                  <a:cubicBezTo>
                    <a:pt x="13" y="3"/>
                    <a:pt x="13" y="2"/>
                    <a:pt x="12" y="1"/>
                  </a:cubicBezTo>
                  <a:cubicBezTo>
                    <a:pt x="12" y="1"/>
                    <a:pt x="11" y="0"/>
                    <a:pt x="10" y="1"/>
                  </a:cubicBezTo>
                  <a:cubicBezTo>
                    <a:pt x="5" y="4"/>
                    <a:pt x="5" y="4"/>
                    <a:pt x="5" y="4"/>
                  </a:cubicBezTo>
                  <a:cubicBezTo>
                    <a:pt x="1" y="3"/>
                    <a:pt x="1" y="3"/>
                    <a:pt x="1" y="3"/>
                  </a:cubicBezTo>
                  <a:cubicBezTo>
                    <a:pt x="1" y="3"/>
                    <a:pt x="1" y="4"/>
                    <a:pt x="1" y="5"/>
                  </a:cubicBezTo>
                  <a:cubicBezTo>
                    <a:pt x="1" y="6"/>
                    <a:pt x="0" y="7"/>
                    <a:pt x="0" y="7"/>
                  </a:cubicBezTo>
                  <a:cubicBezTo>
                    <a:pt x="5" y="8"/>
                    <a:pt x="5" y="8"/>
                    <a:pt x="5" y="8"/>
                  </a:cubicBezTo>
                  <a:cubicBezTo>
                    <a:pt x="5" y="8"/>
                    <a:pt x="6"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105" name="Freeform 49"/>
            <p:cNvSpPr>
              <a:spLocks/>
            </p:cNvSpPr>
            <p:nvPr/>
          </p:nvSpPr>
          <p:spPr bwMode="auto">
            <a:xfrm>
              <a:off x="3783" y="2116"/>
              <a:ext cx="58" cy="87"/>
            </a:xfrm>
            <a:custGeom>
              <a:avLst/>
              <a:gdLst>
                <a:gd name="T0" fmla="*/ 18 w 23"/>
                <a:gd name="T1" fmla="*/ 17 h 35"/>
                <a:gd name="T2" fmla="*/ 21 w 23"/>
                <a:gd name="T3" fmla="*/ 5 h 35"/>
                <a:gd name="T4" fmla="*/ 21 w 23"/>
                <a:gd name="T5" fmla="*/ 2 h 35"/>
                <a:gd name="T6" fmla="*/ 20 w 23"/>
                <a:gd name="T7" fmla="*/ 2 h 35"/>
                <a:gd name="T8" fmla="*/ 19 w 23"/>
                <a:gd name="T9" fmla="*/ 7 h 35"/>
                <a:gd name="T10" fmla="*/ 20 w 23"/>
                <a:gd name="T11" fmla="*/ 3 h 35"/>
                <a:gd name="T12" fmla="*/ 20 w 23"/>
                <a:gd name="T13" fmla="*/ 2 h 35"/>
                <a:gd name="T14" fmla="*/ 20 w 23"/>
                <a:gd name="T15" fmla="*/ 1 h 35"/>
                <a:gd name="T16" fmla="*/ 19 w 23"/>
                <a:gd name="T17" fmla="*/ 1 h 35"/>
                <a:gd name="T18" fmla="*/ 18 w 23"/>
                <a:gd name="T19" fmla="*/ 2 h 35"/>
                <a:gd name="T20" fmla="*/ 19 w 23"/>
                <a:gd name="T21" fmla="*/ 3 h 35"/>
                <a:gd name="T22" fmla="*/ 18 w 23"/>
                <a:gd name="T23" fmla="*/ 6 h 35"/>
                <a:gd name="T24" fmla="*/ 17 w 23"/>
                <a:gd name="T25" fmla="*/ 0 h 35"/>
                <a:gd name="T26" fmla="*/ 17 w 23"/>
                <a:gd name="T27" fmla="*/ 0 h 35"/>
                <a:gd name="T28" fmla="*/ 17 w 23"/>
                <a:gd name="T29" fmla="*/ 0 h 35"/>
                <a:gd name="T30" fmla="*/ 15 w 23"/>
                <a:gd name="T31" fmla="*/ 0 h 35"/>
                <a:gd name="T32" fmla="*/ 8 w 23"/>
                <a:gd name="T33" fmla="*/ 0 h 35"/>
                <a:gd name="T34" fmla="*/ 1 w 23"/>
                <a:gd name="T35" fmla="*/ 5 h 35"/>
                <a:gd name="T36" fmla="*/ 1 w 23"/>
                <a:gd name="T37" fmla="*/ 8 h 35"/>
                <a:gd name="T38" fmla="*/ 4 w 23"/>
                <a:gd name="T39" fmla="*/ 8 h 35"/>
                <a:gd name="T40" fmla="*/ 4 w 23"/>
                <a:gd name="T41" fmla="*/ 8 h 35"/>
                <a:gd name="T42" fmla="*/ 9 w 23"/>
                <a:gd name="T43" fmla="*/ 4 h 35"/>
                <a:gd name="T44" fmla="*/ 13 w 23"/>
                <a:gd name="T45" fmla="*/ 4 h 35"/>
                <a:gd name="T46" fmla="*/ 12 w 23"/>
                <a:gd name="T47" fmla="*/ 4 h 35"/>
                <a:gd name="T48" fmla="*/ 9 w 23"/>
                <a:gd name="T49" fmla="*/ 15 h 35"/>
                <a:gd name="T50" fmla="*/ 10 w 23"/>
                <a:gd name="T51" fmla="*/ 16 h 35"/>
                <a:gd name="T52" fmla="*/ 14 w 23"/>
                <a:gd name="T53" fmla="*/ 20 h 35"/>
                <a:gd name="T54" fmla="*/ 18 w 23"/>
                <a:gd name="T55" fmla="*/ 24 h 35"/>
                <a:gd name="T56" fmla="*/ 17 w 23"/>
                <a:gd name="T57" fmla="*/ 32 h 35"/>
                <a:gd name="T58" fmla="*/ 19 w 23"/>
                <a:gd name="T59" fmla="*/ 35 h 35"/>
                <a:gd name="T60" fmla="*/ 22 w 23"/>
                <a:gd name="T61" fmla="*/ 33 h 35"/>
                <a:gd name="T62" fmla="*/ 23 w 23"/>
                <a:gd name="T63" fmla="*/ 24 h 35"/>
                <a:gd name="T64" fmla="*/ 23 w 23"/>
                <a:gd name="T65" fmla="*/ 22 h 35"/>
                <a:gd name="T66" fmla="*/ 18 w 23"/>
                <a:gd name="T6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35">
                  <a:moveTo>
                    <a:pt x="18" y="17"/>
                  </a:moveTo>
                  <a:cubicBezTo>
                    <a:pt x="19" y="10"/>
                    <a:pt x="21" y="6"/>
                    <a:pt x="21" y="5"/>
                  </a:cubicBezTo>
                  <a:cubicBezTo>
                    <a:pt x="21" y="3"/>
                    <a:pt x="21" y="2"/>
                    <a:pt x="21" y="2"/>
                  </a:cubicBezTo>
                  <a:cubicBezTo>
                    <a:pt x="20" y="2"/>
                    <a:pt x="20" y="2"/>
                    <a:pt x="20" y="2"/>
                  </a:cubicBezTo>
                  <a:cubicBezTo>
                    <a:pt x="20" y="5"/>
                    <a:pt x="19" y="7"/>
                    <a:pt x="19" y="7"/>
                  </a:cubicBezTo>
                  <a:cubicBezTo>
                    <a:pt x="19" y="7"/>
                    <a:pt x="20" y="4"/>
                    <a:pt x="20" y="3"/>
                  </a:cubicBezTo>
                  <a:cubicBezTo>
                    <a:pt x="20" y="2"/>
                    <a:pt x="20" y="2"/>
                    <a:pt x="20" y="2"/>
                  </a:cubicBezTo>
                  <a:cubicBezTo>
                    <a:pt x="20" y="1"/>
                    <a:pt x="20" y="1"/>
                    <a:pt x="20" y="1"/>
                  </a:cubicBezTo>
                  <a:cubicBezTo>
                    <a:pt x="20" y="1"/>
                    <a:pt x="19" y="1"/>
                    <a:pt x="19" y="1"/>
                  </a:cubicBezTo>
                  <a:cubicBezTo>
                    <a:pt x="19" y="1"/>
                    <a:pt x="18" y="2"/>
                    <a:pt x="18" y="2"/>
                  </a:cubicBezTo>
                  <a:cubicBezTo>
                    <a:pt x="18" y="2"/>
                    <a:pt x="18" y="2"/>
                    <a:pt x="19" y="3"/>
                  </a:cubicBezTo>
                  <a:cubicBezTo>
                    <a:pt x="19" y="3"/>
                    <a:pt x="18" y="4"/>
                    <a:pt x="18" y="6"/>
                  </a:cubicBezTo>
                  <a:cubicBezTo>
                    <a:pt x="18" y="1"/>
                    <a:pt x="17" y="0"/>
                    <a:pt x="17" y="0"/>
                  </a:cubicBezTo>
                  <a:cubicBezTo>
                    <a:pt x="17" y="0"/>
                    <a:pt x="17" y="0"/>
                    <a:pt x="17" y="0"/>
                  </a:cubicBezTo>
                  <a:cubicBezTo>
                    <a:pt x="17" y="0"/>
                    <a:pt x="17" y="0"/>
                    <a:pt x="17" y="0"/>
                  </a:cubicBezTo>
                  <a:cubicBezTo>
                    <a:pt x="16" y="0"/>
                    <a:pt x="15" y="0"/>
                    <a:pt x="15" y="0"/>
                  </a:cubicBezTo>
                  <a:cubicBezTo>
                    <a:pt x="13" y="0"/>
                    <a:pt x="11" y="0"/>
                    <a:pt x="8" y="0"/>
                  </a:cubicBezTo>
                  <a:cubicBezTo>
                    <a:pt x="8" y="0"/>
                    <a:pt x="1" y="5"/>
                    <a:pt x="1" y="5"/>
                  </a:cubicBezTo>
                  <a:cubicBezTo>
                    <a:pt x="0" y="6"/>
                    <a:pt x="0" y="7"/>
                    <a:pt x="1" y="8"/>
                  </a:cubicBezTo>
                  <a:cubicBezTo>
                    <a:pt x="2" y="8"/>
                    <a:pt x="3" y="9"/>
                    <a:pt x="4" y="8"/>
                  </a:cubicBezTo>
                  <a:cubicBezTo>
                    <a:pt x="4" y="8"/>
                    <a:pt x="4" y="8"/>
                    <a:pt x="4" y="8"/>
                  </a:cubicBezTo>
                  <a:cubicBezTo>
                    <a:pt x="4" y="8"/>
                    <a:pt x="9" y="4"/>
                    <a:pt x="9" y="4"/>
                  </a:cubicBezTo>
                  <a:cubicBezTo>
                    <a:pt x="9" y="4"/>
                    <a:pt x="13" y="4"/>
                    <a:pt x="13" y="4"/>
                  </a:cubicBezTo>
                  <a:cubicBezTo>
                    <a:pt x="12" y="4"/>
                    <a:pt x="12" y="4"/>
                    <a:pt x="12" y="4"/>
                  </a:cubicBezTo>
                  <a:cubicBezTo>
                    <a:pt x="11" y="7"/>
                    <a:pt x="9" y="13"/>
                    <a:pt x="9" y="15"/>
                  </a:cubicBezTo>
                  <a:cubicBezTo>
                    <a:pt x="9" y="15"/>
                    <a:pt x="10" y="15"/>
                    <a:pt x="10" y="16"/>
                  </a:cubicBezTo>
                  <a:cubicBezTo>
                    <a:pt x="10" y="16"/>
                    <a:pt x="11" y="18"/>
                    <a:pt x="14" y="20"/>
                  </a:cubicBezTo>
                  <a:cubicBezTo>
                    <a:pt x="14" y="20"/>
                    <a:pt x="18" y="24"/>
                    <a:pt x="18" y="24"/>
                  </a:cubicBezTo>
                  <a:cubicBezTo>
                    <a:pt x="18" y="24"/>
                    <a:pt x="17" y="32"/>
                    <a:pt x="17" y="32"/>
                  </a:cubicBezTo>
                  <a:cubicBezTo>
                    <a:pt x="17" y="34"/>
                    <a:pt x="18" y="35"/>
                    <a:pt x="19" y="35"/>
                  </a:cubicBezTo>
                  <a:cubicBezTo>
                    <a:pt x="20" y="35"/>
                    <a:pt x="21" y="35"/>
                    <a:pt x="22" y="33"/>
                  </a:cubicBezTo>
                  <a:cubicBezTo>
                    <a:pt x="22" y="33"/>
                    <a:pt x="23" y="24"/>
                    <a:pt x="23" y="24"/>
                  </a:cubicBezTo>
                  <a:cubicBezTo>
                    <a:pt x="23" y="23"/>
                    <a:pt x="23" y="22"/>
                    <a:pt x="23" y="22"/>
                  </a:cubicBezTo>
                  <a:cubicBezTo>
                    <a:pt x="22" y="21"/>
                    <a:pt x="18" y="17"/>
                    <a:pt x="1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grpSp>
      <p:grpSp>
        <p:nvGrpSpPr>
          <p:cNvPr id="106" name="Group 52"/>
          <p:cNvGrpSpPr>
            <a:grpSpLocks noChangeAspect="1"/>
          </p:cNvGrpSpPr>
          <p:nvPr/>
        </p:nvGrpSpPr>
        <p:grpSpPr bwMode="auto">
          <a:xfrm>
            <a:off x="2945763" y="4014726"/>
            <a:ext cx="297913" cy="295344"/>
            <a:chOff x="3783" y="2102"/>
            <a:chExt cx="116" cy="115"/>
          </a:xfrm>
          <a:solidFill>
            <a:schemeClr val="bg1">
              <a:lumMod val="50000"/>
            </a:schemeClr>
          </a:solidFill>
          <a:effectLst/>
        </p:grpSpPr>
        <p:sp>
          <p:nvSpPr>
            <p:cNvPr id="107" name="Freeform 53"/>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8" name="Freeform 54"/>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9" name="Freeform 55"/>
            <p:cNvSpPr>
              <a:spLocks/>
            </p:cNvSpPr>
            <p:nvPr/>
          </p:nvSpPr>
          <p:spPr bwMode="auto">
            <a:xfrm>
              <a:off x="3839" y="2115"/>
              <a:ext cx="7" cy="10"/>
            </a:xfrm>
            <a:custGeom>
              <a:avLst/>
              <a:gdLst>
                <a:gd name="T0" fmla="*/ 1 w 3"/>
                <a:gd name="T1" fmla="*/ 4 h 4"/>
                <a:gd name="T2" fmla="*/ 1 w 3"/>
                <a:gd name="T3" fmla="*/ 4 h 4"/>
                <a:gd name="T4" fmla="*/ 3 w 3"/>
                <a:gd name="T5" fmla="*/ 3 h 4"/>
                <a:gd name="T6" fmla="*/ 3 w 3"/>
                <a:gd name="T7" fmla="*/ 0 h 4"/>
                <a:gd name="T8" fmla="*/ 1 w 3"/>
                <a:gd name="T9" fmla="*/ 0 h 4"/>
                <a:gd name="T10" fmla="*/ 0 w 3"/>
                <a:gd name="T11" fmla="*/ 0 h 4"/>
                <a:gd name="T12" fmla="*/ 0 w 3"/>
                <a:gd name="T13" fmla="*/ 3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2" y="4"/>
                    <a:pt x="3" y="4"/>
                    <a:pt x="3" y="3"/>
                  </a:cubicBezTo>
                  <a:cubicBezTo>
                    <a:pt x="3" y="0"/>
                    <a:pt x="3" y="0"/>
                    <a:pt x="3" y="0"/>
                  </a:cubicBezTo>
                  <a:cubicBezTo>
                    <a:pt x="2" y="0"/>
                    <a:pt x="2" y="0"/>
                    <a:pt x="1" y="0"/>
                  </a:cubicBezTo>
                  <a:cubicBezTo>
                    <a:pt x="1" y="0"/>
                    <a:pt x="0" y="0"/>
                    <a:pt x="0" y="0"/>
                  </a:cubicBezTo>
                  <a:cubicBezTo>
                    <a:pt x="0" y="3"/>
                    <a:pt x="0" y="3"/>
                    <a:pt x="0" y="3"/>
                  </a:cubicBezTo>
                  <a:cubicBezTo>
                    <a:pt x="0" y="4"/>
                    <a:pt x="0"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0" name="Freeform 56"/>
            <p:cNvSpPr>
              <a:spLocks/>
            </p:cNvSpPr>
            <p:nvPr/>
          </p:nvSpPr>
          <p:spPr bwMode="auto">
            <a:xfrm>
              <a:off x="3839" y="2195"/>
              <a:ext cx="7" cy="10"/>
            </a:xfrm>
            <a:custGeom>
              <a:avLst/>
              <a:gdLst>
                <a:gd name="T0" fmla="*/ 1 w 3"/>
                <a:gd name="T1" fmla="*/ 0 h 4"/>
                <a:gd name="T2" fmla="*/ 1 w 3"/>
                <a:gd name="T3" fmla="*/ 0 h 4"/>
                <a:gd name="T4" fmla="*/ 0 w 3"/>
                <a:gd name="T5" fmla="*/ 1 h 4"/>
                <a:gd name="T6" fmla="*/ 0 w 3"/>
                <a:gd name="T7" fmla="*/ 4 h 4"/>
                <a:gd name="T8" fmla="*/ 1 w 3"/>
                <a:gd name="T9" fmla="*/ 4 h 4"/>
                <a:gd name="T10" fmla="*/ 3 w 3"/>
                <a:gd name="T11" fmla="*/ 4 h 4"/>
                <a:gd name="T12" fmla="*/ 3 w 3"/>
                <a:gd name="T13" fmla="*/ 1 h 4"/>
                <a:gd name="T14" fmla="*/ 1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0"/>
                  </a:moveTo>
                  <a:cubicBezTo>
                    <a:pt x="1" y="0"/>
                    <a:pt x="1" y="0"/>
                    <a:pt x="1" y="0"/>
                  </a:cubicBezTo>
                  <a:cubicBezTo>
                    <a:pt x="0" y="0"/>
                    <a:pt x="0" y="1"/>
                    <a:pt x="0" y="1"/>
                  </a:cubicBezTo>
                  <a:cubicBezTo>
                    <a:pt x="0" y="4"/>
                    <a:pt x="0" y="4"/>
                    <a:pt x="0" y="4"/>
                  </a:cubicBezTo>
                  <a:cubicBezTo>
                    <a:pt x="0" y="4"/>
                    <a:pt x="1" y="4"/>
                    <a:pt x="1" y="4"/>
                  </a:cubicBezTo>
                  <a:cubicBezTo>
                    <a:pt x="2" y="4"/>
                    <a:pt x="2" y="4"/>
                    <a:pt x="3" y="4"/>
                  </a:cubicBezTo>
                  <a:cubicBezTo>
                    <a:pt x="3" y="1"/>
                    <a:pt x="3" y="1"/>
                    <a:pt x="3" y="1"/>
                  </a:cubicBezTo>
                  <a:cubicBezTo>
                    <a:pt x="3" y="1"/>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1" name="Freeform 57"/>
            <p:cNvSpPr>
              <a:spLocks/>
            </p:cNvSpPr>
            <p:nvPr/>
          </p:nvSpPr>
          <p:spPr bwMode="auto">
            <a:xfrm>
              <a:off x="3796" y="2155"/>
              <a:ext cx="10" cy="10"/>
            </a:xfrm>
            <a:custGeom>
              <a:avLst/>
              <a:gdLst>
                <a:gd name="T0" fmla="*/ 3 w 4"/>
                <a:gd name="T1" fmla="*/ 0 h 4"/>
                <a:gd name="T2" fmla="*/ 0 w 4"/>
                <a:gd name="T3" fmla="*/ 0 h 4"/>
                <a:gd name="T4" fmla="*/ 0 w 4"/>
                <a:gd name="T5" fmla="*/ 2 h 4"/>
                <a:gd name="T6" fmla="*/ 0 w 4"/>
                <a:gd name="T7" fmla="*/ 4 h 4"/>
                <a:gd name="T8" fmla="*/ 3 w 4"/>
                <a:gd name="T9" fmla="*/ 4 h 4"/>
                <a:gd name="T10" fmla="*/ 4 w 4"/>
                <a:gd name="T11" fmla="*/ 2 h 4"/>
                <a:gd name="T12" fmla="*/ 4 w 4"/>
                <a:gd name="T13" fmla="*/ 2 h 4"/>
                <a:gd name="T14" fmla="*/ 3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3" y="0"/>
                  </a:moveTo>
                  <a:cubicBezTo>
                    <a:pt x="0" y="0"/>
                    <a:pt x="0" y="0"/>
                    <a:pt x="0" y="0"/>
                  </a:cubicBezTo>
                  <a:cubicBezTo>
                    <a:pt x="0" y="1"/>
                    <a:pt x="0" y="1"/>
                    <a:pt x="0" y="2"/>
                  </a:cubicBezTo>
                  <a:cubicBezTo>
                    <a:pt x="0" y="3"/>
                    <a:pt x="0" y="3"/>
                    <a:pt x="0" y="4"/>
                  </a:cubicBezTo>
                  <a:cubicBezTo>
                    <a:pt x="3" y="4"/>
                    <a:pt x="3" y="4"/>
                    <a:pt x="3" y="4"/>
                  </a:cubicBezTo>
                  <a:cubicBezTo>
                    <a:pt x="4" y="4"/>
                    <a:pt x="4" y="3"/>
                    <a:pt x="4" y="2"/>
                  </a:cubicBezTo>
                  <a:cubicBezTo>
                    <a:pt x="4" y="2"/>
                    <a:pt x="4" y="2"/>
                    <a:pt x="4" y="2"/>
                  </a:cubicBezTo>
                  <a:cubicBezTo>
                    <a:pt x="4" y="1"/>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2" name="Freeform 58"/>
            <p:cNvSpPr>
              <a:spLocks/>
            </p:cNvSpPr>
            <p:nvPr/>
          </p:nvSpPr>
          <p:spPr bwMode="auto">
            <a:xfrm>
              <a:off x="3877" y="2155"/>
              <a:ext cx="10" cy="10"/>
            </a:xfrm>
            <a:custGeom>
              <a:avLst/>
              <a:gdLst>
                <a:gd name="T0" fmla="*/ 4 w 4"/>
                <a:gd name="T1" fmla="*/ 0 h 4"/>
                <a:gd name="T2" fmla="*/ 2 w 4"/>
                <a:gd name="T3" fmla="*/ 0 h 4"/>
                <a:gd name="T4" fmla="*/ 0 w 4"/>
                <a:gd name="T5" fmla="*/ 2 h 4"/>
                <a:gd name="T6" fmla="*/ 0 w 4"/>
                <a:gd name="T7" fmla="*/ 2 h 4"/>
                <a:gd name="T8" fmla="*/ 2 w 4"/>
                <a:gd name="T9" fmla="*/ 4 h 4"/>
                <a:gd name="T10" fmla="*/ 4 w 4"/>
                <a:gd name="T11" fmla="*/ 4 h 4"/>
                <a:gd name="T12" fmla="*/ 4 w 4"/>
                <a:gd name="T13" fmla="*/ 2 h 4"/>
                <a:gd name="T14" fmla="*/ 4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0"/>
                  </a:moveTo>
                  <a:cubicBezTo>
                    <a:pt x="2" y="0"/>
                    <a:pt x="2" y="0"/>
                    <a:pt x="2" y="0"/>
                  </a:cubicBezTo>
                  <a:cubicBezTo>
                    <a:pt x="1" y="0"/>
                    <a:pt x="0" y="1"/>
                    <a:pt x="0" y="2"/>
                  </a:cubicBezTo>
                  <a:cubicBezTo>
                    <a:pt x="0" y="2"/>
                    <a:pt x="0" y="2"/>
                    <a:pt x="0" y="2"/>
                  </a:cubicBezTo>
                  <a:cubicBezTo>
                    <a:pt x="0" y="3"/>
                    <a:pt x="1" y="4"/>
                    <a:pt x="2" y="4"/>
                  </a:cubicBezTo>
                  <a:cubicBezTo>
                    <a:pt x="4" y="4"/>
                    <a:pt x="4" y="4"/>
                    <a:pt x="4" y="4"/>
                  </a:cubicBezTo>
                  <a:cubicBezTo>
                    <a:pt x="4" y="3"/>
                    <a:pt x="4" y="3"/>
                    <a:pt x="4" y="2"/>
                  </a:cubicBezTo>
                  <a:cubicBezTo>
                    <a:pt x="4" y="1"/>
                    <a:pt x="4" y="1"/>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3" name="Freeform 59"/>
            <p:cNvSpPr>
              <a:spLocks/>
            </p:cNvSpPr>
            <p:nvPr/>
          </p:nvSpPr>
          <p:spPr bwMode="auto">
            <a:xfrm>
              <a:off x="3813" y="2127"/>
              <a:ext cx="33" cy="38"/>
            </a:xfrm>
            <a:custGeom>
              <a:avLst/>
              <a:gdLst>
                <a:gd name="T0" fmla="*/ 11 w 13"/>
                <a:gd name="T1" fmla="*/ 0 h 15"/>
                <a:gd name="T2" fmla="*/ 10 w 13"/>
                <a:gd name="T3" fmla="*/ 2 h 15"/>
                <a:gd name="T4" fmla="*/ 10 w 13"/>
                <a:gd name="T5" fmla="*/ 11 h 15"/>
                <a:gd name="T6" fmla="*/ 9 w 13"/>
                <a:gd name="T7" fmla="*/ 12 h 15"/>
                <a:gd name="T8" fmla="*/ 2 w 13"/>
                <a:gd name="T9" fmla="*/ 12 h 15"/>
                <a:gd name="T10" fmla="*/ 0 w 13"/>
                <a:gd name="T11" fmla="*/ 14 h 15"/>
                <a:gd name="T12" fmla="*/ 2 w 13"/>
                <a:gd name="T13" fmla="*/ 15 h 15"/>
                <a:gd name="T14" fmla="*/ 11 w 13"/>
                <a:gd name="T15" fmla="*/ 15 h 15"/>
                <a:gd name="T16" fmla="*/ 12 w 13"/>
                <a:gd name="T17" fmla="*/ 15 h 15"/>
                <a:gd name="T18" fmla="*/ 12 w 13"/>
                <a:gd name="T19" fmla="*/ 15 h 15"/>
                <a:gd name="T20" fmla="*/ 13 w 13"/>
                <a:gd name="T21" fmla="*/ 13 h 15"/>
                <a:gd name="T22" fmla="*/ 13 w 13"/>
                <a:gd name="T23" fmla="*/ 2 h 15"/>
                <a:gd name="T24" fmla="*/ 11 w 13"/>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5">
                  <a:moveTo>
                    <a:pt x="11" y="0"/>
                  </a:moveTo>
                  <a:cubicBezTo>
                    <a:pt x="10" y="0"/>
                    <a:pt x="10" y="1"/>
                    <a:pt x="10" y="2"/>
                  </a:cubicBezTo>
                  <a:cubicBezTo>
                    <a:pt x="10" y="11"/>
                    <a:pt x="10" y="11"/>
                    <a:pt x="10" y="11"/>
                  </a:cubicBezTo>
                  <a:cubicBezTo>
                    <a:pt x="10" y="12"/>
                    <a:pt x="9" y="12"/>
                    <a:pt x="9" y="12"/>
                  </a:cubicBezTo>
                  <a:cubicBezTo>
                    <a:pt x="2" y="12"/>
                    <a:pt x="2" y="12"/>
                    <a:pt x="2" y="12"/>
                  </a:cubicBezTo>
                  <a:cubicBezTo>
                    <a:pt x="1" y="12"/>
                    <a:pt x="0" y="13"/>
                    <a:pt x="0" y="14"/>
                  </a:cubicBezTo>
                  <a:cubicBezTo>
                    <a:pt x="0" y="14"/>
                    <a:pt x="1" y="15"/>
                    <a:pt x="2" y="15"/>
                  </a:cubicBezTo>
                  <a:cubicBezTo>
                    <a:pt x="11" y="15"/>
                    <a:pt x="11" y="15"/>
                    <a:pt x="11" y="15"/>
                  </a:cubicBezTo>
                  <a:cubicBezTo>
                    <a:pt x="11" y="15"/>
                    <a:pt x="12" y="15"/>
                    <a:pt x="12" y="15"/>
                  </a:cubicBezTo>
                  <a:cubicBezTo>
                    <a:pt x="12" y="15"/>
                    <a:pt x="12" y="15"/>
                    <a:pt x="12" y="15"/>
                  </a:cubicBezTo>
                  <a:cubicBezTo>
                    <a:pt x="13" y="14"/>
                    <a:pt x="13" y="14"/>
                    <a:pt x="13" y="13"/>
                  </a:cubicBezTo>
                  <a:cubicBezTo>
                    <a:pt x="13" y="2"/>
                    <a:pt x="13" y="2"/>
                    <a:pt x="13" y="2"/>
                  </a:cubicBezTo>
                  <a:cubicBezTo>
                    <a:pt x="13" y="1"/>
                    <a:pt x="12"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14" name="Group 62"/>
          <p:cNvGrpSpPr>
            <a:grpSpLocks noChangeAspect="1"/>
          </p:cNvGrpSpPr>
          <p:nvPr/>
        </p:nvGrpSpPr>
        <p:grpSpPr bwMode="auto">
          <a:xfrm>
            <a:off x="2935876" y="4687504"/>
            <a:ext cx="317685" cy="253655"/>
            <a:chOff x="3775" y="2110"/>
            <a:chExt cx="129" cy="103"/>
          </a:xfrm>
          <a:solidFill>
            <a:schemeClr val="bg1">
              <a:lumMod val="50000"/>
            </a:schemeClr>
          </a:solidFill>
          <a:effectLst/>
        </p:grpSpPr>
        <p:sp>
          <p:nvSpPr>
            <p:cNvPr id="115" name="Freeform 63"/>
            <p:cNvSpPr>
              <a:spLocks/>
            </p:cNvSpPr>
            <p:nvPr/>
          </p:nvSpPr>
          <p:spPr bwMode="auto">
            <a:xfrm>
              <a:off x="3775" y="2177"/>
              <a:ext cx="40" cy="36"/>
            </a:xfrm>
            <a:custGeom>
              <a:avLst/>
              <a:gdLst>
                <a:gd name="T0" fmla="*/ 5 w 16"/>
                <a:gd name="T1" fmla="*/ 0 h 14"/>
                <a:gd name="T2" fmla="*/ 0 w 16"/>
                <a:gd name="T3" fmla="*/ 4 h 14"/>
                <a:gd name="T4" fmla="*/ 10 w 16"/>
                <a:gd name="T5" fmla="*/ 14 h 14"/>
                <a:gd name="T6" fmla="*/ 16 w 16"/>
                <a:gd name="T7" fmla="*/ 9 h 14"/>
                <a:gd name="T8" fmla="*/ 5 w 16"/>
                <a:gd name="T9" fmla="*/ 0 h 14"/>
              </a:gdLst>
              <a:ahLst/>
              <a:cxnLst>
                <a:cxn ang="0">
                  <a:pos x="T0" y="T1"/>
                </a:cxn>
                <a:cxn ang="0">
                  <a:pos x="T2" y="T3"/>
                </a:cxn>
                <a:cxn ang="0">
                  <a:pos x="T4" y="T5"/>
                </a:cxn>
                <a:cxn ang="0">
                  <a:pos x="T6" y="T7"/>
                </a:cxn>
                <a:cxn ang="0">
                  <a:pos x="T8" y="T9"/>
                </a:cxn>
              </a:cxnLst>
              <a:rect l="0" t="0" r="r" b="b"/>
              <a:pathLst>
                <a:path w="16" h="14">
                  <a:moveTo>
                    <a:pt x="5" y="0"/>
                  </a:moveTo>
                  <a:cubicBezTo>
                    <a:pt x="1" y="3"/>
                    <a:pt x="0" y="4"/>
                    <a:pt x="0" y="4"/>
                  </a:cubicBezTo>
                  <a:cubicBezTo>
                    <a:pt x="10" y="14"/>
                    <a:pt x="10" y="14"/>
                    <a:pt x="10" y="14"/>
                  </a:cubicBezTo>
                  <a:cubicBezTo>
                    <a:pt x="10" y="14"/>
                    <a:pt x="13" y="11"/>
                    <a:pt x="16" y="9"/>
                  </a:cubicBez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6" name="Freeform 64"/>
            <p:cNvSpPr>
              <a:spLocks/>
            </p:cNvSpPr>
            <p:nvPr/>
          </p:nvSpPr>
          <p:spPr bwMode="auto">
            <a:xfrm>
              <a:off x="3795" y="2156"/>
              <a:ext cx="109" cy="41"/>
            </a:xfrm>
            <a:custGeom>
              <a:avLst/>
              <a:gdLst>
                <a:gd name="T0" fmla="*/ 37 w 44"/>
                <a:gd name="T1" fmla="*/ 4 h 16"/>
                <a:gd name="T2" fmla="*/ 29 w 44"/>
                <a:gd name="T3" fmla="*/ 9 h 16"/>
                <a:gd name="T4" fmla="*/ 18 w 44"/>
                <a:gd name="T5" fmla="*/ 8 h 16"/>
                <a:gd name="T6" fmla="*/ 25 w 44"/>
                <a:gd name="T7" fmla="*/ 7 h 16"/>
                <a:gd name="T8" fmla="*/ 31 w 44"/>
                <a:gd name="T9" fmla="*/ 2 h 16"/>
                <a:gd name="T10" fmla="*/ 20 w 44"/>
                <a:gd name="T11" fmla="*/ 2 h 16"/>
                <a:gd name="T12" fmla="*/ 9 w 44"/>
                <a:gd name="T13" fmla="*/ 2 h 16"/>
                <a:gd name="T14" fmla="*/ 0 w 44"/>
                <a:gd name="T15" fmla="*/ 7 h 16"/>
                <a:gd name="T16" fmla="*/ 9 w 44"/>
                <a:gd name="T17" fmla="*/ 16 h 16"/>
                <a:gd name="T18" fmla="*/ 13 w 44"/>
                <a:gd name="T19" fmla="*/ 14 h 16"/>
                <a:gd name="T20" fmla="*/ 29 w 44"/>
                <a:gd name="T21" fmla="*/ 14 h 16"/>
                <a:gd name="T22" fmla="*/ 44 w 44"/>
                <a:gd name="T23" fmla="*/ 2 h 16"/>
                <a:gd name="T24" fmla="*/ 37 w 44"/>
                <a:gd name="T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16">
                  <a:moveTo>
                    <a:pt x="37" y="4"/>
                  </a:moveTo>
                  <a:cubicBezTo>
                    <a:pt x="34" y="7"/>
                    <a:pt x="32" y="8"/>
                    <a:pt x="29" y="9"/>
                  </a:cubicBezTo>
                  <a:cubicBezTo>
                    <a:pt x="24" y="10"/>
                    <a:pt x="19" y="9"/>
                    <a:pt x="18" y="8"/>
                  </a:cubicBezTo>
                  <a:cubicBezTo>
                    <a:pt x="15" y="6"/>
                    <a:pt x="18" y="7"/>
                    <a:pt x="25" y="7"/>
                  </a:cubicBezTo>
                  <a:cubicBezTo>
                    <a:pt x="32" y="6"/>
                    <a:pt x="31" y="2"/>
                    <a:pt x="31" y="2"/>
                  </a:cubicBezTo>
                  <a:cubicBezTo>
                    <a:pt x="29" y="2"/>
                    <a:pt x="27" y="2"/>
                    <a:pt x="20" y="2"/>
                  </a:cubicBezTo>
                  <a:cubicBezTo>
                    <a:pt x="17" y="2"/>
                    <a:pt x="12" y="1"/>
                    <a:pt x="9" y="2"/>
                  </a:cubicBezTo>
                  <a:cubicBezTo>
                    <a:pt x="6" y="2"/>
                    <a:pt x="4" y="5"/>
                    <a:pt x="0" y="7"/>
                  </a:cubicBezTo>
                  <a:cubicBezTo>
                    <a:pt x="9" y="16"/>
                    <a:pt x="9" y="16"/>
                    <a:pt x="9" y="16"/>
                  </a:cubicBezTo>
                  <a:cubicBezTo>
                    <a:pt x="11" y="15"/>
                    <a:pt x="12" y="14"/>
                    <a:pt x="13" y="14"/>
                  </a:cubicBezTo>
                  <a:cubicBezTo>
                    <a:pt x="16" y="14"/>
                    <a:pt x="23" y="15"/>
                    <a:pt x="29" y="14"/>
                  </a:cubicBezTo>
                  <a:cubicBezTo>
                    <a:pt x="40" y="9"/>
                    <a:pt x="44" y="2"/>
                    <a:pt x="44" y="2"/>
                  </a:cubicBezTo>
                  <a:cubicBezTo>
                    <a:pt x="44" y="2"/>
                    <a:pt x="41" y="0"/>
                    <a:pt x="3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7" name="Freeform 65"/>
            <p:cNvSpPr>
              <a:spLocks noEditPoints="1"/>
            </p:cNvSpPr>
            <p:nvPr/>
          </p:nvSpPr>
          <p:spPr bwMode="auto">
            <a:xfrm>
              <a:off x="3810" y="2110"/>
              <a:ext cx="94" cy="41"/>
            </a:xfrm>
            <a:custGeom>
              <a:avLst/>
              <a:gdLst>
                <a:gd name="T0" fmla="*/ 38 w 38"/>
                <a:gd name="T1" fmla="*/ 0 h 16"/>
                <a:gd name="T2" fmla="*/ 34 w 38"/>
                <a:gd name="T3" fmla="*/ 0 h 16"/>
                <a:gd name="T4" fmla="*/ 34 w 38"/>
                <a:gd name="T5" fmla="*/ 6 h 16"/>
                <a:gd name="T6" fmla="*/ 32 w 38"/>
                <a:gd name="T7" fmla="*/ 6 h 16"/>
                <a:gd name="T8" fmla="*/ 32 w 38"/>
                <a:gd name="T9" fmla="*/ 0 h 16"/>
                <a:gd name="T10" fmla="*/ 28 w 38"/>
                <a:gd name="T11" fmla="*/ 0 h 16"/>
                <a:gd name="T12" fmla="*/ 28 w 38"/>
                <a:gd name="T13" fmla="*/ 6 h 16"/>
                <a:gd name="T14" fmla="*/ 12 w 38"/>
                <a:gd name="T15" fmla="*/ 6 h 16"/>
                <a:gd name="T16" fmla="*/ 12 w 38"/>
                <a:gd name="T17" fmla="*/ 3 h 16"/>
                <a:gd name="T18" fmla="*/ 12 w 38"/>
                <a:gd name="T19" fmla="*/ 1 h 16"/>
                <a:gd name="T20" fmla="*/ 11 w 38"/>
                <a:gd name="T21" fmla="*/ 0 h 16"/>
                <a:gd name="T22" fmla="*/ 9 w 38"/>
                <a:gd name="T23" fmla="*/ 0 h 16"/>
                <a:gd name="T24" fmla="*/ 3 w 38"/>
                <a:gd name="T25" fmla="*/ 0 h 16"/>
                <a:gd name="T26" fmla="*/ 1 w 38"/>
                <a:gd name="T27" fmla="*/ 0 h 16"/>
                <a:gd name="T28" fmla="*/ 0 w 38"/>
                <a:gd name="T29" fmla="*/ 2 h 16"/>
                <a:gd name="T30" fmla="*/ 0 w 38"/>
                <a:gd name="T31" fmla="*/ 3 h 16"/>
                <a:gd name="T32" fmla="*/ 0 w 38"/>
                <a:gd name="T33" fmla="*/ 13 h 16"/>
                <a:gd name="T34" fmla="*/ 0 w 38"/>
                <a:gd name="T35" fmla="*/ 15 h 16"/>
                <a:gd name="T36" fmla="*/ 2 w 38"/>
                <a:gd name="T37" fmla="*/ 16 h 16"/>
                <a:gd name="T38" fmla="*/ 3 w 38"/>
                <a:gd name="T39" fmla="*/ 16 h 16"/>
                <a:gd name="T40" fmla="*/ 9 w 38"/>
                <a:gd name="T41" fmla="*/ 16 h 16"/>
                <a:gd name="T42" fmla="*/ 11 w 38"/>
                <a:gd name="T43" fmla="*/ 16 h 16"/>
                <a:gd name="T44" fmla="*/ 12 w 38"/>
                <a:gd name="T45" fmla="*/ 14 h 16"/>
                <a:gd name="T46" fmla="*/ 12 w 38"/>
                <a:gd name="T47" fmla="*/ 13 h 16"/>
                <a:gd name="T48" fmla="*/ 12 w 38"/>
                <a:gd name="T49" fmla="*/ 10 h 16"/>
                <a:gd name="T50" fmla="*/ 38 w 38"/>
                <a:gd name="T51" fmla="*/ 10 h 16"/>
                <a:gd name="T52" fmla="*/ 38 w 38"/>
                <a:gd name="T53" fmla="*/ 0 h 16"/>
                <a:gd name="T54" fmla="*/ 3 w 38"/>
                <a:gd name="T55" fmla="*/ 3 h 16"/>
                <a:gd name="T56" fmla="*/ 9 w 38"/>
                <a:gd name="T57" fmla="*/ 3 h 16"/>
                <a:gd name="T58" fmla="*/ 9 w 38"/>
                <a:gd name="T59" fmla="*/ 13 h 16"/>
                <a:gd name="T60" fmla="*/ 3 w 38"/>
                <a:gd name="T61" fmla="*/ 13 h 16"/>
                <a:gd name="T62" fmla="*/ 3 w 38"/>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16">
                  <a:moveTo>
                    <a:pt x="38" y="0"/>
                  </a:moveTo>
                  <a:cubicBezTo>
                    <a:pt x="34" y="0"/>
                    <a:pt x="34" y="0"/>
                    <a:pt x="34" y="0"/>
                  </a:cubicBezTo>
                  <a:cubicBezTo>
                    <a:pt x="34" y="6"/>
                    <a:pt x="34" y="6"/>
                    <a:pt x="34" y="6"/>
                  </a:cubicBezTo>
                  <a:cubicBezTo>
                    <a:pt x="32" y="6"/>
                    <a:pt x="32" y="6"/>
                    <a:pt x="32" y="6"/>
                  </a:cubicBezTo>
                  <a:cubicBezTo>
                    <a:pt x="32" y="0"/>
                    <a:pt x="32" y="0"/>
                    <a:pt x="32" y="0"/>
                  </a:cubicBezTo>
                  <a:cubicBezTo>
                    <a:pt x="28" y="0"/>
                    <a:pt x="28" y="0"/>
                    <a:pt x="28" y="0"/>
                  </a:cubicBezTo>
                  <a:cubicBezTo>
                    <a:pt x="28" y="6"/>
                    <a:pt x="28" y="6"/>
                    <a:pt x="28" y="6"/>
                  </a:cubicBezTo>
                  <a:cubicBezTo>
                    <a:pt x="12" y="6"/>
                    <a:pt x="12" y="6"/>
                    <a:pt x="12" y="6"/>
                  </a:cubicBezTo>
                  <a:cubicBezTo>
                    <a:pt x="12" y="3"/>
                    <a:pt x="12" y="3"/>
                    <a:pt x="12" y="3"/>
                  </a:cubicBezTo>
                  <a:cubicBezTo>
                    <a:pt x="12" y="2"/>
                    <a:pt x="12" y="2"/>
                    <a:pt x="12" y="1"/>
                  </a:cubicBezTo>
                  <a:cubicBezTo>
                    <a:pt x="12" y="1"/>
                    <a:pt x="11" y="0"/>
                    <a:pt x="11" y="0"/>
                  </a:cubicBezTo>
                  <a:cubicBezTo>
                    <a:pt x="10" y="0"/>
                    <a:pt x="10" y="0"/>
                    <a:pt x="9" y="0"/>
                  </a:cubicBezTo>
                  <a:cubicBezTo>
                    <a:pt x="3" y="0"/>
                    <a:pt x="3" y="0"/>
                    <a:pt x="3" y="0"/>
                  </a:cubicBezTo>
                  <a:cubicBezTo>
                    <a:pt x="2" y="0"/>
                    <a:pt x="2" y="0"/>
                    <a:pt x="1" y="0"/>
                  </a:cubicBezTo>
                  <a:cubicBezTo>
                    <a:pt x="1" y="1"/>
                    <a:pt x="0" y="1"/>
                    <a:pt x="0" y="2"/>
                  </a:cubicBezTo>
                  <a:cubicBezTo>
                    <a:pt x="0" y="2"/>
                    <a:pt x="0" y="2"/>
                    <a:pt x="0" y="3"/>
                  </a:cubicBezTo>
                  <a:cubicBezTo>
                    <a:pt x="0" y="13"/>
                    <a:pt x="0" y="13"/>
                    <a:pt x="0" y="13"/>
                  </a:cubicBezTo>
                  <a:cubicBezTo>
                    <a:pt x="0" y="14"/>
                    <a:pt x="0" y="14"/>
                    <a:pt x="0" y="15"/>
                  </a:cubicBezTo>
                  <a:cubicBezTo>
                    <a:pt x="1" y="15"/>
                    <a:pt x="1" y="16"/>
                    <a:pt x="2" y="16"/>
                  </a:cubicBezTo>
                  <a:cubicBezTo>
                    <a:pt x="2" y="16"/>
                    <a:pt x="2" y="16"/>
                    <a:pt x="3" y="16"/>
                  </a:cubicBezTo>
                  <a:cubicBezTo>
                    <a:pt x="9" y="16"/>
                    <a:pt x="9" y="16"/>
                    <a:pt x="9" y="16"/>
                  </a:cubicBezTo>
                  <a:cubicBezTo>
                    <a:pt x="10" y="16"/>
                    <a:pt x="11" y="16"/>
                    <a:pt x="11" y="16"/>
                  </a:cubicBezTo>
                  <a:cubicBezTo>
                    <a:pt x="12" y="15"/>
                    <a:pt x="12" y="15"/>
                    <a:pt x="12" y="14"/>
                  </a:cubicBezTo>
                  <a:cubicBezTo>
                    <a:pt x="12" y="14"/>
                    <a:pt x="12" y="13"/>
                    <a:pt x="12" y="13"/>
                  </a:cubicBezTo>
                  <a:cubicBezTo>
                    <a:pt x="12" y="10"/>
                    <a:pt x="12" y="10"/>
                    <a:pt x="12" y="10"/>
                  </a:cubicBezTo>
                  <a:cubicBezTo>
                    <a:pt x="38" y="10"/>
                    <a:pt x="38" y="10"/>
                    <a:pt x="38" y="10"/>
                  </a:cubicBezTo>
                  <a:lnTo>
                    <a:pt x="38" y="0"/>
                  </a:lnTo>
                  <a:close/>
                  <a:moveTo>
                    <a:pt x="3" y="3"/>
                  </a:moveTo>
                  <a:cubicBezTo>
                    <a:pt x="9" y="3"/>
                    <a:pt x="9" y="3"/>
                    <a:pt x="9" y="3"/>
                  </a:cubicBezTo>
                  <a:cubicBezTo>
                    <a:pt x="9" y="13"/>
                    <a:pt x="9" y="13"/>
                    <a:pt x="9" y="13"/>
                  </a:cubicBezTo>
                  <a:cubicBezTo>
                    <a:pt x="3" y="13"/>
                    <a:pt x="3" y="13"/>
                    <a:pt x="3" y="13"/>
                  </a:cubicBezTo>
                  <a:lnTo>
                    <a:pt x="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18" name="Group 68"/>
          <p:cNvGrpSpPr>
            <a:grpSpLocks noChangeAspect="1"/>
          </p:cNvGrpSpPr>
          <p:nvPr/>
        </p:nvGrpSpPr>
        <p:grpSpPr bwMode="auto">
          <a:xfrm>
            <a:off x="2953026" y="5329742"/>
            <a:ext cx="283386" cy="273045"/>
            <a:chOff x="3770" y="2095"/>
            <a:chExt cx="137" cy="132"/>
          </a:xfrm>
          <a:solidFill>
            <a:schemeClr val="bg1">
              <a:lumMod val="50000"/>
            </a:schemeClr>
          </a:solidFill>
          <a:effectLst/>
        </p:grpSpPr>
        <p:sp>
          <p:nvSpPr>
            <p:cNvPr id="119" name="Freeform 69"/>
            <p:cNvSpPr>
              <a:spLocks/>
            </p:cNvSpPr>
            <p:nvPr/>
          </p:nvSpPr>
          <p:spPr bwMode="auto">
            <a:xfrm>
              <a:off x="3770" y="2190"/>
              <a:ext cx="137" cy="37"/>
            </a:xfrm>
            <a:custGeom>
              <a:avLst/>
              <a:gdLst>
                <a:gd name="T0" fmla="*/ 52 w 55"/>
                <a:gd name="T1" fmla="*/ 6 h 15"/>
                <a:gd name="T2" fmla="*/ 38 w 55"/>
                <a:gd name="T3" fmla="*/ 6 h 15"/>
                <a:gd name="T4" fmla="*/ 37 w 55"/>
                <a:gd name="T5" fmla="*/ 6 h 15"/>
                <a:gd name="T6" fmla="*/ 37 w 55"/>
                <a:gd name="T7" fmla="*/ 3 h 15"/>
                <a:gd name="T8" fmla="*/ 37 w 55"/>
                <a:gd name="T9" fmla="*/ 1 h 15"/>
                <a:gd name="T10" fmla="*/ 35 w 55"/>
                <a:gd name="T11" fmla="*/ 0 h 15"/>
                <a:gd name="T12" fmla="*/ 20 w 55"/>
                <a:gd name="T13" fmla="*/ 0 h 15"/>
                <a:gd name="T14" fmla="*/ 18 w 55"/>
                <a:gd name="T15" fmla="*/ 3 h 15"/>
                <a:gd name="T16" fmla="*/ 18 w 55"/>
                <a:gd name="T17" fmla="*/ 6 h 15"/>
                <a:gd name="T18" fmla="*/ 18 w 55"/>
                <a:gd name="T19" fmla="*/ 6 h 15"/>
                <a:gd name="T20" fmla="*/ 3 w 55"/>
                <a:gd name="T21" fmla="*/ 6 h 15"/>
                <a:gd name="T22" fmla="*/ 0 w 55"/>
                <a:gd name="T23" fmla="*/ 8 h 15"/>
                <a:gd name="T24" fmla="*/ 0 w 55"/>
                <a:gd name="T25" fmla="*/ 14 h 15"/>
                <a:gd name="T26" fmla="*/ 1 w 55"/>
                <a:gd name="T27" fmla="*/ 15 h 15"/>
                <a:gd name="T28" fmla="*/ 2 w 55"/>
                <a:gd name="T29" fmla="*/ 14 h 15"/>
                <a:gd name="T30" fmla="*/ 2 w 55"/>
                <a:gd name="T31" fmla="*/ 8 h 15"/>
                <a:gd name="T32" fmla="*/ 3 w 55"/>
                <a:gd name="T33" fmla="*/ 8 h 15"/>
                <a:gd name="T34" fmla="*/ 18 w 55"/>
                <a:gd name="T35" fmla="*/ 8 h 15"/>
                <a:gd name="T36" fmla="*/ 18 w 55"/>
                <a:gd name="T37" fmla="*/ 8 h 15"/>
                <a:gd name="T38" fmla="*/ 18 w 55"/>
                <a:gd name="T39" fmla="*/ 9 h 15"/>
                <a:gd name="T40" fmla="*/ 19 w 55"/>
                <a:gd name="T41" fmla="*/ 9 h 15"/>
                <a:gd name="T42" fmla="*/ 20 w 55"/>
                <a:gd name="T43" fmla="*/ 9 h 15"/>
                <a:gd name="T44" fmla="*/ 20 w 55"/>
                <a:gd name="T45" fmla="*/ 8 h 15"/>
                <a:gd name="T46" fmla="*/ 20 w 55"/>
                <a:gd name="T47" fmla="*/ 3 h 15"/>
                <a:gd name="T48" fmla="*/ 20 w 55"/>
                <a:gd name="T49" fmla="*/ 2 h 15"/>
                <a:gd name="T50" fmla="*/ 35 w 55"/>
                <a:gd name="T51" fmla="*/ 2 h 15"/>
                <a:gd name="T52" fmla="*/ 35 w 55"/>
                <a:gd name="T53" fmla="*/ 3 h 15"/>
                <a:gd name="T54" fmla="*/ 35 w 55"/>
                <a:gd name="T55" fmla="*/ 8 h 15"/>
                <a:gd name="T56" fmla="*/ 36 w 55"/>
                <a:gd name="T57" fmla="*/ 9 h 15"/>
                <a:gd name="T58" fmla="*/ 36 w 55"/>
                <a:gd name="T59" fmla="*/ 9 h 15"/>
                <a:gd name="T60" fmla="*/ 37 w 55"/>
                <a:gd name="T61" fmla="*/ 9 h 15"/>
                <a:gd name="T62" fmla="*/ 37 w 55"/>
                <a:gd name="T63" fmla="*/ 8 h 15"/>
                <a:gd name="T64" fmla="*/ 38 w 55"/>
                <a:gd name="T65" fmla="*/ 8 h 15"/>
                <a:gd name="T66" fmla="*/ 52 w 55"/>
                <a:gd name="T67" fmla="*/ 8 h 15"/>
                <a:gd name="T68" fmla="*/ 53 w 55"/>
                <a:gd name="T69" fmla="*/ 8 h 15"/>
                <a:gd name="T70" fmla="*/ 53 w 55"/>
                <a:gd name="T71" fmla="*/ 14 h 15"/>
                <a:gd name="T72" fmla="*/ 54 w 55"/>
                <a:gd name="T73" fmla="*/ 15 h 15"/>
                <a:gd name="T74" fmla="*/ 55 w 55"/>
                <a:gd name="T75" fmla="*/ 14 h 15"/>
                <a:gd name="T76" fmla="*/ 55 w 55"/>
                <a:gd name="T77" fmla="*/ 8 h 15"/>
                <a:gd name="T78" fmla="*/ 52 w 55"/>
                <a:gd name="T79"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 h="15">
                  <a:moveTo>
                    <a:pt x="52" y="6"/>
                  </a:moveTo>
                  <a:cubicBezTo>
                    <a:pt x="38" y="6"/>
                    <a:pt x="38" y="6"/>
                    <a:pt x="38" y="6"/>
                  </a:cubicBezTo>
                  <a:cubicBezTo>
                    <a:pt x="38" y="6"/>
                    <a:pt x="37" y="6"/>
                    <a:pt x="37" y="6"/>
                  </a:cubicBezTo>
                  <a:cubicBezTo>
                    <a:pt x="37" y="3"/>
                    <a:pt x="37" y="3"/>
                    <a:pt x="37" y="3"/>
                  </a:cubicBezTo>
                  <a:cubicBezTo>
                    <a:pt x="37" y="2"/>
                    <a:pt x="37" y="1"/>
                    <a:pt x="37" y="1"/>
                  </a:cubicBezTo>
                  <a:cubicBezTo>
                    <a:pt x="36" y="0"/>
                    <a:pt x="36" y="0"/>
                    <a:pt x="35" y="0"/>
                  </a:cubicBezTo>
                  <a:cubicBezTo>
                    <a:pt x="20" y="0"/>
                    <a:pt x="20" y="0"/>
                    <a:pt x="20" y="0"/>
                  </a:cubicBezTo>
                  <a:cubicBezTo>
                    <a:pt x="19" y="0"/>
                    <a:pt x="18" y="1"/>
                    <a:pt x="18" y="3"/>
                  </a:cubicBezTo>
                  <a:cubicBezTo>
                    <a:pt x="18" y="6"/>
                    <a:pt x="18" y="6"/>
                    <a:pt x="18" y="6"/>
                  </a:cubicBezTo>
                  <a:cubicBezTo>
                    <a:pt x="18" y="6"/>
                    <a:pt x="18" y="6"/>
                    <a:pt x="18" y="6"/>
                  </a:cubicBezTo>
                  <a:cubicBezTo>
                    <a:pt x="3" y="6"/>
                    <a:pt x="3" y="6"/>
                    <a:pt x="3" y="6"/>
                  </a:cubicBezTo>
                  <a:cubicBezTo>
                    <a:pt x="2" y="6"/>
                    <a:pt x="0" y="7"/>
                    <a:pt x="0" y="8"/>
                  </a:cubicBezTo>
                  <a:cubicBezTo>
                    <a:pt x="0" y="14"/>
                    <a:pt x="0" y="14"/>
                    <a:pt x="0" y="14"/>
                  </a:cubicBezTo>
                  <a:cubicBezTo>
                    <a:pt x="0" y="14"/>
                    <a:pt x="1" y="15"/>
                    <a:pt x="1" y="15"/>
                  </a:cubicBezTo>
                  <a:cubicBezTo>
                    <a:pt x="2" y="15"/>
                    <a:pt x="2" y="14"/>
                    <a:pt x="2" y="14"/>
                  </a:cubicBezTo>
                  <a:cubicBezTo>
                    <a:pt x="2" y="8"/>
                    <a:pt x="2" y="8"/>
                    <a:pt x="2" y="8"/>
                  </a:cubicBezTo>
                  <a:cubicBezTo>
                    <a:pt x="2" y="8"/>
                    <a:pt x="3" y="8"/>
                    <a:pt x="3" y="8"/>
                  </a:cubicBezTo>
                  <a:cubicBezTo>
                    <a:pt x="18" y="8"/>
                    <a:pt x="18" y="8"/>
                    <a:pt x="18" y="8"/>
                  </a:cubicBezTo>
                  <a:cubicBezTo>
                    <a:pt x="18" y="8"/>
                    <a:pt x="18" y="8"/>
                    <a:pt x="18" y="8"/>
                  </a:cubicBezTo>
                  <a:cubicBezTo>
                    <a:pt x="18" y="8"/>
                    <a:pt x="18" y="8"/>
                    <a:pt x="18" y="9"/>
                  </a:cubicBezTo>
                  <a:cubicBezTo>
                    <a:pt x="18" y="9"/>
                    <a:pt x="19" y="9"/>
                    <a:pt x="19" y="9"/>
                  </a:cubicBezTo>
                  <a:cubicBezTo>
                    <a:pt x="19" y="9"/>
                    <a:pt x="19" y="9"/>
                    <a:pt x="20" y="9"/>
                  </a:cubicBezTo>
                  <a:cubicBezTo>
                    <a:pt x="20" y="8"/>
                    <a:pt x="20" y="8"/>
                    <a:pt x="20" y="8"/>
                  </a:cubicBezTo>
                  <a:cubicBezTo>
                    <a:pt x="20" y="3"/>
                    <a:pt x="20" y="3"/>
                    <a:pt x="20" y="3"/>
                  </a:cubicBezTo>
                  <a:cubicBezTo>
                    <a:pt x="20" y="2"/>
                    <a:pt x="20" y="2"/>
                    <a:pt x="20" y="2"/>
                  </a:cubicBezTo>
                  <a:cubicBezTo>
                    <a:pt x="35" y="2"/>
                    <a:pt x="35" y="2"/>
                    <a:pt x="35" y="2"/>
                  </a:cubicBezTo>
                  <a:cubicBezTo>
                    <a:pt x="35" y="2"/>
                    <a:pt x="35" y="2"/>
                    <a:pt x="35" y="3"/>
                  </a:cubicBezTo>
                  <a:cubicBezTo>
                    <a:pt x="35" y="8"/>
                    <a:pt x="35" y="8"/>
                    <a:pt x="35" y="8"/>
                  </a:cubicBezTo>
                  <a:cubicBezTo>
                    <a:pt x="35" y="8"/>
                    <a:pt x="35" y="8"/>
                    <a:pt x="36" y="9"/>
                  </a:cubicBezTo>
                  <a:cubicBezTo>
                    <a:pt x="36" y="9"/>
                    <a:pt x="36" y="9"/>
                    <a:pt x="36" y="9"/>
                  </a:cubicBezTo>
                  <a:cubicBezTo>
                    <a:pt x="37" y="9"/>
                    <a:pt x="37" y="9"/>
                    <a:pt x="37" y="9"/>
                  </a:cubicBezTo>
                  <a:cubicBezTo>
                    <a:pt x="37" y="8"/>
                    <a:pt x="37" y="8"/>
                    <a:pt x="37" y="8"/>
                  </a:cubicBezTo>
                  <a:cubicBezTo>
                    <a:pt x="37" y="8"/>
                    <a:pt x="37" y="8"/>
                    <a:pt x="38" y="8"/>
                  </a:cubicBezTo>
                  <a:cubicBezTo>
                    <a:pt x="52" y="8"/>
                    <a:pt x="52" y="8"/>
                    <a:pt x="52" y="8"/>
                  </a:cubicBezTo>
                  <a:cubicBezTo>
                    <a:pt x="53" y="8"/>
                    <a:pt x="53" y="8"/>
                    <a:pt x="53" y="8"/>
                  </a:cubicBezTo>
                  <a:cubicBezTo>
                    <a:pt x="53" y="14"/>
                    <a:pt x="53" y="14"/>
                    <a:pt x="53" y="14"/>
                  </a:cubicBezTo>
                  <a:cubicBezTo>
                    <a:pt x="53" y="14"/>
                    <a:pt x="53" y="15"/>
                    <a:pt x="54" y="15"/>
                  </a:cubicBezTo>
                  <a:cubicBezTo>
                    <a:pt x="54" y="15"/>
                    <a:pt x="55" y="14"/>
                    <a:pt x="55" y="14"/>
                  </a:cubicBezTo>
                  <a:cubicBezTo>
                    <a:pt x="55" y="8"/>
                    <a:pt x="55" y="8"/>
                    <a:pt x="55" y="8"/>
                  </a:cubicBezTo>
                  <a:cubicBezTo>
                    <a:pt x="55" y="7"/>
                    <a:pt x="54" y="6"/>
                    <a:pt x="5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0" name="Freeform 70"/>
            <p:cNvSpPr>
              <a:spLocks/>
            </p:cNvSpPr>
            <p:nvPr/>
          </p:nvSpPr>
          <p:spPr bwMode="auto">
            <a:xfrm>
              <a:off x="3820" y="2118"/>
              <a:ext cx="37" cy="69"/>
            </a:xfrm>
            <a:custGeom>
              <a:avLst/>
              <a:gdLst>
                <a:gd name="T0" fmla="*/ 2 w 15"/>
                <a:gd name="T1" fmla="*/ 14 h 28"/>
                <a:gd name="T2" fmla="*/ 3 w 15"/>
                <a:gd name="T3" fmla="*/ 13 h 28"/>
                <a:gd name="T4" fmla="*/ 3 w 15"/>
                <a:gd name="T5" fmla="*/ 8 h 28"/>
                <a:gd name="T6" fmla="*/ 4 w 15"/>
                <a:gd name="T7" fmla="*/ 4 h 28"/>
                <a:gd name="T8" fmla="*/ 4 w 15"/>
                <a:gd name="T9" fmla="*/ 4 h 28"/>
                <a:gd name="T10" fmla="*/ 4 w 15"/>
                <a:gd name="T11" fmla="*/ 12 h 28"/>
                <a:gd name="T12" fmla="*/ 4 w 15"/>
                <a:gd name="T13" fmla="*/ 13 h 28"/>
                <a:gd name="T14" fmla="*/ 4 w 15"/>
                <a:gd name="T15" fmla="*/ 26 h 28"/>
                <a:gd name="T16" fmla="*/ 5 w 15"/>
                <a:gd name="T17" fmla="*/ 28 h 28"/>
                <a:gd name="T18" fmla="*/ 5 w 15"/>
                <a:gd name="T19" fmla="*/ 28 h 28"/>
                <a:gd name="T20" fmla="*/ 5 w 15"/>
                <a:gd name="T21" fmla="*/ 28 h 28"/>
                <a:gd name="T22" fmla="*/ 7 w 15"/>
                <a:gd name="T23" fmla="*/ 26 h 28"/>
                <a:gd name="T24" fmla="*/ 7 w 15"/>
                <a:gd name="T25" fmla="*/ 14 h 28"/>
                <a:gd name="T26" fmla="*/ 8 w 15"/>
                <a:gd name="T27" fmla="*/ 14 h 28"/>
                <a:gd name="T28" fmla="*/ 8 w 15"/>
                <a:gd name="T29" fmla="*/ 26 h 28"/>
                <a:gd name="T30" fmla="*/ 10 w 15"/>
                <a:gd name="T31" fmla="*/ 28 h 28"/>
                <a:gd name="T32" fmla="*/ 10 w 15"/>
                <a:gd name="T33" fmla="*/ 28 h 28"/>
                <a:gd name="T34" fmla="*/ 10 w 15"/>
                <a:gd name="T35" fmla="*/ 28 h 28"/>
                <a:gd name="T36" fmla="*/ 12 w 15"/>
                <a:gd name="T37" fmla="*/ 26 h 28"/>
                <a:gd name="T38" fmla="*/ 12 w 15"/>
                <a:gd name="T39" fmla="*/ 13 h 28"/>
                <a:gd name="T40" fmla="*/ 12 w 15"/>
                <a:gd name="T41" fmla="*/ 12 h 28"/>
                <a:gd name="T42" fmla="*/ 12 w 15"/>
                <a:gd name="T43" fmla="*/ 4 h 28"/>
                <a:gd name="T44" fmla="*/ 12 w 15"/>
                <a:gd name="T45" fmla="*/ 4 h 28"/>
                <a:gd name="T46" fmla="*/ 12 w 15"/>
                <a:gd name="T47" fmla="*/ 8 h 28"/>
                <a:gd name="T48" fmla="*/ 12 w 15"/>
                <a:gd name="T49" fmla="*/ 13 h 28"/>
                <a:gd name="T50" fmla="*/ 14 w 15"/>
                <a:gd name="T51" fmla="*/ 14 h 28"/>
                <a:gd name="T52" fmla="*/ 15 w 15"/>
                <a:gd name="T53" fmla="*/ 13 h 28"/>
                <a:gd name="T54" fmla="*/ 15 w 15"/>
                <a:gd name="T55" fmla="*/ 8 h 28"/>
                <a:gd name="T56" fmla="*/ 13 w 15"/>
                <a:gd name="T57" fmla="*/ 1 h 28"/>
                <a:gd name="T58" fmla="*/ 10 w 15"/>
                <a:gd name="T59" fmla="*/ 0 h 28"/>
                <a:gd name="T60" fmla="*/ 10 w 15"/>
                <a:gd name="T61" fmla="*/ 0 h 28"/>
                <a:gd name="T62" fmla="*/ 10 w 15"/>
                <a:gd name="T63" fmla="*/ 0 h 28"/>
                <a:gd name="T64" fmla="*/ 10 w 15"/>
                <a:gd name="T65" fmla="*/ 0 h 28"/>
                <a:gd name="T66" fmla="*/ 8 w 15"/>
                <a:gd name="T67" fmla="*/ 4 h 28"/>
                <a:gd name="T68" fmla="*/ 8 w 15"/>
                <a:gd name="T69" fmla="*/ 1 h 28"/>
                <a:gd name="T70" fmla="*/ 8 w 15"/>
                <a:gd name="T71" fmla="*/ 1 h 28"/>
                <a:gd name="T72" fmla="*/ 8 w 15"/>
                <a:gd name="T73" fmla="*/ 0 h 28"/>
                <a:gd name="T74" fmla="*/ 8 w 15"/>
                <a:gd name="T75" fmla="*/ 0 h 28"/>
                <a:gd name="T76" fmla="*/ 7 w 15"/>
                <a:gd name="T77" fmla="*/ 0 h 28"/>
                <a:gd name="T78" fmla="*/ 7 w 15"/>
                <a:gd name="T79" fmla="*/ 0 h 28"/>
                <a:gd name="T80" fmla="*/ 7 w 15"/>
                <a:gd name="T81" fmla="*/ 1 h 28"/>
                <a:gd name="T82" fmla="*/ 7 w 15"/>
                <a:gd name="T83" fmla="*/ 1 h 28"/>
                <a:gd name="T84" fmla="*/ 7 w 15"/>
                <a:gd name="T85" fmla="*/ 4 h 28"/>
                <a:gd name="T86" fmla="*/ 6 w 15"/>
                <a:gd name="T87" fmla="*/ 0 h 28"/>
                <a:gd name="T88" fmla="*/ 6 w 15"/>
                <a:gd name="T89" fmla="*/ 0 h 28"/>
                <a:gd name="T90" fmla="*/ 6 w 15"/>
                <a:gd name="T91" fmla="*/ 0 h 28"/>
                <a:gd name="T92" fmla="*/ 5 w 15"/>
                <a:gd name="T93" fmla="*/ 0 h 28"/>
                <a:gd name="T94" fmla="*/ 2 w 15"/>
                <a:gd name="T95" fmla="*/ 1 h 28"/>
                <a:gd name="T96" fmla="*/ 0 w 15"/>
                <a:gd name="T97" fmla="*/ 8 h 28"/>
                <a:gd name="T98" fmla="*/ 0 w 15"/>
                <a:gd name="T99" fmla="*/ 13 h 28"/>
                <a:gd name="T100" fmla="*/ 2 w 15"/>
                <a:gd name="T101"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 h="28">
                  <a:moveTo>
                    <a:pt x="2" y="14"/>
                  </a:moveTo>
                  <a:cubicBezTo>
                    <a:pt x="3" y="14"/>
                    <a:pt x="3" y="14"/>
                    <a:pt x="3" y="13"/>
                  </a:cubicBezTo>
                  <a:cubicBezTo>
                    <a:pt x="3" y="13"/>
                    <a:pt x="3" y="10"/>
                    <a:pt x="3" y="8"/>
                  </a:cubicBezTo>
                  <a:cubicBezTo>
                    <a:pt x="3" y="7"/>
                    <a:pt x="3" y="4"/>
                    <a:pt x="4" y="4"/>
                  </a:cubicBezTo>
                  <a:cubicBezTo>
                    <a:pt x="4" y="4"/>
                    <a:pt x="4" y="4"/>
                    <a:pt x="4" y="4"/>
                  </a:cubicBezTo>
                  <a:cubicBezTo>
                    <a:pt x="4" y="12"/>
                    <a:pt x="4" y="12"/>
                    <a:pt x="4" y="12"/>
                  </a:cubicBezTo>
                  <a:cubicBezTo>
                    <a:pt x="4" y="12"/>
                    <a:pt x="4" y="13"/>
                    <a:pt x="4" y="13"/>
                  </a:cubicBezTo>
                  <a:cubicBezTo>
                    <a:pt x="4" y="26"/>
                    <a:pt x="4" y="26"/>
                    <a:pt x="4" y="26"/>
                  </a:cubicBezTo>
                  <a:cubicBezTo>
                    <a:pt x="4" y="27"/>
                    <a:pt x="4" y="28"/>
                    <a:pt x="5" y="28"/>
                  </a:cubicBezTo>
                  <a:cubicBezTo>
                    <a:pt x="5" y="28"/>
                    <a:pt x="5" y="28"/>
                    <a:pt x="5" y="28"/>
                  </a:cubicBezTo>
                  <a:cubicBezTo>
                    <a:pt x="5" y="28"/>
                    <a:pt x="5" y="28"/>
                    <a:pt x="5" y="28"/>
                  </a:cubicBezTo>
                  <a:cubicBezTo>
                    <a:pt x="6" y="28"/>
                    <a:pt x="7" y="27"/>
                    <a:pt x="7" y="26"/>
                  </a:cubicBezTo>
                  <a:cubicBezTo>
                    <a:pt x="7" y="14"/>
                    <a:pt x="7" y="14"/>
                    <a:pt x="7" y="14"/>
                  </a:cubicBezTo>
                  <a:cubicBezTo>
                    <a:pt x="8" y="14"/>
                    <a:pt x="8" y="14"/>
                    <a:pt x="8" y="14"/>
                  </a:cubicBezTo>
                  <a:cubicBezTo>
                    <a:pt x="8" y="26"/>
                    <a:pt x="8" y="26"/>
                    <a:pt x="8" y="26"/>
                  </a:cubicBezTo>
                  <a:cubicBezTo>
                    <a:pt x="8" y="27"/>
                    <a:pt x="9" y="28"/>
                    <a:pt x="10" y="28"/>
                  </a:cubicBezTo>
                  <a:cubicBezTo>
                    <a:pt x="10" y="28"/>
                    <a:pt x="10" y="28"/>
                    <a:pt x="10" y="28"/>
                  </a:cubicBezTo>
                  <a:cubicBezTo>
                    <a:pt x="10" y="28"/>
                    <a:pt x="10" y="28"/>
                    <a:pt x="10" y="28"/>
                  </a:cubicBezTo>
                  <a:cubicBezTo>
                    <a:pt x="11" y="28"/>
                    <a:pt x="12" y="27"/>
                    <a:pt x="12" y="26"/>
                  </a:cubicBezTo>
                  <a:cubicBezTo>
                    <a:pt x="12" y="13"/>
                    <a:pt x="12" y="13"/>
                    <a:pt x="12" y="13"/>
                  </a:cubicBezTo>
                  <a:cubicBezTo>
                    <a:pt x="12" y="13"/>
                    <a:pt x="12" y="12"/>
                    <a:pt x="12" y="12"/>
                  </a:cubicBezTo>
                  <a:cubicBezTo>
                    <a:pt x="12" y="4"/>
                    <a:pt x="12" y="4"/>
                    <a:pt x="12" y="4"/>
                  </a:cubicBezTo>
                  <a:cubicBezTo>
                    <a:pt x="12" y="4"/>
                    <a:pt x="12" y="4"/>
                    <a:pt x="12" y="4"/>
                  </a:cubicBezTo>
                  <a:cubicBezTo>
                    <a:pt x="12" y="4"/>
                    <a:pt x="12" y="7"/>
                    <a:pt x="12" y="8"/>
                  </a:cubicBezTo>
                  <a:cubicBezTo>
                    <a:pt x="13" y="10"/>
                    <a:pt x="12" y="13"/>
                    <a:pt x="12" y="13"/>
                  </a:cubicBezTo>
                  <a:cubicBezTo>
                    <a:pt x="12" y="14"/>
                    <a:pt x="13" y="14"/>
                    <a:pt x="14" y="14"/>
                  </a:cubicBezTo>
                  <a:cubicBezTo>
                    <a:pt x="15" y="14"/>
                    <a:pt x="15" y="14"/>
                    <a:pt x="15" y="13"/>
                  </a:cubicBezTo>
                  <a:cubicBezTo>
                    <a:pt x="15" y="13"/>
                    <a:pt x="15" y="10"/>
                    <a:pt x="15" y="8"/>
                  </a:cubicBezTo>
                  <a:cubicBezTo>
                    <a:pt x="15" y="3"/>
                    <a:pt x="13" y="1"/>
                    <a:pt x="13" y="1"/>
                  </a:cubicBezTo>
                  <a:cubicBezTo>
                    <a:pt x="12" y="1"/>
                    <a:pt x="11" y="0"/>
                    <a:pt x="10" y="0"/>
                  </a:cubicBezTo>
                  <a:cubicBezTo>
                    <a:pt x="10" y="0"/>
                    <a:pt x="10" y="0"/>
                    <a:pt x="10" y="0"/>
                  </a:cubicBezTo>
                  <a:cubicBezTo>
                    <a:pt x="10" y="0"/>
                    <a:pt x="10" y="0"/>
                    <a:pt x="10" y="0"/>
                  </a:cubicBezTo>
                  <a:cubicBezTo>
                    <a:pt x="10" y="0"/>
                    <a:pt x="10" y="0"/>
                    <a:pt x="10" y="0"/>
                  </a:cubicBezTo>
                  <a:cubicBezTo>
                    <a:pt x="10" y="0"/>
                    <a:pt x="9" y="2"/>
                    <a:pt x="8" y="4"/>
                  </a:cubicBezTo>
                  <a:cubicBezTo>
                    <a:pt x="8" y="3"/>
                    <a:pt x="8" y="1"/>
                    <a:pt x="8" y="1"/>
                  </a:cubicBezTo>
                  <a:cubicBezTo>
                    <a:pt x="8" y="1"/>
                    <a:pt x="8" y="1"/>
                    <a:pt x="8" y="1"/>
                  </a:cubicBezTo>
                  <a:cubicBezTo>
                    <a:pt x="8" y="0"/>
                    <a:pt x="8" y="0"/>
                    <a:pt x="8" y="0"/>
                  </a:cubicBezTo>
                  <a:cubicBezTo>
                    <a:pt x="8" y="0"/>
                    <a:pt x="8" y="0"/>
                    <a:pt x="8" y="0"/>
                  </a:cubicBezTo>
                  <a:cubicBezTo>
                    <a:pt x="7" y="0"/>
                    <a:pt x="7" y="0"/>
                    <a:pt x="7" y="0"/>
                  </a:cubicBezTo>
                  <a:cubicBezTo>
                    <a:pt x="7" y="0"/>
                    <a:pt x="7" y="0"/>
                    <a:pt x="7" y="0"/>
                  </a:cubicBezTo>
                  <a:cubicBezTo>
                    <a:pt x="7" y="1"/>
                    <a:pt x="7" y="1"/>
                    <a:pt x="7" y="1"/>
                  </a:cubicBezTo>
                  <a:cubicBezTo>
                    <a:pt x="7" y="1"/>
                    <a:pt x="7" y="1"/>
                    <a:pt x="7" y="1"/>
                  </a:cubicBezTo>
                  <a:cubicBezTo>
                    <a:pt x="7" y="1"/>
                    <a:pt x="7" y="3"/>
                    <a:pt x="7" y="4"/>
                  </a:cubicBezTo>
                  <a:cubicBezTo>
                    <a:pt x="6" y="2"/>
                    <a:pt x="6" y="0"/>
                    <a:pt x="6" y="0"/>
                  </a:cubicBezTo>
                  <a:cubicBezTo>
                    <a:pt x="6" y="0"/>
                    <a:pt x="6" y="0"/>
                    <a:pt x="6" y="0"/>
                  </a:cubicBezTo>
                  <a:cubicBezTo>
                    <a:pt x="6" y="0"/>
                    <a:pt x="6" y="0"/>
                    <a:pt x="6" y="0"/>
                  </a:cubicBezTo>
                  <a:cubicBezTo>
                    <a:pt x="5" y="0"/>
                    <a:pt x="5" y="0"/>
                    <a:pt x="5" y="0"/>
                  </a:cubicBezTo>
                  <a:cubicBezTo>
                    <a:pt x="4" y="0"/>
                    <a:pt x="3" y="1"/>
                    <a:pt x="2" y="1"/>
                  </a:cubicBezTo>
                  <a:cubicBezTo>
                    <a:pt x="2" y="1"/>
                    <a:pt x="1" y="3"/>
                    <a:pt x="0" y="8"/>
                  </a:cubicBezTo>
                  <a:cubicBezTo>
                    <a:pt x="0" y="10"/>
                    <a:pt x="0" y="13"/>
                    <a:pt x="0" y="13"/>
                  </a:cubicBezTo>
                  <a:cubicBezTo>
                    <a:pt x="1" y="14"/>
                    <a:pt x="1" y="14"/>
                    <a:pt x="2"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1" name="Freeform 71"/>
            <p:cNvSpPr>
              <a:spLocks/>
            </p:cNvSpPr>
            <p:nvPr/>
          </p:nvSpPr>
          <p:spPr bwMode="auto">
            <a:xfrm>
              <a:off x="3830" y="2095"/>
              <a:ext cx="17" cy="20"/>
            </a:xfrm>
            <a:custGeom>
              <a:avLst/>
              <a:gdLst>
                <a:gd name="T0" fmla="*/ 1 w 7"/>
                <a:gd name="T1" fmla="*/ 5 h 8"/>
                <a:gd name="T2" fmla="*/ 4 w 7"/>
                <a:gd name="T3" fmla="*/ 8 h 8"/>
                <a:gd name="T4" fmla="*/ 7 w 7"/>
                <a:gd name="T5" fmla="*/ 5 h 8"/>
                <a:gd name="T6" fmla="*/ 7 w 7"/>
                <a:gd name="T7" fmla="*/ 4 h 8"/>
                <a:gd name="T8" fmla="*/ 7 w 7"/>
                <a:gd name="T9" fmla="*/ 4 h 8"/>
                <a:gd name="T10" fmla="*/ 4 w 7"/>
                <a:gd name="T11" fmla="*/ 0 h 8"/>
                <a:gd name="T12" fmla="*/ 1 w 7"/>
                <a:gd name="T13" fmla="*/ 4 h 8"/>
                <a:gd name="T14" fmla="*/ 0 w 7"/>
                <a:gd name="T15" fmla="*/ 4 h 8"/>
                <a:gd name="T16" fmla="*/ 1 w 7"/>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8">
                  <a:moveTo>
                    <a:pt x="1" y="5"/>
                  </a:moveTo>
                  <a:cubicBezTo>
                    <a:pt x="1" y="7"/>
                    <a:pt x="2" y="8"/>
                    <a:pt x="4" y="8"/>
                  </a:cubicBezTo>
                  <a:cubicBezTo>
                    <a:pt x="5" y="8"/>
                    <a:pt x="6" y="7"/>
                    <a:pt x="7" y="5"/>
                  </a:cubicBezTo>
                  <a:cubicBezTo>
                    <a:pt x="7" y="5"/>
                    <a:pt x="7" y="5"/>
                    <a:pt x="7" y="4"/>
                  </a:cubicBezTo>
                  <a:cubicBezTo>
                    <a:pt x="7" y="4"/>
                    <a:pt x="7" y="4"/>
                    <a:pt x="7" y="4"/>
                  </a:cubicBezTo>
                  <a:cubicBezTo>
                    <a:pt x="7" y="2"/>
                    <a:pt x="5" y="0"/>
                    <a:pt x="4" y="0"/>
                  </a:cubicBezTo>
                  <a:cubicBezTo>
                    <a:pt x="2" y="0"/>
                    <a:pt x="1" y="2"/>
                    <a:pt x="1" y="4"/>
                  </a:cubicBezTo>
                  <a:cubicBezTo>
                    <a:pt x="0" y="4"/>
                    <a:pt x="0" y="4"/>
                    <a:pt x="0" y="4"/>
                  </a:cubicBezTo>
                  <a:cubicBezTo>
                    <a:pt x="0" y="5"/>
                    <a:pt x="0"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2" name="Freeform 72"/>
            <p:cNvSpPr>
              <a:spLocks/>
            </p:cNvSpPr>
            <p:nvPr/>
          </p:nvSpPr>
          <p:spPr bwMode="auto">
            <a:xfrm>
              <a:off x="3867"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3 w 14"/>
                <a:gd name="T55" fmla="*/ 7 h 26"/>
                <a:gd name="T56" fmla="*/ 12 w 14"/>
                <a:gd name="T57" fmla="*/ 1 h 26"/>
                <a:gd name="T58" fmla="*/ 9 w 14"/>
                <a:gd name="T59" fmla="*/ 0 h 26"/>
                <a:gd name="T60" fmla="*/ 8 w 14"/>
                <a:gd name="T61" fmla="*/ 0 h 26"/>
                <a:gd name="T62" fmla="*/ 8 w 14"/>
                <a:gd name="T63" fmla="*/ 0 h 26"/>
                <a:gd name="T64" fmla="*/ 8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1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5"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3" y="7"/>
                  </a:cubicBezTo>
                  <a:cubicBezTo>
                    <a:pt x="13" y="3"/>
                    <a:pt x="12" y="1"/>
                    <a:pt x="12" y="1"/>
                  </a:cubicBezTo>
                  <a:cubicBezTo>
                    <a:pt x="11" y="0"/>
                    <a:pt x="10" y="0"/>
                    <a:pt x="9" y="0"/>
                  </a:cubicBezTo>
                  <a:cubicBezTo>
                    <a:pt x="9" y="0"/>
                    <a:pt x="9" y="0"/>
                    <a:pt x="8" y="0"/>
                  </a:cubicBezTo>
                  <a:cubicBezTo>
                    <a:pt x="8" y="0"/>
                    <a:pt x="8" y="0"/>
                    <a:pt x="8" y="0"/>
                  </a:cubicBezTo>
                  <a:cubicBezTo>
                    <a:pt x="8" y="0"/>
                    <a:pt x="8" y="0"/>
                    <a:pt x="8" y="0"/>
                  </a:cubicBezTo>
                  <a:cubicBezTo>
                    <a:pt x="8"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4" y="0"/>
                    <a:pt x="4" y="0"/>
                    <a:pt x="4" y="0"/>
                  </a:cubicBezTo>
                  <a:cubicBezTo>
                    <a:pt x="3" y="0"/>
                    <a:pt x="2" y="0"/>
                    <a:pt x="1"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3" name="Freeform 73"/>
            <p:cNvSpPr>
              <a:spLocks/>
            </p:cNvSpPr>
            <p:nvPr/>
          </p:nvSpPr>
          <p:spPr bwMode="auto">
            <a:xfrm>
              <a:off x="3875" y="2115"/>
              <a:ext cx="17" cy="18"/>
            </a:xfrm>
            <a:custGeom>
              <a:avLst/>
              <a:gdLst>
                <a:gd name="T0" fmla="*/ 1 w 7"/>
                <a:gd name="T1" fmla="*/ 5 h 7"/>
                <a:gd name="T2" fmla="*/ 4 w 7"/>
                <a:gd name="T3" fmla="*/ 7 h 7"/>
                <a:gd name="T4" fmla="*/ 6 w 7"/>
                <a:gd name="T5" fmla="*/ 4 h 7"/>
                <a:gd name="T6" fmla="*/ 7 w 7"/>
                <a:gd name="T7" fmla="*/ 3 h 7"/>
                <a:gd name="T8" fmla="*/ 6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6" y="3"/>
                  </a:cubicBezTo>
                  <a:cubicBezTo>
                    <a:pt x="6" y="1"/>
                    <a:pt x="5" y="0"/>
                    <a:pt x="4" y="0"/>
                  </a:cubicBezTo>
                  <a:cubicBezTo>
                    <a:pt x="2" y="0"/>
                    <a:pt x="1" y="1"/>
                    <a:pt x="1" y="3"/>
                  </a:cubicBezTo>
                  <a:cubicBezTo>
                    <a:pt x="0" y="3"/>
                    <a:pt x="0" y="3"/>
                    <a:pt x="0" y="3"/>
                  </a:cubicBezTo>
                  <a:cubicBezTo>
                    <a:pt x="0" y="4"/>
                    <a:pt x="0" y="4"/>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4" name="Freeform 74"/>
            <p:cNvSpPr>
              <a:spLocks/>
            </p:cNvSpPr>
            <p:nvPr/>
          </p:nvSpPr>
          <p:spPr bwMode="auto">
            <a:xfrm>
              <a:off x="3778"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4 w 14"/>
                <a:gd name="T55" fmla="*/ 7 h 26"/>
                <a:gd name="T56" fmla="*/ 12 w 14"/>
                <a:gd name="T57" fmla="*/ 1 h 26"/>
                <a:gd name="T58" fmla="*/ 9 w 14"/>
                <a:gd name="T59" fmla="*/ 0 h 26"/>
                <a:gd name="T60" fmla="*/ 9 w 14"/>
                <a:gd name="T61" fmla="*/ 0 h 26"/>
                <a:gd name="T62" fmla="*/ 9 w 14"/>
                <a:gd name="T63" fmla="*/ 0 h 26"/>
                <a:gd name="T64" fmla="*/ 9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2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6"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4" y="7"/>
                  </a:cubicBezTo>
                  <a:cubicBezTo>
                    <a:pt x="13" y="3"/>
                    <a:pt x="12" y="1"/>
                    <a:pt x="12" y="1"/>
                  </a:cubicBezTo>
                  <a:cubicBezTo>
                    <a:pt x="11" y="0"/>
                    <a:pt x="10" y="0"/>
                    <a:pt x="9" y="0"/>
                  </a:cubicBezTo>
                  <a:cubicBezTo>
                    <a:pt x="9" y="0"/>
                    <a:pt x="9" y="0"/>
                    <a:pt x="9" y="0"/>
                  </a:cubicBezTo>
                  <a:cubicBezTo>
                    <a:pt x="9" y="0"/>
                    <a:pt x="9" y="0"/>
                    <a:pt x="9" y="0"/>
                  </a:cubicBezTo>
                  <a:cubicBezTo>
                    <a:pt x="9" y="0"/>
                    <a:pt x="9" y="0"/>
                    <a:pt x="9" y="0"/>
                  </a:cubicBezTo>
                  <a:cubicBezTo>
                    <a:pt x="9"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5" y="0"/>
                    <a:pt x="4" y="0"/>
                    <a:pt x="4" y="0"/>
                  </a:cubicBezTo>
                  <a:cubicBezTo>
                    <a:pt x="3" y="0"/>
                    <a:pt x="2" y="0"/>
                    <a:pt x="2"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5" name="Freeform 75"/>
            <p:cNvSpPr>
              <a:spLocks/>
            </p:cNvSpPr>
            <p:nvPr/>
          </p:nvSpPr>
          <p:spPr bwMode="auto">
            <a:xfrm>
              <a:off x="3785" y="2115"/>
              <a:ext cx="18" cy="18"/>
            </a:xfrm>
            <a:custGeom>
              <a:avLst/>
              <a:gdLst>
                <a:gd name="T0" fmla="*/ 1 w 7"/>
                <a:gd name="T1" fmla="*/ 5 h 7"/>
                <a:gd name="T2" fmla="*/ 4 w 7"/>
                <a:gd name="T3" fmla="*/ 7 h 7"/>
                <a:gd name="T4" fmla="*/ 6 w 7"/>
                <a:gd name="T5" fmla="*/ 4 h 7"/>
                <a:gd name="T6" fmla="*/ 7 w 7"/>
                <a:gd name="T7" fmla="*/ 3 h 7"/>
                <a:gd name="T8" fmla="*/ 7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7" y="3"/>
                  </a:cubicBezTo>
                  <a:cubicBezTo>
                    <a:pt x="7" y="1"/>
                    <a:pt x="5" y="0"/>
                    <a:pt x="4" y="0"/>
                  </a:cubicBezTo>
                  <a:cubicBezTo>
                    <a:pt x="2" y="0"/>
                    <a:pt x="1" y="1"/>
                    <a:pt x="1" y="3"/>
                  </a:cubicBezTo>
                  <a:cubicBezTo>
                    <a:pt x="1" y="3"/>
                    <a:pt x="0" y="3"/>
                    <a:pt x="0" y="3"/>
                  </a:cubicBezTo>
                  <a:cubicBezTo>
                    <a:pt x="0" y="4"/>
                    <a:pt x="1" y="4"/>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cxnSp>
        <p:nvCxnSpPr>
          <p:cNvPr id="127" name="直接连接符 126"/>
          <p:cNvCxnSpPr/>
          <p:nvPr/>
        </p:nvCxnSpPr>
        <p:spPr>
          <a:xfrm>
            <a:off x="3390900" y="4580163"/>
            <a:ext cx="0" cy="45876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3390900" y="5210929"/>
            <a:ext cx="0" cy="45876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a:off x="3390900" y="3318629"/>
            <a:ext cx="0" cy="45876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a:off x="3390900" y="3949396"/>
            <a:ext cx="0" cy="45876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2" name="文本框 131"/>
          <p:cNvSpPr txBox="1"/>
          <p:nvPr/>
        </p:nvSpPr>
        <p:spPr>
          <a:xfrm>
            <a:off x="3407467" y="3318821"/>
            <a:ext cx="2366891" cy="461665"/>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sp>
        <p:nvSpPr>
          <p:cNvPr id="133" name="文本框 132"/>
          <p:cNvSpPr txBox="1"/>
          <p:nvPr/>
        </p:nvSpPr>
        <p:spPr>
          <a:xfrm>
            <a:off x="3407467" y="3927991"/>
            <a:ext cx="2366891" cy="461665"/>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sp>
        <p:nvSpPr>
          <p:cNvPr id="134" name="文本框 133"/>
          <p:cNvSpPr txBox="1"/>
          <p:nvPr/>
        </p:nvSpPr>
        <p:spPr>
          <a:xfrm>
            <a:off x="3407467" y="4566051"/>
            <a:ext cx="2366891" cy="461665"/>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sp>
        <p:nvSpPr>
          <p:cNvPr id="135" name="文本框 134"/>
          <p:cNvSpPr txBox="1"/>
          <p:nvPr/>
        </p:nvSpPr>
        <p:spPr>
          <a:xfrm>
            <a:off x="3407467" y="5185266"/>
            <a:ext cx="2366891" cy="461665"/>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sp>
        <p:nvSpPr>
          <p:cNvPr id="137" name="文本框 136"/>
          <p:cNvSpPr txBox="1"/>
          <p:nvPr/>
        </p:nvSpPr>
        <p:spPr>
          <a:xfrm>
            <a:off x="2746190" y="1560500"/>
            <a:ext cx="1873498" cy="646331"/>
          </a:xfrm>
          <a:prstGeom prst="rect">
            <a:avLst/>
          </a:prstGeom>
          <a:noFill/>
        </p:spPr>
        <p:txBody>
          <a:bodyPr wrap="square" rtlCol="0">
            <a:spAutoFit/>
          </a:bodyPr>
          <a:lstStyle/>
          <a:p>
            <a:pPr algn="ctr"/>
            <a:r>
              <a:rPr lang="en-US" altLang="zh-CN"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YOUR TITTLE HERE</a:t>
            </a:r>
            <a:endParaRPr lang="zh-CN" altLang="en-US"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endParaRPr>
          </a:p>
        </p:txBody>
      </p:sp>
      <p:grpSp>
        <p:nvGrpSpPr>
          <p:cNvPr id="8" name="组合 7"/>
          <p:cNvGrpSpPr/>
          <p:nvPr/>
        </p:nvGrpSpPr>
        <p:grpSpPr>
          <a:xfrm>
            <a:off x="1041306" y="2799449"/>
            <a:ext cx="10109389" cy="1776009"/>
            <a:chOff x="1135456" y="2509169"/>
            <a:chExt cx="10109389" cy="1776009"/>
          </a:xfrm>
        </p:grpSpPr>
        <p:sp>
          <p:nvSpPr>
            <p:cNvPr id="143" name="任意多边形 142"/>
            <p:cNvSpPr/>
            <p:nvPr/>
          </p:nvSpPr>
          <p:spPr>
            <a:xfrm rot="16200000">
              <a:off x="620017" y="3024608"/>
              <a:ext cx="1776008" cy="745129"/>
            </a:xfrm>
            <a:custGeom>
              <a:avLst/>
              <a:gdLst>
                <a:gd name="connsiteX0" fmla="*/ 2959906 w 2960298"/>
                <a:gd name="connsiteY0" fmla="*/ 1556715 h 1640757"/>
                <a:gd name="connsiteX1" fmla="*/ 2928441 w 2960298"/>
                <a:gd name="connsiteY1" fmla="*/ 1610244 h 1640757"/>
                <a:gd name="connsiteX2" fmla="*/ 2916500 w 2960298"/>
                <a:gd name="connsiteY2" fmla="*/ 1616954 h 1640757"/>
                <a:gd name="connsiteX3" fmla="*/ 2905539 w 2960298"/>
                <a:gd name="connsiteY3" fmla="*/ 1627311 h 1640757"/>
                <a:gd name="connsiteX4" fmla="*/ 1625565 w 2960298"/>
                <a:gd name="connsiteY4" fmla="*/ 214999 h 1640757"/>
                <a:gd name="connsiteX5" fmla="*/ 1469769 w 2960298"/>
                <a:gd name="connsiteY5" fmla="*/ 165598 h 1640757"/>
                <a:gd name="connsiteX6" fmla="*/ 1410514 w 2960298"/>
                <a:gd name="connsiteY6" fmla="*/ 178291 h 1640757"/>
                <a:gd name="connsiteX7" fmla="*/ 1410515 w 2960298"/>
                <a:gd name="connsiteY7" fmla="*/ 178292 h 1640757"/>
                <a:gd name="connsiteX8" fmla="*/ 1363633 w 2960298"/>
                <a:gd name="connsiteY8" fmla="*/ 204635 h 1640757"/>
                <a:gd name="connsiteX9" fmla="*/ 1356679 w 2960298"/>
                <a:gd name="connsiteY9" fmla="*/ 213713 h 1640757"/>
                <a:gd name="connsiteX10" fmla="*/ 1334734 w 2960298"/>
                <a:gd name="connsiteY10" fmla="*/ 231227 h 1640757"/>
                <a:gd name="connsiteX11" fmla="*/ 57280 w 2960298"/>
                <a:gd name="connsiteY11" fmla="*/ 1640757 h 1640757"/>
                <a:gd name="connsiteX12" fmla="*/ 31858 w 2960298"/>
                <a:gd name="connsiteY12" fmla="*/ 1626472 h 1640757"/>
                <a:gd name="connsiteX13" fmla="*/ 1193 w 2960298"/>
                <a:gd name="connsiteY13" fmla="*/ 1553567 h 1640757"/>
                <a:gd name="connsiteX14" fmla="*/ 18465 w 2960298"/>
                <a:gd name="connsiteY14" fmla="*/ 1520845 h 1640757"/>
                <a:gd name="connsiteX15" fmla="*/ 18559 w 2960298"/>
                <a:gd name="connsiteY15" fmla="*/ 1520548 h 1640757"/>
                <a:gd name="connsiteX16" fmla="*/ 18700 w 2960298"/>
                <a:gd name="connsiteY16" fmla="*/ 1520399 h 1640757"/>
                <a:gd name="connsiteX17" fmla="*/ 21118 w 2960298"/>
                <a:gd name="connsiteY17" fmla="*/ 1515820 h 1640757"/>
                <a:gd name="connsiteX18" fmla="*/ 1334734 w 2960298"/>
                <a:gd name="connsiteY18" fmla="*/ 66389 h 1640757"/>
                <a:gd name="connsiteX19" fmla="*/ 1356679 w 2960298"/>
                <a:gd name="connsiteY19" fmla="*/ 48875 h 1640757"/>
                <a:gd name="connsiteX20" fmla="*/ 1363633 w 2960298"/>
                <a:gd name="connsiteY20" fmla="*/ 39797 h 1640757"/>
                <a:gd name="connsiteX21" fmla="*/ 1410515 w 2960298"/>
                <a:gd name="connsiteY21" fmla="*/ 13454 h 1640757"/>
                <a:gd name="connsiteX22" fmla="*/ 1410514 w 2960298"/>
                <a:gd name="connsiteY22" fmla="*/ 13453 h 1640757"/>
                <a:gd name="connsiteX23" fmla="*/ 1469769 w 2960298"/>
                <a:gd name="connsiteY23" fmla="*/ 760 h 1640757"/>
                <a:gd name="connsiteX24" fmla="*/ 1625565 w 2960298"/>
                <a:gd name="connsiteY24" fmla="*/ 50161 h 1640757"/>
                <a:gd name="connsiteX25" fmla="*/ 2939180 w 2960298"/>
                <a:gd name="connsiteY25" fmla="*/ 1499592 h 1640757"/>
                <a:gd name="connsiteX26" fmla="*/ 2959906 w 2960298"/>
                <a:gd name="connsiteY26" fmla="*/ 1556715 h 164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60298" h="1640757">
                  <a:moveTo>
                    <a:pt x="2959906" y="1556715"/>
                  </a:moveTo>
                  <a:cubicBezTo>
                    <a:pt x="2957769" y="1575984"/>
                    <a:pt x="2946933" y="1594653"/>
                    <a:pt x="2928441" y="1610244"/>
                  </a:cubicBezTo>
                  <a:lnTo>
                    <a:pt x="2916500" y="1616954"/>
                  </a:lnTo>
                  <a:lnTo>
                    <a:pt x="2905539" y="1627311"/>
                  </a:lnTo>
                  <a:lnTo>
                    <a:pt x="1625565" y="214999"/>
                  </a:lnTo>
                  <a:cubicBezTo>
                    <a:pt x="1592961" y="179024"/>
                    <a:pt x="1530651" y="160785"/>
                    <a:pt x="1469769" y="165598"/>
                  </a:cubicBezTo>
                  <a:cubicBezTo>
                    <a:pt x="1449475" y="167202"/>
                    <a:pt x="1429339" y="171368"/>
                    <a:pt x="1410514" y="178291"/>
                  </a:cubicBezTo>
                  <a:lnTo>
                    <a:pt x="1410515" y="178292"/>
                  </a:lnTo>
                  <a:cubicBezTo>
                    <a:pt x="1391691" y="185215"/>
                    <a:pt x="1375960" y="194241"/>
                    <a:pt x="1363633" y="204635"/>
                  </a:cubicBezTo>
                  <a:lnTo>
                    <a:pt x="1356679" y="213713"/>
                  </a:lnTo>
                  <a:lnTo>
                    <a:pt x="1334734" y="231227"/>
                  </a:lnTo>
                  <a:lnTo>
                    <a:pt x="57280" y="1640757"/>
                  </a:lnTo>
                  <a:lnTo>
                    <a:pt x="31858" y="1626472"/>
                  </a:lnTo>
                  <a:cubicBezTo>
                    <a:pt x="7202" y="1605684"/>
                    <a:pt x="-3844" y="1579423"/>
                    <a:pt x="1193" y="1553567"/>
                  </a:cubicBezTo>
                  <a:lnTo>
                    <a:pt x="18465" y="1520845"/>
                  </a:lnTo>
                  <a:lnTo>
                    <a:pt x="18559" y="1520548"/>
                  </a:lnTo>
                  <a:lnTo>
                    <a:pt x="18700" y="1520399"/>
                  </a:lnTo>
                  <a:lnTo>
                    <a:pt x="21118" y="1515820"/>
                  </a:lnTo>
                  <a:lnTo>
                    <a:pt x="1334734" y="66389"/>
                  </a:lnTo>
                  <a:lnTo>
                    <a:pt x="1356679" y="48875"/>
                  </a:lnTo>
                  <a:lnTo>
                    <a:pt x="1363633" y="39797"/>
                  </a:lnTo>
                  <a:cubicBezTo>
                    <a:pt x="1375960" y="29403"/>
                    <a:pt x="1391691" y="20377"/>
                    <a:pt x="1410515" y="13454"/>
                  </a:cubicBezTo>
                  <a:lnTo>
                    <a:pt x="1410514" y="13453"/>
                  </a:lnTo>
                  <a:cubicBezTo>
                    <a:pt x="1429339" y="6530"/>
                    <a:pt x="1449475" y="2364"/>
                    <a:pt x="1469769" y="760"/>
                  </a:cubicBezTo>
                  <a:cubicBezTo>
                    <a:pt x="1530651" y="-4053"/>
                    <a:pt x="1592961" y="14186"/>
                    <a:pt x="1625565" y="50161"/>
                  </a:cubicBezTo>
                  <a:lnTo>
                    <a:pt x="2939180" y="1499592"/>
                  </a:lnTo>
                  <a:cubicBezTo>
                    <a:pt x="2955483" y="1517580"/>
                    <a:pt x="2962044" y="1537447"/>
                    <a:pt x="2959906" y="1556715"/>
                  </a:cubicBezTo>
                  <a:close/>
                </a:path>
              </a:pathLst>
            </a:custGeom>
            <a:solidFill>
              <a:schemeClr val="bg1">
                <a:lumMod val="95000"/>
              </a:schemeClr>
            </a:solidFill>
            <a:ln>
              <a:noFill/>
            </a:ln>
            <a:effectLst>
              <a:outerShdw blurRad="254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44" name="任意多边形 143"/>
            <p:cNvSpPr/>
            <p:nvPr/>
          </p:nvSpPr>
          <p:spPr>
            <a:xfrm rot="5400000" flipH="1">
              <a:off x="9984277" y="3024609"/>
              <a:ext cx="1776008" cy="745129"/>
            </a:xfrm>
            <a:custGeom>
              <a:avLst/>
              <a:gdLst>
                <a:gd name="connsiteX0" fmla="*/ 2959906 w 2960298"/>
                <a:gd name="connsiteY0" fmla="*/ 1556715 h 1640757"/>
                <a:gd name="connsiteX1" fmla="*/ 2928441 w 2960298"/>
                <a:gd name="connsiteY1" fmla="*/ 1610244 h 1640757"/>
                <a:gd name="connsiteX2" fmla="*/ 2916500 w 2960298"/>
                <a:gd name="connsiteY2" fmla="*/ 1616954 h 1640757"/>
                <a:gd name="connsiteX3" fmla="*/ 2905539 w 2960298"/>
                <a:gd name="connsiteY3" fmla="*/ 1627311 h 1640757"/>
                <a:gd name="connsiteX4" fmla="*/ 1625565 w 2960298"/>
                <a:gd name="connsiteY4" fmla="*/ 214999 h 1640757"/>
                <a:gd name="connsiteX5" fmla="*/ 1469769 w 2960298"/>
                <a:gd name="connsiteY5" fmla="*/ 165598 h 1640757"/>
                <a:gd name="connsiteX6" fmla="*/ 1410514 w 2960298"/>
                <a:gd name="connsiteY6" fmla="*/ 178291 h 1640757"/>
                <a:gd name="connsiteX7" fmla="*/ 1410515 w 2960298"/>
                <a:gd name="connsiteY7" fmla="*/ 178292 h 1640757"/>
                <a:gd name="connsiteX8" fmla="*/ 1363633 w 2960298"/>
                <a:gd name="connsiteY8" fmla="*/ 204635 h 1640757"/>
                <a:gd name="connsiteX9" fmla="*/ 1356679 w 2960298"/>
                <a:gd name="connsiteY9" fmla="*/ 213713 h 1640757"/>
                <a:gd name="connsiteX10" fmla="*/ 1334734 w 2960298"/>
                <a:gd name="connsiteY10" fmla="*/ 231227 h 1640757"/>
                <a:gd name="connsiteX11" fmla="*/ 57280 w 2960298"/>
                <a:gd name="connsiteY11" fmla="*/ 1640757 h 1640757"/>
                <a:gd name="connsiteX12" fmla="*/ 31858 w 2960298"/>
                <a:gd name="connsiteY12" fmla="*/ 1626472 h 1640757"/>
                <a:gd name="connsiteX13" fmla="*/ 1193 w 2960298"/>
                <a:gd name="connsiteY13" fmla="*/ 1553567 h 1640757"/>
                <a:gd name="connsiteX14" fmla="*/ 18465 w 2960298"/>
                <a:gd name="connsiteY14" fmla="*/ 1520845 h 1640757"/>
                <a:gd name="connsiteX15" fmla="*/ 18559 w 2960298"/>
                <a:gd name="connsiteY15" fmla="*/ 1520548 h 1640757"/>
                <a:gd name="connsiteX16" fmla="*/ 18700 w 2960298"/>
                <a:gd name="connsiteY16" fmla="*/ 1520399 h 1640757"/>
                <a:gd name="connsiteX17" fmla="*/ 21118 w 2960298"/>
                <a:gd name="connsiteY17" fmla="*/ 1515820 h 1640757"/>
                <a:gd name="connsiteX18" fmla="*/ 1334734 w 2960298"/>
                <a:gd name="connsiteY18" fmla="*/ 66389 h 1640757"/>
                <a:gd name="connsiteX19" fmla="*/ 1356679 w 2960298"/>
                <a:gd name="connsiteY19" fmla="*/ 48875 h 1640757"/>
                <a:gd name="connsiteX20" fmla="*/ 1363633 w 2960298"/>
                <a:gd name="connsiteY20" fmla="*/ 39797 h 1640757"/>
                <a:gd name="connsiteX21" fmla="*/ 1410515 w 2960298"/>
                <a:gd name="connsiteY21" fmla="*/ 13454 h 1640757"/>
                <a:gd name="connsiteX22" fmla="*/ 1410514 w 2960298"/>
                <a:gd name="connsiteY22" fmla="*/ 13453 h 1640757"/>
                <a:gd name="connsiteX23" fmla="*/ 1469769 w 2960298"/>
                <a:gd name="connsiteY23" fmla="*/ 760 h 1640757"/>
                <a:gd name="connsiteX24" fmla="*/ 1625565 w 2960298"/>
                <a:gd name="connsiteY24" fmla="*/ 50161 h 1640757"/>
                <a:gd name="connsiteX25" fmla="*/ 2939180 w 2960298"/>
                <a:gd name="connsiteY25" fmla="*/ 1499592 h 1640757"/>
                <a:gd name="connsiteX26" fmla="*/ 2959906 w 2960298"/>
                <a:gd name="connsiteY26" fmla="*/ 1556715 h 164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60298" h="1640757">
                  <a:moveTo>
                    <a:pt x="2959906" y="1556715"/>
                  </a:moveTo>
                  <a:cubicBezTo>
                    <a:pt x="2957769" y="1575984"/>
                    <a:pt x="2946933" y="1594653"/>
                    <a:pt x="2928441" y="1610244"/>
                  </a:cubicBezTo>
                  <a:lnTo>
                    <a:pt x="2916500" y="1616954"/>
                  </a:lnTo>
                  <a:lnTo>
                    <a:pt x="2905539" y="1627311"/>
                  </a:lnTo>
                  <a:lnTo>
                    <a:pt x="1625565" y="214999"/>
                  </a:lnTo>
                  <a:cubicBezTo>
                    <a:pt x="1592961" y="179024"/>
                    <a:pt x="1530651" y="160785"/>
                    <a:pt x="1469769" y="165598"/>
                  </a:cubicBezTo>
                  <a:cubicBezTo>
                    <a:pt x="1449475" y="167202"/>
                    <a:pt x="1429339" y="171368"/>
                    <a:pt x="1410514" y="178291"/>
                  </a:cubicBezTo>
                  <a:lnTo>
                    <a:pt x="1410515" y="178292"/>
                  </a:lnTo>
                  <a:cubicBezTo>
                    <a:pt x="1391691" y="185215"/>
                    <a:pt x="1375960" y="194241"/>
                    <a:pt x="1363633" y="204635"/>
                  </a:cubicBezTo>
                  <a:lnTo>
                    <a:pt x="1356679" y="213713"/>
                  </a:lnTo>
                  <a:lnTo>
                    <a:pt x="1334734" y="231227"/>
                  </a:lnTo>
                  <a:lnTo>
                    <a:pt x="57280" y="1640757"/>
                  </a:lnTo>
                  <a:lnTo>
                    <a:pt x="31858" y="1626472"/>
                  </a:lnTo>
                  <a:cubicBezTo>
                    <a:pt x="7202" y="1605684"/>
                    <a:pt x="-3844" y="1579423"/>
                    <a:pt x="1193" y="1553567"/>
                  </a:cubicBezTo>
                  <a:lnTo>
                    <a:pt x="18465" y="1520845"/>
                  </a:lnTo>
                  <a:lnTo>
                    <a:pt x="18559" y="1520548"/>
                  </a:lnTo>
                  <a:lnTo>
                    <a:pt x="18700" y="1520399"/>
                  </a:lnTo>
                  <a:lnTo>
                    <a:pt x="21118" y="1515820"/>
                  </a:lnTo>
                  <a:lnTo>
                    <a:pt x="1334734" y="66389"/>
                  </a:lnTo>
                  <a:lnTo>
                    <a:pt x="1356679" y="48875"/>
                  </a:lnTo>
                  <a:lnTo>
                    <a:pt x="1363633" y="39797"/>
                  </a:lnTo>
                  <a:cubicBezTo>
                    <a:pt x="1375960" y="29403"/>
                    <a:pt x="1391691" y="20377"/>
                    <a:pt x="1410515" y="13454"/>
                  </a:cubicBezTo>
                  <a:lnTo>
                    <a:pt x="1410514" y="13453"/>
                  </a:lnTo>
                  <a:cubicBezTo>
                    <a:pt x="1429339" y="6530"/>
                    <a:pt x="1449475" y="2364"/>
                    <a:pt x="1469769" y="760"/>
                  </a:cubicBezTo>
                  <a:cubicBezTo>
                    <a:pt x="1530651" y="-4053"/>
                    <a:pt x="1592961" y="14186"/>
                    <a:pt x="1625565" y="50161"/>
                  </a:cubicBezTo>
                  <a:lnTo>
                    <a:pt x="2939180" y="1499592"/>
                  </a:lnTo>
                  <a:cubicBezTo>
                    <a:pt x="2955483" y="1517580"/>
                    <a:pt x="2962044" y="1537447"/>
                    <a:pt x="2959906" y="1556715"/>
                  </a:cubicBezTo>
                  <a:close/>
                </a:path>
              </a:pathLst>
            </a:custGeom>
            <a:solidFill>
              <a:schemeClr val="bg1">
                <a:lumMod val="95000"/>
              </a:schemeClr>
            </a:solidFill>
            <a:ln>
              <a:noFill/>
            </a:ln>
            <a:effectLst>
              <a:outerShdw blurRad="254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sp>
        <p:nvSpPr>
          <p:cNvPr id="2" name="标题 1"/>
          <p:cNvSpPr>
            <a:spLocks noGrp="1"/>
          </p:cNvSpPr>
          <p:nvPr>
            <p:ph type="title"/>
          </p:nvPr>
        </p:nvSpPr>
        <p:spPr/>
        <p:txBody>
          <a:bodyPr/>
          <a:lstStyle/>
          <a:p>
            <a:r>
              <a:rPr lang="zh-CN" altLang="en-US" dirty="0">
                <a:ea typeface="微软雅黑" panose="020B0503020204020204" pitchFamily="34" charset="-122"/>
              </a:rPr>
              <a:t>简约对比关系图表</a:t>
            </a:r>
          </a:p>
        </p:txBody>
      </p:sp>
      <p:sp>
        <p:nvSpPr>
          <p:cNvPr id="126" name="椭圆 145">
            <a:extLst>
              <a:ext uri="{FF2B5EF4-FFF2-40B4-BE49-F238E27FC236}">
                <a16:creationId xmlns:a16="http://schemas.microsoft.com/office/drawing/2014/main" id="{C4221E79-8057-4B00-8E71-07282B2F6064}"/>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28" name="矩形 127">
            <a:extLst>
              <a:ext uri="{FF2B5EF4-FFF2-40B4-BE49-F238E27FC236}">
                <a16:creationId xmlns:a16="http://schemas.microsoft.com/office/drawing/2014/main" id="{E6416381-7F60-4948-B6D6-FD5A2C68BCA0}"/>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30</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2709578682"/>
      </p:ext>
    </p:extLst>
  </p:cSld>
  <p:clrMapOvr>
    <a:masterClrMapping/>
  </p:clrMapOvr>
  <p:transition spd="slow" advTm="3000">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2081712" y="3780116"/>
            <a:ext cx="7639050" cy="972118"/>
          </a:xfrm>
          <a:prstGeom prst="ellipse">
            <a:avLst/>
          </a:prstGeom>
          <a:gradFill flip="none" rotWithShape="1">
            <a:gsLst>
              <a:gs pos="27000">
                <a:schemeClr val="tx1">
                  <a:alpha val="49000"/>
                </a:schemeClr>
              </a:gs>
              <a:gs pos="0">
                <a:schemeClr val="tx1">
                  <a:lumMod val="100000"/>
                  <a:alpha val="60000"/>
                </a:schemeClr>
              </a:gs>
              <a:gs pos="54000">
                <a:schemeClr val="tx1">
                  <a:alpha val="28000"/>
                </a:schemeClr>
              </a:gs>
              <a:gs pos="100000">
                <a:srgbClr val="D7D7D7">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nvGrpSpPr>
          <p:cNvPr id="25" name="组合 24"/>
          <p:cNvGrpSpPr/>
          <p:nvPr/>
        </p:nvGrpSpPr>
        <p:grpSpPr>
          <a:xfrm>
            <a:off x="3046383" y="916039"/>
            <a:ext cx="6074936" cy="3585517"/>
            <a:chOff x="1852931" y="2085340"/>
            <a:chExt cx="6651625" cy="3925888"/>
          </a:xfrm>
        </p:grpSpPr>
        <p:sp>
          <p:nvSpPr>
            <p:cNvPr id="7" name="Freeform 10"/>
            <p:cNvSpPr>
              <a:spLocks/>
            </p:cNvSpPr>
            <p:nvPr/>
          </p:nvSpPr>
          <p:spPr bwMode="auto">
            <a:xfrm>
              <a:off x="1852931" y="4161790"/>
              <a:ext cx="923925" cy="496888"/>
            </a:xfrm>
            <a:custGeom>
              <a:avLst/>
              <a:gdLst>
                <a:gd name="T0" fmla="*/ 433 w 582"/>
                <a:gd name="T1" fmla="*/ 64 h 313"/>
                <a:gd name="T2" fmla="*/ 582 w 582"/>
                <a:gd name="T3" fmla="*/ 0 h 313"/>
                <a:gd name="T4" fmla="*/ 579 w 582"/>
                <a:gd name="T5" fmla="*/ 15 h 313"/>
                <a:gd name="T6" fmla="*/ 210 w 582"/>
                <a:gd name="T7" fmla="*/ 232 h 313"/>
                <a:gd name="T8" fmla="*/ 19 w 582"/>
                <a:gd name="T9" fmla="*/ 313 h 313"/>
                <a:gd name="T10" fmla="*/ 0 w 582"/>
                <a:gd name="T11" fmla="*/ 308 h 313"/>
                <a:gd name="T12" fmla="*/ 433 w 582"/>
                <a:gd name="T13" fmla="*/ 64 h 313"/>
              </a:gdLst>
              <a:ahLst/>
              <a:cxnLst>
                <a:cxn ang="0">
                  <a:pos x="T0" y="T1"/>
                </a:cxn>
                <a:cxn ang="0">
                  <a:pos x="T2" y="T3"/>
                </a:cxn>
                <a:cxn ang="0">
                  <a:pos x="T4" y="T5"/>
                </a:cxn>
                <a:cxn ang="0">
                  <a:pos x="T6" y="T7"/>
                </a:cxn>
                <a:cxn ang="0">
                  <a:pos x="T8" y="T9"/>
                </a:cxn>
                <a:cxn ang="0">
                  <a:pos x="T10" y="T11"/>
                </a:cxn>
                <a:cxn ang="0">
                  <a:pos x="T12" y="T13"/>
                </a:cxn>
              </a:cxnLst>
              <a:rect l="0" t="0" r="r" b="b"/>
              <a:pathLst>
                <a:path w="582" h="313">
                  <a:moveTo>
                    <a:pt x="433" y="64"/>
                  </a:moveTo>
                  <a:lnTo>
                    <a:pt x="582" y="0"/>
                  </a:lnTo>
                  <a:lnTo>
                    <a:pt x="579" y="15"/>
                  </a:lnTo>
                  <a:lnTo>
                    <a:pt x="210" y="232"/>
                  </a:lnTo>
                  <a:lnTo>
                    <a:pt x="19" y="313"/>
                  </a:lnTo>
                  <a:lnTo>
                    <a:pt x="0" y="308"/>
                  </a:lnTo>
                  <a:lnTo>
                    <a:pt x="433" y="64"/>
                  </a:lnTo>
                  <a:close/>
                </a:path>
              </a:pathLst>
            </a:custGeom>
            <a:solidFill>
              <a:srgbClr val="FFA0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 name="Freeform 11"/>
            <p:cNvSpPr>
              <a:spLocks/>
            </p:cNvSpPr>
            <p:nvPr/>
          </p:nvSpPr>
          <p:spPr bwMode="auto">
            <a:xfrm>
              <a:off x="1852931" y="4512628"/>
              <a:ext cx="1363663" cy="1108075"/>
            </a:xfrm>
            <a:custGeom>
              <a:avLst/>
              <a:gdLst>
                <a:gd name="T0" fmla="*/ 363 w 363"/>
                <a:gd name="T1" fmla="*/ 236 h 295"/>
                <a:gd name="T2" fmla="*/ 360 w 363"/>
                <a:gd name="T3" fmla="*/ 228 h 295"/>
                <a:gd name="T4" fmla="*/ 94 w 363"/>
                <a:gd name="T5" fmla="*/ 2 h 295"/>
                <a:gd name="T6" fmla="*/ 85 w 363"/>
                <a:gd name="T7" fmla="*/ 0 h 295"/>
                <a:gd name="T8" fmla="*/ 0 w 363"/>
                <a:gd name="T9" fmla="*/ 37 h 295"/>
                <a:gd name="T10" fmla="*/ 312 w 363"/>
                <a:gd name="T11" fmla="*/ 295 h 295"/>
                <a:gd name="T12" fmla="*/ 363 w 363"/>
                <a:gd name="T13" fmla="*/ 236 h 295"/>
              </a:gdLst>
              <a:ahLst/>
              <a:cxnLst>
                <a:cxn ang="0">
                  <a:pos x="T0" y="T1"/>
                </a:cxn>
                <a:cxn ang="0">
                  <a:pos x="T2" y="T3"/>
                </a:cxn>
                <a:cxn ang="0">
                  <a:pos x="T4" y="T5"/>
                </a:cxn>
                <a:cxn ang="0">
                  <a:pos x="T6" y="T7"/>
                </a:cxn>
                <a:cxn ang="0">
                  <a:pos x="T8" y="T9"/>
                </a:cxn>
                <a:cxn ang="0">
                  <a:pos x="T10" y="T11"/>
                </a:cxn>
                <a:cxn ang="0">
                  <a:pos x="T12" y="T13"/>
                </a:cxn>
              </a:cxnLst>
              <a:rect l="0" t="0" r="r" b="b"/>
              <a:pathLst>
                <a:path w="363" h="295">
                  <a:moveTo>
                    <a:pt x="363" y="236"/>
                  </a:moveTo>
                  <a:cubicBezTo>
                    <a:pt x="362" y="233"/>
                    <a:pt x="361" y="231"/>
                    <a:pt x="360" y="228"/>
                  </a:cubicBezTo>
                  <a:cubicBezTo>
                    <a:pt x="261" y="172"/>
                    <a:pt x="165" y="97"/>
                    <a:pt x="94" y="2"/>
                  </a:cubicBezTo>
                  <a:cubicBezTo>
                    <a:pt x="85" y="0"/>
                    <a:pt x="85" y="0"/>
                    <a:pt x="85" y="0"/>
                  </a:cubicBezTo>
                  <a:cubicBezTo>
                    <a:pt x="0" y="37"/>
                    <a:pt x="0" y="37"/>
                    <a:pt x="0" y="37"/>
                  </a:cubicBezTo>
                  <a:cubicBezTo>
                    <a:pt x="84" y="149"/>
                    <a:pt x="187" y="231"/>
                    <a:pt x="312" y="295"/>
                  </a:cubicBezTo>
                  <a:cubicBezTo>
                    <a:pt x="329" y="275"/>
                    <a:pt x="346" y="255"/>
                    <a:pt x="363" y="236"/>
                  </a:cubicBezTo>
                  <a:close/>
                </a:path>
              </a:pathLst>
            </a:custGeom>
            <a:solidFill>
              <a:srgbClr val="FFA0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 name="Freeform 12"/>
            <p:cNvSpPr>
              <a:spLocks/>
            </p:cNvSpPr>
            <p:nvPr/>
          </p:nvSpPr>
          <p:spPr bwMode="auto">
            <a:xfrm>
              <a:off x="2172018" y="4161790"/>
              <a:ext cx="1325563" cy="1236663"/>
            </a:xfrm>
            <a:custGeom>
              <a:avLst/>
              <a:gdLst>
                <a:gd name="T0" fmla="*/ 353 w 353"/>
                <a:gd name="T1" fmla="*/ 172 h 329"/>
                <a:gd name="T2" fmla="*/ 161 w 353"/>
                <a:gd name="T3" fmla="*/ 0 h 329"/>
                <a:gd name="T4" fmla="*/ 0 w 353"/>
                <a:gd name="T5" fmla="*/ 93 h 329"/>
                <a:gd name="T6" fmla="*/ 278 w 353"/>
                <a:gd name="T7" fmla="*/ 329 h 329"/>
                <a:gd name="T8" fmla="*/ 353 w 353"/>
                <a:gd name="T9" fmla="*/ 172 h 329"/>
              </a:gdLst>
              <a:ahLst/>
              <a:cxnLst>
                <a:cxn ang="0">
                  <a:pos x="T0" y="T1"/>
                </a:cxn>
                <a:cxn ang="0">
                  <a:pos x="T2" y="T3"/>
                </a:cxn>
                <a:cxn ang="0">
                  <a:pos x="T4" y="T5"/>
                </a:cxn>
                <a:cxn ang="0">
                  <a:pos x="T6" y="T7"/>
                </a:cxn>
                <a:cxn ang="0">
                  <a:pos x="T8" y="T9"/>
                </a:cxn>
              </a:cxnLst>
              <a:rect l="0" t="0" r="r" b="b"/>
              <a:pathLst>
                <a:path w="353" h="329">
                  <a:moveTo>
                    <a:pt x="353" y="172"/>
                  </a:moveTo>
                  <a:cubicBezTo>
                    <a:pt x="278" y="129"/>
                    <a:pt x="211" y="72"/>
                    <a:pt x="161" y="0"/>
                  </a:cubicBezTo>
                  <a:cubicBezTo>
                    <a:pt x="107" y="31"/>
                    <a:pt x="54" y="62"/>
                    <a:pt x="0" y="93"/>
                  </a:cubicBezTo>
                  <a:cubicBezTo>
                    <a:pt x="72" y="191"/>
                    <a:pt x="167" y="271"/>
                    <a:pt x="278" y="329"/>
                  </a:cubicBezTo>
                  <a:cubicBezTo>
                    <a:pt x="303" y="276"/>
                    <a:pt x="328" y="224"/>
                    <a:pt x="353" y="172"/>
                  </a:cubicBezTo>
                  <a:close/>
                </a:path>
              </a:pathLst>
            </a:custGeom>
            <a:gradFill>
              <a:gsLst>
                <a:gs pos="0">
                  <a:srgbClr val="FF9801"/>
                </a:gs>
                <a:gs pos="100000">
                  <a:srgbClr val="FFB953"/>
                </a:gs>
              </a:gsLst>
              <a:lin ang="7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 name="Freeform 13"/>
            <p:cNvSpPr>
              <a:spLocks/>
            </p:cNvSpPr>
            <p:nvPr/>
          </p:nvSpPr>
          <p:spPr bwMode="auto">
            <a:xfrm>
              <a:off x="3208656" y="4872990"/>
              <a:ext cx="420688" cy="833438"/>
            </a:xfrm>
            <a:custGeom>
              <a:avLst/>
              <a:gdLst>
                <a:gd name="T0" fmla="*/ 180 w 265"/>
                <a:gd name="T1" fmla="*/ 104 h 525"/>
                <a:gd name="T2" fmla="*/ 258 w 265"/>
                <a:gd name="T3" fmla="*/ 0 h 525"/>
                <a:gd name="T4" fmla="*/ 265 w 265"/>
                <a:gd name="T5" fmla="*/ 21 h 525"/>
                <a:gd name="T6" fmla="*/ 128 w 265"/>
                <a:gd name="T7" fmla="*/ 388 h 525"/>
                <a:gd name="T8" fmla="*/ 28 w 265"/>
                <a:gd name="T9" fmla="*/ 518 h 525"/>
                <a:gd name="T10" fmla="*/ 0 w 265"/>
                <a:gd name="T11" fmla="*/ 525 h 525"/>
                <a:gd name="T12" fmla="*/ 180 w 265"/>
                <a:gd name="T13" fmla="*/ 104 h 525"/>
              </a:gdLst>
              <a:ahLst/>
              <a:cxnLst>
                <a:cxn ang="0">
                  <a:pos x="T0" y="T1"/>
                </a:cxn>
                <a:cxn ang="0">
                  <a:pos x="T2" y="T3"/>
                </a:cxn>
                <a:cxn ang="0">
                  <a:pos x="T4" y="T5"/>
                </a:cxn>
                <a:cxn ang="0">
                  <a:pos x="T6" y="T7"/>
                </a:cxn>
                <a:cxn ang="0">
                  <a:pos x="T8" y="T9"/>
                </a:cxn>
                <a:cxn ang="0">
                  <a:pos x="T10" y="T11"/>
                </a:cxn>
                <a:cxn ang="0">
                  <a:pos x="T12" y="T13"/>
                </a:cxn>
              </a:cxnLst>
              <a:rect l="0" t="0" r="r" b="b"/>
              <a:pathLst>
                <a:path w="265" h="525">
                  <a:moveTo>
                    <a:pt x="180" y="104"/>
                  </a:moveTo>
                  <a:lnTo>
                    <a:pt x="258" y="0"/>
                  </a:lnTo>
                  <a:lnTo>
                    <a:pt x="265" y="21"/>
                  </a:lnTo>
                  <a:lnTo>
                    <a:pt x="128" y="388"/>
                  </a:lnTo>
                  <a:lnTo>
                    <a:pt x="28" y="518"/>
                  </a:lnTo>
                  <a:lnTo>
                    <a:pt x="0" y="525"/>
                  </a:lnTo>
                  <a:lnTo>
                    <a:pt x="180" y="104"/>
                  </a:lnTo>
                  <a:close/>
                </a:path>
              </a:pathLst>
            </a:custGeom>
            <a:solidFill>
              <a:srgbClr val="018B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 name="Freeform 14"/>
            <p:cNvSpPr>
              <a:spLocks/>
            </p:cNvSpPr>
            <p:nvPr/>
          </p:nvSpPr>
          <p:spPr bwMode="auto">
            <a:xfrm>
              <a:off x="3208656" y="5461953"/>
              <a:ext cx="1490663" cy="549275"/>
            </a:xfrm>
            <a:custGeom>
              <a:avLst/>
              <a:gdLst>
                <a:gd name="T0" fmla="*/ 0 w 397"/>
                <a:gd name="T1" fmla="*/ 65 h 146"/>
                <a:gd name="T2" fmla="*/ 46 w 397"/>
                <a:gd name="T3" fmla="*/ 4 h 146"/>
                <a:gd name="T4" fmla="*/ 59 w 397"/>
                <a:gd name="T5" fmla="*/ 0 h 146"/>
                <a:gd name="T6" fmla="*/ 389 w 397"/>
                <a:gd name="T7" fmla="*/ 73 h 146"/>
                <a:gd name="T8" fmla="*/ 397 w 397"/>
                <a:gd name="T9" fmla="*/ 81 h 146"/>
                <a:gd name="T10" fmla="*/ 390 w 397"/>
                <a:gd name="T11" fmla="*/ 146 h 146"/>
                <a:gd name="T12" fmla="*/ 0 w 397"/>
                <a:gd name="T13" fmla="*/ 65 h 146"/>
              </a:gdLst>
              <a:ahLst/>
              <a:cxnLst>
                <a:cxn ang="0">
                  <a:pos x="T0" y="T1"/>
                </a:cxn>
                <a:cxn ang="0">
                  <a:pos x="T2" y="T3"/>
                </a:cxn>
                <a:cxn ang="0">
                  <a:pos x="T4" y="T5"/>
                </a:cxn>
                <a:cxn ang="0">
                  <a:pos x="T6" y="T7"/>
                </a:cxn>
                <a:cxn ang="0">
                  <a:pos x="T8" y="T9"/>
                </a:cxn>
                <a:cxn ang="0">
                  <a:pos x="T10" y="T11"/>
                </a:cxn>
                <a:cxn ang="0">
                  <a:pos x="T12" y="T13"/>
                </a:cxn>
              </a:cxnLst>
              <a:rect l="0" t="0" r="r" b="b"/>
              <a:pathLst>
                <a:path w="397" h="146">
                  <a:moveTo>
                    <a:pt x="0" y="65"/>
                  </a:moveTo>
                  <a:cubicBezTo>
                    <a:pt x="46" y="4"/>
                    <a:pt x="46" y="4"/>
                    <a:pt x="46" y="4"/>
                  </a:cubicBezTo>
                  <a:cubicBezTo>
                    <a:pt x="51" y="2"/>
                    <a:pt x="55" y="1"/>
                    <a:pt x="59" y="0"/>
                  </a:cubicBezTo>
                  <a:cubicBezTo>
                    <a:pt x="165" y="45"/>
                    <a:pt x="265" y="68"/>
                    <a:pt x="389" y="73"/>
                  </a:cubicBezTo>
                  <a:cubicBezTo>
                    <a:pt x="392" y="76"/>
                    <a:pt x="395" y="78"/>
                    <a:pt x="397" y="81"/>
                  </a:cubicBezTo>
                  <a:cubicBezTo>
                    <a:pt x="395" y="103"/>
                    <a:pt x="392" y="124"/>
                    <a:pt x="390" y="146"/>
                  </a:cubicBezTo>
                  <a:cubicBezTo>
                    <a:pt x="254" y="146"/>
                    <a:pt x="117" y="117"/>
                    <a:pt x="0" y="65"/>
                  </a:cubicBezTo>
                  <a:close/>
                </a:path>
              </a:pathLst>
            </a:custGeom>
            <a:solidFill>
              <a:srgbClr val="0197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 name="Freeform 15"/>
            <p:cNvSpPr>
              <a:spLocks/>
            </p:cNvSpPr>
            <p:nvPr/>
          </p:nvSpPr>
          <p:spPr bwMode="auto">
            <a:xfrm>
              <a:off x="3381693" y="4872990"/>
              <a:ext cx="1317625" cy="893763"/>
            </a:xfrm>
            <a:custGeom>
              <a:avLst/>
              <a:gdLst>
                <a:gd name="T0" fmla="*/ 316 w 351"/>
                <a:gd name="T1" fmla="*/ 63 h 238"/>
                <a:gd name="T2" fmla="*/ 351 w 351"/>
                <a:gd name="T3" fmla="*/ 238 h 238"/>
                <a:gd name="T4" fmla="*/ 0 w 351"/>
                <a:gd name="T5" fmla="*/ 161 h 238"/>
                <a:gd name="T6" fmla="*/ 63 w 351"/>
                <a:gd name="T7" fmla="*/ 0 h 238"/>
                <a:gd name="T8" fmla="*/ 316 w 351"/>
                <a:gd name="T9" fmla="*/ 63 h 238"/>
              </a:gdLst>
              <a:ahLst/>
              <a:cxnLst>
                <a:cxn ang="0">
                  <a:pos x="T0" y="T1"/>
                </a:cxn>
                <a:cxn ang="0">
                  <a:pos x="T2" y="T3"/>
                </a:cxn>
                <a:cxn ang="0">
                  <a:pos x="T4" y="T5"/>
                </a:cxn>
                <a:cxn ang="0">
                  <a:pos x="T6" y="T7"/>
                </a:cxn>
                <a:cxn ang="0">
                  <a:pos x="T8" y="T9"/>
                </a:cxn>
              </a:cxnLst>
              <a:rect l="0" t="0" r="r" b="b"/>
              <a:pathLst>
                <a:path w="351" h="238">
                  <a:moveTo>
                    <a:pt x="316" y="63"/>
                  </a:moveTo>
                  <a:cubicBezTo>
                    <a:pt x="328" y="121"/>
                    <a:pt x="340" y="180"/>
                    <a:pt x="351" y="238"/>
                  </a:cubicBezTo>
                  <a:cubicBezTo>
                    <a:pt x="228" y="234"/>
                    <a:pt x="120" y="214"/>
                    <a:pt x="0" y="161"/>
                  </a:cubicBezTo>
                  <a:cubicBezTo>
                    <a:pt x="21" y="107"/>
                    <a:pt x="42" y="53"/>
                    <a:pt x="63" y="0"/>
                  </a:cubicBezTo>
                  <a:cubicBezTo>
                    <a:pt x="149" y="39"/>
                    <a:pt x="218" y="56"/>
                    <a:pt x="316" y="63"/>
                  </a:cubicBezTo>
                  <a:close/>
                </a:path>
              </a:pathLst>
            </a:custGeom>
            <a:gradFill>
              <a:gsLst>
                <a:gs pos="0">
                  <a:srgbClr val="01A9BB"/>
                </a:gs>
                <a:gs pos="100000">
                  <a:srgbClr val="01CFE5"/>
                </a:gs>
              </a:gsLst>
              <a:lin ang="7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3" name="Freeform 16"/>
            <p:cNvSpPr>
              <a:spLocks/>
            </p:cNvSpPr>
            <p:nvPr/>
          </p:nvSpPr>
          <p:spPr bwMode="auto">
            <a:xfrm>
              <a:off x="4688206" y="5109528"/>
              <a:ext cx="222250" cy="896938"/>
            </a:xfrm>
            <a:custGeom>
              <a:avLst/>
              <a:gdLst>
                <a:gd name="T0" fmla="*/ 5 w 140"/>
                <a:gd name="T1" fmla="*/ 0 h 565"/>
                <a:gd name="T2" fmla="*/ 21 w 140"/>
                <a:gd name="T3" fmla="*/ 9 h 565"/>
                <a:gd name="T4" fmla="*/ 140 w 140"/>
                <a:gd name="T5" fmla="*/ 412 h 565"/>
                <a:gd name="T6" fmla="*/ 130 w 140"/>
                <a:gd name="T7" fmla="*/ 546 h 565"/>
                <a:gd name="T8" fmla="*/ 109 w 140"/>
                <a:gd name="T9" fmla="*/ 565 h 565"/>
                <a:gd name="T10" fmla="*/ 0 w 140"/>
                <a:gd name="T11" fmla="*/ 118 h 565"/>
                <a:gd name="T12" fmla="*/ 5 w 140"/>
                <a:gd name="T13" fmla="*/ 0 h 565"/>
              </a:gdLst>
              <a:ahLst/>
              <a:cxnLst>
                <a:cxn ang="0">
                  <a:pos x="T0" y="T1"/>
                </a:cxn>
                <a:cxn ang="0">
                  <a:pos x="T2" y="T3"/>
                </a:cxn>
                <a:cxn ang="0">
                  <a:pos x="T4" y="T5"/>
                </a:cxn>
                <a:cxn ang="0">
                  <a:pos x="T6" y="T7"/>
                </a:cxn>
                <a:cxn ang="0">
                  <a:pos x="T8" y="T9"/>
                </a:cxn>
                <a:cxn ang="0">
                  <a:pos x="T10" y="T11"/>
                </a:cxn>
                <a:cxn ang="0">
                  <a:pos x="T12" y="T13"/>
                </a:cxn>
              </a:cxnLst>
              <a:rect l="0" t="0" r="r" b="b"/>
              <a:pathLst>
                <a:path w="140" h="565">
                  <a:moveTo>
                    <a:pt x="5" y="0"/>
                  </a:moveTo>
                  <a:lnTo>
                    <a:pt x="21" y="9"/>
                  </a:lnTo>
                  <a:lnTo>
                    <a:pt x="140" y="412"/>
                  </a:lnTo>
                  <a:lnTo>
                    <a:pt x="130" y="546"/>
                  </a:lnTo>
                  <a:lnTo>
                    <a:pt x="109" y="565"/>
                  </a:lnTo>
                  <a:lnTo>
                    <a:pt x="0" y="118"/>
                  </a:lnTo>
                  <a:lnTo>
                    <a:pt x="5" y="0"/>
                  </a:lnTo>
                  <a:close/>
                </a:path>
              </a:pathLst>
            </a:custGeom>
            <a:solidFill>
              <a:srgbClr val="DE36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4" name="Freeform 17"/>
            <p:cNvSpPr>
              <a:spLocks/>
            </p:cNvSpPr>
            <p:nvPr/>
          </p:nvSpPr>
          <p:spPr bwMode="auto">
            <a:xfrm>
              <a:off x="4861243" y="5477828"/>
              <a:ext cx="1333500" cy="528638"/>
            </a:xfrm>
            <a:custGeom>
              <a:avLst/>
              <a:gdLst>
                <a:gd name="T0" fmla="*/ 329 w 355"/>
                <a:gd name="T1" fmla="*/ 1 h 141"/>
                <a:gd name="T2" fmla="*/ 355 w 355"/>
                <a:gd name="T3" fmla="*/ 56 h 141"/>
                <a:gd name="T4" fmla="*/ 0 w 355"/>
                <a:gd name="T5" fmla="*/ 141 h 141"/>
                <a:gd name="T6" fmla="*/ 4 w 355"/>
                <a:gd name="T7" fmla="*/ 76 h 141"/>
                <a:gd name="T8" fmla="*/ 11 w 355"/>
                <a:gd name="T9" fmla="*/ 69 h 141"/>
                <a:gd name="T10" fmla="*/ 318 w 355"/>
                <a:gd name="T11" fmla="*/ 0 h 141"/>
                <a:gd name="T12" fmla="*/ 329 w 355"/>
                <a:gd name="T13" fmla="*/ 1 h 141"/>
              </a:gdLst>
              <a:ahLst/>
              <a:cxnLst>
                <a:cxn ang="0">
                  <a:pos x="T0" y="T1"/>
                </a:cxn>
                <a:cxn ang="0">
                  <a:pos x="T2" y="T3"/>
                </a:cxn>
                <a:cxn ang="0">
                  <a:pos x="T4" y="T5"/>
                </a:cxn>
                <a:cxn ang="0">
                  <a:pos x="T6" y="T7"/>
                </a:cxn>
                <a:cxn ang="0">
                  <a:pos x="T8" y="T9"/>
                </a:cxn>
                <a:cxn ang="0">
                  <a:pos x="T10" y="T11"/>
                </a:cxn>
                <a:cxn ang="0">
                  <a:pos x="T12" y="T13"/>
                </a:cxn>
              </a:cxnLst>
              <a:rect l="0" t="0" r="r" b="b"/>
              <a:pathLst>
                <a:path w="355" h="141">
                  <a:moveTo>
                    <a:pt x="329" y="1"/>
                  </a:moveTo>
                  <a:cubicBezTo>
                    <a:pt x="338" y="20"/>
                    <a:pt x="346" y="38"/>
                    <a:pt x="355" y="56"/>
                  </a:cubicBezTo>
                  <a:cubicBezTo>
                    <a:pt x="233" y="110"/>
                    <a:pt x="126" y="134"/>
                    <a:pt x="0" y="141"/>
                  </a:cubicBezTo>
                  <a:cubicBezTo>
                    <a:pt x="1" y="120"/>
                    <a:pt x="3" y="98"/>
                    <a:pt x="4" y="76"/>
                  </a:cubicBezTo>
                  <a:cubicBezTo>
                    <a:pt x="6" y="74"/>
                    <a:pt x="9" y="72"/>
                    <a:pt x="11" y="69"/>
                  </a:cubicBezTo>
                  <a:cubicBezTo>
                    <a:pt x="125" y="65"/>
                    <a:pt x="229" y="37"/>
                    <a:pt x="318" y="0"/>
                  </a:cubicBezTo>
                  <a:cubicBezTo>
                    <a:pt x="322" y="1"/>
                    <a:pt x="326" y="1"/>
                    <a:pt x="329" y="1"/>
                  </a:cubicBezTo>
                  <a:close/>
                </a:path>
              </a:pathLst>
            </a:custGeom>
            <a:solidFill>
              <a:srgbClr val="E2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5" name="Freeform 18"/>
            <p:cNvSpPr>
              <a:spLocks/>
            </p:cNvSpPr>
            <p:nvPr/>
          </p:nvSpPr>
          <p:spPr bwMode="auto">
            <a:xfrm>
              <a:off x="4696143" y="4920615"/>
              <a:ext cx="1400175" cy="842963"/>
            </a:xfrm>
            <a:custGeom>
              <a:avLst/>
              <a:gdLst>
                <a:gd name="T0" fmla="*/ 242 w 373"/>
                <a:gd name="T1" fmla="*/ 0 h 224"/>
                <a:gd name="T2" fmla="*/ 373 w 373"/>
                <a:gd name="T3" fmla="*/ 149 h 224"/>
                <a:gd name="T4" fmla="*/ 48 w 373"/>
                <a:gd name="T5" fmla="*/ 224 h 224"/>
                <a:gd name="T6" fmla="*/ 0 w 373"/>
                <a:gd name="T7" fmla="*/ 50 h 224"/>
                <a:gd name="T8" fmla="*/ 242 w 373"/>
                <a:gd name="T9" fmla="*/ 0 h 224"/>
              </a:gdLst>
              <a:ahLst/>
              <a:cxnLst>
                <a:cxn ang="0">
                  <a:pos x="T0" y="T1"/>
                </a:cxn>
                <a:cxn ang="0">
                  <a:pos x="T2" y="T3"/>
                </a:cxn>
                <a:cxn ang="0">
                  <a:pos x="T4" y="T5"/>
                </a:cxn>
                <a:cxn ang="0">
                  <a:pos x="T6" y="T7"/>
                </a:cxn>
                <a:cxn ang="0">
                  <a:pos x="T8" y="T9"/>
                </a:cxn>
              </a:cxnLst>
              <a:rect l="0" t="0" r="r" b="b"/>
              <a:pathLst>
                <a:path w="373" h="224">
                  <a:moveTo>
                    <a:pt x="242" y="0"/>
                  </a:moveTo>
                  <a:cubicBezTo>
                    <a:pt x="286" y="49"/>
                    <a:pt x="330" y="99"/>
                    <a:pt x="373" y="149"/>
                  </a:cubicBezTo>
                  <a:cubicBezTo>
                    <a:pt x="266" y="196"/>
                    <a:pt x="179" y="218"/>
                    <a:pt x="48" y="224"/>
                  </a:cubicBezTo>
                  <a:cubicBezTo>
                    <a:pt x="32" y="166"/>
                    <a:pt x="16" y="108"/>
                    <a:pt x="0" y="50"/>
                  </a:cubicBezTo>
                  <a:cubicBezTo>
                    <a:pt x="92" y="46"/>
                    <a:pt x="164" y="32"/>
                    <a:pt x="242" y="0"/>
                  </a:cubicBezTo>
                  <a:close/>
                </a:path>
              </a:pathLst>
            </a:custGeom>
            <a:gradFill>
              <a:gsLst>
                <a:gs pos="0">
                  <a:srgbClr val="E24A4A"/>
                </a:gs>
                <a:gs pos="100000">
                  <a:srgbClr val="E87272"/>
                </a:gs>
              </a:gsLst>
              <a:lin ang="7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6" name="Freeform 19"/>
            <p:cNvSpPr>
              <a:spLocks/>
            </p:cNvSpPr>
            <p:nvPr/>
          </p:nvSpPr>
          <p:spPr bwMode="auto">
            <a:xfrm>
              <a:off x="5716906" y="4868228"/>
              <a:ext cx="649288" cy="741363"/>
            </a:xfrm>
            <a:custGeom>
              <a:avLst/>
              <a:gdLst>
                <a:gd name="T0" fmla="*/ 0 w 409"/>
                <a:gd name="T1" fmla="*/ 0 h 467"/>
                <a:gd name="T2" fmla="*/ 24 w 409"/>
                <a:gd name="T3" fmla="*/ 3 h 467"/>
                <a:gd name="T4" fmla="*/ 355 w 409"/>
                <a:gd name="T5" fmla="*/ 329 h 467"/>
                <a:gd name="T6" fmla="*/ 409 w 409"/>
                <a:gd name="T7" fmla="*/ 438 h 467"/>
                <a:gd name="T8" fmla="*/ 402 w 409"/>
                <a:gd name="T9" fmla="*/ 467 h 467"/>
                <a:gd name="T10" fmla="*/ 55 w 409"/>
                <a:gd name="T11" fmla="*/ 97 h 467"/>
                <a:gd name="T12" fmla="*/ 0 w 409"/>
                <a:gd name="T13" fmla="*/ 0 h 467"/>
              </a:gdLst>
              <a:ahLst/>
              <a:cxnLst>
                <a:cxn ang="0">
                  <a:pos x="T0" y="T1"/>
                </a:cxn>
                <a:cxn ang="0">
                  <a:pos x="T2" y="T3"/>
                </a:cxn>
                <a:cxn ang="0">
                  <a:pos x="T4" y="T5"/>
                </a:cxn>
                <a:cxn ang="0">
                  <a:pos x="T6" y="T7"/>
                </a:cxn>
                <a:cxn ang="0">
                  <a:pos x="T8" y="T9"/>
                </a:cxn>
                <a:cxn ang="0">
                  <a:pos x="T10" y="T11"/>
                </a:cxn>
                <a:cxn ang="0">
                  <a:pos x="T12" y="T13"/>
                </a:cxn>
              </a:cxnLst>
              <a:rect l="0" t="0" r="r" b="b"/>
              <a:pathLst>
                <a:path w="409" h="467">
                  <a:moveTo>
                    <a:pt x="0" y="0"/>
                  </a:moveTo>
                  <a:lnTo>
                    <a:pt x="24" y="3"/>
                  </a:lnTo>
                  <a:lnTo>
                    <a:pt x="355" y="329"/>
                  </a:lnTo>
                  <a:lnTo>
                    <a:pt x="409" y="438"/>
                  </a:lnTo>
                  <a:lnTo>
                    <a:pt x="402" y="467"/>
                  </a:lnTo>
                  <a:lnTo>
                    <a:pt x="55" y="97"/>
                  </a:lnTo>
                  <a:lnTo>
                    <a:pt x="0" y="0"/>
                  </a:lnTo>
                  <a:close/>
                </a:path>
              </a:pathLst>
            </a:custGeom>
            <a:solidFill>
              <a:srgbClr val="4829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7" name="Freeform 20"/>
            <p:cNvSpPr>
              <a:spLocks/>
            </p:cNvSpPr>
            <p:nvPr/>
          </p:nvSpPr>
          <p:spPr bwMode="auto">
            <a:xfrm>
              <a:off x="6247131" y="4684078"/>
              <a:ext cx="1092200" cy="925513"/>
            </a:xfrm>
            <a:custGeom>
              <a:avLst/>
              <a:gdLst>
                <a:gd name="T0" fmla="*/ 29 w 291"/>
                <a:gd name="T1" fmla="*/ 246 h 246"/>
                <a:gd name="T2" fmla="*/ 0 w 291"/>
                <a:gd name="T3" fmla="*/ 193 h 246"/>
                <a:gd name="T4" fmla="*/ 1 w 291"/>
                <a:gd name="T5" fmla="*/ 181 h 246"/>
                <a:gd name="T6" fmla="*/ 229 w 291"/>
                <a:gd name="T7" fmla="*/ 1 h 246"/>
                <a:gd name="T8" fmla="*/ 241 w 291"/>
                <a:gd name="T9" fmla="*/ 0 h 246"/>
                <a:gd name="T10" fmla="*/ 291 w 291"/>
                <a:gd name="T11" fmla="*/ 34 h 246"/>
                <a:gd name="T12" fmla="*/ 29 w 291"/>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291" h="246">
                  <a:moveTo>
                    <a:pt x="29" y="246"/>
                  </a:moveTo>
                  <a:cubicBezTo>
                    <a:pt x="19" y="229"/>
                    <a:pt x="10" y="211"/>
                    <a:pt x="0" y="193"/>
                  </a:cubicBezTo>
                  <a:cubicBezTo>
                    <a:pt x="0" y="189"/>
                    <a:pt x="1" y="185"/>
                    <a:pt x="1" y="181"/>
                  </a:cubicBezTo>
                  <a:cubicBezTo>
                    <a:pt x="84" y="138"/>
                    <a:pt x="158" y="81"/>
                    <a:pt x="229" y="1"/>
                  </a:cubicBezTo>
                  <a:cubicBezTo>
                    <a:pt x="233" y="1"/>
                    <a:pt x="237" y="0"/>
                    <a:pt x="241" y="0"/>
                  </a:cubicBezTo>
                  <a:cubicBezTo>
                    <a:pt x="258" y="11"/>
                    <a:pt x="275" y="23"/>
                    <a:pt x="291" y="34"/>
                  </a:cubicBezTo>
                  <a:cubicBezTo>
                    <a:pt x="219" y="123"/>
                    <a:pt x="132" y="192"/>
                    <a:pt x="29" y="246"/>
                  </a:cubicBezTo>
                  <a:close/>
                </a:path>
              </a:pathLst>
            </a:custGeom>
            <a:solidFill>
              <a:srgbClr val="5932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8" name="Freeform 21"/>
            <p:cNvSpPr>
              <a:spLocks/>
            </p:cNvSpPr>
            <p:nvPr/>
          </p:nvSpPr>
          <p:spPr bwMode="auto">
            <a:xfrm>
              <a:off x="5716906" y="4334828"/>
              <a:ext cx="1435100" cy="1074738"/>
            </a:xfrm>
            <a:custGeom>
              <a:avLst/>
              <a:gdLst>
                <a:gd name="T0" fmla="*/ 180 w 382"/>
                <a:gd name="T1" fmla="*/ 0 h 286"/>
                <a:gd name="T2" fmla="*/ 382 w 382"/>
                <a:gd name="T3" fmla="*/ 93 h 286"/>
                <a:gd name="T4" fmla="*/ 141 w 382"/>
                <a:gd name="T5" fmla="*/ 286 h 286"/>
                <a:gd name="T6" fmla="*/ 0 w 382"/>
                <a:gd name="T7" fmla="*/ 142 h 286"/>
                <a:gd name="T8" fmla="*/ 180 w 382"/>
                <a:gd name="T9" fmla="*/ 0 h 286"/>
              </a:gdLst>
              <a:ahLst/>
              <a:cxnLst>
                <a:cxn ang="0">
                  <a:pos x="T0" y="T1"/>
                </a:cxn>
                <a:cxn ang="0">
                  <a:pos x="T2" y="T3"/>
                </a:cxn>
                <a:cxn ang="0">
                  <a:pos x="T4" y="T5"/>
                </a:cxn>
                <a:cxn ang="0">
                  <a:pos x="T6" y="T7"/>
                </a:cxn>
                <a:cxn ang="0">
                  <a:pos x="T8" y="T9"/>
                </a:cxn>
              </a:cxnLst>
              <a:rect l="0" t="0" r="r" b="b"/>
              <a:pathLst>
                <a:path w="382" h="286">
                  <a:moveTo>
                    <a:pt x="180" y="0"/>
                  </a:moveTo>
                  <a:cubicBezTo>
                    <a:pt x="248" y="31"/>
                    <a:pt x="315" y="62"/>
                    <a:pt x="382" y="93"/>
                  </a:cubicBezTo>
                  <a:cubicBezTo>
                    <a:pt x="309" y="181"/>
                    <a:pt x="227" y="242"/>
                    <a:pt x="141" y="286"/>
                  </a:cubicBezTo>
                  <a:cubicBezTo>
                    <a:pt x="94" y="238"/>
                    <a:pt x="47" y="190"/>
                    <a:pt x="0" y="142"/>
                  </a:cubicBezTo>
                  <a:cubicBezTo>
                    <a:pt x="71" y="107"/>
                    <a:pt x="130" y="60"/>
                    <a:pt x="180" y="0"/>
                  </a:cubicBezTo>
                  <a:close/>
                </a:path>
              </a:pathLst>
            </a:custGeom>
            <a:gradFill>
              <a:gsLst>
                <a:gs pos="0">
                  <a:srgbClr val="593268"/>
                </a:gs>
                <a:gs pos="100000">
                  <a:srgbClr val="9253AB"/>
                </a:gs>
              </a:gsLst>
              <a:lin ang="48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9" name="Freeform 22"/>
            <p:cNvSpPr>
              <a:spLocks/>
            </p:cNvSpPr>
            <p:nvPr/>
          </p:nvSpPr>
          <p:spPr bwMode="auto">
            <a:xfrm>
              <a:off x="6464618" y="4237990"/>
              <a:ext cx="979488" cy="442913"/>
            </a:xfrm>
            <a:custGeom>
              <a:avLst/>
              <a:gdLst>
                <a:gd name="T0" fmla="*/ 99 w 617"/>
                <a:gd name="T1" fmla="*/ 64 h 279"/>
                <a:gd name="T2" fmla="*/ 0 w 617"/>
                <a:gd name="T3" fmla="*/ 5 h 279"/>
                <a:gd name="T4" fmla="*/ 21 w 617"/>
                <a:gd name="T5" fmla="*/ 0 h 279"/>
                <a:gd name="T6" fmla="*/ 502 w 617"/>
                <a:gd name="T7" fmla="*/ 191 h 279"/>
                <a:gd name="T8" fmla="*/ 613 w 617"/>
                <a:gd name="T9" fmla="*/ 260 h 279"/>
                <a:gd name="T10" fmla="*/ 617 w 617"/>
                <a:gd name="T11" fmla="*/ 279 h 279"/>
                <a:gd name="T12" fmla="*/ 99 w 617"/>
                <a:gd name="T13" fmla="*/ 64 h 279"/>
              </a:gdLst>
              <a:ahLst/>
              <a:cxnLst>
                <a:cxn ang="0">
                  <a:pos x="T0" y="T1"/>
                </a:cxn>
                <a:cxn ang="0">
                  <a:pos x="T2" y="T3"/>
                </a:cxn>
                <a:cxn ang="0">
                  <a:pos x="T4" y="T5"/>
                </a:cxn>
                <a:cxn ang="0">
                  <a:pos x="T6" y="T7"/>
                </a:cxn>
                <a:cxn ang="0">
                  <a:pos x="T8" y="T9"/>
                </a:cxn>
                <a:cxn ang="0">
                  <a:pos x="T10" y="T11"/>
                </a:cxn>
                <a:cxn ang="0">
                  <a:pos x="T12" y="T13"/>
                </a:cxn>
              </a:cxnLst>
              <a:rect l="0" t="0" r="r" b="b"/>
              <a:pathLst>
                <a:path w="617" h="279">
                  <a:moveTo>
                    <a:pt x="99" y="64"/>
                  </a:moveTo>
                  <a:lnTo>
                    <a:pt x="0" y="5"/>
                  </a:lnTo>
                  <a:lnTo>
                    <a:pt x="21" y="0"/>
                  </a:lnTo>
                  <a:lnTo>
                    <a:pt x="502" y="191"/>
                  </a:lnTo>
                  <a:lnTo>
                    <a:pt x="613" y="260"/>
                  </a:lnTo>
                  <a:lnTo>
                    <a:pt x="617" y="279"/>
                  </a:lnTo>
                  <a:lnTo>
                    <a:pt x="99" y="64"/>
                  </a:lnTo>
                  <a:close/>
                </a:path>
              </a:pathLst>
            </a:custGeom>
            <a:solidFill>
              <a:srgbClr val="BA40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0" name="Freeform 23"/>
            <p:cNvSpPr>
              <a:spLocks/>
            </p:cNvSpPr>
            <p:nvPr/>
          </p:nvSpPr>
          <p:spPr bwMode="auto">
            <a:xfrm>
              <a:off x="7237731" y="4026853"/>
              <a:ext cx="527050" cy="654050"/>
            </a:xfrm>
            <a:custGeom>
              <a:avLst/>
              <a:gdLst>
                <a:gd name="T0" fmla="*/ 55 w 140"/>
                <a:gd name="T1" fmla="*/ 174 h 174"/>
                <a:gd name="T2" fmla="*/ 2 w 140"/>
                <a:gd name="T3" fmla="*/ 143 h 174"/>
                <a:gd name="T4" fmla="*/ 0 w 140"/>
                <a:gd name="T5" fmla="*/ 133 h 174"/>
                <a:gd name="T6" fmla="*/ 81 w 140"/>
                <a:gd name="T7" fmla="*/ 0 h 174"/>
                <a:gd name="T8" fmla="*/ 137 w 140"/>
                <a:gd name="T9" fmla="*/ 26 h 174"/>
                <a:gd name="T10" fmla="*/ 140 w 140"/>
                <a:gd name="T11" fmla="*/ 34 h 174"/>
                <a:gd name="T12" fmla="*/ 55 w 140"/>
                <a:gd name="T13" fmla="*/ 174 h 174"/>
              </a:gdLst>
              <a:ahLst/>
              <a:cxnLst>
                <a:cxn ang="0">
                  <a:pos x="T0" y="T1"/>
                </a:cxn>
                <a:cxn ang="0">
                  <a:pos x="T2" y="T3"/>
                </a:cxn>
                <a:cxn ang="0">
                  <a:pos x="T4" y="T5"/>
                </a:cxn>
                <a:cxn ang="0">
                  <a:pos x="T6" y="T7"/>
                </a:cxn>
                <a:cxn ang="0">
                  <a:pos x="T8" y="T9"/>
                </a:cxn>
                <a:cxn ang="0">
                  <a:pos x="T10" y="T11"/>
                </a:cxn>
                <a:cxn ang="0">
                  <a:pos x="T12" y="T13"/>
                </a:cxn>
              </a:cxnLst>
              <a:rect l="0" t="0" r="r" b="b"/>
              <a:pathLst>
                <a:path w="140" h="174">
                  <a:moveTo>
                    <a:pt x="55" y="174"/>
                  </a:moveTo>
                  <a:cubicBezTo>
                    <a:pt x="37" y="164"/>
                    <a:pt x="20" y="153"/>
                    <a:pt x="2" y="143"/>
                  </a:cubicBezTo>
                  <a:cubicBezTo>
                    <a:pt x="1" y="139"/>
                    <a:pt x="0" y="136"/>
                    <a:pt x="0" y="133"/>
                  </a:cubicBezTo>
                  <a:cubicBezTo>
                    <a:pt x="29" y="91"/>
                    <a:pt x="57" y="46"/>
                    <a:pt x="81" y="0"/>
                  </a:cubicBezTo>
                  <a:cubicBezTo>
                    <a:pt x="100" y="9"/>
                    <a:pt x="119" y="18"/>
                    <a:pt x="137" y="26"/>
                  </a:cubicBezTo>
                  <a:cubicBezTo>
                    <a:pt x="138" y="29"/>
                    <a:pt x="139" y="32"/>
                    <a:pt x="140" y="34"/>
                  </a:cubicBezTo>
                  <a:cubicBezTo>
                    <a:pt x="113" y="83"/>
                    <a:pt x="87" y="129"/>
                    <a:pt x="55" y="174"/>
                  </a:cubicBezTo>
                  <a:close/>
                </a:path>
              </a:pathLst>
            </a:custGeom>
            <a:solidFill>
              <a:srgbClr val="BA40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1" name="Freeform 24"/>
            <p:cNvSpPr>
              <a:spLocks/>
            </p:cNvSpPr>
            <p:nvPr/>
          </p:nvSpPr>
          <p:spPr bwMode="auto">
            <a:xfrm>
              <a:off x="7556818" y="4037965"/>
              <a:ext cx="947738" cy="290513"/>
            </a:xfrm>
            <a:custGeom>
              <a:avLst/>
              <a:gdLst>
                <a:gd name="T0" fmla="*/ 597 w 597"/>
                <a:gd name="T1" fmla="*/ 183 h 183"/>
                <a:gd name="T2" fmla="*/ 131 w 597"/>
                <a:gd name="T3" fmla="*/ 74 h 183"/>
                <a:gd name="T4" fmla="*/ 0 w 597"/>
                <a:gd name="T5" fmla="*/ 10 h 183"/>
                <a:gd name="T6" fmla="*/ 19 w 597"/>
                <a:gd name="T7" fmla="*/ 0 h 183"/>
                <a:gd name="T8" fmla="*/ 445 w 597"/>
                <a:gd name="T9" fmla="*/ 90 h 183"/>
                <a:gd name="T10" fmla="*/ 585 w 597"/>
                <a:gd name="T11" fmla="*/ 164 h 183"/>
                <a:gd name="T12" fmla="*/ 597 w 597"/>
                <a:gd name="T13" fmla="*/ 183 h 183"/>
              </a:gdLst>
              <a:ahLst/>
              <a:cxnLst>
                <a:cxn ang="0">
                  <a:pos x="T0" y="T1"/>
                </a:cxn>
                <a:cxn ang="0">
                  <a:pos x="T2" y="T3"/>
                </a:cxn>
                <a:cxn ang="0">
                  <a:pos x="T4" y="T5"/>
                </a:cxn>
                <a:cxn ang="0">
                  <a:pos x="T6" y="T7"/>
                </a:cxn>
                <a:cxn ang="0">
                  <a:pos x="T8" y="T9"/>
                </a:cxn>
                <a:cxn ang="0">
                  <a:pos x="T10" y="T11"/>
                </a:cxn>
                <a:cxn ang="0">
                  <a:pos x="T12" y="T13"/>
                </a:cxn>
              </a:cxnLst>
              <a:rect l="0" t="0" r="r" b="b"/>
              <a:pathLst>
                <a:path w="597" h="183">
                  <a:moveTo>
                    <a:pt x="597" y="183"/>
                  </a:moveTo>
                  <a:lnTo>
                    <a:pt x="131" y="74"/>
                  </a:lnTo>
                  <a:lnTo>
                    <a:pt x="0" y="10"/>
                  </a:lnTo>
                  <a:lnTo>
                    <a:pt x="19" y="0"/>
                  </a:lnTo>
                  <a:lnTo>
                    <a:pt x="445" y="90"/>
                  </a:lnTo>
                  <a:lnTo>
                    <a:pt x="585" y="164"/>
                  </a:lnTo>
                  <a:lnTo>
                    <a:pt x="597" y="183"/>
                  </a:lnTo>
                  <a:close/>
                </a:path>
              </a:pathLst>
            </a:custGeom>
            <a:solidFill>
              <a:srgbClr val="BA40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2" name="Freeform 25"/>
            <p:cNvSpPr>
              <a:spLocks/>
            </p:cNvSpPr>
            <p:nvPr/>
          </p:nvSpPr>
          <p:spPr bwMode="auto">
            <a:xfrm>
              <a:off x="7988618" y="2085340"/>
              <a:ext cx="515938" cy="2243138"/>
            </a:xfrm>
            <a:custGeom>
              <a:avLst/>
              <a:gdLst>
                <a:gd name="T0" fmla="*/ 52 w 137"/>
                <a:gd name="T1" fmla="*/ 29 h 597"/>
                <a:gd name="T2" fmla="*/ 6 w 137"/>
                <a:gd name="T3" fmla="*/ 0 h 597"/>
                <a:gd name="T4" fmla="*/ 0 w 137"/>
                <a:gd name="T5" fmla="*/ 11 h 597"/>
                <a:gd name="T6" fmla="*/ 66 w 137"/>
                <a:gd name="T7" fmla="*/ 556 h 597"/>
                <a:gd name="T8" fmla="*/ 73 w 137"/>
                <a:gd name="T9" fmla="*/ 565 h 597"/>
                <a:gd name="T10" fmla="*/ 137 w 137"/>
                <a:gd name="T11" fmla="*/ 597 h 597"/>
                <a:gd name="T12" fmla="*/ 52 w 137"/>
                <a:gd name="T13" fmla="*/ 29 h 597"/>
              </a:gdLst>
              <a:ahLst/>
              <a:cxnLst>
                <a:cxn ang="0">
                  <a:pos x="T0" y="T1"/>
                </a:cxn>
                <a:cxn ang="0">
                  <a:pos x="T2" y="T3"/>
                </a:cxn>
                <a:cxn ang="0">
                  <a:pos x="T4" y="T5"/>
                </a:cxn>
                <a:cxn ang="0">
                  <a:pos x="T6" y="T7"/>
                </a:cxn>
                <a:cxn ang="0">
                  <a:pos x="T8" y="T9"/>
                </a:cxn>
                <a:cxn ang="0">
                  <a:pos x="T10" y="T11"/>
                </a:cxn>
                <a:cxn ang="0">
                  <a:pos x="T12" y="T13"/>
                </a:cxn>
              </a:cxnLst>
              <a:rect l="0" t="0" r="r" b="b"/>
              <a:pathLst>
                <a:path w="137" h="597">
                  <a:moveTo>
                    <a:pt x="52" y="29"/>
                  </a:moveTo>
                  <a:cubicBezTo>
                    <a:pt x="35" y="17"/>
                    <a:pt x="6" y="0"/>
                    <a:pt x="6" y="0"/>
                  </a:cubicBezTo>
                  <a:cubicBezTo>
                    <a:pt x="0" y="11"/>
                    <a:pt x="0" y="11"/>
                    <a:pt x="0" y="11"/>
                  </a:cubicBezTo>
                  <a:cubicBezTo>
                    <a:pt x="66" y="556"/>
                    <a:pt x="66" y="556"/>
                    <a:pt x="66" y="556"/>
                  </a:cubicBezTo>
                  <a:cubicBezTo>
                    <a:pt x="73" y="565"/>
                    <a:pt x="73" y="565"/>
                    <a:pt x="73" y="565"/>
                  </a:cubicBezTo>
                  <a:cubicBezTo>
                    <a:pt x="73" y="565"/>
                    <a:pt x="118" y="588"/>
                    <a:pt x="137" y="597"/>
                  </a:cubicBezTo>
                  <a:cubicBezTo>
                    <a:pt x="123" y="442"/>
                    <a:pt x="86" y="172"/>
                    <a:pt x="52" y="29"/>
                  </a:cubicBezTo>
                  <a:close/>
                </a:path>
              </a:pathLst>
            </a:custGeom>
            <a:solidFill>
              <a:srgbClr val="C24E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3" name="Freeform 26"/>
            <p:cNvSpPr>
              <a:spLocks/>
            </p:cNvSpPr>
            <p:nvPr/>
          </p:nvSpPr>
          <p:spPr bwMode="auto">
            <a:xfrm>
              <a:off x="6412231" y="3798253"/>
              <a:ext cx="303213" cy="104775"/>
            </a:xfrm>
            <a:custGeom>
              <a:avLst/>
              <a:gdLst>
                <a:gd name="T0" fmla="*/ 92 w 191"/>
                <a:gd name="T1" fmla="*/ 47 h 66"/>
                <a:gd name="T2" fmla="*/ 0 w 191"/>
                <a:gd name="T3" fmla="*/ 5 h 66"/>
                <a:gd name="T4" fmla="*/ 16 w 191"/>
                <a:gd name="T5" fmla="*/ 0 h 66"/>
                <a:gd name="T6" fmla="*/ 191 w 191"/>
                <a:gd name="T7" fmla="*/ 38 h 66"/>
                <a:gd name="T8" fmla="*/ 173 w 191"/>
                <a:gd name="T9" fmla="*/ 66 h 66"/>
                <a:gd name="T10" fmla="*/ 92 w 191"/>
                <a:gd name="T11" fmla="*/ 47 h 66"/>
              </a:gdLst>
              <a:ahLst/>
              <a:cxnLst>
                <a:cxn ang="0">
                  <a:pos x="T0" y="T1"/>
                </a:cxn>
                <a:cxn ang="0">
                  <a:pos x="T2" y="T3"/>
                </a:cxn>
                <a:cxn ang="0">
                  <a:pos x="T4" y="T5"/>
                </a:cxn>
                <a:cxn ang="0">
                  <a:pos x="T6" y="T7"/>
                </a:cxn>
                <a:cxn ang="0">
                  <a:pos x="T8" y="T9"/>
                </a:cxn>
                <a:cxn ang="0">
                  <a:pos x="T10" y="T11"/>
                </a:cxn>
              </a:cxnLst>
              <a:rect l="0" t="0" r="r" b="b"/>
              <a:pathLst>
                <a:path w="191" h="66">
                  <a:moveTo>
                    <a:pt x="92" y="47"/>
                  </a:moveTo>
                  <a:lnTo>
                    <a:pt x="0" y="5"/>
                  </a:lnTo>
                  <a:lnTo>
                    <a:pt x="16" y="0"/>
                  </a:lnTo>
                  <a:lnTo>
                    <a:pt x="191" y="38"/>
                  </a:lnTo>
                  <a:lnTo>
                    <a:pt x="173" y="66"/>
                  </a:lnTo>
                  <a:lnTo>
                    <a:pt x="92" y="47"/>
                  </a:lnTo>
                  <a:close/>
                </a:path>
              </a:pathLst>
            </a:custGeom>
            <a:solidFill>
              <a:srgbClr val="BA40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4" name="Freeform 27"/>
            <p:cNvSpPr>
              <a:spLocks/>
            </p:cNvSpPr>
            <p:nvPr/>
          </p:nvSpPr>
          <p:spPr bwMode="auto">
            <a:xfrm>
              <a:off x="6412231" y="2085340"/>
              <a:ext cx="1851025" cy="2479675"/>
            </a:xfrm>
            <a:custGeom>
              <a:avLst/>
              <a:gdLst>
                <a:gd name="T0" fmla="*/ 426 w 493"/>
                <a:gd name="T1" fmla="*/ 0 h 660"/>
                <a:gd name="T2" fmla="*/ 493 w 493"/>
                <a:gd name="T3" fmla="*/ 565 h 660"/>
                <a:gd name="T4" fmla="*/ 305 w 493"/>
                <a:gd name="T5" fmla="*/ 524 h 660"/>
                <a:gd name="T6" fmla="*/ 222 w 493"/>
                <a:gd name="T7" fmla="*/ 660 h 660"/>
                <a:gd name="T8" fmla="*/ 14 w 493"/>
                <a:gd name="T9" fmla="*/ 575 h 660"/>
                <a:gd name="T10" fmla="*/ 75 w 493"/>
                <a:gd name="T11" fmla="*/ 475 h 660"/>
                <a:gd name="T12" fmla="*/ 0 w 493"/>
                <a:gd name="T13" fmla="*/ 458 h 660"/>
                <a:gd name="T14" fmla="*/ 426 w 493"/>
                <a:gd name="T15" fmla="*/ 0 h 6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3" h="660">
                  <a:moveTo>
                    <a:pt x="426" y="0"/>
                  </a:moveTo>
                  <a:cubicBezTo>
                    <a:pt x="451" y="154"/>
                    <a:pt x="483" y="432"/>
                    <a:pt x="493" y="565"/>
                  </a:cubicBezTo>
                  <a:cubicBezTo>
                    <a:pt x="440" y="554"/>
                    <a:pt x="305" y="524"/>
                    <a:pt x="305" y="524"/>
                  </a:cubicBezTo>
                  <a:cubicBezTo>
                    <a:pt x="222" y="660"/>
                    <a:pt x="222" y="660"/>
                    <a:pt x="222" y="660"/>
                  </a:cubicBezTo>
                  <a:cubicBezTo>
                    <a:pt x="14" y="575"/>
                    <a:pt x="14" y="575"/>
                    <a:pt x="14" y="575"/>
                  </a:cubicBezTo>
                  <a:cubicBezTo>
                    <a:pt x="75" y="475"/>
                    <a:pt x="75" y="475"/>
                    <a:pt x="75" y="475"/>
                  </a:cubicBezTo>
                  <a:cubicBezTo>
                    <a:pt x="75" y="475"/>
                    <a:pt x="33" y="466"/>
                    <a:pt x="0" y="458"/>
                  </a:cubicBezTo>
                  <a:cubicBezTo>
                    <a:pt x="129" y="341"/>
                    <a:pt x="331" y="134"/>
                    <a:pt x="426" y="0"/>
                  </a:cubicBezTo>
                  <a:close/>
                </a:path>
              </a:pathLst>
            </a:custGeom>
            <a:gradFill>
              <a:gsLst>
                <a:gs pos="0">
                  <a:srgbClr val="B43E6E"/>
                </a:gs>
                <a:gs pos="100000">
                  <a:srgbClr val="D1799D"/>
                </a:gs>
              </a:gsLst>
              <a:lin ang="42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445" name="组合 444"/>
          <p:cNvGrpSpPr/>
          <p:nvPr/>
        </p:nvGrpSpPr>
        <p:grpSpPr>
          <a:xfrm>
            <a:off x="3563650" y="2934889"/>
            <a:ext cx="678871" cy="728344"/>
            <a:chOff x="2693291" y="3851190"/>
            <a:chExt cx="534134" cy="797485"/>
          </a:xfrm>
          <a:scene3d>
            <a:camera prst="orthographicFront">
              <a:rot lat="3314892" lon="20720000" rev="18782333"/>
            </a:camera>
            <a:lightRig rig="threePt" dir="t"/>
          </a:scene3d>
        </p:grpSpPr>
        <p:sp>
          <p:nvSpPr>
            <p:cNvPr id="446" name="文本框 445"/>
            <p:cNvSpPr txBox="1"/>
            <p:nvPr/>
          </p:nvSpPr>
          <p:spPr>
            <a:xfrm>
              <a:off x="2693291" y="3851190"/>
              <a:ext cx="528293" cy="640287"/>
            </a:xfrm>
            <a:prstGeom prst="rect">
              <a:avLst/>
            </a:prstGeom>
            <a:noFill/>
          </p:spPr>
          <p:txBody>
            <a:bodyPr wrap="square" rtlCol="0">
              <a:spAutoFit/>
            </a:bodyPr>
            <a:lstStyle/>
            <a:p>
              <a:pPr algn="ctr"/>
              <a:r>
                <a:rPr lang="en-US" altLang="zh-CN" sz="3200" dirty="0">
                  <a:solidFill>
                    <a:prstClr val="white"/>
                  </a:solidFill>
                  <a:latin typeface="Impact" panose="020B0806030902050204" pitchFamily="34" charset="0"/>
                  <a:ea typeface="微软雅黑" panose="020B0503020204020204" pitchFamily="34" charset="-122"/>
                </a:rPr>
                <a:t>01</a:t>
              </a:r>
              <a:endParaRPr lang="zh-CN" altLang="en-US" sz="3200" dirty="0">
                <a:solidFill>
                  <a:prstClr val="white"/>
                </a:solidFill>
                <a:latin typeface="Impact" panose="020B0806030902050204" pitchFamily="34" charset="0"/>
                <a:ea typeface="微软雅黑" panose="020B0503020204020204" pitchFamily="34" charset="-122"/>
              </a:endParaRPr>
            </a:p>
          </p:txBody>
        </p:sp>
        <p:sp>
          <p:nvSpPr>
            <p:cNvPr id="447" name="文本框 446"/>
            <p:cNvSpPr txBox="1"/>
            <p:nvPr/>
          </p:nvSpPr>
          <p:spPr>
            <a:xfrm>
              <a:off x="2693291" y="4277982"/>
              <a:ext cx="534134" cy="370693"/>
            </a:xfrm>
            <a:prstGeom prst="rect">
              <a:avLst/>
            </a:prstGeom>
            <a:noFill/>
          </p:spPr>
          <p:txBody>
            <a:bodyPr wrap="square" rtlCol="0">
              <a:spAutoFit/>
            </a:bodyPr>
            <a:lstStyle/>
            <a:p>
              <a:pPr algn="ctr"/>
              <a:r>
                <a:rPr lang="en-US" altLang="zh-CN" sz="1600" dirty="0">
                  <a:solidFill>
                    <a:prstClr val="white"/>
                  </a:solidFill>
                  <a:latin typeface="微软雅黑" panose="020B0503020204020204" pitchFamily="34" charset="-122"/>
                  <a:ea typeface="微软雅黑" panose="020B0503020204020204" pitchFamily="34" charset="-122"/>
                </a:rPr>
                <a:t>ITEM</a:t>
              </a:r>
              <a:endParaRPr lang="zh-CN" altLang="en-US" sz="1600" dirty="0">
                <a:solidFill>
                  <a:prstClr val="white"/>
                </a:solidFill>
                <a:latin typeface="微软雅黑" panose="020B0503020204020204" pitchFamily="34" charset="-122"/>
                <a:ea typeface="微软雅黑" panose="020B0503020204020204" pitchFamily="34" charset="-122"/>
              </a:endParaRPr>
            </a:p>
          </p:txBody>
        </p:sp>
      </p:grpSp>
      <p:grpSp>
        <p:nvGrpSpPr>
          <p:cNvPr id="448" name="组合 447"/>
          <p:cNvGrpSpPr/>
          <p:nvPr/>
        </p:nvGrpSpPr>
        <p:grpSpPr>
          <a:xfrm>
            <a:off x="4675123" y="3496398"/>
            <a:ext cx="686686" cy="735965"/>
            <a:chOff x="2681301" y="3851188"/>
            <a:chExt cx="540283" cy="805828"/>
          </a:xfrm>
          <a:scene3d>
            <a:camera prst="orthographicFront">
              <a:rot lat="3814791" lon="250952" rev="21043172"/>
            </a:camera>
            <a:lightRig rig="threePt" dir="t"/>
          </a:scene3d>
        </p:grpSpPr>
        <p:sp>
          <p:nvSpPr>
            <p:cNvPr id="449" name="文本框 448"/>
            <p:cNvSpPr txBox="1"/>
            <p:nvPr/>
          </p:nvSpPr>
          <p:spPr>
            <a:xfrm>
              <a:off x="2693291" y="3851188"/>
              <a:ext cx="528293" cy="640286"/>
            </a:xfrm>
            <a:prstGeom prst="rect">
              <a:avLst/>
            </a:prstGeom>
            <a:noFill/>
          </p:spPr>
          <p:txBody>
            <a:bodyPr wrap="square" rtlCol="0">
              <a:spAutoFit/>
            </a:bodyPr>
            <a:lstStyle/>
            <a:p>
              <a:pPr algn="ctr"/>
              <a:r>
                <a:rPr lang="en-US" altLang="zh-CN" sz="3200" dirty="0">
                  <a:solidFill>
                    <a:prstClr val="white"/>
                  </a:solidFill>
                  <a:latin typeface="Impact" panose="020B0806030902050204" pitchFamily="34" charset="0"/>
                  <a:ea typeface="微软雅黑" panose="020B0503020204020204" pitchFamily="34" charset="-122"/>
                </a:rPr>
                <a:t>02</a:t>
              </a:r>
              <a:endParaRPr lang="zh-CN" altLang="en-US" sz="3200" dirty="0">
                <a:solidFill>
                  <a:prstClr val="white"/>
                </a:solidFill>
                <a:latin typeface="Impact" panose="020B0806030902050204" pitchFamily="34" charset="0"/>
                <a:ea typeface="微软雅黑" panose="020B0503020204020204" pitchFamily="34" charset="-122"/>
              </a:endParaRPr>
            </a:p>
          </p:txBody>
        </p:sp>
        <p:sp>
          <p:nvSpPr>
            <p:cNvPr id="450" name="文本框 449"/>
            <p:cNvSpPr txBox="1"/>
            <p:nvPr/>
          </p:nvSpPr>
          <p:spPr>
            <a:xfrm>
              <a:off x="2681301" y="4286324"/>
              <a:ext cx="534134" cy="370692"/>
            </a:xfrm>
            <a:prstGeom prst="rect">
              <a:avLst/>
            </a:prstGeom>
            <a:noFill/>
          </p:spPr>
          <p:txBody>
            <a:bodyPr wrap="square" rtlCol="0">
              <a:spAutoFit/>
            </a:bodyPr>
            <a:lstStyle/>
            <a:p>
              <a:pPr algn="ctr"/>
              <a:r>
                <a:rPr lang="en-US" altLang="zh-CN" sz="1600" dirty="0">
                  <a:solidFill>
                    <a:prstClr val="white"/>
                  </a:solidFill>
                  <a:latin typeface="微软雅黑" panose="020B0503020204020204" pitchFamily="34" charset="-122"/>
                  <a:ea typeface="微软雅黑" panose="020B0503020204020204" pitchFamily="34" charset="-122"/>
                </a:rPr>
                <a:t>ITEM</a:t>
              </a:r>
              <a:endParaRPr lang="zh-CN" altLang="en-US" sz="1600" dirty="0">
                <a:solidFill>
                  <a:prstClr val="white"/>
                </a:solidFill>
                <a:latin typeface="微软雅黑" panose="020B0503020204020204" pitchFamily="34" charset="-122"/>
                <a:ea typeface="微软雅黑" panose="020B0503020204020204" pitchFamily="34" charset="-122"/>
              </a:endParaRPr>
            </a:p>
          </p:txBody>
        </p:sp>
      </p:grpSp>
      <p:grpSp>
        <p:nvGrpSpPr>
          <p:cNvPr id="451" name="组合 450"/>
          <p:cNvGrpSpPr/>
          <p:nvPr/>
        </p:nvGrpSpPr>
        <p:grpSpPr>
          <a:xfrm>
            <a:off x="5891728" y="3509179"/>
            <a:ext cx="686686" cy="728345"/>
            <a:chOff x="2681301" y="3851188"/>
            <a:chExt cx="540283" cy="797485"/>
          </a:xfrm>
          <a:scene3d>
            <a:camera prst="isometricOffAxis2Top">
              <a:rot lat="18086309" lon="20266692" rev="1726338"/>
            </a:camera>
            <a:lightRig rig="threePt" dir="t"/>
          </a:scene3d>
        </p:grpSpPr>
        <p:sp>
          <p:nvSpPr>
            <p:cNvPr id="452" name="文本框 451"/>
            <p:cNvSpPr txBox="1"/>
            <p:nvPr/>
          </p:nvSpPr>
          <p:spPr>
            <a:xfrm>
              <a:off x="2693291" y="3851188"/>
              <a:ext cx="528293" cy="640286"/>
            </a:xfrm>
            <a:prstGeom prst="rect">
              <a:avLst/>
            </a:prstGeom>
            <a:noFill/>
          </p:spPr>
          <p:txBody>
            <a:bodyPr wrap="square" rtlCol="0">
              <a:spAutoFit/>
            </a:bodyPr>
            <a:lstStyle/>
            <a:p>
              <a:pPr algn="ctr"/>
              <a:r>
                <a:rPr lang="en-US" altLang="zh-CN" sz="3200" dirty="0">
                  <a:solidFill>
                    <a:prstClr val="white"/>
                  </a:solidFill>
                  <a:latin typeface="Impact" panose="020B0806030902050204" pitchFamily="34" charset="0"/>
                  <a:ea typeface="微软雅黑" panose="020B0503020204020204" pitchFamily="34" charset="-122"/>
                </a:rPr>
                <a:t>03</a:t>
              </a:r>
              <a:endParaRPr lang="zh-CN" altLang="en-US" sz="3200" dirty="0">
                <a:solidFill>
                  <a:prstClr val="white"/>
                </a:solidFill>
                <a:latin typeface="Impact" panose="020B0806030902050204" pitchFamily="34" charset="0"/>
                <a:ea typeface="微软雅黑" panose="020B0503020204020204" pitchFamily="34" charset="-122"/>
              </a:endParaRPr>
            </a:p>
          </p:txBody>
        </p:sp>
        <p:sp>
          <p:nvSpPr>
            <p:cNvPr id="453" name="文本框 452"/>
            <p:cNvSpPr txBox="1"/>
            <p:nvPr/>
          </p:nvSpPr>
          <p:spPr>
            <a:xfrm>
              <a:off x="2681301" y="4277981"/>
              <a:ext cx="534134" cy="370692"/>
            </a:xfrm>
            <a:prstGeom prst="rect">
              <a:avLst/>
            </a:prstGeom>
            <a:noFill/>
          </p:spPr>
          <p:txBody>
            <a:bodyPr wrap="square" rtlCol="0">
              <a:spAutoFit/>
            </a:bodyPr>
            <a:lstStyle/>
            <a:p>
              <a:pPr algn="ctr"/>
              <a:r>
                <a:rPr lang="en-US" altLang="zh-CN" sz="1600" dirty="0">
                  <a:solidFill>
                    <a:prstClr val="white"/>
                  </a:solidFill>
                  <a:latin typeface="微软雅黑" panose="020B0503020204020204" pitchFamily="34" charset="-122"/>
                  <a:ea typeface="微软雅黑" panose="020B0503020204020204" pitchFamily="34" charset="-122"/>
                </a:rPr>
                <a:t>ITEM</a:t>
              </a:r>
              <a:endParaRPr lang="zh-CN" altLang="en-US" sz="1600" dirty="0">
                <a:solidFill>
                  <a:prstClr val="white"/>
                </a:solidFill>
                <a:latin typeface="微软雅黑" panose="020B0503020204020204" pitchFamily="34" charset="-122"/>
                <a:ea typeface="微软雅黑" panose="020B0503020204020204" pitchFamily="34" charset="-122"/>
              </a:endParaRPr>
            </a:p>
          </p:txBody>
        </p:sp>
      </p:grpSp>
      <p:grpSp>
        <p:nvGrpSpPr>
          <p:cNvPr id="476" name="组合 475"/>
          <p:cNvGrpSpPr/>
          <p:nvPr/>
        </p:nvGrpSpPr>
        <p:grpSpPr>
          <a:xfrm>
            <a:off x="6900164" y="3045221"/>
            <a:ext cx="686687" cy="728344"/>
            <a:chOff x="2681300" y="3851188"/>
            <a:chExt cx="540284" cy="797484"/>
          </a:xfrm>
          <a:scene3d>
            <a:camera prst="isometricOffAxis2Top">
              <a:rot lat="18243911" lon="20123570" rev="3339989"/>
            </a:camera>
            <a:lightRig rig="threePt" dir="t"/>
          </a:scene3d>
        </p:grpSpPr>
        <p:sp>
          <p:nvSpPr>
            <p:cNvPr id="477" name="文本框 476"/>
            <p:cNvSpPr txBox="1"/>
            <p:nvPr/>
          </p:nvSpPr>
          <p:spPr>
            <a:xfrm>
              <a:off x="2693291" y="3851188"/>
              <a:ext cx="528293" cy="640287"/>
            </a:xfrm>
            <a:prstGeom prst="rect">
              <a:avLst/>
            </a:prstGeom>
            <a:noFill/>
          </p:spPr>
          <p:txBody>
            <a:bodyPr wrap="square" rtlCol="0">
              <a:spAutoFit/>
            </a:bodyPr>
            <a:lstStyle/>
            <a:p>
              <a:pPr algn="ctr"/>
              <a:r>
                <a:rPr lang="en-US" altLang="zh-CN" sz="3200" dirty="0">
                  <a:solidFill>
                    <a:prstClr val="white"/>
                  </a:solidFill>
                  <a:latin typeface="Impact" panose="020B0806030902050204" pitchFamily="34" charset="0"/>
                  <a:ea typeface="微软雅黑" panose="020B0503020204020204" pitchFamily="34" charset="-122"/>
                </a:rPr>
                <a:t>04</a:t>
              </a:r>
              <a:endParaRPr lang="zh-CN" altLang="en-US" sz="3200" dirty="0">
                <a:solidFill>
                  <a:prstClr val="white"/>
                </a:solidFill>
                <a:latin typeface="Impact" panose="020B0806030902050204" pitchFamily="34" charset="0"/>
                <a:ea typeface="微软雅黑" panose="020B0503020204020204" pitchFamily="34" charset="-122"/>
              </a:endParaRPr>
            </a:p>
          </p:txBody>
        </p:sp>
        <p:sp>
          <p:nvSpPr>
            <p:cNvPr id="478" name="文本框 477"/>
            <p:cNvSpPr txBox="1"/>
            <p:nvPr/>
          </p:nvSpPr>
          <p:spPr>
            <a:xfrm>
              <a:off x="2681300" y="4277980"/>
              <a:ext cx="534134" cy="370692"/>
            </a:xfrm>
            <a:prstGeom prst="rect">
              <a:avLst/>
            </a:prstGeom>
            <a:noFill/>
          </p:spPr>
          <p:txBody>
            <a:bodyPr wrap="square" rtlCol="0">
              <a:spAutoFit/>
            </a:bodyPr>
            <a:lstStyle/>
            <a:p>
              <a:pPr algn="ctr"/>
              <a:r>
                <a:rPr lang="en-US" altLang="zh-CN" sz="1600" dirty="0">
                  <a:solidFill>
                    <a:prstClr val="white"/>
                  </a:solidFill>
                  <a:latin typeface="微软雅黑" panose="020B0503020204020204" pitchFamily="34" charset="-122"/>
                  <a:ea typeface="微软雅黑" panose="020B0503020204020204" pitchFamily="34" charset="-122"/>
                </a:rPr>
                <a:t>ITEM</a:t>
              </a:r>
              <a:endParaRPr lang="zh-CN" altLang="en-US" sz="1600" dirty="0">
                <a:solidFill>
                  <a:prstClr val="white"/>
                </a:solidFill>
                <a:latin typeface="微软雅黑" panose="020B0503020204020204" pitchFamily="34" charset="-122"/>
                <a:ea typeface="微软雅黑" panose="020B0503020204020204" pitchFamily="34" charset="-122"/>
              </a:endParaRPr>
            </a:p>
          </p:txBody>
        </p:sp>
      </p:grpSp>
      <p:sp>
        <p:nvSpPr>
          <p:cNvPr id="480" name="文本框 479"/>
          <p:cNvSpPr txBox="1"/>
          <p:nvPr/>
        </p:nvSpPr>
        <p:spPr>
          <a:xfrm>
            <a:off x="7508055" y="2107629"/>
            <a:ext cx="1373602" cy="369332"/>
          </a:xfrm>
          <a:prstGeom prst="rect">
            <a:avLst/>
          </a:prstGeom>
          <a:noFill/>
          <a:scene3d>
            <a:camera prst="perspectiveContrastingLeftFacing" fov="5100000">
              <a:rot lat="20533165" lon="892320" rev="20429955"/>
            </a:camera>
            <a:lightRig rig="threePt" dir="t"/>
          </a:scene3d>
        </p:spPr>
        <p:txBody>
          <a:bodyPr wrap="square" rtlCol="0">
            <a:spAutoFit/>
          </a:bodyPr>
          <a:lstStyle/>
          <a:p>
            <a:pPr algn="ctr"/>
            <a:r>
              <a:rPr lang="en-US" altLang="zh-CN" dirty="0">
                <a:solidFill>
                  <a:prstClr val="white"/>
                </a:solidFill>
                <a:latin typeface="Impact" panose="020B0806030902050204" pitchFamily="34" charset="0"/>
                <a:ea typeface="微软雅黑" panose="020B0503020204020204" pitchFamily="34" charset="-122"/>
              </a:rPr>
              <a:t>TITTLE HERE</a:t>
            </a:r>
            <a:endParaRPr lang="zh-CN" altLang="en-US" dirty="0">
              <a:solidFill>
                <a:prstClr val="white"/>
              </a:solidFill>
              <a:latin typeface="Impact" panose="020B0806030902050204" pitchFamily="34" charset="0"/>
              <a:ea typeface="微软雅黑" panose="020B0503020204020204" pitchFamily="34" charset="-122"/>
            </a:endParaRPr>
          </a:p>
        </p:txBody>
      </p:sp>
      <p:grpSp>
        <p:nvGrpSpPr>
          <p:cNvPr id="4" name="组合 3"/>
          <p:cNvGrpSpPr/>
          <p:nvPr/>
        </p:nvGrpSpPr>
        <p:grpSpPr>
          <a:xfrm>
            <a:off x="2489356" y="4504538"/>
            <a:ext cx="1494123" cy="1271743"/>
            <a:chOff x="2952750" y="2071380"/>
            <a:chExt cx="1494123" cy="1271743"/>
          </a:xfrm>
        </p:grpSpPr>
        <p:grpSp>
          <p:nvGrpSpPr>
            <p:cNvPr id="36" name="组合 35"/>
            <p:cNvGrpSpPr/>
            <p:nvPr/>
          </p:nvGrpSpPr>
          <p:grpSpPr>
            <a:xfrm>
              <a:off x="2952750" y="2514584"/>
              <a:ext cx="1494123" cy="828539"/>
              <a:chOff x="3731147" y="3849925"/>
              <a:chExt cx="1494123" cy="828539"/>
            </a:xfrm>
          </p:grpSpPr>
          <p:sp>
            <p:nvSpPr>
              <p:cNvPr id="37" name="文本框 36"/>
              <p:cNvSpPr txBox="1"/>
              <p:nvPr/>
            </p:nvSpPr>
            <p:spPr>
              <a:xfrm>
                <a:off x="3731421" y="3849925"/>
                <a:ext cx="1493849" cy="338554"/>
              </a:xfrm>
              <a:prstGeom prst="rect">
                <a:avLst/>
              </a:prstGeom>
              <a:noFill/>
            </p:spPr>
            <p:txBody>
              <a:bodyPr wrap="square" rtlCol="0">
                <a:spAutoFit/>
              </a:bodyPr>
              <a:lstStyle/>
              <a:p>
                <a:r>
                  <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rPr>
                  <a:t>在此添加标题</a:t>
                </a:r>
              </a:p>
            </p:txBody>
          </p:sp>
          <p:sp>
            <p:nvSpPr>
              <p:cNvPr id="38" name="文本框 37"/>
              <p:cNvSpPr txBox="1"/>
              <p:nvPr/>
            </p:nvSpPr>
            <p:spPr>
              <a:xfrm>
                <a:off x="3731147" y="4101383"/>
                <a:ext cx="1400028" cy="577081"/>
              </a:xfrm>
              <a:prstGeom prst="rect">
                <a:avLst/>
              </a:prstGeom>
              <a:noFill/>
            </p:spPr>
            <p:txBody>
              <a:bodyPr wrap="square" rtlCol="0">
                <a:spAutoFit/>
              </a:bodyPr>
              <a:lstStyle/>
              <a:p>
                <a:pPr algn="just"/>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39" name="Group 41"/>
            <p:cNvGrpSpPr>
              <a:grpSpLocks noChangeAspect="1"/>
            </p:cNvGrpSpPr>
            <p:nvPr/>
          </p:nvGrpSpPr>
          <p:grpSpPr bwMode="auto">
            <a:xfrm>
              <a:off x="3463697" y="2071380"/>
              <a:ext cx="378134" cy="462887"/>
              <a:chOff x="3783" y="2089"/>
              <a:chExt cx="116" cy="142"/>
            </a:xfrm>
            <a:solidFill>
              <a:srgbClr val="FFB850"/>
            </a:solidFill>
            <a:effectLst/>
          </p:grpSpPr>
          <p:sp>
            <p:nvSpPr>
              <p:cNvPr id="40" name="Freeform 42"/>
              <p:cNvSpPr>
                <a:spLocks/>
              </p:cNvSpPr>
              <p:nvPr/>
            </p:nvSpPr>
            <p:spPr bwMode="auto">
              <a:xfrm>
                <a:off x="3791" y="2221"/>
                <a:ext cx="20" cy="10"/>
              </a:xfrm>
              <a:custGeom>
                <a:avLst/>
                <a:gdLst>
                  <a:gd name="T0" fmla="*/ 8 w 8"/>
                  <a:gd name="T1" fmla="*/ 0 h 4"/>
                  <a:gd name="T2" fmla="*/ 1 w 8"/>
                  <a:gd name="T3" fmla="*/ 0 h 4"/>
                  <a:gd name="T4" fmla="*/ 0 w 8"/>
                  <a:gd name="T5" fmla="*/ 0 h 4"/>
                  <a:gd name="T6" fmla="*/ 0 w 8"/>
                  <a:gd name="T7" fmla="*/ 4 h 4"/>
                  <a:gd name="T8" fmla="*/ 1 w 8"/>
                  <a:gd name="T9" fmla="*/ 4 h 4"/>
                  <a:gd name="T10" fmla="*/ 8 w 8"/>
                  <a:gd name="T11" fmla="*/ 4 h 4"/>
                  <a:gd name="T12" fmla="*/ 8 w 8"/>
                  <a:gd name="T13" fmla="*/ 4 h 4"/>
                  <a:gd name="T14" fmla="*/ 8 w 8"/>
                  <a:gd name="T15" fmla="*/ 0 h 4"/>
                  <a:gd name="T16" fmla="*/ 8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8" y="0"/>
                    </a:moveTo>
                    <a:cubicBezTo>
                      <a:pt x="1" y="0"/>
                      <a:pt x="1" y="0"/>
                      <a:pt x="1" y="0"/>
                    </a:cubicBezTo>
                    <a:cubicBezTo>
                      <a:pt x="0" y="0"/>
                      <a:pt x="0" y="0"/>
                      <a:pt x="0" y="0"/>
                    </a:cubicBezTo>
                    <a:cubicBezTo>
                      <a:pt x="0" y="4"/>
                      <a:pt x="0" y="4"/>
                      <a:pt x="0" y="4"/>
                    </a:cubicBezTo>
                    <a:cubicBezTo>
                      <a:pt x="0" y="4"/>
                      <a:pt x="0" y="4"/>
                      <a:pt x="1" y="4"/>
                    </a:cubicBezTo>
                    <a:cubicBezTo>
                      <a:pt x="8" y="4"/>
                      <a:pt x="8" y="4"/>
                      <a:pt x="8" y="4"/>
                    </a:cubicBezTo>
                    <a:cubicBezTo>
                      <a:pt x="8" y="4"/>
                      <a:pt x="8" y="4"/>
                      <a:pt x="8" y="4"/>
                    </a:cubicBezTo>
                    <a:cubicBezTo>
                      <a:pt x="8" y="0"/>
                      <a:pt x="8" y="0"/>
                      <a:pt x="8" y="0"/>
                    </a:cubicBezTo>
                    <a:cubicBezTo>
                      <a:pt x="8" y="0"/>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41" name="Freeform 43"/>
              <p:cNvSpPr>
                <a:spLocks/>
              </p:cNvSpPr>
              <p:nvPr/>
            </p:nvSpPr>
            <p:spPr bwMode="auto">
              <a:xfrm>
                <a:off x="3818" y="2208"/>
                <a:ext cx="23" cy="23"/>
              </a:xfrm>
              <a:custGeom>
                <a:avLst/>
                <a:gdLst>
                  <a:gd name="T0" fmla="*/ 8 w 9"/>
                  <a:gd name="T1" fmla="*/ 0 h 9"/>
                  <a:gd name="T2" fmla="*/ 1 w 9"/>
                  <a:gd name="T3" fmla="*/ 0 h 9"/>
                  <a:gd name="T4" fmla="*/ 0 w 9"/>
                  <a:gd name="T5" fmla="*/ 1 h 9"/>
                  <a:gd name="T6" fmla="*/ 0 w 9"/>
                  <a:gd name="T7" fmla="*/ 9 h 9"/>
                  <a:gd name="T8" fmla="*/ 1 w 9"/>
                  <a:gd name="T9" fmla="*/ 9 h 9"/>
                  <a:gd name="T10" fmla="*/ 8 w 9"/>
                  <a:gd name="T11" fmla="*/ 9 h 9"/>
                  <a:gd name="T12" fmla="*/ 9 w 9"/>
                  <a:gd name="T13" fmla="*/ 9 h 9"/>
                  <a:gd name="T14" fmla="*/ 9 w 9"/>
                  <a:gd name="T15" fmla="*/ 1 h 9"/>
                  <a:gd name="T16" fmla="*/ 8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8" y="0"/>
                    </a:moveTo>
                    <a:cubicBezTo>
                      <a:pt x="1" y="0"/>
                      <a:pt x="1" y="0"/>
                      <a:pt x="1" y="0"/>
                    </a:cubicBezTo>
                    <a:cubicBezTo>
                      <a:pt x="1" y="0"/>
                      <a:pt x="0" y="1"/>
                      <a:pt x="0" y="1"/>
                    </a:cubicBezTo>
                    <a:cubicBezTo>
                      <a:pt x="0" y="9"/>
                      <a:pt x="0" y="9"/>
                      <a:pt x="0" y="9"/>
                    </a:cubicBezTo>
                    <a:cubicBezTo>
                      <a:pt x="0" y="9"/>
                      <a:pt x="1" y="9"/>
                      <a:pt x="1" y="9"/>
                    </a:cubicBezTo>
                    <a:cubicBezTo>
                      <a:pt x="8" y="9"/>
                      <a:pt x="8" y="9"/>
                      <a:pt x="8" y="9"/>
                    </a:cubicBezTo>
                    <a:cubicBezTo>
                      <a:pt x="8" y="9"/>
                      <a:pt x="9" y="9"/>
                      <a:pt x="9" y="9"/>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42" name="Freeform 44"/>
              <p:cNvSpPr>
                <a:spLocks/>
              </p:cNvSpPr>
              <p:nvPr/>
            </p:nvSpPr>
            <p:spPr bwMode="auto">
              <a:xfrm>
                <a:off x="3849" y="2184"/>
                <a:ext cx="20" cy="47"/>
              </a:xfrm>
              <a:custGeom>
                <a:avLst/>
                <a:gdLst>
                  <a:gd name="T0" fmla="*/ 7 w 8"/>
                  <a:gd name="T1" fmla="*/ 0 h 19"/>
                  <a:gd name="T2" fmla="*/ 0 w 8"/>
                  <a:gd name="T3" fmla="*/ 0 h 19"/>
                  <a:gd name="T4" fmla="*/ 0 w 8"/>
                  <a:gd name="T5" fmla="*/ 1 h 19"/>
                  <a:gd name="T6" fmla="*/ 0 w 8"/>
                  <a:gd name="T7" fmla="*/ 19 h 19"/>
                  <a:gd name="T8" fmla="*/ 0 w 8"/>
                  <a:gd name="T9" fmla="*/ 19 h 19"/>
                  <a:gd name="T10" fmla="*/ 7 w 8"/>
                  <a:gd name="T11" fmla="*/ 19 h 19"/>
                  <a:gd name="T12" fmla="*/ 8 w 8"/>
                  <a:gd name="T13" fmla="*/ 19 h 19"/>
                  <a:gd name="T14" fmla="*/ 8 w 8"/>
                  <a:gd name="T15" fmla="*/ 1 h 19"/>
                  <a:gd name="T16" fmla="*/ 7 w 8"/>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9">
                    <a:moveTo>
                      <a:pt x="7" y="0"/>
                    </a:moveTo>
                    <a:cubicBezTo>
                      <a:pt x="0" y="0"/>
                      <a:pt x="0" y="0"/>
                      <a:pt x="0" y="0"/>
                    </a:cubicBezTo>
                    <a:cubicBezTo>
                      <a:pt x="0" y="0"/>
                      <a:pt x="0" y="1"/>
                      <a:pt x="0" y="1"/>
                    </a:cubicBezTo>
                    <a:cubicBezTo>
                      <a:pt x="0" y="19"/>
                      <a:pt x="0" y="19"/>
                      <a:pt x="0" y="19"/>
                    </a:cubicBezTo>
                    <a:cubicBezTo>
                      <a:pt x="0" y="19"/>
                      <a:pt x="0" y="19"/>
                      <a:pt x="0" y="19"/>
                    </a:cubicBezTo>
                    <a:cubicBezTo>
                      <a:pt x="7" y="19"/>
                      <a:pt x="7" y="19"/>
                      <a:pt x="7" y="19"/>
                    </a:cubicBezTo>
                    <a:cubicBezTo>
                      <a:pt x="8" y="19"/>
                      <a:pt x="8" y="19"/>
                      <a:pt x="8" y="19"/>
                    </a:cubicBezTo>
                    <a:cubicBezTo>
                      <a:pt x="8" y="1"/>
                      <a:pt x="8" y="1"/>
                      <a:pt x="8" y="1"/>
                    </a:cubicBezTo>
                    <a:cubicBezTo>
                      <a:pt x="8" y="1"/>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43" name="Freeform 45"/>
              <p:cNvSpPr>
                <a:spLocks/>
              </p:cNvSpPr>
              <p:nvPr/>
            </p:nvSpPr>
            <p:spPr bwMode="auto">
              <a:xfrm>
                <a:off x="3877" y="2161"/>
                <a:ext cx="22" cy="70"/>
              </a:xfrm>
              <a:custGeom>
                <a:avLst/>
                <a:gdLst>
                  <a:gd name="T0" fmla="*/ 8 w 9"/>
                  <a:gd name="T1" fmla="*/ 0 h 28"/>
                  <a:gd name="T2" fmla="*/ 1 w 9"/>
                  <a:gd name="T3" fmla="*/ 0 h 28"/>
                  <a:gd name="T4" fmla="*/ 0 w 9"/>
                  <a:gd name="T5" fmla="*/ 1 h 28"/>
                  <a:gd name="T6" fmla="*/ 0 w 9"/>
                  <a:gd name="T7" fmla="*/ 28 h 28"/>
                  <a:gd name="T8" fmla="*/ 1 w 9"/>
                  <a:gd name="T9" fmla="*/ 28 h 28"/>
                  <a:gd name="T10" fmla="*/ 8 w 9"/>
                  <a:gd name="T11" fmla="*/ 28 h 28"/>
                  <a:gd name="T12" fmla="*/ 9 w 9"/>
                  <a:gd name="T13" fmla="*/ 28 h 28"/>
                  <a:gd name="T14" fmla="*/ 9 w 9"/>
                  <a:gd name="T15" fmla="*/ 1 h 28"/>
                  <a:gd name="T16" fmla="*/ 8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8" y="0"/>
                    </a:moveTo>
                    <a:cubicBezTo>
                      <a:pt x="1" y="0"/>
                      <a:pt x="1" y="0"/>
                      <a:pt x="1" y="0"/>
                    </a:cubicBezTo>
                    <a:cubicBezTo>
                      <a:pt x="0" y="0"/>
                      <a:pt x="0" y="1"/>
                      <a:pt x="0" y="1"/>
                    </a:cubicBezTo>
                    <a:cubicBezTo>
                      <a:pt x="0" y="28"/>
                      <a:pt x="0" y="28"/>
                      <a:pt x="0" y="28"/>
                    </a:cubicBezTo>
                    <a:cubicBezTo>
                      <a:pt x="0" y="28"/>
                      <a:pt x="0" y="28"/>
                      <a:pt x="1" y="28"/>
                    </a:cubicBezTo>
                    <a:cubicBezTo>
                      <a:pt x="8" y="28"/>
                      <a:pt x="8" y="28"/>
                      <a:pt x="8" y="28"/>
                    </a:cubicBezTo>
                    <a:cubicBezTo>
                      <a:pt x="8" y="28"/>
                      <a:pt x="9" y="28"/>
                      <a:pt x="9" y="28"/>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44" name="Freeform 46"/>
              <p:cNvSpPr>
                <a:spLocks/>
              </p:cNvSpPr>
              <p:nvPr/>
            </p:nvSpPr>
            <p:spPr bwMode="auto">
              <a:xfrm>
                <a:off x="3821" y="2089"/>
                <a:ext cx="23" cy="27"/>
              </a:xfrm>
              <a:custGeom>
                <a:avLst/>
                <a:gdLst>
                  <a:gd name="T0" fmla="*/ 5 w 9"/>
                  <a:gd name="T1" fmla="*/ 10 h 11"/>
                  <a:gd name="T2" fmla="*/ 8 w 9"/>
                  <a:gd name="T3" fmla="*/ 4 h 11"/>
                  <a:gd name="T4" fmla="*/ 5 w 9"/>
                  <a:gd name="T5" fmla="*/ 0 h 11"/>
                  <a:gd name="T6" fmla="*/ 0 w 9"/>
                  <a:gd name="T7" fmla="*/ 4 h 11"/>
                  <a:gd name="T8" fmla="*/ 5 w 9"/>
                  <a:gd name="T9" fmla="*/ 10 h 11"/>
                </a:gdLst>
                <a:ahLst/>
                <a:cxnLst>
                  <a:cxn ang="0">
                    <a:pos x="T0" y="T1"/>
                  </a:cxn>
                  <a:cxn ang="0">
                    <a:pos x="T2" y="T3"/>
                  </a:cxn>
                  <a:cxn ang="0">
                    <a:pos x="T4" y="T5"/>
                  </a:cxn>
                  <a:cxn ang="0">
                    <a:pos x="T6" y="T7"/>
                  </a:cxn>
                  <a:cxn ang="0">
                    <a:pos x="T8" y="T9"/>
                  </a:cxn>
                </a:cxnLst>
                <a:rect l="0" t="0" r="r" b="b"/>
                <a:pathLst>
                  <a:path w="9" h="11">
                    <a:moveTo>
                      <a:pt x="5" y="10"/>
                    </a:moveTo>
                    <a:cubicBezTo>
                      <a:pt x="8" y="10"/>
                      <a:pt x="8" y="7"/>
                      <a:pt x="8" y="4"/>
                    </a:cubicBezTo>
                    <a:cubicBezTo>
                      <a:pt x="9" y="2"/>
                      <a:pt x="7" y="0"/>
                      <a:pt x="5" y="0"/>
                    </a:cubicBezTo>
                    <a:cubicBezTo>
                      <a:pt x="2" y="0"/>
                      <a:pt x="0" y="2"/>
                      <a:pt x="0" y="4"/>
                    </a:cubicBezTo>
                    <a:cubicBezTo>
                      <a:pt x="1" y="8"/>
                      <a:pt x="4" y="11"/>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45" name="Freeform 47"/>
              <p:cNvSpPr>
                <a:spLocks/>
              </p:cNvSpPr>
              <p:nvPr/>
            </p:nvSpPr>
            <p:spPr bwMode="auto">
              <a:xfrm>
                <a:off x="3785" y="2164"/>
                <a:ext cx="36" cy="44"/>
              </a:xfrm>
              <a:custGeom>
                <a:avLst/>
                <a:gdLst>
                  <a:gd name="T0" fmla="*/ 12 w 14"/>
                  <a:gd name="T1" fmla="*/ 1 h 18"/>
                  <a:gd name="T2" fmla="*/ 10 w 14"/>
                  <a:gd name="T3" fmla="*/ 0 h 18"/>
                  <a:gd name="T4" fmla="*/ 8 w 14"/>
                  <a:gd name="T5" fmla="*/ 6 h 18"/>
                  <a:gd name="T6" fmla="*/ 1 w 14"/>
                  <a:gd name="T7" fmla="*/ 14 h 18"/>
                  <a:gd name="T8" fmla="*/ 1 w 14"/>
                  <a:gd name="T9" fmla="*/ 17 h 18"/>
                  <a:gd name="T10" fmla="*/ 4 w 14"/>
                  <a:gd name="T11" fmla="*/ 17 h 18"/>
                  <a:gd name="T12" fmla="*/ 12 w 14"/>
                  <a:gd name="T13" fmla="*/ 9 h 18"/>
                  <a:gd name="T14" fmla="*/ 13 w 14"/>
                  <a:gd name="T15" fmla="*/ 8 h 18"/>
                  <a:gd name="T16" fmla="*/ 14 w 14"/>
                  <a:gd name="T17" fmla="*/ 3 h 18"/>
                  <a:gd name="T18" fmla="*/ 12 w 14"/>
                  <a:gd name="T1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8">
                    <a:moveTo>
                      <a:pt x="12" y="1"/>
                    </a:moveTo>
                    <a:cubicBezTo>
                      <a:pt x="11" y="1"/>
                      <a:pt x="10" y="0"/>
                      <a:pt x="10" y="0"/>
                    </a:cubicBezTo>
                    <a:cubicBezTo>
                      <a:pt x="8" y="6"/>
                      <a:pt x="8" y="6"/>
                      <a:pt x="8" y="6"/>
                    </a:cubicBezTo>
                    <a:cubicBezTo>
                      <a:pt x="1" y="14"/>
                      <a:pt x="1" y="14"/>
                      <a:pt x="1" y="14"/>
                    </a:cubicBezTo>
                    <a:cubicBezTo>
                      <a:pt x="0" y="15"/>
                      <a:pt x="0" y="16"/>
                      <a:pt x="1" y="17"/>
                    </a:cubicBezTo>
                    <a:cubicBezTo>
                      <a:pt x="2" y="18"/>
                      <a:pt x="4" y="18"/>
                      <a:pt x="4" y="17"/>
                    </a:cubicBezTo>
                    <a:cubicBezTo>
                      <a:pt x="12" y="9"/>
                      <a:pt x="12" y="9"/>
                      <a:pt x="12" y="9"/>
                    </a:cubicBezTo>
                    <a:cubicBezTo>
                      <a:pt x="12" y="9"/>
                      <a:pt x="13" y="8"/>
                      <a:pt x="13" y="8"/>
                    </a:cubicBezTo>
                    <a:cubicBezTo>
                      <a:pt x="14" y="3"/>
                      <a:pt x="14" y="3"/>
                      <a:pt x="14" y="3"/>
                    </a:cubicBezTo>
                    <a:cubicBezTo>
                      <a:pt x="13" y="2"/>
                      <a:pt x="13" y="2"/>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46" name="Freeform 48"/>
              <p:cNvSpPr>
                <a:spLocks/>
              </p:cNvSpPr>
              <p:nvPr/>
            </p:nvSpPr>
            <p:spPr bwMode="auto">
              <a:xfrm>
                <a:off x="3836" y="2116"/>
                <a:ext cx="33" cy="20"/>
              </a:xfrm>
              <a:custGeom>
                <a:avLst/>
                <a:gdLst>
                  <a:gd name="T0" fmla="*/ 6 w 13"/>
                  <a:gd name="T1" fmla="*/ 8 h 8"/>
                  <a:gd name="T2" fmla="*/ 12 w 13"/>
                  <a:gd name="T3" fmla="*/ 4 h 8"/>
                  <a:gd name="T4" fmla="*/ 12 w 13"/>
                  <a:gd name="T5" fmla="*/ 1 h 8"/>
                  <a:gd name="T6" fmla="*/ 10 w 13"/>
                  <a:gd name="T7" fmla="*/ 1 h 8"/>
                  <a:gd name="T8" fmla="*/ 5 w 13"/>
                  <a:gd name="T9" fmla="*/ 4 h 8"/>
                  <a:gd name="T10" fmla="*/ 1 w 13"/>
                  <a:gd name="T11" fmla="*/ 3 h 8"/>
                  <a:gd name="T12" fmla="*/ 1 w 13"/>
                  <a:gd name="T13" fmla="*/ 5 h 8"/>
                  <a:gd name="T14" fmla="*/ 0 w 13"/>
                  <a:gd name="T15" fmla="*/ 7 h 8"/>
                  <a:gd name="T16" fmla="*/ 5 w 13"/>
                  <a:gd name="T17" fmla="*/ 8 h 8"/>
                  <a:gd name="T18" fmla="*/ 6 w 1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6" y="8"/>
                    </a:moveTo>
                    <a:cubicBezTo>
                      <a:pt x="12" y="4"/>
                      <a:pt x="12" y="4"/>
                      <a:pt x="12" y="4"/>
                    </a:cubicBezTo>
                    <a:cubicBezTo>
                      <a:pt x="13" y="3"/>
                      <a:pt x="13" y="2"/>
                      <a:pt x="12" y="1"/>
                    </a:cubicBezTo>
                    <a:cubicBezTo>
                      <a:pt x="12" y="1"/>
                      <a:pt x="11" y="0"/>
                      <a:pt x="10" y="1"/>
                    </a:cubicBezTo>
                    <a:cubicBezTo>
                      <a:pt x="5" y="4"/>
                      <a:pt x="5" y="4"/>
                      <a:pt x="5" y="4"/>
                    </a:cubicBezTo>
                    <a:cubicBezTo>
                      <a:pt x="1" y="3"/>
                      <a:pt x="1" y="3"/>
                      <a:pt x="1" y="3"/>
                    </a:cubicBezTo>
                    <a:cubicBezTo>
                      <a:pt x="1" y="3"/>
                      <a:pt x="1" y="4"/>
                      <a:pt x="1" y="5"/>
                    </a:cubicBezTo>
                    <a:cubicBezTo>
                      <a:pt x="1" y="6"/>
                      <a:pt x="0" y="7"/>
                      <a:pt x="0" y="7"/>
                    </a:cubicBezTo>
                    <a:cubicBezTo>
                      <a:pt x="5" y="8"/>
                      <a:pt x="5" y="8"/>
                      <a:pt x="5" y="8"/>
                    </a:cubicBezTo>
                    <a:cubicBezTo>
                      <a:pt x="5" y="8"/>
                      <a:pt x="6"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47" name="Freeform 49"/>
              <p:cNvSpPr>
                <a:spLocks/>
              </p:cNvSpPr>
              <p:nvPr/>
            </p:nvSpPr>
            <p:spPr bwMode="auto">
              <a:xfrm>
                <a:off x="3783" y="2116"/>
                <a:ext cx="58" cy="87"/>
              </a:xfrm>
              <a:custGeom>
                <a:avLst/>
                <a:gdLst>
                  <a:gd name="T0" fmla="*/ 18 w 23"/>
                  <a:gd name="T1" fmla="*/ 17 h 35"/>
                  <a:gd name="T2" fmla="*/ 21 w 23"/>
                  <a:gd name="T3" fmla="*/ 5 h 35"/>
                  <a:gd name="T4" fmla="*/ 21 w 23"/>
                  <a:gd name="T5" fmla="*/ 2 h 35"/>
                  <a:gd name="T6" fmla="*/ 20 w 23"/>
                  <a:gd name="T7" fmla="*/ 2 h 35"/>
                  <a:gd name="T8" fmla="*/ 19 w 23"/>
                  <a:gd name="T9" fmla="*/ 7 h 35"/>
                  <a:gd name="T10" fmla="*/ 20 w 23"/>
                  <a:gd name="T11" fmla="*/ 3 h 35"/>
                  <a:gd name="T12" fmla="*/ 20 w 23"/>
                  <a:gd name="T13" fmla="*/ 2 h 35"/>
                  <a:gd name="T14" fmla="*/ 20 w 23"/>
                  <a:gd name="T15" fmla="*/ 1 h 35"/>
                  <a:gd name="T16" fmla="*/ 19 w 23"/>
                  <a:gd name="T17" fmla="*/ 1 h 35"/>
                  <a:gd name="T18" fmla="*/ 18 w 23"/>
                  <a:gd name="T19" fmla="*/ 2 h 35"/>
                  <a:gd name="T20" fmla="*/ 19 w 23"/>
                  <a:gd name="T21" fmla="*/ 3 h 35"/>
                  <a:gd name="T22" fmla="*/ 18 w 23"/>
                  <a:gd name="T23" fmla="*/ 6 h 35"/>
                  <a:gd name="T24" fmla="*/ 17 w 23"/>
                  <a:gd name="T25" fmla="*/ 0 h 35"/>
                  <a:gd name="T26" fmla="*/ 17 w 23"/>
                  <a:gd name="T27" fmla="*/ 0 h 35"/>
                  <a:gd name="T28" fmla="*/ 17 w 23"/>
                  <a:gd name="T29" fmla="*/ 0 h 35"/>
                  <a:gd name="T30" fmla="*/ 15 w 23"/>
                  <a:gd name="T31" fmla="*/ 0 h 35"/>
                  <a:gd name="T32" fmla="*/ 8 w 23"/>
                  <a:gd name="T33" fmla="*/ 0 h 35"/>
                  <a:gd name="T34" fmla="*/ 1 w 23"/>
                  <a:gd name="T35" fmla="*/ 5 h 35"/>
                  <a:gd name="T36" fmla="*/ 1 w 23"/>
                  <a:gd name="T37" fmla="*/ 8 h 35"/>
                  <a:gd name="T38" fmla="*/ 4 w 23"/>
                  <a:gd name="T39" fmla="*/ 8 h 35"/>
                  <a:gd name="T40" fmla="*/ 4 w 23"/>
                  <a:gd name="T41" fmla="*/ 8 h 35"/>
                  <a:gd name="T42" fmla="*/ 9 w 23"/>
                  <a:gd name="T43" fmla="*/ 4 h 35"/>
                  <a:gd name="T44" fmla="*/ 13 w 23"/>
                  <a:gd name="T45" fmla="*/ 4 h 35"/>
                  <a:gd name="T46" fmla="*/ 12 w 23"/>
                  <a:gd name="T47" fmla="*/ 4 h 35"/>
                  <a:gd name="T48" fmla="*/ 9 w 23"/>
                  <a:gd name="T49" fmla="*/ 15 h 35"/>
                  <a:gd name="T50" fmla="*/ 10 w 23"/>
                  <a:gd name="T51" fmla="*/ 16 h 35"/>
                  <a:gd name="T52" fmla="*/ 14 w 23"/>
                  <a:gd name="T53" fmla="*/ 20 h 35"/>
                  <a:gd name="T54" fmla="*/ 18 w 23"/>
                  <a:gd name="T55" fmla="*/ 24 h 35"/>
                  <a:gd name="T56" fmla="*/ 17 w 23"/>
                  <a:gd name="T57" fmla="*/ 32 h 35"/>
                  <a:gd name="T58" fmla="*/ 19 w 23"/>
                  <a:gd name="T59" fmla="*/ 35 h 35"/>
                  <a:gd name="T60" fmla="*/ 22 w 23"/>
                  <a:gd name="T61" fmla="*/ 33 h 35"/>
                  <a:gd name="T62" fmla="*/ 23 w 23"/>
                  <a:gd name="T63" fmla="*/ 24 h 35"/>
                  <a:gd name="T64" fmla="*/ 23 w 23"/>
                  <a:gd name="T65" fmla="*/ 22 h 35"/>
                  <a:gd name="T66" fmla="*/ 18 w 23"/>
                  <a:gd name="T6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35">
                    <a:moveTo>
                      <a:pt x="18" y="17"/>
                    </a:moveTo>
                    <a:cubicBezTo>
                      <a:pt x="19" y="10"/>
                      <a:pt x="21" y="6"/>
                      <a:pt x="21" y="5"/>
                    </a:cubicBezTo>
                    <a:cubicBezTo>
                      <a:pt x="21" y="3"/>
                      <a:pt x="21" y="2"/>
                      <a:pt x="21" y="2"/>
                    </a:cubicBezTo>
                    <a:cubicBezTo>
                      <a:pt x="20" y="2"/>
                      <a:pt x="20" y="2"/>
                      <a:pt x="20" y="2"/>
                    </a:cubicBezTo>
                    <a:cubicBezTo>
                      <a:pt x="20" y="5"/>
                      <a:pt x="19" y="7"/>
                      <a:pt x="19" y="7"/>
                    </a:cubicBezTo>
                    <a:cubicBezTo>
                      <a:pt x="19" y="7"/>
                      <a:pt x="20" y="4"/>
                      <a:pt x="20" y="3"/>
                    </a:cubicBezTo>
                    <a:cubicBezTo>
                      <a:pt x="20" y="2"/>
                      <a:pt x="20" y="2"/>
                      <a:pt x="20" y="2"/>
                    </a:cubicBezTo>
                    <a:cubicBezTo>
                      <a:pt x="20" y="1"/>
                      <a:pt x="20" y="1"/>
                      <a:pt x="20" y="1"/>
                    </a:cubicBezTo>
                    <a:cubicBezTo>
                      <a:pt x="20" y="1"/>
                      <a:pt x="19" y="1"/>
                      <a:pt x="19" y="1"/>
                    </a:cubicBezTo>
                    <a:cubicBezTo>
                      <a:pt x="19" y="1"/>
                      <a:pt x="18" y="2"/>
                      <a:pt x="18" y="2"/>
                    </a:cubicBezTo>
                    <a:cubicBezTo>
                      <a:pt x="18" y="2"/>
                      <a:pt x="18" y="2"/>
                      <a:pt x="19" y="3"/>
                    </a:cubicBezTo>
                    <a:cubicBezTo>
                      <a:pt x="19" y="3"/>
                      <a:pt x="18" y="4"/>
                      <a:pt x="18" y="6"/>
                    </a:cubicBezTo>
                    <a:cubicBezTo>
                      <a:pt x="18" y="1"/>
                      <a:pt x="17" y="0"/>
                      <a:pt x="17" y="0"/>
                    </a:cubicBezTo>
                    <a:cubicBezTo>
                      <a:pt x="17" y="0"/>
                      <a:pt x="17" y="0"/>
                      <a:pt x="17" y="0"/>
                    </a:cubicBezTo>
                    <a:cubicBezTo>
                      <a:pt x="17" y="0"/>
                      <a:pt x="17" y="0"/>
                      <a:pt x="17" y="0"/>
                    </a:cubicBezTo>
                    <a:cubicBezTo>
                      <a:pt x="16" y="0"/>
                      <a:pt x="15" y="0"/>
                      <a:pt x="15" y="0"/>
                    </a:cubicBezTo>
                    <a:cubicBezTo>
                      <a:pt x="13" y="0"/>
                      <a:pt x="11" y="0"/>
                      <a:pt x="8" y="0"/>
                    </a:cubicBezTo>
                    <a:cubicBezTo>
                      <a:pt x="8" y="0"/>
                      <a:pt x="1" y="5"/>
                      <a:pt x="1" y="5"/>
                    </a:cubicBezTo>
                    <a:cubicBezTo>
                      <a:pt x="0" y="6"/>
                      <a:pt x="0" y="7"/>
                      <a:pt x="1" y="8"/>
                    </a:cubicBezTo>
                    <a:cubicBezTo>
                      <a:pt x="2" y="8"/>
                      <a:pt x="3" y="9"/>
                      <a:pt x="4" y="8"/>
                    </a:cubicBezTo>
                    <a:cubicBezTo>
                      <a:pt x="4" y="8"/>
                      <a:pt x="4" y="8"/>
                      <a:pt x="4" y="8"/>
                    </a:cubicBezTo>
                    <a:cubicBezTo>
                      <a:pt x="4" y="8"/>
                      <a:pt x="9" y="4"/>
                      <a:pt x="9" y="4"/>
                    </a:cubicBezTo>
                    <a:cubicBezTo>
                      <a:pt x="9" y="4"/>
                      <a:pt x="13" y="4"/>
                      <a:pt x="13" y="4"/>
                    </a:cubicBezTo>
                    <a:cubicBezTo>
                      <a:pt x="12" y="4"/>
                      <a:pt x="12" y="4"/>
                      <a:pt x="12" y="4"/>
                    </a:cubicBezTo>
                    <a:cubicBezTo>
                      <a:pt x="11" y="7"/>
                      <a:pt x="9" y="13"/>
                      <a:pt x="9" y="15"/>
                    </a:cubicBezTo>
                    <a:cubicBezTo>
                      <a:pt x="9" y="15"/>
                      <a:pt x="10" y="15"/>
                      <a:pt x="10" y="16"/>
                    </a:cubicBezTo>
                    <a:cubicBezTo>
                      <a:pt x="10" y="16"/>
                      <a:pt x="11" y="18"/>
                      <a:pt x="14" y="20"/>
                    </a:cubicBezTo>
                    <a:cubicBezTo>
                      <a:pt x="14" y="20"/>
                      <a:pt x="18" y="24"/>
                      <a:pt x="18" y="24"/>
                    </a:cubicBezTo>
                    <a:cubicBezTo>
                      <a:pt x="18" y="24"/>
                      <a:pt x="17" y="32"/>
                      <a:pt x="17" y="32"/>
                    </a:cubicBezTo>
                    <a:cubicBezTo>
                      <a:pt x="17" y="34"/>
                      <a:pt x="18" y="35"/>
                      <a:pt x="19" y="35"/>
                    </a:cubicBezTo>
                    <a:cubicBezTo>
                      <a:pt x="20" y="35"/>
                      <a:pt x="21" y="35"/>
                      <a:pt x="22" y="33"/>
                    </a:cubicBezTo>
                    <a:cubicBezTo>
                      <a:pt x="22" y="33"/>
                      <a:pt x="23" y="24"/>
                      <a:pt x="23" y="24"/>
                    </a:cubicBezTo>
                    <a:cubicBezTo>
                      <a:pt x="23" y="23"/>
                      <a:pt x="23" y="22"/>
                      <a:pt x="23" y="22"/>
                    </a:cubicBezTo>
                    <a:cubicBezTo>
                      <a:pt x="22" y="21"/>
                      <a:pt x="18" y="17"/>
                      <a:pt x="1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grpSp>
      </p:grpSp>
      <p:grpSp>
        <p:nvGrpSpPr>
          <p:cNvPr id="6" name="组合 5"/>
          <p:cNvGrpSpPr/>
          <p:nvPr/>
        </p:nvGrpSpPr>
        <p:grpSpPr>
          <a:xfrm>
            <a:off x="4249600" y="4611850"/>
            <a:ext cx="1494123" cy="1183120"/>
            <a:chOff x="3703821" y="1092736"/>
            <a:chExt cx="1494123" cy="1183120"/>
          </a:xfrm>
        </p:grpSpPr>
        <p:grpSp>
          <p:nvGrpSpPr>
            <p:cNvPr id="56" name="Group 62"/>
            <p:cNvGrpSpPr>
              <a:grpSpLocks noChangeAspect="1"/>
            </p:cNvGrpSpPr>
            <p:nvPr/>
          </p:nvGrpSpPr>
          <p:grpSpPr bwMode="auto">
            <a:xfrm>
              <a:off x="4194918" y="1092736"/>
              <a:ext cx="465122" cy="371377"/>
              <a:chOff x="3775" y="2110"/>
              <a:chExt cx="129" cy="103"/>
            </a:xfrm>
            <a:solidFill>
              <a:srgbClr val="00BBCF"/>
            </a:solidFill>
            <a:effectLst/>
          </p:grpSpPr>
          <p:sp>
            <p:nvSpPr>
              <p:cNvPr id="57" name="Freeform 63"/>
              <p:cNvSpPr>
                <a:spLocks/>
              </p:cNvSpPr>
              <p:nvPr/>
            </p:nvSpPr>
            <p:spPr bwMode="auto">
              <a:xfrm>
                <a:off x="3775" y="2177"/>
                <a:ext cx="40" cy="36"/>
              </a:xfrm>
              <a:custGeom>
                <a:avLst/>
                <a:gdLst>
                  <a:gd name="T0" fmla="*/ 5 w 16"/>
                  <a:gd name="T1" fmla="*/ 0 h 14"/>
                  <a:gd name="T2" fmla="*/ 0 w 16"/>
                  <a:gd name="T3" fmla="*/ 4 h 14"/>
                  <a:gd name="T4" fmla="*/ 10 w 16"/>
                  <a:gd name="T5" fmla="*/ 14 h 14"/>
                  <a:gd name="T6" fmla="*/ 16 w 16"/>
                  <a:gd name="T7" fmla="*/ 9 h 14"/>
                  <a:gd name="T8" fmla="*/ 5 w 16"/>
                  <a:gd name="T9" fmla="*/ 0 h 14"/>
                </a:gdLst>
                <a:ahLst/>
                <a:cxnLst>
                  <a:cxn ang="0">
                    <a:pos x="T0" y="T1"/>
                  </a:cxn>
                  <a:cxn ang="0">
                    <a:pos x="T2" y="T3"/>
                  </a:cxn>
                  <a:cxn ang="0">
                    <a:pos x="T4" y="T5"/>
                  </a:cxn>
                  <a:cxn ang="0">
                    <a:pos x="T6" y="T7"/>
                  </a:cxn>
                  <a:cxn ang="0">
                    <a:pos x="T8" y="T9"/>
                  </a:cxn>
                </a:cxnLst>
                <a:rect l="0" t="0" r="r" b="b"/>
                <a:pathLst>
                  <a:path w="16" h="14">
                    <a:moveTo>
                      <a:pt x="5" y="0"/>
                    </a:moveTo>
                    <a:cubicBezTo>
                      <a:pt x="1" y="3"/>
                      <a:pt x="0" y="4"/>
                      <a:pt x="0" y="4"/>
                    </a:cubicBezTo>
                    <a:cubicBezTo>
                      <a:pt x="10" y="14"/>
                      <a:pt x="10" y="14"/>
                      <a:pt x="10" y="14"/>
                    </a:cubicBezTo>
                    <a:cubicBezTo>
                      <a:pt x="10" y="14"/>
                      <a:pt x="13" y="11"/>
                      <a:pt x="16" y="9"/>
                    </a:cubicBez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8" name="Freeform 64"/>
              <p:cNvSpPr>
                <a:spLocks/>
              </p:cNvSpPr>
              <p:nvPr/>
            </p:nvSpPr>
            <p:spPr bwMode="auto">
              <a:xfrm>
                <a:off x="3795" y="2156"/>
                <a:ext cx="109" cy="41"/>
              </a:xfrm>
              <a:custGeom>
                <a:avLst/>
                <a:gdLst>
                  <a:gd name="T0" fmla="*/ 37 w 44"/>
                  <a:gd name="T1" fmla="*/ 4 h 16"/>
                  <a:gd name="T2" fmla="*/ 29 w 44"/>
                  <a:gd name="T3" fmla="*/ 9 h 16"/>
                  <a:gd name="T4" fmla="*/ 18 w 44"/>
                  <a:gd name="T5" fmla="*/ 8 h 16"/>
                  <a:gd name="T6" fmla="*/ 25 w 44"/>
                  <a:gd name="T7" fmla="*/ 7 h 16"/>
                  <a:gd name="T8" fmla="*/ 31 w 44"/>
                  <a:gd name="T9" fmla="*/ 2 h 16"/>
                  <a:gd name="T10" fmla="*/ 20 w 44"/>
                  <a:gd name="T11" fmla="*/ 2 h 16"/>
                  <a:gd name="T12" fmla="*/ 9 w 44"/>
                  <a:gd name="T13" fmla="*/ 2 h 16"/>
                  <a:gd name="T14" fmla="*/ 0 w 44"/>
                  <a:gd name="T15" fmla="*/ 7 h 16"/>
                  <a:gd name="T16" fmla="*/ 9 w 44"/>
                  <a:gd name="T17" fmla="*/ 16 h 16"/>
                  <a:gd name="T18" fmla="*/ 13 w 44"/>
                  <a:gd name="T19" fmla="*/ 14 h 16"/>
                  <a:gd name="T20" fmla="*/ 29 w 44"/>
                  <a:gd name="T21" fmla="*/ 14 h 16"/>
                  <a:gd name="T22" fmla="*/ 44 w 44"/>
                  <a:gd name="T23" fmla="*/ 2 h 16"/>
                  <a:gd name="T24" fmla="*/ 37 w 44"/>
                  <a:gd name="T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16">
                    <a:moveTo>
                      <a:pt x="37" y="4"/>
                    </a:moveTo>
                    <a:cubicBezTo>
                      <a:pt x="34" y="7"/>
                      <a:pt x="32" y="8"/>
                      <a:pt x="29" y="9"/>
                    </a:cubicBezTo>
                    <a:cubicBezTo>
                      <a:pt x="24" y="10"/>
                      <a:pt x="19" y="9"/>
                      <a:pt x="18" y="8"/>
                    </a:cubicBezTo>
                    <a:cubicBezTo>
                      <a:pt x="15" y="6"/>
                      <a:pt x="18" y="7"/>
                      <a:pt x="25" y="7"/>
                    </a:cubicBezTo>
                    <a:cubicBezTo>
                      <a:pt x="32" y="6"/>
                      <a:pt x="31" y="2"/>
                      <a:pt x="31" y="2"/>
                    </a:cubicBezTo>
                    <a:cubicBezTo>
                      <a:pt x="29" y="2"/>
                      <a:pt x="27" y="2"/>
                      <a:pt x="20" y="2"/>
                    </a:cubicBezTo>
                    <a:cubicBezTo>
                      <a:pt x="17" y="2"/>
                      <a:pt x="12" y="1"/>
                      <a:pt x="9" y="2"/>
                    </a:cubicBezTo>
                    <a:cubicBezTo>
                      <a:pt x="6" y="2"/>
                      <a:pt x="4" y="5"/>
                      <a:pt x="0" y="7"/>
                    </a:cubicBezTo>
                    <a:cubicBezTo>
                      <a:pt x="9" y="16"/>
                      <a:pt x="9" y="16"/>
                      <a:pt x="9" y="16"/>
                    </a:cubicBezTo>
                    <a:cubicBezTo>
                      <a:pt x="11" y="15"/>
                      <a:pt x="12" y="14"/>
                      <a:pt x="13" y="14"/>
                    </a:cubicBezTo>
                    <a:cubicBezTo>
                      <a:pt x="16" y="14"/>
                      <a:pt x="23" y="15"/>
                      <a:pt x="29" y="14"/>
                    </a:cubicBezTo>
                    <a:cubicBezTo>
                      <a:pt x="40" y="9"/>
                      <a:pt x="44" y="2"/>
                      <a:pt x="44" y="2"/>
                    </a:cubicBezTo>
                    <a:cubicBezTo>
                      <a:pt x="44" y="2"/>
                      <a:pt x="41" y="0"/>
                      <a:pt x="3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9" name="Freeform 65"/>
              <p:cNvSpPr>
                <a:spLocks noEditPoints="1"/>
              </p:cNvSpPr>
              <p:nvPr/>
            </p:nvSpPr>
            <p:spPr bwMode="auto">
              <a:xfrm>
                <a:off x="3810" y="2110"/>
                <a:ext cx="94" cy="41"/>
              </a:xfrm>
              <a:custGeom>
                <a:avLst/>
                <a:gdLst>
                  <a:gd name="T0" fmla="*/ 38 w 38"/>
                  <a:gd name="T1" fmla="*/ 0 h 16"/>
                  <a:gd name="T2" fmla="*/ 34 w 38"/>
                  <a:gd name="T3" fmla="*/ 0 h 16"/>
                  <a:gd name="T4" fmla="*/ 34 w 38"/>
                  <a:gd name="T5" fmla="*/ 6 h 16"/>
                  <a:gd name="T6" fmla="*/ 32 w 38"/>
                  <a:gd name="T7" fmla="*/ 6 h 16"/>
                  <a:gd name="T8" fmla="*/ 32 w 38"/>
                  <a:gd name="T9" fmla="*/ 0 h 16"/>
                  <a:gd name="T10" fmla="*/ 28 w 38"/>
                  <a:gd name="T11" fmla="*/ 0 h 16"/>
                  <a:gd name="T12" fmla="*/ 28 w 38"/>
                  <a:gd name="T13" fmla="*/ 6 h 16"/>
                  <a:gd name="T14" fmla="*/ 12 w 38"/>
                  <a:gd name="T15" fmla="*/ 6 h 16"/>
                  <a:gd name="T16" fmla="*/ 12 w 38"/>
                  <a:gd name="T17" fmla="*/ 3 h 16"/>
                  <a:gd name="T18" fmla="*/ 12 w 38"/>
                  <a:gd name="T19" fmla="*/ 1 h 16"/>
                  <a:gd name="T20" fmla="*/ 11 w 38"/>
                  <a:gd name="T21" fmla="*/ 0 h 16"/>
                  <a:gd name="T22" fmla="*/ 9 w 38"/>
                  <a:gd name="T23" fmla="*/ 0 h 16"/>
                  <a:gd name="T24" fmla="*/ 3 w 38"/>
                  <a:gd name="T25" fmla="*/ 0 h 16"/>
                  <a:gd name="T26" fmla="*/ 1 w 38"/>
                  <a:gd name="T27" fmla="*/ 0 h 16"/>
                  <a:gd name="T28" fmla="*/ 0 w 38"/>
                  <a:gd name="T29" fmla="*/ 2 h 16"/>
                  <a:gd name="T30" fmla="*/ 0 w 38"/>
                  <a:gd name="T31" fmla="*/ 3 h 16"/>
                  <a:gd name="T32" fmla="*/ 0 w 38"/>
                  <a:gd name="T33" fmla="*/ 13 h 16"/>
                  <a:gd name="T34" fmla="*/ 0 w 38"/>
                  <a:gd name="T35" fmla="*/ 15 h 16"/>
                  <a:gd name="T36" fmla="*/ 2 w 38"/>
                  <a:gd name="T37" fmla="*/ 16 h 16"/>
                  <a:gd name="T38" fmla="*/ 3 w 38"/>
                  <a:gd name="T39" fmla="*/ 16 h 16"/>
                  <a:gd name="T40" fmla="*/ 9 w 38"/>
                  <a:gd name="T41" fmla="*/ 16 h 16"/>
                  <a:gd name="T42" fmla="*/ 11 w 38"/>
                  <a:gd name="T43" fmla="*/ 16 h 16"/>
                  <a:gd name="T44" fmla="*/ 12 w 38"/>
                  <a:gd name="T45" fmla="*/ 14 h 16"/>
                  <a:gd name="T46" fmla="*/ 12 w 38"/>
                  <a:gd name="T47" fmla="*/ 13 h 16"/>
                  <a:gd name="T48" fmla="*/ 12 w 38"/>
                  <a:gd name="T49" fmla="*/ 10 h 16"/>
                  <a:gd name="T50" fmla="*/ 38 w 38"/>
                  <a:gd name="T51" fmla="*/ 10 h 16"/>
                  <a:gd name="T52" fmla="*/ 38 w 38"/>
                  <a:gd name="T53" fmla="*/ 0 h 16"/>
                  <a:gd name="T54" fmla="*/ 3 w 38"/>
                  <a:gd name="T55" fmla="*/ 3 h 16"/>
                  <a:gd name="T56" fmla="*/ 9 w 38"/>
                  <a:gd name="T57" fmla="*/ 3 h 16"/>
                  <a:gd name="T58" fmla="*/ 9 w 38"/>
                  <a:gd name="T59" fmla="*/ 13 h 16"/>
                  <a:gd name="T60" fmla="*/ 3 w 38"/>
                  <a:gd name="T61" fmla="*/ 13 h 16"/>
                  <a:gd name="T62" fmla="*/ 3 w 38"/>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16">
                    <a:moveTo>
                      <a:pt x="38" y="0"/>
                    </a:moveTo>
                    <a:cubicBezTo>
                      <a:pt x="34" y="0"/>
                      <a:pt x="34" y="0"/>
                      <a:pt x="34" y="0"/>
                    </a:cubicBezTo>
                    <a:cubicBezTo>
                      <a:pt x="34" y="6"/>
                      <a:pt x="34" y="6"/>
                      <a:pt x="34" y="6"/>
                    </a:cubicBezTo>
                    <a:cubicBezTo>
                      <a:pt x="32" y="6"/>
                      <a:pt x="32" y="6"/>
                      <a:pt x="32" y="6"/>
                    </a:cubicBezTo>
                    <a:cubicBezTo>
                      <a:pt x="32" y="0"/>
                      <a:pt x="32" y="0"/>
                      <a:pt x="32" y="0"/>
                    </a:cubicBezTo>
                    <a:cubicBezTo>
                      <a:pt x="28" y="0"/>
                      <a:pt x="28" y="0"/>
                      <a:pt x="28" y="0"/>
                    </a:cubicBezTo>
                    <a:cubicBezTo>
                      <a:pt x="28" y="6"/>
                      <a:pt x="28" y="6"/>
                      <a:pt x="28" y="6"/>
                    </a:cubicBezTo>
                    <a:cubicBezTo>
                      <a:pt x="12" y="6"/>
                      <a:pt x="12" y="6"/>
                      <a:pt x="12" y="6"/>
                    </a:cubicBezTo>
                    <a:cubicBezTo>
                      <a:pt x="12" y="3"/>
                      <a:pt x="12" y="3"/>
                      <a:pt x="12" y="3"/>
                    </a:cubicBezTo>
                    <a:cubicBezTo>
                      <a:pt x="12" y="2"/>
                      <a:pt x="12" y="2"/>
                      <a:pt x="12" y="1"/>
                    </a:cubicBezTo>
                    <a:cubicBezTo>
                      <a:pt x="12" y="1"/>
                      <a:pt x="11" y="0"/>
                      <a:pt x="11" y="0"/>
                    </a:cubicBezTo>
                    <a:cubicBezTo>
                      <a:pt x="10" y="0"/>
                      <a:pt x="10" y="0"/>
                      <a:pt x="9" y="0"/>
                    </a:cubicBezTo>
                    <a:cubicBezTo>
                      <a:pt x="3" y="0"/>
                      <a:pt x="3" y="0"/>
                      <a:pt x="3" y="0"/>
                    </a:cubicBezTo>
                    <a:cubicBezTo>
                      <a:pt x="2" y="0"/>
                      <a:pt x="2" y="0"/>
                      <a:pt x="1" y="0"/>
                    </a:cubicBezTo>
                    <a:cubicBezTo>
                      <a:pt x="1" y="1"/>
                      <a:pt x="0" y="1"/>
                      <a:pt x="0" y="2"/>
                    </a:cubicBezTo>
                    <a:cubicBezTo>
                      <a:pt x="0" y="2"/>
                      <a:pt x="0" y="2"/>
                      <a:pt x="0" y="3"/>
                    </a:cubicBezTo>
                    <a:cubicBezTo>
                      <a:pt x="0" y="13"/>
                      <a:pt x="0" y="13"/>
                      <a:pt x="0" y="13"/>
                    </a:cubicBezTo>
                    <a:cubicBezTo>
                      <a:pt x="0" y="14"/>
                      <a:pt x="0" y="14"/>
                      <a:pt x="0" y="15"/>
                    </a:cubicBezTo>
                    <a:cubicBezTo>
                      <a:pt x="1" y="15"/>
                      <a:pt x="1" y="16"/>
                      <a:pt x="2" y="16"/>
                    </a:cubicBezTo>
                    <a:cubicBezTo>
                      <a:pt x="2" y="16"/>
                      <a:pt x="2" y="16"/>
                      <a:pt x="3" y="16"/>
                    </a:cubicBezTo>
                    <a:cubicBezTo>
                      <a:pt x="9" y="16"/>
                      <a:pt x="9" y="16"/>
                      <a:pt x="9" y="16"/>
                    </a:cubicBezTo>
                    <a:cubicBezTo>
                      <a:pt x="10" y="16"/>
                      <a:pt x="11" y="16"/>
                      <a:pt x="11" y="16"/>
                    </a:cubicBezTo>
                    <a:cubicBezTo>
                      <a:pt x="12" y="15"/>
                      <a:pt x="12" y="15"/>
                      <a:pt x="12" y="14"/>
                    </a:cubicBezTo>
                    <a:cubicBezTo>
                      <a:pt x="12" y="14"/>
                      <a:pt x="12" y="13"/>
                      <a:pt x="12" y="13"/>
                    </a:cubicBezTo>
                    <a:cubicBezTo>
                      <a:pt x="12" y="10"/>
                      <a:pt x="12" y="10"/>
                      <a:pt x="12" y="10"/>
                    </a:cubicBezTo>
                    <a:cubicBezTo>
                      <a:pt x="38" y="10"/>
                      <a:pt x="38" y="10"/>
                      <a:pt x="38" y="10"/>
                    </a:cubicBezTo>
                    <a:lnTo>
                      <a:pt x="38" y="0"/>
                    </a:lnTo>
                    <a:close/>
                    <a:moveTo>
                      <a:pt x="3" y="3"/>
                    </a:moveTo>
                    <a:cubicBezTo>
                      <a:pt x="9" y="3"/>
                      <a:pt x="9" y="3"/>
                      <a:pt x="9" y="3"/>
                    </a:cubicBezTo>
                    <a:cubicBezTo>
                      <a:pt x="9" y="13"/>
                      <a:pt x="9" y="13"/>
                      <a:pt x="9" y="13"/>
                    </a:cubicBezTo>
                    <a:cubicBezTo>
                      <a:pt x="3" y="13"/>
                      <a:pt x="3" y="13"/>
                      <a:pt x="3" y="13"/>
                    </a:cubicBezTo>
                    <a:lnTo>
                      <a:pt x="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5" name="组合 4"/>
            <p:cNvGrpSpPr/>
            <p:nvPr/>
          </p:nvGrpSpPr>
          <p:grpSpPr>
            <a:xfrm>
              <a:off x="3703821" y="1447317"/>
              <a:ext cx="1494123" cy="828539"/>
              <a:chOff x="7898448" y="590757"/>
              <a:chExt cx="1494123" cy="828539"/>
            </a:xfrm>
          </p:grpSpPr>
          <p:sp>
            <p:nvSpPr>
              <p:cNvPr id="69" name="文本框 68"/>
              <p:cNvSpPr txBox="1"/>
              <p:nvPr/>
            </p:nvSpPr>
            <p:spPr>
              <a:xfrm>
                <a:off x="7898722" y="590757"/>
                <a:ext cx="1493849" cy="338554"/>
              </a:xfrm>
              <a:prstGeom prst="rect">
                <a:avLst/>
              </a:prstGeom>
              <a:noFill/>
            </p:spPr>
            <p:txBody>
              <a:bodyPr wrap="square" rtlCol="0">
                <a:spAutoFit/>
              </a:bodyPr>
              <a:lstStyle/>
              <a:p>
                <a:r>
                  <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rPr>
                  <a:t>在此添加标题</a:t>
                </a:r>
              </a:p>
            </p:txBody>
          </p:sp>
          <p:sp>
            <p:nvSpPr>
              <p:cNvPr id="70" name="文本框 69"/>
              <p:cNvSpPr txBox="1"/>
              <p:nvPr/>
            </p:nvSpPr>
            <p:spPr>
              <a:xfrm>
                <a:off x="7898448" y="842215"/>
                <a:ext cx="1400028" cy="577081"/>
              </a:xfrm>
              <a:prstGeom prst="rect">
                <a:avLst/>
              </a:prstGeom>
              <a:noFill/>
            </p:spPr>
            <p:txBody>
              <a:bodyPr wrap="square" rtlCol="0">
                <a:spAutoFit/>
              </a:bodyPr>
              <a:lstStyle/>
              <a:p>
                <a:pPr algn="just"/>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grpSp>
        <p:nvGrpSpPr>
          <p:cNvPr id="26" name="组合 25"/>
          <p:cNvGrpSpPr/>
          <p:nvPr/>
        </p:nvGrpSpPr>
        <p:grpSpPr>
          <a:xfrm>
            <a:off x="5826301" y="4569259"/>
            <a:ext cx="1494123" cy="1269926"/>
            <a:chOff x="5330597" y="1005930"/>
            <a:chExt cx="1494123" cy="1269926"/>
          </a:xfrm>
        </p:grpSpPr>
        <p:grpSp>
          <p:nvGrpSpPr>
            <p:cNvPr id="48" name="Group 52"/>
            <p:cNvGrpSpPr>
              <a:grpSpLocks noChangeAspect="1"/>
            </p:cNvGrpSpPr>
            <p:nvPr/>
          </p:nvGrpSpPr>
          <p:grpSpPr bwMode="auto">
            <a:xfrm>
              <a:off x="5859708" y="1005930"/>
              <a:ext cx="436173" cy="432413"/>
              <a:chOff x="3783" y="2102"/>
              <a:chExt cx="116" cy="115"/>
            </a:xfrm>
            <a:solidFill>
              <a:srgbClr val="E87071"/>
            </a:solidFill>
            <a:effectLst/>
          </p:grpSpPr>
          <p:sp>
            <p:nvSpPr>
              <p:cNvPr id="49" name="Freeform 53"/>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0" name="Freeform 54"/>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1" name="Freeform 55"/>
              <p:cNvSpPr>
                <a:spLocks/>
              </p:cNvSpPr>
              <p:nvPr/>
            </p:nvSpPr>
            <p:spPr bwMode="auto">
              <a:xfrm>
                <a:off x="3839" y="2115"/>
                <a:ext cx="7" cy="10"/>
              </a:xfrm>
              <a:custGeom>
                <a:avLst/>
                <a:gdLst>
                  <a:gd name="T0" fmla="*/ 1 w 3"/>
                  <a:gd name="T1" fmla="*/ 4 h 4"/>
                  <a:gd name="T2" fmla="*/ 1 w 3"/>
                  <a:gd name="T3" fmla="*/ 4 h 4"/>
                  <a:gd name="T4" fmla="*/ 3 w 3"/>
                  <a:gd name="T5" fmla="*/ 3 h 4"/>
                  <a:gd name="T6" fmla="*/ 3 w 3"/>
                  <a:gd name="T7" fmla="*/ 0 h 4"/>
                  <a:gd name="T8" fmla="*/ 1 w 3"/>
                  <a:gd name="T9" fmla="*/ 0 h 4"/>
                  <a:gd name="T10" fmla="*/ 0 w 3"/>
                  <a:gd name="T11" fmla="*/ 0 h 4"/>
                  <a:gd name="T12" fmla="*/ 0 w 3"/>
                  <a:gd name="T13" fmla="*/ 3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2" y="4"/>
                      <a:pt x="3" y="4"/>
                      <a:pt x="3" y="3"/>
                    </a:cubicBezTo>
                    <a:cubicBezTo>
                      <a:pt x="3" y="0"/>
                      <a:pt x="3" y="0"/>
                      <a:pt x="3" y="0"/>
                    </a:cubicBezTo>
                    <a:cubicBezTo>
                      <a:pt x="2" y="0"/>
                      <a:pt x="2" y="0"/>
                      <a:pt x="1" y="0"/>
                    </a:cubicBezTo>
                    <a:cubicBezTo>
                      <a:pt x="1" y="0"/>
                      <a:pt x="0" y="0"/>
                      <a:pt x="0" y="0"/>
                    </a:cubicBezTo>
                    <a:cubicBezTo>
                      <a:pt x="0" y="3"/>
                      <a:pt x="0" y="3"/>
                      <a:pt x="0" y="3"/>
                    </a:cubicBezTo>
                    <a:cubicBezTo>
                      <a:pt x="0" y="4"/>
                      <a:pt x="0"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2" name="Freeform 56"/>
              <p:cNvSpPr>
                <a:spLocks/>
              </p:cNvSpPr>
              <p:nvPr/>
            </p:nvSpPr>
            <p:spPr bwMode="auto">
              <a:xfrm>
                <a:off x="3839" y="2195"/>
                <a:ext cx="7" cy="10"/>
              </a:xfrm>
              <a:custGeom>
                <a:avLst/>
                <a:gdLst>
                  <a:gd name="T0" fmla="*/ 1 w 3"/>
                  <a:gd name="T1" fmla="*/ 0 h 4"/>
                  <a:gd name="T2" fmla="*/ 1 w 3"/>
                  <a:gd name="T3" fmla="*/ 0 h 4"/>
                  <a:gd name="T4" fmla="*/ 0 w 3"/>
                  <a:gd name="T5" fmla="*/ 1 h 4"/>
                  <a:gd name="T6" fmla="*/ 0 w 3"/>
                  <a:gd name="T7" fmla="*/ 4 h 4"/>
                  <a:gd name="T8" fmla="*/ 1 w 3"/>
                  <a:gd name="T9" fmla="*/ 4 h 4"/>
                  <a:gd name="T10" fmla="*/ 3 w 3"/>
                  <a:gd name="T11" fmla="*/ 4 h 4"/>
                  <a:gd name="T12" fmla="*/ 3 w 3"/>
                  <a:gd name="T13" fmla="*/ 1 h 4"/>
                  <a:gd name="T14" fmla="*/ 1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0"/>
                    </a:moveTo>
                    <a:cubicBezTo>
                      <a:pt x="1" y="0"/>
                      <a:pt x="1" y="0"/>
                      <a:pt x="1" y="0"/>
                    </a:cubicBezTo>
                    <a:cubicBezTo>
                      <a:pt x="0" y="0"/>
                      <a:pt x="0" y="1"/>
                      <a:pt x="0" y="1"/>
                    </a:cubicBezTo>
                    <a:cubicBezTo>
                      <a:pt x="0" y="4"/>
                      <a:pt x="0" y="4"/>
                      <a:pt x="0" y="4"/>
                    </a:cubicBezTo>
                    <a:cubicBezTo>
                      <a:pt x="0" y="4"/>
                      <a:pt x="1" y="4"/>
                      <a:pt x="1" y="4"/>
                    </a:cubicBezTo>
                    <a:cubicBezTo>
                      <a:pt x="2" y="4"/>
                      <a:pt x="2" y="4"/>
                      <a:pt x="3" y="4"/>
                    </a:cubicBezTo>
                    <a:cubicBezTo>
                      <a:pt x="3" y="1"/>
                      <a:pt x="3" y="1"/>
                      <a:pt x="3" y="1"/>
                    </a:cubicBezTo>
                    <a:cubicBezTo>
                      <a:pt x="3" y="1"/>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3" name="Freeform 57"/>
              <p:cNvSpPr>
                <a:spLocks/>
              </p:cNvSpPr>
              <p:nvPr/>
            </p:nvSpPr>
            <p:spPr bwMode="auto">
              <a:xfrm>
                <a:off x="3796" y="2155"/>
                <a:ext cx="10" cy="10"/>
              </a:xfrm>
              <a:custGeom>
                <a:avLst/>
                <a:gdLst>
                  <a:gd name="T0" fmla="*/ 3 w 4"/>
                  <a:gd name="T1" fmla="*/ 0 h 4"/>
                  <a:gd name="T2" fmla="*/ 0 w 4"/>
                  <a:gd name="T3" fmla="*/ 0 h 4"/>
                  <a:gd name="T4" fmla="*/ 0 w 4"/>
                  <a:gd name="T5" fmla="*/ 2 h 4"/>
                  <a:gd name="T6" fmla="*/ 0 w 4"/>
                  <a:gd name="T7" fmla="*/ 4 h 4"/>
                  <a:gd name="T8" fmla="*/ 3 w 4"/>
                  <a:gd name="T9" fmla="*/ 4 h 4"/>
                  <a:gd name="T10" fmla="*/ 4 w 4"/>
                  <a:gd name="T11" fmla="*/ 2 h 4"/>
                  <a:gd name="T12" fmla="*/ 4 w 4"/>
                  <a:gd name="T13" fmla="*/ 2 h 4"/>
                  <a:gd name="T14" fmla="*/ 3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3" y="0"/>
                    </a:moveTo>
                    <a:cubicBezTo>
                      <a:pt x="0" y="0"/>
                      <a:pt x="0" y="0"/>
                      <a:pt x="0" y="0"/>
                    </a:cubicBezTo>
                    <a:cubicBezTo>
                      <a:pt x="0" y="1"/>
                      <a:pt x="0" y="1"/>
                      <a:pt x="0" y="2"/>
                    </a:cubicBezTo>
                    <a:cubicBezTo>
                      <a:pt x="0" y="3"/>
                      <a:pt x="0" y="3"/>
                      <a:pt x="0" y="4"/>
                    </a:cubicBezTo>
                    <a:cubicBezTo>
                      <a:pt x="3" y="4"/>
                      <a:pt x="3" y="4"/>
                      <a:pt x="3" y="4"/>
                    </a:cubicBezTo>
                    <a:cubicBezTo>
                      <a:pt x="4" y="4"/>
                      <a:pt x="4" y="3"/>
                      <a:pt x="4" y="2"/>
                    </a:cubicBezTo>
                    <a:cubicBezTo>
                      <a:pt x="4" y="2"/>
                      <a:pt x="4" y="2"/>
                      <a:pt x="4" y="2"/>
                    </a:cubicBezTo>
                    <a:cubicBezTo>
                      <a:pt x="4" y="1"/>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4" name="Freeform 58"/>
              <p:cNvSpPr>
                <a:spLocks/>
              </p:cNvSpPr>
              <p:nvPr/>
            </p:nvSpPr>
            <p:spPr bwMode="auto">
              <a:xfrm>
                <a:off x="3877" y="2155"/>
                <a:ext cx="10" cy="10"/>
              </a:xfrm>
              <a:custGeom>
                <a:avLst/>
                <a:gdLst>
                  <a:gd name="T0" fmla="*/ 4 w 4"/>
                  <a:gd name="T1" fmla="*/ 0 h 4"/>
                  <a:gd name="T2" fmla="*/ 2 w 4"/>
                  <a:gd name="T3" fmla="*/ 0 h 4"/>
                  <a:gd name="T4" fmla="*/ 0 w 4"/>
                  <a:gd name="T5" fmla="*/ 2 h 4"/>
                  <a:gd name="T6" fmla="*/ 0 w 4"/>
                  <a:gd name="T7" fmla="*/ 2 h 4"/>
                  <a:gd name="T8" fmla="*/ 2 w 4"/>
                  <a:gd name="T9" fmla="*/ 4 h 4"/>
                  <a:gd name="T10" fmla="*/ 4 w 4"/>
                  <a:gd name="T11" fmla="*/ 4 h 4"/>
                  <a:gd name="T12" fmla="*/ 4 w 4"/>
                  <a:gd name="T13" fmla="*/ 2 h 4"/>
                  <a:gd name="T14" fmla="*/ 4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0"/>
                    </a:moveTo>
                    <a:cubicBezTo>
                      <a:pt x="2" y="0"/>
                      <a:pt x="2" y="0"/>
                      <a:pt x="2" y="0"/>
                    </a:cubicBezTo>
                    <a:cubicBezTo>
                      <a:pt x="1" y="0"/>
                      <a:pt x="0" y="1"/>
                      <a:pt x="0" y="2"/>
                    </a:cubicBezTo>
                    <a:cubicBezTo>
                      <a:pt x="0" y="2"/>
                      <a:pt x="0" y="2"/>
                      <a:pt x="0" y="2"/>
                    </a:cubicBezTo>
                    <a:cubicBezTo>
                      <a:pt x="0" y="3"/>
                      <a:pt x="1" y="4"/>
                      <a:pt x="2" y="4"/>
                    </a:cubicBezTo>
                    <a:cubicBezTo>
                      <a:pt x="4" y="4"/>
                      <a:pt x="4" y="4"/>
                      <a:pt x="4" y="4"/>
                    </a:cubicBezTo>
                    <a:cubicBezTo>
                      <a:pt x="4" y="3"/>
                      <a:pt x="4" y="3"/>
                      <a:pt x="4" y="2"/>
                    </a:cubicBezTo>
                    <a:cubicBezTo>
                      <a:pt x="4" y="1"/>
                      <a:pt x="4" y="1"/>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5" name="Freeform 59"/>
              <p:cNvSpPr>
                <a:spLocks/>
              </p:cNvSpPr>
              <p:nvPr/>
            </p:nvSpPr>
            <p:spPr bwMode="auto">
              <a:xfrm>
                <a:off x="3813" y="2127"/>
                <a:ext cx="33" cy="38"/>
              </a:xfrm>
              <a:custGeom>
                <a:avLst/>
                <a:gdLst>
                  <a:gd name="T0" fmla="*/ 11 w 13"/>
                  <a:gd name="T1" fmla="*/ 0 h 15"/>
                  <a:gd name="T2" fmla="*/ 10 w 13"/>
                  <a:gd name="T3" fmla="*/ 2 h 15"/>
                  <a:gd name="T4" fmla="*/ 10 w 13"/>
                  <a:gd name="T5" fmla="*/ 11 h 15"/>
                  <a:gd name="T6" fmla="*/ 9 w 13"/>
                  <a:gd name="T7" fmla="*/ 12 h 15"/>
                  <a:gd name="T8" fmla="*/ 2 w 13"/>
                  <a:gd name="T9" fmla="*/ 12 h 15"/>
                  <a:gd name="T10" fmla="*/ 0 w 13"/>
                  <a:gd name="T11" fmla="*/ 14 h 15"/>
                  <a:gd name="T12" fmla="*/ 2 w 13"/>
                  <a:gd name="T13" fmla="*/ 15 h 15"/>
                  <a:gd name="T14" fmla="*/ 11 w 13"/>
                  <a:gd name="T15" fmla="*/ 15 h 15"/>
                  <a:gd name="T16" fmla="*/ 12 w 13"/>
                  <a:gd name="T17" fmla="*/ 15 h 15"/>
                  <a:gd name="T18" fmla="*/ 12 w 13"/>
                  <a:gd name="T19" fmla="*/ 15 h 15"/>
                  <a:gd name="T20" fmla="*/ 13 w 13"/>
                  <a:gd name="T21" fmla="*/ 13 h 15"/>
                  <a:gd name="T22" fmla="*/ 13 w 13"/>
                  <a:gd name="T23" fmla="*/ 2 h 15"/>
                  <a:gd name="T24" fmla="*/ 11 w 13"/>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5">
                    <a:moveTo>
                      <a:pt x="11" y="0"/>
                    </a:moveTo>
                    <a:cubicBezTo>
                      <a:pt x="10" y="0"/>
                      <a:pt x="10" y="1"/>
                      <a:pt x="10" y="2"/>
                    </a:cubicBezTo>
                    <a:cubicBezTo>
                      <a:pt x="10" y="11"/>
                      <a:pt x="10" y="11"/>
                      <a:pt x="10" y="11"/>
                    </a:cubicBezTo>
                    <a:cubicBezTo>
                      <a:pt x="10" y="12"/>
                      <a:pt x="9" y="12"/>
                      <a:pt x="9" y="12"/>
                    </a:cubicBezTo>
                    <a:cubicBezTo>
                      <a:pt x="2" y="12"/>
                      <a:pt x="2" y="12"/>
                      <a:pt x="2" y="12"/>
                    </a:cubicBezTo>
                    <a:cubicBezTo>
                      <a:pt x="1" y="12"/>
                      <a:pt x="0" y="13"/>
                      <a:pt x="0" y="14"/>
                    </a:cubicBezTo>
                    <a:cubicBezTo>
                      <a:pt x="0" y="14"/>
                      <a:pt x="1" y="15"/>
                      <a:pt x="2" y="15"/>
                    </a:cubicBezTo>
                    <a:cubicBezTo>
                      <a:pt x="11" y="15"/>
                      <a:pt x="11" y="15"/>
                      <a:pt x="11" y="15"/>
                    </a:cubicBezTo>
                    <a:cubicBezTo>
                      <a:pt x="11" y="15"/>
                      <a:pt x="12" y="15"/>
                      <a:pt x="12" y="15"/>
                    </a:cubicBezTo>
                    <a:cubicBezTo>
                      <a:pt x="12" y="15"/>
                      <a:pt x="12" y="15"/>
                      <a:pt x="12" y="15"/>
                    </a:cubicBezTo>
                    <a:cubicBezTo>
                      <a:pt x="13" y="14"/>
                      <a:pt x="13" y="14"/>
                      <a:pt x="13" y="13"/>
                    </a:cubicBezTo>
                    <a:cubicBezTo>
                      <a:pt x="13" y="2"/>
                      <a:pt x="13" y="2"/>
                      <a:pt x="13" y="2"/>
                    </a:cubicBezTo>
                    <a:cubicBezTo>
                      <a:pt x="13" y="1"/>
                      <a:pt x="12"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74" name="组合 73"/>
            <p:cNvGrpSpPr/>
            <p:nvPr/>
          </p:nvGrpSpPr>
          <p:grpSpPr>
            <a:xfrm>
              <a:off x="5330597" y="1447317"/>
              <a:ext cx="1494123" cy="828539"/>
              <a:chOff x="7898448" y="590757"/>
              <a:chExt cx="1494123" cy="828539"/>
            </a:xfrm>
          </p:grpSpPr>
          <p:sp>
            <p:nvSpPr>
              <p:cNvPr id="75" name="文本框 74"/>
              <p:cNvSpPr txBox="1"/>
              <p:nvPr/>
            </p:nvSpPr>
            <p:spPr>
              <a:xfrm>
                <a:off x="7898722" y="590757"/>
                <a:ext cx="1493849" cy="338554"/>
              </a:xfrm>
              <a:prstGeom prst="rect">
                <a:avLst/>
              </a:prstGeom>
              <a:noFill/>
            </p:spPr>
            <p:txBody>
              <a:bodyPr wrap="square" rtlCol="0">
                <a:spAutoFit/>
              </a:bodyPr>
              <a:lstStyle/>
              <a:p>
                <a:r>
                  <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rPr>
                  <a:t>在此添加标题</a:t>
                </a:r>
              </a:p>
            </p:txBody>
          </p:sp>
          <p:sp>
            <p:nvSpPr>
              <p:cNvPr id="76" name="文本框 75"/>
              <p:cNvSpPr txBox="1"/>
              <p:nvPr/>
            </p:nvSpPr>
            <p:spPr>
              <a:xfrm>
                <a:off x="7898448" y="842215"/>
                <a:ext cx="1400028" cy="577081"/>
              </a:xfrm>
              <a:prstGeom prst="rect">
                <a:avLst/>
              </a:prstGeom>
              <a:noFill/>
            </p:spPr>
            <p:txBody>
              <a:bodyPr wrap="square" rtlCol="0">
                <a:spAutoFit/>
              </a:bodyPr>
              <a:lstStyle/>
              <a:p>
                <a:pPr algn="just"/>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grpSp>
        <p:nvGrpSpPr>
          <p:cNvPr id="27" name="组合 26"/>
          <p:cNvGrpSpPr/>
          <p:nvPr/>
        </p:nvGrpSpPr>
        <p:grpSpPr>
          <a:xfrm>
            <a:off x="7476696" y="4597497"/>
            <a:ext cx="1494123" cy="1241688"/>
            <a:chOff x="6980992" y="1034168"/>
            <a:chExt cx="1494123" cy="1241688"/>
          </a:xfrm>
        </p:grpSpPr>
        <p:grpSp>
          <p:nvGrpSpPr>
            <p:cNvPr id="60" name="Group 68"/>
            <p:cNvGrpSpPr>
              <a:grpSpLocks noChangeAspect="1"/>
            </p:cNvGrpSpPr>
            <p:nvPr/>
          </p:nvGrpSpPr>
          <p:grpSpPr bwMode="auto">
            <a:xfrm>
              <a:off x="7451471" y="1034168"/>
              <a:ext cx="414907" cy="399764"/>
              <a:chOff x="3770" y="2095"/>
              <a:chExt cx="137" cy="132"/>
            </a:xfrm>
            <a:solidFill>
              <a:srgbClr val="663A77"/>
            </a:solidFill>
            <a:effectLst/>
          </p:grpSpPr>
          <p:sp>
            <p:nvSpPr>
              <p:cNvPr id="61" name="Freeform 69"/>
              <p:cNvSpPr>
                <a:spLocks/>
              </p:cNvSpPr>
              <p:nvPr/>
            </p:nvSpPr>
            <p:spPr bwMode="auto">
              <a:xfrm>
                <a:off x="3770" y="2190"/>
                <a:ext cx="137" cy="37"/>
              </a:xfrm>
              <a:custGeom>
                <a:avLst/>
                <a:gdLst>
                  <a:gd name="T0" fmla="*/ 52 w 55"/>
                  <a:gd name="T1" fmla="*/ 6 h 15"/>
                  <a:gd name="T2" fmla="*/ 38 w 55"/>
                  <a:gd name="T3" fmla="*/ 6 h 15"/>
                  <a:gd name="T4" fmla="*/ 37 w 55"/>
                  <a:gd name="T5" fmla="*/ 6 h 15"/>
                  <a:gd name="T6" fmla="*/ 37 w 55"/>
                  <a:gd name="T7" fmla="*/ 3 h 15"/>
                  <a:gd name="T8" fmla="*/ 37 w 55"/>
                  <a:gd name="T9" fmla="*/ 1 h 15"/>
                  <a:gd name="T10" fmla="*/ 35 w 55"/>
                  <a:gd name="T11" fmla="*/ 0 h 15"/>
                  <a:gd name="T12" fmla="*/ 20 w 55"/>
                  <a:gd name="T13" fmla="*/ 0 h 15"/>
                  <a:gd name="T14" fmla="*/ 18 w 55"/>
                  <a:gd name="T15" fmla="*/ 3 h 15"/>
                  <a:gd name="T16" fmla="*/ 18 w 55"/>
                  <a:gd name="T17" fmla="*/ 6 h 15"/>
                  <a:gd name="T18" fmla="*/ 18 w 55"/>
                  <a:gd name="T19" fmla="*/ 6 h 15"/>
                  <a:gd name="T20" fmla="*/ 3 w 55"/>
                  <a:gd name="T21" fmla="*/ 6 h 15"/>
                  <a:gd name="T22" fmla="*/ 0 w 55"/>
                  <a:gd name="T23" fmla="*/ 8 h 15"/>
                  <a:gd name="T24" fmla="*/ 0 w 55"/>
                  <a:gd name="T25" fmla="*/ 14 h 15"/>
                  <a:gd name="T26" fmla="*/ 1 w 55"/>
                  <a:gd name="T27" fmla="*/ 15 h 15"/>
                  <a:gd name="T28" fmla="*/ 2 w 55"/>
                  <a:gd name="T29" fmla="*/ 14 h 15"/>
                  <a:gd name="T30" fmla="*/ 2 w 55"/>
                  <a:gd name="T31" fmla="*/ 8 h 15"/>
                  <a:gd name="T32" fmla="*/ 3 w 55"/>
                  <a:gd name="T33" fmla="*/ 8 h 15"/>
                  <a:gd name="T34" fmla="*/ 18 w 55"/>
                  <a:gd name="T35" fmla="*/ 8 h 15"/>
                  <a:gd name="T36" fmla="*/ 18 w 55"/>
                  <a:gd name="T37" fmla="*/ 8 h 15"/>
                  <a:gd name="T38" fmla="*/ 18 w 55"/>
                  <a:gd name="T39" fmla="*/ 9 h 15"/>
                  <a:gd name="T40" fmla="*/ 19 w 55"/>
                  <a:gd name="T41" fmla="*/ 9 h 15"/>
                  <a:gd name="T42" fmla="*/ 20 w 55"/>
                  <a:gd name="T43" fmla="*/ 9 h 15"/>
                  <a:gd name="T44" fmla="*/ 20 w 55"/>
                  <a:gd name="T45" fmla="*/ 8 h 15"/>
                  <a:gd name="T46" fmla="*/ 20 w 55"/>
                  <a:gd name="T47" fmla="*/ 3 h 15"/>
                  <a:gd name="T48" fmla="*/ 20 w 55"/>
                  <a:gd name="T49" fmla="*/ 2 h 15"/>
                  <a:gd name="T50" fmla="*/ 35 w 55"/>
                  <a:gd name="T51" fmla="*/ 2 h 15"/>
                  <a:gd name="T52" fmla="*/ 35 w 55"/>
                  <a:gd name="T53" fmla="*/ 3 h 15"/>
                  <a:gd name="T54" fmla="*/ 35 w 55"/>
                  <a:gd name="T55" fmla="*/ 8 h 15"/>
                  <a:gd name="T56" fmla="*/ 36 w 55"/>
                  <a:gd name="T57" fmla="*/ 9 h 15"/>
                  <a:gd name="T58" fmla="*/ 36 w 55"/>
                  <a:gd name="T59" fmla="*/ 9 h 15"/>
                  <a:gd name="T60" fmla="*/ 37 w 55"/>
                  <a:gd name="T61" fmla="*/ 9 h 15"/>
                  <a:gd name="T62" fmla="*/ 37 w 55"/>
                  <a:gd name="T63" fmla="*/ 8 h 15"/>
                  <a:gd name="T64" fmla="*/ 38 w 55"/>
                  <a:gd name="T65" fmla="*/ 8 h 15"/>
                  <a:gd name="T66" fmla="*/ 52 w 55"/>
                  <a:gd name="T67" fmla="*/ 8 h 15"/>
                  <a:gd name="T68" fmla="*/ 53 w 55"/>
                  <a:gd name="T69" fmla="*/ 8 h 15"/>
                  <a:gd name="T70" fmla="*/ 53 w 55"/>
                  <a:gd name="T71" fmla="*/ 14 h 15"/>
                  <a:gd name="T72" fmla="*/ 54 w 55"/>
                  <a:gd name="T73" fmla="*/ 15 h 15"/>
                  <a:gd name="T74" fmla="*/ 55 w 55"/>
                  <a:gd name="T75" fmla="*/ 14 h 15"/>
                  <a:gd name="T76" fmla="*/ 55 w 55"/>
                  <a:gd name="T77" fmla="*/ 8 h 15"/>
                  <a:gd name="T78" fmla="*/ 52 w 55"/>
                  <a:gd name="T79"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 h="15">
                    <a:moveTo>
                      <a:pt x="52" y="6"/>
                    </a:moveTo>
                    <a:cubicBezTo>
                      <a:pt x="38" y="6"/>
                      <a:pt x="38" y="6"/>
                      <a:pt x="38" y="6"/>
                    </a:cubicBezTo>
                    <a:cubicBezTo>
                      <a:pt x="38" y="6"/>
                      <a:pt x="37" y="6"/>
                      <a:pt x="37" y="6"/>
                    </a:cubicBezTo>
                    <a:cubicBezTo>
                      <a:pt x="37" y="3"/>
                      <a:pt x="37" y="3"/>
                      <a:pt x="37" y="3"/>
                    </a:cubicBezTo>
                    <a:cubicBezTo>
                      <a:pt x="37" y="2"/>
                      <a:pt x="37" y="1"/>
                      <a:pt x="37" y="1"/>
                    </a:cubicBezTo>
                    <a:cubicBezTo>
                      <a:pt x="36" y="0"/>
                      <a:pt x="36" y="0"/>
                      <a:pt x="35" y="0"/>
                    </a:cubicBezTo>
                    <a:cubicBezTo>
                      <a:pt x="20" y="0"/>
                      <a:pt x="20" y="0"/>
                      <a:pt x="20" y="0"/>
                    </a:cubicBezTo>
                    <a:cubicBezTo>
                      <a:pt x="19" y="0"/>
                      <a:pt x="18" y="1"/>
                      <a:pt x="18" y="3"/>
                    </a:cubicBezTo>
                    <a:cubicBezTo>
                      <a:pt x="18" y="6"/>
                      <a:pt x="18" y="6"/>
                      <a:pt x="18" y="6"/>
                    </a:cubicBezTo>
                    <a:cubicBezTo>
                      <a:pt x="18" y="6"/>
                      <a:pt x="18" y="6"/>
                      <a:pt x="18" y="6"/>
                    </a:cubicBezTo>
                    <a:cubicBezTo>
                      <a:pt x="3" y="6"/>
                      <a:pt x="3" y="6"/>
                      <a:pt x="3" y="6"/>
                    </a:cubicBezTo>
                    <a:cubicBezTo>
                      <a:pt x="2" y="6"/>
                      <a:pt x="0" y="7"/>
                      <a:pt x="0" y="8"/>
                    </a:cubicBezTo>
                    <a:cubicBezTo>
                      <a:pt x="0" y="14"/>
                      <a:pt x="0" y="14"/>
                      <a:pt x="0" y="14"/>
                    </a:cubicBezTo>
                    <a:cubicBezTo>
                      <a:pt x="0" y="14"/>
                      <a:pt x="1" y="15"/>
                      <a:pt x="1" y="15"/>
                    </a:cubicBezTo>
                    <a:cubicBezTo>
                      <a:pt x="2" y="15"/>
                      <a:pt x="2" y="14"/>
                      <a:pt x="2" y="14"/>
                    </a:cubicBezTo>
                    <a:cubicBezTo>
                      <a:pt x="2" y="8"/>
                      <a:pt x="2" y="8"/>
                      <a:pt x="2" y="8"/>
                    </a:cubicBezTo>
                    <a:cubicBezTo>
                      <a:pt x="2" y="8"/>
                      <a:pt x="3" y="8"/>
                      <a:pt x="3" y="8"/>
                    </a:cubicBezTo>
                    <a:cubicBezTo>
                      <a:pt x="18" y="8"/>
                      <a:pt x="18" y="8"/>
                      <a:pt x="18" y="8"/>
                    </a:cubicBezTo>
                    <a:cubicBezTo>
                      <a:pt x="18" y="8"/>
                      <a:pt x="18" y="8"/>
                      <a:pt x="18" y="8"/>
                    </a:cubicBezTo>
                    <a:cubicBezTo>
                      <a:pt x="18" y="8"/>
                      <a:pt x="18" y="8"/>
                      <a:pt x="18" y="9"/>
                    </a:cubicBezTo>
                    <a:cubicBezTo>
                      <a:pt x="18" y="9"/>
                      <a:pt x="19" y="9"/>
                      <a:pt x="19" y="9"/>
                    </a:cubicBezTo>
                    <a:cubicBezTo>
                      <a:pt x="19" y="9"/>
                      <a:pt x="19" y="9"/>
                      <a:pt x="20" y="9"/>
                    </a:cubicBezTo>
                    <a:cubicBezTo>
                      <a:pt x="20" y="8"/>
                      <a:pt x="20" y="8"/>
                      <a:pt x="20" y="8"/>
                    </a:cubicBezTo>
                    <a:cubicBezTo>
                      <a:pt x="20" y="3"/>
                      <a:pt x="20" y="3"/>
                      <a:pt x="20" y="3"/>
                    </a:cubicBezTo>
                    <a:cubicBezTo>
                      <a:pt x="20" y="2"/>
                      <a:pt x="20" y="2"/>
                      <a:pt x="20" y="2"/>
                    </a:cubicBezTo>
                    <a:cubicBezTo>
                      <a:pt x="35" y="2"/>
                      <a:pt x="35" y="2"/>
                      <a:pt x="35" y="2"/>
                    </a:cubicBezTo>
                    <a:cubicBezTo>
                      <a:pt x="35" y="2"/>
                      <a:pt x="35" y="2"/>
                      <a:pt x="35" y="3"/>
                    </a:cubicBezTo>
                    <a:cubicBezTo>
                      <a:pt x="35" y="8"/>
                      <a:pt x="35" y="8"/>
                      <a:pt x="35" y="8"/>
                    </a:cubicBezTo>
                    <a:cubicBezTo>
                      <a:pt x="35" y="8"/>
                      <a:pt x="35" y="8"/>
                      <a:pt x="36" y="9"/>
                    </a:cubicBezTo>
                    <a:cubicBezTo>
                      <a:pt x="36" y="9"/>
                      <a:pt x="36" y="9"/>
                      <a:pt x="36" y="9"/>
                    </a:cubicBezTo>
                    <a:cubicBezTo>
                      <a:pt x="37" y="9"/>
                      <a:pt x="37" y="9"/>
                      <a:pt x="37" y="9"/>
                    </a:cubicBezTo>
                    <a:cubicBezTo>
                      <a:pt x="37" y="8"/>
                      <a:pt x="37" y="8"/>
                      <a:pt x="37" y="8"/>
                    </a:cubicBezTo>
                    <a:cubicBezTo>
                      <a:pt x="37" y="8"/>
                      <a:pt x="37" y="8"/>
                      <a:pt x="38" y="8"/>
                    </a:cubicBezTo>
                    <a:cubicBezTo>
                      <a:pt x="52" y="8"/>
                      <a:pt x="52" y="8"/>
                      <a:pt x="52" y="8"/>
                    </a:cubicBezTo>
                    <a:cubicBezTo>
                      <a:pt x="53" y="8"/>
                      <a:pt x="53" y="8"/>
                      <a:pt x="53" y="8"/>
                    </a:cubicBezTo>
                    <a:cubicBezTo>
                      <a:pt x="53" y="14"/>
                      <a:pt x="53" y="14"/>
                      <a:pt x="53" y="14"/>
                    </a:cubicBezTo>
                    <a:cubicBezTo>
                      <a:pt x="53" y="14"/>
                      <a:pt x="53" y="15"/>
                      <a:pt x="54" y="15"/>
                    </a:cubicBezTo>
                    <a:cubicBezTo>
                      <a:pt x="54" y="15"/>
                      <a:pt x="55" y="14"/>
                      <a:pt x="55" y="14"/>
                    </a:cubicBezTo>
                    <a:cubicBezTo>
                      <a:pt x="55" y="8"/>
                      <a:pt x="55" y="8"/>
                      <a:pt x="55" y="8"/>
                    </a:cubicBezTo>
                    <a:cubicBezTo>
                      <a:pt x="55" y="7"/>
                      <a:pt x="54" y="6"/>
                      <a:pt x="5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2" name="Freeform 70"/>
              <p:cNvSpPr>
                <a:spLocks/>
              </p:cNvSpPr>
              <p:nvPr/>
            </p:nvSpPr>
            <p:spPr bwMode="auto">
              <a:xfrm>
                <a:off x="3820" y="2118"/>
                <a:ext cx="37" cy="69"/>
              </a:xfrm>
              <a:custGeom>
                <a:avLst/>
                <a:gdLst>
                  <a:gd name="T0" fmla="*/ 2 w 15"/>
                  <a:gd name="T1" fmla="*/ 14 h 28"/>
                  <a:gd name="T2" fmla="*/ 3 w 15"/>
                  <a:gd name="T3" fmla="*/ 13 h 28"/>
                  <a:gd name="T4" fmla="*/ 3 w 15"/>
                  <a:gd name="T5" fmla="*/ 8 h 28"/>
                  <a:gd name="T6" fmla="*/ 4 w 15"/>
                  <a:gd name="T7" fmla="*/ 4 h 28"/>
                  <a:gd name="T8" fmla="*/ 4 w 15"/>
                  <a:gd name="T9" fmla="*/ 4 h 28"/>
                  <a:gd name="T10" fmla="*/ 4 w 15"/>
                  <a:gd name="T11" fmla="*/ 12 h 28"/>
                  <a:gd name="T12" fmla="*/ 4 w 15"/>
                  <a:gd name="T13" fmla="*/ 13 h 28"/>
                  <a:gd name="T14" fmla="*/ 4 w 15"/>
                  <a:gd name="T15" fmla="*/ 26 h 28"/>
                  <a:gd name="T16" fmla="*/ 5 w 15"/>
                  <a:gd name="T17" fmla="*/ 28 h 28"/>
                  <a:gd name="T18" fmla="*/ 5 w 15"/>
                  <a:gd name="T19" fmla="*/ 28 h 28"/>
                  <a:gd name="T20" fmla="*/ 5 w 15"/>
                  <a:gd name="T21" fmla="*/ 28 h 28"/>
                  <a:gd name="T22" fmla="*/ 7 w 15"/>
                  <a:gd name="T23" fmla="*/ 26 h 28"/>
                  <a:gd name="T24" fmla="*/ 7 w 15"/>
                  <a:gd name="T25" fmla="*/ 14 h 28"/>
                  <a:gd name="T26" fmla="*/ 8 w 15"/>
                  <a:gd name="T27" fmla="*/ 14 h 28"/>
                  <a:gd name="T28" fmla="*/ 8 w 15"/>
                  <a:gd name="T29" fmla="*/ 26 h 28"/>
                  <a:gd name="T30" fmla="*/ 10 w 15"/>
                  <a:gd name="T31" fmla="*/ 28 h 28"/>
                  <a:gd name="T32" fmla="*/ 10 w 15"/>
                  <a:gd name="T33" fmla="*/ 28 h 28"/>
                  <a:gd name="T34" fmla="*/ 10 w 15"/>
                  <a:gd name="T35" fmla="*/ 28 h 28"/>
                  <a:gd name="T36" fmla="*/ 12 w 15"/>
                  <a:gd name="T37" fmla="*/ 26 h 28"/>
                  <a:gd name="T38" fmla="*/ 12 w 15"/>
                  <a:gd name="T39" fmla="*/ 13 h 28"/>
                  <a:gd name="T40" fmla="*/ 12 w 15"/>
                  <a:gd name="T41" fmla="*/ 12 h 28"/>
                  <a:gd name="T42" fmla="*/ 12 w 15"/>
                  <a:gd name="T43" fmla="*/ 4 h 28"/>
                  <a:gd name="T44" fmla="*/ 12 w 15"/>
                  <a:gd name="T45" fmla="*/ 4 h 28"/>
                  <a:gd name="T46" fmla="*/ 12 w 15"/>
                  <a:gd name="T47" fmla="*/ 8 h 28"/>
                  <a:gd name="T48" fmla="*/ 12 w 15"/>
                  <a:gd name="T49" fmla="*/ 13 h 28"/>
                  <a:gd name="T50" fmla="*/ 14 w 15"/>
                  <a:gd name="T51" fmla="*/ 14 h 28"/>
                  <a:gd name="T52" fmla="*/ 15 w 15"/>
                  <a:gd name="T53" fmla="*/ 13 h 28"/>
                  <a:gd name="T54" fmla="*/ 15 w 15"/>
                  <a:gd name="T55" fmla="*/ 8 h 28"/>
                  <a:gd name="T56" fmla="*/ 13 w 15"/>
                  <a:gd name="T57" fmla="*/ 1 h 28"/>
                  <a:gd name="T58" fmla="*/ 10 w 15"/>
                  <a:gd name="T59" fmla="*/ 0 h 28"/>
                  <a:gd name="T60" fmla="*/ 10 w 15"/>
                  <a:gd name="T61" fmla="*/ 0 h 28"/>
                  <a:gd name="T62" fmla="*/ 10 w 15"/>
                  <a:gd name="T63" fmla="*/ 0 h 28"/>
                  <a:gd name="T64" fmla="*/ 10 w 15"/>
                  <a:gd name="T65" fmla="*/ 0 h 28"/>
                  <a:gd name="T66" fmla="*/ 8 w 15"/>
                  <a:gd name="T67" fmla="*/ 4 h 28"/>
                  <a:gd name="T68" fmla="*/ 8 w 15"/>
                  <a:gd name="T69" fmla="*/ 1 h 28"/>
                  <a:gd name="T70" fmla="*/ 8 w 15"/>
                  <a:gd name="T71" fmla="*/ 1 h 28"/>
                  <a:gd name="T72" fmla="*/ 8 w 15"/>
                  <a:gd name="T73" fmla="*/ 0 h 28"/>
                  <a:gd name="T74" fmla="*/ 8 w 15"/>
                  <a:gd name="T75" fmla="*/ 0 h 28"/>
                  <a:gd name="T76" fmla="*/ 7 w 15"/>
                  <a:gd name="T77" fmla="*/ 0 h 28"/>
                  <a:gd name="T78" fmla="*/ 7 w 15"/>
                  <a:gd name="T79" fmla="*/ 0 h 28"/>
                  <a:gd name="T80" fmla="*/ 7 w 15"/>
                  <a:gd name="T81" fmla="*/ 1 h 28"/>
                  <a:gd name="T82" fmla="*/ 7 w 15"/>
                  <a:gd name="T83" fmla="*/ 1 h 28"/>
                  <a:gd name="T84" fmla="*/ 7 w 15"/>
                  <a:gd name="T85" fmla="*/ 4 h 28"/>
                  <a:gd name="T86" fmla="*/ 6 w 15"/>
                  <a:gd name="T87" fmla="*/ 0 h 28"/>
                  <a:gd name="T88" fmla="*/ 6 w 15"/>
                  <a:gd name="T89" fmla="*/ 0 h 28"/>
                  <a:gd name="T90" fmla="*/ 6 w 15"/>
                  <a:gd name="T91" fmla="*/ 0 h 28"/>
                  <a:gd name="T92" fmla="*/ 5 w 15"/>
                  <a:gd name="T93" fmla="*/ 0 h 28"/>
                  <a:gd name="T94" fmla="*/ 2 w 15"/>
                  <a:gd name="T95" fmla="*/ 1 h 28"/>
                  <a:gd name="T96" fmla="*/ 0 w 15"/>
                  <a:gd name="T97" fmla="*/ 8 h 28"/>
                  <a:gd name="T98" fmla="*/ 0 w 15"/>
                  <a:gd name="T99" fmla="*/ 13 h 28"/>
                  <a:gd name="T100" fmla="*/ 2 w 15"/>
                  <a:gd name="T101"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 h="28">
                    <a:moveTo>
                      <a:pt x="2" y="14"/>
                    </a:moveTo>
                    <a:cubicBezTo>
                      <a:pt x="3" y="14"/>
                      <a:pt x="3" y="14"/>
                      <a:pt x="3" y="13"/>
                    </a:cubicBezTo>
                    <a:cubicBezTo>
                      <a:pt x="3" y="13"/>
                      <a:pt x="3" y="10"/>
                      <a:pt x="3" y="8"/>
                    </a:cubicBezTo>
                    <a:cubicBezTo>
                      <a:pt x="3" y="7"/>
                      <a:pt x="3" y="4"/>
                      <a:pt x="4" y="4"/>
                    </a:cubicBezTo>
                    <a:cubicBezTo>
                      <a:pt x="4" y="4"/>
                      <a:pt x="4" y="4"/>
                      <a:pt x="4" y="4"/>
                    </a:cubicBezTo>
                    <a:cubicBezTo>
                      <a:pt x="4" y="12"/>
                      <a:pt x="4" y="12"/>
                      <a:pt x="4" y="12"/>
                    </a:cubicBezTo>
                    <a:cubicBezTo>
                      <a:pt x="4" y="12"/>
                      <a:pt x="4" y="13"/>
                      <a:pt x="4" y="13"/>
                    </a:cubicBezTo>
                    <a:cubicBezTo>
                      <a:pt x="4" y="26"/>
                      <a:pt x="4" y="26"/>
                      <a:pt x="4" y="26"/>
                    </a:cubicBezTo>
                    <a:cubicBezTo>
                      <a:pt x="4" y="27"/>
                      <a:pt x="4" y="28"/>
                      <a:pt x="5" y="28"/>
                    </a:cubicBezTo>
                    <a:cubicBezTo>
                      <a:pt x="5" y="28"/>
                      <a:pt x="5" y="28"/>
                      <a:pt x="5" y="28"/>
                    </a:cubicBezTo>
                    <a:cubicBezTo>
                      <a:pt x="5" y="28"/>
                      <a:pt x="5" y="28"/>
                      <a:pt x="5" y="28"/>
                    </a:cubicBezTo>
                    <a:cubicBezTo>
                      <a:pt x="6" y="28"/>
                      <a:pt x="7" y="27"/>
                      <a:pt x="7" y="26"/>
                    </a:cubicBezTo>
                    <a:cubicBezTo>
                      <a:pt x="7" y="14"/>
                      <a:pt x="7" y="14"/>
                      <a:pt x="7" y="14"/>
                    </a:cubicBezTo>
                    <a:cubicBezTo>
                      <a:pt x="8" y="14"/>
                      <a:pt x="8" y="14"/>
                      <a:pt x="8" y="14"/>
                    </a:cubicBezTo>
                    <a:cubicBezTo>
                      <a:pt x="8" y="26"/>
                      <a:pt x="8" y="26"/>
                      <a:pt x="8" y="26"/>
                    </a:cubicBezTo>
                    <a:cubicBezTo>
                      <a:pt x="8" y="27"/>
                      <a:pt x="9" y="28"/>
                      <a:pt x="10" y="28"/>
                    </a:cubicBezTo>
                    <a:cubicBezTo>
                      <a:pt x="10" y="28"/>
                      <a:pt x="10" y="28"/>
                      <a:pt x="10" y="28"/>
                    </a:cubicBezTo>
                    <a:cubicBezTo>
                      <a:pt x="10" y="28"/>
                      <a:pt x="10" y="28"/>
                      <a:pt x="10" y="28"/>
                    </a:cubicBezTo>
                    <a:cubicBezTo>
                      <a:pt x="11" y="28"/>
                      <a:pt x="12" y="27"/>
                      <a:pt x="12" y="26"/>
                    </a:cubicBezTo>
                    <a:cubicBezTo>
                      <a:pt x="12" y="13"/>
                      <a:pt x="12" y="13"/>
                      <a:pt x="12" y="13"/>
                    </a:cubicBezTo>
                    <a:cubicBezTo>
                      <a:pt x="12" y="13"/>
                      <a:pt x="12" y="12"/>
                      <a:pt x="12" y="12"/>
                    </a:cubicBezTo>
                    <a:cubicBezTo>
                      <a:pt x="12" y="4"/>
                      <a:pt x="12" y="4"/>
                      <a:pt x="12" y="4"/>
                    </a:cubicBezTo>
                    <a:cubicBezTo>
                      <a:pt x="12" y="4"/>
                      <a:pt x="12" y="4"/>
                      <a:pt x="12" y="4"/>
                    </a:cubicBezTo>
                    <a:cubicBezTo>
                      <a:pt x="12" y="4"/>
                      <a:pt x="12" y="7"/>
                      <a:pt x="12" y="8"/>
                    </a:cubicBezTo>
                    <a:cubicBezTo>
                      <a:pt x="13" y="10"/>
                      <a:pt x="12" y="13"/>
                      <a:pt x="12" y="13"/>
                    </a:cubicBezTo>
                    <a:cubicBezTo>
                      <a:pt x="12" y="14"/>
                      <a:pt x="13" y="14"/>
                      <a:pt x="14" y="14"/>
                    </a:cubicBezTo>
                    <a:cubicBezTo>
                      <a:pt x="15" y="14"/>
                      <a:pt x="15" y="14"/>
                      <a:pt x="15" y="13"/>
                    </a:cubicBezTo>
                    <a:cubicBezTo>
                      <a:pt x="15" y="13"/>
                      <a:pt x="15" y="10"/>
                      <a:pt x="15" y="8"/>
                    </a:cubicBezTo>
                    <a:cubicBezTo>
                      <a:pt x="15" y="3"/>
                      <a:pt x="13" y="1"/>
                      <a:pt x="13" y="1"/>
                    </a:cubicBezTo>
                    <a:cubicBezTo>
                      <a:pt x="12" y="1"/>
                      <a:pt x="11" y="0"/>
                      <a:pt x="10" y="0"/>
                    </a:cubicBezTo>
                    <a:cubicBezTo>
                      <a:pt x="10" y="0"/>
                      <a:pt x="10" y="0"/>
                      <a:pt x="10" y="0"/>
                    </a:cubicBezTo>
                    <a:cubicBezTo>
                      <a:pt x="10" y="0"/>
                      <a:pt x="10" y="0"/>
                      <a:pt x="10" y="0"/>
                    </a:cubicBezTo>
                    <a:cubicBezTo>
                      <a:pt x="10" y="0"/>
                      <a:pt x="10" y="0"/>
                      <a:pt x="10" y="0"/>
                    </a:cubicBezTo>
                    <a:cubicBezTo>
                      <a:pt x="10" y="0"/>
                      <a:pt x="9" y="2"/>
                      <a:pt x="8" y="4"/>
                    </a:cubicBezTo>
                    <a:cubicBezTo>
                      <a:pt x="8" y="3"/>
                      <a:pt x="8" y="1"/>
                      <a:pt x="8" y="1"/>
                    </a:cubicBezTo>
                    <a:cubicBezTo>
                      <a:pt x="8" y="1"/>
                      <a:pt x="8" y="1"/>
                      <a:pt x="8" y="1"/>
                    </a:cubicBezTo>
                    <a:cubicBezTo>
                      <a:pt x="8" y="0"/>
                      <a:pt x="8" y="0"/>
                      <a:pt x="8" y="0"/>
                    </a:cubicBezTo>
                    <a:cubicBezTo>
                      <a:pt x="8" y="0"/>
                      <a:pt x="8" y="0"/>
                      <a:pt x="8" y="0"/>
                    </a:cubicBezTo>
                    <a:cubicBezTo>
                      <a:pt x="7" y="0"/>
                      <a:pt x="7" y="0"/>
                      <a:pt x="7" y="0"/>
                    </a:cubicBezTo>
                    <a:cubicBezTo>
                      <a:pt x="7" y="0"/>
                      <a:pt x="7" y="0"/>
                      <a:pt x="7" y="0"/>
                    </a:cubicBezTo>
                    <a:cubicBezTo>
                      <a:pt x="7" y="1"/>
                      <a:pt x="7" y="1"/>
                      <a:pt x="7" y="1"/>
                    </a:cubicBezTo>
                    <a:cubicBezTo>
                      <a:pt x="7" y="1"/>
                      <a:pt x="7" y="1"/>
                      <a:pt x="7" y="1"/>
                    </a:cubicBezTo>
                    <a:cubicBezTo>
                      <a:pt x="7" y="1"/>
                      <a:pt x="7" y="3"/>
                      <a:pt x="7" y="4"/>
                    </a:cubicBezTo>
                    <a:cubicBezTo>
                      <a:pt x="6" y="2"/>
                      <a:pt x="6" y="0"/>
                      <a:pt x="6" y="0"/>
                    </a:cubicBezTo>
                    <a:cubicBezTo>
                      <a:pt x="6" y="0"/>
                      <a:pt x="6" y="0"/>
                      <a:pt x="6" y="0"/>
                    </a:cubicBezTo>
                    <a:cubicBezTo>
                      <a:pt x="6" y="0"/>
                      <a:pt x="6" y="0"/>
                      <a:pt x="6" y="0"/>
                    </a:cubicBezTo>
                    <a:cubicBezTo>
                      <a:pt x="5" y="0"/>
                      <a:pt x="5" y="0"/>
                      <a:pt x="5" y="0"/>
                    </a:cubicBezTo>
                    <a:cubicBezTo>
                      <a:pt x="4" y="0"/>
                      <a:pt x="3" y="1"/>
                      <a:pt x="2" y="1"/>
                    </a:cubicBezTo>
                    <a:cubicBezTo>
                      <a:pt x="2" y="1"/>
                      <a:pt x="1" y="3"/>
                      <a:pt x="0" y="8"/>
                    </a:cubicBezTo>
                    <a:cubicBezTo>
                      <a:pt x="0" y="10"/>
                      <a:pt x="0" y="13"/>
                      <a:pt x="0" y="13"/>
                    </a:cubicBezTo>
                    <a:cubicBezTo>
                      <a:pt x="1" y="14"/>
                      <a:pt x="1" y="14"/>
                      <a:pt x="2"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3" name="Freeform 71"/>
              <p:cNvSpPr>
                <a:spLocks/>
              </p:cNvSpPr>
              <p:nvPr/>
            </p:nvSpPr>
            <p:spPr bwMode="auto">
              <a:xfrm>
                <a:off x="3830" y="2095"/>
                <a:ext cx="17" cy="20"/>
              </a:xfrm>
              <a:custGeom>
                <a:avLst/>
                <a:gdLst>
                  <a:gd name="T0" fmla="*/ 1 w 7"/>
                  <a:gd name="T1" fmla="*/ 5 h 8"/>
                  <a:gd name="T2" fmla="*/ 4 w 7"/>
                  <a:gd name="T3" fmla="*/ 8 h 8"/>
                  <a:gd name="T4" fmla="*/ 7 w 7"/>
                  <a:gd name="T5" fmla="*/ 5 h 8"/>
                  <a:gd name="T6" fmla="*/ 7 w 7"/>
                  <a:gd name="T7" fmla="*/ 4 h 8"/>
                  <a:gd name="T8" fmla="*/ 7 w 7"/>
                  <a:gd name="T9" fmla="*/ 4 h 8"/>
                  <a:gd name="T10" fmla="*/ 4 w 7"/>
                  <a:gd name="T11" fmla="*/ 0 h 8"/>
                  <a:gd name="T12" fmla="*/ 1 w 7"/>
                  <a:gd name="T13" fmla="*/ 4 h 8"/>
                  <a:gd name="T14" fmla="*/ 0 w 7"/>
                  <a:gd name="T15" fmla="*/ 4 h 8"/>
                  <a:gd name="T16" fmla="*/ 1 w 7"/>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8">
                    <a:moveTo>
                      <a:pt x="1" y="5"/>
                    </a:moveTo>
                    <a:cubicBezTo>
                      <a:pt x="1" y="7"/>
                      <a:pt x="2" y="8"/>
                      <a:pt x="4" y="8"/>
                    </a:cubicBezTo>
                    <a:cubicBezTo>
                      <a:pt x="5" y="8"/>
                      <a:pt x="6" y="7"/>
                      <a:pt x="7" y="5"/>
                    </a:cubicBezTo>
                    <a:cubicBezTo>
                      <a:pt x="7" y="5"/>
                      <a:pt x="7" y="5"/>
                      <a:pt x="7" y="4"/>
                    </a:cubicBezTo>
                    <a:cubicBezTo>
                      <a:pt x="7" y="4"/>
                      <a:pt x="7" y="4"/>
                      <a:pt x="7" y="4"/>
                    </a:cubicBezTo>
                    <a:cubicBezTo>
                      <a:pt x="7" y="2"/>
                      <a:pt x="5" y="0"/>
                      <a:pt x="4" y="0"/>
                    </a:cubicBezTo>
                    <a:cubicBezTo>
                      <a:pt x="2" y="0"/>
                      <a:pt x="1" y="2"/>
                      <a:pt x="1" y="4"/>
                    </a:cubicBezTo>
                    <a:cubicBezTo>
                      <a:pt x="0" y="4"/>
                      <a:pt x="0" y="4"/>
                      <a:pt x="0" y="4"/>
                    </a:cubicBezTo>
                    <a:cubicBezTo>
                      <a:pt x="0" y="5"/>
                      <a:pt x="0"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4" name="Freeform 72"/>
              <p:cNvSpPr>
                <a:spLocks/>
              </p:cNvSpPr>
              <p:nvPr/>
            </p:nvSpPr>
            <p:spPr bwMode="auto">
              <a:xfrm>
                <a:off x="3867"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3 w 14"/>
                  <a:gd name="T55" fmla="*/ 7 h 26"/>
                  <a:gd name="T56" fmla="*/ 12 w 14"/>
                  <a:gd name="T57" fmla="*/ 1 h 26"/>
                  <a:gd name="T58" fmla="*/ 9 w 14"/>
                  <a:gd name="T59" fmla="*/ 0 h 26"/>
                  <a:gd name="T60" fmla="*/ 8 w 14"/>
                  <a:gd name="T61" fmla="*/ 0 h 26"/>
                  <a:gd name="T62" fmla="*/ 8 w 14"/>
                  <a:gd name="T63" fmla="*/ 0 h 26"/>
                  <a:gd name="T64" fmla="*/ 8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1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5"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3" y="7"/>
                    </a:cubicBezTo>
                    <a:cubicBezTo>
                      <a:pt x="13" y="3"/>
                      <a:pt x="12" y="1"/>
                      <a:pt x="12" y="1"/>
                    </a:cubicBezTo>
                    <a:cubicBezTo>
                      <a:pt x="11" y="0"/>
                      <a:pt x="10" y="0"/>
                      <a:pt x="9" y="0"/>
                    </a:cubicBezTo>
                    <a:cubicBezTo>
                      <a:pt x="9" y="0"/>
                      <a:pt x="9" y="0"/>
                      <a:pt x="8" y="0"/>
                    </a:cubicBezTo>
                    <a:cubicBezTo>
                      <a:pt x="8" y="0"/>
                      <a:pt x="8" y="0"/>
                      <a:pt x="8" y="0"/>
                    </a:cubicBezTo>
                    <a:cubicBezTo>
                      <a:pt x="8" y="0"/>
                      <a:pt x="8" y="0"/>
                      <a:pt x="8" y="0"/>
                    </a:cubicBezTo>
                    <a:cubicBezTo>
                      <a:pt x="8"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4" y="0"/>
                      <a:pt x="4" y="0"/>
                      <a:pt x="4" y="0"/>
                    </a:cubicBezTo>
                    <a:cubicBezTo>
                      <a:pt x="3" y="0"/>
                      <a:pt x="2" y="0"/>
                      <a:pt x="1"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5" name="Freeform 73"/>
              <p:cNvSpPr>
                <a:spLocks/>
              </p:cNvSpPr>
              <p:nvPr/>
            </p:nvSpPr>
            <p:spPr bwMode="auto">
              <a:xfrm>
                <a:off x="3875" y="2115"/>
                <a:ext cx="17" cy="18"/>
              </a:xfrm>
              <a:custGeom>
                <a:avLst/>
                <a:gdLst>
                  <a:gd name="T0" fmla="*/ 1 w 7"/>
                  <a:gd name="T1" fmla="*/ 5 h 7"/>
                  <a:gd name="T2" fmla="*/ 4 w 7"/>
                  <a:gd name="T3" fmla="*/ 7 h 7"/>
                  <a:gd name="T4" fmla="*/ 6 w 7"/>
                  <a:gd name="T5" fmla="*/ 4 h 7"/>
                  <a:gd name="T6" fmla="*/ 7 w 7"/>
                  <a:gd name="T7" fmla="*/ 3 h 7"/>
                  <a:gd name="T8" fmla="*/ 6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6" y="3"/>
                    </a:cubicBezTo>
                    <a:cubicBezTo>
                      <a:pt x="6" y="1"/>
                      <a:pt x="5" y="0"/>
                      <a:pt x="4" y="0"/>
                    </a:cubicBezTo>
                    <a:cubicBezTo>
                      <a:pt x="2" y="0"/>
                      <a:pt x="1" y="1"/>
                      <a:pt x="1" y="3"/>
                    </a:cubicBezTo>
                    <a:cubicBezTo>
                      <a:pt x="0" y="3"/>
                      <a:pt x="0" y="3"/>
                      <a:pt x="0" y="3"/>
                    </a:cubicBezTo>
                    <a:cubicBezTo>
                      <a:pt x="0" y="4"/>
                      <a:pt x="0" y="4"/>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6" name="Freeform 74"/>
              <p:cNvSpPr>
                <a:spLocks/>
              </p:cNvSpPr>
              <p:nvPr/>
            </p:nvSpPr>
            <p:spPr bwMode="auto">
              <a:xfrm>
                <a:off x="3778"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4 w 14"/>
                  <a:gd name="T55" fmla="*/ 7 h 26"/>
                  <a:gd name="T56" fmla="*/ 12 w 14"/>
                  <a:gd name="T57" fmla="*/ 1 h 26"/>
                  <a:gd name="T58" fmla="*/ 9 w 14"/>
                  <a:gd name="T59" fmla="*/ 0 h 26"/>
                  <a:gd name="T60" fmla="*/ 9 w 14"/>
                  <a:gd name="T61" fmla="*/ 0 h 26"/>
                  <a:gd name="T62" fmla="*/ 9 w 14"/>
                  <a:gd name="T63" fmla="*/ 0 h 26"/>
                  <a:gd name="T64" fmla="*/ 9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2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6"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4" y="7"/>
                    </a:cubicBezTo>
                    <a:cubicBezTo>
                      <a:pt x="13" y="3"/>
                      <a:pt x="12" y="1"/>
                      <a:pt x="12" y="1"/>
                    </a:cubicBezTo>
                    <a:cubicBezTo>
                      <a:pt x="11" y="0"/>
                      <a:pt x="10" y="0"/>
                      <a:pt x="9" y="0"/>
                    </a:cubicBezTo>
                    <a:cubicBezTo>
                      <a:pt x="9" y="0"/>
                      <a:pt x="9" y="0"/>
                      <a:pt x="9" y="0"/>
                    </a:cubicBezTo>
                    <a:cubicBezTo>
                      <a:pt x="9" y="0"/>
                      <a:pt x="9" y="0"/>
                      <a:pt x="9" y="0"/>
                    </a:cubicBezTo>
                    <a:cubicBezTo>
                      <a:pt x="9" y="0"/>
                      <a:pt x="9" y="0"/>
                      <a:pt x="9" y="0"/>
                    </a:cubicBezTo>
                    <a:cubicBezTo>
                      <a:pt x="9"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5" y="0"/>
                      <a:pt x="4" y="0"/>
                      <a:pt x="4" y="0"/>
                    </a:cubicBezTo>
                    <a:cubicBezTo>
                      <a:pt x="3" y="0"/>
                      <a:pt x="2" y="0"/>
                      <a:pt x="2"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7" name="Freeform 75"/>
              <p:cNvSpPr>
                <a:spLocks/>
              </p:cNvSpPr>
              <p:nvPr/>
            </p:nvSpPr>
            <p:spPr bwMode="auto">
              <a:xfrm>
                <a:off x="3785" y="2115"/>
                <a:ext cx="18" cy="18"/>
              </a:xfrm>
              <a:custGeom>
                <a:avLst/>
                <a:gdLst>
                  <a:gd name="T0" fmla="*/ 1 w 7"/>
                  <a:gd name="T1" fmla="*/ 5 h 7"/>
                  <a:gd name="T2" fmla="*/ 4 w 7"/>
                  <a:gd name="T3" fmla="*/ 7 h 7"/>
                  <a:gd name="T4" fmla="*/ 6 w 7"/>
                  <a:gd name="T5" fmla="*/ 4 h 7"/>
                  <a:gd name="T6" fmla="*/ 7 w 7"/>
                  <a:gd name="T7" fmla="*/ 3 h 7"/>
                  <a:gd name="T8" fmla="*/ 7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7" y="3"/>
                    </a:cubicBezTo>
                    <a:cubicBezTo>
                      <a:pt x="7" y="1"/>
                      <a:pt x="5" y="0"/>
                      <a:pt x="4" y="0"/>
                    </a:cubicBezTo>
                    <a:cubicBezTo>
                      <a:pt x="2" y="0"/>
                      <a:pt x="1" y="1"/>
                      <a:pt x="1" y="3"/>
                    </a:cubicBezTo>
                    <a:cubicBezTo>
                      <a:pt x="1" y="3"/>
                      <a:pt x="0" y="3"/>
                      <a:pt x="0" y="3"/>
                    </a:cubicBezTo>
                    <a:cubicBezTo>
                      <a:pt x="0" y="4"/>
                      <a:pt x="1" y="4"/>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77" name="组合 76"/>
            <p:cNvGrpSpPr/>
            <p:nvPr/>
          </p:nvGrpSpPr>
          <p:grpSpPr>
            <a:xfrm>
              <a:off x="6980992" y="1447317"/>
              <a:ext cx="1494123" cy="828539"/>
              <a:chOff x="7898448" y="590757"/>
              <a:chExt cx="1494123" cy="828539"/>
            </a:xfrm>
          </p:grpSpPr>
          <p:sp>
            <p:nvSpPr>
              <p:cNvPr id="78" name="文本框 77"/>
              <p:cNvSpPr txBox="1"/>
              <p:nvPr/>
            </p:nvSpPr>
            <p:spPr>
              <a:xfrm>
                <a:off x="7898722" y="590757"/>
                <a:ext cx="1493849" cy="338554"/>
              </a:xfrm>
              <a:prstGeom prst="rect">
                <a:avLst/>
              </a:prstGeom>
              <a:noFill/>
            </p:spPr>
            <p:txBody>
              <a:bodyPr wrap="square" rtlCol="0">
                <a:spAutoFit/>
              </a:bodyPr>
              <a:lstStyle/>
              <a:p>
                <a:r>
                  <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rPr>
                  <a:t>在此添加标题</a:t>
                </a:r>
              </a:p>
            </p:txBody>
          </p:sp>
          <p:sp>
            <p:nvSpPr>
              <p:cNvPr id="79" name="文本框 78"/>
              <p:cNvSpPr txBox="1"/>
              <p:nvPr/>
            </p:nvSpPr>
            <p:spPr>
              <a:xfrm>
                <a:off x="7898448" y="842215"/>
                <a:ext cx="1400028" cy="577081"/>
              </a:xfrm>
              <a:prstGeom prst="rect">
                <a:avLst/>
              </a:prstGeom>
              <a:noFill/>
            </p:spPr>
            <p:txBody>
              <a:bodyPr wrap="square" rtlCol="0">
                <a:spAutoFit/>
              </a:bodyPr>
              <a:lstStyle/>
              <a:p>
                <a:pPr algn="just"/>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sp>
        <p:nvSpPr>
          <p:cNvPr id="83" name="文本框 82"/>
          <p:cNvSpPr txBox="1"/>
          <p:nvPr/>
        </p:nvSpPr>
        <p:spPr>
          <a:xfrm>
            <a:off x="2361319" y="1191698"/>
            <a:ext cx="3534658" cy="1077218"/>
          </a:xfrm>
          <a:prstGeom prst="rect">
            <a:avLst/>
          </a:prstGeom>
          <a:noFill/>
        </p:spPr>
        <p:txBody>
          <a:bodyPr wrap="square" rtlCol="0">
            <a:spAutoFit/>
          </a:bodyPr>
          <a:lstStyle/>
          <a:p>
            <a:pPr algn="ctr"/>
            <a:r>
              <a:rPr lang="en-US" altLang="zh-CN" sz="3200" dirty="0">
                <a:solidFill>
                  <a:prstClr val="black">
                    <a:lumMod val="65000"/>
                    <a:lumOff val="35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YOUR TITTLE HERE</a:t>
            </a:r>
            <a:endParaRPr lang="zh-CN" altLang="en-US" sz="3200" dirty="0">
              <a:solidFill>
                <a:prstClr val="black">
                  <a:lumMod val="65000"/>
                  <a:lumOff val="35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endParaRPr>
          </a:p>
        </p:txBody>
      </p:sp>
      <p:cxnSp>
        <p:nvCxnSpPr>
          <p:cNvPr id="84" name="直接连接符 83"/>
          <p:cNvCxnSpPr/>
          <p:nvPr/>
        </p:nvCxnSpPr>
        <p:spPr>
          <a:xfrm>
            <a:off x="2580413" y="1698686"/>
            <a:ext cx="3141127"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标题 2"/>
          <p:cNvSpPr>
            <a:spLocks noGrp="1"/>
          </p:cNvSpPr>
          <p:nvPr>
            <p:ph type="title"/>
          </p:nvPr>
        </p:nvSpPr>
        <p:spPr/>
        <p:txBody>
          <a:bodyPr/>
          <a:lstStyle/>
          <a:p>
            <a:r>
              <a:rPr lang="zh-CN" altLang="en-US" dirty="0">
                <a:ea typeface="微软雅黑" panose="020B0503020204020204" pitchFamily="34" charset="-122"/>
              </a:rPr>
              <a:t>质感箭头并列关系图表</a:t>
            </a:r>
          </a:p>
        </p:txBody>
      </p:sp>
      <p:sp>
        <p:nvSpPr>
          <p:cNvPr id="85" name="椭圆 145">
            <a:extLst>
              <a:ext uri="{FF2B5EF4-FFF2-40B4-BE49-F238E27FC236}">
                <a16:creationId xmlns:a16="http://schemas.microsoft.com/office/drawing/2014/main" id="{A39BE302-9317-417D-A7DA-DFB3E32426C3}"/>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86" name="矩形 85">
            <a:extLst>
              <a:ext uri="{FF2B5EF4-FFF2-40B4-BE49-F238E27FC236}">
                <a16:creationId xmlns:a16="http://schemas.microsoft.com/office/drawing/2014/main" id="{6FE2E226-93EE-4C73-B810-1AE5165EA81F}"/>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31</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2608472125"/>
      </p:ext>
    </p:extLst>
  </p:cSld>
  <p:clrMapOvr>
    <a:masterClrMapping/>
  </p:clrMapOvr>
  <p:transition spd="slow" advTm="3000">
    <p:rand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1655807" y="5606216"/>
            <a:ext cx="8968922" cy="453324"/>
          </a:xfrm>
          <a:prstGeom prst="ellipse">
            <a:avLst/>
          </a:prstGeom>
          <a:gradFill flip="none" rotWithShape="1">
            <a:gsLst>
              <a:gs pos="100000">
                <a:schemeClr val="bg1">
                  <a:lumMod val="50000"/>
                  <a:alpha val="0"/>
                </a:schemeClr>
              </a:gs>
              <a:gs pos="54000">
                <a:srgbClr val="7F7F7F">
                  <a:alpha val="64000"/>
                </a:srgbClr>
              </a:gs>
              <a:gs pos="0">
                <a:schemeClr val="bg1">
                  <a:lumMod val="50000"/>
                  <a:alpha val="64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 name="圆角矩形 2"/>
          <p:cNvSpPr/>
          <p:nvPr/>
        </p:nvSpPr>
        <p:spPr>
          <a:xfrm>
            <a:off x="2352675" y="1250818"/>
            <a:ext cx="7772400" cy="4582060"/>
          </a:xfrm>
          <a:prstGeom prst="roundRect">
            <a:avLst>
              <a:gd name="adj" fmla="val 5470"/>
            </a:avLst>
          </a:prstGeom>
          <a:solidFill>
            <a:schemeClr val="bg1">
              <a:lumMod val="95000"/>
            </a:schemeClr>
          </a:solidFill>
          <a:ln w="25400">
            <a:gradFill flip="none" rotWithShape="1">
              <a:gsLst>
                <a:gs pos="0">
                  <a:schemeClr val="bg1"/>
                </a:gs>
                <a:gs pos="100000">
                  <a:schemeClr val="bg1">
                    <a:lumMod val="75000"/>
                  </a:schemeClr>
                </a:gs>
              </a:gsLst>
              <a:lin ang="2700000" scaled="1"/>
              <a:tileRect/>
            </a:gradFill>
          </a:ln>
          <a:effectLst>
            <a:outerShdw blurRad="76200" dist="12700" dir="2700000" algn="tl" rotWithShape="0">
              <a:prstClr val="black">
                <a:alpha val="40000"/>
              </a:prstClr>
            </a:outerShdw>
            <a:reflection blurRad="6350" stA="50000" endA="300" endPos="90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92" name="文本框 91"/>
          <p:cNvSpPr txBox="1"/>
          <p:nvPr/>
        </p:nvSpPr>
        <p:spPr>
          <a:xfrm>
            <a:off x="5600700" y="2039969"/>
            <a:ext cx="411295" cy="369332"/>
          </a:xfrm>
          <a:prstGeom prst="rect">
            <a:avLst/>
          </a:prstGeom>
          <a:noFill/>
        </p:spPr>
        <p:txBody>
          <a:bodyPr wrap="square" rtlCol="0">
            <a:spAutoFit/>
          </a:bodyPr>
          <a:lstStyle/>
          <a:p>
            <a:endParaRPr lang="zh-CN" altLang="en-US" dirty="0">
              <a:solidFill>
                <a:prstClr val="black"/>
              </a:solidFill>
              <a:ea typeface="微软雅黑" panose="020B0503020204020204" pitchFamily="34" charset="-122"/>
            </a:endParaRPr>
          </a:p>
        </p:txBody>
      </p:sp>
      <p:grpSp>
        <p:nvGrpSpPr>
          <p:cNvPr id="97" name="Group 41"/>
          <p:cNvGrpSpPr>
            <a:grpSpLocks noChangeAspect="1"/>
          </p:cNvGrpSpPr>
          <p:nvPr/>
        </p:nvGrpSpPr>
        <p:grpSpPr bwMode="auto">
          <a:xfrm>
            <a:off x="2965584" y="3062106"/>
            <a:ext cx="258270" cy="316158"/>
            <a:chOff x="3783" y="2089"/>
            <a:chExt cx="116" cy="142"/>
          </a:xfrm>
          <a:solidFill>
            <a:srgbClr val="01ACBE"/>
          </a:solidFill>
          <a:effectLst/>
        </p:grpSpPr>
        <p:sp>
          <p:nvSpPr>
            <p:cNvPr id="98" name="Freeform 42"/>
            <p:cNvSpPr>
              <a:spLocks/>
            </p:cNvSpPr>
            <p:nvPr/>
          </p:nvSpPr>
          <p:spPr bwMode="auto">
            <a:xfrm>
              <a:off x="3791" y="2221"/>
              <a:ext cx="20" cy="10"/>
            </a:xfrm>
            <a:custGeom>
              <a:avLst/>
              <a:gdLst>
                <a:gd name="T0" fmla="*/ 8 w 8"/>
                <a:gd name="T1" fmla="*/ 0 h 4"/>
                <a:gd name="T2" fmla="*/ 1 w 8"/>
                <a:gd name="T3" fmla="*/ 0 h 4"/>
                <a:gd name="T4" fmla="*/ 0 w 8"/>
                <a:gd name="T5" fmla="*/ 0 h 4"/>
                <a:gd name="T6" fmla="*/ 0 w 8"/>
                <a:gd name="T7" fmla="*/ 4 h 4"/>
                <a:gd name="T8" fmla="*/ 1 w 8"/>
                <a:gd name="T9" fmla="*/ 4 h 4"/>
                <a:gd name="T10" fmla="*/ 8 w 8"/>
                <a:gd name="T11" fmla="*/ 4 h 4"/>
                <a:gd name="T12" fmla="*/ 8 w 8"/>
                <a:gd name="T13" fmla="*/ 4 h 4"/>
                <a:gd name="T14" fmla="*/ 8 w 8"/>
                <a:gd name="T15" fmla="*/ 0 h 4"/>
                <a:gd name="T16" fmla="*/ 8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8" y="0"/>
                  </a:moveTo>
                  <a:cubicBezTo>
                    <a:pt x="1" y="0"/>
                    <a:pt x="1" y="0"/>
                    <a:pt x="1" y="0"/>
                  </a:cubicBezTo>
                  <a:cubicBezTo>
                    <a:pt x="0" y="0"/>
                    <a:pt x="0" y="0"/>
                    <a:pt x="0" y="0"/>
                  </a:cubicBezTo>
                  <a:cubicBezTo>
                    <a:pt x="0" y="4"/>
                    <a:pt x="0" y="4"/>
                    <a:pt x="0" y="4"/>
                  </a:cubicBezTo>
                  <a:cubicBezTo>
                    <a:pt x="0" y="4"/>
                    <a:pt x="0" y="4"/>
                    <a:pt x="1" y="4"/>
                  </a:cubicBezTo>
                  <a:cubicBezTo>
                    <a:pt x="8" y="4"/>
                    <a:pt x="8" y="4"/>
                    <a:pt x="8" y="4"/>
                  </a:cubicBezTo>
                  <a:cubicBezTo>
                    <a:pt x="8" y="4"/>
                    <a:pt x="8" y="4"/>
                    <a:pt x="8" y="4"/>
                  </a:cubicBezTo>
                  <a:cubicBezTo>
                    <a:pt x="8" y="0"/>
                    <a:pt x="8" y="0"/>
                    <a:pt x="8" y="0"/>
                  </a:cubicBezTo>
                  <a:cubicBezTo>
                    <a:pt x="8" y="0"/>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1ACBE"/>
                </a:solidFill>
                <a:ea typeface="微软雅黑" panose="020B0503020204020204" pitchFamily="34" charset="-122"/>
              </a:endParaRPr>
            </a:p>
          </p:txBody>
        </p:sp>
        <p:sp>
          <p:nvSpPr>
            <p:cNvPr id="99" name="Freeform 43"/>
            <p:cNvSpPr>
              <a:spLocks/>
            </p:cNvSpPr>
            <p:nvPr/>
          </p:nvSpPr>
          <p:spPr bwMode="auto">
            <a:xfrm>
              <a:off x="3818" y="2208"/>
              <a:ext cx="23" cy="23"/>
            </a:xfrm>
            <a:custGeom>
              <a:avLst/>
              <a:gdLst>
                <a:gd name="T0" fmla="*/ 8 w 9"/>
                <a:gd name="T1" fmla="*/ 0 h 9"/>
                <a:gd name="T2" fmla="*/ 1 w 9"/>
                <a:gd name="T3" fmla="*/ 0 h 9"/>
                <a:gd name="T4" fmla="*/ 0 w 9"/>
                <a:gd name="T5" fmla="*/ 1 h 9"/>
                <a:gd name="T6" fmla="*/ 0 w 9"/>
                <a:gd name="T7" fmla="*/ 9 h 9"/>
                <a:gd name="T8" fmla="*/ 1 w 9"/>
                <a:gd name="T9" fmla="*/ 9 h 9"/>
                <a:gd name="T10" fmla="*/ 8 w 9"/>
                <a:gd name="T11" fmla="*/ 9 h 9"/>
                <a:gd name="T12" fmla="*/ 9 w 9"/>
                <a:gd name="T13" fmla="*/ 9 h 9"/>
                <a:gd name="T14" fmla="*/ 9 w 9"/>
                <a:gd name="T15" fmla="*/ 1 h 9"/>
                <a:gd name="T16" fmla="*/ 8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8" y="0"/>
                  </a:moveTo>
                  <a:cubicBezTo>
                    <a:pt x="1" y="0"/>
                    <a:pt x="1" y="0"/>
                    <a:pt x="1" y="0"/>
                  </a:cubicBezTo>
                  <a:cubicBezTo>
                    <a:pt x="1" y="0"/>
                    <a:pt x="0" y="1"/>
                    <a:pt x="0" y="1"/>
                  </a:cubicBezTo>
                  <a:cubicBezTo>
                    <a:pt x="0" y="9"/>
                    <a:pt x="0" y="9"/>
                    <a:pt x="0" y="9"/>
                  </a:cubicBezTo>
                  <a:cubicBezTo>
                    <a:pt x="0" y="9"/>
                    <a:pt x="1" y="9"/>
                    <a:pt x="1" y="9"/>
                  </a:cubicBezTo>
                  <a:cubicBezTo>
                    <a:pt x="8" y="9"/>
                    <a:pt x="8" y="9"/>
                    <a:pt x="8" y="9"/>
                  </a:cubicBezTo>
                  <a:cubicBezTo>
                    <a:pt x="8" y="9"/>
                    <a:pt x="9" y="9"/>
                    <a:pt x="9" y="9"/>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1ACBE"/>
                </a:solidFill>
                <a:ea typeface="微软雅黑" panose="020B0503020204020204" pitchFamily="34" charset="-122"/>
              </a:endParaRPr>
            </a:p>
          </p:txBody>
        </p:sp>
        <p:sp>
          <p:nvSpPr>
            <p:cNvPr id="100" name="Freeform 44"/>
            <p:cNvSpPr>
              <a:spLocks/>
            </p:cNvSpPr>
            <p:nvPr/>
          </p:nvSpPr>
          <p:spPr bwMode="auto">
            <a:xfrm>
              <a:off x="3849" y="2184"/>
              <a:ext cx="20" cy="47"/>
            </a:xfrm>
            <a:custGeom>
              <a:avLst/>
              <a:gdLst>
                <a:gd name="T0" fmla="*/ 7 w 8"/>
                <a:gd name="T1" fmla="*/ 0 h 19"/>
                <a:gd name="T2" fmla="*/ 0 w 8"/>
                <a:gd name="T3" fmla="*/ 0 h 19"/>
                <a:gd name="T4" fmla="*/ 0 w 8"/>
                <a:gd name="T5" fmla="*/ 1 h 19"/>
                <a:gd name="T6" fmla="*/ 0 w 8"/>
                <a:gd name="T7" fmla="*/ 19 h 19"/>
                <a:gd name="T8" fmla="*/ 0 w 8"/>
                <a:gd name="T9" fmla="*/ 19 h 19"/>
                <a:gd name="T10" fmla="*/ 7 w 8"/>
                <a:gd name="T11" fmla="*/ 19 h 19"/>
                <a:gd name="T12" fmla="*/ 8 w 8"/>
                <a:gd name="T13" fmla="*/ 19 h 19"/>
                <a:gd name="T14" fmla="*/ 8 w 8"/>
                <a:gd name="T15" fmla="*/ 1 h 19"/>
                <a:gd name="T16" fmla="*/ 7 w 8"/>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9">
                  <a:moveTo>
                    <a:pt x="7" y="0"/>
                  </a:moveTo>
                  <a:cubicBezTo>
                    <a:pt x="0" y="0"/>
                    <a:pt x="0" y="0"/>
                    <a:pt x="0" y="0"/>
                  </a:cubicBezTo>
                  <a:cubicBezTo>
                    <a:pt x="0" y="0"/>
                    <a:pt x="0" y="1"/>
                    <a:pt x="0" y="1"/>
                  </a:cubicBezTo>
                  <a:cubicBezTo>
                    <a:pt x="0" y="19"/>
                    <a:pt x="0" y="19"/>
                    <a:pt x="0" y="19"/>
                  </a:cubicBezTo>
                  <a:cubicBezTo>
                    <a:pt x="0" y="19"/>
                    <a:pt x="0" y="19"/>
                    <a:pt x="0" y="19"/>
                  </a:cubicBezTo>
                  <a:cubicBezTo>
                    <a:pt x="7" y="19"/>
                    <a:pt x="7" y="19"/>
                    <a:pt x="7" y="19"/>
                  </a:cubicBezTo>
                  <a:cubicBezTo>
                    <a:pt x="8" y="19"/>
                    <a:pt x="8" y="19"/>
                    <a:pt x="8" y="19"/>
                  </a:cubicBezTo>
                  <a:cubicBezTo>
                    <a:pt x="8" y="1"/>
                    <a:pt x="8" y="1"/>
                    <a:pt x="8" y="1"/>
                  </a:cubicBezTo>
                  <a:cubicBezTo>
                    <a:pt x="8" y="1"/>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1ACBE"/>
                </a:solidFill>
                <a:ea typeface="微软雅黑" panose="020B0503020204020204" pitchFamily="34" charset="-122"/>
              </a:endParaRPr>
            </a:p>
          </p:txBody>
        </p:sp>
        <p:sp>
          <p:nvSpPr>
            <p:cNvPr id="101" name="Freeform 45"/>
            <p:cNvSpPr>
              <a:spLocks/>
            </p:cNvSpPr>
            <p:nvPr/>
          </p:nvSpPr>
          <p:spPr bwMode="auto">
            <a:xfrm>
              <a:off x="3877" y="2161"/>
              <a:ext cx="22" cy="70"/>
            </a:xfrm>
            <a:custGeom>
              <a:avLst/>
              <a:gdLst>
                <a:gd name="T0" fmla="*/ 8 w 9"/>
                <a:gd name="T1" fmla="*/ 0 h 28"/>
                <a:gd name="T2" fmla="*/ 1 w 9"/>
                <a:gd name="T3" fmla="*/ 0 h 28"/>
                <a:gd name="T4" fmla="*/ 0 w 9"/>
                <a:gd name="T5" fmla="*/ 1 h 28"/>
                <a:gd name="T6" fmla="*/ 0 w 9"/>
                <a:gd name="T7" fmla="*/ 28 h 28"/>
                <a:gd name="T8" fmla="*/ 1 w 9"/>
                <a:gd name="T9" fmla="*/ 28 h 28"/>
                <a:gd name="T10" fmla="*/ 8 w 9"/>
                <a:gd name="T11" fmla="*/ 28 h 28"/>
                <a:gd name="T12" fmla="*/ 9 w 9"/>
                <a:gd name="T13" fmla="*/ 28 h 28"/>
                <a:gd name="T14" fmla="*/ 9 w 9"/>
                <a:gd name="T15" fmla="*/ 1 h 28"/>
                <a:gd name="T16" fmla="*/ 8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8" y="0"/>
                  </a:moveTo>
                  <a:cubicBezTo>
                    <a:pt x="1" y="0"/>
                    <a:pt x="1" y="0"/>
                    <a:pt x="1" y="0"/>
                  </a:cubicBezTo>
                  <a:cubicBezTo>
                    <a:pt x="0" y="0"/>
                    <a:pt x="0" y="1"/>
                    <a:pt x="0" y="1"/>
                  </a:cubicBezTo>
                  <a:cubicBezTo>
                    <a:pt x="0" y="28"/>
                    <a:pt x="0" y="28"/>
                    <a:pt x="0" y="28"/>
                  </a:cubicBezTo>
                  <a:cubicBezTo>
                    <a:pt x="0" y="28"/>
                    <a:pt x="0" y="28"/>
                    <a:pt x="1" y="28"/>
                  </a:cubicBezTo>
                  <a:cubicBezTo>
                    <a:pt x="8" y="28"/>
                    <a:pt x="8" y="28"/>
                    <a:pt x="8" y="28"/>
                  </a:cubicBezTo>
                  <a:cubicBezTo>
                    <a:pt x="8" y="28"/>
                    <a:pt x="9" y="28"/>
                    <a:pt x="9" y="28"/>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1ACBE"/>
                </a:solidFill>
                <a:ea typeface="微软雅黑" panose="020B0503020204020204" pitchFamily="34" charset="-122"/>
              </a:endParaRPr>
            </a:p>
          </p:txBody>
        </p:sp>
        <p:sp>
          <p:nvSpPr>
            <p:cNvPr id="102" name="Freeform 46"/>
            <p:cNvSpPr>
              <a:spLocks/>
            </p:cNvSpPr>
            <p:nvPr/>
          </p:nvSpPr>
          <p:spPr bwMode="auto">
            <a:xfrm>
              <a:off x="3821" y="2089"/>
              <a:ext cx="23" cy="27"/>
            </a:xfrm>
            <a:custGeom>
              <a:avLst/>
              <a:gdLst>
                <a:gd name="T0" fmla="*/ 5 w 9"/>
                <a:gd name="T1" fmla="*/ 10 h 11"/>
                <a:gd name="T2" fmla="*/ 8 w 9"/>
                <a:gd name="T3" fmla="*/ 4 h 11"/>
                <a:gd name="T4" fmla="*/ 5 w 9"/>
                <a:gd name="T5" fmla="*/ 0 h 11"/>
                <a:gd name="T6" fmla="*/ 0 w 9"/>
                <a:gd name="T7" fmla="*/ 4 h 11"/>
                <a:gd name="T8" fmla="*/ 5 w 9"/>
                <a:gd name="T9" fmla="*/ 10 h 11"/>
              </a:gdLst>
              <a:ahLst/>
              <a:cxnLst>
                <a:cxn ang="0">
                  <a:pos x="T0" y="T1"/>
                </a:cxn>
                <a:cxn ang="0">
                  <a:pos x="T2" y="T3"/>
                </a:cxn>
                <a:cxn ang="0">
                  <a:pos x="T4" y="T5"/>
                </a:cxn>
                <a:cxn ang="0">
                  <a:pos x="T6" y="T7"/>
                </a:cxn>
                <a:cxn ang="0">
                  <a:pos x="T8" y="T9"/>
                </a:cxn>
              </a:cxnLst>
              <a:rect l="0" t="0" r="r" b="b"/>
              <a:pathLst>
                <a:path w="9" h="11">
                  <a:moveTo>
                    <a:pt x="5" y="10"/>
                  </a:moveTo>
                  <a:cubicBezTo>
                    <a:pt x="8" y="10"/>
                    <a:pt x="8" y="7"/>
                    <a:pt x="8" y="4"/>
                  </a:cubicBezTo>
                  <a:cubicBezTo>
                    <a:pt x="9" y="2"/>
                    <a:pt x="7" y="0"/>
                    <a:pt x="5" y="0"/>
                  </a:cubicBezTo>
                  <a:cubicBezTo>
                    <a:pt x="2" y="0"/>
                    <a:pt x="0" y="2"/>
                    <a:pt x="0" y="4"/>
                  </a:cubicBezTo>
                  <a:cubicBezTo>
                    <a:pt x="1" y="8"/>
                    <a:pt x="4" y="11"/>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1ACBE"/>
                </a:solidFill>
                <a:ea typeface="微软雅黑" panose="020B0503020204020204" pitchFamily="34" charset="-122"/>
              </a:endParaRPr>
            </a:p>
          </p:txBody>
        </p:sp>
        <p:sp>
          <p:nvSpPr>
            <p:cNvPr id="103" name="Freeform 47"/>
            <p:cNvSpPr>
              <a:spLocks/>
            </p:cNvSpPr>
            <p:nvPr/>
          </p:nvSpPr>
          <p:spPr bwMode="auto">
            <a:xfrm>
              <a:off x="3785" y="2164"/>
              <a:ext cx="36" cy="44"/>
            </a:xfrm>
            <a:custGeom>
              <a:avLst/>
              <a:gdLst>
                <a:gd name="T0" fmla="*/ 12 w 14"/>
                <a:gd name="T1" fmla="*/ 1 h 18"/>
                <a:gd name="T2" fmla="*/ 10 w 14"/>
                <a:gd name="T3" fmla="*/ 0 h 18"/>
                <a:gd name="T4" fmla="*/ 8 w 14"/>
                <a:gd name="T5" fmla="*/ 6 h 18"/>
                <a:gd name="T6" fmla="*/ 1 w 14"/>
                <a:gd name="T7" fmla="*/ 14 h 18"/>
                <a:gd name="T8" fmla="*/ 1 w 14"/>
                <a:gd name="T9" fmla="*/ 17 h 18"/>
                <a:gd name="T10" fmla="*/ 4 w 14"/>
                <a:gd name="T11" fmla="*/ 17 h 18"/>
                <a:gd name="T12" fmla="*/ 12 w 14"/>
                <a:gd name="T13" fmla="*/ 9 h 18"/>
                <a:gd name="T14" fmla="*/ 13 w 14"/>
                <a:gd name="T15" fmla="*/ 8 h 18"/>
                <a:gd name="T16" fmla="*/ 14 w 14"/>
                <a:gd name="T17" fmla="*/ 3 h 18"/>
                <a:gd name="T18" fmla="*/ 12 w 14"/>
                <a:gd name="T1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8">
                  <a:moveTo>
                    <a:pt x="12" y="1"/>
                  </a:moveTo>
                  <a:cubicBezTo>
                    <a:pt x="11" y="1"/>
                    <a:pt x="10" y="0"/>
                    <a:pt x="10" y="0"/>
                  </a:cubicBezTo>
                  <a:cubicBezTo>
                    <a:pt x="8" y="6"/>
                    <a:pt x="8" y="6"/>
                    <a:pt x="8" y="6"/>
                  </a:cubicBezTo>
                  <a:cubicBezTo>
                    <a:pt x="1" y="14"/>
                    <a:pt x="1" y="14"/>
                    <a:pt x="1" y="14"/>
                  </a:cubicBezTo>
                  <a:cubicBezTo>
                    <a:pt x="0" y="15"/>
                    <a:pt x="0" y="16"/>
                    <a:pt x="1" y="17"/>
                  </a:cubicBezTo>
                  <a:cubicBezTo>
                    <a:pt x="2" y="18"/>
                    <a:pt x="4" y="18"/>
                    <a:pt x="4" y="17"/>
                  </a:cubicBezTo>
                  <a:cubicBezTo>
                    <a:pt x="12" y="9"/>
                    <a:pt x="12" y="9"/>
                    <a:pt x="12" y="9"/>
                  </a:cubicBezTo>
                  <a:cubicBezTo>
                    <a:pt x="12" y="9"/>
                    <a:pt x="13" y="8"/>
                    <a:pt x="13" y="8"/>
                  </a:cubicBezTo>
                  <a:cubicBezTo>
                    <a:pt x="14" y="3"/>
                    <a:pt x="14" y="3"/>
                    <a:pt x="14" y="3"/>
                  </a:cubicBezTo>
                  <a:cubicBezTo>
                    <a:pt x="13" y="2"/>
                    <a:pt x="13" y="2"/>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1ACBE"/>
                </a:solidFill>
                <a:ea typeface="微软雅黑" panose="020B0503020204020204" pitchFamily="34" charset="-122"/>
              </a:endParaRPr>
            </a:p>
          </p:txBody>
        </p:sp>
        <p:sp>
          <p:nvSpPr>
            <p:cNvPr id="104" name="Freeform 48"/>
            <p:cNvSpPr>
              <a:spLocks/>
            </p:cNvSpPr>
            <p:nvPr/>
          </p:nvSpPr>
          <p:spPr bwMode="auto">
            <a:xfrm>
              <a:off x="3836" y="2116"/>
              <a:ext cx="33" cy="20"/>
            </a:xfrm>
            <a:custGeom>
              <a:avLst/>
              <a:gdLst>
                <a:gd name="T0" fmla="*/ 6 w 13"/>
                <a:gd name="T1" fmla="*/ 8 h 8"/>
                <a:gd name="T2" fmla="*/ 12 w 13"/>
                <a:gd name="T3" fmla="*/ 4 h 8"/>
                <a:gd name="T4" fmla="*/ 12 w 13"/>
                <a:gd name="T5" fmla="*/ 1 h 8"/>
                <a:gd name="T6" fmla="*/ 10 w 13"/>
                <a:gd name="T7" fmla="*/ 1 h 8"/>
                <a:gd name="T8" fmla="*/ 5 w 13"/>
                <a:gd name="T9" fmla="*/ 4 h 8"/>
                <a:gd name="T10" fmla="*/ 1 w 13"/>
                <a:gd name="T11" fmla="*/ 3 h 8"/>
                <a:gd name="T12" fmla="*/ 1 w 13"/>
                <a:gd name="T13" fmla="*/ 5 h 8"/>
                <a:gd name="T14" fmla="*/ 0 w 13"/>
                <a:gd name="T15" fmla="*/ 7 h 8"/>
                <a:gd name="T16" fmla="*/ 5 w 13"/>
                <a:gd name="T17" fmla="*/ 8 h 8"/>
                <a:gd name="T18" fmla="*/ 6 w 1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6" y="8"/>
                  </a:moveTo>
                  <a:cubicBezTo>
                    <a:pt x="12" y="4"/>
                    <a:pt x="12" y="4"/>
                    <a:pt x="12" y="4"/>
                  </a:cubicBezTo>
                  <a:cubicBezTo>
                    <a:pt x="13" y="3"/>
                    <a:pt x="13" y="2"/>
                    <a:pt x="12" y="1"/>
                  </a:cubicBezTo>
                  <a:cubicBezTo>
                    <a:pt x="12" y="1"/>
                    <a:pt x="11" y="0"/>
                    <a:pt x="10" y="1"/>
                  </a:cubicBezTo>
                  <a:cubicBezTo>
                    <a:pt x="5" y="4"/>
                    <a:pt x="5" y="4"/>
                    <a:pt x="5" y="4"/>
                  </a:cubicBezTo>
                  <a:cubicBezTo>
                    <a:pt x="1" y="3"/>
                    <a:pt x="1" y="3"/>
                    <a:pt x="1" y="3"/>
                  </a:cubicBezTo>
                  <a:cubicBezTo>
                    <a:pt x="1" y="3"/>
                    <a:pt x="1" y="4"/>
                    <a:pt x="1" y="5"/>
                  </a:cubicBezTo>
                  <a:cubicBezTo>
                    <a:pt x="1" y="6"/>
                    <a:pt x="0" y="7"/>
                    <a:pt x="0" y="7"/>
                  </a:cubicBezTo>
                  <a:cubicBezTo>
                    <a:pt x="5" y="8"/>
                    <a:pt x="5" y="8"/>
                    <a:pt x="5" y="8"/>
                  </a:cubicBezTo>
                  <a:cubicBezTo>
                    <a:pt x="5" y="8"/>
                    <a:pt x="6"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1ACBE"/>
                </a:solidFill>
                <a:ea typeface="微软雅黑" panose="020B0503020204020204" pitchFamily="34" charset="-122"/>
              </a:endParaRPr>
            </a:p>
          </p:txBody>
        </p:sp>
        <p:sp>
          <p:nvSpPr>
            <p:cNvPr id="105" name="Freeform 49"/>
            <p:cNvSpPr>
              <a:spLocks/>
            </p:cNvSpPr>
            <p:nvPr/>
          </p:nvSpPr>
          <p:spPr bwMode="auto">
            <a:xfrm>
              <a:off x="3783" y="2116"/>
              <a:ext cx="58" cy="87"/>
            </a:xfrm>
            <a:custGeom>
              <a:avLst/>
              <a:gdLst>
                <a:gd name="T0" fmla="*/ 18 w 23"/>
                <a:gd name="T1" fmla="*/ 17 h 35"/>
                <a:gd name="T2" fmla="*/ 21 w 23"/>
                <a:gd name="T3" fmla="*/ 5 h 35"/>
                <a:gd name="T4" fmla="*/ 21 w 23"/>
                <a:gd name="T5" fmla="*/ 2 h 35"/>
                <a:gd name="T6" fmla="*/ 20 w 23"/>
                <a:gd name="T7" fmla="*/ 2 h 35"/>
                <a:gd name="T8" fmla="*/ 19 w 23"/>
                <a:gd name="T9" fmla="*/ 7 h 35"/>
                <a:gd name="T10" fmla="*/ 20 w 23"/>
                <a:gd name="T11" fmla="*/ 3 h 35"/>
                <a:gd name="T12" fmla="*/ 20 w 23"/>
                <a:gd name="T13" fmla="*/ 2 h 35"/>
                <a:gd name="T14" fmla="*/ 20 w 23"/>
                <a:gd name="T15" fmla="*/ 1 h 35"/>
                <a:gd name="T16" fmla="*/ 19 w 23"/>
                <a:gd name="T17" fmla="*/ 1 h 35"/>
                <a:gd name="T18" fmla="*/ 18 w 23"/>
                <a:gd name="T19" fmla="*/ 2 h 35"/>
                <a:gd name="T20" fmla="*/ 19 w 23"/>
                <a:gd name="T21" fmla="*/ 3 h 35"/>
                <a:gd name="T22" fmla="*/ 18 w 23"/>
                <a:gd name="T23" fmla="*/ 6 h 35"/>
                <a:gd name="T24" fmla="*/ 17 w 23"/>
                <a:gd name="T25" fmla="*/ 0 h 35"/>
                <a:gd name="T26" fmla="*/ 17 w 23"/>
                <a:gd name="T27" fmla="*/ 0 h 35"/>
                <a:gd name="T28" fmla="*/ 17 w 23"/>
                <a:gd name="T29" fmla="*/ 0 h 35"/>
                <a:gd name="T30" fmla="*/ 15 w 23"/>
                <a:gd name="T31" fmla="*/ 0 h 35"/>
                <a:gd name="T32" fmla="*/ 8 w 23"/>
                <a:gd name="T33" fmla="*/ 0 h 35"/>
                <a:gd name="T34" fmla="*/ 1 w 23"/>
                <a:gd name="T35" fmla="*/ 5 h 35"/>
                <a:gd name="T36" fmla="*/ 1 w 23"/>
                <a:gd name="T37" fmla="*/ 8 h 35"/>
                <a:gd name="T38" fmla="*/ 4 w 23"/>
                <a:gd name="T39" fmla="*/ 8 h 35"/>
                <a:gd name="T40" fmla="*/ 4 w 23"/>
                <a:gd name="T41" fmla="*/ 8 h 35"/>
                <a:gd name="T42" fmla="*/ 9 w 23"/>
                <a:gd name="T43" fmla="*/ 4 h 35"/>
                <a:gd name="T44" fmla="*/ 13 w 23"/>
                <a:gd name="T45" fmla="*/ 4 h 35"/>
                <a:gd name="T46" fmla="*/ 12 w 23"/>
                <a:gd name="T47" fmla="*/ 4 h 35"/>
                <a:gd name="T48" fmla="*/ 9 w 23"/>
                <a:gd name="T49" fmla="*/ 15 h 35"/>
                <a:gd name="T50" fmla="*/ 10 w 23"/>
                <a:gd name="T51" fmla="*/ 16 h 35"/>
                <a:gd name="T52" fmla="*/ 14 w 23"/>
                <a:gd name="T53" fmla="*/ 20 h 35"/>
                <a:gd name="T54" fmla="*/ 18 w 23"/>
                <a:gd name="T55" fmla="*/ 24 h 35"/>
                <a:gd name="T56" fmla="*/ 17 w 23"/>
                <a:gd name="T57" fmla="*/ 32 h 35"/>
                <a:gd name="T58" fmla="*/ 19 w 23"/>
                <a:gd name="T59" fmla="*/ 35 h 35"/>
                <a:gd name="T60" fmla="*/ 22 w 23"/>
                <a:gd name="T61" fmla="*/ 33 h 35"/>
                <a:gd name="T62" fmla="*/ 23 w 23"/>
                <a:gd name="T63" fmla="*/ 24 h 35"/>
                <a:gd name="T64" fmla="*/ 23 w 23"/>
                <a:gd name="T65" fmla="*/ 22 h 35"/>
                <a:gd name="T66" fmla="*/ 18 w 23"/>
                <a:gd name="T6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35">
                  <a:moveTo>
                    <a:pt x="18" y="17"/>
                  </a:moveTo>
                  <a:cubicBezTo>
                    <a:pt x="19" y="10"/>
                    <a:pt x="21" y="6"/>
                    <a:pt x="21" y="5"/>
                  </a:cubicBezTo>
                  <a:cubicBezTo>
                    <a:pt x="21" y="3"/>
                    <a:pt x="21" y="2"/>
                    <a:pt x="21" y="2"/>
                  </a:cubicBezTo>
                  <a:cubicBezTo>
                    <a:pt x="20" y="2"/>
                    <a:pt x="20" y="2"/>
                    <a:pt x="20" y="2"/>
                  </a:cubicBezTo>
                  <a:cubicBezTo>
                    <a:pt x="20" y="5"/>
                    <a:pt x="19" y="7"/>
                    <a:pt x="19" y="7"/>
                  </a:cubicBezTo>
                  <a:cubicBezTo>
                    <a:pt x="19" y="7"/>
                    <a:pt x="20" y="4"/>
                    <a:pt x="20" y="3"/>
                  </a:cubicBezTo>
                  <a:cubicBezTo>
                    <a:pt x="20" y="2"/>
                    <a:pt x="20" y="2"/>
                    <a:pt x="20" y="2"/>
                  </a:cubicBezTo>
                  <a:cubicBezTo>
                    <a:pt x="20" y="1"/>
                    <a:pt x="20" y="1"/>
                    <a:pt x="20" y="1"/>
                  </a:cubicBezTo>
                  <a:cubicBezTo>
                    <a:pt x="20" y="1"/>
                    <a:pt x="19" y="1"/>
                    <a:pt x="19" y="1"/>
                  </a:cubicBezTo>
                  <a:cubicBezTo>
                    <a:pt x="19" y="1"/>
                    <a:pt x="18" y="2"/>
                    <a:pt x="18" y="2"/>
                  </a:cubicBezTo>
                  <a:cubicBezTo>
                    <a:pt x="18" y="2"/>
                    <a:pt x="18" y="2"/>
                    <a:pt x="19" y="3"/>
                  </a:cubicBezTo>
                  <a:cubicBezTo>
                    <a:pt x="19" y="3"/>
                    <a:pt x="18" y="4"/>
                    <a:pt x="18" y="6"/>
                  </a:cubicBezTo>
                  <a:cubicBezTo>
                    <a:pt x="18" y="1"/>
                    <a:pt x="17" y="0"/>
                    <a:pt x="17" y="0"/>
                  </a:cubicBezTo>
                  <a:cubicBezTo>
                    <a:pt x="17" y="0"/>
                    <a:pt x="17" y="0"/>
                    <a:pt x="17" y="0"/>
                  </a:cubicBezTo>
                  <a:cubicBezTo>
                    <a:pt x="17" y="0"/>
                    <a:pt x="17" y="0"/>
                    <a:pt x="17" y="0"/>
                  </a:cubicBezTo>
                  <a:cubicBezTo>
                    <a:pt x="16" y="0"/>
                    <a:pt x="15" y="0"/>
                    <a:pt x="15" y="0"/>
                  </a:cubicBezTo>
                  <a:cubicBezTo>
                    <a:pt x="13" y="0"/>
                    <a:pt x="11" y="0"/>
                    <a:pt x="8" y="0"/>
                  </a:cubicBezTo>
                  <a:cubicBezTo>
                    <a:pt x="8" y="0"/>
                    <a:pt x="1" y="5"/>
                    <a:pt x="1" y="5"/>
                  </a:cubicBezTo>
                  <a:cubicBezTo>
                    <a:pt x="0" y="6"/>
                    <a:pt x="0" y="7"/>
                    <a:pt x="1" y="8"/>
                  </a:cubicBezTo>
                  <a:cubicBezTo>
                    <a:pt x="2" y="8"/>
                    <a:pt x="3" y="9"/>
                    <a:pt x="4" y="8"/>
                  </a:cubicBezTo>
                  <a:cubicBezTo>
                    <a:pt x="4" y="8"/>
                    <a:pt x="4" y="8"/>
                    <a:pt x="4" y="8"/>
                  </a:cubicBezTo>
                  <a:cubicBezTo>
                    <a:pt x="4" y="8"/>
                    <a:pt x="9" y="4"/>
                    <a:pt x="9" y="4"/>
                  </a:cubicBezTo>
                  <a:cubicBezTo>
                    <a:pt x="9" y="4"/>
                    <a:pt x="13" y="4"/>
                    <a:pt x="13" y="4"/>
                  </a:cubicBezTo>
                  <a:cubicBezTo>
                    <a:pt x="12" y="4"/>
                    <a:pt x="12" y="4"/>
                    <a:pt x="12" y="4"/>
                  </a:cubicBezTo>
                  <a:cubicBezTo>
                    <a:pt x="11" y="7"/>
                    <a:pt x="9" y="13"/>
                    <a:pt x="9" y="15"/>
                  </a:cubicBezTo>
                  <a:cubicBezTo>
                    <a:pt x="9" y="15"/>
                    <a:pt x="10" y="15"/>
                    <a:pt x="10" y="16"/>
                  </a:cubicBezTo>
                  <a:cubicBezTo>
                    <a:pt x="10" y="16"/>
                    <a:pt x="11" y="18"/>
                    <a:pt x="14" y="20"/>
                  </a:cubicBezTo>
                  <a:cubicBezTo>
                    <a:pt x="14" y="20"/>
                    <a:pt x="18" y="24"/>
                    <a:pt x="18" y="24"/>
                  </a:cubicBezTo>
                  <a:cubicBezTo>
                    <a:pt x="18" y="24"/>
                    <a:pt x="17" y="32"/>
                    <a:pt x="17" y="32"/>
                  </a:cubicBezTo>
                  <a:cubicBezTo>
                    <a:pt x="17" y="34"/>
                    <a:pt x="18" y="35"/>
                    <a:pt x="19" y="35"/>
                  </a:cubicBezTo>
                  <a:cubicBezTo>
                    <a:pt x="20" y="35"/>
                    <a:pt x="21" y="35"/>
                    <a:pt x="22" y="33"/>
                  </a:cubicBezTo>
                  <a:cubicBezTo>
                    <a:pt x="22" y="33"/>
                    <a:pt x="23" y="24"/>
                    <a:pt x="23" y="24"/>
                  </a:cubicBezTo>
                  <a:cubicBezTo>
                    <a:pt x="23" y="23"/>
                    <a:pt x="23" y="22"/>
                    <a:pt x="23" y="22"/>
                  </a:cubicBezTo>
                  <a:cubicBezTo>
                    <a:pt x="22" y="21"/>
                    <a:pt x="18" y="17"/>
                    <a:pt x="1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1ACBE"/>
                </a:solidFill>
                <a:ea typeface="微软雅黑" panose="020B0503020204020204" pitchFamily="34" charset="-122"/>
              </a:endParaRPr>
            </a:p>
          </p:txBody>
        </p:sp>
      </p:grpSp>
      <p:grpSp>
        <p:nvGrpSpPr>
          <p:cNvPr id="106" name="Group 52"/>
          <p:cNvGrpSpPr>
            <a:grpSpLocks noChangeAspect="1"/>
          </p:cNvGrpSpPr>
          <p:nvPr/>
        </p:nvGrpSpPr>
        <p:grpSpPr bwMode="auto">
          <a:xfrm>
            <a:off x="2945763" y="3724446"/>
            <a:ext cx="297913" cy="295344"/>
            <a:chOff x="3783" y="2102"/>
            <a:chExt cx="116" cy="115"/>
          </a:xfrm>
          <a:solidFill>
            <a:srgbClr val="FFB850"/>
          </a:solidFill>
          <a:effectLst/>
        </p:grpSpPr>
        <p:sp>
          <p:nvSpPr>
            <p:cNvPr id="107" name="Freeform 53"/>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8" name="Freeform 54"/>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9" name="Freeform 55"/>
            <p:cNvSpPr>
              <a:spLocks/>
            </p:cNvSpPr>
            <p:nvPr/>
          </p:nvSpPr>
          <p:spPr bwMode="auto">
            <a:xfrm>
              <a:off x="3839" y="2115"/>
              <a:ext cx="7" cy="10"/>
            </a:xfrm>
            <a:custGeom>
              <a:avLst/>
              <a:gdLst>
                <a:gd name="T0" fmla="*/ 1 w 3"/>
                <a:gd name="T1" fmla="*/ 4 h 4"/>
                <a:gd name="T2" fmla="*/ 1 w 3"/>
                <a:gd name="T3" fmla="*/ 4 h 4"/>
                <a:gd name="T4" fmla="*/ 3 w 3"/>
                <a:gd name="T5" fmla="*/ 3 h 4"/>
                <a:gd name="T6" fmla="*/ 3 w 3"/>
                <a:gd name="T7" fmla="*/ 0 h 4"/>
                <a:gd name="T8" fmla="*/ 1 w 3"/>
                <a:gd name="T9" fmla="*/ 0 h 4"/>
                <a:gd name="T10" fmla="*/ 0 w 3"/>
                <a:gd name="T11" fmla="*/ 0 h 4"/>
                <a:gd name="T12" fmla="*/ 0 w 3"/>
                <a:gd name="T13" fmla="*/ 3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2" y="4"/>
                    <a:pt x="3" y="4"/>
                    <a:pt x="3" y="3"/>
                  </a:cubicBezTo>
                  <a:cubicBezTo>
                    <a:pt x="3" y="0"/>
                    <a:pt x="3" y="0"/>
                    <a:pt x="3" y="0"/>
                  </a:cubicBezTo>
                  <a:cubicBezTo>
                    <a:pt x="2" y="0"/>
                    <a:pt x="2" y="0"/>
                    <a:pt x="1" y="0"/>
                  </a:cubicBezTo>
                  <a:cubicBezTo>
                    <a:pt x="1" y="0"/>
                    <a:pt x="0" y="0"/>
                    <a:pt x="0" y="0"/>
                  </a:cubicBezTo>
                  <a:cubicBezTo>
                    <a:pt x="0" y="3"/>
                    <a:pt x="0" y="3"/>
                    <a:pt x="0" y="3"/>
                  </a:cubicBezTo>
                  <a:cubicBezTo>
                    <a:pt x="0" y="4"/>
                    <a:pt x="0"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0" name="Freeform 56"/>
            <p:cNvSpPr>
              <a:spLocks/>
            </p:cNvSpPr>
            <p:nvPr/>
          </p:nvSpPr>
          <p:spPr bwMode="auto">
            <a:xfrm>
              <a:off x="3839" y="2195"/>
              <a:ext cx="7" cy="10"/>
            </a:xfrm>
            <a:custGeom>
              <a:avLst/>
              <a:gdLst>
                <a:gd name="T0" fmla="*/ 1 w 3"/>
                <a:gd name="T1" fmla="*/ 0 h 4"/>
                <a:gd name="T2" fmla="*/ 1 w 3"/>
                <a:gd name="T3" fmla="*/ 0 h 4"/>
                <a:gd name="T4" fmla="*/ 0 w 3"/>
                <a:gd name="T5" fmla="*/ 1 h 4"/>
                <a:gd name="T6" fmla="*/ 0 w 3"/>
                <a:gd name="T7" fmla="*/ 4 h 4"/>
                <a:gd name="T8" fmla="*/ 1 w 3"/>
                <a:gd name="T9" fmla="*/ 4 h 4"/>
                <a:gd name="T10" fmla="*/ 3 w 3"/>
                <a:gd name="T11" fmla="*/ 4 h 4"/>
                <a:gd name="T12" fmla="*/ 3 w 3"/>
                <a:gd name="T13" fmla="*/ 1 h 4"/>
                <a:gd name="T14" fmla="*/ 1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0"/>
                  </a:moveTo>
                  <a:cubicBezTo>
                    <a:pt x="1" y="0"/>
                    <a:pt x="1" y="0"/>
                    <a:pt x="1" y="0"/>
                  </a:cubicBezTo>
                  <a:cubicBezTo>
                    <a:pt x="0" y="0"/>
                    <a:pt x="0" y="1"/>
                    <a:pt x="0" y="1"/>
                  </a:cubicBezTo>
                  <a:cubicBezTo>
                    <a:pt x="0" y="4"/>
                    <a:pt x="0" y="4"/>
                    <a:pt x="0" y="4"/>
                  </a:cubicBezTo>
                  <a:cubicBezTo>
                    <a:pt x="0" y="4"/>
                    <a:pt x="1" y="4"/>
                    <a:pt x="1" y="4"/>
                  </a:cubicBezTo>
                  <a:cubicBezTo>
                    <a:pt x="2" y="4"/>
                    <a:pt x="2" y="4"/>
                    <a:pt x="3" y="4"/>
                  </a:cubicBezTo>
                  <a:cubicBezTo>
                    <a:pt x="3" y="1"/>
                    <a:pt x="3" y="1"/>
                    <a:pt x="3" y="1"/>
                  </a:cubicBezTo>
                  <a:cubicBezTo>
                    <a:pt x="3" y="1"/>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1" name="Freeform 57"/>
            <p:cNvSpPr>
              <a:spLocks/>
            </p:cNvSpPr>
            <p:nvPr/>
          </p:nvSpPr>
          <p:spPr bwMode="auto">
            <a:xfrm>
              <a:off x="3796" y="2155"/>
              <a:ext cx="10" cy="10"/>
            </a:xfrm>
            <a:custGeom>
              <a:avLst/>
              <a:gdLst>
                <a:gd name="T0" fmla="*/ 3 w 4"/>
                <a:gd name="T1" fmla="*/ 0 h 4"/>
                <a:gd name="T2" fmla="*/ 0 w 4"/>
                <a:gd name="T3" fmla="*/ 0 h 4"/>
                <a:gd name="T4" fmla="*/ 0 w 4"/>
                <a:gd name="T5" fmla="*/ 2 h 4"/>
                <a:gd name="T6" fmla="*/ 0 w 4"/>
                <a:gd name="T7" fmla="*/ 4 h 4"/>
                <a:gd name="T8" fmla="*/ 3 w 4"/>
                <a:gd name="T9" fmla="*/ 4 h 4"/>
                <a:gd name="T10" fmla="*/ 4 w 4"/>
                <a:gd name="T11" fmla="*/ 2 h 4"/>
                <a:gd name="T12" fmla="*/ 4 w 4"/>
                <a:gd name="T13" fmla="*/ 2 h 4"/>
                <a:gd name="T14" fmla="*/ 3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3" y="0"/>
                  </a:moveTo>
                  <a:cubicBezTo>
                    <a:pt x="0" y="0"/>
                    <a:pt x="0" y="0"/>
                    <a:pt x="0" y="0"/>
                  </a:cubicBezTo>
                  <a:cubicBezTo>
                    <a:pt x="0" y="1"/>
                    <a:pt x="0" y="1"/>
                    <a:pt x="0" y="2"/>
                  </a:cubicBezTo>
                  <a:cubicBezTo>
                    <a:pt x="0" y="3"/>
                    <a:pt x="0" y="3"/>
                    <a:pt x="0" y="4"/>
                  </a:cubicBezTo>
                  <a:cubicBezTo>
                    <a:pt x="3" y="4"/>
                    <a:pt x="3" y="4"/>
                    <a:pt x="3" y="4"/>
                  </a:cubicBezTo>
                  <a:cubicBezTo>
                    <a:pt x="4" y="4"/>
                    <a:pt x="4" y="3"/>
                    <a:pt x="4" y="2"/>
                  </a:cubicBezTo>
                  <a:cubicBezTo>
                    <a:pt x="4" y="2"/>
                    <a:pt x="4" y="2"/>
                    <a:pt x="4" y="2"/>
                  </a:cubicBezTo>
                  <a:cubicBezTo>
                    <a:pt x="4" y="1"/>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2" name="Freeform 58"/>
            <p:cNvSpPr>
              <a:spLocks/>
            </p:cNvSpPr>
            <p:nvPr/>
          </p:nvSpPr>
          <p:spPr bwMode="auto">
            <a:xfrm>
              <a:off x="3877" y="2155"/>
              <a:ext cx="10" cy="10"/>
            </a:xfrm>
            <a:custGeom>
              <a:avLst/>
              <a:gdLst>
                <a:gd name="T0" fmla="*/ 4 w 4"/>
                <a:gd name="T1" fmla="*/ 0 h 4"/>
                <a:gd name="T2" fmla="*/ 2 w 4"/>
                <a:gd name="T3" fmla="*/ 0 h 4"/>
                <a:gd name="T4" fmla="*/ 0 w 4"/>
                <a:gd name="T5" fmla="*/ 2 h 4"/>
                <a:gd name="T6" fmla="*/ 0 w 4"/>
                <a:gd name="T7" fmla="*/ 2 h 4"/>
                <a:gd name="T8" fmla="*/ 2 w 4"/>
                <a:gd name="T9" fmla="*/ 4 h 4"/>
                <a:gd name="T10" fmla="*/ 4 w 4"/>
                <a:gd name="T11" fmla="*/ 4 h 4"/>
                <a:gd name="T12" fmla="*/ 4 w 4"/>
                <a:gd name="T13" fmla="*/ 2 h 4"/>
                <a:gd name="T14" fmla="*/ 4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0"/>
                  </a:moveTo>
                  <a:cubicBezTo>
                    <a:pt x="2" y="0"/>
                    <a:pt x="2" y="0"/>
                    <a:pt x="2" y="0"/>
                  </a:cubicBezTo>
                  <a:cubicBezTo>
                    <a:pt x="1" y="0"/>
                    <a:pt x="0" y="1"/>
                    <a:pt x="0" y="2"/>
                  </a:cubicBezTo>
                  <a:cubicBezTo>
                    <a:pt x="0" y="2"/>
                    <a:pt x="0" y="2"/>
                    <a:pt x="0" y="2"/>
                  </a:cubicBezTo>
                  <a:cubicBezTo>
                    <a:pt x="0" y="3"/>
                    <a:pt x="1" y="4"/>
                    <a:pt x="2" y="4"/>
                  </a:cubicBezTo>
                  <a:cubicBezTo>
                    <a:pt x="4" y="4"/>
                    <a:pt x="4" y="4"/>
                    <a:pt x="4" y="4"/>
                  </a:cubicBezTo>
                  <a:cubicBezTo>
                    <a:pt x="4" y="3"/>
                    <a:pt x="4" y="3"/>
                    <a:pt x="4" y="2"/>
                  </a:cubicBezTo>
                  <a:cubicBezTo>
                    <a:pt x="4" y="1"/>
                    <a:pt x="4" y="1"/>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3" name="Freeform 59"/>
            <p:cNvSpPr>
              <a:spLocks/>
            </p:cNvSpPr>
            <p:nvPr/>
          </p:nvSpPr>
          <p:spPr bwMode="auto">
            <a:xfrm>
              <a:off x="3813" y="2127"/>
              <a:ext cx="33" cy="38"/>
            </a:xfrm>
            <a:custGeom>
              <a:avLst/>
              <a:gdLst>
                <a:gd name="T0" fmla="*/ 11 w 13"/>
                <a:gd name="T1" fmla="*/ 0 h 15"/>
                <a:gd name="T2" fmla="*/ 10 w 13"/>
                <a:gd name="T3" fmla="*/ 2 h 15"/>
                <a:gd name="T4" fmla="*/ 10 w 13"/>
                <a:gd name="T5" fmla="*/ 11 h 15"/>
                <a:gd name="T6" fmla="*/ 9 w 13"/>
                <a:gd name="T7" fmla="*/ 12 h 15"/>
                <a:gd name="T8" fmla="*/ 2 w 13"/>
                <a:gd name="T9" fmla="*/ 12 h 15"/>
                <a:gd name="T10" fmla="*/ 0 w 13"/>
                <a:gd name="T11" fmla="*/ 14 h 15"/>
                <a:gd name="T12" fmla="*/ 2 w 13"/>
                <a:gd name="T13" fmla="*/ 15 h 15"/>
                <a:gd name="T14" fmla="*/ 11 w 13"/>
                <a:gd name="T15" fmla="*/ 15 h 15"/>
                <a:gd name="T16" fmla="*/ 12 w 13"/>
                <a:gd name="T17" fmla="*/ 15 h 15"/>
                <a:gd name="T18" fmla="*/ 12 w 13"/>
                <a:gd name="T19" fmla="*/ 15 h 15"/>
                <a:gd name="T20" fmla="*/ 13 w 13"/>
                <a:gd name="T21" fmla="*/ 13 h 15"/>
                <a:gd name="T22" fmla="*/ 13 w 13"/>
                <a:gd name="T23" fmla="*/ 2 h 15"/>
                <a:gd name="T24" fmla="*/ 11 w 13"/>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5">
                  <a:moveTo>
                    <a:pt x="11" y="0"/>
                  </a:moveTo>
                  <a:cubicBezTo>
                    <a:pt x="10" y="0"/>
                    <a:pt x="10" y="1"/>
                    <a:pt x="10" y="2"/>
                  </a:cubicBezTo>
                  <a:cubicBezTo>
                    <a:pt x="10" y="11"/>
                    <a:pt x="10" y="11"/>
                    <a:pt x="10" y="11"/>
                  </a:cubicBezTo>
                  <a:cubicBezTo>
                    <a:pt x="10" y="12"/>
                    <a:pt x="9" y="12"/>
                    <a:pt x="9" y="12"/>
                  </a:cubicBezTo>
                  <a:cubicBezTo>
                    <a:pt x="2" y="12"/>
                    <a:pt x="2" y="12"/>
                    <a:pt x="2" y="12"/>
                  </a:cubicBezTo>
                  <a:cubicBezTo>
                    <a:pt x="1" y="12"/>
                    <a:pt x="0" y="13"/>
                    <a:pt x="0" y="14"/>
                  </a:cubicBezTo>
                  <a:cubicBezTo>
                    <a:pt x="0" y="14"/>
                    <a:pt x="1" y="15"/>
                    <a:pt x="2" y="15"/>
                  </a:cubicBezTo>
                  <a:cubicBezTo>
                    <a:pt x="11" y="15"/>
                    <a:pt x="11" y="15"/>
                    <a:pt x="11" y="15"/>
                  </a:cubicBezTo>
                  <a:cubicBezTo>
                    <a:pt x="11" y="15"/>
                    <a:pt x="12" y="15"/>
                    <a:pt x="12" y="15"/>
                  </a:cubicBezTo>
                  <a:cubicBezTo>
                    <a:pt x="12" y="15"/>
                    <a:pt x="12" y="15"/>
                    <a:pt x="12" y="15"/>
                  </a:cubicBezTo>
                  <a:cubicBezTo>
                    <a:pt x="13" y="14"/>
                    <a:pt x="13" y="14"/>
                    <a:pt x="13" y="13"/>
                  </a:cubicBezTo>
                  <a:cubicBezTo>
                    <a:pt x="13" y="2"/>
                    <a:pt x="13" y="2"/>
                    <a:pt x="13" y="2"/>
                  </a:cubicBezTo>
                  <a:cubicBezTo>
                    <a:pt x="13" y="1"/>
                    <a:pt x="12"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14" name="Group 62"/>
          <p:cNvGrpSpPr>
            <a:grpSpLocks noChangeAspect="1"/>
          </p:cNvGrpSpPr>
          <p:nvPr/>
        </p:nvGrpSpPr>
        <p:grpSpPr bwMode="auto">
          <a:xfrm>
            <a:off x="2935876" y="4397224"/>
            <a:ext cx="317685" cy="253655"/>
            <a:chOff x="3775" y="2110"/>
            <a:chExt cx="129" cy="103"/>
          </a:xfrm>
          <a:solidFill>
            <a:srgbClr val="E87272"/>
          </a:solidFill>
          <a:effectLst/>
        </p:grpSpPr>
        <p:sp>
          <p:nvSpPr>
            <p:cNvPr id="115" name="Freeform 63"/>
            <p:cNvSpPr>
              <a:spLocks/>
            </p:cNvSpPr>
            <p:nvPr/>
          </p:nvSpPr>
          <p:spPr bwMode="auto">
            <a:xfrm>
              <a:off x="3775" y="2177"/>
              <a:ext cx="40" cy="36"/>
            </a:xfrm>
            <a:custGeom>
              <a:avLst/>
              <a:gdLst>
                <a:gd name="T0" fmla="*/ 5 w 16"/>
                <a:gd name="T1" fmla="*/ 0 h 14"/>
                <a:gd name="T2" fmla="*/ 0 w 16"/>
                <a:gd name="T3" fmla="*/ 4 h 14"/>
                <a:gd name="T4" fmla="*/ 10 w 16"/>
                <a:gd name="T5" fmla="*/ 14 h 14"/>
                <a:gd name="T6" fmla="*/ 16 w 16"/>
                <a:gd name="T7" fmla="*/ 9 h 14"/>
                <a:gd name="T8" fmla="*/ 5 w 16"/>
                <a:gd name="T9" fmla="*/ 0 h 14"/>
              </a:gdLst>
              <a:ahLst/>
              <a:cxnLst>
                <a:cxn ang="0">
                  <a:pos x="T0" y="T1"/>
                </a:cxn>
                <a:cxn ang="0">
                  <a:pos x="T2" y="T3"/>
                </a:cxn>
                <a:cxn ang="0">
                  <a:pos x="T4" y="T5"/>
                </a:cxn>
                <a:cxn ang="0">
                  <a:pos x="T6" y="T7"/>
                </a:cxn>
                <a:cxn ang="0">
                  <a:pos x="T8" y="T9"/>
                </a:cxn>
              </a:cxnLst>
              <a:rect l="0" t="0" r="r" b="b"/>
              <a:pathLst>
                <a:path w="16" h="14">
                  <a:moveTo>
                    <a:pt x="5" y="0"/>
                  </a:moveTo>
                  <a:cubicBezTo>
                    <a:pt x="1" y="3"/>
                    <a:pt x="0" y="4"/>
                    <a:pt x="0" y="4"/>
                  </a:cubicBezTo>
                  <a:cubicBezTo>
                    <a:pt x="10" y="14"/>
                    <a:pt x="10" y="14"/>
                    <a:pt x="10" y="14"/>
                  </a:cubicBezTo>
                  <a:cubicBezTo>
                    <a:pt x="10" y="14"/>
                    <a:pt x="13" y="11"/>
                    <a:pt x="16" y="9"/>
                  </a:cubicBez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6" name="Freeform 64"/>
            <p:cNvSpPr>
              <a:spLocks/>
            </p:cNvSpPr>
            <p:nvPr/>
          </p:nvSpPr>
          <p:spPr bwMode="auto">
            <a:xfrm>
              <a:off x="3795" y="2156"/>
              <a:ext cx="109" cy="41"/>
            </a:xfrm>
            <a:custGeom>
              <a:avLst/>
              <a:gdLst>
                <a:gd name="T0" fmla="*/ 37 w 44"/>
                <a:gd name="T1" fmla="*/ 4 h 16"/>
                <a:gd name="T2" fmla="*/ 29 w 44"/>
                <a:gd name="T3" fmla="*/ 9 h 16"/>
                <a:gd name="T4" fmla="*/ 18 w 44"/>
                <a:gd name="T5" fmla="*/ 8 h 16"/>
                <a:gd name="T6" fmla="*/ 25 w 44"/>
                <a:gd name="T7" fmla="*/ 7 h 16"/>
                <a:gd name="T8" fmla="*/ 31 w 44"/>
                <a:gd name="T9" fmla="*/ 2 h 16"/>
                <a:gd name="T10" fmla="*/ 20 w 44"/>
                <a:gd name="T11" fmla="*/ 2 h 16"/>
                <a:gd name="T12" fmla="*/ 9 w 44"/>
                <a:gd name="T13" fmla="*/ 2 h 16"/>
                <a:gd name="T14" fmla="*/ 0 w 44"/>
                <a:gd name="T15" fmla="*/ 7 h 16"/>
                <a:gd name="T16" fmla="*/ 9 w 44"/>
                <a:gd name="T17" fmla="*/ 16 h 16"/>
                <a:gd name="T18" fmla="*/ 13 w 44"/>
                <a:gd name="T19" fmla="*/ 14 h 16"/>
                <a:gd name="T20" fmla="*/ 29 w 44"/>
                <a:gd name="T21" fmla="*/ 14 h 16"/>
                <a:gd name="T22" fmla="*/ 44 w 44"/>
                <a:gd name="T23" fmla="*/ 2 h 16"/>
                <a:gd name="T24" fmla="*/ 37 w 44"/>
                <a:gd name="T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16">
                  <a:moveTo>
                    <a:pt x="37" y="4"/>
                  </a:moveTo>
                  <a:cubicBezTo>
                    <a:pt x="34" y="7"/>
                    <a:pt x="32" y="8"/>
                    <a:pt x="29" y="9"/>
                  </a:cubicBezTo>
                  <a:cubicBezTo>
                    <a:pt x="24" y="10"/>
                    <a:pt x="19" y="9"/>
                    <a:pt x="18" y="8"/>
                  </a:cubicBezTo>
                  <a:cubicBezTo>
                    <a:pt x="15" y="6"/>
                    <a:pt x="18" y="7"/>
                    <a:pt x="25" y="7"/>
                  </a:cubicBezTo>
                  <a:cubicBezTo>
                    <a:pt x="32" y="6"/>
                    <a:pt x="31" y="2"/>
                    <a:pt x="31" y="2"/>
                  </a:cubicBezTo>
                  <a:cubicBezTo>
                    <a:pt x="29" y="2"/>
                    <a:pt x="27" y="2"/>
                    <a:pt x="20" y="2"/>
                  </a:cubicBezTo>
                  <a:cubicBezTo>
                    <a:pt x="17" y="2"/>
                    <a:pt x="12" y="1"/>
                    <a:pt x="9" y="2"/>
                  </a:cubicBezTo>
                  <a:cubicBezTo>
                    <a:pt x="6" y="2"/>
                    <a:pt x="4" y="5"/>
                    <a:pt x="0" y="7"/>
                  </a:cubicBezTo>
                  <a:cubicBezTo>
                    <a:pt x="9" y="16"/>
                    <a:pt x="9" y="16"/>
                    <a:pt x="9" y="16"/>
                  </a:cubicBezTo>
                  <a:cubicBezTo>
                    <a:pt x="11" y="15"/>
                    <a:pt x="12" y="14"/>
                    <a:pt x="13" y="14"/>
                  </a:cubicBezTo>
                  <a:cubicBezTo>
                    <a:pt x="16" y="14"/>
                    <a:pt x="23" y="15"/>
                    <a:pt x="29" y="14"/>
                  </a:cubicBezTo>
                  <a:cubicBezTo>
                    <a:pt x="40" y="9"/>
                    <a:pt x="44" y="2"/>
                    <a:pt x="44" y="2"/>
                  </a:cubicBezTo>
                  <a:cubicBezTo>
                    <a:pt x="44" y="2"/>
                    <a:pt x="41" y="0"/>
                    <a:pt x="3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7" name="Freeform 65"/>
            <p:cNvSpPr>
              <a:spLocks noEditPoints="1"/>
            </p:cNvSpPr>
            <p:nvPr/>
          </p:nvSpPr>
          <p:spPr bwMode="auto">
            <a:xfrm>
              <a:off x="3810" y="2110"/>
              <a:ext cx="94" cy="41"/>
            </a:xfrm>
            <a:custGeom>
              <a:avLst/>
              <a:gdLst>
                <a:gd name="T0" fmla="*/ 38 w 38"/>
                <a:gd name="T1" fmla="*/ 0 h 16"/>
                <a:gd name="T2" fmla="*/ 34 w 38"/>
                <a:gd name="T3" fmla="*/ 0 h 16"/>
                <a:gd name="T4" fmla="*/ 34 w 38"/>
                <a:gd name="T5" fmla="*/ 6 h 16"/>
                <a:gd name="T6" fmla="*/ 32 w 38"/>
                <a:gd name="T7" fmla="*/ 6 h 16"/>
                <a:gd name="T8" fmla="*/ 32 w 38"/>
                <a:gd name="T9" fmla="*/ 0 h 16"/>
                <a:gd name="T10" fmla="*/ 28 w 38"/>
                <a:gd name="T11" fmla="*/ 0 h 16"/>
                <a:gd name="T12" fmla="*/ 28 w 38"/>
                <a:gd name="T13" fmla="*/ 6 h 16"/>
                <a:gd name="T14" fmla="*/ 12 w 38"/>
                <a:gd name="T15" fmla="*/ 6 h 16"/>
                <a:gd name="T16" fmla="*/ 12 w 38"/>
                <a:gd name="T17" fmla="*/ 3 h 16"/>
                <a:gd name="T18" fmla="*/ 12 w 38"/>
                <a:gd name="T19" fmla="*/ 1 h 16"/>
                <a:gd name="T20" fmla="*/ 11 w 38"/>
                <a:gd name="T21" fmla="*/ 0 h 16"/>
                <a:gd name="T22" fmla="*/ 9 w 38"/>
                <a:gd name="T23" fmla="*/ 0 h 16"/>
                <a:gd name="T24" fmla="*/ 3 w 38"/>
                <a:gd name="T25" fmla="*/ 0 h 16"/>
                <a:gd name="T26" fmla="*/ 1 w 38"/>
                <a:gd name="T27" fmla="*/ 0 h 16"/>
                <a:gd name="T28" fmla="*/ 0 w 38"/>
                <a:gd name="T29" fmla="*/ 2 h 16"/>
                <a:gd name="T30" fmla="*/ 0 w 38"/>
                <a:gd name="T31" fmla="*/ 3 h 16"/>
                <a:gd name="T32" fmla="*/ 0 w 38"/>
                <a:gd name="T33" fmla="*/ 13 h 16"/>
                <a:gd name="T34" fmla="*/ 0 w 38"/>
                <a:gd name="T35" fmla="*/ 15 h 16"/>
                <a:gd name="T36" fmla="*/ 2 w 38"/>
                <a:gd name="T37" fmla="*/ 16 h 16"/>
                <a:gd name="T38" fmla="*/ 3 w 38"/>
                <a:gd name="T39" fmla="*/ 16 h 16"/>
                <a:gd name="T40" fmla="*/ 9 w 38"/>
                <a:gd name="T41" fmla="*/ 16 h 16"/>
                <a:gd name="T42" fmla="*/ 11 w 38"/>
                <a:gd name="T43" fmla="*/ 16 h 16"/>
                <a:gd name="T44" fmla="*/ 12 w 38"/>
                <a:gd name="T45" fmla="*/ 14 h 16"/>
                <a:gd name="T46" fmla="*/ 12 w 38"/>
                <a:gd name="T47" fmla="*/ 13 h 16"/>
                <a:gd name="T48" fmla="*/ 12 w 38"/>
                <a:gd name="T49" fmla="*/ 10 h 16"/>
                <a:gd name="T50" fmla="*/ 38 w 38"/>
                <a:gd name="T51" fmla="*/ 10 h 16"/>
                <a:gd name="T52" fmla="*/ 38 w 38"/>
                <a:gd name="T53" fmla="*/ 0 h 16"/>
                <a:gd name="T54" fmla="*/ 3 w 38"/>
                <a:gd name="T55" fmla="*/ 3 h 16"/>
                <a:gd name="T56" fmla="*/ 9 w 38"/>
                <a:gd name="T57" fmla="*/ 3 h 16"/>
                <a:gd name="T58" fmla="*/ 9 w 38"/>
                <a:gd name="T59" fmla="*/ 13 h 16"/>
                <a:gd name="T60" fmla="*/ 3 w 38"/>
                <a:gd name="T61" fmla="*/ 13 h 16"/>
                <a:gd name="T62" fmla="*/ 3 w 38"/>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16">
                  <a:moveTo>
                    <a:pt x="38" y="0"/>
                  </a:moveTo>
                  <a:cubicBezTo>
                    <a:pt x="34" y="0"/>
                    <a:pt x="34" y="0"/>
                    <a:pt x="34" y="0"/>
                  </a:cubicBezTo>
                  <a:cubicBezTo>
                    <a:pt x="34" y="6"/>
                    <a:pt x="34" y="6"/>
                    <a:pt x="34" y="6"/>
                  </a:cubicBezTo>
                  <a:cubicBezTo>
                    <a:pt x="32" y="6"/>
                    <a:pt x="32" y="6"/>
                    <a:pt x="32" y="6"/>
                  </a:cubicBezTo>
                  <a:cubicBezTo>
                    <a:pt x="32" y="0"/>
                    <a:pt x="32" y="0"/>
                    <a:pt x="32" y="0"/>
                  </a:cubicBezTo>
                  <a:cubicBezTo>
                    <a:pt x="28" y="0"/>
                    <a:pt x="28" y="0"/>
                    <a:pt x="28" y="0"/>
                  </a:cubicBezTo>
                  <a:cubicBezTo>
                    <a:pt x="28" y="6"/>
                    <a:pt x="28" y="6"/>
                    <a:pt x="28" y="6"/>
                  </a:cubicBezTo>
                  <a:cubicBezTo>
                    <a:pt x="12" y="6"/>
                    <a:pt x="12" y="6"/>
                    <a:pt x="12" y="6"/>
                  </a:cubicBezTo>
                  <a:cubicBezTo>
                    <a:pt x="12" y="3"/>
                    <a:pt x="12" y="3"/>
                    <a:pt x="12" y="3"/>
                  </a:cubicBezTo>
                  <a:cubicBezTo>
                    <a:pt x="12" y="2"/>
                    <a:pt x="12" y="2"/>
                    <a:pt x="12" y="1"/>
                  </a:cubicBezTo>
                  <a:cubicBezTo>
                    <a:pt x="12" y="1"/>
                    <a:pt x="11" y="0"/>
                    <a:pt x="11" y="0"/>
                  </a:cubicBezTo>
                  <a:cubicBezTo>
                    <a:pt x="10" y="0"/>
                    <a:pt x="10" y="0"/>
                    <a:pt x="9" y="0"/>
                  </a:cubicBezTo>
                  <a:cubicBezTo>
                    <a:pt x="3" y="0"/>
                    <a:pt x="3" y="0"/>
                    <a:pt x="3" y="0"/>
                  </a:cubicBezTo>
                  <a:cubicBezTo>
                    <a:pt x="2" y="0"/>
                    <a:pt x="2" y="0"/>
                    <a:pt x="1" y="0"/>
                  </a:cubicBezTo>
                  <a:cubicBezTo>
                    <a:pt x="1" y="1"/>
                    <a:pt x="0" y="1"/>
                    <a:pt x="0" y="2"/>
                  </a:cubicBezTo>
                  <a:cubicBezTo>
                    <a:pt x="0" y="2"/>
                    <a:pt x="0" y="2"/>
                    <a:pt x="0" y="3"/>
                  </a:cubicBezTo>
                  <a:cubicBezTo>
                    <a:pt x="0" y="13"/>
                    <a:pt x="0" y="13"/>
                    <a:pt x="0" y="13"/>
                  </a:cubicBezTo>
                  <a:cubicBezTo>
                    <a:pt x="0" y="14"/>
                    <a:pt x="0" y="14"/>
                    <a:pt x="0" y="15"/>
                  </a:cubicBezTo>
                  <a:cubicBezTo>
                    <a:pt x="1" y="15"/>
                    <a:pt x="1" y="16"/>
                    <a:pt x="2" y="16"/>
                  </a:cubicBezTo>
                  <a:cubicBezTo>
                    <a:pt x="2" y="16"/>
                    <a:pt x="2" y="16"/>
                    <a:pt x="3" y="16"/>
                  </a:cubicBezTo>
                  <a:cubicBezTo>
                    <a:pt x="9" y="16"/>
                    <a:pt x="9" y="16"/>
                    <a:pt x="9" y="16"/>
                  </a:cubicBezTo>
                  <a:cubicBezTo>
                    <a:pt x="10" y="16"/>
                    <a:pt x="11" y="16"/>
                    <a:pt x="11" y="16"/>
                  </a:cubicBezTo>
                  <a:cubicBezTo>
                    <a:pt x="12" y="15"/>
                    <a:pt x="12" y="15"/>
                    <a:pt x="12" y="14"/>
                  </a:cubicBezTo>
                  <a:cubicBezTo>
                    <a:pt x="12" y="14"/>
                    <a:pt x="12" y="13"/>
                    <a:pt x="12" y="13"/>
                  </a:cubicBezTo>
                  <a:cubicBezTo>
                    <a:pt x="12" y="10"/>
                    <a:pt x="12" y="10"/>
                    <a:pt x="12" y="10"/>
                  </a:cubicBezTo>
                  <a:cubicBezTo>
                    <a:pt x="38" y="10"/>
                    <a:pt x="38" y="10"/>
                    <a:pt x="38" y="10"/>
                  </a:cubicBezTo>
                  <a:lnTo>
                    <a:pt x="38" y="0"/>
                  </a:lnTo>
                  <a:close/>
                  <a:moveTo>
                    <a:pt x="3" y="3"/>
                  </a:moveTo>
                  <a:cubicBezTo>
                    <a:pt x="9" y="3"/>
                    <a:pt x="9" y="3"/>
                    <a:pt x="9" y="3"/>
                  </a:cubicBezTo>
                  <a:cubicBezTo>
                    <a:pt x="9" y="13"/>
                    <a:pt x="9" y="13"/>
                    <a:pt x="9" y="13"/>
                  </a:cubicBezTo>
                  <a:cubicBezTo>
                    <a:pt x="3" y="13"/>
                    <a:pt x="3" y="13"/>
                    <a:pt x="3" y="13"/>
                  </a:cubicBezTo>
                  <a:lnTo>
                    <a:pt x="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18" name="Group 68"/>
          <p:cNvGrpSpPr>
            <a:grpSpLocks noChangeAspect="1"/>
          </p:cNvGrpSpPr>
          <p:nvPr/>
        </p:nvGrpSpPr>
        <p:grpSpPr bwMode="auto">
          <a:xfrm>
            <a:off x="2953026" y="5039462"/>
            <a:ext cx="283386" cy="273045"/>
            <a:chOff x="3770" y="2095"/>
            <a:chExt cx="137" cy="132"/>
          </a:xfrm>
          <a:solidFill>
            <a:srgbClr val="663A77"/>
          </a:solidFill>
          <a:effectLst/>
        </p:grpSpPr>
        <p:sp>
          <p:nvSpPr>
            <p:cNvPr id="119" name="Freeform 69"/>
            <p:cNvSpPr>
              <a:spLocks/>
            </p:cNvSpPr>
            <p:nvPr/>
          </p:nvSpPr>
          <p:spPr bwMode="auto">
            <a:xfrm>
              <a:off x="3770" y="2190"/>
              <a:ext cx="137" cy="37"/>
            </a:xfrm>
            <a:custGeom>
              <a:avLst/>
              <a:gdLst>
                <a:gd name="T0" fmla="*/ 52 w 55"/>
                <a:gd name="T1" fmla="*/ 6 h 15"/>
                <a:gd name="T2" fmla="*/ 38 w 55"/>
                <a:gd name="T3" fmla="*/ 6 h 15"/>
                <a:gd name="T4" fmla="*/ 37 w 55"/>
                <a:gd name="T5" fmla="*/ 6 h 15"/>
                <a:gd name="T6" fmla="*/ 37 w 55"/>
                <a:gd name="T7" fmla="*/ 3 h 15"/>
                <a:gd name="T8" fmla="*/ 37 w 55"/>
                <a:gd name="T9" fmla="*/ 1 h 15"/>
                <a:gd name="T10" fmla="*/ 35 w 55"/>
                <a:gd name="T11" fmla="*/ 0 h 15"/>
                <a:gd name="T12" fmla="*/ 20 w 55"/>
                <a:gd name="T13" fmla="*/ 0 h 15"/>
                <a:gd name="T14" fmla="*/ 18 w 55"/>
                <a:gd name="T15" fmla="*/ 3 h 15"/>
                <a:gd name="T16" fmla="*/ 18 w 55"/>
                <a:gd name="T17" fmla="*/ 6 h 15"/>
                <a:gd name="T18" fmla="*/ 18 w 55"/>
                <a:gd name="T19" fmla="*/ 6 h 15"/>
                <a:gd name="T20" fmla="*/ 3 w 55"/>
                <a:gd name="T21" fmla="*/ 6 h 15"/>
                <a:gd name="T22" fmla="*/ 0 w 55"/>
                <a:gd name="T23" fmla="*/ 8 h 15"/>
                <a:gd name="T24" fmla="*/ 0 w 55"/>
                <a:gd name="T25" fmla="*/ 14 h 15"/>
                <a:gd name="T26" fmla="*/ 1 w 55"/>
                <a:gd name="T27" fmla="*/ 15 h 15"/>
                <a:gd name="T28" fmla="*/ 2 w 55"/>
                <a:gd name="T29" fmla="*/ 14 h 15"/>
                <a:gd name="T30" fmla="*/ 2 w 55"/>
                <a:gd name="T31" fmla="*/ 8 h 15"/>
                <a:gd name="T32" fmla="*/ 3 w 55"/>
                <a:gd name="T33" fmla="*/ 8 h 15"/>
                <a:gd name="T34" fmla="*/ 18 w 55"/>
                <a:gd name="T35" fmla="*/ 8 h 15"/>
                <a:gd name="T36" fmla="*/ 18 w 55"/>
                <a:gd name="T37" fmla="*/ 8 h 15"/>
                <a:gd name="T38" fmla="*/ 18 w 55"/>
                <a:gd name="T39" fmla="*/ 9 h 15"/>
                <a:gd name="T40" fmla="*/ 19 w 55"/>
                <a:gd name="T41" fmla="*/ 9 h 15"/>
                <a:gd name="T42" fmla="*/ 20 w 55"/>
                <a:gd name="T43" fmla="*/ 9 h 15"/>
                <a:gd name="T44" fmla="*/ 20 w 55"/>
                <a:gd name="T45" fmla="*/ 8 h 15"/>
                <a:gd name="T46" fmla="*/ 20 w 55"/>
                <a:gd name="T47" fmla="*/ 3 h 15"/>
                <a:gd name="T48" fmla="*/ 20 w 55"/>
                <a:gd name="T49" fmla="*/ 2 h 15"/>
                <a:gd name="T50" fmla="*/ 35 w 55"/>
                <a:gd name="T51" fmla="*/ 2 h 15"/>
                <a:gd name="T52" fmla="*/ 35 w 55"/>
                <a:gd name="T53" fmla="*/ 3 h 15"/>
                <a:gd name="T54" fmla="*/ 35 w 55"/>
                <a:gd name="T55" fmla="*/ 8 h 15"/>
                <a:gd name="T56" fmla="*/ 36 w 55"/>
                <a:gd name="T57" fmla="*/ 9 h 15"/>
                <a:gd name="T58" fmla="*/ 36 w 55"/>
                <a:gd name="T59" fmla="*/ 9 h 15"/>
                <a:gd name="T60" fmla="*/ 37 w 55"/>
                <a:gd name="T61" fmla="*/ 9 h 15"/>
                <a:gd name="T62" fmla="*/ 37 w 55"/>
                <a:gd name="T63" fmla="*/ 8 h 15"/>
                <a:gd name="T64" fmla="*/ 38 w 55"/>
                <a:gd name="T65" fmla="*/ 8 h 15"/>
                <a:gd name="T66" fmla="*/ 52 w 55"/>
                <a:gd name="T67" fmla="*/ 8 h 15"/>
                <a:gd name="T68" fmla="*/ 53 w 55"/>
                <a:gd name="T69" fmla="*/ 8 h 15"/>
                <a:gd name="T70" fmla="*/ 53 w 55"/>
                <a:gd name="T71" fmla="*/ 14 h 15"/>
                <a:gd name="T72" fmla="*/ 54 w 55"/>
                <a:gd name="T73" fmla="*/ 15 h 15"/>
                <a:gd name="T74" fmla="*/ 55 w 55"/>
                <a:gd name="T75" fmla="*/ 14 h 15"/>
                <a:gd name="T76" fmla="*/ 55 w 55"/>
                <a:gd name="T77" fmla="*/ 8 h 15"/>
                <a:gd name="T78" fmla="*/ 52 w 55"/>
                <a:gd name="T79"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 h="15">
                  <a:moveTo>
                    <a:pt x="52" y="6"/>
                  </a:moveTo>
                  <a:cubicBezTo>
                    <a:pt x="38" y="6"/>
                    <a:pt x="38" y="6"/>
                    <a:pt x="38" y="6"/>
                  </a:cubicBezTo>
                  <a:cubicBezTo>
                    <a:pt x="38" y="6"/>
                    <a:pt x="37" y="6"/>
                    <a:pt x="37" y="6"/>
                  </a:cubicBezTo>
                  <a:cubicBezTo>
                    <a:pt x="37" y="3"/>
                    <a:pt x="37" y="3"/>
                    <a:pt x="37" y="3"/>
                  </a:cubicBezTo>
                  <a:cubicBezTo>
                    <a:pt x="37" y="2"/>
                    <a:pt x="37" y="1"/>
                    <a:pt x="37" y="1"/>
                  </a:cubicBezTo>
                  <a:cubicBezTo>
                    <a:pt x="36" y="0"/>
                    <a:pt x="36" y="0"/>
                    <a:pt x="35" y="0"/>
                  </a:cubicBezTo>
                  <a:cubicBezTo>
                    <a:pt x="20" y="0"/>
                    <a:pt x="20" y="0"/>
                    <a:pt x="20" y="0"/>
                  </a:cubicBezTo>
                  <a:cubicBezTo>
                    <a:pt x="19" y="0"/>
                    <a:pt x="18" y="1"/>
                    <a:pt x="18" y="3"/>
                  </a:cubicBezTo>
                  <a:cubicBezTo>
                    <a:pt x="18" y="6"/>
                    <a:pt x="18" y="6"/>
                    <a:pt x="18" y="6"/>
                  </a:cubicBezTo>
                  <a:cubicBezTo>
                    <a:pt x="18" y="6"/>
                    <a:pt x="18" y="6"/>
                    <a:pt x="18" y="6"/>
                  </a:cubicBezTo>
                  <a:cubicBezTo>
                    <a:pt x="3" y="6"/>
                    <a:pt x="3" y="6"/>
                    <a:pt x="3" y="6"/>
                  </a:cubicBezTo>
                  <a:cubicBezTo>
                    <a:pt x="2" y="6"/>
                    <a:pt x="0" y="7"/>
                    <a:pt x="0" y="8"/>
                  </a:cubicBezTo>
                  <a:cubicBezTo>
                    <a:pt x="0" y="14"/>
                    <a:pt x="0" y="14"/>
                    <a:pt x="0" y="14"/>
                  </a:cubicBezTo>
                  <a:cubicBezTo>
                    <a:pt x="0" y="14"/>
                    <a:pt x="1" y="15"/>
                    <a:pt x="1" y="15"/>
                  </a:cubicBezTo>
                  <a:cubicBezTo>
                    <a:pt x="2" y="15"/>
                    <a:pt x="2" y="14"/>
                    <a:pt x="2" y="14"/>
                  </a:cubicBezTo>
                  <a:cubicBezTo>
                    <a:pt x="2" y="8"/>
                    <a:pt x="2" y="8"/>
                    <a:pt x="2" y="8"/>
                  </a:cubicBezTo>
                  <a:cubicBezTo>
                    <a:pt x="2" y="8"/>
                    <a:pt x="3" y="8"/>
                    <a:pt x="3" y="8"/>
                  </a:cubicBezTo>
                  <a:cubicBezTo>
                    <a:pt x="18" y="8"/>
                    <a:pt x="18" y="8"/>
                    <a:pt x="18" y="8"/>
                  </a:cubicBezTo>
                  <a:cubicBezTo>
                    <a:pt x="18" y="8"/>
                    <a:pt x="18" y="8"/>
                    <a:pt x="18" y="8"/>
                  </a:cubicBezTo>
                  <a:cubicBezTo>
                    <a:pt x="18" y="8"/>
                    <a:pt x="18" y="8"/>
                    <a:pt x="18" y="9"/>
                  </a:cubicBezTo>
                  <a:cubicBezTo>
                    <a:pt x="18" y="9"/>
                    <a:pt x="19" y="9"/>
                    <a:pt x="19" y="9"/>
                  </a:cubicBezTo>
                  <a:cubicBezTo>
                    <a:pt x="19" y="9"/>
                    <a:pt x="19" y="9"/>
                    <a:pt x="20" y="9"/>
                  </a:cubicBezTo>
                  <a:cubicBezTo>
                    <a:pt x="20" y="8"/>
                    <a:pt x="20" y="8"/>
                    <a:pt x="20" y="8"/>
                  </a:cubicBezTo>
                  <a:cubicBezTo>
                    <a:pt x="20" y="3"/>
                    <a:pt x="20" y="3"/>
                    <a:pt x="20" y="3"/>
                  </a:cubicBezTo>
                  <a:cubicBezTo>
                    <a:pt x="20" y="2"/>
                    <a:pt x="20" y="2"/>
                    <a:pt x="20" y="2"/>
                  </a:cubicBezTo>
                  <a:cubicBezTo>
                    <a:pt x="35" y="2"/>
                    <a:pt x="35" y="2"/>
                    <a:pt x="35" y="2"/>
                  </a:cubicBezTo>
                  <a:cubicBezTo>
                    <a:pt x="35" y="2"/>
                    <a:pt x="35" y="2"/>
                    <a:pt x="35" y="3"/>
                  </a:cubicBezTo>
                  <a:cubicBezTo>
                    <a:pt x="35" y="8"/>
                    <a:pt x="35" y="8"/>
                    <a:pt x="35" y="8"/>
                  </a:cubicBezTo>
                  <a:cubicBezTo>
                    <a:pt x="35" y="8"/>
                    <a:pt x="35" y="8"/>
                    <a:pt x="36" y="9"/>
                  </a:cubicBezTo>
                  <a:cubicBezTo>
                    <a:pt x="36" y="9"/>
                    <a:pt x="36" y="9"/>
                    <a:pt x="36" y="9"/>
                  </a:cubicBezTo>
                  <a:cubicBezTo>
                    <a:pt x="37" y="9"/>
                    <a:pt x="37" y="9"/>
                    <a:pt x="37" y="9"/>
                  </a:cubicBezTo>
                  <a:cubicBezTo>
                    <a:pt x="37" y="8"/>
                    <a:pt x="37" y="8"/>
                    <a:pt x="37" y="8"/>
                  </a:cubicBezTo>
                  <a:cubicBezTo>
                    <a:pt x="37" y="8"/>
                    <a:pt x="37" y="8"/>
                    <a:pt x="38" y="8"/>
                  </a:cubicBezTo>
                  <a:cubicBezTo>
                    <a:pt x="52" y="8"/>
                    <a:pt x="52" y="8"/>
                    <a:pt x="52" y="8"/>
                  </a:cubicBezTo>
                  <a:cubicBezTo>
                    <a:pt x="53" y="8"/>
                    <a:pt x="53" y="8"/>
                    <a:pt x="53" y="8"/>
                  </a:cubicBezTo>
                  <a:cubicBezTo>
                    <a:pt x="53" y="14"/>
                    <a:pt x="53" y="14"/>
                    <a:pt x="53" y="14"/>
                  </a:cubicBezTo>
                  <a:cubicBezTo>
                    <a:pt x="53" y="14"/>
                    <a:pt x="53" y="15"/>
                    <a:pt x="54" y="15"/>
                  </a:cubicBezTo>
                  <a:cubicBezTo>
                    <a:pt x="54" y="15"/>
                    <a:pt x="55" y="14"/>
                    <a:pt x="55" y="14"/>
                  </a:cubicBezTo>
                  <a:cubicBezTo>
                    <a:pt x="55" y="8"/>
                    <a:pt x="55" y="8"/>
                    <a:pt x="55" y="8"/>
                  </a:cubicBezTo>
                  <a:cubicBezTo>
                    <a:pt x="55" y="7"/>
                    <a:pt x="54" y="6"/>
                    <a:pt x="5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0" name="Freeform 70"/>
            <p:cNvSpPr>
              <a:spLocks/>
            </p:cNvSpPr>
            <p:nvPr/>
          </p:nvSpPr>
          <p:spPr bwMode="auto">
            <a:xfrm>
              <a:off x="3820" y="2118"/>
              <a:ext cx="37" cy="69"/>
            </a:xfrm>
            <a:custGeom>
              <a:avLst/>
              <a:gdLst>
                <a:gd name="T0" fmla="*/ 2 w 15"/>
                <a:gd name="T1" fmla="*/ 14 h 28"/>
                <a:gd name="T2" fmla="*/ 3 w 15"/>
                <a:gd name="T3" fmla="*/ 13 h 28"/>
                <a:gd name="T4" fmla="*/ 3 w 15"/>
                <a:gd name="T5" fmla="*/ 8 h 28"/>
                <a:gd name="T6" fmla="*/ 4 w 15"/>
                <a:gd name="T7" fmla="*/ 4 h 28"/>
                <a:gd name="T8" fmla="*/ 4 w 15"/>
                <a:gd name="T9" fmla="*/ 4 h 28"/>
                <a:gd name="T10" fmla="*/ 4 w 15"/>
                <a:gd name="T11" fmla="*/ 12 h 28"/>
                <a:gd name="T12" fmla="*/ 4 w 15"/>
                <a:gd name="T13" fmla="*/ 13 h 28"/>
                <a:gd name="T14" fmla="*/ 4 w 15"/>
                <a:gd name="T15" fmla="*/ 26 h 28"/>
                <a:gd name="T16" fmla="*/ 5 w 15"/>
                <a:gd name="T17" fmla="*/ 28 h 28"/>
                <a:gd name="T18" fmla="*/ 5 w 15"/>
                <a:gd name="T19" fmla="*/ 28 h 28"/>
                <a:gd name="T20" fmla="*/ 5 w 15"/>
                <a:gd name="T21" fmla="*/ 28 h 28"/>
                <a:gd name="T22" fmla="*/ 7 w 15"/>
                <a:gd name="T23" fmla="*/ 26 h 28"/>
                <a:gd name="T24" fmla="*/ 7 w 15"/>
                <a:gd name="T25" fmla="*/ 14 h 28"/>
                <a:gd name="T26" fmla="*/ 8 w 15"/>
                <a:gd name="T27" fmla="*/ 14 h 28"/>
                <a:gd name="T28" fmla="*/ 8 w 15"/>
                <a:gd name="T29" fmla="*/ 26 h 28"/>
                <a:gd name="T30" fmla="*/ 10 w 15"/>
                <a:gd name="T31" fmla="*/ 28 h 28"/>
                <a:gd name="T32" fmla="*/ 10 w 15"/>
                <a:gd name="T33" fmla="*/ 28 h 28"/>
                <a:gd name="T34" fmla="*/ 10 w 15"/>
                <a:gd name="T35" fmla="*/ 28 h 28"/>
                <a:gd name="T36" fmla="*/ 12 w 15"/>
                <a:gd name="T37" fmla="*/ 26 h 28"/>
                <a:gd name="T38" fmla="*/ 12 w 15"/>
                <a:gd name="T39" fmla="*/ 13 h 28"/>
                <a:gd name="T40" fmla="*/ 12 w 15"/>
                <a:gd name="T41" fmla="*/ 12 h 28"/>
                <a:gd name="T42" fmla="*/ 12 w 15"/>
                <a:gd name="T43" fmla="*/ 4 h 28"/>
                <a:gd name="T44" fmla="*/ 12 w 15"/>
                <a:gd name="T45" fmla="*/ 4 h 28"/>
                <a:gd name="T46" fmla="*/ 12 w 15"/>
                <a:gd name="T47" fmla="*/ 8 h 28"/>
                <a:gd name="T48" fmla="*/ 12 w 15"/>
                <a:gd name="T49" fmla="*/ 13 h 28"/>
                <a:gd name="T50" fmla="*/ 14 w 15"/>
                <a:gd name="T51" fmla="*/ 14 h 28"/>
                <a:gd name="T52" fmla="*/ 15 w 15"/>
                <a:gd name="T53" fmla="*/ 13 h 28"/>
                <a:gd name="T54" fmla="*/ 15 w 15"/>
                <a:gd name="T55" fmla="*/ 8 h 28"/>
                <a:gd name="T56" fmla="*/ 13 w 15"/>
                <a:gd name="T57" fmla="*/ 1 h 28"/>
                <a:gd name="T58" fmla="*/ 10 w 15"/>
                <a:gd name="T59" fmla="*/ 0 h 28"/>
                <a:gd name="T60" fmla="*/ 10 w 15"/>
                <a:gd name="T61" fmla="*/ 0 h 28"/>
                <a:gd name="T62" fmla="*/ 10 w 15"/>
                <a:gd name="T63" fmla="*/ 0 h 28"/>
                <a:gd name="T64" fmla="*/ 10 w 15"/>
                <a:gd name="T65" fmla="*/ 0 h 28"/>
                <a:gd name="T66" fmla="*/ 8 w 15"/>
                <a:gd name="T67" fmla="*/ 4 h 28"/>
                <a:gd name="T68" fmla="*/ 8 w 15"/>
                <a:gd name="T69" fmla="*/ 1 h 28"/>
                <a:gd name="T70" fmla="*/ 8 w 15"/>
                <a:gd name="T71" fmla="*/ 1 h 28"/>
                <a:gd name="T72" fmla="*/ 8 w 15"/>
                <a:gd name="T73" fmla="*/ 0 h 28"/>
                <a:gd name="T74" fmla="*/ 8 w 15"/>
                <a:gd name="T75" fmla="*/ 0 h 28"/>
                <a:gd name="T76" fmla="*/ 7 w 15"/>
                <a:gd name="T77" fmla="*/ 0 h 28"/>
                <a:gd name="T78" fmla="*/ 7 w 15"/>
                <a:gd name="T79" fmla="*/ 0 h 28"/>
                <a:gd name="T80" fmla="*/ 7 w 15"/>
                <a:gd name="T81" fmla="*/ 1 h 28"/>
                <a:gd name="T82" fmla="*/ 7 w 15"/>
                <a:gd name="T83" fmla="*/ 1 h 28"/>
                <a:gd name="T84" fmla="*/ 7 w 15"/>
                <a:gd name="T85" fmla="*/ 4 h 28"/>
                <a:gd name="T86" fmla="*/ 6 w 15"/>
                <a:gd name="T87" fmla="*/ 0 h 28"/>
                <a:gd name="T88" fmla="*/ 6 w 15"/>
                <a:gd name="T89" fmla="*/ 0 h 28"/>
                <a:gd name="T90" fmla="*/ 6 w 15"/>
                <a:gd name="T91" fmla="*/ 0 h 28"/>
                <a:gd name="T92" fmla="*/ 5 w 15"/>
                <a:gd name="T93" fmla="*/ 0 h 28"/>
                <a:gd name="T94" fmla="*/ 2 w 15"/>
                <a:gd name="T95" fmla="*/ 1 h 28"/>
                <a:gd name="T96" fmla="*/ 0 w 15"/>
                <a:gd name="T97" fmla="*/ 8 h 28"/>
                <a:gd name="T98" fmla="*/ 0 w 15"/>
                <a:gd name="T99" fmla="*/ 13 h 28"/>
                <a:gd name="T100" fmla="*/ 2 w 15"/>
                <a:gd name="T101"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 h="28">
                  <a:moveTo>
                    <a:pt x="2" y="14"/>
                  </a:moveTo>
                  <a:cubicBezTo>
                    <a:pt x="3" y="14"/>
                    <a:pt x="3" y="14"/>
                    <a:pt x="3" y="13"/>
                  </a:cubicBezTo>
                  <a:cubicBezTo>
                    <a:pt x="3" y="13"/>
                    <a:pt x="3" y="10"/>
                    <a:pt x="3" y="8"/>
                  </a:cubicBezTo>
                  <a:cubicBezTo>
                    <a:pt x="3" y="7"/>
                    <a:pt x="3" y="4"/>
                    <a:pt x="4" y="4"/>
                  </a:cubicBezTo>
                  <a:cubicBezTo>
                    <a:pt x="4" y="4"/>
                    <a:pt x="4" y="4"/>
                    <a:pt x="4" y="4"/>
                  </a:cubicBezTo>
                  <a:cubicBezTo>
                    <a:pt x="4" y="12"/>
                    <a:pt x="4" y="12"/>
                    <a:pt x="4" y="12"/>
                  </a:cubicBezTo>
                  <a:cubicBezTo>
                    <a:pt x="4" y="12"/>
                    <a:pt x="4" y="13"/>
                    <a:pt x="4" y="13"/>
                  </a:cubicBezTo>
                  <a:cubicBezTo>
                    <a:pt x="4" y="26"/>
                    <a:pt x="4" y="26"/>
                    <a:pt x="4" y="26"/>
                  </a:cubicBezTo>
                  <a:cubicBezTo>
                    <a:pt x="4" y="27"/>
                    <a:pt x="4" y="28"/>
                    <a:pt x="5" y="28"/>
                  </a:cubicBezTo>
                  <a:cubicBezTo>
                    <a:pt x="5" y="28"/>
                    <a:pt x="5" y="28"/>
                    <a:pt x="5" y="28"/>
                  </a:cubicBezTo>
                  <a:cubicBezTo>
                    <a:pt x="5" y="28"/>
                    <a:pt x="5" y="28"/>
                    <a:pt x="5" y="28"/>
                  </a:cubicBezTo>
                  <a:cubicBezTo>
                    <a:pt x="6" y="28"/>
                    <a:pt x="7" y="27"/>
                    <a:pt x="7" y="26"/>
                  </a:cubicBezTo>
                  <a:cubicBezTo>
                    <a:pt x="7" y="14"/>
                    <a:pt x="7" y="14"/>
                    <a:pt x="7" y="14"/>
                  </a:cubicBezTo>
                  <a:cubicBezTo>
                    <a:pt x="8" y="14"/>
                    <a:pt x="8" y="14"/>
                    <a:pt x="8" y="14"/>
                  </a:cubicBezTo>
                  <a:cubicBezTo>
                    <a:pt x="8" y="26"/>
                    <a:pt x="8" y="26"/>
                    <a:pt x="8" y="26"/>
                  </a:cubicBezTo>
                  <a:cubicBezTo>
                    <a:pt x="8" y="27"/>
                    <a:pt x="9" y="28"/>
                    <a:pt x="10" y="28"/>
                  </a:cubicBezTo>
                  <a:cubicBezTo>
                    <a:pt x="10" y="28"/>
                    <a:pt x="10" y="28"/>
                    <a:pt x="10" y="28"/>
                  </a:cubicBezTo>
                  <a:cubicBezTo>
                    <a:pt x="10" y="28"/>
                    <a:pt x="10" y="28"/>
                    <a:pt x="10" y="28"/>
                  </a:cubicBezTo>
                  <a:cubicBezTo>
                    <a:pt x="11" y="28"/>
                    <a:pt x="12" y="27"/>
                    <a:pt x="12" y="26"/>
                  </a:cubicBezTo>
                  <a:cubicBezTo>
                    <a:pt x="12" y="13"/>
                    <a:pt x="12" y="13"/>
                    <a:pt x="12" y="13"/>
                  </a:cubicBezTo>
                  <a:cubicBezTo>
                    <a:pt x="12" y="13"/>
                    <a:pt x="12" y="12"/>
                    <a:pt x="12" y="12"/>
                  </a:cubicBezTo>
                  <a:cubicBezTo>
                    <a:pt x="12" y="4"/>
                    <a:pt x="12" y="4"/>
                    <a:pt x="12" y="4"/>
                  </a:cubicBezTo>
                  <a:cubicBezTo>
                    <a:pt x="12" y="4"/>
                    <a:pt x="12" y="4"/>
                    <a:pt x="12" y="4"/>
                  </a:cubicBezTo>
                  <a:cubicBezTo>
                    <a:pt x="12" y="4"/>
                    <a:pt x="12" y="7"/>
                    <a:pt x="12" y="8"/>
                  </a:cubicBezTo>
                  <a:cubicBezTo>
                    <a:pt x="13" y="10"/>
                    <a:pt x="12" y="13"/>
                    <a:pt x="12" y="13"/>
                  </a:cubicBezTo>
                  <a:cubicBezTo>
                    <a:pt x="12" y="14"/>
                    <a:pt x="13" y="14"/>
                    <a:pt x="14" y="14"/>
                  </a:cubicBezTo>
                  <a:cubicBezTo>
                    <a:pt x="15" y="14"/>
                    <a:pt x="15" y="14"/>
                    <a:pt x="15" y="13"/>
                  </a:cubicBezTo>
                  <a:cubicBezTo>
                    <a:pt x="15" y="13"/>
                    <a:pt x="15" y="10"/>
                    <a:pt x="15" y="8"/>
                  </a:cubicBezTo>
                  <a:cubicBezTo>
                    <a:pt x="15" y="3"/>
                    <a:pt x="13" y="1"/>
                    <a:pt x="13" y="1"/>
                  </a:cubicBezTo>
                  <a:cubicBezTo>
                    <a:pt x="12" y="1"/>
                    <a:pt x="11" y="0"/>
                    <a:pt x="10" y="0"/>
                  </a:cubicBezTo>
                  <a:cubicBezTo>
                    <a:pt x="10" y="0"/>
                    <a:pt x="10" y="0"/>
                    <a:pt x="10" y="0"/>
                  </a:cubicBezTo>
                  <a:cubicBezTo>
                    <a:pt x="10" y="0"/>
                    <a:pt x="10" y="0"/>
                    <a:pt x="10" y="0"/>
                  </a:cubicBezTo>
                  <a:cubicBezTo>
                    <a:pt x="10" y="0"/>
                    <a:pt x="10" y="0"/>
                    <a:pt x="10" y="0"/>
                  </a:cubicBezTo>
                  <a:cubicBezTo>
                    <a:pt x="10" y="0"/>
                    <a:pt x="9" y="2"/>
                    <a:pt x="8" y="4"/>
                  </a:cubicBezTo>
                  <a:cubicBezTo>
                    <a:pt x="8" y="3"/>
                    <a:pt x="8" y="1"/>
                    <a:pt x="8" y="1"/>
                  </a:cubicBezTo>
                  <a:cubicBezTo>
                    <a:pt x="8" y="1"/>
                    <a:pt x="8" y="1"/>
                    <a:pt x="8" y="1"/>
                  </a:cubicBezTo>
                  <a:cubicBezTo>
                    <a:pt x="8" y="0"/>
                    <a:pt x="8" y="0"/>
                    <a:pt x="8" y="0"/>
                  </a:cubicBezTo>
                  <a:cubicBezTo>
                    <a:pt x="8" y="0"/>
                    <a:pt x="8" y="0"/>
                    <a:pt x="8" y="0"/>
                  </a:cubicBezTo>
                  <a:cubicBezTo>
                    <a:pt x="7" y="0"/>
                    <a:pt x="7" y="0"/>
                    <a:pt x="7" y="0"/>
                  </a:cubicBezTo>
                  <a:cubicBezTo>
                    <a:pt x="7" y="0"/>
                    <a:pt x="7" y="0"/>
                    <a:pt x="7" y="0"/>
                  </a:cubicBezTo>
                  <a:cubicBezTo>
                    <a:pt x="7" y="1"/>
                    <a:pt x="7" y="1"/>
                    <a:pt x="7" y="1"/>
                  </a:cubicBezTo>
                  <a:cubicBezTo>
                    <a:pt x="7" y="1"/>
                    <a:pt x="7" y="1"/>
                    <a:pt x="7" y="1"/>
                  </a:cubicBezTo>
                  <a:cubicBezTo>
                    <a:pt x="7" y="1"/>
                    <a:pt x="7" y="3"/>
                    <a:pt x="7" y="4"/>
                  </a:cubicBezTo>
                  <a:cubicBezTo>
                    <a:pt x="6" y="2"/>
                    <a:pt x="6" y="0"/>
                    <a:pt x="6" y="0"/>
                  </a:cubicBezTo>
                  <a:cubicBezTo>
                    <a:pt x="6" y="0"/>
                    <a:pt x="6" y="0"/>
                    <a:pt x="6" y="0"/>
                  </a:cubicBezTo>
                  <a:cubicBezTo>
                    <a:pt x="6" y="0"/>
                    <a:pt x="6" y="0"/>
                    <a:pt x="6" y="0"/>
                  </a:cubicBezTo>
                  <a:cubicBezTo>
                    <a:pt x="5" y="0"/>
                    <a:pt x="5" y="0"/>
                    <a:pt x="5" y="0"/>
                  </a:cubicBezTo>
                  <a:cubicBezTo>
                    <a:pt x="4" y="0"/>
                    <a:pt x="3" y="1"/>
                    <a:pt x="2" y="1"/>
                  </a:cubicBezTo>
                  <a:cubicBezTo>
                    <a:pt x="2" y="1"/>
                    <a:pt x="1" y="3"/>
                    <a:pt x="0" y="8"/>
                  </a:cubicBezTo>
                  <a:cubicBezTo>
                    <a:pt x="0" y="10"/>
                    <a:pt x="0" y="13"/>
                    <a:pt x="0" y="13"/>
                  </a:cubicBezTo>
                  <a:cubicBezTo>
                    <a:pt x="1" y="14"/>
                    <a:pt x="1" y="14"/>
                    <a:pt x="2"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1" name="Freeform 71"/>
            <p:cNvSpPr>
              <a:spLocks/>
            </p:cNvSpPr>
            <p:nvPr/>
          </p:nvSpPr>
          <p:spPr bwMode="auto">
            <a:xfrm>
              <a:off x="3830" y="2095"/>
              <a:ext cx="17" cy="20"/>
            </a:xfrm>
            <a:custGeom>
              <a:avLst/>
              <a:gdLst>
                <a:gd name="T0" fmla="*/ 1 w 7"/>
                <a:gd name="T1" fmla="*/ 5 h 8"/>
                <a:gd name="T2" fmla="*/ 4 w 7"/>
                <a:gd name="T3" fmla="*/ 8 h 8"/>
                <a:gd name="T4" fmla="*/ 7 w 7"/>
                <a:gd name="T5" fmla="*/ 5 h 8"/>
                <a:gd name="T6" fmla="*/ 7 w 7"/>
                <a:gd name="T7" fmla="*/ 4 h 8"/>
                <a:gd name="T8" fmla="*/ 7 w 7"/>
                <a:gd name="T9" fmla="*/ 4 h 8"/>
                <a:gd name="T10" fmla="*/ 4 w 7"/>
                <a:gd name="T11" fmla="*/ 0 h 8"/>
                <a:gd name="T12" fmla="*/ 1 w 7"/>
                <a:gd name="T13" fmla="*/ 4 h 8"/>
                <a:gd name="T14" fmla="*/ 0 w 7"/>
                <a:gd name="T15" fmla="*/ 4 h 8"/>
                <a:gd name="T16" fmla="*/ 1 w 7"/>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8">
                  <a:moveTo>
                    <a:pt x="1" y="5"/>
                  </a:moveTo>
                  <a:cubicBezTo>
                    <a:pt x="1" y="7"/>
                    <a:pt x="2" y="8"/>
                    <a:pt x="4" y="8"/>
                  </a:cubicBezTo>
                  <a:cubicBezTo>
                    <a:pt x="5" y="8"/>
                    <a:pt x="6" y="7"/>
                    <a:pt x="7" y="5"/>
                  </a:cubicBezTo>
                  <a:cubicBezTo>
                    <a:pt x="7" y="5"/>
                    <a:pt x="7" y="5"/>
                    <a:pt x="7" y="4"/>
                  </a:cubicBezTo>
                  <a:cubicBezTo>
                    <a:pt x="7" y="4"/>
                    <a:pt x="7" y="4"/>
                    <a:pt x="7" y="4"/>
                  </a:cubicBezTo>
                  <a:cubicBezTo>
                    <a:pt x="7" y="2"/>
                    <a:pt x="5" y="0"/>
                    <a:pt x="4" y="0"/>
                  </a:cubicBezTo>
                  <a:cubicBezTo>
                    <a:pt x="2" y="0"/>
                    <a:pt x="1" y="2"/>
                    <a:pt x="1" y="4"/>
                  </a:cubicBezTo>
                  <a:cubicBezTo>
                    <a:pt x="0" y="4"/>
                    <a:pt x="0" y="4"/>
                    <a:pt x="0" y="4"/>
                  </a:cubicBezTo>
                  <a:cubicBezTo>
                    <a:pt x="0" y="5"/>
                    <a:pt x="0"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2" name="Freeform 72"/>
            <p:cNvSpPr>
              <a:spLocks/>
            </p:cNvSpPr>
            <p:nvPr/>
          </p:nvSpPr>
          <p:spPr bwMode="auto">
            <a:xfrm>
              <a:off x="3867"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3 w 14"/>
                <a:gd name="T55" fmla="*/ 7 h 26"/>
                <a:gd name="T56" fmla="*/ 12 w 14"/>
                <a:gd name="T57" fmla="*/ 1 h 26"/>
                <a:gd name="T58" fmla="*/ 9 w 14"/>
                <a:gd name="T59" fmla="*/ 0 h 26"/>
                <a:gd name="T60" fmla="*/ 8 w 14"/>
                <a:gd name="T61" fmla="*/ 0 h 26"/>
                <a:gd name="T62" fmla="*/ 8 w 14"/>
                <a:gd name="T63" fmla="*/ 0 h 26"/>
                <a:gd name="T64" fmla="*/ 8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1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5"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3" y="7"/>
                  </a:cubicBezTo>
                  <a:cubicBezTo>
                    <a:pt x="13" y="3"/>
                    <a:pt x="12" y="1"/>
                    <a:pt x="12" y="1"/>
                  </a:cubicBezTo>
                  <a:cubicBezTo>
                    <a:pt x="11" y="0"/>
                    <a:pt x="10" y="0"/>
                    <a:pt x="9" y="0"/>
                  </a:cubicBezTo>
                  <a:cubicBezTo>
                    <a:pt x="9" y="0"/>
                    <a:pt x="9" y="0"/>
                    <a:pt x="8" y="0"/>
                  </a:cubicBezTo>
                  <a:cubicBezTo>
                    <a:pt x="8" y="0"/>
                    <a:pt x="8" y="0"/>
                    <a:pt x="8" y="0"/>
                  </a:cubicBezTo>
                  <a:cubicBezTo>
                    <a:pt x="8" y="0"/>
                    <a:pt x="8" y="0"/>
                    <a:pt x="8" y="0"/>
                  </a:cubicBezTo>
                  <a:cubicBezTo>
                    <a:pt x="8"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4" y="0"/>
                    <a:pt x="4" y="0"/>
                    <a:pt x="4" y="0"/>
                  </a:cubicBezTo>
                  <a:cubicBezTo>
                    <a:pt x="3" y="0"/>
                    <a:pt x="2" y="0"/>
                    <a:pt x="1"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3" name="Freeform 73"/>
            <p:cNvSpPr>
              <a:spLocks/>
            </p:cNvSpPr>
            <p:nvPr/>
          </p:nvSpPr>
          <p:spPr bwMode="auto">
            <a:xfrm>
              <a:off x="3875" y="2115"/>
              <a:ext cx="17" cy="18"/>
            </a:xfrm>
            <a:custGeom>
              <a:avLst/>
              <a:gdLst>
                <a:gd name="T0" fmla="*/ 1 w 7"/>
                <a:gd name="T1" fmla="*/ 5 h 7"/>
                <a:gd name="T2" fmla="*/ 4 w 7"/>
                <a:gd name="T3" fmla="*/ 7 h 7"/>
                <a:gd name="T4" fmla="*/ 6 w 7"/>
                <a:gd name="T5" fmla="*/ 4 h 7"/>
                <a:gd name="T6" fmla="*/ 7 w 7"/>
                <a:gd name="T7" fmla="*/ 3 h 7"/>
                <a:gd name="T8" fmla="*/ 6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6" y="3"/>
                  </a:cubicBezTo>
                  <a:cubicBezTo>
                    <a:pt x="6" y="1"/>
                    <a:pt x="5" y="0"/>
                    <a:pt x="4" y="0"/>
                  </a:cubicBezTo>
                  <a:cubicBezTo>
                    <a:pt x="2" y="0"/>
                    <a:pt x="1" y="1"/>
                    <a:pt x="1" y="3"/>
                  </a:cubicBezTo>
                  <a:cubicBezTo>
                    <a:pt x="0" y="3"/>
                    <a:pt x="0" y="3"/>
                    <a:pt x="0" y="3"/>
                  </a:cubicBezTo>
                  <a:cubicBezTo>
                    <a:pt x="0" y="4"/>
                    <a:pt x="0" y="4"/>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4" name="Freeform 74"/>
            <p:cNvSpPr>
              <a:spLocks/>
            </p:cNvSpPr>
            <p:nvPr/>
          </p:nvSpPr>
          <p:spPr bwMode="auto">
            <a:xfrm>
              <a:off x="3778"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4 w 14"/>
                <a:gd name="T55" fmla="*/ 7 h 26"/>
                <a:gd name="T56" fmla="*/ 12 w 14"/>
                <a:gd name="T57" fmla="*/ 1 h 26"/>
                <a:gd name="T58" fmla="*/ 9 w 14"/>
                <a:gd name="T59" fmla="*/ 0 h 26"/>
                <a:gd name="T60" fmla="*/ 9 w 14"/>
                <a:gd name="T61" fmla="*/ 0 h 26"/>
                <a:gd name="T62" fmla="*/ 9 w 14"/>
                <a:gd name="T63" fmla="*/ 0 h 26"/>
                <a:gd name="T64" fmla="*/ 9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2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6"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4" y="7"/>
                  </a:cubicBezTo>
                  <a:cubicBezTo>
                    <a:pt x="13" y="3"/>
                    <a:pt x="12" y="1"/>
                    <a:pt x="12" y="1"/>
                  </a:cubicBezTo>
                  <a:cubicBezTo>
                    <a:pt x="11" y="0"/>
                    <a:pt x="10" y="0"/>
                    <a:pt x="9" y="0"/>
                  </a:cubicBezTo>
                  <a:cubicBezTo>
                    <a:pt x="9" y="0"/>
                    <a:pt x="9" y="0"/>
                    <a:pt x="9" y="0"/>
                  </a:cubicBezTo>
                  <a:cubicBezTo>
                    <a:pt x="9" y="0"/>
                    <a:pt x="9" y="0"/>
                    <a:pt x="9" y="0"/>
                  </a:cubicBezTo>
                  <a:cubicBezTo>
                    <a:pt x="9" y="0"/>
                    <a:pt x="9" y="0"/>
                    <a:pt x="9" y="0"/>
                  </a:cubicBezTo>
                  <a:cubicBezTo>
                    <a:pt x="9"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5" y="0"/>
                    <a:pt x="4" y="0"/>
                    <a:pt x="4" y="0"/>
                  </a:cubicBezTo>
                  <a:cubicBezTo>
                    <a:pt x="3" y="0"/>
                    <a:pt x="2" y="0"/>
                    <a:pt x="2"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5" name="Freeform 75"/>
            <p:cNvSpPr>
              <a:spLocks/>
            </p:cNvSpPr>
            <p:nvPr/>
          </p:nvSpPr>
          <p:spPr bwMode="auto">
            <a:xfrm>
              <a:off x="3785" y="2115"/>
              <a:ext cx="18" cy="18"/>
            </a:xfrm>
            <a:custGeom>
              <a:avLst/>
              <a:gdLst>
                <a:gd name="T0" fmla="*/ 1 w 7"/>
                <a:gd name="T1" fmla="*/ 5 h 7"/>
                <a:gd name="T2" fmla="*/ 4 w 7"/>
                <a:gd name="T3" fmla="*/ 7 h 7"/>
                <a:gd name="T4" fmla="*/ 6 w 7"/>
                <a:gd name="T5" fmla="*/ 4 h 7"/>
                <a:gd name="T6" fmla="*/ 7 w 7"/>
                <a:gd name="T7" fmla="*/ 3 h 7"/>
                <a:gd name="T8" fmla="*/ 7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7" y="3"/>
                  </a:cubicBezTo>
                  <a:cubicBezTo>
                    <a:pt x="7" y="1"/>
                    <a:pt x="5" y="0"/>
                    <a:pt x="4" y="0"/>
                  </a:cubicBezTo>
                  <a:cubicBezTo>
                    <a:pt x="2" y="0"/>
                    <a:pt x="1" y="1"/>
                    <a:pt x="1" y="3"/>
                  </a:cubicBezTo>
                  <a:cubicBezTo>
                    <a:pt x="1" y="3"/>
                    <a:pt x="0" y="3"/>
                    <a:pt x="0" y="3"/>
                  </a:cubicBezTo>
                  <a:cubicBezTo>
                    <a:pt x="0" y="4"/>
                    <a:pt x="1" y="4"/>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cxnSp>
        <p:nvCxnSpPr>
          <p:cNvPr id="127" name="直接连接符 126"/>
          <p:cNvCxnSpPr/>
          <p:nvPr/>
        </p:nvCxnSpPr>
        <p:spPr>
          <a:xfrm>
            <a:off x="3390900" y="4289883"/>
            <a:ext cx="0" cy="45876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3390900" y="4920649"/>
            <a:ext cx="0" cy="45876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a:off x="3390900" y="3028349"/>
            <a:ext cx="0" cy="45876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a:off x="3390900" y="3659116"/>
            <a:ext cx="0" cy="45876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2" name="文本框 131"/>
          <p:cNvSpPr txBox="1"/>
          <p:nvPr/>
        </p:nvSpPr>
        <p:spPr>
          <a:xfrm>
            <a:off x="3407467" y="3028541"/>
            <a:ext cx="2366891" cy="461665"/>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sp>
        <p:nvSpPr>
          <p:cNvPr id="133" name="文本框 132"/>
          <p:cNvSpPr txBox="1"/>
          <p:nvPr/>
        </p:nvSpPr>
        <p:spPr>
          <a:xfrm>
            <a:off x="3407467" y="3637711"/>
            <a:ext cx="2366891" cy="461665"/>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sp>
        <p:nvSpPr>
          <p:cNvPr id="134" name="文本框 133"/>
          <p:cNvSpPr txBox="1"/>
          <p:nvPr/>
        </p:nvSpPr>
        <p:spPr>
          <a:xfrm>
            <a:off x="3407467" y="4275771"/>
            <a:ext cx="2366891" cy="461665"/>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sp>
        <p:nvSpPr>
          <p:cNvPr id="135" name="文本框 134"/>
          <p:cNvSpPr txBox="1"/>
          <p:nvPr/>
        </p:nvSpPr>
        <p:spPr>
          <a:xfrm>
            <a:off x="3407467" y="4894986"/>
            <a:ext cx="2366891" cy="461665"/>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sp>
        <p:nvSpPr>
          <p:cNvPr id="137" name="文本框 136"/>
          <p:cNvSpPr txBox="1"/>
          <p:nvPr/>
        </p:nvSpPr>
        <p:spPr>
          <a:xfrm>
            <a:off x="2766086" y="1482273"/>
            <a:ext cx="2677893" cy="830997"/>
          </a:xfrm>
          <a:prstGeom prst="rect">
            <a:avLst/>
          </a:prstGeom>
          <a:noFill/>
        </p:spPr>
        <p:txBody>
          <a:bodyPr wrap="square" rtlCol="0">
            <a:spAutoFit/>
          </a:bodyPr>
          <a:lstStyle/>
          <a:p>
            <a:pPr algn="ctr"/>
            <a:r>
              <a:rPr lang="en-US" altLang="zh-CN" sz="24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YOUR TITTLE HERE</a:t>
            </a:r>
            <a:endParaRPr lang="zh-CN" altLang="en-US" sz="24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endParaRPr>
          </a:p>
        </p:txBody>
      </p:sp>
      <p:grpSp>
        <p:nvGrpSpPr>
          <p:cNvPr id="8" name="组合 7"/>
          <p:cNvGrpSpPr/>
          <p:nvPr/>
        </p:nvGrpSpPr>
        <p:grpSpPr>
          <a:xfrm>
            <a:off x="1041306" y="2509169"/>
            <a:ext cx="10109389" cy="1776009"/>
            <a:chOff x="1135456" y="2509169"/>
            <a:chExt cx="10109389" cy="1776009"/>
          </a:xfrm>
        </p:grpSpPr>
        <p:sp>
          <p:nvSpPr>
            <p:cNvPr id="143" name="任意多边形 142"/>
            <p:cNvSpPr/>
            <p:nvPr/>
          </p:nvSpPr>
          <p:spPr>
            <a:xfrm rot="16200000">
              <a:off x="620017" y="3024608"/>
              <a:ext cx="1776008" cy="745129"/>
            </a:xfrm>
            <a:custGeom>
              <a:avLst/>
              <a:gdLst>
                <a:gd name="connsiteX0" fmla="*/ 2959906 w 2960298"/>
                <a:gd name="connsiteY0" fmla="*/ 1556715 h 1640757"/>
                <a:gd name="connsiteX1" fmla="*/ 2928441 w 2960298"/>
                <a:gd name="connsiteY1" fmla="*/ 1610244 h 1640757"/>
                <a:gd name="connsiteX2" fmla="*/ 2916500 w 2960298"/>
                <a:gd name="connsiteY2" fmla="*/ 1616954 h 1640757"/>
                <a:gd name="connsiteX3" fmla="*/ 2905539 w 2960298"/>
                <a:gd name="connsiteY3" fmla="*/ 1627311 h 1640757"/>
                <a:gd name="connsiteX4" fmla="*/ 1625565 w 2960298"/>
                <a:gd name="connsiteY4" fmla="*/ 214999 h 1640757"/>
                <a:gd name="connsiteX5" fmla="*/ 1469769 w 2960298"/>
                <a:gd name="connsiteY5" fmla="*/ 165598 h 1640757"/>
                <a:gd name="connsiteX6" fmla="*/ 1410514 w 2960298"/>
                <a:gd name="connsiteY6" fmla="*/ 178291 h 1640757"/>
                <a:gd name="connsiteX7" fmla="*/ 1410515 w 2960298"/>
                <a:gd name="connsiteY7" fmla="*/ 178292 h 1640757"/>
                <a:gd name="connsiteX8" fmla="*/ 1363633 w 2960298"/>
                <a:gd name="connsiteY8" fmla="*/ 204635 h 1640757"/>
                <a:gd name="connsiteX9" fmla="*/ 1356679 w 2960298"/>
                <a:gd name="connsiteY9" fmla="*/ 213713 h 1640757"/>
                <a:gd name="connsiteX10" fmla="*/ 1334734 w 2960298"/>
                <a:gd name="connsiteY10" fmla="*/ 231227 h 1640757"/>
                <a:gd name="connsiteX11" fmla="*/ 57280 w 2960298"/>
                <a:gd name="connsiteY11" fmla="*/ 1640757 h 1640757"/>
                <a:gd name="connsiteX12" fmla="*/ 31858 w 2960298"/>
                <a:gd name="connsiteY12" fmla="*/ 1626472 h 1640757"/>
                <a:gd name="connsiteX13" fmla="*/ 1193 w 2960298"/>
                <a:gd name="connsiteY13" fmla="*/ 1553567 h 1640757"/>
                <a:gd name="connsiteX14" fmla="*/ 18465 w 2960298"/>
                <a:gd name="connsiteY14" fmla="*/ 1520845 h 1640757"/>
                <a:gd name="connsiteX15" fmla="*/ 18559 w 2960298"/>
                <a:gd name="connsiteY15" fmla="*/ 1520548 h 1640757"/>
                <a:gd name="connsiteX16" fmla="*/ 18700 w 2960298"/>
                <a:gd name="connsiteY16" fmla="*/ 1520399 h 1640757"/>
                <a:gd name="connsiteX17" fmla="*/ 21118 w 2960298"/>
                <a:gd name="connsiteY17" fmla="*/ 1515820 h 1640757"/>
                <a:gd name="connsiteX18" fmla="*/ 1334734 w 2960298"/>
                <a:gd name="connsiteY18" fmla="*/ 66389 h 1640757"/>
                <a:gd name="connsiteX19" fmla="*/ 1356679 w 2960298"/>
                <a:gd name="connsiteY19" fmla="*/ 48875 h 1640757"/>
                <a:gd name="connsiteX20" fmla="*/ 1363633 w 2960298"/>
                <a:gd name="connsiteY20" fmla="*/ 39797 h 1640757"/>
                <a:gd name="connsiteX21" fmla="*/ 1410515 w 2960298"/>
                <a:gd name="connsiteY21" fmla="*/ 13454 h 1640757"/>
                <a:gd name="connsiteX22" fmla="*/ 1410514 w 2960298"/>
                <a:gd name="connsiteY22" fmla="*/ 13453 h 1640757"/>
                <a:gd name="connsiteX23" fmla="*/ 1469769 w 2960298"/>
                <a:gd name="connsiteY23" fmla="*/ 760 h 1640757"/>
                <a:gd name="connsiteX24" fmla="*/ 1625565 w 2960298"/>
                <a:gd name="connsiteY24" fmla="*/ 50161 h 1640757"/>
                <a:gd name="connsiteX25" fmla="*/ 2939180 w 2960298"/>
                <a:gd name="connsiteY25" fmla="*/ 1499592 h 1640757"/>
                <a:gd name="connsiteX26" fmla="*/ 2959906 w 2960298"/>
                <a:gd name="connsiteY26" fmla="*/ 1556715 h 164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60298" h="1640757">
                  <a:moveTo>
                    <a:pt x="2959906" y="1556715"/>
                  </a:moveTo>
                  <a:cubicBezTo>
                    <a:pt x="2957769" y="1575984"/>
                    <a:pt x="2946933" y="1594653"/>
                    <a:pt x="2928441" y="1610244"/>
                  </a:cubicBezTo>
                  <a:lnTo>
                    <a:pt x="2916500" y="1616954"/>
                  </a:lnTo>
                  <a:lnTo>
                    <a:pt x="2905539" y="1627311"/>
                  </a:lnTo>
                  <a:lnTo>
                    <a:pt x="1625565" y="214999"/>
                  </a:lnTo>
                  <a:cubicBezTo>
                    <a:pt x="1592961" y="179024"/>
                    <a:pt x="1530651" y="160785"/>
                    <a:pt x="1469769" y="165598"/>
                  </a:cubicBezTo>
                  <a:cubicBezTo>
                    <a:pt x="1449475" y="167202"/>
                    <a:pt x="1429339" y="171368"/>
                    <a:pt x="1410514" y="178291"/>
                  </a:cubicBezTo>
                  <a:lnTo>
                    <a:pt x="1410515" y="178292"/>
                  </a:lnTo>
                  <a:cubicBezTo>
                    <a:pt x="1391691" y="185215"/>
                    <a:pt x="1375960" y="194241"/>
                    <a:pt x="1363633" y="204635"/>
                  </a:cubicBezTo>
                  <a:lnTo>
                    <a:pt x="1356679" y="213713"/>
                  </a:lnTo>
                  <a:lnTo>
                    <a:pt x="1334734" y="231227"/>
                  </a:lnTo>
                  <a:lnTo>
                    <a:pt x="57280" y="1640757"/>
                  </a:lnTo>
                  <a:lnTo>
                    <a:pt x="31858" y="1626472"/>
                  </a:lnTo>
                  <a:cubicBezTo>
                    <a:pt x="7202" y="1605684"/>
                    <a:pt x="-3844" y="1579423"/>
                    <a:pt x="1193" y="1553567"/>
                  </a:cubicBezTo>
                  <a:lnTo>
                    <a:pt x="18465" y="1520845"/>
                  </a:lnTo>
                  <a:lnTo>
                    <a:pt x="18559" y="1520548"/>
                  </a:lnTo>
                  <a:lnTo>
                    <a:pt x="18700" y="1520399"/>
                  </a:lnTo>
                  <a:lnTo>
                    <a:pt x="21118" y="1515820"/>
                  </a:lnTo>
                  <a:lnTo>
                    <a:pt x="1334734" y="66389"/>
                  </a:lnTo>
                  <a:lnTo>
                    <a:pt x="1356679" y="48875"/>
                  </a:lnTo>
                  <a:lnTo>
                    <a:pt x="1363633" y="39797"/>
                  </a:lnTo>
                  <a:cubicBezTo>
                    <a:pt x="1375960" y="29403"/>
                    <a:pt x="1391691" y="20377"/>
                    <a:pt x="1410515" y="13454"/>
                  </a:cubicBezTo>
                  <a:lnTo>
                    <a:pt x="1410514" y="13453"/>
                  </a:lnTo>
                  <a:cubicBezTo>
                    <a:pt x="1429339" y="6530"/>
                    <a:pt x="1449475" y="2364"/>
                    <a:pt x="1469769" y="760"/>
                  </a:cubicBezTo>
                  <a:cubicBezTo>
                    <a:pt x="1530651" y="-4053"/>
                    <a:pt x="1592961" y="14186"/>
                    <a:pt x="1625565" y="50161"/>
                  </a:cubicBezTo>
                  <a:lnTo>
                    <a:pt x="2939180" y="1499592"/>
                  </a:lnTo>
                  <a:cubicBezTo>
                    <a:pt x="2955483" y="1517580"/>
                    <a:pt x="2962044" y="1537447"/>
                    <a:pt x="2959906" y="1556715"/>
                  </a:cubicBezTo>
                  <a:close/>
                </a:path>
              </a:pathLst>
            </a:custGeom>
            <a:solidFill>
              <a:schemeClr val="bg1">
                <a:lumMod val="95000"/>
              </a:schemeClr>
            </a:solidFill>
            <a:ln>
              <a:noFill/>
            </a:ln>
            <a:effectLst>
              <a:outerShdw blurRad="254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44" name="任意多边形 143"/>
            <p:cNvSpPr/>
            <p:nvPr/>
          </p:nvSpPr>
          <p:spPr>
            <a:xfrm rot="5400000" flipH="1">
              <a:off x="9984277" y="3024609"/>
              <a:ext cx="1776008" cy="745129"/>
            </a:xfrm>
            <a:custGeom>
              <a:avLst/>
              <a:gdLst>
                <a:gd name="connsiteX0" fmla="*/ 2959906 w 2960298"/>
                <a:gd name="connsiteY0" fmla="*/ 1556715 h 1640757"/>
                <a:gd name="connsiteX1" fmla="*/ 2928441 w 2960298"/>
                <a:gd name="connsiteY1" fmla="*/ 1610244 h 1640757"/>
                <a:gd name="connsiteX2" fmla="*/ 2916500 w 2960298"/>
                <a:gd name="connsiteY2" fmla="*/ 1616954 h 1640757"/>
                <a:gd name="connsiteX3" fmla="*/ 2905539 w 2960298"/>
                <a:gd name="connsiteY3" fmla="*/ 1627311 h 1640757"/>
                <a:gd name="connsiteX4" fmla="*/ 1625565 w 2960298"/>
                <a:gd name="connsiteY4" fmla="*/ 214999 h 1640757"/>
                <a:gd name="connsiteX5" fmla="*/ 1469769 w 2960298"/>
                <a:gd name="connsiteY5" fmla="*/ 165598 h 1640757"/>
                <a:gd name="connsiteX6" fmla="*/ 1410514 w 2960298"/>
                <a:gd name="connsiteY6" fmla="*/ 178291 h 1640757"/>
                <a:gd name="connsiteX7" fmla="*/ 1410515 w 2960298"/>
                <a:gd name="connsiteY7" fmla="*/ 178292 h 1640757"/>
                <a:gd name="connsiteX8" fmla="*/ 1363633 w 2960298"/>
                <a:gd name="connsiteY8" fmla="*/ 204635 h 1640757"/>
                <a:gd name="connsiteX9" fmla="*/ 1356679 w 2960298"/>
                <a:gd name="connsiteY9" fmla="*/ 213713 h 1640757"/>
                <a:gd name="connsiteX10" fmla="*/ 1334734 w 2960298"/>
                <a:gd name="connsiteY10" fmla="*/ 231227 h 1640757"/>
                <a:gd name="connsiteX11" fmla="*/ 57280 w 2960298"/>
                <a:gd name="connsiteY11" fmla="*/ 1640757 h 1640757"/>
                <a:gd name="connsiteX12" fmla="*/ 31858 w 2960298"/>
                <a:gd name="connsiteY12" fmla="*/ 1626472 h 1640757"/>
                <a:gd name="connsiteX13" fmla="*/ 1193 w 2960298"/>
                <a:gd name="connsiteY13" fmla="*/ 1553567 h 1640757"/>
                <a:gd name="connsiteX14" fmla="*/ 18465 w 2960298"/>
                <a:gd name="connsiteY14" fmla="*/ 1520845 h 1640757"/>
                <a:gd name="connsiteX15" fmla="*/ 18559 w 2960298"/>
                <a:gd name="connsiteY15" fmla="*/ 1520548 h 1640757"/>
                <a:gd name="connsiteX16" fmla="*/ 18700 w 2960298"/>
                <a:gd name="connsiteY16" fmla="*/ 1520399 h 1640757"/>
                <a:gd name="connsiteX17" fmla="*/ 21118 w 2960298"/>
                <a:gd name="connsiteY17" fmla="*/ 1515820 h 1640757"/>
                <a:gd name="connsiteX18" fmla="*/ 1334734 w 2960298"/>
                <a:gd name="connsiteY18" fmla="*/ 66389 h 1640757"/>
                <a:gd name="connsiteX19" fmla="*/ 1356679 w 2960298"/>
                <a:gd name="connsiteY19" fmla="*/ 48875 h 1640757"/>
                <a:gd name="connsiteX20" fmla="*/ 1363633 w 2960298"/>
                <a:gd name="connsiteY20" fmla="*/ 39797 h 1640757"/>
                <a:gd name="connsiteX21" fmla="*/ 1410515 w 2960298"/>
                <a:gd name="connsiteY21" fmla="*/ 13454 h 1640757"/>
                <a:gd name="connsiteX22" fmla="*/ 1410514 w 2960298"/>
                <a:gd name="connsiteY22" fmla="*/ 13453 h 1640757"/>
                <a:gd name="connsiteX23" fmla="*/ 1469769 w 2960298"/>
                <a:gd name="connsiteY23" fmla="*/ 760 h 1640757"/>
                <a:gd name="connsiteX24" fmla="*/ 1625565 w 2960298"/>
                <a:gd name="connsiteY24" fmla="*/ 50161 h 1640757"/>
                <a:gd name="connsiteX25" fmla="*/ 2939180 w 2960298"/>
                <a:gd name="connsiteY25" fmla="*/ 1499592 h 1640757"/>
                <a:gd name="connsiteX26" fmla="*/ 2959906 w 2960298"/>
                <a:gd name="connsiteY26" fmla="*/ 1556715 h 164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60298" h="1640757">
                  <a:moveTo>
                    <a:pt x="2959906" y="1556715"/>
                  </a:moveTo>
                  <a:cubicBezTo>
                    <a:pt x="2957769" y="1575984"/>
                    <a:pt x="2946933" y="1594653"/>
                    <a:pt x="2928441" y="1610244"/>
                  </a:cubicBezTo>
                  <a:lnTo>
                    <a:pt x="2916500" y="1616954"/>
                  </a:lnTo>
                  <a:lnTo>
                    <a:pt x="2905539" y="1627311"/>
                  </a:lnTo>
                  <a:lnTo>
                    <a:pt x="1625565" y="214999"/>
                  </a:lnTo>
                  <a:cubicBezTo>
                    <a:pt x="1592961" y="179024"/>
                    <a:pt x="1530651" y="160785"/>
                    <a:pt x="1469769" y="165598"/>
                  </a:cubicBezTo>
                  <a:cubicBezTo>
                    <a:pt x="1449475" y="167202"/>
                    <a:pt x="1429339" y="171368"/>
                    <a:pt x="1410514" y="178291"/>
                  </a:cubicBezTo>
                  <a:lnTo>
                    <a:pt x="1410515" y="178292"/>
                  </a:lnTo>
                  <a:cubicBezTo>
                    <a:pt x="1391691" y="185215"/>
                    <a:pt x="1375960" y="194241"/>
                    <a:pt x="1363633" y="204635"/>
                  </a:cubicBezTo>
                  <a:lnTo>
                    <a:pt x="1356679" y="213713"/>
                  </a:lnTo>
                  <a:lnTo>
                    <a:pt x="1334734" y="231227"/>
                  </a:lnTo>
                  <a:lnTo>
                    <a:pt x="57280" y="1640757"/>
                  </a:lnTo>
                  <a:lnTo>
                    <a:pt x="31858" y="1626472"/>
                  </a:lnTo>
                  <a:cubicBezTo>
                    <a:pt x="7202" y="1605684"/>
                    <a:pt x="-3844" y="1579423"/>
                    <a:pt x="1193" y="1553567"/>
                  </a:cubicBezTo>
                  <a:lnTo>
                    <a:pt x="18465" y="1520845"/>
                  </a:lnTo>
                  <a:lnTo>
                    <a:pt x="18559" y="1520548"/>
                  </a:lnTo>
                  <a:lnTo>
                    <a:pt x="18700" y="1520399"/>
                  </a:lnTo>
                  <a:lnTo>
                    <a:pt x="21118" y="1515820"/>
                  </a:lnTo>
                  <a:lnTo>
                    <a:pt x="1334734" y="66389"/>
                  </a:lnTo>
                  <a:lnTo>
                    <a:pt x="1356679" y="48875"/>
                  </a:lnTo>
                  <a:lnTo>
                    <a:pt x="1363633" y="39797"/>
                  </a:lnTo>
                  <a:cubicBezTo>
                    <a:pt x="1375960" y="29403"/>
                    <a:pt x="1391691" y="20377"/>
                    <a:pt x="1410515" y="13454"/>
                  </a:cubicBezTo>
                  <a:lnTo>
                    <a:pt x="1410514" y="13453"/>
                  </a:lnTo>
                  <a:cubicBezTo>
                    <a:pt x="1429339" y="6530"/>
                    <a:pt x="1449475" y="2364"/>
                    <a:pt x="1469769" y="760"/>
                  </a:cubicBezTo>
                  <a:cubicBezTo>
                    <a:pt x="1530651" y="-4053"/>
                    <a:pt x="1592961" y="14186"/>
                    <a:pt x="1625565" y="50161"/>
                  </a:cubicBezTo>
                  <a:lnTo>
                    <a:pt x="2939180" y="1499592"/>
                  </a:lnTo>
                  <a:cubicBezTo>
                    <a:pt x="2955483" y="1517580"/>
                    <a:pt x="2962044" y="1537447"/>
                    <a:pt x="2959906" y="1556715"/>
                  </a:cubicBezTo>
                  <a:close/>
                </a:path>
              </a:pathLst>
            </a:custGeom>
            <a:solidFill>
              <a:schemeClr val="bg1">
                <a:lumMod val="95000"/>
              </a:schemeClr>
            </a:solidFill>
            <a:ln>
              <a:noFill/>
            </a:ln>
            <a:effectLst>
              <a:outerShdw blurRad="254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126" name="组合 125"/>
          <p:cNvGrpSpPr/>
          <p:nvPr/>
        </p:nvGrpSpPr>
        <p:grpSpPr>
          <a:xfrm>
            <a:off x="2481973" y="1368745"/>
            <a:ext cx="3246121" cy="705910"/>
            <a:chOff x="6095999" y="2039788"/>
            <a:chExt cx="3246121" cy="705910"/>
          </a:xfrm>
        </p:grpSpPr>
        <p:sp>
          <p:nvSpPr>
            <p:cNvPr id="128" name="任意多边形 127"/>
            <p:cNvSpPr/>
            <p:nvPr/>
          </p:nvSpPr>
          <p:spPr>
            <a:xfrm>
              <a:off x="6096000" y="2039788"/>
              <a:ext cx="3246120" cy="705910"/>
            </a:xfrm>
            <a:custGeom>
              <a:avLst/>
              <a:gdLst>
                <a:gd name="connsiteX0" fmla="*/ 368297 w 3246120"/>
                <a:gd name="connsiteY0" fmla="*/ 88606 h 705910"/>
                <a:gd name="connsiteX1" fmla="*/ 103948 w 3246120"/>
                <a:gd name="connsiteY1" fmla="*/ 352955 h 705910"/>
                <a:gd name="connsiteX2" fmla="*/ 368297 w 3246120"/>
                <a:gd name="connsiteY2" fmla="*/ 617304 h 705910"/>
                <a:gd name="connsiteX3" fmla="*/ 2887968 w 3246120"/>
                <a:gd name="connsiteY3" fmla="*/ 617304 h 705910"/>
                <a:gd name="connsiteX4" fmla="*/ 3152317 w 3246120"/>
                <a:gd name="connsiteY4" fmla="*/ 352955 h 705910"/>
                <a:gd name="connsiteX5" fmla="*/ 2887968 w 3246120"/>
                <a:gd name="connsiteY5" fmla="*/ 88606 h 705910"/>
                <a:gd name="connsiteX6" fmla="*/ 352955 w 3246120"/>
                <a:gd name="connsiteY6" fmla="*/ 0 h 705910"/>
                <a:gd name="connsiteX7" fmla="*/ 2893165 w 3246120"/>
                <a:gd name="connsiteY7" fmla="*/ 0 h 705910"/>
                <a:gd name="connsiteX8" fmla="*/ 3246120 w 3246120"/>
                <a:gd name="connsiteY8" fmla="*/ 352955 h 705910"/>
                <a:gd name="connsiteX9" fmla="*/ 2893165 w 3246120"/>
                <a:gd name="connsiteY9" fmla="*/ 705910 h 705910"/>
                <a:gd name="connsiteX10" fmla="*/ 352955 w 3246120"/>
                <a:gd name="connsiteY10" fmla="*/ 705910 h 705910"/>
                <a:gd name="connsiteX11" fmla="*/ 0 w 3246120"/>
                <a:gd name="connsiteY11" fmla="*/ 352955 h 705910"/>
                <a:gd name="connsiteX12" fmla="*/ 352955 w 3246120"/>
                <a:gd name="connsiteY12" fmla="*/ 0 h 70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46120" h="705910">
                  <a:moveTo>
                    <a:pt x="368297" y="88606"/>
                  </a:moveTo>
                  <a:cubicBezTo>
                    <a:pt x="222301" y="88606"/>
                    <a:pt x="103948" y="206959"/>
                    <a:pt x="103948" y="352955"/>
                  </a:cubicBezTo>
                  <a:cubicBezTo>
                    <a:pt x="103948" y="498951"/>
                    <a:pt x="222301" y="617304"/>
                    <a:pt x="368297" y="617304"/>
                  </a:cubicBezTo>
                  <a:lnTo>
                    <a:pt x="2887968" y="617304"/>
                  </a:lnTo>
                  <a:cubicBezTo>
                    <a:pt x="3033964" y="617304"/>
                    <a:pt x="3152317" y="498951"/>
                    <a:pt x="3152317" y="352955"/>
                  </a:cubicBezTo>
                  <a:cubicBezTo>
                    <a:pt x="3152317" y="206959"/>
                    <a:pt x="3033964" y="88606"/>
                    <a:pt x="2887968" y="88606"/>
                  </a:cubicBezTo>
                  <a:close/>
                  <a:moveTo>
                    <a:pt x="352955" y="0"/>
                  </a:moveTo>
                  <a:lnTo>
                    <a:pt x="2893165" y="0"/>
                  </a:lnTo>
                  <a:cubicBezTo>
                    <a:pt x="3088097" y="0"/>
                    <a:pt x="3246120" y="158023"/>
                    <a:pt x="3246120" y="352955"/>
                  </a:cubicBezTo>
                  <a:cubicBezTo>
                    <a:pt x="3246120" y="547887"/>
                    <a:pt x="3088097" y="705910"/>
                    <a:pt x="2893165" y="705910"/>
                  </a:cubicBezTo>
                  <a:lnTo>
                    <a:pt x="352955" y="705910"/>
                  </a:lnTo>
                  <a:cubicBezTo>
                    <a:pt x="158023" y="705910"/>
                    <a:pt x="0" y="547887"/>
                    <a:pt x="0" y="352955"/>
                  </a:cubicBezTo>
                  <a:cubicBezTo>
                    <a:pt x="0" y="158023"/>
                    <a:pt x="158023" y="0"/>
                    <a:pt x="352955" y="0"/>
                  </a:cubicBezTo>
                  <a:close/>
                </a:path>
              </a:pathLst>
            </a:custGeom>
            <a:solidFill>
              <a:schemeClr val="bg1">
                <a:lumMod val="95000"/>
              </a:schemeClr>
            </a:solidFill>
            <a:ln>
              <a:noFill/>
            </a:ln>
            <a:effectLst>
              <a:innerShdw blurRad="635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36" name="圆角矩形 135"/>
            <p:cNvSpPr/>
            <p:nvPr/>
          </p:nvSpPr>
          <p:spPr>
            <a:xfrm>
              <a:off x="6194875" y="2128394"/>
              <a:ext cx="3048369" cy="528698"/>
            </a:xfrm>
            <a:prstGeom prst="roundRect">
              <a:avLst>
                <a:gd name="adj" fmla="val 50000"/>
              </a:avLst>
            </a:prstGeom>
            <a:noFill/>
            <a:ln w="19050">
              <a:gradFill flip="none" rotWithShape="1">
                <a:gsLst>
                  <a:gs pos="100000">
                    <a:schemeClr val="bg1">
                      <a:lumMod val="75000"/>
                    </a:schemeClr>
                  </a:gs>
                  <a:gs pos="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38" name="圆角矩形 137"/>
            <p:cNvSpPr/>
            <p:nvPr/>
          </p:nvSpPr>
          <p:spPr>
            <a:xfrm>
              <a:off x="6095999" y="2039788"/>
              <a:ext cx="3246120" cy="705910"/>
            </a:xfrm>
            <a:prstGeom prst="roundRect">
              <a:avLst>
                <a:gd name="adj" fmla="val 50000"/>
              </a:avLst>
            </a:prstGeom>
            <a:noFill/>
            <a:ln w="19050">
              <a:gradFill flip="none" rotWithShape="1">
                <a:gsLst>
                  <a:gs pos="100000">
                    <a:schemeClr val="bg1"/>
                  </a:gs>
                  <a:gs pos="0">
                    <a:schemeClr val="bg1">
                      <a:lumMod val="8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11" name="组合 10"/>
          <p:cNvGrpSpPr/>
          <p:nvPr/>
        </p:nvGrpSpPr>
        <p:grpSpPr>
          <a:xfrm>
            <a:off x="6836084" y="2883287"/>
            <a:ext cx="704232" cy="701960"/>
            <a:chOff x="7034830" y="1943938"/>
            <a:chExt cx="897908" cy="895010"/>
          </a:xfrm>
        </p:grpSpPr>
        <p:sp>
          <p:nvSpPr>
            <p:cNvPr id="10" name="饼形 9"/>
            <p:cNvSpPr/>
            <p:nvPr/>
          </p:nvSpPr>
          <p:spPr>
            <a:xfrm>
              <a:off x="7098872" y="2007979"/>
              <a:ext cx="766925" cy="766926"/>
            </a:xfrm>
            <a:prstGeom prst="pie">
              <a:avLst>
                <a:gd name="adj1" fmla="val 7016481"/>
                <a:gd name="adj2" fmla="val 16200000"/>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a typeface="微软雅黑" panose="020B0503020204020204" pitchFamily="34" charset="-122"/>
              </a:endParaRPr>
            </a:p>
          </p:txBody>
        </p:sp>
        <p:grpSp>
          <p:nvGrpSpPr>
            <p:cNvPr id="9" name="组合 8"/>
            <p:cNvGrpSpPr/>
            <p:nvPr/>
          </p:nvGrpSpPr>
          <p:grpSpPr>
            <a:xfrm>
              <a:off x="7034830" y="1943938"/>
              <a:ext cx="897908" cy="895010"/>
              <a:chOff x="6462235" y="1620217"/>
              <a:chExt cx="1872944" cy="1866900"/>
            </a:xfrm>
          </p:grpSpPr>
          <p:sp>
            <p:nvSpPr>
              <p:cNvPr id="147" name="任意多边形 146"/>
              <p:cNvSpPr/>
              <p:nvPr/>
            </p:nvSpPr>
            <p:spPr>
              <a:xfrm>
                <a:off x="6462235" y="1620217"/>
                <a:ext cx="1866900" cy="1866900"/>
              </a:xfrm>
              <a:custGeom>
                <a:avLst/>
                <a:gdLst>
                  <a:gd name="connsiteX0" fmla="*/ 933450 w 1866900"/>
                  <a:gd name="connsiteY0" fmla="*/ 160062 h 1866900"/>
                  <a:gd name="connsiteX1" fmla="*/ 160062 w 1866900"/>
                  <a:gd name="connsiteY1" fmla="*/ 933450 h 1866900"/>
                  <a:gd name="connsiteX2" fmla="*/ 933450 w 1866900"/>
                  <a:gd name="connsiteY2" fmla="*/ 1706838 h 1866900"/>
                  <a:gd name="connsiteX3" fmla="*/ 1706838 w 1866900"/>
                  <a:gd name="connsiteY3" fmla="*/ 933450 h 1866900"/>
                  <a:gd name="connsiteX4" fmla="*/ 933450 w 1866900"/>
                  <a:gd name="connsiteY4" fmla="*/ 160062 h 1866900"/>
                  <a:gd name="connsiteX5" fmla="*/ 933450 w 1866900"/>
                  <a:gd name="connsiteY5" fmla="*/ 0 h 1866900"/>
                  <a:gd name="connsiteX6" fmla="*/ 1866900 w 1866900"/>
                  <a:gd name="connsiteY6" fmla="*/ 933450 h 1866900"/>
                  <a:gd name="connsiteX7" fmla="*/ 933450 w 1866900"/>
                  <a:gd name="connsiteY7" fmla="*/ 1866900 h 1866900"/>
                  <a:gd name="connsiteX8" fmla="*/ 0 w 1866900"/>
                  <a:gd name="connsiteY8" fmla="*/ 933450 h 1866900"/>
                  <a:gd name="connsiteX9" fmla="*/ 933450 w 1866900"/>
                  <a:gd name="connsiteY9" fmla="*/ 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6900" h="1866900">
                    <a:moveTo>
                      <a:pt x="933450" y="160062"/>
                    </a:moveTo>
                    <a:cubicBezTo>
                      <a:pt x="506320" y="160062"/>
                      <a:pt x="160062" y="506320"/>
                      <a:pt x="160062" y="933450"/>
                    </a:cubicBezTo>
                    <a:cubicBezTo>
                      <a:pt x="160062" y="1360580"/>
                      <a:pt x="506320" y="1706838"/>
                      <a:pt x="933450" y="1706838"/>
                    </a:cubicBezTo>
                    <a:cubicBezTo>
                      <a:pt x="1360580" y="1706838"/>
                      <a:pt x="1706838" y="1360580"/>
                      <a:pt x="1706838" y="933450"/>
                    </a:cubicBezTo>
                    <a:cubicBezTo>
                      <a:pt x="1706838" y="506320"/>
                      <a:pt x="1360580" y="160062"/>
                      <a:pt x="933450" y="160062"/>
                    </a:cubicBezTo>
                    <a:close/>
                    <a:moveTo>
                      <a:pt x="933450" y="0"/>
                    </a:moveTo>
                    <a:cubicBezTo>
                      <a:pt x="1448980" y="0"/>
                      <a:pt x="1866900" y="417920"/>
                      <a:pt x="1866900" y="933450"/>
                    </a:cubicBezTo>
                    <a:cubicBezTo>
                      <a:pt x="1866900" y="1448980"/>
                      <a:pt x="1448980" y="1866900"/>
                      <a:pt x="933450" y="1866900"/>
                    </a:cubicBezTo>
                    <a:cubicBezTo>
                      <a:pt x="417920" y="1866900"/>
                      <a:pt x="0" y="1448980"/>
                      <a:pt x="0" y="933450"/>
                    </a:cubicBezTo>
                    <a:cubicBezTo>
                      <a:pt x="0" y="417920"/>
                      <a:pt x="417920" y="0"/>
                      <a:pt x="933450" y="0"/>
                    </a:cubicBezTo>
                    <a:close/>
                  </a:path>
                </a:pathLst>
              </a:custGeom>
              <a:solidFill>
                <a:srgbClr val="F2F2F2"/>
              </a:solidFill>
              <a:ln w="222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a typeface="微软雅黑" panose="020B0503020204020204" pitchFamily="34" charset="-122"/>
                </a:endParaRPr>
              </a:p>
            </p:txBody>
          </p:sp>
          <p:sp>
            <p:nvSpPr>
              <p:cNvPr id="145" name="椭圆 144"/>
              <p:cNvSpPr/>
              <p:nvPr/>
            </p:nvSpPr>
            <p:spPr>
              <a:xfrm>
                <a:off x="6468279" y="1620217"/>
                <a:ext cx="1866900" cy="1866900"/>
              </a:xfrm>
              <a:prstGeom prst="ellipse">
                <a:avLst/>
              </a:prstGeom>
              <a:noFill/>
              <a:ln w="15875">
                <a:gradFill flip="none" rotWithShape="1">
                  <a:gsLst>
                    <a:gs pos="0">
                      <a:schemeClr val="bg1"/>
                    </a:gs>
                    <a:gs pos="100000">
                      <a:schemeClr val="bg1">
                        <a:lumMod val="7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46" name="椭圆 145"/>
              <p:cNvSpPr/>
              <p:nvPr/>
            </p:nvSpPr>
            <p:spPr>
              <a:xfrm>
                <a:off x="6622297" y="1782251"/>
                <a:ext cx="1546776" cy="1546776"/>
              </a:xfrm>
              <a:prstGeom prst="ellipse">
                <a:avLst/>
              </a:prstGeom>
              <a:noFill/>
              <a:ln w="15875">
                <a:gradFill flip="none" rotWithShape="1">
                  <a:gsLst>
                    <a:gs pos="0">
                      <a:schemeClr val="bg1">
                        <a:lumMod val="75000"/>
                      </a:schemeClr>
                    </a:gs>
                    <a:gs pos="10000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grpSp>
        <p:nvGrpSpPr>
          <p:cNvPr id="149" name="组合 148"/>
          <p:cNvGrpSpPr/>
          <p:nvPr/>
        </p:nvGrpSpPr>
        <p:grpSpPr>
          <a:xfrm>
            <a:off x="6836084" y="1998520"/>
            <a:ext cx="704232" cy="701960"/>
            <a:chOff x="7034830" y="1943938"/>
            <a:chExt cx="897908" cy="895010"/>
          </a:xfrm>
        </p:grpSpPr>
        <p:sp>
          <p:nvSpPr>
            <p:cNvPr id="150" name="饼形 149"/>
            <p:cNvSpPr/>
            <p:nvPr/>
          </p:nvSpPr>
          <p:spPr>
            <a:xfrm>
              <a:off x="7098872" y="2007979"/>
              <a:ext cx="766925" cy="766926"/>
            </a:xfrm>
            <a:prstGeom prst="pie">
              <a:avLst>
                <a:gd name="adj1" fmla="val 2150684"/>
                <a:gd name="adj2" fmla="val 16200000"/>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a typeface="微软雅黑" panose="020B0503020204020204" pitchFamily="34" charset="-122"/>
              </a:endParaRPr>
            </a:p>
          </p:txBody>
        </p:sp>
        <p:grpSp>
          <p:nvGrpSpPr>
            <p:cNvPr id="151" name="组合 150"/>
            <p:cNvGrpSpPr/>
            <p:nvPr/>
          </p:nvGrpSpPr>
          <p:grpSpPr>
            <a:xfrm>
              <a:off x="7034830" y="1943938"/>
              <a:ext cx="897908" cy="895010"/>
              <a:chOff x="6462235" y="1620217"/>
              <a:chExt cx="1872944" cy="1866900"/>
            </a:xfrm>
          </p:grpSpPr>
          <p:sp>
            <p:nvSpPr>
              <p:cNvPr id="152" name="任意多边形 151"/>
              <p:cNvSpPr/>
              <p:nvPr/>
            </p:nvSpPr>
            <p:spPr>
              <a:xfrm>
                <a:off x="6462235" y="1620217"/>
                <a:ext cx="1866900" cy="1866900"/>
              </a:xfrm>
              <a:custGeom>
                <a:avLst/>
                <a:gdLst>
                  <a:gd name="connsiteX0" fmla="*/ 933450 w 1866900"/>
                  <a:gd name="connsiteY0" fmla="*/ 160062 h 1866900"/>
                  <a:gd name="connsiteX1" fmla="*/ 160062 w 1866900"/>
                  <a:gd name="connsiteY1" fmla="*/ 933450 h 1866900"/>
                  <a:gd name="connsiteX2" fmla="*/ 933450 w 1866900"/>
                  <a:gd name="connsiteY2" fmla="*/ 1706838 h 1866900"/>
                  <a:gd name="connsiteX3" fmla="*/ 1706838 w 1866900"/>
                  <a:gd name="connsiteY3" fmla="*/ 933450 h 1866900"/>
                  <a:gd name="connsiteX4" fmla="*/ 933450 w 1866900"/>
                  <a:gd name="connsiteY4" fmla="*/ 160062 h 1866900"/>
                  <a:gd name="connsiteX5" fmla="*/ 933450 w 1866900"/>
                  <a:gd name="connsiteY5" fmla="*/ 0 h 1866900"/>
                  <a:gd name="connsiteX6" fmla="*/ 1866900 w 1866900"/>
                  <a:gd name="connsiteY6" fmla="*/ 933450 h 1866900"/>
                  <a:gd name="connsiteX7" fmla="*/ 933450 w 1866900"/>
                  <a:gd name="connsiteY7" fmla="*/ 1866900 h 1866900"/>
                  <a:gd name="connsiteX8" fmla="*/ 0 w 1866900"/>
                  <a:gd name="connsiteY8" fmla="*/ 933450 h 1866900"/>
                  <a:gd name="connsiteX9" fmla="*/ 933450 w 1866900"/>
                  <a:gd name="connsiteY9" fmla="*/ 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6900" h="1866900">
                    <a:moveTo>
                      <a:pt x="933450" y="160062"/>
                    </a:moveTo>
                    <a:cubicBezTo>
                      <a:pt x="506320" y="160062"/>
                      <a:pt x="160062" y="506320"/>
                      <a:pt x="160062" y="933450"/>
                    </a:cubicBezTo>
                    <a:cubicBezTo>
                      <a:pt x="160062" y="1360580"/>
                      <a:pt x="506320" y="1706838"/>
                      <a:pt x="933450" y="1706838"/>
                    </a:cubicBezTo>
                    <a:cubicBezTo>
                      <a:pt x="1360580" y="1706838"/>
                      <a:pt x="1706838" y="1360580"/>
                      <a:pt x="1706838" y="933450"/>
                    </a:cubicBezTo>
                    <a:cubicBezTo>
                      <a:pt x="1706838" y="506320"/>
                      <a:pt x="1360580" y="160062"/>
                      <a:pt x="933450" y="160062"/>
                    </a:cubicBezTo>
                    <a:close/>
                    <a:moveTo>
                      <a:pt x="933450" y="0"/>
                    </a:moveTo>
                    <a:cubicBezTo>
                      <a:pt x="1448980" y="0"/>
                      <a:pt x="1866900" y="417920"/>
                      <a:pt x="1866900" y="933450"/>
                    </a:cubicBezTo>
                    <a:cubicBezTo>
                      <a:pt x="1866900" y="1448980"/>
                      <a:pt x="1448980" y="1866900"/>
                      <a:pt x="933450" y="1866900"/>
                    </a:cubicBezTo>
                    <a:cubicBezTo>
                      <a:pt x="417920" y="1866900"/>
                      <a:pt x="0" y="1448980"/>
                      <a:pt x="0" y="933450"/>
                    </a:cubicBezTo>
                    <a:cubicBezTo>
                      <a:pt x="0" y="417920"/>
                      <a:pt x="417920" y="0"/>
                      <a:pt x="933450" y="0"/>
                    </a:cubicBezTo>
                    <a:close/>
                  </a:path>
                </a:pathLst>
              </a:custGeom>
              <a:solidFill>
                <a:srgbClr val="F2F2F2"/>
              </a:solidFill>
              <a:ln w="222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a typeface="微软雅黑" panose="020B0503020204020204" pitchFamily="34" charset="-122"/>
                </a:endParaRPr>
              </a:p>
            </p:txBody>
          </p:sp>
          <p:sp>
            <p:nvSpPr>
              <p:cNvPr id="153" name="椭圆 152"/>
              <p:cNvSpPr/>
              <p:nvPr/>
            </p:nvSpPr>
            <p:spPr>
              <a:xfrm>
                <a:off x="6468279" y="1620217"/>
                <a:ext cx="1866900" cy="1866900"/>
              </a:xfrm>
              <a:prstGeom prst="ellipse">
                <a:avLst/>
              </a:prstGeom>
              <a:noFill/>
              <a:ln w="15875">
                <a:gradFill flip="none" rotWithShape="1">
                  <a:gsLst>
                    <a:gs pos="0">
                      <a:schemeClr val="bg1"/>
                    </a:gs>
                    <a:gs pos="100000">
                      <a:schemeClr val="bg1">
                        <a:lumMod val="7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54" name="椭圆 153"/>
              <p:cNvSpPr/>
              <p:nvPr/>
            </p:nvSpPr>
            <p:spPr>
              <a:xfrm>
                <a:off x="6622297" y="1782251"/>
                <a:ext cx="1546776" cy="1546776"/>
              </a:xfrm>
              <a:prstGeom prst="ellipse">
                <a:avLst/>
              </a:prstGeom>
              <a:noFill/>
              <a:ln w="15875">
                <a:gradFill flip="none" rotWithShape="1">
                  <a:gsLst>
                    <a:gs pos="0">
                      <a:schemeClr val="bg1">
                        <a:lumMod val="75000"/>
                      </a:schemeClr>
                    </a:gs>
                    <a:gs pos="10000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grpSp>
        <p:nvGrpSpPr>
          <p:cNvPr id="155" name="组合 154"/>
          <p:cNvGrpSpPr/>
          <p:nvPr/>
        </p:nvGrpSpPr>
        <p:grpSpPr>
          <a:xfrm>
            <a:off x="6836084" y="3768053"/>
            <a:ext cx="704232" cy="701960"/>
            <a:chOff x="7034830" y="1943938"/>
            <a:chExt cx="897908" cy="895010"/>
          </a:xfrm>
        </p:grpSpPr>
        <p:sp>
          <p:nvSpPr>
            <p:cNvPr id="156" name="饼形 155"/>
            <p:cNvSpPr/>
            <p:nvPr/>
          </p:nvSpPr>
          <p:spPr>
            <a:xfrm>
              <a:off x="7098872" y="2007979"/>
              <a:ext cx="766925" cy="766926"/>
            </a:xfrm>
            <a:prstGeom prst="pie">
              <a:avLst>
                <a:gd name="adj1" fmla="val 11389017"/>
                <a:gd name="adj2" fmla="val 16200000"/>
              </a:avLst>
            </a:prstGeom>
            <a:solidFill>
              <a:srgbClr val="E8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a typeface="微软雅黑" panose="020B0503020204020204" pitchFamily="34" charset="-122"/>
              </a:endParaRPr>
            </a:p>
          </p:txBody>
        </p:sp>
        <p:grpSp>
          <p:nvGrpSpPr>
            <p:cNvPr id="157" name="组合 156"/>
            <p:cNvGrpSpPr/>
            <p:nvPr/>
          </p:nvGrpSpPr>
          <p:grpSpPr>
            <a:xfrm>
              <a:off x="7034830" y="1943938"/>
              <a:ext cx="897908" cy="895010"/>
              <a:chOff x="6462235" y="1620217"/>
              <a:chExt cx="1872944" cy="1866900"/>
            </a:xfrm>
          </p:grpSpPr>
          <p:sp>
            <p:nvSpPr>
              <p:cNvPr id="158" name="任意多边形 157"/>
              <p:cNvSpPr/>
              <p:nvPr/>
            </p:nvSpPr>
            <p:spPr>
              <a:xfrm>
                <a:off x="6462235" y="1620217"/>
                <a:ext cx="1866900" cy="1866900"/>
              </a:xfrm>
              <a:custGeom>
                <a:avLst/>
                <a:gdLst>
                  <a:gd name="connsiteX0" fmla="*/ 933450 w 1866900"/>
                  <a:gd name="connsiteY0" fmla="*/ 160062 h 1866900"/>
                  <a:gd name="connsiteX1" fmla="*/ 160062 w 1866900"/>
                  <a:gd name="connsiteY1" fmla="*/ 933450 h 1866900"/>
                  <a:gd name="connsiteX2" fmla="*/ 933450 w 1866900"/>
                  <a:gd name="connsiteY2" fmla="*/ 1706838 h 1866900"/>
                  <a:gd name="connsiteX3" fmla="*/ 1706838 w 1866900"/>
                  <a:gd name="connsiteY3" fmla="*/ 933450 h 1866900"/>
                  <a:gd name="connsiteX4" fmla="*/ 933450 w 1866900"/>
                  <a:gd name="connsiteY4" fmla="*/ 160062 h 1866900"/>
                  <a:gd name="connsiteX5" fmla="*/ 933450 w 1866900"/>
                  <a:gd name="connsiteY5" fmla="*/ 0 h 1866900"/>
                  <a:gd name="connsiteX6" fmla="*/ 1866900 w 1866900"/>
                  <a:gd name="connsiteY6" fmla="*/ 933450 h 1866900"/>
                  <a:gd name="connsiteX7" fmla="*/ 933450 w 1866900"/>
                  <a:gd name="connsiteY7" fmla="*/ 1866900 h 1866900"/>
                  <a:gd name="connsiteX8" fmla="*/ 0 w 1866900"/>
                  <a:gd name="connsiteY8" fmla="*/ 933450 h 1866900"/>
                  <a:gd name="connsiteX9" fmla="*/ 933450 w 1866900"/>
                  <a:gd name="connsiteY9" fmla="*/ 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6900" h="1866900">
                    <a:moveTo>
                      <a:pt x="933450" y="160062"/>
                    </a:moveTo>
                    <a:cubicBezTo>
                      <a:pt x="506320" y="160062"/>
                      <a:pt x="160062" y="506320"/>
                      <a:pt x="160062" y="933450"/>
                    </a:cubicBezTo>
                    <a:cubicBezTo>
                      <a:pt x="160062" y="1360580"/>
                      <a:pt x="506320" y="1706838"/>
                      <a:pt x="933450" y="1706838"/>
                    </a:cubicBezTo>
                    <a:cubicBezTo>
                      <a:pt x="1360580" y="1706838"/>
                      <a:pt x="1706838" y="1360580"/>
                      <a:pt x="1706838" y="933450"/>
                    </a:cubicBezTo>
                    <a:cubicBezTo>
                      <a:pt x="1706838" y="506320"/>
                      <a:pt x="1360580" y="160062"/>
                      <a:pt x="933450" y="160062"/>
                    </a:cubicBezTo>
                    <a:close/>
                    <a:moveTo>
                      <a:pt x="933450" y="0"/>
                    </a:moveTo>
                    <a:cubicBezTo>
                      <a:pt x="1448980" y="0"/>
                      <a:pt x="1866900" y="417920"/>
                      <a:pt x="1866900" y="933450"/>
                    </a:cubicBezTo>
                    <a:cubicBezTo>
                      <a:pt x="1866900" y="1448980"/>
                      <a:pt x="1448980" y="1866900"/>
                      <a:pt x="933450" y="1866900"/>
                    </a:cubicBezTo>
                    <a:cubicBezTo>
                      <a:pt x="417920" y="1866900"/>
                      <a:pt x="0" y="1448980"/>
                      <a:pt x="0" y="933450"/>
                    </a:cubicBezTo>
                    <a:cubicBezTo>
                      <a:pt x="0" y="417920"/>
                      <a:pt x="417920" y="0"/>
                      <a:pt x="933450" y="0"/>
                    </a:cubicBezTo>
                    <a:close/>
                  </a:path>
                </a:pathLst>
              </a:custGeom>
              <a:solidFill>
                <a:srgbClr val="F2F2F2"/>
              </a:solidFill>
              <a:ln w="222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a typeface="微软雅黑" panose="020B0503020204020204" pitchFamily="34" charset="-122"/>
                </a:endParaRPr>
              </a:p>
            </p:txBody>
          </p:sp>
          <p:sp>
            <p:nvSpPr>
              <p:cNvPr id="159" name="椭圆 158"/>
              <p:cNvSpPr/>
              <p:nvPr/>
            </p:nvSpPr>
            <p:spPr>
              <a:xfrm>
                <a:off x="6468279" y="1620217"/>
                <a:ext cx="1866900" cy="1866900"/>
              </a:xfrm>
              <a:prstGeom prst="ellipse">
                <a:avLst/>
              </a:prstGeom>
              <a:noFill/>
              <a:ln w="15875">
                <a:gradFill flip="none" rotWithShape="1">
                  <a:gsLst>
                    <a:gs pos="0">
                      <a:schemeClr val="bg1"/>
                    </a:gs>
                    <a:gs pos="100000">
                      <a:schemeClr val="bg1">
                        <a:lumMod val="7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60" name="椭圆 159"/>
              <p:cNvSpPr/>
              <p:nvPr/>
            </p:nvSpPr>
            <p:spPr>
              <a:xfrm>
                <a:off x="6622297" y="1782251"/>
                <a:ext cx="1546776" cy="1546776"/>
              </a:xfrm>
              <a:prstGeom prst="ellipse">
                <a:avLst/>
              </a:prstGeom>
              <a:noFill/>
              <a:ln w="15875">
                <a:gradFill flip="none" rotWithShape="1">
                  <a:gsLst>
                    <a:gs pos="0">
                      <a:schemeClr val="bg1">
                        <a:lumMod val="75000"/>
                      </a:schemeClr>
                    </a:gs>
                    <a:gs pos="10000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grpSp>
        <p:nvGrpSpPr>
          <p:cNvPr id="168" name="组合 167"/>
          <p:cNvGrpSpPr/>
          <p:nvPr/>
        </p:nvGrpSpPr>
        <p:grpSpPr>
          <a:xfrm>
            <a:off x="6836084" y="4652820"/>
            <a:ext cx="704232" cy="701960"/>
            <a:chOff x="7034830" y="1943938"/>
            <a:chExt cx="897908" cy="895010"/>
          </a:xfrm>
        </p:grpSpPr>
        <p:sp>
          <p:nvSpPr>
            <p:cNvPr id="169" name="饼形 168"/>
            <p:cNvSpPr/>
            <p:nvPr/>
          </p:nvSpPr>
          <p:spPr>
            <a:xfrm>
              <a:off x="7098872" y="2007980"/>
              <a:ext cx="766926" cy="766926"/>
            </a:xfrm>
            <a:prstGeom prst="pie">
              <a:avLst>
                <a:gd name="adj1" fmla="val 8995160"/>
                <a:gd name="adj2" fmla="val 16200000"/>
              </a:avLst>
            </a:prstGeom>
            <a:solidFill>
              <a:srgbClr val="663A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a typeface="微软雅黑" panose="020B0503020204020204" pitchFamily="34" charset="-122"/>
              </a:endParaRPr>
            </a:p>
          </p:txBody>
        </p:sp>
        <p:grpSp>
          <p:nvGrpSpPr>
            <p:cNvPr id="170" name="组合 169"/>
            <p:cNvGrpSpPr/>
            <p:nvPr/>
          </p:nvGrpSpPr>
          <p:grpSpPr>
            <a:xfrm>
              <a:off x="7034830" y="1943938"/>
              <a:ext cx="897908" cy="895010"/>
              <a:chOff x="6462235" y="1620217"/>
              <a:chExt cx="1872944" cy="1866900"/>
            </a:xfrm>
          </p:grpSpPr>
          <p:sp>
            <p:nvSpPr>
              <p:cNvPr id="171" name="任意多边形 170"/>
              <p:cNvSpPr/>
              <p:nvPr/>
            </p:nvSpPr>
            <p:spPr>
              <a:xfrm>
                <a:off x="6462235" y="1620217"/>
                <a:ext cx="1866900" cy="1866900"/>
              </a:xfrm>
              <a:custGeom>
                <a:avLst/>
                <a:gdLst>
                  <a:gd name="connsiteX0" fmla="*/ 933450 w 1866900"/>
                  <a:gd name="connsiteY0" fmla="*/ 160062 h 1866900"/>
                  <a:gd name="connsiteX1" fmla="*/ 160062 w 1866900"/>
                  <a:gd name="connsiteY1" fmla="*/ 933450 h 1866900"/>
                  <a:gd name="connsiteX2" fmla="*/ 933450 w 1866900"/>
                  <a:gd name="connsiteY2" fmla="*/ 1706838 h 1866900"/>
                  <a:gd name="connsiteX3" fmla="*/ 1706838 w 1866900"/>
                  <a:gd name="connsiteY3" fmla="*/ 933450 h 1866900"/>
                  <a:gd name="connsiteX4" fmla="*/ 933450 w 1866900"/>
                  <a:gd name="connsiteY4" fmla="*/ 160062 h 1866900"/>
                  <a:gd name="connsiteX5" fmla="*/ 933450 w 1866900"/>
                  <a:gd name="connsiteY5" fmla="*/ 0 h 1866900"/>
                  <a:gd name="connsiteX6" fmla="*/ 1866900 w 1866900"/>
                  <a:gd name="connsiteY6" fmla="*/ 933450 h 1866900"/>
                  <a:gd name="connsiteX7" fmla="*/ 933450 w 1866900"/>
                  <a:gd name="connsiteY7" fmla="*/ 1866900 h 1866900"/>
                  <a:gd name="connsiteX8" fmla="*/ 0 w 1866900"/>
                  <a:gd name="connsiteY8" fmla="*/ 933450 h 1866900"/>
                  <a:gd name="connsiteX9" fmla="*/ 933450 w 1866900"/>
                  <a:gd name="connsiteY9" fmla="*/ 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6900" h="1866900">
                    <a:moveTo>
                      <a:pt x="933450" y="160062"/>
                    </a:moveTo>
                    <a:cubicBezTo>
                      <a:pt x="506320" y="160062"/>
                      <a:pt x="160062" y="506320"/>
                      <a:pt x="160062" y="933450"/>
                    </a:cubicBezTo>
                    <a:cubicBezTo>
                      <a:pt x="160062" y="1360580"/>
                      <a:pt x="506320" y="1706838"/>
                      <a:pt x="933450" y="1706838"/>
                    </a:cubicBezTo>
                    <a:cubicBezTo>
                      <a:pt x="1360580" y="1706838"/>
                      <a:pt x="1706838" y="1360580"/>
                      <a:pt x="1706838" y="933450"/>
                    </a:cubicBezTo>
                    <a:cubicBezTo>
                      <a:pt x="1706838" y="506320"/>
                      <a:pt x="1360580" y="160062"/>
                      <a:pt x="933450" y="160062"/>
                    </a:cubicBezTo>
                    <a:close/>
                    <a:moveTo>
                      <a:pt x="933450" y="0"/>
                    </a:moveTo>
                    <a:cubicBezTo>
                      <a:pt x="1448980" y="0"/>
                      <a:pt x="1866900" y="417920"/>
                      <a:pt x="1866900" y="933450"/>
                    </a:cubicBezTo>
                    <a:cubicBezTo>
                      <a:pt x="1866900" y="1448980"/>
                      <a:pt x="1448980" y="1866900"/>
                      <a:pt x="933450" y="1866900"/>
                    </a:cubicBezTo>
                    <a:cubicBezTo>
                      <a:pt x="417920" y="1866900"/>
                      <a:pt x="0" y="1448980"/>
                      <a:pt x="0" y="933450"/>
                    </a:cubicBezTo>
                    <a:cubicBezTo>
                      <a:pt x="0" y="417920"/>
                      <a:pt x="417920" y="0"/>
                      <a:pt x="933450" y="0"/>
                    </a:cubicBezTo>
                    <a:close/>
                  </a:path>
                </a:pathLst>
              </a:custGeom>
              <a:solidFill>
                <a:srgbClr val="F2F2F2"/>
              </a:solidFill>
              <a:ln w="222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a typeface="微软雅黑" panose="020B0503020204020204" pitchFamily="34" charset="-122"/>
                </a:endParaRPr>
              </a:p>
            </p:txBody>
          </p:sp>
          <p:sp>
            <p:nvSpPr>
              <p:cNvPr id="172" name="椭圆 171"/>
              <p:cNvSpPr/>
              <p:nvPr/>
            </p:nvSpPr>
            <p:spPr>
              <a:xfrm>
                <a:off x="6468279" y="1620217"/>
                <a:ext cx="1866900" cy="1866900"/>
              </a:xfrm>
              <a:prstGeom prst="ellipse">
                <a:avLst/>
              </a:prstGeom>
              <a:noFill/>
              <a:ln w="15875">
                <a:gradFill flip="none" rotWithShape="1">
                  <a:gsLst>
                    <a:gs pos="0">
                      <a:schemeClr val="bg1"/>
                    </a:gs>
                    <a:gs pos="100000">
                      <a:schemeClr val="bg1">
                        <a:lumMod val="7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73" name="椭圆 172"/>
              <p:cNvSpPr/>
              <p:nvPr/>
            </p:nvSpPr>
            <p:spPr>
              <a:xfrm>
                <a:off x="6622297" y="1782251"/>
                <a:ext cx="1546776" cy="1546776"/>
              </a:xfrm>
              <a:prstGeom prst="ellipse">
                <a:avLst/>
              </a:prstGeom>
              <a:noFill/>
              <a:ln w="15875">
                <a:gradFill flip="none" rotWithShape="1">
                  <a:gsLst>
                    <a:gs pos="0">
                      <a:schemeClr val="bg1">
                        <a:lumMod val="75000"/>
                      </a:schemeClr>
                    </a:gs>
                    <a:gs pos="10000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sp>
        <p:nvSpPr>
          <p:cNvPr id="12" name="文本框 11"/>
          <p:cNvSpPr txBox="1"/>
          <p:nvPr/>
        </p:nvSpPr>
        <p:spPr>
          <a:xfrm>
            <a:off x="7720561" y="2087889"/>
            <a:ext cx="1028700" cy="523220"/>
          </a:xfrm>
          <a:prstGeom prst="rect">
            <a:avLst/>
          </a:prstGeom>
          <a:noFill/>
        </p:spPr>
        <p:txBody>
          <a:bodyPr wrap="square" rtlCol="0">
            <a:spAutoFit/>
          </a:bodyPr>
          <a:lstStyle/>
          <a:p>
            <a:r>
              <a:rPr lang="en-US" altLang="zh-CN" sz="2800" dirty="0">
                <a:solidFill>
                  <a:srgbClr val="01ACBE"/>
                </a:solidFill>
                <a:latin typeface="Impact" panose="020B0806030902050204" pitchFamily="34" charset="0"/>
                <a:ea typeface="微软雅黑" panose="020B0503020204020204" pitchFamily="34" charset="-122"/>
              </a:rPr>
              <a:t>67</a:t>
            </a:r>
            <a:r>
              <a:rPr lang="en-US" altLang="zh-CN" dirty="0">
                <a:solidFill>
                  <a:srgbClr val="01ACBE"/>
                </a:solidFill>
                <a:latin typeface="Impact" panose="020B0806030902050204" pitchFamily="34" charset="0"/>
                <a:ea typeface="微软雅黑" panose="020B0503020204020204" pitchFamily="34" charset="-122"/>
              </a:rPr>
              <a:t>%</a:t>
            </a:r>
            <a:endParaRPr lang="zh-CN" altLang="en-US" sz="2800" dirty="0">
              <a:solidFill>
                <a:srgbClr val="01ACBE"/>
              </a:solidFill>
              <a:latin typeface="Impact" panose="020B0806030902050204" pitchFamily="34" charset="0"/>
              <a:ea typeface="微软雅黑" panose="020B0503020204020204" pitchFamily="34" charset="-122"/>
            </a:endParaRPr>
          </a:p>
        </p:txBody>
      </p:sp>
      <p:sp>
        <p:nvSpPr>
          <p:cNvPr id="178" name="文本框 177"/>
          <p:cNvSpPr txBox="1"/>
          <p:nvPr/>
        </p:nvSpPr>
        <p:spPr>
          <a:xfrm>
            <a:off x="7720561" y="3038727"/>
            <a:ext cx="1028700" cy="523220"/>
          </a:xfrm>
          <a:prstGeom prst="rect">
            <a:avLst/>
          </a:prstGeom>
          <a:noFill/>
        </p:spPr>
        <p:txBody>
          <a:bodyPr wrap="square" rtlCol="0">
            <a:spAutoFit/>
          </a:bodyPr>
          <a:lstStyle/>
          <a:p>
            <a:r>
              <a:rPr lang="en-US" altLang="zh-CN" sz="2800" dirty="0">
                <a:solidFill>
                  <a:srgbClr val="FFB850"/>
                </a:solidFill>
                <a:latin typeface="Impact" panose="020B0806030902050204" pitchFamily="34" charset="0"/>
                <a:ea typeface="微软雅黑" panose="020B0503020204020204" pitchFamily="34" charset="-122"/>
              </a:rPr>
              <a:t>45</a:t>
            </a:r>
            <a:r>
              <a:rPr lang="en-US" altLang="zh-CN" dirty="0">
                <a:solidFill>
                  <a:srgbClr val="FFB850"/>
                </a:solidFill>
                <a:latin typeface="Impact" panose="020B0806030902050204" pitchFamily="34" charset="0"/>
                <a:ea typeface="微软雅黑" panose="020B0503020204020204" pitchFamily="34" charset="-122"/>
              </a:rPr>
              <a:t>%</a:t>
            </a:r>
            <a:endParaRPr lang="zh-CN" altLang="en-US" sz="2800" dirty="0">
              <a:solidFill>
                <a:srgbClr val="FFB850"/>
              </a:solidFill>
              <a:latin typeface="Impact" panose="020B0806030902050204" pitchFamily="34" charset="0"/>
              <a:ea typeface="微软雅黑" panose="020B0503020204020204" pitchFamily="34" charset="-122"/>
            </a:endParaRPr>
          </a:p>
        </p:txBody>
      </p:sp>
      <p:sp>
        <p:nvSpPr>
          <p:cNvPr id="179" name="文本框 178"/>
          <p:cNvSpPr txBox="1"/>
          <p:nvPr/>
        </p:nvSpPr>
        <p:spPr>
          <a:xfrm>
            <a:off x="7720561" y="3854204"/>
            <a:ext cx="1028700" cy="523220"/>
          </a:xfrm>
          <a:prstGeom prst="rect">
            <a:avLst/>
          </a:prstGeom>
          <a:noFill/>
        </p:spPr>
        <p:txBody>
          <a:bodyPr wrap="square" rtlCol="0">
            <a:spAutoFit/>
          </a:bodyPr>
          <a:lstStyle/>
          <a:p>
            <a:r>
              <a:rPr lang="en-US" altLang="zh-CN" sz="2800" dirty="0">
                <a:solidFill>
                  <a:srgbClr val="E87272"/>
                </a:solidFill>
                <a:latin typeface="Impact" panose="020B0806030902050204" pitchFamily="34" charset="0"/>
                <a:ea typeface="微软雅黑" panose="020B0503020204020204" pitchFamily="34" charset="-122"/>
              </a:rPr>
              <a:t>22</a:t>
            </a:r>
            <a:r>
              <a:rPr lang="en-US" altLang="zh-CN" dirty="0">
                <a:solidFill>
                  <a:srgbClr val="E87272"/>
                </a:solidFill>
                <a:latin typeface="Impact" panose="020B0806030902050204" pitchFamily="34" charset="0"/>
                <a:ea typeface="微软雅黑" panose="020B0503020204020204" pitchFamily="34" charset="-122"/>
              </a:rPr>
              <a:t>%</a:t>
            </a:r>
            <a:endParaRPr lang="zh-CN" altLang="en-US" sz="2800" dirty="0">
              <a:solidFill>
                <a:srgbClr val="E87272"/>
              </a:solidFill>
              <a:latin typeface="Impact" panose="020B0806030902050204" pitchFamily="34" charset="0"/>
              <a:ea typeface="微软雅黑" panose="020B0503020204020204" pitchFamily="34" charset="-122"/>
            </a:endParaRPr>
          </a:p>
        </p:txBody>
      </p:sp>
      <p:sp>
        <p:nvSpPr>
          <p:cNvPr id="180" name="文本框 179"/>
          <p:cNvSpPr txBox="1"/>
          <p:nvPr/>
        </p:nvSpPr>
        <p:spPr>
          <a:xfrm>
            <a:off x="7720561" y="4755941"/>
            <a:ext cx="1028700" cy="523220"/>
          </a:xfrm>
          <a:prstGeom prst="rect">
            <a:avLst/>
          </a:prstGeom>
          <a:noFill/>
        </p:spPr>
        <p:txBody>
          <a:bodyPr wrap="square" rtlCol="0">
            <a:spAutoFit/>
          </a:bodyPr>
          <a:lstStyle/>
          <a:p>
            <a:r>
              <a:rPr lang="en-US" altLang="zh-CN" sz="2800" dirty="0">
                <a:solidFill>
                  <a:srgbClr val="663A77"/>
                </a:solidFill>
                <a:latin typeface="Impact" panose="020B0806030902050204" pitchFamily="34" charset="0"/>
                <a:ea typeface="微软雅黑" panose="020B0503020204020204" pitchFamily="34" charset="-122"/>
              </a:rPr>
              <a:t>37</a:t>
            </a:r>
            <a:r>
              <a:rPr lang="en-US" altLang="zh-CN" dirty="0">
                <a:solidFill>
                  <a:srgbClr val="663A77"/>
                </a:solidFill>
                <a:latin typeface="Impact" panose="020B0806030902050204" pitchFamily="34" charset="0"/>
                <a:ea typeface="微软雅黑" panose="020B0503020204020204" pitchFamily="34" charset="-122"/>
              </a:rPr>
              <a:t>%</a:t>
            </a:r>
            <a:endParaRPr lang="zh-CN" altLang="en-US" sz="2800" dirty="0">
              <a:solidFill>
                <a:srgbClr val="663A77"/>
              </a:solidFill>
              <a:latin typeface="Impact" panose="020B0806030902050204" pitchFamily="34" charset="0"/>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ea typeface="微软雅黑" panose="020B0503020204020204" pitchFamily="34" charset="-122"/>
              </a:rPr>
              <a:t>百分比对比关系图表</a:t>
            </a:r>
          </a:p>
        </p:txBody>
      </p:sp>
      <p:sp>
        <p:nvSpPr>
          <p:cNvPr id="79" name="椭圆 145">
            <a:extLst>
              <a:ext uri="{FF2B5EF4-FFF2-40B4-BE49-F238E27FC236}">
                <a16:creationId xmlns:a16="http://schemas.microsoft.com/office/drawing/2014/main" id="{29344E03-E830-4C1E-BE5D-D69D431B89A9}"/>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80" name="矩形 79">
            <a:extLst>
              <a:ext uri="{FF2B5EF4-FFF2-40B4-BE49-F238E27FC236}">
                <a16:creationId xmlns:a16="http://schemas.microsoft.com/office/drawing/2014/main" id="{5D8C9EF9-03FD-4E30-81FD-BF7CAF158F4F}"/>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32</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1701751086"/>
      </p:ext>
    </p:extLst>
  </p:cSld>
  <p:clrMapOvr>
    <a:masterClrMapping/>
  </p:clrMapOvr>
  <p:transition spd="slow" advTm="3000">
    <p:rand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矩形 83"/>
          <p:cNvSpPr/>
          <p:nvPr/>
        </p:nvSpPr>
        <p:spPr>
          <a:xfrm flipH="1">
            <a:off x="10276470" y="1825515"/>
            <a:ext cx="161310" cy="3606910"/>
          </a:xfrm>
          <a:prstGeom prst="rect">
            <a:avLst/>
          </a:prstGeom>
          <a:gradFill>
            <a:gsLst>
              <a:gs pos="45000">
                <a:schemeClr val="tx1">
                  <a:alpha val="10000"/>
                </a:schemeClr>
              </a:gs>
              <a:gs pos="100000">
                <a:schemeClr val="tx1">
                  <a:alpha val="34000"/>
                </a:schemeClr>
              </a:gs>
              <a:gs pos="0">
                <a:srgbClr val="E2E2E2">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85" name="Freeform 5"/>
          <p:cNvSpPr>
            <a:spLocks/>
          </p:cNvSpPr>
          <p:nvPr/>
        </p:nvSpPr>
        <p:spPr bwMode="auto">
          <a:xfrm>
            <a:off x="8589599" y="1825625"/>
            <a:ext cx="2616200" cy="3606800"/>
          </a:xfrm>
          <a:custGeom>
            <a:avLst/>
            <a:gdLst>
              <a:gd name="T0" fmla="*/ 791 w 791"/>
              <a:gd name="T1" fmla="*/ 546 h 1092"/>
              <a:gd name="T2" fmla="*/ 512 w 791"/>
              <a:gd name="T3" fmla="*/ 186 h 1092"/>
              <a:gd name="T4" fmla="*/ 512 w 791"/>
              <a:gd name="T5" fmla="*/ 0 h 1092"/>
              <a:gd name="T6" fmla="*/ 0 w 791"/>
              <a:gd name="T7" fmla="*/ 0 h 1092"/>
              <a:gd name="T8" fmla="*/ 0 w 791"/>
              <a:gd name="T9" fmla="*/ 1092 h 1092"/>
              <a:gd name="T10" fmla="*/ 512 w 791"/>
              <a:gd name="T11" fmla="*/ 1092 h 1092"/>
              <a:gd name="T12" fmla="*/ 512 w 791"/>
              <a:gd name="T13" fmla="*/ 907 h 1092"/>
              <a:gd name="T14" fmla="*/ 791 w 791"/>
              <a:gd name="T15" fmla="*/ 546 h 10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1" h="1092">
                <a:moveTo>
                  <a:pt x="791" y="546"/>
                </a:moveTo>
                <a:cubicBezTo>
                  <a:pt x="791" y="373"/>
                  <a:pt x="672" y="227"/>
                  <a:pt x="512" y="186"/>
                </a:cubicBezTo>
                <a:cubicBezTo>
                  <a:pt x="512" y="0"/>
                  <a:pt x="512" y="0"/>
                  <a:pt x="512" y="0"/>
                </a:cubicBezTo>
                <a:cubicBezTo>
                  <a:pt x="0" y="0"/>
                  <a:pt x="0" y="0"/>
                  <a:pt x="0" y="0"/>
                </a:cubicBezTo>
                <a:cubicBezTo>
                  <a:pt x="0" y="1092"/>
                  <a:pt x="0" y="1092"/>
                  <a:pt x="0" y="1092"/>
                </a:cubicBezTo>
                <a:cubicBezTo>
                  <a:pt x="512" y="1092"/>
                  <a:pt x="512" y="1092"/>
                  <a:pt x="512" y="1092"/>
                </a:cubicBezTo>
                <a:cubicBezTo>
                  <a:pt x="512" y="907"/>
                  <a:pt x="512" y="907"/>
                  <a:pt x="512" y="907"/>
                </a:cubicBezTo>
                <a:cubicBezTo>
                  <a:pt x="672" y="865"/>
                  <a:pt x="791" y="720"/>
                  <a:pt x="791" y="546"/>
                </a:cubicBezTo>
                <a:close/>
              </a:path>
            </a:pathLst>
          </a:custGeom>
          <a:gradFill>
            <a:gsLst>
              <a:gs pos="0">
                <a:srgbClr val="663A77"/>
              </a:gs>
              <a:gs pos="100000">
                <a:srgbClr val="A26CB8"/>
              </a:gs>
            </a:gsLst>
            <a:lin ang="2700000" scaled="1"/>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pic>
        <p:nvPicPr>
          <p:cNvPr id="86" name="图片 85"/>
          <p:cNvPicPr>
            <a:picLocks noChangeAspect="1"/>
          </p:cNvPicPr>
          <p:nvPr/>
        </p:nvPicPr>
        <p:blipFill rotWithShape="1">
          <a:blip r:embed="rId3">
            <a:grayscl/>
            <a:extLst/>
          </a:blip>
          <a:srcRect b="72279"/>
          <a:stretch/>
        </p:blipFill>
        <p:spPr>
          <a:xfrm rot="5400000">
            <a:off x="6076879" y="3482347"/>
            <a:ext cx="5312030" cy="286336"/>
          </a:xfrm>
          <a:prstGeom prst="rect">
            <a:avLst/>
          </a:prstGeom>
        </p:spPr>
      </p:pic>
      <p:grpSp>
        <p:nvGrpSpPr>
          <p:cNvPr id="87" name="组合 86"/>
          <p:cNvGrpSpPr/>
          <p:nvPr/>
        </p:nvGrpSpPr>
        <p:grpSpPr>
          <a:xfrm>
            <a:off x="10024695" y="3193380"/>
            <a:ext cx="867068" cy="864270"/>
            <a:chOff x="6462235" y="1620217"/>
            <a:chExt cx="1872944" cy="1866900"/>
          </a:xfrm>
        </p:grpSpPr>
        <p:sp>
          <p:nvSpPr>
            <p:cNvPr id="96" name="任意多边形 95"/>
            <p:cNvSpPr/>
            <p:nvPr/>
          </p:nvSpPr>
          <p:spPr>
            <a:xfrm>
              <a:off x="6462235" y="1620217"/>
              <a:ext cx="1866900" cy="1866900"/>
            </a:xfrm>
            <a:custGeom>
              <a:avLst/>
              <a:gdLst>
                <a:gd name="connsiteX0" fmla="*/ 933450 w 1866900"/>
                <a:gd name="connsiteY0" fmla="*/ 160062 h 1866900"/>
                <a:gd name="connsiteX1" fmla="*/ 160062 w 1866900"/>
                <a:gd name="connsiteY1" fmla="*/ 933450 h 1866900"/>
                <a:gd name="connsiteX2" fmla="*/ 933450 w 1866900"/>
                <a:gd name="connsiteY2" fmla="*/ 1706838 h 1866900"/>
                <a:gd name="connsiteX3" fmla="*/ 1706838 w 1866900"/>
                <a:gd name="connsiteY3" fmla="*/ 933450 h 1866900"/>
                <a:gd name="connsiteX4" fmla="*/ 933450 w 1866900"/>
                <a:gd name="connsiteY4" fmla="*/ 160062 h 1866900"/>
                <a:gd name="connsiteX5" fmla="*/ 933450 w 1866900"/>
                <a:gd name="connsiteY5" fmla="*/ 0 h 1866900"/>
                <a:gd name="connsiteX6" fmla="*/ 1866900 w 1866900"/>
                <a:gd name="connsiteY6" fmla="*/ 933450 h 1866900"/>
                <a:gd name="connsiteX7" fmla="*/ 933450 w 1866900"/>
                <a:gd name="connsiteY7" fmla="*/ 1866900 h 1866900"/>
                <a:gd name="connsiteX8" fmla="*/ 0 w 1866900"/>
                <a:gd name="connsiteY8" fmla="*/ 933450 h 1866900"/>
                <a:gd name="connsiteX9" fmla="*/ 933450 w 1866900"/>
                <a:gd name="connsiteY9" fmla="*/ 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6900" h="1866900">
                  <a:moveTo>
                    <a:pt x="933450" y="160062"/>
                  </a:moveTo>
                  <a:cubicBezTo>
                    <a:pt x="506320" y="160062"/>
                    <a:pt x="160062" y="506320"/>
                    <a:pt x="160062" y="933450"/>
                  </a:cubicBezTo>
                  <a:cubicBezTo>
                    <a:pt x="160062" y="1360580"/>
                    <a:pt x="506320" y="1706838"/>
                    <a:pt x="933450" y="1706838"/>
                  </a:cubicBezTo>
                  <a:cubicBezTo>
                    <a:pt x="1360580" y="1706838"/>
                    <a:pt x="1706838" y="1360580"/>
                    <a:pt x="1706838" y="933450"/>
                  </a:cubicBezTo>
                  <a:cubicBezTo>
                    <a:pt x="1706838" y="506320"/>
                    <a:pt x="1360580" y="160062"/>
                    <a:pt x="933450" y="160062"/>
                  </a:cubicBezTo>
                  <a:close/>
                  <a:moveTo>
                    <a:pt x="933450" y="0"/>
                  </a:moveTo>
                  <a:cubicBezTo>
                    <a:pt x="1448980" y="0"/>
                    <a:pt x="1866900" y="417920"/>
                    <a:pt x="1866900" y="933450"/>
                  </a:cubicBezTo>
                  <a:cubicBezTo>
                    <a:pt x="1866900" y="1448980"/>
                    <a:pt x="1448980" y="1866900"/>
                    <a:pt x="933450" y="1866900"/>
                  </a:cubicBezTo>
                  <a:cubicBezTo>
                    <a:pt x="417920" y="1866900"/>
                    <a:pt x="0" y="1448980"/>
                    <a:pt x="0" y="933450"/>
                  </a:cubicBezTo>
                  <a:cubicBezTo>
                    <a:pt x="0" y="417920"/>
                    <a:pt x="417920" y="0"/>
                    <a:pt x="933450" y="0"/>
                  </a:cubicBezTo>
                  <a:close/>
                </a:path>
              </a:pathLst>
            </a:custGeom>
            <a:solidFill>
              <a:srgbClr val="F2F2F2"/>
            </a:solidFill>
            <a:ln w="22225">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a typeface="微软雅黑" panose="020B0503020204020204" pitchFamily="34" charset="-122"/>
              </a:endParaRPr>
            </a:p>
          </p:txBody>
        </p:sp>
        <p:sp>
          <p:nvSpPr>
            <p:cNvPr id="97" name="椭圆 96"/>
            <p:cNvSpPr/>
            <p:nvPr/>
          </p:nvSpPr>
          <p:spPr>
            <a:xfrm>
              <a:off x="6468279" y="1620217"/>
              <a:ext cx="1866900" cy="1866900"/>
            </a:xfrm>
            <a:prstGeom prst="ellipse">
              <a:avLst/>
            </a:prstGeom>
            <a:noFill/>
            <a:ln w="19050">
              <a:gradFill flip="none" rotWithShape="1">
                <a:gsLst>
                  <a:gs pos="0">
                    <a:schemeClr val="bg1"/>
                  </a:gs>
                  <a:gs pos="10000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98" name="椭圆 97"/>
            <p:cNvSpPr/>
            <p:nvPr/>
          </p:nvSpPr>
          <p:spPr>
            <a:xfrm>
              <a:off x="6622297" y="1782251"/>
              <a:ext cx="1546776" cy="1546776"/>
            </a:xfrm>
            <a:prstGeom prst="ellipse">
              <a:avLst/>
            </a:prstGeom>
            <a:noFill/>
            <a:ln w="19050">
              <a:gradFill flip="none" rotWithShape="1">
                <a:gsLst>
                  <a:gs pos="0">
                    <a:schemeClr val="bg1">
                      <a:lumMod val="65000"/>
                    </a:schemeClr>
                  </a:gs>
                  <a:gs pos="10000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sp>
        <p:nvSpPr>
          <p:cNvPr id="88" name="文本框 87"/>
          <p:cNvSpPr txBox="1"/>
          <p:nvPr/>
        </p:nvSpPr>
        <p:spPr>
          <a:xfrm>
            <a:off x="9936016" y="3300033"/>
            <a:ext cx="1041627" cy="646331"/>
          </a:xfrm>
          <a:prstGeom prst="rect">
            <a:avLst/>
          </a:prstGeom>
          <a:noFill/>
        </p:spPr>
        <p:txBody>
          <a:bodyPr wrap="square" rtlCol="0">
            <a:spAutoFit/>
          </a:bodyPr>
          <a:lstStyle/>
          <a:p>
            <a:pPr algn="ctr"/>
            <a:r>
              <a:rPr lang="en-US" altLang="zh-CN" sz="3600" dirty="0">
                <a:solidFill>
                  <a:prstClr val="white"/>
                </a:solidFill>
                <a:effectLst>
                  <a:outerShdw blurRad="50800" dist="38100" dir="2700000" algn="tl" rotWithShape="0">
                    <a:prstClr val="black">
                      <a:alpha val="40000"/>
                    </a:prstClr>
                  </a:outerShdw>
                </a:effectLst>
                <a:latin typeface="Impact" panose="020B0806030902050204" pitchFamily="34" charset="0"/>
                <a:ea typeface="微软雅黑" panose="020B0503020204020204" pitchFamily="34" charset="-122"/>
              </a:rPr>
              <a:t>4</a:t>
            </a:r>
            <a:endParaRPr lang="zh-CN" altLang="en-US" sz="3600" dirty="0">
              <a:solidFill>
                <a:prstClr val="white"/>
              </a:solidFill>
              <a:effectLst>
                <a:outerShdw blurRad="50800" dist="38100" dir="2700000" algn="tl" rotWithShape="0">
                  <a:prstClr val="black">
                    <a:alpha val="40000"/>
                  </a:prstClr>
                </a:outerShdw>
              </a:effectLst>
              <a:latin typeface="Impact" panose="020B0806030902050204" pitchFamily="34" charset="0"/>
              <a:ea typeface="微软雅黑" panose="020B0503020204020204" pitchFamily="34" charset="-122"/>
            </a:endParaRPr>
          </a:p>
        </p:txBody>
      </p:sp>
      <p:sp>
        <p:nvSpPr>
          <p:cNvPr id="90" name="文本框 89"/>
          <p:cNvSpPr txBox="1"/>
          <p:nvPr/>
        </p:nvSpPr>
        <p:spPr>
          <a:xfrm>
            <a:off x="8990234" y="3429007"/>
            <a:ext cx="914708" cy="523220"/>
          </a:xfrm>
          <a:prstGeom prst="rect">
            <a:avLst/>
          </a:prstGeom>
          <a:noFill/>
        </p:spPr>
        <p:txBody>
          <a:bodyPr wrap="square" rtlCol="0">
            <a:spAutoFit/>
          </a:bodyPr>
          <a:lstStyle/>
          <a:p>
            <a:pPr algn="ctr"/>
            <a:r>
              <a:rPr lang="en-US" altLang="zh-CN" sz="2800" dirty="0">
                <a:solidFill>
                  <a:prstClr val="white"/>
                </a:solidFill>
                <a:latin typeface="Impact" panose="020B0806030902050204" pitchFamily="34" charset="0"/>
                <a:ea typeface="微软雅黑" panose="020B0503020204020204" pitchFamily="34" charset="-122"/>
              </a:rPr>
              <a:t>STEP</a:t>
            </a:r>
            <a:endParaRPr lang="zh-CN" altLang="en-US" sz="2800" dirty="0">
              <a:solidFill>
                <a:prstClr val="white"/>
              </a:solidFill>
              <a:latin typeface="Impact" panose="020B0806030902050204" pitchFamily="34" charset="0"/>
              <a:ea typeface="微软雅黑" panose="020B0503020204020204" pitchFamily="34" charset="-122"/>
            </a:endParaRPr>
          </a:p>
        </p:txBody>
      </p:sp>
      <p:grpSp>
        <p:nvGrpSpPr>
          <p:cNvPr id="91" name="组合 90"/>
          <p:cNvGrpSpPr/>
          <p:nvPr/>
        </p:nvGrpSpPr>
        <p:grpSpPr>
          <a:xfrm>
            <a:off x="8736505" y="2023602"/>
            <a:ext cx="1725052" cy="820535"/>
            <a:chOff x="3451161" y="3849925"/>
            <a:chExt cx="1725052" cy="820535"/>
          </a:xfrm>
        </p:grpSpPr>
        <p:sp>
          <p:nvSpPr>
            <p:cNvPr id="92" name="文本框 91"/>
            <p:cNvSpPr txBox="1"/>
            <p:nvPr/>
          </p:nvSpPr>
          <p:spPr>
            <a:xfrm>
              <a:off x="3451161" y="3849925"/>
              <a:ext cx="1725052" cy="338554"/>
            </a:xfrm>
            <a:prstGeom prst="rect">
              <a:avLst/>
            </a:prstGeom>
            <a:noFill/>
          </p:spPr>
          <p:txBody>
            <a:bodyPr wrap="square" rtlCol="0">
              <a:spAutoFit/>
            </a:bodyPr>
            <a:lstStyle/>
            <a:p>
              <a:r>
                <a:rPr lang="zh-CN" altLang="en-US" sz="1600" dirty="0">
                  <a:solidFill>
                    <a:prstClr val="white"/>
                  </a:solidFill>
                  <a:latin typeface="微软雅黑" panose="020B0503020204020204" pitchFamily="34" charset="-122"/>
                  <a:ea typeface="微软雅黑" panose="020B0503020204020204" pitchFamily="34" charset="-122"/>
                </a:rPr>
                <a:t>在此添加标题</a:t>
              </a:r>
            </a:p>
          </p:txBody>
        </p:sp>
        <p:sp>
          <p:nvSpPr>
            <p:cNvPr id="93" name="文本框 92"/>
            <p:cNvSpPr txBox="1"/>
            <p:nvPr/>
          </p:nvSpPr>
          <p:spPr>
            <a:xfrm>
              <a:off x="3457511" y="4116462"/>
              <a:ext cx="1410432" cy="553998"/>
            </a:xfrm>
            <a:prstGeom prst="rect">
              <a:avLst/>
            </a:prstGeom>
            <a:noFill/>
          </p:spPr>
          <p:txBody>
            <a:bodyPr wrap="square" rtlCol="0">
              <a:spAutoFit/>
            </a:bodyPr>
            <a:lstStyle/>
            <a:p>
              <a:pPr algn="just"/>
              <a:r>
                <a:rPr lang="zh-CN" altLang="en-US" sz="1000" dirty="0">
                  <a:solidFill>
                    <a:prstClr val="white"/>
                  </a:solidFill>
                  <a:latin typeface="微软雅黑" panose="020B0503020204020204" pitchFamily="34" charset="-122"/>
                  <a:ea typeface="微软雅黑" panose="020B0503020204020204" pitchFamily="34" charset="-122"/>
                </a:rPr>
                <a:t>有中国最大的原创</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素材站有中国最强的</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制作团队</a:t>
              </a:r>
            </a:p>
          </p:txBody>
        </p:sp>
      </p:grpSp>
      <p:sp>
        <p:nvSpPr>
          <p:cNvPr id="68" name="矩形 67"/>
          <p:cNvSpPr/>
          <p:nvPr/>
        </p:nvSpPr>
        <p:spPr>
          <a:xfrm flipH="1">
            <a:off x="7800776" y="1825515"/>
            <a:ext cx="161310" cy="3606910"/>
          </a:xfrm>
          <a:prstGeom prst="rect">
            <a:avLst/>
          </a:prstGeom>
          <a:gradFill>
            <a:gsLst>
              <a:gs pos="45000">
                <a:schemeClr val="tx1">
                  <a:alpha val="10000"/>
                </a:schemeClr>
              </a:gs>
              <a:gs pos="100000">
                <a:schemeClr val="tx1">
                  <a:alpha val="34000"/>
                </a:schemeClr>
              </a:gs>
              <a:gs pos="0">
                <a:srgbClr val="E2E2E2">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9" name="Freeform 5"/>
          <p:cNvSpPr>
            <a:spLocks/>
          </p:cNvSpPr>
          <p:nvPr/>
        </p:nvSpPr>
        <p:spPr bwMode="auto">
          <a:xfrm>
            <a:off x="6113905" y="1825625"/>
            <a:ext cx="2616200" cy="3606800"/>
          </a:xfrm>
          <a:custGeom>
            <a:avLst/>
            <a:gdLst>
              <a:gd name="T0" fmla="*/ 791 w 791"/>
              <a:gd name="T1" fmla="*/ 546 h 1092"/>
              <a:gd name="T2" fmla="*/ 512 w 791"/>
              <a:gd name="T3" fmla="*/ 186 h 1092"/>
              <a:gd name="T4" fmla="*/ 512 w 791"/>
              <a:gd name="T5" fmla="*/ 0 h 1092"/>
              <a:gd name="T6" fmla="*/ 0 w 791"/>
              <a:gd name="T7" fmla="*/ 0 h 1092"/>
              <a:gd name="T8" fmla="*/ 0 w 791"/>
              <a:gd name="T9" fmla="*/ 1092 h 1092"/>
              <a:gd name="T10" fmla="*/ 512 w 791"/>
              <a:gd name="T11" fmla="*/ 1092 h 1092"/>
              <a:gd name="T12" fmla="*/ 512 w 791"/>
              <a:gd name="T13" fmla="*/ 907 h 1092"/>
              <a:gd name="T14" fmla="*/ 791 w 791"/>
              <a:gd name="T15" fmla="*/ 546 h 10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1" h="1092">
                <a:moveTo>
                  <a:pt x="791" y="546"/>
                </a:moveTo>
                <a:cubicBezTo>
                  <a:pt x="791" y="373"/>
                  <a:pt x="672" y="227"/>
                  <a:pt x="512" y="186"/>
                </a:cubicBezTo>
                <a:cubicBezTo>
                  <a:pt x="512" y="0"/>
                  <a:pt x="512" y="0"/>
                  <a:pt x="512" y="0"/>
                </a:cubicBezTo>
                <a:cubicBezTo>
                  <a:pt x="0" y="0"/>
                  <a:pt x="0" y="0"/>
                  <a:pt x="0" y="0"/>
                </a:cubicBezTo>
                <a:cubicBezTo>
                  <a:pt x="0" y="1092"/>
                  <a:pt x="0" y="1092"/>
                  <a:pt x="0" y="1092"/>
                </a:cubicBezTo>
                <a:cubicBezTo>
                  <a:pt x="512" y="1092"/>
                  <a:pt x="512" y="1092"/>
                  <a:pt x="512" y="1092"/>
                </a:cubicBezTo>
                <a:cubicBezTo>
                  <a:pt x="512" y="907"/>
                  <a:pt x="512" y="907"/>
                  <a:pt x="512" y="907"/>
                </a:cubicBezTo>
                <a:cubicBezTo>
                  <a:pt x="672" y="865"/>
                  <a:pt x="791" y="720"/>
                  <a:pt x="791" y="546"/>
                </a:cubicBezTo>
                <a:close/>
              </a:path>
            </a:pathLst>
          </a:custGeom>
          <a:gradFill>
            <a:gsLst>
              <a:gs pos="0">
                <a:srgbClr val="E87272"/>
              </a:gs>
              <a:gs pos="100000">
                <a:srgbClr val="F2B0B0"/>
              </a:gs>
            </a:gsLst>
            <a:lin ang="2700000" scaled="1"/>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pic>
        <p:nvPicPr>
          <p:cNvPr id="70" name="图片 69"/>
          <p:cNvPicPr>
            <a:picLocks noChangeAspect="1"/>
          </p:cNvPicPr>
          <p:nvPr/>
        </p:nvPicPr>
        <p:blipFill rotWithShape="1">
          <a:blip r:embed="rId3">
            <a:grayscl/>
            <a:extLst/>
          </a:blip>
          <a:srcRect b="72279"/>
          <a:stretch/>
        </p:blipFill>
        <p:spPr>
          <a:xfrm rot="5400000">
            <a:off x="3601185" y="3482347"/>
            <a:ext cx="5312030" cy="286336"/>
          </a:xfrm>
          <a:prstGeom prst="rect">
            <a:avLst/>
          </a:prstGeom>
        </p:spPr>
      </p:pic>
      <p:grpSp>
        <p:nvGrpSpPr>
          <p:cNvPr id="71" name="组合 70"/>
          <p:cNvGrpSpPr/>
          <p:nvPr/>
        </p:nvGrpSpPr>
        <p:grpSpPr>
          <a:xfrm>
            <a:off x="7549001" y="3193380"/>
            <a:ext cx="867068" cy="864270"/>
            <a:chOff x="6462235" y="1620217"/>
            <a:chExt cx="1872944" cy="1866900"/>
          </a:xfrm>
        </p:grpSpPr>
        <p:sp>
          <p:nvSpPr>
            <p:cNvPr id="80" name="任意多边形 79"/>
            <p:cNvSpPr/>
            <p:nvPr/>
          </p:nvSpPr>
          <p:spPr>
            <a:xfrm>
              <a:off x="6462235" y="1620217"/>
              <a:ext cx="1866900" cy="1866900"/>
            </a:xfrm>
            <a:custGeom>
              <a:avLst/>
              <a:gdLst>
                <a:gd name="connsiteX0" fmla="*/ 933450 w 1866900"/>
                <a:gd name="connsiteY0" fmla="*/ 160062 h 1866900"/>
                <a:gd name="connsiteX1" fmla="*/ 160062 w 1866900"/>
                <a:gd name="connsiteY1" fmla="*/ 933450 h 1866900"/>
                <a:gd name="connsiteX2" fmla="*/ 933450 w 1866900"/>
                <a:gd name="connsiteY2" fmla="*/ 1706838 h 1866900"/>
                <a:gd name="connsiteX3" fmla="*/ 1706838 w 1866900"/>
                <a:gd name="connsiteY3" fmla="*/ 933450 h 1866900"/>
                <a:gd name="connsiteX4" fmla="*/ 933450 w 1866900"/>
                <a:gd name="connsiteY4" fmla="*/ 160062 h 1866900"/>
                <a:gd name="connsiteX5" fmla="*/ 933450 w 1866900"/>
                <a:gd name="connsiteY5" fmla="*/ 0 h 1866900"/>
                <a:gd name="connsiteX6" fmla="*/ 1866900 w 1866900"/>
                <a:gd name="connsiteY6" fmla="*/ 933450 h 1866900"/>
                <a:gd name="connsiteX7" fmla="*/ 933450 w 1866900"/>
                <a:gd name="connsiteY7" fmla="*/ 1866900 h 1866900"/>
                <a:gd name="connsiteX8" fmla="*/ 0 w 1866900"/>
                <a:gd name="connsiteY8" fmla="*/ 933450 h 1866900"/>
                <a:gd name="connsiteX9" fmla="*/ 933450 w 1866900"/>
                <a:gd name="connsiteY9" fmla="*/ 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6900" h="1866900">
                  <a:moveTo>
                    <a:pt x="933450" y="160062"/>
                  </a:moveTo>
                  <a:cubicBezTo>
                    <a:pt x="506320" y="160062"/>
                    <a:pt x="160062" y="506320"/>
                    <a:pt x="160062" y="933450"/>
                  </a:cubicBezTo>
                  <a:cubicBezTo>
                    <a:pt x="160062" y="1360580"/>
                    <a:pt x="506320" y="1706838"/>
                    <a:pt x="933450" y="1706838"/>
                  </a:cubicBezTo>
                  <a:cubicBezTo>
                    <a:pt x="1360580" y="1706838"/>
                    <a:pt x="1706838" y="1360580"/>
                    <a:pt x="1706838" y="933450"/>
                  </a:cubicBezTo>
                  <a:cubicBezTo>
                    <a:pt x="1706838" y="506320"/>
                    <a:pt x="1360580" y="160062"/>
                    <a:pt x="933450" y="160062"/>
                  </a:cubicBezTo>
                  <a:close/>
                  <a:moveTo>
                    <a:pt x="933450" y="0"/>
                  </a:moveTo>
                  <a:cubicBezTo>
                    <a:pt x="1448980" y="0"/>
                    <a:pt x="1866900" y="417920"/>
                    <a:pt x="1866900" y="933450"/>
                  </a:cubicBezTo>
                  <a:cubicBezTo>
                    <a:pt x="1866900" y="1448980"/>
                    <a:pt x="1448980" y="1866900"/>
                    <a:pt x="933450" y="1866900"/>
                  </a:cubicBezTo>
                  <a:cubicBezTo>
                    <a:pt x="417920" y="1866900"/>
                    <a:pt x="0" y="1448980"/>
                    <a:pt x="0" y="933450"/>
                  </a:cubicBezTo>
                  <a:cubicBezTo>
                    <a:pt x="0" y="417920"/>
                    <a:pt x="417920" y="0"/>
                    <a:pt x="933450" y="0"/>
                  </a:cubicBezTo>
                  <a:close/>
                </a:path>
              </a:pathLst>
            </a:custGeom>
            <a:solidFill>
              <a:srgbClr val="F2F2F2"/>
            </a:solidFill>
            <a:ln w="22225">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a typeface="微软雅黑" panose="020B0503020204020204" pitchFamily="34" charset="-122"/>
              </a:endParaRPr>
            </a:p>
          </p:txBody>
        </p:sp>
        <p:sp>
          <p:nvSpPr>
            <p:cNvPr id="81" name="椭圆 80"/>
            <p:cNvSpPr/>
            <p:nvPr/>
          </p:nvSpPr>
          <p:spPr>
            <a:xfrm>
              <a:off x="6468279" y="1620217"/>
              <a:ext cx="1866900" cy="1866900"/>
            </a:xfrm>
            <a:prstGeom prst="ellipse">
              <a:avLst/>
            </a:prstGeom>
            <a:noFill/>
            <a:ln w="19050">
              <a:gradFill flip="none" rotWithShape="1">
                <a:gsLst>
                  <a:gs pos="0">
                    <a:schemeClr val="bg1"/>
                  </a:gs>
                  <a:gs pos="10000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82" name="椭圆 81"/>
            <p:cNvSpPr/>
            <p:nvPr/>
          </p:nvSpPr>
          <p:spPr>
            <a:xfrm>
              <a:off x="6622297" y="1782251"/>
              <a:ext cx="1546776" cy="1546776"/>
            </a:xfrm>
            <a:prstGeom prst="ellipse">
              <a:avLst/>
            </a:prstGeom>
            <a:noFill/>
            <a:ln w="19050">
              <a:gradFill flip="none" rotWithShape="1">
                <a:gsLst>
                  <a:gs pos="0">
                    <a:schemeClr val="bg1">
                      <a:lumMod val="65000"/>
                    </a:schemeClr>
                  </a:gs>
                  <a:gs pos="10000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sp>
        <p:nvSpPr>
          <p:cNvPr id="72" name="文本框 71"/>
          <p:cNvSpPr txBox="1"/>
          <p:nvPr/>
        </p:nvSpPr>
        <p:spPr>
          <a:xfrm>
            <a:off x="7460322" y="3300033"/>
            <a:ext cx="1041627" cy="646331"/>
          </a:xfrm>
          <a:prstGeom prst="rect">
            <a:avLst/>
          </a:prstGeom>
          <a:noFill/>
        </p:spPr>
        <p:txBody>
          <a:bodyPr wrap="square" rtlCol="0">
            <a:spAutoFit/>
          </a:bodyPr>
          <a:lstStyle/>
          <a:p>
            <a:pPr algn="ctr"/>
            <a:r>
              <a:rPr lang="en-US" altLang="zh-CN" sz="3600" dirty="0">
                <a:solidFill>
                  <a:prstClr val="white"/>
                </a:solidFill>
                <a:effectLst>
                  <a:outerShdw blurRad="50800" dist="38100" dir="2700000" algn="tl" rotWithShape="0">
                    <a:prstClr val="black">
                      <a:alpha val="40000"/>
                    </a:prstClr>
                  </a:outerShdw>
                </a:effectLst>
                <a:latin typeface="Impact" panose="020B0806030902050204" pitchFamily="34" charset="0"/>
                <a:ea typeface="微软雅黑" panose="020B0503020204020204" pitchFamily="34" charset="-122"/>
              </a:rPr>
              <a:t>3</a:t>
            </a:r>
            <a:endParaRPr lang="zh-CN" altLang="en-US" sz="3600" dirty="0">
              <a:solidFill>
                <a:prstClr val="white"/>
              </a:solidFill>
              <a:effectLst>
                <a:outerShdw blurRad="50800" dist="38100" dir="2700000" algn="tl" rotWithShape="0">
                  <a:prstClr val="black">
                    <a:alpha val="40000"/>
                  </a:prstClr>
                </a:outerShdw>
              </a:effectLst>
              <a:latin typeface="Impact" panose="020B0806030902050204" pitchFamily="34" charset="0"/>
              <a:ea typeface="微软雅黑" panose="020B0503020204020204" pitchFamily="34" charset="-122"/>
            </a:endParaRPr>
          </a:p>
        </p:txBody>
      </p:sp>
      <p:sp>
        <p:nvSpPr>
          <p:cNvPr id="74" name="文本框 73"/>
          <p:cNvSpPr txBox="1"/>
          <p:nvPr/>
        </p:nvSpPr>
        <p:spPr>
          <a:xfrm>
            <a:off x="6514540" y="3429007"/>
            <a:ext cx="914708" cy="523220"/>
          </a:xfrm>
          <a:prstGeom prst="rect">
            <a:avLst/>
          </a:prstGeom>
          <a:noFill/>
        </p:spPr>
        <p:txBody>
          <a:bodyPr wrap="square" rtlCol="0">
            <a:spAutoFit/>
          </a:bodyPr>
          <a:lstStyle/>
          <a:p>
            <a:pPr algn="ctr"/>
            <a:r>
              <a:rPr lang="en-US" altLang="zh-CN" sz="2800" dirty="0">
                <a:solidFill>
                  <a:prstClr val="white"/>
                </a:solidFill>
                <a:latin typeface="Impact" panose="020B0806030902050204" pitchFamily="34" charset="0"/>
                <a:ea typeface="微软雅黑" panose="020B0503020204020204" pitchFamily="34" charset="-122"/>
              </a:rPr>
              <a:t>STEP</a:t>
            </a:r>
            <a:endParaRPr lang="zh-CN" altLang="en-US" sz="2800" dirty="0">
              <a:solidFill>
                <a:prstClr val="white"/>
              </a:solidFill>
              <a:latin typeface="Impact" panose="020B0806030902050204" pitchFamily="34" charset="0"/>
              <a:ea typeface="微软雅黑" panose="020B0503020204020204" pitchFamily="34" charset="-122"/>
            </a:endParaRPr>
          </a:p>
        </p:txBody>
      </p:sp>
      <p:grpSp>
        <p:nvGrpSpPr>
          <p:cNvPr id="75" name="组合 74"/>
          <p:cNvGrpSpPr/>
          <p:nvPr/>
        </p:nvGrpSpPr>
        <p:grpSpPr>
          <a:xfrm>
            <a:off x="6260811" y="2023602"/>
            <a:ext cx="1725052" cy="820535"/>
            <a:chOff x="3451161" y="3849925"/>
            <a:chExt cx="1725052" cy="820535"/>
          </a:xfrm>
        </p:grpSpPr>
        <p:sp>
          <p:nvSpPr>
            <p:cNvPr id="76" name="文本框 75"/>
            <p:cNvSpPr txBox="1"/>
            <p:nvPr/>
          </p:nvSpPr>
          <p:spPr>
            <a:xfrm>
              <a:off x="3451161" y="3849925"/>
              <a:ext cx="1725052" cy="338554"/>
            </a:xfrm>
            <a:prstGeom prst="rect">
              <a:avLst/>
            </a:prstGeom>
            <a:noFill/>
          </p:spPr>
          <p:txBody>
            <a:bodyPr wrap="square" rtlCol="0">
              <a:spAutoFit/>
            </a:bodyPr>
            <a:lstStyle/>
            <a:p>
              <a:r>
                <a:rPr lang="zh-CN" altLang="en-US" sz="1600" dirty="0">
                  <a:solidFill>
                    <a:prstClr val="white"/>
                  </a:solidFill>
                  <a:latin typeface="微软雅黑" panose="020B0503020204020204" pitchFamily="34" charset="-122"/>
                  <a:ea typeface="微软雅黑" panose="020B0503020204020204" pitchFamily="34" charset="-122"/>
                </a:rPr>
                <a:t>在此添加标题</a:t>
              </a:r>
            </a:p>
          </p:txBody>
        </p:sp>
        <p:sp>
          <p:nvSpPr>
            <p:cNvPr id="77" name="文本框 76"/>
            <p:cNvSpPr txBox="1"/>
            <p:nvPr/>
          </p:nvSpPr>
          <p:spPr>
            <a:xfrm>
              <a:off x="3457511" y="4116462"/>
              <a:ext cx="1410432" cy="553998"/>
            </a:xfrm>
            <a:prstGeom prst="rect">
              <a:avLst/>
            </a:prstGeom>
            <a:noFill/>
          </p:spPr>
          <p:txBody>
            <a:bodyPr wrap="square" rtlCol="0">
              <a:spAutoFit/>
            </a:bodyPr>
            <a:lstStyle/>
            <a:p>
              <a:pPr algn="just"/>
              <a:r>
                <a:rPr lang="zh-CN" altLang="en-US" sz="1000" dirty="0">
                  <a:solidFill>
                    <a:prstClr val="white"/>
                  </a:solidFill>
                  <a:latin typeface="微软雅黑" panose="020B0503020204020204" pitchFamily="34" charset="-122"/>
                  <a:ea typeface="微软雅黑" panose="020B0503020204020204" pitchFamily="34" charset="-122"/>
                </a:rPr>
                <a:t>有中国最大的原创</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素材站有中国最强的</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制作团队</a:t>
              </a:r>
            </a:p>
          </p:txBody>
        </p:sp>
      </p:grpSp>
      <p:sp>
        <p:nvSpPr>
          <p:cNvPr id="52" name="矩形 51"/>
          <p:cNvSpPr/>
          <p:nvPr/>
        </p:nvSpPr>
        <p:spPr>
          <a:xfrm flipH="1">
            <a:off x="5317166" y="1825515"/>
            <a:ext cx="161310" cy="3606910"/>
          </a:xfrm>
          <a:prstGeom prst="rect">
            <a:avLst/>
          </a:prstGeom>
          <a:gradFill>
            <a:gsLst>
              <a:gs pos="45000">
                <a:schemeClr val="tx1">
                  <a:alpha val="10000"/>
                </a:schemeClr>
              </a:gs>
              <a:gs pos="100000">
                <a:schemeClr val="tx1">
                  <a:alpha val="34000"/>
                </a:schemeClr>
              </a:gs>
              <a:gs pos="0">
                <a:srgbClr val="E2E2E2">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3" name="Freeform 5"/>
          <p:cNvSpPr>
            <a:spLocks/>
          </p:cNvSpPr>
          <p:nvPr/>
        </p:nvSpPr>
        <p:spPr bwMode="auto">
          <a:xfrm>
            <a:off x="3630295" y="1825625"/>
            <a:ext cx="2616200" cy="3606800"/>
          </a:xfrm>
          <a:custGeom>
            <a:avLst/>
            <a:gdLst>
              <a:gd name="T0" fmla="*/ 791 w 791"/>
              <a:gd name="T1" fmla="*/ 546 h 1092"/>
              <a:gd name="T2" fmla="*/ 512 w 791"/>
              <a:gd name="T3" fmla="*/ 186 h 1092"/>
              <a:gd name="T4" fmla="*/ 512 w 791"/>
              <a:gd name="T5" fmla="*/ 0 h 1092"/>
              <a:gd name="T6" fmla="*/ 0 w 791"/>
              <a:gd name="T7" fmla="*/ 0 h 1092"/>
              <a:gd name="T8" fmla="*/ 0 w 791"/>
              <a:gd name="T9" fmla="*/ 1092 h 1092"/>
              <a:gd name="T10" fmla="*/ 512 w 791"/>
              <a:gd name="T11" fmla="*/ 1092 h 1092"/>
              <a:gd name="T12" fmla="*/ 512 w 791"/>
              <a:gd name="T13" fmla="*/ 907 h 1092"/>
              <a:gd name="T14" fmla="*/ 791 w 791"/>
              <a:gd name="T15" fmla="*/ 546 h 10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1" h="1092">
                <a:moveTo>
                  <a:pt x="791" y="546"/>
                </a:moveTo>
                <a:cubicBezTo>
                  <a:pt x="791" y="373"/>
                  <a:pt x="672" y="227"/>
                  <a:pt x="512" y="186"/>
                </a:cubicBezTo>
                <a:cubicBezTo>
                  <a:pt x="512" y="0"/>
                  <a:pt x="512" y="0"/>
                  <a:pt x="512" y="0"/>
                </a:cubicBezTo>
                <a:cubicBezTo>
                  <a:pt x="0" y="0"/>
                  <a:pt x="0" y="0"/>
                  <a:pt x="0" y="0"/>
                </a:cubicBezTo>
                <a:cubicBezTo>
                  <a:pt x="0" y="1092"/>
                  <a:pt x="0" y="1092"/>
                  <a:pt x="0" y="1092"/>
                </a:cubicBezTo>
                <a:cubicBezTo>
                  <a:pt x="512" y="1092"/>
                  <a:pt x="512" y="1092"/>
                  <a:pt x="512" y="1092"/>
                </a:cubicBezTo>
                <a:cubicBezTo>
                  <a:pt x="512" y="907"/>
                  <a:pt x="512" y="907"/>
                  <a:pt x="512" y="907"/>
                </a:cubicBezTo>
                <a:cubicBezTo>
                  <a:pt x="672" y="865"/>
                  <a:pt x="791" y="720"/>
                  <a:pt x="791" y="546"/>
                </a:cubicBezTo>
                <a:close/>
              </a:path>
            </a:pathLst>
          </a:custGeom>
          <a:gradFill>
            <a:gsLst>
              <a:gs pos="0">
                <a:srgbClr val="FFB850"/>
              </a:gs>
              <a:gs pos="100000">
                <a:srgbClr val="FFD08B"/>
              </a:gs>
            </a:gsLst>
            <a:lin ang="2700000" scaled="1"/>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pic>
        <p:nvPicPr>
          <p:cNvPr id="54" name="图片 53"/>
          <p:cNvPicPr>
            <a:picLocks noChangeAspect="1"/>
          </p:cNvPicPr>
          <p:nvPr/>
        </p:nvPicPr>
        <p:blipFill rotWithShape="1">
          <a:blip r:embed="rId3">
            <a:grayscl/>
            <a:extLst/>
          </a:blip>
          <a:srcRect b="72279"/>
          <a:stretch/>
        </p:blipFill>
        <p:spPr>
          <a:xfrm rot="5400000">
            <a:off x="1117575" y="3482347"/>
            <a:ext cx="5312030" cy="286336"/>
          </a:xfrm>
          <a:prstGeom prst="rect">
            <a:avLst/>
          </a:prstGeom>
        </p:spPr>
      </p:pic>
      <p:grpSp>
        <p:nvGrpSpPr>
          <p:cNvPr id="55" name="组合 54"/>
          <p:cNvGrpSpPr/>
          <p:nvPr/>
        </p:nvGrpSpPr>
        <p:grpSpPr>
          <a:xfrm>
            <a:off x="5065391" y="3193380"/>
            <a:ext cx="867068" cy="864270"/>
            <a:chOff x="6462235" y="1620217"/>
            <a:chExt cx="1872944" cy="1866900"/>
          </a:xfrm>
        </p:grpSpPr>
        <p:sp>
          <p:nvSpPr>
            <p:cNvPr id="64" name="任意多边形 63"/>
            <p:cNvSpPr/>
            <p:nvPr/>
          </p:nvSpPr>
          <p:spPr>
            <a:xfrm>
              <a:off x="6462235" y="1620217"/>
              <a:ext cx="1866900" cy="1866900"/>
            </a:xfrm>
            <a:custGeom>
              <a:avLst/>
              <a:gdLst>
                <a:gd name="connsiteX0" fmla="*/ 933450 w 1866900"/>
                <a:gd name="connsiteY0" fmla="*/ 160062 h 1866900"/>
                <a:gd name="connsiteX1" fmla="*/ 160062 w 1866900"/>
                <a:gd name="connsiteY1" fmla="*/ 933450 h 1866900"/>
                <a:gd name="connsiteX2" fmla="*/ 933450 w 1866900"/>
                <a:gd name="connsiteY2" fmla="*/ 1706838 h 1866900"/>
                <a:gd name="connsiteX3" fmla="*/ 1706838 w 1866900"/>
                <a:gd name="connsiteY3" fmla="*/ 933450 h 1866900"/>
                <a:gd name="connsiteX4" fmla="*/ 933450 w 1866900"/>
                <a:gd name="connsiteY4" fmla="*/ 160062 h 1866900"/>
                <a:gd name="connsiteX5" fmla="*/ 933450 w 1866900"/>
                <a:gd name="connsiteY5" fmla="*/ 0 h 1866900"/>
                <a:gd name="connsiteX6" fmla="*/ 1866900 w 1866900"/>
                <a:gd name="connsiteY6" fmla="*/ 933450 h 1866900"/>
                <a:gd name="connsiteX7" fmla="*/ 933450 w 1866900"/>
                <a:gd name="connsiteY7" fmla="*/ 1866900 h 1866900"/>
                <a:gd name="connsiteX8" fmla="*/ 0 w 1866900"/>
                <a:gd name="connsiteY8" fmla="*/ 933450 h 1866900"/>
                <a:gd name="connsiteX9" fmla="*/ 933450 w 1866900"/>
                <a:gd name="connsiteY9" fmla="*/ 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6900" h="1866900">
                  <a:moveTo>
                    <a:pt x="933450" y="160062"/>
                  </a:moveTo>
                  <a:cubicBezTo>
                    <a:pt x="506320" y="160062"/>
                    <a:pt x="160062" y="506320"/>
                    <a:pt x="160062" y="933450"/>
                  </a:cubicBezTo>
                  <a:cubicBezTo>
                    <a:pt x="160062" y="1360580"/>
                    <a:pt x="506320" y="1706838"/>
                    <a:pt x="933450" y="1706838"/>
                  </a:cubicBezTo>
                  <a:cubicBezTo>
                    <a:pt x="1360580" y="1706838"/>
                    <a:pt x="1706838" y="1360580"/>
                    <a:pt x="1706838" y="933450"/>
                  </a:cubicBezTo>
                  <a:cubicBezTo>
                    <a:pt x="1706838" y="506320"/>
                    <a:pt x="1360580" y="160062"/>
                    <a:pt x="933450" y="160062"/>
                  </a:cubicBezTo>
                  <a:close/>
                  <a:moveTo>
                    <a:pt x="933450" y="0"/>
                  </a:moveTo>
                  <a:cubicBezTo>
                    <a:pt x="1448980" y="0"/>
                    <a:pt x="1866900" y="417920"/>
                    <a:pt x="1866900" y="933450"/>
                  </a:cubicBezTo>
                  <a:cubicBezTo>
                    <a:pt x="1866900" y="1448980"/>
                    <a:pt x="1448980" y="1866900"/>
                    <a:pt x="933450" y="1866900"/>
                  </a:cubicBezTo>
                  <a:cubicBezTo>
                    <a:pt x="417920" y="1866900"/>
                    <a:pt x="0" y="1448980"/>
                    <a:pt x="0" y="933450"/>
                  </a:cubicBezTo>
                  <a:cubicBezTo>
                    <a:pt x="0" y="417920"/>
                    <a:pt x="417920" y="0"/>
                    <a:pt x="933450" y="0"/>
                  </a:cubicBezTo>
                  <a:close/>
                </a:path>
              </a:pathLst>
            </a:custGeom>
            <a:solidFill>
              <a:srgbClr val="F2F2F2"/>
            </a:solidFill>
            <a:ln w="22225">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a typeface="微软雅黑" panose="020B0503020204020204" pitchFamily="34" charset="-122"/>
              </a:endParaRPr>
            </a:p>
          </p:txBody>
        </p:sp>
        <p:sp>
          <p:nvSpPr>
            <p:cNvPr id="65" name="椭圆 64"/>
            <p:cNvSpPr/>
            <p:nvPr/>
          </p:nvSpPr>
          <p:spPr>
            <a:xfrm>
              <a:off x="6468279" y="1620217"/>
              <a:ext cx="1866900" cy="1866900"/>
            </a:xfrm>
            <a:prstGeom prst="ellipse">
              <a:avLst/>
            </a:prstGeom>
            <a:noFill/>
            <a:ln w="19050">
              <a:gradFill flip="none" rotWithShape="1">
                <a:gsLst>
                  <a:gs pos="0">
                    <a:schemeClr val="bg1"/>
                  </a:gs>
                  <a:gs pos="10000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66" name="椭圆 65"/>
            <p:cNvSpPr/>
            <p:nvPr/>
          </p:nvSpPr>
          <p:spPr>
            <a:xfrm>
              <a:off x="6622297" y="1782251"/>
              <a:ext cx="1546776" cy="1546776"/>
            </a:xfrm>
            <a:prstGeom prst="ellipse">
              <a:avLst/>
            </a:prstGeom>
            <a:noFill/>
            <a:ln w="19050">
              <a:gradFill flip="none" rotWithShape="1">
                <a:gsLst>
                  <a:gs pos="0">
                    <a:schemeClr val="bg1">
                      <a:lumMod val="65000"/>
                    </a:schemeClr>
                  </a:gs>
                  <a:gs pos="10000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sp>
        <p:nvSpPr>
          <p:cNvPr id="56" name="文本框 55"/>
          <p:cNvSpPr txBox="1"/>
          <p:nvPr/>
        </p:nvSpPr>
        <p:spPr>
          <a:xfrm>
            <a:off x="4976712" y="3300033"/>
            <a:ext cx="1041627" cy="646331"/>
          </a:xfrm>
          <a:prstGeom prst="rect">
            <a:avLst/>
          </a:prstGeom>
          <a:noFill/>
        </p:spPr>
        <p:txBody>
          <a:bodyPr wrap="square" rtlCol="0">
            <a:spAutoFit/>
          </a:bodyPr>
          <a:lstStyle/>
          <a:p>
            <a:pPr algn="ctr"/>
            <a:r>
              <a:rPr lang="en-US" altLang="zh-CN" sz="3600" dirty="0">
                <a:solidFill>
                  <a:prstClr val="white"/>
                </a:solidFill>
                <a:effectLst>
                  <a:outerShdw blurRad="50800" dist="38100" dir="2700000" algn="tl" rotWithShape="0">
                    <a:prstClr val="black">
                      <a:alpha val="40000"/>
                    </a:prstClr>
                  </a:outerShdw>
                </a:effectLst>
                <a:latin typeface="Impact" panose="020B0806030902050204" pitchFamily="34" charset="0"/>
                <a:ea typeface="微软雅黑" panose="020B0503020204020204" pitchFamily="34" charset="-122"/>
              </a:rPr>
              <a:t>2</a:t>
            </a:r>
            <a:endParaRPr lang="zh-CN" altLang="en-US" sz="3600" dirty="0">
              <a:solidFill>
                <a:prstClr val="white"/>
              </a:solidFill>
              <a:effectLst>
                <a:outerShdw blurRad="50800" dist="38100" dir="2700000" algn="tl" rotWithShape="0">
                  <a:prstClr val="black">
                    <a:alpha val="40000"/>
                  </a:prstClr>
                </a:outerShdw>
              </a:effectLst>
              <a:latin typeface="Impact" panose="020B0806030902050204" pitchFamily="34" charset="0"/>
              <a:ea typeface="微软雅黑" panose="020B0503020204020204" pitchFamily="34" charset="-122"/>
            </a:endParaRPr>
          </a:p>
        </p:txBody>
      </p:sp>
      <p:sp>
        <p:nvSpPr>
          <p:cNvPr id="58" name="文本框 57"/>
          <p:cNvSpPr txBox="1"/>
          <p:nvPr/>
        </p:nvSpPr>
        <p:spPr>
          <a:xfrm>
            <a:off x="4030930" y="3429007"/>
            <a:ext cx="914708" cy="523220"/>
          </a:xfrm>
          <a:prstGeom prst="rect">
            <a:avLst/>
          </a:prstGeom>
          <a:noFill/>
        </p:spPr>
        <p:txBody>
          <a:bodyPr wrap="square" rtlCol="0">
            <a:spAutoFit/>
          </a:bodyPr>
          <a:lstStyle/>
          <a:p>
            <a:pPr algn="ctr"/>
            <a:r>
              <a:rPr lang="en-US" altLang="zh-CN" sz="2800" dirty="0">
                <a:solidFill>
                  <a:prstClr val="white"/>
                </a:solidFill>
                <a:latin typeface="Impact" panose="020B0806030902050204" pitchFamily="34" charset="0"/>
                <a:ea typeface="微软雅黑" panose="020B0503020204020204" pitchFamily="34" charset="-122"/>
              </a:rPr>
              <a:t>STEP</a:t>
            </a:r>
            <a:endParaRPr lang="zh-CN" altLang="en-US" sz="2800" dirty="0">
              <a:solidFill>
                <a:prstClr val="white"/>
              </a:solidFill>
              <a:latin typeface="Impact" panose="020B0806030902050204" pitchFamily="34" charset="0"/>
              <a:ea typeface="微软雅黑" panose="020B0503020204020204" pitchFamily="34" charset="-122"/>
            </a:endParaRPr>
          </a:p>
        </p:txBody>
      </p:sp>
      <p:grpSp>
        <p:nvGrpSpPr>
          <p:cNvPr id="59" name="组合 58"/>
          <p:cNvGrpSpPr/>
          <p:nvPr/>
        </p:nvGrpSpPr>
        <p:grpSpPr>
          <a:xfrm>
            <a:off x="3777201" y="2023602"/>
            <a:ext cx="1725052" cy="820535"/>
            <a:chOff x="3451161" y="3849925"/>
            <a:chExt cx="1725052" cy="820535"/>
          </a:xfrm>
        </p:grpSpPr>
        <p:sp>
          <p:nvSpPr>
            <p:cNvPr id="60" name="文本框 59"/>
            <p:cNvSpPr txBox="1"/>
            <p:nvPr/>
          </p:nvSpPr>
          <p:spPr>
            <a:xfrm>
              <a:off x="3451161" y="3849925"/>
              <a:ext cx="1725052" cy="338554"/>
            </a:xfrm>
            <a:prstGeom prst="rect">
              <a:avLst/>
            </a:prstGeom>
            <a:noFill/>
          </p:spPr>
          <p:txBody>
            <a:bodyPr wrap="square" rtlCol="0">
              <a:spAutoFit/>
            </a:bodyPr>
            <a:lstStyle/>
            <a:p>
              <a:r>
                <a:rPr lang="zh-CN" altLang="en-US" sz="1600" dirty="0">
                  <a:solidFill>
                    <a:prstClr val="white"/>
                  </a:solidFill>
                  <a:latin typeface="微软雅黑" panose="020B0503020204020204" pitchFamily="34" charset="-122"/>
                  <a:ea typeface="微软雅黑" panose="020B0503020204020204" pitchFamily="34" charset="-122"/>
                </a:rPr>
                <a:t>在此添加标题</a:t>
              </a:r>
            </a:p>
          </p:txBody>
        </p:sp>
        <p:sp>
          <p:nvSpPr>
            <p:cNvPr id="61" name="文本框 60"/>
            <p:cNvSpPr txBox="1"/>
            <p:nvPr/>
          </p:nvSpPr>
          <p:spPr>
            <a:xfrm>
              <a:off x="3457511" y="4116462"/>
              <a:ext cx="1410432" cy="553998"/>
            </a:xfrm>
            <a:prstGeom prst="rect">
              <a:avLst/>
            </a:prstGeom>
            <a:noFill/>
          </p:spPr>
          <p:txBody>
            <a:bodyPr wrap="square" rtlCol="0">
              <a:spAutoFit/>
            </a:bodyPr>
            <a:lstStyle/>
            <a:p>
              <a:pPr algn="just"/>
              <a:r>
                <a:rPr lang="zh-CN" altLang="en-US" sz="1000" dirty="0">
                  <a:solidFill>
                    <a:prstClr val="white"/>
                  </a:solidFill>
                  <a:latin typeface="微软雅黑" panose="020B0503020204020204" pitchFamily="34" charset="-122"/>
                  <a:ea typeface="微软雅黑" panose="020B0503020204020204" pitchFamily="34" charset="-122"/>
                </a:rPr>
                <a:t>有中国最大的原创</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素材站有中国最强的</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制作团队</a:t>
              </a:r>
            </a:p>
          </p:txBody>
        </p:sp>
      </p:grpSp>
      <p:sp>
        <p:nvSpPr>
          <p:cNvPr id="27" name="矩形 26"/>
          <p:cNvSpPr/>
          <p:nvPr/>
        </p:nvSpPr>
        <p:spPr>
          <a:xfrm flipH="1">
            <a:off x="2909246" y="1825515"/>
            <a:ext cx="161310" cy="3606910"/>
          </a:xfrm>
          <a:prstGeom prst="rect">
            <a:avLst/>
          </a:prstGeom>
          <a:gradFill>
            <a:gsLst>
              <a:gs pos="45000">
                <a:schemeClr val="tx1">
                  <a:alpha val="10000"/>
                </a:schemeClr>
              </a:gs>
              <a:gs pos="100000">
                <a:schemeClr val="tx1">
                  <a:alpha val="34000"/>
                </a:schemeClr>
              </a:gs>
              <a:gs pos="0">
                <a:srgbClr val="E2E2E2">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26" name="Freeform 5"/>
          <p:cNvSpPr>
            <a:spLocks/>
          </p:cNvSpPr>
          <p:nvPr/>
        </p:nvSpPr>
        <p:spPr bwMode="auto">
          <a:xfrm>
            <a:off x="1222375" y="1825625"/>
            <a:ext cx="2616200" cy="3606800"/>
          </a:xfrm>
          <a:custGeom>
            <a:avLst/>
            <a:gdLst>
              <a:gd name="T0" fmla="*/ 791 w 791"/>
              <a:gd name="T1" fmla="*/ 546 h 1092"/>
              <a:gd name="T2" fmla="*/ 512 w 791"/>
              <a:gd name="T3" fmla="*/ 186 h 1092"/>
              <a:gd name="T4" fmla="*/ 512 w 791"/>
              <a:gd name="T5" fmla="*/ 0 h 1092"/>
              <a:gd name="T6" fmla="*/ 0 w 791"/>
              <a:gd name="T7" fmla="*/ 0 h 1092"/>
              <a:gd name="T8" fmla="*/ 0 w 791"/>
              <a:gd name="T9" fmla="*/ 1092 h 1092"/>
              <a:gd name="T10" fmla="*/ 512 w 791"/>
              <a:gd name="T11" fmla="*/ 1092 h 1092"/>
              <a:gd name="T12" fmla="*/ 512 w 791"/>
              <a:gd name="T13" fmla="*/ 907 h 1092"/>
              <a:gd name="T14" fmla="*/ 791 w 791"/>
              <a:gd name="T15" fmla="*/ 546 h 10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1" h="1092">
                <a:moveTo>
                  <a:pt x="791" y="546"/>
                </a:moveTo>
                <a:cubicBezTo>
                  <a:pt x="791" y="373"/>
                  <a:pt x="672" y="227"/>
                  <a:pt x="512" y="186"/>
                </a:cubicBezTo>
                <a:cubicBezTo>
                  <a:pt x="512" y="0"/>
                  <a:pt x="512" y="0"/>
                  <a:pt x="512" y="0"/>
                </a:cubicBezTo>
                <a:cubicBezTo>
                  <a:pt x="0" y="0"/>
                  <a:pt x="0" y="0"/>
                  <a:pt x="0" y="0"/>
                </a:cubicBezTo>
                <a:cubicBezTo>
                  <a:pt x="0" y="1092"/>
                  <a:pt x="0" y="1092"/>
                  <a:pt x="0" y="1092"/>
                </a:cubicBezTo>
                <a:cubicBezTo>
                  <a:pt x="512" y="1092"/>
                  <a:pt x="512" y="1092"/>
                  <a:pt x="512" y="1092"/>
                </a:cubicBezTo>
                <a:cubicBezTo>
                  <a:pt x="512" y="907"/>
                  <a:pt x="512" y="907"/>
                  <a:pt x="512" y="907"/>
                </a:cubicBezTo>
                <a:cubicBezTo>
                  <a:pt x="672" y="865"/>
                  <a:pt x="791" y="720"/>
                  <a:pt x="791" y="546"/>
                </a:cubicBezTo>
                <a:close/>
              </a:path>
            </a:pathLst>
          </a:custGeom>
          <a:gradFill>
            <a:gsLst>
              <a:gs pos="0">
                <a:srgbClr val="019EAF"/>
              </a:gs>
              <a:gs pos="100000">
                <a:srgbClr val="01CCE1"/>
              </a:gs>
            </a:gsLst>
            <a:lin ang="2700000" scaled="1"/>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pic>
        <p:nvPicPr>
          <p:cNvPr id="23" name="图片 22"/>
          <p:cNvPicPr>
            <a:picLocks noChangeAspect="1"/>
          </p:cNvPicPr>
          <p:nvPr/>
        </p:nvPicPr>
        <p:blipFill rotWithShape="1">
          <a:blip r:embed="rId3">
            <a:grayscl/>
            <a:extLst/>
          </a:blip>
          <a:srcRect b="72279"/>
          <a:stretch/>
        </p:blipFill>
        <p:spPr>
          <a:xfrm rot="5400000">
            <a:off x="-1290345" y="3482347"/>
            <a:ext cx="5312030" cy="286336"/>
          </a:xfrm>
          <a:prstGeom prst="rect">
            <a:avLst/>
          </a:prstGeom>
        </p:spPr>
      </p:pic>
      <p:grpSp>
        <p:nvGrpSpPr>
          <p:cNvPr id="30" name="组合 29"/>
          <p:cNvGrpSpPr/>
          <p:nvPr/>
        </p:nvGrpSpPr>
        <p:grpSpPr>
          <a:xfrm>
            <a:off x="2657471" y="3193380"/>
            <a:ext cx="867068" cy="864270"/>
            <a:chOff x="6462235" y="1620217"/>
            <a:chExt cx="1872944" cy="1866900"/>
          </a:xfrm>
        </p:grpSpPr>
        <p:sp>
          <p:nvSpPr>
            <p:cNvPr id="31" name="任意多边形 30"/>
            <p:cNvSpPr/>
            <p:nvPr/>
          </p:nvSpPr>
          <p:spPr>
            <a:xfrm>
              <a:off x="6462235" y="1620217"/>
              <a:ext cx="1866900" cy="1866900"/>
            </a:xfrm>
            <a:custGeom>
              <a:avLst/>
              <a:gdLst>
                <a:gd name="connsiteX0" fmla="*/ 933450 w 1866900"/>
                <a:gd name="connsiteY0" fmla="*/ 160062 h 1866900"/>
                <a:gd name="connsiteX1" fmla="*/ 160062 w 1866900"/>
                <a:gd name="connsiteY1" fmla="*/ 933450 h 1866900"/>
                <a:gd name="connsiteX2" fmla="*/ 933450 w 1866900"/>
                <a:gd name="connsiteY2" fmla="*/ 1706838 h 1866900"/>
                <a:gd name="connsiteX3" fmla="*/ 1706838 w 1866900"/>
                <a:gd name="connsiteY3" fmla="*/ 933450 h 1866900"/>
                <a:gd name="connsiteX4" fmla="*/ 933450 w 1866900"/>
                <a:gd name="connsiteY4" fmla="*/ 160062 h 1866900"/>
                <a:gd name="connsiteX5" fmla="*/ 933450 w 1866900"/>
                <a:gd name="connsiteY5" fmla="*/ 0 h 1866900"/>
                <a:gd name="connsiteX6" fmla="*/ 1866900 w 1866900"/>
                <a:gd name="connsiteY6" fmla="*/ 933450 h 1866900"/>
                <a:gd name="connsiteX7" fmla="*/ 933450 w 1866900"/>
                <a:gd name="connsiteY7" fmla="*/ 1866900 h 1866900"/>
                <a:gd name="connsiteX8" fmla="*/ 0 w 1866900"/>
                <a:gd name="connsiteY8" fmla="*/ 933450 h 1866900"/>
                <a:gd name="connsiteX9" fmla="*/ 933450 w 1866900"/>
                <a:gd name="connsiteY9" fmla="*/ 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6900" h="1866900">
                  <a:moveTo>
                    <a:pt x="933450" y="160062"/>
                  </a:moveTo>
                  <a:cubicBezTo>
                    <a:pt x="506320" y="160062"/>
                    <a:pt x="160062" y="506320"/>
                    <a:pt x="160062" y="933450"/>
                  </a:cubicBezTo>
                  <a:cubicBezTo>
                    <a:pt x="160062" y="1360580"/>
                    <a:pt x="506320" y="1706838"/>
                    <a:pt x="933450" y="1706838"/>
                  </a:cubicBezTo>
                  <a:cubicBezTo>
                    <a:pt x="1360580" y="1706838"/>
                    <a:pt x="1706838" y="1360580"/>
                    <a:pt x="1706838" y="933450"/>
                  </a:cubicBezTo>
                  <a:cubicBezTo>
                    <a:pt x="1706838" y="506320"/>
                    <a:pt x="1360580" y="160062"/>
                    <a:pt x="933450" y="160062"/>
                  </a:cubicBezTo>
                  <a:close/>
                  <a:moveTo>
                    <a:pt x="933450" y="0"/>
                  </a:moveTo>
                  <a:cubicBezTo>
                    <a:pt x="1448980" y="0"/>
                    <a:pt x="1866900" y="417920"/>
                    <a:pt x="1866900" y="933450"/>
                  </a:cubicBezTo>
                  <a:cubicBezTo>
                    <a:pt x="1866900" y="1448980"/>
                    <a:pt x="1448980" y="1866900"/>
                    <a:pt x="933450" y="1866900"/>
                  </a:cubicBezTo>
                  <a:cubicBezTo>
                    <a:pt x="417920" y="1866900"/>
                    <a:pt x="0" y="1448980"/>
                    <a:pt x="0" y="933450"/>
                  </a:cubicBezTo>
                  <a:cubicBezTo>
                    <a:pt x="0" y="417920"/>
                    <a:pt x="417920" y="0"/>
                    <a:pt x="933450" y="0"/>
                  </a:cubicBezTo>
                  <a:close/>
                </a:path>
              </a:pathLst>
            </a:custGeom>
            <a:solidFill>
              <a:srgbClr val="F2F2F2"/>
            </a:solidFill>
            <a:ln w="22225">
              <a:noFill/>
            </a:ln>
            <a:effectLst>
              <a:outerShdw blurRad="63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a typeface="微软雅黑" panose="020B0503020204020204" pitchFamily="34" charset="-122"/>
              </a:endParaRPr>
            </a:p>
          </p:txBody>
        </p:sp>
        <p:sp>
          <p:nvSpPr>
            <p:cNvPr id="32" name="椭圆 31"/>
            <p:cNvSpPr/>
            <p:nvPr/>
          </p:nvSpPr>
          <p:spPr>
            <a:xfrm>
              <a:off x="6468279" y="1620217"/>
              <a:ext cx="1866900" cy="1866900"/>
            </a:xfrm>
            <a:prstGeom prst="ellipse">
              <a:avLst/>
            </a:prstGeom>
            <a:noFill/>
            <a:ln w="19050">
              <a:gradFill flip="none" rotWithShape="1">
                <a:gsLst>
                  <a:gs pos="0">
                    <a:schemeClr val="bg1"/>
                  </a:gs>
                  <a:gs pos="10000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33" name="椭圆 32"/>
            <p:cNvSpPr/>
            <p:nvPr/>
          </p:nvSpPr>
          <p:spPr>
            <a:xfrm>
              <a:off x="6622297" y="1782251"/>
              <a:ext cx="1546776" cy="1546776"/>
            </a:xfrm>
            <a:prstGeom prst="ellipse">
              <a:avLst/>
            </a:prstGeom>
            <a:noFill/>
            <a:ln w="19050">
              <a:gradFill flip="none" rotWithShape="1">
                <a:gsLst>
                  <a:gs pos="0">
                    <a:schemeClr val="bg1">
                      <a:lumMod val="65000"/>
                    </a:schemeClr>
                  </a:gs>
                  <a:gs pos="10000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sp>
        <p:nvSpPr>
          <p:cNvPr id="34" name="文本框 33"/>
          <p:cNvSpPr txBox="1"/>
          <p:nvPr/>
        </p:nvSpPr>
        <p:spPr>
          <a:xfrm>
            <a:off x="2568792" y="3300033"/>
            <a:ext cx="1041627" cy="646331"/>
          </a:xfrm>
          <a:prstGeom prst="rect">
            <a:avLst/>
          </a:prstGeom>
          <a:noFill/>
        </p:spPr>
        <p:txBody>
          <a:bodyPr wrap="square" rtlCol="0">
            <a:spAutoFit/>
          </a:bodyPr>
          <a:lstStyle/>
          <a:p>
            <a:pPr algn="ctr"/>
            <a:r>
              <a:rPr lang="en-US" altLang="zh-CN" sz="3600" dirty="0">
                <a:solidFill>
                  <a:prstClr val="white"/>
                </a:solidFill>
                <a:effectLst>
                  <a:outerShdw blurRad="50800" dist="38100" dir="2700000" algn="tl" rotWithShape="0">
                    <a:prstClr val="black">
                      <a:alpha val="40000"/>
                    </a:prstClr>
                  </a:outerShdw>
                </a:effectLst>
                <a:latin typeface="Impact" panose="020B0806030902050204" pitchFamily="34" charset="0"/>
                <a:ea typeface="微软雅黑" panose="020B0503020204020204" pitchFamily="34" charset="-122"/>
              </a:rPr>
              <a:t>1</a:t>
            </a:r>
            <a:endParaRPr lang="zh-CN" altLang="en-US" sz="3600" dirty="0">
              <a:solidFill>
                <a:prstClr val="white"/>
              </a:solidFill>
              <a:effectLst>
                <a:outerShdw blurRad="50800" dist="38100" dir="2700000" algn="tl" rotWithShape="0">
                  <a:prstClr val="black">
                    <a:alpha val="40000"/>
                  </a:prstClr>
                </a:outerShdw>
              </a:effectLst>
              <a:latin typeface="Impact" panose="020B0806030902050204" pitchFamily="34" charset="0"/>
              <a:ea typeface="微软雅黑" panose="020B0503020204020204" pitchFamily="34" charset="-122"/>
            </a:endParaRPr>
          </a:p>
        </p:txBody>
      </p:sp>
      <p:grpSp>
        <p:nvGrpSpPr>
          <p:cNvPr id="35" name="Group 8"/>
          <p:cNvGrpSpPr>
            <a:grpSpLocks noChangeAspect="1"/>
          </p:cNvGrpSpPr>
          <p:nvPr/>
        </p:nvGrpSpPr>
        <p:grpSpPr bwMode="auto">
          <a:xfrm>
            <a:off x="1730129" y="4331451"/>
            <a:ext cx="709489" cy="777406"/>
            <a:chOff x="3437" y="2282"/>
            <a:chExt cx="679" cy="744"/>
          </a:xfrm>
          <a:solidFill>
            <a:schemeClr val="bg1"/>
          </a:solidFill>
        </p:grpSpPr>
        <p:sp>
          <p:nvSpPr>
            <p:cNvPr id="37" name="Freeform 9"/>
            <p:cNvSpPr>
              <a:spLocks/>
            </p:cNvSpPr>
            <p:nvPr/>
          </p:nvSpPr>
          <p:spPr bwMode="auto">
            <a:xfrm>
              <a:off x="3595" y="2282"/>
              <a:ext cx="364" cy="379"/>
            </a:xfrm>
            <a:custGeom>
              <a:avLst/>
              <a:gdLst>
                <a:gd name="T0" fmla="*/ 50 w 152"/>
                <a:gd name="T1" fmla="*/ 147 h 159"/>
                <a:gd name="T2" fmla="*/ 39 w 152"/>
                <a:gd name="T3" fmla="*/ 147 h 159"/>
                <a:gd name="T4" fmla="*/ 76 w 152"/>
                <a:gd name="T5" fmla="*/ 159 h 159"/>
                <a:gd name="T6" fmla="*/ 114 w 152"/>
                <a:gd name="T7" fmla="*/ 147 h 159"/>
                <a:gd name="T8" fmla="*/ 103 w 152"/>
                <a:gd name="T9" fmla="*/ 147 h 159"/>
                <a:gd name="T10" fmla="*/ 152 w 152"/>
                <a:gd name="T11" fmla="*/ 76 h 159"/>
                <a:gd name="T12" fmla="*/ 76 w 152"/>
                <a:gd name="T13" fmla="*/ 0 h 159"/>
                <a:gd name="T14" fmla="*/ 0 w 152"/>
                <a:gd name="T15" fmla="*/ 76 h 159"/>
                <a:gd name="T16" fmla="*/ 50 w 152"/>
                <a:gd name="T17" fmla="*/ 14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59">
                  <a:moveTo>
                    <a:pt x="50" y="147"/>
                  </a:moveTo>
                  <a:cubicBezTo>
                    <a:pt x="39" y="147"/>
                    <a:pt x="39" y="147"/>
                    <a:pt x="39" y="147"/>
                  </a:cubicBezTo>
                  <a:cubicBezTo>
                    <a:pt x="39" y="152"/>
                    <a:pt x="53" y="159"/>
                    <a:pt x="76" y="159"/>
                  </a:cubicBezTo>
                  <a:cubicBezTo>
                    <a:pt x="99" y="159"/>
                    <a:pt x="113" y="152"/>
                    <a:pt x="114" y="147"/>
                  </a:cubicBezTo>
                  <a:cubicBezTo>
                    <a:pt x="103" y="147"/>
                    <a:pt x="103" y="147"/>
                    <a:pt x="103" y="147"/>
                  </a:cubicBezTo>
                  <a:cubicBezTo>
                    <a:pt x="131" y="136"/>
                    <a:pt x="152" y="108"/>
                    <a:pt x="152" y="76"/>
                  </a:cubicBezTo>
                  <a:cubicBezTo>
                    <a:pt x="152" y="34"/>
                    <a:pt x="118" y="0"/>
                    <a:pt x="76" y="0"/>
                  </a:cubicBezTo>
                  <a:cubicBezTo>
                    <a:pt x="34" y="0"/>
                    <a:pt x="0" y="34"/>
                    <a:pt x="0" y="76"/>
                  </a:cubicBezTo>
                  <a:cubicBezTo>
                    <a:pt x="0" y="108"/>
                    <a:pt x="21" y="136"/>
                    <a:pt x="5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8" name="Freeform 10"/>
            <p:cNvSpPr>
              <a:spLocks/>
            </p:cNvSpPr>
            <p:nvPr/>
          </p:nvSpPr>
          <p:spPr bwMode="auto">
            <a:xfrm>
              <a:off x="3437" y="2633"/>
              <a:ext cx="679" cy="393"/>
            </a:xfrm>
            <a:custGeom>
              <a:avLst/>
              <a:gdLst>
                <a:gd name="T0" fmla="*/ 222 w 284"/>
                <a:gd name="T1" fmla="*/ 0 h 165"/>
                <a:gd name="T2" fmla="*/ 188 w 284"/>
                <a:gd name="T3" fmla="*/ 0 h 165"/>
                <a:gd name="T4" fmla="*/ 154 w 284"/>
                <a:gd name="T5" fmla="*/ 19 h 165"/>
                <a:gd name="T6" fmla="*/ 154 w 284"/>
                <a:gd name="T7" fmla="*/ 134 h 165"/>
                <a:gd name="T8" fmla="*/ 143 w 284"/>
                <a:gd name="T9" fmla="*/ 146 h 165"/>
                <a:gd name="T10" fmla="*/ 131 w 284"/>
                <a:gd name="T11" fmla="*/ 134 h 165"/>
                <a:gd name="T12" fmla="*/ 131 w 284"/>
                <a:gd name="T13" fmla="*/ 19 h 165"/>
                <a:gd name="T14" fmla="*/ 97 w 284"/>
                <a:gd name="T15" fmla="*/ 0 h 165"/>
                <a:gd name="T16" fmla="*/ 63 w 284"/>
                <a:gd name="T17" fmla="*/ 0 h 165"/>
                <a:gd name="T18" fmla="*/ 0 w 284"/>
                <a:gd name="T19" fmla="*/ 86 h 165"/>
                <a:gd name="T20" fmla="*/ 0 w 284"/>
                <a:gd name="T21" fmla="*/ 165 h 165"/>
                <a:gd name="T22" fmla="*/ 284 w 284"/>
                <a:gd name="T23" fmla="*/ 165 h 165"/>
                <a:gd name="T24" fmla="*/ 284 w 284"/>
                <a:gd name="T25" fmla="*/ 86 h 165"/>
                <a:gd name="T26" fmla="*/ 222 w 284"/>
                <a:gd name="T2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165">
                  <a:moveTo>
                    <a:pt x="222" y="0"/>
                  </a:moveTo>
                  <a:cubicBezTo>
                    <a:pt x="188" y="0"/>
                    <a:pt x="188" y="0"/>
                    <a:pt x="188" y="0"/>
                  </a:cubicBezTo>
                  <a:cubicBezTo>
                    <a:pt x="188" y="10"/>
                    <a:pt x="172" y="17"/>
                    <a:pt x="154" y="19"/>
                  </a:cubicBezTo>
                  <a:cubicBezTo>
                    <a:pt x="154" y="134"/>
                    <a:pt x="154" y="134"/>
                    <a:pt x="154" y="134"/>
                  </a:cubicBezTo>
                  <a:cubicBezTo>
                    <a:pt x="154" y="140"/>
                    <a:pt x="149" y="146"/>
                    <a:pt x="143" y="146"/>
                  </a:cubicBezTo>
                  <a:cubicBezTo>
                    <a:pt x="136" y="146"/>
                    <a:pt x="131" y="140"/>
                    <a:pt x="131" y="134"/>
                  </a:cubicBezTo>
                  <a:cubicBezTo>
                    <a:pt x="131" y="19"/>
                    <a:pt x="131" y="19"/>
                    <a:pt x="131" y="19"/>
                  </a:cubicBezTo>
                  <a:cubicBezTo>
                    <a:pt x="113" y="17"/>
                    <a:pt x="97" y="11"/>
                    <a:pt x="97" y="0"/>
                  </a:cubicBezTo>
                  <a:cubicBezTo>
                    <a:pt x="63" y="0"/>
                    <a:pt x="63" y="0"/>
                    <a:pt x="63" y="0"/>
                  </a:cubicBezTo>
                  <a:cubicBezTo>
                    <a:pt x="28" y="0"/>
                    <a:pt x="0" y="39"/>
                    <a:pt x="0" y="86"/>
                  </a:cubicBezTo>
                  <a:cubicBezTo>
                    <a:pt x="0" y="165"/>
                    <a:pt x="0" y="165"/>
                    <a:pt x="0" y="165"/>
                  </a:cubicBezTo>
                  <a:cubicBezTo>
                    <a:pt x="284" y="165"/>
                    <a:pt x="284" y="165"/>
                    <a:pt x="284" y="165"/>
                  </a:cubicBezTo>
                  <a:cubicBezTo>
                    <a:pt x="284" y="86"/>
                    <a:pt x="284" y="86"/>
                    <a:pt x="284" y="86"/>
                  </a:cubicBezTo>
                  <a:cubicBezTo>
                    <a:pt x="284" y="39"/>
                    <a:pt x="256"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45" name="文本框 44"/>
          <p:cNvSpPr txBox="1"/>
          <p:nvPr/>
        </p:nvSpPr>
        <p:spPr>
          <a:xfrm>
            <a:off x="1623010" y="3429007"/>
            <a:ext cx="914708" cy="523220"/>
          </a:xfrm>
          <a:prstGeom prst="rect">
            <a:avLst/>
          </a:prstGeom>
          <a:noFill/>
        </p:spPr>
        <p:txBody>
          <a:bodyPr wrap="square" rtlCol="0">
            <a:spAutoFit/>
          </a:bodyPr>
          <a:lstStyle/>
          <a:p>
            <a:pPr algn="ctr"/>
            <a:r>
              <a:rPr lang="en-US" altLang="zh-CN" sz="2800" dirty="0">
                <a:solidFill>
                  <a:prstClr val="white"/>
                </a:solidFill>
                <a:latin typeface="Impact" panose="020B0806030902050204" pitchFamily="34" charset="0"/>
                <a:ea typeface="微软雅黑" panose="020B0503020204020204" pitchFamily="34" charset="-122"/>
              </a:rPr>
              <a:t>STEP</a:t>
            </a:r>
            <a:endParaRPr lang="zh-CN" altLang="en-US" sz="2800" dirty="0">
              <a:solidFill>
                <a:prstClr val="white"/>
              </a:solidFill>
              <a:latin typeface="Impact" panose="020B0806030902050204" pitchFamily="34" charset="0"/>
              <a:ea typeface="微软雅黑" panose="020B0503020204020204" pitchFamily="34" charset="-122"/>
            </a:endParaRPr>
          </a:p>
        </p:txBody>
      </p:sp>
      <p:grpSp>
        <p:nvGrpSpPr>
          <p:cNvPr id="46" name="组合 45"/>
          <p:cNvGrpSpPr/>
          <p:nvPr/>
        </p:nvGrpSpPr>
        <p:grpSpPr>
          <a:xfrm>
            <a:off x="1369281" y="2023602"/>
            <a:ext cx="1725052" cy="820535"/>
            <a:chOff x="3451161" y="3849925"/>
            <a:chExt cx="1725052" cy="820535"/>
          </a:xfrm>
        </p:grpSpPr>
        <p:sp>
          <p:nvSpPr>
            <p:cNvPr id="47" name="文本框 46"/>
            <p:cNvSpPr txBox="1"/>
            <p:nvPr/>
          </p:nvSpPr>
          <p:spPr>
            <a:xfrm>
              <a:off x="3451161" y="3849925"/>
              <a:ext cx="1725052" cy="338554"/>
            </a:xfrm>
            <a:prstGeom prst="rect">
              <a:avLst/>
            </a:prstGeom>
            <a:noFill/>
          </p:spPr>
          <p:txBody>
            <a:bodyPr wrap="square" rtlCol="0">
              <a:spAutoFit/>
            </a:bodyPr>
            <a:lstStyle/>
            <a:p>
              <a:r>
                <a:rPr lang="zh-CN" altLang="en-US" sz="1600" dirty="0">
                  <a:solidFill>
                    <a:prstClr val="white"/>
                  </a:solidFill>
                  <a:latin typeface="微软雅黑" panose="020B0503020204020204" pitchFamily="34" charset="-122"/>
                  <a:ea typeface="微软雅黑" panose="020B0503020204020204" pitchFamily="34" charset="-122"/>
                </a:rPr>
                <a:t>在此添加标题</a:t>
              </a:r>
            </a:p>
          </p:txBody>
        </p:sp>
        <p:sp>
          <p:nvSpPr>
            <p:cNvPr id="48" name="文本框 47"/>
            <p:cNvSpPr txBox="1"/>
            <p:nvPr/>
          </p:nvSpPr>
          <p:spPr>
            <a:xfrm>
              <a:off x="3457511" y="4116462"/>
              <a:ext cx="1410432" cy="553998"/>
            </a:xfrm>
            <a:prstGeom prst="rect">
              <a:avLst/>
            </a:prstGeom>
            <a:noFill/>
          </p:spPr>
          <p:txBody>
            <a:bodyPr wrap="square" rtlCol="0">
              <a:spAutoFit/>
            </a:bodyPr>
            <a:lstStyle/>
            <a:p>
              <a:pPr algn="just"/>
              <a:r>
                <a:rPr lang="zh-CN" altLang="en-US" sz="1000" dirty="0">
                  <a:solidFill>
                    <a:prstClr val="white"/>
                  </a:solidFill>
                  <a:latin typeface="微软雅黑" panose="020B0503020204020204" pitchFamily="34" charset="-122"/>
                  <a:ea typeface="微软雅黑" panose="020B0503020204020204" pitchFamily="34" charset="-122"/>
                </a:rPr>
                <a:t>有中国最大的原创</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素材站有中国最强的</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制作团队</a:t>
              </a:r>
            </a:p>
          </p:txBody>
        </p:sp>
      </p:grpSp>
      <p:grpSp>
        <p:nvGrpSpPr>
          <p:cNvPr id="99" name="Group 13"/>
          <p:cNvGrpSpPr>
            <a:grpSpLocks noChangeAspect="1"/>
          </p:cNvGrpSpPr>
          <p:nvPr/>
        </p:nvGrpSpPr>
        <p:grpSpPr bwMode="auto">
          <a:xfrm>
            <a:off x="4137747" y="4319291"/>
            <a:ext cx="778006" cy="787190"/>
            <a:chOff x="2426" y="2781"/>
            <a:chExt cx="593" cy="600"/>
          </a:xfrm>
          <a:solidFill>
            <a:schemeClr val="bg1"/>
          </a:solidFill>
        </p:grpSpPr>
        <p:sp>
          <p:nvSpPr>
            <p:cNvPr id="101" name="Freeform 14"/>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2"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03" name="Group 18"/>
          <p:cNvGrpSpPr>
            <a:grpSpLocks noChangeAspect="1"/>
          </p:cNvGrpSpPr>
          <p:nvPr/>
        </p:nvGrpSpPr>
        <p:grpSpPr bwMode="auto">
          <a:xfrm>
            <a:off x="6662475" y="4363628"/>
            <a:ext cx="808182" cy="753078"/>
            <a:chOff x="3802" y="2858"/>
            <a:chExt cx="616" cy="574"/>
          </a:xfrm>
          <a:solidFill>
            <a:schemeClr val="bg1"/>
          </a:solidFill>
        </p:grpSpPr>
        <p:sp>
          <p:nvSpPr>
            <p:cNvPr id="105"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6"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7"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8"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9" name="Freeform 23"/>
            <p:cNvSpPr>
              <a:spLocks/>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10" name="Group 26"/>
          <p:cNvGrpSpPr>
            <a:grpSpLocks noChangeAspect="1"/>
          </p:cNvGrpSpPr>
          <p:nvPr/>
        </p:nvGrpSpPr>
        <p:grpSpPr bwMode="auto">
          <a:xfrm>
            <a:off x="9073506" y="4604767"/>
            <a:ext cx="1045841" cy="518485"/>
            <a:chOff x="5676" y="2597"/>
            <a:chExt cx="1061" cy="526"/>
          </a:xfrm>
          <a:solidFill>
            <a:schemeClr val="bg1"/>
          </a:solidFill>
        </p:grpSpPr>
        <p:sp>
          <p:nvSpPr>
            <p:cNvPr id="112" name="Freeform 27"/>
            <p:cNvSpPr>
              <a:spLocks/>
            </p:cNvSpPr>
            <p:nvPr/>
          </p:nvSpPr>
          <p:spPr bwMode="auto">
            <a:xfrm>
              <a:off x="5747" y="2597"/>
              <a:ext cx="181" cy="115"/>
            </a:xfrm>
            <a:custGeom>
              <a:avLst/>
              <a:gdLst>
                <a:gd name="T0" fmla="*/ 25 w 76"/>
                <a:gd name="T1" fmla="*/ 48 h 48"/>
                <a:gd name="T2" fmla="*/ 64 w 76"/>
                <a:gd name="T3" fmla="*/ 44 h 48"/>
                <a:gd name="T4" fmla="*/ 76 w 76"/>
                <a:gd name="T5" fmla="*/ 13 h 48"/>
                <a:gd name="T6" fmla="*/ 39 w 76"/>
                <a:gd name="T7" fmla="*/ 15 h 48"/>
                <a:gd name="T8" fmla="*/ 23 w 76"/>
                <a:gd name="T9" fmla="*/ 10 h 48"/>
                <a:gd name="T10" fmla="*/ 7 w 76"/>
                <a:gd name="T11" fmla="*/ 20 h 48"/>
                <a:gd name="T12" fmla="*/ 25 w 76"/>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76" h="48">
                  <a:moveTo>
                    <a:pt x="25" y="48"/>
                  </a:moveTo>
                  <a:cubicBezTo>
                    <a:pt x="64" y="44"/>
                    <a:pt x="64" y="44"/>
                    <a:pt x="64" y="44"/>
                  </a:cubicBezTo>
                  <a:cubicBezTo>
                    <a:pt x="66" y="36"/>
                    <a:pt x="69" y="26"/>
                    <a:pt x="76" y="13"/>
                  </a:cubicBezTo>
                  <a:cubicBezTo>
                    <a:pt x="76" y="13"/>
                    <a:pt x="70" y="0"/>
                    <a:pt x="39" y="15"/>
                  </a:cubicBezTo>
                  <a:cubicBezTo>
                    <a:pt x="39" y="15"/>
                    <a:pt x="32" y="14"/>
                    <a:pt x="23" y="10"/>
                  </a:cubicBezTo>
                  <a:cubicBezTo>
                    <a:pt x="23" y="10"/>
                    <a:pt x="0" y="4"/>
                    <a:pt x="7" y="20"/>
                  </a:cubicBezTo>
                  <a:lnTo>
                    <a:pt x="25"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3" name="Freeform 28"/>
            <p:cNvSpPr>
              <a:spLocks noEditPoints="1"/>
            </p:cNvSpPr>
            <p:nvPr/>
          </p:nvSpPr>
          <p:spPr bwMode="auto">
            <a:xfrm>
              <a:off x="5759" y="2613"/>
              <a:ext cx="169" cy="101"/>
            </a:xfrm>
            <a:custGeom>
              <a:avLst/>
              <a:gdLst>
                <a:gd name="T0" fmla="*/ 20 w 71"/>
                <a:gd name="T1" fmla="*/ 42 h 42"/>
                <a:gd name="T2" fmla="*/ 2 w 71"/>
                <a:gd name="T3" fmla="*/ 13 h 42"/>
                <a:gd name="T4" fmla="*/ 1 w 71"/>
                <a:gd name="T5" fmla="*/ 4 h 42"/>
                <a:gd name="T6" fmla="*/ 10 w 71"/>
                <a:gd name="T7" fmla="*/ 1 h 42"/>
                <a:gd name="T8" fmla="*/ 18 w 71"/>
                <a:gd name="T9" fmla="*/ 2 h 42"/>
                <a:gd name="T10" fmla="*/ 18 w 71"/>
                <a:gd name="T11" fmla="*/ 2 h 42"/>
                <a:gd name="T12" fmla="*/ 34 w 71"/>
                <a:gd name="T13" fmla="*/ 8 h 42"/>
                <a:gd name="T14" fmla="*/ 59 w 71"/>
                <a:gd name="T15" fmla="*/ 0 h 42"/>
                <a:gd name="T16" fmla="*/ 71 w 71"/>
                <a:gd name="T17" fmla="*/ 6 h 42"/>
                <a:gd name="T18" fmla="*/ 71 w 71"/>
                <a:gd name="T19" fmla="*/ 6 h 42"/>
                <a:gd name="T20" fmla="*/ 71 w 71"/>
                <a:gd name="T21" fmla="*/ 6 h 42"/>
                <a:gd name="T22" fmla="*/ 60 w 71"/>
                <a:gd name="T23" fmla="*/ 37 h 42"/>
                <a:gd name="T24" fmla="*/ 60 w 71"/>
                <a:gd name="T25" fmla="*/ 37 h 42"/>
                <a:gd name="T26" fmla="*/ 20 w 71"/>
                <a:gd name="T27" fmla="*/ 42 h 42"/>
                <a:gd name="T28" fmla="*/ 10 w 71"/>
                <a:gd name="T29" fmla="*/ 2 h 42"/>
                <a:gd name="T30" fmla="*/ 2 w 71"/>
                <a:gd name="T31" fmla="*/ 5 h 42"/>
                <a:gd name="T32" fmla="*/ 3 w 71"/>
                <a:gd name="T33" fmla="*/ 13 h 42"/>
                <a:gd name="T34" fmla="*/ 20 w 71"/>
                <a:gd name="T35" fmla="*/ 40 h 42"/>
                <a:gd name="T36" fmla="*/ 59 w 71"/>
                <a:gd name="T37" fmla="*/ 36 h 42"/>
                <a:gd name="T38" fmla="*/ 70 w 71"/>
                <a:gd name="T39" fmla="*/ 6 h 42"/>
                <a:gd name="T40" fmla="*/ 59 w 71"/>
                <a:gd name="T41" fmla="*/ 1 h 42"/>
                <a:gd name="T42" fmla="*/ 34 w 71"/>
                <a:gd name="T43" fmla="*/ 9 h 42"/>
                <a:gd name="T44" fmla="*/ 34 w 71"/>
                <a:gd name="T45" fmla="*/ 9 h 42"/>
                <a:gd name="T46" fmla="*/ 34 w 71"/>
                <a:gd name="T47" fmla="*/ 9 h 42"/>
                <a:gd name="T48" fmla="*/ 18 w 71"/>
                <a:gd name="T49" fmla="*/ 3 h 42"/>
                <a:gd name="T50" fmla="*/ 10 w 71"/>
                <a:gd name="T51"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42">
                  <a:moveTo>
                    <a:pt x="20" y="42"/>
                  </a:moveTo>
                  <a:cubicBezTo>
                    <a:pt x="2" y="13"/>
                    <a:pt x="2" y="13"/>
                    <a:pt x="2" y="13"/>
                  </a:cubicBezTo>
                  <a:cubicBezTo>
                    <a:pt x="0" y="9"/>
                    <a:pt x="0" y="6"/>
                    <a:pt x="1" y="4"/>
                  </a:cubicBezTo>
                  <a:cubicBezTo>
                    <a:pt x="3" y="2"/>
                    <a:pt x="6" y="1"/>
                    <a:pt x="10" y="1"/>
                  </a:cubicBezTo>
                  <a:cubicBezTo>
                    <a:pt x="14" y="1"/>
                    <a:pt x="18" y="2"/>
                    <a:pt x="18" y="2"/>
                  </a:cubicBezTo>
                  <a:cubicBezTo>
                    <a:pt x="18" y="2"/>
                    <a:pt x="18" y="2"/>
                    <a:pt x="18" y="2"/>
                  </a:cubicBezTo>
                  <a:cubicBezTo>
                    <a:pt x="26" y="6"/>
                    <a:pt x="33" y="7"/>
                    <a:pt x="34" y="8"/>
                  </a:cubicBezTo>
                  <a:cubicBezTo>
                    <a:pt x="44" y="3"/>
                    <a:pt x="52" y="0"/>
                    <a:pt x="59" y="0"/>
                  </a:cubicBezTo>
                  <a:cubicBezTo>
                    <a:pt x="69" y="0"/>
                    <a:pt x="71" y="6"/>
                    <a:pt x="71" y="6"/>
                  </a:cubicBezTo>
                  <a:cubicBezTo>
                    <a:pt x="71" y="6"/>
                    <a:pt x="71" y="6"/>
                    <a:pt x="71" y="6"/>
                  </a:cubicBezTo>
                  <a:cubicBezTo>
                    <a:pt x="71" y="6"/>
                    <a:pt x="71" y="6"/>
                    <a:pt x="71" y="6"/>
                  </a:cubicBezTo>
                  <a:cubicBezTo>
                    <a:pt x="66" y="17"/>
                    <a:pt x="62" y="28"/>
                    <a:pt x="60" y="37"/>
                  </a:cubicBezTo>
                  <a:cubicBezTo>
                    <a:pt x="60" y="37"/>
                    <a:pt x="60" y="37"/>
                    <a:pt x="60" y="37"/>
                  </a:cubicBezTo>
                  <a:lnTo>
                    <a:pt x="20" y="42"/>
                  </a:lnTo>
                  <a:close/>
                  <a:moveTo>
                    <a:pt x="10" y="2"/>
                  </a:moveTo>
                  <a:cubicBezTo>
                    <a:pt x="7" y="2"/>
                    <a:pt x="4" y="3"/>
                    <a:pt x="2" y="5"/>
                  </a:cubicBezTo>
                  <a:cubicBezTo>
                    <a:pt x="1" y="7"/>
                    <a:pt x="1" y="9"/>
                    <a:pt x="3" y="13"/>
                  </a:cubicBezTo>
                  <a:cubicBezTo>
                    <a:pt x="20" y="40"/>
                    <a:pt x="20" y="40"/>
                    <a:pt x="20" y="40"/>
                  </a:cubicBezTo>
                  <a:cubicBezTo>
                    <a:pt x="59" y="36"/>
                    <a:pt x="59" y="36"/>
                    <a:pt x="59" y="36"/>
                  </a:cubicBezTo>
                  <a:cubicBezTo>
                    <a:pt x="61" y="27"/>
                    <a:pt x="64" y="17"/>
                    <a:pt x="70" y="6"/>
                  </a:cubicBezTo>
                  <a:cubicBezTo>
                    <a:pt x="70" y="5"/>
                    <a:pt x="67" y="1"/>
                    <a:pt x="59" y="1"/>
                  </a:cubicBezTo>
                  <a:cubicBezTo>
                    <a:pt x="52" y="1"/>
                    <a:pt x="44" y="4"/>
                    <a:pt x="34" y="9"/>
                  </a:cubicBezTo>
                  <a:cubicBezTo>
                    <a:pt x="34" y="9"/>
                    <a:pt x="34" y="9"/>
                    <a:pt x="34" y="9"/>
                  </a:cubicBezTo>
                  <a:cubicBezTo>
                    <a:pt x="34" y="9"/>
                    <a:pt x="34" y="9"/>
                    <a:pt x="34" y="9"/>
                  </a:cubicBezTo>
                  <a:cubicBezTo>
                    <a:pt x="34" y="9"/>
                    <a:pt x="27" y="8"/>
                    <a:pt x="18" y="3"/>
                  </a:cubicBezTo>
                  <a:cubicBezTo>
                    <a:pt x="17" y="3"/>
                    <a:pt x="14"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4" name="Freeform 29"/>
            <p:cNvSpPr>
              <a:spLocks/>
            </p:cNvSpPr>
            <p:nvPr/>
          </p:nvSpPr>
          <p:spPr bwMode="auto">
            <a:xfrm>
              <a:off x="5795" y="2709"/>
              <a:ext cx="119" cy="43"/>
            </a:xfrm>
            <a:custGeom>
              <a:avLst/>
              <a:gdLst>
                <a:gd name="T0" fmla="*/ 41 w 50"/>
                <a:gd name="T1" fmla="*/ 0 h 18"/>
                <a:gd name="T2" fmla="*/ 7 w 50"/>
                <a:gd name="T3" fmla="*/ 4 h 18"/>
                <a:gd name="T4" fmla="*/ 1 w 50"/>
                <a:gd name="T5" fmla="*/ 12 h 18"/>
                <a:gd name="T6" fmla="*/ 8 w 50"/>
                <a:gd name="T7" fmla="*/ 17 h 18"/>
                <a:gd name="T8" fmla="*/ 43 w 50"/>
                <a:gd name="T9" fmla="*/ 14 h 18"/>
                <a:gd name="T10" fmla="*/ 49 w 50"/>
                <a:gd name="T11" fmla="*/ 6 h 18"/>
                <a:gd name="T12" fmla="*/ 41 w 5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50" h="18">
                  <a:moveTo>
                    <a:pt x="41" y="0"/>
                  </a:moveTo>
                  <a:cubicBezTo>
                    <a:pt x="7" y="4"/>
                    <a:pt x="7" y="4"/>
                    <a:pt x="7" y="4"/>
                  </a:cubicBezTo>
                  <a:cubicBezTo>
                    <a:pt x="3" y="5"/>
                    <a:pt x="0" y="8"/>
                    <a:pt x="1" y="12"/>
                  </a:cubicBezTo>
                  <a:cubicBezTo>
                    <a:pt x="1" y="15"/>
                    <a:pt x="5" y="18"/>
                    <a:pt x="8" y="17"/>
                  </a:cubicBezTo>
                  <a:cubicBezTo>
                    <a:pt x="43" y="14"/>
                    <a:pt x="43" y="14"/>
                    <a:pt x="43" y="14"/>
                  </a:cubicBezTo>
                  <a:cubicBezTo>
                    <a:pt x="47" y="13"/>
                    <a:pt x="50" y="10"/>
                    <a:pt x="49" y="6"/>
                  </a:cubicBezTo>
                  <a:cubicBezTo>
                    <a:pt x="49" y="3"/>
                    <a:pt x="45"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5" name="Freeform 30"/>
            <p:cNvSpPr>
              <a:spLocks noEditPoints="1"/>
            </p:cNvSpPr>
            <p:nvPr/>
          </p:nvSpPr>
          <p:spPr bwMode="auto">
            <a:xfrm>
              <a:off x="5795" y="2707"/>
              <a:ext cx="119" cy="45"/>
            </a:xfrm>
            <a:custGeom>
              <a:avLst/>
              <a:gdLst>
                <a:gd name="T0" fmla="*/ 8 w 50"/>
                <a:gd name="T1" fmla="*/ 19 h 19"/>
                <a:gd name="T2" fmla="*/ 0 w 50"/>
                <a:gd name="T3" fmla="*/ 13 h 19"/>
                <a:gd name="T4" fmla="*/ 2 w 50"/>
                <a:gd name="T5" fmla="*/ 7 h 19"/>
                <a:gd name="T6" fmla="*/ 7 w 50"/>
                <a:gd name="T7" fmla="*/ 5 h 19"/>
                <a:gd name="T8" fmla="*/ 41 w 50"/>
                <a:gd name="T9" fmla="*/ 1 h 19"/>
                <a:gd name="T10" fmla="*/ 50 w 50"/>
                <a:gd name="T11" fmla="*/ 7 h 19"/>
                <a:gd name="T12" fmla="*/ 48 w 50"/>
                <a:gd name="T13" fmla="*/ 12 h 19"/>
                <a:gd name="T14" fmla="*/ 43 w 50"/>
                <a:gd name="T15" fmla="*/ 15 h 19"/>
                <a:gd name="T16" fmla="*/ 9 w 50"/>
                <a:gd name="T17" fmla="*/ 19 h 19"/>
                <a:gd name="T18" fmla="*/ 8 w 50"/>
                <a:gd name="T19" fmla="*/ 19 h 19"/>
                <a:gd name="T20" fmla="*/ 42 w 50"/>
                <a:gd name="T21" fmla="*/ 2 h 19"/>
                <a:gd name="T22" fmla="*/ 41 w 50"/>
                <a:gd name="T23" fmla="*/ 2 h 19"/>
                <a:gd name="T24" fmla="*/ 7 w 50"/>
                <a:gd name="T25" fmla="*/ 6 h 19"/>
                <a:gd name="T26" fmla="*/ 3 w 50"/>
                <a:gd name="T27" fmla="*/ 8 h 19"/>
                <a:gd name="T28" fmla="*/ 1 w 50"/>
                <a:gd name="T29" fmla="*/ 12 h 19"/>
                <a:gd name="T30" fmla="*/ 8 w 50"/>
                <a:gd name="T31" fmla="*/ 18 h 19"/>
                <a:gd name="T32" fmla="*/ 43 w 50"/>
                <a:gd name="T33" fmla="*/ 14 h 19"/>
                <a:gd name="T34" fmla="*/ 47 w 50"/>
                <a:gd name="T35" fmla="*/ 12 h 19"/>
                <a:gd name="T36" fmla="*/ 49 w 50"/>
                <a:gd name="T37" fmla="*/ 7 h 19"/>
                <a:gd name="T38" fmla="*/ 42 w 50"/>
                <a:gd name="T3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19">
                  <a:moveTo>
                    <a:pt x="8" y="19"/>
                  </a:moveTo>
                  <a:cubicBezTo>
                    <a:pt x="4" y="19"/>
                    <a:pt x="0" y="16"/>
                    <a:pt x="0" y="13"/>
                  </a:cubicBezTo>
                  <a:cubicBezTo>
                    <a:pt x="0" y="11"/>
                    <a:pt x="0" y="9"/>
                    <a:pt x="2" y="7"/>
                  </a:cubicBezTo>
                  <a:cubicBezTo>
                    <a:pt x="3" y="6"/>
                    <a:pt x="5" y="5"/>
                    <a:pt x="7" y="5"/>
                  </a:cubicBezTo>
                  <a:cubicBezTo>
                    <a:pt x="41" y="1"/>
                    <a:pt x="41" y="1"/>
                    <a:pt x="41" y="1"/>
                  </a:cubicBezTo>
                  <a:cubicBezTo>
                    <a:pt x="45" y="0"/>
                    <a:pt x="49" y="3"/>
                    <a:pt x="50" y="7"/>
                  </a:cubicBezTo>
                  <a:cubicBezTo>
                    <a:pt x="50" y="9"/>
                    <a:pt x="49" y="11"/>
                    <a:pt x="48" y="12"/>
                  </a:cubicBezTo>
                  <a:cubicBezTo>
                    <a:pt x="47" y="14"/>
                    <a:pt x="45" y="15"/>
                    <a:pt x="43" y="15"/>
                  </a:cubicBezTo>
                  <a:cubicBezTo>
                    <a:pt x="9" y="19"/>
                    <a:pt x="9" y="19"/>
                    <a:pt x="9" y="19"/>
                  </a:cubicBezTo>
                  <a:cubicBezTo>
                    <a:pt x="8" y="19"/>
                    <a:pt x="8" y="19"/>
                    <a:pt x="8" y="19"/>
                  </a:cubicBezTo>
                  <a:close/>
                  <a:moveTo>
                    <a:pt x="42" y="2"/>
                  </a:moveTo>
                  <a:cubicBezTo>
                    <a:pt x="42" y="2"/>
                    <a:pt x="42" y="2"/>
                    <a:pt x="41" y="2"/>
                  </a:cubicBezTo>
                  <a:cubicBezTo>
                    <a:pt x="7" y="6"/>
                    <a:pt x="7" y="6"/>
                    <a:pt x="7" y="6"/>
                  </a:cubicBezTo>
                  <a:cubicBezTo>
                    <a:pt x="5" y="6"/>
                    <a:pt x="4" y="7"/>
                    <a:pt x="3" y="8"/>
                  </a:cubicBezTo>
                  <a:cubicBezTo>
                    <a:pt x="1" y="9"/>
                    <a:pt x="1" y="11"/>
                    <a:pt x="1" y="12"/>
                  </a:cubicBezTo>
                  <a:cubicBezTo>
                    <a:pt x="2" y="16"/>
                    <a:pt x="5" y="18"/>
                    <a:pt x="8" y="18"/>
                  </a:cubicBezTo>
                  <a:cubicBezTo>
                    <a:pt x="43" y="14"/>
                    <a:pt x="43" y="14"/>
                    <a:pt x="43" y="14"/>
                  </a:cubicBezTo>
                  <a:cubicBezTo>
                    <a:pt x="45" y="14"/>
                    <a:pt x="46" y="13"/>
                    <a:pt x="47" y="12"/>
                  </a:cubicBezTo>
                  <a:cubicBezTo>
                    <a:pt x="48" y="10"/>
                    <a:pt x="49" y="9"/>
                    <a:pt x="49" y="7"/>
                  </a:cubicBezTo>
                  <a:cubicBezTo>
                    <a:pt x="48" y="4"/>
                    <a:pt x="45" y="2"/>
                    <a:pt x="4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6" name="Freeform 31"/>
            <p:cNvSpPr>
              <a:spLocks noEditPoints="1"/>
            </p:cNvSpPr>
            <p:nvPr/>
          </p:nvSpPr>
          <p:spPr bwMode="auto">
            <a:xfrm>
              <a:off x="5676" y="2752"/>
              <a:ext cx="424" cy="371"/>
            </a:xfrm>
            <a:custGeom>
              <a:avLst/>
              <a:gdLst>
                <a:gd name="T0" fmla="*/ 153 w 178"/>
                <a:gd name="T1" fmla="*/ 137 h 155"/>
                <a:gd name="T2" fmla="*/ 157 w 178"/>
                <a:gd name="T3" fmla="*/ 137 h 155"/>
                <a:gd name="T4" fmla="*/ 165 w 178"/>
                <a:gd name="T5" fmla="*/ 138 h 155"/>
                <a:gd name="T6" fmla="*/ 168 w 178"/>
                <a:gd name="T7" fmla="*/ 139 h 155"/>
                <a:gd name="T8" fmla="*/ 176 w 178"/>
                <a:gd name="T9" fmla="*/ 135 h 155"/>
                <a:gd name="T10" fmla="*/ 172 w 178"/>
                <a:gd name="T11" fmla="*/ 128 h 155"/>
                <a:gd name="T12" fmla="*/ 166 w 178"/>
                <a:gd name="T13" fmla="*/ 105 h 155"/>
                <a:gd name="T14" fmla="*/ 134 w 178"/>
                <a:gd name="T15" fmla="*/ 34 h 155"/>
                <a:gd name="T16" fmla="*/ 95 w 178"/>
                <a:gd name="T17" fmla="*/ 2 h 155"/>
                <a:gd name="T18" fmla="*/ 94 w 178"/>
                <a:gd name="T19" fmla="*/ 0 h 155"/>
                <a:gd name="T20" fmla="*/ 58 w 178"/>
                <a:gd name="T21" fmla="*/ 4 h 155"/>
                <a:gd name="T22" fmla="*/ 35 w 178"/>
                <a:gd name="T23" fmla="*/ 37 h 155"/>
                <a:gd name="T24" fmla="*/ 21 w 178"/>
                <a:gd name="T25" fmla="*/ 133 h 155"/>
                <a:gd name="T26" fmla="*/ 15 w 178"/>
                <a:gd name="T27" fmla="*/ 148 h 155"/>
                <a:gd name="T28" fmla="*/ 15 w 178"/>
                <a:gd name="T29" fmla="*/ 153 h 155"/>
                <a:gd name="T30" fmla="*/ 24 w 178"/>
                <a:gd name="T31" fmla="*/ 153 h 155"/>
                <a:gd name="T32" fmla="*/ 36 w 178"/>
                <a:gd name="T33" fmla="*/ 150 h 155"/>
                <a:gd name="T34" fmla="*/ 36 w 178"/>
                <a:gd name="T35" fmla="*/ 150 h 155"/>
                <a:gd name="T36" fmla="*/ 36 w 178"/>
                <a:gd name="T37" fmla="*/ 150 h 155"/>
                <a:gd name="T38" fmla="*/ 68 w 178"/>
                <a:gd name="T39" fmla="*/ 153 h 155"/>
                <a:gd name="T40" fmla="*/ 153 w 178"/>
                <a:gd name="T41" fmla="*/ 137 h 155"/>
                <a:gd name="T42" fmla="*/ 67 w 178"/>
                <a:gd name="T43" fmla="*/ 57 h 155"/>
                <a:gd name="T44" fmla="*/ 81 w 178"/>
                <a:gd name="T45" fmla="*/ 50 h 155"/>
                <a:gd name="T46" fmla="*/ 80 w 178"/>
                <a:gd name="T47" fmla="*/ 42 h 155"/>
                <a:gd name="T48" fmla="*/ 86 w 178"/>
                <a:gd name="T49" fmla="*/ 41 h 155"/>
                <a:gd name="T50" fmla="*/ 88 w 178"/>
                <a:gd name="T51" fmla="*/ 49 h 155"/>
                <a:gd name="T52" fmla="*/ 102 w 178"/>
                <a:gd name="T53" fmla="*/ 50 h 155"/>
                <a:gd name="T54" fmla="*/ 100 w 178"/>
                <a:gd name="T55" fmla="*/ 55 h 155"/>
                <a:gd name="T56" fmla="*/ 75 w 178"/>
                <a:gd name="T57" fmla="*/ 62 h 155"/>
                <a:gd name="T58" fmla="*/ 92 w 178"/>
                <a:gd name="T59" fmla="*/ 70 h 155"/>
                <a:gd name="T60" fmla="*/ 106 w 178"/>
                <a:gd name="T61" fmla="*/ 92 h 155"/>
                <a:gd name="T62" fmla="*/ 93 w 178"/>
                <a:gd name="T63" fmla="*/ 98 h 155"/>
                <a:gd name="T64" fmla="*/ 94 w 178"/>
                <a:gd name="T65" fmla="*/ 106 h 155"/>
                <a:gd name="T66" fmla="*/ 87 w 178"/>
                <a:gd name="T67" fmla="*/ 107 h 155"/>
                <a:gd name="T68" fmla="*/ 86 w 178"/>
                <a:gd name="T69" fmla="*/ 99 h 155"/>
                <a:gd name="T70" fmla="*/ 69 w 178"/>
                <a:gd name="T71" fmla="*/ 97 h 155"/>
                <a:gd name="T72" fmla="*/ 70 w 178"/>
                <a:gd name="T73" fmla="*/ 92 h 155"/>
                <a:gd name="T74" fmla="*/ 97 w 178"/>
                <a:gd name="T75" fmla="*/ 90 h 155"/>
                <a:gd name="T76" fmla="*/ 93 w 178"/>
                <a:gd name="T77" fmla="*/ 78 h 155"/>
                <a:gd name="T78" fmla="*/ 78 w 178"/>
                <a:gd name="T79" fmla="*/ 74 h 155"/>
                <a:gd name="T80" fmla="*/ 67 w 178"/>
                <a:gd name="T81" fmla="*/ 5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155">
                  <a:moveTo>
                    <a:pt x="153" y="137"/>
                  </a:moveTo>
                  <a:cubicBezTo>
                    <a:pt x="153" y="137"/>
                    <a:pt x="154" y="137"/>
                    <a:pt x="157" y="137"/>
                  </a:cubicBezTo>
                  <a:cubicBezTo>
                    <a:pt x="160" y="137"/>
                    <a:pt x="162" y="137"/>
                    <a:pt x="165" y="138"/>
                  </a:cubicBezTo>
                  <a:cubicBezTo>
                    <a:pt x="165" y="138"/>
                    <a:pt x="166" y="139"/>
                    <a:pt x="168" y="139"/>
                  </a:cubicBezTo>
                  <a:cubicBezTo>
                    <a:pt x="172" y="139"/>
                    <a:pt x="174" y="137"/>
                    <a:pt x="176" y="135"/>
                  </a:cubicBezTo>
                  <a:cubicBezTo>
                    <a:pt x="176" y="135"/>
                    <a:pt x="178" y="132"/>
                    <a:pt x="172" y="128"/>
                  </a:cubicBezTo>
                  <a:cubicBezTo>
                    <a:pt x="172" y="128"/>
                    <a:pt x="162" y="123"/>
                    <a:pt x="166" y="105"/>
                  </a:cubicBezTo>
                  <a:cubicBezTo>
                    <a:pt x="166" y="105"/>
                    <a:pt x="171" y="57"/>
                    <a:pt x="134" y="34"/>
                  </a:cubicBezTo>
                  <a:cubicBezTo>
                    <a:pt x="133" y="33"/>
                    <a:pt x="96" y="10"/>
                    <a:pt x="95" y="2"/>
                  </a:cubicBezTo>
                  <a:cubicBezTo>
                    <a:pt x="95" y="2"/>
                    <a:pt x="95" y="1"/>
                    <a:pt x="94" y="0"/>
                  </a:cubicBezTo>
                  <a:cubicBezTo>
                    <a:pt x="58" y="4"/>
                    <a:pt x="58" y="4"/>
                    <a:pt x="58" y="4"/>
                  </a:cubicBezTo>
                  <a:cubicBezTo>
                    <a:pt x="54" y="12"/>
                    <a:pt x="46" y="24"/>
                    <a:pt x="35" y="37"/>
                  </a:cubicBezTo>
                  <a:cubicBezTo>
                    <a:pt x="35" y="37"/>
                    <a:pt x="0" y="78"/>
                    <a:pt x="21" y="133"/>
                  </a:cubicBezTo>
                  <a:cubicBezTo>
                    <a:pt x="21" y="134"/>
                    <a:pt x="22" y="137"/>
                    <a:pt x="15" y="148"/>
                  </a:cubicBezTo>
                  <a:cubicBezTo>
                    <a:pt x="15" y="148"/>
                    <a:pt x="14" y="151"/>
                    <a:pt x="15" y="153"/>
                  </a:cubicBezTo>
                  <a:cubicBezTo>
                    <a:pt x="16" y="155"/>
                    <a:pt x="19" y="155"/>
                    <a:pt x="24" y="153"/>
                  </a:cubicBezTo>
                  <a:cubicBezTo>
                    <a:pt x="24" y="153"/>
                    <a:pt x="28" y="151"/>
                    <a:pt x="36" y="150"/>
                  </a:cubicBezTo>
                  <a:cubicBezTo>
                    <a:pt x="36" y="150"/>
                    <a:pt x="36" y="150"/>
                    <a:pt x="36" y="150"/>
                  </a:cubicBezTo>
                  <a:cubicBezTo>
                    <a:pt x="36" y="150"/>
                    <a:pt x="36" y="150"/>
                    <a:pt x="36" y="150"/>
                  </a:cubicBezTo>
                  <a:cubicBezTo>
                    <a:pt x="36" y="150"/>
                    <a:pt x="49" y="153"/>
                    <a:pt x="68" y="153"/>
                  </a:cubicBezTo>
                  <a:cubicBezTo>
                    <a:pt x="88" y="153"/>
                    <a:pt x="119" y="150"/>
                    <a:pt x="153" y="137"/>
                  </a:cubicBezTo>
                  <a:close/>
                  <a:moveTo>
                    <a:pt x="67" y="57"/>
                  </a:moveTo>
                  <a:cubicBezTo>
                    <a:pt x="67" y="57"/>
                    <a:pt x="69" y="52"/>
                    <a:pt x="81" y="50"/>
                  </a:cubicBezTo>
                  <a:cubicBezTo>
                    <a:pt x="80" y="42"/>
                    <a:pt x="80" y="42"/>
                    <a:pt x="80" y="42"/>
                  </a:cubicBezTo>
                  <a:cubicBezTo>
                    <a:pt x="86" y="41"/>
                    <a:pt x="86" y="41"/>
                    <a:pt x="86" y="41"/>
                  </a:cubicBezTo>
                  <a:cubicBezTo>
                    <a:pt x="88" y="49"/>
                    <a:pt x="88" y="49"/>
                    <a:pt x="88" y="49"/>
                  </a:cubicBezTo>
                  <a:cubicBezTo>
                    <a:pt x="88" y="49"/>
                    <a:pt x="96" y="48"/>
                    <a:pt x="102" y="50"/>
                  </a:cubicBezTo>
                  <a:cubicBezTo>
                    <a:pt x="100" y="55"/>
                    <a:pt x="100" y="55"/>
                    <a:pt x="100" y="55"/>
                  </a:cubicBezTo>
                  <a:cubicBezTo>
                    <a:pt x="100" y="55"/>
                    <a:pt x="78" y="52"/>
                    <a:pt x="75" y="62"/>
                  </a:cubicBezTo>
                  <a:cubicBezTo>
                    <a:pt x="75" y="62"/>
                    <a:pt x="73" y="69"/>
                    <a:pt x="92" y="70"/>
                  </a:cubicBezTo>
                  <a:cubicBezTo>
                    <a:pt x="92" y="70"/>
                    <a:pt x="119" y="73"/>
                    <a:pt x="106" y="92"/>
                  </a:cubicBezTo>
                  <a:cubicBezTo>
                    <a:pt x="106" y="92"/>
                    <a:pt x="102" y="97"/>
                    <a:pt x="93" y="98"/>
                  </a:cubicBezTo>
                  <a:cubicBezTo>
                    <a:pt x="94" y="106"/>
                    <a:pt x="94" y="106"/>
                    <a:pt x="94" y="106"/>
                  </a:cubicBezTo>
                  <a:cubicBezTo>
                    <a:pt x="87" y="107"/>
                    <a:pt x="87" y="107"/>
                    <a:pt x="87" y="107"/>
                  </a:cubicBezTo>
                  <a:cubicBezTo>
                    <a:pt x="86" y="99"/>
                    <a:pt x="86" y="99"/>
                    <a:pt x="86" y="99"/>
                  </a:cubicBezTo>
                  <a:cubicBezTo>
                    <a:pt x="86" y="99"/>
                    <a:pt x="75" y="100"/>
                    <a:pt x="69" y="97"/>
                  </a:cubicBezTo>
                  <a:cubicBezTo>
                    <a:pt x="70" y="92"/>
                    <a:pt x="70" y="92"/>
                    <a:pt x="70" y="92"/>
                  </a:cubicBezTo>
                  <a:cubicBezTo>
                    <a:pt x="70" y="92"/>
                    <a:pt x="84" y="98"/>
                    <a:pt x="97" y="90"/>
                  </a:cubicBezTo>
                  <a:cubicBezTo>
                    <a:pt x="97" y="90"/>
                    <a:pt x="108" y="82"/>
                    <a:pt x="93" y="78"/>
                  </a:cubicBezTo>
                  <a:cubicBezTo>
                    <a:pt x="93" y="78"/>
                    <a:pt x="85" y="76"/>
                    <a:pt x="78" y="74"/>
                  </a:cubicBezTo>
                  <a:cubicBezTo>
                    <a:pt x="78" y="74"/>
                    <a:pt x="60" y="70"/>
                    <a:pt x="67"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7" name="Freeform 32"/>
            <p:cNvSpPr>
              <a:spLocks/>
            </p:cNvSpPr>
            <p:nvPr/>
          </p:nvSpPr>
          <p:spPr bwMode="auto">
            <a:xfrm>
              <a:off x="6433" y="2606"/>
              <a:ext cx="176" cy="108"/>
            </a:xfrm>
            <a:custGeom>
              <a:avLst/>
              <a:gdLst>
                <a:gd name="T0" fmla="*/ 21 w 74"/>
                <a:gd name="T1" fmla="*/ 45 h 45"/>
                <a:gd name="T2" fmla="*/ 60 w 74"/>
                <a:gd name="T3" fmla="*/ 44 h 45"/>
                <a:gd name="T4" fmla="*/ 74 w 74"/>
                <a:gd name="T5" fmla="*/ 15 h 45"/>
                <a:gd name="T6" fmla="*/ 38 w 74"/>
                <a:gd name="T7" fmla="*/ 14 h 45"/>
                <a:gd name="T8" fmla="*/ 23 w 74"/>
                <a:gd name="T9" fmla="*/ 8 h 45"/>
                <a:gd name="T10" fmla="*/ 6 w 74"/>
                <a:gd name="T11" fmla="*/ 17 h 45"/>
                <a:gd name="T12" fmla="*/ 21 w 74"/>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74" h="45">
                  <a:moveTo>
                    <a:pt x="21" y="45"/>
                  </a:moveTo>
                  <a:cubicBezTo>
                    <a:pt x="60" y="44"/>
                    <a:pt x="60" y="44"/>
                    <a:pt x="60" y="44"/>
                  </a:cubicBezTo>
                  <a:cubicBezTo>
                    <a:pt x="62" y="37"/>
                    <a:pt x="66" y="27"/>
                    <a:pt x="74" y="15"/>
                  </a:cubicBezTo>
                  <a:cubicBezTo>
                    <a:pt x="74" y="15"/>
                    <a:pt x="69" y="2"/>
                    <a:pt x="38" y="14"/>
                  </a:cubicBezTo>
                  <a:cubicBezTo>
                    <a:pt x="38" y="14"/>
                    <a:pt x="31" y="13"/>
                    <a:pt x="23" y="8"/>
                  </a:cubicBezTo>
                  <a:cubicBezTo>
                    <a:pt x="23" y="8"/>
                    <a:pt x="0" y="0"/>
                    <a:pt x="6" y="17"/>
                  </a:cubicBezTo>
                  <a:lnTo>
                    <a:pt x="21"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8" name="Freeform 33"/>
            <p:cNvSpPr>
              <a:spLocks noEditPoints="1"/>
            </p:cNvSpPr>
            <p:nvPr/>
          </p:nvSpPr>
          <p:spPr bwMode="auto">
            <a:xfrm>
              <a:off x="6442" y="2621"/>
              <a:ext cx="167" cy="95"/>
            </a:xfrm>
            <a:custGeom>
              <a:avLst/>
              <a:gdLst>
                <a:gd name="T0" fmla="*/ 17 w 70"/>
                <a:gd name="T1" fmla="*/ 40 h 40"/>
                <a:gd name="T2" fmla="*/ 2 w 70"/>
                <a:gd name="T3" fmla="*/ 11 h 40"/>
                <a:gd name="T4" fmla="*/ 2 w 70"/>
                <a:gd name="T5" fmla="*/ 2 h 40"/>
                <a:gd name="T6" fmla="*/ 9 w 70"/>
                <a:gd name="T7" fmla="*/ 0 h 40"/>
                <a:gd name="T8" fmla="*/ 19 w 70"/>
                <a:gd name="T9" fmla="*/ 1 h 40"/>
                <a:gd name="T10" fmla="*/ 19 w 70"/>
                <a:gd name="T11" fmla="*/ 1 h 40"/>
                <a:gd name="T12" fmla="*/ 34 w 70"/>
                <a:gd name="T13" fmla="*/ 8 h 40"/>
                <a:gd name="T14" fmla="*/ 56 w 70"/>
                <a:gd name="T15" fmla="*/ 2 h 40"/>
                <a:gd name="T16" fmla="*/ 70 w 70"/>
                <a:gd name="T17" fmla="*/ 9 h 40"/>
                <a:gd name="T18" fmla="*/ 70 w 70"/>
                <a:gd name="T19" fmla="*/ 9 h 40"/>
                <a:gd name="T20" fmla="*/ 70 w 70"/>
                <a:gd name="T21" fmla="*/ 10 h 40"/>
                <a:gd name="T22" fmla="*/ 56 w 70"/>
                <a:gd name="T23" fmla="*/ 39 h 40"/>
                <a:gd name="T24" fmla="*/ 56 w 70"/>
                <a:gd name="T25" fmla="*/ 39 h 40"/>
                <a:gd name="T26" fmla="*/ 17 w 70"/>
                <a:gd name="T27" fmla="*/ 40 h 40"/>
                <a:gd name="T28" fmla="*/ 9 w 70"/>
                <a:gd name="T29" fmla="*/ 1 h 40"/>
                <a:gd name="T30" fmla="*/ 3 w 70"/>
                <a:gd name="T31" fmla="*/ 3 h 40"/>
                <a:gd name="T32" fmla="*/ 3 w 70"/>
                <a:gd name="T33" fmla="*/ 11 h 40"/>
                <a:gd name="T34" fmla="*/ 17 w 70"/>
                <a:gd name="T35" fmla="*/ 39 h 40"/>
                <a:gd name="T36" fmla="*/ 55 w 70"/>
                <a:gd name="T37" fmla="*/ 38 h 40"/>
                <a:gd name="T38" fmla="*/ 69 w 70"/>
                <a:gd name="T39" fmla="*/ 9 h 40"/>
                <a:gd name="T40" fmla="*/ 56 w 70"/>
                <a:gd name="T41" fmla="*/ 4 h 40"/>
                <a:gd name="T42" fmla="*/ 34 w 70"/>
                <a:gd name="T43" fmla="*/ 9 h 40"/>
                <a:gd name="T44" fmla="*/ 34 w 70"/>
                <a:gd name="T45" fmla="*/ 9 h 40"/>
                <a:gd name="T46" fmla="*/ 34 w 70"/>
                <a:gd name="T47" fmla="*/ 9 h 40"/>
                <a:gd name="T48" fmla="*/ 18 w 70"/>
                <a:gd name="T49" fmla="*/ 2 h 40"/>
                <a:gd name="T50" fmla="*/ 9 w 70"/>
                <a:gd name="T51"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40">
                  <a:moveTo>
                    <a:pt x="17" y="40"/>
                  </a:moveTo>
                  <a:cubicBezTo>
                    <a:pt x="2" y="11"/>
                    <a:pt x="2" y="11"/>
                    <a:pt x="2" y="11"/>
                  </a:cubicBezTo>
                  <a:cubicBezTo>
                    <a:pt x="0" y="7"/>
                    <a:pt x="0" y="4"/>
                    <a:pt x="2" y="2"/>
                  </a:cubicBezTo>
                  <a:cubicBezTo>
                    <a:pt x="3" y="0"/>
                    <a:pt x="5" y="0"/>
                    <a:pt x="9" y="0"/>
                  </a:cubicBezTo>
                  <a:cubicBezTo>
                    <a:pt x="14" y="0"/>
                    <a:pt x="19" y="1"/>
                    <a:pt x="19" y="1"/>
                  </a:cubicBezTo>
                  <a:cubicBezTo>
                    <a:pt x="19" y="1"/>
                    <a:pt x="19" y="1"/>
                    <a:pt x="19" y="1"/>
                  </a:cubicBezTo>
                  <a:cubicBezTo>
                    <a:pt x="26" y="6"/>
                    <a:pt x="33" y="8"/>
                    <a:pt x="34" y="8"/>
                  </a:cubicBezTo>
                  <a:cubicBezTo>
                    <a:pt x="43" y="4"/>
                    <a:pt x="50" y="2"/>
                    <a:pt x="56" y="2"/>
                  </a:cubicBezTo>
                  <a:cubicBezTo>
                    <a:pt x="68" y="2"/>
                    <a:pt x="70" y="9"/>
                    <a:pt x="70" y="9"/>
                  </a:cubicBezTo>
                  <a:cubicBezTo>
                    <a:pt x="70" y="9"/>
                    <a:pt x="70" y="9"/>
                    <a:pt x="70" y="9"/>
                  </a:cubicBezTo>
                  <a:cubicBezTo>
                    <a:pt x="70" y="10"/>
                    <a:pt x="70" y="10"/>
                    <a:pt x="70" y="10"/>
                  </a:cubicBezTo>
                  <a:cubicBezTo>
                    <a:pt x="64" y="20"/>
                    <a:pt x="59" y="30"/>
                    <a:pt x="56" y="39"/>
                  </a:cubicBezTo>
                  <a:cubicBezTo>
                    <a:pt x="56" y="39"/>
                    <a:pt x="56" y="39"/>
                    <a:pt x="56" y="39"/>
                  </a:cubicBezTo>
                  <a:lnTo>
                    <a:pt x="17" y="40"/>
                  </a:lnTo>
                  <a:close/>
                  <a:moveTo>
                    <a:pt x="9" y="1"/>
                  </a:moveTo>
                  <a:cubicBezTo>
                    <a:pt x="6" y="1"/>
                    <a:pt x="4" y="1"/>
                    <a:pt x="3" y="3"/>
                  </a:cubicBezTo>
                  <a:cubicBezTo>
                    <a:pt x="1" y="4"/>
                    <a:pt x="1" y="7"/>
                    <a:pt x="3" y="11"/>
                  </a:cubicBezTo>
                  <a:cubicBezTo>
                    <a:pt x="17" y="39"/>
                    <a:pt x="17" y="39"/>
                    <a:pt x="17" y="39"/>
                  </a:cubicBezTo>
                  <a:cubicBezTo>
                    <a:pt x="55" y="38"/>
                    <a:pt x="55" y="38"/>
                    <a:pt x="55" y="38"/>
                  </a:cubicBezTo>
                  <a:cubicBezTo>
                    <a:pt x="58" y="29"/>
                    <a:pt x="63" y="19"/>
                    <a:pt x="69" y="9"/>
                  </a:cubicBezTo>
                  <a:cubicBezTo>
                    <a:pt x="69" y="8"/>
                    <a:pt x="66" y="4"/>
                    <a:pt x="56" y="4"/>
                  </a:cubicBezTo>
                  <a:cubicBezTo>
                    <a:pt x="50" y="4"/>
                    <a:pt x="43" y="5"/>
                    <a:pt x="34" y="9"/>
                  </a:cubicBezTo>
                  <a:cubicBezTo>
                    <a:pt x="34" y="9"/>
                    <a:pt x="34" y="9"/>
                    <a:pt x="34" y="9"/>
                  </a:cubicBezTo>
                  <a:cubicBezTo>
                    <a:pt x="34" y="9"/>
                    <a:pt x="34" y="9"/>
                    <a:pt x="34" y="9"/>
                  </a:cubicBezTo>
                  <a:cubicBezTo>
                    <a:pt x="33" y="9"/>
                    <a:pt x="27" y="8"/>
                    <a:pt x="18" y="2"/>
                  </a:cubicBezTo>
                  <a:cubicBezTo>
                    <a:pt x="18" y="2"/>
                    <a:pt x="13"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9" name="Freeform 34"/>
            <p:cNvSpPr>
              <a:spLocks/>
            </p:cNvSpPr>
            <p:nvPr/>
          </p:nvSpPr>
          <p:spPr bwMode="auto">
            <a:xfrm>
              <a:off x="6471" y="2721"/>
              <a:ext cx="114" cy="34"/>
            </a:xfrm>
            <a:custGeom>
              <a:avLst/>
              <a:gdLst>
                <a:gd name="T0" fmla="*/ 40 w 48"/>
                <a:gd name="T1" fmla="*/ 0 h 14"/>
                <a:gd name="T2" fmla="*/ 6 w 48"/>
                <a:gd name="T3" fmla="*/ 1 h 14"/>
                <a:gd name="T4" fmla="*/ 0 w 48"/>
                <a:gd name="T5" fmla="*/ 7 h 14"/>
                <a:gd name="T6" fmla="*/ 7 w 48"/>
                <a:gd name="T7" fmla="*/ 14 h 14"/>
                <a:gd name="T8" fmla="*/ 41 w 48"/>
                <a:gd name="T9" fmla="*/ 13 h 14"/>
                <a:gd name="T10" fmla="*/ 48 w 48"/>
                <a:gd name="T11" fmla="*/ 6 h 14"/>
                <a:gd name="T12" fmla="*/ 40 w 4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0" y="0"/>
                  </a:moveTo>
                  <a:cubicBezTo>
                    <a:pt x="6" y="1"/>
                    <a:pt x="6" y="1"/>
                    <a:pt x="6" y="1"/>
                  </a:cubicBezTo>
                  <a:cubicBezTo>
                    <a:pt x="3" y="1"/>
                    <a:pt x="0" y="4"/>
                    <a:pt x="0" y="7"/>
                  </a:cubicBezTo>
                  <a:cubicBezTo>
                    <a:pt x="0" y="11"/>
                    <a:pt x="3" y="14"/>
                    <a:pt x="7" y="14"/>
                  </a:cubicBezTo>
                  <a:cubicBezTo>
                    <a:pt x="41" y="13"/>
                    <a:pt x="41" y="13"/>
                    <a:pt x="41" y="13"/>
                  </a:cubicBezTo>
                  <a:cubicBezTo>
                    <a:pt x="45" y="12"/>
                    <a:pt x="48" y="10"/>
                    <a:pt x="48" y="6"/>
                  </a:cubicBezTo>
                  <a:cubicBezTo>
                    <a:pt x="47" y="2"/>
                    <a:pt x="44"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0" name="Freeform 35"/>
            <p:cNvSpPr>
              <a:spLocks noEditPoints="1"/>
            </p:cNvSpPr>
            <p:nvPr/>
          </p:nvSpPr>
          <p:spPr bwMode="auto">
            <a:xfrm>
              <a:off x="6468" y="2719"/>
              <a:ext cx="117" cy="36"/>
            </a:xfrm>
            <a:custGeom>
              <a:avLst/>
              <a:gdLst>
                <a:gd name="T0" fmla="*/ 8 w 49"/>
                <a:gd name="T1" fmla="*/ 15 h 15"/>
                <a:gd name="T2" fmla="*/ 0 w 49"/>
                <a:gd name="T3" fmla="*/ 8 h 15"/>
                <a:gd name="T4" fmla="*/ 2 w 49"/>
                <a:gd name="T5" fmla="*/ 3 h 15"/>
                <a:gd name="T6" fmla="*/ 7 w 49"/>
                <a:gd name="T7" fmla="*/ 1 h 15"/>
                <a:gd name="T8" fmla="*/ 42 w 49"/>
                <a:gd name="T9" fmla="*/ 0 h 15"/>
                <a:gd name="T10" fmla="*/ 49 w 49"/>
                <a:gd name="T11" fmla="*/ 7 h 15"/>
                <a:gd name="T12" fmla="*/ 42 w 49"/>
                <a:gd name="T13" fmla="*/ 14 h 15"/>
                <a:gd name="T14" fmla="*/ 8 w 49"/>
                <a:gd name="T15" fmla="*/ 15 h 15"/>
                <a:gd name="T16" fmla="*/ 42 w 49"/>
                <a:gd name="T17" fmla="*/ 1 h 15"/>
                <a:gd name="T18" fmla="*/ 41 w 49"/>
                <a:gd name="T19" fmla="*/ 1 h 15"/>
                <a:gd name="T20" fmla="*/ 7 w 49"/>
                <a:gd name="T21" fmla="*/ 2 h 15"/>
                <a:gd name="T22" fmla="*/ 3 w 49"/>
                <a:gd name="T23" fmla="*/ 4 h 15"/>
                <a:gd name="T24" fmla="*/ 1 w 49"/>
                <a:gd name="T25" fmla="*/ 8 h 15"/>
                <a:gd name="T26" fmla="*/ 8 w 49"/>
                <a:gd name="T27" fmla="*/ 14 h 15"/>
                <a:gd name="T28" fmla="*/ 8 w 49"/>
                <a:gd name="T29" fmla="*/ 14 h 15"/>
                <a:gd name="T30" fmla="*/ 42 w 49"/>
                <a:gd name="T31" fmla="*/ 13 h 15"/>
                <a:gd name="T32" fmla="*/ 48 w 49"/>
                <a:gd name="T33" fmla="*/ 7 h 15"/>
                <a:gd name="T34" fmla="*/ 42 w 49"/>
                <a:gd name="T35"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5">
                  <a:moveTo>
                    <a:pt x="8" y="15"/>
                  </a:moveTo>
                  <a:cubicBezTo>
                    <a:pt x="4" y="15"/>
                    <a:pt x="0" y="12"/>
                    <a:pt x="0" y="8"/>
                  </a:cubicBezTo>
                  <a:cubicBezTo>
                    <a:pt x="0" y="6"/>
                    <a:pt x="1" y="5"/>
                    <a:pt x="2" y="3"/>
                  </a:cubicBezTo>
                  <a:cubicBezTo>
                    <a:pt x="4" y="2"/>
                    <a:pt x="5" y="1"/>
                    <a:pt x="7" y="1"/>
                  </a:cubicBezTo>
                  <a:cubicBezTo>
                    <a:pt x="42" y="0"/>
                    <a:pt x="42" y="0"/>
                    <a:pt x="42" y="0"/>
                  </a:cubicBezTo>
                  <a:cubicBezTo>
                    <a:pt x="46" y="0"/>
                    <a:pt x="49" y="3"/>
                    <a:pt x="49" y="7"/>
                  </a:cubicBezTo>
                  <a:cubicBezTo>
                    <a:pt x="49" y="11"/>
                    <a:pt x="46" y="14"/>
                    <a:pt x="42" y="14"/>
                  </a:cubicBezTo>
                  <a:lnTo>
                    <a:pt x="8" y="15"/>
                  </a:lnTo>
                  <a:close/>
                  <a:moveTo>
                    <a:pt x="42" y="1"/>
                  </a:moveTo>
                  <a:cubicBezTo>
                    <a:pt x="41" y="1"/>
                    <a:pt x="41" y="1"/>
                    <a:pt x="41" y="1"/>
                  </a:cubicBezTo>
                  <a:cubicBezTo>
                    <a:pt x="7" y="2"/>
                    <a:pt x="7" y="2"/>
                    <a:pt x="7" y="2"/>
                  </a:cubicBezTo>
                  <a:cubicBezTo>
                    <a:pt x="6" y="2"/>
                    <a:pt x="4" y="3"/>
                    <a:pt x="3" y="4"/>
                  </a:cubicBezTo>
                  <a:cubicBezTo>
                    <a:pt x="2" y="5"/>
                    <a:pt x="1" y="7"/>
                    <a:pt x="1" y="8"/>
                  </a:cubicBezTo>
                  <a:cubicBezTo>
                    <a:pt x="1" y="12"/>
                    <a:pt x="4" y="14"/>
                    <a:pt x="8" y="14"/>
                  </a:cubicBezTo>
                  <a:cubicBezTo>
                    <a:pt x="8" y="14"/>
                    <a:pt x="8" y="14"/>
                    <a:pt x="8" y="14"/>
                  </a:cubicBezTo>
                  <a:cubicBezTo>
                    <a:pt x="42" y="13"/>
                    <a:pt x="42" y="13"/>
                    <a:pt x="42" y="13"/>
                  </a:cubicBezTo>
                  <a:cubicBezTo>
                    <a:pt x="45" y="13"/>
                    <a:pt x="48" y="10"/>
                    <a:pt x="48" y="7"/>
                  </a:cubicBezTo>
                  <a:cubicBezTo>
                    <a:pt x="48" y="4"/>
                    <a:pt x="45" y="1"/>
                    <a:pt x="4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1" name="Freeform 36"/>
            <p:cNvSpPr>
              <a:spLocks noEditPoints="1"/>
            </p:cNvSpPr>
            <p:nvPr/>
          </p:nvSpPr>
          <p:spPr bwMode="auto">
            <a:xfrm>
              <a:off x="6335" y="2762"/>
              <a:ext cx="402" cy="354"/>
            </a:xfrm>
            <a:custGeom>
              <a:avLst/>
              <a:gdLst>
                <a:gd name="T0" fmla="*/ 163 w 169"/>
                <a:gd name="T1" fmla="*/ 131 h 148"/>
                <a:gd name="T2" fmla="*/ 159 w 169"/>
                <a:gd name="T3" fmla="*/ 108 h 148"/>
                <a:gd name="T4" fmla="*/ 135 w 169"/>
                <a:gd name="T5" fmla="*/ 36 h 148"/>
                <a:gd name="T6" fmla="*/ 99 w 169"/>
                <a:gd name="T7" fmla="*/ 2 h 148"/>
                <a:gd name="T8" fmla="*/ 99 w 169"/>
                <a:gd name="T9" fmla="*/ 0 h 148"/>
                <a:gd name="T10" fmla="*/ 63 w 169"/>
                <a:gd name="T11" fmla="*/ 1 h 148"/>
                <a:gd name="T12" fmla="*/ 38 w 169"/>
                <a:gd name="T13" fmla="*/ 31 h 148"/>
                <a:gd name="T14" fmla="*/ 15 w 169"/>
                <a:gd name="T15" fmla="*/ 124 h 148"/>
                <a:gd name="T16" fmla="*/ 8 w 169"/>
                <a:gd name="T17" fmla="*/ 139 h 148"/>
                <a:gd name="T18" fmla="*/ 8 w 169"/>
                <a:gd name="T19" fmla="*/ 139 h 148"/>
                <a:gd name="T20" fmla="*/ 7 w 169"/>
                <a:gd name="T21" fmla="*/ 143 h 148"/>
                <a:gd name="T22" fmla="*/ 16 w 169"/>
                <a:gd name="T23" fmla="*/ 144 h 148"/>
                <a:gd name="T24" fmla="*/ 28 w 169"/>
                <a:gd name="T25" fmla="*/ 142 h 148"/>
                <a:gd name="T26" fmla="*/ 28 w 169"/>
                <a:gd name="T27" fmla="*/ 142 h 148"/>
                <a:gd name="T28" fmla="*/ 29 w 169"/>
                <a:gd name="T29" fmla="*/ 142 h 148"/>
                <a:gd name="T30" fmla="*/ 78 w 169"/>
                <a:gd name="T31" fmla="*/ 148 h 148"/>
                <a:gd name="T32" fmla="*/ 143 w 169"/>
                <a:gd name="T33" fmla="*/ 139 h 148"/>
                <a:gd name="T34" fmla="*/ 155 w 169"/>
                <a:gd name="T35" fmla="*/ 141 h 148"/>
                <a:gd name="T36" fmla="*/ 159 w 169"/>
                <a:gd name="T37" fmla="*/ 142 h 148"/>
                <a:gd name="T38" fmla="*/ 167 w 169"/>
                <a:gd name="T39" fmla="*/ 138 h 148"/>
                <a:gd name="T40" fmla="*/ 163 w 169"/>
                <a:gd name="T41" fmla="*/ 131 h 148"/>
                <a:gd name="T42" fmla="*/ 107 w 169"/>
                <a:gd name="T43" fmla="*/ 101 h 148"/>
                <a:gd name="T44" fmla="*/ 56 w 169"/>
                <a:gd name="T45" fmla="*/ 100 h 148"/>
                <a:gd name="T46" fmla="*/ 56 w 169"/>
                <a:gd name="T47" fmla="*/ 96 h 148"/>
                <a:gd name="T48" fmla="*/ 70 w 169"/>
                <a:gd name="T49" fmla="*/ 79 h 148"/>
                <a:gd name="T50" fmla="*/ 70 w 169"/>
                <a:gd name="T51" fmla="*/ 73 h 148"/>
                <a:gd name="T52" fmla="*/ 57 w 169"/>
                <a:gd name="T53" fmla="*/ 73 h 148"/>
                <a:gd name="T54" fmla="*/ 57 w 169"/>
                <a:gd name="T55" fmla="*/ 67 h 148"/>
                <a:gd name="T56" fmla="*/ 68 w 169"/>
                <a:gd name="T57" fmla="*/ 67 h 148"/>
                <a:gd name="T58" fmla="*/ 67 w 169"/>
                <a:gd name="T59" fmla="*/ 57 h 148"/>
                <a:gd name="T60" fmla="*/ 91 w 169"/>
                <a:gd name="T61" fmla="*/ 39 h 148"/>
                <a:gd name="T62" fmla="*/ 104 w 169"/>
                <a:gd name="T63" fmla="*/ 41 h 148"/>
                <a:gd name="T64" fmla="*/ 102 w 169"/>
                <a:gd name="T65" fmla="*/ 47 h 148"/>
                <a:gd name="T66" fmla="*/ 91 w 169"/>
                <a:gd name="T67" fmla="*/ 45 h 148"/>
                <a:gd name="T68" fmla="*/ 77 w 169"/>
                <a:gd name="T69" fmla="*/ 57 h 148"/>
                <a:gd name="T70" fmla="*/ 79 w 169"/>
                <a:gd name="T71" fmla="*/ 67 h 148"/>
                <a:gd name="T72" fmla="*/ 97 w 169"/>
                <a:gd name="T73" fmla="*/ 67 h 148"/>
                <a:gd name="T74" fmla="*/ 96 w 169"/>
                <a:gd name="T75" fmla="*/ 73 h 148"/>
                <a:gd name="T76" fmla="*/ 80 w 169"/>
                <a:gd name="T77" fmla="*/ 73 h 148"/>
                <a:gd name="T78" fmla="*/ 79 w 169"/>
                <a:gd name="T79" fmla="*/ 83 h 148"/>
                <a:gd name="T80" fmla="*/ 71 w 169"/>
                <a:gd name="T81" fmla="*/ 93 h 148"/>
                <a:gd name="T82" fmla="*/ 71 w 169"/>
                <a:gd name="T83" fmla="*/ 94 h 148"/>
                <a:gd name="T84" fmla="*/ 107 w 169"/>
                <a:gd name="T85" fmla="*/ 94 h 148"/>
                <a:gd name="T86" fmla="*/ 107 w 169"/>
                <a:gd name="T87" fmla="*/ 10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8">
                  <a:moveTo>
                    <a:pt x="163" y="131"/>
                  </a:moveTo>
                  <a:cubicBezTo>
                    <a:pt x="163" y="131"/>
                    <a:pt x="154" y="125"/>
                    <a:pt x="159" y="108"/>
                  </a:cubicBezTo>
                  <a:cubicBezTo>
                    <a:pt x="159" y="108"/>
                    <a:pt x="168" y="62"/>
                    <a:pt x="135" y="36"/>
                  </a:cubicBezTo>
                  <a:cubicBezTo>
                    <a:pt x="133" y="35"/>
                    <a:pt x="100" y="10"/>
                    <a:pt x="99" y="2"/>
                  </a:cubicBezTo>
                  <a:cubicBezTo>
                    <a:pt x="99" y="2"/>
                    <a:pt x="99" y="1"/>
                    <a:pt x="99" y="0"/>
                  </a:cubicBezTo>
                  <a:cubicBezTo>
                    <a:pt x="63" y="1"/>
                    <a:pt x="63" y="1"/>
                    <a:pt x="63" y="1"/>
                  </a:cubicBezTo>
                  <a:cubicBezTo>
                    <a:pt x="58" y="9"/>
                    <a:pt x="50" y="19"/>
                    <a:pt x="38" y="31"/>
                  </a:cubicBezTo>
                  <a:cubicBezTo>
                    <a:pt x="37" y="32"/>
                    <a:pt x="0" y="69"/>
                    <a:pt x="15" y="124"/>
                  </a:cubicBezTo>
                  <a:cubicBezTo>
                    <a:pt x="15" y="125"/>
                    <a:pt x="16" y="128"/>
                    <a:pt x="8" y="139"/>
                  </a:cubicBezTo>
                  <a:cubicBezTo>
                    <a:pt x="8" y="139"/>
                    <a:pt x="8" y="139"/>
                    <a:pt x="8" y="139"/>
                  </a:cubicBezTo>
                  <a:cubicBezTo>
                    <a:pt x="8" y="139"/>
                    <a:pt x="6" y="142"/>
                    <a:pt x="7" y="143"/>
                  </a:cubicBezTo>
                  <a:cubicBezTo>
                    <a:pt x="9" y="145"/>
                    <a:pt x="12" y="145"/>
                    <a:pt x="16" y="144"/>
                  </a:cubicBezTo>
                  <a:cubicBezTo>
                    <a:pt x="16" y="144"/>
                    <a:pt x="21" y="143"/>
                    <a:pt x="28" y="142"/>
                  </a:cubicBezTo>
                  <a:cubicBezTo>
                    <a:pt x="28" y="142"/>
                    <a:pt x="28" y="142"/>
                    <a:pt x="28" y="142"/>
                  </a:cubicBezTo>
                  <a:cubicBezTo>
                    <a:pt x="29" y="142"/>
                    <a:pt x="29" y="142"/>
                    <a:pt x="29" y="142"/>
                  </a:cubicBezTo>
                  <a:cubicBezTo>
                    <a:pt x="29" y="142"/>
                    <a:pt x="48" y="148"/>
                    <a:pt x="78" y="148"/>
                  </a:cubicBezTo>
                  <a:cubicBezTo>
                    <a:pt x="100" y="148"/>
                    <a:pt x="122" y="145"/>
                    <a:pt x="143" y="139"/>
                  </a:cubicBezTo>
                  <a:cubicBezTo>
                    <a:pt x="143" y="139"/>
                    <a:pt x="149" y="138"/>
                    <a:pt x="155" y="141"/>
                  </a:cubicBezTo>
                  <a:cubicBezTo>
                    <a:pt x="155" y="141"/>
                    <a:pt x="157" y="142"/>
                    <a:pt x="159" y="142"/>
                  </a:cubicBezTo>
                  <a:cubicBezTo>
                    <a:pt x="162" y="142"/>
                    <a:pt x="165" y="140"/>
                    <a:pt x="167" y="138"/>
                  </a:cubicBezTo>
                  <a:cubicBezTo>
                    <a:pt x="167" y="138"/>
                    <a:pt x="169" y="135"/>
                    <a:pt x="163" y="131"/>
                  </a:cubicBezTo>
                  <a:close/>
                  <a:moveTo>
                    <a:pt x="107" y="101"/>
                  </a:moveTo>
                  <a:cubicBezTo>
                    <a:pt x="56" y="100"/>
                    <a:pt x="56" y="100"/>
                    <a:pt x="56" y="100"/>
                  </a:cubicBezTo>
                  <a:cubicBezTo>
                    <a:pt x="56" y="96"/>
                    <a:pt x="56" y="96"/>
                    <a:pt x="56" y="96"/>
                  </a:cubicBezTo>
                  <a:cubicBezTo>
                    <a:pt x="64" y="93"/>
                    <a:pt x="70" y="86"/>
                    <a:pt x="70" y="79"/>
                  </a:cubicBezTo>
                  <a:cubicBezTo>
                    <a:pt x="70" y="77"/>
                    <a:pt x="70" y="75"/>
                    <a:pt x="70" y="73"/>
                  </a:cubicBezTo>
                  <a:cubicBezTo>
                    <a:pt x="57" y="73"/>
                    <a:pt x="57" y="73"/>
                    <a:pt x="57" y="73"/>
                  </a:cubicBezTo>
                  <a:cubicBezTo>
                    <a:pt x="57" y="67"/>
                    <a:pt x="57" y="67"/>
                    <a:pt x="57" y="67"/>
                  </a:cubicBezTo>
                  <a:cubicBezTo>
                    <a:pt x="68" y="67"/>
                    <a:pt x="68" y="67"/>
                    <a:pt x="68" y="67"/>
                  </a:cubicBezTo>
                  <a:cubicBezTo>
                    <a:pt x="68" y="64"/>
                    <a:pt x="67" y="61"/>
                    <a:pt x="67" y="57"/>
                  </a:cubicBezTo>
                  <a:cubicBezTo>
                    <a:pt x="67" y="46"/>
                    <a:pt x="77" y="39"/>
                    <a:pt x="91" y="39"/>
                  </a:cubicBezTo>
                  <a:cubicBezTo>
                    <a:pt x="97" y="39"/>
                    <a:pt x="102" y="40"/>
                    <a:pt x="104" y="41"/>
                  </a:cubicBezTo>
                  <a:cubicBezTo>
                    <a:pt x="102" y="47"/>
                    <a:pt x="102" y="47"/>
                    <a:pt x="102" y="47"/>
                  </a:cubicBezTo>
                  <a:cubicBezTo>
                    <a:pt x="100" y="46"/>
                    <a:pt x="96" y="45"/>
                    <a:pt x="91" y="45"/>
                  </a:cubicBezTo>
                  <a:cubicBezTo>
                    <a:pt x="81" y="45"/>
                    <a:pt x="77" y="50"/>
                    <a:pt x="77" y="57"/>
                  </a:cubicBezTo>
                  <a:cubicBezTo>
                    <a:pt x="77" y="61"/>
                    <a:pt x="78" y="64"/>
                    <a:pt x="79" y="67"/>
                  </a:cubicBezTo>
                  <a:cubicBezTo>
                    <a:pt x="97" y="67"/>
                    <a:pt x="97" y="67"/>
                    <a:pt x="97" y="67"/>
                  </a:cubicBezTo>
                  <a:cubicBezTo>
                    <a:pt x="96" y="73"/>
                    <a:pt x="96" y="73"/>
                    <a:pt x="96" y="73"/>
                  </a:cubicBezTo>
                  <a:cubicBezTo>
                    <a:pt x="80" y="73"/>
                    <a:pt x="80" y="73"/>
                    <a:pt x="80" y="73"/>
                  </a:cubicBezTo>
                  <a:cubicBezTo>
                    <a:pt x="80" y="76"/>
                    <a:pt x="80" y="80"/>
                    <a:pt x="79" y="83"/>
                  </a:cubicBezTo>
                  <a:cubicBezTo>
                    <a:pt x="78" y="87"/>
                    <a:pt x="75" y="91"/>
                    <a:pt x="71" y="93"/>
                  </a:cubicBezTo>
                  <a:cubicBezTo>
                    <a:pt x="71" y="94"/>
                    <a:pt x="71" y="94"/>
                    <a:pt x="71" y="94"/>
                  </a:cubicBezTo>
                  <a:cubicBezTo>
                    <a:pt x="107" y="94"/>
                    <a:pt x="107" y="94"/>
                    <a:pt x="107" y="94"/>
                  </a:cubicBezTo>
                  <a:lnTo>
                    <a:pt x="10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2" name="Freeform 37"/>
            <p:cNvSpPr>
              <a:spLocks/>
            </p:cNvSpPr>
            <p:nvPr/>
          </p:nvSpPr>
          <p:spPr bwMode="auto">
            <a:xfrm>
              <a:off x="6147" y="2633"/>
              <a:ext cx="129" cy="81"/>
            </a:xfrm>
            <a:custGeom>
              <a:avLst/>
              <a:gdLst>
                <a:gd name="T0" fmla="*/ 14 w 54"/>
                <a:gd name="T1" fmla="*/ 34 h 34"/>
                <a:gd name="T2" fmla="*/ 43 w 54"/>
                <a:gd name="T3" fmla="*/ 34 h 34"/>
                <a:gd name="T4" fmla="*/ 54 w 54"/>
                <a:gd name="T5" fmla="*/ 13 h 34"/>
                <a:gd name="T6" fmla="*/ 28 w 54"/>
                <a:gd name="T7" fmla="*/ 12 h 34"/>
                <a:gd name="T8" fmla="*/ 16 w 54"/>
                <a:gd name="T9" fmla="*/ 6 h 34"/>
                <a:gd name="T10" fmla="*/ 4 w 54"/>
                <a:gd name="T11" fmla="*/ 13 h 34"/>
                <a:gd name="T12" fmla="*/ 14 w 5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54" h="34">
                  <a:moveTo>
                    <a:pt x="14" y="34"/>
                  </a:moveTo>
                  <a:cubicBezTo>
                    <a:pt x="43" y="34"/>
                    <a:pt x="43" y="34"/>
                    <a:pt x="43" y="34"/>
                  </a:cubicBezTo>
                  <a:cubicBezTo>
                    <a:pt x="45" y="29"/>
                    <a:pt x="48" y="22"/>
                    <a:pt x="54" y="13"/>
                  </a:cubicBezTo>
                  <a:cubicBezTo>
                    <a:pt x="54" y="13"/>
                    <a:pt x="51" y="3"/>
                    <a:pt x="28" y="12"/>
                  </a:cubicBezTo>
                  <a:cubicBezTo>
                    <a:pt x="28" y="12"/>
                    <a:pt x="22" y="11"/>
                    <a:pt x="16" y="6"/>
                  </a:cubicBezTo>
                  <a:cubicBezTo>
                    <a:pt x="16" y="6"/>
                    <a:pt x="0" y="0"/>
                    <a:pt x="4" y="13"/>
                  </a:cubicBezTo>
                  <a:lnTo>
                    <a:pt x="14"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3" name="Freeform 38"/>
            <p:cNvSpPr>
              <a:spLocks noEditPoints="1"/>
            </p:cNvSpPr>
            <p:nvPr/>
          </p:nvSpPr>
          <p:spPr bwMode="auto">
            <a:xfrm>
              <a:off x="6152" y="2642"/>
              <a:ext cx="126" cy="74"/>
            </a:xfrm>
            <a:custGeom>
              <a:avLst/>
              <a:gdLst>
                <a:gd name="T0" fmla="*/ 12 w 53"/>
                <a:gd name="T1" fmla="*/ 31 h 31"/>
                <a:gd name="T2" fmla="*/ 1 w 53"/>
                <a:gd name="T3" fmla="*/ 9 h 31"/>
                <a:gd name="T4" fmla="*/ 2 w 53"/>
                <a:gd name="T5" fmla="*/ 2 h 31"/>
                <a:gd name="T6" fmla="*/ 7 w 53"/>
                <a:gd name="T7" fmla="*/ 0 h 31"/>
                <a:gd name="T8" fmla="*/ 15 w 53"/>
                <a:gd name="T9" fmla="*/ 2 h 31"/>
                <a:gd name="T10" fmla="*/ 15 w 53"/>
                <a:gd name="T11" fmla="*/ 2 h 31"/>
                <a:gd name="T12" fmla="*/ 25 w 53"/>
                <a:gd name="T13" fmla="*/ 7 h 31"/>
                <a:gd name="T14" fmla="*/ 42 w 53"/>
                <a:gd name="T15" fmla="*/ 3 h 31"/>
                <a:gd name="T16" fmla="*/ 53 w 53"/>
                <a:gd name="T17" fmla="*/ 9 h 31"/>
                <a:gd name="T18" fmla="*/ 53 w 53"/>
                <a:gd name="T19" fmla="*/ 9 h 31"/>
                <a:gd name="T20" fmla="*/ 53 w 53"/>
                <a:gd name="T21" fmla="*/ 9 h 31"/>
                <a:gd name="T22" fmla="*/ 42 w 53"/>
                <a:gd name="T23" fmla="*/ 31 h 31"/>
                <a:gd name="T24" fmla="*/ 42 w 53"/>
                <a:gd name="T25" fmla="*/ 31 h 31"/>
                <a:gd name="T26" fmla="*/ 12 w 53"/>
                <a:gd name="T27" fmla="*/ 31 h 31"/>
                <a:gd name="T28" fmla="*/ 7 w 53"/>
                <a:gd name="T29" fmla="*/ 1 h 31"/>
                <a:gd name="T30" fmla="*/ 2 w 53"/>
                <a:gd name="T31" fmla="*/ 3 h 31"/>
                <a:gd name="T32" fmla="*/ 2 w 53"/>
                <a:gd name="T33" fmla="*/ 9 h 31"/>
                <a:gd name="T34" fmla="*/ 13 w 53"/>
                <a:gd name="T35" fmla="*/ 30 h 31"/>
                <a:gd name="T36" fmla="*/ 41 w 53"/>
                <a:gd name="T37" fmla="*/ 30 h 31"/>
                <a:gd name="T38" fmla="*/ 52 w 53"/>
                <a:gd name="T39" fmla="*/ 9 h 31"/>
                <a:gd name="T40" fmla="*/ 42 w 53"/>
                <a:gd name="T41" fmla="*/ 4 h 31"/>
                <a:gd name="T42" fmla="*/ 26 w 53"/>
                <a:gd name="T43" fmla="*/ 8 h 31"/>
                <a:gd name="T44" fmla="*/ 26 w 53"/>
                <a:gd name="T45" fmla="*/ 8 h 31"/>
                <a:gd name="T46" fmla="*/ 25 w 53"/>
                <a:gd name="T47" fmla="*/ 8 h 31"/>
                <a:gd name="T48" fmla="*/ 14 w 53"/>
                <a:gd name="T49" fmla="*/ 3 h 31"/>
                <a:gd name="T50" fmla="*/ 7 w 53"/>
                <a:gd name="T51"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 h="31">
                  <a:moveTo>
                    <a:pt x="12" y="31"/>
                  </a:moveTo>
                  <a:cubicBezTo>
                    <a:pt x="1" y="9"/>
                    <a:pt x="1" y="9"/>
                    <a:pt x="1" y="9"/>
                  </a:cubicBezTo>
                  <a:cubicBezTo>
                    <a:pt x="0" y="6"/>
                    <a:pt x="0" y="4"/>
                    <a:pt x="2" y="2"/>
                  </a:cubicBezTo>
                  <a:cubicBezTo>
                    <a:pt x="3" y="1"/>
                    <a:pt x="4" y="0"/>
                    <a:pt x="7" y="0"/>
                  </a:cubicBezTo>
                  <a:cubicBezTo>
                    <a:pt x="10" y="0"/>
                    <a:pt x="14" y="2"/>
                    <a:pt x="15" y="2"/>
                  </a:cubicBezTo>
                  <a:cubicBezTo>
                    <a:pt x="15" y="2"/>
                    <a:pt x="15" y="2"/>
                    <a:pt x="15" y="2"/>
                  </a:cubicBezTo>
                  <a:cubicBezTo>
                    <a:pt x="20" y="6"/>
                    <a:pt x="25" y="7"/>
                    <a:pt x="25" y="7"/>
                  </a:cubicBezTo>
                  <a:cubicBezTo>
                    <a:pt x="32" y="5"/>
                    <a:pt x="37" y="3"/>
                    <a:pt x="42" y="3"/>
                  </a:cubicBezTo>
                  <a:cubicBezTo>
                    <a:pt x="51" y="3"/>
                    <a:pt x="53" y="9"/>
                    <a:pt x="53" y="9"/>
                  </a:cubicBezTo>
                  <a:cubicBezTo>
                    <a:pt x="53" y="9"/>
                    <a:pt x="53" y="9"/>
                    <a:pt x="53" y="9"/>
                  </a:cubicBezTo>
                  <a:cubicBezTo>
                    <a:pt x="53" y="9"/>
                    <a:pt x="53" y="9"/>
                    <a:pt x="53" y="9"/>
                  </a:cubicBezTo>
                  <a:cubicBezTo>
                    <a:pt x="48" y="17"/>
                    <a:pt x="44" y="24"/>
                    <a:pt x="42" y="31"/>
                  </a:cubicBezTo>
                  <a:cubicBezTo>
                    <a:pt x="42" y="31"/>
                    <a:pt x="42" y="31"/>
                    <a:pt x="42" y="31"/>
                  </a:cubicBezTo>
                  <a:lnTo>
                    <a:pt x="12" y="31"/>
                  </a:lnTo>
                  <a:close/>
                  <a:moveTo>
                    <a:pt x="7" y="1"/>
                  </a:moveTo>
                  <a:cubicBezTo>
                    <a:pt x="5" y="1"/>
                    <a:pt x="3" y="2"/>
                    <a:pt x="2" y="3"/>
                  </a:cubicBezTo>
                  <a:cubicBezTo>
                    <a:pt x="1" y="4"/>
                    <a:pt x="1" y="6"/>
                    <a:pt x="2" y="9"/>
                  </a:cubicBezTo>
                  <a:cubicBezTo>
                    <a:pt x="13" y="30"/>
                    <a:pt x="13" y="30"/>
                    <a:pt x="13" y="30"/>
                  </a:cubicBezTo>
                  <a:cubicBezTo>
                    <a:pt x="41" y="30"/>
                    <a:pt x="41" y="30"/>
                    <a:pt x="41" y="30"/>
                  </a:cubicBezTo>
                  <a:cubicBezTo>
                    <a:pt x="43" y="23"/>
                    <a:pt x="47" y="16"/>
                    <a:pt x="52" y="9"/>
                  </a:cubicBezTo>
                  <a:cubicBezTo>
                    <a:pt x="51" y="8"/>
                    <a:pt x="49" y="4"/>
                    <a:pt x="42" y="4"/>
                  </a:cubicBezTo>
                  <a:cubicBezTo>
                    <a:pt x="37" y="4"/>
                    <a:pt x="32" y="6"/>
                    <a:pt x="26" y="8"/>
                  </a:cubicBezTo>
                  <a:cubicBezTo>
                    <a:pt x="26" y="8"/>
                    <a:pt x="26" y="8"/>
                    <a:pt x="26" y="8"/>
                  </a:cubicBezTo>
                  <a:cubicBezTo>
                    <a:pt x="25" y="8"/>
                    <a:pt x="25" y="8"/>
                    <a:pt x="25" y="8"/>
                  </a:cubicBezTo>
                  <a:cubicBezTo>
                    <a:pt x="25" y="8"/>
                    <a:pt x="20" y="7"/>
                    <a:pt x="14" y="3"/>
                  </a:cubicBezTo>
                  <a:cubicBezTo>
                    <a:pt x="14" y="3"/>
                    <a:pt x="10" y="1"/>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4" name="Freeform 39"/>
            <p:cNvSpPr>
              <a:spLocks/>
            </p:cNvSpPr>
            <p:nvPr/>
          </p:nvSpPr>
          <p:spPr bwMode="auto">
            <a:xfrm>
              <a:off x="6171" y="2721"/>
              <a:ext cx="86" cy="24"/>
            </a:xfrm>
            <a:custGeom>
              <a:avLst/>
              <a:gdLst>
                <a:gd name="T0" fmla="*/ 31 w 36"/>
                <a:gd name="T1" fmla="*/ 0 h 10"/>
                <a:gd name="T2" fmla="*/ 5 w 36"/>
                <a:gd name="T3" fmla="*/ 0 h 10"/>
                <a:gd name="T4" fmla="*/ 0 w 36"/>
                <a:gd name="T5" fmla="*/ 5 h 10"/>
                <a:gd name="T6" fmla="*/ 5 w 36"/>
                <a:gd name="T7" fmla="*/ 10 h 10"/>
                <a:gd name="T8" fmla="*/ 31 w 36"/>
                <a:gd name="T9" fmla="*/ 10 h 10"/>
                <a:gd name="T10" fmla="*/ 36 w 36"/>
                <a:gd name="T11" fmla="*/ 5 h 10"/>
                <a:gd name="T12" fmla="*/ 31 w 3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6" h="10">
                  <a:moveTo>
                    <a:pt x="31" y="0"/>
                  </a:moveTo>
                  <a:cubicBezTo>
                    <a:pt x="5" y="0"/>
                    <a:pt x="5" y="0"/>
                    <a:pt x="5" y="0"/>
                  </a:cubicBezTo>
                  <a:cubicBezTo>
                    <a:pt x="2" y="0"/>
                    <a:pt x="0" y="2"/>
                    <a:pt x="0" y="5"/>
                  </a:cubicBezTo>
                  <a:cubicBezTo>
                    <a:pt x="0" y="7"/>
                    <a:pt x="2" y="10"/>
                    <a:pt x="5" y="10"/>
                  </a:cubicBezTo>
                  <a:cubicBezTo>
                    <a:pt x="31" y="10"/>
                    <a:pt x="31" y="10"/>
                    <a:pt x="31" y="10"/>
                  </a:cubicBezTo>
                  <a:cubicBezTo>
                    <a:pt x="34" y="10"/>
                    <a:pt x="36" y="7"/>
                    <a:pt x="36" y="5"/>
                  </a:cubicBezTo>
                  <a:cubicBezTo>
                    <a:pt x="36" y="2"/>
                    <a:pt x="34" y="0"/>
                    <a:pt x="3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5" name="Freeform 40"/>
            <p:cNvSpPr>
              <a:spLocks noEditPoints="1"/>
            </p:cNvSpPr>
            <p:nvPr/>
          </p:nvSpPr>
          <p:spPr bwMode="auto">
            <a:xfrm>
              <a:off x="6171" y="2719"/>
              <a:ext cx="86" cy="26"/>
            </a:xfrm>
            <a:custGeom>
              <a:avLst/>
              <a:gdLst>
                <a:gd name="T0" fmla="*/ 5 w 36"/>
                <a:gd name="T1" fmla="*/ 11 h 11"/>
                <a:gd name="T2" fmla="*/ 0 w 36"/>
                <a:gd name="T3" fmla="*/ 6 h 11"/>
                <a:gd name="T4" fmla="*/ 1 w 36"/>
                <a:gd name="T5" fmla="*/ 2 h 11"/>
                <a:gd name="T6" fmla="*/ 5 w 36"/>
                <a:gd name="T7" fmla="*/ 0 h 11"/>
                <a:gd name="T8" fmla="*/ 31 w 36"/>
                <a:gd name="T9" fmla="*/ 0 h 11"/>
                <a:gd name="T10" fmla="*/ 36 w 36"/>
                <a:gd name="T11" fmla="*/ 6 h 11"/>
                <a:gd name="T12" fmla="*/ 31 w 36"/>
                <a:gd name="T13" fmla="*/ 11 h 11"/>
                <a:gd name="T14" fmla="*/ 5 w 36"/>
                <a:gd name="T15" fmla="*/ 11 h 11"/>
                <a:gd name="T16" fmla="*/ 31 w 36"/>
                <a:gd name="T17" fmla="*/ 1 h 11"/>
                <a:gd name="T18" fmla="*/ 5 w 36"/>
                <a:gd name="T19" fmla="*/ 1 h 11"/>
                <a:gd name="T20" fmla="*/ 2 w 36"/>
                <a:gd name="T21" fmla="*/ 3 h 11"/>
                <a:gd name="T22" fmla="*/ 1 w 36"/>
                <a:gd name="T23" fmla="*/ 6 h 11"/>
                <a:gd name="T24" fmla="*/ 5 w 36"/>
                <a:gd name="T25" fmla="*/ 10 h 11"/>
                <a:gd name="T26" fmla="*/ 5 w 36"/>
                <a:gd name="T27" fmla="*/ 11 h 11"/>
                <a:gd name="T28" fmla="*/ 5 w 36"/>
                <a:gd name="T29" fmla="*/ 10 h 11"/>
                <a:gd name="T30" fmla="*/ 31 w 36"/>
                <a:gd name="T31" fmla="*/ 10 h 11"/>
                <a:gd name="T32" fmla="*/ 35 w 36"/>
                <a:gd name="T33" fmla="*/ 6 h 11"/>
                <a:gd name="T34" fmla="*/ 31 w 36"/>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11">
                  <a:moveTo>
                    <a:pt x="5" y="11"/>
                  </a:moveTo>
                  <a:cubicBezTo>
                    <a:pt x="2" y="11"/>
                    <a:pt x="0" y="9"/>
                    <a:pt x="0" y="6"/>
                  </a:cubicBezTo>
                  <a:cubicBezTo>
                    <a:pt x="0" y="4"/>
                    <a:pt x="0" y="3"/>
                    <a:pt x="1" y="2"/>
                  </a:cubicBezTo>
                  <a:cubicBezTo>
                    <a:pt x="2" y="1"/>
                    <a:pt x="4" y="0"/>
                    <a:pt x="5" y="0"/>
                  </a:cubicBezTo>
                  <a:cubicBezTo>
                    <a:pt x="31" y="0"/>
                    <a:pt x="31" y="0"/>
                    <a:pt x="31" y="0"/>
                  </a:cubicBezTo>
                  <a:cubicBezTo>
                    <a:pt x="34" y="0"/>
                    <a:pt x="36" y="3"/>
                    <a:pt x="36" y="6"/>
                  </a:cubicBezTo>
                  <a:cubicBezTo>
                    <a:pt x="36" y="9"/>
                    <a:pt x="34" y="11"/>
                    <a:pt x="31" y="11"/>
                  </a:cubicBezTo>
                  <a:lnTo>
                    <a:pt x="5" y="11"/>
                  </a:lnTo>
                  <a:close/>
                  <a:moveTo>
                    <a:pt x="31" y="1"/>
                  </a:moveTo>
                  <a:cubicBezTo>
                    <a:pt x="5" y="1"/>
                    <a:pt x="5" y="1"/>
                    <a:pt x="5" y="1"/>
                  </a:cubicBezTo>
                  <a:cubicBezTo>
                    <a:pt x="4" y="1"/>
                    <a:pt x="3" y="2"/>
                    <a:pt x="2" y="3"/>
                  </a:cubicBezTo>
                  <a:cubicBezTo>
                    <a:pt x="1" y="3"/>
                    <a:pt x="1" y="5"/>
                    <a:pt x="1" y="6"/>
                  </a:cubicBezTo>
                  <a:cubicBezTo>
                    <a:pt x="1" y="8"/>
                    <a:pt x="3" y="10"/>
                    <a:pt x="5" y="10"/>
                  </a:cubicBezTo>
                  <a:cubicBezTo>
                    <a:pt x="5" y="11"/>
                    <a:pt x="5" y="11"/>
                    <a:pt x="5" y="11"/>
                  </a:cubicBezTo>
                  <a:cubicBezTo>
                    <a:pt x="5" y="10"/>
                    <a:pt x="5" y="10"/>
                    <a:pt x="5" y="10"/>
                  </a:cubicBezTo>
                  <a:cubicBezTo>
                    <a:pt x="31" y="10"/>
                    <a:pt x="31" y="10"/>
                    <a:pt x="31" y="10"/>
                  </a:cubicBezTo>
                  <a:cubicBezTo>
                    <a:pt x="33" y="10"/>
                    <a:pt x="35" y="8"/>
                    <a:pt x="35" y="6"/>
                  </a:cubicBezTo>
                  <a:cubicBezTo>
                    <a:pt x="35" y="3"/>
                    <a:pt x="33" y="1"/>
                    <a:pt x="3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6" name="Freeform 41"/>
            <p:cNvSpPr>
              <a:spLocks noEditPoints="1"/>
            </p:cNvSpPr>
            <p:nvPr/>
          </p:nvSpPr>
          <p:spPr bwMode="auto">
            <a:xfrm>
              <a:off x="6066" y="2752"/>
              <a:ext cx="300" cy="264"/>
            </a:xfrm>
            <a:custGeom>
              <a:avLst/>
              <a:gdLst>
                <a:gd name="T0" fmla="*/ 120 w 126"/>
                <a:gd name="T1" fmla="*/ 99 h 110"/>
                <a:gd name="T2" fmla="*/ 118 w 126"/>
                <a:gd name="T3" fmla="*/ 82 h 110"/>
                <a:gd name="T4" fmla="*/ 101 w 126"/>
                <a:gd name="T5" fmla="*/ 28 h 110"/>
                <a:gd name="T6" fmla="*/ 76 w 126"/>
                <a:gd name="T7" fmla="*/ 2 h 110"/>
                <a:gd name="T8" fmla="*/ 75 w 126"/>
                <a:gd name="T9" fmla="*/ 0 h 110"/>
                <a:gd name="T10" fmla="*/ 48 w 126"/>
                <a:gd name="T11" fmla="*/ 0 h 110"/>
                <a:gd name="T12" fmla="*/ 29 w 126"/>
                <a:gd name="T13" fmla="*/ 22 h 110"/>
                <a:gd name="T14" fmla="*/ 10 w 126"/>
                <a:gd name="T15" fmla="*/ 91 h 110"/>
                <a:gd name="T16" fmla="*/ 4 w 126"/>
                <a:gd name="T17" fmla="*/ 102 h 110"/>
                <a:gd name="T18" fmla="*/ 4 w 126"/>
                <a:gd name="T19" fmla="*/ 105 h 110"/>
                <a:gd name="T20" fmla="*/ 10 w 126"/>
                <a:gd name="T21" fmla="*/ 106 h 110"/>
                <a:gd name="T22" fmla="*/ 19 w 126"/>
                <a:gd name="T23" fmla="*/ 105 h 110"/>
                <a:gd name="T24" fmla="*/ 19 w 126"/>
                <a:gd name="T25" fmla="*/ 105 h 110"/>
                <a:gd name="T26" fmla="*/ 20 w 126"/>
                <a:gd name="T27" fmla="*/ 105 h 110"/>
                <a:gd name="T28" fmla="*/ 61 w 126"/>
                <a:gd name="T29" fmla="*/ 110 h 110"/>
                <a:gd name="T30" fmla="*/ 105 w 126"/>
                <a:gd name="T31" fmla="*/ 104 h 110"/>
                <a:gd name="T32" fmla="*/ 107 w 126"/>
                <a:gd name="T33" fmla="*/ 104 h 110"/>
                <a:gd name="T34" fmla="*/ 114 w 126"/>
                <a:gd name="T35" fmla="*/ 106 h 110"/>
                <a:gd name="T36" fmla="*/ 118 w 126"/>
                <a:gd name="T37" fmla="*/ 107 h 110"/>
                <a:gd name="T38" fmla="*/ 123 w 126"/>
                <a:gd name="T39" fmla="*/ 104 h 110"/>
                <a:gd name="T40" fmla="*/ 120 w 126"/>
                <a:gd name="T41" fmla="*/ 99 h 110"/>
                <a:gd name="T42" fmla="*/ 81 w 126"/>
                <a:gd name="T43" fmla="*/ 55 h 110"/>
                <a:gd name="T44" fmla="*/ 81 w 126"/>
                <a:gd name="T45" fmla="*/ 58 h 110"/>
                <a:gd name="T46" fmla="*/ 53 w 126"/>
                <a:gd name="T47" fmla="*/ 57 h 110"/>
                <a:gd name="T48" fmla="*/ 53 w 126"/>
                <a:gd name="T49" fmla="*/ 62 h 110"/>
                <a:gd name="T50" fmla="*/ 81 w 126"/>
                <a:gd name="T51" fmla="*/ 62 h 110"/>
                <a:gd name="T52" fmla="*/ 81 w 126"/>
                <a:gd name="T53" fmla="*/ 66 h 110"/>
                <a:gd name="T54" fmla="*/ 53 w 126"/>
                <a:gd name="T55" fmla="*/ 65 h 110"/>
                <a:gd name="T56" fmla="*/ 67 w 126"/>
                <a:gd name="T57" fmla="*/ 80 h 110"/>
                <a:gd name="T58" fmla="*/ 83 w 126"/>
                <a:gd name="T59" fmla="*/ 78 h 110"/>
                <a:gd name="T60" fmla="*/ 85 w 126"/>
                <a:gd name="T61" fmla="*/ 83 h 110"/>
                <a:gd name="T62" fmla="*/ 54 w 126"/>
                <a:gd name="T63" fmla="*/ 81 h 110"/>
                <a:gd name="T64" fmla="*/ 45 w 126"/>
                <a:gd name="T65" fmla="*/ 65 h 110"/>
                <a:gd name="T66" fmla="*/ 38 w 126"/>
                <a:gd name="T67" fmla="*/ 65 h 110"/>
                <a:gd name="T68" fmla="*/ 39 w 126"/>
                <a:gd name="T69" fmla="*/ 61 h 110"/>
                <a:gd name="T70" fmla="*/ 44 w 126"/>
                <a:gd name="T71" fmla="*/ 61 h 110"/>
                <a:gd name="T72" fmla="*/ 45 w 126"/>
                <a:gd name="T73" fmla="*/ 58 h 110"/>
                <a:gd name="T74" fmla="*/ 39 w 126"/>
                <a:gd name="T75" fmla="*/ 57 h 110"/>
                <a:gd name="T76" fmla="*/ 39 w 126"/>
                <a:gd name="T77" fmla="*/ 53 h 110"/>
                <a:gd name="T78" fmla="*/ 45 w 126"/>
                <a:gd name="T79" fmla="*/ 53 h 110"/>
                <a:gd name="T80" fmla="*/ 67 w 126"/>
                <a:gd name="T81" fmla="*/ 35 h 110"/>
                <a:gd name="T82" fmla="*/ 86 w 126"/>
                <a:gd name="T83" fmla="*/ 38 h 110"/>
                <a:gd name="T84" fmla="*/ 83 w 126"/>
                <a:gd name="T85" fmla="*/ 43 h 110"/>
                <a:gd name="T86" fmla="*/ 54 w 126"/>
                <a:gd name="T87" fmla="*/ 54 h 110"/>
                <a:gd name="T88" fmla="*/ 81 w 126"/>
                <a:gd name="T89"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10">
                  <a:moveTo>
                    <a:pt x="120" y="99"/>
                  </a:moveTo>
                  <a:cubicBezTo>
                    <a:pt x="120" y="99"/>
                    <a:pt x="114" y="94"/>
                    <a:pt x="118" y="82"/>
                  </a:cubicBezTo>
                  <a:cubicBezTo>
                    <a:pt x="118" y="82"/>
                    <a:pt x="126" y="48"/>
                    <a:pt x="101" y="28"/>
                  </a:cubicBezTo>
                  <a:cubicBezTo>
                    <a:pt x="99" y="26"/>
                    <a:pt x="76" y="7"/>
                    <a:pt x="76" y="2"/>
                  </a:cubicBezTo>
                  <a:cubicBezTo>
                    <a:pt x="76" y="1"/>
                    <a:pt x="75" y="1"/>
                    <a:pt x="75" y="0"/>
                  </a:cubicBezTo>
                  <a:cubicBezTo>
                    <a:pt x="48" y="0"/>
                    <a:pt x="48" y="0"/>
                    <a:pt x="48" y="0"/>
                  </a:cubicBezTo>
                  <a:cubicBezTo>
                    <a:pt x="45" y="6"/>
                    <a:pt x="38" y="13"/>
                    <a:pt x="29" y="22"/>
                  </a:cubicBezTo>
                  <a:cubicBezTo>
                    <a:pt x="29" y="22"/>
                    <a:pt x="0" y="49"/>
                    <a:pt x="10" y="91"/>
                  </a:cubicBezTo>
                  <a:cubicBezTo>
                    <a:pt x="10" y="92"/>
                    <a:pt x="10" y="94"/>
                    <a:pt x="4" y="102"/>
                  </a:cubicBezTo>
                  <a:cubicBezTo>
                    <a:pt x="4" y="102"/>
                    <a:pt x="3" y="104"/>
                    <a:pt x="4" y="105"/>
                  </a:cubicBezTo>
                  <a:cubicBezTo>
                    <a:pt x="5" y="106"/>
                    <a:pt x="7" y="107"/>
                    <a:pt x="10" y="106"/>
                  </a:cubicBezTo>
                  <a:cubicBezTo>
                    <a:pt x="10" y="106"/>
                    <a:pt x="14" y="105"/>
                    <a:pt x="19" y="105"/>
                  </a:cubicBezTo>
                  <a:cubicBezTo>
                    <a:pt x="19" y="105"/>
                    <a:pt x="19" y="105"/>
                    <a:pt x="19" y="105"/>
                  </a:cubicBezTo>
                  <a:cubicBezTo>
                    <a:pt x="20" y="105"/>
                    <a:pt x="20" y="105"/>
                    <a:pt x="20" y="105"/>
                  </a:cubicBezTo>
                  <a:cubicBezTo>
                    <a:pt x="20" y="105"/>
                    <a:pt x="36" y="110"/>
                    <a:pt x="61" y="110"/>
                  </a:cubicBezTo>
                  <a:cubicBezTo>
                    <a:pt x="76" y="110"/>
                    <a:pt x="91" y="108"/>
                    <a:pt x="105" y="104"/>
                  </a:cubicBezTo>
                  <a:cubicBezTo>
                    <a:pt x="105" y="104"/>
                    <a:pt x="106" y="104"/>
                    <a:pt x="107" y="104"/>
                  </a:cubicBezTo>
                  <a:cubicBezTo>
                    <a:pt x="109" y="104"/>
                    <a:pt x="112" y="105"/>
                    <a:pt x="114" y="106"/>
                  </a:cubicBezTo>
                  <a:cubicBezTo>
                    <a:pt x="114" y="106"/>
                    <a:pt x="116" y="107"/>
                    <a:pt x="118" y="107"/>
                  </a:cubicBezTo>
                  <a:cubicBezTo>
                    <a:pt x="119" y="107"/>
                    <a:pt x="121" y="106"/>
                    <a:pt x="123" y="104"/>
                  </a:cubicBezTo>
                  <a:cubicBezTo>
                    <a:pt x="123" y="104"/>
                    <a:pt x="125" y="102"/>
                    <a:pt x="120" y="99"/>
                  </a:cubicBezTo>
                  <a:close/>
                  <a:moveTo>
                    <a:pt x="81" y="55"/>
                  </a:moveTo>
                  <a:cubicBezTo>
                    <a:pt x="81" y="58"/>
                    <a:pt x="81" y="58"/>
                    <a:pt x="81" y="58"/>
                  </a:cubicBezTo>
                  <a:cubicBezTo>
                    <a:pt x="53" y="57"/>
                    <a:pt x="53" y="57"/>
                    <a:pt x="53" y="57"/>
                  </a:cubicBezTo>
                  <a:cubicBezTo>
                    <a:pt x="53" y="57"/>
                    <a:pt x="52" y="61"/>
                    <a:pt x="53" y="62"/>
                  </a:cubicBezTo>
                  <a:cubicBezTo>
                    <a:pt x="81" y="62"/>
                    <a:pt x="81" y="62"/>
                    <a:pt x="81" y="62"/>
                  </a:cubicBezTo>
                  <a:cubicBezTo>
                    <a:pt x="81" y="66"/>
                    <a:pt x="81" y="66"/>
                    <a:pt x="81" y="66"/>
                  </a:cubicBezTo>
                  <a:cubicBezTo>
                    <a:pt x="53" y="65"/>
                    <a:pt x="53" y="65"/>
                    <a:pt x="53" y="65"/>
                  </a:cubicBezTo>
                  <a:cubicBezTo>
                    <a:pt x="53" y="65"/>
                    <a:pt x="54" y="78"/>
                    <a:pt x="67" y="80"/>
                  </a:cubicBezTo>
                  <a:cubicBezTo>
                    <a:pt x="67" y="80"/>
                    <a:pt x="76" y="82"/>
                    <a:pt x="83" y="78"/>
                  </a:cubicBezTo>
                  <a:cubicBezTo>
                    <a:pt x="85" y="83"/>
                    <a:pt x="85" y="83"/>
                    <a:pt x="85" y="83"/>
                  </a:cubicBezTo>
                  <a:cubicBezTo>
                    <a:pt x="85" y="83"/>
                    <a:pt x="71" y="91"/>
                    <a:pt x="54" y="81"/>
                  </a:cubicBezTo>
                  <a:cubicBezTo>
                    <a:pt x="54" y="81"/>
                    <a:pt x="46" y="76"/>
                    <a:pt x="45" y="65"/>
                  </a:cubicBezTo>
                  <a:cubicBezTo>
                    <a:pt x="38" y="65"/>
                    <a:pt x="38" y="65"/>
                    <a:pt x="38" y="65"/>
                  </a:cubicBezTo>
                  <a:cubicBezTo>
                    <a:pt x="39" y="61"/>
                    <a:pt x="39" y="61"/>
                    <a:pt x="39" y="61"/>
                  </a:cubicBezTo>
                  <a:cubicBezTo>
                    <a:pt x="44" y="61"/>
                    <a:pt x="44" y="61"/>
                    <a:pt x="44" y="61"/>
                  </a:cubicBezTo>
                  <a:cubicBezTo>
                    <a:pt x="44" y="61"/>
                    <a:pt x="44" y="60"/>
                    <a:pt x="45" y="58"/>
                  </a:cubicBezTo>
                  <a:cubicBezTo>
                    <a:pt x="39" y="57"/>
                    <a:pt x="39" y="57"/>
                    <a:pt x="39" y="57"/>
                  </a:cubicBezTo>
                  <a:cubicBezTo>
                    <a:pt x="39" y="53"/>
                    <a:pt x="39" y="53"/>
                    <a:pt x="39" y="53"/>
                  </a:cubicBezTo>
                  <a:cubicBezTo>
                    <a:pt x="45" y="53"/>
                    <a:pt x="45" y="53"/>
                    <a:pt x="45" y="53"/>
                  </a:cubicBezTo>
                  <a:cubicBezTo>
                    <a:pt x="45" y="53"/>
                    <a:pt x="48" y="37"/>
                    <a:pt x="67" y="35"/>
                  </a:cubicBezTo>
                  <a:cubicBezTo>
                    <a:pt x="67" y="35"/>
                    <a:pt x="81" y="33"/>
                    <a:pt x="86" y="38"/>
                  </a:cubicBezTo>
                  <a:cubicBezTo>
                    <a:pt x="83" y="43"/>
                    <a:pt x="83" y="43"/>
                    <a:pt x="83" y="43"/>
                  </a:cubicBezTo>
                  <a:cubicBezTo>
                    <a:pt x="83" y="43"/>
                    <a:pt x="61" y="33"/>
                    <a:pt x="54" y="54"/>
                  </a:cubicBezTo>
                  <a:lnTo>
                    <a:pt x="81"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2" name="标题 1"/>
          <p:cNvSpPr>
            <a:spLocks noGrp="1"/>
          </p:cNvSpPr>
          <p:nvPr>
            <p:ph type="title"/>
          </p:nvPr>
        </p:nvSpPr>
        <p:spPr/>
        <p:txBody>
          <a:bodyPr/>
          <a:lstStyle/>
          <a:p>
            <a:r>
              <a:rPr lang="zh-CN" altLang="en-US" dirty="0">
                <a:ea typeface="微软雅黑" panose="020B0503020204020204" pitchFamily="34" charset="-122"/>
              </a:rPr>
              <a:t>四项并列关系图表</a:t>
            </a:r>
          </a:p>
        </p:txBody>
      </p:sp>
      <p:sp>
        <p:nvSpPr>
          <p:cNvPr id="79" name="椭圆 145">
            <a:extLst>
              <a:ext uri="{FF2B5EF4-FFF2-40B4-BE49-F238E27FC236}">
                <a16:creationId xmlns:a16="http://schemas.microsoft.com/office/drawing/2014/main" id="{91D60996-144F-4916-82EE-C3D89589DA81}"/>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83" name="矩形 82">
            <a:extLst>
              <a:ext uri="{FF2B5EF4-FFF2-40B4-BE49-F238E27FC236}">
                <a16:creationId xmlns:a16="http://schemas.microsoft.com/office/drawing/2014/main" id="{68D96997-FE93-4FDD-9EDD-8AB755A54011}"/>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33</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2090810901"/>
      </p:ext>
    </p:extLst>
  </p:cSld>
  <p:clrMapOvr>
    <a:masterClrMapping/>
  </p:clrMapOvr>
  <p:transition spd="slow" advTm="3000">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 name="组合 2149"/>
          <p:cNvGrpSpPr/>
          <p:nvPr/>
        </p:nvGrpSpPr>
        <p:grpSpPr>
          <a:xfrm>
            <a:off x="4057650" y="1"/>
            <a:ext cx="9455179" cy="7814392"/>
            <a:chOff x="2343150" y="1"/>
            <a:chExt cx="9455179" cy="7814392"/>
          </a:xfrm>
        </p:grpSpPr>
        <p:sp>
          <p:nvSpPr>
            <p:cNvPr id="2148" name="任意多边形 2147"/>
            <p:cNvSpPr/>
            <p:nvPr/>
          </p:nvSpPr>
          <p:spPr>
            <a:xfrm>
              <a:off x="2343150" y="133348"/>
              <a:ext cx="9455179" cy="7681045"/>
            </a:xfrm>
            <a:custGeom>
              <a:avLst/>
              <a:gdLst>
                <a:gd name="connsiteX0" fmla="*/ 0 w 8191500"/>
                <a:gd name="connsiteY0" fmla="*/ 3200400 h 6076950"/>
                <a:gd name="connsiteX1" fmla="*/ 5905500 w 8191500"/>
                <a:gd name="connsiteY1" fmla="*/ 0 h 6076950"/>
                <a:gd name="connsiteX2" fmla="*/ 8191500 w 8191500"/>
                <a:gd name="connsiteY2" fmla="*/ 1123950 h 6076950"/>
                <a:gd name="connsiteX3" fmla="*/ 3276600 w 8191500"/>
                <a:gd name="connsiteY3" fmla="*/ 6076950 h 6076950"/>
                <a:gd name="connsiteX4" fmla="*/ 0 w 8191500"/>
                <a:gd name="connsiteY4" fmla="*/ 3200400 h 6076950"/>
                <a:gd name="connsiteX0" fmla="*/ 0 w 9258300"/>
                <a:gd name="connsiteY0" fmla="*/ 3848100 h 6076950"/>
                <a:gd name="connsiteX1" fmla="*/ 6972300 w 9258300"/>
                <a:gd name="connsiteY1" fmla="*/ 0 h 6076950"/>
                <a:gd name="connsiteX2" fmla="*/ 9258300 w 9258300"/>
                <a:gd name="connsiteY2" fmla="*/ 1123950 h 6076950"/>
                <a:gd name="connsiteX3" fmla="*/ 4343400 w 9258300"/>
                <a:gd name="connsiteY3" fmla="*/ 6076950 h 6076950"/>
                <a:gd name="connsiteX4" fmla="*/ 0 w 9258300"/>
                <a:gd name="connsiteY4" fmla="*/ 3848100 h 6076950"/>
                <a:gd name="connsiteX0" fmla="*/ 0 w 9258300"/>
                <a:gd name="connsiteY0" fmla="*/ 3848100 h 6819900"/>
                <a:gd name="connsiteX1" fmla="*/ 6972300 w 9258300"/>
                <a:gd name="connsiteY1" fmla="*/ 0 h 6819900"/>
                <a:gd name="connsiteX2" fmla="*/ 9258300 w 9258300"/>
                <a:gd name="connsiteY2" fmla="*/ 1123950 h 6819900"/>
                <a:gd name="connsiteX3" fmla="*/ 3238500 w 9258300"/>
                <a:gd name="connsiteY3" fmla="*/ 6819900 h 6819900"/>
                <a:gd name="connsiteX4" fmla="*/ 0 w 9258300"/>
                <a:gd name="connsiteY4" fmla="*/ 3848100 h 6819900"/>
                <a:gd name="connsiteX0" fmla="*/ 0 w 7928329"/>
                <a:gd name="connsiteY0" fmla="*/ 3319755 h 6819900"/>
                <a:gd name="connsiteX1" fmla="*/ 5642329 w 7928329"/>
                <a:gd name="connsiteY1" fmla="*/ 0 h 6819900"/>
                <a:gd name="connsiteX2" fmla="*/ 7928329 w 7928329"/>
                <a:gd name="connsiteY2" fmla="*/ 1123950 h 6819900"/>
                <a:gd name="connsiteX3" fmla="*/ 1908529 w 7928329"/>
                <a:gd name="connsiteY3" fmla="*/ 6819900 h 6819900"/>
                <a:gd name="connsiteX4" fmla="*/ 0 w 7928329"/>
                <a:gd name="connsiteY4" fmla="*/ 3319755 h 6819900"/>
                <a:gd name="connsiteX0" fmla="*/ 0 w 7928329"/>
                <a:gd name="connsiteY0" fmla="*/ 3319755 h 6819900"/>
                <a:gd name="connsiteX1" fmla="*/ 5642329 w 7928329"/>
                <a:gd name="connsiteY1" fmla="*/ 0 h 6819900"/>
                <a:gd name="connsiteX2" fmla="*/ 7928329 w 7928329"/>
                <a:gd name="connsiteY2" fmla="*/ 1123950 h 6819900"/>
                <a:gd name="connsiteX3" fmla="*/ 1908529 w 7928329"/>
                <a:gd name="connsiteY3" fmla="*/ 6819900 h 6819900"/>
                <a:gd name="connsiteX4" fmla="*/ 52870 w 7928329"/>
                <a:gd name="connsiteY4" fmla="*/ 5161990 h 6819900"/>
                <a:gd name="connsiteX5" fmla="*/ 0 w 7928329"/>
                <a:gd name="connsiteY5" fmla="*/ 3319755 h 6819900"/>
                <a:gd name="connsiteX0" fmla="*/ 165756 w 8094085"/>
                <a:gd name="connsiteY0" fmla="*/ 3319755 h 6819900"/>
                <a:gd name="connsiteX1" fmla="*/ 5808085 w 8094085"/>
                <a:gd name="connsiteY1" fmla="*/ 0 h 6819900"/>
                <a:gd name="connsiteX2" fmla="*/ 8094085 w 8094085"/>
                <a:gd name="connsiteY2" fmla="*/ 1123950 h 6819900"/>
                <a:gd name="connsiteX3" fmla="*/ 2074285 w 8094085"/>
                <a:gd name="connsiteY3" fmla="*/ 6819900 h 6819900"/>
                <a:gd name="connsiteX4" fmla="*/ 0 w 8094085"/>
                <a:gd name="connsiteY4" fmla="*/ 5216647 h 6819900"/>
                <a:gd name="connsiteX5" fmla="*/ 165756 w 8094085"/>
                <a:gd name="connsiteY5" fmla="*/ 3319755 h 6819900"/>
                <a:gd name="connsiteX0" fmla="*/ 256850 w 8094085"/>
                <a:gd name="connsiteY0" fmla="*/ 3082911 h 6819900"/>
                <a:gd name="connsiteX1" fmla="*/ 5808085 w 8094085"/>
                <a:gd name="connsiteY1" fmla="*/ 0 h 6819900"/>
                <a:gd name="connsiteX2" fmla="*/ 8094085 w 8094085"/>
                <a:gd name="connsiteY2" fmla="*/ 1123950 h 6819900"/>
                <a:gd name="connsiteX3" fmla="*/ 2074285 w 8094085"/>
                <a:gd name="connsiteY3" fmla="*/ 6819900 h 6819900"/>
                <a:gd name="connsiteX4" fmla="*/ 0 w 8094085"/>
                <a:gd name="connsiteY4" fmla="*/ 5216647 h 6819900"/>
                <a:gd name="connsiteX5" fmla="*/ 256850 w 8094085"/>
                <a:gd name="connsiteY5" fmla="*/ 3082911 h 6819900"/>
                <a:gd name="connsiteX0" fmla="*/ 111100 w 8094085"/>
                <a:gd name="connsiteY0" fmla="*/ 3101130 h 6819900"/>
                <a:gd name="connsiteX1" fmla="*/ 5808085 w 8094085"/>
                <a:gd name="connsiteY1" fmla="*/ 0 h 6819900"/>
                <a:gd name="connsiteX2" fmla="*/ 8094085 w 8094085"/>
                <a:gd name="connsiteY2" fmla="*/ 1123950 h 6819900"/>
                <a:gd name="connsiteX3" fmla="*/ 2074285 w 8094085"/>
                <a:gd name="connsiteY3" fmla="*/ 6819900 h 6819900"/>
                <a:gd name="connsiteX4" fmla="*/ 0 w 8094085"/>
                <a:gd name="connsiteY4" fmla="*/ 5216647 h 6819900"/>
                <a:gd name="connsiteX5" fmla="*/ 111100 w 8094085"/>
                <a:gd name="connsiteY5" fmla="*/ 3101130 h 6819900"/>
                <a:gd name="connsiteX0" fmla="*/ 256850 w 8094085"/>
                <a:gd name="connsiteY0" fmla="*/ 2773192 h 6819900"/>
                <a:gd name="connsiteX1" fmla="*/ 5808085 w 8094085"/>
                <a:gd name="connsiteY1" fmla="*/ 0 h 6819900"/>
                <a:gd name="connsiteX2" fmla="*/ 8094085 w 8094085"/>
                <a:gd name="connsiteY2" fmla="*/ 1123950 h 6819900"/>
                <a:gd name="connsiteX3" fmla="*/ 2074285 w 8094085"/>
                <a:gd name="connsiteY3" fmla="*/ 6819900 h 6819900"/>
                <a:gd name="connsiteX4" fmla="*/ 0 w 8094085"/>
                <a:gd name="connsiteY4" fmla="*/ 5216647 h 6819900"/>
                <a:gd name="connsiteX5" fmla="*/ 256850 w 8094085"/>
                <a:gd name="connsiteY5" fmla="*/ 2773192 h 6819900"/>
                <a:gd name="connsiteX0" fmla="*/ 56444 w 8094085"/>
                <a:gd name="connsiteY0" fmla="*/ 2864286 h 6819900"/>
                <a:gd name="connsiteX1" fmla="*/ 5808085 w 8094085"/>
                <a:gd name="connsiteY1" fmla="*/ 0 h 6819900"/>
                <a:gd name="connsiteX2" fmla="*/ 8094085 w 8094085"/>
                <a:gd name="connsiteY2" fmla="*/ 1123950 h 6819900"/>
                <a:gd name="connsiteX3" fmla="*/ 2074285 w 8094085"/>
                <a:gd name="connsiteY3" fmla="*/ 6819900 h 6819900"/>
                <a:gd name="connsiteX4" fmla="*/ 0 w 8094085"/>
                <a:gd name="connsiteY4" fmla="*/ 5216647 h 6819900"/>
                <a:gd name="connsiteX5" fmla="*/ 56444 w 8094085"/>
                <a:gd name="connsiteY5" fmla="*/ 2864286 h 6819900"/>
                <a:gd name="connsiteX0" fmla="*/ 56444 w 8094085"/>
                <a:gd name="connsiteY0" fmla="*/ 2864286 h 6819900"/>
                <a:gd name="connsiteX1" fmla="*/ 5808085 w 8094085"/>
                <a:gd name="connsiteY1" fmla="*/ 0 h 6819900"/>
                <a:gd name="connsiteX2" fmla="*/ 8094085 w 8094085"/>
                <a:gd name="connsiteY2" fmla="*/ 1123950 h 6819900"/>
                <a:gd name="connsiteX3" fmla="*/ 2074285 w 8094085"/>
                <a:gd name="connsiteY3" fmla="*/ 6819900 h 6819900"/>
                <a:gd name="connsiteX4" fmla="*/ 0 w 8094085"/>
                <a:gd name="connsiteY4" fmla="*/ 5216647 h 6819900"/>
                <a:gd name="connsiteX5" fmla="*/ 56444 w 8094085"/>
                <a:gd name="connsiteY5" fmla="*/ 2864286 h 6819900"/>
                <a:gd name="connsiteX0" fmla="*/ 0 w 8128735"/>
                <a:gd name="connsiteY0" fmla="*/ 2937161 h 6819900"/>
                <a:gd name="connsiteX1" fmla="*/ 5842735 w 8128735"/>
                <a:gd name="connsiteY1" fmla="*/ 0 h 6819900"/>
                <a:gd name="connsiteX2" fmla="*/ 8128735 w 8128735"/>
                <a:gd name="connsiteY2" fmla="*/ 1123950 h 6819900"/>
                <a:gd name="connsiteX3" fmla="*/ 2108935 w 8128735"/>
                <a:gd name="connsiteY3" fmla="*/ 6819900 h 6819900"/>
                <a:gd name="connsiteX4" fmla="*/ 34650 w 8128735"/>
                <a:gd name="connsiteY4" fmla="*/ 5216647 h 6819900"/>
                <a:gd name="connsiteX5" fmla="*/ 0 w 8128735"/>
                <a:gd name="connsiteY5" fmla="*/ 2937161 h 6819900"/>
                <a:gd name="connsiteX0" fmla="*/ 0 w 8238048"/>
                <a:gd name="connsiteY0" fmla="*/ 2955380 h 6819900"/>
                <a:gd name="connsiteX1" fmla="*/ 5952048 w 8238048"/>
                <a:gd name="connsiteY1" fmla="*/ 0 h 6819900"/>
                <a:gd name="connsiteX2" fmla="*/ 8238048 w 8238048"/>
                <a:gd name="connsiteY2" fmla="*/ 1123950 h 6819900"/>
                <a:gd name="connsiteX3" fmla="*/ 2218248 w 8238048"/>
                <a:gd name="connsiteY3" fmla="*/ 6819900 h 6819900"/>
                <a:gd name="connsiteX4" fmla="*/ 143963 w 8238048"/>
                <a:gd name="connsiteY4" fmla="*/ 5216647 h 6819900"/>
                <a:gd name="connsiteX5" fmla="*/ 0 w 8238048"/>
                <a:gd name="connsiteY5" fmla="*/ 2955380 h 6819900"/>
                <a:gd name="connsiteX0" fmla="*/ 0 w 8238048"/>
                <a:gd name="connsiteY0" fmla="*/ 2955380 h 6510181"/>
                <a:gd name="connsiteX1" fmla="*/ 5952048 w 8238048"/>
                <a:gd name="connsiteY1" fmla="*/ 0 h 6510181"/>
                <a:gd name="connsiteX2" fmla="*/ 8238048 w 8238048"/>
                <a:gd name="connsiteY2" fmla="*/ 1123950 h 6510181"/>
                <a:gd name="connsiteX3" fmla="*/ 2200029 w 8238048"/>
                <a:gd name="connsiteY3" fmla="*/ 6510181 h 6510181"/>
                <a:gd name="connsiteX4" fmla="*/ 143963 w 8238048"/>
                <a:gd name="connsiteY4" fmla="*/ 5216647 h 6510181"/>
                <a:gd name="connsiteX5" fmla="*/ 0 w 8238048"/>
                <a:gd name="connsiteY5" fmla="*/ 2955380 h 6510181"/>
                <a:gd name="connsiteX0" fmla="*/ 0 w 8238048"/>
                <a:gd name="connsiteY0" fmla="*/ 2955380 h 6510181"/>
                <a:gd name="connsiteX1" fmla="*/ 5952048 w 8238048"/>
                <a:gd name="connsiteY1" fmla="*/ 0 h 6510181"/>
                <a:gd name="connsiteX2" fmla="*/ 8238048 w 8238048"/>
                <a:gd name="connsiteY2" fmla="*/ 1123950 h 6510181"/>
                <a:gd name="connsiteX3" fmla="*/ 2200029 w 8238048"/>
                <a:gd name="connsiteY3" fmla="*/ 6510181 h 6510181"/>
                <a:gd name="connsiteX4" fmla="*/ 143963 w 8238048"/>
                <a:gd name="connsiteY4" fmla="*/ 5216647 h 6510181"/>
                <a:gd name="connsiteX5" fmla="*/ 0 w 8238048"/>
                <a:gd name="connsiteY5" fmla="*/ 2955380 h 6510181"/>
                <a:gd name="connsiteX0" fmla="*/ 0 w 8238048"/>
                <a:gd name="connsiteY0" fmla="*/ 2955380 h 6510181"/>
                <a:gd name="connsiteX1" fmla="*/ 5952048 w 8238048"/>
                <a:gd name="connsiteY1" fmla="*/ 0 h 6510181"/>
                <a:gd name="connsiteX2" fmla="*/ 8238048 w 8238048"/>
                <a:gd name="connsiteY2" fmla="*/ 1123950 h 6510181"/>
                <a:gd name="connsiteX3" fmla="*/ 2400436 w 8238048"/>
                <a:gd name="connsiteY3" fmla="*/ 6510181 h 6510181"/>
                <a:gd name="connsiteX4" fmla="*/ 143963 w 8238048"/>
                <a:gd name="connsiteY4" fmla="*/ 5216647 h 6510181"/>
                <a:gd name="connsiteX5" fmla="*/ 0 w 8238048"/>
                <a:gd name="connsiteY5" fmla="*/ 2955380 h 6510181"/>
                <a:gd name="connsiteX0" fmla="*/ 0 w 8238048"/>
                <a:gd name="connsiteY0" fmla="*/ 2955380 h 6036492"/>
                <a:gd name="connsiteX1" fmla="*/ 5952048 w 8238048"/>
                <a:gd name="connsiteY1" fmla="*/ 0 h 6036492"/>
                <a:gd name="connsiteX2" fmla="*/ 8238048 w 8238048"/>
                <a:gd name="connsiteY2" fmla="*/ 1123950 h 6036492"/>
                <a:gd name="connsiteX3" fmla="*/ 2710155 w 8238048"/>
                <a:gd name="connsiteY3" fmla="*/ 6036492 h 6036492"/>
                <a:gd name="connsiteX4" fmla="*/ 143963 w 8238048"/>
                <a:gd name="connsiteY4" fmla="*/ 5216647 h 6036492"/>
                <a:gd name="connsiteX5" fmla="*/ 0 w 8238048"/>
                <a:gd name="connsiteY5" fmla="*/ 2955380 h 6036492"/>
                <a:gd name="connsiteX0" fmla="*/ 0 w 8238048"/>
                <a:gd name="connsiteY0" fmla="*/ 2955380 h 6018273"/>
                <a:gd name="connsiteX1" fmla="*/ 5952048 w 8238048"/>
                <a:gd name="connsiteY1" fmla="*/ 0 h 6018273"/>
                <a:gd name="connsiteX2" fmla="*/ 8238048 w 8238048"/>
                <a:gd name="connsiteY2" fmla="*/ 1123950 h 6018273"/>
                <a:gd name="connsiteX3" fmla="*/ 2983437 w 8238048"/>
                <a:gd name="connsiteY3" fmla="*/ 6018273 h 6018273"/>
                <a:gd name="connsiteX4" fmla="*/ 143963 w 8238048"/>
                <a:gd name="connsiteY4" fmla="*/ 5216647 h 6018273"/>
                <a:gd name="connsiteX5" fmla="*/ 0 w 8238048"/>
                <a:gd name="connsiteY5" fmla="*/ 2955380 h 6018273"/>
                <a:gd name="connsiteX0" fmla="*/ 0 w 8238048"/>
                <a:gd name="connsiteY0" fmla="*/ 2955380 h 6018273"/>
                <a:gd name="connsiteX1" fmla="*/ 5952048 w 8238048"/>
                <a:gd name="connsiteY1" fmla="*/ 0 h 6018273"/>
                <a:gd name="connsiteX2" fmla="*/ 8238048 w 8238048"/>
                <a:gd name="connsiteY2" fmla="*/ 1123950 h 6018273"/>
                <a:gd name="connsiteX3" fmla="*/ 2983437 w 8238048"/>
                <a:gd name="connsiteY3" fmla="*/ 6018273 h 6018273"/>
                <a:gd name="connsiteX4" fmla="*/ 143963 w 8238048"/>
                <a:gd name="connsiteY4" fmla="*/ 5216647 h 6018273"/>
                <a:gd name="connsiteX5" fmla="*/ 0 w 8238048"/>
                <a:gd name="connsiteY5" fmla="*/ 2955380 h 6018273"/>
                <a:gd name="connsiteX0" fmla="*/ 0 w 8238048"/>
                <a:gd name="connsiteY0" fmla="*/ 2955380 h 6018273"/>
                <a:gd name="connsiteX1" fmla="*/ 5952048 w 8238048"/>
                <a:gd name="connsiteY1" fmla="*/ 0 h 6018273"/>
                <a:gd name="connsiteX2" fmla="*/ 8238048 w 8238048"/>
                <a:gd name="connsiteY2" fmla="*/ 1123950 h 6018273"/>
                <a:gd name="connsiteX3" fmla="*/ 3274938 w 8238048"/>
                <a:gd name="connsiteY3" fmla="*/ 6018273 h 6018273"/>
                <a:gd name="connsiteX4" fmla="*/ 143963 w 8238048"/>
                <a:gd name="connsiteY4" fmla="*/ 5216647 h 6018273"/>
                <a:gd name="connsiteX5" fmla="*/ 0 w 8238048"/>
                <a:gd name="connsiteY5" fmla="*/ 2955380 h 6018273"/>
                <a:gd name="connsiteX0" fmla="*/ 0 w 8238048"/>
                <a:gd name="connsiteY0" fmla="*/ 2955380 h 6072929"/>
                <a:gd name="connsiteX1" fmla="*/ 5952048 w 8238048"/>
                <a:gd name="connsiteY1" fmla="*/ 0 h 6072929"/>
                <a:gd name="connsiteX2" fmla="*/ 8238048 w 8238048"/>
                <a:gd name="connsiteY2" fmla="*/ 1123950 h 6072929"/>
                <a:gd name="connsiteX3" fmla="*/ 3457126 w 8238048"/>
                <a:gd name="connsiteY3" fmla="*/ 6072929 h 6072929"/>
                <a:gd name="connsiteX4" fmla="*/ 143963 w 8238048"/>
                <a:gd name="connsiteY4" fmla="*/ 5216647 h 6072929"/>
                <a:gd name="connsiteX5" fmla="*/ 0 w 8238048"/>
                <a:gd name="connsiteY5" fmla="*/ 2955380 h 6072929"/>
                <a:gd name="connsiteX0" fmla="*/ 0 w 8238048"/>
                <a:gd name="connsiteY0" fmla="*/ 3341049 h 6458598"/>
                <a:gd name="connsiteX1" fmla="*/ 5952048 w 8238048"/>
                <a:gd name="connsiteY1" fmla="*/ 385669 h 6458598"/>
                <a:gd name="connsiteX2" fmla="*/ 7595447 w 8238048"/>
                <a:gd name="connsiteY2" fmla="*/ 27366 h 6458598"/>
                <a:gd name="connsiteX3" fmla="*/ 8238048 w 8238048"/>
                <a:gd name="connsiteY3" fmla="*/ 1509619 h 6458598"/>
                <a:gd name="connsiteX4" fmla="*/ 3457126 w 8238048"/>
                <a:gd name="connsiteY4" fmla="*/ 6458598 h 6458598"/>
                <a:gd name="connsiteX5" fmla="*/ 143963 w 8238048"/>
                <a:gd name="connsiteY5" fmla="*/ 5602316 h 6458598"/>
                <a:gd name="connsiteX6" fmla="*/ 0 w 8238048"/>
                <a:gd name="connsiteY6" fmla="*/ 3341049 h 6458598"/>
                <a:gd name="connsiteX0" fmla="*/ 0 w 8238048"/>
                <a:gd name="connsiteY0" fmla="*/ 3457784 h 6575333"/>
                <a:gd name="connsiteX1" fmla="*/ 5952048 w 8238048"/>
                <a:gd name="connsiteY1" fmla="*/ 502404 h 6575333"/>
                <a:gd name="connsiteX2" fmla="*/ 6556976 w 8238048"/>
                <a:gd name="connsiteY2" fmla="*/ 53008 h 6575333"/>
                <a:gd name="connsiteX3" fmla="*/ 7595447 w 8238048"/>
                <a:gd name="connsiteY3" fmla="*/ 144101 h 6575333"/>
                <a:gd name="connsiteX4" fmla="*/ 8238048 w 8238048"/>
                <a:gd name="connsiteY4" fmla="*/ 1626354 h 6575333"/>
                <a:gd name="connsiteX5" fmla="*/ 3457126 w 8238048"/>
                <a:gd name="connsiteY5" fmla="*/ 6575333 h 6575333"/>
                <a:gd name="connsiteX6" fmla="*/ 143963 w 8238048"/>
                <a:gd name="connsiteY6" fmla="*/ 5719051 h 6575333"/>
                <a:gd name="connsiteX7" fmla="*/ 0 w 8238048"/>
                <a:gd name="connsiteY7" fmla="*/ 3457784 h 6575333"/>
                <a:gd name="connsiteX0" fmla="*/ 0 w 8360636"/>
                <a:gd name="connsiteY0" fmla="*/ 3439829 h 6557378"/>
                <a:gd name="connsiteX1" fmla="*/ 5952048 w 8360636"/>
                <a:gd name="connsiteY1" fmla="*/ 484449 h 6557378"/>
                <a:gd name="connsiteX2" fmla="*/ 6556976 w 8360636"/>
                <a:gd name="connsiteY2" fmla="*/ 35053 h 6557378"/>
                <a:gd name="connsiteX3" fmla="*/ 7595447 w 8360636"/>
                <a:gd name="connsiteY3" fmla="*/ 126146 h 6557378"/>
                <a:gd name="connsiteX4" fmla="*/ 8360636 w 8360636"/>
                <a:gd name="connsiteY4" fmla="*/ 563398 h 6557378"/>
                <a:gd name="connsiteX5" fmla="*/ 8238048 w 8360636"/>
                <a:gd name="connsiteY5" fmla="*/ 1608399 h 6557378"/>
                <a:gd name="connsiteX6" fmla="*/ 3457126 w 8360636"/>
                <a:gd name="connsiteY6" fmla="*/ 6557378 h 6557378"/>
                <a:gd name="connsiteX7" fmla="*/ 143963 w 8360636"/>
                <a:gd name="connsiteY7" fmla="*/ 5701096 h 6557378"/>
                <a:gd name="connsiteX8" fmla="*/ 0 w 8360636"/>
                <a:gd name="connsiteY8" fmla="*/ 3439829 h 6557378"/>
                <a:gd name="connsiteX0" fmla="*/ 0 w 8360636"/>
                <a:gd name="connsiteY0" fmla="*/ 3472598 h 6590147"/>
                <a:gd name="connsiteX1" fmla="*/ 5952048 w 8360636"/>
                <a:gd name="connsiteY1" fmla="*/ 517218 h 6590147"/>
                <a:gd name="connsiteX2" fmla="*/ 6556976 w 8360636"/>
                <a:gd name="connsiteY2" fmla="*/ 67822 h 6590147"/>
                <a:gd name="connsiteX3" fmla="*/ 7595447 w 8360636"/>
                <a:gd name="connsiteY3" fmla="*/ 158915 h 6590147"/>
                <a:gd name="connsiteX4" fmla="*/ 7886948 w 8360636"/>
                <a:gd name="connsiteY4" fmla="*/ 13166 h 6590147"/>
                <a:gd name="connsiteX5" fmla="*/ 8360636 w 8360636"/>
                <a:gd name="connsiteY5" fmla="*/ 596167 h 6590147"/>
                <a:gd name="connsiteX6" fmla="*/ 8238048 w 8360636"/>
                <a:gd name="connsiteY6" fmla="*/ 1641168 h 6590147"/>
                <a:gd name="connsiteX7" fmla="*/ 3457126 w 8360636"/>
                <a:gd name="connsiteY7" fmla="*/ 6590147 h 6590147"/>
                <a:gd name="connsiteX8" fmla="*/ 143963 w 8360636"/>
                <a:gd name="connsiteY8" fmla="*/ 5733865 h 6590147"/>
                <a:gd name="connsiteX9" fmla="*/ 0 w 8360636"/>
                <a:gd name="connsiteY9" fmla="*/ 3472598 h 6590147"/>
                <a:gd name="connsiteX0" fmla="*/ 0 w 8360636"/>
                <a:gd name="connsiteY0" fmla="*/ 3606296 h 6723845"/>
                <a:gd name="connsiteX1" fmla="*/ 5952048 w 8360636"/>
                <a:gd name="connsiteY1" fmla="*/ 650916 h 6723845"/>
                <a:gd name="connsiteX2" fmla="*/ 6556976 w 8360636"/>
                <a:gd name="connsiteY2" fmla="*/ 201520 h 6723845"/>
                <a:gd name="connsiteX3" fmla="*/ 7322165 w 8360636"/>
                <a:gd name="connsiteY3" fmla="*/ 1114 h 6723845"/>
                <a:gd name="connsiteX4" fmla="*/ 7595447 w 8360636"/>
                <a:gd name="connsiteY4" fmla="*/ 292613 h 6723845"/>
                <a:gd name="connsiteX5" fmla="*/ 7886948 w 8360636"/>
                <a:gd name="connsiteY5" fmla="*/ 146864 h 6723845"/>
                <a:gd name="connsiteX6" fmla="*/ 8360636 w 8360636"/>
                <a:gd name="connsiteY6" fmla="*/ 729865 h 6723845"/>
                <a:gd name="connsiteX7" fmla="*/ 8238048 w 8360636"/>
                <a:gd name="connsiteY7" fmla="*/ 1774866 h 6723845"/>
                <a:gd name="connsiteX8" fmla="*/ 3457126 w 8360636"/>
                <a:gd name="connsiteY8" fmla="*/ 6723845 h 6723845"/>
                <a:gd name="connsiteX9" fmla="*/ 143963 w 8360636"/>
                <a:gd name="connsiteY9" fmla="*/ 5867563 h 6723845"/>
                <a:gd name="connsiteX10" fmla="*/ 0 w 8360636"/>
                <a:gd name="connsiteY10" fmla="*/ 3606296 h 6723845"/>
                <a:gd name="connsiteX0" fmla="*/ 0 w 8360636"/>
                <a:gd name="connsiteY0" fmla="*/ 3606594 h 6724143"/>
                <a:gd name="connsiteX1" fmla="*/ 5952048 w 8360636"/>
                <a:gd name="connsiteY1" fmla="*/ 651214 h 6724143"/>
                <a:gd name="connsiteX2" fmla="*/ 6556976 w 8360636"/>
                <a:gd name="connsiteY2" fmla="*/ 201818 h 6724143"/>
                <a:gd name="connsiteX3" fmla="*/ 7322165 w 8360636"/>
                <a:gd name="connsiteY3" fmla="*/ 1412 h 6724143"/>
                <a:gd name="connsiteX4" fmla="*/ 7886948 w 8360636"/>
                <a:gd name="connsiteY4" fmla="*/ 147162 h 6724143"/>
                <a:gd name="connsiteX5" fmla="*/ 8360636 w 8360636"/>
                <a:gd name="connsiteY5" fmla="*/ 730163 h 6724143"/>
                <a:gd name="connsiteX6" fmla="*/ 8238048 w 8360636"/>
                <a:gd name="connsiteY6" fmla="*/ 1775164 h 6724143"/>
                <a:gd name="connsiteX7" fmla="*/ 3457126 w 8360636"/>
                <a:gd name="connsiteY7" fmla="*/ 6724143 h 6724143"/>
                <a:gd name="connsiteX8" fmla="*/ 143963 w 8360636"/>
                <a:gd name="connsiteY8" fmla="*/ 5867861 h 6724143"/>
                <a:gd name="connsiteX9" fmla="*/ 0 w 8360636"/>
                <a:gd name="connsiteY9" fmla="*/ 3606594 h 6724143"/>
                <a:gd name="connsiteX0" fmla="*/ 0 w 8360636"/>
                <a:gd name="connsiteY0" fmla="*/ 3606594 h 6888112"/>
                <a:gd name="connsiteX1" fmla="*/ 5952048 w 8360636"/>
                <a:gd name="connsiteY1" fmla="*/ 651214 h 6888112"/>
                <a:gd name="connsiteX2" fmla="*/ 6556976 w 8360636"/>
                <a:gd name="connsiteY2" fmla="*/ 201818 h 6888112"/>
                <a:gd name="connsiteX3" fmla="*/ 7322165 w 8360636"/>
                <a:gd name="connsiteY3" fmla="*/ 1412 h 6888112"/>
                <a:gd name="connsiteX4" fmla="*/ 7886948 w 8360636"/>
                <a:gd name="connsiteY4" fmla="*/ 147162 h 6888112"/>
                <a:gd name="connsiteX5" fmla="*/ 8360636 w 8360636"/>
                <a:gd name="connsiteY5" fmla="*/ 730163 h 6888112"/>
                <a:gd name="connsiteX6" fmla="*/ 8238048 w 8360636"/>
                <a:gd name="connsiteY6" fmla="*/ 1775164 h 6888112"/>
                <a:gd name="connsiteX7" fmla="*/ 3602877 w 8360636"/>
                <a:gd name="connsiteY7" fmla="*/ 6888112 h 6888112"/>
                <a:gd name="connsiteX8" fmla="*/ 143963 w 8360636"/>
                <a:gd name="connsiteY8" fmla="*/ 5867861 h 6888112"/>
                <a:gd name="connsiteX9" fmla="*/ 0 w 8360636"/>
                <a:gd name="connsiteY9" fmla="*/ 3606594 h 6888112"/>
                <a:gd name="connsiteX0" fmla="*/ 0 w 8360636"/>
                <a:gd name="connsiteY0" fmla="*/ 3606594 h 6505514"/>
                <a:gd name="connsiteX1" fmla="*/ 5952048 w 8360636"/>
                <a:gd name="connsiteY1" fmla="*/ 651214 h 6505514"/>
                <a:gd name="connsiteX2" fmla="*/ 6556976 w 8360636"/>
                <a:gd name="connsiteY2" fmla="*/ 201818 h 6505514"/>
                <a:gd name="connsiteX3" fmla="*/ 7322165 w 8360636"/>
                <a:gd name="connsiteY3" fmla="*/ 1412 h 6505514"/>
                <a:gd name="connsiteX4" fmla="*/ 7886948 w 8360636"/>
                <a:gd name="connsiteY4" fmla="*/ 147162 h 6505514"/>
                <a:gd name="connsiteX5" fmla="*/ 8360636 w 8360636"/>
                <a:gd name="connsiteY5" fmla="*/ 730163 h 6505514"/>
                <a:gd name="connsiteX6" fmla="*/ 8238048 w 8360636"/>
                <a:gd name="connsiteY6" fmla="*/ 1775164 h 6505514"/>
                <a:gd name="connsiteX7" fmla="*/ 3168107 w 8360636"/>
                <a:gd name="connsiteY7" fmla="*/ 6505514 h 6505514"/>
                <a:gd name="connsiteX8" fmla="*/ 143963 w 8360636"/>
                <a:gd name="connsiteY8" fmla="*/ 5867861 h 6505514"/>
                <a:gd name="connsiteX9" fmla="*/ 0 w 8360636"/>
                <a:gd name="connsiteY9" fmla="*/ 3606594 h 6505514"/>
                <a:gd name="connsiteX0" fmla="*/ 0 w 8360636"/>
                <a:gd name="connsiteY0" fmla="*/ 3606594 h 6511189"/>
                <a:gd name="connsiteX1" fmla="*/ 5952048 w 8360636"/>
                <a:gd name="connsiteY1" fmla="*/ 651214 h 6511189"/>
                <a:gd name="connsiteX2" fmla="*/ 6556976 w 8360636"/>
                <a:gd name="connsiteY2" fmla="*/ 201818 h 6511189"/>
                <a:gd name="connsiteX3" fmla="*/ 7322165 w 8360636"/>
                <a:gd name="connsiteY3" fmla="*/ 1412 h 6511189"/>
                <a:gd name="connsiteX4" fmla="*/ 7886948 w 8360636"/>
                <a:gd name="connsiteY4" fmla="*/ 147162 h 6511189"/>
                <a:gd name="connsiteX5" fmla="*/ 8360636 w 8360636"/>
                <a:gd name="connsiteY5" fmla="*/ 730163 h 6511189"/>
                <a:gd name="connsiteX6" fmla="*/ 8238048 w 8360636"/>
                <a:gd name="connsiteY6" fmla="*/ 1775164 h 6511189"/>
                <a:gd name="connsiteX7" fmla="*/ 3168107 w 8360636"/>
                <a:gd name="connsiteY7" fmla="*/ 6505514 h 6511189"/>
                <a:gd name="connsiteX8" fmla="*/ 143963 w 8360636"/>
                <a:gd name="connsiteY8" fmla="*/ 5867861 h 6511189"/>
                <a:gd name="connsiteX9" fmla="*/ 0 w 8360636"/>
                <a:gd name="connsiteY9" fmla="*/ 3606594 h 6511189"/>
                <a:gd name="connsiteX0" fmla="*/ 0 w 8360636"/>
                <a:gd name="connsiteY0" fmla="*/ 3606594 h 6511189"/>
                <a:gd name="connsiteX1" fmla="*/ 5952048 w 8360636"/>
                <a:gd name="connsiteY1" fmla="*/ 651214 h 6511189"/>
                <a:gd name="connsiteX2" fmla="*/ 6556976 w 8360636"/>
                <a:gd name="connsiteY2" fmla="*/ 201818 h 6511189"/>
                <a:gd name="connsiteX3" fmla="*/ 7322165 w 8360636"/>
                <a:gd name="connsiteY3" fmla="*/ 1412 h 6511189"/>
                <a:gd name="connsiteX4" fmla="*/ 7886948 w 8360636"/>
                <a:gd name="connsiteY4" fmla="*/ 147162 h 6511189"/>
                <a:gd name="connsiteX5" fmla="*/ 8360636 w 8360636"/>
                <a:gd name="connsiteY5" fmla="*/ 730163 h 6511189"/>
                <a:gd name="connsiteX6" fmla="*/ 8238048 w 8360636"/>
                <a:gd name="connsiteY6" fmla="*/ 1775164 h 6511189"/>
                <a:gd name="connsiteX7" fmla="*/ 3168107 w 8360636"/>
                <a:gd name="connsiteY7" fmla="*/ 6505514 h 6511189"/>
                <a:gd name="connsiteX8" fmla="*/ 143963 w 8360636"/>
                <a:gd name="connsiteY8" fmla="*/ 5867861 h 6511189"/>
                <a:gd name="connsiteX9" fmla="*/ 145494 w 8360636"/>
                <a:gd name="connsiteY9" fmla="*/ 5599502 h 6511189"/>
                <a:gd name="connsiteX10" fmla="*/ 0 w 8360636"/>
                <a:gd name="connsiteY10" fmla="*/ 3606594 h 6511189"/>
                <a:gd name="connsiteX0" fmla="*/ 0 w 8360636"/>
                <a:gd name="connsiteY0" fmla="*/ 3606594 h 6510349"/>
                <a:gd name="connsiteX1" fmla="*/ 5952048 w 8360636"/>
                <a:gd name="connsiteY1" fmla="*/ 651214 h 6510349"/>
                <a:gd name="connsiteX2" fmla="*/ 6556976 w 8360636"/>
                <a:gd name="connsiteY2" fmla="*/ 201818 h 6510349"/>
                <a:gd name="connsiteX3" fmla="*/ 7322165 w 8360636"/>
                <a:gd name="connsiteY3" fmla="*/ 1412 h 6510349"/>
                <a:gd name="connsiteX4" fmla="*/ 7886948 w 8360636"/>
                <a:gd name="connsiteY4" fmla="*/ 147162 h 6510349"/>
                <a:gd name="connsiteX5" fmla="*/ 8360636 w 8360636"/>
                <a:gd name="connsiteY5" fmla="*/ 730163 h 6510349"/>
                <a:gd name="connsiteX6" fmla="*/ 8238048 w 8360636"/>
                <a:gd name="connsiteY6" fmla="*/ 1775164 h 6510349"/>
                <a:gd name="connsiteX7" fmla="*/ 3168107 w 8360636"/>
                <a:gd name="connsiteY7" fmla="*/ 6505514 h 6510349"/>
                <a:gd name="connsiteX8" fmla="*/ 283090 w 8360636"/>
                <a:gd name="connsiteY8" fmla="*/ 5850470 h 6510349"/>
                <a:gd name="connsiteX9" fmla="*/ 145494 w 8360636"/>
                <a:gd name="connsiteY9" fmla="*/ 5599502 h 6510349"/>
                <a:gd name="connsiteX10" fmla="*/ 0 w 8360636"/>
                <a:gd name="connsiteY10" fmla="*/ 3606594 h 6510349"/>
                <a:gd name="connsiteX0" fmla="*/ 0 w 8360636"/>
                <a:gd name="connsiteY0" fmla="*/ 3606594 h 6703915"/>
                <a:gd name="connsiteX1" fmla="*/ 5952048 w 8360636"/>
                <a:gd name="connsiteY1" fmla="*/ 651214 h 6703915"/>
                <a:gd name="connsiteX2" fmla="*/ 6556976 w 8360636"/>
                <a:gd name="connsiteY2" fmla="*/ 201818 h 6703915"/>
                <a:gd name="connsiteX3" fmla="*/ 7322165 w 8360636"/>
                <a:gd name="connsiteY3" fmla="*/ 1412 h 6703915"/>
                <a:gd name="connsiteX4" fmla="*/ 7886948 w 8360636"/>
                <a:gd name="connsiteY4" fmla="*/ 147162 h 6703915"/>
                <a:gd name="connsiteX5" fmla="*/ 8360636 w 8360636"/>
                <a:gd name="connsiteY5" fmla="*/ 730163 h 6703915"/>
                <a:gd name="connsiteX6" fmla="*/ 8238048 w 8360636"/>
                <a:gd name="connsiteY6" fmla="*/ 1775164 h 6703915"/>
                <a:gd name="connsiteX7" fmla="*/ 3168107 w 8360636"/>
                <a:gd name="connsiteY7" fmla="*/ 6505514 h 6703915"/>
                <a:gd name="connsiteX8" fmla="*/ 145494 w 8360636"/>
                <a:gd name="connsiteY8" fmla="*/ 5599502 h 6703915"/>
                <a:gd name="connsiteX9" fmla="*/ 0 w 8360636"/>
                <a:gd name="connsiteY9" fmla="*/ 3606594 h 6703915"/>
                <a:gd name="connsiteX0" fmla="*/ 0 w 8360636"/>
                <a:gd name="connsiteY0" fmla="*/ 3606594 h 6495727"/>
                <a:gd name="connsiteX1" fmla="*/ 5952048 w 8360636"/>
                <a:gd name="connsiteY1" fmla="*/ 651214 h 6495727"/>
                <a:gd name="connsiteX2" fmla="*/ 6556976 w 8360636"/>
                <a:gd name="connsiteY2" fmla="*/ 201818 h 6495727"/>
                <a:gd name="connsiteX3" fmla="*/ 7322165 w 8360636"/>
                <a:gd name="connsiteY3" fmla="*/ 1412 h 6495727"/>
                <a:gd name="connsiteX4" fmla="*/ 7886948 w 8360636"/>
                <a:gd name="connsiteY4" fmla="*/ 147162 h 6495727"/>
                <a:gd name="connsiteX5" fmla="*/ 8360636 w 8360636"/>
                <a:gd name="connsiteY5" fmla="*/ 730163 h 6495727"/>
                <a:gd name="connsiteX6" fmla="*/ 8238048 w 8360636"/>
                <a:gd name="connsiteY6" fmla="*/ 1775164 h 6495727"/>
                <a:gd name="connsiteX7" fmla="*/ 3028980 w 8360636"/>
                <a:gd name="connsiteY7" fmla="*/ 6262043 h 6495727"/>
                <a:gd name="connsiteX8" fmla="*/ 145494 w 8360636"/>
                <a:gd name="connsiteY8" fmla="*/ 5599502 h 6495727"/>
                <a:gd name="connsiteX9" fmla="*/ 0 w 8360636"/>
                <a:gd name="connsiteY9" fmla="*/ 3606594 h 6495727"/>
                <a:gd name="connsiteX0" fmla="*/ 0 w 8360636"/>
                <a:gd name="connsiteY0" fmla="*/ 3606594 h 6628342"/>
                <a:gd name="connsiteX1" fmla="*/ 5952048 w 8360636"/>
                <a:gd name="connsiteY1" fmla="*/ 651214 h 6628342"/>
                <a:gd name="connsiteX2" fmla="*/ 6556976 w 8360636"/>
                <a:gd name="connsiteY2" fmla="*/ 201818 h 6628342"/>
                <a:gd name="connsiteX3" fmla="*/ 7322165 w 8360636"/>
                <a:gd name="connsiteY3" fmla="*/ 1412 h 6628342"/>
                <a:gd name="connsiteX4" fmla="*/ 7886948 w 8360636"/>
                <a:gd name="connsiteY4" fmla="*/ 147162 h 6628342"/>
                <a:gd name="connsiteX5" fmla="*/ 8360636 w 8360636"/>
                <a:gd name="connsiteY5" fmla="*/ 730163 h 6628342"/>
                <a:gd name="connsiteX6" fmla="*/ 8238048 w 8360636"/>
                <a:gd name="connsiteY6" fmla="*/ 1775164 h 6628342"/>
                <a:gd name="connsiteX7" fmla="*/ 3098543 w 8360636"/>
                <a:gd name="connsiteY7" fmla="*/ 6418560 h 6628342"/>
                <a:gd name="connsiteX8" fmla="*/ 145494 w 8360636"/>
                <a:gd name="connsiteY8" fmla="*/ 5599502 h 6628342"/>
                <a:gd name="connsiteX9" fmla="*/ 0 w 8360636"/>
                <a:gd name="connsiteY9" fmla="*/ 3606594 h 6628342"/>
                <a:gd name="connsiteX0" fmla="*/ 0 w 8360636"/>
                <a:gd name="connsiteY0" fmla="*/ 3606594 h 6613378"/>
                <a:gd name="connsiteX1" fmla="*/ 5952048 w 8360636"/>
                <a:gd name="connsiteY1" fmla="*/ 651214 h 6613378"/>
                <a:gd name="connsiteX2" fmla="*/ 6556976 w 8360636"/>
                <a:gd name="connsiteY2" fmla="*/ 201818 h 6613378"/>
                <a:gd name="connsiteX3" fmla="*/ 7322165 w 8360636"/>
                <a:gd name="connsiteY3" fmla="*/ 1412 h 6613378"/>
                <a:gd name="connsiteX4" fmla="*/ 7886948 w 8360636"/>
                <a:gd name="connsiteY4" fmla="*/ 147162 h 6613378"/>
                <a:gd name="connsiteX5" fmla="*/ 8360636 w 8360636"/>
                <a:gd name="connsiteY5" fmla="*/ 730163 h 6613378"/>
                <a:gd name="connsiteX6" fmla="*/ 8238048 w 8360636"/>
                <a:gd name="connsiteY6" fmla="*/ 1775164 h 6613378"/>
                <a:gd name="connsiteX7" fmla="*/ 3289842 w 8360636"/>
                <a:gd name="connsiteY7" fmla="*/ 6401170 h 6613378"/>
                <a:gd name="connsiteX8" fmla="*/ 145494 w 8360636"/>
                <a:gd name="connsiteY8" fmla="*/ 5599502 h 6613378"/>
                <a:gd name="connsiteX9" fmla="*/ 0 w 8360636"/>
                <a:gd name="connsiteY9" fmla="*/ 3606594 h 6613378"/>
                <a:gd name="connsiteX0" fmla="*/ 219713 w 8215142"/>
                <a:gd name="connsiteY0" fmla="*/ 3484859 h 6613378"/>
                <a:gd name="connsiteX1" fmla="*/ 5806554 w 8215142"/>
                <a:gd name="connsiteY1" fmla="*/ 651214 h 6613378"/>
                <a:gd name="connsiteX2" fmla="*/ 6411482 w 8215142"/>
                <a:gd name="connsiteY2" fmla="*/ 201818 h 6613378"/>
                <a:gd name="connsiteX3" fmla="*/ 7176671 w 8215142"/>
                <a:gd name="connsiteY3" fmla="*/ 1412 h 6613378"/>
                <a:gd name="connsiteX4" fmla="*/ 7741454 w 8215142"/>
                <a:gd name="connsiteY4" fmla="*/ 147162 h 6613378"/>
                <a:gd name="connsiteX5" fmla="*/ 8215142 w 8215142"/>
                <a:gd name="connsiteY5" fmla="*/ 730163 h 6613378"/>
                <a:gd name="connsiteX6" fmla="*/ 8092554 w 8215142"/>
                <a:gd name="connsiteY6" fmla="*/ 1775164 h 6613378"/>
                <a:gd name="connsiteX7" fmla="*/ 3144348 w 8215142"/>
                <a:gd name="connsiteY7" fmla="*/ 6401170 h 6613378"/>
                <a:gd name="connsiteX8" fmla="*/ 0 w 8215142"/>
                <a:gd name="connsiteY8" fmla="*/ 5599502 h 6613378"/>
                <a:gd name="connsiteX9" fmla="*/ 219713 w 8215142"/>
                <a:gd name="connsiteY9" fmla="*/ 3484859 h 6613378"/>
                <a:gd name="connsiteX0" fmla="*/ 219713 w 8215142"/>
                <a:gd name="connsiteY0" fmla="*/ 3484859 h 6510215"/>
                <a:gd name="connsiteX1" fmla="*/ 5806554 w 8215142"/>
                <a:gd name="connsiteY1" fmla="*/ 651214 h 6510215"/>
                <a:gd name="connsiteX2" fmla="*/ 6411482 w 8215142"/>
                <a:gd name="connsiteY2" fmla="*/ 201818 h 6510215"/>
                <a:gd name="connsiteX3" fmla="*/ 7176671 w 8215142"/>
                <a:gd name="connsiteY3" fmla="*/ 1412 h 6510215"/>
                <a:gd name="connsiteX4" fmla="*/ 7741454 w 8215142"/>
                <a:gd name="connsiteY4" fmla="*/ 147162 h 6510215"/>
                <a:gd name="connsiteX5" fmla="*/ 8215142 w 8215142"/>
                <a:gd name="connsiteY5" fmla="*/ 730163 h 6510215"/>
                <a:gd name="connsiteX6" fmla="*/ 8092554 w 8215142"/>
                <a:gd name="connsiteY6" fmla="*/ 1775164 h 6510215"/>
                <a:gd name="connsiteX7" fmla="*/ 2970440 w 8215142"/>
                <a:gd name="connsiteY7" fmla="*/ 6279434 h 6510215"/>
                <a:gd name="connsiteX8" fmla="*/ 0 w 8215142"/>
                <a:gd name="connsiteY8" fmla="*/ 5599502 h 6510215"/>
                <a:gd name="connsiteX9" fmla="*/ 219713 w 8215142"/>
                <a:gd name="connsiteY9" fmla="*/ 3484859 h 6510215"/>
                <a:gd name="connsiteX0" fmla="*/ 219713 w 8353416"/>
                <a:gd name="connsiteY0" fmla="*/ 3484859 h 6510215"/>
                <a:gd name="connsiteX1" fmla="*/ 5806554 w 8353416"/>
                <a:gd name="connsiteY1" fmla="*/ 651214 h 6510215"/>
                <a:gd name="connsiteX2" fmla="*/ 6411482 w 8353416"/>
                <a:gd name="connsiteY2" fmla="*/ 201818 h 6510215"/>
                <a:gd name="connsiteX3" fmla="*/ 7176671 w 8353416"/>
                <a:gd name="connsiteY3" fmla="*/ 1412 h 6510215"/>
                <a:gd name="connsiteX4" fmla="*/ 7741454 w 8353416"/>
                <a:gd name="connsiteY4" fmla="*/ 147162 h 6510215"/>
                <a:gd name="connsiteX5" fmla="*/ 8215142 w 8353416"/>
                <a:gd name="connsiteY5" fmla="*/ 730163 h 6510215"/>
                <a:gd name="connsiteX6" fmla="*/ 8353416 w 8353416"/>
                <a:gd name="connsiteY6" fmla="*/ 1792555 h 6510215"/>
                <a:gd name="connsiteX7" fmla="*/ 2970440 w 8353416"/>
                <a:gd name="connsiteY7" fmla="*/ 6279434 h 6510215"/>
                <a:gd name="connsiteX8" fmla="*/ 0 w 8353416"/>
                <a:gd name="connsiteY8" fmla="*/ 5599502 h 6510215"/>
                <a:gd name="connsiteX9" fmla="*/ 219713 w 8353416"/>
                <a:gd name="connsiteY9" fmla="*/ 3484859 h 6510215"/>
                <a:gd name="connsiteX0" fmla="*/ 219713 w 8579497"/>
                <a:gd name="connsiteY0" fmla="*/ 3484859 h 6510215"/>
                <a:gd name="connsiteX1" fmla="*/ 5806554 w 8579497"/>
                <a:gd name="connsiteY1" fmla="*/ 651214 h 6510215"/>
                <a:gd name="connsiteX2" fmla="*/ 6411482 w 8579497"/>
                <a:gd name="connsiteY2" fmla="*/ 201818 h 6510215"/>
                <a:gd name="connsiteX3" fmla="*/ 7176671 w 8579497"/>
                <a:gd name="connsiteY3" fmla="*/ 1412 h 6510215"/>
                <a:gd name="connsiteX4" fmla="*/ 7741454 w 8579497"/>
                <a:gd name="connsiteY4" fmla="*/ 147162 h 6510215"/>
                <a:gd name="connsiteX5" fmla="*/ 8215142 w 8579497"/>
                <a:gd name="connsiteY5" fmla="*/ 730163 h 6510215"/>
                <a:gd name="connsiteX6" fmla="*/ 8579497 w 8579497"/>
                <a:gd name="connsiteY6" fmla="*/ 1601256 h 6510215"/>
                <a:gd name="connsiteX7" fmla="*/ 2970440 w 8579497"/>
                <a:gd name="connsiteY7" fmla="*/ 6279434 h 6510215"/>
                <a:gd name="connsiteX8" fmla="*/ 0 w 8579497"/>
                <a:gd name="connsiteY8" fmla="*/ 5599502 h 6510215"/>
                <a:gd name="connsiteX9" fmla="*/ 219713 w 8579497"/>
                <a:gd name="connsiteY9" fmla="*/ 3484859 h 6510215"/>
                <a:gd name="connsiteX0" fmla="*/ 219713 w 8631669"/>
                <a:gd name="connsiteY0" fmla="*/ 3484859 h 6510215"/>
                <a:gd name="connsiteX1" fmla="*/ 5806554 w 8631669"/>
                <a:gd name="connsiteY1" fmla="*/ 651214 h 6510215"/>
                <a:gd name="connsiteX2" fmla="*/ 6411482 w 8631669"/>
                <a:gd name="connsiteY2" fmla="*/ 201818 h 6510215"/>
                <a:gd name="connsiteX3" fmla="*/ 7176671 w 8631669"/>
                <a:gd name="connsiteY3" fmla="*/ 1412 h 6510215"/>
                <a:gd name="connsiteX4" fmla="*/ 7741454 w 8631669"/>
                <a:gd name="connsiteY4" fmla="*/ 147162 h 6510215"/>
                <a:gd name="connsiteX5" fmla="*/ 8215142 w 8631669"/>
                <a:gd name="connsiteY5" fmla="*/ 730163 h 6510215"/>
                <a:gd name="connsiteX6" fmla="*/ 8631669 w 8631669"/>
                <a:gd name="connsiteY6" fmla="*/ 1618647 h 6510215"/>
                <a:gd name="connsiteX7" fmla="*/ 2970440 w 8631669"/>
                <a:gd name="connsiteY7" fmla="*/ 6279434 h 6510215"/>
                <a:gd name="connsiteX8" fmla="*/ 0 w 8631669"/>
                <a:gd name="connsiteY8" fmla="*/ 5599502 h 6510215"/>
                <a:gd name="connsiteX9" fmla="*/ 219713 w 8631669"/>
                <a:gd name="connsiteY9" fmla="*/ 3484859 h 6510215"/>
                <a:gd name="connsiteX0" fmla="*/ 219713 w 8631669"/>
                <a:gd name="connsiteY0" fmla="*/ 3484859 h 6510215"/>
                <a:gd name="connsiteX1" fmla="*/ 5806554 w 8631669"/>
                <a:gd name="connsiteY1" fmla="*/ 651214 h 6510215"/>
                <a:gd name="connsiteX2" fmla="*/ 6411482 w 8631669"/>
                <a:gd name="connsiteY2" fmla="*/ 201818 h 6510215"/>
                <a:gd name="connsiteX3" fmla="*/ 7176671 w 8631669"/>
                <a:gd name="connsiteY3" fmla="*/ 1412 h 6510215"/>
                <a:gd name="connsiteX4" fmla="*/ 7741454 w 8631669"/>
                <a:gd name="connsiteY4" fmla="*/ 147162 h 6510215"/>
                <a:gd name="connsiteX5" fmla="*/ 8528177 w 8631669"/>
                <a:gd name="connsiteY5" fmla="*/ 434519 h 6510215"/>
                <a:gd name="connsiteX6" fmla="*/ 8631669 w 8631669"/>
                <a:gd name="connsiteY6" fmla="*/ 1618647 h 6510215"/>
                <a:gd name="connsiteX7" fmla="*/ 2970440 w 8631669"/>
                <a:gd name="connsiteY7" fmla="*/ 6279434 h 6510215"/>
                <a:gd name="connsiteX8" fmla="*/ 0 w 8631669"/>
                <a:gd name="connsiteY8" fmla="*/ 5599502 h 6510215"/>
                <a:gd name="connsiteX9" fmla="*/ 219713 w 8631669"/>
                <a:gd name="connsiteY9" fmla="*/ 3484859 h 6510215"/>
                <a:gd name="connsiteX0" fmla="*/ 219713 w 8631669"/>
                <a:gd name="connsiteY0" fmla="*/ 3697255 h 6722611"/>
                <a:gd name="connsiteX1" fmla="*/ 5806554 w 8631669"/>
                <a:gd name="connsiteY1" fmla="*/ 863610 h 6722611"/>
                <a:gd name="connsiteX2" fmla="*/ 6411482 w 8631669"/>
                <a:gd name="connsiteY2" fmla="*/ 414214 h 6722611"/>
                <a:gd name="connsiteX3" fmla="*/ 7176671 w 8631669"/>
                <a:gd name="connsiteY3" fmla="*/ 213808 h 6722611"/>
                <a:gd name="connsiteX4" fmla="*/ 7863189 w 8631669"/>
                <a:gd name="connsiteY4" fmla="*/ 29132 h 6722611"/>
                <a:gd name="connsiteX5" fmla="*/ 8528177 w 8631669"/>
                <a:gd name="connsiteY5" fmla="*/ 646915 h 6722611"/>
                <a:gd name="connsiteX6" fmla="*/ 8631669 w 8631669"/>
                <a:gd name="connsiteY6" fmla="*/ 1831043 h 6722611"/>
                <a:gd name="connsiteX7" fmla="*/ 2970440 w 8631669"/>
                <a:gd name="connsiteY7" fmla="*/ 6491830 h 6722611"/>
                <a:gd name="connsiteX8" fmla="*/ 0 w 8631669"/>
                <a:gd name="connsiteY8" fmla="*/ 5811898 h 6722611"/>
                <a:gd name="connsiteX9" fmla="*/ 219713 w 8631669"/>
                <a:gd name="connsiteY9" fmla="*/ 3697255 h 6722611"/>
                <a:gd name="connsiteX0" fmla="*/ 219713 w 8631669"/>
                <a:gd name="connsiteY0" fmla="*/ 3671718 h 6697074"/>
                <a:gd name="connsiteX1" fmla="*/ 5806554 w 8631669"/>
                <a:gd name="connsiteY1" fmla="*/ 838073 h 6697074"/>
                <a:gd name="connsiteX2" fmla="*/ 6411482 w 8631669"/>
                <a:gd name="connsiteY2" fmla="*/ 388677 h 6697074"/>
                <a:gd name="connsiteX3" fmla="*/ 7863189 w 8631669"/>
                <a:gd name="connsiteY3" fmla="*/ 3595 h 6697074"/>
                <a:gd name="connsiteX4" fmla="*/ 8528177 w 8631669"/>
                <a:gd name="connsiteY4" fmla="*/ 621378 h 6697074"/>
                <a:gd name="connsiteX5" fmla="*/ 8631669 w 8631669"/>
                <a:gd name="connsiteY5" fmla="*/ 1805506 h 6697074"/>
                <a:gd name="connsiteX6" fmla="*/ 2970440 w 8631669"/>
                <a:gd name="connsiteY6" fmla="*/ 6466293 h 6697074"/>
                <a:gd name="connsiteX7" fmla="*/ 0 w 8631669"/>
                <a:gd name="connsiteY7" fmla="*/ 5786361 h 6697074"/>
                <a:gd name="connsiteX8" fmla="*/ 219713 w 8631669"/>
                <a:gd name="connsiteY8" fmla="*/ 3671718 h 6697074"/>
                <a:gd name="connsiteX0" fmla="*/ 219713 w 8631669"/>
                <a:gd name="connsiteY0" fmla="*/ 3668123 h 6693479"/>
                <a:gd name="connsiteX1" fmla="*/ 5806554 w 8631669"/>
                <a:gd name="connsiteY1" fmla="*/ 834478 h 6693479"/>
                <a:gd name="connsiteX2" fmla="*/ 7863189 w 8631669"/>
                <a:gd name="connsiteY2" fmla="*/ 0 h 6693479"/>
                <a:gd name="connsiteX3" fmla="*/ 8528177 w 8631669"/>
                <a:gd name="connsiteY3" fmla="*/ 617783 h 6693479"/>
                <a:gd name="connsiteX4" fmla="*/ 8631669 w 8631669"/>
                <a:gd name="connsiteY4" fmla="*/ 1801911 h 6693479"/>
                <a:gd name="connsiteX5" fmla="*/ 2970440 w 8631669"/>
                <a:gd name="connsiteY5" fmla="*/ 6462698 h 6693479"/>
                <a:gd name="connsiteX6" fmla="*/ 0 w 8631669"/>
                <a:gd name="connsiteY6" fmla="*/ 5782766 h 6693479"/>
                <a:gd name="connsiteX7" fmla="*/ 219713 w 8631669"/>
                <a:gd name="connsiteY7" fmla="*/ 3668123 h 6693479"/>
                <a:gd name="connsiteX0" fmla="*/ 219713 w 8631669"/>
                <a:gd name="connsiteY0" fmla="*/ 3668876 h 6694232"/>
                <a:gd name="connsiteX1" fmla="*/ 5806554 w 8631669"/>
                <a:gd name="connsiteY1" fmla="*/ 835231 h 6694232"/>
                <a:gd name="connsiteX2" fmla="*/ 7863189 w 8631669"/>
                <a:gd name="connsiteY2" fmla="*/ 753 h 6694232"/>
                <a:gd name="connsiteX3" fmla="*/ 8528177 w 8631669"/>
                <a:gd name="connsiteY3" fmla="*/ 618536 h 6694232"/>
                <a:gd name="connsiteX4" fmla="*/ 8631669 w 8631669"/>
                <a:gd name="connsiteY4" fmla="*/ 1802664 h 6694232"/>
                <a:gd name="connsiteX5" fmla="*/ 2970440 w 8631669"/>
                <a:gd name="connsiteY5" fmla="*/ 6463451 h 6694232"/>
                <a:gd name="connsiteX6" fmla="*/ 0 w 8631669"/>
                <a:gd name="connsiteY6" fmla="*/ 5783519 h 6694232"/>
                <a:gd name="connsiteX7" fmla="*/ 219713 w 8631669"/>
                <a:gd name="connsiteY7" fmla="*/ 3668876 h 6694232"/>
                <a:gd name="connsiteX0" fmla="*/ 219713 w 8631669"/>
                <a:gd name="connsiteY0" fmla="*/ 3702964 h 6728320"/>
                <a:gd name="connsiteX1" fmla="*/ 5806554 w 8631669"/>
                <a:gd name="connsiteY1" fmla="*/ 869319 h 6728320"/>
                <a:gd name="connsiteX2" fmla="*/ 7863189 w 8631669"/>
                <a:gd name="connsiteY2" fmla="*/ 34841 h 6728320"/>
                <a:gd name="connsiteX3" fmla="*/ 8528177 w 8631669"/>
                <a:gd name="connsiteY3" fmla="*/ 652624 h 6728320"/>
                <a:gd name="connsiteX4" fmla="*/ 8631669 w 8631669"/>
                <a:gd name="connsiteY4" fmla="*/ 1836752 h 6728320"/>
                <a:gd name="connsiteX5" fmla="*/ 2970440 w 8631669"/>
                <a:gd name="connsiteY5" fmla="*/ 6497539 h 6728320"/>
                <a:gd name="connsiteX6" fmla="*/ 0 w 8631669"/>
                <a:gd name="connsiteY6" fmla="*/ 5817607 h 6728320"/>
                <a:gd name="connsiteX7" fmla="*/ 219713 w 8631669"/>
                <a:gd name="connsiteY7" fmla="*/ 3702964 h 6728320"/>
                <a:gd name="connsiteX0" fmla="*/ 219713 w 8631669"/>
                <a:gd name="connsiteY0" fmla="*/ 3755816 h 6781172"/>
                <a:gd name="connsiteX1" fmla="*/ 6050025 w 8631669"/>
                <a:gd name="connsiteY1" fmla="*/ 539573 h 6781172"/>
                <a:gd name="connsiteX2" fmla="*/ 7863189 w 8631669"/>
                <a:gd name="connsiteY2" fmla="*/ 87693 h 6781172"/>
                <a:gd name="connsiteX3" fmla="*/ 8528177 w 8631669"/>
                <a:gd name="connsiteY3" fmla="*/ 705476 h 6781172"/>
                <a:gd name="connsiteX4" fmla="*/ 8631669 w 8631669"/>
                <a:gd name="connsiteY4" fmla="*/ 1889604 h 6781172"/>
                <a:gd name="connsiteX5" fmla="*/ 2970440 w 8631669"/>
                <a:gd name="connsiteY5" fmla="*/ 6550391 h 6781172"/>
                <a:gd name="connsiteX6" fmla="*/ 0 w 8631669"/>
                <a:gd name="connsiteY6" fmla="*/ 5870459 h 6781172"/>
                <a:gd name="connsiteX7" fmla="*/ 219713 w 8631669"/>
                <a:gd name="connsiteY7" fmla="*/ 3755816 h 6781172"/>
                <a:gd name="connsiteX0" fmla="*/ 219713 w 8631669"/>
                <a:gd name="connsiteY0" fmla="*/ 3851728 h 6877084"/>
                <a:gd name="connsiteX1" fmla="*/ 6050025 w 8631669"/>
                <a:gd name="connsiteY1" fmla="*/ 635485 h 6877084"/>
                <a:gd name="connsiteX2" fmla="*/ 7932753 w 8631669"/>
                <a:gd name="connsiteY2" fmla="*/ 61869 h 6877084"/>
                <a:gd name="connsiteX3" fmla="*/ 8528177 w 8631669"/>
                <a:gd name="connsiteY3" fmla="*/ 801388 h 6877084"/>
                <a:gd name="connsiteX4" fmla="*/ 8631669 w 8631669"/>
                <a:gd name="connsiteY4" fmla="*/ 1985516 h 6877084"/>
                <a:gd name="connsiteX5" fmla="*/ 2970440 w 8631669"/>
                <a:gd name="connsiteY5" fmla="*/ 6646303 h 6877084"/>
                <a:gd name="connsiteX6" fmla="*/ 0 w 8631669"/>
                <a:gd name="connsiteY6" fmla="*/ 5966371 h 6877084"/>
                <a:gd name="connsiteX7" fmla="*/ 219713 w 8631669"/>
                <a:gd name="connsiteY7" fmla="*/ 3851728 h 6877084"/>
                <a:gd name="connsiteX0" fmla="*/ 376230 w 8631669"/>
                <a:gd name="connsiteY0" fmla="*/ 3921292 h 6877084"/>
                <a:gd name="connsiteX1" fmla="*/ 6050025 w 8631669"/>
                <a:gd name="connsiteY1" fmla="*/ 635485 h 6877084"/>
                <a:gd name="connsiteX2" fmla="*/ 7932753 w 8631669"/>
                <a:gd name="connsiteY2" fmla="*/ 61869 h 6877084"/>
                <a:gd name="connsiteX3" fmla="*/ 8528177 w 8631669"/>
                <a:gd name="connsiteY3" fmla="*/ 801388 h 6877084"/>
                <a:gd name="connsiteX4" fmla="*/ 8631669 w 8631669"/>
                <a:gd name="connsiteY4" fmla="*/ 1985516 h 6877084"/>
                <a:gd name="connsiteX5" fmla="*/ 2970440 w 8631669"/>
                <a:gd name="connsiteY5" fmla="*/ 6646303 h 6877084"/>
                <a:gd name="connsiteX6" fmla="*/ 0 w 8631669"/>
                <a:gd name="connsiteY6" fmla="*/ 5966371 h 6877084"/>
                <a:gd name="connsiteX7" fmla="*/ 376230 w 8631669"/>
                <a:gd name="connsiteY7" fmla="*/ 3921292 h 6877084"/>
                <a:gd name="connsiteX0" fmla="*/ 376230 w 8631669"/>
                <a:gd name="connsiteY0" fmla="*/ 3921292 h 6891639"/>
                <a:gd name="connsiteX1" fmla="*/ 6050025 w 8631669"/>
                <a:gd name="connsiteY1" fmla="*/ 635485 h 6891639"/>
                <a:gd name="connsiteX2" fmla="*/ 7932753 w 8631669"/>
                <a:gd name="connsiteY2" fmla="*/ 61869 h 6891639"/>
                <a:gd name="connsiteX3" fmla="*/ 8528177 w 8631669"/>
                <a:gd name="connsiteY3" fmla="*/ 801388 h 6891639"/>
                <a:gd name="connsiteX4" fmla="*/ 8631669 w 8631669"/>
                <a:gd name="connsiteY4" fmla="*/ 1985516 h 6891639"/>
                <a:gd name="connsiteX5" fmla="*/ 3040003 w 8631669"/>
                <a:gd name="connsiteY5" fmla="*/ 6663694 h 6891639"/>
                <a:gd name="connsiteX6" fmla="*/ 0 w 8631669"/>
                <a:gd name="connsiteY6" fmla="*/ 5966371 h 6891639"/>
                <a:gd name="connsiteX7" fmla="*/ 376230 w 8631669"/>
                <a:gd name="connsiteY7" fmla="*/ 3921292 h 6891639"/>
                <a:gd name="connsiteX0" fmla="*/ 376230 w 8631669"/>
                <a:gd name="connsiteY0" fmla="*/ 3912102 h 6882449"/>
                <a:gd name="connsiteX1" fmla="*/ 6050025 w 8631669"/>
                <a:gd name="connsiteY1" fmla="*/ 626295 h 6882449"/>
                <a:gd name="connsiteX2" fmla="*/ 6417212 w 8631669"/>
                <a:gd name="connsiteY2" fmla="*/ 79086 h 6882449"/>
                <a:gd name="connsiteX3" fmla="*/ 7932753 w 8631669"/>
                <a:gd name="connsiteY3" fmla="*/ 52679 h 6882449"/>
                <a:gd name="connsiteX4" fmla="*/ 8528177 w 8631669"/>
                <a:gd name="connsiteY4" fmla="*/ 792198 h 6882449"/>
                <a:gd name="connsiteX5" fmla="*/ 8631669 w 8631669"/>
                <a:gd name="connsiteY5" fmla="*/ 1976326 h 6882449"/>
                <a:gd name="connsiteX6" fmla="*/ 3040003 w 8631669"/>
                <a:gd name="connsiteY6" fmla="*/ 6654504 h 6882449"/>
                <a:gd name="connsiteX7" fmla="*/ 0 w 8631669"/>
                <a:gd name="connsiteY7" fmla="*/ 5957181 h 6882449"/>
                <a:gd name="connsiteX8" fmla="*/ 376230 w 8631669"/>
                <a:gd name="connsiteY8" fmla="*/ 3912102 h 6882449"/>
                <a:gd name="connsiteX0" fmla="*/ 376230 w 8631669"/>
                <a:gd name="connsiteY0" fmla="*/ 3872303 h 6842650"/>
                <a:gd name="connsiteX1" fmla="*/ 6050025 w 8631669"/>
                <a:gd name="connsiteY1" fmla="*/ 586496 h 6842650"/>
                <a:gd name="connsiteX2" fmla="*/ 7932753 w 8631669"/>
                <a:gd name="connsiteY2" fmla="*/ 12880 h 6842650"/>
                <a:gd name="connsiteX3" fmla="*/ 8528177 w 8631669"/>
                <a:gd name="connsiteY3" fmla="*/ 752399 h 6842650"/>
                <a:gd name="connsiteX4" fmla="*/ 8631669 w 8631669"/>
                <a:gd name="connsiteY4" fmla="*/ 1936527 h 6842650"/>
                <a:gd name="connsiteX5" fmla="*/ 3040003 w 8631669"/>
                <a:gd name="connsiteY5" fmla="*/ 6614705 h 6842650"/>
                <a:gd name="connsiteX6" fmla="*/ 0 w 8631669"/>
                <a:gd name="connsiteY6" fmla="*/ 5917382 h 6842650"/>
                <a:gd name="connsiteX7" fmla="*/ 376230 w 8631669"/>
                <a:gd name="connsiteY7" fmla="*/ 3872303 h 6842650"/>
                <a:gd name="connsiteX0" fmla="*/ 376230 w 8631669"/>
                <a:gd name="connsiteY0" fmla="*/ 3923167 h 6893514"/>
                <a:gd name="connsiteX1" fmla="*/ 6328278 w 8631669"/>
                <a:gd name="connsiteY1" fmla="*/ 446061 h 6893514"/>
                <a:gd name="connsiteX2" fmla="*/ 7932753 w 8631669"/>
                <a:gd name="connsiteY2" fmla="*/ 63744 h 6893514"/>
                <a:gd name="connsiteX3" fmla="*/ 8528177 w 8631669"/>
                <a:gd name="connsiteY3" fmla="*/ 803263 h 6893514"/>
                <a:gd name="connsiteX4" fmla="*/ 8631669 w 8631669"/>
                <a:gd name="connsiteY4" fmla="*/ 1987391 h 6893514"/>
                <a:gd name="connsiteX5" fmla="*/ 3040003 w 8631669"/>
                <a:gd name="connsiteY5" fmla="*/ 6665569 h 6893514"/>
                <a:gd name="connsiteX6" fmla="*/ 0 w 8631669"/>
                <a:gd name="connsiteY6" fmla="*/ 5968246 h 6893514"/>
                <a:gd name="connsiteX7" fmla="*/ 376230 w 8631669"/>
                <a:gd name="connsiteY7" fmla="*/ 3923167 h 6893514"/>
                <a:gd name="connsiteX0" fmla="*/ 376230 w 8631669"/>
                <a:gd name="connsiteY0" fmla="*/ 4059749 h 7030096"/>
                <a:gd name="connsiteX1" fmla="*/ 6328278 w 8631669"/>
                <a:gd name="connsiteY1" fmla="*/ 582643 h 7030096"/>
                <a:gd name="connsiteX2" fmla="*/ 7321534 w 8631669"/>
                <a:gd name="connsiteY2" fmla="*/ 18043 h 7030096"/>
                <a:gd name="connsiteX3" fmla="*/ 7932753 w 8631669"/>
                <a:gd name="connsiteY3" fmla="*/ 200326 h 7030096"/>
                <a:gd name="connsiteX4" fmla="*/ 8528177 w 8631669"/>
                <a:gd name="connsiteY4" fmla="*/ 939845 h 7030096"/>
                <a:gd name="connsiteX5" fmla="*/ 8631669 w 8631669"/>
                <a:gd name="connsiteY5" fmla="*/ 2123973 h 7030096"/>
                <a:gd name="connsiteX6" fmla="*/ 3040003 w 8631669"/>
                <a:gd name="connsiteY6" fmla="*/ 6802151 h 7030096"/>
                <a:gd name="connsiteX7" fmla="*/ 0 w 8631669"/>
                <a:gd name="connsiteY7" fmla="*/ 6104828 h 7030096"/>
                <a:gd name="connsiteX8" fmla="*/ 376230 w 8631669"/>
                <a:gd name="connsiteY8" fmla="*/ 4059749 h 7030096"/>
                <a:gd name="connsiteX0" fmla="*/ 376230 w 8631669"/>
                <a:gd name="connsiteY0" fmla="*/ 4041706 h 7012053"/>
                <a:gd name="connsiteX1" fmla="*/ 6328278 w 8631669"/>
                <a:gd name="connsiteY1" fmla="*/ 564600 h 7012053"/>
                <a:gd name="connsiteX2" fmla="*/ 7321534 w 8631669"/>
                <a:gd name="connsiteY2" fmla="*/ 0 h 7012053"/>
                <a:gd name="connsiteX3" fmla="*/ 7932753 w 8631669"/>
                <a:gd name="connsiteY3" fmla="*/ 182283 h 7012053"/>
                <a:gd name="connsiteX4" fmla="*/ 8528177 w 8631669"/>
                <a:gd name="connsiteY4" fmla="*/ 921802 h 7012053"/>
                <a:gd name="connsiteX5" fmla="*/ 8631669 w 8631669"/>
                <a:gd name="connsiteY5" fmla="*/ 2105930 h 7012053"/>
                <a:gd name="connsiteX6" fmla="*/ 3040003 w 8631669"/>
                <a:gd name="connsiteY6" fmla="*/ 6784108 h 7012053"/>
                <a:gd name="connsiteX7" fmla="*/ 0 w 8631669"/>
                <a:gd name="connsiteY7" fmla="*/ 6086785 h 7012053"/>
                <a:gd name="connsiteX8" fmla="*/ 376230 w 8631669"/>
                <a:gd name="connsiteY8" fmla="*/ 4041706 h 701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31669" h="7012053">
                  <a:moveTo>
                    <a:pt x="376230" y="4041706"/>
                  </a:moveTo>
                  <a:lnTo>
                    <a:pt x="6328278" y="564600"/>
                  </a:lnTo>
                  <a:cubicBezTo>
                    <a:pt x="7535103" y="-85830"/>
                    <a:pt x="7054122" y="63719"/>
                    <a:pt x="7321534" y="0"/>
                  </a:cubicBezTo>
                  <a:cubicBezTo>
                    <a:pt x="7745464" y="75407"/>
                    <a:pt x="7780920" y="51837"/>
                    <a:pt x="7932753" y="182283"/>
                  </a:cubicBezTo>
                  <a:cubicBezTo>
                    <a:pt x="8060284" y="255158"/>
                    <a:pt x="8466624" y="696015"/>
                    <a:pt x="8528177" y="921802"/>
                  </a:cubicBezTo>
                  <a:lnTo>
                    <a:pt x="8631669" y="2105930"/>
                  </a:lnTo>
                  <a:lnTo>
                    <a:pt x="3040003" y="6784108"/>
                  </a:lnTo>
                  <a:cubicBezTo>
                    <a:pt x="1691244" y="7421498"/>
                    <a:pt x="528018" y="6569938"/>
                    <a:pt x="0" y="6086785"/>
                  </a:cubicBezTo>
                  <a:lnTo>
                    <a:pt x="376230" y="4041706"/>
                  </a:lnTo>
                  <a:close/>
                </a:path>
              </a:pathLst>
            </a:custGeom>
            <a:gradFill>
              <a:gsLst>
                <a:gs pos="0">
                  <a:schemeClr val="tx1">
                    <a:alpha val="77000"/>
                  </a:schemeClr>
                </a:gs>
                <a:gs pos="100000">
                  <a:schemeClr val="tx1">
                    <a:alpha val="0"/>
                  </a:schemeClr>
                </a:gs>
              </a:gsLst>
              <a:lin ang="0" scaled="0"/>
            </a:gradFill>
            <a:ln>
              <a:noFill/>
            </a:ln>
            <a:effectLst>
              <a:softEdge rad="596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nvGrpSpPr>
            <p:cNvPr id="22" name="组合 21"/>
            <p:cNvGrpSpPr/>
            <p:nvPr/>
          </p:nvGrpSpPr>
          <p:grpSpPr>
            <a:xfrm>
              <a:off x="2688989" y="1"/>
              <a:ext cx="6814022" cy="6858000"/>
              <a:chOff x="280988" y="226218"/>
              <a:chExt cx="6518276" cy="6560345"/>
            </a:xfrm>
          </p:grpSpPr>
          <p:sp>
            <p:nvSpPr>
              <p:cNvPr id="8" name="Freeform 5"/>
              <p:cNvSpPr>
                <a:spLocks/>
              </p:cNvSpPr>
              <p:nvPr/>
            </p:nvSpPr>
            <p:spPr bwMode="auto">
              <a:xfrm>
                <a:off x="1631951" y="3146425"/>
                <a:ext cx="4700588" cy="3640138"/>
              </a:xfrm>
              <a:custGeom>
                <a:avLst/>
                <a:gdLst>
                  <a:gd name="T0" fmla="*/ 2825 w 2877"/>
                  <a:gd name="T1" fmla="*/ 167 h 2227"/>
                  <a:gd name="T2" fmla="*/ 2662 w 2877"/>
                  <a:gd name="T3" fmla="*/ 18 h 2227"/>
                  <a:gd name="T4" fmla="*/ 2628 w 2877"/>
                  <a:gd name="T5" fmla="*/ 0 h 2227"/>
                  <a:gd name="T6" fmla="*/ 0 w 2877"/>
                  <a:gd name="T7" fmla="*/ 2227 h 2227"/>
                  <a:gd name="T8" fmla="*/ 963 w 2877"/>
                  <a:gd name="T9" fmla="*/ 2227 h 2227"/>
                  <a:gd name="T10" fmla="*/ 2254 w 2877"/>
                  <a:gd name="T11" fmla="*/ 989 h 2227"/>
                  <a:gd name="T12" fmla="*/ 2825 w 2877"/>
                  <a:gd name="T13" fmla="*/ 167 h 2227"/>
                </a:gdLst>
                <a:ahLst/>
                <a:cxnLst>
                  <a:cxn ang="0">
                    <a:pos x="T0" y="T1"/>
                  </a:cxn>
                  <a:cxn ang="0">
                    <a:pos x="T2" y="T3"/>
                  </a:cxn>
                  <a:cxn ang="0">
                    <a:pos x="T4" y="T5"/>
                  </a:cxn>
                  <a:cxn ang="0">
                    <a:pos x="T6" y="T7"/>
                  </a:cxn>
                  <a:cxn ang="0">
                    <a:pos x="T8" y="T9"/>
                  </a:cxn>
                  <a:cxn ang="0">
                    <a:pos x="T10" y="T11"/>
                  </a:cxn>
                  <a:cxn ang="0">
                    <a:pos x="T12" y="T13"/>
                  </a:cxn>
                </a:cxnLst>
                <a:rect l="0" t="0" r="r" b="b"/>
                <a:pathLst>
                  <a:path w="2877" h="2227">
                    <a:moveTo>
                      <a:pt x="2825" y="167"/>
                    </a:moveTo>
                    <a:cubicBezTo>
                      <a:pt x="2813" y="107"/>
                      <a:pt x="2732" y="58"/>
                      <a:pt x="2662" y="18"/>
                    </a:cubicBezTo>
                    <a:cubicBezTo>
                      <a:pt x="2655" y="13"/>
                      <a:pt x="2644" y="8"/>
                      <a:pt x="2628" y="0"/>
                    </a:cubicBezTo>
                    <a:cubicBezTo>
                      <a:pt x="2113" y="840"/>
                      <a:pt x="456" y="1981"/>
                      <a:pt x="0" y="2227"/>
                    </a:cubicBezTo>
                    <a:cubicBezTo>
                      <a:pt x="963" y="2227"/>
                      <a:pt x="963" y="2227"/>
                      <a:pt x="963" y="2227"/>
                    </a:cubicBezTo>
                    <a:cubicBezTo>
                      <a:pt x="1263" y="1979"/>
                      <a:pt x="2064" y="1195"/>
                      <a:pt x="2254" y="989"/>
                    </a:cubicBezTo>
                    <a:cubicBezTo>
                      <a:pt x="2452" y="775"/>
                      <a:pt x="2877" y="387"/>
                      <a:pt x="2825" y="167"/>
                    </a:cubicBezTo>
                  </a:path>
                </a:pathLst>
              </a:custGeom>
              <a:gradFill>
                <a:gsLst>
                  <a:gs pos="100000">
                    <a:srgbClr val="5D346E"/>
                  </a:gs>
                  <a:gs pos="0">
                    <a:srgbClr val="7F4995"/>
                  </a:gs>
                </a:gsLst>
                <a:lin ang="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 name="Freeform 21"/>
              <p:cNvSpPr>
                <a:spLocks/>
              </p:cNvSpPr>
              <p:nvPr/>
            </p:nvSpPr>
            <p:spPr bwMode="auto">
              <a:xfrm>
                <a:off x="280988" y="2933700"/>
                <a:ext cx="5645150" cy="3852863"/>
              </a:xfrm>
              <a:custGeom>
                <a:avLst/>
                <a:gdLst>
                  <a:gd name="T0" fmla="*/ 3166 w 3455"/>
                  <a:gd name="T1" fmla="*/ 0 h 2357"/>
                  <a:gd name="T2" fmla="*/ 0 w 3455"/>
                  <a:gd name="T3" fmla="*/ 2187 h 2357"/>
                  <a:gd name="T4" fmla="*/ 0 w 3455"/>
                  <a:gd name="T5" fmla="*/ 2357 h 2357"/>
                  <a:gd name="T6" fmla="*/ 827 w 3455"/>
                  <a:gd name="T7" fmla="*/ 2357 h 2357"/>
                  <a:gd name="T8" fmla="*/ 3455 w 3455"/>
                  <a:gd name="T9" fmla="*/ 130 h 2357"/>
                  <a:gd name="T10" fmla="*/ 3166 w 3455"/>
                  <a:gd name="T11" fmla="*/ 0 h 2357"/>
                </a:gdLst>
                <a:ahLst/>
                <a:cxnLst>
                  <a:cxn ang="0">
                    <a:pos x="T0" y="T1"/>
                  </a:cxn>
                  <a:cxn ang="0">
                    <a:pos x="T2" y="T3"/>
                  </a:cxn>
                  <a:cxn ang="0">
                    <a:pos x="T4" y="T5"/>
                  </a:cxn>
                  <a:cxn ang="0">
                    <a:pos x="T6" y="T7"/>
                  </a:cxn>
                  <a:cxn ang="0">
                    <a:pos x="T8" y="T9"/>
                  </a:cxn>
                  <a:cxn ang="0">
                    <a:pos x="T10" y="T11"/>
                  </a:cxn>
                </a:cxnLst>
                <a:rect l="0" t="0" r="r" b="b"/>
                <a:pathLst>
                  <a:path w="3455" h="2357">
                    <a:moveTo>
                      <a:pt x="3166" y="0"/>
                    </a:moveTo>
                    <a:cubicBezTo>
                      <a:pt x="2246" y="1113"/>
                      <a:pt x="380" y="2043"/>
                      <a:pt x="0" y="2187"/>
                    </a:cubicBezTo>
                    <a:cubicBezTo>
                      <a:pt x="0" y="2290"/>
                      <a:pt x="0" y="2357"/>
                      <a:pt x="0" y="2357"/>
                    </a:cubicBezTo>
                    <a:cubicBezTo>
                      <a:pt x="827" y="2357"/>
                      <a:pt x="827" y="2357"/>
                      <a:pt x="827" y="2357"/>
                    </a:cubicBezTo>
                    <a:cubicBezTo>
                      <a:pt x="1283" y="2111"/>
                      <a:pt x="2940" y="970"/>
                      <a:pt x="3455" y="130"/>
                    </a:cubicBezTo>
                    <a:cubicBezTo>
                      <a:pt x="3398" y="102"/>
                      <a:pt x="3288" y="52"/>
                      <a:pt x="3166" y="0"/>
                    </a:cubicBezTo>
                  </a:path>
                </a:pathLst>
              </a:custGeom>
              <a:gradFill>
                <a:gsLst>
                  <a:gs pos="100000">
                    <a:srgbClr val="0194A3"/>
                  </a:gs>
                  <a:gs pos="2000">
                    <a:srgbClr val="01CCE1"/>
                  </a:gs>
                </a:gsLst>
                <a:lin ang="0" scaled="0"/>
              </a:gradFill>
              <a:ln>
                <a:noFill/>
              </a:ln>
              <a:effectLst>
                <a:outerShdw blurRad="101600" dist="635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 name="Freeform 41"/>
              <p:cNvSpPr>
                <a:spLocks/>
              </p:cNvSpPr>
              <p:nvPr/>
            </p:nvSpPr>
            <p:spPr bwMode="auto">
              <a:xfrm>
                <a:off x="280988" y="2759075"/>
                <a:ext cx="5173663" cy="3749675"/>
              </a:xfrm>
              <a:custGeom>
                <a:avLst/>
                <a:gdLst>
                  <a:gd name="T0" fmla="*/ 2911 w 3166"/>
                  <a:gd name="T1" fmla="*/ 0 h 2294"/>
                  <a:gd name="T2" fmla="*/ 0 w 3166"/>
                  <a:gd name="T3" fmla="*/ 1756 h 2294"/>
                  <a:gd name="T4" fmla="*/ 0 w 3166"/>
                  <a:gd name="T5" fmla="*/ 2294 h 2294"/>
                  <a:gd name="T6" fmla="*/ 3166 w 3166"/>
                  <a:gd name="T7" fmla="*/ 107 h 2294"/>
                  <a:gd name="T8" fmla="*/ 2911 w 3166"/>
                  <a:gd name="T9" fmla="*/ 0 h 2294"/>
                </a:gdLst>
                <a:ahLst/>
                <a:cxnLst>
                  <a:cxn ang="0">
                    <a:pos x="T0" y="T1"/>
                  </a:cxn>
                  <a:cxn ang="0">
                    <a:pos x="T2" y="T3"/>
                  </a:cxn>
                  <a:cxn ang="0">
                    <a:pos x="T4" y="T5"/>
                  </a:cxn>
                  <a:cxn ang="0">
                    <a:pos x="T6" y="T7"/>
                  </a:cxn>
                  <a:cxn ang="0">
                    <a:pos x="T8" y="T9"/>
                  </a:cxn>
                </a:cxnLst>
                <a:rect l="0" t="0" r="r" b="b"/>
                <a:pathLst>
                  <a:path w="3166" h="2294">
                    <a:moveTo>
                      <a:pt x="2911" y="0"/>
                    </a:moveTo>
                    <a:cubicBezTo>
                      <a:pt x="1955" y="873"/>
                      <a:pt x="587" y="1541"/>
                      <a:pt x="0" y="1756"/>
                    </a:cubicBezTo>
                    <a:cubicBezTo>
                      <a:pt x="0" y="2294"/>
                      <a:pt x="0" y="2294"/>
                      <a:pt x="0" y="2294"/>
                    </a:cubicBezTo>
                    <a:cubicBezTo>
                      <a:pt x="380" y="2150"/>
                      <a:pt x="2246" y="1220"/>
                      <a:pt x="3166" y="107"/>
                    </a:cubicBezTo>
                    <a:cubicBezTo>
                      <a:pt x="3082" y="71"/>
                      <a:pt x="2993" y="33"/>
                      <a:pt x="2911" y="0"/>
                    </a:cubicBezTo>
                  </a:path>
                </a:pathLst>
              </a:custGeom>
              <a:gradFill>
                <a:gsLst>
                  <a:gs pos="100000">
                    <a:srgbClr val="E14747"/>
                  </a:gs>
                  <a:gs pos="2000">
                    <a:srgbClr val="ED9797"/>
                  </a:gs>
                </a:gsLst>
                <a:lin ang="0" scaled="0"/>
              </a:gradFill>
              <a:ln>
                <a:noFill/>
              </a:ln>
              <a:effectLst>
                <a:outerShdw blurRad="101600" dist="635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 name="Freeform 68"/>
              <p:cNvSpPr>
                <a:spLocks/>
              </p:cNvSpPr>
              <p:nvPr/>
            </p:nvSpPr>
            <p:spPr bwMode="auto">
              <a:xfrm>
                <a:off x="280988" y="2517775"/>
                <a:ext cx="4756150" cy="3111500"/>
              </a:xfrm>
              <a:custGeom>
                <a:avLst/>
                <a:gdLst>
                  <a:gd name="T0" fmla="*/ 0 w 2911"/>
                  <a:gd name="T1" fmla="*/ 1904 h 1904"/>
                  <a:gd name="T2" fmla="*/ 2911 w 2911"/>
                  <a:gd name="T3" fmla="*/ 148 h 1904"/>
                  <a:gd name="T4" fmla="*/ 2736 w 2911"/>
                  <a:gd name="T5" fmla="*/ 80 h 1904"/>
                  <a:gd name="T6" fmla="*/ 0 w 2911"/>
                  <a:gd name="T7" fmla="*/ 1384 h 1904"/>
                  <a:gd name="T8" fmla="*/ 0 w 2911"/>
                  <a:gd name="T9" fmla="*/ 1904 h 1904"/>
                </a:gdLst>
                <a:ahLst/>
                <a:cxnLst>
                  <a:cxn ang="0">
                    <a:pos x="T0" y="T1"/>
                  </a:cxn>
                  <a:cxn ang="0">
                    <a:pos x="T2" y="T3"/>
                  </a:cxn>
                  <a:cxn ang="0">
                    <a:pos x="T4" y="T5"/>
                  </a:cxn>
                  <a:cxn ang="0">
                    <a:pos x="T6" y="T7"/>
                  </a:cxn>
                  <a:cxn ang="0">
                    <a:pos x="T8" y="T9"/>
                  </a:cxn>
                </a:cxnLst>
                <a:rect l="0" t="0" r="r" b="b"/>
                <a:pathLst>
                  <a:path w="2911" h="1904">
                    <a:moveTo>
                      <a:pt x="0" y="1904"/>
                    </a:moveTo>
                    <a:cubicBezTo>
                      <a:pt x="587" y="1689"/>
                      <a:pt x="1955" y="1021"/>
                      <a:pt x="2911" y="148"/>
                    </a:cubicBezTo>
                    <a:cubicBezTo>
                      <a:pt x="2846" y="121"/>
                      <a:pt x="2785" y="98"/>
                      <a:pt x="2736" y="80"/>
                    </a:cubicBezTo>
                    <a:cubicBezTo>
                      <a:pt x="2516" y="0"/>
                      <a:pt x="1508" y="988"/>
                      <a:pt x="0" y="1384"/>
                    </a:cubicBezTo>
                    <a:lnTo>
                      <a:pt x="0" y="1904"/>
                    </a:lnTo>
                    <a:close/>
                  </a:path>
                </a:pathLst>
              </a:custGeom>
              <a:gradFill>
                <a:gsLst>
                  <a:gs pos="100000">
                    <a:srgbClr val="FFA829"/>
                  </a:gs>
                  <a:gs pos="2000">
                    <a:srgbClr val="FFC165"/>
                  </a:gs>
                </a:gsLst>
                <a:lin ang="0" scaled="0"/>
              </a:gradFill>
              <a:ln>
                <a:noFill/>
              </a:ln>
              <a:effectLst>
                <a:outerShdw blurRad="101600" dist="635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nvGrpSpPr>
              <p:cNvPr id="12" name="Group 71"/>
              <p:cNvGrpSpPr>
                <a:grpSpLocks noChangeAspect="1"/>
              </p:cNvGrpSpPr>
              <p:nvPr/>
            </p:nvGrpSpPr>
            <p:grpSpPr bwMode="auto">
              <a:xfrm>
                <a:off x="4625975" y="2742406"/>
                <a:ext cx="1638301" cy="1174750"/>
                <a:chOff x="4287" y="2574"/>
                <a:chExt cx="1032" cy="740"/>
              </a:xfrm>
            </p:grpSpPr>
            <p:sp>
              <p:nvSpPr>
                <p:cNvPr id="13" name="AutoShape 70"/>
                <p:cNvSpPr>
                  <a:spLocks noChangeAspect="1" noChangeArrowheads="1" noTextEdit="1"/>
                </p:cNvSpPr>
                <p:nvPr/>
              </p:nvSpPr>
              <p:spPr bwMode="auto">
                <a:xfrm>
                  <a:off x="4298" y="2574"/>
                  <a:ext cx="1009" cy="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4" name="Freeform 72"/>
                <p:cNvSpPr>
                  <a:spLocks/>
                </p:cNvSpPr>
                <p:nvPr/>
              </p:nvSpPr>
              <p:spPr bwMode="auto">
                <a:xfrm>
                  <a:off x="4298" y="2748"/>
                  <a:ext cx="1021" cy="566"/>
                </a:xfrm>
                <a:custGeom>
                  <a:avLst/>
                  <a:gdLst>
                    <a:gd name="T0" fmla="*/ 977 w 990"/>
                    <a:gd name="T1" fmla="*/ 294 h 548"/>
                    <a:gd name="T2" fmla="*/ 965 w 990"/>
                    <a:gd name="T3" fmla="*/ 209 h 548"/>
                    <a:gd name="T4" fmla="*/ 681 w 990"/>
                    <a:gd name="T5" fmla="*/ 11 h 548"/>
                    <a:gd name="T6" fmla="*/ 656 w 990"/>
                    <a:gd name="T7" fmla="*/ 0 h 548"/>
                    <a:gd name="T8" fmla="*/ 0 w 990"/>
                    <a:gd name="T9" fmla="*/ 280 h 548"/>
                    <a:gd name="T10" fmla="*/ 130 w 990"/>
                    <a:gd name="T11" fmla="*/ 452 h 548"/>
                    <a:gd name="T12" fmla="*/ 706 w 990"/>
                    <a:gd name="T13" fmla="*/ 319 h 548"/>
                    <a:gd name="T14" fmla="*/ 977 w 990"/>
                    <a:gd name="T15" fmla="*/ 294 h 5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0" h="548">
                      <a:moveTo>
                        <a:pt x="977" y="294"/>
                      </a:moveTo>
                      <a:cubicBezTo>
                        <a:pt x="982" y="264"/>
                        <a:pt x="979" y="236"/>
                        <a:pt x="965" y="209"/>
                      </a:cubicBezTo>
                      <a:cubicBezTo>
                        <a:pt x="922" y="133"/>
                        <a:pt x="805" y="69"/>
                        <a:pt x="681" y="11"/>
                      </a:cubicBezTo>
                      <a:cubicBezTo>
                        <a:pt x="673" y="7"/>
                        <a:pt x="665" y="4"/>
                        <a:pt x="656" y="0"/>
                      </a:cubicBezTo>
                      <a:cubicBezTo>
                        <a:pt x="428" y="26"/>
                        <a:pt x="174" y="168"/>
                        <a:pt x="0" y="280"/>
                      </a:cubicBezTo>
                      <a:cubicBezTo>
                        <a:pt x="5" y="357"/>
                        <a:pt x="42" y="421"/>
                        <a:pt x="130" y="452"/>
                      </a:cubicBezTo>
                      <a:cubicBezTo>
                        <a:pt x="405" y="548"/>
                        <a:pt x="541" y="417"/>
                        <a:pt x="706" y="319"/>
                      </a:cubicBezTo>
                      <a:cubicBezTo>
                        <a:pt x="872" y="220"/>
                        <a:pt x="990" y="171"/>
                        <a:pt x="977" y="294"/>
                      </a:cubicBezTo>
                    </a:path>
                  </a:pathLst>
                </a:custGeom>
                <a:gradFill>
                  <a:gsLst>
                    <a:gs pos="0">
                      <a:srgbClr val="522E60"/>
                    </a:gs>
                    <a:gs pos="100000">
                      <a:srgbClr val="9B62B2"/>
                    </a:gs>
                  </a:gsLst>
                  <a:lin ang="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5" name="Freeform 75"/>
                <p:cNvSpPr>
                  <a:spLocks/>
                </p:cNvSpPr>
                <p:nvPr/>
              </p:nvSpPr>
              <p:spPr bwMode="auto">
                <a:xfrm>
                  <a:off x="4287" y="2574"/>
                  <a:ext cx="688" cy="463"/>
                </a:xfrm>
                <a:custGeom>
                  <a:avLst/>
                  <a:gdLst>
                    <a:gd name="T0" fmla="*/ 667 w 667"/>
                    <a:gd name="T1" fmla="*/ 168 h 448"/>
                    <a:gd name="T2" fmla="*/ 243 w 667"/>
                    <a:gd name="T3" fmla="*/ 0 h 448"/>
                    <a:gd name="T4" fmla="*/ 11 w 667"/>
                    <a:gd name="T5" fmla="*/ 448 h 448"/>
                    <a:gd name="T6" fmla="*/ 667 w 667"/>
                    <a:gd name="T7" fmla="*/ 168 h 448"/>
                  </a:gdLst>
                  <a:ahLst/>
                  <a:cxnLst>
                    <a:cxn ang="0">
                      <a:pos x="T0" y="T1"/>
                    </a:cxn>
                    <a:cxn ang="0">
                      <a:pos x="T2" y="T3"/>
                    </a:cxn>
                    <a:cxn ang="0">
                      <a:pos x="T4" y="T5"/>
                    </a:cxn>
                    <a:cxn ang="0">
                      <a:pos x="T6" y="T7"/>
                    </a:cxn>
                  </a:cxnLst>
                  <a:rect l="0" t="0" r="r" b="b"/>
                  <a:pathLst>
                    <a:path w="667" h="448">
                      <a:moveTo>
                        <a:pt x="667" y="168"/>
                      </a:moveTo>
                      <a:cubicBezTo>
                        <a:pt x="494" y="89"/>
                        <a:pt x="307" y="26"/>
                        <a:pt x="243" y="0"/>
                      </a:cubicBezTo>
                      <a:cubicBezTo>
                        <a:pt x="134" y="66"/>
                        <a:pt x="0" y="284"/>
                        <a:pt x="11" y="448"/>
                      </a:cubicBezTo>
                      <a:cubicBezTo>
                        <a:pt x="185" y="336"/>
                        <a:pt x="439" y="194"/>
                        <a:pt x="667" y="168"/>
                      </a:cubicBezTo>
                      <a:close/>
                    </a:path>
                  </a:pathLst>
                </a:custGeom>
                <a:gradFill>
                  <a:gsLst>
                    <a:gs pos="0">
                      <a:srgbClr val="0197A7"/>
                    </a:gs>
                    <a:gs pos="100000">
                      <a:srgbClr val="01DEF5"/>
                    </a:gs>
                  </a:gsLst>
                  <a:lin ang="0" scaled="0"/>
                </a:gradFill>
                <a:ln>
                  <a:noFill/>
                </a:ln>
                <a:effectLst>
                  <a:outerShdw blurRad="190500" dist="12700" dir="8100000" algn="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18" name="Freeform 79"/>
              <p:cNvSpPr>
                <a:spLocks noEditPoints="1"/>
              </p:cNvSpPr>
              <p:nvPr/>
            </p:nvSpPr>
            <p:spPr bwMode="auto">
              <a:xfrm>
                <a:off x="3762376" y="226218"/>
                <a:ext cx="3036888" cy="3541713"/>
              </a:xfrm>
              <a:custGeom>
                <a:avLst/>
                <a:gdLst>
                  <a:gd name="T0" fmla="*/ 197 w 1859"/>
                  <a:gd name="T1" fmla="*/ 1970 h 2166"/>
                  <a:gd name="T2" fmla="*/ 197 w 1859"/>
                  <a:gd name="T3" fmla="*/ 1970 h 2166"/>
                  <a:gd name="T4" fmla="*/ 193 w 1859"/>
                  <a:gd name="T5" fmla="*/ 1969 h 2166"/>
                  <a:gd name="T6" fmla="*/ 197 w 1859"/>
                  <a:gd name="T7" fmla="*/ 1970 h 2166"/>
                  <a:gd name="T8" fmla="*/ 1509 w 1859"/>
                  <a:gd name="T9" fmla="*/ 0 h 2166"/>
                  <a:gd name="T10" fmla="*/ 243 w 1859"/>
                  <a:gd name="T11" fmla="*/ 1315 h 2166"/>
                  <a:gd name="T12" fmla="*/ 197 w 1859"/>
                  <a:gd name="T13" fmla="*/ 1970 h 2166"/>
                  <a:gd name="T14" fmla="*/ 698 w 1859"/>
                  <a:gd name="T15" fmla="*/ 2166 h 2166"/>
                  <a:gd name="T16" fmla="*/ 819 w 1859"/>
                  <a:gd name="T17" fmla="*/ 1555 h 2166"/>
                  <a:gd name="T18" fmla="*/ 1859 w 1859"/>
                  <a:gd name="T19" fmla="*/ 699 h 2166"/>
                  <a:gd name="T20" fmla="*/ 1859 w 1859"/>
                  <a:gd name="T21" fmla="*/ 0 h 2166"/>
                  <a:gd name="T22" fmla="*/ 1509 w 1859"/>
                  <a:gd name="T23" fmla="*/ 0 h 2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59" h="2166">
                    <a:moveTo>
                      <a:pt x="197" y="1970"/>
                    </a:moveTo>
                    <a:cubicBezTo>
                      <a:pt x="197" y="1970"/>
                      <a:pt x="197" y="1970"/>
                      <a:pt x="197" y="1970"/>
                    </a:cubicBezTo>
                    <a:cubicBezTo>
                      <a:pt x="195" y="1970"/>
                      <a:pt x="194" y="1969"/>
                      <a:pt x="193" y="1969"/>
                    </a:cubicBezTo>
                    <a:cubicBezTo>
                      <a:pt x="194" y="1969"/>
                      <a:pt x="195" y="1970"/>
                      <a:pt x="197" y="1970"/>
                    </a:cubicBezTo>
                    <a:moveTo>
                      <a:pt x="1509" y="0"/>
                    </a:moveTo>
                    <a:cubicBezTo>
                      <a:pt x="1002" y="377"/>
                      <a:pt x="460" y="976"/>
                      <a:pt x="243" y="1315"/>
                    </a:cubicBezTo>
                    <a:cubicBezTo>
                      <a:pt x="0" y="1696"/>
                      <a:pt x="84" y="1923"/>
                      <a:pt x="197" y="1970"/>
                    </a:cubicBezTo>
                    <a:cubicBezTo>
                      <a:pt x="463" y="2077"/>
                      <a:pt x="681" y="2163"/>
                      <a:pt x="698" y="2166"/>
                    </a:cubicBezTo>
                    <a:cubicBezTo>
                      <a:pt x="586" y="2119"/>
                      <a:pt x="555" y="1878"/>
                      <a:pt x="819" y="1555"/>
                    </a:cubicBezTo>
                    <a:cubicBezTo>
                      <a:pt x="1083" y="1232"/>
                      <a:pt x="1383" y="915"/>
                      <a:pt x="1859" y="699"/>
                    </a:cubicBezTo>
                    <a:cubicBezTo>
                      <a:pt x="1859" y="390"/>
                      <a:pt x="1859" y="0"/>
                      <a:pt x="1859" y="0"/>
                    </a:cubicBezTo>
                    <a:cubicBezTo>
                      <a:pt x="1509" y="0"/>
                      <a:pt x="1509" y="0"/>
                      <a:pt x="1509" y="0"/>
                    </a:cubicBezTo>
                  </a:path>
                </a:pathLst>
              </a:custGeom>
              <a:gradFill>
                <a:gsLst>
                  <a:gs pos="0">
                    <a:srgbClr val="5D346E"/>
                  </a:gs>
                  <a:gs pos="100000">
                    <a:srgbClr val="9758B0">
                      <a:lumMod val="90000"/>
                      <a:lumOff val="10000"/>
                    </a:srgbClr>
                  </a:gs>
                </a:gsLst>
                <a:lin ang="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9" name="Freeform 93"/>
              <p:cNvSpPr>
                <a:spLocks/>
              </p:cNvSpPr>
              <p:nvPr/>
            </p:nvSpPr>
            <p:spPr bwMode="auto">
              <a:xfrm>
                <a:off x="2973389" y="226218"/>
                <a:ext cx="3254376" cy="3221038"/>
              </a:xfrm>
              <a:custGeom>
                <a:avLst/>
                <a:gdLst>
                  <a:gd name="T0" fmla="*/ 1080 w 1992"/>
                  <a:gd name="T1" fmla="*/ 0 h 1970"/>
                  <a:gd name="T2" fmla="*/ 166 w 1992"/>
                  <a:gd name="T3" fmla="*/ 1166 h 1970"/>
                  <a:gd name="T4" fmla="*/ 130 w 1992"/>
                  <a:gd name="T5" fmla="*/ 1747 h 1970"/>
                  <a:gd name="T6" fmla="*/ 680 w 1992"/>
                  <a:gd name="T7" fmla="*/ 1970 h 1970"/>
                  <a:gd name="T8" fmla="*/ 726 w 1992"/>
                  <a:gd name="T9" fmla="*/ 1315 h 1970"/>
                  <a:gd name="T10" fmla="*/ 1992 w 1992"/>
                  <a:gd name="T11" fmla="*/ 0 h 1970"/>
                  <a:gd name="T12" fmla="*/ 1080 w 1992"/>
                  <a:gd name="T13" fmla="*/ 0 h 1970"/>
                </a:gdLst>
                <a:ahLst/>
                <a:cxnLst>
                  <a:cxn ang="0">
                    <a:pos x="T0" y="T1"/>
                  </a:cxn>
                  <a:cxn ang="0">
                    <a:pos x="T2" y="T3"/>
                  </a:cxn>
                  <a:cxn ang="0">
                    <a:pos x="T4" y="T5"/>
                  </a:cxn>
                  <a:cxn ang="0">
                    <a:pos x="T6" y="T7"/>
                  </a:cxn>
                  <a:cxn ang="0">
                    <a:pos x="T8" y="T9"/>
                  </a:cxn>
                  <a:cxn ang="0">
                    <a:pos x="T10" y="T11"/>
                  </a:cxn>
                  <a:cxn ang="0">
                    <a:pos x="T12" y="T13"/>
                  </a:cxn>
                </a:cxnLst>
                <a:rect l="0" t="0" r="r" b="b"/>
                <a:pathLst>
                  <a:path w="1992" h="1970">
                    <a:moveTo>
                      <a:pt x="1080" y="0"/>
                    </a:moveTo>
                    <a:cubicBezTo>
                      <a:pt x="716" y="350"/>
                      <a:pt x="307" y="847"/>
                      <a:pt x="166" y="1166"/>
                    </a:cubicBezTo>
                    <a:cubicBezTo>
                      <a:pt x="0" y="1542"/>
                      <a:pt x="51" y="1677"/>
                      <a:pt x="130" y="1747"/>
                    </a:cubicBezTo>
                    <a:cubicBezTo>
                      <a:pt x="306" y="1819"/>
                      <a:pt x="503" y="1899"/>
                      <a:pt x="680" y="1970"/>
                    </a:cubicBezTo>
                    <a:cubicBezTo>
                      <a:pt x="567" y="1923"/>
                      <a:pt x="483" y="1696"/>
                      <a:pt x="726" y="1315"/>
                    </a:cubicBezTo>
                    <a:cubicBezTo>
                      <a:pt x="943" y="976"/>
                      <a:pt x="1485" y="377"/>
                      <a:pt x="1992" y="0"/>
                    </a:cubicBezTo>
                    <a:cubicBezTo>
                      <a:pt x="1080" y="0"/>
                      <a:pt x="1080" y="0"/>
                      <a:pt x="1080" y="0"/>
                    </a:cubicBezTo>
                  </a:path>
                </a:pathLst>
              </a:custGeom>
              <a:gradFill>
                <a:gsLst>
                  <a:gs pos="0">
                    <a:srgbClr val="0197A7"/>
                  </a:gs>
                  <a:gs pos="100000">
                    <a:srgbClr val="01DEF5"/>
                  </a:gs>
                </a:gsLst>
                <a:lin ang="0" scaled="0"/>
              </a:gradFill>
              <a:ln>
                <a:noFill/>
              </a:ln>
              <a:effectLst>
                <a:outerShdw blurRad="101600" dist="635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0" name="Freeform 96"/>
              <p:cNvSpPr>
                <a:spLocks/>
              </p:cNvSpPr>
              <p:nvPr/>
            </p:nvSpPr>
            <p:spPr bwMode="auto">
              <a:xfrm>
                <a:off x="2190751" y="226218"/>
                <a:ext cx="2546350" cy="2855913"/>
              </a:xfrm>
              <a:custGeom>
                <a:avLst/>
                <a:gdLst>
                  <a:gd name="T0" fmla="*/ 813 w 1559"/>
                  <a:gd name="T1" fmla="*/ 0 h 1747"/>
                  <a:gd name="T2" fmla="*/ 157 w 1559"/>
                  <a:gd name="T3" fmla="*/ 965 h 1747"/>
                  <a:gd name="T4" fmla="*/ 125 w 1559"/>
                  <a:gd name="T5" fmla="*/ 1544 h 1747"/>
                  <a:gd name="T6" fmla="*/ 609 w 1559"/>
                  <a:gd name="T7" fmla="*/ 1747 h 1747"/>
                  <a:gd name="T8" fmla="*/ 645 w 1559"/>
                  <a:gd name="T9" fmla="*/ 1166 h 1747"/>
                  <a:gd name="T10" fmla="*/ 1559 w 1559"/>
                  <a:gd name="T11" fmla="*/ 0 h 1747"/>
                  <a:gd name="T12" fmla="*/ 813 w 1559"/>
                  <a:gd name="T13" fmla="*/ 0 h 1747"/>
                </a:gdLst>
                <a:ahLst/>
                <a:cxnLst>
                  <a:cxn ang="0">
                    <a:pos x="T0" y="T1"/>
                  </a:cxn>
                  <a:cxn ang="0">
                    <a:pos x="T2" y="T3"/>
                  </a:cxn>
                  <a:cxn ang="0">
                    <a:pos x="T4" y="T5"/>
                  </a:cxn>
                  <a:cxn ang="0">
                    <a:pos x="T6" y="T7"/>
                  </a:cxn>
                  <a:cxn ang="0">
                    <a:pos x="T8" y="T9"/>
                  </a:cxn>
                  <a:cxn ang="0">
                    <a:pos x="T10" y="T11"/>
                  </a:cxn>
                  <a:cxn ang="0">
                    <a:pos x="T12" y="T13"/>
                  </a:cxn>
                </a:cxnLst>
                <a:rect l="0" t="0" r="r" b="b"/>
                <a:pathLst>
                  <a:path w="1559" h="1747">
                    <a:moveTo>
                      <a:pt x="813" y="0"/>
                    </a:moveTo>
                    <a:cubicBezTo>
                      <a:pt x="524" y="289"/>
                      <a:pt x="263" y="704"/>
                      <a:pt x="157" y="965"/>
                    </a:cubicBezTo>
                    <a:cubicBezTo>
                      <a:pt x="0" y="1352"/>
                      <a:pt x="56" y="1464"/>
                      <a:pt x="125" y="1544"/>
                    </a:cubicBezTo>
                    <a:cubicBezTo>
                      <a:pt x="166" y="1564"/>
                      <a:pt x="366" y="1648"/>
                      <a:pt x="609" y="1747"/>
                    </a:cubicBezTo>
                    <a:cubicBezTo>
                      <a:pt x="530" y="1677"/>
                      <a:pt x="479" y="1542"/>
                      <a:pt x="645" y="1166"/>
                    </a:cubicBezTo>
                    <a:cubicBezTo>
                      <a:pt x="786" y="847"/>
                      <a:pt x="1195" y="350"/>
                      <a:pt x="1559" y="0"/>
                    </a:cubicBezTo>
                    <a:cubicBezTo>
                      <a:pt x="813" y="0"/>
                      <a:pt x="813" y="0"/>
                      <a:pt x="813" y="0"/>
                    </a:cubicBezTo>
                  </a:path>
                </a:pathLst>
              </a:custGeom>
              <a:gradFill>
                <a:gsLst>
                  <a:gs pos="0">
                    <a:srgbClr val="E24C4C"/>
                  </a:gs>
                  <a:gs pos="100000">
                    <a:srgbClr val="EE9696"/>
                  </a:gs>
                </a:gsLst>
                <a:lin ang="0" scaled="0"/>
              </a:gradFill>
              <a:ln>
                <a:noFill/>
              </a:ln>
              <a:effectLst>
                <a:outerShdw blurRad="101600" dist="635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1" name="Freeform 99"/>
              <p:cNvSpPr>
                <a:spLocks/>
              </p:cNvSpPr>
              <p:nvPr/>
            </p:nvSpPr>
            <p:spPr bwMode="auto">
              <a:xfrm>
                <a:off x="1473201" y="226218"/>
                <a:ext cx="2044700" cy="2524126"/>
              </a:xfrm>
              <a:custGeom>
                <a:avLst/>
                <a:gdLst>
                  <a:gd name="T0" fmla="*/ 520 w 1252"/>
                  <a:gd name="T1" fmla="*/ 0 h 1544"/>
                  <a:gd name="T2" fmla="*/ 240 w 1252"/>
                  <a:gd name="T3" fmla="*/ 1324 h 1544"/>
                  <a:gd name="T4" fmla="*/ 564 w 1252"/>
                  <a:gd name="T5" fmla="*/ 1544 h 1544"/>
                  <a:gd name="T6" fmla="*/ 596 w 1252"/>
                  <a:gd name="T7" fmla="*/ 965 h 1544"/>
                  <a:gd name="T8" fmla="*/ 1252 w 1252"/>
                  <a:gd name="T9" fmla="*/ 0 h 1544"/>
                  <a:gd name="T10" fmla="*/ 520 w 1252"/>
                  <a:gd name="T11" fmla="*/ 0 h 1544"/>
                </a:gdLst>
                <a:ahLst/>
                <a:cxnLst>
                  <a:cxn ang="0">
                    <a:pos x="T0" y="T1"/>
                  </a:cxn>
                  <a:cxn ang="0">
                    <a:pos x="T2" y="T3"/>
                  </a:cxn>
                  <a:cxn ang="0">
                    <a:pos x="T4" y="T5"/>
                  </a:cxn>
                  <a:cxn ang="0">
                    <a:pos x="T6" y="T7"/>
                  </a:cxn>
                  <a:cxn ang="0">
                    <a:pos x="T8" y="T9"/>
                  </a:cxn>
                  <a:cxn ang="0">
                    <a:pos x="T10" y="T11"/>
                  </a:cxn>
                </a:cxnLst>
                <a:rect l="0" t="0" r="r" b="b"/>
                <a:pathLst>
                  <a:path w="1252" h="1544">
                    <a:moveTo>
                      <a:pt x="520" y="0"/>
                    </a:moveTo>
                    <a:cubicBezTo>
                      <a:pt x="278" y="242"/>
                      <a:pt x="0" y="1084"/>
                      <a:pt x="240" y="1324"/>
                    </a:cubicBezTo>
                    <a:cubicBezTo>
                      <a:pt x="348" y="1432"/>
                      <a:pt x="442" y="1488"/>
                      <a:pt x="564" y="1544"/>
                    </a:cubicBezTo>
                    <a:cubicBezTo>
                      <a:pt x="495" y="1464"/>
                      <a:pt x="439" y="1352"/>
                      <a:pt x="596" y="965"/>
                    </a:cubicBezTo>
                    <a:cubicBezTo>
                      <a:pt x="702" y="704"/>
                      <a:pt x="963" y="289"/>
                      <a:pt x="1252" y="0"/>
                    </a:cubicBezTo>
                    <a:lnTo>
                      <a:pt x="520" y="0"/>
                    </a:lnTo>
                    <a:close/>
                  </a:path>
                </a:pathLst>
              </a:custGeom>
              <a:gradFill>
                <a:gsLst>
                  <a:gs pos="0">
                    <a:srgbClr val="FFA829"/>
                  </a:gs>
                  <a:gs pos="100000">
                    <a:srgbClr val="FFD393"/>
                  </a:gs>
                </a:gsLst>
                <a:lin ang="0" scaled="0"/>
              </a:gradFill>
              <a:ln>
                <a:noFill/>
              </a:ln>
              <a:effectLst>
                <a:outerShdw blurRad="101600" dist="635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29" name="Freeform 103"/>
            <p:cNvSpPr>
              <a:spLocks noEditPoints="1"/>
            </p:cNvSpPr>
            <p:nvPr/>
          </p:nvSpPr>
          <p:spPr bwMode="auto">
            <a:xfrm>
              <a:off x="3001548" y="4745000"/>
              <a:ext cx="456484" cy="420703"/>
            </a:xfrm>
            <a:custGeom>
              <a:avLst/>
              <a:gdLst>
                <a:gd name="T0" fmla="*/ 49 w 312"/>
                <a:gd name="T1" fmla="*/ 133 h 288"/>
                <a:gd name="T2" fmla="*/ 7 w 312"/>
                <a:gd name="T3" fmla="*/ 217 h 288"/>
                <a:gd name="T4" fmla="*/ 105 w 312"/>
                <a:gd name="T5" fmla="*/ 274 h 288"/>
                <a:gd name="T6" fmla="*/ 146 w 312"/>
                <a:gd name="T7" fmla="*/ 269 h 288"/>
                <a:gd name="T8" fmla="*/ 182 w 312"/>
                <a:gd name="T9" fmla="*/ 256 h 288"/>
                <a:gd name="T10" fmla="*/ 234 w 312"/>
                <a:gd name="T11" fmla="*/ 288 h 288"/>
                <a:gd name="T12" fmla="*/ 211 w 312"/>
                <a:gd name="T13" fmla="*/ 238 h 288"/>
                <a:gd name="T14" fmla="*/ 247 w 312"/>
                <a:gd name="T15" fmla="*/ 174 h 288"/>
                <a:gd name="T16" fmla="*/ 201 w 312"/>
                <a:gd name="T17" fmla="*/ 192 h 288"/>
                <a:gd name="T18" fmla="*/ 166 w 312"/>
                <a:gd name="T19" fmla="*/ 197 h 288"/>
                <a:gd name="T20" fmla="*/ 128 w 312"/>
                <a:gd name="T21" fmla="*/ 240 h 288"/>
                <a:gd name="T22" fmla="*/ 117 w 312"/>
                <a:gd name="T23" fmla="*/ 192 h 288"/>
                <a:gd name="T24" fmla="*/ 49 w 312"/>
                <a:gd name="T25" fmla="*/ 133 h 288"/>
                <a:gd name="T26" fmla="*/ 247 w 312"/>
                <a:gd name="T27" fmla="*/ 174 h 288"/>
                <a:gd name="T28" fmla="*/ 247 w 312"/>
                <a:gd name="T29" fmla="*/ 174 h 288"/>
                <a:gd name="T30" fmla="*/ 247 w 312"/>
                <a:gd name="T31" fmla="*/ 174 h 288"/>
                <a:gd name="T32" fmla="*/ 203 w 312"/>
                <a:gd name="T33" fmla="*/ 0 h 288"/>
                <a:gd name="T34" fmla="*/ 161 w 312"/>
                <a:gd name="T35" fmla="*/ 5 h 288"/>
                <a:gd name="T36" fmla="*/ 63 w 312"/>
                <a:gd name="T37" fmla="*/ 116 h 288"/>
                <a:gd name="T38" fmla="*/ 130 w 312"/>
                <a:gd name="T39" fmla="*/ 170 h 288"/>
                <a:gd name="T40" fmla="*/ 138 w 312"/>
                <a:gd name="T41" fmla="*/ 203 h 288"/>
                <a:gd name="T42" fmla="*/ 164 w 312"/>
                <a:gd name="T43" fmla="*/ 173 h 288"/>
                <a:gd name="T44" fmla="*/ 202 w 312"/>
                <a:gd name="T45" fmla="*/ 168 h 288"/>
                <a:gd name="T46" fmla="*/ 300 w 312"/>
                <a:gd name="T47" fmla="*/ 57 h 288"/>
                <a:gd name="T48" fmla="*/ 203 w 312"/>
                <a:gd name="T49"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2" h="288">
                  <a:moveTo>
                    <a:pt x="49" y="133"/>
                  </a:moveTo>
                  <a:cubicBezTo>
                    <a:pt x="17" y="156"/>
                    <a:pt x="0" y="188"/>
                    <a:pt x="7" y="217"/>
                  </a:cubicBezTo>
                  <a:cubicBezTo>
                    <a:pt x="16" y="253"/>
                    <a:pt x="56" y="274"/>
                    <a:pt x="105" y="274"/>
                  </a:cubicBezTo>
                  <a:cubicBezTo>
                    <a:pt x="118" y="274"/>
                    <a:pt x="132" y="273"/>
                    <a:pt x="146" y="269"/>
                  </a:cubicBezTo>
                  <a:cubicBezTo>
                    <a:pt x="159" y="266"/>
                    <a:pt x="171" y="262"/>
                    <a:pt x="182" y="256"/>
                  </a:cubicBezTo>
                  <a:cubicBezTo>
                    <a:pt x="234" y="288"/>
                    <a:pt x="234" y="288"/>
                    <a:pt x="234" y="288"/>
                  </a:cubicBezTo>
                  <a:cubicBezTo>
                    <a:pt x="211" y="238"/>
                    <a:pt x="211" y="238"/>
                    <a:pt x="211" y="238"/>
                  </a:cubicBezTo>
                  <a:cubicBezTo>
                    <a:pt x="233" y="220"/>
                    <a:pt x="246" y="197"/>
                    <a:pt x="247" y="174"/>
                  </a:cubicBezTo>
                  <a:cubicBezTo>
                    <a:pt x="233" y="181"/>
                    <a:pt x="218" y="188"/>
                    <a:pt x="201" y="192"/>
                  </a:cubicBezTo>
                  <a:cubicBezTo>
                    <a:pt x="189" y="195"/>
                    <a:pt x="178" y="196"/>
                    <a:pt x="166" y="197"/>
                  </a:cubicBezTo>
                  <a:cubicBezTo>
                    <a:pt x="162" y="202"/>
                    <a:pt x="128" y="240"/>
                    <a:pt x="128" y="240"/>
                  </a:cubicBezTo>
                  <a:cubicBezTo>
                    <a:pt x="128" y="240"/>
                    <a:pt x="119" y="201"/>
                    <a:pt x="117" y="192"/>
                  </a:cubicBezTo>
                  <a:cubicBezTo>
                    <a:pt x="82" y="183"/>
                    <a:pt x="56" y="161"/>
                    <a:pt x="49" y="133"/>
                  </a:cubicBezTo>
                  <a:moveTo>
                    <a:pt x="247" y="174"/>
                  </a:moveTo>
                  <a:cubicBezTo>
                    <a:pt x="247" y="174"/>
                    <a:pt x="247" y="174"/>
                    <a:pt x="247" y="174"/>
                  </a:cubicBezTo>
                  <a:cubicBezTo>
                    <a:pt x="247" y="174"/>
                    <a:pt x="247" y="174"/>
                    <a:pt x="247" y="174"/>
                  </a:cubicBezTo>
                  <a:moveTo>
                    <a:pt x="203" y="0"/>
                  </a:moveTo>
                  <a:cubicBezTo>
                    <a:pt x="190" y="0"/>
                    <a:pt x="176" y="2"/>
                    <a:pt x="161" y="5"/>
                  </a:cubicBezTo>
                  <a:cubicBezTo>
                    <a:pt x="96" y="21"/>
                    <a:pt x="52" y="71"/>
                    <a:pt x="63" y="116"/>
                  </a:cubicBezTo>
                  <a:cubicBezTo>
                    <a:pt x="70" y="144"/>
                    <a:pt x="96" y="163"/>
                    <a:pt x="130" y="170"/>
                  </a:cubicBezTo>
                  <a:cubicBezTo>
                    <a:pt x="138" y="203"/>
                    <a:pt x="138" y="203"/>
                    <a:pt x="138" y="203"/>
                  </a:cubicBezTo>
                  <a:cubicBezTo>
                    <a:pt x="164" y="173"/>
                    <a:pt x="164" y="173"/>
                    <a:pt x="164" y="173"/>
                  </a:cubicBezTo>
                  <a:cubicBezTo>
                    <a:pt x="177" y="173"/>
                    <a:pt x="189" y="171"/>
                    <a:pt x="202" y="168"/>
                  </a:cubicBezTo>
                  <a:cubicBezTo>
                    <a:pt x="267" y="152"/>
                    <a:pt x="312" y="102"/>
                    <a:pt x="300" y="57"/>
                  </a:cubicBezTo>
                  <a:cubicBezTo>
                    <a:pt x="292" y="22"/>
                    <a:pt x="252" y="0"/>
                    <a:pt x="203"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048" name="Freeform 107"/>
            <p:cNvSpPr>
              <a:spLocks noEditPoints="1"/>
            </p:cNvSpPr>
            <p:nvPr/>
          </p:nvSpPr>
          <p:spPr bwMode="auto">
            <a:xfrm>
              <a:off x="3186022" y="5458782"/>
              <a:ext cx="531354" cy="540537"/>
            </a:xfrm>
            <a:custGeom>
              <a:avLst/>
              <a:gdLst>
                <a:gd name="T0" fmla="*/ 97 w 402"/>
                <a:gd name="T1" fmla="*/ 101 h 408"/>
                <a:gd name="T2" fmla="*/ 62 w 402"/>
                <a:gd name="T3" fmla="*/ 161 h 408"/>
                <a:gd name="T4" fmla="*/ 11 w 402"/>
                <a:gd name="T5" fmla="*/ 188 h 408"/>
                <a:gd name="T6" fmla="*/ 28 w 402"/>
                <a:gd name="T7" fmla="*/ 255 h 408"/>
                <a:gd name="T8" fmla="*/ 12 w 402"/>
                <a:gd name="T9" fmla="*/ 310 h 408"/>
                <a:gd name="T10" fmla="*/ 71 w 402"/>
                <a:gd name="T11" fmla="*/ 346 h 408"/>
                <a:gd name="T12" fmla="*/ 98 w 402"/>
                <a:gd name="T13" fmla="*/ 396 h 408"/>
                <a:gd name="T14" fmla="*/ 159 w 402"/>
                <a:gd name="T15" fmla="*/ 379 h 408"/>
                <a:gd name="T16" fmla="*/ 173 w 402"/>
                <a:gd name="T17" fmla="*/ 408 h 408"/>
                <a:gd name="T18" fmla="*/ 214 w 402"/>
                <a:gd name="T19" fmla="*/ 367 h 408"/>
                <a:gd name="T20" fmla="*/ 281 w 402"/>
                <a:gd name="T21" fmla="*/ 351 h 408"/>
                <a:gd name="T22" fmla="*/ 282 w 402"/>
                <a:gd name="T23" fmla="*/ 294 h 408"/>
                <a:gd name="T24" fmla="*/ 318 w 402"/>
                <a:gd name="T25" fmla="*/ 235 h 408"/>
                <a:gd name="T26" fmla="*/ 278 w 402"/>
                <a:gd name="T27" fmla="*/ 194 h 408"/>
                <a:gd name="T28" fmla="*/ 262 w 402"/>
                <a:gd name="T29" fmla="*/ 126 h 408"/>
                <a:gd name="T30" fmla="*/ 204 w 402"/>
                <a:gd name="T31" fmla="*/ 126 h 408"/>
                <a:gd name="T32" fmla="*/ 152 w 402"/>
                <a:gd name="T33" fmla="*/ 118 h 408"/>
                <a:gd name="T34" fmla="*/ 159 w 402"/>
                <a:gd name="T35" fmla="*/ 348 h 408"/>
                <a:gd name="T36" fmla="*/ 135 w 402"/>
                <a:gd name="T37" fmla="*/ 152 h 408"/>
                <a:gd name="T38" fmla="*/ 256 w 402"/>
                <a:gd name="T39" fmla="*/ 225 h 408"/>
                <a:gd name="T40" fmla="*/ 159 w 402"/>
                <a:gd name="T41" fmla="*/ 348 h 408"/>
                <a:gd name="T42" fmla="*/ 288 w 402"/>
                <a:gd name="T43" fmla="*/ 86 h 408"/>
                <a:gd name="T44" fmla="*/ 326 w 402"/>
                <a:gd name="T45" fmla="*/ 37 h 408"/>
                <a:gd name="T46" fmla="*/ 335 w 402"/>
                <a:gd name="T47" fmla="*/ 115 h 408"/>
                <a:gd name="T48" fmla="*/ 319 w 402"/>
                <a:gd name="T49" fmla="*/ 0 h 408"/>
                <a:gd name="T50" fmla="*/ 300 w 402"/>
                <a:gd name="T51" fmla="*/ 20 h 408"/>
                <a:gd name="T52" fmla="*/ 267 w 402"/>
                <a:gd name="T53" fmla="*/ 27 h 408"/>
                <a:gd name="T54" fmla="*/ 267 w 402"/>
                <a:gd name="T55" fmla="*/ 55 h 408"/>
                <a:gd name="T56" fmla="*/ 249 w 402"/>
                <a:gd name="T57" fmla="*/ 83 h 408"/>
                <a:gd name="T58" fmla="*/ 269 w 402"/>
                <a:gd name="T59" fmla="*/ 103 h 408"/>
                <a:gd name="T60" fmla="*/ 277 w 402"/>
                <a:gd name="T61" fmla="*/ 135 h 408"/>
                <a:gd name="T62" fmla="*/ 304 w 402"/>
                <a:gd name="T63" fmla="*/ 136 h 408"/>
                <a:gd name="T64" fmla="*/ 329 w 402"/>
                <a:gd name="T65" fmla="*/ 140 h 408"/>
                <a:gd name="T66" fmla="*/ 356 w 402"/>
                <a:gd name="T67" fmla="*/ 147 h 408"/>
                <a:gd name="T68" fmla="*/ 373 w 402"/>
                <a:gd name="T69" fmla="*/ 119 h 408"/>
                <a:gd name="T70" fmla="*/ 397 w 402"/>
                <a:gd name="T71" fmla="*/ 106 h 408"/>
                <a:gd name="T72" fmla="*/ 389 w 402"/>
                <a:gd name="T73" fmla="*/ 73 h 408"/>
                <a:gd name="T74" fmla="*/ 397 w 402"/>
                <a:gd name="T75" fmla="*/ 47 h 408"/>
                <a:gd name="T76" fmla="*/ 368 w 402"/>
                <a:gd name="T77" fmla="*/ 30 h 408"/>
                <a:gd name="T78" fmla="*/ 355 w 402"/>
                <a:gd name="T79" fmla="*/ 6 h 408"/>
                <a:gd name="T80" fmla="*/ 326 w 402"/>
                <a:gd name="T81" fmla="*/ 14 h 408"/>
                <a:gd name="T82" fmla="*/ 319 w 402"/>
                <a:gd name="T83" fmla="*/ 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2" h="408">
                  <a:moveTo>
                    <a:pt x="145" y="89"/>
                  </a:moveTo>
                  <a:cubicBezTo>
                    <a:pt x="97" y="101"/>
                    <a:pt x="97" y="101"/>
                    <a:pt x="97" y="101"/>
                  </a:cubicBezTo>
                  <a:cubicBezTo>
                    <a:pt x="104" y="130"/>
                    <a:pt x="104" y="130"/>
                    <a:pt x="104" y="130"/>
                  </a:cubicBezTo>
                  <a:cubicBezTo>
                    <a:pt x="88" y="137"/>
                    <a:pt x="73" y="148"/>
                    <a:pt x="62" y="161"/>
                  </a:cubicBezTo>
                  <a:cubicBezTo>
                    <a:pt x="37" y="146"/>
                    <a:pt x="37" y="146"/>
                    <a:pt x="37" y="146"/>
                  </a:cubicBezTo>
                  <a:cubicBezTo>
                    <a:pt x="11" y="188"/>
                    <a:pt x="11" y="188"/>
                    <a:pt x="11" y="188"/>
                  </a:cubicBezTo>
                  <a:cubicBezTo>
                    <a:pt x="36" y="203"/>
                    <a:pt x="36" y="203"/>
                    <a:pt x="36" y="203"/>
                  </a:cubicBezTo>
                  <a:cubicBezTo>
                    <a:pt x="30" y="220"/>
                    <a:pt x="27" y="237"/>
                    <a:pt x="28" y="255"/>
                  </a:cubicBezTo>
                  <a:cubicBezTo>
                    <a:pt x="0" y="262"/>
                    <a:pt x="0" y="262"/>
                    <a:pt x="0" y="262"/>
                  </a:cubicBezTo>
                  <a:cubicBezTo>
                    <a:pt x="12" y="310"/>
                    <a:pt x="12" y="310"/>
                    <a:pt x="12" y="310"/>
                  </a:cubicBezTo>
                  <a:cubicBezTo>
                    <a:pt x="40" y="303"/>
                    <a:pt x="40" y="303"/>
                    <a:pt x="40" y="303"/>
                  </a:cubicBezTo>
                  <a:cubicBezTo>
                    <a:pt x="48" y="320"/>
                    <a:pt x="58" y="334"/>
                    <a:pt x="71" y="346"/>
                  </a:cubicBezTo>
                  <a:cubicBezTo>
                    <a:pt x="56" y="371"/>
                    <a:pt x="56" y="371"/>
                    <a:pt x="56" y="371"/>
                  </a:cubicBezTo>
                  <a:cubicBezTo>
                    <a:pt x="98" y="396"/>
                    <a:pt x="98" y="396"/>
                    <a:pt x="98" y="396"/>
                  </a:cubicBezTo>
                  <a:cubicBezTo>
                    <a:pt x="114" y="371"/>
                    <a:pt x="114" y="371"/>
                    <a:pt x="114" y="371"/>
                  </a:cubicBezTo>
                  <a:cubicBezTo>
                    <a:pt x="128" y="377"/>
                    <a:pt x="143" y="379"/>
                    <a:pt x="159" y="379"/>
                  </a:cubicBezTo>
                  <a:cubicBezTo>
                    <a:pt x="161" y="379"/>
                    <a:pt x="163" y="379"/>
                    <a:pt x="166" y="379"/>
                  </a:cubicBezTo>
                  <a:cubicBezTo>
                    <a:pt x="173" y="408"/>
                    <a:pt x="173" y="408"/>
                    <a:pt x="173" y="408"/>
                  </a:cubicBezTo>
                  <a:cubicBezTo>
                    <a:pt x="221" y="396"/>
                    <a:pt x="221" y="396"/>
                    <a:pt x="221" y="396"/>
                  </a:cubicBezTo>
                  <a:cubicBezTo>
                    <a:pt x="214" y="367"/>
                    <a:pt x="214" y="367"/>
                    <a:pt x="214" y="367"/>
                  </a:cubicBezTo>
                  <a:cubicBezTo>
                    <a:pt x="230" y="360"/>
                    <a:pt x="245" y="349"/>
                    <a:pt x="256" y="336"/>
                  </a:cubicBezTo>
                  <a:cubicBezTo>
                    <a:pt x="281" y="351"/>
                    <a:pt x="281" y="351"/>
                    <a:pt x="281" y="351"/>
                  </a:cubicBezTo>
                  <a:cubicBezTo>
                    <a:pt x="307" y="309"/>
                    <a:pt x="307" y="309"/>
                    <a:pt x="307" y="309"/>
                  </a:cubicBezTo>
                  <a:cubicBezTo>
                    <a:pt x="282" y="294"/>
                    <a:pt x="282" y="294"/>
                    <a:pt x="282" y="294"/>
                  </a:cubicBezTo>
                  <a:cubicBezTo>
                    <a:pt x="288" y="277"/>
                    <a:pt x="291" y="260"/>
                    <a:pt x="290" y="242"/>
                  </a:cubicBezTo>
                  <a:cubicBezTo>
                    <a:pt x="318" y="235"/>
                    <a:pt x="318" y="235"/>
                    <a:pt x="318" y="235"/>
                  </a:cubicBezTo>
                  <a:cubicBezTo>
                    <a:pt x="306" y="187"/>
                    <a:pt x="306" y="187"/>
                    <a:pt x="306" y="187"/>
                  </a:cubicBezTo>
                  <a:cubicBezTo>
                    <a:pt x="278" y="194"/>
                    <a:pt x="278" y="194"/>
                    <a:pt x="278" y="194"/>
                  </a:cubicBezTo>
                  <a:cubicBezTo>
                    <a:pt x="270" y="177"/>
                    <a:pt x="260" y="163"/>
                    <a:pt x="246" y="151"/>
                  </a:cubicBezTo>
                  <a:cubicBezTo>
                    <a:pt x="262" y="126"/>
                    <a:pt x="262" y="126"/>
                    <a:pt x="262" y="126"/>
                  </a:cubicBezTo>
                  <a:cubicBezTo>
                    <a:pt x="219" y="101"/>
                    <a:pt x="219" y="101"/>
                    <a:pt x="219" y="101"/>
                  </a:cubicBezTo>
                  <a:cubicBezTo>
                    <a:pt x="204" y="126"/>
                    <a:pt x="204" y="126"/>
                    <a:pt x="204" y="126"/>
                  </a:cubicBezTo>
                  <a:cubicBezTo>
                    <a:pt x="190" y="120"/>
                    <a:pt x="175" y="118"/>
                    <a:pt x="159" y="118"/>
                  </a:cubicBezTo>
                  <a:cubicBezTo>
                    <a:pt x="157" y="118"/>
                    <a:pt x="154" y="118"/>
                    <a:pt x="152" y="118"/>
                  </a:cubicBezTo>
                  <a:cubicBezTo>
                    <a:pt x="145" y="89"/>
                    <a:pt x="145" y="89"/>
                    <a:pt x="145" y="89"/>
                  </a:cubicBezTo>
                  <a:moveTo>
                    <a:pt x="159" y="348"/>
                  </a:moveTo>
                  <a:cubicBezTo>
                    <a:pt x="114" y="348"/>
                    <a:pt x="73" y="318"/>
                    <a:pt x="62" y="272"/>
                  </a:cubicBezTo>
                  <a:cubicBezTo>
                    <a:pt x="49" y="219"/>
                    <a:pt x="82" y="165"/>
                    <a:pt x="135" y="152"/>
                  </a:cubicBezTo>
                  <a:cubicBezTo>
                    <a:pt x="143" y="150"/>
                    <a:pt x="151" y="149"/>
                    <a:pt x="159" y="149"/>
                  </a:cubicBezTo>
                  <a:cubicBezTo>
                    <a:pt x="204" y="149"/>
                    <a:pt x="245" y="179"/>
                    <a:pt x="256" y="225"/>
                  </a:cubicBezTo>
                  <a:cubicBezTo>
                    <a:pt x="269" y="278"/>
                    <a:pt x="236" y="332"/>
                    <a:pt x="183" y="345"/>
                  </a:cubicBezTo>
                  <a:cubicBezTo>
                    <a:pt x="175" y="347"/>
                    <a:pt x="167" y="348"/>
                    <a:pt x="159" y="348"/>
                  </a:cubicBezTo>
                  <a:moveTo>
                    <a:pt x="326" y="116"/>
                  </a:moveTo>
                  <a:cubicBezTo>
                    <a:pt x="308" y="116"/>
                    <a:pt x="292" y="104"/>
                    <a:pt x="288" y="86"/>
                  </a:cubicBezTo>
                  <a:cubicBezTo>
                    <a:pt x="283" y="65"/>
                    <a:pt x="296" y="44"/>
                    <a:pt x="317" y="39"/>
                  </a:cubicBezTo>
                  <a:cubicBezTo>
                    <a:pt x="320" y="38"/>
                    <a:pt x="323" y="37"/>
                    <a:pt x="326" y="37"/>
                  </a:cubicBezTo>
                  <a:cubicBezTo>
                    <a:pt x="344" y="37"/>
                    <a:pt x="360" y="49"/>
                    <a:pt x="364" y="67"/>
                  </a:cubicBezTo>
                  <a:cubicBezTo>
                    <a:pt x="369" y="88"/>
                    <a:pt x="356" y="110"/>
                    <a:pt x="335" y="115"/>
                  </a:cubicBezTo>
                  <a:cubicBezTo>
                    <a:pt x="332" y="116"/>
                    <a:pt x="329" y="116"/>
                    <a:pt x="326" y="116"/>
                  </a:cubicBezTo>
                  <a:moveTo>
                    <a:pt x="319" y="0"/>
                  </a:moveTo>
                  <a:cubicBezTo>
                    <a:pt x="296" y="6"/>
                    <a:pt x="296" y="6"/>
                    <a:pt x="296" y="6"/>
                  </a:cubicBezTo>
                  <a:cubicBezTo>
                    <a:pt x="300" y="20"/>
                    <a:pt x="300" y="20"/>
                    <a:pt x="300" y="20"/>
                  </a:cubicBezTo>
                  <a:cubicBezTo>
                    <a:pt x="292" y="23"/>
                    <a:pt x="285" y="28"/>
                    <a:pt x="279" y="35"/>
                  </a:cubicBezTo>
                  <a:cubicBezTo>
                    <a:pt x="267" y="27"/>
                    <a:pt x="267" y="27"/>
                    <a:pt x="267" y="27"/>
                  </a:cubicBezTo>
                  <a:cubicBezTo>
                    <a:pt x="255" y="48"/>
                    <a:pt x="255" y="48"/>
                    <a:pt x="255" y="48"/>
                  </a:cubicBezTo>
                  <a:cubicBezTo>
                    <a:pt x="267" y="55"/>
                    <a:pt x="267" y="55"/>
                    <a:pt x="267" y="55"/>
                  </a:cubicBezTo>
                  <a:cubicBezTo>
                    <a:pt x="264" y="63"/>
                    <a:pt x="263" y="71"/>
                    <a:pt x="263" y="80"/>
                  </a:cubicBezTo>
                  <a:cubicBezTo>
                    <a:pt x="249" y="83"/>
                    <a:pt x="249" y="83"/>
                    <a:pt x="249" y="83"/>
                  </a:cubicBezTo>
                  <a:cubicBezTo>
                    <a:pt x="255" y="106"/>
                    <a:pt x="255" y="106"/>
                    <a:pt x="255" y="106"/>
                  </a:cubicBezTo>
                  <a:cubicBezTo>
                    <a:pt x="269" y="103"/>
                    <a:pt x="269" y="103"/>
                    <a:pt x="269" y="103"/>
                  </a:cubicBezTo>
                  <a:cubicBezTo>
                    <a:pt x="272" y="111"/>
                    <a:pt x="278" y="118"/>
                    <a:pt x="284" y="123"/>
                  </a:cubicBezTo>
                  <a:cubicBezTo>
                    <a:pt x="277" y="135"/>
                    <a:pt x="277" y="135"/>
                    <a:pt x="277" y="135"/>
                  </a:cubicBezTo>
                  <a:cubicBezTo>
                    <a:pt x="297" y="148"/>
                    <a:pt x="297" y="148"/>
                    <a:pt x="297" y="148"/>
                  </a:cubicBezTo>
                  <a:cubicBezTo>
                    <a:pt x="304" y="136"/>
                    <a:pt x="304" y="136"/>
                    <a:pt x="304" y="136"/>
                  </a:cubicBezTo>
                  <a:cubicBezTo>
                    <a:pt x="311" y="138"/>
                    <a:pt x="318" y="140"/>
                    <a:pt x="326" y="140"/>
                  </a:cubicBezTo>
                  <a:cubicBezTo>
                    <a:pt x="327" y="140"/>
                    <a:pt x="328" y="140"/>
                    <a:pt x="329" y="140"/>
                  </a:cubicBezTo>
                  <a:cubicBezTo>
                    <a:pt x="333" y="153"/>
                    <a:pt x="333" y="153"/>
                    <a:pt x="333" y="153"/>
                  </a:cubicBezTo>
                  <a:cubicBezTo>
                    <a:pt x="356" y="147"/>
                    <a:pt x="356" y="147"/>
                    <a:pt x="356" y="147"/>
                  </a:cubicBezTo>
                  <a:cubicBezTo>
                    <a:pt x="352" y="134"/>
                    <a:pt x="352" y="134"/>
                    <a:pt x="352" y="134"/>
                  </a:cubicBezTo>
                  <a:cubicBezTo>
                    <a:pt x="360" y="130"/>
                    <a:pt x="367" y="125"/>
                    <a:pt x="373" y="119"/>
                  </a:cubicBezTo>
                  <a:cubicBezTo>
                    <a:pt x="385" y="126"/>
                    <a:pt x="385" y="126"/>
                    <a:pt x="385" y="126"/>
                  </a:cubicBezTo>
                  <a:cubicBezTo>
                    <a:pt x="397" y="106"/>
                    <a:pt x="397" y="106"/>
                    <a:pt x="397" y="106"/>
                  </a:cubicBezTo>
                  <a:cubicBezTo>
                    <a:pt x="385" y="98"/>
                    <a:pt x="385" y="98"/>
                    <a:pt x="385" y="98"/>
                  </a:cubicBezTo>
                  <a:cubicBezTo>
                    <a:pt x="388" y="91"/>
                    <a:pt x="389" y="82"/>
                    <a:pt x="389" y="73"/>
                  </a:cubicBezTo>
                  <a:cubicBezTo>
                    <a:pt x="402" y="70"/>
                    <a:pt x="402" y="70"/>
                    <a:pt x="402" y="70"/>
                  </a:cubicBezTo>
                  <a:cubicBezTo>
                    <a:pt x="397" y="47"/>
                    <a:pt x="397" y="47"/>
                    <a:pt x="397" y="47"/>
                  </a:cubicBezTo>
                  <a:cubicBezTo>
                    <a:pt x="383" y="50"/>
                    <a:pt x="383" y="50"/>
                    <a:pt x="383" y="50"/>
                  </a:cubicBezTo>
                  <a:cubicBezTo>
                    <a:pt x="379" y="42"/>
                    <a:pt x="374" y="36"/>
                    <a:pt x="368" y="30"/>
                  </a:cubicBezTo>
                  <a:cubicBezTo>
                    <a:pt x="375" y="18"/>
                    <a:pt x="375" y="18"/>
                    <a:pt x="375" y="18"/>
                  </a:cubicBezTo>
                  <a:cubicBezTo>
                    <a:pt x="355" y="6"/>
                    <a:pt x="355" y="6"/>
                    <a:pt x="355" y="6"/>
                  </a:cubicBezTo>
                  <a:cubicBezTo>
                    <a:pt x="348" y="18"/>
                    <a:pt x="348" y="18"/>
                    <a:pt x="348" y="18"/>
                  </a:cubicBezTo>
                  <a:cubicBezTo>
                    <a:pt x="341" y="15"/>
                    <a:pt x="333" y="14"/>
                    <a:pt x="326" y="14"/>
                  </a:cubicBezTo>
                  <a:cubicBezTo>
                    <a:pt x="325" y="14"/>
                    <a:pt x="324" y="14"/>
                    <a:pt x="323" y="14"/>
                  </a:cubicBezTo>
                  <a:cubicBezTo>
                    <a:pt x="319" y="0"/>
                    <a:pt x="319" y="0"/>
                    <a:pt x="319"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051" name="Freeform 111"/>
            <p:cNvSpPr>
              <a:spLocks noEditPoints="1"/>
            </p:cNvSpPr>
            <p:nvPr/>
          </p:nvSpPr>
          <p:spPr bwMode="auto">
            <a:xfrm>
              <a:off x="3703783" y="6246664"/>
              <a:ext cx="539225" cy="421147"/>
            </a:xfrm>
            <a:custGeom>
              <a:avLst/>
              <a:gdLst>
                <a:gd name="T0" fmla="*/ 98 w 408"/>
                <a:gd name="T1" fmla="*/ 74 h 317"/>
                <a:gd name="T2" fmla="*/ 94 w 408"/>
                <a:gd name="T3" fmla="*/ 34 h 317"/>
                <a:gd name="T4" fmla="*/ 29 w 408"/>
                <a:gd name="T5" fmla="*/ 19 h 317"/>
                <a:gd name="T6" fmla="*/ 14 w 408"/>
                <a:gd name="T7" fmla="*/ 83 h 317"/>
                <a:gd name="T8" fmla="*/ 47 w 408"/>
                <a:gd name="T9" fmla="*/ 105 h 317"/>
                <a:gd name="T10" fmla="*/ 44 w 408"/>
                <a:gd name="T11" fmla="*/ 259 h 317"/>
                <a:gd name="T12" fmla="*/ 74 w 408"/>
                <a:gd name="T13" fmla="*/ 190 h 317"/>
                <a:gd name="T14" fmla="*/ 123 w 408"/>
                <a:gd name="T15" fmla="*/ 317 h 317"/>
                <a:gd name="T16" fmla="*/ 160 w 408"/>
                <a:gd name="T17" fmla="*/ 295 h 317"/>
                <a:gd name="T18" fmla="*/ 158 w 408"/>
                <a:gd name="T19" fmla="*/ 230 h 317"/>
                <a:gd name="T20" fmla="*/ 215 w 408"/>
                <a:gd name="T21" fmla="*/ 261 h 317"/>
                <a:gd name="T22" fmla="*/ 251 w 408"/>
                <a:gd name="T23" fmla="*/ 239 h 317"/>
                <a:gd name="T24" fmla="*/ 161 w 408"/>
                <a:gd name="T25" fmla="*/ 137 h 317"/>
                <a:gd name="T26" fmla="*/ 236 w 408"/>
                <a:gd name="T27" fmla="*/ 141 h 317"/>
                <a:gd name="T28" fmla="*/ 98 w 408"/>
                <a:gd name="T29" fmla="*/ 74 h 317"/>
                <a:gd name="T30" fmla="*/ 314 w 408"/>
                <a:gd name="T31" fmla="*/ 42 h 317"/>
                <a:gd name="T32" fmla="*/ 311 w 408"/>
                <a:gd name="T33" fmla="*/ 17 h 317"/>
                <a:gd name="T34" fmla="*/ 272 w 408"/>
                <a:gd name="T35" fmla="*/ 8 h 317"/>
                <a:gd name="T36" fmla="*/ 262 w 408"/>
                <a:gd name="T37" fmla="*/ 47 h 317"/>
                <a:gd name="T38" fmla="*/ 283 w 408"/>
                <a:gd name="T39" fmla="*/ 61 h 317"/>
                <a:gd name="T40" fmla="*/ 281 w 408"/>
                <a:gd name="T41" fmla="*/ 155 h 317"/>
                <a:gd name="T42" fmla="*/ 299 w 408"/>
                <a:gd name="T43" fmla="*/ 113 h 317"/>
                <a:gd name="T44" fmla="*/ 330 w 408"/>
                <a:gd name="T45" fmla="*/ 191 h 317"/>
                <a:gd name="T46" fmla="*/ 352 w 408"/>
                <a:gd name="T47" fmla="*/ 177 h 317"/>
                <a:gd name="T48" fmla="*/ 351 w 408"/>
                <a:gd name="T49" fmla="*/ 137 h 317"/>
                <a:gd name="T50" fmla="*/ 386 w 408"/>
                <a:gd name="T51" fmla="*/ 157 h 317"/>
                <a:gd name="T52" fmla="*/ 408 w 408"/>
                <a:gd name="T53" fmla="*/ 143 h 317"/>
                <a:gd name="T54" fmla="*/ 353 w 408"/>
                <a:gd name="T55" fmla="*/ 80 h 317"/>
                <a:gd name="T56" fmla="*/ 399 w 408"/>
                <a:gd name="T57" fmla="*/ 83 h 317"/>
                <a:gd name="T58" fmla="*/ 314 w 408"/>
                <a:gd name="T59" fmla="*/ 42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8" h="317">
                  <a:moveTo>
                    <a:pt x="98" y="74"/>
                  </a:moveTo>
                  <a:cubicBezTo>
                    <a:pt x="102" y="62"/>
                    <a:pt x="101" y="47"/>
                    <a:pt x="94" y="34"/>
                  </a:cubicBezTo>
                  <a:cubicBezTo>
                    <a:pt x="80" y="12"/>
                    <a:pt x="51" y="5"/>
                    <a:pt x="29" y="19"/>
                  </a:cubicBezTo>
                  <a:cubicBezTo>
                    <a:pt x="7" y="32"/>
                    <a:pt x="0" y="61"/>
                    <a:pt x="14" y="83"/>
                  </a:cubicBezTo>
                  <a:cubicBezTo>
                    <a:pt x="21" y="96"/>
                    <a:pt x="34" y="103"/>
                    <a:pt x="47" y="105"/>
                  </a:cubicBezTo>
                  <a:cubicBezTo>
                    <a:pt x="15" y="144"/>
                    <a:pt x="20" y="254"/>
                    <a:pt x="44" y="259"/>
                  </a:cubicBezTo>
                  <a:cubicBezTo>
                    <a:pt x="65" y="263"/>
                    <a:pt x="71" y="224"/>
                    <a:pt x="74" y="190"/>
                  </a:cubicBezTo>
                  <a:cubicBezTo>
                    <a:pt x="88" y="233"/>
                    <a:pt x="106" y="279"/>
                    <a:pt x="123" y="317"/>
                  </a:cubicBezTo>
                  <a:cubicBezTo>
                    <a:pt x="160" y="295"/>
                    <a:pt x="160" y="295"/>
                    <a:pt x="160" y="295"/>
                  </a:cubicBezTo>
                  <a:cubicBezTo>
                    <a:pt x="148" y="274"/>
                    <a:pt x="144" y="238"/>
                    <a:pt x="158" y="230"/>
                  </a:cubicBezTo>
                  <a:cubicBezTo>
                    <a:pt x="172" y="221"/>
                    <a:pt x="202" y="241"/>
                    <a:pt x="215" y="261"/>
                  </a:cubicBezTo>
                  <a:cubicBezTo>
                    <a:pt x="251" y="239"/>
                    <a:pt x="251" y="239"/>
                    <a:pt x="251" y="239"/>
                  </a:cubicBezTo>
                  <a:cubicBezTo>
                    <a:pt x="226" y="206"/>
                    <a:pt x="193" y="169"/>
                    <a:pt x="161" y="137"/>
                  </a:cubicBezTo>
                  <a:cubicBezTo>
                    <a:pt x="193" y="150"/>
                    <a:pt x="231" y="162"/>
                    <a:pt x="236" y="141"/>
                  </a:cubicBezTo>
                  <a:cubicBezTo>
                    <a:pt x="243" y="118"/>
                    <a:pt x="147" y="64"/>
                    <a:pt x="98" y="74"/>
                  </a:cubicBezTo>
                  <a:close/>
                  <a:moveTo>
                    <a:pt x="314" y="42"/>
                  </a:moveTo>
                  <a:cubicBezTo>
                    <a:pt x="317" y="34"/>
                    <a:pt x="316" y="25"/>
                    <a:pt x="311" y="17"/>
                  </a:cubicBezTo>
                  <a:cubicBezTo>
                    <a:pt x="303" y="4"/>
                    <a:pt x="285" y="0"/>
                    <a:pt x="272" y="8"/>
                  </a:cubicBezTo>
                  <a:cubicBezTo>
                    <a:pt x="258" y="16"/>
                    <a:pt x="254" y="34"/>
                    <a:pt x="262" y="47"/>
                  </a:cubicBezTo>
                  <a:cubicBezTo>
                    <a:pt x="267" y="55"/>
                    <a:pt x="275" y="60"/>
                    <a:pt x="283" y="61"/>
                  </a:cubicBezTo>
                  <a:cubicBezTo>
                    <a:pt x="263" y="85"/>
                    <a:pt x="266" y="152"/>
                    <a:pt x="281" y="155"/>
                  </a:cubicBezTo>
                  <a:cubicBezTo>
                    <a:pt x="294" y="158"/>
                    <a:pt x="298" y="134"/>
                    <a:pt x="299" y="113"/>
                  </a:cubicBezTo>
                  <a:cubicBezTo>
                    <a:pt x="308" y="139"/>
                    <a:pt x="319" y="168"/>
                    <a:pt x="330" y="191"/>
                  </a:cubicBezTo>
                  <a:cubicBezTo>
                    <a:pt x="352" y="177"/>
                    <a:pt x="352" y="177"/>
                    <a:pt x="352" y="177"/>
                  </a:cubicBezTo>
                  <a:cubicBezTo>
                    <a:pt x="345" y="165"/>
                    <a:pt x="342" y="143"/>
                    <a:pt x="351" y="137"/>
                  </a:cubicBezTo>
                  <a:cubicBezTo>
                    <a:pt x="359" y="132"/>
                    <a:pt x="378" y="145"/>
                    <a:pt x="386" y="157"/>
                  </a:cubicBezTo>
                  <a:cubicBezTo>
                    <a:pt x="408" y="143"/>
                    <a:pt x="408" y="143"/>
                    <a:pt x="408" y="143"/>
                  </a:cubicBezTo>
                  <a:cubicBezTo>
                    <a:pt x="393" y="123"/>
                    <a:pt x="372" y="100"/>
                    <a:pt x="353" y="80"/>
                  </a:cubicBezTo>
                  <a:cubicBezTo>
                    <a:pt x="372" y="89"/>
                    <a:pt x="395" y="96"/>
                    <a:pt x="399" y="83"/>
                  </a:cubicBezTo>
                  <a:cubicBezTo>
                    <a:pt x="403" y="69"/>
                    <a:pt x="344" y="36"/>
                    <a:pt x="314" y="4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nvGrpSpPr>
            <p:cNvPr id="2052" name="Group 114"/>
            <p:cNvGrpSpPr>
              <a:grpSpLocks noChangeAspect="1"/>
            </p:cNvGrpSpPr>
            <p:nvPr/>
          </p:nvGrpSpPr>
          <p:grpSpPr bwMode="auto">
            <a:xfrm>
              <a:off x="5274294" y="6264259"/>
              <a:ext cx="330620" cy="515610"/>
              <a:chOff x="1568" y="1064"/>
              <a:chExt cx="252" cy="393"/>
            </a:xfrm>
            <a:solidFill>
              <a:schemeClr val="bg1"/>
            </a:solidFill>
          </p:grpSpPr>
          <p:sp>
            <p:nvSpPr>
              <p:cNvPr id="2069" name="Freeform 115"/>
              <p:cNvSpPr>
                <a:spLocks noEditPoints="1"/>
              </p:cNvSpPr>
              <p:nvPr/>
            </p:nvSpPr>
            <p:spPr bwMode="auto">
              <a:xfrm>
                <a:off x="1568" y="1064"/>
                <a:ext cx="252" cy="393"/>
              </a:xfrm>
              <a:custGeom>
                <a:avLst/>
                <a:gdLst>
                  <a:gd name="T0" fmla="*/ 240 w 252"/>
                  <a:gd name="T1" fmla="*/ 29 h 393"/>
                  <a:gd name="T2" fmla="*/ 186 w 252"/>
                  <a:gd name="T3" fmla="*/ 99 h 393"/>
                  <a:gd name="T4" fmla="*/ 252 w 252"/>
                  <a:gd name="T5" fmla="*/ 116 h 393"/>
                  <a:gd name="T6" fmla="*/ 240 w 252"/>
                  <a:gd name="T7" fmla="*/ 29 h 393"/>
                  <a:gd name="T8" fmla="*/ 76 w 252"/>
                  <a:gd name="T9" fmla="*/ 77 h 393"/>
                  <a:gd name="T10" fmla="*/ 0 w 252"/>
                  <a:gd name="T11" fmla="*/ 372 h 393"/>
                  <a:gd name="T12" fmla="*/ 22 w 252"/>
                  <a:gd name="T13" fmla="*/ 377 h 393"/>
                  <a:gd name="T14" fmla="*/ 97 w 252"/>
                  <a:gd name="T15" fmla="*/ 82 h 393"/>
                  <a:gd name="T16" fmla="*/ 76 w 252"/>
                  <a:gd name="T17" fmla="*/ 77 h 393"/>
                  <a:gd name="T18" fmla="*/ 208 w 252"/>
                  <a:gd name="T19" fmla="*/ 105 h 393"/>
                  <a:gd name="T20" fmla="*/ 171 w 252"/>
                  <a:gd name="T21" fmla="*/ 252 h 393"/>
                  <a:gd name="T22" fmla="*/ 105 w 252"/>
                  <a:gd name="T23" fmla="*/ 234 h 393"/>
                  <a:gd name="T24" fmla="*/ 94 w 252"/>
                  <a:gd name="T25" fmla="*/ 231 h 393"/>
                  <a:gd name="T26" fmla="*/ 92 w 252"/>
                  <a:gd name="T27" fmla="*/ 243 h 393"/>
                  <a:gd name="T28" fmla="*/ 55 w 252"/>
                  <a:gd name="T29" fmla="*/ 388 h 393"/>
                  <a:gd name="T30" fmla="*/ 77 w 252"/>
                  <a:gd name="T31" fmla="*/ 393 h 393"/>
                  <a:gd name="T32" fmla="*/ 111 w 252"/>
                  <a:gd name="T33" fmla="*/ 260 h 393"/>
                  <a:gd name="T34" fmla="*/ 176 w 252"/>
                  <a:gd name="T35" fmla="*/ 276 h 393"/>
                  <a:gd name="T36" fmla="*/ 187 w 252"/>
                  <a:gd name="T37" fmla="*/ 279 h 393"/>
                  <a:gd name="T38" fmla="*/ 190 w 252"/>
                  <a:gd name="T39" fmla="*/ 268 h 393"/>
                  <a:gd name="T40" fmla="*/ 230 w 252"/>
                  <a:gd name="T41" fmla="*/ 111 h 393"/>
                  <a:gd name="T42" fmla="*/ 208 w 252"/>
                  <a:gd name="T43" fmla="*/ 105 h 393"/>
                  <a:gd name="T44" fmla="*/ 107 w 252"/>
                  <a:gd name="T45" fmla="*/ 0 h 393"/>
                  <a:gd name="T46" fmla="*/ 54 w 252"/>
                  <a:gd name="T47" fmla="*/ 71 h 393"/>
                  <a:gd name="T48" fmla="*/ 119 w 252"/>
                  <a:gd name="T49" fmla="*/ 88 h 393"/>
                  <a:gd name="T50" fmla="*/ 107 w 252"/>
                  <a:gd name="T51"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393">
                    <a:moveTo>
                      <a:pt x="240" y="29"/>
                    </a:moveTo>
                    <a:lnTo>
                      <a:pt x="186" y="99"/>
                    </a:lnTo>
                    <a:lnTo>
                      <a:pt x="252" y="116"/>
                    </a:lnTo>
                    <a:lnTo>
                      <a:pt x="240" y="29"/>
                    </a:lnTo>
                    <a:close/>
                    <a:moveTo>
                      <a:pt x="76" y="77"/>
                    </a:moveTo>
                    <a:lnTo>
                      <a:pt x="0" y="372"/>
                    </a:lnTo>
                    <a:lnTo>
                      <a:pt x="22" y="377"/>
                    </a:lnTo>
                    <a:lnTo>
                      <a:pt x="97" y="82"/>
                    </a:lnTo>
                    <a:lnTo>
                      <a:pt x="76" y="77"/>
                    </a:lnTo>
                    <a:close/>
                    <a:moveTo>
                      <a:pt x="208" y="105"/>
                    </a:moveTo>
                    <a:lnTo>
                      <a:pt x="171" y="252"/>
                    </a:lnTo>
                    <a:lnTo>
                      <a:pt x="105" y="234"/>
                    </a:lnTo>
                    <a:lnTo>
                      <a:pt x="94" y="231"/>
                    </a:lnTo>
                    <a:lnTo>
                      <a:pt x="92" y="243"/>
                    </a:lnTo>
                    <a:lnTo>
                      <a:pt x="55" y="388"/>
                    </a:lnTo>
                    <a:lnTo>
                      <a:pt x="77" y="393"/>
                    </a:lnTo>
                    <a:lnTo>
                      <a:pt x="111" y="260"/>
                    </a:lnTo>
                    <a:lnTo>
                      <a:pt x="176" y="276"/>
                    </a:lnTo>
                    <a:lnTo>
                      <a:pt x="187" y="279"/>
                    </a:lnTo>
                    <a:lnTo>
                      <a:pt x="190" y="268"/>
                    </a:lnTo>
                    <a:lnTo>
                      <a:pt x="230" y="111"/>
                    </a:lnTo>
                    <a:lnTo>
                      <a:pt x="208" y="105"/>
                    </a:lnTo>
                    <a:close/>
                    <a:moveTo>
                      <a:pt x="107" y="0"/>
                    </a:moveTo>
                    <a:lnTo>
                      <a:pt x="54" y="71"/>
                    </a:lnTo>
                    <a:lnTo>
                      <a:pt x="119" y="88"/>
                    </a:lnTo>
                    <a:lnTo>
                      <a:pt x="10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089" name="Freeform 116"/>
              <p:cNvSpPr>
                <a:spLocks noEditPoints="1"/>
              </p:cNvSpPr>
              <p:nvPr/>
            </p:nvSpPr>
            <p:spPr bwMode="auto">
              <a:xfrm>
                <a:off x="1568" y="1064"/>
                <a:ext cx="252" cy="393"/>
              </a:xfrm>
              <a:custGeom>
                <a:avLst/>
                <a:gdLst>
                  <a:gd name="T0" fmla="*/ 240 w 252"/>
                  <a:gd name="T1" fmla="*/ 29 h 393"/>
                  <a:gd name="T2" fmla="*/ 186 w 252"/>
                  <a:gd name="T3" fmla="*/ 99 h 393"/>
                  <a:gd name="T4" fmla="*/ 252 w 252"/>
                  <a:gd name="T5" fmla="*/ 116 h 393"/>
                  <a:gd name="T6" fmla="*/ 240 w 252"/>
                  <a:gd name="T7" fmla="*/ 29 h 393"/>
                  <a:gd name="T8" fmla="*/ 76 w 252"/>
                  <a:gd name="T9" fmla="*/ 77 h 393"/>
                  <a:gd name="T10" fmla="*/ 0 w 252"/>
                  <a:gd name="T11" fmla="*/ 372 h 393"/>
                  <a:gd name="T12" fmla="*/ 22 w 252"/>
                  <a:gd name="T13" fmla="*/ 377 h 393"/>
                  <a:gd name="T14" fmla="*/ 97 w 252"/>
                  <a:gd name="T15" fmla="*/ 82 h 393"/>
                  <a:gd name="T16" fmla="*/ 76 w 252"/>
                  <a:gd name="T17" fmla="*/ 77 h 393"/>
                  <a:gd name="T18" fmla="*/ 208 w 252"/>
                  <a:gd name="T19" fmla="*/ 105 h 393"/>
                  <a:gd name="T20" fmla="*/ 171 w 252"/>
                  <a:gd name="T21" fmla="*/ 252 h 393"/>
                  <a:gd name="T22" fmla="*/ 105 w 252"/>
                  <a:gd name="T23" fmla="*/ 234 h 393"/>
                  <a:gd name="T24" fmla="*/ 94 w 252"/>
                  <a:gd name="T25" fmla="*/ 231 h 393"/>
                  <a:gd name="T26" fmla="*/ 92 w 252"/>
                  <a:gd name="T27" fmla="*/ 243 h 393"/>
                  <a:gd name="T28" fmla="*/ 55 w 252"/>
                  <a:gd name="T29" fmla="*/ 388 h 393"/>
                  <a:gd name="T30" fmla="*/ 77 w 252"/>
                  <a:gd name="T31" fmla="*/ 393 h 393"/>
                  <a:gd name="T32" fmla="*/ 111 w 252"/>
                  <a:gd name="T33" fmla="*/ 260 h 393"/>
                  <a:gd name="T34" fmla="*/ 176 w 252"/>
                  <a:gd name="T35" fmla="*/ 276 h 393"/>
                  <a:gd name="T36" fmla="*/ 187 w 252"/>
                  <a:gd name="T37" fmla="*/ 279 h 393"/>
                  <a:gd name="T38" fmla="*/ 190 w 252"/>
                  <a:gd name="T39" fmla="*/ 268 h 393"/>
                  <a:gd name="T40" fmla="*/ 230 w 252"/>
                  <a:gd name="T41" fmla="*/ 111 h 393"/>
                  <a:gd name="T42" fmla="*/ 208 w 252"/>
                  <a:gd name="T43" fmla="*/ 105 h 393"/>
                  <a:gd name="T44" fmla="*/ 107 w 252"/>
                  <a:gd name="T45" fmla="*/ 0 h 393"/>
                  <a:gd name="T46" fmla="*/ 54 w 252"/>
                  <a:gd name="T47" fmla="*/ 71 h 393"/>
                  <a:gd name="T48" fmla="*/ 119 w 252"/>
                  <a:gd name="T49" fmla="*/ 88 h 393"/>
                  <a:gd name="T50" fmla="*/ 107 w 252"/>
                  <a:gd name="T51"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393">
                    <a:moveTo>
                      <a:pt x="240" y="29"/>
                    </a:moveTo>
                    <a:lnTo>
                      <a:pt x="186" y="99"/>
                    </a:lnTo>
                    <a:lnTo>
                      <a:pt x="252" y="116"/>
                    </a:lnTo>
                    <a:lnTo>
                      <a:pt x="240" y="29"/>
                    </a:lnTo>
                    <a:moveTo>
                      <a:pt x="76" y="77"/>
                    </a:moveTo>
                    <a:lnTo>
                      <a:pt x="0" y="372"/>
                    </a:lnTo>
                    <a:lnTo>
                      <a:pt x="22" y="377"/>
                    </a:lnTo>
                    <a:lnTo>
                      <a:pt x="97" y="82"/>
                    </a:lnTo>
                    <a:lnTo>
                      <a:pt x="76" y="77"/>
                    </a:lnTo>
                    <a:moveTo>
                      <a:pt x="208" y="105"/>
                    </a:moveTo>
                    <a:lnTo>
                      <a:pt x="171" y="252"/>
                    </a:lnTo>
                    <a:lnTo>
                      <a:pt x="105" y="234"/>
                    </a:lnTo>
                    <a:lnTo>
                      <a:pt x="94" y="231"/>
                    </a:lnTo>
                    <a:lnTo>
                      <a:pt x="92" y="243"/>
                    </a:lnTo>
                    <a:lnTo>
                      <a:pt x="55" y="388"/>
                    </a:lnTo>
                    <a:lnTo>
                      <a:pt x="77" y="393"/>
                    </a:lnTo>
                    <a:lnTo>
                      <a:pt x="111" y="260"/>
                    </a:lnTo>
                    <a:lnTo>
                      <a:pt x="176" y="276"/>
                    </a:lnTo>
                    <a:lnTo>
                      <a:pt x="187" y="279"/>
                    </a:lnTo>
                    <a:lnTo>
                      <a:pt x="190" y="268"/>
                    </a:lnTo>
                    <a:lnTo>
                      <a:pt x="230" y="111"/>
                    </a:lnTo>
                    <a:lnTo>
                      <a:pt x="208" y="105"/>
                    </a:lnTo>
                    <a:moveTo>
                      <a:pt x="107" y="0"/>
                    </a:moveTo>
                    <a:lnTo>
                      <a:pt x="54" y="71"/>
                    </a:lnTo>
                    <a:lnTo>
                      <a:pt x="119" y="88"/>
                    </a:lnTo>
                    <a:lnTo>
                      <a:pt x="107"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2117" name="Group 119"/>
            <p:cNvGrpSpPr>
              <a:grpSpLocks noChangeAspect="1"/>
            </p:cNvGrpSpPr>
            <p:nvPr/>
          </p:nvGrpSpPr>
          <p:grpSpPr bwMode="auto">
            <a:xfrm>
              <a:off x="4457176" y="269892"/>
              <a:ext cx="757615" cy="927874"/>
              <a:chOff x="3374" y="1588"/>
              <a:chExt cx="930" cy="1139"/>
            </a:xfrm>
            <a:solidFill>
              <a:schemeClr val="bg1"/>
            </a:solidFill>
          </p:grpSpPr>
          <p:sp>
            <p:nvSpPr>
              <p:cNvPr id="2119" name="Freeform 120"/>
              <p:cNvSpPr>
                <a:spLocks noEditPoints="1"/>
              </p:cNvSpPr>
              <p:nvPr/>
            </p:nvSpPr>
            <p:spPr bwMode="auto">
              <a:xfrm>
                <a:off x="3374" y="2534"/>
                <a:ext cx="357" cy="193"/>
              </a:xfrm>
              <a:custGeom>
                <a:avLst/>
                <a:gdLst>
                  <a:gd name="T0" fmla="*/ 40 w 150"/>
                  <a:gd name="T1" fmla="*/ 47 h 81"/>
                  <a:gd name="T2" fmla="*/ 25 w 150"/>
                  <a:gd name="T3" fmla="*/ 39 h 81"/>
                  <a:gd name="T4" fmla="*/ 21 w 150"/>
                  <a:gd name="T5" fmla="*/ 24 h 81"/>
                  <a:gd name="T6" fmla="*/ 36 w 150"/>
                  <a:gd name="T7" fmla="*/ 16 h 81"/>
                  <a:gd name="T8" fmla="*/ 85 w 150"/>
                  <a:gd name="T9" fmla="*/ 27 h 81"/>
                  <a:gd name="T10" fmla="*/ 90 w 150"/>
                  <a:gd name="T11" fmla="*/ 28 h 81"/>
                  <a:gd name="T12" fmla="*/ 112 w 150"/>
                  <a:gd name="T13" fmla="*/ 36 h 81"/>
                  <a:gd name="T14" fmla="*/ 129 w 150"/>
                  <a:gd name="T15" fmla="*/ 45 h 81"/>
                  <a:gd name="T16" fmla="*/ 130 w 150"/>
                  <a:gd name="T17" fmla="*/ 57 h 81"/>
                  <a:gd name="T18" fmla="*/ 110 w 150"/>
                  <a:gd name="T19" fmla="*/ 65 h 81"/>
                  <a:gd name="T20" fmla="*/ 67 w 150"/>
                  <a:gd name="T21" fmla="*/ 55 h 81"/>
                  <a:gd name="T22" fmla="*/ 59 w 150"/>
                  <a:gd name="T23" fmla="*/ 53 h 81"/>
                  <a:gd name="T24" fmla="*/ 40 w 150"/>
                  <a:gd name="T25" fmla="*/ 47 h 81"/>
                  <a:gd name="T26" fmla="*/ 121 w 150"/>
                  <a:gd name="T27" fmla="*/ 21 h 81"/>
                  <a:gd name="T28" fmla="*/ 90 w 150"/>
                  <a:gd name="T29" fmla="*/ 11 h 81"/>
                  <a:gd name="T30" fmla="*/ 34 w 150"/>
                  <a:gd name="T31" fmla="*/ 1 h 81"/>
                  <a:gd name="T32" fmla="*/ 6 w 150"/>
                  <a:gd name="T33" fmla="*/ 21 h 81"/>
                  <a:gd name="T34" fmla="*/ 6 w 150"/>
                  <a:gd name="T35" fmla="*/ 47 h 81"/>
                  <a:gd name="T36" fmla="*/ 33 w 150"/>
                  <a:gd name="T37" fmla="*/ 62 h 81"/>
                  <a:gd name="T38" fmla="*/ 59 w 150"/>
                  <a:gd name="T39" fmla="*/ 70 h 81"/>
                  <a:gd name="T40" fmla="*/ 105 w 150"/>
                  <a:gd name="T41" fmla="*/ 80 h 81"/>
                  <a:gd name="T42" fmla="*/ 129 w 150"/>
                  <a:gd name="T43" fmla="*/ 77 h 81"/>
                  <a:gd name="T44" fmla="*/ 145 w 150"/>
                  <a:gd name="T45" fmla="*/ 61 h 81"/>
                  <a:gd name="T46" fmla="*/ 149 w 150"/>
                  <a:gd name="T47" fmla="*/ 42 h 81"/>
                  <a:gd name="T48" fmla="*/ 135 w 150"/>
                  <a:gd name="T49" fmla="*/ 27 h 81"/>
                  <a:gd name="T50" fmla="*/ 121 w 150"/>
                  <a:gd name="T51" fmla="*/ 2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0" h="81">
                    <a:moveTo>
                      <a:pt x="40" y="47"/>
                    </a:moveTo>
                    <a:cubicBezTo>
                      <a:pt x="33" y="44"/>
                      <a:pt x="28" y="41"/>
                      <a:pt x="25" y="39"/>
                    </a:cubicBezTo>
                    <a:cubicBezTo>
                      <a:pt x="19" y="35"/>
                      <a:pt x="17" y="30"/>
                      <a:pt x="21" y="24"/>
                    </a:cubicBezTo>
                    <a:cubicBezTo>
                      <a:pt x="23" y="20"/>
                      <a:pt x="28" y="17"/>
                      <a:pt x="36" y="16"/>
                    </a:cubicBezTo>
                    <a:cubicBezTo>
                      <a:pt x="43" y="16"/>
                      <a:pt x="60" y="19"/>
                      <a:pt x="85" y="27"/>
                    </a:cubicBezTo>
                    <a:cubicBezTo>
                      <a:pt x="90" y="28"/>
                      <a:pt x="90" y="28"/>
                      <a:pt x="90" y="28"/>
                    </a:cubicBezTo>
                    <a:cubicBezTo>
                      <a:pt x="99" y="31"/>
                      <a:pt x="106" y="33"/>
                      <a:pt x="112" y="36"/>
                    </a:cubicBezTo>
                    <a:cubicBezTo>
                      <a:pt x="121" y="39"/>
                      <a:pt x="127" y="42"/>
                      <a:pt x="129" y="45"/>
                    </a:cubicBezTo>
                    <a:cubicBezTo>
                      <a:pt x="132" y="49"/>
                      <a:pt x="133" y="53"/>
                      <a:pt x="130" y="57"/>
                    </a:cubicBezTo>
                    <a:cubicBezTo>
                      <a:pt x="127" y="63"/>
                      <a:pt x="120" y="66"/>
                      <a:pt x="110" y="65"/>
                    </a:cubicBezTo>
                    <a:cubicBezTo>
                      <a:pt x="100" y="64"/>
                      <a:pt x="86" y="61"/>
                      <a:pt x="67" y="55"/>
                    </a:cubicBezTo>
                    <a:cubicBezTo>
                      <a:pt x="59" y="53"/>
                      <a:pt x="59" y="53"/>
                      <a:pt x="59" y="53"/>
                    </a:cubicBezTo>
                    <a:cubicBezTo>
                      <a:pt x="52" y="51"/>
                      <a:pt x="46" y="49"/>
                      <a:pt x="40" y="47"/>
                    </a:cubicBezTo>
                    <a:close/>
                    <a:moveTo>
                      <a:pt x="121" y="21"/>
                    </a:moveTo>
                    <a:cubicBezTo>
                      <a:pt x="113" y="18"/>
                      <a:pt x="103" y="14"/>
                      <a:pt x="90" y="11"/>
                    </a:cubicBezTo>
                    <a:cubicBezTo>
                      <a:pt x="65" y="3"/>
                      <a:pt x="46" y="0"/>
                      <a:pt x="34" y="1"/>
                    </a:cubicBezTo>
                    <a:cubicBezTo>
                      <a:pt x="23" y="2"/>
                      <a:pt x="13" y="9"/>
                      <a:pt x="6" y="21"/>
                    </a:cubicBezTo>
                    <a:cubicBezTo>
                      <a:pt x="0" y="31"/>
                      <a:pt x="0" y="40"/>
                      <a:pt x="6" y="47"/>
                    </a:cubicBezTo>
                    <a:cubicBezTo>
                      <a:pt x="10" y="51"/>
                      <a:pt x="19" y="56"/>
                      <a:pt x="33" y="62"/>
                    </a:cubicBezTo>
                    <a:cubicBezTo>
                      <a:pt x="40" y="64"/>
                      <a:pt x="49" y="67"/>
                      <a:pt x="59" y="70"/>
                    </a:cubicBezTo>
                    <a:cubicBezTo>
                      <a:pt x="80" y="77"/>
                      <a:pt x="95" y="80"/>
                      <a:pt x="105" y="80"/>
                    </a:cubicBezTo>
                    <a:cubicBezTo>
                      <a:pt x="115" y="81"/>
                      <a:pt x="122" y="80"/>
                      <a:pt x="129" y="77"/>
                    </a:cubicBezTo>
                    <a:cubicBezTo>
                      <a:pt x="135" y="74"/>
                      <a:pt x="140" y="69"/>
                      <a:pt x="145" y="61"/>
                    </a:cubicBezTo>
                    <a:cubicBezTo>
                      <a:pt x="149" y="54"/>
                      <a:pt x="150" y="47"/>
                      <a:pt x="149" y="42"/>
                    </a:cubicBezTo>
                    <a:cubicBezTo>
                      <a:pt x="147" y="36"/>
                      <a:pt x="143" y="31"/>
                      <a:pt x="135" y="27"/>
                    </a:cubicBezTo>
                    <a:cubicBezTo>
                      <a:pt x="132" y="25"/>
                      <a:pt x="127" y="23"/>
                      <a:pt x="12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120" name="Freeform 121"/>
              <p:cNvSpPr>
                <a:spLocks noEditPoints="1"/>
              </p:cNvSpPr>
              <p:nvPr/>
            </p:nvSpPr>
            <p:spPr bwMode="auto">
              <a:xfrm>
                <a:off x="3564" y="2406"/>
                <a:ext cx="338" cy="185"/>
              </a:xfrm>
              <a:custGeom>
                <a:avLst/>
                <a:gdLst>
                  <a:gd name="T0" fmla="*/ 38 w 142"/>
                  <a:gd name="T1" fmla="*/ 34 h 78"/>
                  <a:gd name="T2" fmla="*/ 29 w 142"/>
                  <a:gd name="T3" fmla="*/ 29 h 78"/>
                  <a:gd name="T4" fmla="*/ 26 w 142"/>
                  <a:gd name="T5" fmla="*/ 21 h 78"/>
                  <a:gd name="T6" fmla="*/ 39 w 142"/>
                  <a:gd name="T7" fmla="*/ 16 h 78"/>
                  <a:gd name="T8" fmla="*/ 67 w 142"/>
                  <a:gd name="T9" fmla="*/ 22 h 78"/>
                  <a:gd name="T10" fmla="*/ 79 w 142"/>
                  <a:gd name="T11" fmla="*/ 26 h 78"/>
                  <a:gd name="T12" fmla="*/ 89 w 142"/>
                  <a:gd name="T13" fmla="*/ 31 h 78"/>
                  <a:gd name="T14" fmla="*/ 92 w 142"/>
                  <a:gd name="T15" fmla="*/ 40 h 78"/>
                  <a:gd name="T16" fmla="*/ 80 w 142"/>
                  <a:gd name="T17" fmla="*/ 45 h 78"/>
                  <a:gd name="T18" fmla="*/ 51 w 142"/>
                  <a:gd name="T19" fmla="*/ 38 h 78"/>
                  <a:gd name="T20" fmla="*/ 38 w 142"/>
                  <a:gd name="T21" fmla="*/ 34 h 78"/>
                  <a:gd name="T22" fmla="*/ 90 w 142"/>
                  <a:gd name="T23" fmla="*/ 12 h 78"/>
                  <a:gd name="T24" fmla="*/ 73 w 142"/>
                  <a:gd name="T25" fmla="*/ 7 h 78"/>
                  <a:gd name="T26" fmla="*/ 34 w 142"/>
                  <a:gd name="T27" fmla="*/ 0 h 78"/>
                  <a:gd name="T28" fmla="*/ 15 w 142"/>
                  <a:gd name="T29" fmla="*/ 11 h 78"/>
                  <a:gd name="T30" fmla="*/ 13 w 142"/>
                  <a:gd name="T31" fmla="*/ 19 h 78"/>
                  <a:gd name="T32" fmla="*/ 18 w 142"/>
                  <a:gd name="T33" fmla="*/ 28 h 78"/>
                  <a:gd name="T34" fmla="*/ 18 w 142"/>
                  <a:gd name="T35" fmla="*/ 28 h 78"/>
                  <a:gd name="T36" fmla="*/ 8 w 142"/>
                  <a:gd name="T37" fmla="*/ 25 h 78"/>
                  <a:gd name="T38" fmla="*/ 0 w 142"/>
                  <a:gd name="T39" fmla="*/ 39 h 78"/>
                  <a:gd name="T40" fmla="*/ 134 w 142"/>
                  <a:gd name="T41" fmla="*/ 78 h 78"/>
                  <a:gd name="T42" fmla="*/ 142 w 142"/>
                  <a:gd name="T43" fmla="*/ 64 h 78"/>
                  <a:gd name="T44" fmla="*/ 91 w 142"/>
                  <a:gd name="T45" fmla="*/ 49 h 78"/>
                  <a:gd name="T46" fmla="*/ 91 w 142"/>
                  <a:gd name="T47" fmla="*/ 49 h 78"/>
                  <a:gd name="T48" fmla="*/ 104 w 142"/>
                  <a:gd name="T49" fmla="*/ 45 h 78"/>
                  <a:gd name="T50" fmla="*/ 111 w 142"/>
                  <a:gd name="T51" fmla="*/ 39 h 78"/>
                  <a:gd name="T52" fmla="*/ 108 w 142"/>
                  <a:gd name="T53" fmla="*/ 22 h 78"/>
                  <a:gd name="T54" fmla="*/ 90 w 142"/>
                  <a:gd name="T55" fmla="*/ 1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2" h="78">
                    <a:moveTo>
                      <a:pt x="38" y="34"/>
                    </a:moveTo>
                    <a:cubicBezTo>
                      <a:pt x="34" y="32"/>
                      <a:pt x="31" y="31"/>
                      <a:pt x="29" y="29"/>
                    </a:cubicBezTo>
                    <a:cubicBezTo>
                      <a:pt x="25" y="27"/>
                      <a:pt x="24" y="24"/>
                      <a:pt x="26" y="21"/>
                    </a:cubicBezTo>
                    <a:cubicBezTo>
                      <a:pt x="28" y="17"/>
                      <a:pt x="33" y="16"/>
                      <a:pt x="39" y="16"/>
                    </a:cubicBezTo>
                    <a:cubicBezTo>
                      <a:pt x="45" y="16"/>
                      <a:pt x="54" y="18"/>
                      <a:pt x="67" y="22"/>
                    </a:cubicBezTo>
                    <a:cubicBezTo>
                      <a:pt x="71" y="23"/>
                      <a:pt x="75" y="25"/>
                      <a:pt x="79" y="26"/>
                    </a:cubicBezTo>
                    <a:cubicBezTo>
                      <a:pt x="83" y="28"/>
                      <a:pt x="87" y="29"/>
                      <a:pt x="89" y="31"/>
                    </a:cubicBezTo>
                    <a:cubicBezTo>
                      <a:pt x="93" y="34"/>
                      <a:pt x="94" y="37"/>
                      <a:pt x="92" y="40"/>
                    </a:cubicBezTo>
                    <a:cubicBezTo>
                      <a:pt x="90" y="44"/>
                      <a:pt x="86" y="45"/>
                      <a:pt x="80" y="45"/>
                    </a:cubicBezTo>
                    <a:cubicBezTo>
                      <a:pt x="73" y="44"/>
                      <a:pt x="64" y="42"/>
                      <a:pt x="51" y="38"/>
                    </a:cubicBezTo>
                    <a:cubicBezTo>
                      <a:pt x="46" y="36"/>
                      <a:pt x="42" y="35"/>
                      <a:pt x="38" y="34"/>
                    </a:cubicBezTo>
                    <a:close/>
                    <a:moveTo>
                      <a:pt x="90" y="12"/>
                    </a:moveTo>
                    <a:cubicBezTo>
                      <a:pt x="85" y="11"/>
                      <a:pt x="79" y="9"/>
                      <a:pt x="73" y="7"/>
                    </a:cubicBezTo>
                    <a:cubicBezTo>
                      <a:pt x="56" y="2"/>
                      <a:pt x="43" y="0"/>
                      <a:pt x="34" y="0"/>
                    </a:cubicBezTo>
                    <a:cubicBezTo>
                      <a:pt x="25" y="1"/>
                      <a:pt x="19" y="4"/>
                      <a:pt x="15" y="11"/>
                    </a:cubicBezTo>
                    <a:cubicBezTo>
                      <a:pt x="13" y="14"/>
                      <a:pt x="13" y="16"/>
                      <a:pt x="13" y="19"/>
                    </a:cubicBezTo>
                    <a:cubicBezTo>
                      <a:pt x="14" y="22"/>
                      <a:pt x="16" y="25"/>
                      <a:pt x="18" y="28"/>
                    </a:cubicBezTo>
                    <a:cubicBezTo>
                      <a:pt x="18" y="28"/>
                      <a:pt x="18" y="28"/>
                      <a:pt x="18" y="28"/>
                    </a:cubicBezTo>
                    <a:cubicBezTo>
                      <a:pt x="8" y="25"/>
                      <a:pt x="8" y="25"/>
                      <a:pt x="8" y="25"/>
                    </a:cubicBezTo>
                    <a:cubicBezTo>
                      <a:pt x="0" y="39"/>
                      <a:pt x="0" y="39"/>
                      <a:pt x="0" y="39"/>
                    </a:cubicBezTo>
                    <a:cubicBezTo>
                      <a:pt x="134" y="78"/>
                      <a:pt x="134" y="78"/>
                      <a:pt x="134" y="78"/>
                    </a:cubicBezTo>
                    <a:cubicBezTo>
                      <a:pt x="142" y="64"/>
                      <a:pt x="142" y="64"/>
                      <a:pt x="142" y="64"/>
                    </a:cubicBezTo>
                    <a:cubicBezTo>
                      <a:pt x="91" y="49"/>
                      <a:pt x="91" y="49"/>
                      <a:pt x="91" y="49"/>
                    </a:cubicBezTo>
                    <a:cubicBezTo>
                      <a:pt x="91" y="49"/>
                      <a:pt x="91" y="49"/>
                      <a:pt x="91" y="49"/>
                    </a:cubicBezTo>
                    <a:cubicBezTo>
                      <a:pt x="97" y="48"/>
                      <a:pt x="102" y="46"/>
                      <a:pt x="104" y="45"/>
                    </a:cubicBezTo>
                    <a:cubicBezTo>
                      <a:pt x="107" y="43"/>
                      <a:pt x="109" y="41"/>
                      <a:pt x="111" y="39"/>
                    </a:cubicBezTo>
                    <a:cubicBezTo>
                      <a:pt x="114" y="33"/>
                      <a:pt x="113" y="27"/>
                      <a:pt x="108" y="22"/>
                    </a:cubicBezTo>
                    <a:cubicBezTo>
                      <a:pt x="105" y="19"/>
                      <a:pt x="99" y="16"/>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123" name="Freeform 122"/>
              <p:cNvSpPr>
                <a:spLocks/>
              </p:cNvSpPr>
              <p:nvPr/>
            </p:nvSpPr>
            <p:spPr bwMode="auto">
              <a:xfrm>
                <a:off x="3597" y="2290"/>
                <a:ext cx="298" cy="118"/>
              </a:xfrm>
              <a:custGeom>
                <a:avLst/>
                <a:gdLst>
                  <a:gd name="T0" fmla="*/ 124 w 298"/>
                  <a:gd name="T1" fmla="*/ 9 h 118"/>
                  <a:gd name="T2" fmla="*/ 91 w 298"/>
                  <a:gd name="T3" fmla="*/ 0 h 118"/>
                  <a:gd name="T4" fmla="*/ 79 w 298"/>
                  <a:gd name="T5" fmla="*/ 21 h 118"/>
                  <a:gd name="T6" fmla="*/ 19 w 298"/>
                  <a:gd name="T7" fmla="*/ 2 h 118"/>
                  <a:gd name="T8" fmla="*/ 0 w 298"/>
                  <a:gd name="T9" fmla="*/ 35 h 118"/>
                  <a:gd name="T10" fmla="*/ 60 w 298"/>
                  <a:gd name="T11" fmla="*/ 54 h 118"/>
                  <a:gd name="T12" fmla="*/ 48 w 298"/>
                  <a:gd name="T13" fmla="*/ 73 h 118"/>
                  <a:gd name="T14" fmla="*/ 79 w 298"/>
                  <a:gd name="T15" fmla="*/ 83 h 118"/>
                  <a:gd name="T16" fmla="*/ 91 w 298"/>
                  <a:gd name="T17" fmla="*/ 64 h 118"/>
                  <a:gd name="T18" fmla="*/ 279 w 298"/>
                  <a:gd name="T19" fmla="*/ 118 h 118"/>
                  <a:gd name="T20" fmla="*/ 298 w 298"/>
                  <a:gd name="T21" fmla="*/ 85 h 118"/>
                  <a:gd name="T22" fmla="*/ 112 w 298"/>
                  <a:gd name="T23" fmla="*/ 30 h 118"/>
                  <a:gd name="T24" fmla="*/ 124 w 298"/>
                  <a:gd name="T25" fmla="*/ 9 h 118"/>
                  <a:gd name="T26" fmla="*/ 124 w 298"/>
                  <a:gd name="T27" fmla="*/ 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8" h="118">
                    <a:moveTo>
                      <a:pt x="124" y="9"/>
                    </a:moveTo>
                    <a:lnTo>
                      <a:pt x="91" y="0"/>
                    </a:lnTo>
                    <a:lnTo>
                      <a:pt x="79" y="21"/>
                    </a:lnTo>
                    <a:lnTo>
                      <a:pt x="19" y="2"/>
                    </a:lnTo>
                    <a:lnTo>
                      <a:pt x="0" y="35"/>
                    </a:lnTo>
                    <a:lnTo>
                      <a:pt x="60" y="54"/>
                    </a:lnTo>
                    <a:lnTo>
                      <a:pt x="48" y="73"/>
                    </a:lnTo>
                    <a:lnTo>
                      <a:pt x="79" y="83"/>
                    </a:lnTo>
                    <a:lnTo>
                      <a:pt x="91" y="64"/>
                    </a:lnTo>
                    <a:lnTo>
                      <a:pt x="279" y="118"/>
                    </a:lnTo>
                    <a:lnTo>
                      <a:pt x="298" y="85"/>
                    </a:lnTo>
                    <a:lnTo>
                      <a:pt x="112" y="30"/>
                    </a:lnTo>
                    <a:lnTo>
                      <a:pt x="124" y="9"/>
                    </a:lnTo>
                    <a:lnTo>
                      <a:pt x="124"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124" name="Freeform 123"/>
              <p:cNvSpPr>
                <a:spLocks noEditPoints="1"/>
              </p:cNvSpPr>
              <p:nvPr/>
            </p:nvSpPr>
            <p:spPr bwMode="auto">
              <a:xfrm>
                <a:off x="3623" y="2202"/>
                <a:ext cx="322" cy="121"/>
              </a:xfrm>
              <a:custGeom>
                <a:avLst/>
                <a:gdLst>
                  <a:gd name="T0" fmla="*/ 16 w 135"/>
                  <a:gd name="T1" fmla="*/ 1 h 51"/>
                  <a:gd name="T2" fmla="*/ 15 w 135"/>
                  <a:gd name="T3" fmla="*/ 1 h 51"/>
                  <a:gd name="T4" fmla="*/ 7 w 135"/>
                  <a:gd name="T5" fmla="*/ 1 h 51"/>
                  <a:gd name="T6" fmla="*/ 1 w 135"/>
                  <a:gd name="T7" fmla="*/ 6 h 51"/>
                  <a:gd name="T8" fmla="*/ 1 w 135"/>
                  <a:gd name="T9" fmla="*/ 12 h 51"/>
                  <a:gd name="T10" fmla="*/ 6 w 135"/>
                  <a:gd name="T11" fmla="*/ 16 h 51"/>
                  <a:gd name="T12" fmla="*/ 6 w 135"/>
                  <a:gd name="T13" fmla="*/ 16 h 51"/>
                  <a:gd name="T14" fmla="*/ 14 w 135"/>
                  <a:gd name="T15" fmla="*/ 16 h 51"/>
                  <a:gd name="T16" fmla="*/ 20 w 135"/>
                  <a:gd name="T17" fmla="*/ 11 h 51"/>
                  <a:gd name="T18" fmla="*/ 21 w 135"/>
                  <a:gd name="T19" fmla="*/ 5 h 51"/>
                  <a:gd name="T20" fmla="*/ 16 w 135"/>
                  <a:gd name="T21" fmla="*/ 1 h 51"/>
                  <a:gd name="T22" fmla="*/ 135 w 135"/>
                  <a:gd name="T23" fmla="*/ 37 h 51"/>
                  <a:gd name="T24" fmla="*/ 43 w 135"/>
                  <a:gd name="T25" fmla="*/ 10 h 51"/>
                  <a:gd name="T26" fmla="*/ 35 w 135"/>
                  <a:gd name="T27" fmla="*/ 24 h 51"/>
                  <a:gd name="T28" fmla="*/ 127 w 135"/>
                  <a:gd name="T29" fmla="*/ 51 h 51"/>
                  <a:gd name="T30" fmla="*/ 135 w 135"/>
                  <a:gd name="T31" fmla="*/ 3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5" h="51">
                    <a:moveTo>
                      <a:pt x="16" y="1"/>
                    </a:moveTo>
                    <a:cubicBezTo>
                      <a:pt x="16" y="1"/>
                      <a:pt x="16" y="1"/>
                      <a:pt x="15" y="1"/>
                    </a:cubicBezTo>
                    <a:cubicBezTo>
                      <a:pt x="13" y="0"/>
                      <a:pt x="10" y="0"/>
                      <a:pt x="7" y="1"/>
                    </a:cubicBezTo>
                    <a:cubicBezTo>
                      <a:pt x="5" y="2"/>
                      <a:pt x="3" y="3"/>
                      <a:pt x="1" y="6"/>
                    </a:cubicBezTo>
                    <a:cubicBezTo>
                      <a:pt x="0" y="8"/>
                      <a:pt x="0" y="10"/>
                      <a:pt x="1" y="12"/>
                    </a:cubicBezTo>
                    <a:cubicBezTo>
                      <a:pt x="2" y="13"/>
                      <a:pt x="3" y="15"/>
                      <a:pt x="6" y="16"/>
                    </a:cubicBezTo>
                    <a:cubicBezTo>
                      <a:pt x="6" y="16"/>
                      <a:pt x="6" y="16"/>
                      <a:pt x="6" y="16"/>
                    </a:cubicBezTo>
                    <a:cubicBezTo>
                      <a:pt x="9" y="17"/>
                      <a:pt x="12" y="17"/>
                      <a:pt x="14" y="16"/>
                    </a:cubicBezTo>
                    <a:cubicBezTo>
                      <a:pt x="17" y="15"/>
                      <a:pt x="19" y="13"/>
                      <a:pt x="20" y="11"/>
                    </a:cubicBezTo>
                    <a:cubicBezTo>
                      <a:pt x="22" y="9"/>
                      <a:pt x="22" y="7"/>
                      <a:pt x="21" y="5"/>
                    </a:cubicBezTo>
                    <a:cubicBezTo>
                      <a:pt x="20" y="3"/>
                      <a:pt x="18" y="2"/>
                      <a:pt x="16" y="1"/>
                    </a:cubicBezTo>
                    <a:close/>
                    <a:moveTo>
                      <a:pt x="135" y="37"/>
                    </a:moveTo>
                    <a:cubicBezTo>
                      <a:pt x="43" y="10"/>
                      <a:pt x="43" y="10"/>
                      <a:pt x="43" y="10"/>
                    </a:cubicBezTo>
                    <a:cubicBezTo>
                      <a:pt x="35" y="24"/>
                      <a:pt x="35" y="24"/>
                      <a:pt x="35" y="24"/>
                    </a:cubicBezTo>
                    <a:cubicBezTo>
                      <a:pt x="127" y="51"/>
                      <a:pt x="127" y="51"/>
                      <a:pt x="127" y="51"/>
                    </a:cubicBezTo>
                    <a:cubicBezTo>
                      <a:pt x="135" y="37"/>
                      <a:pt x="135" y="37"/>
                      <a:pt x="135"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125" name="Freeform 124"/>
              <p:cNvSpPr>
                <a:spLocks noEditPoints="1"/>
              </p:cNvSpPr>
              <p:nvPr/>
            </p:nvSpPr>
            <p:spPr bwMode="auto">
              <a:xfrm>
                <a:off x="3769" y="2090"/>
                <a:ext cx="245" cy="142"/>
              </a:xfrm>
              <a:custGeom>
                <a:avLst/>
                <a:gdLst>
                  <a:gd name="T0" fmla="*/ 30 w 103"/>
                  <a:gd name="T1" fmla="*/ 34 h 60"/>
                  <a:gd name="T2" fmla="*/ 20 w 103"/>
                  <a:gd name="T3" fmla="*/ 29 h 60"/>
                  <a:gd name="T4" fmla="*/ 19 w 103"/>
                  <a:gd name="T5" fmla="*/ 21 h 60"/>
                  <a:gd name="T6" fmla="*/ 30 w 103"/>
                  <a:gd name="T7" fmla="*/ 16 h 60"/>
                  <a:gd name="T8" fmla="*/ 63 w 103"/>
                  <a:gd name="T9" fmla="*/ 23 h 60"/>
                  <a:gd name="T10" fmla="*/ 74 w 103"/>
                  <a:gd name="T11" fmla="*/ 27 h 60"/>
                  <a:gd name="T12" fmla="*/ 83 w 103"/>
                  <a:gd name="T13" fmla="*/ 32 h 60"/>
                  <a:gd name="T14" fmla="*/ 85 w 103"/>
                  <a:gd name="T15" fmla="*/ 40 h 60"/>
                  <a:gd name="T16" fmla="*/ 75 w 103"/>
                  <a:gd name="T17" fmla="*/ 45 h 60"/>
                  <a:gd name="T18" fmla="*/ 40 w 103"/>
                  <a:gd name="T19" fmla="*/ 37 h 60"/>
                  <a:gd name="T20" fmla="*/ 30 w 103"/>
                  <a:gd name="T21" fmla="*/ 34 h 60"/>
                  <a:gd name="T22" fmla="*/ 79 w 103"/>
                  <a:gd name="T23" fmla="*/ 12 h 60"/>
                  <a:gd name="T24" fmla="*/ 67 w 103"/>
                  <a:gd name="T25" fmla="*/ 8 h 60"/>
                  <a:gd name="T26" fmla="*/ 24 w 103"/>
                  <a:gd name="T27" fmla="*/ 3 h 60"/>
                  <a:gd name="T28" fmla="*/ 4 w 103"/>
                  <a:gd name="T29" fmla="*/ 16 h 60"/>
                  <a:gd name="T30" fmla="*/ 4 w 103"/>
                  <a:gd name="T31" fmla="*/ 17 h 60"/>
                  <a:gd name="T32" fmla="*/ 4 w 103"/>
                  <a:gd name="T33" fmla="*/ 36 h 60"/>
                  <a:gd name="T34" fmla="*/ 25 w 103"/>
                  <a:gd name="T35" fmla="*/ 50 h 60"/>
                  <a:gd name="T36" fmla="*/ 39 w 103"/>
                  <a:gd name="T37" fmla="*/ 54 h 60"/>
                  <a:gd name="T38" fmla="*/ 77 w 103"/>
                  <a:gd name="T39" fmla="*/ 59 h 60"/>
                  <a:gd name="T40" fmla="*/ 100 w 103"/>
                  <a:gd name="T41" fmla="*/ 44 h 60"/>
                  <a:gd name="T42" fmla="*/ 100 w 103"/>
                  <a:gd name="T43" fmla="*/ 25 h 60"/>
                  <a:gd name="T44" fmla="*/ 79 w 103"/>
                  <a:gd name="T45"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3" h="60">
                    <a:moveTo>
                      <a:pt x="30" y="34"/>
                    </a:moveTo>
                    <a:cubicBezTo>
                      <a:pt x="25" y="32"/>
                      <a:pt x="22" y="31"/>
                      <a:pt x="20" y="29"/>
                    </a:cubicBezTo>
                    <a:cubicBezTo>
                      <a:pt x="17" y="27"/>
                      <a:pt x="17" y="24"/>
                      <a:pt x="19" y="21"/>
                    </a:cubicBezTo>
                    <a:cubicBezTo>
                      <a:pt x="21" y="17"/>
                      <a:pt x="25" y="16"/>
                      <a:pt x="30" y="16"/>
                    </a:cubicBezTo>
                    <a:cubicBezTo>
                      <a:pt x="36" y="16"/>
                      <a:pt x="47" y="19"/>
                      <a:pt x="63" y="23"/>
                    </a:cubicBezTo>
                    <a:cubicBezTo>
                      <a:pt x="67" y="25"/>
                      <a:pt x="71" y="26"/>
                      <a:pt x="74" y="27"/>
                    </a:cubicBezTo>
                    <a:cubicBezTo>
                      <a:pt x="78" y="29"/>
                      <a:pt x="81" y="30"/>
                      <a:pt x="83" y="32"/>
                    </a:cubicBezTo>
                    <a:cubicBezTo>
                      <a:pt x="87" y="34"/>
                      <a:pt x="87" y="37"/>
                      <a:pt x="85" y="40"/>
                    </a:cubicBezTo>
                    <a:cubicBezTo>
                      <a:pt x="84" y="43"/>
                      <a:pt x="80" y="45"/>
                      <a:pt x="75" y="45"/>
                    </a:cubicBezTo>
                    <a:cubicBezTo>
                      <a:pt x="70" y="45"/>
                      <a:pt x="58" y="43"/>
                      <a:pt x="40" y="37"/>
                    </a:cubicBezTo>
                    <a:cubicBezTo>
                      <a:pt x="36" y="36"/>
                      <a:pt x="32" y="35"/>
                      <a:pt x="30" y="34"/>
                    </a:cubicBezTo>
                    <a:close/>
                    <a:moveTo>
                      <a:pt x="79" y="12"/>
                    </a:moveTo>
                    <a:cubicBezTo>
                      <a:pt x="75" y="10"/>
                      <a:pt x="71" y="9"/>
                      <a:pt x="67" y="8"/>
                    </a:cubicBezTo>
                    <a:cubicBezTo>
                      <a:pt x="48" y="2"/>
                      <a:pt x="33" y="0"/>
                      <a:pt x="24" y="3"/>
                    </a:cubicBezTo>
                    <a:cubicBezTo>
                      <a:pt x="15" y="5"/>
                      <a:pt x="8" y="9"/>
                      <a:pt x="4" y="16"/>
                    </a:cubicBezTo>
                    <a:cubicBezTo>
                      <a:pt x="4" y="17"/>
                      <a:pt x="4" y="17"/>
                      <a:pt x="4" y="17"/>
                    </a:cubicBezTo>
                    <a:cubicBezTo>
                      <a:pt x="0" y="23"/>
                      <a:pt x="0" y="30"/>
                      <a:pt x="4" y="36"/>
                    </a:cubicBezTo>
                    <a:cubicBezTo>
                      <a:pt x="7" y="41"/>
                      <a:pt x="14" y="45"/>
                      <a:pt x="25" y="50"/>
                    </a:cubicBezTo>
                    <a:cubicBezTo>
                      <a:pt x="29" y="51"/>
                      <a:pt x="34" y="53"/>
                      <a:pt x="39" y="54"/>
                    </a:cubicBezTo>
                    <a:cubicBezTo>
                      <a:pt x="55" y="59"/>
                      <a:pt x="67" y="60"/>
                      <a:pt x="77" y="59"/>
                    </a:cubicBezTo>
                    <a:cubicBezTo>
                      <a:pt x="87" y="57"/>
                      <a:pt x="95" y="52"/>
                      <a:pt x="100" y="44"/>
                    </a:cubicBezTo>
                    <a:cubicBezTo>
                      <a:pt x="103" y="38"/>
                      <a:pt x="103" y="31"/>
                      <a:pt x="100" y="25"/>
                    </a:cubicBezTo>
                    <a:cubicBezTo>
                      <a:pt x="97" y="20"/>
                      <a:pt x="90" y="16"/>
                      <a:pt x="7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126" name="Freeform 125"/>
              <p:cNvSpPr>
                <a:spLocks/>
              </p:cNvSpPr>
              <p:nvPr/>
            </p:nvSpPr>
            <p:spPr bwMode="auto">
              <a:xfrm>
                <a:off x="3838" y="1933"/>
                <a:ext cx="283" cy="166"/>
              </a:xfrm>
              <a:custGeom>
                <a:avLst/>
                <a:gdLst>
                  <a:gd name="T0" fmla="*/ 119 w 119"/>
                  <a:gd name="T1" fmla="*/ 26 h 70"/>
                  <a:gd name="T2" fmla="*/ 47 w 119"/>
                  <a:gd name="T3" fmla="*/ 5 h 70"/>
                  <a:gd name="T4" fmla="*/ 16 w 119"/>
                  <a:gd name="T5" fmla="*/ 14 h 70"/>
                  <a:gd name="T6" fmla="*/ 18 w 119"/>
                  <a:gd name="T7" fmla="*/ 31 h 70"/>
                  <a:gd name="T8" fmla="*/ 17 w 119"/>
                  <a:gd name="T9" fmla="*/ 31 h 70"/>
                  <a:gd name="T10" fmla="*/ 8 w 119"/>
                  <a:gd name="T11" fmla="*/ 29 h 70"/>
                  <a:gd name="T12" fmla="*/ 0 w 119"/>
                  <a:gd name="T13" fmla="*/ 43 h 70"/>
                  <a:gd name="T14" fmla="*/ 93 w 119"/>
                  <a:gd name="T15" fmla="*/ 70 h 70"/>
                  <a:gd name="T16" fmla="*/ 101 w 119"/>
                  <a:gd name="T17" fmla="*/ 56 h 70"/>
                  <a:gd name="T18" fmla="*/ 34 w 119"/>
                  <a:gd name="T19" fmla="*/ 37 h 70"/>
                  <a:gd name="T20" fmla="*/ 32 w 119"/>
                  <a:gd name="T21" fmla="*/ 36 h 70"/>
                  <a:gd name="T22" fmla="*/ 25 w 119"/>
                  <a:gd name="T23" fmla="*/ 31 h 70"/>
                  <a:gd name="T24" fmla="*/ 25 w 119"/>
                  <a:gd name="T25" fmla="*/ 24 h 70"/>
                  <a:gd name="T26" fmla="*/ 44 w 119"/>
                  <a:gd name="T27" fmla="*/ 20 h 70"/>
                  <a:gd name="T28" fmla="*/ 111 w 119"/>
                  <a:gd name="T29" fmla="*/ 39 h 70"/>
                  <a:gd name="T30" fmla="*/ 119 w 119"/>
                  <a:gd name="T31"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70">
                    <a:moveTo>
                      <a:pt x="119" y="26"/>
                    </a:moveTo>
                    <a:cubicBezTo>
                      <a:pt x="47" y="5"/>
                      <a:pt x="47" y="5"/>
                      <a:pt x="47" y="5"/>
                    </a:cubicBezTo>
                    <a:cubicBezTo>
                      <a:pt x="32" y="0"/>
                      <a:pt x="22" y="3"/>
                      <a:pt x="16" y="14"/>
                    </a:cubicBezTo>
                    <a:cubicBezTo>
                      <a:pt x="12" y="20"/>
                      <a:pt x="13" y="26"/>
                      <a:pt x="18" y="31"/>
                    </a:cubicBezTo>
                    <a:cubicBezTo>
                      <a:pt x="17" y="31"/>
                      <a:pt x="17" y="31"/>
                      <a:pt x="17" y="31"/>
                    </a:cubicBezTo>
                    <a:cubicBezTo>
                      <a:pt x="8" y="29"/>
                      <a:pt x="8" y="29"/>
                      <a:pt x="8" y="29"/>
                    </a:cubicBezTo>
                    <a:cubicBezTo>
                      <a:pt x="0" y="43"/>
                      <a:pt x="0" y="43"/>
                      <a:pt x="0" y="43"/>
                    </a:cubicBezTo>
                    <a:cubicBezTo>
                      <a:pt x="93" y="70"/>
                      <a:pt x="93" y="70"/>
                      <a:pt x="93" y="70"/>
                    </a:cubicBezTo>
                    <a:cubicBezTo>
                      <a:pt x="101" y="56"/>
                      <a:pt x="101" y="56"/>
                      <a:pt x="101" y="56"/>
                    </a:cubicBezTo>
                    <a:cubicBezTo>
                      <a:pt x="34" y="37"/>
                      <a:pt x="34" y="37"/>
                      <a:pt x="34" y="37"/>
                    </a:cubicBezTo>
                    <a:cubicBezTo>
                      <a:pt x="33" y="36"/>
                      <a:pt x="32" y="36"/>
                      <a:pt x="32" y="36"/>
                    </a:cubicBezTo>
                    <a:cubicBezTo>
                      <a:pt x="29" y="35"/>
                      <a:pt x="26" y="33"/>
                      <a:pt x="25" y="31"/>
                    </a:cubicBezTo>
                    <a:cubicBezTo>
                      <a:pt x="24" y="29"/>
                      <a:pt x="24" y="27"/>
                      <a:pt x="25" y="24"/>
                    </a:cubicBezTo>
                    <a:cubicBezTo>
                      <a:pt x="29" y="18"/>
                      <a:pt x="35" y="17"/>
                      <a:pt x="44" y="20"/>
                    </a:cubicBezTo>
                    <a:cubicBezTo>
                      <a:pt x="111" y="39"/>
                      <a:pt x="111" y="39"/>
                      <a:pt x="111" y="39"/>
                    </a:cubicBezTo>
                    <a:cubicBezTo>
                      <a:pt x="119" y="26"/>
                      <a:pt x="119" y="26"/>
                      <a:pt x="1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127" name="Freeform 126"/>
              <p:cNvSpPr>
                <a:spLocks noEditPoints="1"/>
              </p:cNvSpPr>
              <p:nvPr/>
            </p:nvSpPr>
            <p:spPr bwMode="auto">
              <a:xfrm>
                <a:off x="3861" y="1588"/>
                <a:ext cx="443" cy="271"/>
              </a:xfrm>
              <a:custGeom>
                <a:avLst/>
                <a:gdLst>
                  <a:gd name="T0" fmla="*/ 31 w 186"/>
                  <a:gd name="T1" fmla="*/ 48 h 114"/>
                  <a:gd name="T2" fmla="*/ 28 w 186"/>
                  <a:gd name="T3" fmla="*/ 37 h 114"/>
                  <a:gd name="T4" fmla="*/ 42 w 186"/>
                  <a:gd name="T5" fmla="*/ 32 h 114"/>
                  <a:gd name="T6" fmla="*/ 89 w 186"/>
                  <a:gd name="T7" fmla="*/ 46 h 114"/>
                  <a:gd name="T8" fmla="*/ 80 w 186"/>
                  <a:gd name="T9" fmla="*/ 62 h 114"/>
                  <a:gd name="T10" fmla="*/ 32 w 186"/>
                  <a:gd name="T11" fmla="*/ 48 h 114"/>
                  <a:gd name="T12" fmla="*/ 31 w 186"/>
                  <a:gd name="T13" fmla="*/ 48 h 114"/>
                  <a:gd name="T14" fmla="*/ 186 w 186"/>
                  <a:gd name="T15" fmla="*/ 40 h 114"/>
                  <a:gd name="T16" fmla="*/ 60 w 186"/>
                  <a:gd name="T17" fmla="*/ 3 h 114"/>
                  <a:gd name="T18" fmla="*/ 29 w 186"/>
                  <a:gd name="T19" fmla="*/ 9 h 114"/>
                  <a:gd name="T20" fmla="*/ 8 w 186"/>
                  <a:gd name="T21" fmla="*/ 31 h 114"/>
                  <a:gd name="T22" fmla="*/ 0 w 186"/>
                  <a:gd name="T23" fmla="*/ 57 h 114"/>
                  <a:gd name="T24" fmla="*/ 14 w 186"/>
                  <a:gd name="T25" fmla="*/ 76 h 114"/>
                  <a:gd name="T26" fmla="*/ 16 w 186"/>
                  <a:gd name="T27" fmla="*/ 77 h 114"/>
                  <a:gd name="T28" fmla="*/ 142 w 186"/>
                  <a:gd name="T29" fmla="*/ 114 h 114"/>
                  <a:gd name="T30" fmla="*/ 159 w 186"/>
                  <a:gd name="T31" fmla="*/ 86 h 114"/>
                  <a:gd name="T32" fmla="*/ 99 w 186"/>
                  <a:gd name="T33" fmla="*/ 68 h 114"/>
                  <a:gd name="T34" fmla="*/ 109 w 186"/>
                  <a:gd name="T35" fmla="*/ 51 h 114"/>
                  <a:gd name="T36" fmla="*/ 169 w 186"/>
                  <a:gd name="T37" fmla="*/ 69 h 114"/>
                  <a:gd name="T38" fmla="*/ 186 w 186"/>
                  <a:gd name="T39" fmla="*/ 4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6" h="114">
                    <a:moveTo>
                      <a:pt x="31" y="48"/>
                    </a:moveTo>
                    <a:cubicBezTo>
                      <a:pt x="26" y="46"/>
                      <a:pt x="25" y="42"/>
                      <a:pt x="28" y="37"/>
                    </a:cubicBezTo>
                    <a:cubicBezTo>
                      <a:pt x="31" y="32"/>
                      <a:pt x="36" y="30"/>
                      <a:pt x="42" y="32"/>
                    </a:cubicBezTo>
                    <a:cubicBezTo>
                      <a:pt x="89" y="46"/>
                      <a:pt x="89" y="46"/>
                      <a:pt x="89" y="46"/>
                    </a:cubicBezTo>
                    <a:cubicBezTo>
                      <a:pt x="80" y="62"/>
                      <a:pt x="80" y="62"/>
                      <a:pt x="80" y="62"/>
                    </a:cubicBezTo>
                    <a:cubicBezTo>
                      <a:pt x="32" y="48"/>
                      <a:pt x="32" y="48"/>
                      <a:pt x="32" y="48"/>
                    </a:cubicBezTo>
                    <a:cubicBezTo>
                      <a:pt x="32" y="48"/>
                      <a:pt x="31" y="48"/>
                      <a:pt x="31" y="48"/>
                    </a:cubicBezTo>
                    <a:close/>
                    <a:moveTo>
                      <a:pt x="186" y="40"/>
                    </a:moveTo>
                    <a:cubicBezTo>
                      <a:pt x="60" y="3"/>
                      <a:pt x="60" y="3"/>
                      <a:pt x="60" y="3"/>
                    </a:cubicBezTo>
                    <a:cubicBezTo>
                      <a:pt x="50" y="0"/>
                      <a:pt x="39" y="2"/>
                      <a:pt x="29" y="9"/>
                    </a:cubicBezTo>
                    <a:cubicBezTo>
                      <a:pt x="20" y="15"/>
                      <a:pt x="14" y="22"/>
                      <a:pt x="8" y="31"/>
                    </a:cubicBezTo>
                    <a:cubicBezTo>
                      <a:pt x="3" y="40"/>
                      <a:pt x="0" y="49"/>
                      <a:pt x="0" y="57"/>
                    </a:cubicBezTo>
                    <a:cubicBezTo>
                      <a:pt x="1" y="67"/>
                      <a:pt x="5" y="73"/>
                      <a:pt x="14" y="76"/>
                    </a:cubicBezTo>
                    <a:cubicBezTo>
                      <a:pt x="14" y="77"/>
                      <a:pt x="15" y="77"/>
                      <a:pt x="16" y="77"/>
                    </a:cubicBezTo>
                    <a:cubicBezTo>
                      <a:pt x="142" y="114"/>
                      <a:pt x="142" y="114"/>
                      <a:pt x="142" y="114"/>
                    </a:cubicBezTo>
                    <a:cubicBezTo>
                      <a:pt x="159" y="86"/>
                      <a:pt x="159" y="86"/>
                      <a:pt x="159" y="86"/>
                    </a:cubicBezTo>
                    <a:cubicBezTo>
                      <a:pt x="99" y="68"/>
                      <a:pt x="99" y="68"/>
                      <a:pt x="99" y="68"/>
                    </a:cubicBezTo>
                    <a:cubicBezTo>
                      <a:pt x="109" y="51"/>
                      <a:pt x="109" y="51"/>
                      <a:pt x="109" y="51"/>
                    </a:cubicBezTo>
                    <a:cubicBezTo>
                      <a:pt x="169" y="69"/>
                      <a:pt x="169" y="69"/>
                      <a:pt x="169" y="69"/>
                    </a:cubicBezTo>
                    <a:cubicBezTo>
                      <a:pt x="186" y="40"/>
                      <a:pt x="186" y="40"/>
                      <a:pt x="186"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96" name="Group 129"/>
            <p:cNvGrpSpPr>
              <a:grpSpLocks noChangeAspect="1"/>
            </p:cNvGrpSpPr>
            <p:nvPr/>
          </p:nvGrpSpPr>
          <p:grpSpPr bwMode="auto">
            <a:xfrm>
              <a:off x="5363493" y="483687"/>
              <a:ext cx="913129" cy="1009906"/>
              <a:chOff x="3333" y="1593"/>
              <a:chExt cx="1019" cy="1127"/>
            </a:xfrm>
            <a:solidFill>
              <a:schemeClr val="bg1"/>
            </a:solidFill>
          </p:grpSpPr>
          <p:sp>
            <p:nvSpPr>
              <p:cNvPr id="98" name="Freeform 130"/>
              <p:cNvSpPr>
                <a:spLocks noEditPoints="1"/>
              </p:cNvSpPr>
              <p:nvPr/>
            </p:nvSpPr>
            <p:spPr bwMode="auto">
              <a:xfrm>
                <a:off x="3333" y="2516"/>
                <a:ext cx="352" cy="204"/>
              </a:xfrm>
              <a:custGeom>
                <a:avLst/>
                <a:gdLst>
                  <a:gd name="T0" fmla="*/ 57 w 148"/>
                  <a:gd name="T1" fmla="*/ 54 h 86"/>
                  <a:gd name="T2" fmla="*/ 25 w 148"/>
                  <a:gd name="T3" fmla="*/ 37 h 86"/>
                  <a:gd name="T4" fmla="*/ 22 w 148"/>
                  <a:gd name="T5" fmla="*/ 22 h 86"/>
                  <a:gd name="T6" fmla="*/ 38 w 148"/>
                  <a:gd name="T7" fmla="*/ 15 h 86"/>
                  <a:gd name="T8" fmla="*/ 85 w 148"/>
                  <a:gd name="T9" fmla="*/ 29 h 86"/>
                  <a:gd name="T10" fmla="*/ 86 w 148"/>
                  <a:gd name="T11" fmla="*/ 29 h 86"/>
                  <a:gd name="T12" fmla="*/ 91 w 148"/>
                  <a:gd name="T13" fmla="*/ 31 h 86"/>
                  <a:gd name="T14" fmla="*/ 127 w 148"/>
                  <a:gd name="T15" fmla="*/ 50 h 86"/>
                  <a:gd name="T16" fmla="*/ 127 w 148"/>
                  <a:gd name="T17" fmla="*/ 62 h 86"/>
                  <a:gd name="T18" fmla="*/ 106 w 148"/>
                  <a:gd name="T19" fmla="*/ 69 h 86"/>
                  <a:gd name="T20" fmla="*/ 65 w 148"/>
                  <a:gd name="T21" fmla="*/ 57 h 86"/>
                  <a:gd name="T22" fmla="*/ 65 w 148"/>
                  <a:gd name="T23" fmla="*/ 56 h 86"/>
                  <a:gd name="T24" fmla="*/ 57 w 148"/>
                  <a:gd name="T25" fmla="*/ 54 h 86"/>
                  <a:gd name="T26" fmla="*/ 93 w 148"/>
                  <a:gd name="T27" fmla="*/ 13 h 86"/>
                  <a:gd name="T28" fmla="*/ 39 w 148"/>
                  <a:gd name="T29" fmla="*/ 0 h 86"/>
                  <a:gd name="T30" fmla="*/ 8 w 148"/>
                  <a:gd name="T31" fmla="*/ 18 h 86"/>
                  <a:gd name="T32" fmla="*/ 5 w 148"/>
                  <a:gd name="T33" fmla="*/ 44 h 86"/>
                  <a:gd name="T34" fmla="*/ 55 w 148"/>
                  <a:gd name="T35" fmla="*/ 71 h 86"/>
                  <a:gd name="T36" fmla="*/ 99 w 148"/>
                  <a:gd name="T37" fmla="*/ 84 h 86"/>
                  <a:gd name="T38" fmla="*/ 123 w 148"/>
                  <a:gd name="T39" fmla="*/ 82 h 86"/>
                  <a:gd name="T40" fmla="*/ 141 w 148"/>
                  <a:gd name="T41" fmla="*/ 68 h 86"/>
                  <a:gd name="T42" fmla="*/ 147 w 148"/>
                  <a:gd name="T43" fmla="*/ 48 h 86"/>
                  <a:gd name="T44" fmla="*/ 135 w 148"/>
                  <a:gd name="T45" fmla="*/ 33 h 86"/>
                  <a:gd name="T46" fmla="*/ 93 w 148"/>
                  <a:gd name="T47"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8" h="86">
                    <a:moveTo>
                      <a:pt x="57" y="54"/>
                    </a:moveTo>
                    <a:cubicBezTo>
                      <a:pt x="41" y="47"/>
                      <a:pt x="30" y="42"/>
                      <a:pt x="25" y="37"/>
                    </a:cubicBezTo>
                    <a:cubicBezTo>
                      <a:pt x="19" y="33"/>
                      <a:pt x="18" y="28"/>
                      <a:pt x="22" y="22"/>
                    </a:cubicBezTo>
                    <a:cubicBezTo>
                      <a:pt x="26" y="18"/>
                      <a:pt x="31" y="16"/>
                      <a:pt x="38" y="15"/>
                    </a:cubicBezTo>
                    <a:cubicBezTo>
                      <a:pt x="46" y="15"/>
                      <a:pt x="61" y="20"/>
                      <a:pt x="85" y="29"/>
                    </a:cubicBezTo>
                    <a:cubicBezTo>
                      <a:pt x="86" y="29"/>
                      <a:pt x="86" y="29"/>
                      <a:pt x="86" y="29"/>
                    </a:cubicBezTo>
                    <a:cubicBezTo>
                      <a:pt x="91" y="31"/>
                      <a:pt x="91" y="31"/>
                      <a:pt x="91" y="31"/>
                    </a:cubicBezTo>
                    <a:cubicBezTo>
                      <a:pt x="112" y="39"/>
                      <a:pt x="124" y="46"/>
                      <a:pt x="127" y="50"/>
                    </a:cubicBezTo>
                    <a:cubicBezTo>
                      <a:pt x="130" y="54"/>
                      <a:pt x="130" y="59"/>
                      <a:pt x="127" y="62"/>
                    </a:cubicBezTo>
                    <a:cubicBezTo>
                      <a:pt x="123" y="68"/>
                      <a:pt x="116" y="71"/>
                      <a:pt x="106" y="69"/>
                    </a:cubicBezTo>
                    <a:cubicBezTo>
                      <a:pt x="97" y="67"/>
                      <a:pt x="83" y="63"/>
                      <a:pt x="65" y="57"/>
                    </a:cubicBezTo>
                    <a:cubicBezTo>
                      <a:pt x="65" y="56"/>
                      <a:pt x="65" y="56"/>
                      <a:pt x="65" y="56"/>
                    </a:cubicBezTo>
                    <a:cubicBezTo>
                      <a:pt x="57" y="54"/>
                      <a:pt x="57" y="54"/>
                      <a:pt x="57" y="54"/>
                    </a:cubicBezTo>
                    <a:close/>
                    <a:moveTo>
                      <a:pt x="93" y="13"/>
                    </a:moveTo>
                    <a:cubicBezTo>
                      <a:pt x="69" y="4"/>
                      <a:pt x="51" y="0"/>
                      <a:pt x="39" y="0"/>
                    </a:cubicBezTo>
                    <a:cubicBezTo>
                      <a:pt x="27" y="0"/>
                      <a:pt x="17" y="6"/>
                      <a:pt x="8" y="18"/>
                    </a:cubicBezTo>
                    <a:cubicBezTo>
                      <a:pt x="1" y="28"/>
                      <a:pt x="0" y="36"/>
                      <a:pt x="5" y="44"/>
                    </a:cubicBezTo>
                    <a:cubicBezTo>
                      <a:pt x="10" y="51"/>
                      <a:pt x="27" y="60"/>
                      <a:pt x="55" y="71"/>
                    </a:cubicBezTo>
                    <a:cubicBezTo>
                      <a:pt x="75" y="79"/>
                      <a:pt x="90" y="83"/>
                      <a:pt x="99" y="84"/>
                    </a:cubicBezTo>
                    <a:cubicBezTo>
                      <a:pt x="109" y="86"/>
                      <a:pt x="117" y="85"/>
                      <a:pt x="123" y="82"/>
                    </a:cubicBezTo>
                    <a:cubicBezTo>
                      <a:pt x="130" y="80"/>
                      <a:pt x="135" y="75"/>
                      <a:pt x="141" y="68"/>
                    </a:cubicBezTo>
                    <a:cubicBezTo>
                      <a:pt x="146" y="60"/>
                      <a:pt x="148" y="54"/>
                      <a:pt x="147" y="48"/>
                    </a:cubicBezTo>
                    <a:cubicBezTo>
                      <a:pt x="146" y="43"/>
                      <a:pt x="142" y="38"/>
                      <a:pt x="135" y="33"/>
                    </a:cubicBezTo>
                    <a:cubicBezTo>
                      <a:pt x="128" y="28"/>
                      <a:pt x="114" y="21"/>
                      <a:pt x="9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9" name="Freeform 131"/>
              <p:cNvSpPr>
                <a:spLocks noEditPoints="1"/>
              </p:cNvSpPr>
              <p:nvPr/>
            </p:nvSpPr>
            <p:spPr bwMode="auto">
              <a:xfrm>
                <a:off x="3538" y="2397"/>
                <a:ext cx="326" cy="202"/>
              </a:xfrm>
              <a:custGeom>
                <a:avLst/>
                <a:gdLst>
                  <a:gd name="T0" fmla="*/ 51 w 137"/>
                  <a:gd name="T1" fmla="*/ 39 h 85"/>
                  <a:gd name="T2" fmla="*/ 50 w 137"/>
                  <a:gd name="T3" fmla="*/ 39 h 85"/>
                  <a:gd name="T4" fmla="*/ 30 w 137"/>
                  <a:gd name="T5" fmla="*/ 29 h 85"/>
                  <a:gd name="T6" fmla="*/ 28 w 137"/>
                  <a:gd name="T7" fmla="*/ 20 h 85"/>
                  <a:gd name="T8" fmla="*/ 41 w 137"/>
                  <a:gd name="T9" fmla="*/ 16 h 85"/>
                  <a:gd name="T10" fmla="*/ 68 w 137"/>
                  <a:gd name="T11" fmla="*/ 24 h 85"/>
                  <a:gd name="T12" fmla="*/ 89 w 137"/>
                  <a:gd name="T13" fmla="*/ 35 h 85"/>
                  <a:gd name="T14" fmla="*/ 91 w 137"/>
                  <a:gd name="T15" fmla="*/ 44 h 85"/>
                  <a:gd name="T16" fmla="*/ 78 w 137"/>
                  <a:gd name="T17" fmla="*/ 48 h 85"/>
                  <a:gd name="T18" fmla="*/ 51 w 137"/>
                  <a:gd name="T19" fmla="*/ 39 h 85"/>
                  <a:gd name="T20" fmla="*/ 75 w 137"/>
                  <a:gd name="T21" fmla="*/ 9 h 85"/>
                  <a:gd name="T22" fmla="*/ 38 w 137"/>
                  <a:gd name="T23" fmla="*/ 0 h 85"/>
                  <a:gd name="T24" fmla="*/ 18 w 137"/>
                  <a:gd name="T25" fmla="*/ 10 h 85"/>
                  <a:gd name="T26" fmla="*/ 15 w 137"/>
                  <a:gd name="T27" fmla="*/ 18 h 85"/>
                  <a:gd name="T28" fmla="*/ 19 w 137"/>
                  <a:gd name="T29" fmla="*/ 27 h 85"/>
                  <a:gd name="T30" fmla="*/ 19 w 137"/>
                  <a:gd name="T31" fmla="*/ 27 h 85"/>
                  <a:gd name="T32" fmla="*/ 9 w 137"/>
                  <a:gd name="T33" fmla="*/ 24 h 85"/>
                  <a:gd name="T34" fmla="*/ 0 w 137"/>
                  <a:gd name="T35" fmla="*/ 37 h 85"/>
                  <a:gd name="T36" fmla="*/ 127 w 137"/>
                  <a:gd name="T37" fmla="*/ 85 h 85"/>
                  <a:gd name="T38" fmla="*/ 137 w 137"/>
                  <a:gd name="T39" fmla="*/ 72 h 85"/>
                  <a:gd name="T40" fmla="*/ 88 w 137"/>
                  <a:gd name="T41" fmla="*/ 53 h 85"/>
                  <a:gd name="T42" fmla="*/ 88 w 137"/>
                  <a:gd name="T43" fmla="*/ 53 h 85"/>
                  <a:gd name="T44" fmla="*/ 102 w 137"/>
                  <a:gd name="T45" fmla="*/ 50 h 85"/>
                  <a:gd name="T46" fmla="*/ 109 w 137"/>
                  <a:gd name="T47" fmla="*/ 44 h 85"/>
                  <a:gd name="T48" fmla="*/ 109 w 137"/>
                  <a:gd name="T49" fmla="*/ 27 h 85"/>
                  <a:gd name="T50" fmla="*/ 75 w 137"/>
                  <a:gd name="T51" fmla="*/ 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7" h="85">
                    <a:moveTo>
                      <a:pt x="51" y="39"/>
                    </a:moveTo>
                    <a:cubicBezTo>
                      <a:pt x="51" y="39"/>
                      <a:pt x="50" y="39"/>
                      <a:pt x="50" y="39"/>
                    </a:cubicBezTo>
                    <a:cubicBezTo>
                      <a:pt x="40" y="35"/>
                      <a:pt x="33" y="32"/>
                      <a:pt x="30" y="29"/>
                    </a:cubicBezTo>
                    <a:cubicBezTo>
                      <a:pt x="26" y="26"/>
                      <a:pt x="26" y="23"/>
                      <a:pt x="28" y="20"/>
                    </a:cubicBezTo>
                    <a:cubicBezTo>
                      <a:pt x="30" y="17"/>
                      <a:pt x="35" y="16"/>
                      <a:pt x="41" y="16"/>
                    </a:cubicBezTo>
                    <a:cubicBezTo>
                      <a:pt x="47" y="17"/>
                      <a:pt x="56" y="20"/>
                      <a:pt x="68" y="24"/>
                    </a:cubicBezTo>
                    <a:cubicBezTo>
                      <a:pt x="78" y="28"/>
                      <a:pt x="85" y="32"/>
                      <a:pt x="89" y="35"/>
                    </a:cubicBezTo>
                    <a:cubicBezTo>
                      <a:pt x="92" y="38"/>
                      <a:pt x="93" y="41"/>
                      <a:pt x="91" y="44"/>
                    </a:cubicBezTo>
                    <a:cubicBezTo>
                      <a:pt x="88" y="48"/>
                      <a:pt x="84" y="49"/>
                      <a:pt x="78" y="48"/>
                    </a:cubicBezTo>
                    <a:cubicBezTo>
                      <a:pt x="72" y="47"/>
                      <a:pt x="63" y="44"/>
                      <a:pt x="51" y="39"/>
                    </a:cubicBezTo>
                    <a:close/>
                    <a:moveTo>
                      <a:pt x="75" y="9"/>
                    </a:moveTo>
                    <a:cubicBezTo>
                      <a:pt x="59" y="3"/>
                      <a:pt x="47" y="0"/>
                      <a:pt x="38" y="0"/>
                    </a:cubicBezTo>
                    <a:cubicBezTo>
                      <a:pt x="29" y="0"/>
                      <a:pt x="22" y="3"/>
                      <a:pt x="18" y="10"/>
                    </a:cubicBezTo>
                    <a:cubicBezTo>
                      <a:pt x="16" y="12"/>
                      <a:pt x="15" y="15"/>
                      <a:pt x="15" y="18"/>
                    </a:cubicBezTo>
                    <a:cubicBezTo>
                      <a:pt x="16" y="20"/>
                      <a:pt x="17" y="23"/>
                      <a:pt x="19" y="27"/>
                    </a:cubicBezTo>
                    <a:cubicBezTo>
                      <a:pt x="19" y="27"/>
                      <a:pt x="19" y="27"/>
                      <a:pt x="19" y="27"/>
                    </a:cubicBezTo>
                    <a:cubicBezTo>
                      <a:pt x="9" y="24"/>
                      <a:pt x="9" y="24"/>
                      <a:pt x="9" y="24"/>
                    </a:cubicBezTo>
                    <a:cubicBezTo>
                      <a:pt x="0" y="37"/>
                      <a:pt x="0" y="37"/>
                      <a:pt x="0" y="37"/>
                    </a:cubicBezTo>
                    <a:cubicBezTo>
                      <a:pt x="127" y="85"/>
                      <a:pt x="127" y="85"/>
                      <a:pt x="127" y="85"/>
                    </a:cubicBezTo>
                    <a:cubicBezTo>
                      <a:pt x="137" y="72"/>
                      <a:pt x="137" y="72"/>
                      <a:pt x="137" y="72"/>
                    </a:cubicBezTo>
                    <a:cubicBezTo>
                      <a:pt x="88" y="53"/>
                      <a:pt x="88" y="53"/>
                      <a:pt x="88" y="53"/>
                    </a:cubicBezTo>
                    <a:cubicBezTo>
                      <a:pt x="88" y="53"/>
                      <a:pt x="88" y="53"/>
                      <a:pt x="88" y="53"/>
                    </a:cubicBezTo>
                    <a:cubicBezTo>
                      <a:pt x="95" y="52"/>
                      <a:pt x="100" y="51"/>
                      <a:pt x="102" y="50"/>
                    </a:cubicBezTo>
                    <a:cubicBezTo>
                      <a:pt x="105" y="49"/>
                      <a:pt x="107" y="47"/>
                      <a:pt x="109" y="44"/>
                    </a:cubicBezTo>
                    <a:cubicBezTo>
                      <a:pt x="113" y="38"/>
                      <a:pt x="113" y="33"/>
                      <a:pt x="109" y="27"/>
                    </a:cubicBezTo>
                    <a:cubicBezTo>
                      <a:pt x="104" y="22"/>
                      <a:pt x="93" y="16"/>
                      <a:pt x="7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0" name="Freeform 132"/>
              <p:cNvSpPr>
                <a:spLocks/>
              </p:cNvSpPr>
              <p:nvPr/>
            </p:nvSpPr>
            <p:spPr bwMode="auto">
              <a:xfrm>
                <a:off x="3590" y="2283"/>
                <a:ext cx="288" cy="130"/>
              </a:xfrm>
              <a:custGeom>
                <a:avLst/>
                <a:gdLst>
                  <a:gd name="T0" fmla="*/ 93 w 288"/>
                  <a:gd name="T1" fmla="*/ 0 h 130"/>
                  <a:gd name="T2" fmla="*/ 78 w 288"/>
                  <a:gd name="T3" fmla="*/ 21 h 130"/>
                  <a:gd name="T4" fmla="*/ 21 w 288"/>
                  <a:gd name="T5" fmla="*/ 0 h 130"/>
                  <a:gd name="T6" fmla="*/ 0 w 288"/>
                  <a:gd name="T7" fmla="*/ 30 h 130"/>
                  <a:gd name="T8" fmla="*/ 57 w 288"/>
                  <a:gd name="T9" fmla="*/ 52 h 130"/>
                  <a:gd name="T10" fmla="*/ 43 w 288"/>
                  <a:gd name="T11" fmla="*/ 71 h 130"/>
                  <a:gd name="T12" fmla="*/ 74 w 288"/>
                  <a:gd name="T13" fmla="*/ 83 h 130"/>
                  <a:gd name="T14" fmla="*/ 88 w 288"/>
                  <a:gd name="T15" fmla="*/ 64 h 130"/>
                  <a:gd name="T16" fmla="*/ 267 w 288"/>
                  <a:gd name="T17" fmla="*/ 130 h 130"/>
                  <a:gd name="T18" fmla="*/ 288 w 288"/>
                  <a:gd name="T19" fmla="*/ 99 h 130"/>
                  <a:gd name="T20" fmla="*/ 109 w 288"/>
                  <a:gd name="T21" fmla="*/ 33 h 130"/>
                  <a:gd name="T22" fmla="*/ 124 w 288"/>
                  <a:gd name="T23" fmla="*/ 11 h 130"/>
                  <a:gd name="T24" fmla="*/ 93 w 288"/>
                  <a:gd name="T25" fmla="*/ 0 h 130"/>
                  <a:gd name="T26" fmla="*/ 93 w 288"/>
                  <a:gd name="T27"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130">
                    <a:moveTo>
                      <a:pt x="93" y="0"/>
                    </a:moveTo>
                    <a:lnTo>
                      <a:pt x="78" y="21"/>
                    </a:lnTo>
                    <a:lnTo>
                      <a:pt x="21" y="0"/>
                    </a:lnTo>
                    <a:lnTo>
                      <a:pt x="0" y="30"/>
                    </a:lnTo>
                    <a:lnTo>
                      <a:pt x="57" y="52"/>
                    </a:lnTo>
                    <a:lnTo>
                      <a:pt x="43" y="71"/>
                    </a:lnTo>
                    <a:lnTo>
                      <a:pt x="74" y="83"/>
                    </a:lnTo>
                    <a:lnTo>
                      <a:pt x="88" y="64"/>
                    </a:lnTo>
                    <a:lnTo>
                      <a:pt x="267" y="130"/>
                    </a:lnTo>
                    <a:lnTo>
                      <a:pt x="288" y="99"/>
                    </a:lnTo>
                    <a:lnTo>
                      <a:pt x="109" y="33"/>
                    </a:lnTo>
                    <a:lnTo>
                      <a:pt x="124" y="11"/>
                    </a:lnTo>
                    <a:lnTo>
                      <a:pt x="93"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1" name="Freeform 133"/>
              <p:cNvSpPr>
                <a:spLocks noEditPoints="1"/>
              </p:cNvSpPr>
              <p:nvPr/>
            </p:nvSpPr>
            <p:spPr bwMode="auto">
              <a:xfrm>
                <a:off x="3628" y="2192"/>
                <a:ext cx="312" cy="140"/>
              </a:xfrm>
              <a:custGeom>
                <a:avLst/>
                <a:gdLst>
                  <a:gd name="T0" fmla="*/ 42 w 131"/>
                  <a:gd name="T1" fmla="*/ 12 h 59"/>
                  <a:gd name="T2" fmla="*/ 33 w 131"/>
                  <a:gd name="T3" fmla="*/ 25 h 59"/>
                  <a:gd name="T4" fmla="*/ 121 w 131"/>
                  <a:gd name="T5" fmla="*/ 59 h 59"/>
                  <a:gd name="T6" fmla="*/ 131 w 131"/>
                  <a:gd name="T7" fmla="*/ 46 h 59"/>
                  <a:gd name="T8" fmla="*/ 42 w 131"/>
                  <a:gd name="T9" fmla="*/ 12 h 59"/>
                  <a:gd name="T10" fmla="*/ 16 w 131"/>
                  <a:gd name="T11" fmla="*/ 1 h 59"/>
                  <a:gd name="T12" fmla="*/ 8 w 131"/>
                  <a:gd name="T13" fmla="*/ 1 h 59"/>
                  <a:gd name="T14" fmla="*/ 2 w 131"/>
                  <a:gd name="T15" fmla="*/ 5 h 59"/>
                  <a:gd name="T16" fmla="*/ 1 w 131"/>
                  <a:gd name="T17" fmla="*/ 11 h 59"/>
                  <a:gd name="T18" fmla="*/ 5 w 131"/>
                  <a:gd name="T19" fmla="*/ 16 h 59"/>
                  <a:gd name="T20" fmla="*/ 13 w 131"/>
                  <a:gd name="T21" fmla="*/ 16 h 59"/>
                  <a:gd name="T22" fmla="*/ 20 w 131"/>
                  <a:gd name="T23" fmla="*/ 12 h 59"/>
                  <a:gd name="T24" fmla="*/ 21 w 131"/>
                  <a:gd name="T25" fmla="*/ 6 h 59"/>
                  <a:gd name="T26" fmla="*/ 16 w 131"/>
                  <a:gd name="T27" fmla="*/ 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59">
                    <a:moveTo>
                      <a:pt x="42" y="12"/>
                    </a:moveTo>
                    <a:cubicBezTo>
                      <a:pt x="33" y="25"/>
                      <a:pt x="33" y="25"/>
                      <a:pt x="33" y="25"/>
                    </a:cubicBezTo>
                    <a:cubicBezTo>
                      <a:pt x="121" y="59"/>
                      <a:pt x="121" y="59"/>
                      <a:pt x="121" y="59"/>
                    </a:cubicBezTo>
                    <a:cubicBezTo>
                      <a:pt x="131" y="46"/>
                      <a:pt x="131" y="46"/>
                      <a:pt x="131" y="46"/>
                    </a:cubicBezTo>
                    <a:cubicBezTo>
                      <a:pt x="42" y="12"/>
                      <a:pt x="42" y="12"/>
                      <a:pt x="42" y="12"/>
                    </a:cubicBezTo>
                    <a:close/>
                    <a:moveTo>
                      <a:pt x="16" y="1"/>
                    </a:moveTo>
                    <a:cubicBezTo>
                      <a:pt x="14" y="0"/>
                      <a:pt x="11" y="0"/>
                      <a:pt x="8" y="1"/>
                    </a:cubicBezTo>
                    <a:cubicBezTo>
                      <a:pt x="5" y="1"/>
                      <a:pt x="3" y="3"/>
                      <a:pt x="2" y="5"/>
                    </a:cubicBezTo>
                    <a:cubicBezTo>
                      <a:pt x="0" y="7"/>
                      <a:pt x="0" y="9"/>
                      <a:pt x="1" y="11"/>
                    </a:cubicBezTo>
                    <a:cubicBezTo>
                      <a:pt x="1" y="13"/>
                      <a:pt x="3" y="15"/>
                      <a:pt x="5" y="16"/>
                    </a:cubicBezTo>
                    <a:cubicBezTo>
                      <a:pt x="8" y="16"/>
                      <a:pt x="11" y="17"/>
                      <a:pt x="13" y="16"/>
                    </a:cubicBezTo>
                    <a:cubicBezTo>
                      <a:pt x="16" y="15"/>
                      <a:pt x="18" y="14"/>
                      <a:pt x="20" y="12"/>
                    </a:cubicBezTo>
                    <a:cubicBezTo>
                      <a:pt x="21" y="10"/>
                      <a:pt x="22" y="8"/>
                      <a:pt x="21" y="6"/>
                    </a:cubicBezTo>
                    <a:cubicBezTo>
                      <a:pt x="20" y="4"/>
                      <a:pt x="18" y="2"/>
                      <a:pt x="1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2" name="Freeform 134"/>
              <p:cNvSpPr>
                <a:spLocks noEditPoints="1"/>
              </p:cNvSpPr>
              <p:nvPr/>
            </p:nvSpPr>
            <p:spPr bwMode="auto">
              <a:xfrm>
                <a:off x="3778" y="2095"/>
                <a:ext cx="243" cy="147"/>
              </a:xfrm>
              <a:custGeom>
                <a:avLst/>
                <a:gdLst>
                  <a:gd name="T0" fmla="*/ 39 w 102"/>
                  <a:gd name="T1" fmla="*/ 37 h 62"/>
                  <a:gd name="T2" fmla="*/ 21 w 102"/>
                  <a:gd name="T3" fmla="*/ 28 h 62"/>
                  <a:gd name="T4" fmla="*/ 20 w 102"/>
                  <a:gd name="T5" fmla="*/ 19 h 62"/>
                  <a:gd name="T6" fmla="*/ 32 w 102"/>
                  <a:gd name="T7" fmla="*/ 15 h 62"/>
                  <a:gd name="T8" fmla="*/ 62 w 102"/>
                  <a:gd name="T9" fmla="*/ 25 h 62"/>
                  <a:gd name="T10" fmla="*/ 63 w 102"/>
                  <a:gd name="T11" fmla="*/ 25 h 62"/>
                  <a:gd name="T12" fmla="*/ 82 w 102"/>
                  <a:gd name="T13" fmla="*/ 34 h 62"/>
                  <a:gd name="T14" fmla="*/ 83 w 102"/>
                  <a:gd name="T15" fmla="*/ 43 h 62"/>
                  <a:gd name="T16" fmla="*/ 73 w 102"/>
                  <a:gd name="T17" fmla="*/ 48 h 62"/>
                  <a:gd name="T18" fmla="*/ 39 w 102"/>
                  <a:gd name="T19" fmla="*/ 37 h 62"/>
                  <a:gd name="T20" fmla="*/ 69 w 102"/>
                  <a:gd name="T21" fmla="*/ 9 h 62"/>
                  <a:gd name="T22" fmla="*/ 27 w 102"/>
                  <a:gd name="T23" fmla="*/ 1 h 62"/>
                  <a:gd name="T24" fmla="*/ 6 w 102"/>
                  <a:gd name="T25" fmla="*/ 14 h 62"/>
                  <a:gd name="T26" fmla="*/ 6 w 102"/>
                  <a:gd name="T27" fmla="*/ 14 h 62"/>
                  <a:gd name="T28" fmla="*/ 3 w 102"/>
                  <a:gd name="T29" fmla="*/ 34 h 62"/>
                  <a:gd name="T30" fmla="*/ 36 w 102"/>
                  <a:gd name="T31" fmla="*/ 54 h 62"/>
                  <a:gd name="T32" fmla="*/ 74 w 102"/>
                  <a:gd name="T33" fmla="*/ 61 h 62"/>
                  <a:gd name="T34" fmla="*/ 97 w 102"/>
                  <a:gd name="T35" fmla="*/ 48 h 62"/>
                  <a:gd name="T36" fmla="*/ 99 w 102"/>
                  <a:gd name="T37" fmla="*/ 29 h 62"/>
                  <a:gd name="T38" fmla="*/ 69 w 102"/>
                  <a:gd name="T39" fmla="*/ 9 h 62"/>
                  <a:gd name="T40" fmla="*/ 69 w 102"/>
                  <a:gd name="T41" fmla="*/ 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2" h="62">
                    <a:moveTo>
                      <a:pt x="39" y="37"/>
                    </a:moveTo>
                    <a:cubicBezTo>
                      <a:pt x="30" y="34"/>
                      <a:pt x="24" y="31"/>
                      <a:pt x="21" y="28"/>
                    </a:cubicBezTo>
                    <a:cubicBezTo>
                      <a:pt x="18" y="25"/>
                      <a:pt x="17" y="22"/>
                      <a:pt x="20" y="19"/>
                    </a:cubicBezTo>
                    <a:cubicBezTo>
                      <a:pt x="22" y="16"/>
                      <a:pt x="26" y="15"/>
                      <a:pt x="32" y="15"/>
                    </a:cubicBezTo>
                    <a:cubicBezTo>
                      <a:pt x="37" y="16"/>
                      <a:pt x="48" y="19"/>
                      <a:pt x="62" y="25"/>
                    </a:cubicBezTo>
                    <a:cubicBezTo>
                      <a:pt x="62" y="25"/>
                      <a:pt x="63" y="25"/>
                      <a:pt x="63" y="25"/>
                    </a:cubicBezTo>
                    <a:cubicBezTo>
                      <a:pt x="73" y="29"/>
                      <a:pt x="79" y="32"/>
                      <a:pt x="82" y="34"/>
                    </a:cubicBezTo>
                    <a:cubicBezTo>
                      <a:pt x="85" y="37"/>
                      <a:pt x="86" y="40"/>
                      <a:pt x="83" y="43"/>
                    </a:cubicBezTo>
                    <a:cubicBezTo>
                      <a:pt x="81" y="46"/>
                      <a:pt x="78" y="48"/>
                      <a:pt x="73" y="48"/>
                    </a:cubicBezTo>
                    <a:cubicBezTo>
                      <a:pt x="68" y="47"/>
                      <a:pt x="57" y="44"/>
                      <a:pt x="39" y="37"/>
                    </a:cubicBezTo>
                    <a:close/>
                    <a:moveTo>
                      <a:pt x="69" y="9"/>
                    </a:moveTo>
                    <a:cubicBezTo>
                      <a:pt x="50" y="2"/>
                      <a:pt x="37" y="0"/>
                      <a:pt x="27" y="1"/>
                    </a:cubicBezTo>
                    <a:cubicBezTo>
                      <a:pt x="18" y="3"/>
                      <a:pt x="11" y="7"/>
                      <a:pt x="6" y="14"/>
                    </a:cubicBezTo>
                    <a:cubicBezTo>
                      <a:pt x="6" y="14"/>
                      <a:pt x="6" y="14"/>
                      <a:pt x="6" y="14"/>
                    </a:cubicBezTo>
                    <a:cubicBezTo>
                      <a:pt x="1" y="21"/>
                      <a:pt x="0" y="27"/>
                      <a:pt x="3" y="34"/>
                    </a:cubicBezTo>
                    <a:cubicBezTo>
                      <a:pt x="6" y="40"/>
                      <a:pt x="17" y="47"/>
                      <a:pt x="36" y="54"/>
                    </a:cubicBezTo>
                    <a:cubicBezTo>
                      <a:pt x="51" y="60"/>
                      <a:pt x="63" y="62"/>
                      <a:pt x="74" y="61"/>
                    </a:cubicBezTo>
                    <a:cubicBezTo>
                      <a:pt x="84" y="60"/>
                      <a:pt x="91" y="56"/>
                      <a:pt x="97" y="48"/>
                    </a:cubicBezTo>
                    <a:cubicBezTo>
                      <a:pt x="102" y="42"/>
                      <a:pt x="102" y="36"/>
                      <a:pt x="99" y="29"/>
                    </a:cubicBezTo>
                    <a:cubicBezTo>
                      <a:pt x="96" y="23"/>
                      <a:pt x="86" y="16"/>
                      <a:pt x="69" y="9"/>
                    </a:cubicBezTo>
                    <a:cubicBezTo>
                      <a:pt x="69" y="9"/>
                      <a:pt x="69" y="9"/>
                      <a:pt x="6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3" name="Freeform 135"/>
              <p:cNvSpPr>
                <a:spLocks/>
              </p:cNvSpPr>
              <p:nvPr/>
            </p:nvSpPr>
            <p:spPr bwMode="auto">
              <a:xfrm>
                <a:off x="3861" y="1940"/>
                <a:ext cx="286" cy="178"/>
              </a:xfrm>
              <a:custGeom>
                <a:avLst/>
                <a:gdLst>
                  <a:gd name="T0" fmla="*/ 51 w 120"/>
                  <a:gd name="T1" fmla="*/ 6 h 75"/>
                  <a:gd name="T2" fmla="*/ 19 w 120"/>
                  <a:gd name="T3" fmla="*/ 13 h 75"/>
                  <a:gd name="T4" fmla="*/ 19 w 120"/>
                  <a:gd name="T5" fmla="*/ 30 h 75"/>
                  <a:gd name="T6" fmla="*/ 19 w 120"/>
                  <a:gd name="T7" fmla="*/ 31 h 75"/>
                  <a:gd name="T8" fmla="*/ 10 w 120"/>
                  <a:gd name="T9" fmla="*/ 27 h 75"/>
                  <a:gd name="T10" fmla="*/ 0 w 120"/>
                  <a:gd name="T11" fmla="*/ 41 h 75"/>
                  <a:gd name="T12" fmla="*/ 89 w 120"/>
                  <a:gd name="T13" fmla="*/ 75 h 75"/>
                  <a:gd name="T14" fmla="*/ 98 w 120"/>
                  <a:gd name="T15" fmla="*/ 61 h 75"/>
                  <a:gd name="T16" fmla="*/ 34 w 120"/>
                  <a:gd name="T17" fmla="*/ 37 h 75"/>
                  <a:gd name="T18" fmla="*/ 26 w 120"/>
                  <a:gd name="T19" fmla="*/ 31 h 75"/>
                  <a:gd name="T20" fmla="*/ 27 w 120"/>
                  <a:gd name="T21" fmla="*/ 24 h 75"/>
                  <a:gd name="T22" fmla="*/ 46 w 120"/>
                  <a:gd name="T23" fmla="*/ 21 h 75"/>
                  <a:gd name="T24" fmla="*/ 46 w 120"/>
                  <a:gd name="T25" fmla="*/ 21 h 75"/>
                  <a:gd name="T26" fmla="*/ 110 w 120"/>
                  <a:gd name="T27" fmla="*/ 45 h 75"/>
                  <a:gd name="T28" fmla="*/ 120 w 120"/>
                  <a:gd name="T29" fmla="*/ 32 h 75"/>
                  <a:gd name="T30" fmla="*/ 51 w 120"/>
                  <a:gd name="T31" fmla="*/ 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 h="75">
                    <a:moveTo>
                      <a:pt x="51" y="6"/>
                    </a:moveTo>
                    <a:cubicBezTo>
                      <a:pt x="37" y="0"/>
                      <a:pt x="26" y="3"/>
                      <a:pt x="19" y="13"/>
                    </a:cubicBezTo>
                    <a:cubicBezTo>
                      <a:pt x="15" y="19"/>
                      <a:pt x="15" y="25"/>
                      <a:pt x="19" y="30"/>
                    </a:cubicBezTo>
                    <a:cubicBezTo>
                      <a:pt x="19" y="31"/>
                      <a:pt x="19" y="31"/>
                      <a:pt x="19" y="31"/>
                    </a:cubicBezTo>
                    <a:cubicBezTo>
                      <a:pt x="10" y="27"/>
                      <a:pt x="10" y="27"/>
                      <a:pt x="10" y="27"/>
                    </a:cubicBezTo>
                    <a:cubicBezTo>
                      <a:pt x="0" y="41"/>
                      <a:pt x="0" y="41"/>
                      <a:pt x="0" y="41"/>
                    </a:cubicBezTo>
                    <a:cubicBezTo>
                      <a:pt x="89" y="75"/>
                      <a:pt x="89" y="75"/>
                      <a:pt x="89" y="75"/>
                    </a:cubicBezTo>
                    <a:cubicBezTo>
                      <a:pt x="98" y="61"/>
                      <a:pt x="98" y="61"/>
                      <a:pt x="98" y="61"/>
                    </a:cubicBezTo>
                    <a:cubicBezTo>
                      <a:pt x="34" y="37"/>
                      <a:pt x="34" y="37"/>
                      <a:pt x="34" y="37"/>
                    </a:cubicBezTo>
                    <a:cubicBezTo>
                      <a:pt x="30" y="35"/>
                      <a:pt x="28" y="33"/>
                      <a:pt x="26" y="31"/>
                    </a:cubicBezTo>
                    <a:cubicBezTo>
                      <a:pt x="25" y="29"/>
                      <a:pt x="25" y="26"/>
                      <a:pt x="27" y="24"/>
                    </a:cubicBezTo>
                    <a:cubicBezTo>
                      <a:pt x="31" y="18"/>
                      <a:pt x="37" y="17"/>
                      <a:pt x="46" y="21"/>
                    </a:cubicBezTo>
                    <a:cubicBezTo>
                      <a:pt x="46" y="21"/>
                      <a:pt x="46" y="21"/>
                      <a:pt x="46" y="21"/>
                    </a:cubicBezTo>
                    <a:cubicBezTo>
                      <a:pt x="110" y="45"/>
                      <a:pt x="110" y="45"/>
                      <a:pt x="110" y="45"/>
                    </a:cubicBezTo>
                    <a:cubicBezTo>
                      <a:pt x="120" y="32"/>
                      <a:pt x="120" y="32"/>
                      <a:pt x="120" y="32"/>
                    </a:cubicBezTo>
                    <a:cubicBezTo>
                      <a:pt x="51" y="6"/>
                      <a:pt x="51" y="6"/>
                      <a:pt x="5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4" name="Freeform 136"/>
              <p:cNvSpPr>
                <a:spLocks noEditPoints="1"/>
              </p:cNvSpPr>
              <p:nvPr/>
            </p:nvSpPr>
            <p:spPr bwMode="auto">
              <a:xfrm>
                <a:off x="3907" y="1593"/>
                <a:ext cx="445" cy="290"/>
              </a:xfrm>
              <a:custGeom>
                <a:avLst/>
                <a:gdLst>
                  <a:gd name="T0" fmla="*/ 137 w 187"/>
                  <a:gd name="T1" fmla="*/ 87 h 122"/>
                  <a:gd name="T2" fmla="*/ 92 w 187"/>
                  <a:gd name="T3" fmla="*/ 70 h 122"/>
                  <a:gd name="T4" fmla="*/ 93 w 187"/>
                  <a:gd name="T5" fmla="*/ 68 h 122"/>
                  <a:gd name="T6" fmla="*/ 102 w 187"/>
                  <a:gd name="T7" fmla="*/ 59 h 122"/>
                  <a:gd name="T8" fmla="*/ 115 w 187"/>
                  <a:gd name="T9" fmla="*/ 59 h 122"/>
                  <a:gd name="T10" fmla="*/ 149 w 187"/>
                  <a:gd name="T11" fmla="*/ 72 h 122"/>
                  <a:gd name="T12" fmla="*/ 152 w 187"/>
                  <a:gd name="T13" fmla="*/ 83 h 122"/>
                  <a:gd name="T14" fmla="*/ 137 w 187"/>
                  <a:gd name="T15" fmla="*/ 87 h 122"/>
                  <a:gd name="T16" fmla="*/ 76 w 187"/>
                  <a:gd name="T17" fmla="*/ 64 h 122"/>
                  <a:gd name="T18" fmla="*/ 38 w 187"/>
                  <a:gd name="T19" fmla="*/ 50 h 122"/>
                  <a:gd name="T20" fmla="*/ 35 w 187"/>
                  <a:gd name="T21" fmla="*/ 38 h 122"/>
                  <a:gd name="T22" fmla="*/ 60 w 187"/>
                  <a:gd name="T23" fmla="*/ 36 h 122"/>
                  <a:gd name="T24" fmla="*/ 75 w 187"/>
                  <a:gd name="T25" fmla="*/ 42 h 122"/>
                  <a:gd name="T26" fmla="*/ 76 w 187"/>
                  <a:gd name="T27" fmla="*/ 63 h 122"/>
                  <a:gd name="T28" fmla="*/ 76 w 187"/>
                  <a:gd name="T29" fmla="*/ 64 h 122"/>
                  <a:gd name="T30" fmla="*/ 71 w 187"/>
                  <a:gd name="T31" fmla="*/ 7 h 122"/>
                  <a:gd name="T32" fmla="*/ 17 w 187"/>
                  <a:gd name="T33" fmla="*/ 31 h 122"/>
                  <a:gd name="T34" fmla="*/ 19 w 187"/>
                  <a:gd name="T35" fmla="*/ 78 h 122"/>
                  <a:gd name="T36" fmla="*/ 116 w 187"/>
                  <a:gd name="T37" fmla="*/ 115 h 122"/>
                  <a:gd name="T38" fmla="*/ 170 w 187"/>
                  <a:gd name="T39" fmla="*/ 89 h 122"/>
                  <a:gd name="T40" fmla="*/ 161 w 187"/>
                  <a:gd name="T41" fmla="*/ 41 h 122"/>
                  <a:gd name="T42" fmla="*/ 134 w 187"/>
                  <a:gd name="T43" fmla="*/ 31 h 122"/>
                  <a:gd name="T44" fmla="*/ 99 w 187"/>
                  <a:gd name="T45" fmla="*/ 45 h 122"/>
                  <a:gd name="T46" fmla="*/ 92 w 187"/>
                  <a:gd name="T47" fmla="*/ 15 h 122"/>
                  <a:gd name="T48" fmla="*/ 71 w 187"/>
                  <a:gd name="T49" fmla="*/ 7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7" h="122">
                    <a:moveTo>
                      <a:pt x="137" y="87"/>
                    </a:moveTo>
                    <a:cubicBezTo>
                      <a:pt x="92" y="70"/>
                      <a:pt x="92" y="70"/>
                      <a:pt x="92" y="70"/>
                    </a:cubicBezTo>
                    <a:cubicBezTo>
                      <a:pt x="93" y="68"/>
                      <a:pt x="93" y="68"/>
                      <a:pt x="93" y="68"/>
                    </a:cubicBezTo>
                    <a:cubicBezTo>
                      <a:pt x="97" y="64"/>
                      <a:pt x="100" y="61"/>
                      <a:pt x="102" y="59"/>
                    </a:cubicBezTo>
                    <a:cubicBezTo>
                      <a:pt x="106" y="57"/>
                      <a:pt x="110" y="57"/>
                      <a:pt x="115" y="59"/>
                    </a:cubicBezTo>
                    <a:cubicBezTo>
                      <a:pt x="149" y="72"/>
                      <a:pt x="149" y="72"/>
                      <a:pt x="149" y="72"/>
                    </a:cubicBezTo>
                    <a:cubicBezTo>
                      <a:pt x="155" y="74"/>
                      <a:pt x="156" y="78"/>
                      <a:pt x="152" y="83"/>
                    </a:cubicBezTo>
                    <a:cubicBezTo>
                      <a:pt x="148" y="88"/>
                      <a:pt x="143" y="90"/>
                      <a:pt x="137" y="87"/>
                    </a:cubicBezTo>
                    <a:close/>
                    <a:moveTo>
                      <a:pt x="76" y="64"/>
                    </a:moveTo>
                    <a:cubicBezTo>
                      <a:pt x="38" y="50"/>
                      <a:pt x="38" y="50"/>
                      <a:pt x="38" y="50"/>
                    </a:cubicBezTo>
                    <a:cubicBezTo>
                      <a:pt x="32" y="47"/>
                      <a:pt x="31" y="44"/>
                      <a:pt x="35" y="38"/>
                    </a:cubicBezTo>
                    <a:cubicBezTo>
                      <a:pt x="39" y="32"/>
                      <a:pt x="47" y="32"/>
                      <a:pt x="60" y="36"/>
                    </a:cubicBezTo>
                    <a:cubicBezTo>
                      <a:pt x="75" y="42"/>
                      <a:pt x="75" y="42"/>
                      <a:pt x="75" y="42"/>
                    </a:cubicBezTo>
                    <a:cubicBezTo>
                      <a:pt x="83" y="45"/>
                      <a:pt x="84" y="52"/>
                      <a:pt x="76" y="63"/>
                    </a:cubicBezTo>
                    <a:cubicBezTo>
                      <a:pt x="76" y="64"/>
                      <a:pt x="76" y="64"/>
                      <a:pt x="76" y="64"/>
                    </a:cubicBezTo>
                    <a:close/>
                    <a:moveTo>
                      <a:pt x="71" y="7"/>
                    </a:moveTo>
                    <a:cubicBezTo>
                      <a:pt x="52" y="0"/>
                      <a:pt x="34" y="8"/>
                      <a:pt x="17" y="31"/>
                    </a:cubicBezTo>
                    <a:cubicBezTo>
                      <a:pt x="0" y="55"/>
                      <a:pt x="1" y="71"/>
                      <a:pt x="19" y="78"/>
                    </a:cubicBezTo>
                    <a:cubicBezTo>
                      <a:pt x="116" y="115"/>
                      <a:pt x="116" y="115"/>
                      <a:pt x="116" y="115"/>
                    </a:cubicBezTo>
                    <a:cubicBezTo>
                      <a:pt x="135" y="122"/>
                      <a:pt x="153" y="113"/>
                      <a:pt x="170" y="89"/>
                    </a:cubicBezTo>
                    <a:cubicBezTo>
                      <a:pt x="187" y="66"/>
                      <a:pt x="184" y="50"/>
                      <a:pt x="161" y="41"/>
                    </a:cubicBezTo>
                    <a:cubicBezTo>
                      <a:pt x="134" y="31"/>
                      <a:pt x="134" y="31"/>
                      <a:pt x="134" y="31"/>
                    </a:cubicBezTo>
                    <a:cubicBezTo>
                      <a:pt x="123" y="27"/>
                      <a:pt x="111" y="31"/>
                      <a:pt x="99" y="45"/>
                    </a:cubicBezTo>
                    <a:cubicBezTo>
                      <a:pt x="108" y="30"/>
                      <a:pt x="106" y="20"/>
                      <a:pt x="92" y="15"/>
                    </a:cubicBezTo>
                    <a:cubicBezTo>
                      <a:pt x="71" y="7"/>
                      <a:pt x="71" y="7"/>
                      <a:pt x="7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10" name="Group 139"/>
            <p:cNvGrpSpPr>
              <a:grpSpLocks noChangeAspect="1"/>
            </p:cNvGrpSpPr>
            <p:nvPr/>
          </p:nvGrpSpPr>
          <p:grpSpPr bwMode="auto">
            <a:xfrm>
              <a:off x="6242917" y="875829"/>
              <a:ext cx="968687" cy="991089"/>
              <a:chOff x="3304" y="1600"/>
              <a:chExt cx="1081" cy="1106"/>
            </a:xfrm>
            <a:solidFill>
              <a:schemeClr val="bg1"/>
            </a:solidFill>
          </p:grpSpPr>
          <p:sp>
            <p:nvSpPr>
              <p:cNvPr id="112" name="Freeform 140"/>
              <p:cNvSpPr>
                <a:spLocks noEditPoints="1"/>
              </p:cNvSpPr>
              <p:nvPr/>
            </p:nvSpPr>
            <p:spPr bwMode="auto">
              <a:xfrm>
                <a:off x="3304" y="2492"/>
                <a:ext cx="345" cy="214"/>
              </a:xfrm>
              <a:custGeom>
                <a:avLst/>
                <a:gdLst>
                  <a:gd name="T0" fmla="*/ 83 w 145"/>
                  <a:gd name="T1" fmla="*/ 67 h 90"/>
                  <a:gd name="T2" fmla="*/ 62 w 145"/>
                  <a:gd name="T3" fmla="*/ 58 h 90"/>
                  <a:gd name="T4" fmla="*/ 55 w 145"/>
                  <a:gd name="T5" fmla="*/ 55 h 90"/>
                  <a:gd name="T6" fmla="*/ 24 w 145"/>
                  <a:gd name="T7" fmla="*/ 37 h 90"/>
                  <a:gd name="T8" fmla="*/ 23 w 145"/>
                  <a:gd name="T9" fmla="*/ 22 h 90"/>
                  <a:gd name="T10" fmla="*/ 39 w 145"/>
                  <a:gd name="T11" fmla="*/ 16 h 90"/>
                  <a:gd name="T12" fmla="*/ 62 w 145"/>
                  <a:gd name="T13" fmla="*/ 23 h 90"/>
                  <a:gd name="T14" fmla="*/ 86 w 145"/>
                  <a:gd name="T15" fmla="*/ 32 h 90"/>
                  <a:gd name="T16" fmla="*/ 90 w 145"/>
                  <a:gd name="T17" fmla="*/ 34 h 90"/>
                  <a:gd name="T18" fmla="*/ 125 w 145"/>
                  <a:gd name="T19" fmla="*/ 55 h 90"/>
                  <a:gd name="T20" fmla="*/ 124 w 145"/>
                  <a:gd name="T21" fmla="*/ 67 h 90"/>
                  <a:gd name="T22" fmla="*/ 102 w 145"/>
                  <a:gd name="T23" fmla="*/ 73 h 90"/>
                  <a:gd name="T24" fmla="*/ 83 w 145"/>
                  <a:gd name="T25" fmla="*/ 67 h 90"/>
                  <a:gd name="T26" fmla="*/ 76 w 145"/>
                  <a:gd name="T27" fmla="*/ 9 h 90"/>
                  <a:gd name="T28" fmla="*/ 41 w 145"/>
                  <a:gd name="T29" fmla="*/ 1 h 90"/>
                  <a:gd name="T30" fmla="*/ 9 w 145"/>
                  <a:gd name="T31" fmla="*/ 17 h 90"/>
                  <a:gd name="T32" fmla="*/ 4 w 145"/>
                  <a:gd name="T33" fmla="*/ 43 h 90"/>
                  <a:gd name="T34" fmla="*/ 51 w 145"/>
                  <a:gd name="T35" fmla="*/ 73 h 90"/>
                  <a:gd name="T36" fmla="*/ 72 w 145"/>
                  <a:gd name="T37" fmla="*/ 82 h 90"/>
                  <a:gd name="T38" fmla="*/ 94 w 145"/>
                  <a:gd name="T39" fmla="*/ 88 h 90"/>
                  <a:gd name="T40" fmla="*/ 118 w 145"/>
                  <a:gd name="T41" fmla="*/ 87 h 90"/>
                  <a:gd name="T42" fmla="*/ 137 w 145"/>
                  <a:gd name="T43" fmla="*/ 73 h 90"/>
                  <a:gd name="T44" fmla="*/ 145 w 145"/>
                  <a:gd name="T45" fmla="*/ 54 h 90"/>
                  <a:gd name="T46" fmla="*/ 134 w 145"/>
                  <a:gd name="T47" fmla="*/ 38 h 90"/>
                  <a:gd name="T48" fmla="*/ 93 w 145"/>
                  <a:gd name="T49" fmla="*/ 17 h 90"/>
                  <a:gd name="T50" fmla="*/ 76 w 145"/>
                  <a:gd name="T51" fmla="*/ 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5" h="90">
                    <a:moveTo>
                      <a:pt x="83" y="67"/>
                    </a:moveTo>
                    <a:cubicBezTo>
                      <a:pt x="77" y="65"/>
                      <a:pt x="70" y="62"/>
                      <a:pt x="62" y="58"/>
                    </a:cubicBezTo>
                    <a:cubicBezTo>
                      <a:pt x="55" y="55"/>
                      <a:pt x="55" y="55"/>
                      <a:pt x="55" y="55"/>
                    </a:cubicBezTo>
                    <a:cubicBezTo>
                      <a:pt x="39" y="48"/>
                      <a:pt x="29" y="42"/>
                      <a:pt x="24" y="37"/>
                    </a:cubicBezTo>
                    <a:cubicBezTo>
                      <a:pt x="19" y="33"/>
                      <a:pt x="19" y="28"/>
                      <a:pt x="23" y="22"/>
                    </a:cubicBezTo>
                    <a:cubicBezTo>
                      <a:pt x="27" y="18"/>
                      <a:pt x="32" y="16"/>
                      <a:pt x="39" y="16"/>
                    </a:cubicBezTo>
                    <a:cubicBezTo>
                      <a:pt x="44" y="16"/>
                      <a:pt x="52" y="18"/>
                      <a:pt x="62" y="23"/>
                    </a:cubicBezTo>
                    <a:cubicBezTo>
                      <a:pt x="69" y="25"/>
                      <a:pt x="77" y="28"/>
                      <a:pt x="86" y="32"/>
                    </a:cubicBezTo>
                    <a:cubicBezTo>
                      <a:pt x="90" y="34"/>
                      <a:pt x="90" y="34"/>
                      <a:pt x="90" y="34"/>
                    </a:cubicBezTo>
                    <a:cubicBezTo>
                      <a:pt x="111" y="44"/>
                      <a:pt x="122" y="50"/>
                      <a:pt x="125" y="55"/>
                    </a:cubicBezTo>
                    <a:cubicBezTo>
                      <a:pt x="127" y="60"/>
                      <a:pt x="127" y="64"/>
                      <a:pt x="124" y="67"/>
                    </a:cubicBezTo>
                    <a:cubicBezTo>
                      <a:pt x="119" y="73"/>
                      <a:pt x="112" y="75"/>
                      <a:pt x="102" y="73"/>
                    </a:cubicBezTo>
                    <a:cubicBezTo>
                      <a:pt x="97" y="72"/>
                      <a:pt x="91" y="70"/>
                      <a:pt x="83" y="67"/>
                    </a:cubicBezTo>
                    <a:close/>
                    <a:moveTo>
                      <a:pt x="76" y="9"/>
                    </a:moveTo>
                    <a:cubicBezTo>
                      <a:pt x="62" y="4"/>
                      <a:pt x="50" y="1"/>
                      <a:pt x="41" y="1"/>
                    </a:cubicBezTo>
                    <a:cubicBezTo>
                      <a:pt x="29" y="0"/>
                      <a:pt x="19" y="6"/>
                      <a:pt x="9" y="17"/>
                    </a:cubicBezTo>
                    <a:cubicBezTo>
                      <a:pt x="1" y="27"/>
                      <a:pt x="0" y="35"/>
                      <a:pt x="4" y="43"/>
                    </a:cubicBezTo>
                    <a:cubicBezTo>
                      <a:pt x="8" y="51"/>
                      <a:pt x="24" y="61"/>
                      <a:pt x="51" y="73"/>
                    </a:cubicBezTo>
                    <a:cubicBezTo>
                      <a:pt x="59" y="76"/>
                      <a:pt x="66" y="79"/>
                      <a:pt x="72" y="82"/>
                    </a:cubicBezTo>
                    <a:cubicBezTo>
                      <a:pt x="81" y="85"/>
                      <a:pt x="89" y="87"/>
                      <a:pt x="94" y="88"/>
                    </a:cubicBezTo>
                    <a:cubicBezTo>
                      <a:pt x="104" y="90"/>
                      <a:pt x="112" y="90"/>
                      <a:pt x="118" y="87"/>
                    </a:cubicBezTo>
                    <a:cubicBezTo>
                      <a:pt x="125" y="85"/>
                      <a:pt x="131" y="80"/>
                      <a:pt x="137" y="73"/>
                    </a:cubicBezTo>
                    <a:cubicBezTo>
                      <a:pt x="143" y="66"/>
                      <a:pt x="145" y="60"/>
                      <a:pt x="145" y="54"/>
                    </a:cubicBezTo>
                    <a:cubicBezTo>
                      <a:pt x="144" y="49"/>
                      <a:pt x="141" y="43"/>
                      <a:pt x="134" y="38"/>
                    </a:cubicBezTo>
                    <a:cubicBezTo>
                      <a:pt x="128" y="33"/>
                      <a:pt x="114" y="26"/>
                      <a:pt x="93" y="17"/>
                    </a:cubicBezTo>
                    <a:cubicBezTo>
                      <a:pt x="87" y="14"/>
                      <a:pt x="82" y="11"/>
                      <a:pt x="7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3" name="Freeform 141"/>
              <p:cNvSpPr>
                <a:spLocks noEditPoints="1"/>
              </p:cNvSpPr>
              <p:nvPr/>
            </p:nvSpPr>
            <p:spPr bwMode="auto">
              <a:xfrm>
                <a:off x="3516" y="2382"/>
                <a:ext cx="316" cy="215"/>
              </a:xfrm>
              <a:custGeom>
                <a:avLst/>
                <a:gdLst>
                  <a:gd name="T0" fmla="*/ 66 w 133"/>
                  <a:gd name="T1" fmla="*/ 47 h 90"/>
                  <a:gd name="T2" fmla="*/ 49 w 133"/>
                  <a:gd name="T3" fmla="*/ 40 h 90"/>
                  <a:gd name="T4" fmla="*/ 30 w 133"/>
                  <a:gd name="T5" fmla="*/ 29 h 90"/>
                  <a:gd name="T6" fmla="*/ 29 w 133"/>
                  <a:gd name="T7" fmla="*/ 21 h 90"/>
                  <a:gd name="T8" fmla="*/ 42 w 133"/>
                  <a:gd name="T9" fmla="*/ 17 h 90"/>
                  <a:gd name="T10" fmla="*/ 56 w 133"/>
                  <a:gd name="T11" fmla="*/ 21 h 90"/>
                  <a:gd name="T12" fmla="*/ 68 w 133"/>
                  <a:gd name="T13" fmla="*/ 26 h 90"/>
                  <a:gd name="T14" fmla="*/ 88 w 133"/>
                  <a:gd name="T15" fmla="*/ 38 h 90"/>
                  <a:gd name="T16" fmla="*/ 90 w 133"/>
                  <a:gd name="T17" fmla="*/ 48 h 90"/>
                  <a:gd name="T18" fmla="*/ 77 w 133"/>
                  <a:gd name="T19" fmla="*/ 51 h 90"/>
                  <a:gd name="T20" fmla="*/ 66 w 133"/>
                  <a:gd name="T21" fmla="*/ 47 h 90"/>
                  <a:gd name="T22" fmla="*/ 66 w 133"/>
                  <a:gd name="T23" fmla="*/ 7 h 90"/>
                  <a:gd name="T24" fmla="*/ 41 w 133"/>
                  <a:gd name="T25" fmla="*/ 1 h 90"/>
                  <a:gd name="T26" fmla="*/ 20 w 133"/>
                  <a:gd name="T27" fmla="*/ 9 h 90"/>
                  <a:gd name="T28" fmla="*/ 17 w 133"/>
                  <a:gd name="T29" fmla="*/ 17 h 90"/>
                  <a:gd name="T30" fmla="*/ 20 w 133"/>
                  <a:gd name="T31" fmla="*/ 27 h 90"/>
                  <a:gd name="T32" fmla="*/ 20 w 133"/>
                  <a:gd name="T33" fmla="*/ 27 h 90"/>
                  <a:gd name="T34" fmla="*/ 10 w 133"/>
                  <a:gd name="T35" fmla="*/ 23 h 90"/>
                  <a:gd name="T36" fmla="*/ 0 w 133"/>
                  <a:gd name="T37" fmla="*/ 35 h 90"/>
                  <a:gd name="T38" fmla="*/ 123 w 133"/>
                  <a:gd name="T39" fmla="*/ 90 h 90"/>
                  <a:gd name="T40" fmla="*/ 133 w 133"/>
                  <a:gd name="T41" fmla="*/ 77 h 90"/>
                  <a:gd name="T42" fmla="*/ 86 w 133"/>
                  <a:gd name="T43" fmla="*/ 56 h 90"/>
                  <a:gd name="T44" fmla="*/ 87 w 133"/>
                  <a:gd name="T45" fmla="*/ 56 h 90"/>
                  <a:gd name="T46" fmla="*/ 101 w 133"/>
                  <a:gd name="T47" fmla="*/ 54 h 90"/>
                  <a:gd name="T48" fmla="*/ 108 w 133"/>
                  <a:gd name="T49" fmla="*/ 48 h 90"/>
                  <a:gd name="T50" fmla="*/ 109 w 133"/>
                  <a:gd name="T51" fmla="*/ 32 h 90"/>
                  <a:gd name="T52" fmla="*/ 77 w 133"/>
                  <a:gd name="T53" fmla="*/ 12 h 90"/>
                  <a:gd name="T54" fmla="*/ 66 w 133"/>
                  <a:gd name="T55" fmla="*/ 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3" h="90">
                    <a:moveTo>
                      <a:pt x="66" y="47"/>
                    </a:moveTo>
                    <a:cubicBezTo>
                      <a:pt x="61" y="45"/>
                      <a:pt x="56" y="43"/>
                      <a:pt x="49" y="40"/>
                    </a:cubicBezTo>
                    <a:cubicBezTo>
                      <a:pt x="40" y="36"/>
                      <a:pt x="33" y="32"/>
                      <a:pt x="30" y="29"/>
                    </a:cubicBezTo>
                    <a:cubicBezTo>
                      <a:pt x="27" y="26"/>
                      <a:pt x="27" y="24"/>
                      <a:pt x="29" y="21"/>
                    </a:cubicBezTo>
                    <a:cubicBezTo>
                      <a:pt x="32" y="17"/>
                      <a:pt x="36" y="16"/>
                      <a:pt x="42" y="17"/>
                    </a:cubicBezTo>
                    <a:cubicBezTo>
                      <a:pt x="46" y="18"/>
                      <a:pt x="50" y="19"/>
                      <a:pt x="56" y="21"/>
                    </a:cubicBezTo>
                    <a:cubicBezTo>
                      <a:pt x="60" y="23"/>
                      <a:pt x="64" y="24"/>
                      <a:pt x="68" y="26"/>
                    </a:cubicBezTo>
                    <a:cubicBezTo>
                      <a:pt x="78" y="31"/>
                      <a:pt x="85" y="35"/>
                      <a:pt x="88" y="38"/>
                    </a:cubicBezTo>
                    <a:cubicBezTo>
                      <a:pt x="92" y="41"/>
                      <a:pt x="92" y="45"/>
                      <a:pt x="90" y="48"/>
                    </a:cubicBezTo>
                    <a:cubicBezTo>
                      <a:pt x="87" y="51"/>
                      <a:pt x="82" y="52"/>
                      <a:pt x="77" y="51"/>
                    </a:cubicBezTo>
                    <a:cubicBezTo>
                      <a:pt x="74" y="50"/>
                      <a:pt x="70" y="49"/>
                      <a:pt x="66" y="47"/>
                    </a:cubicBezTo>
                    <a:close/>
                    <a:moveTo>
                      <a:pt x="66" y="7"/>
                    </a:moveTo>
                    <a:cubicBezTo>
                      <a:pt x="56" y="3"/>
                      <a:pt x="47" y="1"/>
                      <a:pt x="41" y="1"/>
                    </a:cubicBezTo>
                    <a:cubicBezTo>
                      <a:pt x="32" y="0"/>
                      <a:pt x="25" y="3"/>
                      <a:pt x="20" y="9"/>
                    </a:cubicBezTo>
                    <a:cubicBezTo>
                      <a:pt x="18" y="12"/>
                      <a:pt x="17" y="15"/>
                      <a:pt x="17" y="17"/>
                    </a:cubicBezTo>
                    <a:cubicBezTo>
                      <a:pt x="17" y="20"/>
                      <a:pt x="18" y="23"/>
                      <a:pt x="20" y="27"/>
                    </a:cubicBezTo>
                    <a:cubicBezTo>
                      <a:pt x="20" y="27"/>
                      <a:pt x="20" y="27"/>
                      <a:pt x="20" y="27"/>
                    </a:cubicBezTo>
                    <a:cubicBezTo>
                      <a:pt x="10" y="23"/>
                      <a:pt x="10" y="23"/>
                      <a:pt x="10" y="23"/>
                    </a:cubicBezTo>
                    <a:cubicBezTo>
                      <a:pt x="0" y="35"/>
                      <a:pt x="0" y="35"/>
                      <a:pt x="0" y="35"/>
                    </a:cubicBezTo>
                    <a:cubicBezTo>
                      <a:pt x="123" y="90"/>
                      <a:pt x="123" y="90"/>
                      <a:pt x="123" y="90"/>
                    </a:cubicBezTo>
                    <a:cubicBezTo>
                      <a:pt x="133" y="77"/>
                      <a:pt x="133" y="77"/>
                      <a:pt x="133" y="77"/>
                    </a:cubicBezTo>
                    <a:cubicBezTo>
                      <a:pt x="86" y="56"/>
                      <a:pt x="86" y="56"/>
                      <a:pt x="86" y="56"/>
                    </a:cubicBezTo>
                    <a:cubicBezTo>
                      <a:pt x="87" y="56"/>
                      <a:pt x="87" y="56"/>
                      <a:pt x="87" y="56"/>
                    </a:cubicBezTo>
                    <a:cubicBezTo>
                      <a:pt x="93" y="56"/>
                      <a:pt x="98" y="55"/>
                      <a:pt x="101" y="54"/>
                    </a:cubicBezTo>
                    <a:cubicBezTo>
                      <a:pt x="103" y="52"/>
                      <a:pt x="106" y="51"/>
                      <a:pt x="108" y="48"/>
                    </a:cubicBezTo>
                    <a:cubicBezTo>
                      <a:pt x="113" y="43"/>
                      <a:pt x="113" y="37"/>
                      <a:pt x="109" y="32"/>
                    </a:cubicBezTo>
                    <a:cubicBezTo>
                      <a:pt x="105" y="26"/>
                      <a:pt x="94" y="20"/>
                      <a:pt x="77" y="12"/>
                    </a:cubicBezTo>
                    <a:cubicBezTo>
                      <a:pt x="73" y="10"/>
                      <a:pt x="69" y="9"/>
                      <a:pt x="66"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4" name="Freeform 142"/>
              <p:cNvSpPr>
                <a:spLocks/>
              </p:cNvSpPr>
              <p:nvPr/>
            </p:nvSpPr>
            <p:spPr bwMode="auto">
              <a:xfrm>
                <a:off x="3580" y="2268"/>
                <a:ext cx="283" cy="145"/>
              </a:xfrm>
              <a:custGeom>
                <a:avLst/>
                <a:gdLst>
                  <a:gd name="T0" fmla="*/ 97 w 283"/>
                  <a:gd name="T1" fmla="*/ 5 h 145"/>
                  <a:gd name="T2" fmla="*/ 81 w 283"/>
                  <a:gd name="T3" fmla="*/ 24 h 145"/>
                  <a:gd name="T4" fmla="*/ 26 w 283"/>
                  <a:gd name="T5" fmla="*/ 0 h 145"/>
                  <a:gd name="T6" fmla="*/ 0 w 283"/>
                  <a:gd name="T7" fmla="*/ 29 h 145"/>
                  <a:gd name="T8" fmla="*/ 57 w 283"/>
                  <a:gd name="T9" fmla="*/ 55 h 145"/>
                  <a:gd name="T10" fmla="*/ 40 w 283"/>
                  <a:gd name="T11" fmla="*/ 74 h 145"/>
                  <a:gd name="T12" fmla="*/ 69 w 283"/>
                  <a:gd name="T13" fmla="*/ 86 h 145"/>
                  <a:gd name="T14" fmla="*/ 85 w 283"/>
                  <a:gd name="T15" fmla="*/ 67 h 145"/>
                  <a:gd name="T16" fmla="*/ 256 w 283"/>
                  <a:gd name="T17" fmla="*/ 145 h 145"/>
                  <a:gd name="T18" fmla="*/ 283 w 283"/>
                  <a:gd name="T19" fmla="*/ 114 h 145"/>
                  <a:gd name="T20" fmla="*/ 112 w 283"/>
                  <a:gd name="T21" fmla="*/ 38 h 145"/>
                  <a:gd name="T22" fmla="*/ 126 w 283"/>
                  <a:gd name="T23" fmla="*/ 17 h 145"/>
                  <a:gd name="T24" fmla="*/ 97 w 283"/>
                  <a:gd name="T25" fmla="*/ 5 h 145"/>
                  <a:gd name="T26" fmla="*/ 97 w 283"/>
                  <a:gd name="T27" fmla="*/ 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3" h="145">
                    <a:moveTo>
                      <a:pt x="97" y="5"/>
                    </a:moveTo>
                    <a:lnTo>
                      <a:pt x="81" y="24"/>
                    </a:lnTo>
                    <a:lnTo>
                      <a:pt x="26" y="0"/>
                    </a:lnTo>
                    <a:lnTo>
                      <a:pt x="0" y="29"/>
                    </a:lnTo>
                    <a:lnTo>
                      <a:pt x="57" y="55"/>
                    </a:lnTo>
                    <a:lnTo>
                      <a:pt x="40" y="74"/>
                    </a:lnTo>
                    <a:lnTo>
                      <a:pt x="69" y="86"/>
                    </a:lnTo>
                    <a:lnTo>
                      <a:pt x="85" y="67"/>
                    </a:lnTo>
                    <a:lnTo>
                      <a:pt x="256" y="145"/>
                    </a:lnTo>
                    <a:lnTo>
                      <a:pt x="283" y="114"/>
                    </a:lnTo>
                    <a:lnTo>
                      <a:pt x="112" y="38"/>
                    </a:lnTo>
                    <a:lnTo>
                      <a:pt x="126" y="17"/>
                    </a:lnTo>
                    <a:lnTo>
                      <a:pt x="97" y="5"/>
                    </a:lnTo>
                    <a:lnTo>
                      <a:pt x="9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5" name="Freeform 143"/>
              <p:cNvSpPr>
                <a:spLocks noEditPoints="1"/>
              </p:cNvSpPr>
              <p:nvPr/>
            </p:nvSpPr>
            <p:spPr bwMode="auto">
              <a:xfrm>
                <a:off x="3627" y="2180"/>
                <a:ext cx="302" cy="152"/>
              </a:xfrm>
              <a:custGeom>
                <a:avLst/>
                <a:gdLst>
                  <a:gd name="T0" fmla="*/ 42 w 127"/>
                  <a:gd name="T1" fmla="*/ 14 h 64"/>
                  <a:gd name="T2" fmla="*/ 31 w 127"/>
                  <a:gd name="T3" fmla="*/ 26 h 64"/>
                  <a:gd name="T4" fmla="*/ 116 w 127"/>
                  <a:gd name="T5" fmla="*/ 64 h 64"/>
                  <a:gd name="T6" fmla="*/ 127 w 127"/>
                  <a:gd name="T7" fmla="*/ 51 h 64"/>
                  <a:gd name="T8" fmla="*/ 42 w 127"/>
                  <a:gd name="T9" fmla="*/ 14 h 64"/>
                  <a:gd name="T10" fmla="*/ 16 w 127"/>
                  <a:gd name="T11" fmla="*/ 1 h 64"/>
                  <a:gd name="T12" fmla="*/ 9 w 127"/>
                  <a:gd name="T13" fmla="*/ 1 h 64"/>
                  <a:gd name="T14" fmla="*/ 2 w 127"/>
                  <a:gd name="T15" fmla="*/ 4 h 64"/>
                  <a:gd name="T16" fmla="*/ 1 w 127"/>
                  <a:gd name="T17" fmla="*/ 10 h 64"/>
                  <a:gd name="T18" fmla="*/ 5 w 127"/>
                  <a:gd name="T19" fmla="*/ 15 h 64"/>
                  <a:gd name="T20" fmla="*/ 6 w 127"/>
                  <a:gd name="T21" fmla="*/ 15 h 64"/>
                  <a:gd name="T22" fmla="*/ 13 w 127"/>
                  <a:gd name="T23" fmla="*/ 16 h 64"/>
                  <a:gd name="T24" fmla="*/ 20 w 127"/>
                  <a:gd name="T25" fmla="*/ 12 h 64"/>
                  <a:gd name="T26" fmla="*/ 21 w 127"/>
                  <a:gd name="T27" fmla="*/ 6 h 64"/>
                  <a:gd name="T28" fmla="*/ 17 w 127"/>
                  <a:gd name="T29" fmla="*/ 1 h 64"/>
                  <a:gd name="T30" fmla="*/ 16 w 127"/>
                  <a:gd name="T31" fmla="*/ 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7" h="64">
                    <a:moveTo>
                      <a:pt x="42" y="14"/>
                    </a:moveTo>
                    <a:cubicBezTo>
                      <a:pt x="31" y="26"/>
                      <a:pt x="31" y="26"/>
                      <a:pt x="31" y="26"/>
                    </a:cubicBezTo>
                    <a:cubicBezTo>
                      <a:pt x="116" y="64"/>
                      <a:pt x="116" y="64"/>
                      <a:pt x="116" y="64"/>
                    </a:cubicBezTo>
                    <a:cubicBezTo>
                      <a:pt x="127" y="51"/>
                      <a:pt x="127" y="51"/>
                      <a:pt x="127" y="51"/>
                    </a:cubicBezTo>
                    <a:cubicBezTo>
                      <a:pt x="42" y="14"/>
                      <a:pt x="42" y="14"/>
                      <a:pt x="42" y="14"/>
                    </a:cubicBezTo>
                    <a:close/>
                    <a:moveTo>
                      <a:pt x="16" y="1"/>
                    </a:moveTo>
                    <a:cubicBezTo>
                      <a:pt x="14" y="0"/>
                      <a:pt x="11" y="0"/>
                      <a:pt x="9" y="1"/>
                    </a:cubicBezTo>
                    <a:cubicBezTo>
                      <a:pt x="6" y="1"/>
                      <a:pt x="4" y="2"/>
                      <a:pt x="2" y="4"/>
                    </a:cubicBezTo>
                    <a:cubicBezTo>
                      <a:pt x="0" y="6"/>
                      <a:pt x="0" y="8"/>
                      <a:pt x="1" y="10"/>
                    </a:cubicBezTo>
                    <a:cubicBezTo>
                      <a:pt x="1" y="13"/>
                      <a:pt x="3" y="14"/>
                      <a:pt x="5" y="15"/>
                    </a:cubicBezTo>
                    <a:cubicBezTo>
                      <a:pt x="5" y="15"/>
                      <a:pt x="5" y="15"/>
                      <a:pt x="6" y="15"/>
                    </a:cubicBezTo>
                    <a:cubicBezTo>
                      <a:pt x="8" y="16"/>
                      <a:pt x="10" y="16"/>
                      <a:pt x="13" y="16"/>
                    </a:cubicBezTo>
                    <a:cubicBezTo>
                      <a:pt x="16" y="15"/>
                      <a:pt x="18" y="14"/>
                      <a:pt x="20" y="12"/>
                    </a:cubicBezTo>
                    <a:cubicBezTo>
                      <a:pt x="21" y="10"/>
                      <a:pt x="22" y="8"/>
                      <a:pt x="21" y="6"/>
                    </a:cubicBezTo>
                    <a:cubicBezTo>
                      <a:pt x="20" y="4"/>
                      <a:pt x="19" y="2"/>
                      <a:pt x="17" y="1"/>
                    </a:cubicBezTo>
                    <a:cubicBezTo>
                      <a:pt x="16" y="1"/>
                      <a:pt x="16" y="1"/>
                      <a:pt x="1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6" name="Freeform 144"/>
              <p:cNvSpPr>
                <a:spLocks noEditPoints="1"/>
              </p:cNvSpPr>
              <p:nvPr/>
            </p:nvSpPr>
            <p:spPr bwMode="auto">
              <a:xfrm>
                <a:off x="3782" y="2092"/>
                <a:ext cx="237" cy="152"/>
              </a:xfrm>
              <a:custGeom>
                <a:avLst/>
                <a:gdLst>
                  <a:gd name="T0" fmla="*/ 56 w 100"/>
                  <a:gd name="T1" fmla="*/ 45 h 64"/>
                  <a:gd name="T2" fmla="*/ 37 w 100"/>
                  <a:gd name="T3" fmla="*/ 37 h 64"/>
                  <a:gd name="T4" fmla="*/ 20 w 100"/>
                  <a:gd name="T5" fmla="*/ 27 h 64"/>
                  <a:gd name="T6" fmla="*/ 20 w 100"/>
                  <a:gd name="T7" fmla="*/ 18 h 64"/>
                  <a:gd name="T8" fmla="*/ 32 w 100"/>
                  <a:gd name="T9" fmla="*/ 15 h 64"/>
                  <a:gd name="T10" fmla="*/ 45 w 100"/>
                  <a:gd name="T11" fmla="*/ 19 h 64"/>
                  <a:gd name="T12" fmla="*/ 62 w 100"/>
                  <a:gd name="T13" fmla="*/ 26 h 64"/>
                  <a:gd name="T14" fmla="*/ 81 w 100"/>
                  <a:gd name="T15" fmla="*/ 37 h 64"/>
                  <a:gd name="T16" fmla="*/ 81 w 100"/>
                  <a:gd name="T17" fmla="*/ 46 h 64"/>
                  <a:gd name="T18" fmla="*/ 70 w 100"/>
                  <a:gd name="T19" fmla="*/ 50 h 64"/>
                  <a:gd name="T20" fmla="*/ 56 w 100"/>
                  <a:gd name="T21" fmla="*/ 45 h 64"/>
                  <a:gd name="T22" fmla="*/ 60 w 100"/>
                  <a:gd name="T23" fmla="*/ 7 h 64"/>
                  <a:gd name="T24" fmla="*/ 29 w 100"/>
                  <a:gd name="T25" fmla="*/ 1 h 64"/>
                  <a:gd name="T26" fmla="*/ 7 w 100"/>
                  <a:gd name="T27" fmla="*/ 12 h 64"/>
                  <a:gd name="T28" fmla="*/ 6 w 100"/>
                  <a:gd name="T29" fmla="*/ 13 h 64"/>
                  <a:gd name="T30" fmla="*/ 2 w 100"/>
                  <a:gd name="T31" fmla="*/ 32 h 64"/>
                  <a:gd name="T32" fmla="*/ 33 w 100"/>
                  <a:gd name="T33" fmla="*/ 54 h 64"/>
                  <a:gd name="T34" fmla="*/ 41 w 100"/>
                  <a:gd name="T35" fmla="*/ 58 h 64"/>
                  <a:gd name="T36" fmla="*/ 70 w 100"/>
                  <a:gd name="T37" fmla="*/ 63 h 64"/>
                  <a:gd name="T38" fmla="*/ 94 w 100"/>
                  <a:gd name="T39" fmla="*/ 51 h 64"/>
                  <a:gd name="T40" fmla="*/ 98 w 100"/>
                  <a:gd name="T41" fmla="*/ 32 h 64"/>
                  <a:gd name="T42" fmla="*/ 69 w 100"/>
                  <a:gd name="T43" fmla="*/ 11 h 64"/>
                  <a:gd name="T44" fmla="*/ 60 w 100"/>
                  <a:gd name="T45" fmla="*/ 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0" h="64">
                    <a:moveTo>
                      <a:pt x="56" y="45"/>
                    </a:moveTo>
                    <a:cubicBezTo>
                      <a:pt x="51" y="44"/>
                      <a:pt x="45" y="41"/>
                      <a:pt x="37" y="37"/>
                    </a:cubicBezTo>
                    <a:cubicBezTo>
                      <a:pt x="28" y="33"/>
                      <a:pt x="23" y="30"/>
                      <a:pt x="20" y="27"/>
                    </a:cubicBezTo>
                    <a:cubicBezTo>
                      <a:pt x="17" y="25"/>
                      <a:pt x="17" y="22"/>
                      <a:pt x="20" y="18"/>
                    </a:cubicBezTo>
                    <a:cubicBezTo>
                      <a:pt x="22" y="15"/>
                      <a:pt x="27" y="14"/>
                      <a:pt x="32" y="15"/>
                    </a:cubicBezTo>
                    <a:cubicBezTo>
                      <a:pt x="35" y="16"/>
                      <a:pt x="40" y="17"/>
                      <a:pt x="45" y="19"/>
                    </a:cubicBezTo>
                    <a:cubicBezTo>
                      <a:pt x="50" y="21"/>
                      <a:pt x="56" y="23"/>
                      <a:pt x="62" y="26"/>
                    </a:cubicBezTo>
                    <a:cubicBezTo>
                      <a:pt x="72" y="30"/>
                      <a:pt x="78" y="34"/>
                      <a:pt x="81" y="37"/>
                    </a:cubicBezTo>
                    <a:cubicBezTo>
                      <a:pt x="84" y="40"/>
                      <a:pt x="84" y="43"/>
                      <a:pt x="81" y="46"/>
                    </a:cubicBezTo>
                    <a:cubicBezTo>
                      <a:pt x="79" y="49"/>
                      <a:pt x="75" y="50"/>
                      <a:pt x="70" y="50"/>
                    </a:cubicBezTo>
                    <a:cubicBezTo>
                      <a:pt x="67" y="49"/>
                      <a:pt x="63" y="48"/>
                      <a:pt x="56" y="45"/>
                    </a:cubicBezTo>
                    <a:close/>
                    <a:moveTo>
                      <a:pt x="60" y="7"/>
                    </a:moveTo>
                    <a:cubicBezTo>
                      <a:pt x="47" y="2"/>
                      <a:pt x="36" y="0"/>
                      <a:pt x="29" y="1"/>
                    </a:cubicBezTo>
                    <a:cubicBezTo>
                      <a:pt x="19" y="2"/>
                      <a:pt x="12" y="6"/>
                      <a:pt x="7" y="12"/>
                    </a:cubicBezTo>
                    <a:cubicBezTo>
                      <a:pt x="6" y="13"/>
                      <a:pt x="6" y="13"/>
                      <a:pt x="6" y="13"/>
                    </a:cubicBezTo>
                    <a:cubicBezTo>
                      <a:pt x="1" y="19"/>
                      <a:pt x="0" y="25"/>
                      <a:pt x="2" y="32"/>
                    </a:cubicBezTo>
                    <a:cubicBezTo>
                      <a:pt x="5" y="39"/>
                      <a:pt x="15" y="46"/>
                      <a:pt x="33" y="54"/>
                    </a:cubicBezTo>
                    <a:cubicBezTo>
                      <a:pt x="35" y="55"/>
                      <a:pt x="38" y="57"/>
                      <a:pt x="41" y="58"/>
                    </a:cubicBezTo>
                    <a:cubicBezTo>
                      <a:pt x="52" y="62"/>
                      <a:pt x="62" y="64"/>
                      <a:pt x="70" y="63"/>
                    </a:cubicBezTo>
                    <a:cubicBezTo>
                      <a:pt x="80" y="63"/>
                      <a:pt x="88" y="59"/>
                      <a:pt x="94" y="51"/>
                    </a:cubicBezTo>
                    <a:cubicBezTo>
                      <a:pt x="99" y="45"/>
                      <a:pt x="100" y="39"/>
                      <a:pt x="98" y="32"/>
                    </a:cubicBezTo>
                    <a:cubicBezTo>
                      <a:pt x="96" y="25"/>
                      <a:pt x="86" y="18"/>
                      <a:pt x="69" y="11"/>
                    </a:cubicBezTo>
                    <a:cubicBezTo>
                      <a:pt x="66" y="9"/>
                      <a:pt x="63" y="8"/>
                      <a:pt x="6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7" name="Freeform 145"/>
              <p:cNvSpPr>
                <a:spLocks/>
              </p:cNvSpPr>
              <p:nvPr/>
            </p:nvSpPr>
            <p:spPr bwMode="auto">
              <a:xfrm>
                <a:off x="3874" y="1942"/>
                <a:ext cx="283" cy="184"/>
              </a:xfrm>
              <a:custGeom>
                <a:avLst/>
                <a:gdLst>
                  <a:gd name="T0" fmla="*/ 50 w 119"/>
                  <a:gd name="T1" fmla="*/ 5 h 77"/>
                  <a:gd name="T2" fmla="*/ 21 w 119"/>
                  <a:gd name="T3" fmla="*/ 12 h 77"/>
                  <a:gd name="T4" fmla="*/ 19 w 119"/>
                  <a:gd name="T5" fmla="*/ 29 h 77"/>
                  <a:gd name="T6" fmla="*/ 19 w 119"/>
                  <a:gd name="T7" fmla="*/ 29 h 77"/>
                  <a:gd name="T8" fmla="*/ 11 w 119"/>
                  <a:gd name="T9" fmla="*/ 26 h 77"/>
                  <a:gd name="T10" fmla="*/ 0 w 119"/>
                  <a:gd name="T11" fmla="*/ 39 h 77"/>
                  <a:gd name="T12" fmla="*/ 85 w 119"/>
                  <a:gd name="T13" fmla="*/ 77 h 77"/>
                  <a:gd name="T14" fmla="*/ 96 w 119"/>
                  <a:gd name="T15" fmla="*/ 64 h 77"/>
                  <a:gd name="T16" fmla="*/ 34 w 119"/>
                  <a:gd name="T17" fmla="*/ 36 h 77"/>
                  <a:gd name="T18" fmla="*/ 26 w 119"/>
                  <a:gd name="T19" fmla="*/ 30 h 77"/>
                  <a:gd name="T20" fmla="*/ 28 w 119"/>
                  <a:gd name="T21" fmla="*/ 23 h 77"/>
                  <a:gd name="T22" fmla="*/ 45 w 119"/>
                  <a:gd name="T23" fmla="*/ 20 h 77"/>
                  <a:gd name="T24" fmla="*/ 47 w 119"/>
                  <a:gd name="T25" fmla="*/ 21 h 77"/>
                  <a:gd name="T26" fmla="*/ 109 w 119"/>
                  <a:gd name="T27" fmla="*/ 48 h 77"/>
                  <a:gd name="T28" fmla="*/ 119 w 119"/>
                  <a:gd name="T29" fmla="*/ 35 h 77"/>
                  <a:gd name="T30" fmla="*/ 53 w 119"/>
                  <a:gd name="T31" fmla="*/ 6 h 77"/>
                  <a:gd name="T32" fmla="*/ 50 w 119"/>
                  <a:gd name="T33" fmla="*/ 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77">
                    <a:moveTo>
                      <a:pt x="50" y="5"/>
                    </a:moveTo>
                    <a:cubicBezTo>
                      <a:pt x="38" y="0"/>
                      <a:pt x="28" y="2"/>
                      <a:pt x="21" y="12"/>
                    </a:cubicBezTo>
                    <a:cubicBezTo>
                      <a:pt x="16" y="17"/>
                      <a:pt x="15" y="23"/>
                      <a:pt x="19" y="29"/>
                    </a:cubicBezTo>
                    <a:cubicBezTo>
                      <a:pt x="19" y="29"/>
                      <a:pt x="19" y="29"/>
                      <a:pt x="19" y="29"/>
                    </a:cubicBezTo>
                    <a:cubicBezTo>
                      <a:pt x="11" y="26"/>
                      <a:pt x="11" y="26"/>
                      <a:pt x="11" y="26"/>
                    </a:cubicBezTo>
                    <a:cubicBezTo>
                      <a:pt x="0" y="39"/>
                      <a:pt x="0" y="39"/>
                      <a:pt x="0" y="39"/>
                    </a:cubicBezTo>
                    <a:cubicBezTo>
                      <a:pt x="85" y="77"/>
                      <a:pt x="85" y="77"/>
                      <a:pt x="85" y="77"/>
                    </a:cubicBezTo>
                    <a:cubicBezTo>
                      <a:pt x="96" y="64"/>
                      <a:pt x="96" y="64"/>
                      <a:pt x="96" y="64"/>
                    </a:cubicBezTo>
                    <a:cubicBezTo>
                      <a:pt x="34" y="36"/>
                      <a:pt x="34" y="36"/>
                      <a:pt x="34" y="36"/>
                    </a:cubicBezTo>
                    <a:cubicBezTo>
                      <a:pt x="30" y="35"/>
                      <a:pt x="28" y="33"/>
                      <a:pt x="26" y="30"/>
                    </a:cubicBezTo>
                    <a:cubicBezTo>
                      <a:pt x="25" y="28"/>
                      <a:pt x="26" y="25"/>
                      <a:pt x="28" y="23"/>
                    </a:cubicBezTo>
                    <a:cubicBezTo>
                      <a:pt x="32" y="18"/>
                      <a:pt x="38" y="17"/>
                      <a:pt x="45" y="20"/>
                    </a:cubicBezTo>
                    <a:cubicBezTo>
                      <a:pt x="46" y="20"/>
                      <a:pt x="46" y="20"/>
                      <a:pt x="47" y="21"/>
                    </a:cubicBezTo>
                    <a:cubicBezTo>
                      <a:pt x="109" y="48"/>
                      <a:pt x="109" y="48"/>
                      <a:pt x="109" y="48"/>
                    </a:cubicBezTo>
                    <a:cubicBezTo>
                      <a:pt x="119" y="35"/>
                      <a:pt x="119" y="35"/>
                      <a:pt x="119" y="35"/>
                    </a:cubicBezTo>
                    <a:cubicBezTo>
                      <a:pt x="53" y="6"/>
                      <a:pt x="53" y="6"/>
                      <a:pt x="53" y="6"/>
                    </a:cubicBezTo>
                    <a:cubicBezTo>
                      <a:pt x="52" y="6"/>
                      <a:pt x="51" y="5"/>
                      <a:pt x="5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8" name="Freeform 146"/>
              <p:cNvSpPr>
                <a:spLocks/>
              </p:cNvSpPr>
              <p:nvPr/>
            </p:nvSpPr>
            <p:spPr bwMode="auto">
              <a:xfrm>
                <a:off x="3941" y="1600"/>
                <a:ext cx="444" cy="295"/>
              </a:xfrm>
              <a:custGeom>
                <a:avLst/>
                <a:gdLst>
                  <a:gd name="T0" fmla="*/ 79 w 187"/>
                  <a:gd name="T1" fmla="*/ 8 h 124"/>
                  <a:gd name="T2" fmla="*/ 20 w 187"/>
                  <a:gd name="T3" fmla="*/ 29 h 124"/>
                  <a:gd name="T4" fmla="*/ 18 w 187"/>
                  <a:gd name="T5" fmla="*/ 75 h 124"/>
                  <a:gd name="T6" fmla="*/ 111 w 187"/>
                  <a:gd name="T7" fmla="*/ 116 h 124"/>
                  <a:gd name="T8" fmla="*/ 113 w 187"/>
                  <a:gd name="T9" fmla="*/ 117 h 124"/>
                  <a:gd name="T10" fmla="*/ 167 w 187"/>
                  <a:gd name="T11" fmla="*/ 94 h 124"/>
                  <a:gd name="T12" fmla="*/ 168 w 187"/>
                  <a:gd name="T13" fmla="*/ 48 h 124"/>
                  <a:gd name="T14" fmla="*/ 138 w 187"/>
                  <a:gd name="T15" fmla="*/ 34 h 124"/>
                  <a:gd name="T16" fmla="*/ 115 w 187"/>
                  <a:gd name="T17" fmla="*/ 61 h 124"/>
                  <a:gd name="T18" fmla="*/ 147 w 187"/>
                  <a:gd name="T19" fmla="*/ 75 h 124"/>
                  <a:gd name="T20" fmla="*/ 149 w 187"/>
                  <a:gd name="T21" fmla="*/ 86 h 124"/>
                  <a:gd name="T22" fmla="*/ 135 w 187"/>
                  <a:gd name="T23" fmla="*/ 90 h 124"/>
                  <a:gd name="T24" fmla="*/ 134 w 187"/>
                  <a:gd name="T25" fmla="*/ 90 h 124"/>
                  <a:gd name="T26" fmla="*/ 38 w 187"/>
                  <a:gd name="T27" fmla="*/ 47 h 124"/>
                  <a:gd name="T28" fmla="*/ 36 w 187"/>
                  <a:gd name="T29" fmla="*/ 36 h 124"/>
                  <a:gd name="T30" fmla="*/ 50 w 187"/>
                  <a:gd name="T31" fmla="*/ 32 h 124"/>
                  <a:gd name="T32" fmla="*/ 51 w 187"/>
                  <a:gd name="T33" fmla="*/ 32 h 124"/>
                  <a:gd name="T34" fmla="*/ 82 w 187"/>
                  <a:gd name="T35" fmla="*/ 46 h 124"/>
                  <a:gd name="T36" fmla="*/ 104 w 187"/>
                  <a:gd name="T37" fmla="*/ 19 h 124"/>
                  <a:gd name="T38" fmla="*/ 82 w 187"/>
                  <a:gd name="T39" fmla="*/ 9 h 124"/>
                  <a:gd name="T40" fmla="*/ 79 w 187"/>
                  <a:gd name="T41" fmla="*/ 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7" h="124">
                    <a:moveTo>
                      <a:pt x="79" y="8"/>
                    </a:moveTo>
                    <a:cubicBezTo>
                      <a:pt x="58" y="0"/>
                      <a:pt x="38" y="7"/>
                      <a:pt x="20" y="29"/>
                    </a:cubicBezTo>
                    <a:cubicBezTo>
                      <a:pt x="1" y="52"/>
                      <a:pt x="0" y="67"/>
                      <a:pt x="18" y="75"/>
                    </a:cubicBezTo>
                    <a:cubicBezTo>
                      <a:pt x="111" y="116"/>
                      <a:pt x="111" y="116"/>
                      <a:pt x="111" y="116"/>
                    </a:cubicBezTo>
                    <a:cubicBezTo>
                      <a:pt x="112" y="117"/>
                      <a:pt x="113" y="117"/>
                      <a:pt x="113" y="117"/>
                    </a:cubicBezTo>
                    <a:cubicBezTo>
                      <a:pt x="131" y="124"/>
                      <a:pt x="149" y="116"/>
                      <a:pt x="167" y="94"/>
                    </a:cubicBezTo>
                    <a:cubicBezTo>
                      <a:pt x="186" y="71"/>
                      <a:pt x="187" y="56"/>
                      <a:pt x="168" y="48"/>
                    </a:cubicBezTo>
                    <a:cubicBezTo>
                      <a:pt x="138" y="34"/>
                      <a:pt x="138" y="34"/>
                      <a:pt x="138" y="34"/>
                    </a:cubicBezTo>
                    <a:cubicBezTo>
                      <a:pt x="115" y="61"/>
                      <a:pt x="115" y="61"/>
                      <a:pt x="115" y="61"/>
                    </a:cubicBezTo>
                    <a:cubicBezTo>
                      <a:pt x="147" y="75"/>
                      <a:pt x="147" y="75"/>
                      <a:pt x="147" y="75"/>
                    </a:cubicBezTo>
                    <a:cubicBezTo>
                      <a:pt x="153" y="77"/>
                      <a:pt x="153" y="81"/>
                      <a:pt x="149" y="86"/>
                    </a:cubicBezTo>
                    <a:cubicBezTo>
                      <a:pt x="145" y="91"/>
                      <a:pt x="141" y="93"/>
                      <a:pt x="135" y="90"/>
                    </a:cubicBezTo>
                    <a:cubicBezTo>
                      <a:pt x="135" y="90"/>
                      <a:pt x="134" y="90"/>
                      <a:pt x="134" y="90"/>
                    </a:cubicBezTo>
                    <a:cubicBezTo>
                      <a:pt x="38" y="47"/>
                      <a:pt x="38" y="47"/>
                      <a:pt x="38" y="47"/>
                    </a:cubicBezTo>
                    <a:cubicBezTo>
                      <a:pt x="33" y="45"/>
                      <a:pt x="32" y="41"/>
                      <a:pt x="36" y="36"/>
                    </a:cubicBezTo>
                    <a:cubicBezTo>
                      <a:pt x="40" y="31"/>
                      <a:pt x="45" y="30"/>
                      <a:pt x="50" y="32"/>
                    </a:cubicBezTo>
                    <a:cubicBezTo>
                      <a:pt x="50" y="32"/>
                      <a:pt x="51" y="32"/>
                      <a:pt x="51" y="32"/>
                    </a:cubicBezTo>
                    <a:cubicBezTo>
                      <a:pt x="82" y="46"/>
                      <a:pt x="82" y="46"/>
                      <a:pt x="82" y="46"/>
                    </a:cubicBezTo>
                    <a:cubicBezTo>
                      <a:pt x="104" y="19"/>
                      <a:pt x="104" y="19"/>
                      <a:pt x="104" y="19"/>
                    </a:cubicBezTo>
                    <a:cubicBezTo>
                      <a:pt x="82" y="9"/>
                      <a:pt x="82" y="9"/>
                      <a:pt x="82" y="9"/>
                    </a:cubicBezTo>
                    <a:cubicBezTo>
                      <a:pt x="81" y="9"/>
                      <a:pt x="80" y="9"/>
                      <a:pt x="7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20" name="Group 149"/>
            <p:cNvGrpSpPr>
              <a:grpSpLocks noChangeAspect="1"/>
            </p:cNvGrpSpPr>
            <p:nvPr/>
          </p:nvGrpSpPr>
          <p:grpSpPr bwMode="auto">
            <a:xfrm>
              <a:off x="7176842" y="1304568"/>
              <a:ext cx="1045751" cy="954350"/>
              <a:chOff x="3261" y="1623"/>
              <a:chExt cx="1167" cy="1065"/>
            </a:xfrm>
            <a:solidFill>
              <a:schemeClr val="bg1"/>
            </a:solidFill>
          </p:grpSpPr>
          <p:sp>
            <p:nvSpPr>
              <p:cNvPr id="122" name="Freeform 150"/>
              <p:cNvSpPr>
                <a:spLocks noEditPoints="1"/>
              </p:cNvSpPr>
              <p:nvPr/>
            </p:nvSpPr>
            <p:spPr bwMode="auto">
              <a:xfrm>
                <a:off x="3261" y="2460"/>
                <a:ext cx="338" cy="228"/>
              </a:xfrm>
              <a:custGeom>
                <a:avLst/>
                <a:gdLst>
                  <a:gd name="T0" fmla="*/ 92 w 142"/>
                  <a:gd name="T1" fmla="*/ 77 h 96"/>
                  <a:gd name="T2" fmla="*/ 59 w 142"/>
                  <a:gd name="T3" fmla="*/ 61 h 96"/>
                  <a:gd name="T4" fmla="*/ 53 w 142"/>
                  <a:gd name="T5" fmla="*/ 57 h 96"/>
                  <a:gd name="T6" fmla="*/ 24 w 142"/>
                  <a:gd name="T7" fmla="*/ 37 h 96"/>
                  <a:gd name="T8" fmla="*/ 25 w 142"/>
                  <a:gd name="T9" fmla="*/ 22 h 96"/>
                  <a:gd name="T10" fmla="*/ 42 w 142"/>
                  <a:gd name="T11" fmla="*/ 17 h 96"/>
                  <a:gd name="T12" fmla="*/ 52 w 142"/>
                  <a:gd name="T13" fmla="*/ 20 h 96"/>
                  <a:gd name="T14" fmla="*/ 86 w 142"/>
                  <a:gd name="T15" fmla="*/ 37 h 96"/>
                  <a:gd name="T16" fmla="*/ 90 w 142"/>
                  <a:gd name="T17" fmla="*/ 39 h 96"/>
                  <a:gd name="T18" fmla="*/ 122 w 142"/>
                  <a:gd name="T19" fmla="*/ 62 h 96"/>
                  <a:gd name="T20" fmla="*/ 119 w 142"/>
                  <a:gd name="T21" fmla="*/ 74 h 96"/>
                  <a:gd name="T22" fmla="*/ 97 w 142"/>
                  <a:gd name="T23" fmla="*/ 79 h 96"/>
                  <a:gd name="T24" fmla="*/ 92 w 142"/>
                  <a:gd name="T25" fmla="*/ 77 h 96"/>
                  <a:gd name="T26" fmla="*/ 65 w 142"/>
                  <a:gd name="T27" fmla="*/ 6 h 96"/>
                  <a:gd name="T28" fmla="*/ 46 w 142"/>
                  <a:gd name="T29" fmla="*/ 1 h 96"/>
                  <a:gd name="T30" fmla="*/ 13 w 142"/>
                  <a:gd name="T31" fmla="*/ 15 h 96"/>
                  <a:gd name="T32" fmla="*/ 4 w 142"/>
                  <a:gd name="T33" fmla="*/ 41 h 96"/>
                  <a:gd name="T34" fmla="*/ 46 w 142"/>
                  <a:gd name="T35" fmla="*/ 74 h 96"/>
                  <a:gd name="T36" fmla="*/ 80 w 142"/>
                  <a:gd name="T37" fmla="*/ 91 h 96"/>
                  <a:gd name="T38" fmla="*/ 87 w 142"/>
                  <a:gd name="T39" fmla="*/ 93 h 96"/>
                  <a:gd name="T40" fmla="*/ 111 w 142"/>
                  <a:gd name="T41" fmla="*/ 94 h 96"/>
                  <a:gd name="T42" fmla="*/ 131 w 142"/>
                  <a:gd name="T43" fmla="*/ 81 h 96"/>
                  <a:gd name="T44" fmla="*/ 142 w 142"/>
                  <a:gd name="T45" fmla="*/ 63 h 96"/>
                  <a:gd name="T46" fmla="*/ 133 w 142"/>
                  <a:gd name="T47" fmla="*/ 46 h 96"/>
                  <a:gd name="T48" fmla="*/ 96 w 142"/>
                  <a:gd name="T49" fmla="*/ 21 h 96"/>
                  <a:gd name="T50" fmla="*/ 65 w 142"/>
                  <a:gd name="T51" fmla="*/ 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96">
                    <a:moveTo>
                      <a:pt x="92" y="77"/>
                    </a:moveTo>
                    <a:cubicBezTo>
                      <a:pt x="83" y="74"/>
                      <a:pt x="73" y="68"/>
                      <a:pt x="59" y="61"/>
                    </a:cubicBezTo>
                    <a:cubicBezTo>
                      <a:pt x="53" y="57"/>
                      <a:pt x="53" y="57"/>
                      <a:pt x="53" y="57"/>
                    </a:cubicBezTo>
                    <a:cubicBezTo>
                      <a:pt x="38" y="49"/>
                      <a:pt x="29" y="42"/>
                      <a:pt x="24" y="37"/>
                    </a:cubicBezTo>
                    <a:cubicBezTo>
                      <a:pt x="20" y="32"/>
                      <a:pt x="20" y="27"/>
                      <a:pt x="25" y="22"/>
                    </a:cubicBezTo>
                    <a:cubicBezTo>
                      <a:pt x="29" y="18"/>
                      <a:pt x="35" y="16"/>
                      <a:pt x="42" y="17"/>
                    </a:cubicBezTo>
                    <a:cubicBezTo>
                      <a:pt x="45" y="17"/>
                      <a:pt x="48" y="18"/>
                      <a:pt x="52" y="20"/>
                    </a:cubicBezTo>
                    <a:cubicBezTo>
                      <a:pt x="60" y="23"/>
                      <a:pt x="71" y="28"/>
                      <a:pt x="86" y="37"/>
                    </a:cubicBezTo>
                    <a:cubicBezTo>
                      <a:pt x="90" y="39"/>
                      <a:pt x="90" y="39"/>
                      <a:pt x="90" y="39"/>
                    </a:cubicBezTo>
                    <a:cubicBezTo>
                      <a:pt x="109" y="50"/>
                      <a:pt x="120" y="57"/>
                      <a:pt x="122" y="62"/>
                    </a:cubicBezTo>
                    <a:cubicBezTo>
                      <a:pt x="123" y="67"/>
                      <a:pt x="122" y="71"/>
                      <a:pt x="119" y="74"/>
                    </a:cubicBezTo>
                    <a:cubicBezTo>
                      <a:pt x="113" y="80"/>
                      <a:pt x="106" y="81"/>
                      <a:pt x="97" y="79"/>
                    </a:cubicBezTo>
                    <a:cubicBezTo>
                      <a:pt x="96" y="78"/>
                      <a:pt x="94" y="78"/>
                      <a:pt x="92" y="77"/>
                    </a:cubicBezTo>
                    <a:close/>
                    <a:moveTo>
                      <a:pt x="65" y="6"/>
                    </a:moveTo>
                    <a:cubicBezTo>
                      <a:pt x="58" y="4"/>
                      <a:pt x="51" y="2"/>
                      <a:pt x="46" y="1"/>
                    </a:cubicBezTo>
                    <a:cubicBezTo>
                      <a:pt x="34" y="0"/>
                      <a:pt x="23" y="5"/>
                      <a:pt x="13" y="15"/>
                    </a:cubicBezTo>
                    <a:cubicBezTo>
                      <a:pt x="3" y="24"/>
                      <a:pt x="0" y="33"/>
                      <a:pt x="4" y="41"/>
                    </a:cubicBezTo>
                    <a:cubicBezTo>
                      <a:pt x="7" y="49"/>
                      <a:pt x="21" y="60"/>
                      <a:pt x="46" y="74"/>
                    </a:cubicBezTo>
                    <a:cubicBezTo>
                      <a:pt x="60" y="82"/>
                      <a:pt x="71" y="87"/>
                      <a:pt x="80" y="91"/>
                    </a:cubicBezTo>
                    <a:cubicBezTo>
                      <a:pt x="82" y="92"/>
                      <a:pt x="85" y="93"/>
                      <a:pt x="87" y="93"/>
                    </a:cubicBezTo>
                    <a:cubicBezTo>
                      <a:pt x="96" y="95"/>
                      <a:pt x="104" y="96"/>
                      <a:pt x="111" y="94"/>
                    </a:cubicBezTo>
                    <a:cubicBezTo>
                      <a:pt x="118" y="92"/>
                      <a:pt x="125" y="88"/>
                      <a:pt x="131" y="81"/>
                    </a:cubicBezTo>
                    <a:cubicBezTo>
                      <a:pt x="138" y="75"/>
                      <a:pt x="141" y="69"/>
                      <a:pt x="142" y="63"/>
                    </a:cubicBezTo>
                    <a:cubicBezTo>
                      <a:pt x="142" y="57"/>
                      <a:pt x="139" y="52"/>
                      <a:pt x="133" y="46"/>
                    </a:cubicBezTo>
                    <a:cubicBezTo>
                      <a:pt x="127" y="40"/>
                      <a:pt x="115" y="32"/>
                      <a:pt x="96" y="21"/>
                    </a:cubicBezTo>
                    <a:cubicBezTo>
                      <a:pt x="84" y="15"/>
                      <a:pt x="74" y="10"/>
                      <a:pt x="65"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3" name="Freeform 151"/>
              <p:cNvSpPr>
                <a:spLocks noEditPoints="1"/>
              </p:cNvSpPr>
              <p:nvPr/>
            </p:nvSpPr>
            <p:spPr bwMode="auto">
              <a:xfrm>
                <a:off x="3487" y="2367"/>
                <a:ext cx="299" cy="231"/>
              </a:xfrm>
              <a:custGeom>
                <a:avLst/>
                <a:gdLst>
                  <a:gd name="T0" fmla="*/ 71 w 126"/>
                  <a:gd name="T1" fmla="*/ 53 h 97"/>
                  <a:gd name="T2" fmla="*/ 48 w 126"/>
                  <a:gd name="T3" fmla="*/ 41 h 97"/>
                  <a:gd name="T4" fmla="*/ 30 w 126"/>
                  <a:gd name="T5" fmla="*/ 29 h 97"/>
                  <a:gd name="T6" fmla="*/ 30 w 126"/>
                  <a:gd name="T7" fmla="*/ 20 h 97"/>
                  <a:gd name="T8" fmla="*/ 43 w 126"/>
                  <a:gd name="T9" fmla="*/ 18 h 97"/>
                  <a:gd name="T10" fmla="*/ 49 w 126"/>
                  <a:gd name="T11" fmla="*/ 19 h 97"/>
                  <a:gd name="T12" fmla="*/ 68 w 126"/>
                  <a:gd name="T13" fmla="*/ 29 h 97"/>
                  <a:gd name="T14" fmla="*/ 87 w 126"/>
                  <a:gd name="T15" fmla="*/ 42 h 97"/>
                  <a:gd name="T16" fmla="*/ 87 w 126"/>
                  <a:gd name="T17" fmla="*/ 52 h 97"/>
                  <a:gd name="T18" fmla="*/ 73 w 126"/>
                  <a:gd name="T19" fmla="*/ 54 h 97"/>
                  <a:gd name="T20" fmla="*/ 71 w 126"/>
                  <a:gd name="T21" fmla="*/ 53 h 97"/>
                  <a:gd name="T22" fmla="*/ 58 w 126"/>
                  <a:gd name="T23" fmla="*/ 5 h 97"/>
                  <a:gd name="T24" fmla="*/ 44 w 126"/>
                  <a:gd name="T25" fmla="*/ 1 h 97"/>
                  <a:gd name="T26" fmla="*/ 23 w 126"/>
                  <a:gd name="T27" fmla="*/ 8 h 97"/>
                  <a:gd name="T28" fmla="*/ 19 w 126"/>
                  <a:gd name="T29" fmla="*/ 16 h 97"/>
                  <a:gd name="T30" fmla="*/ 20 w 126"/>
                  <a:gd name="T31" fmla="*/ 26 h 97"/>
                  <a:gd name="T32" fmla="*/ 20 w 126"/>
                  <a:gd name="T33" fmla="*/ 26 h 97"/>
                  <a:gd name="T34" fmla="*/ 11 w 126"/>
                  <a:gd name="T35" fmla="*/ 21 h 97"/>
                  <a:gd name="T36" fmla="*/ 0 w 126"/>
                  <a:gd name="T37" fmla="*/ 33 h 97"/>
                  <a:gd name="T38" fmla="*/ 114 w 126"/>
                  <a:gd name="T39" fmla="*/ 97 h 97"/>
                  <a:gd name="T40" fmla="*/ 126 w 126"/>
                  <a:gd name="T41" fmla="*/ 85 h 97"/>
                  <a:gd name="T42" fmla="*/ 82 w 126"/>
                  <a:gd name="T43" fmla="*/ 60 h 97"/>
                  <a:gd name="T44" fmla="*/ 83 w 126"/>
                  <a:gd name="T45" fmla="*/ 60 h 97"/>
                  <a:gd name="T46" fmla="*/ 97 w 126"/>
                  <a:gd name="T47" fmla="*/ 58 h 97"/>
                  <a:gd name="T48" fmla="*/ 105 w 126"/>
                  <a:gd name="T49" fmla="*/ 54 h 97"/>
                  <a:gd name="T50" fmla="*/ 108 w 126"/>
                  <a:gd name="T51" fmla="*/ 37 h 97"/>
                  <a:gd name="T52" fmla="*/ 79 w 126"/>
                  <a:gd name="T53" fmla="*/ 15 h 97"/>
                  <a:gd name="T54" fmla="*/ 58 w 126"/>
                  <a:gd name="T55" fmla="*/ 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6" h="97">
                    <a:moveTo>
                      <a:pt x="71" y="53"/>
                    </a:moveTo>
                    <a:cubicBezTo>
                      <a:pt x="66" y="51"/>
                      <a:pt x="58" y="47"/>
                      <a:pt x="48" y="41"/>
                    </a:cubicBezTo>
                    <a:cubicBezTo>
                      <a:pt x="39" y="36"/>
                      <a:pt x="33" y="32"/>
                      <a:pt x="30" y="29"/>
                    </a:cubicBezTo>
                    <a:cubicBezTo>
                      <a:pt x="27" y="26"/>
                      <a:pt x="27" y="23"/>
                      <a:pt x="30" y="20"/>
                    </a:cubicBezTo>
                    <a:cubicBezTo>
                      <a:pt x="33" y="17"/>
                      <a:pt x="38" y="16"/>
                      <a:pt x="43" y="18"/>
                    </a:cubicBezTo>
                    <a:cubicBezTo>
                      <a:pt x="45" y="18"/>
                      <a:pt x="47" y="18"/>
                      <a:pt x="49" y="19"/>
                    </a:cubicBezTo>
                    <a:cubicBezTo>
                      <a:pt x="54" y="21"/>
                      <a:pt x="60" y="24"/>
                      <a:pt x="68" y="29"/>
                    </a:cubicBezTo>
                    <a:cubicBezTo>
                      <a:pt x="78" y="34"/>
                      <a:pt x="84" y="38"/>
                      <a:pt x="87" y="42"/>
                    </a:cubicBezTo>
                    <a:cubicBezTo>
                      <a:pt x="90" y="45"/>
                      <a:pt x="90" y="49"/>
                      <a:pt x="87" y="52"/>
                    </a:cubicBezTo>
                    <a:cubicBezTo>
                      <a:pt x="83" y="55"/>
                      <a:pt x="79" y="55"/>
                      <a:pt x="73" y="54"/>
                    </a:cubicBezTo>
                    <a:cubicBezTo>
                      <a:pt x="73" y="53"/>
                      <a:pt x="72" y="53"/>
                      <a:pt x="71" y="53"/>
                    </a:cubicBezTo>
                    <a:close/>
                    <a:moveTo>
                      <a:pt x="58" y="5"/>
                    </a:moveTo>
                    <a:cubicBezTo>
                      <a:pt x="53" y="3"/>
                      <a:pt x="48" y="2"/>
                      <a:pt x="44" y="1"/>
                    </a:cubicBezTo>
                    <a:cubicBezTo>
                      <a:pt x="36" y="0"/>
                      <a:pt x="28" y="2"/>
                      <a:pt x="23" y="8"/>
                    </a:cubicBezTo>
                    <a:cubicBezTo>
                      <a:pt x="20" y="10"/>
                      <a:pt x="19" y="13"/>
                      <a:pt x="19" y="16"/>
                    </a:cubicBezTo>
                    <a:cubicBezTo>
                      <a:pt x="18" y="18"/>
                      <a:pt x="19" y="22"/>
                      <a:pt x="20" y="26"/>
                    </a:cubicBezTo>
                    <a:cubicBezTo>
                      <a:pt x="20" y="26"/>
                      <a:pt x="20" y="26"/>
                      <a:pt x="20" y="26"/>
                    </a:cubicBezTo>
                    <a:cubicBezTo>
                      <a:pt x="11" y="21"/>
                      <a:pt x="11" y="21"/>
                      <a:pt x="11" y="21"/>
                    </a:cubicBezTo>
                    <a:cubicBezTo>
                      <a:pt x="0" y="33"/>
                      <a:pt x="0" y="33"/>
                      <a:pt x="0" y="33"/>
                    </a:cubicBezTo>
                    <a:cubicBezTo>
                      <a:pt x="114" y="97"/>
                      <a:pt x="114" y="97"/>
                      <a:pt x="114" y="97"/>
                    </a:cubicBezTo>
                    <a:cubicBezTo>
                      <a:pt x="126" y="85"/>
                      <a:pt x="126" y="85"/>
                      <a:pt x="126" y="85"/>
                    </a:cubicBezTo>
                    <a:cubicBezTo>
                      <a:pt x="82" y="60"/>
                      <a:pt x="82" y="60"/>
                      <a:pt x="82" y="60"/>
                    </a:cubicBezTo>
                    <a:cubicBezTo>
                      <a:pt x="83" y="60"/>
                      <a:pt x="83" y="60"/>
                      <a:pt x="83" y="60"/>
                    </a:cubicBezTo>
                    <a:cubicBezTo>
                      <a:pt x="89" y="60"/>
                      <a:pt x="94" y="59"/>
                      <a:pt x="97" y="58"/>
                    </a:cubicBezTo>
                    <a:cubicBezTo>
                      <a:pt x="100" y="57"/>
                      <a:pt x="102" y="56"/>
                      <a:pt x="105" y="54"/>
                    </a:cubicBezTo>
                    <a:cubicBezTo>
                      <a:pt x="110" y="48"/>
                      <a:pt x="111" y="43"/>
                      <a:pt x="108" y="37"/>
                    </a:cubicBezTo>
                    <a:cubicBezTo>
                      <a:pt x="104" y="31"/>
                      <a:pt x="95" y="24"/>
                      <a:pt x="79" y="15"/>
                    </a:cubicBezTo>
                    <a:cubicBezTo>
                      <a:pt x="71" y="10"/>
                      <a:pt x="64" y="7"/>
                      <a:pt x="58"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4" name="Freeform 152"/>
              <p:cNvSpPr>
                <a:spLocks/>
              </p:cNvSpPr>
              <p:nvPr/>
            </p:nvSpPr>
            <p:spPr bwMode="auto">
              <a:xfrm>
                <a:off x="3573" y="2253"/>
                <a:ext cx="266" cy="162"/>
              </a:xfrm>
              <a:custGeom>
                <a:avLst/>
                <a:gdLst>
                  <a:gd name="T0" fmla="*/ 97 w 266"/>
                  <a:gd name="T1" fmla="*/ 9 h 162"/>
                  <a:gd name="T2" fmla="*/ 78 w 266"/>
                  <a:gd name="T3" fmla="*/ 28 h 162"/>
                  <a:gd name="T4" fmla="*/ 28 w 266"/>
                  <a:gd name="T5" fmla="*/ 0 h 162"/>
                  <a:gd name="T6" fmla="*/ 0 w 266"/>
                  <a:gd name="T7" fmla="*/ 28 h 162"/>
                  <a:gd name="T8" fmla="*/ 49 w 266"/>
                  <a:gd name="T9" fmla="*/ 57 h 162"/>
                  <a:gd name="T10" fmla="*/ 33 w 266"/>
                  <a:gd name="T11" fmla="*/ 74 h 162"/>
                  <a:gd name="T12" fmla="*/ 59 w 266"/>
                  <a:gd name="T13" fmla="*/ 90 h 162"/>
                  <a:gd name="T14" fmla="*/ 78 w 266"/>
                  <a:gd name="T15" fmla="*/ 71 h 162"/>
                  <a:gd name="T16" fmla="*/ 237 w 266"/>
                  <a:gd name="T17" fmla="*/ 162 h 162"/>
                  <a:gd name="T18" fmla="*/ 266 w 266"/>
                  <a:gd name="T19" fmla="*/ 133 h 162"/>
                  <a:gd name="T20" fmla="*/ 107 w 266"/>
                  <a:gd name="T21" fmla="*/ 43 h 162"/>
                  <a:gd name="T22" fmla="*/ 126 w 266"/>
                  <a:gd name="T23" fmla="*/ 24 h 162"/>
                  <a:gd name="T24" fmla="*/ 97 w 266"/>
                  <a:gd name="T25" fmla="*/ 9 h 162"/>
                  <a:gd name="T26" fmla="*/ 97 w 266"/>
                  <a:gd name="T27" fmla="*/ 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6" h="162">
                    <a:moveTo>
                      <a:pt x="97" y="9"/>
                    </a:moveTo>
                    <a:lnTo>
                      <a:pt x="78" y="28"/>
                    </a:lnTo>
                    <a:lnTo>
                      <a:pt x="28" y="0"/>
                    </a:lnTo>
                    <a:lnTo>
                      <a:pt x="0" y="28"/>
                    </a:lnTo>
                    <a:lnTo>
                      <a:pt x="49" y="57"/>
                    </a:lnTo>
                    <a:lnTo>
                      <a:pt x="33" y="74"/>
                    </a:lnTo>
                    <a:lnTo>
                      <a:pt x="59" y="90"/>
                    </a:lnTo>
                    <a:lnTo>
                      <a:pt x="78" y="71"/>
                    </a:lnTo>
                    <a:lnTo>
                      <a:pt x="237" y="162"/>
                    </a:lnTo>
                    <a:lnTo>
                      <a:pt x="266" y="133"/>
                    </a:lnTo>
                    <a:lnTo>
                      <a:pt x="107" y="43"/>
                    </a:lnTo>
                    <a:lnTo>
                      <a:pt x="126" y="24"/>
                    </a:lnTo>
                    <a:lnTo>
                      <a:pt x="97" y="9"/>
                    </a:lnTo>
                    <a:lnTo>
                      <a:pt x="9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5" name="Freeform 153"/>
              <p:cNvSpPr>
                <a:spLocks noEditPoints="1"/>
              </p:cNvSpPr>
              <p:nvPr/>
            </p:nvSpPr>
            <p:spPr bwMode="auto">
              <a:xfrm>
                <a:off x="3630" y="2167"/>
                <a:ext cx="285" cy="171"/>
              </a:xfrm>
              <a:custGeom>
                <a:avLst/>
                <a:gdLst>
                  <a:gd name="T0" fmla="*/ 41 w 120"/>
                  <a:gd name="T1" fmla="*/ 16 h 72"/>
                  <a:gd name="T2" fmla="*/ 29 w 120"/>
                  <a:gd name="T3" fmla="*/ 28 h 72"/>
                  <a:gd name="T4" fmla="*/ 108 w 120"/>
                  <a:gd name="T5" fmla="*/ 72 h 72"/>
                  <a:gd name="T6" fmla="*/ 120 w 120"/>
                  <a:gd name="T7" fmla="*/ 60 h 72"/>
                  <a:gd name="T8" fmla="*/ 41 w 120"/>
                  <a:gd name="T9" fmla="*/ 16 h 72"/>
                  <a:gd name="T10" fmla="*/ 16 w 120"/>
                  <a:gd name="T11" fmla="*/ 1 h 72"/>
                  <a:gd name="T12" fmla="*/ 10 w 120"/>
                  <a:gd name="T13" fmla="*/ 1 h 72"/>
                  <a:gd name="T14" fmla="*/ 3 w 120"/>
                  <a:gd name="T15" fmla="*/ 4 h 72"/>
                  <a:gd name="T16" fmla="*/ 1 w 120"/>
                  <a:gd name="T17" fmla="*/ 10 h 72"/>
                  <a:gd name="T18" fmla="*/ 4 w 120"/>
                  <a:gd name="T19" fmla="*/ 15 h 72"/>
                  <a:gd name="T20" fmla="*/ 6 w 120"/>
                  <a:gd name="T21" fmla="*/ 16 h 72"/>
                  <a:gd name="T22" fmla="*/ 12 w 120"/>
                  <a:gd name="T23" fmla="*/ 16 h 72"/>
                  <a:gd name="T24" fmla="*/ 19 w 120"/>
                  <a:gd name="T25" fmla="*/ 13 h 72"/>
                  <a:gd name="T26" fmla="*/ 21 w 120"/>
                  <a:gd name="T27" fmla="*/ 7 h 72"/>
                  <a:gd name="T28" fmla="*/ 18 w 120"/>
                  <a:gd name="T29" fmla="*/ 2 h 72"/>
                  <a:gd name="T30" fmla="*/ 16 w 120"/>
                  <a:gd name="T31" fmla="*/ 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 h="72">
                    <a:moveTo>
                      <a:pt x="41" y="16"/>
                    </a:moveTo>
                    <a:cubicBezTo>
                      <a:pt x="29" y="28"/>
                      <a:pt x="29" y="28"/>
                      <a:pt x="29" y="28"/>
                    </a:cubicBezTo>
                    <a:cubicBezTo>
                      <a:pt x="108" y="72"/>
                      <a:pt x="108" y="72"/>
                      <a:pt x="108" y="72"/>
                    </a:cubicBezTo>
                    <a:cubicBezTo>
                      <a:pt x="120" y="60"/>
                      <a:pt x="120" y="60"/>
                      <a:pt x="120" y="60"/>
                    </a:cubicBezTo>
                    <a:cubicBezTo>
                      <a:pt x="41" y="16"/>
                      <a:pt x="41" y="16"/>
                      <a:pt x="41" y="16"/>
                    </a:cubicBezTo>
                    <a:close/>
                    <a:moveTo>
                      <a:pt x="16" y="1"/>
                    </a:moveTo>
                    <a:cubicBezTo>
                      <a:pt x="14" y="0"/>
                      <a:pt x="12" y="0"/>
                      <a:pt x="10" y="1"/>
                    </a:cubicBezTo>
                    <a:cubicBezTo>
                      <a:pt x="7" y="1"/>
                      <a:pt x="5" y="2"/>
                      <a:pt x="3" y="4"/>
                    </a:cubicBezTo>
                    <a:cubicBezTo>
                      <a:pt x="1" y="6"/>
                      <a:pt x="0" y="8"/>
                      <a:pt x="1" y="10"/>
                    </a:cubicBezTo>
                    <a:cubicBezTo>
                      <a:pt x="1" y="12"/>
                      <a:pt x="2" y="14"/>
                      <a:pt x="4" y="15"/>
                    </a:cubicBezTo>
                    <a:cubicBezTo>
                      <a:pt x="5" y="15"/>
                      <a:pt x="5" y="16"/>
                      <a:pt x="6" y="16"/>
                    </a:cubicBezTo>
                    <a:cubicBezTo>
                      <a:pt x="8" y="16"/>
                      <a:pt x="10" y="17"/>
                      <a:pt x="12" y="16"/>
                    </a:cubicBezTo>
                    <a:cubicBezTo>
                      <a:pt x="15" y="16"/>
                      <a:pt x="17" y="15"/>
                      <a:pt x="19" y="13"/>
                    </a:cubicBezTo>
                    <a:cubicBezTo>
                      <a:pt x="21" y="11"/>
                      <a:pt x="22" y="9"/>
                      <a:pt x="21" y="7"/>
                    </a:cubicBezTo>
                    <a:cubicBezTo>
                      <a:pt x="21" y="5"/>
                      <a:pt x="20" y="3"/>
                      <a:pt x="18" y="2"/>
                    </a:cubicBezTo>
                    <a:cubicBezTo>
                      <a:pt x="17" y="2"/>
                      <a:pt x="17" y="1"/>
                      <a:pt x="1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6" name="Freeform 154"/>
              <p:cNvSpPr>
                <a:spLocks noEditPoints="1"/>
              </p:cNvSpPr>
              <p:nvPr/>
            </p:nvSpPr>
            <p:spPr bwMode="auto">
              <a:xfrm>
                <a:off x="3789" y="2096"/>
                <a:ext cx="233" cy="157"/>
              </a:xfrm>
              <a:custGeom>
                <a:avLst/>
                <a:gdLst>
                  <a:gd name="T0" fmla="*/ 61 w 98"/>
                  <a:gd name="T1" fmla="*/ 51 h 66"/>
                  <a:gd name="T2" fmla="*/ 35 w 98"/>
                  <a:gd name="T3" fmla="*/ 37 h 66"/>
                  <a:gd name="T4" fmla="*/ 20 w 98"/>
                  <a:gd name="T5" fmla="*/ 26 h 66"/>
                  <a:gd name="T6" fmla="*/ 20 w 98"/>
                  <a:gd name="T7" fmla="*/ 17 h 66"/>
                  <a:gd name="T8" fmla="*/ 33 w 98"/>
                  <a:gd name="T9" fmla="*/ 15 h 66"/>
                  <a:gd name="T10" fmla="*/ 37 w 98"/>
                  <a:gd name="T11" fmla="*/ 16 h 66"/>
                  <a:gd name="T12" fmla="*/ 61 w 98"/>
                  <a:gd name="T13" fmla="*/ 28 h 66"/>
                  <a:gd name="T14" fmla="*/ 78 w 98"/>
                  <a:gd name="T15" fmla="*/ 40 h 66"/>
                  <a:gd name="T16" fmla="*/ 78 w 98"/>
                  <a:gd name="T17" fmla="*/ 49 h 66"/>
                  <a:gd name="T18" fmla="*/ 66 w 98"/>
                  <a:gd name="T19" fmla="*/ 52 h 66"/>
                  <a:gd name="T20" fmla="*/ 61 w 98"/>
                  <a:gd name="T21" fmla="*/ 51 h 66"/>
                  <a:gd name="T22" fmla="*/ 52 w 98"/>
                  <a:gd name="T23" fmla="*/ 4 h 66"/>
                  <a:gd name="T24" fmla="*/ 32 w 98"/>
                  <a:gd name="T25" fmla="*/ 0 h 66"/>
                  <a:gd name="T26" fmla="*/ 8 w 98"/>
                  <a:gd name="T27" fmla="*/ 10 h 66"/>
                  <a:gd name="T28" fmla="*/ 8 w 98"/>
                  <a:gd name="T29" fmla="*/ 10 h 66"/>
                  <a:gd name="T30" fmla="*/ 1 w 98"/>
                  <a:gd name="T31" fmla="*/ 30 h 66"/>
                  <a:gd name="T32" fmla="*/ 29 w 98"/>
                  <a:gd name="T33" fmla="*/ 54 h 66"/>
                  <a:gd name="T34" fmla="*/ 45 w 98"/>
                  <a:gd name="T35" fmla="*/ 62 h 66"/>
                  <a:gd name="T36" fmla="*/ 64 w 98"/>
                  <a:gd name="T37" fmla="*/ 66 h 66"/>
                  <a:gd name="T38" fmla="*/ 90 w 98"/>
                  <a:gd name="T39" fmla="*/ 56 h 66"/>
                  <a:gd name="T40" fmla="*/ 96 w 98"/>
                  <a:gd name="T41" fmla="*/ 37 h 66"/>
                  <a:gd name="T42" fmla="*/ 71 w 98"/>
                  <a:gd name="T43" fmla="*/ 13 h 66"/>
                  <a:gd name="T44" fmla="*/ 52 w 98"/>
                  <a:gd name="T45"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66">
                    <a:moveTo>
                      <a:pt x="61" y="51"/>
                    </a:moveTo>
                    <a:cubicBezTo>
                      <a:pt x="56" y="48"/>
                      <a:pt x="47" y="44"/>
                      <a:pt x="35" y="37"/>
                    </a:cubicBezTo>
                    <a:cubicBezTo>
                      <a:pt x="27" y="33"/>
                      <a:pt x="22" y="29"/>
                      <a:pt x="20" y="26"/>
                    </a:cubicBezTo>
                    <a:cubicBezTo>
                      <a:pt x="17" y="23"/>
                      <a:pt x="17" y="20"/>
                      <a:pt x="20" y="17"/>
                    </a:cubicBezTo>
                    <a:cubicBezTo>
                      <a:pt x="24" y="14"/>
                      <a:pt x="28" y="13"/>
                      <a:pt x="33" y="15"/>
                    </a:cubicBezTo>
                    <a:cubicBezTo>
                      <a:pt x="34" y="15"/>
                      <a:pt x="36" y="15"/>
                      <a:pt x="37" y="16"/>
                    </a:cubicBezTo>
                    <a:cubicBezTo>
                      <a:pt x="43" y="18"/>
                      <a:pt x="51" y="22"/>
                      <a:pt x="61" y="28"/>
                    </a:cubicBezTo>
                    <a:cubicBezTo>
                      <a:pt x="70" y="33"/>
                      <a:pt x="76" y="37"/>
                      <a:pt x="78" y="40"/>
                    </a:cubicBezTo>
                    <a:cubicBezTo>
                      <a:pt x="81" y="43"/>
                      <a:pt x="81" y="46"/>
                      <a:pt x="78" y="49"/>
                    </a:cubicBezTo>
                    <a:cubicBezTo>
                      <a:pt x="75" y="52"/>
                      <a:pt x="71" y="53"/>
                      <a:pt x="66" y="52"/>
                    </a:cubicBezTo>
                    <a:cubicBezTo>
                      <a:pt x="65" y="52"/>
                      <a:pt x="63" y="51"/>
                      <a:pt x="61" y="51"/>
                    </a:cubicBezTo>
                    <a:close/>
                    <a:moveTo>
                      <a:pt x="52" y="4"/>
                    </a:moveTo>
                    <a:cubicBezTo>
                      <a:pt x="44" y="1"/>
                      <a:pt x="37" y="0"/>
                      <a:pt x="32" y="0"/>
                    </a:cubicBezTo>
                    <a:cubicBezTo>
                      <a:pt x="22" y="1"/>
                      <a:pt x="14" y="4"/>
                      <a:pt x="8" y="10"/>
                    </a:cubicBezTo>
                    <a:cubicBezTo>
                      <a:pt x="8" y="10"/>
                      <a:pt x="8" y="10"/>
                      <a:pt x="8" y="10"/>
                    </a:cubicBezTo>
                    <a:cubicBezTo>
                      <a:pt x="2" y="16"/>
                      <a:pt x="0" y="23"/>
                      <a:pt x="1" y="30"/>
                    </a:cubicBezTo>
                    <a:cubicBezTo>
                      <a:pt x="3" y="37"/>
                      <a:pt x="12" y="45"/>
                      <a:pt x="29" y="54"/>
                    </a:cubicBezTo>
                    <a:cubicBezTo>
                      <a:pt x="34" y="57"/>
                      <a:pt x="40" y="60"/>
                      <a:pt x="45" y="62"/>
                    </a:cubicBezTo>
                    <a:cubicBezTo>
                      <a:pt x="52" y="64"/>
                      <a:pt x="58" y="66"/>
                      <a:pt x="64" y="66"/>
                    </a:cubicBezTo>
                    <a:cubicBezTo>
                      <a:pt x="74" y="66"/>
                      <a:pt x="83" y="63"/>
                      <a:pt x="90" y="56"/>
                    </a:cubicBezTo>
                    <a:cubicBezTo>
                      <a:pt x="96" y="50"/>
                      <a:pt x="98" y="44"/>
                      <a:pt x="96" y="37"/>
                    </a:cubicBezTo>
                    <a:cubicBezTo>
                      <a:pt x="94" y="30"/>
                      <a:pt x="86" y="22"/>
                      <a:pt x="71" y="13"/>
                    </a:cubicBezTo>
                    <a:cubicBezTo>
                      <a:pt x="64" y="9"/>
                      <a:pt x="57" y="6"/>
                      <a:pt x="5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7" name="Freeform 155"/>
              <p:cNvSpPr>
                <a:spLocks/>
              </p:cNvSpPr>
              <p:nvPr/>
            </p:nvSpPr>
            <p:spPr bwMode="auto">
              <a:xfrm>
                <a:off x="3896" y="1953"/>
                <a:ext cx="280" cy="190"/>
              </a:xfrm>
              <a:custGeom>
                <a:avLst/>
                <a:gdLst>
                  <a:gd name="T0" fmla="*/ 51 w 118"/>
                  <a:gd name="T1" fmla="*/ 4 h 80"/>
                  <a:gd name="T2" fmla="*/ 24 w 118"/>
                  <a:gd name="T3" fmla="*/ 10 h 80"/>
                  <a:gd name="T4" fmla="*/ 20 w 118"/>
                  <a:gd name="T5" fmla="*/ 27 h 80"/>
                  <a:gd name="T6" fmla="*/ 20 w 118"/>
                  <a:gd name="T7" fmla="*/ 28 h 80"/>
                  <a:gd name="T8" fmla="*/ 12 w 118"/>
                  <a:gd name="T9" fmla="*/ 23 h 80"/>
                  <a:gd name="T10" fmla="*/ 0 w 118"/>
                  <a:gd name="T11" fmla="*/ 36 h 80"/>
                  <a:gd name="T12" fmla="*/ 79 w 118"/>
                  <a:gd name="T13" fmla="*/ 80 h 80"/>
                  <a:gd name="T14" fmla="*/ 91 w 118"/>
                  <a:gd name="T15" fmla="*/ 68 h 80"/>
                  <a:gd name="T16" fmla="*/ 34 w 118"/>
                  <a:gd name="T17" fmla="*/ 36 h 80"/>
                  <a:gd name="T18" fmla="*/ 27 w 118"/>
                  <a:gd name="T19" fmla="*/ 29 h 80"/>
                  <a:gd name="T20" fmla="*/ 30 w 118"/>
                  <a:gd name="T21" fmla="*/ 22 h 80"/>
                  <a:gd name="T22" fmla="*/ 45 w 118"/>
                  <a:gd name="T23" fmla="*/ 19 h 80"/>
                  <a:gd name="T24" fmla="*/ 49 w 118"/>
                  <a:gd name="T25" fmla="*/ 21 h 80"/>
                  <a:gd name="T26" fmla="*/ 106 w 118"/>
                  <a:gd name="T27" fmla="*/ 53 h 80"/>
                  <a:gd name="T28" fmla="*/ 118 w 118"/>
                  <a:gd name="T29" fmla="*/ 41 h 80"/>
                  <a:gd name="T30" fmla="*/ 56 w 118"/>
                  <a:gd name="T31" fmla="*/ 7 h 80"/>
                  <a:gd name="T32" fmla="*/ 51 w 118"/>
                  <a:gd name="T33" fmla="*/ 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8" h="80">
                    <a:moveTo>
                      <a:pt x="51" y="4"/>
                    </a:moveTo>
                    <a:cubicBezTo>
                      <a:pt x="41" y="0"/>
                      <a:pt x="32" y="2"/>
                      <a:pt x="24" y="10"/>
                    </a:cubicBezTo>
                    <a:cubicBezTo>
                      <a:pt x="19" y="15"/>
                      <a:pt x="17" y="21"/>
                      <a:pt x="20" y="27"/>
                    </a:cubicBezTo>
                    <a:cubicBezTo>
                      <a:pt x="20" y="28"/>
                      <a:pt x="20" y="28"/>
                      <a:pt x="20" y="28"/>
                    </a:cubicBezTo>
                    <a:cubicBezTo>
                      <a:pt x="12" y="23"/>
                      <a:pt x="12" y="23"/>
                      <a:pt x="12" y="23"/>
                    </a:cubicBezTo>
                    <a:cubicBezTo>
                      <a:pt x="0" y="36"/>
                      <a:pt x="0" y="36"/>
                      <a:pt x="0" y="36"/>
                    </a:cubicBezTo>
                    <a:cubicBezTo>
                      <a:pt x="79" y="80"/>
                      <a:pt x="79" y="80"/>
                      <a:pt x="79" y="80"/>
                    </a:cubicBezTo>
                    <a:cubicBezTo>
                      <a:pt x="91" y="68"/>
                      <a:pt x="91" y="68"/>
                      <a:pt x="91" y="68"/>
                    </a:cubicBezTo>
                    <a:cubicBezTo>
                      <a:pt x="34" y="36"/>
                      <a:pt x="34" y="36"/>
                      <a:pt x="34" y="36"/>
                    </a:cubicBezTo>
                    <a:cubicBezTo>
                      <a:pt x="30" y="34"/>
                      <a:pt x="28" y="32"/>
                      <a:pt x="27" y="29"/>
                    </a:cubicBezTo>
                    <a:cubicBezTo>
                      <a:pt x="26" y="27"/>
                      <a:pt x="27" y="24"/>
                      <a:pt x="30" y="22"/>
                    </a:cubicBezTo>
                    <a:cubicBezTo>
                      <a:pt x="34" y="18"/>
                      <a:pt x="39" y="17"/>
                      <a:pt x="45" y="19"/>
                    </a:cubicBezTo>
                    <a:cubicBezTo>
                      <a:pt x="46" y="20"/>
                      <a:pt x="47" y="20"/>
                      <a:pt x="49" y="21"/>
                    </a:cubicBezTo>
                    <a:cubicBezTo>
                      <a:pt x="106" y="53"/>
                      <a:pt x="106" y="53"/>
                      <a:pt x="106" y="53"/>
                    </a:cubicBezTo>
                    <a:cubicBezTo>
                      <a:pt x="118" y="41"/>
                      <a:pt x="118" y="41"/>
                      <a:pt x="118" y="41"/>
                    </a:cubicBezTo>
                    <a:cubicBezTo>
                      <a:pt x="56" y="7"/>
                      <a:pt x="56" y="7"/>
                      <a:pt x="56" y="7"/>
                    </a:cubicBezTo>
                    <a:cubicBezTo>
                      <a:pt x="55" y="6"/>
                      <a:pt x="53" y="5"/>
                      <a:pt x="5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144" name="Freeform 156"/>
              <p:cNvSpPr>
                <a:spLocks noEditPoints="1"/>
              </p:cNvSpPr>
              <p:nvPr/>
            </p:nvSpPr>
            <p:spPr bwMode="auto">
              <a:xfrm>
                <a:off x="3986" y="1623"/>
                <a:ext cx="442" cy="311"/>
              </a:xfrm>
              <a:custGeom>
                <a:avLst/>
                <a:gdLst>
                  <a:gd name="T0" fmla="*/ 140 w 186"/>
                  <a:gd name="T1" fmla="*/ 97 h 131"/>
                  <a:gd name="T2" fmla="*/ 41 w 186"/>
                  <a:gd name="T3" fmla="*/ 41 h 131"/>
                  <a:gd name="T4" fmla="*/ 44 w 186"/>
                  <a:gd name="T5" fmla="*/ 38 h 131"/>
                  <a:gd name="T6" fmla="*/ 62 w 186"/>
                  <a:gd name="T7" fmla="*/ 30 h 131"/>
                  <a:gd name="T8" fmla="*/ 64 w 186"/>
                  <a:gd name="T9" fmla="*/ 31 h 131"/>
                  <a:gd name="T10" fmla="*/ 146 w 186"/>
                  <a:gd name="T11" fmla="*/ 77 h 131"/>
                  <a:gd name="T12" fmla="*/ 143 w 186"/>
                  <a:gd name="T13" fmla="*/ 93 h 131"/>
                  <a:gd name="T14" fmla="*/ 140 w 186"/>
                  <a:gd name="T15" fmla="*/ 97 h 131"/>
                  <a:gd name="T16" fmla="*/ 90 w 186"/>
                  <a:gd name="T17" fmla="*/ 7 h 131"/>
                  <a:gd name="T18" fmla="*/ 32 w 186"/>
                  <a:gd name="T19" fmla="*/ 26 h 131"/>
                  <a:gd name="T20" fmla="*/ 0 w 186"/>
                  <a:gd name="T21" fmla="*/ 58 h 131"/>
                  <a:gd name="T22" fmla="*/ 130 w 186"/>
                  <a:gd name="T23" fmla="*/ 131 h 131"/>
                  <a:gd name="T24" fmla="*/ 162 w 186"/>
                  <a:gd name="T25" fmla="*/ 99 h 131"/>
                  <a:gd name="T26" fmla="*/ 165 w 186"/>
                  <a:gd name="T27" fmla="*/ 49 h 131"/>
                  <a:gd name="T28" fmla="*/ 97 w 186"/>
                  <a:gd name="T29" fmla="*/ 10 h 131"/>
                  <a:gd name="T30" fmla="*/ 90 w 186"/>
                  <a:gd name="T31" fmla="*/ 7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6" h="131">
                    <a:moveTo>
                      <a:pt x="140" y="97"/>
                    </a:moveTo>
                    <a:cubicBezTo>
                      <a:pt x="41" y="41"/>
                      <a:pt x="41" y="41"/>
                      <a:pt x="41" y="41"/>
                    </a:cubicBezTo>
                    <a:cubicBezTo>
                      <a:pt x="44" y="38"/>
                      <a:pt x="44" y="38"/>
                      <a:pt x="44" y="38"/>
                    </a:cubicBezTo>
                    <a:cubicBezTo>
                      <a:pt x="51" y="31"/>
                      <a:pt x="57" y="28"/>
                      <a:pt x="62" y="30"/>
                    </a:cubicBezTo>
                    <a:cubicBezTo>
                      <a:pt x="63" y="31"/>
                      <a:pt x="63" y="31"/>
                      <a:pt x="64" y="31"/>
                    </a:cubicBezTo>
                    <a:cubicBezTo>
                      <a:pt x="146" y="77"/>
                      <a:pt x="146" y="77"/>
                      <a:pt x="146" y="77"/>
                    </a:cubicBezTo>
                    <a:cubicBezTo>
                      <a:pt x="152" y="80"/>
                      <a:pt x="151" y="86"/>
                      <a:pt x="143" y="93"/>
                    </a:cubicBezTo>
                    <a:cubicBezTo>
                      <a:pt x="140" y="97"/>
                      <a:pt x="140" y="97"/>
                      <a:pt x="140" y="97"/>
                    </a:cubicBezTo>
                    <a:close/>
                    <a:moveTo>
                      <a:pt x="90" y="7"/>
                    </a:moveTo>
                    <a:cubicBezTo>
                      <a:pt x="71" y="0"/>
                      <a:pt x="52" y="6"/>
                      <a:pt x="32" y="26"/>
                    </a:cubicBezTo>
                    <a:cubicBezTo>
                      <a:pt x="0" y="58"/>
                      <a:pt x="0" y="58"/>
                      <a:pt x="0" y="58"/>
                    </a:cubicBezTo>
                    <a:cubicBezTo>
                      <a:pt x="130" y="131"/>
                      <a:pt x="130" y="131"/>
                      <a:pt x="130" y="131"/>
                    </a:cubicBezTo>
                    <a:cubicBezTo>
                      <a:pt x="162" y="99"/>
                      <a:pt x="162" y="99"/>
                      <a:pt x="162" y="99"/>
                    </a:cubicBezTo>
                    <a:cubicBezTo>
                      <a:pt x="184" y="77"/>
                      <a:pt x="186" y="60"/>
                      <a:pt x="165" y="49"/>
                    </a:cubicBezTo>
                    <a:cubicBezTo>
                      <a:pt x="97" y="10"/>
                      <a:pt x="97" y="10"/>
                      <a:pt x="97" y="10"/>
                    </a:cubicBezTo>
                    <a:cubicBezTo>
                      <a:pt x="94" y="9"/>
                      <a:pt x="92" y="8"/>
                      <a:pt x="9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2149" name="组合 2148"/>
            <p:cNvGrpSpPr/>
            <p:nvPr/>
          </p:nvGrpSpPr>
          <p:grpSpPr>
            <a:xfrm>
              <a:off x="3742944" y="3954141"/>
              <a:ext cx="2108925" cy="621540"/>
              <a:chOff x="3613347" y="4122907"/>
              <a:chExt cx="2108925" cy="621540"/>
            </a:xfrm>
            <a:scene3d>
              <a:camera prst="orthographicFront">
                <a:rot lat="21320662" lon="549530" rev="1526880"/>
              </a:camera>
              <a:lightRig rig="threePt" dir="t"/>
            </a:scene3d>
          </p:grpSpPr>
          <p:sp>
            <p:nvSpPr>
              <p:cNvPr id="165" name="文本框 164"/>
              <p:cNvSpPr txBox="1"/>
              <p:nvPr/>
            </p:nvSpPr>
            <p:spPr>
              <a:xfrm>
                <a:off x="3613348" y="4344337"/>
                <a:ext cx="2108924" cy="400110"/>
              </a:xfrm>
              <a:prstGeom prst="rect">
                <a:avLst/>
              </a:prstGeom>
              <a:noFill/>
            </p:spPr>
            <p:txBody>
              <a:bodyPr wrap="square" rtlCol="0">
                <a:spAutoFit/>
              </a:bodyPr>
              <a:lstStyle/>
              <a:p>
                <a:pPr algn="just"/>
                <a:r>
                  <a:rPr lang="zh-CN" altLang="en-US" sz="1000" dirty="0">
                    <a:solidFill>
                      <a:prstClr val="white"/>
                    </a:solidFill>
                    <a:latin typeface="微软雅黑" panose="020B0503020204020204" pitchFamily="34" charset="-122"/>
                    <a:ea typeface="微软雅黑" panose="020B0503020204020204" pitchFamily="34" charset="-122"/>
                  </a:rPr>
                  <a:t>有中国最大的原创</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素材站有中国最强的</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制作团队</a:t>
                </a:r>
              </a:p>
            </p:txBody>
          </p:sp>
          <p:sp>
            <p:nvSpPr>
              <p:cNvPr id="166" name="文本框 165"/>
              <p:cNvSpPr txBox="1"/>
              <p:nvPr/>
            </p:nvSpPr>
            <p:spPr>
              <a:xfrm>
                <a:off x="3613347" y="4122907"/>
                <a:ext cx="1725052" cy="307777"/>
              </a:xfrm>
              <a:prstGeom prst="rect">
                <a:avLst/>
              </a:prstGeom>
              <a:noFill/>
            </p:spPr>
            <p:txBody>
              <a:bodyPr wrap="square" rtlCol="0">
                <a:spAutoFit/>
              </a:bodyPr>
              <a:lstStyle/>
              <a:p>
                <a:r>
                  <a:rPr lang="zh-CN" altLang="en-US" sz="1400" dirty="0">
                    <a:solidFill>
                      <a:prstClr val="white"/>
                    </a:solidFill>
                    <a:latin typeface="微软雅黑" panose="020B0503020204020204" pitchFamily="34" charset="-122"/>
                    <a:ea typeface="微软雅黑" panose="020B0503020204020204" pitchFamily="34" charset="-122"/>
                  </a:rPr>
                  <a:t>在此添加标题</a:t>
                </a:r>
              </a:p>
            </p:txBody>
          </p:sp>
        </p:grpSp>
        <p:grpSp>
          <p:nvGrpSpPr>
            <p:cNvPr id="168" name="组合 167"/>
            <p:cNvGrpSpPr/>
            <p:nvPr/>
          </p:nvGrpSpPr>
          <p:grpSpPr>
            <a:xfrm>
              <a:off x="4049349" y="4531715"/>
              <a:ext cx="2108925" cy="621540"/>
              <a:chOff x="3613347" y="4122907"/>
              <a:chExt cx="2108925" cy="621540"/>
            </a:xfrm>
            <a:scene3d>
              <a:camera prst="orthographicFront">
                <a:rot lat="221802" lon="20704912" rev="1772632"/>
              </a:camera>
              <a:lightRig rig="threePt" dir="t"/>
            </a:scene3d>
          </p:grpSpPr>
          <p:sp>
            <p:nvSpPr>
              <p:cNvPr id="169" name="文本框 168"/>
              <p:cNvSpPr txBox="1"/>
              <p:nvPr/>
            </p:nvSpPr>
            <p:spPr>
              <a:xfrm>
                <a:off x="3613348" y="4344337"/>
                <a:ext cx="2108924" cy="400110"/>
              </a:xfrm>
              <a:prstGeom prst="rect">
                <a:avLst/>
              </a:prstGeom>
              <a:noFill/>
            </p:spPr>
            <p:txBody>
              <a:bodyPr wrap="square" rtlCol="0">
                <a:spAutoFit/>
              </a:bodyPr>
              <a:lstStyle/>
              <a:p>
                <a:pPr algn="just"/>
                <a:r>
                  <a:rPr lang="zh-CN" altLang="en-US" sz="1000" dirty="0">
                    <a:solidFill>
                      <a:prstClr val="white"/>
                    </a:solidFill>
                    <a:latin typeface="微软雅黑" panose="020B0503020204020204" pitchFamily="34" charset="-122"/>
                    <a:ea typeface="微软雅黑" panose="020B0503020204020204" pitchFamily="34" charset="-122"/>
                  </a:rPr>
                  <a:t>有中国最大的原创</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素材站有中国最强的</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制作团队</a:t>
                </a:r>
              </a:p>
            </p:txBody>
          </p:sp>
          <p:sp>
            <p:nvSpPr>
              <p:cNvPr id="170" name="文本框 169"/>
              <p:cNvSpPr txBox="1"/>
              <p:nvPr/>
            </p:nvSpPr>
            <p:spPr>
              <a:xfrm>
                <a:off x="3613347" y="4122907"/>
                <a:ext cx="1725052" cy="307777"/>
              </a:xfrm>
              <a:prstGeom prst="rect">
                <a:avLst/>
              </a:prstGeom>
              <a:noFill/>
            </p:spPr>
            <p:txBody>
              <a:bodyPr wrap="square" rtlCol="0">
                <a:spAutoFit/>
              </a:bodyPr>
              <a:lstStyle/>
              <a:p>
                <a:r>
                  <a:rPr lang="zh-CN" altLang="en-US" sz="1400" dirty="0">
                    <a:solidFill>
                      <a:prstClr val="white"/>
                    </a:solidFill>
                    <a:latin typeface="微软雅黑" panose="020B0503020204020204" pitchFamily="34" charset="-122"/>
                    <a:ea typeface="微软雅黑" panose="020B0503020204020204" pitchFamily="34" charset="-122"/>
                  </a:rPr>
                  <a:t>在此添加标题</a:t>
                </a:r>
              </a:p>
            </p:txBody>
          </p:sp>
        </p:grpSp>
        <p:grpSp>
          <p:nvGrpSpPr>
            <p:cNvPr id="171" name="组合 170"/>
            <p:cNvGrpSpPr/>
            <p:nvPr/>
          </p:nvGrpSpPr>
          <p:grpSpPr>
            <a:xfrm>
              <a:off x="4466863" y="5132808"/>
              <a:ext cx="2108925" cy="621540"/>
              <a:chOff x="3613347" y="4122907"/>
              <a:chExt cx="2108925" cy="621540"/>
            </a:xfrm>
            <a:scene3d>
              <a:camera prst="orthographicFront">
                <a:rot lat="20567692" lon="425588" rev="1888110"/>
              </a:camera>
              <a:lightRig rig="threePt" dir="t"/>
            </a:scene3d>
          </p:grpSpPr>
          <p:sp>
            <p:nvSpPr>
              <p:cNvPr id="172" name="文本框 171"/>
              <p:cNvSpPr txBox="1"/>
              <p:nvPr/>
            </p:nvSpPr>
            <p:spPr>
              <a:xfrm>
                <a:off x="3613348" y="4344337"/>
                <a:ext cx="2108924" cy="400110"/>
              </a:xfrm>
              <a:prstGeom prst="rect">
                <a:avLst/>
              </a:prstGeom>
              <a:noFill/>
            </p:spPr>
            <p:txBody>
              <a:bodyPr wrap="square" rtlCol="0">
                <a:spAutoFit/>
              </a:bodyPr>
              <a:lstStyle/>
              <a:p>
                <a:pPr algn="just"/>
                <a:r>
                  <a:rPr lang="zh-CN" altLang="en-US" sz="1000" dirty="0">
                    <a:solidFill>
                      <a:prstClr val="white"/>
                    </a:solidFill>
                    <a:latin typeface="微软雅黑" panose="020B0503020204020204" pitchFamily="34" charset="-122"/>
                    <a:ea typeface="微软雅黑" panose="020B0503020204020204" pitchFamily="34" charset="-122"/>
                  </a:rPr>
                  <a:t>有中国最大的原创</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素材站有中国最强的</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制作团队</a:t>
                </a:r>
              </a:p>
            </p:txBody>
          </p:sp>
          <p:sp>
            <p:nvSpPr>
              <p:cNvPr id="173" name="文本框 172"/>
              <p:cNvSpPr txBox="1"/>
              <p:nvPr/>
            </p:nvSpPr>
            <p:spPr>
              <a:xfrm>
                <a:off x="3613347" y="4122907"/>
                <a:ext cx="1725052" cy="307777"/>
              </a:xfrm>
              <a:prstGeom prst="rect">
                <a:avLst/>
              </a:prstGeom>
              <a:noFill/>
            </p:spPr>
            <p:txBody>
              <a:bodyPr wrap="square" rtlCol="0">
                <a:spAutoFit/>
              </a:bodyPr>
              <a:lstStyle/>
              <a:p>
                <a:r>
                  <a:rPr lang="zh-CN" altLang="en-US" sz="1400" dirty="0">
                    <a:solidFill>
                      <a:prstClr val="white"/>
                    </a:solidFill>
                    <a:latin typeface="微软雅黑" panose="020B0503020204020204" pitchFamily="34" charset="-122"/>
                    <a:ea typeface="微软雅黑" panose="020B0503020204020204" pitchFamily="34" charset="-122"/>
                  </a:rPr>
                  <a:t>在此添加标题</a:t>
                </a:r>
              </a:p>
            </p:txBody>
          </p:sp>
        </p:grpSp>
        <p:grpSp>
          <p:nvGrpSpPr>
            <p:cNvPr id="174" name="组合 173"/>
            <p:cNvGrpSpPr/>
            <p:nvPr/>
          </p:nvGrpSpPr>
          <p:grpSpPr>
            <a:xfrm>
              <a:off x="5376193" y="5374803"/>
              <a:ext cx="2108925" cy="621540"/>
              <a:chOff x="3613347" y="4122907"/>
              <a:chExt cx="2108925" cy="621540"/>
            </a:xfrm>
            <a:scene3d>
              <a:camera prst="orthographicFront">
                <a:rot lat="20121942" lon="945277" rev="2090180"/>
              </a:camera>
              <a:lightRig rig="threePt" dir="t"/>
            </a:scene3d>
          </p:grpSpPr>
          <p:sp>
            <p:nvSpPr>
              <p:cNvPr id="175" name="文本框 174"/>
              <p:cNvSpPr txBox="1"/>
              <p:nvPr/>
            </p:nvSpPr>
            <p:spPr>
              <a:xfrm>
                <a:off x="3613348" y="4344337"/>
                <a:ext cx="2108924" cy="400110"/>
              </a:xfrm>
              <a:prstGeom prst="rect">
                <a:avLst/>
              </a:prstGeom>
              <a:noFill/>
            </p:spPr>
            <p:txBody>
              <a:bodyPr wrap="square" rtlCol="0">
                <a:spAutoFit/>
              </a:bodyPr>
              <a:lstStyle/>
              <a:p>
                <a:pPr algn="just"/>
                <a:r>
                  <a:rPr lang="zh-CN" altLang="en-US" sz="1000" dirty="0">
                    <a:solidFill>
                      <a:prstClr val="white"/>
                    </a:solidFill>
                    <a:latin typeface="微软雅黑" panose="020B0503020204020204" pitchFamily="34" charset="-122"/>
                    <a:ea typeface="微软雅黑" panose="020B0503020204020204" pitchFamily="34" charset="-122"/>
                  </a:rPr>
                  <a:t>有中国最大的原创</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素材站有中国最强的</a:t>
                </a:r>
                <a:r>
                  <a:rPr lang="en-US" altLang="zh-CN" sz="1000" dirty="0">
                    <a:solidFill>
                      <a:prstClr val="white"/>
                    </a:solidFill>
                    <a:latin typeface="微软雅黑" panose="020B0503020204020204" pitchFamily="34" charset="-122"/>
                    <a:ea typeface="微软雅黑" panose="020B0503020204020204" pitchFamily="34" charset="-122"/>
                  </a:rPr>
                  <a:t>PPT</a:t>
                </a:r>
                <a:r>
                  <a:rPr lang="zh-CN" altLang="en-US" sz="1000" dirty="0">
                    <a:solidFill>
                      <a:prstClr val="white"/>
                    </a:solidFill>
                    <a:latin typeface="微软雅黑" panose="020B0503020204020204" pitchFamily="34" charset="-122"/>
                    <a:ea typeface="微软雅黑" panose="020B0503020204020204" pitchFamily="34" charset="-122"/>
                  </a:rPr>
                  <a:t>制作团队</a:t>
                </a:r>
              </a:p>
            </p:txBody>
          </p:sp>
          <p:sp>
            <p:nvSpPr>
              <p:cNvPr id="176" name="文本框 175"/>
              <p:cNvSpPr txBox="1"/>
              <p:nvPr/>
            </p:nvSpPr>
            <p:spPr>
              <a:xfrm>
                <a:off x="3613347" y="4122907"/>
                <a:ext cx="1725052" cy="307777"/>
              </a:xfrm>
              <a:prstGeom prst="rect">
                <a:avLst/>
              </a:prstGeom>
              <a:noFill/>
            </p:spPr>
            <p:txBody>
              <a:bodyPr wrap="square" rtlCol="0">
                <a:spAutoFit/>
              </a:bodyPr>
              <a:lstStyle/>
              <a:p>
                <a:r>
                  <a:rPr lang="zh-CN" altLang="en-US" sz="1400" dirty="0">
                    <a:solidFill>
                      <a:prstClr val="white"/>
                    </a:solidFill>
                    <a:latin typeface="微软雅黑" panose="020B0503020204020204" pitchFamily="34" charset="-122"/>
                    <a:ea typeface="微软雅黑" panose="020B0503020204020204" pitchFamily="34" charset="-122"/>
                  </a:rPr>
                  <a:t>在此添加标题</a:t>
                </a:r>
              </a:p>
            </p:txBody>
          </p:sp>
        </p:grpSp>
      </p:grpSp>
      <p:grpSp>
        <p:nvGrpSpPr>
          <p:cNvPr id="178" name="组合 177"/>
          <p:cNvGrpSpPr/>
          <p:nvPr/>
        </p:nvGrpSpPr>
        <p:grpSpPr>
          <a:xfrm>
            <a:off x="1664909" y="1931472"/>
            <a:ext cx="4459510" cy="1953951"/>
            <a:chOff x="6860708" y="2537593"/>
            <a:chExt cx="4459510" cy="1953951"/>
          </a:xfrm>
        </p:grpSpPr>
        <p:sp>
          <p:nvSpPr>
            <p:cNvPr id="179" name="文本框 178"/>
            <p:cNvSpPr txBox="1"/>
            <p:nvPr/>
          </p:nvSpPr>
          <p:spPr>
            <a:xfrm>
              <a:off x="6870214" y="2537593"/>
              <a:ext cx="4450004" cy="584775"/>
            </a:xfrm>
            <a:prstGeom prst="rect">
              <a:avLst/>
            </a:prstGeom>
            <a:noFill/>
          </p:spPr>
          <p:txBody>
            <a:bodyPr wrap="square" rtlCol="0">
              <a:spAutoFit/>
            </a:bodyPr>
            <a:lstStyle/>
            <a:p>
              <a:r>
                <a:rPr lang="zh-CN" altLang="en-US" sz="3200" dirty="0">
                  <a:solidFill>
                    <a:prstClr val="black">
                      <a:lumMod val="65000"/>
                      <a:lumOff val="35000"/>
                    </a:prstClr>
                  </a:solidFill>
                  <a:latin typeface="微软雅黑" panose="020B0503020204020204" pitchFamily="34" charset="-122"/>
                  <a:ea typeface="微软雅黑" panose="020B0503020204020204" pitchFamily="34" charset="-122"/>
                </a:rPr>
                <a:t>在此添加标题</a:t>
              </a:r>
            </a:p>
          </p:txBody>
        </p:sp>
        <p:cxnSp>
          <p:nvCxnSpPr>
            <p:cNvPr id="180" name="直接连接符 179"/>
            <p:cNvCxnSpPr/>
            <p:nvPr/>
          </p:nvCxnSpPr>
          <p:spPr>
            <a:xfrm>
              <a:off x="6958314" y="3067677"/>
              <a:ext cx="2429526"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81" name="文本框 180"/>
            <p:cNvSpPr txBox="1"/>
            <p:nvPr/>
          </p:nvSpPr>
          <p:spPr>
            <a:xfrm>
              <a:off x="6860708" y="3168105"/>
              <a:ext cx="3234304" cy="1323439"/>
            </a:xfrm>
            <a:prstGeom prst="rect">
              <a:avLst/>
            </a:prstGeom>
            <a:noFill/>
          </p:spPr>
          <p:txBody>
            <a:bodyPr wrap="square" rtlCol="0">
              <a:spAutoFit/>
            </a:bodyPr>
            <a:lstStyle/>
            <a:p>
              <a:pPr algn="just"/>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制作团队，有人人都能快速提升的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培训。</a:t>
              </a:r>
            </a:p>
            <a:p>
              <a:pPr marL="285750" indent="-285750" algn="just">
                <a:buClr>
                  <a:prstClr val="black">
                    <a:lumMod val="50000"/>
                    <a:lumOff val="50000"/>
                  </a:prstClr>
                </a:buClr>
                <a:buFont typeface="Wingdings" panose="05000000000000000000" pitchFamily="2" charset="2"/>
                <a:buChar char="l"/>
              </a:pP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清晰、美观、创意</a:t>
              </a:r>
              <a:endPar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endParaRPr>
            </a:p>
            <a:p>
              <a:pPr marL="285750" indent="-285750" algn="just">
                <a:buClr>
                  <a:prstClr val="black">
                    <a:lumMod val="50000"/>
                    <a:lumOff val="50000"/>
                  </a:prstClr>
                </a:buClr>
                <a:buFont typeface="Wingdings" panose="05000000000000000000" pitchFamily="2" charset="2"/>
                <a:buChar char="l"/>
              </a:pP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有效、超值、保密</a:t>
              </a:r>
              <a:endPar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sp>
        <p:nvSpPr>
          <p:cNvPr id="2151" name="任意多边形 2150"/>
          <p:cNvSpPr/>
          <p:nvPr/>
        </p:nvSpPr>
        <p:spPr>
          <a:xfrm>
            <a:off x="5673919" y="1600759"/>
            <a:ext cx="3709584" cy="2336370"/>
          </a:xfrm>
          <a:custGeom>
            <a:avLst/>
            <a:gdLst>
              <a:gd name="connsiteX0" fmla="*/ 3409627 w 3409627"/>
              <a:gd name="connsiteY0" fmla="*/ 2107770 h 2107770"/>
              <a:gd name="connsiteX1" fmla="*/ 278970 w 3409627"/>
              <a:gd name="connsiteY1" fmla="*/ 821410 h 2107770"/>
              <a:gd name="connsiteX2" fmla="*/ 0 w 3409627"/>
              <a:gd name="connsiteY2" fmla="*/ 0 h 2107770"/>
              <a:gd name="connsiteX3" fmla="*/ 3347634 w 3409627"/>
              <a:gd name="connsiteY3" fmla="*/ 1255363 h 2107770"/>
              <a:gd name="connsiteX4" fmla="*/ 3409627 w 3409627"/>
              <a:gd name="connsiteY4" fmla="*/ 2107770 h 2107770"/>
              <a:gd name="connsiteX0" fmla="*/ 3409627 w 3409627"/>
              <a:gd name="connsiteY0" fmla="*/ 2107770 h 2107770"/>
              <a:gd name="connsiteX1" fmla="*/ 278970 w 3409627"/>
              <a:gd name="connsiteY1" fmla="*/ 821410 h 2107770"/>
              <a:gd name="connsiteX2" fmla="*/ 0 w 3409627"/>
              <a:gd name="connsiteY2" fmla="*/ 0 h 2107770"/>
              <a:gd name="connsiteX3" fmla="*/ 3347634 w 3409627"/>
              <a:gd name="connsiteY3" fmla="*/ 1255363 h 2107770"/>
              <a:gd name="connsiteX4" fmla="*/ 3409627 w 3409627"/>
              <a:gd name="connsiteY4" fmla="*/ 2107770 h 2107770"/>
              <a:gd name="connsiteX0" fmla="*/ 3371527 w 3371527"/>
              <a:gd name="connsiteY0" fmla="*/ 2126820 h 2126820"/>
              <a:gd name="connsiteX1" fmla="*/ 240870 w 3371527"/>
              <a:gd name="connsiteY1" fmla="*/ 840460 h 2126820"/>
              <a:gd name="connsiteX2" fmla="*/ 0 w 3371527"/>
              <a:gd name="connsiteY2" fmla="*/ 0 h 2126820"/>
              <a:gd name="connsiteX3" fmla="*/ 3309534 w 3371527"/>
              <a:gd name="connsiteY3" fmla="*/ 1274413 h 2126820"/>
              <a:gd name="connsiteX4" fmla="*/ 3371527 w 3371527"/>
              <a:gd name="connsiteY4" fmla="*/ 2126820 h 2126820"/>
              <a:gd name="connsiteX0" fmla="*/ 3371527 w 3371527"/>
              <a:gd name="connsiteY0" fmla="*/ 2126820 h 2126820"/>
              <a:gd name="connsiteX1" fmla="*/ 120220 w 3371527"/>
              <a:gd name="connsiteY1" fmla="*/ 662660 h 2126820"/>
              <a:gd name="connsiteX2" fmla="*/ 0 w 3371527"/>
              <a:gd name="connsiteY2" fmla="*/ 0 h 2126820"/>
              <a:gd name="connsiteX3" fmla="*/ 3309534 w 3371527"/>
              <a:gd name="connsiteY3" fmla="*/ 1274413 h 2126820"/>
              <a:gd name="connsiteX4" fmla="*/ 3371527 w 3371527"/>
              <a:gd name="connsiteY4" fmla="*/ 2126820 h 2126820"/>
              <a:gd name="connsiteX0" fmla="*/ 3371527 w 3371527"/>
              <a:gd name="connsiteY0" fmla="*/ 2126820 h 2126820"/>
              <a:gd name="connsiteX1" fmla="*/ 177370 w 3371527"/>
              <a:gd name="connsiteY1" fmla="*/ 732510 h 2126820"/>
              <a:gd name="connsiteX2" fmla="*/ 0 w 3371527"/>
              <a:gd name="connsiteY2" fmla="*/ 0 h 2126820"/>
              <a:gd name="connsiteX3" fmla="*/ 3309534 w 3371527"/>
              <a:gd name="connsiteY3" fmla="*/ 1274413 h 2126820"/>
              <a:gd name="connsiteX4" fmla="*/ 3371527 w 3371527"/>
              <a:gd name="connsiteY4" fmla="*/ 2126820 h 2126820"/>
              <a:gd name="connsiteX0" fmla="*/ 3371527 w 3371527"/>
              <a:gd name="connsiteY0" fmla="*/ 2126820 h 2126820"/>
              <a:gd name="connsiteX1" fmla="*/ 177370 w 3371527"/>
              <a:gd name="connsiteY1" fmla="*/ 732510 h 2126820"/>
              <a:gd name="connsiteX2" fmla="*/ 0 w 3371527"/>
              <a:gd name="connsiteY2" fmla="*/ 0 h 2126820"/>
              <a:gd name="connsiteX3" fmla="*/ 3309534 w 3371527"/>
              <a:gd name="connsiteY3" fmla="*/ 1274413 h 2126820"/>
              <a:gd name="connsiteX4" fmla="*/ 3371527 w 3371527"/>
              <a:gd name="connsiteY4" fmla="*/ 2126820 h 2126820"/>
              <a:gd name="connsiteX0" fmla="*/ 3371527 w 3371527"/>
              <a:gd name="connsiteY0" fmla="*/ 2126820 h 2126820"/>
              <a:gd name="connsiteX1" fmla="*/ 431370 w 3371527"/>
              <a:gd name="connsiteY1" fmla="*/ 910310 h 2126820"/>
              <a:gd name="connsiteX2" fmla="*/ 0 w 3371527"/>
              <a:gd name="connsiteY2" fmla="*/ 0 h 2126820"/>
              <a:gd name="connsiteX3" fmla="*/ 3309534 w 3371527"/>
              <a:gd name="connsiteY3" fmla="*/ 1274413 h 2126820"/>
              <a:gd name="connsiteX4" fmla="*/ 3371527 w 3371527"/>
              <a:gd name="connsiteY4" fmla="*/ 2126820 h 2126820"/>
              <a:gd name="connsiteX0" fmla="*/ 3371527 w 3371527"/>
              <a:gd name="connsiteY0" fmla="*/ 2126820 h 2126820"/>
              <a:gd name="connsiteX1" fmla="*/ 431370 w 3371527"/>
              <a:gd name="connsiteY1" fmla="*/ 910310 h 2126820"/>
              <a:gd name="connsiteX2" fmla="*/ 0 w 3371527"/>
              <a:gd name="connsiteY2" fmla="*/ 0 h 2126820"/>
              <a:gd name="connsiteX3" fmla="*/ 3309534 w 3371527"/>
              <a:gd name="connsiteY3" fmla="*/ 1274413 h 2126820"/>
              <a:gd name="connsiteX4" fmla="*/ 3371527 w 3371527"/>
              <a:gd name="connsiteY4" fmla="*/ 2126820 h 2126820"/>
              <a:gd name="connsiteX0" fmla="*/ 3371527 w 3371527"/>
              <a:gd name="connsiteY0" fmla="*/ 2126820 h 2126820"/>
              <a:gd name="connsiteX1" fmla="*/ 431370 w 3371527"/>
              <a:gd name="connsiteY1" fmla="*/ 910310 h 2126820"/>
              <a:gd name="connsiteX2" fmla="*/ 0 w 3371527"/>
              <a:gd name="connsiteY2" fmla="*/ 0 h 2126820"/>
              <a:gd name="connsiteX3" fmla="*/ 3309534 w 3371527"/>
              <a:gd name="connsiteY3" fmla="*/ 1274413 h 2126820"/>
              <a:gd name="connsiteX4" fmla="*/ 3371527 w 3371527"/>
              <a:gd name="connsiteY4" fmla="*/ 2126820 h 2126820"/>
              <a:gd name="connsiteX0" fmla="*/ 3371527 w 3371527"/>
              <a:gd name="connsiteY0" fmla="*/ 2126820 h 2126820"/>
              <a:gd name="connsiteX1" fmla="*/ 431370 w 3371527"/>
              <a:gd name="connsiteY1" fmla="*/ 910310 h 2126820"/>
              <a:gd name="connsiteX2" fmla="*/ 0 w 3371527"/>
              <a:gd name="connsiteY2" fmla="*/ 0 h 2126820"/>
              <a:gd name="connsiteX3" fmla="*/ 3353984 w 3371527"/>
              <a:gd name="connsiteY3" fmla="*/ 1299813 h 2126820"/>
              <a:gd name="connsiteX4" fmla="*/ 3371527 w 3371527"/>
              <a:gd name="connsiteY4" fmla="*/ 2126820 h 2126820"/>
              <a:gd name="connsiteX0" fmla="*/ 3371527 w 3371527"/>
              <a:gd name="connsiteY0" fmla="*/ 2126820 h 2126820"/>
              <a:gd name="connsiteX1" fmla="*/ 431370 w 3371527"/>
              <a:gd name="connsiteY1" fmla="*/ 910310 h 2126820"/>
              <a:gd name="connsiteX2" fmla="*/ 0 w 3371527"/>
              <a:gd name="connsiteY2" fmla="*/ 0 h 2126820"/>
              <a:gd name="connsiteX3" fmla="*/ 3353984 w 3371527"/>
              <a:gd name="connsiteY3" fmla="*/ 1299813 h 2126820"/>
              <a:gd name="connsiteX4" fmla="*/ 3371527 w 3371527"/>
              <a:gd name="connsiteY4" fmla="*/ 2126820 h 2126820"/>
              <a:gd name="connsiteX0" fmla="*/ 3371527 w 3371527"/>
              <a:gd name="connsiteY0" fmla="*/ 2126820 h 2126820"/>
              <a:gd name="connsiteX1" fmla="*/ 431370 w 3371527"/>
              <a:gd name="connsiteY1" fmla="*/ 910310 h 2126820"/>
              <a:gd name="connsiteX2" fmla="*/ 0 w 3371527"/>
              <a:gd name="connsiteY2" fmla="*/ 0 h 2126820"/>
              <a:gd name="connsiteX3" fmla="*/ 3353984 w 3371527"/>
              <a:gd name="connsiteY3" fmla="*/ 1299813 h 2126820"/>
              <a:gd name="connsiteX4" fmla="*/ 3371527 w 3371527"/>
              <a:gd name="connsiteY4" fmla="*/ 2126820 h 2126820"/>
              <a:gd name="connsiteX0" fmla="*/ 3371527 w 3371527"/>
              <a:gd name="connsiteY0" fmla="*/ 2126820 h 2126820"/>
              <a:gd name="connsiteX1" fmla="*/ 431370 w 3371527"/>
              <a:gd name="connsiteY1" fmla="*/ 910310 h 2126820"/>
              <a:gd name="connsiteX2" fmla="*/ 0 w 3371527"/>
              <a:gd name="connsiteY2" fmla="*/ 0 h 2126820"/>
              <a:gd name="connsiteX3" fmla="*/ 3353984 w 3371527"/>
              <a:gd name="connsiteY3" fmla="*/ 1299813 h 2126820"/>
              <a:gd name="connsiteX4" fmla="*/ 3371527 w 3371527"/>
              <a:gd name="connsiteY4" fmla="*/ 2126820 h 2126820"/>
              <a:gd name="connsiteX0" fmla="*/ 3371527 w 3371527"/>
              <a:gd name="connsiteY0" fmla="*/ 2126820 h 2126820"/>
              <a:gd name="connsiteX1" fmla="*/ 431370 w 3371527"/>
              <a:gd name="connsiteY1" fmla="*/ 910310 h 2126820"/>
              <a:gd name="connsiteX2" fmla="*/ 0 w 3371527"/>
              <a:gd name="connsiteY2" fmla="*/ 0 h 2126820"/>
              <a:gd name="connsiteX3" fmla="*/ 3353984 w 3371527"/>
              <a:gd name="connsiteY3" fmla="*/ 1299813 h 2126820"/>
              <a:gd name="connsiteX4" fmla="*/ 3371527 w 3371527"/>
              <a:gd name="connsiteY4" fmla="*/ 2126820 h 2126820"/>
              <a:gd name="connsiteX0" fmla="*/ 3371527 w 3371527"/>
              <a:gd name="connsiteY0" fmla="*/ 2126820 h 2126820"/>
              <a:gd name="connsiteX1" fmla="*/ 431370 w 3371527"/>
              <a:gd name="connsiteY1" fmla="*/ 910310 h 2126820"/>
              <a:gd name="connsiteX2" fmla="*/ 0 w 3371527"/>
              <a:gd name="connsiteY2" fmla="*/ 0 h 2126820"/>
              <a:gd name="connsiteX3" fmla="*/ 3353984 w 3371527"/>
              <a:gd name="connsiteY3" fmla="*/ 1299813 h 2126820"/>
              <a:gd name="connsiteX4" fmla="*/ 3371527 w 3371527"/>
              <a:gd name="connsiteY4" fmla="*/ 2126820 h 2126820"/>
              <a:gd name="connsiteX0" fmla="*/ 3371527 w 3371527"/>
              <a:gd name="connsiteY0" fmla="*/ 2126820 h 2126820"/>
              <a:gd name="connsiteX1" fmla="*/ 431370 w 3371527"/>
              <a:gd name="connsiteY1" fmla="*/ 910310 h 2126820"/>
              <a:gd name="connsiteX2" fmla="*/ 0 w 3371527"/>
              <a:gd name="connsiteY2" fmla="*/ 0 h 2126820"/>
              <a:gd name="connsiteX3" fmla="*/ 3353984 w 3371527"/>
              <a:gd name="connsiteY3" fmla="*/ 1299813 h 2126820"/>
              <a:gd name="connsiteX4" fmla="*/ 3371527 w 3371527"/>
              <a:gd name="connsiteY4" fmla="*/ 2126820 h 2126820"/>
              <a:gd name="connsiteX0" fmla="*/ 3371527 w 3550834"/>
              <a:gd name="connsiteY0" fmla="*/ 2126820 h 2126820"/>
              <a:gd name="connsiteX1" fmla="*/ 431370 w 3550834"/>
              <a:gd name="connsiteY1" fmla="*/ 910310 h 2126820"/>
              <a:gd name="connsiteX2" fmla="*/ 0 w 3550834"/>
              <a:gd name="connsiteY2" fmla="*/ 0 h 2126820"/>
              <a:gd name="connsiteX3" fmla="*/ 3550834 w 3550834"/>
              <a:gd name="connsiteY3" fmla="*/ 1376013 h 2126820"/>
              <a:gd name="connsiteX4" fmla="*/ 3371527 w 3550834"/>
              <a:gd name="connsiteY4" fmla="*/ 2126820 h 2126820"/>
              <a:gd name="connsiteX0" fmla="*/ 3562027 w 3562027"/>
              <a:gd name="connsiteY0" fmla="*/ 2203020 h 2203020"/>
              <a:gd name="connsiteX1" fmla="*/ 431370 w 3562027"/>
              <a:gd name="connsiteY1" fmla="*/ 910310 h 2203020"/>
              <a:gd name="connsiteX2" fmla="*/ 0 w 3562027"/>
              <a:gd name="connsiteY2" fmla="*/ 0 h 2203020"/>
              <a:gd name="connsiteX3" fmla="*/ 3550834 w 3562027"/>
              <a:gd name="connsiteY3" fmla="*/ 1376013 h 2203020"/>
              <a:gd name="connsiteX4" fmla="*/ 3562027 w 3562027"/>
              <a:gd name="connsiteY4" fmla="*/ 2203020 h 2203020"/>
              <a:gd name="connsiteX0" fmla="*/ 3593777 w 3593777"/>
              <a:gd name="connsiteY0" fmla="*/ 2291920 h 2291920"/>
              <a:gd name="connsiteX1" fmla="*/ 463120 w 3593777"/>
              <a:gd name="connsiteY1" fmla="*/ 999210 h 2291920"/>
              <a:gd name="connsiteX2" fmla="*/ 0 w 3593777"/>
              <a:gd name="connsiteY2" fmla="*/ 0 h 2291920"/>
              <a:gd name="connsiteX3" fmla="*/ 3582584 w 3593777"/>
              <a:gd name="connsiteY3" fmla="*/ 1464913 h 2291920"/>
              <a:gd name="connsiteX4" fmla="*/ 3593777 w 3593777"/>
              <a:gd name="connsiteY4" fmla="*/ 2291920 h 2291920"/>
              <a:gd name="connsiteX0" fmla="*/ 3593777 w 3593777"/>
              <a:gd name="connsiteY0" fmla="*/ 2291920 h 2291920"/>
              <a:gd name="connsiteX1" fmla="*/ 393270 w 3593777"/>
              <a:gd name="connsiteY1" fmla="*/ 973810 h 2291920"/>
              <a:gd name="connsiteX2" fmla="*/ 0 w 3593777"/>
              <a:gd name="connsiteY2" fmla="*/ 0 h 2291920"/>
              <a:gd name="connsiteX3" fmla="*/ 3582584 w 3593777"/>
              <a:gd name="connsiteY3" fmla="*/ 1464913 h 2291920"/>
              <a:gd name="connsiteX4" fmla="*/ 3593777 w 3593777"/>
              <a:gd name="connsiteY4" fmla="*/ 2291920 h 2291920"/>
              <a:gd name="connsiteX0" fmla="*/ 3593777 w 3593777"/>
              <a:gd name="connsiteY0" fmla="*/ 2291920 h 2291920"/>
              <a:gd name="connsiteX1" fmla="*/ 310720 w 3593777"/>
              <a:gd name="connsiteY1" fmla="*/ 935710 h 2291920"/>
              <a:gd name="connsiteX2" fmla="*/ 0 w 3593777"/>
              <a:gd name="connsiteY2" fmla="*/ 0 h 2291920"/>
              <a:gd name="connsiteX3" fmla="*/ 3582584 w 3593777"/>
              <a:gd name="connsiteY3" fmla="*/ 1464913 h 2291920"/>
              <a:gd name="connsiteX4" fmla="*/ 3593777 w 3593777"/>
              <a:gd name="connsiteY4" fmla="*/ 2291920 h 2291920"/>
              <a:gd name="connsiteX0" fmla="*/ 3631877 w 3631877"/>
              <a:gd name="connsiteY0" fmla="*/ 2380820 h 2380820"/>
              <a:gd name="connsiteX1" fmla="*/ 348820 w 3631877"/>
              <a:gd name="connsiteY1" fmla="*/ 1024610 h 2380820"/>
              <a:gd name="connsiteX2" fmla="*/ 0 w 3631877"/>
              <a:gd name="connsiteY2" fmla="*/ 0 h 2380820"/>
              <a:gd name="connsiteX3" fmla="*/ 3620684 w 3631877"/>
              <a:gd name="connsiteY3" fmla="*/ 1553813 h 2380820"/>
              <a:gd name="connsiteX4" fmla="*/ 3631877 w 3631877"/>
              <a:gd name="connsiteY4" fmla="*/ 2380820 h 2380820"/>
              <a:gd name="connsiteX0" fmla="*/ 3631877 w 3631877"/>
              <a:gd name="connsiteY0" fmla="*/ 2380820 h 2380820"/>
              <a:gd name="connsiteX1" fmla="*/ 348820 w 3631877"/>
              <a:gd name="connsiteY1" fmla="*/ 1024610 h 2380820"/>
              <a:gd name="connsiteX2" fmla="*/ 0 w 3631877"/>
              <a:gd name="connsiteY2" fmla="*/ 0 h 2380820"/>
              <a:gd name="connsiteX3" fmla="*/ 3627034 w 3631877"/>
              <a:gd name="connsiteY3" fmla="*/ 1471263 h 2380820"/>
              <a:gd name="connsiteX4" fmla="*/ 3631877 w 3631877"/>
              <a:gd name="connsiteY4" fmla="*/ 2380820 h 2380820"/>
              <a:gd name="connsiteX0" fmla="*/ 3631877 w 3631877"/>
              <a:gd name="connsiteY0" fmla="*/ 2380820 h 2380820"/>
              <a:gd name="connsiteX1" fmla="*/ 348820 w 3631877"/>
              <a:gd name="connsiteY1" fmla="*/ 1024610 h 2380820"/>
              <a:gd name="connsiteX2" fmla="*/ 0 w 3631877"/>
              <a:gd name="connsiteY2" fmla="*/ 0 h 2380820"/>
              <a:gd name="connsiteX3" fmla="*/ 3627034 w 3631877"/>
              <a:gd name="connsiteY3" fmla="*/ 1515713 h 2380820"/>
              <a:gd name="connsiteX4" fmla="*/ 3631877 w 3631877"/>
              <a:gd name="connsiteY4" fmla="*/ 2380820 h 2380820"/>
              <a:gd name="connsiteX0" fmla="*/ 3631877 w 3631877"/>
              <a:gd name="connsiteY0" fmla="*/ 2380820 h 2380820"/>
              <a:gd name="connsiteX1" fmla="*/ 348820 w 3631877"/>
              <a:gd name="connsiteY1" fmla="*/ 1024610 h 2380820"/>
              <a:gd name="connsiteX2" fmla="*/ 0 w 3631877"/>
              <a:gd name="connsiteY2" fmla="*/ 0 h 2380820"/>
              <a:gd name="connsiteX3" fmla="*/ 3627034 w 3631877"/>
              <a:gd name="connsiteY3" fmla="*/ 1515713 h 2380820"/>
              <a:gd name="connsiteX4" fmla="*/ 3631877 w 3631877"/>
              <a:gd name="connsiteY4" fmla="*/ 2380820 h 2380820"/>
              <a:gd name="connsiteX0" fmla="*/ 3631877 w 3631877"/>
              <a:gd name="connsiteY0" fmla="*/ 2380820 h 2380820"/>
              <a:gd name="connsiteX1" fmla="*/ 348820 w 3631877"/>
              <a:gd name="connsiteY1" fmla="*/ 1024610 h 2380820"/>
              <a:gd name="connsiteX2" fmla="*/ 0 w 3631877"/>
              <a:gd name="connsiteY2" fmla="*/ 0 h 2380820"/>
              <a:gd name="connsiteX3" fmla="*/ 3627034 w 3631877"/>
              <a:gd name="connsiteY3" fmla="*/ 1515713 h 2380820"/>
              <a:gd name="connsiteX4" fmla="*/ 3631877 w 3631877"/>
              <a:gd name="connsiteY4" fmla="*/ 2380820 h 2380820"/>
              <a:gd name="connsiteX0" fmla="*/ 3555677 w 3627034"/>
              <a:gd name="connsiteY0" fmla="*/ 2355420 h 2355420"/>
              <a:gd name="connsiteX1" fmla="*/ 348820 w 3627034"/>
              <a:gd name="connsiteY1" fmla="*/ 1024610 h 2355420"/>
              <a:gd name="connsiteX2" fmla="*/ 0 w 3627034"/>
              <a:gd name="connsiteY2" fmla="*/ 0 h 2355420"/>
              <a:gd name="connsiteX3" fmla="*/ 3627034 w 3627034"/>
              <a:gd name="connsiteY3" fmla="*/ 1515713 h 2355420"/>
              <a:gd name="connsiteX4" fmla="*/ 3555677 w 3627034"/>
              <a:gd name="connsiteY4" fmla="*/ 2355420 h 2355420"/>
              <a:gd name="connsiteX0" fmla="*/ 3555677 w 3627034"/>
              <a:gd name="connsiteY0" fmla="*/ 2355420 h 2355420"/>
              <a:gd name="connsiteX1" fmla="*/ 348820 w 3627034"/>
              <a:gd name="connsiteY1" fmla="*/ 1024610 h 2355420"/>
              <a:gd name="connsiteX2" fmla="*/ 0 w 3627034"/>
              <a:gd name="connsiteY2" fmla="*/ 0 h 2355420"/>
              <a:gd name="connsiteX3" fmla="*/ 3627034 w 3627034"/>
              <a:gd name="connsiteY3" fmla="*/ 1515713 h 2355420"/>
              <a:gd name="connsiteX4" fmla="*/ 3555677 w 3627034"/>
              <a:gd name="connsiteY4" fmla="*/ 2355420 h 2355420"/>
              <a:gd name="connsiteX0" fmla="*/ 3638227 w 3709584"/>
              <a:gd name="connsiteY0" fmla="*/ 2387170 h 2387170"/>
              <a:gd name="connsiteX1" fmla="*/ 431370 w 3709584"/>
              <a:gd name="connsiteY1" fmla="*/ 1056360 h 2387170"/>
              <a:gd name="connsiteX2" fmla="*/ 0 w 3709584"/>
              <a:gd name="connsiteY2" fmla="*/ 0 h 2387170"/>
              <a:gd name="connsiteX3" fmla="*/ 3709584 w 3709584"/>
              <a:gd name="connsiteY3" fmla="*/ 1547463 h 2387170"/>
              <a:gd name="connsiteX4" fmla="*/ 3638227 w 3709584"/>
              <a:gd name="connsiteY4" fmla="*/ 2387170 h 2387170"/>
              <a:gd name="connsiteX0" fmla="*/ 3638227 w 3709584"/>
              <a:gd name="connsiteY0" fmla="*/ 2387170 h 2387170"/>
              <a:gd name="connsiteX1" fmla="*/ 272620 w 3709584"/>
              <a:gd name="connsiteY1" fmla="*/ 980160 h 2387170"/>
              <a:gd name="connsiteX2" fmla="*/ 0 w 3709584"/>
              <a:gd name="connsiteY2" fmla="*/ 0 h 2387170"/>
              <a:gd name="connsiteX3" fmla="*/ 3709584 w 3709584"/>
              <a:gd name="connsiteY3" fmla="*/ 1547463 h 2387170"/>
              <a:gd name="connsiteX4" fmla="*/ 3638227 w 3709584"/>
              <a:gd name="connsiteY4" fmla="*/ 2387170 h 2387170"/>
              <a:gd name="connsiteX0" fmla="*/ 3657277 w 3709584"/>
              <a:gd name="connsiteY0" fmla="*/ 2336370 h 2336370"/>
              <a:gd name="connsiteX1" fmla="*/ 272620 w 3709584"/>
              <a:gd name="connsiteY1" fmla="*/ 980160 h 2336370"/>
              <a:gd name="connsiteX2" fmla="*/ 0 w 3709584"/>
              <a:gd name="connsiteY2" fmla="*/ 0 h 2336370"/>
              <a:gd name="connsiteX3" fmla="*/ 3709584 w 3709584"/>
              <a:gd name="connsiteY3" fmla="*/ 1547463 h 2336370"/>
              <a:gd name="connsiteX4" fmla="*/ 3657277 w 3709584"/>
              <a:gd name="connsiteY4" fmla="*/ 2336370 h 2336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9584" h="2336370">
                <a:moveTo>
                  <a:pt x="3657277" y="2336370"/>
                </a:moveTo>
                <a:lnTo>
                  <a:pt x="272620" y="980160"/>
                </a:lnTo>
                <a:cubicBezTo>
                  <a:pt x="-68020" y="693657"/>
                  <a:pt x="29490" y="553203"/>
                  <a:pt x="0" y="0"/>
                </a:cubicBezTo>
                <a:lnTo>
                  <a:pt x="3709584" y="1547463"/>
                </a:lnTo>
                <a:cubicBezTo>
                  <a:pt x="3493182" y="1994582"/>
                  <a:pt x="3524429" y="2098801"/>
                  <a:pt x="3657277" y="2336370"/>
                </a:cubicBezTo>
                <a:close/>
              </a:path>
            </a:pathLst>
          </a:custGeom>
          <a:gradFill>
            <a:gsLst>
              <a:gs pos="42000">
                <a:srgbClr val="FFFFFF">
                  <a:alpha val="4000"/>
                </a:srgbClr>
              </a:gs>
              <a:gs pos="76000">
                <a:srgbClr val="FFFFFF">
                  <a:alpha val="96000"/>
                </a:srgbClr>
              </a:gs>
              <a:gs pos="100000">
                <a:schemeClr val="bg1">
                  <a:alpha val="58000"/>
                </a:schemeClr>
              </a:gs>
              <a:gs pos="0">
                <a:schemeClr val="bg1">
                  <a:alpha val="0"/>
                </a:schemeClr>
              </a:gs>
            </a:gsLst>
            <a:lin ang="6600000" scaled="0"/>
          </a:gradFill>
          <a:ln>
            <a:noFill/>
          </a:ln>
          <a:effectLst>
            <a:softEdge rad="228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ea typeface="微软雅黑" panose="020B0503020204020204" pitchFamily="34" charset="-122"/>
              </a:rPr>
              <a:t>四项并列关系图表</a:t>
            </a:r>
          </a:p>
        </p:txBody>
      </p:sp>
      <p:sp>
        <p:nvSpPr>
          <p:cNvPr id="73" name="椭圆 145">
            <a:extLst>
              <a:ext uri="{FF2B5EF4-FFF2-40B4-BE49-F238E27FC236}">
                <a16:creationId xmlns:a16="http://schemas.microsoft.com/office/drawing/2014/main" id="{5C897099-D993-4406-BFB3-2501D1E9A790}"/>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74" name="矩形 73">
            <a:extLst>
              <a:ext uri="{FF2B5EF4-FFF2-40B4-BE49-F238E27FC236}">
                <a16:creationId xmlns:a16="http://schemas.microsoft.com/office/drawing/2014/main" id="{600877C9-18C7-4E89-8A9D-B3538C3ABCAA}"/>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34</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384204605"/>
      </p:ext>
    </p:extLst>
  </p:cSld>
  <p:clrMapOvr>
    <a:masterClrMapping/>
  </p:clrMapOvr>
  <p:transition spd="slow" advTm="3000">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7" name="组合 126"/>
          <p:cNvGrpSpPr/>
          <p:nvPr/>
        </p:nvGrpSpPr>
        <p:grpSpPr>
          <a:xfrm flipH="1">
            <a:off x="7295271" y="1046347"/>
            <a:ext cx="1840899" cy="1843259"/>
            <a:chOff x="661303" y="454074"/>
            <a:chExt cx="2476499" cy="2479675"/>
          </a:xfrm>
        </p:grpSpPr>
        <p:sp>
          <p:nvSpPr>
            <p:cNvPr id="128" name="Freeform 67"/>
            <p:cNvSpPr>
              <a:spLocks/>
            </p:cNvSpPr>
            <p:nvPr/>
          </p:nvSpPr>
          <p:spPr bwMode="auto">
            <a:xfrm>
              <a:off x="661303" y="454074"/>
              <a:ext cx="2476499" cy="2479675"/>
            </a:xfrm>
            <a:custGeom>
              <a:avLst/>
              <a:gdLst>
                <a:gd name="T0" fmla="*/ 657 w 657"/>
                <a:gd name="T1" fmla="*/ 329 h 658"/>
                <a:gd name="T2" fmla="*/ 657 w 657"/>
                <a:gd name="T3" fmla="*/ 658 h 658"/>
                <a:gd name="T4" fmla="*/ 329 w 657"/>
                <a:gd name="T5" fmla="*/ 658 h 658"/>
                <a:gd name="T6" fmla="*/ 0 w 657"/>
                <a:gd name="T7" fmla="*/ 329 h 658"/>
                <a:gd name="T8" fmla="*/ 329 w 657"/>
                <a:gd name="T9" fmla="*/ 0 h 658"/>
                <a:gd name="T10" fmla="*/ 657 w 657"/>
                <a:gd name="T11" fmla="*/ 329 h 658"/>
              </a:gdLst>
              <a:ahLst/>
              <a:cxnLst>
                <a:cxn ang="0">
                  <a:pos x="T0" y="T1"/>
                </a:cxn>
                <a:cxn ang="0">
                  <a:pos x="T2" y="T3"/>
                </a:cxn>
                <a:cxn ang="0">
                  <a:pos x="T4" y="T5"/>
                </a:cxn>
                <a:cxn ang="0">
                  <a:pos x="T6" y="T7"/>
                </a:cxn>
                <a:cxn ang="0">
                  <a:pos x="T8" y="T9"/>
                </a:cxn>
                <a:cxn ang="0">
                  <a:pos x="T10" y="T11"/>
                </a:cxn>
              </a:cxnLst>
              <a:rect l="0" t="0" r="r" b="b"/>
              <a:pathLst>
                <a:path w="657" h="658">
                  <a:moveTo>
                    <a:pt x="657" y="329"/>
                  </a:moveTo>
                  <a:cubicBezTo>
                    <a:pt x="657" y="419"/>
                    <a:pt x="657" y="658"/>
                    <a:pt x="657" y="658"/>
                  </a:cubicBezTo>
                  <a:cubicBezTo>
                    <a:pt x="657" y="658"/>
                    <a:pt x="420" y="658"/>
                    <a:pt x="329" y="658"/>
                  </a:cubicBezTo>
                  <a:cubicBezTo>
                    <a:pt x="147" y="658"/>
                    <a:pt x="0" y="511"/>
                    <a:pt x="0" y="329"/>
                  </a:cubicBezTo>
                  <a:cubicBezTo>
                    <a:pt x="0" y="148"/>
                    <a:pt x="147" y="0"/>
                    <a:pt x="329" y="0"/>
                  </a:cubicBezTo>
                  <a:cubicBezTo>
                    <a:pt x="510" y="0"/>
                    <a:pt x="657" y="148"/>
                    <a:pt x="657" y="329"/>
                  </a:cubicBezTo>
                  <a:close/>
                </a:path>
              </a:pathLst>
            </a:custGeom>
            <a:gradFill>
              <a:gsLst>
                <a:gs pos="69000">
                  <a:srgbClr val="CCCCCC"/>
                </a:gs>
                <a:gs pos="49000">
                  <a:schemeClr val="bg1"/>
                </a:gs>
                <a:gs pos="33000">
                  <a:schemeClr val="bg1">
                    <a:lumMod val="85000"/>
                  </a:schemeClr>
                </a:gs>
                <a:gs pos="16000">
                  <a:schemeClr val="bg1"/>
                </a:gs>
                <a:gs pos="91000">
                  <a:schemeClr val="bg1"/>
                </a:gs>
              </a:gsLst>
              <a:lin ang="2700000" scaled="1"/>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9" name="Freeform 72"/>
            <p:cNvSpPr>
              <a:spLocks/>
            </p:cNvSpPr>
            <p:nvPr/>
          </p:nvSpPr>
          <p:spPr bwMode="auto">
            <a:xfrm>
              <a:off x="742769" y="536624"/>
              <a:ext cx="2362200" cy="2365375"/>
            </a:xfrm>
            <a:custGeom>
              <a:avLst/>
              <a:gdLst>
                <a:gd name="T0" fmla="*/ 627 w 627"/>
                <a:gd name="T1" fmla="*/ 314 h 628"/>
                <a:gd name="T2" fmla="*/ 627 w 627"/>
                <a:gd name="T3" fmla="*/ 628 h 628"/>
                <a:gd name="T4" fmla="*/ 313 w 627"/>
                <a:gd name="T5" fmla="*/ 628 h 628"/>
                <a:gd name="T6" fmla="*/ 0 w 627"/>
                <a:gd name="T7" fmla="*/ 314 h 628"/>
                <a:gd name="T8" fmla="*/ 313 w 627"/>
                <a:gd name="T9" fmla="*/ 0 h 628"/>
                <a:gd name="T10" fmla="*/ 627 w 627"/>
                <a:gd name="T11" fmla="*/ 314 h 628"/>
              </a:gdLst>
              <a:ahLst/>
              <a:cxnLst>
                <a:cxn ang="0">
                  <a:pos x="T0" y="T1"/>
                </a:cxn>
                <a:cxn ang="0">
                  <a:pos x="T2" y="T3"/>
                </a:cxn>
                <a:cxn ang="0">
                  <a:pos x="T4" y="T5"/>
                </a:cxn>
                <a:cxn ang="0">
                  <a:pos x="T6" y="T7"/>
                </a:cxn>
                <a:cxn ang="0">
                  <a:pos x="T8" y="T9"/>
                </a:cxn>
                <a:cxn ang="0">
                  <a:pos x="T10" y="T11"/>
                </a:cxn>
              </a:cxnLst>
              <a:rect l="0" t="0" r="r" b="b"/>
              <a:pathLst>
                <a:path w="627" h="628">
                  <a:moveTo>
                    <a:pt x="627" y="314"/>
                  </a:moveTo>
                  <a:cubicBezTo>
                    <a:pt x="627" y="400"/>
                    <a:pt x="627" y="628"/>
                    <a:pt x="627" y="628"/>
                  </a:cubicBezTo>
                  <a:cubicBezTo>
                    <a:pt x="627" y="628"/>
                    <a:pt x="401" y="628"/>
                    <a:pt x="313" y="628"/>
                  </a:cubicBezTo>
                  <a:cubicBezTo>
                    <a:pt x="140" y="628"/>
                    <a:pt x="0" y="487"/>
                    <a:pt x="0" y="314"/>
                  </a:cubicBezTo>
                  <a:cubicBezTo>
                    <a:pt x="0" y="141"/>
                    <a:pt x="140" y="0"/>
                    <a:pt x="313" y="0"/>
                  </a:cubicBezTo>
                  <a:cubicBezTo>
                    <a:pt x="487" y="0"/>
                    <a:pt x="627" y="141"/>
                    <a:pt x="627" y="314"/>
                  </a:cubicBezTo>
                  <a:close/>
                </a:path>
              </a:pathLst>
            </a:custGeom>
            <a:solidFill>
              <a:srgbClr val="01ACBE"/>
            </a:solidFill>
            <a:ln w="25400">
              <a:gradFill flip="none" rotWithShape="1">
                <a:gsLst>
                  <a:gs pos="0">
                    <a:schemeClr val="bg1">
                      <a:lumMod val="65000"/>
                    </a:schemeClr>
                  </a:gs>
                  <a:gs pos="100000">
                    <a:schemeClr val="bg1"/>
                  </a:gs>
                </a:gsLst>
                <a:lin ang="8100000" scaled="0"/>
                <a:tileRect/>
              </a:gradFill>
              <a:round/>
              <a:headEnd/>
              <a:tailEnd/>
            </a:ln>
            <a:effectLst>
              <a:innerShdw blurRad="101600" dist="50800" dir="189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3127" name="组合 3126"/>
          <p:cNvGrpSpPr/>
          <p:nvPr/>
        </p:nvGrpSpPr>
        <p:grpSpPr>
          <a:xfrm>
            <a:off x="3055830" y="1046347"/>
            <a:ext cx="1840899" cy="1843259"/>
            <a:chOff x="661303" y="454074"/>
            <a:chExt cx="2476499" cy="2479675"/>
          </a:xfrm>
        </p:grpSpPr>
        <p:sp>
          <p:nvSpPr>
            <p:cNvPr id="3122" name="Freeform 67"/>
            <p:cNvSpPr>
              <a:spLocks/>
            </p:cNvSpPr>
            <p:nvPr/>
          </p:nvSpPr>
          <p:spPr bwMode="auto">
            <a:xfrm>
              <a:off x="661303" y="454074"/>
              <a:ext cx="2476499" cy="2479675"/>
            </a:xfrm>
            <a:custGeom>
              <a:avLst/>
              <a:gdLst>
                <a:gd name="T0" fmla="*/ 657 w 657"/>
                <a:gd name="T1" fmla="*/ 329 h 658"/>
                <a:gd name="T2" fmla="*/ 657 w 657"/>
                <a:gd name="T3" fmla="*/ 658 h 658"/>
                <a:gd name="T4" fmla="*/ 329 w 657"/>
                <a:gd name="T5" fmla="*/ 658 h 658"/>
                <a:gd name="T6" fmla="*/ 0 w 657"/>
                <a:gd name="T7" fmla="*/ 329 h 658"/>
                <a:gd name="T8" fmla="*/ 329 w 657"/>
                <a:gd name="T9" fmla="*/ 0 h 658"/>
                <a:gd name="T10" fmla="*/ 657 w 657"/>
                <a:gd name="T11" fmla="*/ 329 h 658"/>
              </a:gdLst>
              <a:ahLst/>
              <a:cxnLst>
                <a:cxn ang="0">
                  <a:pos x="T0" y="T1"/>
                </a:cxn>
                <a:cxn ang="0">
                  <a:pos x="T2" y="T3"/>
                </a:cxn>
                <a:cxn ang="0">
                  <a:pos x="T4" y="T5"/>
                </a:cxn>
                <a:cxn ang="0">
                  <a:pos x="T6" y="T7"/>
                </a:cxn>
                <a:cxn ang="0">
                  <a:pos x="T8" y="T9"/>
                </a:cxn>
                <a:cxn ang="0">
                  <a:pos x="T10" y="T11"/>
                </a:cxn>
              </a:cxnLst>
              <a:rect l="0" t="0" r="r" b="b"/>
              <a:pathLst>
                <a:path w="657" h="658">
                  <a:moveTo>
                    <a:pt x="657" y="329"/>
                  </a:moveTo>
                  <a:cubicBezTo>
                    <a:pt x="657" y="419"/>
                    <a:pt x="657" y="658"/>
                    <a:pt x="657" y="658"/>
                  </a:cubicBezTo>
                  <a:cubicBezTo>
                    <a:pt x="657" y="658"/>
                    <a:pt x="420" y="658"/>
                    <a:pt x="329" y="658"/>
                  </a:cubicBezTo>
                  <a:cubicBezTo>
                    <a:pt x="147" y="658"/>
                    <a:pt x="0" y="511"/>
                    <a:pt x="0" y="329"/>
                  </a:cubicBezTo>
                  <a:cubicBezTo>
                    <a:pt x="0" y="148"/>
                    <a:pt x="147" y="0"/>
                    <a:pt x="329" y="0"/>
                  </a:cubicBezTo>
                  <a:cubicBezTo>
                    <a:pt x="510" y="0"/>
                    <a:pt x="657" y="148"/>
                    <a:pt x="657" y="329"/>
                  </a:cubicBezTo>
                  <a:close/>
                </a:path>
              </a:pathLst>
            </a:custGeom>
            <a:gradFill>
              <a:gsLst>
                <a:gs pos="69000">
                  <a:srgbClr val="CCCCCC"/>
                </a:gs>
                <a:gs pos="49000">
                  <a:schemeClr val="bg1"/>
                </a:gs>
                <a:gs pos="33000">
                  <a:schemeClr val="bg1">
                    <a:lumMod val="85000"/>
                  </a:schemeClr>
                </a:gs>
                <a:gs pos="16000">
                  <a:schemeClr val="bg1"/>
                </a:gs>
                <a:gs pos="91000">
                  <a:schemeClr val="bg1"/>
                </a:gs>
              </a:gsLst>
              <a:lin ang="2700000" scaled="1"/>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126" name="Freeform 72"/>
            <p:cNvSpPr>
              <a:spLocks/>
            </p:cNvSpPr>
            <p:nvPr/>
          </p:nvSpPr>
          <p:spPr bwMode="auto">
            <a:xfrm>
              <a:off x="742769" y="536624"/>
              <a:ext cx="2362200" cy="2365375"/>
            </a:xfrm>
            <a:custGeom>
              <a:avLst/>
              <a:gdLst>
                <a:gd name="T0" fmla="*/ 627 w 627"/>
                <a:gd name="T1" fmla="*/ 314 h 628"/>
                <a:gd name="T2" fmla="*/ 627 w 627"/>
                <a:gd name="T3" fmla="*/ 628 h 628"/>
                <a:gd name="T4" fmla="*/ 313 w 627"/>
                <a:gd name="T5" fmla="*/ 628 h 628"/>
                <a:gd name="T6" fmla="*/ 0 w 627"/>
                <a:gd name="T7" fmla="*/ 314 h 628"/>
                <a:gd name="T8" fmla="*/ 313 w 627"/>
                <a:gd name="T9" fmla="*/ 0 h 628"/>
                <a:gd name="T10" fmla="*/ 627 w 627"/>
                <a:gd name="T11" fmla="*/ 314 h 628"/>
              </a:gdLst>
              <a:ahLst/>
              <a:cxnLst>
                <a:cxn ang="0">
                  <a:pos x="T0" y="T1"/>
                </a:cxn>
                <a:cxn ang="0">
                  <a:pos x="T2" y="T3"/>
                </a:cxn>
                <a:cxn ang="0">
                  <a:pos x="T4" y="T5"/>
                </a:cxn>
                <a:cxn ang="0">
                  <a:pos x="T6" y="T7"/>
                </a:cxn>
                <a:cxn ang="0">
                  <a:pos x="T8" y="T9"/>
                </a:cxn>
                <a:cxn ang="0">
                  <a:pos x="T10" y="T11"/>
                </a:cxn>
              </a:cxnLst>
              <a:rect l="0" t="0" r="r" b="b"/>
              <a:pathLst>
                <a:path w="627" h="628">
                  <a:moveTo>
                    <a:pt x="627" y="314"/>
                  </a:moveTo>
                  <a:cubicBezTo>
                    <a:pt x="627" y="400"/>
                    <a:pt x="627" y="628"/>
                    <a:pt x="627" y="628"/>
                  </a:cubicBezTo>
                  <a:cubicBezTo>
                    <a:pt x="627" y="628"/>
                    <a:pt x="401" y="628"/>
                    <a:pt x="313" y="628"/>
                  </a:cubicBezTo>
                  <a:cubicBezTo>
                    <a:pt x="140" y="628"/>
                    <a:pt x="0" y="487"/>
                    <a:pt x="0" y="314"/>
                  </a:cubicBezTo>
                  <a:cubicBezTo>
                    <a:pt x="0" y="141"/>
                    <a:pt x="140" y="0"/>
                    <a:pt x="313" y="0"/>
                  </a:cubicBezTo>
                  <a:cubicBezTo>
                    <a:pt x="487" y="0"/>
                    <a:pt x="627" y="141"/>
                    <a:pt x="627" y="314"/>
                  </a:cubicBezTo>
                  <a:close/>
                </a:path>
              </a:pathLst>
            </a:custGeom>
            <a:solidFill>
              <a:srgbClr val="FFB850"/>
            </a:solidFill>
            <a:ln w="25400">
              <a:gradFill flip="none" rotWithShape="1">
                <a:gsLst>
                  <a:gs pos="0">
                    <a:schemeClr val="bg1">
                      <a:lumMod val="65000"/>
                    </a:schemeClr>
                  </a:gs>
                  <a:gs pos="100000">
                    <a:schemeClr val="bg1"/>
                  </a:gs>
                </a:gsLst>
                <a:lin ang="2700000" scaled="1"/>
                <a:tileRect/>
              </a:gradFill>
              <a:round/>
              <a:headEnd/>
              <a:tailEnd/>
            </a:ln>
            <a:effectLst>
              <a:innerShdw blurRad="114300" dist="508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93" name="Freeform 48"/>
          <p:cNvSpPr>
            <a:spLocks noEditPoints="1"/>
          </p:cNvSpPr>
          <p:nvPr/>
        </p:nvSpPr>
        <p:spPr bwMode="auto">
          <a:xfrm>
            <a:off x="5697219" y="1256967"/>
            <a:ext cx="875607" cy="952312"/>
          </a:xfrm>
          <a:custGeom>
            <a:avLst/>
            <a:gdLst>
              <a:gd name="T0" fmla="*/ 189 w 311"/>
              <a:gd name="T1" fmla="*/ 220 h 339"/>
              <a:gd name="T2" fmla="*/ 209 w 311"/>
              <a:gd name="T3" fmla="*/ 163 h 339"/>
              <a:gd name="T4" fmla="*/ 221 w 311"/>
              <a:gd name="T5" fmla="*/ 120 h 339"/>
              <a:gd name="T6" fmla="*/ 221 w 311"/>
              <a:gd name="T7" fmla="*/ 120 h 339"/>
              <a:gd name="T8" fmla="*/ 222 w 311"/>
              <a:gd name="T9" fmla="*/ 116 h 339"/>
              <a:gd name="T10" fmla="*/ 222 w 311"/>
              <a:gd name="T11" fmla="*/ 112 h 339"/>
              <a:gd name="T12" fmla="*/ 223 w 311"/>
              <a:gd name="T13" fmla="*/ 109 h 339"/>
              <a:gd name="T14" fmla="*/ 223 w 311"/>
              <a:gd name="T15" fmla="*/ 105 h 339"/>
              <a:gd name="T16" fmla="*/ 223 w 311"/>
              <a:gd name="T17" fmla="*/ 102 h 339"/>
              <a:gd name="T18" fmla="*/ 224 w 311"/>
              <a:gd name="T19" fmla="*/ 98 h 339"/>
              <a:gd name="T20" fmla="*/ 224 w 311"/>
              <a:gd name="T21" fmla="*/ 95 h 339"/>
              <a:gd name="T22" fmla="*/ 224 w 311"/>
              <a:gd name="T23" fmla="*/ 92 h 339"/>
              <a:gd name="T24" fmla="*/ 223 w 311"/>
              <a:gd name="T25" fmla="*/ 89 h 339"/>
              <a:gd name="T26" fmla="*/ 223 w 311"/>
              <a:gd name="T27" fmla="*/ 87 h 339"/>
              <a:gd name="T28" fmla="*/ 223 w 311"/>
              <a:gd name="T29" fmla="*/ 85 h 339"/>
              <a:gd name="T30" fmla="*/ 223 w 311"/>
              <a:gd name="T31" fmla="*/ 83 h 339"/>
              <a:gd name="T32" fmla="*/ 223 w 311"/>
              <a:gd name="T33" fmla="*/ 82 h 339"/>
              <a:gd name="T34" fmla="*/ 223 w 311"/>
              <a:gd name="T35" fmla="*/ 81 h 339"/>
              <a:gd name="T36" fmla="*/ 223 w 311"/>
              <a:gd name="T37" fmla="*/ 81 h 339"/>
              <a:gd name="T38" fmla="*/ 108 w 311"/>
              <a:gd name="T39" fmla="*/ 36 h 339"/>
              <a:gd name="T40" fmla="*/ 78 w 311"/>
              <a:gd name="T41" fmla="*/ 55 h 339"/>
              <a:gd name="T42" fmla="*/ 77 w 311"/>
              <a:gd name="T43" fmla="*/ 59 h 339"/>
              <a:gd name="T44" fmla="*/ 76 w 311"/>
              <a:gd name="T45" fmla="*/ 64 h 339"/>
              <a:gd name="T46" fmla="*/ 76 w 311"/>
              <a:gd name="T47" fmla="*/ 69 h 339"/>
              <a:gd name="T48" fmla="*/ 75 w 311"/>
              <a:gd name="T49" fmla="*/ 74 h 339"/>
              <a:gd name="T50" fmla="*/ 75 w 311"/>
              <a:gd name="T51" fmla="*/ 78 h 339"/>
              <a:gd name="T52" fmla="*/ 76 w 311"/>
              <a:gd name="T53" fmla="*/ 83 h 339"/>
              <a:gd name="T54" fmla="*/ 76 w 311"/>
              <a:gd name="T55" fmla="*/ 87 h 339"/>
              <a:gd name="T56" fmla="*/ 77 w 311"/>
              <a:gd name="T57" fmla="*/ 92 h 339"/>
              <a:gd name="T58" fmla="*/ 77 w 311"/>
              <a:gd name="T59" fmla="*/ 96 h 339"/>
              <a:gd name="T60" fmla="*/ 78 w 311"/>
              <a:gd name="T61" fmla="*/ 100 h 339"/>
              <a:gd name="T62" fmla="*/ 79 w 311"/>
              <a:gd name="T63" fmla="*/ 104 h 339"/>
              <a:gd name="T64" fmla="*/ 80 w 311"/>
              <a:gd name="T65" fmla="*/ 106 h 339"/>
              <a:gd name="T66" fmla="*/ 84 w 311"/>
              <a:gd name="T67" fmla="*/ 119 h 339"/>
              <a:gd name="T68" fmla="*/ 92 w 311"/>
              <a:gd name="T69" fmla="*/ 161 h 339"/>
              <a:gd name="T70" fmla="*/ 104 w 311"/>
              <a:gd name="T71" fmla="*/ 238 h 339"/>
              <a:gd name="T72" fmla="*/ 0 w 311"/>
              <a:gd name="T73" fmla="*/ 339 h 339"/>
              <a:gd name="T74" fmla="*/ 148 w 311"/>
              <a:gd name="T75" fmla="*/ 271 h 339"/>
              <a:gd name="T76" fmla="*/ 146 w 311"/>
              <a:gd name="T77" fmla="*/ 249 h 339"/>
              <a:gd name="T78" fmla="*/ 175 w 311"/>
              <a:gd name="T79" fmla="*/ 258 h 339"/>
              <a:gd name="T80" fmla="*/ 174 w 311"/>
              <a:gd name="T81" fmla="*/ 339 h 339"/>
              <a:gd name="T82" fmla="*/ 216 w 311"/>
              <a:gd name="T83" fmla="*/ 244 h 339"/>
              <a:gd name="T84" fmla="*/ 81 w 311"/>
              <a:gd name="T85" fmla="*/ 139 h 339"/>
              <a:gd name="T86" fmla="*/ 93 w 311"/>
              <a:gd name="T87" fmla="*/ 136 h 339"/>
              <a:gd name="T88" fmla="*/ 105 w 311"/>
              <a:gd name="T89" fmla="*/ 72 h 339"/>
              <a:gd name="T90" fmla="*/ 211 w 311"/>
              <a:gd name="T91" fmla="*/ 131 h 339"/>
              <a:gd name="T92" fmla="*/ 222 w 311"/>
              <a:gd name="T93" fmla="*/ 130 h 339"/>
              <a:gd name="T94" fmla="*/ 183 w 311"/>
              <a:gd name="T95" fmla="*/ 201 h 339"/>
              <a:gd name="T96" fmla="*/ 96 w 311"/>
              <a:gd name="T97" fmla="*/ 158 h 339"/>
              <a:gd name="T98" fmla="*/ 166 w 311"/>
              <a:gd name="T99" fmla="*/ 245 h 339"/>
              <a:gd name="T100" fmla="*/ 117 w 311"/>
              <a:gd name="T101" fmla="*/ 225 h 339"/>
              <a:gd name="T102" fmla="*/ 152 w 311"/>
              <a:gd name="T103" fmla="*/ 220 h 339"/>
              <a:gd name="T104" fmla="*/ 185 w 311"/>
              <a:gd name="T105" fmla="*/ 22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1" h="339">
                <a:moveTo>
                  <a:pt x="216" y="244"/>
                </a:moveTo>
                <a:cubicBezTo>
                  <a:pt x="194" y="236"/>
                  <a:pt x="189" y="220"/>
                  <a:pt x="189" y="220"/>
                </a:cubicBezTo>
                <a:cubicBezTo>
                  <a:pt x="189" y="202"/>
                  <a:pt x="189" y="202"/>
                  <a:pt x="189" y="202"/>
                </a:cubicBezTo>
                <a:cubicBezTo>
                  <a:pt x="205" y="182"/>
                  <a:pt x="209" y="163"/>
                  <a:pt x="209" y="163"/>
                </a:cubicBezTo>
                <a:cubicBezTo>
                  <a:pt x="212" y="160"/>
                  <a:pt x="218" y="154"/>
                  <a:pt x="218" y="154"/>
                </a:cubicBezTo>
                <a:cubicBezTo>
                  <a:pt x="229" y="137"/>
                  <a:pt x="225" y="116"/>
                  <a:pt x="221" y="120"/>
                </a:cubicBezTo>
                <a:cubicBezTo>
                  <a:pt x="221" y="120"/>
                  <a:pt x="221" y="121"/>
                  <a:pt x="220" y="122"/>
                </a:cubicBezTo>
                <a:cubicBezTo>
                  <a:pt x="220" y="121"/>
                  <a:pt x="221" y="121"/>
                  <a:pt x="221" y="120"/>
                </a:cubicBezTo>
                <a:cubicBezTo>
                  <a:pt x="221" y="120"/>
                  <a:pt x="221" y="119"/>
                  <a:pt x="221" y="119"/>
                </a:cubicBezTo>
                <a:cubicBezTo>
                  <a:pt x="221" y="118"/>
                  <a:pt x="221" y="117"/>
                  <a:pt x="222" y="116"/>
                </a:cubicBezTo>
                <a:cubicBezTo>
                  <a:pt x="222" y="116"/>
                  <a:pt x="222" y="116"/>
                  <a:pt x="222" y="115"/>
                </a:cubicBezTo>
                <a:cubicBezTo>
                  <a:pt x="222" y="114"/>
                  <a:pt x="222" y="113"/>
                  <a:pt x="222" y="112"/>
                </a:cubicBezTo>
                <a:cubicBezTo>
                  <a:pt x="222" y="112"/>
                  <a:pt x="222" y="112"/>
                  <a:pt x="222" y="111"/>
                </a:cubicBezTo>
                <a:cubicBezTo>
                  <a:pt x="223" y="110"/>
                  <a:pt x="223" y="110"/>
                  <a:pt x="223" y="109"/>
                </a:cubicBezTo>
                <a:cubicBezTo>
                  <a:pt x="223" y="108"/>
                  <a:pt x="223" y="108"/>
                  <a:pt x="223" y="108"/>
                </a:cubicBezTo>
                <a:cubicBezTo>
                  <a:pt x="223" y="107"/>
                  <a:pt x="223" y="106"/>
                  <a:pt x="223" y="105"/>
                </a:cubicBezTo>
                <a:cubicBezTo>
                  <a:pt x="223" y="105"/>
                  <a:pt x="223" y="105"/>
                  <a:pt x="223" y="104"/>
                </a:cubicBezTo>
                <a:cubicBezTo>
                  <a:pt x="223" y="103"/>
                  <a:pt x="223" y="103"/>
                  <a:pt x="223" y="102"/>
                </a:cubicBezTo>
                <a:cubicBezTo>
                  <a:pt x="223" y="101"/>
                  <a:pt x="223" y="101"/>
                  <a:pt x="224" y="101"/>
                </a:cubicBezTo>
                <a:cubicBezTo>
                  <a:pt x="224" y="100"/>
                  <a:pt x="224" y="99"/>
                  <a:pt x="224" y="98"/>
                </a:cubicBezTo>
                <a:cubicBezTo>
                  <a:pt x="224" y="98"/>
                  <a:pt x="224" y="98"/>
                  <a:pt x="224" y="98"/>
                </a:cubicBezTo>
                <a:cubicBezTo>
                  <a:pt x="224" y="97"/>
                  <a:pt x="224" y="96"/>
                  <a:pt x="224" y="95"/>
                </a:cubicBezTo>
                <a:cubicBezTo>
                  <a:pt x="224" y="95"/>
                  <a:pt x="224" y="95"/>
                  <a:pt x="224" y="94"/>
                </a:cubicBezTo>
                <a:cubicBezTo>
                  <a:pt x="224" y="94"/>
                  <a:pt x="224" y="93"/>
                  <a:pt x="224" y="92"/>
                </a:cubicBezTo>
                <a:cubicBezTo>
                  <a:pt x="224" y="92"/>
                  <a:pt x="224" y="92"/>
                  <a:pt x="224" y="91"/>
                </a:cubicBezTo>
                <a:cubicBezTo>
                  <a:pt x="224" y="91"/>
                  <a:pt x="224" y="90"/>
                  <a:pt x="223" y="89"/>
                </a:cubicBezTo>
                <a:cubicBezTo>
                  <a:pt x="223" y="89"/>
                  <a:pt x="223" y="89"/>
                  <a:pt x="223" y="89"/>
                </a:cubicBezTo>
                <a:cubicBezTo>
                  <a:pt x="223" y="88"/>
                  <a:pt x="223" y="88"/>
                  <a:pt x="223" y="87"/>
                </a:cubicBezTo>
                <a:cubicBezTo>
                  <a:pt x="223" y="87"/>
                  <a:pt x="223" y="87"/>
                  <a:pt x="223" y="87"/>
                </a:cubicBezTo>
                <a:cubicBezTo>
                  <a:pt x="223" y="86"/>
                  <a:pt x="223" y="86"/>
                  <a:pt x="223" y="85"/>
                </a:cubicBezTo>
                <a:cubicBezTo>
                  <a:pt x="223" y="85"/>
                  <a:pt x="223" y="85"/>
                  <a:pt x="223" y="85"/>
                </a:cubicBezTo>
                <a:cubicBezTo>
                  <a:pt x="223" y="84"/>
                  <a:pt x="223" y="84"/>
                  <a:pt x="223" y="83"/>
                </a:cubicBezTo>
                <a:cubicBezTo>
                  <a:pt x="223" y="83"/>
                  <a:pt x="223" y="83"/>
                  <a:pt x="223" y="83"/>
                </a:cubicBezTo>
                <a:cubicBezTo>
                  <a:pt x="223" y="83"/>
                  <a:pt x="223" y="82"/>
                  <a:pt x="223" y="82"/>
                </a:cubicBezTo>
                <a:cubicBezTo>
                  <a:pt x="223" y="82"/>
                  <a:pt x="223" y="82"/>
                  <a:pt x="223" y="82"/>
                </a:cubicBezTo>
                <a:cubicBezTo>
                  <a:pt x="223" y="82"/>
                  <a:pt x="223" y="81"/>
                  <a:pt x="223" y="81"/>
                </a:cubicBezTo>
                <a:cubicBezTo>
                  <a:pt x="223" y="81"/>
                  <a:pt x="223" y="81"/>
                  <a:pt x="223" y="81"/>
                </a:cubicBezTo>
                <a:cubicBezTo>
                  <a:pt x="223" y="81"/>
                  <a:pt x="223" y="81"/>
                  <a:pt x="223" y="81"/>
                </a:cubicBezTo>
                <a:cubicBezTo>
                  <a:pt x="221" y="33"/>
                  <a:pt x="182" y="21"/>
                  <a:pt x="182" y="21"/>
                </a:cubicBezTo>
                <a:cubicBezTo>
                  <a:pt x="134" y="0"/>
                  <a:pt x="108" y="36"/>
                  <a:pt x="108" y="36"/>
                </a:cubicBezTo>
                <a:cubicBezTo>
                  <a:pt x="89" y="27"/>
                  <a:pt x="79" y="51"/>
                  <a:pt x="79" y="51"/>
                </a:cubicBezTo>
                <a:cubicBezTo>
                  <a:pt x="79" y="52"/>
                  <a:pt x="78" y="54"/>
                  <a:pt x="78" y="55"/>
                </a:cubicBezTo>
                <a:cubicBezTo>
                  <a:pt x="78" y="55"/>
                  <a:pt x="78" y="56"/>
                  <a:pt x="78" y="56"/>
                </a:cubicBezTo>
                <a:cubicBezTo>
                  <a:pt x="78" y="57"/>
                  <a:pt x="77" y="58"/>
                  <a:pt x="77" y="59"/>
                </a:cubicBezTo>
                <a:cubicBezTo>
                  <a:pt x="77" y="60"/>
                  <a:pt x="77" y="60"/>
                  <a:pt x="77" y="61"/>
                </a:cubicBezTo>
                <a:cubicBezTo>
                  <a:pt x="77" y="62"/>
                  <a:pt x="76" y="63"/>
                  <a:pt x="76" y="64"/>
                </a:cubicBezTo>
                <a:cubicBezTo>
                  <a:pt x="76" y="65"/>
                  <a:pt x="76" y="65"/>
                  <a:pt x="76" y="65"/>
                </a:cubicBezTo>
                <a:cubicBezTo>
                  <a:pt x="76" y="66"/>
                  <a:pt x="76" y="68"/>
                  <a:pt x="76" y="69"/>
                </a:cubicBezTo>
                <a:cubicBezTo>
                  <a:pt x="76" y="70"/>
                  <a:pt x="76" y="70"/>
                  <a:pt x="76" y="71"/>
                </a:cubicBezTo>
                <a:cubicBezTo>
                  <a:pt x="76" y="72"/>
                  <a:pt x="75" y="73"/>
                  <a:pt x="75" y="74"/>
                </a:cubicBezTo>
                <a:cubicBezTo>
                  <a:pt x="75" y="74"/>
                  <a:pt x="75" y="75"/>
                  <a:pt x="75" y="75"/>
                </a:cubicBezTo>
                <a:cubicBezTo>
                  <a:pt x="75" y="76"/>
                  <a:pt x="75" y="77"/>
                  <a:pt x="75" y="78"/>
                </a:cubicBezTo>
                <a:cubicBezTo>
                  <a:pt x="75" y="79"/>
                  <a:pt x="75" y="79"/>
                  <a:pt x="75" y="79"/>
                </a:cubicBezTo>
                <a:cubicBezTo>
                  <a:pt x="75" y="81"/>
                  <a:pt x="76" y="82"/>
                  <a:pt x="76" y="83"/>
                </a:cubicBezTo>
                <a:cubicBezTo>
                  <a:pt x="76" y="84"/>
                  <a:pt x="76" y="84"/>
                  <a:pt x="76" y="84"/>
                </a:cubicBezTo>
                <a:cubicBezTo>
                  <a:pt x="76" y="85"/>
                  <a:pt x="76" y="86"/>
                  <a:pt x="76" y="87"/>
                </a:cubicBezTo>
                <a:cubicBezTo>
                  <a:pt x="76" y="88"/>
                  <a:pt x="76" y="88"/>
                  <a:pt x="76" y="89"/>
                </a:cubicBezTo>
                <a:cubicBezTo>
                  <a:pt x="76" y="90"/>
                  <a:pt x="76" y="91"/>
                  <a:pt x="77" y="92"/>
                </a:cubicBezTo>
                <a:cubicBezTo>
                  <a:pt x="77" y="92"/>
                  <a:pt x="77" y="92"/>
                  <a:pt x="77" y="93"/>
                </a:cubicBezTo>
                <a:cubicBezTo>
                  <a:pt x="77" y="94"/>
                  <a:pt x="77" y="95"/>
                  <a:pt x="77" y="96"/>
                </a:cubicBezTo>
                <a:cubicBezTo>
                  <a:pt x="77" y="97"/>
                  <a:pt x="77" y="97"/>
                  <a:pt x="77" y="97"/>
                </a:cubicBezTo>
                <a:cubicBezTo>
                  <a:pt x="78" y="98"/>
                  <a:pt x="78" y="99"/>
                  <a:pt x="78" y="100"/>
                </a:cubicBezTo>
                <a:cubicBezTo>
                  <a:pt x="78" y="101"/>
                  <a:pt x="78" y="101"/>
                  <a:pt x="78" y="101"/>
                </a:cubicBezTo>
                <a:cubicBezTo>
                  <a:pt x="79" y="102"/>
                  <a:pt x="79" y="103"/>
                  <a:pt x="79" y="104"/>
                </a:cubicBezTo>
                <a:cubicBezTo>
                  <a:pt x="79" y="104"/>
                  <a:pt x="79" y="105"/>
                  <a:pt x="79" y="105"/>
                </a:cubicBezTo>
                <a:cubicBezTo>
                  <a:pt x="79" y="105"/>
                  <a:pt x="80" y="105"/>
                  <a:pt x="80" y="106"/>
                </a:cubicBezTo>
                <a:cubicBezTo>
                  <a:pt x="80" y="106"/>
                  <a:pt x="80" y="106"/>
                  <a:pt x="80" y="106"/>
                </a:cubicBezTo>
                <a:cubicBezTo>
                  <a:pt x="81" y="111"/>
                  <a:pt x="83" y="115"/>
                  <a:pt x="84" y="119"/>
                </a:cubicBezTo>
                <a:cubicBezTo>
                  <a:pt x="77" y="115"/>
                  <a:pt x="76" y="123"/>
                  <a:pt x="76" y="123"/>
                </a:cubicBezTo>
                <a:cubicBezTo>
                  <a:pt x="76" y="152"/>
                  <a:pt x="92" y="161"/>
                  <a:pt x="92" y="161"/>
                </a:cubicBezTo>
                <a:cubicBezTo>
                  <a:pt x="95" y="180"/>
                  <a:pt x="114" y="200"/>
                  <a:pt x="114" y="200"/>
                </a:cubicBezTo>
                <a:cubicBezTo>
                  <a:pt x="121" y="227"/>
                  <a:pt x="104" y="238"/>
                  <a:pt x="104" y="238"/>
                </a:cubicBezTo>
                <a:cubicBezTo>
                  <a:pt x="75" y="249"/>
                  <a:pt x="75" y="249"/>
                  <a:pt x="75" y="249"/>
                </a:cubicBezTo>
                <a:cubicBezTo>
                  <a:pt x="0" y="273"/>
                  <a:pt x="0" y="339"/>
                  <a:pt x="0" y="339"/>
                </a:cubicBezTo>
                <a:cubicBezTo>
                  <a:pt x="137" y="339"/>
                  <a:pt x="137" y="339"/>
                  <a:pt x="137" y="339"/>
                </a:cubicBezTo>
                <a:cubicBezTo>
                  <a:pt x="148" y="271"/>
                  <a:pt x="148" y="271"/>
                  <a:pt x="148" y="271"/>
                </a:cubicBezTo>
                <a:cubicBezTo>
                  <a:pt x="136" y="258"/>
                  <a:pt x="136" y="258"/>
                  <a:pt x="136" y="258"/>
                </a:cubicBezTo>
                <a:cubicBezTo>
                  <a:pt x="146" y="249"/>
                  <a:pt x="146" y="249"/>
                  <a:pt x="146" y="249"/>
                </a:cubicBezTo>
                <a:cubicBezTo>
                  <a:pt x="166" y="249"/>
                  <a:pt x="166" y="249"/>
                  <a:pt x="166" y="249"/>
                </a:cubicBezTo>
                <a:cubicBezTo>
                  <a:pt x="175" y="258"/>
                  <a:pt x="175" y="258"/>
                  <a:pt x="175" y="258"/>
                </a:cubicBezTo>
                <a:cubicBezTo>
                  <a:pt x="164" y="271"/>
                  <a:pt x="164" y="271"/>
                  <a:pt x="164" y="271"/>
                </a:cubicBezTo>
                <a:cubicBezTo>
                  <a:pt x="174" y="339"/>
                  <a:pt x="174" y="339"/>
                  <a:pt x="174" y="339"/>
                </a:cubicBezTo>
                <a:cubicBezTo>
                  <a:pt x="311" y="339"/>
                  <a:pt x="311" y="339"/>
                  <a:pt x="311" y="339"/>
                </a:cubicBezTo>
                <a:cubicBezTo>
                  <a:pt x="307" y="274"/>
                  <a:pt x="238" y="252"/>
                  <a:pt x="216" y="244"/>
                </a:cubicBezTo>
                <a:close/>
                <a:moveTo>
                  <a:pt x="96" y="158"/>
                </a:moveTo>
                <a:cubicBezTo>
                  <a:pt x="94" y="157"/>
                  <a:pt x="86" y="153"/>
                  <a:pt x="81" y="139"/>
                </a:cubicBezTo>
                <a:cubicBezTo>
                  <a:pt x="81" y="139"/>
                  <a:pt x="77" y="124"/>
                  <a:pt x="81" y="123"/>
                </a:cubicBezTo>
                <a:cubicBezTo>
                  <a:pt x="81" y="123"/>
                  <a:pt x="86" y="119"/>
                  <a:pt x="93" y="136"/>
                </a:cubicBezTo>
                <a:cubicBezTo>
                  <a:pt x="94" y="139"/>
                  <a:pt x="96" y="142"/>
                  <a:pt x="97" y="143"/>
                </a:cubicBezTo>
                <a:cubicBezTo>
                  <a:pt x="97" y="143"/>
                  <a:pt x="82" y="98"/>
                  <a:pt x="105" y="72"/>
                </a:cubicBezTo>
                <a:cubicBezTo>
                  <a:pt x="105" y="72"/>
                  <a:pt x="155" y="137"/>
                  <a:pt x="211" y="104"/>
                </a:cubicBezTo>
                <a:cubicBezTo>
                  <a:pt x="211" y="131"/>
                  <a:pt x="211" y="131"/>
                  <a:pt x="211" y="131"/>
                </a:cubicBezTo>
                <a:cubicBezTo>
                  <a:pt x="211" y="138"/>
                  <a:pt x="211" y="143"/>
                  <a:pt x="215" y="136"/>
                </a:cubicBezTo>
                <a:cubicBezTo>
                  <a:pt x="222" y="120"/>
                  <a:pt x="222" y="130"/>
                  <a:pt x="222" y="130"/>
                </a:cubicBezTo>
                <a:cubicBezTo>
                  <a:pt x="220" y="148"/>
                  <a:pt x="212" y="156"/>
                  <a:pt x="206" y="161"/>
                </a:cubicBezTo>
                <a:cubicBezTo>
                  <a:pt x="201" y="176"/>
                  <a:pt x="193" y="190"/>
                  <a:pt x="183" y="201"/>
                </a:cubicBezTo>
                <a:cubicBezTo>
                  <a:pt x="152" y="236"/>
                  <a:pt x="121" y="201"/>
                  <a:pt x="121" y="201"/>
                </a:cubicBezTo>
                <a:cubicBezTo>
                  <a:pt x="109" y="191"/>
                  <a:pt x="101" y="175"/>
                  <a:pt x="96" y="158"/>
                </a:cubicBezTo>
                <a:close/>
                <a:moveTo>
                  <a:pt x="185" y="222"/>
                </a:moveTo>
                <a:cubicBezTo>
                  <a:pt x="166" y="245"/>
                  <a:pt x="166" y="245"/>
                  <a:pt x="166" y="245"/>
                </a:cubicBezTo>
                <a:cubicBezTo>
                  <a:pt x="147" y="245"/>
                  <a:pt x="147" y="245"/>
                  <a:pt x="147" y="245"/>
                </a:cubicBezTo>
                <a:cubicBezTo>
                  <a:pt x="117" y="225"/>
                  <a:pt x="117" y="225"/>
                  <a:pt x="117" y="225"/>
                </a:cubicBezTo>
                <a:cubicBezTo>
                  <a:pt x="117" y="225"/>
                  <a:pt x="119" y="216"/>
                  <a:pt x="119" y="204"/>
                </a:cubicBezTo>
                <a:cubicBezTo>
                  <a:pt x="119" y="204"/>
                  <a:pt x="132" y="221"/>
                  <a:pt x="152" y="220"/>
                </a:cubicBezTo>
                <a:cubicBezTo>
                  <a:pt x="152" y="220"/>
                  <a:pt x="171" y="222"/>
                  <a:pt x="185" y="204"/>
                </a:cubicBezTo>
                <a:lnTo>
                  <a:pt x="185" y="222"/>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nvGrpSpPr>
          <p:cNvPr id="86" name="组合 85"/>
          <p:cNvGrpSpPr/>
          <p:nvPr/>
        </p:nvGrpSpPr>
        <p:grpSpPr>
          <a:xfrm>
            <a:off x="4004316" y="1973766"/>
            <a:ext cx="4261412" cy="4416643"/>
            <a:chOff x="3302629" y="735900"/>
            <a:chExt cx="5732734" cy="5941562"/>
          </a:xfrm>
        </p:grpSpPr>
        <p:sp>
          <p:nvSpPr>
            <p:cNvPr id="89" name="弦形 88"/>
            <p:cNvSpPr/>
            <p:nvPr/>
          </p:nvSpPr>
          <p:spPr>
            <a:xfrm rot="2525344" flipH="1">
              <a:off x="4346167" y="3082040"/>
              <a:ext cx="3571370" cy="3595422"/>
            </a:xfrm>
            <a:prstGeom prst="chord">
              <a:avLst>
                <a:gd name="adj1" fmla="val 4679799"/>
                <a:gd name="adj2" fmla="val 11290326"/>
              </a:avLst>
            </a:prstGeom>
            <a:gradFill flip="none" rotWithShape="1">
              <a:gsLst>
                <a:gs pos="54000">
                  <a:schemeClr val="tx1">
                    <a:alpha val="10000"/>
                  </a:schemeClr>
                </a:gs>
                <a:gs pos="0">
                  <a:schemeClr val="tx1">
                    <a:alpha val="30000"/>
                  </a:schemeClr>
                </a:gs>
                <a:gs pos="100000">
                  <a:srgbClr val="E6E6E6">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88" name="弦形 87"/>
            <p:cNvSpPr/>
            <p:nvPr/>
          </p:nvSpPr>
          <p:spPr>
            <a:xfrm rot="16976604" flipH="1">
              <a:off x="5451967" y="1049275"/>
              <a:ext cx="3571370" cy="3595422"/>
            </a:xfrm>
            <a:prstGeom prst="chord">
              <a:avLst>
                <a:gd name="adj1" fmla="val 4679799"/>
                <a:gd name="adj2" fmla="val 11290326"/>
              </a:avLst>
            </a:prstGeom>
            <a:gradFill flip="none" rotWithShape="1">
              <a:gsLst>
                <a:gs pos="54000">
                  <a:schemeClr val="tx1">
                    <a:alpha val="10000"/>
                  </a:schemeClr>
                </a:gs>
                <a:gs pos="0">
                  <a:schemeClr val="tx1">
                    <a:alpha val="30000"/>
                  </a:schemeClr>
                </a:gs>
                <a:gs pos="100000">
                  <a:srgbClr val="E6E6E6">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87" name="弦形 86"/>
            <p:cNvSpPr/>
            <p:nvPr/>
          </p:nvSpPr>
          <p:spPr>
            <a:xfrm rot="4623396">
              <a:off x="3314655" y="1086714"/>
              <a:ext cx="3571370" cy="3595422"/>
            </a:xfrm>
            <a:prstGeom prst="chord">
              <a:avLst>
                <a:gd name="adj1" fmla="val 4679799"/>
                <a:gd name="adj2" fmla="val 11290326"/>
              </a:avLst>
            </a:prstGeom>
            <a:gradFill flip="none" rotWithShape="1">
              <a:gsLst>
                <a:gs pos="54000">
                  <a:schemeClr val="tx1">
                    <a:alpha val="10000"/>
                  </a:schemeClr>
                </a:gs>
                <a:gs pos="0">
                  <a:schemeClr val="tx1">
                    <a:alpha val="30000"/>
                  </a:schemeClr>
                </a:gs>
                <a:gs pos="100000">
                  <a:srgbClr val="E6E6E6">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nvGrpSpPr>
            <p:cNvPr id="56" name="组合 55"/>
            <p:cNvGrpSpPr/>
            <p:nvPr/>
          </p:nvGrpSpPr>
          <p:grpSpPr>
            <a:xfrm rot="7260000" flipH="1">
              <a:off x="5471647" y="4895962"/>
              <a:ext cx="1289050" cy="1952626"/>
              <a:chOff x="2820709" y="1379509"/>
              <a:chExt cx="1289050" cy="1952626"/>
            </a:xfrm>
          </p:grpSpPr>
          <p:sp>
            <p:nvSpPr>
              <p:cNvPr id="57" name="Freeform 34"/>
              <p:cNvSpPr>
                <a:spLocks/>
              </p:cNvSpPr>
              <p:nvPr/>
            </p:nvSpPr>
            <p:spPr bwMode="auto">
              <a:xfrm>
                <a:off x="2820709" y="3117822"/>
                <a:ext cx="339725" cy="214313"/>
              </a:xfrm>
              <a:custGeom>
                <a:avLst/>
                <a:gdLst>
                  <a:gd name="T0" fmla="*/ 59 w 90"/>
                  <a:gd name="T1" fmla="*/ 57 h 57"/>
                  <a:gd name="T2" fmla="*/ 0 w 90"/>
                  <a:gd name="T3" fmla="*/ 8 h 57"/>
                  <a:gd name="T4" fmla="*/ 90 w 90"/>
                  <a:gd name="T5" fmla="*/ 3 h 57"/>
                  <a:gd name="T6" fmla="*/ 59 w 90"/>
                  <a:gd name="T7" fmla="*/ 57 h 57"/>
                </a:gdLst>
                <a:ahLst/>
                <a:cxnLst>
                  <a:cxn ang="0">
                    <a:pos x="T0" y="T1"/>
                  </a:cxn>
                  <a:cxn ang="0">
                    <a:pos x="T2" y="T3"/>
                  </a:cxn>
                  <a:cxn ang="0">
                    <a:pos x="T4" y="T5"/>
                  </a:cxn>
                  <a:cxn ang="0">
                    <a:pos x="T6" y="T7"/>
                  </a:cxn>
                </a:cxnLst>
                <a:rect l="0" t="0" r="r" b="b"/>
                <a:pathLst>
                  <a:path w="90" h="57">
                    <a:moveTo>
                      <a:pt x="59" y="57"/>
                    </a:moveTo>
                    <a:cubicBezTo>
                      <a:pt x="59" y="57"/>
                      <a:pt x="12" y="36"/>
                      <a:pt x="0" y="8"/>
                    </a:cubicBezTo>
                    <a:cubicBezTo>
                      <a:pt x="0" y="8"/>
                      <a:pt x="38" y="0"/>
                      <a:pt x="90" y="3"/>
                    </a:cubicBezTo>
                    <a:lnTo>
                      <a:pt x="59" y="57"/>
                    </a:lnTo>
                    <a:close/>
                  </a:path>
                </a:pathLst>
              </a:custGeom>
              <a:gradFill>
                <a:gsLst>
                  <a:gs pos="0">
                    <a:srgbClr val="CECECE"/>
                  </a:gs>
                  <a:gs pos="100000">
                    <a:schemeClr val="bg1">
                      <a:lumMod val="50000"/>
                    </a:schemeClr>
                  </a:gs>
                </a:gsLst>
                <a:lin ang="1680000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8" name="Freeform 35"/>
              <p:cNvSpPr>
                <a:spLocks/>
              </p:cNvSpPr>
              <p:nvPr/>
            </p:nvSpPr>
            <p:spPr bwMode="auto">
              <a:xfrm>
                <a:off x="3833534" y="1379509"/>
                <a:ext cx="276225" cy="320675"/>
              </a:xfrm>
              <a:custGeom>
                <a:avLst/>
                <a:gdLst>
                  <a:gd name="T0" fmla="*/ 72 w 73"/>
                  <a:gd name="T1" fmla="*/ 31 h 85"/>
                  <a:gd name="T2" fmla="*/ 0 w 73"/>
                  <a:gd name="T3" fmla="*/ 5 h 85"/>
                  <a:gd name="T4" fmla="*/ 41 w 73"/>
                  <a:gd name="T5" fmla="*/ 85 h 85"/>
                  <a:gd name="T6" fmla="*/ 72 w 73"/>
                  <a:gd name="T7" fmla="*/ 31 h 85"/>
                </a:gdLst>
                <a:ahLst/>
                <a:cxnLst>
                  <a:cxn ang="0">
                    <a:pos x="T0" y="T1"/>
                  </a:cxn>
                  <a:cxn ang="0">
                    <a:pos x="T2" y="T3"/>
                  </a:cxn>
                  <a:cxn ang="0">
                    <a:pos x="T4" y="T5"/>
                  </a:cxn>
                  <a:cxn ang="0">
                    <a:pos x="T6" y="T7"/>
                  </a:cxn>
                </a:cxnLst>
                <a:rect l="0" t="0" r="r" b="b"/>
                <a:pathLst>
                  <a:path w="73" h="85">
                    <a:moveTo>
                      <a:pt x="72" y="31"/>
                    </a:moveTo>
                    <a:cubicBezTo>
                      <a:pt x="73" y="31"/>
                      <a:pt x="31" y="0"/>
                      <a:pt x="0" y="5"/>
                    </a:cubicBezTo>
                    <a:cubicBezTo>
                      <a:pt x="0" y="5"/>
                      <a:pt x="12" y="41"/>
                      <a:pt x="41" y="85"/>
                    </a:cubicBezTo>
                    <a:lnTo>
                      <a:pt x="72" y="31"/>
                    </a:lnTo>
                    <a:close/>
                  </a:path>
                </a:pathLst>
              </a:custGeom>
              <a:gradFill>
                <a:gsLst>
                  <a:gs pos="0">
                    <a:srgbClr val="BDBDBD"/>
                  </a:gs>
                  <a:gs pos="100000">
                    <a:schemeClr val="bg1">
                      <a:lumMod val="50000"/>
                    </a:schemeClr>
                  </a:gs>
                </a:gsLst>
                <a:lin ang="720000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53" name="组合 52"/>
            <p:cNvGrpSpPr/>
            <p:nvPr/>
          </p:nvGrpSpPr>
          <p:grpSpPr>
            <a:xfrm flipH="1">
              <a:off x="7509779" y="1389035"/>
              <a:ext cx="1289050" cy="1952626"/>
              <a:chOff x="2820709" y="1379509"/>
              <a:chExt cx="1289050" cy="1952626"/>
            </a:xfrm>
          </p:grpSpPr>
          <p:sp>
            <p:nvSpPr>
              <p:cNvPr id="54" name="Freeform 34"/>
              <p:cNvSpPr>
                <a:spLocks/>
              </p:cNvSpPr>
              <p:nvPr/>
            </p:nvSpPr>
            <p:spPr bwMode="auto">
              <a:xfrm>
                <a:off x="2820709" y="3117822"/>
                <a:ext cx="339725" cy="214313"/>
              </a:xfrm>
              <a:custGeom>
                <a:avLst/>
                <a:gdLst>
                  <a:gd name="T0" fmla="*/ 59 w 90"/>
                  <a:gd name="T1" fmla="*/ 57 h 57"/>
                  <a:gd name="T2" fmla="*/ 0 w 90"/>
                  <a:gd name="T3" fmla="*/ 8 h 57"/>
                  <a:gd name="T4" fmla="*/ 90 w 90"/>
                  <a:gd name="T5" fmla="*/ 3 h 57"/>
                  <a:gd name="T6" fmla="*/ 59 w 90"/>
                  <a:gd name="T7" fmla="*/ 57 h 57"/>
                </a:gdLst>
                <a:ahLst/>
                <a:cxnLst>
                  <a:cxn ang="0">
                    <a:pos x="T0" y="T1"/>
                  </a:cxn>
                  <a:cxn ang="0">
                    <a:pos x="T2" y="T3"/>
                  </a:cxn>
                  <a:cxn ang="0">
                    <a:pos x="T4" y="T5"/>
                  </a:cxn>
                  <a:cxn ang="0">
                    <a:pos x="T6" y="T7"/>
                  </a:cxn>
                </a:cxnLst>
                <a:rect l="0" t="0" r="r" b="b"/>
                <a:pathLst>
                  <a:path w="90" h="57">
                    <a:moveTo>
                      <a:pt x="59" y="57"/>
                    </a:moveTo>
                    <a:cubicBezTo>
                      <a:pt x="59" y="57"/>
                      <a:pt x="12" y="36"/>
                      <a:pt x="0" y="8"/>
                    </a:cubicBezTo>
                    <a:cubicBezTo>
                      <a:pt x="0" y="8"/>
                      <a:pt x="38" y="0"/>
                      <a:pt x="90" y="3"/>
                    </a:cubicBezTo>
                    <a:lnTo>
                      <a:pt x="59" y="57"/>
                    </a:lnTo>
                    <a:close/>
                  </a:path>
                </a:pathLst>
              </a:custGeom>
              <a:gradFill>
                <a:gsLst>
                  <a:gs pos="0">
                    <a:srgbClr val="CECECE"/>
                  </a:gs>
                  <a:gs pos="100000">
                    <a:schemeClr val="bg1">
                      <a:lumMod val="50000"/>
                    </a:schemeClr>
                  </a:gs>
                </a:gsLst>
                <a:lin ang="1680000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5" name="Freeform 35"/>
              <p:cNvSpPr>
                <a:spLocks/>
              </p:cNvSpPr>
              <p:nvPr/>
            </p:nvSpPr>
            <p:spPr bwMode="auto">
              <a:xfrm>
                <a:off x="3833534" y="1379509"/>
                <a:ext cx="276225" cy="320675"/>
              </a:xfrm>
              <a:custGeom>
                <a:avLst/>
                <a:gdLst>
                  <a:gd name="T0" fmla="*/ 72 w 73"/>
                  <a:gd name="T1" fmla="*/ 31 h 85"/>
                  <a:gd name="T2" fmla="*/ 0 w 73"/>
                  <a:gd name="T3" fmla="*/ 5 h 85"/>
                  <a:gd name="T4" fmla="*/ 41 w 73"/>
                  <a:gd name="T5" fmla="*/ 85 h 85"/>
                  <a:gd name="T6" fmla="*/ 72 w 73"/>
                  <a:gd name="T7" fmla="*/ 31 h 85"/>
                </a:gdLst>
                <a:ahLst/>
                <a:cxnLst>
                  <a:cxn ang="0">
                    <a:pos x="T0" y="T1"/>
                  </a:cxn>
                  <a:cxn ang="0">
                    <a:pos x="T2" y="T3"/>
                  </a:cxn>
                  <a:cxn ang="0">
                    <a:pos x="T4" y="T5"/>
                  </a:cxn>
                  <a:cxn ang="0">
                    <a:pos x="T6" y="T7"/>
                  </a:cxn>
                </a:cxnLst>
                <a:rect l="0" t="0" r="r" b="b"/>
                <a:pathLst>
                  <a:path w="73" h="85">
                    <a:moveTo>
                      <a:pt x="72" y="31"/>
                    </a:moveTo>
                    <a:cubicBezTo>
                      <a:pt x="73" y="31"/>
                      <a:pt x="31" y="0"/>
                      <a:pt x="0" y="5"/>
                    </a:cubicBezTo>
                    <a:cubicBezTo>
                      <a:pt x="0" y="5"/>
                      <a:pt x="12" y="41"/>
                      <a:pt x="41" y="85"/>
                    </a:cubicBezTo>
                    <a:lnTo>
                      <a:pt x="72" y="31"/>
                    </a:lnTo>
                    <a:close/>
                  </a:path>
                </a:pathLst>
              </a:custGeom>
              <a:gradFill>
                <a:gsLst>
                  <a:gs pos="0">
                    <a:srgbClr val="BDBDBD"/>
                  </a:gs>
                  <a:gs pos="100000">
                    <a:schemeClr val="bg1">
                      <a:lumMod val="50000"/>
                    </a:schemeClr>
                  </a:gs>
                </a:gsLst>
                <a:lin ang="720000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52" name="组合 51"/>
            <p:cNvGrpSpPr/>
            <p:nvPr/>
          </p:nvGrpSpPr>
          <p:grpSpPr>
            <a:xfrm>
              <a:off x="3478428" y="1379509"/>
              <a:ext cx="1289050" cy="1952626"/>
              <a:chOff x="2820709" y="1379509"/>
              <a:chExt cx="1289050" cy="1952626"/>
            </a:xfrm>
          </p:grpSpPr>
          <p:sp>
            <p:nvSpPr>
              <p:cNvPr id="50" name="Freeform 34"/>
              <p:cNvSpPr>
                <a:spLocks/>
              </p:cNvSpPr>
              <p:nvPr/>
            </p:nvSpPr>
            <p:spPr bwMode="auto">
              <a:xfrm>
                <a:off x="2820709" y="3117822"/>
                <a:ext cx="339725" cy="214313"/>
              </a:xfrm>
              <a:custGeom>
                <a:avLst/>
                <a:gdLst>
                  <a:gd name="T0" fmla="*/ 59 w 90"/>
                  <a:gd name="T1" fmla="*/ 57 h 57"/>
                  <a:gd name="T2" fmla="*/ 0 w 90"/>
                  <a:gd name="T3" fmla="*/ 8 h 57"/>
                  <a:gd name="T4" fmla="*/ 90 w 90"/>
                  <a:gd name="T5" fmla="*/ 3 h 57"/>
                  <a:gd name="T6" fmla="*/ 59 w 90"/>
                  <a:gd name="T7" fmla="*/ 57 h 57"/>
                </a:gdLst>
                <a:ahLst/>
                <a:cxnLst>
                  <a:cxn ang="0">
                    <a:pos x="T0" y="T1"/>
                  </a:cxn>
                  <a:cxn ang="0">
                    <a:pos x="T2" y="T3"/>
                  </a:cxn>
                  <a:cxn ang="0">
                    <a:pos x="T4" y="T5"/>
                  </a:cxn>
                  <a:cxn ang="0">
                    <a:pos x="T6" y="T7"/>
                  </a:cxn>
                </a:cxnLst>
                <a:rect l="0" t="0" r="r" b="b"/>
                <a:pathLst>
                  <a:path w="90" h="57">
                    <a:moveTo>
                      <a:pt x="59" y="57"/>
                    </a:moveTo>
                    <a:cubicBezTo>
                      <a:pt x="59" y="57"/>
                      <a:pt x="12" y="36"/>
                      <a:pt x="0" y="8"/>
                    </a:cubicBezTo>
                    <a:cubicBezTo>
                      <a:pt x="0" y="8"/>
                      <a:pt x="38" y="0"/>
                      <a:pt x="90" y="3"/>
                    </a:cubicBezTo>
                    <a:lnTo>
                      <a:pt x="59" y="57"/>
                    </a:lnTo>
                    <a:close/>
                  </a:path>
                </a:pathLst>
              </a:custGeom>
              <a:gradFill>
                <a:gsLst>
                  <a:gs pos="0">
                    <a:srgbClr val="CECECE"/>
                  </a:gs>
                  <a:gs pos="100000">
                    <a:schemeClr val="bg1">
                      <a:lumMod val="50000"/>
                    </a:schemeClr>
                  </a:gs>
                </a:gsLst>
                <a:lin ang="1680000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1" name="Freeform 35"/>
              <p:cNvSpPr>
                <a:spLocks/>
              </p:cNvSpPr>
              <p:nvPr/>
            </p:nvSpPr>
            <p:spPr bwMode="auto">
              <a:xfrm>
                <a:off x="3833534" y="1379509"/>
                <a:ext cx="276225" cy="320675"/>
              </a:xfrm>
              <a:custGeom>
                <a:avLst/>
                <a:gdLst>
                  <a:gd name="T0" fmla="*/ 72 w 73"/>
                  <a:gd name="T1" fmla="*/ 31 h 85"/>
                  <a:gd name="T2" fmla="*/ 0 w 73"/>
                  <a:gd name="T3" fmla="*/ 5 h 85"/>
                  <a:gd name="T4" fmla="*/ 41 w 73"/>
                  <a:gd name="T5" fmla="*/ 85 h 85"/>
                  <a:gd name="T6" fmla="*/ 72 w 73"/>
                  <a:gd name="T7" fmla="*/ 31 h 85"/>
                </a:gdLst>
                <a:ahLst/>
                <a:cxnLst>
                  <a:cxn ang="0">
                    <a:pos x="T0" y="T1"/>
                  </a:cxn>
                  <a:cxn ang="0">
                    <a:pos x="T2" y="T3"/>
                  </a:cxn>
                  <a:cxn ang="0">
                    <a:pos x="T4" y="T5"/>
                  </a:cxn>
                  <a:cxn ang="0">
                    <a:pos x="T6" y="T7"/>
                  </a:cxn>
                </a:cxnLst>
                <a:rect l="0" t="0" r="r" b="b"/>
                <a:pathLst>
                  <a:path w="73" h="85">
                    <a:moveTo>
                      <a:pt x="72" y="31"/>
                    </a:moveTo>
                    <a:cubicBezTo>
                      <a:pt x="73" y="31"/>
                      <a:pt x="31" y="0"/>
                      <a:pt x="0" y="5"/>
                    </a:cubicBezTo>
                    <a:cubicBezTo>
                      <a:pt x="0" y="5"/>
                      <a:pt x="12" y="41"/>
                      <a:pt x="41" y="85"/>
                    </a:cubicBezTo>
                    <a:lnTo>
                      <a:pt x="72" y="31"/>
                    </a:lnTo>
                    <a:close/>
                  </a:path>
                </a:pathLst>
              </a:custGeom>
              <a:gradFill>
                <a:gsLst>
                  <a:gs pos="0">
                    <a:srgbClr val="BDBDBD"/>
                  </a:gs>
                  <a:gs pos="100000">
                    <a:schemeClr val="bg1">
                      <a:lumMod val="50000"/>
                    </a:schemeClr>
                  </a:gs>
                </a:gsLst>
                <a:lin ang="720000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1" name="Group 4"/>
            <p:cNvGrpSpPr>
              <a:grpSpLocks noChangeAspect="1"/>
            </p:cNvGrpSpPr>
            <p:nvPr/>
          </p:nvGrpSpPr>
          <p:grpSpPr bwMode="auto">
            <a:xfrm>
              <a:off x="3406468" y="932993"/>
              <a:ext cx="5454650" cy="4897438"/>
              <a:chOff x="2121" y="617"/>
              <a:chExt cx="3436" cy="3085"/>
            </a:xfrm>
            <a:gradFill>
              <a:gsLst>
                <a:gs pos="100000">
                  <a:srgbClr val="FDFDFD"/>
                </a:gs>
                <a:gs pos="0">
                  <a:schemeClr val="bg1">
                    <a:lumMod val="75000"/>
                  </a:schemeClr>
                </a:gs>
              </a:gsLst>
              <a:lin ang="2700000" scaled="1"/>
            </a:gradFill>
            <a:effectLst>
              <a:outerShdw blurRad="254000" dist="101600" dir="2700000" algn="tl" rotWithShape="0">
                <a:prstClr val="black">
                  <a:alpha val="40000"/>
                </a:prstClr>
              </a:outerShdw>
            </a:effectLst>
          </p:grpSpPr>
          <p:sp>
            <p:nvSpPr>
              <p:cNvPr id="13" name="Freeform 5"/>
              <p:cNvSpPr>
                <a:spLocks/>
              </p:cNvSpPr>
              <p:nvPr/>
            </p:nvSpPr>
            <p:spPr bwMode="auto">
              <a:xfrm>
                <a:off x="2128" y="622"/>
                <a:ext cx="3419" cy="3076"/>
              </a:xfrm>
              <a:custGeom>
                <a:avLst/>
                <a:gdLst>
                  <a:gd name="T0" fmla="*/ 9 w 1444"/>
                  <a:gd name="T1" fmla="*/ 761 h 1299"/>
                  <a:gd name="T2" fmla="*/ 369 w 1444"/>
                  <a:gd name="T3" fmla="*/ 1121 h 1299"/>
                  <a:gd name="T4" fmla="*/ 322 w 1444"/>
                  <a:gd name="T5" fmla="*/ 1299 h 1299"/>
                  <a:gd name="T6" fmla="*/ 1116 w 1444"/>
                  <a:gd name="T7" fmla="*/ 1299 h 1299"/>
                  <a:gd name="T8" fmla="*/ 1069 w 1444"/>
                  <a:gd name="T9" fmla="*/ 1121 h 1299"/>
                  <a:gd name="T10" fmla="*/ 1430 w 1444"/>
                  <a:gd name="T11" fmla="*/ 761 h 1299"/>
                  <a:gd name="T12" fmla="*/ 1444 w 1444"/>
                  <a:gd name="T13" fmla="*/ 761 h 1299"/>
                  <a:gd name="T14" fmla="*/ 1149 w 1444"/>
                  <a:gd name="T15" fmla="*/ 248 h 1299"/>
                  <a:gd name="T16" fmla="*/ 725 w 1444"/>
                  <a:gd name="T17" fmla="*/ 0 h 1299"/>
                  <a:gd name="T18" fmla="*/ 719 w 1444"/>
                  <a:gd name="T19" fmla="*/ 0 h 1299"/>
                  <a:gd name="T20" fmla="*/ 295 w 1444"/>
                  <a:gd name="T21" fmla="*/ 248 h 1299"/>
                  <a:gd name="T22" fmla="*/ 0 w 1444"/>
                  <a:gd name="T23" fmla="*/ 761 h 1299"/>
                  <a:gd name="T24" fmla="*/ 9 w 1444"/>
                  <a:gd name="T25" fmla="*/ 761 h 1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4" h="1299">
                    <a:moveTo>
                      <a:pt x="9" y="761"/>
                    </a:moveTo>
                    <a:cubicBezTo>
                      <a:pt x="208" y="761"/>
                      <a:pt x="369" y="922"/>
                      <a:pt x="369" y="1121"/>
                    </a:cubicBezTo>
                    <a:cubicBezTo>
                      <a:pt x="369" y="1186"/>
                      <a:pt x="352" y="1247"/>
                      <a:pt x="322" y="1299"/>
                    </a:cubicBezTo>
                    <a:cubicBezTo>
                      <a:pt x="1116" y="1299"/>
                      <a:pt x="1116" y="1299"/>
                      <a:pt x="1116" y="1299"/>
                    </a:cubicBezTo>
                    <a:cubicBezTo>
                      <a:pt x="1086" y="1247"/>
                      <a:pt x="1069" y="1186"/>
                      <a:pt x="1069" y="1121"/>
                    </a:cubicBezTo>
                    <a:cubicBezTo>
                      <a:pt x="1069" y="922"/>
                      <a:pt x="1231" y="761"/>
                      <a:pt x="1430" y="761"/>
                    </a:cubicBezTo>
                    <a:cubicBezTo>
                      <a:pt x="1434" y="761"/>
                      <a:pt x="1439" y="761"/>
                      <a:pt x="1444" y="761"/>
                    </a:cubicBezTo>
                    <a:cubicBezTo>
                      <a:pt x="1149" y="248"/>
                      <a:pt x="1149" y="248"/>
                      <a:pt x="1149" y="248"/>
                    </a:cubicBezTo>
                    <a:cubicBezTo>
                      <a:pt x="1061" y="94"/>
                      <a:pt x="900" y="0"/>
                      <a:pt x="725" y="0"/>
                    </a:cubicBezTo>
                    <a:cubicBezTo>
                      <a:pt x="719" y="0"/>
                      <a:pt x="719" y="0"/>
                      <a:pt x="719" y="0"/>
                    </a:cubicBezTo>
                    <a:cubicBezTo>
                      <a:pt x="544" y="0"/>
                      <a:pt x="383" y="94"/>
                      <a:pt x="295" y="248"/>
                    </a:cubicBezTo>
                    <a:cubicBezTo>
                      <a:pt x="0" y="761"/>
                      <a:pt x="0" y="761"/>
                      <a:pt x="0" y="761"/>
                    </a:cubicBezTo>
                    <a:cubicBezTo>
                      <a:pt x="3" y="761"/>
                      <a:pt x="6" y="761"/>
                      <a:pt x="9" y="761"/>
                    </a:cubicBezTo>
                    <a:close/>
                  </a:path>
                </a:pathLst>
              </a:custGeom>
              <a:grpFill/>
              <a:ln w="19050">
                <a:gradFill flip="none" rotWithShape="1">
                  <a:gsLst>
                    <a:gs pos="0">
                      <a:schemeClr val="bg1"/>
                    </a:gs>
                    <a:gs pos="100000">
                      <a:schemeClr val="bg1">
                        <a:lumMod val="75000"/>
                      </a:schemeClr>
                    </a:gs>
                  </a:gsLst>
                  <a:lin ang="2700000" scaled="1"/>
                  <a:tileRect/>
                </a:gradFill>
                <a:round/>
                <a:headEnd/>
                <a:tailEnd/>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4" name="Freeform 6"/>
              <p:cNvSpPr>
                <a:spLocks noEditPoints="1"/>
              </p:cNvSpPr>
              <p:nvPr/>
            </p:nvSpPr>
            <p:spPr bwMode="auto">
              <a:xfrm>
                <a:off x="2121" y="617"/>
                <a:ext cx="3436" cy="3085"/>
              </a:xfrm>
              <a:custGeom>
                <a:avLst/>
                <a:gdLst>
                  <a:gd name="T0" fmla="*/ 1123 w 1451"/>
                  <a:gd name="T1" fmla="*/ 1303 h 1303"/>
                  <a:gd name="T2" fmla="*/ 322 w 1451"/>
                  <a:gd name="T3" fmla="*/ 1303 h 1303"/>
                  <a:gd name="T4" fmla="*/ 323 w 1451"/>
                  <a:gd name="T5" fmla="*/ 1300 h 1303"/>
                  <a:gd name="T6" fmla="*/ 370 w 1451"/>
                  <a:gd name="T7" fmla="*/ 1123 h 1303"/>
                  <a:gd name="T8" fmla="*/ 12 w 1451"/>
                  <a:gd name="T9" fmla="*/ 765 h 1303"/>
                  <a:gd name="T10" fmla="*/ 3 w 1451"/>
                  <a:gd name="T11" fmla="*/ 765 h 1303"/>
                  <a:gd name="T12" fmla="*/ 0 w 1451"/>
                  <a:gd name="T13" fmla="*/ 765 h 1303"/>
                  <a:gd name="T14" fmla="*/ 296 w 1451"/>
                  <a:gd name="T15" fmla="*/ 249 h 1303"/>
                  <a:gd name="T16" fmla="*/ 722 w 1451"/>
                  <a:gd name="T17" fmla="*/ 0 h 1303"/>
                  <a:gd name="T18" fmla="*/ 728 w 1451"/>
                  <a:gd name="T19" fmla="*/ 0 h 1303"/>
                  <a:gd name="T20" fmla="*/ 1154 w 1451"/>
                  <a:gd name="T21" fmla="*/ 249 h 1303"/>
                  <a:gd name="T22" fmla="*/ 1451 w 1451"/>
                  <a:gd name="T23" fmla="*/ 765 h 1303"/>
                  <a:gd name="T24" fmla="*/ 1447 w 1451"/>
                  <a:gd name="T25" fmla="*/ 765 h 1303"/>
                  <a:gd name="T26" fmla="*/ 1433 w 1451"/>
                  <a:gd name="T27" fmla="*/ 765 h 1303"/>
                  <a:gd name="T28" fmla="*/ 1074 w 1451"/>
                  <a:gd name="T29" fmla="*/ 1123 h 1303"/>
                  <a:gd name="T30" fmla="*/ 1121 w 1451"/>
                  <a:gd name="T31" fmla="*/ 1300 h 1303"/>
                  <a:gd name="T32" fmla="*/ 1123 w 1451"/>
                  <a:gd name="T33" fmla="*/ 1303 h 1303"/>
                  <a:gd name="T34" fmla="*/ 328 w 1451"/>
                  <a:gd name="T35" fmla="*/ 1299 h 1303"/>
                  <a:gd name="T36" fmla="*/ 1116 w 1451"/>
                  <a:gd name="T37" fmla="*/ 1299 h 1303"/>
                  <a:gd name="T38" fmla="*/ 1070 w 1451"/>
                  <a:gd name="T39" fmla="*/ 1123 h 1303"/>
                  <a:gd name="T40" fmla="*/ 1433 w 1451"/>
                  <a:gd name="T41" fmla="*/ 761 h 1303"/>
                  <a:gd name="T42" fmla="*/ 1444 w 1451"/>
                  <a:gd name="T43" fmla="*/ 761 h 1303"/>
                  <a:gd name="T44" fmla="*/ 1151 w 1451"/>
                  <a:gd name="T45" fmla="*/ 251 h 1303"/>
                  <a:gd name="T46" fmla="*/ 728 w 1451"/>
                  <a:gd name="T47" fmla="*/ 4 h 1303"/>
                  <a:gd name="T48" fmla="*/ 722 w 1451"/>
                  <a:gd name="T49" fmla="*/ 4 h 1303"/>
                  <a:gd name="T50" fmla="*/ 299 w 1451"/>
                  <a:gd name="T51" fmla="*/ 251 h 1303"/>
                  <a:gd name="T52" fmla="*/ 6 w 1451"/>
                  <a:gd name="T53" fmla="*/ 761 h 1303"/>
                  <a:gd name="T54" fmla="*/ 12 w 1451"/>
                  <a:gd name="T55" fmla="*/ 761 h 1303"/>
                  <a:gd name="T56" fmla="*/ 374 w 1451"/>
                  <a:gd name="T57" fmla="*/ 1123 h 1303"/>
                  <a:gd name="T58" fmla="*/ 328 w 1451"/>
                  <a:gd name="T59" fmla="*/ 1299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51" h="1303">
                    <a:moveTo>
                      <a:pt x="1123" y="1303"/>
                    </a:moveTo>
                    <a:cubicBezTo>
                      <a:pt x="322" y="1303"/>
                      <a:pt x="322" y="1303"/>
                      <a:pt x="322" y="1303"/>
                    </a:cubicBezTo>
                    <a:cubicBezTo>
                      <a:pt x="323" y="1300"/>
                      <a:pt x="323" y="1300"/>
                      <a:pt x="323" y="1300"/>
                    </a:cubicBezTo>
                    <a:cubicBezTo>
                      <a:pt x="354" y="1247"/>
                      <a:pt x="370" y="1185"/>
                      <a:pt x="370" y="1123"/>
                    </a:cubicBezTo>
                    <a:cubicBezTo>
                      <a:pt x="370" y="925"/>
                      <a:pt x="210" y="765"/>
                      <a:pt x="12" y="765"/>
                    </a:cubicBezTo>
                    <a:cubicBezTo>
                      <a:pt x="9" y="765"/>
                      <a:pt x="6" y="765"/>
                      <a:pt x="3" y="765"/>
                    </a:cubicBezTo>
                    <a:cubicBezTo>
                      <a:pt x="0" y="765"/>
                      <a:pt x="0" y="765"/>
                      <a:pt x="0" y="765"/>
                    </a:cubicBezTo>
                    <a:cubicBezTo>
                      <a:pt x="296" y="249"/>
                      <a:pt x="296" y="249"/>
                      <a:pt x="296" y="249"/>
                    </a:cubicBezTo>
                    <a:cubicBezTo>
                      <a:pt x="384" y="95"/>
                      <a:pt x="547" y="0"/>
                      <a:pt x="722" y="0"/>
                    </a:cubicBezTo>
                    <a:cubicBezTo>
                      <a:pt x="728" y="0"/>
                      <a:pt x="728" y="0"/>
                      <a:pt x="728" y="0"/>
                    </a:cubicBezTo>
                    <a:cubicBezTo>
                      <a:pt x="903" y="0"/>
                      <a:pt x="1066" y="95"/>
                      <a:pt x="1154" y="249"/>
                    </a:cubicBezTo>
                    <a:cubicBezTo>
                      <a:pt x="1451" y="765"/>
                      <a:pt x="1451" y="765"/>
                      <a:pt x="1451" y="765"/>
                    </a:cubicBezTo>
                    <a:cubicBezTo>
                      <a:pt x="1447" y="765"/>
                      <a:pt x="1447" y="765"/>
                      <a:pt x="1447" y="765"/>
                    </a:cubicBezTo>
                    <a:cubicBezTo>
                      <a:pt x="1442" y="765"/>
                      <a:pt x="1437" y="765"/>
                      <a:pt x="1433" y="765"/>
                    </a:cubicBezTo>
                    <a:cubicBezTo>
                      <a:pt x="1235" y="765"/>
                      <a:pt x="1074" y="925"/>
                      <a:pt x="1074" y="1123"/>
                    </a:cubicBezTo>
                    <a:cubicBezTo>
                      <a:pt x="1074" y="1185"/>
                      <a:pt x="1090" y="1247"/>
                      <a:pt x="1121" y="1300"/>
                    </a:cubicBezTo>
                    <a:lnTo>
                      <a:pt x="1123" y="1303"/>
                    </a:lnTo>
                    <a:close/>
                    <a:moveTo>
                      <a:pt x="328" y="1299"/>
                    </a:moveTo>
                    <a:cubicBezTo>
                      <a:pt x="1116" y="1299"/>
                      <a:pt x="1116" y="1299"/>
                      <a:pt x="1116" y="1299"/>
                    </a:cubicBezTo>
                    <a:cubicBezTo>
                      <a:pt x="1086" y="1246"/>
                      <a:pt x="1070" y="1185"/>
                      <a:pt x="1070" y="1123"/>
                    </a:cubicBezTo>
                    <a:cubicBezTo>
                      <a:pt x="1070" y="923"/>
                      <a:pt x="1233" y="761"/>
                      <a:pt x="1433" y="761"/>
                    </a:cubicBezTo>
                    <a:cubicBezTo>
                      <a:pt x="1436" y="761"/>
                      <a:pt x="1440" y="761"/>
                      <a:pt x="1444" y="761"/>
                    </a:cubicBezTo>
                    <a:cubicBezTo>
                      <a:pt x="1151" y="251"/>
                      <a:pt x="1151" y="251"/>
                      <a:pt x="1151" y="251"/>
                    </a:cubicBezTo>
                    <a:cubicBezTo>
                      <a:pt x="1063" y="98"/>
                      <a:pt x="901" y="4"/>
                      <a:pt x="728" y="4"/>
                    </a:cubicBezTo>
                    <a:cubicBezTo>
                      <a:pt x="722" y="4"/>
                      <a:pt x="722" y="4"/>
                      <a:pt x="722" y="4"/>
                    </a:cubicBezTo>
                    <a:cubicBezTo>
                      <a:pt x="549" y="4"/>
                      <a:pt x="387" y="98"/>
                      <a:pt x="299" y="251"/>
                    </a:cubicBezTo>
                    <a:cubicBezTo>
                      <a:pt x="6" y="761"/>
                      <a:pt x="6" y="761"/>
                      <a:pt x="6" y="761"/>
                    </a:cubicBezTo>
                    <a:cubicBezTo>
                      <a:pt x="8" y="761"/>
                      <a:pt x="10" y="761"/>
                      <a:pt x="12" y="761"/>
                    </a:cubicBezTo>
                    <a:cubicBezTo>
                      <a:pt x="212" y="761"/>
                      <a:pt x="374" y="923"/>
                      <a:pt x="374" y="1123"/>
                    </a:cubicBezTo>
                    <a:cubicBezTo>
                      <a:pt x="374" y="1185"/>
                      <a:pt x="358" y="1246"/>
                      <a:pt x="328" y="1299"/>
                    </a:cubicBezTo>
                    <a:close/>
                  </a:path>
                </a:pathLst>
              </a:custGeom>
              <a:grpFill/>
              <a:ln w="19050">
                <a:gradFill flip="none" rotWithShape="1">
                  <a:gsLst>
                    <a:gs pos="0">
                      <a:schemeClr val="bg1"/>
                    </a:gs>
                    <a:gs pos="100000">
                      <a:schemeClr val="bg1">
                        <a:lumMod val="75000"/>
                      </a:schemeClr>
                    </a:gs>
                  </a:gsLst>
                  <a:lin ang="2700000" scaled="1"/>
                  <a:tileRect/>
                </a:gradFill>
                <a:round/>
                <a:headEnd/>
                <a:tailEnd/>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79" name="弦形 78"/>
            <p:cNvSpPr/>
            <p:nvPr/>
          </p:nvSpPr>
          <p:spPr>
            <a:xfrm rot="20385432">
              <a:off x="3330883" y="1656813"/>
              <a:ext cx="3385036" cy="1825204"/>
            </a:xfrm>
            <a:prstGeom prst="chord">
              <a:avLst>
                <a:gd name="adj1" fmla="val 4679799"/>
                <a:gd name="adj2" fmla="val 11290326"/>
              </a:avLst>
            </a:prstGeom>
            <a:gradFill flip="none" rotWithShape="1">
              <a:gsLst>
                <a:gs pos="54000">
                  <a:schemeClr val="tx1">
                    <a:alpha val="10000"/>
                  </a:schemeClr>
                </a:gs>
                <a:gs pos="0">
                  <a:schemeClr val="tx1">
                    <a:alpha val="30000"/>
                  </a:schemeClr>
                </a:gs>
                <a:gs pos="100000">
                  <a:srgbClr val="E6E6E6">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7" name="Freeform 10"/>
            <p:cNvSpPr>
              <a:spLocks/>
            </p:cNvSpPr>
            <p:nvPr/>
          </p:nvSpPr>
          <p:spPr bwMode="auto">
            <a:xfrm>
              <a:off x="5152718" y="2700230"/>
              <a:ext cx="1957388" cy="1663700"/>
            </a:xfrm>
            <a:custGeom>
              <a:avLst/>
              <a:gdLst>
                <a:gd name="T0" fmla="*/ 293 w 1233"/>
                <a:gd name="T1" fmla="*/ 1048 h 1048"/>
                <a:gd name="T2" fmla="*/ 0 w 1233"/>
                <a:gd name="T3" fmla="*/ 554 h 1048"/>
                <a:gd name="T4" fmla="*/ 321 w 1233"/>
                <a:gd name="T5" fmla="*/ 0 h 1048"/>
                <a:gd name="T6" fmla="*/ 913 w 1233"/>
                <a:gd name="T7" fmla="*/ 0 h 1048"/>
                <a:gd name="T8" fmla="*/ 1233 w 1233"/>
                <a:gd name="T9" fmla="*/ 554 h 1048"/>
                <a:gd name="T10" fmla="*/ 934 w 1233"/>
                <a:gd name="T11" fmla="*/ 1048 h 1048"/>
                <a:gd name="T12" fmla="*/ 293 w 1233"/>
                <a:gd name="T13" fmla="*/ 1048 h 1048"/>
              </a:gdLst>
              <a:ahLst/>
              <a:cxnLst>
                <a:cxn ang="0">
                  <a:pos x="T0" y="T1"/>
                </a:cxn>
                <a:cxn ang="0">
                  <a:pos x="T2" y="T3"/>
                </a:cxn>
                <a:cxn ang="0">
                  <a:pos x="T4" y="T5"/>
                </a:cxn>
                <a:cxn ang="0">
                  <a:pos x="T6" y="T7"/>
                </a:cxn>
                <a:cxn ang="0">
                  <a:pos x="T8" y="T9"/>
                </a:cxn>
                <a:cxn ang="0">
                  <a:pos x="T10" y="T11"/>
                </a:cxn>
                <a:cxn ang="0">
                  <a:pos x="T12" y="T13"/>
                </a:cxn>
              </a:cxnLst>
              <a:rect l="0" t="0" r="r" b="b"/>
              <a:pathLst>
                <a:path w="1233" h="1048">
                  <a:moveTo>
                    <a:pt x="293" y="1048"/>
                  </a:moveTo>
                  <a:lnTo>
                    <a:pt x="0" y="554"/>
                  </a:lnTo>
                  <a:lnTo>
                    <a:pt x="321" y="0"/>
                  </a:lnTo>
                  <a:lnTo>
                    <a:pt x="913" y="0"/>
                  </a:lnTo>
                  <a:lnTo>
                    <a:pt x="1233" y="554"/>
                  </a:lnTo>
                  <a:lnTo>
                    <a:pt x="934" y="1048"/>
                  </a:lnTo>
                  <a:lnTo>
                    <a:pt x="293" y="1048"/>
                  </a:lnTo>
                  <a:close/>
                </a:path>
              </a:pathLst>
            </a:custGeom>
            <a:gradFill>
              <a:gsLst>
                <a:gs pos="0">
                  <a:schemeClr val="bg1">
                    <a:lumMod val="100000"/>
                  </a:schemeClr>
                </a:gs>
                <a:gs pos="100000">
                  <a:schemeClr val="bg1">
                    <a:lumMod val="80000"/>
                  </a:schemeClr>
                </a:gs>
              </a:gsLst>
              <a:lin ang="2700000" scaled="1"/>
            </a:gradFill>
            <a:ln w="76200">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nvGrpSpPr>
            <p:cNvPr id="38" name="组合 37"/>
            <p:cNvGrpSpPr/>
            <p:nvPr/>
          </p:nvGrpSpPr>
          <p:grpSpPr>
            <a:xfrm>
              <a:off x="3453726" y="1402715"/>
              <a:ext cx="2260181" cy="2114550"/>
              <a:chOff x="2815057" y="1402715"/>
              <a:chExt cx="2260181" cy="2114550"/>
            </a:xfrm>
          </p:grpSpPr>
          <p:sp>
            <p:nvSpPr>
              <p:cNvPr id="20" name="Freeform 14"/>
              <p:cNvSpPr>
                <a:spLocks/>
              </p:cNvSpPr>
              <p:nvPr/>
            </p:nvSpPr>
            <p:spPr bwMode="auto">
              <a:xfrm>
                <a:off x="2829560" y="1402715"/>
                <a:ext cx="2230438" cy="2114550"/>
              </a:xfrm>
              <a:custGeom>
                <a:avLst/>
                <a:gdLst>
                  <a:gd name="T0" fmla="*/ 592 w 592"/>
                  <a:gd name="T1" fmla="*/ 385 h 561"/>
                  <a:gd name="T2" fmla="*/ 490 w 592"/>
                  <a:gd name="T3" fmla="*/ 561 h 561"/>
                  <a:gd name="T4" fmla="*/ 0 w 592"/>
                  <a:gd name="T5" fmla="*/ 465 h 561"/>
                  <a:gd name="T6" fmla="*/ 269 w 592"/>
                  <a:gd name="T7" fmla="*/ 0 h 561"/>
                  <a:gd name="T8" fmla="*/ 592 w 592"/>
                  <a:gd name="T9" fmla="*/ 385 h 561"/>
                </a:gdLst>
                <a:ahLst/>
                <a:cxnLst>
                  <a:cxn ang="0">
                    <a:pos x="T0" y="T1"/>
                  </a:cxn>
                  <a:cxn ang="0">
                    <a:pos x="T2" y="T3"/>
                  </a:cxn>
                  <a:cxn ang="0">
                    <a:pos x="T4" y="T5"/>
                  </a:cxn>
                  <a:cxn ang="0">
                    <a:pos x="T6" y="T7"/>
                  </a:cxn>
                  <a:cxn ang="0">
                    <a:pos x="T8" y="T9"/>
                  </a:cxn>
                </a:cxnLst>
                <a:rect l="0" t="0" r="r" b="b"/>
                <a:pathLst>
                  <a:path w="592" h="561">
                    <a:moveTo>
                      <a:pt x="592" y="385"/>
                    </a:moveTo>
                    <a:cubicBezTo>
                      <a:pt x="490" y="561"/>
                      <a:pt x="490" y="561"/>
                      <a:pt x="490" y="561"/>
                    </a:cubicBezTo>
                    <a:cubicBezTo>
                      <a:pt x="313" y="481"/>
                      <a:pt x="146" y="447"/>
                      <a:pt x="0" y="465"/>
                    </a:cubicBezTo>
                    <a:cubicBezTo>
                      <a:pt x="269" y="0"/>
                      <a:pt x="269" y="0"/>
                      <a:pt x="269" y="0"/>
                    </a:cubicBezTo>
                    <a:cubicBezTo>
                      <a:pt x="325" y="136"/>
                      <a:pt x="434" y="271"/>
                      <a:pt x="592" y="385"/>
                    </a:cubicBezTo>
                    <a:close/>
                  </a:path>
                </a:pathLst>
              </a:custGeom>
              <a:gradFill>
                <a:gsLst>
                  <a:gs pos="72000">
                    <a:srgbClr val="DDDDDD">
                      <a:lumMod val="96000"/>
                      <a:lumOff val="4000"/>
                    </a:srgbClr>
                  </a:gs>
                  <a:gs pos="15000">
                    <a:schemeClr val="bg1">
                      <a:lumMod val="75000"/>
                    </a:schemeClr>
                  </a:gs>
                  <a:gs pos="0">
                    <a:schemeClr val="bg1">
                      <a:lumMod val="75000"/>
                    </a:schemeClr>
                  </a:gs>
                  <a:gs pos="44000">
                    <a:schemeClr val="bg1">
                      <a:lumMod val="98000"/>
                    </a:schemeClr>
                  </a:gs>
                  <a:gs pos="100000">
                    <a:schemeClr val="bg1">
                      <a:lumMod val="75000"/>
                    </a:schemeClr>
                  </a:gs>
                </a:gsLst>
                <a:lin ang="2040000" scaled="0"/>
              </a:gradFill>
              <a:ln>
                <a:no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2" name="Freeform 26"/>
              <p:cNvSpPr>
                <a:spLocks/>
              </p:cNvSpPr>
              <p:nvPr/>
            </p:nvSpPr>
            <p:spPr bwMode="auto">
              <a:xfrm>
                <a:off x="2815057" y="3110334"/>
                <a:ext cx="1852613" cy="404812"/>
              </a:xfrm>
              <a:custGeom>
                <a:avLst/>
                <a:gdLst>
                  <a:gd name="T0" fmla="*/ 491 w 491"/>
                  <a:gd name="T1" fmla="*/ 105 h 105"/>
                  <a:gd name="T2" fmla="*/ 470 w 491"/>
                  <a:gd name="T3" fmla="*/ 97 h 105"/>
                  <a:gd name="T4" fmla="*/ 447 w 491"/>
                  <a:gd name="T5" fmla="*/ 88 h 105"/>
                  <a:gd name="T6" fmla="*/ 417 w 491"/>
                  <a:gd name="T7" fmla="*/ 77 h 105"/>
                  <a:gd name="T8" fmla="*/ 399 w 491"/>
                  <a:gd name="T9" fmla="*/ 71 h 105"/>
                  <a:gd name="T10" fmla="*/ 381 w 491"/>
                  <a:gd name="T11" fmla="*/ 64 h 105"/>
                  <a:gd name="T12" fmla="*/ 361 w 491"/>
                  <a:gd name="T13" fmla="*/ 58 h 105"/>
                  <a:gd name="T14" fmla="*/ 340 w 491"/>
                  <a:gd name="T15" fmla="*/ 52 h 105"/>
                  <a:gd name="T16" fmla="*/ 296 w 491"/>
                  <a:gd name="T17" fmla="*/ 39 h 105"/>
                  <a:gd name="T18" fmla="*/ 273 w 491"/>
                  <a:gd name="T19" fmla="*/ 33 h 105"/>
                  <a:gd name="T20" fmla="*/ 250 w 491"/>
                  <a:gd name="T21" fmla="*/ 28 h 105"/>
                  <a:gd name="T22" fmla="*/ 227 w 491"/>
                  <a:gd name="T23" fmla="*/ 23 h 105"/>
                  <a:gd name="T24" fmla="*/ 204 w 491"/>
                  <a:gd name="T25" fmla="*/ 19 h 105"/>
                  <a:gd name="T26" fmla="*/ 159 w 491"/>
                  <a:gd name="T27" fmla="*/ 13 h 105"/>
                  <a:gd name="T28" fmla="*/ 117 w 491"/>
                  <a:gd name="T29" fmla="*/ 8 h 105"/>
                  <a:gd name="T30" fmla="*/ 97 w 491"/>
                  <a:gd name="T31" fmla="*/ 7 h 105"/>
                  <a:gd name="T32" fmla="*/ 79 w 491"/>
                  <a:gd name="T33" fmla="*/ 7 h 105"/>
                  <a:gd name="T34" fmla="*/ 47 w 491"/>
                  <a:gd name="T35" fmla="*/ 7 h 105"/>
                  <a:gd name="T36" fmla="*/ 22 w 491"/>
                  <a:gd name="T37" fmla="*/ 7 h 105"/>
                  <a:gd name="T38" fmla="*/ 0 w 491"/>
                  <a:gd name="T39" fmla="*/ 9 h 105"/>
                  <a:gd name="T40" fmla="*/ 22 w 491"/>
                  <a:gd name="T41" fmla="*/ 5 h 105"/>
                  <a:gd name="T42" fmla="*/ 47 w 491"/>
                  <a:gd name="T43" fmla="*/ 3 h 105"/>
                  <a:gd name="T44" fmla="*/ 79 w 491"/>
                  <a:gd name="T45" fmla="*/ 1 h 105"/>
                  <a:gd name="T46" fmla="*/ 98 w 491"/>
                  <a:gd name="T47" fmla="*/ 1 h 105"/>
                  <a:gd name="T48" fmla="*/ 118 w 491"/>
                  <a:gd name="T49" fmla="*/ 1 h 105"/>
                  <a:gd name="T50" fmla="*/ 139 w 491"/>
                  <a:gd name="T51" fmla="*/ 2 h 105"/>
                  <a:gd name="T52" fmla="*/ 160 w 491"/>
                  <a:gd name="T53" fmla="*/ 4 h 105"/>
                  <a:gd name="T54" fmla="*/ 183 w 491"/>
                  <a:gd name="T55" fmla="*/ 6 h 105"/>
                  <a:gd name="T56" fmla="*/ 206 w 491"/>
                  <a:gd name="T57" fmla="*/ 10 h 105"/>
                  <a:gd name="T58" fmla="*/ 229 w 491"/>
                  <a:gd name="T59" fmla="*/ 14 h 105"/>
                  <a:gd name="T60" fmla="*/ 253 w 491"/>
                  <a:gd name="T61" fmla="*/ 18 h 105"/>
                  <a:gd name="T62" fmla="*/ 276 w 491"/>
                  <a:gd name="T63" fmla="*/ 24 h 105"/>
                  <a:gd name="T64" fmla="*/ 299 w 491"/>
                  <a:gd name="T65" fmla="*/ 30 h 105"/>
                  <a:gd name="T66" fmla="*/ 343 w 491"/>
                  <a:gd name="T67" fmla="*/ 43 h 105"/>
                  <a:gd name="T68" fmla="*/ 363 w 491"/>
                  <a:gd name="T69" fmla="*/ 50 h 105"/>
                  <a:gd name="T70" fmla="*/ 383 w 491"/>
                  <a:gd name="T71" fmla="*/ 57 h 105"/>
                  <a:gd name="T72" fmla="*/ 419 w 491"/>
                  <a:gd name="T73" fmla="*/ 71 h 105"/>
                  <a:gd name="T74" fmla="*/ 448 w 491"/>
                  <a:gd name="T75" fmla="*/ 84 h 105"/>
                  <a:gd name="T76" fmla="*/ 471 w 491"/>
                  <a:gd name="T77" fmla="*/ 95 h 105"/>
                  <a:gd name="T78" fmla="*/ 491 w 491"/>
                  <a:gd name="T79"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1" h="105">
                    <a:moveTo>
                      <a:pt x="491" y="105"/>
                    </a:moveTo>
                    <a:cubicBezTo>
                      <a:pt x="491" y="105"/>
                      <a:pt x="483" y="102"/>
                      <a:pt x="470" y="97"/>
                    </a:cubicBezTo>
                    <a:cubicBezTo>
                      <a:pt x="464" y="94"/>
                      <a:pt x="456" y="91"/>
                      <a:pt x="447" y="88"/>
                    </a:cubicBezTo>
                    <a:cubicBezTo>
                      <a:pt x="438" y="85"/>
                      <a:pt x="428" y="81"/>
                      <a:pt x="417" y="77"/>
                    </a:cubicBezTo>
                    <a:cubicBezTo>
                      <a:pt x="411" y="75"/>
                      <a:pt x="405" y="73"/>
                      <a:pt x="399" y="71"/>
                    </a:cubicBezTo>
                    <a:cubicBezTo>
                      <a:pt x="393" y="69"/>
                      <a:pt x="387" y="66"/>
                      <a:pt x="381" y="64"/>
                    </a:cubicBezTo>
                    <a:cubicBezTo>
                      <a:pt x="374" y="62"/>
                      <a:pt x="367" y="60"/>
                      <a:pt x="361" y="58"/>
                    </a:cubicBezTo>
                    <a:cubicBezTo>
                      <a:pt x="354" y="56"/>
                      <a:pt x="347" y="54"/>
                      <a:pt x="340" y="52"/>
                    </a:cubicBezTo>
                    <a:cubicBezTo>
                      <a:pt x="326" y="47"/>
                      <a:pt x="311" y="43"/>
                      <a:pt x="296" y="39"/>
                    </a:cubicBezTo>
                    <a:cubicBezTo>
                      <a:pt x="289" y="37"/>
                      <a:pt x="281" y="35"/>
                      <a:pt x="273" y="33"/>
                    </a:cubicBezTo>
                    <a:cubicBezTo>
                      <a:pt x="266" y="32"/>
                      <a:pt x="258" y="30"/>
                      <a:pt x="250" y="28"/>
                    </a:cubicBezTo>
                    <a:cubicBezTo>
                      <a:pt x="243" y="27"/>
                      <a:pt x="235" y="25"/>
                      <a:pt x="227" y="23"/>
                    </a:cubicBezTo>
                    <a:cubicBezTo>
                      <a:pt x="220" y="22"/>
                      <a:pt x="212" y="21"/>
                      <a:pt x="204" y="19"/>
                    </a:cubicBezTo>
                    <a:cubicBezTo>
                      <a:pt x="189" y="17"/>
                      <a:pt x="174" y="14"/>
                      <a:pt x="159" y="13"/>
                    </a:cubicBezTo>
                    <a:cubicBezTo>
                      <a:pt x="145" y="11"/>
                      <a:pt x="131" y="10"/>
                      <a:pt x="117" y="8"/>
                    </a:cubicBezTo>
                    <a:cubicBezTo>
                      <a:pt x="110" y="8"/>
                      <a:pt x="104" y="8"/>
                      <a:pt x="97" y="7"/>
                    </a:cubicBezTo>
                    <a:cubicBezTo>
                      <a:pt x="91" y="7"/>
                      <a:pt x="85" y="7"/>
                      <a:pt x="79" y="7"/>
                    </a:cubicBezTo>
                    <a:cubicBezTo>
                      <a:pt x="67" y="7"/>
                      <a:pt x="56" y="6"/>
                      <a:pt x="47" y="7"/>
                    </a:cubicBezTo>
                    <a:cubicBezTo>
                      <a:pt x="37" y="7"/>
                      <a:pt x="29" y="7"/>
                      <a:pt x="22" y="7"/>
                    </a:cubicBezTo>
                    <a:cubicBezTo>
                      <a:pt x="8" y="8"/>
                      <a:pt x="0" y="9"/>
                      <a:pt x="0" y="9"/>
                    </a:cubicBezTo>
                    <a:cubicBezTo>
                      <a:pt x="0" y="9"/>
                      <a:pt x="8" y="7"/>
                      <a:pt x="22" y="5"/>
                    </a:cubicBezTo>
                    <a:cubicBezTo>
                      <a:pt x="29" y="4"/>
                      <a:pt x="37" y="4"/>
                      <a:pt x="47" y="3"/>
                    </a:cubicBezTo>
                    <a:cubicBezTo>
                      <a:pt x="56" y="2"/>
                      <a:pt x="67" y="1"/>
                      <a:pt x="79" y="1"/>
                    </a:cubicBezTo>
                    <a:cubicBezTo>
                      <a:pt x="85" y="0"/>
                      <a:pt x="91" y="1"/>
                      <a:pt x="98" y="1"/>
                    </a:cubicBezTo>
                    <a:cubicBezTo>
                      <a:pt x="104" y="1"/>
                      <a:pt x="111" y="1"/>
                      <a:pt x="118" y="1"/>
                    </a:cubicBezTo>
                    <a:cubicBezTo>
                      <a:pt x="124" y="1"/>
                      <a:pt x="131" y="2"/>
                      <a:pt x="139" y="2"/>
                    </a:cubicBezTo>
                    <a:cubicBezTo>
                      <a:pt x="146" y="2"/>
                      <a:pt x="153" y="3"/>
                      <a:pt x="160" y="4"/>
                    </a:cubicBezTo>
                    <a:cubicBezTo>
                      <a:pt x="168" y="4"/>
                      <a:pt x="175" y="5"/>
                      <a:pt x="183" y="6"/>
                    </a:cubicBezTo>
                    <a:cubicBezTo>
                      <a:pt x="191" y="7"/>
                      <a:pt x="198" y="8"/>
                      <a:pt x="206" y="10"/>
                    </a:cubicBezTo>
                    <a:cubicBezTo>
                      <a:pt x="214" y="11"/>
                      <a:pt x="221" y="12"/>
                      <a:pt x="229" y="14"/>
                    </a:cubicBezTo>
                    <a:cubicBezTo>
                      <a:pt x="237" y="15"/>
                      <a:pt x="245" y="17"/>
                      <a:pt x="253" y="18"/>
                    </a:cubicBezTo>
                    <a:cubicBezTo>
                      <a:pt x="260" y="20"/>
                      <a:pt x="268" y="22"/>
                      <a:pt x="276" y="24"/>
                    </a:cubicBezTo>
                    <a:cubicBezTo>
                      <a:pt x="283" y="26"/>
                      <a:pt x="291" y="28"/>
                      <a:pt x="299" y="30"/>
                    </a:cubicBezTo>
                    <a:cubicBezTo>
                      <a:pt x="314" y="34"/>
                      <a:pt x="328" y="38"/>
                      <a:pt x="343" y="43"/>
                    </a:cubicBezTo>
                    <a:cubicBezTo>
                      <a:pt x="350" y="45"/>
                      <a:pt x="357" y="48"/>
                      <a:pt x="363" y="50"/>
                    </a:cubicBezTo>
                    <a:cubicBezTo>
                      <a:pt x="370" y="52"/>
                      <a:pt x="377" y="55"/>
                      <a:pt x="383" y="57"/>
                    </a:cubicBezTo>
                    <a:cubicBezTo>
                      <a:pt x="396" y="62"/>
                      <a:pt x="408" y="67"/>
                      <a:pt x="419" y="71"/>
                    </a:cubicBezTo>
                    <a:cubicBezTo>
                      <a:pt x="430" y="76"/>
                      <a:pt x="440" y="80"/>
                      <a:pt x="448" y="84"/>
                    </a:cubicBezTo>
                    <a:cubicBezTo>
                      <a:pt x="457" y="88"/>
                      <a:pt x="465" y="92"/>
                      <a:pt x="471" y="95"/>
                    </a:cubicBezTo>
                    <a:cubicBezTo>
                      <a:pt x="483" y="101"/>
                      <a:pt x="491" y="105"/>
                      <a:pt x="491" y="105"/>
                    </a:cubicBezTo>
                    <a:close/>
                  </a:path>
                </a:pathLst>
              </a:custGeom>
              <a:gradFill>
                <a:gsLst>
                  <a:gs pos="0">
                    <a:schemeClr val="bg1">
                      <a:lumMod val="81000"/>
                    </a:schemeClr>
                  </a:gs>
                  <a:gs pos="65000">
                    <a:srgbClr val="EFEFEF">
                      <a:lumMod val="99000"/>
                    </a:srgbClr>
                  </a:gs>
                  <a:gs pos="35000">
                    <a:schemeClr val="bg1">
                      <a:lumMod val="96000"/>
                      <a:lumOff val="4000"/>
                    </a:schemeClr>
                  </a:gs>
                  <a:gs pos="100000">
                    <a:schemeClr val="bg1">
                      <a:lumMod val="89000"/>
                    </a:schemeClr>
                  </a:gs>
                </a:gsLst>
                <a:lin ang="240000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7" name="Freeform 30"/>
              <p:cNvSpPr>
                <a:spLocks/>
              </p:cNvSpPr>
              <p:nvPr/>
            </p:nvSpPr>
            <p:spPr bwMode="auto">
              <a:xfrm>
                <a:off x="3848100" y="1414464"/>
                <a:ext cx="1227138" cy="1450975"/>
              </a:xfrm>
              <a:custGeom>
                <a:avLst/>
                <a:gdLst>
                  <a:gd name="T0" fmla="*/ 0 w 324"/>
                  <a:gd name="T1" fmla="*/ 0 h 384"/>
                  <a:gd name="T2" fmla="*/ 10 w 324"/>
                  <a:gd name="T3" fmla="*/ 19 h 384"/>
                  <a:gd name="T4" fmla="*/ 22 w 324"/>
                  <a:gd name="T5" fmla="*/ 41 h 384"/>
                  <a:gd name="T6" fmla="*/ 38 w 324"/>
                  <a:gd name="T7" fmla="*/ 70 h 384"/>
                  <a:gd name="T8" fmla="*/ 47 w 324"/>
                  <a:gd name="T9" fmla="*/ 85 h 384"/>
                  <a:gd name="T10" fmla="*/ 58 w 324"/>
                  <a:gd name="T11" fmla="*/ 102 h 384"/>
                  <a:gd name="T12" fmla="*/ 82 w 324"/>
                  <a:gd name="T13" fmla="*/ 137 h 384"/>
                  <a:gd name="T14" fmla="*/ 110 w 324"/>
                  <a:gd name="T15" fmla="*/ 174 h 384"/>
                  <a:gd name="T16" fmla="*/ 140 w 324"/>
                  <a:gd name="T17" fmla="*/ 210 h 384"/>
                  <a:gd name="T18" fmla="*/ 171 w 324"/>
                  <a:gd name="T19" fmla="*/ 246 h 384"/>
                  <a:gd name="T20" fmla="*/ 203 w 324"/>
                  <a:gd name="T21" fmla="*/ 278 h 384"/>
                  <a:gd name="T22" fmla="*/ 219 w 324"/>
                  <a:gd name="T23" fmla="*/ 293 h 384"/>
                  <a:gd name="T24" fmla="*/ 234 w 324"/>
                  <a:gd name="T25" fmla="*/ 308 h 384"/>
                  <a:gd name="T26" fmla="*/ 249 w 324"/>
                  <a:gd name="T27" fmla="*/ 321 h 384"/>
                  <a:gd name="T28" fmla="*/ 263 w 324"/>
                  <a:gd name="T29" fmla="*/ 333 h 384"/>
                  <a:gd name="T30" fmla="*/ 276 w 324"/>
                  <a:gd name="T31" fmla="*/ 344 h 384"/>
                  <a:gd name="T32" fmla="*/ 288 w 324"/>
                  <a:gd name="T33" fmla="*/ 354 h 384"/>
                  <a:gd name="T34" fmla="*/ 307 w 324"/>
                  <a:gd name="T35" fmla="*/ 370 h 384"/>
                  <a:gd name="T36" fmla="*/ 324 w 324"/>
                  <a:gd name="T37" fmla="*/ 384 h 384"/>
                  <a:gd name="T38" fmla="*/ 306 w 324"/>
                  <a:gd name="T39" fmla="*/ 372 h 384"/>
                  <a:gd name="T40" fmla="*/ 285 w 324"/>
                  <a:gd name="T41" fmla="*/ 357 h 384"/>
                  <a:gd name="T42" fmla="*/ 259 w 324"/>
                  <a:gd name="T43" fmla="*/ 338 h 384"/>
                  <a:gd name="T44" fmla="*/ 229 w 324"/>
                  <a:gd name="T45" fmla="*/ 313 h 384"/>
                  <a:gd name="T46" fmla="*/ 213 w 324"/>
                  <a:gd name="T47" fmla="*/ 300 h 384"/>
                  <a:gd name="T48" fmla="*/ 197 w 324"/>
                  <a:gd name="T49" fmla="*/ 285 h 384"/>
                  <a:gd name="T50" fmla="*/ 164 w 324"/>
                  <a:gd name="T51" fmla="*/ 252 h 384"/>
                  <a:gd name="T52" fmla="*/ 132 w 324"/>
                  <a:gd name="T53" fmla="*/ 217 h 384"/>
                  <a:gd name="T54" fmla="*/ 102 w 324"/>
                  <a:gd name="T55" fmla="*/ 180 h 384"/>
                  <a:gd name="T56" fmla="*/ 88 w 324"/>
                  <a:gd name="T57" fmla="*/ 161 h 384"/>
                  <a:gd name="T58" fmla="*/ 75 w 324"/>
                  <a:gd name="T59" fmla="*/ 143 h 384"/>
                  <a:gd name="T60" fmla="*/ 63 w 324"/>
                  <a:gd name="T61" fmla="*/ 124 h 384"/>
                  <a:gd name="T62" fmla="*/ 52 w 324"/>
                  <a:gd name="T63" fmla="*/ 106 h 384"/>
                  <a:gd name="T64" fmla="*/ 42 w 324"/>
                  <a:gd name="T65" fmla="*/ 89 h 384"/>
                  <a:gd name="T66" fmla="*/ 33 w 324"/>
                  <a:gd name="T67" fmla="*/ 72 h 384"/>
                  <a:gd name="T68" fmla="*/ 18 w 324"/>
                  <a:gd name="T69" fmla="*/ 43 h 384"/>
                  <a:gd name="T70" fmla="*/ 8 w 324"/>
                  <a:gd name="T71" fmla="*/ 20 h 384"/>
                  <a:gd name="T72" fmla="*/ 0 w 324"/>
                  <a:gd name="T73"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4" h="384">
                    <a:moveTo>
                      <a:pt x="0" y="0"/>
                    </a:moveTo>
                    <a:cubicBezTo>
                      <a:pt x="0" y="0"/>
                      <a:pt x="4" y="7"/>
                      <a:pt x="10" y="19"/>
                    </a:cubicBezTo>
                    <a:cubicBezTo>
                      <a:pt x="13" y="25"/>
                      <a:pt x="17" y="33"/>
                      <a:pt x="22" y="41"/>
                    </a:cubicBezTo>
                    <a:cubicBezTo>
                      <a:pt x="26" y="50"/>
                      <a:pt x="32" y="59"/>
                      <a:pt x="38" y="70"/>
                    </a:cubicBezTo>
                    <a:cubicBezTo>
                      <a:pt x="41" y="75"/>
                      <a:pt x="44" y="80"/>
                      <a:pt x="47" y="85"/>
                    </a:cubicBezTo>
                    <a:cubicBezTo>
                      <a:pt x="51" y="91"/>
                      <a:pt x="54" y="97"/>
                      <a:pt x="58" y="102"/>
                    </a:cubicBezTo>
                    <a:cubicBezTo>
                      <a:pt x="65" y="114"/>
                      <a:pt x="73" y="125"/>
                      <a:pt x="82" y="137"/>
                    </a:cubicBezTo>
                    <a:cubicBezTo>
                      <a:pt x="90" y="150"/>
                      <a:pt x="100" y="162"/>
                      <a:pt x="110" y="174"/>
                    </a:cubicBezTo>
                    <a:cubicBezTo>
                      <a:pt x="119" y="186"/>
                      <a:pt x="129" y="199"/>
                      <a:pt x="140" y="210"/>
                    </a:cubicBezTo>
                    <a:cubicBezTo>
                      <a:pt x="150" y="223"/>
                      <a:pt x="161" y="234"/>
                      <a:pt x="171" y="246"/>
                    </a:cubicBezTo>
                    <a:cubicBezTo>
                      <a:pt x="182" y="257"/>
                      <a:pt x="192" y="268"/>
                      <a:pt x="203" y="278"/>
                    </a:cubicBezTo>
                    <a:cubicBezTo>
                      <a:pt x="209" y="283"/>
                      <a:pt x="214" y="288"/>
                      <a:pt x="219" y="293"/>
                    </a:cubicBezTo>
                    <a:cubicBezTo>
                      <a:pt x="224" y="298"/>
                      <a:pt x="229" y="303"/>
                      <a:pt x="234" y="308"/>
                    </a:cubicBezTo>
                    <a:cubicBezTo>
                      <a:pt x="239" y="312"/>
                      <a:pt x="244" y="317"/>
                      <a:pt x="249" y="321"/>
                    </a:cubicBezTo>
                    <a:cubicBezTo>
                      <a:pt x="254" y="325"/>
                      <a:pt x="259" y="329"/>
                      <a:pt x="263" y="333"/>
                    </a:cubicBezTo>
                    <a:cubicBezTo>
                      <a:pt x="267" y="337"/>
                      <a:pt x="272" y="341"/>
                      <a:pt x="276" y="344"/>
                    </a:cubicBezTo>
                    <a:cubicBezTo>
                      <a:pt x="280" y="348"/>
                      <a:pt x="284" y="351"/>
                      <a:pt x="288" y="354"/>
                    </a:cubicBezTo>
                    <a:cubicBezTo>
                      <a:pt x="295" y="361"/>
                      <a:pt x="302" y="366"/>
                      <a:pt x="307" y="370"/>
                    </a:cubicBezTo>
                    <a:cubicBezTo>
                      <a:pt x="318" y="379"/>
                      <a:pt x="324" y="384"/>
                      <a:pt x="324" y="384"/>
                    </a:cubicBezTo>
                    <a:cubicBezTo>
                      <a:pt x="324" y="384"/>
                      <a:pt x="318" y="380"/>
                      <a:pt x="306" y="372"/>
                    </a:cubicBezTo>
                    <a:cubicBezTo>
                      <a:pt x="300" y="368"/>
                      <a:pt x="293" y="363"/>
                      <a:pt x="285" y="357"/>
                    </a:cubicBezTo>
                    <a:cubicBezTo>
                      <a:pt x="278" y="352"/>
                      <a:pt x="269" y="345"/>
                      <a:pt x="259" y="338"/>
                    </a:cubicBezTo>
                    <a:cubicBezTo>
                      <a:pt x="250" y="330"/>
                      <a:pt x="240" y="322"/>
                      <a:pt x="229" y="313"/>
                    </a:cubicBezTo>
                    <a:cubicBezTo>
                      <a:pt x="224" y="309"/>
                      <a:pt x="219" y="304"/>
                      <a:pt x="213" y="300"/>
                    </a:cubicBezTo>
                    <a:cubicBezTo>
                      <a:pt x="208" y="295"/>
                      <a:pt x="203" y="290"/>
                      <a:pt x="197" y="285"/>
                    </a:cubicBezTo>
                    <a:cubicBezTo>
                      <a:pt x="186" y="275"/>
                      <a:pt x="175" y="263"/>
                      <a:pt x="164" y="252"/>
                    </a:cubicBezTo>
                    <a:cubicBezTo>
                      <a:pt x="153" y="241"/>
                      <a:pt x="142" y="229"/>
                      <a:pt x="132" y="217"/>
                    </a:cubicBezTo>
                    <a:cubicBezTo>
                      <a:pt x="121" y="205"/>
                      <a:pt x="112" y="192"/>
                      <a:pt x="102" y="180"/>
                    </a:cubicBezTo>
                    <a:cubicBezTo>
                      <a:pt x="97" y="174"/>
                      <a:pt x="92" y="167"/>
                      <a:pt x="88" y="161"/>
                    </a:cubicBezTo>
                    <a:cubicBezTo>
                      <a:pt x="83" y="155"/>
                      <a:pt x="79" y="149"/>
                      <a:pt x="75" y="143"/>
                    </a:cubicBezTo>
                    <a:cubicBezTo>
                      <a:pt x="71" y="136"/>
                      <a:pt x="66" y="130"/>
                      <a:pt x="63" y="124"/>
                    </a:cubicBezTo>
                    <a:cubicBezTo>
                      <a:pt x="59" y="118"/>
                      <a:pt x="55" y="112"/>
                      <a:pt x="52" y="106"/>
                    </a:cubicBezTo>
                    <a:cubicBezTo>
                      <a:pt x="48" y="100"/>
                      <a:pt x="45" y="94"/>
                      <a:pt x="42" y="89"/>
                    </a:cubicBezTo>
                    <a:cubicBezTo>
                      <a:pt x="38" y="83"/>
                      <a:pt x="35" y="78"/>
                      <a:pt x="33" y="72"/>
                    </a:cubicBezTo>
                    <a:cubicBezTo>
                      <a:pt x="27" y="62"/>
                      <a:pt x="22" y="52"/>
                      <a:pt x="18" y="43"/>
                    </a:cubicBezTo>
                    <a:cubicBezTo>
                      <a:pt x="14" y="34"/>
                      <a:pt x="11" y="26"/>
                      <a:pt x="8" y="20"/>
                    </a:cubicBezTo>
                    <a:cubicBezTo>
                      <a:pt x="3" y="7"/>
                      <a:pt x="0" y="0"/>
                      <a:pt x="0" y="0"/>
                    </a:cubicBezTo>
                    <a:close/>
                  </a:path>
                </a:pathLst>
              </a:custGeom>
              <a:gradFill>
                <a:gsLst>
                  <a:gs pos="72000">
                    <a:srgbClr val="DDDDDD">
                      <a:lumMod val="92000"/>
                      <a:lumOff val="8000"/>
                    </a:srgbClr>
                  </a:gs>
                  <a:gs pos="0">
                    <a:schemeClr val="bg1">
                      <a:lumMod val="79000"/>
                    </a:schemeClr>
                  </a:gs>
                  <a:gs pos="35000">
                    <a:schemeClr val="bg1">
                      <a:lumMod val="99000"/>
                      <a:lumOff val="1000"/>
                    </a:schemeClr>
                  </a:gs>
                  <a:gs pos="100000">
                    <a:schemeClr val="bg1">
                      <a:lumMod val="92000"/>
                    </a:schemeClr>
                  </a:gs>
                </a:gsLst>
                <a:lin ang="180000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85" name="弦形 84"/>
            <p:cNvSpPr/>
            <p:nvPr/>
          </p:nvSpPr>
          <p:spPr>
            <a:xfrm rot="18713148">
              <a:off x="6264863" y="1605737"/>
              <a:ext cx="3418916" cy="1679242"/>
            </a:xfrm>
            <a:prstGeom prst="chord">
              <a:avLst>
                <a:gd name="adj1" fmla="val 4679799"/>
                <a:gd name="adj2" fmla="val 11290326"/>
              </a:avLst>
            </a:prstGeom>
            <a:gradFill flip="none" rotWithShape="1">
              <a:gsLst>
                <a:gs pos="54000">
                  <a:schemeClr val="tx1">
                    <a:alpha val="10000"/>
                  </a:schemeClr>
                </a:gs>
                <a:gs pos="0">
                  <a:schemeClr val="tx1">
                    <a:alpha val="30000"/>
                  </a:schemeClr>
                </a:gs>
                <a:gs pos="100000">
                  <a:srgbClr val="E6E6E6">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83" name="弦形 82"/>
            <p:cNvSpPr/>
            <p:nvPr/>
          </p:nvSpPr>
          <p:spPr>
            <a:xfrm rot="13306308">
              <a:off x="4066477" y="3923858"/>
              <a:ext cx="3418916" cy="1679242"/>
            </a:xfrm>
            <a:prstGeom prst="chord">
              <a:avLst>
                <a:gd name="adj1" fmla="val 4679799"/>
                <a:gd name="adj2" fmla="val 11290326"/>
              </a:avLst>
            </a:prstGeom>
            <a:gradFill flip="none" rotWithShape="1">
              <a:gsLst>
                <a:gs pos="54000">
                  <a:schemeClr val="tx1">
                    <a:alpha val="10000"/>
                  </a:schemeClr>
                </a:gs>
                <a:gs pos="0">
                  <a:schemeClr val="tx1">
                    <a:alpha val="30000"/>
                  </a:schemeClr>
                </a:gs>
                <a:gs pos="100000">
                  <a:srgbClr val="E6E6E6">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nvGrpSpPr>
            <p:cNvPr id="39" name="组合 38"/>
            <p:cNvGrpSpPr/>
            <p:nvPr/>
          </p:nvGrpSpPr>
          <p:grpSpPr>
            <a:xfrm flipH="1">
              <a:off x="6559014" y="1412241"/>
              <a:ext cx="2260181" cy="2114550"/>
              <a:chOff x="2815057" y="1402715"/>
              <a:chExt cx="2260181" cy="2114550"/>
            </a:xfrm>
          </p:grpSpPr>
          <p:sp>
            <p:nvSpPr>
              <p:cNvPr id="40" name="Freeform 14"/>
              <p:cNvSpPr>
                <a:spLocks/>
              </p:cNvSpPr>
              <p:nvPr/>
            </p:nvSpPr>
            <p:spPr bwMode="auto">
              <a:xfrm>
                <a:off x="2829560" y="1402715"/>
                <a:ext cx="2230438" cy="2114550"/>
              </a:xfrm>
              <a:custGeom>
                <a:avLst/>
                <a:gdLst>
                  <a:gd name="T0" fmla="*/ 592 w 592"/>
                  <a:gd name="T1" fmla="*/ 385 h 561"/>
                  <a:gd name="T2" fmla="*/ 490 w 592"/>
                  <a:gd name="T3" fmla="*/ 561 h 561"/>
                  <a:gd name="T4" fmla="*/ 0 w 592"/>
                  <a:gd name="T5" fmla="*/ 465 h 561"/>
                  <a:gd name="T6" fmla="*/ 269 w 592"/>
                  <a:gd name="T7" fmla="*/ 0 h 561"/>
                  <a:gd name="T8" fmla="*/ 592 w 592"/>
                  <a:gd name="T9" fmla="*/ 385 h 561"/>
                </a:gdLst>
                <a:ahLst/>
                <a:cxnLst>
                  <a:cxn ang="0">
                    <a:pos x="T0" y="T1"/>
                  </a:cxn>
                  <a:cxn ang="0">
                    <a:pos x="T2" y="T3"/>
                  </a:cxn>
                  <a:cxn ang="0">
                    <a:pos x="T4" y="T5"/>
                  </a:cxn>
                  <a:cxn ang="0">
                    <a:pos x="T6" y="T7"/>
                  </a:cxn>
                  <a:cxn ang="0">
                    <a:pos x="T8" y="T9"/>
                  </a:cxn>
                </a:cxnLst>
                <a:rect l="0" t="0" r="r" b="b"/>
                <a:pathLst>
                  <a:path w="592" h="561">
                    <a:moveTo>
                      <a:pt x="592" y="385"/>
                    </a:moveTo>
                    <a:cubicBezTo>
                      <a:pt x="490" y="561"/>
                      <a:pt x="490" y="561"/>
                      <a:pt x="490" y="561"/>
                    </a:cubicBezTo>
                    <a:cubicBezTo>
                      <a:pt x="313" y="481"/>
                      <a:pt x="146" y="447"/>
                      <a:pt x="0" y="465"/>
                    </a:cubicBezTo>
                    <a:cubicBezTo>
                      <a:pt x="269" y="0"/>
                      <a:pt x="269" y="0"/>
                      <a:pt x="269" y="0"/>
                    </a:cubicBezTo>
                    <a:cubicBezTo>
                      <a:pt x="325" y="136"/>
                      <a:pt x="434" y="271"/>
                      <a:pt x="592" y="385"/>
                    </a:cubicBezTo>
                    <a:close/>
                  </a:path>
                </a:pathLst>
              </a:custGeom>
              <a:gradFill>
                <a:gsLst>
                  <a:gs pos="72000">
                    <a:srgbClr val="DDDDDD">
                      <a:lumMod val="96000"/>
                      <a:lumOff val="4000"/>
                    </a:srgbClr>
                  </a:gs>
                  <a:gs pos="15000">
                    <a:schemeClr val="bg1">
                      <a:lumMod val="75000"/>
                    </a:schemeClr>
                  </a:gs>
                  <a:gs pos="0">
                    <a:schemeClr val="bg1">
                      <a:lumMod val="75000"/>
                    </a:schemeClr>
                  </a:gs>
                  <a:gs pos="44000">
                    <a:schemeClr val="bg1">
                      <a:lumMod val="98000"/>
                    </a:schemeClr>
                  </a:gs>
                  <a:gs pos="100000">
                    <a:schemeClr val="bg1">
                      <a:lumMod val="75000"/>
                    </a:schemeClr>
                  </a:gs>
                </a:gsLst>
                <a:lin ang="2040000" scaled="0"/>
              </a:gradFill>
              <a:ln>
                <a:no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1" name="Freeform 26"/>
              <p:cNvSpPr>
                <a:spLocks/>
              </p:cNvSpPr>
              <p:nvPr/>
            </p:nvSpPr>
            <p:spPr bwMode="auto">
              <a:xfrm>
                <a:off x="2815057" y="3110334"/>
                <a:ext cx="1852613" cy="404812"/>
              </a:xfrm>
              <a:custGeom>
                <a:avLst/>
                <a:gdLst>
                  <a:gd name="T0" fmla="*/ 491 w 491"/>
                  <a:gd name="T1" fmla="*/ 105 h 105"/>
                  <a:gd name="T2" fmla="*/ 470 w 491"/>
                  <a:gd name="T3" fmla="*/ 97 h 105"/>
                  <a:gd name="T4" fmla="*/ 447 w 491"/>
                  <a:gd name="T5" fmla="*/ 88 h 105"/>
                  <a:gd name="T6" fmla="*/ 417 w 491"/>
                  <a:gd name="T7" fmla="*/ 77 h 105"/>
                  <a:gd name="T8" fmla="*/ 399 w 491"/>
                  <a:gd name="T9" fmla="*/ 71 h 105"/>
                  <a:gd name="T10" fmla="*/ 381 w 491"/>
                  <a:gd name="T11" fmla="*/ 64 h 105"/>
                  <a:gd name="T12" fmla="*/ 361 w 491"/>
                  <a:gd name="T13" fmla="*/ 58 h 105"/>
                  <a:gd name="T14" fmla="*/ 340 w 491"/>
                  <a:gd name="T15" fmla="*/ 52 h 105"/>
                  <a:gd name="T16" fmla="*/ 296 w 491"/>
                  <a:gd name="T17" fmla="*/ 39 h 105"/>
                  <a:gd name="T18" fmla="*/ 273 w 491"/>
                  <a:gd name="T19" fmla="*/ 33 h 105"/>
                  <a:gd name="T20" fmla="*/ 250 w 491"/>
                  <a:gd name="T21" fmla="*/ 28 h 105"/>
                  <a:gd name="T22" fmla="*/ 227 w 491"/>
                  <a:gd name="T23" fmla="*/ 23 h 105"/>
                  <a:gd name="T24" fmla="*/ 204 w 491"/>
                  <a:gd name="T25" fmla="*/ 19 h 105"/>
                  <a:gd name="T26" fmla="*/ 159 w 491"/>
                  <a:gd name="T27" fmla="*/ 13 h 105"/>
                  <a:gd name="T28" fmla="*/ 117 w 491"/>
                  <a:gd name="T29" fmla="*/ 8 h 105"/>
                  <a:gd name="T30" fmla="*/ 97 w 491"/>
                  <a:gd name="T31" fmla="*/ 7 h 105"/>
                  <a:gd name="T32" fmla="*/ 79 w 491"/>
                  <a:gd name="T33" fmla="*/ 7 h 105"/>
                  <a:gd name="T34" fmla="*/ 47 w 491"/>
                  <a:gd name="T35" fmla="*/ 7 h 105"/>
                  <a:gd name="T36" fmla="*/ 22 w 491"/>
                  <a:gd name="T37" fmla="*/ 7 h 105"/>
                  <a:gd name="T38" fmla="*/ 0 w 491"/>
                  <a:gd name="T39" fmla="*/ 9 h 105"/>
                  <a:gd name="T40" fmla="*/ 22 w 491"/>
                  <a:gd name="T41" fmla="*/ 5 h 105"/>
                  <a:gd name="T42" fmla="*/ 47 w 491"/>
                  <a:gd name="T43" fmla="*/ 3 h 105"/>
                  <a:gd name="T44" fmla="*/ 79 w 491"/>
                  <a:gd name="T45" fmla="*/ 1 h 105"/>
                  <a:gd name="T46" fmla="*/ 98 w 491"/>
                  <a:gd name="T47" fmla="*/ 1 h 105"/>
                  <a:gd name="T48" fmla="*/ 118 w 491"/>
                  <a:gd name="T49" fmla="*/ 1 h 105"/>
                  <a:gd name="T50" fmla="*/ 139 w 491"/>
                  <a:gd name="T51" fmla="*/ 2 h 105"/>
                  <a:gd name="T52" fmla="*/ 160 w 491"/>
                  <a:gd name="T53" fmla="*/ 4 h 105"/>
                  <a:gd name="T54" fmla="*/ 183 w 491"/>
                  <a:gd name="T55" fmla="*/ 6 h 105"/>
                  <a:gd name="T56" fmla="*/ 206 w 491"/>
                  <a:gd name="T57" fmla="*/ 10 h 105"/>
                  <a:gd name="T58" fmla="*/ 229 w 491"/>
                  <a:gd name="T59" fmla="*/ 14 h 105"/>
                  <a:gd name="T60" fmla="*/ 253 w 491"/>
                  <a:gd name="T61" fmla="*/ 18 h 105"/>
                  <a:gd name="T62" fmla="*/ 276 w 491"/>
                  <a:gd name="T63" fmla="*/ 24 h 105"/>
                  <a:gd name="T64" fmla="*/ 299 w 491"/>
                  <a:gd name="T65" fmla="*/ 30 h 105"/>
                  <a:gd name="T66" fmla="*/ 343 w 491"/>
                  <a:gd name="T67" fmla="*/ 43 h 105"/>
                  <a:gd name="T68" fmla="*/ 363 w 491"/>
                  <a:gd name="T69" fmla="*/ 50 h 105"/>
                  <a:gd name="T70" fmla="*/ 383 w 491"/>
                  <a:gd name="T71" fmla="*/ 57 h 105"/>
                  <a:gd name="T72" fmla="*/ 419 w 491"/>
                  <a:gd name="T73" fmla="*/ 71 h 105"/>
                  <a:gd name="T74" fmla="*/ 448 w 491"/>
                  <a:gd name="T75" fmla="*/ 84 h 105"/>
                  <a:gd name="T76" fmla="*/ 471 w 491"/>
                  <a:gd name="T77" fmla="*/ 95 h 105"/>
                  <a:gd name="T78" fmla="*/ 491 w 491"/>
                  <a:gd name="T79"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1" h="105">
                    <a:moveTo>
                      <a:pt x="491" y="105"/>
                    </a:moveTo>
                    <a:cubicBezTo>
                      <a:pt x="491" y="105"/>
                      <a:pt x="483" y="102"/>
                      <a:pt x="470" y="97"/>
                    </a:cubicBezTo>
                    <a:cubicBezTo>
                      <a:pt x="464" y="94"/>
                      <a:pt x="456" y="91"/>
                      <a:pt x="447" y="88"/>
                    </a:cubicBezTo>
                    <a:cubicBezTo>
                      <a:pt x="438" y="85"/>
                      <a:pt x="428" y="81"/>
                      <a:pt x="417" y="77"/>
                    </a:cubicBezTo>
                    <a:cubicBezTo>
                      <a:pt x="411" y="75"/>
                      <a:pt x="405" y="73"/>
                      <a:pt x="399" y="71"/>
                    </a:cubicBezTo>
                    <a:cubicBezTo>
                      <a:pt x="393" y="69"/>
                      <a:pt x="387" y="66"/>
                      <a:pt x="381" y="64"/>
                    </a:cubicBezTo>
                    <a:cubicBezTo>
                      <a:pt x="374" y="62"/>
                      <a:pt x="367" y="60"/>
                      <a:pt x="361" y="58"/>
                    </a:cubicBezTo>
                    <a:cubicBezTo>
                      <a:pt x="354" y="56"/>
                      <a:pt x="347" y="54"/>
                      <a:pt x="340" y="52"/>
                    </a:cubicBezTo>
                    <a:cubicBezTo>
                      <a:pt x="326" y="47"/>
                      <a:pt x="311" y="43"/>
                      <a:pt x="296" y="39"/>
                    </a:cubicBezTo>
                    <a:cubicBezTo>
                      <a:pt x="289" y="37"/>
                      <a:pt x="281" y="35"/>
                      <a:pt x="273" y="33"/>
                    </a:cubicBezTo>
                    <a:cubicBezTo>
                      <a:pt x="266" y="32"/>
                      <a:pt x="258" y="30"/>
                      <a:pt x="250" y="28"/>
                    </a:cubicBezTo>
                    <a:cubicBezTo>
                      <a:pt x="243" y="27"/>
                      <a:pt x="235" y="25"/>
                      <a:pt x="227" y="23"/>
                    </a:cubicBezTo>
                    <a:cubicBezTo>
                      <a:pt x="220" y="22"/>
                      <a:pt x="212" y="21"/>
                      <a:pt x="204" y="19"/>
                    </a:cubicBezTo>
                    <a:cubicBezTo>
                      <a:pt x="189" y="17"/>
                      <a:pt x="174" y="14"/>
                      <a:pt x="159" y="13"/>
                    </a:cubicBezTo>
                    <a:cubicBezTo>
                      <a:pt x="145" y="11"/>
                      <a:pt x="131" y="10"/>
                      <a:pt x="117" y="8"/>
                    </a:cubicBezTo>
                    <a:cubicBezTo>
                      <a:pt x="110" y="8"/>
                      <a:pt x="104" y="8"/>
                      <a:pt x="97" y="7"/>
                    </a:cubicBezTo>
                    <a:cubicBezTo>
                      <a:pt x="91" y="7"/>
                      <a:pt x="85" y="7"/>
                      <a:pt x="79" y="7"/>
                    </a:cubicBezTo>
                    <a:cubicBezTo>
                      <a:pt x="67" y="7"/>
                      <a:pt x="56" y="6"/>
                      <a:pt x="47" y="7"/>
                    </a:cubicBezTo>
                    <a:cubicBezTo>
                      <a:pt x="37" y="7"/>
                      <a:pt x="29" y="7"/>
                      <a:pt x="22" y="7"/>
                    </a:cubicBezTo>
                    <a:cubicBezTo>
                      <a:pt x="8" y="8"/>
                      <a:pt x="0" y="9"/>
                      <a:pt x="0" y="9"/>
                    </a:cubicBezTo>
                    <a:cubicBezTo>
                      <a:pt x="0" y="9"/>
                      <a:pt x="8" y="7"/>
                      <a:pt x="22" y="5"/>
                    </a:cubicBezTo>
                    <a:cubicBezTo>
                      <a:pt x="29" y="4"/>
                      <a:pt x="37" y="4"/>
                      <a:pt x="47" y="3"/>
                    </a:cubicBezTo>
                    <a:cubicBezTo>
                      <a:pt x="56" y="2"/>
                      <a:pt x="67" y="1"/>
                      <a:pt x="79" y="1"/>
                    </a:cubicBezTo>
                    <a:cubicBezTo>
                      <a:pt x="85" y="0"/>
                      <a:pt x="91" y="1"/>
                      <a:pt x="98" y="1"/>
                    </a:cubicBezTo>
                    <a:cubicBezTo>
                      <a:pt x="104" y="1"/>
                      <a:pt x="111" y="1"/>
                      <a:pt x="118" y="1"/>
                    </a:cubicBezTo>
                    <a:cubicBezTo>
                      <a:pt x="124" y="1"/>
                      <a:pt x="131" y="2"/>
                      <a:pt x="139" y="2"/>
                    </a:cubicBezTo>
                    <a:cubicBezTo>
                      <a:pt x="146" y="2"/>
                      <a:pt x="153" y="3"/>
                      <a:pt x="160" y="4"/>
                    </a:cubicBezTo>
                    <a:cubicBezTo>
                      <a:pt x="168" y="4"/>
                      <a:pt x="175" y="5"/>
                      <a:pt x="183" y="6"/>
                    </a:cubicBezTo>
                    <a:cubicBezTo>
                      <a:pt x="191" y="7"/>
                      <a:pt x="198" y="8"/>
                      <a:pt x="206" y="10"/>
                    </a:cubicBezTo>
                    <a:cubicBezTo>
                      <a:pt x="214" y="11"/>
                      <a:pt x="221" y="12"/>
                      <a:pt x="229" y="14"/>
                    </a:cubicBezTo>
                    <a:cubicBezTo>
                      <a:pt x="237" y="15"/>
                      <a:pt x="245" y="17"/>
                      <a:pt x="253" y="18"/>
                    </a:cubicBezTo>
                    <a:cubicBezTo>
                      <a:pt x="260" y="20"/>
                      <a:pt x="268" y="22"/>
                      <a:pt x="276" y="24"/>
                    </a:cubicBezTo>
                    <a:cubicBezTo>
                      <a:pt x="283" y="26"/>
                      <a:pt x="291" y="28"/>
                      <a:pt x="299" y="30"/>
                    </a:cubicBezTo>
                    <a:cubicBezTo>
                      <a:pt x="314" y="34"/>
                      <a:pt x="328" y="38"/>
                      <a:pt x="343" y="43"/>
                    </a:cubicBezTo>
                    <a:cubicBezTo>
                      <a:pt x="350" y="45"/>
                      <a:pt x="357" y="48"/>
                      <a:pt x="363" y="50"/>
                    </a:cubicBezTo>
                    <a:cubicBezTo>
                      <a:pt x="370" y="52"/>
                      <a:pt x="377" y="55"/>
                      <a:pt x="383" y="57"/>
                    </a:cubicBezTo>
                    <a:cubicBezTo>
                      <a:pt x="396" y="62"/>
                      <a:pt x="408" y="67"/>
                      <a:pt x="419" y="71"/>
                    </a:cubicBezTo>
                    <a:cubicBezTo>
                      <a:pt x="430" y="76"/>
                      <a:pt x="440" y="80"/>
                      <a:pt x="448" y="84"/>
                    </a:cubicBezTo>
                    <a:cubicBezTo>
                      <a:pt x="457" y="88"/>
                      <a:pt x="465" y="92"/>
                      <a:pt x="471" y="95"/>
                    </a:cubicBezTo>
                    <a:cubicBezTo>
                      <a:pt x="483" y="101"/>
                      <a:pt x="491" y="105"/>
                      <a:pt x="491" y="105"/>
                    </a:cubicBezTo>
                    <a:close/>
                  </a:path>
                </a:pathLst>
              </a:custGeom>
              <a:gradFill>
                <a:gsLst>
                  <a:gs pos="0">
                    <a:schemeClr val="bg1">
                      <a:lumMod val="81000"/>
                    </a:schemeClr>
                  </a:gs>
                  <a:gs pos="65000">
                    <a:srgbClr val="EFEFEF">
                      <a:lumMod val="99000"/>
                    </a:srgbClr>
                  </a:gs>
                  <a:gs pos="35000">
                    <a:schemeClr val="bg1">
                      <a:lumMod val="96000"/>
                      <a:lumOff val="4000"/>
                    </a:schemeClr>
                  </a:gs>
                  <a:gs pos="100000">
                    <a:schemeClr val="bg1">
                      <a:lumMod val="89000"/>
                    </a:schemeClr>
                  </a:gs>
                </a:gsLst>
                <a:lin ang="240000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2" name="Freeform 30"/>
              <p:cNvSpPr>
                <a:spLocks/>
              </p:cNvSpPr>
              <p:nvPr/>
            </p:nvSpPr>
            <p:spPr bwMode="auto">
              <a:xfrm>
                <a:off x="3848100" y="1414464"/>
                <a:ext cx="1227138" cy="1450975"/>
              </a:xfrm>
              <a:custGeom>
                <a:avLst/>
                <a:gdLst>
                  <a:gd name="T0" fmla="*/ 0 w 324"/>
                  <a:gd name="T1" fmla="*/ 0 h 384"/>
                  <a:gd name="T2" fmla="*/ 10 w 324"/>
                  <a:gd name="T3" fmla="*/ 19 h 384"/>
                  <a:gd name="T4" fmla="*/ 22 w 324"/>
                  <a:gd name="T5" fmla="*/ 41 h 384"/>
                  <a:gd name="T6" fmla="*/ 38 w 324"/>
                  <a:gd name="T7" fmla="*/ 70 h 384"/>
                  <a:gd name="T8" fmla="*/ 47 w 324"/>
                  <a:gd name="T9" fmla="*/ 85 h 384"/>
                  <a:gd name="T10" fmla="*/ 58 w 324"/>
                  <a:gd name="T11" fmla="*/ 102 h 384"/>
                  <a:gd name="T12" fmla="*/ 82 w 324"/>
                  <a:gd name="T13" fmla="*/ 137 h 384"/>
                  <a:gd name="T14" fmla="*/ 110 w 324"/>
                  <a:gd name="T15" fmla="*/ 174 h 384"/>
                  <a:gd name="T16" fmla="*/ 140 w 324"/>
                  <a:gd name="T17" fmla="*/ 210 h 384"/>
                  <a:gd name="T18" fmla="*/ 171 w 324"/>
                  <a:gd name="T19" fmla="*/ 246 h 384"/>
                  <a:gd name="T20" fmla="*/ 203 w 324"/>
                  <a:gd name="T21" fmla="*/ 278 h 384"/>
                  <a:gd name="T22" fmla="*/ 219 w 324"/>
                  <a:gd name="T23" fmla="*/ 293 h 384"/>
                  <a:gd name="T24" fmla="*/ 234 w 324"/>
                  <a:gd name="T25" fmla="*/ 308 h 384"/>
                  <a:gd name="T26" fmla="*/ 249 w 324"/>
                  <a:gd name="T27" fmla="*/ 321 h 384"/>
                  <a:gd name="T28" fmla="*/ 263 w 324"/>
                  <a:gd name="T29" fmla="*/ 333 h 384"/>
                  <a:gd name="T30" fmla="*/ 276 w 324"/>
                  <a:gd name="T31" fmla="*/ 344 h 384"/>
                  <a:gd name="T32" fmla="*/ 288 w 324"/>
                  <a:gd name="T33" fmla="*/ 354 h 384"/>
                  <a:gd name="T34" fmla="*/ 307 w 324"/>
                  <a:gd name="T35" fmla="*/ 370 h 384"/>
                  <a:gd name="T36" fmla="*/ 324 w 324"/>
                  <a:gd name="T37" fmla="*/ 384 h 384"/>
                  <a:gd name="T38" fmla="*/ 306 w 324"/>
                  <a:gd name="T39" fmla="*/ 372 h 384"/>
                  <a:gd name="T40" fmla="*/ 285 w 324"/>
                  <a:gd name="T41" fmla="*/ 357 h 384"/>
                  <a:gd name="T42" fmla="*/ 259 w 324"/>
                  <a:gd name="T43" fmla="*/ 338 h 384"/>
                  <a:gd name="T44" fmla="*/ 229 w 324"/>
                  <a:gd name="T45" fmla="*/ 313 h 384"/>
                  <a:gd name="T46" fmla="*/ 213 w 324"/>
                  <a:gd name="T47" fmla="*/ 300 h 384"/>
                  <a:gd name="T48" fmla="*/ 197 w 324"/>
                  <a:gd name="T49" fmla="*/ 285 h 384"/>
                  <a:gd name="T50" fmla="*/ 164 w 324"/>
                  <a:gd name="T51" fmla="*/ 252 h 384"/>
                  <a:gd name="T52" fmla="*/ 132 w 324"/>
                  <a:gd name="T53" fmla="*/ 217 h 384"/>
                  <a:gd name="T54" fmla="*/ 102 w 324"/>
                  <a:gd name="T55" fmla="*/ 180 h 384"/>
                  <a:gd name="T56" fmla="*/ 88 w 324"/>
                  <a:gd name="T57" fmla="*/ 161 h 384"/>
                  <a:gd name="T58" fmla="*/ 75 w 324"/>
                  <a:gd name="T59" fmla="*/ 143 h 384"/>
                  <a:gd name="T60" fmla="*/ 63 w 324"/>
                  <a:gd name="T61" fmla="*/ 124 h 384"/>
                  <a:gd name="T62" fmla="*/ 52 w 324"/>
                  <a:gd name="T63" fmla="*/ 106 h 384"/>
                  <a:gd name="T64" fmla="*/ 42 w 324"/>
                  <a:gd name="T65" fmla="*/ 89 h 384"/>
                  <a:gd name="T66" fmla="*/ 33 w 324"/>
                  <a:gd name="T67" fmla="*/ 72 h 384"/>
                  <a:gd name="T68" fmla="*/ 18 w 324"/>
                  <a:gd name="T69" fmla="*/ 43 h 384"/>
                  <a:gd name="T70" fmla="*/ 8 w 324"/>
                  <a:gd name="T71" fmla="*/ 20 h 384"/>
                  <a:gd name="T72" fmla="*/ 0 w 324"/>
                  <a:gd name="T73"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4" h="384">
                    <a:moveTo>
                      <a:pt x="0" y="0"/>
                    </a:moveTo>
                    <a:cubicBezTo>
                      <a:pt x="0" y="0"/>
                      <a:pt x="4" y="7"/>
                      <a:pt x="10" y="19"/>
                    </a:cubicBezTo>
                    <a:cubicBezTo>
                      <a:pt x="13" y="25"/>
                      <a:pt x="17" y="33"/>
                      <a:pt x="22" y="41"/>
                    </a:cubicBezTo>
                    <a:cubicBezTo>
                      <a:pt x="26" y="50"/>
                      <a:pt x="32" y="59"/>
                      <a:pt x="38" y="70"/>
                    </a:cubicBezTo>
                    <a:cubicBezTo>
                      <a:pt x="41" y="75"/>
                      <a:pt x="44" y="80"/>
                      <a:pt x="47" y="85"/>
                    </a:cubicBezTo>
                    <a:cubicBezTo>
                      <a:pt x="51" y="91"/>
                      <a:pt x="54" y="97"/>
                      <a:pt x="58" y="102"/>
                    </a:cubicBezTo>
                    <a:cubicBezTo>
                      <a:pt x="65" y="114"/>
                      <a:pt x="73" y="125"/>
                      <a:pt x="82" y="137"/>
                    </a:cubicBezTo>
                    <a:cubicBezTo>
                      <a:pt x="90" y="150"/>
                      <a:pt x="100" y="162"/>
                      <a:pt x="110" y="174"/>
                    </a:cubicBezTo>
                    <a:cubicBezTo>
                      <a:pt x="119" y="186"/>
                      <a:pt x="129" y="199"/>
                      <a:pt x="140" y="210"/>
                    </a:cubicBezTo>
                    <a:cubicBezTo>
                      <a:pt x="150" y="223"/>
                      <a:pt x="161" y="234"/>
                      <a:pt x="171" y="246"/>
                    </a:cubicBezTo>
                    <a:cubicBezTo>
                      <a:pt x="182" y="257"/>
                      <a:pt x="192" y="268"/>
                      <a:pt x="203" y="278"/>
                    </a:cubicBezTo>
                    <a:cubicBezTo>
                      <a:pt x="209" y="283"/>
                      <a:pt x="214" y="288"/>
                      <a:pt x="219" y="293"/>
                    </a:cubicBezTo>
                    <a:cubicBezTo>
                      <a:pt x="224" y="298"/>
                      <a:pt x="229" y="303"/>
                      <a:pt x="234" y="308"/>
                    </a:cubicBezTo>
                    <a:cubicBezTo>
                      <a:pt x="239" y="312"/>
                      <a:pt x="244" y="317"/>
                      <a:pt x="249" y="321"/>
                    </a:cubicBezTo>
                    <a:cubicBezTo>
                      <a:pt x="254" y="325"/>
                      <a:pt x="259" y="329"/>
                      <a:pt x="263" y="333"/>
                    </a:cubicBezTo>
                    <a:cubicBezTo>
                      <a:pt x="267" y="337"/>
                      <a:pt x="272" y="341"/>
                      <a:pt x="276" y="344"/>
                    </a:cubicBezTo>
                    <a:cubicBezTo>
                      <a:pt x="280" y="348"/>
                      <a:pt x="284" y="351"/>
                      <a:pt x="288" y="354"/>
                    </a:cubicBezTo>
                    <a:cubicBezTo>
                      <a:pt x="295" y="361"/>
                      <a:pt x="302" y="366"/>
                      <a:pt x="307" y="370"/>
                    </a:cubicBezTo>
                    <a:cubicBezTo>
                      <a:pt x="318" y="379"/>
                      <a:pt x="324" y="384"/>
                      <a:pt x="324" y="384"/>
                    </a:cubicBezTo>
                    <a:cubicBezTo>
                      <a:pt x="324" y="384"/>
                      <a:pt x="318" y="380"/>
                      <a:pt x="306" y="372"/>
                    </a:cubicBezTo>
                    <a:cubicBezTo>
                      <a:pt x="300" y="368"/>
                      <a:pt x="293" y="363"/>
                      <a:pt x="285" y="357"/>
                    </a:cubicBezTo>
                    <a:cubicBezTo>
                      <a:pt x="278" y="352"/>
                      <a:pt x="269" y="345"/>
                      <a:pt x="259" y="338"/>
                    </a:cubicBezTo>
                    <a:cubicBezTo>
                      <a:pt x="250" y="330"/>
                      <a:pt x="240" y="322"/>
                      <a:pt x="229" y="313"/>
                    </a:cubicBezTo>
                    <a:cubicBezTo>
                      <a:pt x="224" y="309"/>
                      <a:pt x="219" y="304"/>
                      <a:pt x="213" y="300"/>
                    </a:cubicBezTo>
                    <a:cubicBezTo>
                      <a:pt x="208" y="295"/>
                      <a:pt x="203" y="290"/>
                      <a:pt x="197" y="285"/>
                    </a:cubicBezTo>
                    <a:cubicBezTo>
                      <a:pt x="186" y="275"/>
                      <a:pt x="175" y="263"/>
                      <a:pt x="164" y="252"/>
                    </a:cubicBezTo>
                    <a:cubicBezTo>
                      <a:pt x="153" y="241"/>
                      <a:pt x="142" y="229"/>
                      <a:pt x="132" y="217"/>
                    </a:cubicBezTo>
                    <a:cubicBezTo>
                      <a:pt x="121" y="205"/>
                      <a:pt x="112" y="192"/>
                      <a:pt x="102" y="180"/>
                    </a:cubicBezTo>
                    <a:cubicBezTo>
                      <a:pt x="97" y="174"/>
                      <a:pt x="92" y="167"/>
                      <a:pt x="88" y="161"/>
                    </a:cubicBezTo>
                    <a:cubicBezTo>
                      <a:pt x="83" y="155"/>
                      <a:pt x="79" y="149"/>
                      <a:pt x="75" y="143"/>
                    </a:cubicBezTo>
                    <a:cubicBezTo>
                      <a:pt x="71" y="136"/>
                      <a:pt x="66" y="130"/>
                      <a:pt x="63" y="124"/>
                    </a:cubicBezTo>
                    <a:cubicBezTo>
                      <a:pt x="59" y="118"/>
                      <a:pt x="55" y="112"/>
                      <a:pt x="52" y="106"/>
                    </a:cubicBezTo>
                    <a:cubicBezTo>
                      <a:pt x="48" y="100"/>
                      <a:pt x="45" y="94"/>
                      <a:pt x="42" y="89"/>
                    </a:cubicBezTo>
                    <a:cubicBezTo>
                      <a:pt x="38" y="83"/>
                      <a:pt x="35" y="78"/>
                      <a:pt x="33" y="72"/>
                    </a:cubicBezTo>
                    <a:cubicBezTo>
                      <a:pt x="27" y="62"/>
                      <a:pt x="22" y="52"/>
                      <a:pt x="18" y="43"/>
                    </a:cubicBezTo>
                    <a:cubicBezTo>
                      <a:pt x="14" y="34"/>
                      <a:pt x="11" y="26"/>
                      <a:pt x="8" y="20"/>
                    </a:cubicBezTo>
                    <a:cubicBezTo>
                      <a:pt x="3" y="7"/>
                      <a:pt x="0" y="0"/>
                      <a:pt x="0" y="0"/>
                    </a:cubicBezTo>
                    <a:close/>
                  </a:path>
                </a:pathLst>
              </a:custGeom>
              <a:gradFill>
                <a:gsLst>
                  <a:gs pos="72000">
                    <a:srgbClr val="DDDDDD">
                      <a:lumMod val="92000"/>
                      <a:lumOff val="8000"/>
                    </a:srgbClr>
                  </a:gs>
                  <a:gs pos="0">
                    <a:schemeClr val="bg1">
                      <a:lumMod val="79000"/>
                    </a:schemeClr>
                  </a:gs>
                  <a:gs pos="35000">
                    <a:schemeClr val="bg1">
                      <a:lumMod val="99000"/>
                      <a:lumOff val="1000"/>
                    </a:schemeClr>
                  </a:gs>
                  <a:gs pos="100000">
                    <a:schemeClr val="bg1">
                      <a:lumMod val="92000"/>
                    </a:schemeClr>
                  </a:gs>
                </a:gsLst>
                <a:lin ang="180000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43" name="组合 42"/>
            <p:cNvGrpSpPr/>
            <p:nvPr/>
          </p:nvGrpSpPr>
          <p:grpSpPr>
            <a:xfrm rot="14400000">
              <a:off x="4846123" y="4365834"/>
              <a:ext cx="2260181" cy="2114550"/>
              <a:chOff x="2815057" y="1402715"/>
              <a:chExt cx="2260181" cy="2114550"/>
            </a:xfrm>
          </p:grpSpPr>
          <p:sp>
            <p:nvSpPr>
              <p:cNvPr id="44" name="Freeform 14"/>
              <p:cNvSpPr>
                <a:spLocks/>
              </p:cNvSpPr>
              <p:nvPr/>
            </p:nvSpPr>
            <p:spPr bwMode="auto">
              <a:xfrm>
                <a:off x="2829560" y="1402715"/>
                <a:ext cx="2230438" cy="2114550"/>
              </a:xfrm>
              <a:custGeom>
                <a:avLst/>
                <a:gdLst>
                  <a:gd name="T0" fmla="*/ 592 w 592"/>
                  <a:gd name="T1" fmla="*/ 385 h 561"/>
                  <a:gd name="T2" fmla="*/ 490 w 592"/>
                  <a:gd name="T3" fmla="*/ 561 h 561"/>
                  <a:gd name="T4" fmla="*/ 0 w 592"/>
                  <a:gd name="T5" fmla="*/ 465 h 561"/>
                  <a:gd name="T6" fmla="*/ 269 w 592"/>
                  <a:gd name="T7" fmla="*/ 0 h 561"/>
                  <a:gd name="T8" fmla="*/ 592 w 592"/>
                  <a:gd name="T9" fmla="*/ 385 h 561"/>
                </a:gdLst>
                <a:ahLst/>
                <a:cxnLst>
                  <a:cxn ang="0">
                    <a:pos x="T0" y="T1"/>
                  </a:cxn>
                  <a:cxn ang="0">
                    <a:pos x="T2" y="T3"/>
                  </a:cxn>
                  <a:cxn ang="0">
                    <a:pos x="T4" y="T5"/>
                  </a:cxn>
                  <a:cxn ang="0">
                    <a:pos x="T6" y="T7"/>
                  </a:cxn>
                  <a:cxn ang="0">
                    <a:pos x="T8" y="T9"/>
                  </a:cxn>
                </a:cxnLst>
                <a:rect l="0" t="0" r="r" b="b"/>
                <a:pathLst>
                  <a:path w="592" h="561">
                    <a:moveTo>
                      <a:pt x="592" y="385"/>
                    </a:moveTo>
                    <a:cubicBezTo>
                      <a:pt x="490" y="561"/>
                      <a:pt x="490" y="561"/>
                      <a:pt x="490" y="561"/>
                    </a:cubicBezTo>
                    <a:cubicBezTo>
                      <a:pt x="313" y="481"/>
                      <a:pt x="146" y="447"/>
                      <a:pt x="0" y="465"/>
                    </a:cubicBezTo>
                    <a:cubicBezTo>
                      <a:pt x="269" y="0"/>
                      <a:pt x="269" y="0"/>
                      <a:pt x="269" y="0"/>
                    </a:cubicBezTo>
                    <a:cubicBezTo>
                      <a:pt x="325" y="136"/>
                      <a:pt x="434" y="271"/>
                      <a:pt x="592" y="385"/>
                    </a:cubicBezTo>
                    <a:close/>
                  </a:path>
                </a:pathLst>
              </a:custGeom>
              <a:gradFill>
                <a:gsLst>
                  <a:gs pos="72000">
                    <a:srgbClr val="DDDDDD">
                      <a:lumMod val="96000"/>
                      <a:lumOff val="4000"/>
                    </a:srgbClr>
                  </a:gs>
                  <a:gs pos="15000">
                    <a:schemeClr val="bg1">
                      <a:lumMod val="75000"/>
                    </a:schemeClr>
                  </a:gs>
                  <a:gs pos="0">
                    <a:schemeClr val="bg1">
                      <a:lumMod val="75000"/>
                    </a:schemeClr>
                  </a:gs>
                  <a:gs pos="44000">
                    <a:schemeClr val="bg1">
                      <a:lumMod val="98000"/>
                    </a:schemeClr>
                  </a:gs>
                  <a:gs pos="100000">
                    <a:schemeClr val="bg1">
                      <a:lumMod val="75000"/>
                    </a:schemeClr>
                  </a:gs>
                </a:gsLst>
                <a:lin ang="1860000" scaled="0"/>
              </a:gradFill>
              <a:ln>
                <a:no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5" name="Freeform 26"/>
              <p:cNvSpPr>
                <a:spLocks/>
              </p:cNvSpPr>
              <p:nvPr/>
            </p:nvSpPr>
            <p:spPr bwMode="auto">
              <a:xfrm>
                <a:off x="2815057" y="3110334"/>
                <a:ext cx="1852613" cy="404812"/>
              </a:xfrm>
              <a:custGeom>
                <a:avLst/>
                <a:gdLst>
                  <a:gd name="T0" fmla="*/ 491 w 491"/>
                  <a:gd name="T1" fmla="*/ 105 h 105"/>
                  <a:gd name="T2" fmla="*/ 470 w 491"/>
                  <a:gd name="T3" fmla="*/ 97 h 105"/>
                  <a:gd name="T4" fmla="*/ 447 w 491"/>
                  <a:gd name="T5" fmla="*/ 88 h 105"/>
                  <a:gd name="T6" fmla="*/ 417 w 491"/>
                  <a:gd name="T7" fmla="*/ 77 h 105"/>
                  <a:gd name="T8" fmla="*/ 399 w 491"/>
                  <a:gd name="T9" fmla="*/ 71 h 105"/>
                  <a:gd name="T10" fmla="*/ 381 w 491"/>
                  <a:gd name="T11" fmla="*/ 64 h 105"/>
                  <a:gd name="T12" fmla="*/ 361 w 491"/>
                  <a:gd name="T13" fmla="*/ 58 h 105"/>
                  <a:gd name="T14" fmla="*/ 340 w 491"/>
                  <a:gd name="T15" fmla="*/ 52 h 105"/>
                  <a:gd name="T16" fmla="*/ 296 w 491"/>
                  <a:gd name="T17" fmla="*/ 39 h 105"/>
                  <a:gd name="T18" fmla="*/ 273 w 491"/>
                  <a:gd name="T19" fmla="*/ 33 h 105"/>
                  <a:gd name="T20" fmla="*/ 250 w 491"/>
                  <a:gd name="T21" fmla="*/ 28 h 105"/>
                  <a:gd name="T22" fmla="*/ 227 w 491"/>
                  <a:gd name="T23" fmla="*/ 23 h 105"/>
                  <a:gd name="T24" fmla="*/ 204 w 491"/>
                  <a:gd name="T25" fmla="*/ 19 h 105"/>
                  <a:gd name="T26" fmla="*/ 159 w 491"/>
                  <a:gd name="T27" fmla="*/ 13 h 105"/>
                  <a:gd name="T28" fmla="*/ 117 w 491"/>
                  <a:gd name="T29" fmla="*/ 8 h 105"/>
                  <a:gd name="T30" fmla="*/ 97 w 491"/>
                  <a:gd name="T31" fmla="*/ 7 h 105"/>
                  <a:gd name="T32" fmla="*/ 79 w 491"/>
                  <a:gd name="T33" fmla="*/ 7 h 105"/>
                  <a:gd name="T34" fmla="*/ 47 w 491"/>
                  <a:gd name="T35" fmla="*/ 7 h 105"/>
                  <a:gd name="T36" fmla="*/ 22 w 491"/>
                  <a:gd name="T37" fmla="*/ 7 h 105"/>
                  <a:gd name="T38" fmla="*/ 0 w 491"/>
                  <a:gd name="T39" fmla="*/ 9 h 105"/>
                  <a:gd name="T40" fmla="*/ 22 w 491"/>
                  <a:gd name="T41" fmla="*/ 5 h 105"/>
                  <a:gd name="T42" fmla="*/ 47 w 491"/>
                  <a:gd name="T43" fmla="*/ 3 h 105"/>
                  <a:gd name="T44" fmla="*/ 79 w 491"/>
                  <a:gd name="T45" fmla="*/ 1 h 105"/>
                  <a:gd name="T46" fmla="*/ 98 w 491"/>
                  <a:gd name="T47" fmla="*/ 1 h 105"/>
                  <a:gd name="T48" fmla="*/ 118 w 491"/>
                  <a:gd name="T49" fmla="*/ 1 h 105"/>
                  <a:gd name="T50" fmla="*/ 139 w 491"/>
                  <a:gd name="T51" fmla="*/ 2 h 105"/>
                  <a:gd name="T52" fmla="*/ 160 w 491"/>
                  <a:gd name="T53" fmla="*/ 4 h 105"/>
                  <a:gd name="T54" fmla="*/ 183 w 491"/>
                  <a:gd name="T55" fmla="*/ 6 h 105"/>
                  <a:gd name="T56" fmla="*/ 206 w 491"/>
                  <a:gd name="T57" fmla="*/ 10 h 105"/>
                  <a:gd name="T58" fmla="*/ 229 w 491"/>
                  <a:gd name="T59" fmla="*/ 14 h 105"/>
                  <a:gd name="T60" fmla="*/ 253 w 491"/>
                  <a:gd name="T61" fmla="*/ 18 h 105"/>
                  <a:gd name="T62" fmla="*/ 276 w 491"/>
                  <a:gd name="T63" fmla="*/ 24 h 105"/>
                  <a:gd name="T64" fmla="*/ 299 w 491"/>
                  <a:gd name="T65" fmla="*/ 30 h 105"/>
                  <a:gd name="T66" fmla="*/ 343 w 491"/>
                  <a:gd name="T67" fmla="*/ 43 h 105"/>
                  <a:gd name="T68" fmla="*/ 363 w 491"/>
                  <a:gd name="T69" fmla="*/ 50 h 105"/>
                  <a:gd name="T70" fmla="*/ 383 w 491"/>
                  <a:gd name="T71" fmla="*/ 57 h 105"/>
                  <a:gd name="T72" fmla="*/ 419 w 491"/>
                  <a:gd name="T73" fmla="*/ 71 h 105"/>
                  <a:gd name="T74" fmla="*/ 448 w 491"/>
                  <a:gd name="T75" fmla="*/ 84 h 105"/>
                  <a:gd name="T76" fmla="*/ 471 w 491"/>
                  <a:gd name="T77" fmla="*/ 95 h 105"/>
                  <a:gd name="T78" fmla="*/ 491 w 491"/>
                  <a:gd name="T79"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1" h="105">
                    <a:moveTo>
                      <a:pt x="491" y="105"/>
                    </a:moveTo>
                    <a:cubicBezTo>
                      <a:pt x="491" y="105"/>
                      <a:pt x="483" y="102"/>
                      <a:pt x="470" y="97"/>
                    </a:cubicBezTo>
                    <a:cubicBezTo>
                      <a:pt x="464" y="94"/>
                      <a:pt x="456" y="91"/>
                      <a:pt x="447" y="88"/>
                    </a:cubicBezTo>
                    <a:cubicBezTo>
                      <a:pt x="438" y="85"/>
                      <a:pt x="428" y="81"/>
                      <a:pt x="417" y="77"/>
                    </a:cubicBezTo>
                    <a:cubicBezTo>
                      <a:pt x="411" y="75"/>
                      <a:pt x="405" y="73"/>
                      <a:pt x="399" y="71"/>
                    </a:cubicBezTo>
                    <a:cubicBezTo>
                      <a:pt x="393" y="69"/>
                      <a:pt x="387" y="66"/>
                      <a:pt x="381" y="64"/>
                    </a:cubicBezTo>
                    <a:cubicBezTo>
                      <a:pt x="374" y="62"/>
                      <a:pt x="367" y="60"/>
                      <a:pt x="361" y="58"/>
                    </a:cubicBezTo>
                    <a:cubicBezTo>
                      <a:pt x="354" y="56"/>
                      <a:pt x="347" y="54"/>
                      <a:pt x="340" y="52"/>
                    </a:cubicBezTo>
                    <a:cubicBezTo>
                      <a:pt x="326" y="47"/>
                      <a:pt x="311" y="43"/>
                      <a:pt x="296" y="39"/>
                    </a:cubicBezTo>
                    <a:cubicBezTo>
                      <a:pt x="289" y="37"/>
                      <a:pt x="281" y="35"/>
                      <a:pt x="273" y="33"/>
                    </a:cubicBezTo>
                    <a:cubicBezTo>
                      <a:pt x="266" y="32"/>
                      <a:pt x="258" y="30"/>
                      <a:pt x="250" y="28"/>
                    </a:cubicBezTo>
                    <a:cubicBezTo>
                      <a:pt x="243" y="27"/>
                      <a:pt x="235" y="25"/>
                      <a:pt x="227" y="23"/>
                    </a:cubicBezTo>
                    <a:cubicBezTo>
                      <a:pt x="220" y="22"/>
                      <a:pt x="212" y="21"/>
                      <a:pt x="204" y="19"/>
                    </a:cubicBezTo>
                    <a:cubicBezTo>
                      <a:pt x="189" y="17"/>
                      <a:pt x="174" y="14"/>
                      <a:pt x="159" y="13"/>
                    </a:cubicBezTo>
                    <a:cubicBezTo>
                      <a:pt x="145" y="11"/>
                      <a:pt x="131" y="10"/>
                      <a:pt x="117" y="8"/>
                    </a:cubicBezTo>
                    <a:cubicBezTo>
                      <a:pt x="110" y="8"/>
                      <a:pt x="104" y="8"/>
                      <a:pt x="97" y="7"/>
                    </a:cubicBezTo>
                    <a:cubicBezTo>
                      <a:pt x="91" y="7"/>
                      <a:pt x="85" y="7"/>
                      <a:pt x="79" y="7"/>
                    </a:cubicBezTo>
                    <a:cubicBezTo>
                      <a:pt x="67" y="7"/>
                      <a:pt x="56" y="6"/>
                      <a:pt x="47" y="7"/>
                    </a:cubicBezTo>
                    <a:cubicBezTo>
                      <a:pt x="37" y="7"/>
                      <a:pt x="29" y="7"/>
                      <a:pt x="22" y="7"/>
                    </a:cubicBezTo>
                    <a:cubicBezTo>
                      <a:pt x="8" y="8"/>
                      <a:pt x="0" y="9"/>
                      <a:pt x="0" y="9"/>
                    </a:cubicBezTo>
                    <a:cubicBezTo>
                      <a:pt x="0" y="9"/>
                      <a:pt x="8" y="7"/>
                      <a:pt x="22" y="5"/>
                    </a:cubicBezTo>
                    <a:cubicBezTo>
                      <a:pt x="29" y="4"/>
                      <a:pt x="37" y="4"/>
                      <a:pt x="47" y="3"/>
                    </a:cubicBezTo>
                    <a:cubicBezTo>
                      <a:pt x="56" y="2"/>
                      <a:pt x="67" y="1"/>
                      <a:pt x="79" y="1"/>
                    </a:cubicBezTo>
                    <a:cubicBezTo>
                      <a:pt x="85" y="0"/>
                      <a:pt x="91" y="1"/>
                      <a:pt x="98" y="1"/>
                    </a:cubicBezTo>
                    <a:cubicBezTo>
                      <a:pt x="104" y="1"/>
                      <a:pt x="111" y="1"/>
                      <a:pt x="118" y="1"/>
                    </a:cubicBezTo>
                    <a:cubicBezTo>
                      <a:pt x="124" y="1"/>
                      <a:pt x="131" y="2"/>
                      <a:pt x="139" y="2"/>
                    </a:cubicBezTo>
                    <a:cubicBezTo>
                      <a:pt x="146" y="2"/>
                      <a:pt x="153" y="3"/>
                      <a:pt x="160" y="4"/>
                    </a:cubicBezTo>
                    <a:cubicBezTo>
                      <a:pt x="168" y="4"/>
                      <a:pt x="175" y="5"/>
                      <a:pt x="183" y="6"/>
                    </a:cubicBezTo>
                    <a:cubicBezTo>
                      <a:pt x="191" y="7"/>
                      <a:pt x="198" y="8"/>
                      <a:pt x="206" y="10"/>
                    </a:cubicBezTo>
                    <a:cubicBezTo>
                      <a:pt x="214" y="11"/>
                      <a:pt x="221" y="12"/>
                      <a:pt x="229" y="14"/>
                    </a:cubicBezTo>
                    <a:cubicBezTo>
                      <a:pt x="237" y="15"/>
                      <a:pt x="245" y="17"/>
                      <a:pt x="253" y="18"/>
                    </a:cubicBezTo>
                    <a:cubicBezTo>
                      <a:pt x="260" y="20"/>
                      <a:pt x="268" y="22"/>
                      <a:pt x="276" y="24"/>
                    </a:cubicBezTo>
                    <a:cubicBezTo>
                      <a:pt x="283" y="26"/>
                      <a:pt x="291" y="28"/>
                      <a:pt x="299" y="30"/>
                    </a:cubicBezTo>
                    <a:cubicBezTo>
                      <a:pt x="314" y="34"/>
                      <a:pt x="328" y="38"/>
                      <a:pt x="343" y="43"/>
                    </a:cubicBezTo>
                    <a:cubicBezTo>
                      <a:pt x="350" y="45"/>
                      <a:pt x="357" y="48"/>
                      <a:pt x="363" y="50"/>
                    </a:cubicBezTo>
                    <a:cubicBezTo>
                      <a:pt x="370" y="52"/>
                      <a:pt x="377" y="55"/>
                      <a:pt x="383" y="57"/>
                    </a:cubicBezTo>
                    <a:cubicBezTo>
                      <a:pt x="396" y="62"/>
                      <a:pt x="408" y="67"/>
                      <a:pt x="419" y="71"/>
                    </a:cubicBezTo>
                    <a:cubicBezTo>
                      <a:pt x="430" y="76"/>
                      <a:pt x="440" y="80"/>
                      <a:pt x="448" y="84"/>
                    </a:cubicBezTo>
                    <a:cubicBezTo>
                      <a:pt x="457" y="88"/>
                      <a:pt x="465" y="92"/>
                      <a:pt x="471" y="95"/>
                    </a:cubicBezTo>
                    <a:cubicBezTo>
                      <a:pt x="483" y="101"/>
                      <a:pt x="491" y="105"/>
                      <a:pt x="491" y="105"/>
                    </a:cubicBezTo>
                    <a:close/>
                  </a:path>
                </a:pathLst>
              </a:custGeom>
              <a:gradFill>
                <a:gsLst>
                  <a:gs pos="0">
                    <a:schemeClr val="bg1">
                      <a:lumMod val="81000"/>
                    </a:schemeClr>
                  </a:gs>
                  <a:gs pos="65000">
                    <a:srgbClr val="EFEFEF">
                      <a:lumMod val="99000"/>
                    </a:srgbClr>
                  </a:gs>
                  <a:gs pos="35000">
                    <a:schemeClr val="bg1">
                      <a:lumMod val="96000"/>
                      <a:lumOff val="4000"/>
                    </a:schemeClr>
                  </a:gs>
                  <a:gs pos="100000">
                    <a:schemeClr val="bg1">
                      <a:lumMod val="89000"/>
                    </a:schemeClr>
                  </a:gs>
                </a:gsLst>
                <a:lin ang="240000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6" name="Freeform 30"/>
              <p:cNvSpPr>
                <a:spLocks/>
              </p:cNvSpPr>
              <p:nvPr/>
            </p:nvSpPr>
            <p:spPr bwMode="auto">
              <a:xfrm>
                <a:off x="3848100" y="1414464"/>
                <a:ext cx="1227138" cy="1450975"/>
              </a:xfrm>
              <a:custGeom>
                <a:avLst/>
                <a:gdLst>
                  <a:gd name="T0" fmla="*/ 0 w 324"/>
                  <a:gd name="T1" fmla="*/ 0 h 384"/>
                  <a:gd name="T2" fmla="*/ 10 w 324"/>
                  <a:gd name="T3" fmla="*/ 19 h 384"/>
                  <a:gd name="T4" fmla="*/ 22 w 324"/>
                  <a:gd name="T5" fmla="*/ 41 h 384"/>
                  <a:gd name="T6" fmla="*/ 38 w 324"/>
                  <a:gd name="T7" fmla="*/ 70 h 384"/>
                  <a:gd name="T8" fmla="*/ 47 w 324"/>
                  <a:gd name="T9" fmla="*/ 85 h 384"/>
                  <a:gd name="T10" fmla="*/ 58 w 324"/>
                  <a:gd name="T11" fmla="*/ 102 h 384"/>
                  <a:gd name="T12" fmla="*/ 82 w 324"/>
                  <a:gd name="T13" fmla="*/ 137 h 384"/>
                  <a:gd name="T14" fmla="*/ 110 w 324"/>
                  <a:gd name="T15" fmla="*/ 174 h 384"/>
                  <a:gd name="T16" fmla="*/ 140 w 324"/>
                  <a:gd name="T17" fmla="*/ 210 h 384"/>
                  <a:gd name="T18" fmla="*/ 171 w 324"/>
                  <a:gd name="T19" fmla="*/ 246 h 384"/>
                  <a:gd name="T20" fmla="*/ 203 w 324"/>
                  <a:gd name="T21" fmla="*/ 278 h 384"/>
                  <a:gd name="T22" fmla="*/ 219 w 324"/>
                  <a:gd name="T23" fmla="*/ 293 h 384"/>
                  <a:gd name="T24" fmla="*/ 234 w 324"/>
                  <a:gd name="T25" fmla="*/ 308 h 384"/>
                  <a:gd name="T26" fmla="*/ 249 w 324"/>
                  <a:gd name="T27" fmla="*/ 321 h 384"/>
                  <a:gd name="T28" fmla="*/ 263 w 324"/>
                  <a:gd name="T29" fmla="*/ 333 h 384"/>
                  <a:gd name="T30" fmla="*/ 276 w 324"/>
                  <a:gd name="T31" fmla="*/ 344 h 384"/>
                  <a:gd name="T32" fmla="*/ 288 w 324"/>
                  <a:gd name="T33" fmla="*/ 354 h 384"/>
                  <a:gd name="T34" fmla="*/ 307 w 324"/>
                  <a:gd name="T35" fmla="*/ 370 h 384"/>
                  <a:gd name="T36" fmla="*/ 324 w 324"/>
                  <a:gd name="T37" fmla="*/ 384 h 384"/>
                  <a:gd name="T38" fmla="*/ 306 w 324"/>
                  <a:gd name="T39" fmla="*/ 372 h 384"/>
                  <a:gd name="T40" fmla="*/ 285 w 324"/>
                  <a:gd name="T41" fmla="*/ 357 h 384"/>
                  <a:gd name="T42" fmla="*/ 259 w 324"/>
                  <a:gd name="T43" fmla="*/ 338 h 384"/>
                  <a:gd name="T44" fmla="*/ 229 w 324"/>
                  <a:gd name="T45" fmla="*/ 313 h 384"/>
                  <a:gd name="T46" fmla="*/ 213 w 324"/>
                  <a:gd name="T47" fmla="*/ 300 h 384"/>
                  <a:gd name="T48" fmla="*/ 197 w 324"/>
                  <a:gd name="T49" fmla="*/ 285 h 384"/>
                  <a:gd name="T50" fmla="*/ 164 w 324"/>
                  <a:gd name="T51" fmla="*/ 252 h 384"/>
                  <a:gd name="T52" fmla="*/ 132 w 324"/>
                  <a:gd name="T53" fmla="*/ 217 h 384"/>
                  <a:gd name="T54" fmla="*/ 102 w 324"/>
                  <a:gd name="T55" fmla="*/ 180 h 384"/>
                  <a:gd name="T56" fmla="*/ 88 w 324"/>
                  <a:gd name="T57" fmla="*/ 161 h 384"/>
                  <a:gd name="T58" fmla="*/ 75 w 324"/>
                  <a:gd name="T59" fmla="*/ 143 h 384"/>
                  <a:gd name="T60" fmla="*/ 63 w 324"/>
                  <a:gd name="T61" fmla="*/ 124 h 384"/>
                  <a:gd name="T62" fmla="*/ 52 w 324"/>
                  <a:gd name="T63" fmla="*/ 106 h 384"/>
                  <a:gd name="T64" fmla="*/ 42 w 324"/>
                  <a:gd name="T65" fmla="*/ 89 h 384"/>
                  <a:gd name="T66" fmla="*/ 33 w 324"/>
                  <a:gd name="T67" fmla="*/ 72 h 384"/>
                  <a:gd name="T68" fmla="*/ 18 w 324"/>
                  <a:gd name="T69" fmla="*/ 43 h 384"/>
                  <a:gd name="T70" fmla="*/ 8 w 324"/>
                  <a:gd name="T71" fmla="*/ 20 h 384"/>
                  <a:gd name="T72" fmla="*/ 0 w 324"/>
                  <a:gd name="T73"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4" h="384">
                    <a:moveTo>
                      <a:pt x="0" y="0"/>
                    </a:moveTo>
                    <a:cubicBezTo>
                      <a:pt x="0" y="0"/>
                      <a:pt x="4" y="7"/>
                      <a:pt x="10" y="19"/>
                    </a:cubicBezTo>
                    <a:cubicBezTo>
                      <a:pt x="13" y="25"/>
                      <a:pt x="17" y="33"/>
                      <a:pt x="22" y="41"/>
                    </a:cubicBezTo>
                    <a:cubicBezTo>
                      <a:pt x="26" y="50"/>
                      <a:pt x="32" y="59"/>
                      <a:pt x="38" y="70"/>
                    </a:cubicBezTo>
                    <a:cubicBezTo>
                      <a:pt x="41" y="75"/>
                      <a:pt x="44" y="80"/>
                      <a:pt x="47" y="85"/>
                    </a:cubicBezTo>
                    <a:cubicBezTo>
                      <a:pt x="51" y="91"/>
                      <a:pt x="54" y="97"/>
                      <a:pt x="58" y="102"/>
                    </a:cubicBezTo>
                    <a:cubicBezTo>
                      <a:pt x="65" y="114"/>
                      <a:pt x="73" y="125"/>
                      <a:pt x="82" y="137"/>
                    </a:cubicBezTo>
                    <a:cubicBezTo>
                      <a:pt x="90" y="150"/>
                      <a:pt x="100" y="162"/>
                      <a:pt x="110" y="174"/>
                    </a:cubicBezTo>
                    <a:cubicBezTo>
                      <a:pt x="119" y="186"/>
                      <a:pt x="129" y="199"/>
                      <a:pt x="140" y="210"/>
                    </a:cubicBezTo>
                    <a:cubicBezTo>
                      <a:pt x="150" y="223"/>
                      <a:pt x="161" y="234"/>
                      <a:pt x="171" y="246"/>
                    </a:cubicBezTo>
                    <a:cubicBezTo>
                      <a:pt x="182" y="257"/>
                      <a:pt x="192" y="268"/>
                      <a:pt x="203" y="278"/>
                    </a:cubicBezTo>
                    <a:cubicBezTo>
                      <a:pt x="209" y="283"/>
                      <a:pt x="214" y="288"/>
                      <a:pt x="219" y="293"/>
                    </a:cubicBezTo>
                    <a:cubicBezTo>
                      <a:pt x="224" y="298"/>
                      <a:pt x="229" y="303"/>
                      <a:pt x="234" y="308"/>
                    </a:cubicBezTo>
                    <a:cubicBezTo>
                      <a:pt x="239" y="312"/>
                      <a:pt x="244" y="317"/>
                      <a:pt x="249" y="321"/>
                    </a:cubicBezTo>
                    <a:cubicBezTo>
                      <a:pt x="254" y="325"/>
                      <a:pt x="259" y="329"/>
                      <a:pt x="263" y="333"/>
                    </a:cubicBezTo>
                    <a:cubicBezTo>
                      <a:pt x="267" y="337"/>
                      <a:pt x="272" y="341"/>
                      <a:pt x="276" y="344"/>
                    </a:cubicBezTo>
                    <a:cubicBezTo>
                      <a:pt x="280" y="348"/>
                      <a:pt x="284" y="351"/>
                      <a:pt x="288" y="354"/>
                    </a:cubicBezTo>
                    <a:cubicBezTo>
                      <a:pt x="295" y="361"/>
                      <a:pt x="302" y="366"/>
                      <a:pt x="307" y="370"/>
                    </a:cubicBezTo>
                    <a:cubicBezTo>
                      <a:pt x="318" y="379"/>
                      <a:pt x="324" y="384"/>
                      <a:pt x="324" y="384"/>
                    </a:cubicBezTo>
                    <a:cubicBezTo>
                      <a:pt x="324" y="384"/>
                      <a:pt x="318" y="380"/>
                      <a:pt x="306" y="372"/>
                    </a:cubicBezTo>
                    <a:cubicBezTo>
                      <a:pt x="300" y="368"/>
                      <a:pt x="293" y="363"/>
                      <a:pt x="285" y="357"/>
                    </a:cubicBezTo>
                    <a:cubicBezTo>
                      <a:pt x="278" y="352"/>
                      <a:pt x="269" y="345"/>
                      <a:pt x="259" y="338"/>
                    </a:cubicBezTo>
                    <a:cubicBezTo>
                      <a:pt x="250" y="330"/>
                      <a:pt x="240" y="322"/>
                      <a:pt x="229" y="313"/>
                    </a:cubicBezTo>
                    <a:cubicBezTo>
                      <a:pt x="224" y="309"/>
                      <a:pt x="219" y="304"/>
                      <a:pt x="213" y="300"/>
                    </a:cubicBezTo>
                    <a:cubicBezTo>
                      <a:pt x="208" y="295"/>
                      <a:pt x="203" y="290"/>
                      <a:pt x="197" y="285"/>
                    </a:cubicBezTo>
                    <a:cubicBezTo>
                      <a:pt x="186" y="275"/>
                      <a:pt x="175" y="263"/>
                      <a:pt x="164" y="252"/>
                    </a:cubicBezTo>
                    <a:cubicBezTo>
                      <a:pt x="153" y="241"/>
                      <a:pt x="142" y="229"/>
                      <a:pt x="132" y="217"/>
                    </a:cubicBezTo>
                    <a:cubicBezTo>
                      <a:pt x="121" y="205"/>
                      <a:pt x="112" y="192"/>
                      <a:pt x="102" y="180"/>
                    </a:cubicBezTo>
                    <a:cubicBezTo>
                      <a:pt x="97" y="174"/>
                      <a:pt x="92" y="167"/>
                      <a:pt x="88" y="161"/>
                    </a:cubicBezTo>
                    <a:cubicBezTo>
                      <a:pt x="83" y="155"/>
                      <a:pt x="79" y="149"/>
                      <a:pt x="75" y="143"/>
                    </a:cubicBezTo>
                    <a:cubicBezTo>
                      <a:pt x="71" y="136"/>
                      <a:pt x="66" y="130"/>
                      <a:pt x="63" y="124"/>
                    </a:cubicBezTo>
                    <a:cubicBezTo>
                      <a:pt x="59" y="118"/>
                      <a:pt x="55" y="112"/>
                      <a:pt x="52" y="106"/>
                    </a:cubicBezTo>
                    <a:cubicBezTo>
                      <a:pt x="48" y="100"/>
                      <a:pt x="45" y="94"/>
                      <a:pt x="42" y="89"/>
                    </a:cubicBezTo>
                    <a:cubicBezTo>
                      <a:pt x="38" y="83"/>
                      <a:pt x="35" y="78"/>
                      <a:pt x="33" y="72"/>
                    </a:cubicBezTo>
                    <a:cubicBezTo>
                      <a:pt x="27" y="62"/>
                      <a:pt x="22" y="52"/>
                      <a:pt x="18" y="43"/>
                    </a:cubicBezTo>
                    <a:cubicBezTo>
                      <a:pt x="14" y="34"/>
                      <a:pt x="11" y="26"/>
                      <a:pt x="8" y="20"/>
                    </a:cubicBezTo>
                    <a:cubicBezTo>
                      <a:pt x="3" y="7"/>
                      <a:pt x="0" y="0"/>
                      <a:pt x="0" y="0"/>
                    </a:cubicBezTo>
                    <a:close/>
                  </a:path>
                </a:pathLst>
              </a:custGeom>
              <a:gradFill>
                <a:gsLst>
                  <a:gs pos="72000">
                    <a:srgbClr val="DDDDDD">
                      <a:lumMod val="92000"/>
                      <a:lumOff val="8000"/>
                    </a:srgbClr>
                  </a:gs>
                  <a:gs pos="0">
                    <a:schemeClr val="bg1">
                      <a:lumMod val="79000"/>
                    </a:schemeClr>
                  </a:gs>
                  <a:gs pos="35000">
                    <a:schemeClr val="bg1">
                      <a:lumMod val="99000"/>
                      <a:lumOff val="1000"/>
                    </a:schemeClr>
                  </a:gs>
                  <a:gs pos="100000">
                    <a:schemeClr val="bg1">
                      <a:lumMod val="92000"/>
                    </a:schemeClr>
                  </a:gs>
                </a:gsLst>
                <a:lin ang="180000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63" name="组合 62"/>
            <p:cNvGrpSpPr/>
            <p:nvPr/>
          </p:nvGrpSpPr>
          <p:grpSpPr>
            <a:xfrm>
              <a:off x="5146674" y="2706825"/>
              <a:ext cx="573273" cy="881611"/>
              <a:chOff x="4455614" y="2706825"/>
              <a:chExt cx="573273" cy="881611"/>
            </a:xfrm>
          </p:grpSpPr>
          <p:sp>
            <p:nvSpPr>
              <p:cNvPr id="61" name="Freeform 39"/>
              <p:cNvSpPr>
                <a:spLocks/>
              </p:cNvSpPr>
              <p:nvPr/>
            </p:nvSpPr>
            <p:spPr bwMode="auto">
              <a:xfrm>
                <a:off x="4455614" y="3475723"/>
                <a:ext cx="157163" cy="112713"/>
              </a:xfrm>
              <a:custGeom>
                <a:avLst/>
                <a:gdLst>
                  <a:gd name="T0" fmla="*/ 39 w 39"/>
                  <a:gd name="T1" fmla="*/ 10 h 27"/>
                  <a:gd name="T2" fmla="*/ 0 w 39"/>
                  <a:gd name="T3" fmla="*/ 26 h 27"/>
                  <a:gd name="T4" fmla="*/ 15 w 39"/>
                  <a:gd name="T5" fmla="*/ 0 h 27"/>
                  <a:gd name="T6" fmla="*/ 39 w 39"/>
                  <a:gd name="T7" fmla="*/ 10 h 27"/>
                </a:gdLst>
                <a:ahLst/>
                <a:cxnLst>
                  <a:cxn ang="0">
                    <a:pos x="T0" y="T1"/>
                  </a:cxn>
                  <a:cxn ang="0">
                    <a:pos x="T2" y="T3"/>
                  </a:cxn>
                  <a:cxn ang="0">
                    <a:pos x="T4" y="T5"/>
                  </a:cxn>
                  <a:cxn ang="0">
                    <a:pos x="T6" y="T7"/>
                  </a:cxn>
                </a:cxnLst>
                <a:rect l="0" t="0" r="r" b="b"/>
                <a:pathLst>
                  <a:path w="39" h="27">
                    <a:moveTo>
                      <a:pt x="39" y="10"/>
                    </a:moveTo>
                    <a:cubicBezTo>
                      <a:pt x="39" y="10"/>
                      <a:pt x="25" y="27"/>
                      <a:pt x="0" y="26"/>
                    </a:cubicBezTo>
                    <a:cubicBezTo>
                      <a:pt x="15" y="0"/>
                      <a:pt x="15" y="0"/>
                      <a:pt x="15" y="0"/>
                    </a:cubicBezTo>
                    <a:cubicBezTo>
                      <a:pt x="15" y="0"/>
                      <a:pt x="33" y="7"/>
                      <a:pt x="39" y="10"/>
                    </a:cubicBezTo>
                    <a:close/>
                  </a:path>
                </a:pathLst>
              </a:custGeom>
              <a:gradFill>
                <a:gsLst>
                  <a:gs pos="0">
                    <a:schemeClr val="tx1"/>
                  </a:gs>
                  <a:gs pos="100000">
                    <a:schemeClr val="bg1">
                      <a:lumMod val="85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2" name="Freeform 39"/>
              <p:cNvSpPr>
                <a:spLocks/>
              </p:cNvSpPr>
              <p:nvPr/>
            </p:nvSpPr>
            <p:spPr bwMode="auto">
              <a:xfrm rot="3597006" flipV="1">
                <a:off x="4893949" y="2729050"/>
                <a:ext cx="157163" cy="112713"/>
              </a:xfrm>
              <a:custGeom>
                <a:avLst/>
                <a:gdLst>
                  <a:gd name="T0" fmla="*/ 39 w 39"/>
                  <a:gd name="T1" fmla="*/ 10 h 27"/>
                  <a:gd name="T2" fmla="*/ 0 w 39"/>
                  <a:gd name="T3" fmla="*/ 26 h 27"/>
                  <a:gd name="T4" fmla="*/ 15 w 39"/>
                  <a:gd name="T5" fmla="*/ 0 h 27"/>
                  <a:gd name="T6" fmla="*/ 39 w 39"/>
                  <a:gd name="T7" fmla="*/ 10 h 27"/>
                </a:gdLst>
                <a:ahLst/>
                <a:cxnLst>
                  <a:cxn ang="0">
                    <a:pos x="T0" y="T1"/>
                  </a:cxn>
                  <a:cxn ang="0">
                    <a:pos x="T2" y="T3"/>
                  </a:cxn>
                  <a:cxn ang="0">
                    <a:pos x="T4" y="T5"/>
                  </a:cxn>
                  <a:cxn ang="0">
                    <a:pos x="T6" y="T7"/>
                  </a:cxn>
                </a:cxnLst>
                <a:rect l="0" t="0" r="r" b="b"/>
                <a:pathLst>
                  <a:path w="39" h="27">
                    <a:moveTo>
                      <a:pt x="39" y="10"/>
                    </a:moveTo>
                    <a:cubicBezTo>
                      <a:pt x="39" y="10"/>
                      <a:pt x="25" y="27"/>
                      <a:pt x="0" y="26"/>
                    </a:cubicBezTo>
                    <a:cubicBezTo>
                      <a:pt x="15" y="0"/>
                      <a:pt x="15" y="0"/>
                      <a:pt x="15" y="0"/>
                    </a:cubicBezTo>
                    <a:cubicBezTo>
                      <a:pt x="15" y="0"/>
                      <a:pt x="33" y="7"/>
                      <a:pt x="39" y="10"/>
                    </a:cubicBezTo>
                    <a:close/>
                  </a:path>
                </a:pathLst>
              </a:custGeom>
              <a:gradFill>
                <a:gsLst>
                  <a:gs pos="0">
                    <a:schemeClr val="tx1"/>
                  </a:gs>
                  <a:gs pos="100000">
                    <a:schemeClr val="bg1">
                      <a:lumMod val="85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64" name="组合 63"/>
            <p:cNvGrpSpPr/>
            <p:nvPr/>
          </p:nvGrpSpPr>
          <p:grpSpPr>
            <a:xfrm flipH="1">
              <a:off x="6546854" y="2710728"/>
              <a:ext cx="573273" cy="881611"/>
              <a:chOff x="4455614" y="2706825"/>
              <a:chExt cx="573273" cy="881611"/>
            </a:xfrm>
          </p:grpSpPr>
          <p:sp>
            <p:nvSpPr>
              <p:cNvPr id="65" name="Freeform 39"/>
              <p:cNvSpPr>
                <a:spLocks/>
              </p:cNvSpPr>
              <p:nvPr/>
            </p:nvSpPr>
            <p:spPr bwMode="auto">
              <a:xfrm>
                <a:off x="4455614" y="3475723"/>
                <a:ext cx="157163" cy="112713"/>
              </a:xfrm>
              <a:custGeom>
                <a:avLst/>
                <a:gdLst>
                  <a:gd name="T0" fmla="*/ 39 w 39"/>
                  <a:gd name="T1" fmla="*/ 10 h 27"/>
                  <a:gd name="T2" fmla="*/ 0 w 39"/>
                  <a:gd name="T3" fmla="*/ 26 h 27"/>
                  <a:gd name="T4" fmla="*/ 15 w 39"/>
                  <a:gd name="T5" fmla="*/ 0 h 27"/>
                  <a:gd name="T6" fmla="*/ 39 w 39"/>
                  <a:gd name="T7" fmla="*/ 10 h 27"/>
                </a:gdLst>
                <a:ahLst/>
                <a:cxnLst>
                  <a:cxn ang="0">
                    <a:pos x="T0" y="T1"/>
                  </a:cxn>
                  <a:cxn ang="0">
                    <a:pos x="T2" y="T3"/>
                  </a:cxn>
                  <a:cxn ang="0">
                    <a:pos x="T4" y="T5"/>
                  </a:cxn>
                  <a:cxn ang="0">
                    <a:pos x="T6" y="T7"/>
                  </a:cxn>
                </a:cxnLst>
                <a:rect l="0" t="0" r="r" b="b"/>
                <a:pathLst>
                  <a:path w="39" h="27">
                    <a:moveTo>
                      <a:pt x="39" y="10"/>
                    </a:moveTo>
                    <a:cubicBezTo>
                      <a:pt x="39" y="10"/>
                      <a:pt x="25" y="27"/>
                      <a:pt x="0" y="26"/>
                    </a:cubicBezTo>
                    <a:cubicBezTo>
                      <a:pt x="15" y="0"/>
                      <a:pt x="15" y="0"/>
                      <a:pt x="15" y="0"/>
                    </a:cubicBezTo>
                    <a:cubicBezTo>
                      <a:pt x="15" y="0"/>
                      <a:pt x="33" y="7"/>
                      <a:pt x="39" y="10"/>
                    </a:cubicBezTo>
                    <a:close/>
                  </a:path>
                </a:pathLst>
              </a:custGeom>
              <a:gradFill>
                <a:gsLst>
                  <a:gs pos="0">
                    <a:schemeClr val="tx1"/>
                  </a:gs>
                  <a:gs pos="100000">
                    <a:schemeClr val="bg1">
                      <a:lumMod val="85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6" name="Freeform 39"/>
              <p:cNvSpPr>
                <a:spLocks/>
              </p:cNvSpPr>
              <p:nvPr/>
            </p:nvSpPr>
            <p:spPr bwMode="auto">
              <a:xfrm rot="3597006" flipV="1">
                <a:off x="4893949" y="2729050"/>
                <a:ext cx="157163" cy="112713"/>
              </a:xfrm>
              <a:custGeom>
                <a:avLst/>
                <a:gdLst>
                  <a:gd name="T0" fmla="*/ 39 w 39"/>
                  <a:gd name="T1" fmla="*/ 10 h 27"/>
                  <a:gd name="T2" fmla="*/ 0 w 39"/>
                  <a:gd name="T3" fmla="*/ 26 h 27"/>
                  <a:gd name="T4" fmla="*/ 15 w 39"/>
                  <a:gd name="T5" fmla="*/ 0 h 27"/>
                  <a:gd name="T6" fmla="*/ 39 w 39"/>
                  <a:gd name="T7" fmla="*/ 10 h 27"/>
                </a:gdLst>
                <a:ahLst/>
                <a:cxnLst>
                  <a:cxn ang="0">
                    <a:pos x="T0" y="T1"/>
                  </a:cxn>
                  <a:cxn ang="0">
                    <a:pos x="T2" y="T3"/>
                  </a:cxn>
                  <a:cxn ang="0">
                    <a:pos x="T4" y="T5"/>
                  </a:cxn>
                  <a:cxn ang="0">
                    <a:pos x="T6" y="T7"/>
                  </a:cxn>
                </a:cxnLst>
                <a:rect l="0" t="0" r="r" b="b"/>
                <a:pathLst>
                  <a:path w="39" h="27">
                    <a:moveTo>
                      <a:pt x="39" y="10"/>
                    </a:moveTo>
                    <a:cubicBezTo>
                      <a:pt x="39" y="10"/>
                      <a:pt x="25" y="27"/>
                      <a:pt x="0" y="26"/>
                    </a:cubicBezTo>
                    <a:cubicBezTo>
                      <a:pt x="15" y="0"/>
                      <a:pt x="15" y="0"/>
                      <a:pt x="15" y="0"/>
                    </a:cubicBezTo>
                    <a:cubicBezTo>
                      <a:pt x="15" y="0"/>
                      <a:pt x="33" y="7"/>
                      <a:pt x="39" y="10"/>
                    </a:cubicBezTo>
                    <a:close/>
                  </a:path>
                </a:pathLst>
              </a:custGeom>
              <a:gradFill>
                <a:gsLst>
                  <a:gs pos="0">
                    <a:schemeClr val="tx1"/>
                  </a:gs>
                  <a:gs pos="100000">
                    <a:schemeClr val="bg1">
                      <a:lumMod val="85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67" name="组合 66"/>
            <p:cNvGrpSpPr/>
            <p:nvPr/>
          </p:nvGrpSpPr>
          <p:grpSpPr>
            <a:xfrm rot="7200000" flipH="1">
              <a:off x="5853056" y="3898235"/>
              <a:ext cx="573273" cy="881611"/>
              <a:chOff x="4455614" y="2706825"/>
              <a:chExt cx="573273" cy="881611"/>
            </a:xfrm>
          </p:grpSpPr>
          <p:sp>
            <p:nvSpPr>
              <p:cNvPr id="68" name="Freeform 39"/>
              <p:cNvSpPr>
                <a:spLocks/>
              </p:cNvSpPr>
              <p:nvPr/>
            </p:nvSpPr>
            <p:spPr bwMode="auto">
              <a:xfrm>
                <a:off x="4455614" y="3475723"/>
                <a:ext cx="157163" cy="112713"/>
              </a:xfrm>
              <a:custGeom>
                <a:avLst/>
                <a:gdLst>
                  <a:gd name="T0" fmla="*/ 39 w 39"/>
                  <a:gd name="T1" fmla="*/ 10 h 27"/>
                  <a:gd name="T2" fmla="*/ 0 w 39"/>
                  <a:gd name="T3" fmla="*/ 26 h 27"/>
                  <a:gd name="T4" fmla="*/ 15 w 39"/>
                  <a:gd name="T5" fmla="*/ 0 h 27"/>
                  <a:gd name="T6" fmla="*/ 39 w 39"/>
                  <a:gd name="T7" fmla="*/ 10 h 27"/>
                </a:gdLst>
                <a:ahLst/>
                <a:cxnLst>
                  <a:cxn ang="0">
                    <a:pos x="T0" y="T1"/>
                  </a:cxn>
                  <a:cxn ang="0">
                    <a:pos x="T2" y="T3"/>
                  </a:cxn>
                  <a:cxn ang="0">
                    <a:pos x="T4" y="T5"/>
                  </a:cxn>
                  <a:cxn ang="0">
                    <a:pos x="T6" y="T7"/>
                  </a:cxn>
                </a:cxnLst>
                <a:rect l="0" t="0" r="r" b="b"/>
                <a:pathLst>
                  <a:path w="39" h="27">
                    <a:moveTo>
                      <a:pt x="39" y="10"/>
                    </a:moveTo>
                    <a:cubicBezTo>
                      <a:pt x="39" y="10"/>
                      <a:pt x="25" y="27"/>
                      <a:pt x="0" y="26"/>
                    </a:cubicBezTo>
                    <a:cubicBezTo>
                      <a:pt x="15" y="0"/>
                      <a:pt x="15" y="0"/>
                      <a:pt x="15" y="0"/>
                    </a:cubicBezTo>
                    <a:cubicBezTo>
                      <a:pt x="15" y="0"/>
                      <a:pt x="33" y="7"/>
                      <a:pt x="39" y="10"/>
                    </a:cubicBezTo>
                    <a:close/>
                  </a:path>
                </a:pathLst>
              </a:custGeom>
              <a:gradFill>
                <a:gsLst>
                  <a:gs pos="0">
                    <a:schemeClr val="tx1"/>
                  </a:gs>
                  <a:gs pos="100000">
                    <a:schemeClr val="bg1">
                      <a:lumMod val="85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9" name="Freeform 39"/>
              <p:cNvSpPr>
                <a:spLocks/>
              </p:cNvSpPr>
              <p:nvPr/>
            </p:nvSpPr>
            <p:spPr bwMode="auto">
              <a:xfrm rot="3597006" flipV="1">
                <a:off x="4893949" y="2729050"/>
                <a:ext cx="157163" cy="112713"/>
              </a:xfrm>
              <a:custGeom>
                <a:avLst/>
                <a:gdLst>
                  <a:gd name="T0" fmla="*/ 39 w 39"/>
                  <a:gd name="T1" fmla="*/ 10 h 27"/>
                  <a:gd name="T2" fmla="*/ 0 w 39"/>
                  <a:gd name="T3" fmla="*/ 26 h 27"/>
                  <a:gd name="T4" fmla="*/ 15 w 39"/>
                  <a:gd name="T5" fmla="*/ 0 h 27"/>
                  <a:gd name="T6" fmla="*/ 39 w 39"/>
                  <a:gd name="T7" fmla="*/ 10 h 27"/>
                </a:gdLst>
                <a:ahLst/>
                <a:cxnLst>
                  <a:cxn ang="0">
                    <a:pos x="T0" y="T1"/>
                  </a:cxn>
                  <a:cxn ang="0">
                    <a:pos x="T2" y="T3"/>
                  </a:cxn>
                  <a:cxn ang="0">
                    <a:pos x="T4" y="T5"/>
                  </a:cxn>
                  <a:cxn ang="0">
                    <a:pos x="T6" y="T7"/>
                  </a:cxn>
                </a:cxnLst>
                <a:rect l="0" t="0" r="r" b="b"/>
                <a:pathLst>
                  <a:path w="39" h="27">
                    <a:moveTo>
                      <a:pt x="39" y="10"/>
                    </a:moveTo>
                    <a:cubicBezTo>
                      <a:pt x="39" y="10"/>
                      <a:pt x="25" y="27"/>
                      <a:pt x="0" y="26"/>
                    </a:cubicBezTo>
                    <a:cubicBezTo>
                      <a:pt x="15" y="0"/>
                      <a:pt x="15" y="0"/>
                      <a:pt x="15" y="0"/>
                    </a:cubicBezTo>
                    <a:cubicBezTo>
                      <a:pt x="15" y="0"/>
                      <a:pt x="33" y="7"/>
                      <a:pt x="39" y="10"/>
                    </a:cubicBezTo>
                    <a:close/>
                  </a:path>
                </a:pathLst>
              </a:custGeom>
              <a:gradFill>
                <a:gsLst>
                  <a:gs pos="0">
                    <a:schemeClr val="tx1"/>
                  </a:gs>
                  <a:gs pos="100000">
                    <a:schemeClr val="bg1">
                      <a:lumMod val="85000"/>
                    </a:schemeClr>
                  </a:gs>
                </a:gsLst>
                <a:lin ang="2700000" scaled="1"/>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grpSp>
        <p:nvGrpSpPr>
          <p:cNvPr id="3117" name="组合 3116"/>
          <p:cNvGrpSpPr/>
          <p:nvPr/>
        </p:nvGrpSpPr>
        <p:grpSpPr>
          <a:xfrm>
            <a:off x="3169969" y="4368137"/>
            <a:ext cx="1818478" cy="1816118"/>
            <a:chOff x="2097688" y="3956967"/>
            <a:chExt cx="2446337" cy="2443163"/>
          </a:xfrm>
        </p:grpSpPr>
        <p:sp>
          <p:nvSpPr>
            <p:cNvPr id="3105" name="Oval 52"/>
            <p:cNvSpPr>
              <a:spLocks noChangeArrowheads="1"/>
            </p:cNvSpPr>
            <p:nvPr/>
          </p:nvSpPr>
          <p:spPr bwMode="auto">
            <a:xfrm>
              <a:off x="2097688" y="3956967"/>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114" name="Oval 62"/>
            <p:cNvSpPr>
              <a:spLocks noChangeArrowheads="1"/>
            </p:cNvSpPr>
            <p:nvPr/>
          </p:nvSpPr>
          <p:spPr bwMode="auto">
            <a:xfrm>
              <a:off x="2184213" y="4033557"/>
              <a:ext cx="2284413" cy="2284413"/>
            </a:xfrm>
            <a:prstGeom prst="ellipse">
              <a:avLst/>
            </a:prstGeom>
            <a:solidFill>
              <a:srgbClr val="E87071"/>
            </a:solidFill>
            <a:ln w="31750">
              <a:gradFill flip="none" rotWithShape="1">
                <a:gsLst>
                  <a:gs pos="0">
                    <a:schemeClr val="bg1">
                      <a:lumMod val="75000"/>
                    </a:schemeClr>
                  </a:gs>
                  <a:gs pos="100000">
                    <a:schemeClr val="bg1"/>
                  </a:gs>
                </a:gsLst>
                <a:lin ang="2700000" scaled="1"/>
                <a:tileRect/>
              </a:gradFill>
            </a:ln>
            <a:effectLst>
              <a:innerShdw blurRad="114300" dist="635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11" name="组合 110"/>
          <p:cNvGrpSpPr/>
          <p:nvPr/>
        </p:nvGrpSpPr>
        <p:grpSpPr>
          <a:xfrm>
            <a:off x="7208197" y="4368137"/>
            <a:ext cx="1818478" cy="1816118"/>
            <a:chOff x="2097688" y="3956967"/>
            <a:chExt cx="2446337" cy="2443163"/>
          </a:xfrm>
        </p:grpSpPr>
        <p:sp>
          <p:nvSpPr>
            <p:cNvPr id="112" name="Oval 52"/>
            <p:cNvSpPr>
              <a:spLocks noChangeArrowheads="1"/>
            </p:cNvSpPr>
            <p:nvPr/>
          </p:nvSpPr>
          <p:spPr bwMode="auto">
            <a:xfrm>
              <a:off x="2097688" y="3956967"/>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3" name="Oval 62"/>
            <p:cNvSpPr>
              <a:spLocks noChangeArrowheads="1"/>
            </p:cNvSpPr>
            <p:nvPr/>
          </p:nvSpPr>
          <p:spPr bwMode="auto">
            <a:xfrm>
              <a:off x="2184213" y="4033557"/>
              <a:ext cx="2284413" cy="2284413"/>
            </a:xfrm>
            <a:prstGeom prst="ellipse">
              <a:avLst/>
            </a:prstGeom>
            <a:solidFill>
              <a:srgbClr val="663A77"/>
            </a:solidFill>
            <a:ln w="31750">
              <a:gradFill flip="none" rotWithShape="1">
                <a:gsLst>
                  <a:gs pos="0">
                    <a:schemeClr val="bg1">
                      <a:lumMod val="75000"/>
                    </a:schemeClr>
                  </a:gs>
                  <a:gs pos="100000">
                    <a:schemeClr val="bg1"/>
                  </a:gs>
                </a:gsLst>
                <a:lin ang="2700000" scaled="1"/>
                <a:tileRect/>
              </a:gradFill>
            </a:ln>
            <a:effectLst>
              <a:innerShdw blurRad="114300" dist="635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3132" name="Freeform 76"/>
          <p:cNvSpPr>
            <a:spLocks noEditPoints="1"/>
          </p:cNvSpPr>
          <p:nvPr/>
        </p:nvSpPr>
        <p:spPr bwMode="auto">
          <a:xfrm>
            <a:off x="5934412" y="3780083"/>
            <a:ext cx="401222" cy="542829"/>
          </a:xfrm>
          <a:custGeom>
            <a:avLst/>
            <a:gdLst>
              <a:gd name="T0" fmla="*/ 51 w 141"/>
              <a:gd name="T1" fmla="*/ 186 h 192"/>
              <a:gd name="T2" fmla="*/ 60 w 141"/>
              <a:gd name="T3" fmla="*/ 185 h 192"/>
              <a:gd name="T4" fmla="*/ 60 w 141"/>
              <a:gd name="T5" fmla="*/ 185 h 192"/>
              <a:gd name="T6" fmla="*/ 71 w 141"/>
              <a:gd name="T7" fmla="*/ 192 h 192"/>
              <a:gd name="T8" fmla="*/ 81 w 141"/>
              <a:gd name="T9" fmla="*/ 182 h 192"/>
              <a:gd name="T10" fmla="*/ 81 w 141"/>
              <a:gd name="T11" fmla="*/ 182 h 192"/>
              <a:gd name="T12" fmla="*/ 90 w 141"/>
              <a:gd name="T13" fmla="*/ 181 h 192"/>
              <a:gd name="T14" fmla="*/ 96 w 141"/>
              <a:gd name="T15" fmla="*/ 172 h 192"/>
              <a:gd name="T16" fmla="*/ 45 w 141"/>
              <a:gd name="T17" fmla="*/ 179 h 192"/>
              <a:gd name="T18" fmla="*/ 51 w 141"/>
              <a:gd name="T19" fmla="*/ 186 h 192"/>
              <a:gd name="T20" fmla="*/ 95 w 141"/>
              <a:gd name="T21" fmla="*/ 160 h 192"/>
              <a:gd name="T22" fmla="*/ 46 w 141"/>
              <a:gd name="T23" fmla="*/ 166 h 192"/>
              <a:gd name="T24" fmla="*/ 42 w 141"/>
              <a:gd name="T25" fmla="*/ 171 h 192"/>
              <a:gd name="T26" fmla="*/ 46 w 141"/>
              <a:gd name="T27" fmla="*/ 175 h 192"/>
              <a:gd name="T28" fmla="*/ 95 w 141"/>
              <a:gd name="T29" fmla="*/ 169 h 192"/>
              <a:gd name="T30" fmla="*/ 99 w 141"/>
              <a:gd name="T31" fmla="*/ 164 h 192"/>
              <a:gd name="T32" fmla="*/ 95 w 141"/>
              <a:gd name="T33" fmla="*/ 160 h 192"/>
              <a:gd name="T34" fmla="*/ 98 w 141"/>
              <a:gd name="T35" fmla="*/ 146 h 192"/>
              <a:gd name="T36" fmla="*/ 43 w 141"/>
              <a:gd name="T37" fmla="*/ 153 h 192"/>
              <a:gd name="T38" fmla="*/ 40 w 141"/>
              <a:gd name="T39" fmla="*/ 158 h 192"/>
              <a:gd name="T40" fmla="*/ 43 w 141"/>
              <a:gd name="T41" fmla="*/ 163 h 192"/>
              <a:gd name="T42" fmla="*/ 98 w 141"/>
              <a:gd name="T43" fmla="*/ 156 h 192"/>
              <a:gd name="T44" fmla="*/ 101 w 141"/>
              <a:gd name="T45" fmla="*/ 150 h 192"/>
              <a:gd name="T46" fmla="*/ 98 w 141"/>
              <a:gd name="T47" fmla="*/ 146 h 192"/>
              <a:gd name="T48" fmla="*/ 71 w 141"/>
              <a:gd name="T49" fmla="*/ 0 h 192"/>
              <a:gd name="T50" fmla="*/ 0 w 141"/>
              <a:gd name="T51" fmla="*/ 71 h 192"/>
              <a:gd name="T52" fmla="*/ 42 w 141"/>
              <a:gd name="T53" fmla="*/ 136 h 192"/>
              <a:gd name="T54" fmla="*/ 42 w 141"/>
              <a:gd name="T55" fmla="*/ 148 h 192"/>
              <a:gd name="T56" fmla="*/ 99 w 141"/>
              <a:gd name="T57" fmla="*/ 141 h 192"/>
              <a:gd name="T58" fmla="*/ 99 w 141"/>
              <a:gd name="T59" fmla="*/ 136 h 192"/>
              <a:gd name="T60" fmla="*/ 141 w 141"/>
              <a:gd name="T61" fmla="*/ 71 h 192"/>
              <a:gd name="T62" fmla="*/ 71 w 141"/>
              <a:gd name="T63" fmla="*/ 0 h 192"/>
              <a:gd name="T64" fmla="*/ 126 w 141"/>
              <a:gd name="T65" fmla="*/ 79 h 192"/>
              <a:gd name="T66" fmla="*/ 121 w 141"/>
              <a:gd name="T67" fmla="*/ 73 h 192"/>
              <a:gd name="T68" fmla="*/ 68 w 141"/>
              <a:gd name="T69" fmla="*/ 20 h 192"/>
              <a:gd name="T70" fmla="*/ 62 w 141"/>
              <a:gd name="T71" fmla="*/ 15 h 192"/>
              <a:gd name="T72" fmla="*/ 68 w 141"/>
              <a:gd name="T73" fmla="*/ 9 h 192"/>
              <a:gd name="T74" fmla="*/ 132 w 141"/>
              <a:gd name="T75" fmla="*/ 73 h 192"/>
              <a:gd name="T76" fmla="*/ 126 w 141"/>
              <a:gd name="T77" fmla="*/ 7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1" h="192">
                <a:moveTo>
                  <a:pt x="51" y="186"/>
                </a:moveTo>
                <a:cubicBezTo>
                  <a:pt x="60" y="185"/>
                  <a:pt x="60" y="185"/>
                  <a:pt x="60" y="185"/>
                </a:cubicBezTo>
                <a:cubicBezTo>
                  <a:pt x="60" y="185"/>
                  <a:pt x="60" y="185"/>
                  <a:pt x="60" y="185"/>
                </a:cubicBezTo>
                <a:cubicBezTo>
                  <a:pt x="60" y="188"/>
                  <a:pt x="65" y="192"/>
                  <a:pt x="71" y="192"/>
                </a:cubicBezTo>
                <a:cubicBezTo>
                  <a:pt x="76" y="191"/>
                  <a:pt x="81" y="185"/>
                  <a:pt x="81" y="182"/>
                </a:cubicBezTo>
                <a:cubicBezTo>
                  <a:pt x="81" y="182"/>
                  <a:pt x="81" y="182"/>
                  <a:pt x="81" y="182"/>
                </a:cubicBezTo>
                <a:cubicBezTo>
                  <a:pt x="90" y="181"/>
                  <a:pt x="90" y="181"/>
                  <a:pt x="90" y="181"/>
                </a:cubicBezTo>
                <a:cubicBezTo>
                  <a:pt x="92" y="181"/>
                  <a:pt x="96" y="175"/>
                  <a:pt x="96" y="172"/>
                </a:cubicBezTo>
                <a:cubicBezTo>
                  <a:pt x="45" y="179"/>
                  <a:pt x="45" y="179"/>
                  <a:pt x="45" y="179"/>
                </a:cubicBezTo>
                <a:cubicBezTo>
                  <a:pt x="45" y="182"/>
                  <a:pt x="49" y="186"/>
                  <a:pt x="51" y="186"/>
                </a:cubicBezTo>
                <a:close/>
                <a:moveTo>
                  <a:pt x="95" y="160"/>
                </a:moveTo>
                <a:cubicBezTo>
                  <a:pt x="46" y="166"/>
                  <a:pt x="46" y="166"/>
                  <a:pt x="46" y="166"/>
                </a:cubicBezTo>
                <a:cubicBezTo>
                  <a:pt x="44" y="166"/>
                  <a:pt x="42" y="168"/>
                  <a:pt x="42" y="171"/>
                </a:cubicBezTo>
                <a:cubicBezTo>
                  <a:pt x="42" y="173"/>
                  <a:pt x="44" y="175"/>
                  <a:pt x="46" y="175"/>
                </a:cubicBezTo>
                <a:cubicBezTo>
                  <a:pt x="95" y="169"/>
                  <a:pt x="95" y="169"/>
                  <a:pt x="95" y="169"/>
                </a:cubicBezTo>
                <a:cubicBezTo>
                  <a:pt x="97" y="168"/>
                  <a:pt x="99" y="166"/>
                  <a:pt x="99" y="164"/>
                </a:cubicBezTo>
                <a:cubicBezTo>
                  <a:pt x="99" y="161"/>
                  <a:pt x="97" y="159"/>
                  <a:pt x="95" y="160"/>
                </a:cubicBezTo>
                <a:close/>
                <a:moveTo>
                  <a:pt x="98" y="146"/>
                </a:moveTo>
                <a:cubicBezTo>
                  <a:pt x="43" y="153"/>
                  <a:pt x="43" y="153"/>
                  <a:pt x="43" y="153"/>
                </a:cubicBezTo>
                <a:cubicBezTo>
                  <a:pt x="41" y="153"/>
                  <a:pt x="40" y="155"/>
                  <a:pt x="40" y="158"/>
                </a:cubicBezTo>
                <a:cubicBezTo>
                  <a:pt x="40" y="161"/>
                  <a:pt x="41" y="163"/>
                  <a:pt x="43" y="163"/>
                </a:cubicBezTo>
                <a:cubicBezTo>
                  <a:pt x="98" y="156"/>
                  <a:pt x="98" y="156"/>
                  <a:pt x="98" y="156"/>
                </a:cubicBezTo>
                <a:cubicBezTo>
                  <a:pt x="100" y="155"/>
                  <a:pt x="101" y="153"/>
                  <a:pt x="101" y="150"/>
                </a:cubicBezTo>
                <a:cubicBezTo>
                  <a:pt x="101" y="148"/>
                  <a:pt x="100" y="146"/>
                  <a:pt x="98" y="146"/>
                </a:cubicBezTo>
                <a:close/>
                <a:moveTo>
                  <a:pt x="71" y="0"/>
                </a:moveTo>
                <a:cubicBezTo>
                  <a:pt x="31" y="0"/>
                  <a:pt x="0" y="32"/>
                  <a:pt x="0" y="71"/>
                </a:cubicBezTo>
                <a:cubicBezTo>
                  <a:pt x="0" y="100"/>
                  <a:pt x="17" y="125"/>
                  <a:pt x="42" y="136"/>
                </a:cubicBezTo>
                <a:cubicBezTo>
                  <a:pt x="42" y="148"/>
                  <a:pt x="42" y="148"/>
                  <a:pt x="42" y="148"/>
                </a:cubicBezTo>
                <a:cubicBezTo>
                  <a:pt x="99" y="141"/>
                  <a:pt x="99" y="141"/>
                  <a:pt x="99" y="141"/>
                </a:cubicBezTo>
                <a:cubicBezTo>
                  <a:pt x="99" y="136"/>
                  <a:pt x="99" y="136"/>
                  <a:pt x="99" y="136"/>
                </a:cubicBezTo>
                <a:cubicBezTo>
                  <a:pt x="124" y="125"/>
                  <a:pt x="141" y="100"/>
                  <a:pt x="141" y="71"/>
                </a:cubicBezTo>
                <a:cubicBezTo>
                  <a:pt x="141" y="32"/>
                  <a:pt x="110" y="0"/>
                  <a:pt x="71" y="0"/>
                </a:cubicBezTo>
                <a:close/>
                <a:moveTo>
                  <a:pt x="126" y="79"/>
                </a:moveTo>
                <a:cubicBezTo>
                  <a:pt x="123" y="79"/>
                  <a:pt x="121" y="76"/>
                  <a:pt x="121" y="73"/>
                </a:cubicBezTo>
                <a:cubicBezTo>
                  <a:pt x="121" y="44"/>
                  <a:pt x="97" y="20"/>
                  <a:pt x="68" y="20"/>
                </a:cubicBezTo>
                <a:cubicBezTo>
                  <a:pt x="65" y="20"/>
                  <a:pt x="62" y="18"/>
                  <a:pt x="62" y="15"/>
                </a:cubicBezTo>
                <a:cubicBezTo>
                  <a:pt x="62" y="12"/>
                  <a:pt x="65" y="9"/>
                  <a:pt x="68" y="9"/>
                </a:cubicBezTo>
                <a:cubicBezTo>
                  <a:pt x="103" y="9"/>
                  <a:pt x="132" y="38"/>
                  <a:pt x="132" y="73"/>
                </a:cubicBezTo>
                <a:cubicBezTo>
                  <a:pt x="132" y="76"/>
                  <a:pt x="130" y="79"/>
                  <a:pt x="126" y="79"/>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139" name="Freeform 84"/>
          <p:cNvSpPr>
            <a:spLocks noEditPoints="1"/>
          </p:cNvSpPr>
          <p:nvPr/>
        </p:nvSpPr>
        <p:spPr bwMode="auto">
          <a:xfrm>
            <a:off x="4833587" y="3272358"/>
            <a:ext cx="292656" cy="290296"/>
          </a:xfrm>
          <a:custGeom>
            <a:avLst/>
            <a:gdLst>
              <a:gd name="T0" fmla="*/ 98 w 102"/>
              <a:gd name="T1" fmla="*/ 0 h 101"/>
              <a:gd name="T2" fmla="*/ 86 w 102"/>
              <a:gd name="T3" fmla="*/ 0 h 101"/>
              <a:gd name="T4" fmla="*/ 84 w 102"/>
              <a:gd name="T5" fmla="*/ 1 h 101"/>
              <a:gd name="T6" fmla="*/ 40 w 102"/>
              <a:gd name="T7" fmla="*/ 39 h 101"/>
              <a:gd name="T8" fmla="*/ 32 w 102"/>
              <a:gd name="T9" fmla="*/ 38 h 101"/>
              <a:gd name="T10" fmla="*/ 0 w 102"/>
              <a:gd name="T11" fmla="*/ 70 h 101"/>
              <a:gd name="T12" fmla="*/ 32 w 102"/>
              <a:gd name="T13" fmla="*/ 101 h 101"/>
              <a:gd name="T14" fmla="*/ 64 w 102"/>
              <a:gd name="T15" fmla="*/ 70 h 101"/>
              <a:gd name="T16" fmla="*/ 61 w 102"/>
              <a:gd name="T17" fmla="*/ 58 h 101"/>
              <a:gd name="T18" fmla="*/ 72 w 102"/>
              <a:gd name="T19" fmla="*/ 54 h 101"/>
              <a:gd name="T20" fmla="*/ 74 w 102"/>
              <a:gd name="T21" fmla="*/ 51 h 101"/>
              <a:gd name="T22" fmla="*/ 74 w 102"/>
              <a:gd name="T23" fmla="*/ 39 h 101"/>
              <a:gd name="T24" fmla="*/ 86 w 102"/>
              <a:gd name="T25" fmla="*/ 38 h 101"/>
              <a:gd name="T26" fmla="*/ 89 w 102"/>
              <a:gd name="T27" fmla="*/ 35 h 101"/>
              <a:gd name="T28" fmla="*/ 90 w 102"/>
              <a:gd name="T29" fmla="*/ 21 h 101"/>
              <a:gd name="T30" fmla="*/ 99 w 102"/>
              <a:gd name="T31" fmla="*/ 19 h 101"/>
              <a:gd name="T32" fmla="*/ 102 w 102"/>
              <a:gd name="T33" fmla="*/ 16 h 101"/>
              <a:gd name="T34" fmla="*/ 102 w 102"/>
              <a:gd name="T35" fmla="*/ 3 h 101"/>
              <a:gd name="T36" fmla="*/ 98 w 102"/>
              <a:gd name="T37" fmla="*/ 0 h 101"/>
              <a:gd name="T38" fmla="*/ 22 w 102"/>
              <a:gd name="T39" fmla="*/ 70 h 101"/>
              <a:gd name="T40" fmla="*/ 31 w 102"/>
              <a:gd name="T41" fmla="*/ 75 h 101"/>
              <a:gd name="T42" fmla="*/ 32 w 102"/>
              <a:gd name="T43" fmla="*/ 79 h 101"/>
              <a:gd name="T44" fmla="*/ 22 w 102"/>
              <a:gd name="T45" fmla="*/ 89 h 101"/>
              <a:gd name="T46" fmla="*/ 13 w 102"/>
              <a:gd name="T47" fmla="*/ 79 h 101"/>
              <a:gd name="T48" fmla="*/ 22 w 102"/>
              <a:gd name="T49" fmla="*/ 7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2" h="101">
                <a:moveTo>
                  <a:pt x="98" y="0"/>
                </a:moveTo>
                <a:cubicBezTo>
                  <a:pt x="86" y="0"/>
                  <a:pt x="86" y="0"/>
                  <a:pt x="86" y="0"/>
                </a:cubicBezTo>
                <a:cubicBezTo>
                  <a:pt x="85" y="0"/>
                  <a:pt x="84" y="0"/>
                  <a:pt x="84" y="1"/>
                </a:cubicBezTo>
                <a:cubicBezTo>
                  <a:pt x="40" y="39"/>
                  <a:pt x="40" y="39"/>
                  <a:pt x="40" y="39"/>
                </a:cubicBezTo>
                <a:cubicBezTo>
                  <a:pt x="38" y="39"/>
                  <a:pt x="34" y="38"/>
                  <a:pt x="32" y="38"/>
                </a:cubicBezTo>
                <a:cubicBezTo>
                  <a:pt x="14" y="38"/>
                  <a:pt x="0" y="52"/>
                  <a:pt x="0" y="70"/>
                </a:cubicBezTo>
                <a:cubicBezTo>
                  <a:pt x="0" y="87"/>
                  <a:pt x="14" y="101"/>
                  <a:pt x="32" y="101"/>
                </a:cubicBezTo>
                <a:cubicBezTo>
                  <a:pt x="49" y="101"/>
                  <a:pt x="64" y="87"/>
                  <a:pt x="64" y="70"/>
                </a:cubicBezTo>
                <a:cubicBezTo>
                  <a:pt x="64" y="64"/>
                  <a:pt x="63" y="61"/>
                  <a:pt x="61" y="58"/>
                </a:cubicBezTo>
                <a:cubicBezTo>
                  <a:pt x="72" y="54"/>
                  <a:pt x="72" y="54"/>
                  <a:pt x="72" y="54"/>
                </a:cubicBezTo>
                <a:cubicBezTo>
                  <a:pt x="74" y="54"/>
                  <a:pt x="74" y="53"/>
                  <a:pt x="74" y="51"/>
                </a:cubicBezTo>
                <a:cubicBezTo>
                  <a:pt x="74" y="39"/>
                  <a:pt x="74" y="39"/>
                  <a:pt x="74" y="39"/>
                </a:cubicBezTo>
                <a:cubicBezTo>
                  <a:pt x="86" y="38"/>
                  <a:pt x="86" y="38"/>
                  <a:pt x="86" y="38"/>
                </a:cubicBezTo>
                <a:cubicBezTo>
                  <a:pt x="88" y="38"/>
                  <a:pt x="89" y="37"/>
                  <a:pt x="89" y="35"/>
                </a:cubicBezTo>
                <a:cubicBezTo>
                  <a:pt x="90" y="21"/>
                  <a:pt x="90" y="21"/>
                  <a:pt x="90" y="21"/>
                </a:cubicBezTo>
                <a:cubicBezTo>
                  <a:pt x="99" y="19"/>
                  <a:pt x="99" y="19"/>
                  <a:pt x="99" y="19"/>
                </a:cubicBezTo>
                <a:cubicBezTo>
                  <a:pt x="101" y="19"/>
                  <a:pt x="102" y="17"/>
                  <a:pt x="102" y="16"/>
                </a:cubicBezTo>
                <a:cubicBezTo>
                  <a:pt x="102" y="3"/>
                  <a:pt x="102" y="3"/>
                  <a:pt x="102" y="3"/>
                </a:cubicBezTo>
                <a:cubicBezTo>
                  <a:pt x="102" y="1"/>
                  <a:pt x="100" y="0"/>
                  <a:pt x="98" y="0"/>
                </a:cubicBezTo>
                <a:moveTo>
                  <a:pt x="22" y="70"/>
                </a:moveTo>
                <a:cubicBezTo>
                  <a:pt x="26" y="70"/>
                  <a:pt x="29" y="72"/>
                  <a:pt x="31" y="75"/>
                </a:cubicBezTo>
                <a:cubicBezTo>
                  <a:pt x="32" y="76"/>
                  <a:pt x="32" y="78"/>
                  <a:pt x="32" y="79"/>
                </a:cubicBezTo>
                <a:cubicBezTo>
                  <a:pt x="32" y="84"/>
                  <a:pt x="28" y="89"/>
                  <a:pt x="22" y="89"/>
                </a:cubicBezTo>
                <a:cubicBezTo>
                  <a:pt x="17" y="89"/>
                  <a:pt x="13" y="84"/>
                  <a:pt x="13" y="79"/>
                </a:cubicBezTo>
                <a:cubicBezTo>
                  <a:pt x="13" y="74"/>
                  <a:pt x="17" y="70"/>
                  <a:pt x="22" y="70"/>
                </a:cubicBezTo>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143" name="Freeform 88"/>
          <p:cNvSpPr>
            <a:spLocks noEditPoints="1"/>
          </p:cNvSpPr>
          <p:nvPr/>
        </p:nvSpPr>
        <p:spPr bwMode="auto">
          <a:xfrm>
            <a:off x="7081248" y="3241192"/>
            <a:ext cx="267875" cy="354019"/>
          </a:xfrm>
          <a:custGeom>
            <a:avLst/>
            <a:gdLst>
              <a:gd name="T0" fmla="*/ 48 w 93"/>
              <a:gd name="T1" fmla="*/ 67 h 124"/>
              <a:gd name="T2" fmla="*/ 47 w 93"/>
              <a:gd name="T3" fmla="*/ 64 h 124"/>
              <a:gd name="T4" fmla="*/ 44 w 93"/>
              <a:gd name="T5" fmla="*/ 65 h 124"/>
              <a:gd name="T6" fmla="*/ 44 w 93"/>
              <a:gd name="T7" fmla="*/ 61 h 124"/>
              <a:gd name="T8" fmla="*/ 40 w 93"/>
              <a:gd name="T9" fmla="*/ 62 h 124"/>
              <a:gd name="T10" fmla="*/ 38 w 93"/>
              <a:gd name="T11" fmla="*/ 70 h 124"/>
              <a:gd name="T12" fmla="*/ 40 w 93"/>
              <a:gd name="T13" fmla="*/ 72 h 124"/>
              <a:gd name="T14" fmla="*/ 48 w 93"/>
              <a:gd name="T15" fmla="*/ 67 h 124"/>
              <a:gd name="T16" fmla="*/ 38 w 93"/>
              <a:gd name="T17" fmla="*/ 71 h 124"/>
              <a:gd name="T18" fmla="*/ 36 w 93"/>
              <a:gd name="T19" fmla="*/ 75 h 124"/>
              <a:gd name="T20" fmla="*/ 40 w 93"/>
              <a:gd name="T21" fmla="*/ 73 h 124"/>
              <a:gd name="T22" fmla="*/ 38 w 93"/>
              <a:gd name="T23" fmla="*/ 71 h 124"/>
              <a:gd name="T24" fmla="*/ 68 w 93"/>
              <a:gd name="T25" fmla="*/ 110 h 124"/>
              <a:gd name="T26" fmla="*/ 12 w 93"/>
              <a:gd name="T27" fmla="*/ 110 h 124"/>
              <a:gd name="T28" fmla="*/ 12 w 93"/>
              <a:gd name="T29" fmla="*/ 33 h 124"/>
              <a:gd name="T30" fmla="*/ 55 w 93"/>
              <a:gd name="T31" fmla="*/ 33 h 124"/>
              <a:gd name="T32" fmla="*/ 65 w 93"/>
              <a:gd name="T33" fmla="*/ 19 h 124"/>
              <a:gd name="T34" fmla="*/ 12 w 93"/>
              <a:gd name="T35" fmla="*/ 19 h 124"/>
              <a:gd name="T36" fmla="*/ 0 w 93"/>
              <a:gd name="T37" fmla="*/ 30 h 124"/>
              <a:gd name="T38" fmla="*/ 0 w 93"/>
              <a:gd name="T39" fmla="*/ 113 h 124"/>
              <a:gd name="T40" fmla="*/ 12 w 93"/>
              <a:gd name="T41" fmla="*/ 124 h 124"/>
              <a:gd name="T42" fmla="*/ 67 w 93"/>
              <a:gd name="T43" fmla="*/ 124 h 124"/>
              <a:gd name="T44" fmla="*/ 79 w 93"/>
              <a:gd name="T45" fmla="*/ 113 h 124"/>
              <a:gd name="T46" fmla="*/ 79 w 93"/>
              <a:gd name="T47" fmla="*/ 33 h 124"/>
              <a:gd name="T48" fmla="*/ 68 w 93"/>
              <a:gd name="T49" fmla="*/ 49 h 124"/>
              <a:gd name="T50" fmla="*/ 68 w 93"/>
              <a:gd name="T51" fmla="*/ 110 h 124"/>
              <a:gd name="T52" fmla="*/ 77 w 93"/>
              <a:gd name="T53" fmla="*/ 11 h 124"/>
              <a:gd name="T54" fmla="*/ 85 w 93"/>
              <a:gd name="T55" fmla="*/ 16 h 124"/>
              <a:gd name="T56" fmla="*/ 86 w 93"/>
              <a:gd name="T57" fmla="*/ 14 h 124"/>
              <a:gd name="T58" fmla="*/ 79 w 93"/>
              <a:gd name="T59" fmla="*/ 9 h 124"/>
              <a:gd name="T60" fmla="*/ 77 w 93"/>
              <a:gd name="T61" fmla="*/ 11 h 124"/>
              <a:gd name="T62" fmla="*/ 85 w 93"/>
              <a:gd name="T63" fmla="*/ 0 h 124"/>
              <a:gd name="T64" fmla="*/ 82 w 93"/>
              <a:gd name="T65" fmla="*/ 4 h 124"/>
              <a:gd name="T66" fmla="*/ 90 w 93"/>
              <a:gd name="T67" fmla="*/ 9 h 124"/>
              <a:gd name="T68" fmla="*/ 93 w 93"/>
              <a:gd name="T69" fmla="*/ 5 h 124"/>
              <a:gd name="T70" fmla="*/ 85 w 93"/>
              <a:gd name="T71" fmla="*/ 0 h 124"/>
              <a:gd name="T72" fmla="*/ 41 w 93"/>
              <a:gd name="T73" fmla="*/ 61 h 124"/>
              <a:gd name="T74" fmla="*/ 44 w 93"/>
              <a:gd name="T75" fmla="*/ 61 h 124"/>
              <a:gd name="T76" fmla="*/ 44 w 93"/>
              <a:gd name="T77" fmla="*/ 64 h 124"/>
              <a:gd name="T78" fmla="*/ 48 w 93"/>
              <a:gd name="T79" fmla="*/ 64 h 124"/>
              <a:gd name="T80" fmla="*/ 48 w 93"/>
              <a:gd name="T81" fmla="*/ 67 h 124"/>
              <a:gd name="T82" fmla="*/ 84 w 93"/>
              <a:gd name="T83" fmla="*/ 17 h 124"/>
              <a:gd name="T84" fmla="*/ 76 w 93"/>
              <a:gd name="T85" fmla="*/ 12 h 124"/>
              <a:gd name="T86" fmla="*/ 41 w 93"/>
              <a:gd name="T87" fmla="*/ 61 h 124"/>
              <a:gd name="T88" fmla="*/ 79 w 93"/>
              <a:gd name="T89" fmla="*/ 8 h 124"/>
              <a:gd name="T90" fmla="*/ 87 w 93"/>
              <a:gd name="T91" fmla="*/ 13 h 124"/>
              <a:gd name="T92" fmla="*/ 89 w 93"/>
              <a:gd name="T93" fmla="*/ 10 h 124"/>
              <a:gd name="T94" fmla="*/ 82 w 93"/>
              <a:gd name="T95" fmla="*/ 4 h 124"/>
              <a:gd name="T96" fmla="*/ 79 w 93"/>
              <a:gd name="T97" fmla="*/ 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3" h="124">
                <a:moveTo>
                  <a:pt x="48" y="67"/>
                </a:moveTo>
                <a:cubicBezTo>
                  <a:pt x="47" y="64"/>
                  <a:pt x="47" y="64"/>
                  <a:pt x="47" y="64"/>
                </a:cubicBezTo>
                <a:cubicBezTo>
                  <a:pt x="44" y="65"/>
                  <a:pt x="44" y="65"/>
                  <a:pt x="44" y="65"/>
                </a:cubicBezTo>
                <a:cubicBezTo>
                  <a:pt x="44" y="61"/>
                  <a:pt x="44" y="61"/>
                  <a:pt x="44" y="61"/>
                </a:cubicBezTo>
                <a:cubicBezTo>
                  <a:pt x="40" y="62"/>
                  <a:pt x="40" y="62"/>
                  <a:pt x="40" y="62"/>
                </a:cubicBezTo>
                <a:cubicBezTo>
                  <a:pt x="38" y="70"/>
                  <a:pt x="38" y="70"/>
                  <a:pt x="38" y="70"/>
                </a:cubicBezTo>
                <a:cubicBezTo>
                  <a:pt x="39" y="71"/>
                  <a:pt x="40" y="71"/>
                  <a:pt x="40" y="72"/>
                </a:cubicBezTo>
                <a:lnTo>
                  <a:pt x="48" y="67"/>
                </a:lnTo>
                <a:close/>
                <a:moveTo>
                  <a:pt x="38" y="71"/>
                </a:moveTo>
                <a:cubicBezTo>
                  <a:pt x="36" y="75"/>
                  <a:pt x="36" y="75"/>
                  <a:pt x="36" y="75"/>
                </a:cubicBezTo>
                <a:cubicBezTo>
                  <a:pt x="40" y="73"/>
                  <a:pt x="40" y="73"/>
                  <a:pt x="40" y="73"/>
                </a:cubicBezTo>
                <a:cubicBezTo>
                  <a:pt x="39" y="72"/>
                  <a:pt x="39" y="71"/>
                  <a:pt x="38" y="71"/>
                </a:cubicBezTo>
                <a:close/>
                <a:moveTo>
                  <a:pt x="68" y="110"/>
                </a:moveTo>
                <a:cubicBezTo>
                  <a:pt x="12" y="110"/>
                  <a:pt x="12" y="110"/>
                  <a:pt x="12" y="110"/>
                </a:cubicBezTo>
                <a:cubicBezTo>
                  <a:pt x="12" y="33"/>
                  <a:pt x="12" y="33"/>
                  <a:pt x="12" y="33"/>
                </a:cubicBezTo>
                <a:cubicBezTo>
                  <a:pt x="55" y="33"/>
                  <a:pt x="55" y="33"/>
                  <a:pt x="55" y="33"/>
                </a:cubicBezTo>
                <a:cubicBezTo>
                  <a:pt x="65" y="19"/>
                  <a:pt x="65" y="19"/>
                  <a:pt x="65" y="19"/>
                </a:cubicBezTo>
                <a:cubicBezTo>
                  <a:pt x="12" y="19"/>
                  <a:pt x="12" y="19"/>
                  <a:pt x="12" y="19"/>
                </a:cubicBezTo>
                <a:cubicBezTo>
                  <a:pt x="6" y="19"/>
                  <a:pt x="0" y="24"/>
                  <a:pt x="0" y="30"/>
                </a:cubicBezTo>
                <a:cubicBezTo>
                  <a:pt x="0" y="113"/>
                  <a:pt x="0" y="113"/>
                  <a:pt x="0" y="113"/>
                </a:cubicBezTo>
                <a:cubicBezTo>
                  <a:pt x="0" y="119"/>
                  <a:pt x="6" y="124"/>
                  <a:pt x="12" y="124"/>
                </a:cubicBezTo>
                <a:cubicBezTo>
                  <a:pt x="67" y="124"/>
                  <a:pt x="67" y="124"/>
                  <a:pt x="67" y="124"/>
                </a:cubicBezTo>
                <a:cubicBezTo>
                  <a:pt x="74" y="124"/>
                  <a:pt x="79" y="119"/>
                  <a:pt x="79" y="113"/>
                </a:cubicBezTo>
                <a:cubicBezTo>
                  <a:pt x="79" y="33"/>
                  <a:pt x="79" y="33"/>
                  <a:pt x="79" y="33"/>
                </a:cubicBezTo>
                <a:cubicBezTo>
                  <a:pt x="68" y="49"/>
                  <a:pt x="68" y="49"/>
                  <a:pt x="68" y="49"/>
                </a:cubicBezTo>
                <a:lnTo>
                  <a:pt x="68" y="110"/>
                </a:lnTo>
                <a:close/>
                <a:moveTo>
                  <a:pt x="77" y="11"/>
                </a:moveTo>
                <a:cubicBezTo>
                  <a:pt x="85" y="16"/>
                  <a:pt x="85" y="16"/>
                  <a:pt x="85" y="16"/>
                </a:cubicBezTo>
                <a:cubicBezTo>
                  <a:pt x="86" y="14"/>
                  <a:pt x="86" y="14"/>
                  <a:pt x="86" y="14"/>
                </a:cubicBezTo>
                <a:cubicBezTo>
                  <a:pt x="79" y="9"/>
                  <a:pt x="79" y="9"/>
                  <a:pt x="79" y="9"/>
                </a:cubicBezTo>
                <a:lnTo>
                  <a:pt x="77" y="11"/>
                </a:lnTo>
                <a:close/>
                <a:moveTo>
                  <a:pt x="85" y="0"/>
                </a:moveTo>
                <a:cubicBezTo>
                  <a:pt x="82" y="4"/>
                  <a:pt x="82" y="4"/>
                  <a:pt x="82" y="4"/>
                </a:cubicBezTo>
                <a:cubicBezTo>
                  <a:pt x="90" y="9"/>
                  <a:pt x="90" y="9"/>
                  <a:pt x="90" y="9"/>
                </a:cubicBezTo>
                <a:cubicBezTo>
                  <a:pt x="93" y="5"/>
                  <a:pt x="93" y="5"/>
                  <a:pt x="93" y="5"/>
                </a:cubicBezTo>
                <a:lnTo>
                  <a:pt x="85" y="0"/>
                </a:lnTo>
                <a:close/>
                <a:moveTo>
                  <a:pt x="41" y="61"/>
                </a:moveTo>
                <a:cubicBezTo>
                  <a:pt x="44" y="61"/>
                  <a:pt x="44" y="61"/>
                  <a:pt x="44" y="61"/>
                </a:cubicBezTo>
                <a:cubicBezTo>
                  <a:pt x="44" y="64"/>
                  <a:pt x="44" y="64"/>
                  <a:pt x="44" y="64"/>
                </a:cubicBezTo>
                <a:cubicBezTo>
                  <a:pt x="48" y="64"/>
                  <a:pt x="48" y="64"/>
                  <a:pt x="48" y="64"/>
                </a:cubicBezTo>
                <a:cubicBezTo>
                  <a:pt x="48" y="67"/>
                  <a:pt x="48" y="67"/>
                  <a:pt x="48" y="67"/>
                </a:cubicBezTo>
                <a:cubicBezTo>
                  <a:pt x="84" y="17"/>
                  <a:pt x="84" y="17"/>
                  <a:pt x="84" y="17"/>
                </a:cubicBezTo>
                <a:cubicBezTo>
                  <a:pt x="76" y="12"/>
                  <a:pt x="76" y="12"/>
                  <a:pt x="76" y="12"/>
                </a:cubicBezTo>
                <a:lnTo>
                  <a:pt x="41" y="61"/>
                </a:lnTo>
                <a:close/>
                <a:moveTo>
                  <a:pt x="79" y="8"/>
                </a:moveTo>
                <a:cubicBezTo>
                  <a:pt x="87" y="13"/>
                  <a:pt x="87" y="13"/>
                  <a:pt x="87" y="13"/>
                </a:cubicBezTo>
                <a:cubicBezTo>
                  <a:pt x="89" y="10"/>
                  <a:pt x="89" y="10"/>
                  <a:pt x="89" y="10"/>
                </a:cubicBezTo>
                <a:cubicBezTo>
                  <a:pt x="82" y="4"/>
                  <a:pt x="82" y="4"/>
                  <a:pt x="82" y="4"/>
                </a:cubicBezTo>
                <a:lnTo>
                  <a:pt x="79" y="8"/>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147" name="Freeform 92"/>
          <p:cNvSpPr>
            <a:spLocks noEditPoints="1"/>
          </p:cNvSpPr>
          <p:nvPr/>
        </p:nvSpPr>
        <p:spPr bwMode="auto">
          <a:xfrm>
            <a:off x="6028815" y="4984839"/>
            <a:ext cx="208871" cy="429544"/>
          </a:xfrm>
          <a:custGeom>
            <a:avLst/>
            <a:gdLst>
              <a:gd name="T0" fmla="*/ 33 w 72"/>
              <a:gd name="T1" fmla="*/ 50 h 151"/>
              <a:gd name="T2" fmla="*/ 33 w 72"/>
              <a:gd name="T3" fmla="*/ 48 h 151"/>
              <a:gd name="T4" fmla="*/ 24 w 72"/>
              <a:gd name="T5" fmla="*/ 49 h 151"/>
              <a:gd name="T6" fmla="*/ 62 w 72"/>
              <a:gd name="T7" fmla="*/ 3 h 151"/>
              <a:gd name="T8" fmla="*/ 28 w 72"/>
              <a:gd name="T9" fmla="*/ 2 h 151"/>
              <a:gd name="T10" fmla="*/ 25 w 72"/>
              <a:gd name="T11" fmla="*/ 3 h 151"/>
              <a:gd name="T12" fmla="*/ 61 w 72"/>
              <a:gd name="T13" fmla="*/ 7 h 151"/>
              <a:gd name="T14" fmla="*/ 49 w 72"/>
              <a:gd name="T15" fmla="*/ 28 h 151"/>
              <a:gd name="T16" fmla="*/ 28 w 72"/>
              <a:gd name="T17" fmla="*/ 42 h 151"/>
              <a:gd name="T18" fmla="*/ 24 w 72"/>
              <a:gd name="T19" fmla="*/ 43 h 151"/>
              <a:gd name="T20" fmla="*/ 33 w 72"/>
              <a:gd name="T21" fmla="*/ 45 h 151"/>
              <a:gd name="T22" fmla="*/ 33 w 72"/>
              <a:gd name="T23" fmla="*/ 42 h 151"/>
              <a:gd name="T24" fmla="*/ 35 w 72"/>
              <a:gd name="T25" fmla="*/ 34 h 151"/>
              <a:gd name="T26" fmla="*/ 70 w 72"/>
              <a:gd name="T27" fmla="*/ 19 h 151"/>
              <a:gd name="T28" fmla="*/ 25 w 72"/>
              <a:gd name="T29" fmla="*/ 47 h 151"/>
              <a:gd name="T30" fmla="*/ 34 w 72"/>
              <a:gd name="T31" fmla="*/ 46 h 151"/>
              <a:gd name="T32" fmla="*/ 25 w 72"/>
              <a:gd name="T33" fmla="*/ 45 h 151"/>
              <a:gd name="T34" fmla="*/ 25 w 72"/>
              <a:gd name="T35" fmla="*/ 47 h 151"/>
              <a:gd name="T36" fmla="*/ 31 w 72"/>
              <a:gd name="T37" fmla="*/ 94 h 151"/>
              <a:gd name="T38" fmla="*/ 51 w 72"/>
              <a:gd name="T39" fmla="*/ 59 h 151"/>
              <a:gd name="T40" fmla="*/ 31 w 72"/>
              <a:gd name="T41" fmla="*/ 63 h 151"/>
              <a:gd name="T42" fmla="*/ 31 w 72"/>
              <a:gd name="T43" fmla="*/ 83 h 151"/>
              <a:gd name="T44" fmla="*/ 33 w 72"/>
              <a:gd name="T45" fmla="*/ 53 h 151"/>
              <a:gd name="T46" fmla="*/ 33 w 72"/>
              <a:gd name="T47" fmla="*/ 51 h 151"/>
              <a:gd name="T48" fmla="*/ 24 w 72"/>
              <a:gd name="T49" fmla="*/ 52 h 151"/>
              <a:gd name="T50" fmla="*/ 54 w 72"/>
              <a:gd name="T51" fmla="*/ 62 h 151"/>
              <a:gd name="T52" fmla="*/ 4 w 72"/>
              <a:gd name="T53" fmla="*/ 62 h 151"/>
              <a:gd name="T54" fmla="*/ 0 w 72"/>
              <a:gd name="T55" fmla="*/ 65 h 151"/>
              <a:gd name="T56" fmla="*/ 29 w 72"/>
              <a:gd name="T57" fmla="*/ 151 h 151"/>
              <a:gd name="T58" fmla="*/ 58 w 72"/>
              <a:gd name="T59" fmla="*/ 65 h 151"/>
              <a:gd name="T60" fmla="*/ 54 w 72"/>
              <a:gd name="T61" fmla="*/ 62 h 151"/>
              <a:gd name="T62" fmla="*/ 27 w 72"/>
              <a:gd name="T63" fmla="*/ 83 h 151"/>
              <a:gd name="T64" fmla="*/ 27 w 72"/>
              <a:gd name="T65" fmla="*/ 63 h 151"/>
              <a:gd name="T66" fmla="*/ 7 w 72"/>
              <a:gd name="T67" fmla="*/ 59 h 151"/>
              <a:gd name="T68" fmla="*/ 27 w 72"/>
              <a:gd name="T69" fmla="*/ 9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 h="151">
                <a:moveTo>
                  <a:pt x="25" y="50"/>
                </a:moveTo>
                <a:cubicBezTo>
                  <a:pt x="33" y="50"/>
                  <a:pt x="33" y="50"/>
                  <a:pt x="33" y="50"/>
                </a:cubicBezTo>
                <a:cubicBezTo>
                  <a:pt x="33" y="50"/>
                  <a:pt x="34" y="50"/>
                  <a:pt x="34" y="49"/>
                </a:cubicBezTo>
                <a:cubicBezTo>
                  <a:pt x="34" y="49"/>
                  <a:pt x="33" y="48"/>
                  <a:pt x="33" y="48"/>
                </a:cubicBezTo>
                <a:cubicBezTo>
                  <a:pt x="25" y="48"/>
                  <a:pt x="25" y="48"/>
                  <a:pt x="25" y="48"/>
                </a:cubicBezTo>
                <a:cubicBezTo>
                  <a:pt x="25" y="48"/>
                  <a:pt x="24" y="49"/>
                  <a:pt x="24" y="49"/>
                </a:cubicBezTo>
                <a:cubicBezTo>
                  <a:pt x="24" y="50"/>
                  <a:pt x="25" y="50"/>
                  <a:pt x="25" y="50"/>
                </a:cubicBezTo>
                <a:close/>
                <a:moveTo>
                  <a:pt x="62" y="3"/>
                </a:moveTo>
                <a:cubicBezTo>
                  <a:pt x="56" y="1"/>
                  <a:pt x="50" y="3"/>
                  <a:pt x="44" y="5"/>
                </a:cubicBezTo>
                <a:cubicBezTo>
                  <a:pt x="37" y="8"/>
                  <a:pt x="32" y="10"/>
                  <a:pt x="28" y="2"/>
                </a:cubicBezTo>
                <a:cubicBezTo>
                  <a:pt x="27" y="1"/>
                  <a:pt x="26" y="0"/>
                  <a:pt x="25" y="1"/>
                </a:cubicBezTo>
                <a:cubicBezTo>
                  <a:pt x="25" y="1"/>
                  <a:pt x="24" y="2"/>
                  <a:pt x="25" y="3"/>
                </a:cubicBezTo>
                <a:cubicBezTo>
                  <a:pt x="30" y="14"/>
                  <a:pt x="38" y="11"/>
                  <a:pt x="45" y="8"/>
                </a:cubicBezTo>
                <a:cubicBezTo>
                  <a:pt x="50" y="6"/>
                  <a:pt x="56" y="4"/>
                  <a:pt x="61" y="7"/>
                </a:cubicBezTo>
                <a:cubicBezTo>
                  <a:pt x="67" y="9"/>
                  <a:pt x="68" y="14"/>
                  <a:pt x="66" y="18"/>
                </a:cubicBezTo>
                <a:cubicBezTo>
                  <a:pt x="65" y="25"/>
                  <a:pt x="58" y="30"/>
                  <a:pt x="49" y="28"/>
                </a:cubicBezTo>
                <a:cubicBezTo>
                  <a:pt x="42" y="27"/>
                  <a:pt x="37" y="28"/>
                  <a:pt x="33" y="31"/>
                </a:cubicBezTo>
                <a:cubicBezTo>
                  <a:pt x="28" y="35"/>
                  <a:pt x="28" y="41"/>
                  <a:pt x="28" y="42"/>
                </a:cubicBezTo>
                <a:cubicBezTo>
                  <a:pt x="25" y="42"/>
                  <a:pt x="25" y="42"/>
                  <a:pt x="25" y="42"/>
                </a:cubicBezTo>
                <a:cubicBezTo>
                  <a:pt x="25" y="42"/>
                  <a:pt x="24" y="43"/>
                  <a:pt x="24" y="43"/>
                </a:cubicBezTo>
                <a:cubicBezTo>
                  <a:pt x="24" y="44"/>
                  <a:pt x="25" y="45"/>
                  <a:pt x="25" y="45"/>
                </a:cubicBezTo>
                <a:cubicBezTo>
                  <a:pt x="33" y="45"/>
                  <a:pt x="33" y="45"/>
                  <a:pt x="33" y="45"/>
                </a:cubicBezTo>
                <a:cubicBezTo>
                  <a:pt x="33" y="45"/>
                  <a:pt x="34" y="44"/>
                  <a:pt x="34" y="43"/>
                </a:cubicBezTo>
                <a:cubicBezTo>
                  <a:pt x="34" y="43"/>
                  <a:pt x="33" y="42"/>
                  <a:pt x="33" y="42"/>
                </a:cubicBezTo>
                <a:cubicBezTo>
                  <a:pt x="31" y="42"/>
                  <a:pt x="31" y="42"/>
                  <a:pt x="31" y="42"/>
                </a:cubicBezTo>
                <a:cubicBezTo>
                  <a:pt x="31" y="41"/>
                  <a:pt x="32" y="37"/>
                  <a:pt x="35" y="34"/>
                </a:cubicBezTo>
                <a:cubicBezTo>
                  <a:pt x="38" y="31"/>
                  <a:pt x="42" y="31"/>
                  <a:pt x="48" y="32"/>
                </a:cubicBezTo>
                <a:cubicBezTo>
                  <a:pt x="59" y="34"/>
                  <a:pt x="67" y="27"/>
                  <a:pt x="70" y="19"/>
                </a:cubicBezTo>
                <a:cubicBezTo>
                  <a:pt x="72" y="12"/>
                  <a:pt x="69" y="6"/>
                  <a:pt x="62" y="3"/>
                </a:cubicBezTo>
                <a:close/>
                <a:moveTo>
                  <a:pt x="25" y="47"/>
                </a:moveTo>
                <a:cubicBezTo>
                  <a:pt x="33" y="47"/>
                  <a:pt x="33" y="47"/>
                  <a:pt x="33" y="47"/>
                </a:cubicBezTo>
                <a:cubicBezTo>
                  <a:pt x="33" y="47"/>
                  <a:pt x="34" y="47"/>
                  <a:pt x="34" y="46"/>
                </a:cubicBezTo>
                <a:cubicBezTo>
                  <a:pt x="34" y="46"/>
                  <a:pt x="33" y="45"/>
                  <a:pt x="33" y="45"/>
                </a:cubicBezTo>
                <a:cubicBezTo>
                  <a:pt x="25" y="45"/>
                  <a:pt x="25" y="45"/>
                  <a:pt x="25" y="45"/>
                </a:cubicBezTo>
                <a:cubicBezTo>
                  <a:pt x="25" y="45"/>
                  <a:pt x="24" y="46"/>
                  <a:pt x="24" y="46"/>
                </a:cubicBezTo>
                <a:cubicBezTo>
                  <a:pt x="24" y="47"/>
                  <a:pt x="25" y="47"/>
                  <a:pt x="25" y="47"/>
                </a:cubicBezTo>
                <a:close/>
                <a:moveTo>
                  <a:pt x="31" y="83"/>
                </a:moveTo>
                <a:cubicBezTo>
                  <a:pt x="31" y="94"/>
                  <a:pt x="31" y="94"/>
                  <a:pt x="31" y="94"/>
                </a:cubicBezTo>
                <a:cubicBezTo>
                  <a:pt x="42" y="93"/>
                  <a:pt x="51" y="79"/>
                  <a:pt x="51" y="62"/>
                </a:cubicBezTo>
                <a:cubicBezTo>
                  <a:pt x="51" y="61"/>
                  <a:pt x="51" y="60"/>
                  <a:pt x="51" y="59"/>
                </a:cubicBezTo>
                <a:cubicBezTo>
                  <a:pt x="51" y="59"/>
                  <a:pt x="40" y="55"/>
                  <a:pt x="31" y="54"/>
                </a:cubicBezTo>
                <a:cubicBezTo>
                  <a:pt x="31" y="63"/>
                  <a:pt x="31" y="63"/>
                  <a:pt x="31" y="63"/>
                </a:cubicBezTo>
                <a:cubicBezTo>
                  <a:pt x="33" y="65"/>
                  <a:pt x="34" y="69"/>
                  <a:pt x="34" y="73"/>
                </a:cubicBezTo>
                <a:cubicBezTo>
                  <a:pt x="34" y="78"/>
                  <a:pt x="33" y="82"/>
                  <a:pt x="31" y="83"/>
                </a:cubicBezTo>
                <a:close/>
                <a:moveTo>
                  <a:pt x="25" y="53"/>
                </a:moveTo>
                <a:cubicBezTo>
                  <a:pt x="33" y="53"/>
                  <a:pt x="33" y="53"/>
                  <a:pt x="33" y="53"/>
                </a:cubicBezTo>
                <a:cubicBezTo>
                  <a:pt x="33" y="53"/>
                  <a:pt x="34" y="53"/>
                  <a:pt x="34" y="52"/>
                </a:cubicBezTo>
                <a:cubicBezTo>
                  <a:pt x="34" y="52"/>
                  <a:pt x="33" y="51"/>
                  <a:pt x="33" y="51"/>
                </a:cubicBezTo>
                <a:cubicBezTo>
                  <a:pt x="25" y="51"/>
                  <a:pt x="25" y="51"/>
                  <a:pt x="25" y="51"/>
                </a:cubicBezTo>
                <a:cubicBezTo>
                  <a:pt x="25" y="51"/>
                  <a:pt x="24" y="52"/>
                  <a:pt x="24" y="52"/>
                </a:cubicBezTo>
                <a:cubicBezTo>
                  <a:pt x="24" y="53"/>
                  <a:pt x="25" y="53"/>
                  <a:pt x="25" y="53"/>
                </a:cubicBezTo>
                <a:close/>
                <a:moveTo>
                  <a:pt x="54" y="62"/>
                </a:moveTo>
                <a:cubicBezTo>
                  <a:pt x="54" y="82"/>
                  <a:pt x="43" y="98"/>
                  <a:pt x="29" y="98"/>
                </a:cubicBezTo>
                <a:cubicBezTo>
                  <a:pt x="15" y="98"/>
                  <a:pt x="4" y="82"/>
                  <a:pt x="4" y="62"/>
                </a:cubicBezTo>
                <a:cubicBezTo>
                  <a:pt x="4" y="61"/>
                  <a:pt x="4" y="60"/>
                  <a:pt x="4" y="59"/>
                </a:cubicBezTo>
                <a:cubicBezTo>
                  <a:pt x="0" y="65"/>
                  <a:pt x="0" y="65"/>
                  <a:pt x="0" y="65"/>
                </a:cubicBezTo>
                <a:cubicBezTo>
                  <a:pt x="0" y="119"/>
                  <a:pt x="0" y="119"/>
                  <a:pt x="0" y="119"/>
                </a:cubicBezTo>
                <a:cubicBezTo>
                  <a:pt x="0" y="137"/>
                  <a:pt x="13" y="151"/>
                  <a:pt x="29" y="151"/>
                </a:cubicBezTo>
                <a:cubicBezTo>
                  <a:pt x="45" y="151"/>
                  <a:pt x="58" y="137"/>
                  <a:pt x="58" y="119"/>
                </a:cubicBezTo>
                <a:cubicBezTo>
                  <a:pt x="58" y="65"/>
                  <a:pt x="58" y="65"/>
                  <a:pt x="58" y="65"/>
                </a:cubicBezTo>
                <a:cubicBezTo>
                  <a:pt x="54" y="59"/>
                  <a:pt x="54" y="59"/>
                  <a:pt x="54" y="59"/>
                </a:cubicBezTo>
                <a:cubicBezTo>
                  <a:pt x="54" y="60"/>
                  <a:pt x="54" y="61"/>
                  <a:pt x="54" y="62"/>
                </a:cubicBezTo>
                <a:close/>
                <a:moveTo>
                  <a:pt x="27" y="94"/>
                </a:moveTo>
                <a:cubicBezTo>
                  <a:pt x="27" y="83"/>
                  <a:pt x="27" y="83"/>
                  <a:pt x="27" y="83"/>
                </a:cubicBezTo>
                <a:cubicBezTo>
                  <a:pt x="25" y="82"/>
                  <a:pt x="24" y="78"/>
                  <a:pt x="24" y="73"/>
                </a:cubicBezTo>
                <a:cubicBezTo>
                  <a:pt x="24" y="69"/>
                  <a:pt x="25" y="65"/>
                  <a:pt x="27" y="63"/>
                </a:cubicBezTo>
                <a:cubicBezTo>
                  <a:pt x="27" y="54"/>
                  <a:pt x="27" y="54"/>
                  <a:pt x="27" y="54"/>
                </a:cubicBezTo>
                <a:cubicBezTo>
                  <a:pt x="18" y="55"/>
                  <a:pt x="7" y="59"/>
                  <a:pt x="7" y="59"/>
                </a:cubicBezTo>
                <a:cubicBezTo>
                  <a:pt x="7" y="60"/>
                  <a:pt x="7" y="61"/>
                  <a:pt x="7" y="62"/>
                </a:cubicBezTo>
                <a:cubicBezTo>
                  <a:pt x="7" y="79"/>
                  <a:pt x="16" y="93"/>
                  <a:pt x="27" y="94"/>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151" name="Freeform 96"/>
          <p:cNvSpPr>
            <a:spLocks noEditPoints="1"/>
          </p:cNvSpPr>
          <p:nvPr/>
        </p:nvSpPr>
        <p:spPr bwMode="auto">
          <a:xfrm>
            <a:off x="3913851" y="1503019"/>
            <a:ext cx="325698" cy="354018"/>
          </a:xfrm>
          <a:custGeom>
            <a:avLst/>
            <a:gdLst>
              <a:gd name="T0" fmla="*/ 34 w 114"/>
              <a:gd name="T1" fmla="*/ 58 h 124"/>
              <a:gd name="T2" fmla="*/ 7 w 114"/>
              <a:gd name="T3" fmla="*/ 57 h 124"/>
              <a:gd name="T4" fmla="*/ 9 w 114"/>
              <a:gd name="T5" fmla="*/ 108 h 124"/>
              <a:gd name="T6" fmla="*/ 37 w 114"/>
              <a:gd name="T7" fmla="*/ 112 h 124"/>
              <a:gd name="T8" fmla="*/ 34 w 114"/>
              <a:gd name="T9" fmla="*/ 58 h 124"/>
              <a:gd name="T10" fmla="*/ 113 w 114"/>
              <a:gd name="T11" fmla="*/ 73 h 124"/>
              <a:gd name="T12" fmla="*/ 107 w 114"/>
              <a:gd name="T13" fmla="*/ 66 h 124"/>
              <a:gd name="T14" fmla="*/ 112 w 114"/>
              <a:gd name="T15" fmla="*/ 59 h 124"/>
              <a:gd name="T16" fmla="*/ 85 w 114"/>
              <a:gd name="T17" fmla="*/ 48 h 124"/>
              <a:gd name="T18" fmla="*/ 80 w 114"/>
              <a:gd name="T19" fmla="*/ 39 h 124"/>
              <a:gd name="T20" fmla="*/ 96 w 114"/>
              <a:gd name="T21" fmla="*/ 21 h 124"/>
              <a:gd name="T22" fmla="*/ 90 w 114"/>
              <a:gd name="T23" fmla="*/ 4 h 124"/>
              <a:gd name="T24" fmla="*/ 58 w 114"/>
              <a:gd name="T25" fmla="*/ 35 h 124"/>
              <a:gd name="T26" fmla="*/ 39 w 114"/>
              <a:gd name="T27" fmla="*/ 59 h 124"/>
              <a:gd name="T28" fmla="*/ 42 w 114"/>
              <a:gd name="T29" fmla="*/ 111 h 124"/>
              <a:gd name="T30" fmla="*/ 91 w 114"/>
              <a:gd name="T31" fmla="*/ 119 h 124"/>
              <a:gd name="T32" fmla="*/ 103 w 114"/>
              <a:gd name="T33" fmla="*/ 108 h 124"/>
              <a:gd name="T34" fmla="*/ 100 w 114"/>
              <a:gd name="T35" fmla="*/ 101 h 124"/>
              <a:gd name="T36" fmla="*/ 109 w 114"/>
              <a:gd name="T37" fmla="*/ 93 h 124"/>
              <a:gd name="T38" fmla="*/ 106 w 114"/>
              <a:gd name="T39" fmla="*/ 83 h 124"/>
              <a:gd name="T40" fmla="*/ 113 w 114"/>
              <a:gd name="T41" fmla="*/ 7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 h="124">
                <a:moveTo>
                  <a:pt x="34" y="58"/>
                </a:moveTo>
                <a:cubicBezTo>
                  <a:pt x="24" y="54"/>
                  <a:pt x="7" y="57"/>
                  <a:pt x="7" y="57"/>
                </a:cubicBezTo>
                <a:cubicBezTo>
                  <a:pt x="0" y="78"/>
                  <a:pt x="9" y="108"/>
                  <a:pt x="9" y="108"/>
                </a:cubicBezTo>
                <a:cubicBezTo>
                  <a:pt x="20" y="117"/>
                  <a:pt x="37" y="112"/>
                  <a:pt x="37" y="112"/>
                </a:cubicBezTo>
                <a:cubicBezTo>
                  <a:pt x="31" y="95"/>
                  <a:pt x="34" y="58"/>
                  <a:pt x="34" y="58"/>
                </a:cubicBezTo>
                <a:close/>
                <a:moveTo>
                  <a:pt x="113" y="73"/>
                </a:moveTo>
                <a:cubicBezTo>
                  <a:pt x="114" y="66"/>
                  <a:pt x="107" y="66"/>
                  <a:pt x="107" y="66"/>
                </a:cubicBezTo>
                <a:cubicBezTo>
                  <a:pt x="113" y="66"/>
                  <a:pt x="112" y="59"/>
                  <a:pt x="112" y="59"/>
                </a:cubicBezTo>
                <a:cubicBezTo>
                  <a:pt x="110" y="43"/>
                  <a:pt x="95" y="50"/>
                  <a:pt x="85" y="48"/>
                </a:cubicBezTo>
                <a:cubicBezTo>
                  <a:pt x="76" y="46"/>
                  <a:pt x="80" y="39"/>
                  <a:pt x="80" y="39"/>
                </a:cubicBezTo>
                <a:cubicBezTo>
                  <a:pt x="92" y="31"/>
                  <a:pt x="96" y="21"/>
                  <a:pt x="96" y="21"/>
                </a:cubicBezTo>
                <a:cubicBezTo>
                  <a:pt x="101" y="0"/>
                  <a:pt x="90" y="4"/>
                  <a:pt x="90" y="4"/>
                </a:cubicBezTo>
                <a:cubicBezTo>
                  <a:pt x="87" y="10"/>
                  <a:pt x="66" y="30"/>
                  <a:pt x="58" y="35"/>
                </a:cubicBezTo>
                <a:cubicBezTo>
                  <a:pt x="48" y="42"/>
                  <a:pt x="39" y="59"/>
                  <a:pt x="39" y="59"/>
                </a:cubicBezTo>
                <a:cubicBezTo>
                  <a:pt x="35" y="78"/>
                  <a:pt x="42" y="111"/>
                  <a:pt x="42" y="111"/>
                </a:cubicBezTo>
                <a:cubicBezTo>
                  <a:pt x="63" y="124"/>
                  <a:pt x="91" y="119"/>
                  <a:pt x="91" y="119"/>
                </a:cubicBezTo>
                <a:cubicBezTo>
                  <a:pt x="102" y="117"/>
                  <a:pt x="103" y="108"/>
                  <a:pt x="103" y="108"/>
                </a:cubicBezTo>
                <a:cubicBezTo>
                  <a:pt x="105" y="102"/>
                  <a:pt x="100" y="101"/>
                  <a:pt x="100" y="101"/>
                </a:cubicBezTo>
                <a:cubicBezTo>
                  <a:pt x="108" y="102"/>
                  <a:pt x="109" y="93"/>
                  <a:pt x="109" y="93"/>
                </a:cubicBezTo>
                <a:cubicBezTo>
                  <a:pt x="112" y="84"/>
                  <a:pt x="106" y="83"/>
                  <a:pt x="106" y="83"/>
                </a:cubicBezTo>
                <a:cubicBezTo>
                  <a:pt x="112" y="84"/>
                  <a:pt x="113" y="73"/>
                  <a:pt x="113" y="7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158" name="Freeform 100"/>
          <p:cNvSpPr>
            <a:spLocks noEditPoints="1"/>
          </p:cNvSpPr>
          <p:nvPr/>
        </p:nvSpPr>
        <p:spPr bwMode="auto">
          <a:xfrm>
            <a:off x="7946965" y="1507149"/>
            <a:ext cx="322157" cy="345759"/>
          </a:xfrm>
          <a:custGeom>
            <a:avLst/>
            <a:gdLst>
              <a:gd name="T0" fmla="*/ 46 w 112"/>
              <a:gd name="T1" fmla="*/ 29 h 121"/>
              <a:gd name="T2" fmla="*/ 63 w 112"/>
              <a:gd name="T3" fmla="*/ 53 h 121"/>
              <a:gd name="T4" fmla="*/ 93 w 112"/>
              <a:gd name="T5" fmla="*/ 22 h 121"/>
              <a:gd name="T6" fmla="*/ 101 w 112"/>
              <a:gd name="T7" fmla="*/ 31 h 121"/>
              <a:gd name="T8" fmla="*/ 107 w 112"/>
              <a:gd name="T9" fmla="*/ 15 h 121"/>
              <a:gd name="T10" fmla="*/ 112 w 112"/>
              <a:gd name="T11" fmla="*/ 0 h 121"/>
              <a:gd name="T12" fmla="*/ 80 w 112"/>
              <a:gd name="T13" fmla="*/ 6 h 121"/>
              <a:gd name="T14" fmla="*/ 87 w 112"/>
              <a:gd name="T15" fmla="*/ 15 h 121"/>
              <a:gd name="T16" fmla="*/ 64 w 112"/>
              <a:gd name="T17" fmla="*/ 39 h 121"/>
              <a:gd name="T18" fmla="*/ 47 w 112"/>
              <a:gd name="T19" fmla="*/ 16 h 121"/>
              <a:gd name="T20" fmla="*/ 1 w 112"/>
              <a:gd name="T21" fmla="*/ 58 h 121"/>
              <a:gd name="T22" fmla="*/ 7 w 112"/>
              <a:gd name="T23" fmla="*/ 64 h 121"/>
              <a:gd name="T24" fmla="*/ 46 w 112"/>
              <a:gd name="T25" fmla="*/ 29 h 121"/>
              <a:gd name="T26" fmla="*/ 24 w 112"/>
              <a:gd name="T27" fmla="*/ 67 h 121"/>
              <a:gd name="T28" fmla="*/ 7 w 112"/>
              <a:gd name="T29" fmla="*/ 67 h 121"/>
              <a:gd name="T30" fmla="*/ 0 w 112"/>
              <a:gd name="T31" fmla="*/ 74 h 121"/>
              <a:gd name="T32" fmla="*/ 0 w 112"/>
              <a:gd name="T33" fmla="*/ 113 h 121"/>
              <a:gd name="T34" fmla="*/ 7 w 112"/>
              <a:gd name="T35" fmla="*/ 121 h 121"/>
              <a:gd name="T36" fmla="*/ 24 w 112"/>
              <a:gd name="T37" fmla="*/ 121 h 121"/>
              <a:gd name="T38" fmla="*/ 31 w 112"/>
              <a:gd name="T39" fmla="*/ 113 h 121"/>
              <a:gd name="T40" fmla="*/ 31 w 112"/>
              <a:gd name="T41" fmla="*/ 74 h 121"/>
              <a:gd name="T42" fmla="*/ 24 w 112"/>
              <a:gd name="T43" fmla="*/ 67 h 121"/>
              <a:gd name="T44" fmla="*/ 64 w 112"/>
              <a:gd name="T45" fmla="*/ 56 h 121"/>
              <a:gd name="T46" fmla="*/ 47 w 112"/>
              <a:gd name="T47" fmla="*/ 56 h 121"/>
              <a:gd name="T48" fmla="*/ 40 w 112"/>
              <a:gd name="T49" fmla="*/ 63 h 121"/>
              <a:gd name="T50" fmla="*/ 40 w 112"/>
              <a:gd name="T51" fmla="*/ 113 h 121"/>
              <a:gd name="T52" fmla="*/ 47 w 112"/>
              <a:gd name="T53" fmla="*/ 121 h 121"/>
              <a:gd name="T54" fmla="*/ 64 w 112"/>
              <a:gd name="T55" fmla="*/ 121 h 121"/>
              <a:gd name="T56" fmla="*/ 71 w 112"/>
              <a:gd name="T57" fmla="*/ 113 h 121"/>
              <a:gd name="T58" fmla="*/ 71 w 112"/>
              <a:gd name="T59" fmla="*/ 63 h 121"/>
              <a:gd name="T60" fmla="*/ 64 w 112"/>
              <a:gd name="T61" fmla="*/ 56 h 121"/>
              <a:gd name="T62" fmla="*/ 103 w 112"/>
              <a:gd name="T63" fmla="*/ 41 h 121"/>
              <a:gd name="T64" fmla="*/ 87 w 112"/>
              <a:gd name="T65" fmla="*/ 41 h 121"/>
              <a:gd name="T66" fmla="*/ 79 w 112"/>
              <a:gd name="T67" fmla="*/ 48 h 121"/>
              <a:gd name="T68" fmla="*/ 79 w 112"/>
              <a:gd name="T69" fmla="*/ 113 h 121"/>
              <a:gd name="T70" fmla="*/ 87 w 112"/>
              <a:gd name="T71" fmla="*/ 121 h 121"/>
              <a:gd name="T72" fmla="*/ 103 w 112"/>
              <a:gd name="T73" fmla="*/ 121 h 121"/>
              <a:gd name="T74" fmla="*/ 111 w 112"/>
              <a:gd name="T75" fmla="*/ 113 h 121"/>
              <a:gd name="T76" fmla="*/ 111 w 112"/>
              <a:gd name="T77" fmla="*/ 48 h 121"/>
              <a:gd name="T78" fmla="*/ 103 w 112"/>
              <a:gd name="T79" fmla="*/ 4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 h="121">
                <a:moveTo>
                  <a:pt x="46" y="29"/>
                </a:moveTo>
                <a:cubicBezTo>
                  <a:pt x="63" y="53"/>
                  <a:pt x="63" y="53"/>
                  <a:pt x="63" y="53"/>
                </a:cubicBezTo>
                <a:cubicBezTo>
                  <a:pt x="93" y="22"/>
                  <a:pt x="93" y="22"/>
                  <a:pt x="93" y="22"/>
                </a:cubicBezTo>
                <a:cubicBezTo>
                  <a:pt x="101" y="31"/>
                  <a:pt x="101" y="31"/>
                  <a:pt x="101" y="31"/>
                </a:cubicBezTo>
                <a:cubicBezTo>
                  <a:pt x="107" y="15"/>
                  <a:pt x="107" y="15"/>
                  <a:pt x="107" y="15"/>
                </a:cubicBezTo>
                <a:cubicBezTo>
                  <a:pt x="112" y="0"/>
                  <a:pt x="112" y="0"/>
                  <a:pt x="112" y="0"/>
                </a:cubicBezTo>
                <a:cubicBezTo>
                  <a:pt x="80" y="6"/>
                  <a:pt x="80" y="6"/>
                  <a:pt x="80" y="6"/>
                </a:cubicBezTo>
                <a:cubicBezTo>
                  <a:pt x="87" y="15"/>
                  <a:pt x="87" y="15"/>
                  <a:pt x="87" y="15"/>
                </a:cubicBezTo>
                <a:cubicBezTo>
                  <a:pt x="64" y="39"/>
                  <a:pt x="64" y="39"/>
                  <a:pt x="64" y="39"/>
                </a:cubicBezTo>
                <a:cubicBezTo>
                  <a:pt x="47" y="16"/>
                  <a:pt x="47" y="16"/>
                  <a:pt x="47" y="16"/>
                </a:cubicBezTo>
                <a:cubicBezTo>
                  <a:pt x="1" y="58"/>
                  <a:pt x="1" y="58"/>
                  <a:pt x="1" y="58"/>
                </a:cubicBezTo>
                <a:cubicBezTo>
                  <a:pt x="7" y="64"/>
                  <a:pt x="7" y="64"/>
                  <a:pt x="7" y="64"/>
                </a:cubicBezTo>
                <a:lnTo>
                  <a:pt x="46" y="29"/>
                </a:lnTo>
                <a:close/>
                <a:moveTo>
                  <a:pt x="24" y="67"/>
                </a:moveTo>
                <a:cubicBezTo>
                  <a:pt x="7" y="67"/>
                  <a:pt x="7" y="67"/>
                  <a:pt x="7" y="67"/>
                </a:cubicBezTo>
                <a:cubicBezTo>
                  <a:pt x="3" y="67"/>
                  <a:pt x="0" y="70"/>
                  <a:pt x="0" y="74"/>
                </a:cubicBezTo>
                <a:cubicBezTo>
                  <a:pt x="0" y="113"/>
                  <a:pt x="0" y="113"/>
                  <a:pt x="0" y="113"/>
                </a:cubicBezTo>
                <a:cubicBezTo>
                  <a:pt x="0" y="117"/>
                  <a:pt x="3" y="121"/>
                  <a:pt x="7" y="121"/>
                </a:cubicBezTo>
                <a:cubicBezTo>
                  <a:pt x="24" y="121"/>
                  <a:pt x="24" y="121"/>
                  <a:pt x="24" y="121"/>
                </a:cubicBezTo>
                <a:cubicBezTo>
                  <a:pt x="28" y="121"/>
                  <a:pt x="31" y="117"/>
                  <a:pt x="31" y="113"/>
                </a:cubicBezTo>
                <a:cubicBezTo>
                  <a:pt x="31" y="74"/>
                  <a:pt x="31" y="74"/>
                  <a:pt x="31" y="74"/>
                </a:cubicBezTo>
                <a:cubicBezTo>
                  <a:pt x="31" y="70"/>
                  <a:pt x="28" y="67"/>
                  <a:pt x="24" y="67"/>
                </a:cubicBezTo>
                <a:close/>
                <a:moveTo>
                  <a:pt x="64" y="56"/>
                </a:moveTo>
                <a:cubicBezTo>
                  <a:pt x="47" y="56"/>
                  <a:pt x="47" y="56"/>
                  <a:pt x="47" y="56"/>
                </a:cubicBezTo>
                <a:cubicBezTo>
                  <a:pt x="43" y="56"/>
                  <a:pt x="40" y="59"/>
                  <a:pt x="40" y="63"/>
                </a:cubicBezTo>
                <a:cubicBezTo>
                  <a:pt x="40" y="113"/>
                  <a:pt x="40" y="113"/>
                  <a:pt x="40" y="113"/>
                </a:cubicBezTo>
                <a:cubicBezTo>
                  <a:pt x="40" y="117"/>
                  <a:pt x="43" y="121"/>
                  <a:pt x="47" y="121"/>
                </a:cubicBezTo>
                <a:cubicBezTo>
                  <a:pt x="64" y="121"/>
                  <a:pt x="64" y="121"/>
                  <a:pt x="64" y="121"/>
                </a:cubicBezTo>
                <a:cubicBezTo>
                  <a:pt x="68" y="121"/>
                  <a:pt x="71" y="117"/>
                  <a:pt x="71" y="113"/>
                </a:cubicBezTo>
                <a:cubicBezTo>
                  <a:pt x="71" y="63"/>
                  <a:pt x="71" y="63"/>
                  <a:pt x="71" y="63"/>
                </a:cubicBezTo>
                <a:cubicBezTo>
                  <a:pt x="71" y="59"/>
                  <a:pt x="68" y="56"/>
                  <a:pt x="64" y="56"/>
                </a:cubicBezTo>
                <a:close/>
                <a:moveTo>
                  <a:pt x="103" y="41"/>
                </a:moveTo>
                <a:cubicBezTo>
                  <a:pt x="87" y="41"/>
                  <a:pt x="87" y="41"/>
                  <a:pt x="87" y="41"/>
                </a:cubicBezTo>
                <a:cubicBezTo>
                  <a:pt x="83" y="41"/>
                  <a:pt x="79" y="44"/>
                  <a:pt x="79" y="48"/>
                </a:cubicBezTo>
                <a:cubicBezTo>
                  <a:pt x="79" y="113"/>
                  <a:pt x="79" y="113"/>
                  <a:pt x="79" y="113"/>
                </a:cubicBezTo>
                <a:cubicBezTo>
                  <a:pt x="79" y="117"/>
                  <a:pt x="83" y="121"/>
                  <a:pt x="87" y="121"/>
                </a:cubicBezTo>
                <a:cubicBezTo>
                  <a:pt x="103" y="121"/>
                  <a:pt x="103" y="121"/>
                  <a:pt x="103" y="121"/>
                </a:cubicBezTo>
                <a:cubicBezTo>
                  <a:pt x="107" y="121"/>
                  <a:pt x="111" y="117"/>
                  <a:pt x="111" y="113"/>
                </a:cubicBezTo>
                <a:cubicBezTo>
                  <a:pt x="111" y="48"/>
                  <a:pt x="111" y="48"/>
                  <a:pt x="111" y="48"/>
                </a:cubicBezTo>
                <a:cubicBezTo>
                  <a:pt x="111" y="44"/>
                  <a:pt x="107" y="41"/>
                  <a:pt x="103" y="4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161" name="Freeform 104"/>
          <p:cNvSpPr>
            <a:spLocks noEditPoints="1"/>
          </p:cNvSpPr>
          <p:nvPr/>
        </p:nvSpPr>
        <p:spPr bwMode="auto">
          <a:xfrm>
            <a:off x="3871369" y="4790801"/>
            <a:ext cx="410662" cy="280855"/>
          </a:xfrm>
          <a:custGeom>
            <a:avLst/>
            <a:gdLst>
              <a:gd name="T0" fmla="*/ 11 w 144"/>
              <a:gd name="T1" fmla="*/ 19 h 98"/>
              <a:gd name="T2" fmla="*/ 21 w 144"/>
              <a:gd name="T3" fmla="*/ 83 h 98"/>
              <a:gd name="T4" fmla="*/ 144 w 144"/>
              <a:gd name="T5" fmla="*/ 64 h 98"/>
              <a:gd name="T6" fmla="*/ 134 w 144"/>
              <a:gd name="T7" fmla="*/ 0 h 98"/>
              <a:gd name="T8" fmla="*/ 11 w 144"/>
              <a:gd name="T9" fmla="*/ 19 h 98"/>
              <a:gd name="T10" fmla="*/ 81 w 144"/>
              <a:gd name="T11" fmla="*/ 64 h 98"/>
              <a:gd name="T12" fmla="*/ 55 w 144"/>
              <a:gd name="T13" fmla="*/ 45 h 98"/>
              <a:gd name="T14" fmla="*/ 74 w 144"/>
              <a:gd name="T15" fmla="*/ 19 h 98"/>
              <a:gd name="T16" fmla="*/ 100 w 144"/>
              <a:gd name="T17" fmla="*/ 38 h 98"/>
              <a:gd name="T18" fmla="*/ 81 w 144"/>
              <a:gd name="T19" fmla="*/ 64 h 98"/>
              <a:gd name="T20" fmla="*/ 8 w 144"/>
              <a:gd name="T21" fmla="*/ 27 h 98"/>
              <a:gd name="T22" fmla="*/ 5 w 144"/>
              <a:gd name="T23" fmla="*/ 27 h 98"/>
              <a:gd name="T24" fmla="*/ 15 w 144"/>
              <a:gd name="T25" fmla="*/ 91 h 98"/>
              <a:gd name="T26" fmla="*/ 138 w 144"/>
              <a:gd name="T27" fmla="*/ 72 h 98"/>
              <a:gd name="T28" fmla="*/ 138 w 144"/>
              <a:gd name="T29" fmla="*/ 69 h 98"/>
              <a:gd name="T30" fmla="*/ 18 w 144"/>
              <a:gd name="T31" fmla="*/ 87 h 98"/>
              <a:gd name="T32" fmla="*/ 8 w 144"/>
              <a:gd name="T33" fmla="*/ 27 h 98"/>
              <a:gd name="T34" fmla="*/ 3 w 144"/>
              <a:gd name="T35" fmla="*/ 34 h 98"/>
              <a:gd name="T36" fmla="*/ 0 w 144"/>
              <a:gd name="T37" fmla="*/ 34 h 98"/>
              <a:gd name="T38" fmla="*/ 9 w 144"/>
              <a:gd name="T39" fmla="*/ 98 h 98"/>
              <a:gd name="T40" fmla="*/ 132 w 144"/>
              <a:gd name="T41" fmla="*/ 79 h 98"/>
              <a:gd name="T42" fmla="*/ 132 w 144"/>
              <a:gd name="T43" fmla="*/ 76 h 98"/>
              <a:gd name="T44" fmla="*/ 12 w 144"/>
              <a:gd name="T45" fmla="*/ 94 h 98"/>
              <a:gd name="T46" fmla="*/ 3 w 144"/>
              <a:gd name="T47" fmla="*/ 34 h 98"/>
              <a:gd name="T48" fmla="*/ 80 w 144"/>
              <a:gd name="T49" fmla="*/ 39 h 98"/>
              <a:gd name="T50" fmla="*/ 74 w 144"/>
              <a:gd name="T51" fmla="*/ 35 h 98"/>
              <a:gd name="T52" fmla="*/ 78 w 144"/>
              <a:gd name="T53" fmla="*/ 32 h 98"/>
              <a:gd name="T54" fmla="*/ 84 w 144"/>
              <a:gd name="T55" fmla="*/ 32 h 98"/>
              <a:gd name="T56" fmla="*/ 85 w 144"/>
              <a:gd name="T57" fmla="*/ 26 h 98"/>
              <a:gd name="T58" fmla="*/ 78 w 144"/>
              <a:gd name="T59" fmla="*/ 26 h 98"/>
              <a:gd name="T60" fmla="*/ 77 w 144"/>
              <a:gd name="T61" fmla="*/ 22 h 98"/>
              <a:gd name="T62" fmla="*/ 72 w 144"/>
              <a:gd name="T63" fmla="*/ 23 h 98"/>
              <a:gd name="T64" fmla="*/ 73 w 144"/>
              <a:gd name="T65" fmla="*/ 27 h 98"/>
              <a:gd name="T66" fmla="*/ 67 w 144"/>
              <a:gd name="T67" fmla="*/ 37 h 98"/>
              <a:gd name="T68" fmla="*/ 76 w 144"/>
              <a:gd name="T69" fmla="*/ 45 h 98"/>
              <a:gd name="T70" fmla="*/ 82 w 144"/>
              <a:gd name="T71" fmla="*/ 48 h 98"/>
              <a:gd name="T72" fmla="*/ 78 w 144"/>
              <a:gd name="T73" fmla="*/ 52 h 98"/>
              <a:gd name="T74" fmla="*/ 70 w 144"/>
              <a:gd name="T75" fmla="*/ 51 h 98"/>
              <a:gd name="T76" fmla="*/ 69 w 144"/>
              <a:gd name="T77" fmla="*/ 57 h 98"/>
              <a:gd name="T78" fmla="*/ 78 w 144"/>
              <a:gd name="T79" fmla="*/ 58 h 98"/>
              <a:gd name="T80" fmla="*/ 78 w 144"/>
              <a:gd name="T81" fmla="*/ 61 h 98"/>
              <a:gd name="T82" fmla="*/ 83 w 144"/>
              <a:gd name="T83" fmla="*/ 60 h 98"/>
              <a:gd name="T84" fmla="*/ 82 w 144"/>
              <a:gd name="T85" fmla="*/ 57 h 98"/>
              <a:gd name="T86" fmla="*/ 89 w 144"/>
              <a:gd name="T87" fmla="*/ 47 h 98"/>
              <a:gd name="T88" fmla="*/ 80 w 144"/>
              <a:gd name="T89" fmla="*/ 3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 h="98">
                <a:moveTo>
                  <a:pt x="11" y="19"/>
                </a:moveTo>
                <a:cubicBezTo>
                  <a:pt x="21" y="83"/>
                  <a:pt x="21" y="83"/>
                  <a:pt x="21" y="83"/>
                </a:cubicBezTo>
                <a:cubicBezTo>
                  <a:pt x="144" y="64"/>
                  <a:pt x="144" y="64"/>
                  <a:pt x="144" y="64"/>
                </a:cubicBezTo>
                <a:cubicBezTo>
                  <a:pt x="134" y="0"/>
                  <a:pt x="134" y="0"/>
                  <a:pt x="134" y="0"/>
                </a:cubicBezTo>
                <a:lnTo>
                  <a:pt x="11" y="19"/>
                </a:lnTo>
                <a:close/>
                <a:moveTo>
                  <a:pt x="81" y="64"/>
                </a:moveTo>
                <a:cubicBezTo>
                  <a:pt x="69" y="66"/>
                  <a:pt x="57" y="57"/>
                  <a:pt x="55" y="45"/>
                </a:cubicBezTo>
                <a:cubicBezTo>
                  <a:pt x="53" y="33"/>
                  <a:pt x="62" y="21"/>
                  <a:pt x="74" y="19"/>
                </a:cubicBezTo>
                <a:cubicBezTo>
                  <a:pt x="87" y="17"/>
                  <a:pt x="98" y="26"/>
                  <a:pt x="100" y="38"/>
                </a:cubicBezTo>
                <a:cubicBezTo>
                  <a:pt x="102" y="51"/>
                  <a:pt x="93" y="62"/>
                  <a:pt x="81" y="64"/>
                </a:cubicBezTo>
                <a:close/>
                <a:moveTo>
                  <a:pt x="8" y="27"/>
                </a:moveTo>
                <a:cubicBezTo>
                  <a:pt x="5" y="27"/>
                  <a:pt x="5" y="27"/>
                  <a:pt x="5" y="27"/>
                </a:cubicBezTo>
                <a:cubicBezTo>
                  <a:pt x="15" y="91"/>
                  <a:pt x="15" y="91"/>
                  <a:pt x="15" y="91"/>
                </a:cubicBezTo>
                <a:cubicBezTo>
                  <a:pt x="138" y="72"/>
                  <a:pt x="138" y="72"/>
                  <a:pt x="138" y="72"/>
                </a:cubicBezTo>
                <a:cubicBezTo>
                  <a:pt x="138" y="69"/>
                  <a:pt x="138" y="69"/>
                  <a:pt x="138" y="69"/>
                </a:cubicBezTo>
                <a:cubicBezTo>
                  <a:pt x="18" y="87"/>
                  <a:pt x="18" y="87"/>
                  <a:pt x="18" y="87"/>
                </a:cubicBezTo>
                <a:lnTo>
                  <a:pt x="8" y="27"/>
                </a:lnTo>
                <a:close/>
                <a:moveTo>
                  <a:pt x="3" y="34"/>
                </a:moveTo>
                <a:cubicBezTo>
                  <a:pt x="0" y="34"/>
                  <a:pt x="0" y="34"/>
                  <a:pt x="0" y="34"/>
                </a:cubicBezTo>
                <a:cubicBezTo>
                  <a:pt x="9" y="98"/>
                  <a:pt x="9" y="98"/>
                  <a:pt x="9" y="98"/>
                </a:cubicBezTo>
                <a:cubicBezTo>
                  <a:pt x="132" y="79"/>
                  <a:pt x="132" y="79"/>
                  <a:pt x="132" y="79"/>
                </a:cubicBezTo>
                <a:cubicBezTo>
                  <a:pt x="132" y="76"/>
                  <a:pt x="132" y="76"/>
                  <a:pt x="132" y="76"/>
                </a:cubicBezTo>
                <a:cubicBezTo>
                  <a:pt x="12" y="94"/>
                  <a:pt x="12" y="94"/>
                  <a:pt x="12" y="94"/>
                </a:cubicBezTo>
                <a:lnTo>
                  <a:pt x="3" y="34"/>
                </a:lnTo>
                <a:close/>
                <a:moveTo>
                  <a:pt x="80" y="39"/>
                </a:moveTo>
                <a:cubicBezTo>
                  <a:pt x="76" y="38"/>
                  <a:pt x="74" y="37"/>
                  <a:pt x="74" y="35"/>
                </a:cubicBezTo>
                <a:cubicBezTo>
                  <a:pt x="73" y="34"/>
                  <a:pt x="75" y="32"/>
                  <a:pt x="78" y="32"/>
                </a:cubicBezTo>
                <a:cubicBezTo>
                  <a:pt x="80" y="31"/>
                  <a:pt x="83" y="32"/>
                  <a:pt x="84" y="32"/>
                </a:cubicBezTo>
                <a:cubicBezTo>
                  <a:pt x="85" y="26"/>
                  <a:pt x="85" y="26"/>
                  <a:pt x="85" y="26"/>
                </a:cubicBezTo>
                <a:cubicBezTo>
                  <a:pt x="83" y="26"/>
                  <a:pt x="81" y="26"/>
                  <a:pt x="78" y="26"/>
                </a:cubicBezTo>
                <a:cubicBezTo>
                  <a:pt x="77" y="22"/>
                  <a:pt x="77" y="22"/>
                  <a:pt x="77" y="22"/>
                </a:cubicBezTo>
                <a:cubicBezTo>
                  <a:pt x="72" y="23"/>
                  <a:pt x="72" y="23"/>
                  <a:pt x="72" y="23"/>
                </a:cubicBezTo>
                <a:cubicBezTo>
                  <a:pt x="73" y="27"/>
                  <a:pt x="73" y="27"/>
                  <a:pt x="73" y="27"/>
                </a:cubicBezTo>
                <a:cubicBezTo>
                  <a:pt x="68" y="29"/>
                  <a:pt x="66" y="33"/>
                  <a:pt x="67" y="37"/>
                </a:cubicBezTo>
                <a:cubicBezTo>
                  <a:pt x="67" y="41"/>
                  <a:pt x="71" y="44"/>
                  <a:pt x="76" y="45"/>
                </a:cubicBezTo>
                <a:cubicBezTo>
                  <a:pt x="80" y="45"/>
                  <a:pt x="82" y="46"/>
                  <a:pt x="82" y="48"/>
                </a:cubicBezTo>
                <a:cubicBezTo>
                  <a:pt x="82" y="50"/>
                  <a:pt x="81" y="52"/>
                  <a:pt x="78" y="52"/>
                </a:cubicBezTo>
                <a:cubicBezTo>
                  <a:pt x="75" y="53"/>
                  <a:pt x="72" y="52"/>
                  <a:pt x="70" y="51"/>
                </a:cubicBezTo>
                <a:cubicBezTo>
                  <a:pt x="69" y="57"/>
                  <a:pt x="69" y="57"/>
                  <a:pt x="69" y="57"/>
                </a:cubicBezTo>
                <a:cubicBezTo>
                  <a:pt x="71" y="58"/>
                  <a:pt x="74" y="58"/>
                  <a:pt x="78" y="58"/>
                </a:cubicBezTo>
                <a:cubicBezTo>
                  <a:pt x="78" y="61"/>
                  <a:pt x="78" y="61"/>
                  <a:pt x="78" y="61"/>
                </a:cubicBezTo>
                <a:cubicBezTo>
                  <a:pt x="83" y="60"/>
                  <a:pt x="83" y="60"/>
                  <a:pt x="83" y="60"/>
                </a:cubicBezTo>
                <a:cubicBezTo>
                  <a:pt x="82" y="57"/>
                  <a:pt x="82" y="57"/>
                  <a:pt x="82" y="57"/>
                </a:cubicBezTo>
                <a:cubicBezTo>
                  <a:pt x="88" y="55"/>
                  <a:pt x="90" y="51"/>
                  <a:pt x="89" y="47"/>
                </a:cubicBezTo>
                <a:cubicBezTo>
                  <a:pt x="88" y="42"/>
                  <a:pt x="85" y="40"/>
                  <a:pt x="80" y="3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164" name="Freeform 108"/>
          <p:cNvSpPr>
            <a:spLocks noEditPoints="1"/>
          </p:cNvSpPr>
          <p:nvPr/>
        </p:nvSpPr>
        <p:spPr bwMode="auto">
          <a:xfrm>
            <a:off x="7944015" y="4766609"/>
            <a:ext cx="328058" cy="329238"/>
          </a:xfrm>
          <a:custGeom>
            <a:avLst/>
            <a:gdLst>
              <a:gd name="T0" fmla="*/ 97 w 115"/>
              <a:gd name="T1" fmla="*/ 48 h 115"/>
              <a:gd name="T2" fmla="*/ 91 w 115"/>
              <a:gd name="T3" fmla="*/ 41 h 115"/>
              <a:gd name="T4" fmla="*/ 102 w 115"/>
              <a:gd name="T5" fmla="*/ 26 h 115"/>
              <a:gd name="T6" fmla="*/ 94 w 115"/>
              <a:gd name="T7" fmla="*/ 13 h 115"/>
              <a:gd name="T8" fmla="*/ 79 w 115"/>
              <a:gd name="T9" fmla="*/ 23 h 115"/>
              <a:gd name="T10" fmla="*/ 70 w 115"/>
              <a:gd name="T11" fmla="*/ 22 h 115"/>
              <a:gd name="T12" fmla="*/ 67 w 115"/>
              <a:gd name="T13" fmla="*/ 3 h 115"/>
              <a:gd name="T14" fmla="*/ 52 w 115"/>
              <a:gd name="T15" fmla="*/ 0 h 115"/>
              <a:gd name="T16" fmla="*/ 48 w 115"/>
              <a:gd name="T17" fmla="*/ 18 h 115"/>
              <a:gd name="T18" fmla="*/ 41 w 115"/>
              <a:gd name="T19" fmla="*/ 24 h 115"/>
              <a:gd name="T20" fmla="*/ 26 w 115"/>
              <a:gd name="T21" fmla="*/ 13 h 115"/>
              <a:gd name="T22" fmla="*/ 13 w 115"/>
              <a:gd name="T23" fmla="*/ 21 h 115"/>
              <a:gd name="T24" fmla="*/ 23 w 115"/>
              <a:gd name="T25" fmla="*/ 36 h 115"/>
              <a:gd name="T26" fmla="*/ 22 w 115"/>
              <a:gd name="T27" fmla="*/ 45 h 115"/>
              <a:gd name="T28" fmla="*/ 4 w 115"/>
              <a:gd name="T29" fmla="*/ 48 h 115"/>
              <a:gd name="T30" fmla="*/ 0 w 115"/>
              <a:gd name="T31" fmla="*/ 63 h 115"/>
              <a:gd name="T32" fmla="*/ 18 w 115"/>
              <a:gd name="T33" fmla="*/ 66 h 115"/>
              <a:gd name="T34" fmla="*/ 24 w 115"/>
              <a:gd name="T35" fmla="*/ 73 h 115"/>
              <a:gd name="T36" fmla="*/ 13 w 115"/>
              <a:gd name="T37" fmla="*/ 89 h 115"/>
              <a:gd name="T38" fmla="*/ 21 w 115"/>
              <a:gd name="T39" fmla="*/ 102 h 115"/>
              <a:gd name="T40" fmla="*/ 36 w 115"/>
              <a:gd name="T41" fmla="*/ 92 h 115"/>
              <a:gd name="T42" fmla="*/ 45 w 115"/>
              <a:gd name="T43" fmla="*/ 92 h 115"/>
              <a:gd name="T44" fmla="*/ 48 w 115"/>
              <a:gd name="T45" fmla="*/ 111 h 115"/>
              <a:gd name="T46" fmla="*/ 63 w 115"/>
              <a:gd name="T47" fmla="*/ 115 h 115"/>
              <a:gd name="T48" fmla="*/ 67 w 115"/>
              <a:gd name="T49" fmla="*/ 97 h 115"/>
              <a:gd name="T50" fmla="*/ 74 w 115"/>
              <a:gd name="T51" fmla="*/ 91 h 115"/>
              <a:gd name="T52" fmla="*/ 89 w 115"/>
              <a:gd name="T53" fmla="*/ 102 h 115"/>
              <a:gd name="T54" fmla="*/ 102 w 115"/>
              <a:gd name="T55" fmla="*/ 94 h 115"/>
              <a:gd name="T56" fmla="*/ 92 w 115"/>
              <a:gd name="T57" fmla="*/ 79 h 115"/>
              <a:gd name="T58" fmla="*/ 93 w 115"/>
              <a:gd name="T59" fmla="*/ 70 h 115"/>
              <a:gd name="T60" fmla="*/ 112 w 115"/>
              <a:gd name="T61" fmla="*/ 66 h 115"/>
              <a:gd name="T62" fmla="*/ 115 w 115"/>
              <a:gd name="T63" fmla="*/ 52 h 115"/>
              <a:gd name="T64" fmla="*/ 58 w 115"/>
              <a:gd name="T65" fmla="*/ 79 h 115"/>
              <a:gd name="T66" fmla="*/ 58 w 115"/>
              <a:gd name="T67" fmla="*/ 36 h 115"/>
              <a:gd name="T68" fmla="*/ 58 w 115"/>
              <a:gd name="T69" fmla="*/ 79 h 115"/>
              <a:gd name="T70" fmla="*/ 49 w 115"/>
              <a:gd name="T71" fmla="*/ 57 h 115"/>
              <a:gd name="T72" fmla="*/ 67 w 115"/>
              <a:gd name="T73"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115">
                <a:moveTo>
                  <a:pt x="112" y="48"/>
                </a:moveTo>
                <a:cubicBezTo>
                  <a:pt x="97" y="48"/>
                  <a:pt x="97" y="48"/>
                  <a:pt x="97" y="48"/>
                </a:cubicBezTo>
                <a:cubicBezTo>
                  <a:pt x="95" y="48"/>
                  <a:pt x="93" y="47"/>
                  <a:pt x="93" y="45"/>
                </a:cubicBezTo>
                <a:cubicBezTo>
                  <a:pt x="91" y="41"/>
                  <a:pt x="91" y="41"/>
                  <a:pt x="91" y="41"/>
                </a:cubicBezTo>
                <a:cubicBezTo>
                  <a:pt x="90" y="40"/>
                  <a:pt x="91" y="37"/>
                  <a:pt x="92" y="36"/>
                </a:cubicBezTo>
                <a:cubicBezTo>
                  <a:pt x="102" y="26"/>
                  <a:pt x="102" y="26"/>
                  <a:pt x="102" y="26"/>
                </a:cubicBezTo>
                <a:cubicBezTo>
                  <a:pt x="104" y="24"/>
                  <a:pt x="104" y="22"/>
                  <a:pt x="102" y="21"/>
                </a:cubicBezTo>
                <a:cubicBezTo>
                  <a:pt x="94" y="13"/>
                  <a:pt x="94" y="13"/>
                  <a:pt x="94" y="13"/>
                </a:cubicBezTo>
                <a:cubicBezTo>
                  <a:pt x="93" y="11"/>
                  <a:pt x="91" y="11"/>
                  <a:pt x="89" y="13"/>
                </a:cubicBezTo>
                <a:cubicBezTo>
                  <a:pt x="79" y="23"/>
                  <a:pt x="79" y="23"/>
                  <a:pt x="79" y="23"/>
                </a:cubicBezTo>
                <a:cubicBezTo>
                  <a:pt x="78" y="24"/>
                  <a:pt x="75" y="25"/>
                  <a:pt x="74" y="24"/>
                </a:cubicBezTo>
                <a:cubicBezTo>
                  <a:pt x="70" y="22"/>
                  <a:pt x="70" y="22"/>
                  <a:pt x="70" y="22"/>
                </a:cubicBezTo>
                <a:cubicBezTo>
                  <a:pt x="68" y="22"/>
                  <a:pt x="67" y="20"/>
                  <a:pt x="67" y="18"/>
                </a:cubicBezTo>
                <a:cubicBezTo>
                  <a:pt x="67" y="3"/>
                  <a:pt x="67" y="3"/>
                  <a:pt x="67" y="3"/>
                </a:cubicBezTo>
                <a:cubicBezTo>
                  <a:pt x="67" y="1"/>
                  <a:pt x="65" y="0"/>
                  <a:pt x="63" y="0"/>
                </a:cubicBezTo>
                <a:cubicBezTo>
                  <a:pt x="52" y="0"/>
                  <a:pt x="52" y="0"/>
                  <a:pt x="52" y="0"/>
                </a:cubicBezTo>
                <a:cubicBezTo>
                  <a:pt x="50" y="0"/>
                  <a:pt x="48" y="1"/>
                  <a:pt x="48" y="3"/>
                </a:cubicBezTo>
                <a:cubicBezTo>
                  <a:pt x="48" y="18"/>
                  <a:pt x="48" y="18"/>
                  <a:pt x="48" y="18"/>
                </a:cubicBezTo>
                <a:cubicBezTo>
                  <a:pt x="48" y="20"/>
                  <a:pt x="47" y="22"/>
                  <a:pt x="45" y="22"/>
                </a:cubicBezTo>
                <a:cubicBezTo>
                  <a:pt x="41" y="24"/>
                  <a:pt x="41" y="24"/>
                  <a:pt x="41" y="24"/>
                </a:cubicBezTo>
                <a:cubicBezTo>
                  <a:pt x="40" y="25"/>
                  <a:pt x="37" y="24"/>
                  <a:pt x="36" y="23"/>
                </a:cubicBezTo>
                <a:cubicBezTo>
                  <a:pt x="26" y="13"/>
                  <a:pt x="26" y="13"/>
                  <a:pt x="26" y="13"/>
                </a:cubicBezTo>
                <a:cubicBezTo>
                  <a:pt x="25" y="11"/>
                  <a:pt x="22" y="11"/>
                  <a:pt x="21" y="13"/>
                </a:cubicBezTo>
                <a:cubicBezTo>
                  <a:pt x="13" y="21"/>
                  <a:pt x="13" y="21"/>
                  <a:pt x="13" y="21"/>
                </a:cubicBezTo>
                <a:cubicBezTo>
                  <a:pt x="12" y="22"/>
                  <a:pt x="12" y="24"/>
                  <a:pt x="13" y="26"/>
                </a:cubicBezTo>
                <a:cubicBezTo>
                  <a:pt x="23" y="36"/>
                  <a:pt x="23" y="36"/>
                  <a:pt x="23" y="36"/>
                </a:cubicBezTo>
                <a:cubicBezTo>
                  <a:pt x="24" y="37"/>
                  <a:pt x="25" y="40"/>
                  <a:pt x="24" y="41"/>
                </a:cubicBezTo>
                <a:cubicBezTo>
                  <a:pt x="22" y="45"/>
                  <a:pt x="22" y="45"/>
                  <a:pt x="22" y="45"/>
                </a:cubicBezTo>
                <a:cubicBezTo>
                  <a:pt x="22" y="47"/>
                  <a:pt x="20" y="48"/>
                  <a:pt x="18" y="48"/>
                </a:cubicBezTo>
                <a:cubicBezTo>
                  <a:pt x="4" y="48"/>
                  <a:pt x="4" y="48"/>
                  <a:pt x="4" y="48"/>
                </a:cubicBezTo>
                <a:cubicBezTo>
                  <a:pt x="2" y="48"/>
                  <a:pt x="0" y="50"/>
                  <a:pt x="0" y="52"/>
                </a:cubicBezTo>
                <a:cubicBezTo>
                  <a:pt x="0" y="63"/>
                  <a:pt x="0" y="63"/>
                  <a:pt x="0" y="63"/>
                </a:cubicBezTo>
                <a:cubicBezTo>
                  <a:pt x="0" y="65"/>
                  <a:pt x="2" y="66"/>
                  <a:pt x="4" y="66"/>
                </a:cubicBezTo>
                <a:cubicBezTo>
                  <a:pt x="18" y="66"/>
                  <a:pt x="18" y="66"/>
                  <a:pt x="18" y="66"/>
                </a:cubicBezTo>
                <a:cubicBezTo>
                  <a:pt x="20" y="66"/>
                  <a:pt x="22" y="68"/>
                  <a:pt x="22" y="70"/>
                </a:cubicBezTo>
                <a:cubicBezTo>
                  <a:pt x="24" y="73"/>
                  <a:pt x="24" y="73"/>
                  <a:pt x="24" y="73"/>
                </a:cubicBezTo>
                <a:cubicBezTo>
                  <a:pt x="25" y="75"/>
                  <a:pt x="24" y="78"/>
                  <a:pt x="23" y="79"/>
                </a:cubicBezTo>
                <a:cubicBezTo>
                  <a:pt x="13" y="89"/>
                  <a:pt x="13" y="89"/>
                  <a:pt x="13" y="89"/>
                </a:cubicBezTo>
                <a:cubicBezTo>
                  <a:pt x="12" y="90"/>
                  <a:pt x="12" y="93"/>
                  <a:pt x="13" y="94"/>
                </a:cubicBezTo>
                <a:cubicBezTo>
                  <a:pt x="21" y="102"/>
                  <a:pt x="21" y="102"/>
                  <a:pt x="21" y="102"/>
                </a:cubicBezTo>
                <a:cubicBezTo>
                  <a:pt x="22" y="103"/>
                  <a:pt x="25" y="103"/>
                  <a:pt x="26" y="102"/>
                </a:cubicBezTo>
                <a:cubicBezTo>
                  <a:pt x="36" y="92"/>
                  <a:pt x="36" y="92"/>
                  <a:pt x="36" y="92"/>
                </a:cubicBezTo>
                <a:cubicBezTo>
                  <a:pt x="37" y="90"/>
                  <a:pt x="40" y="90"/>
                  <a:pt x="41" y="91"/>
                </a:cubicBezTo>
                <a:cubicBezTo>
                  <a:pt x="45" y="92"/>
                  <a:pt x="45" y="92"/>
                  <a:pt x="45" y="92"/>
                </a:cubicBezTo>
                <a:cubicBezTo>
                  <a:pt x="47" y="93"/>
                  <a:pt x="48" y="95"/>
                  <a:pt x="48" y="97"/>
                </a:cubicBezTo>
                <a:cubicBezTo>
                  <a:pt x="48" y="111"/>
                  <a:pt x="48" y="111"/>
                  <a:pt x="48" y="111"/>
                </a:cubicBezTo>
                <a:cubicBezTo>
                  <a:pt x="48" y="113"/>
                  <a:pt x="50" y="115"/>
                  <a:pt x="52" y="115"/>
                </a:cubicBezTo>
                <a:cubicBezTo>
                  <a:pt x="63" y="115"/>
                  <a:pt x="63" y="115"/>
                  <a:pt x="63" y="115"/>
                </a:cubicBezTo>
                <a:cubicBezTo>
                  <a:pt x="65" y="115"/>
                  <a:pt x="67" y="113"/>
                  <a:pt x="67" y="111"/>
                </a:cubicBezTo>
                <a:cubicBezTo>
                  <a:pt x="67" y="97"/>
                  <a:pt x="67" y="97"/>
                  <a:pt x="67" y="97"/>
                </a:cubicBezTo>
                <a:cubicBezTo>
                  <a:pt x="67" y="95"/>
                  <a:pt x="68" y="93"/>
                  <a:pt x="70" y="92"/>
                </a:cubicBezTo>
                <a:cubicBezTo>
                  <a:pt x="74" y="91"/>
                  <a:pt x="74" y="91"/>
                  <a:pt x="74" y="91"/>
                </a:cubicBezTo>
                <a:cubicBezTo>
                  <a:pt x="75" y="90"/>
                  <a:pt x="78" y="90"/>
                  <a:pt x="79" y="92"/>
                </a:cubicBezTo>
                <a:cubicBezTo>
                  <a:pt x="89" y="102"/>
                  <a:pt x="89" y="102"/>
                  <a:pt x="89" y="102"/>
                </a:cubicBezTo>
                <a:cubicBezTo>
                  <a:pt x="91" y="103"/>
                  <a:pt x="93" y="103"/>
                  <a:pt x="94" y="102"/>
                </a:cubicBezTo>
                <a:cubicBezTo>
                  <a:pt x="102" y="94"/>
                  <a:pt x="102" y="94"/>
                  <a:pt x="102" y="94"/>
                </a:cubicBezTo>
                <a:cubicBezTo>
                  <a:pt x="104" y="93"/>
                  <a:pt x="104" y="90"/>
                  <a:pt x="102" y="89"/>
                </a:cubicBezTo>
                <a:cubicBezTo>
                  <a:pt x="92" y="79"/>
                  <a:pt x="92" y="79"/>
                  <a:pt x="92" y="79"/>
                </a:cubicBezTo>
                <a:cubicBezTo>
                  <a:pt x="91" y="78"/>
                  <a:pt x="90" y="75"/>
                  <a:pt x="91" y="73"/>
                </a:cubicBezTo>
                <a:cubicBezTo>
                  <a:pt x="93" y="70"/>
                  <a:pt x="93" y="70"/>
                  <a:pt x="93" y="70"/>
                </a:cubicBezTo>
                <a:cubicBezTo>
                  <a:pt x="93" y="68"/>
                  <a:pt x="95" y="66"/>
                  <a:pt x="97" y="66"/>
                </a:cubicBezTo>
                <a:cubicBezTo>
                  <a:pt x="112" y="66"/>
                  <a:pt x="112" y="66"/>
                  <a:pt x="112" y="66"/>
                </a:cubicBezTo>
                <a:cubicBezTo>
                  <a:pt x="113" y="66"/>
                  <a:pt x="115" y="65"/>
                  <a:pt x="115" y="63"/>
                </a:cubicBezTo>
                <a:cubicBezTo>
                  <a:pt x="115" y="52"/>
                  <a:pt x="115" y="52"/>
                  <a:pt x="115" y="52"/>
                </a:cubicBezTo>
                <a:cubicBezTo>
                  <a:pt x="115" y="50"/>
                  <a:pt x="113" y="48"/>
                  <a:pt x="112" y="48"/>
                </a:cubicBezTo>
                <a:close/>
                <a:moveTo>
                  <a:pt x="58" y="79"/>
                </a:moveTo>
                <a:cubicBezTo>
                  <a:pt x="46" y="79"/>
                  <a:pt x="36" y="69"/>
                  <a:pt x="36" y="57"/>
                </a:cubicBezTo>
                <a:cubicBezTo>
                  <a:pt x="36" y="46"/>
                  <a:pt x="46" y="36"/>
                  <a:pt x="58" y="36"/>
                </a:cubicBezTo>
                <a:cubicBezTo>
                  <a:pt x="69" y="36"/>
                  <a:pt x="79" y="46"/>
                  <a:pt x="79" y="57"/>
                </a:cubicBezTo>
                <a:cubicBezTo>
                  <a:pt x="79" y="69"/>
                  <a:pt x="69" y="79"/>
                  <a:pt x="58" y="79"/>
                </a:cubicBezTo>
                <a:close/>
                <a:moveTo>
                  <a:pt x="58" y="48"/>
                </a:moveTo>
                <a:cubicBezTo>
                  <a:pt x="53" y="48"/>
                  <a:pt x="49" y="52"/>
                  <a:pt x="49" y="57"/>
                </a:cubicBezTo>
                <a:cubicBezTo>
                  <a:pt x="49" y="62"/>
                  <a:pt x="53" y="66"/>
                  <a:pt x="58" y="66"/>
                </a:cubicBezTo>
                <a:cubicBezTo>
                  <a:pt x="63" y="66"/>
                  <a:pt x="67" y="62"/>
                  <a:pt x="67" y="57"/>
                </a:cubicBezTo>
                <a:cubicBezTo>
                  <a:pt x="67" y="52"/>
                  <a:pt x="63" y="48"/>
                  <a:pt x="58" y="4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nvGrpSpPr>
          <p:cNvPr id="3166" name="Group 111"/>
          <p:cNvGrpSpPr>
            <a:grpSpLocks noChangeAspect="1"/>
          </p:cNvGrpSpPr>
          <p:nvPr/>
        </p:nvGrpSpPr>
        <p:grpSpPr bwMode="auto">
          <a:xfrm>
            <a:off x="5904910" y="3147490"/>
            <a:ext cx="460225" cy="56643"/>
            <a:chOff x="3557" y="1318"/>
            <a:chExt cx="390" cy="48"/>
          </a:xfrm>
          <a:solidFill>
            <a:schemeClr val="bg1">
              <a:lumMod val="65000"/>
            </a:schemeClr>
          </a:solidFill>
        </p:grpSpPr>
        <p:sp>
          <p:nvSpPr>
            <p:cNvPr id="96" name="Freeform 112"/>
            <p:cNvSpPr>
              <a:spLocks/>
            </p:cNvSpPr>
            <p:nvPr/>
          </p:nvSpPr>
          <p:spPr bwMode="auto">
            <a:xfrm>
              <a:off x="3557" y="1318"/>
              <a:ext cx="40" cy="48"/>
            </a:xfrm>
            <a:custGeom>
              <a:avLst/>
              <a:gdLst>
                <a:gd name="T0" fmla="*/ 10 w 17"/>
                <a:gd name="T1" fmla="*/ 1 h 17"/>
                <a:gd name="T2" fmla="*/ 11 w 17"/>
                <a:gd name="T3" fmla="*/ 4 h 17"/>
                <a:gd name="T4" fmla="*/ 12 w 17"/>
                <a:gd name="T5" fmla="*/ 5 h 17"/>
                <a:gd name="T6" fmla="*/ 15 w 17"/>
                <a:gd name="T7" fmla="*/ 5 h 17"/>
                <a:gd name="T8" fmla="*/ 16 w 17"/>
                <a:gd name="T9" fmla="*/ 8 h 17"/>
                <a:gd name="T10" fmla="*/ 14 w 17"/>
                <a:gd name="T11" fmla="*/ 10 h 17"/>
                <a:gd name="T12" fmla="*/ 14 w 17"/>
                <a:gd name="T13" fmla="*/ 11 h 17"/>
                <a:gd name="T14" fmla="*/ 14 w 17"/>
                <a:gd name="T15" fmla="*/ 14 h 17"/>
                <a:gd name="T16" fmla="*/ 12 w 17"/>
                <a:gd name="T17" fmla="*/ 16 h 17"/>
                <a:gd name="T18" fmla="*/ 9 w 17"/>
                <a:gd name="T19" fmla="*/ 15 h 17"/>
                <a:gd name="T20" fmla="*/ 8 w 17"/>
                <a:gd name="T21" fmla="*/ 15 h 17"/>
                <a:gd name="T22" fmla="*/ 5 w 17"/>
                <a:gd name="T23" fmla="*/ 16 h 17"/>
                <a:gd name="T24" fmla="*/ 3 w 17"/>
                <a:gd name="T25" fmla="*/ 14 h 17"/>
                <a:gd name="T26" fmla="*/ 3 w 17"/>
                <a:gd name="T27" fmla="*/ 11 h 17"/>
                <a:gd name="T28" fmla="*/ 3 w 17"/>
                <a:gd name="T29" fmla="*/ 10 h 17"/>
                <a:gd name="T30" fmla="*/ 1 w 17"/>
                <a:gd name="T31" fmla="*/ 8 h 17"/>
                <a:gd name="T32" fmla="*/ 1 w 17"/>
                <a:gd name="T33" fmla="*/ 5 h 17"/>
                <a:gd name="T34" fmla="*/ 4 w 17"/>
                <a:gd name="T35" fmla="*/ 5 h 17"/>
                <a:gd name="T36" fmla="*/ 6 w 17"/>
                <a:gd name="T37" fmla="*/ 4 h 17"/>
                <a:gd name="T38" fmla="*/ 7 w 17"/>
                <a:gd name="T39" fmla="*/ 1 h 17"/>
                <a:gd name="T40" fmla="*/ 10 w 17"/>
                <a:gd name="T41"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17">
                  <a:moveTo>
                    <a:pt x="10" y="1"/>
                  </a:moveTo>
                  <a:cubicBezTo>
                    <a:pt x="11" y="4"/>
                    <a:pt x="11" y="4"/>
                    <a:pt x="11" y="4"/>
                  </a:cubicBezTo>
                  <a:cubicBezTo>
                    <a:pt x="11" y="4"/>
                    <a:pt x="12" y="5"/>
                    <a:pt x="12" y="5"/>
                  </a:cubicBezTo>
                  <a:cubicBezTo>
                    <a:pt x="15" y="5"/>
                    <a:pt x="15" y="5"/>
                    <a:pt x="15" y="5"/>
                  </a:cubicBezTo>
                  <a:cubicBezTo>
                    <a:pt x="17" y="5"/>
                    <a:pt x="17" y="7"/>
                    <a:pt x="16" y="8"/>
                  </a:cubicBezTo>
                  <a:cubicBezTo>
                    <a:pt x="14" y="10"/>
                    <a:pt x="14" y="10"/>
                    <a:pt x="14" y="10"/>
                  </a:cubicBezTo>
                  <a:cubicBezTo>
                    <a:pt x="14" y="10"/>
                    <a:pt x="13" y="11"/>
                    <a:pt x="14" y="11"/>
                  </a:cubicBezTo>
                  <a:cubicBezTo>
                    <a:pt x="14" y="14"/>
                    <a:pt x="14" y="14"/>
                    <a:pt x="14" y="14"/>
                  </a:cubicBezTo>
                  <a:cubicBezTo>
                    <a:pt x="14" y="16"/>
                    <a:pt x="13" y="17"/>
                    <a:pt x="12" y="16"/>
                  </a:cubicBezTo>
                  <a:cubicBezTo>
                    <a:pt x="9" y="15"/>
                    <a:pt x="9" y="15"/>
                    <a:pt x="9" y="15"/>
                  </a:cubicBezTo>
                  <a:cubicBezTo>
                    <a:pt x="9" y="14"/>
                    <a:pt x="8" y="14"/>
                    <a:pt x="8" y="15"/>
                  </a:cubicBezTo>
                  <a:cubicBezTo>
                    <a:pt x="5" y="16"/>
                    <a:pt x="5" y="16"/>
                    <a:pt x="5" y="16"/>
                  </a:cubicBezTo>
                  <a:cubicBezTo>
                    <a:pt x="4" y="17"/>
                    <a:pt x="2" y="16"/>
                    <a:pt x="3" y="14"/>
                  </a:cubicBezTo>
                  <a:cubicBezTo>
                    <a:pt x="3" y="11"/>
                    <a:pt x="3" y="11"/>
                    <a:pt x="3" y="11"/>
                  </a:cubicBezTo>
                  <a:cubicBezTo>
                    <a:pt x="3" y="11"/>
                    <a:pt x="3" y="10"/>
                    <a:pt x="3" y="10"/>
                  </a:cubicBezTo>
                  <a:cubicBezTo>
                    <a:pt x="1" y="8"/>
                    <a:pt x="1" y="8"/>
                    <a:pt x="1" y="8"/>
                  </a:cubicBezTo>
                  <a:cubicBezTo>
                    <a:pt x="0" y="7"/>
                    <a:pt x="0" y="5"/>
                    <a:pt x="1" y="5"/>
                  </a:cubicBezTo>
                  <a:cubicBezTo>
                    <a:pt x="4" y="5"/>
                    <a:pt x="4" y="5"/>
                    <a:pt x="4" y="5"/>
                  </a:cubicBezTo>
                  <a:cubicBezTo>
                    <a:pt x="5" y="5"/>
                    <a:pt x="5" y="4"/>
                    <a:pt x="6" y="4"/>
                  </a:cubicBezTo>
                  <a:cubicBezTo>
                    <a:pt x="7" y="1"/>
                    <a:pt x="7" y="1"/>
                    <a:pt x="7" y="1"/>
                  </a:cubicBezTo>
                  <a:cubicBezTo>
                    <a:pt x="8" y="0"/>
                    <a:pt x="9"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7" name="Freeform 113"/>
            <p:cNvSpPr>
              <a:spLocks/>
            </p:cNvSpPr>
            <p:nvPr/>
          </p:nvSpPr>
          <p:spPr bwMode="auto">
            <a:xfrm>
              <a:off x="3605" y="1318"/>
              <a:ext cx="43" cy="48"/>
            </a:xfrm>
            <a:custGeom>
              <a:avLst/>
              <a:gdLst>
                <a:gd name="T0" fmla="*/ 10 w 18"/>
                <a:gd name="T1" fmla="*/ 1 h 17"/>
                <a:gd name="T2" fmla="*/ 12 w 18"/>
                <a:gd name="T3" fmla="*/ 4 h 17"/>
                <a:gd name="T4" fmla="*/ 13 w 18"/>
                <a:gd name="T5" fmla="*/ 5 h 17"/>
                <a:gd name="T6" fmla="*/ 16 w 18"/>
                <a:gd name="T7" fmla="*/ 5 h 17"/>
                <a:gd name="T8" fmla="*/ 17 w 18"/>
                <a:gd name="T9" fmla="*/ 8 h 17"/>
                <a:gd name="T10" fmla="*/ 15 w 18"/>
                <a:gd name="T11" fmla="*/ 10 h 17"/>
                <a:gd name="T12" fmla="*/ 14 w 18"/>
                <a:gd name="T13" fmla="*/ 11 h 17"/>
                <a:gd name="T14" fmla="*/ 15 w 18"/>
                <a:gd name="T15" fmla="*/ 14 h 17"/>
                <a:gd name="T16" fmla="*/ 13 w 18"/>
                <a:gd name="T17" fmla="*/ 16 h 17"/>
                <a:gd name="T18" fmla="*/ 10 w 18"/>
                <a:gd name="T19" fmla="*/ 15 h 17"/>
                <a:gd name="T20" fmla="*/ 8 w 18"/>
                <a:gd name="T21" fmla="*/ 15 h 17"/>
                <a:gd name="T22" fmla="*/ 6 w 18"/>
                <a:gd name="T23" fmla="*/ 16 h 17"/>
                <a:gd name="T24" fmla="*/ 3 w 18"/>
                <a:gd name="T25" fmla="*/ 14 h 17"/>
                <a:gd name="T26" fmla="*/ 4 w 18"/>
                <a:gd name="T27" fmla="*/ 11 h 17"/>
                <a:gd name="T28" fmla="*/ 3 w 18"/>
                <a:gd name="T29" fmla="*/ 10 h 17"/>
                <a:gd name="T30" fmla="*/ 1 w 18"/>
                <a:gd name="T31" fmla="*/ 8 h 17"/>
                <a:gd name="T32" fmla="*/ 2 w 18"/>
                <a:gd name="T33" fmla="*/ 5 h 17"/>
                <a:gd name="T34" fmla="*/ 5 w 18"/>
                <a:gd name="T35" fmla="*/ 5 h 17"/>
                <a:gd name="T36" fmla="*/ 6 w 18"/>
                <a:gd name="T37" fmla="*/ 4 h 17"/>
                <a:gd name="T38" fmla="*/ 8 w 18"/>
                <a:gd name="T39" fmla="*/ 1 h 17"/>
                <a:gd name="T40" fmla="*/ 10 w 18"/>
                <a:gd name="T41"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7">
                  <a:moveTo>
                    <a:pt x="10" y="1"/>
                  </a:moveTo>
                  <a:cubicBezTo>
                    <a:pt x="12" y="4"/>
                    <a:pt x="12" y="4"/>
                    <a:pt x="12" y="4"/>
                  </a:cubicBezTo>
                  <a:cubicBezTo>
                    <a:pt x="12" y="4"/>
                    <a:pt x="13" y="5"/>
                    <a:pt x="13" y="5"/>
                  </a:cubicBezTo>
                  <a:cubicBezTo>
                    <a:pt x="16" y="5"/>
                    <a:pt x="16" y="5"/>
                    <a:pt x="16" y="5"/>
                  </a:cubicBezTo>
                  <a:cubicBezTo>
                    <a:pt x="17" y="5"/>
                    <a:pt x="18" y="7"/>
                    <a:pt x="17" y="8"/>
                  </a:cubicBezTo>
                  <a:cubicBezTo>
                    <a:pt x="15" y="10"/>
                    <a:pt x="15" y="10"/>
                    <a:pt x="15" y="10"/>
                  </a:cubicBezTo>
                  <a:cubicBezTo>
                    <a:pt x="14" y="10"/>
                    <a:pt x="14" y="11"/>
                    <a:pt x="14" y="11"/>
                  </a:cubicBezTo>
                  <a:cubicBezTo>
                    <a:pt x="15" y="14"/>
                    <a:pt x="15" y="14"/>
                    <a:pt x="15" y="14"/>
                  </a:cubicBezTo>
                  <a:cubicBezTo>
                    <a:pt x="15" y="16"/>
                    <a:pt x="14" y="17"/>
                    <a:pt x="13" y="16"/>
                  </a:cubicBezTo>
                  <a:cubicBezTo>
                    <a:pt x="10" y="15"/>
                    <a:pt x="10" y="15"/>
                    <a:pt x="10" y="15"/>
                  </a:cubicBezTo>
                  <a:cubicBezTo>
                    <a:pt x="9" y="14"/>
                    <a:pt x="9" y="14"/>
                    <a:pt x="8" y="15"/>
                  </a:cubicBezTo>
                  <a:cubicBezTo>
                    <a:pt x="6" y="16"/>
                    <a:pt x="6" y="16"/>
                    <a:pt x="6" y="16"/>
                  </a:cubicBezTo>
                  <a:cubicBezTo>
                    <a:pt x="5" y="17"/>
                    <a:pt x="3" y="16"/>
                    <a:pt x="3" y="14"/>
                  </a:cubicBezTo>
                  <a:cubicBezTo>
                    <a:pt x="4" y="11"/>
                    <a:pt x="4" y="11"/>
                    <a:pt x="4" y="11"/>
                  </a:cubicBezTo>
                  <a:cubicBezTo>
                    <a:pt x="4" y="11"/>
                    <a:pt x="4" y="10"/>
                    <a:pt x="3" y="10"/>
                  </a:cubicBezTo>
                  <a:cubicBezTo>
                    <a:pt x="1" y="8"/>
                    <a:pt x="1" y="8"/>
                    <a:pt x="1" y="8"/>
                  </a:cubicBezTo>
                  <a:cubicBezTo>
                    <a:pt x="0" y="7"/>
                    <a:pt x="1" y="5"/>
                    <a:pt x="2" y="5"/>
                  </a:cubicBezTo>
                  <a:cubicBezTo>
                    <a:pt x="5" y="5"/>
                    <a:pt x="5" y="5"/>
                    <a:pt x="5" y="5"/>
                  </a:cubicBezTo>
                  <a:cubicBezTo>
                    <a:pt x="6" y="5"/>
                    <a:pt x="6" y="4"/>
                    <a:pt x="6" y="4"/>
                  </a:cubicBezTo>
                  <a:cubicBezTo>
                    <a:pt x="8" y="1"/>
                    <a:pt x="8" y="1"/>
                    <a:pt x="8" y="1"/>
                  </a:cubicBezTo>
                  <a:cubicBezTo>
                    <a:pt x="8" y="0"/>
                    <a:pt x="10"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8" name="Freeform 114"/>
            <p:cNvSpPr>
              <a:spLocks/>
            </p:cNvSpPr>
            <p:nvPr/>
          </p:nvSpPr>
          <p:spPr bwMode="auto">
            <a:xfrm>
              <a:off x="3655" y="1318"/>
              <a:ext cx="44" cy="48"/>
            </a:xfrm>
            <a:custGeom>
              <a:avLst/>
              <a:gdLst>
                <a:gd name="T0" fmla="*/ 10 w 18"/>
                <a:gd name="T1" fmla="*/ 1 h 17"/>
                <a:gd name="T2" fmla="*/ 12 w 18"/>
                <a:gd name="T3" fmla="*/ 4 h 17"/>
                <a:gd name="T4" fmla="*/ 13 w 18"/>
                <a:gd name="T5" fmla="*/ 5 h 17"/>
                <a:gd name="T6" fmla="*/ 16 w 18"/>
                <a:gd name="T7" fmla="*/ 5 h 17"/>
                <a:gd name="T8" fmla="*/ 17 w 18"/>
                <a:gd name="T9" fmla="*/ 8 h 17"/>
                <a:gd name="T10" fmla="*/ 15 w 18"/>
                <a:gd name="T11" fmla="*/ 10 h 17"/>
                <a:gd name="T12" fmla="*/ 14 w 18"/>
                <a:gd name="T13" fmla="*/ 11 h 17"/>
                <a:gd name="T14" fmla="*/ 15 w 18"/>
                <a:gd name="T15" fmla="*/ 14 h 17"/>
                <a:gd name="T16" fmla="*/ 12 w 18"/>
                <a:gd name="T17" fmla="*/ 16 h 17"/>
                <a:gd name="T18" fmla="*/ 10 w 18"/>
                <a:gd name="T19" fmla="*/ 15 h 17"/>
                <a:gd name="T20" fmla="*/ 8 w 18"/>
                <a:gd name="T21" fmla="*/ 15 h 17"/>
                <a:gd name="T22" fmla="*/ 5 w 18"/>
                <a:gd name="T23" fmla="*/ 16 h 17"/>
                <a:gd name="T24" fmla="*/ 3 w 18"/>
                <a:gd name="T25" fmla="*/ 14 h 17"/>
                <a:gd name="T26" fmla="*/ 4 w 18"/>
                <a:gd name="T27" fmla="*/ 11 h 17"/>
                <a:gd name="T28" fmla="*/ 3 w 18"/>
                <a:gd name="T29" fmla="*/ 10 h 17"/>
                <a:gd name="T30" fmla="*/ 1 w 18"/>
                <a:gd name="T31" fmla="*/ 8 h 17"/>
                <a:gd name="T32" fmla="*/ 2 w 18"/>
                <a:gd name="T33" fmla="*/ 5 h 17"/>
                <a:gd name="T34" fmla="*/ 5 w 18"/>
                <a:gd name="T35" fmla="*/ 5 h 17"/>
                <a:gd name="T36" fmla="*/ 6 w 18"/>
                <a:gd name="T37" fmla="*/ 4 h 17"/>
                <a:gd name="T38" fmla="*/ 8 w 18"/>
                <a:gd name="T39" fmla="*/ 1 h 17"/>
                <a:gd name="T40" fmla="*/ 10 w 18"/>
                <a:gd name="T41"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7">
                  <a:moveTo>
                    <a:pt x="10" y="1"/>
                  </a:moveTo>
                  <a:cubicBezTo>
                    <a:pt x="12" y="4"/>
                    <a:pt x="12" y="4"/>
                    <a:pt x="12" y="4"/>
                  </a:cubicBezTo>
                  <a:cubicBezTo>
                    <a:pt x="12" y="4"/>
                    <a:pt x="12" y="5"/>
                    <a:pt x="13" y="5"/>
                  </a:cubicBezTo>
                  <a:cubicBezTo>
                    <a:pt x="16" y="5"/>
                    <a:pt x="16" y="5"/>
                    <a:pt x="16" y="5"/>
                  </a:cubicBezTo>
                  <a:cubicBezTo>
                    <a:pt x="17" y="5"/>
                    <a:pt x="18" y="7"/>
                    <a:pt x="17" y="8"/>
                  </a:cubicBezTo>
                  <a:cubicBezTo>
                    <a:pt x="15" y="10"/>
                    <a:pt x="15" y="10"/>
                    <a:pt x="15" y="10"/>
                  </a:cubicBezTo>
                  <a:cubicBezTo>
                    <a:pt x="14" y="10"/>
                    <a:pt x="14" y="11"/>
                    <a:pt x="14" y="11"/>
                  </a:cubicBezTo>
                  <a:cubicBezTo>
                    <a:pt x="15" y="14"/>
                    <a:pt x="15" y="14"/>
                    <a:pt x="15" y="14"/>
                  </a:cubicBezTo>
                  <a:cubicBezTo>
                    <a:pt x="15" y="16"/>
                    <a:pt x="13" y="17"/>
                    <a:pt x="12" y="16"/>
                  </a:cubicBezTo>
                  <a:cubicBezTo>
                    <a:pt x="10" y="15"/>
                    <a:pt x="10" y="15"/>
                    <a:pt x="10" y="15"/>
                  </a:cubicBezTo>
                  <a:cubicBezTo>
                    <a:pt x="9" y="14"/>
                    <a:pt x="9" y="14"/>
                    <a:pt x="8" y="15"/>
                  </a:cubicBezTo>
                  <a:cubicBezTo>
                    <a:pt x="5" y="16"/>
                    <a:pt x="5" y="16"/>
                    <a:pt x="5" y="16"/>
                  </a:cubicBezTo>
                  <a:cubicBezTo>
                    <a:pt x="4" y="17"/>
                    <a:pt x="3" y="16"/>
                    <a:pt x="3" y="14"/>
                  </a:cubicBezTo>
                  <a:cubicBezTo>
                    <a:pt x="4" y="11"/>
                    <a:pt x="4" y="11"/>
                    <a:pt x="4" y="11"/>
                  </a:cubicBezTo>
                  <a:cubicBezTo>
                    <a:pt x="4" y="11"/>
                    <a:pt x="4" y="10"/>
                    <a:pt x="3" y="10"/>
                  </a:cubicBezTo>
                  <a:cubicBezTo>
                    <a:pt x="1" y="8"/>
                    <a:pt x="1" y="8"/>
                    <a:pt x="1" y="8"/>
                  </a:cubicBezTo>
                  <a:cubicBezTo>
                    <a:pt x="0" y="7"/>
                    <a:pt x="1" y="5"/>
                    <a:pt x="2" y="5"/>
                  </a:cubicBezTo>
                  <a:cubicBezTo>
                    <a:pt x="5" y="5"/>
                    <a:pt x="5" y="5"/>
                    <a:pt x="5" y="5"/>
                  </a:cubicBezTo>
                  <a:cubicBezTo>
                    <a:pt x="5" y="5"/>
                    <a:pt x="6" y="4"/>
                    <a:pt x="6" y="4"/>
                  </a:cubicBezTo>
                  <a:cubicBezTo>
                    <a:pt x="8" y="1"/>
                    <a:pt x="8" y="1"/>
                    <a:pt x="8" y="1"/>
                  </a:cubicBezTo>
                  <a:cubicBezTo>
                    <a:pt x="8" y="0"/>
                    <a:pt x="10"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9" name="Freeform 115"/>
            <p:cNvSpPr>
              <a:spLocks/>
            </p:cNvSpPr>
            <p:nvPr/>
          </p:nvSpPr>
          <p:spPr bwMode="auto">
            <a:xfrm>
              <a:off x="3706" y="1318"/>
              <a:ext cx="41" cy="48"/>
            </a:xfrm>
            <a:custGeom>
              <a:avLst/>
              <a:gdLst>
                <a:gd name="T0" fmla="*/ 10 w 17"/>
                <a:gd name="T1" fmla="*/ 1 h 17"/>
                <a:gd name="T2" fmla="*/ 11 w 17"/>
                <a:gd name="T3" fmla="*/ 4 h 17"/>
                <a:gd name="T4" fmla="*/ 13 w 17"/>
                <a:gd name="T5" fmla="*/ 5 h 17"/>
                <a:gd name="T6" fmla="*/ 16 w 17"/>
                <a:gd name="T7" fmla="*/ 5 h 17"/>
                <a:gd name="T8" fmla="*/ 17 w 17"/>
                <a:gd name="T9" fmla="*/ 8 h 17"/>
                <a:gd name="T10" fmla="*/ 14 w 17"/>
                <a:gd name="T11" fmla="*/ 10 h 17"/>
                <a:gd name="T12" fmla="*/ 14 w 17"/>
                <a:gd name="T13" fmla="*/ 11 h 17"/>
                <a:gd name="T14" fmla="*/ 14 w 17"/>
                <a:gd name="T15" fmla="*/ 14 h 17"/>
                <a:gd name="T16" fmla="*/ 12 w 17"/>
                <a:gd name="T17" fmla="*/ 16 h 17"/>
                <a:gd name="T18" fmla="*/ 9 w 17"/>
                <a:gd name="T19" fmla="*/ 15 h 17"/>
                <a:gd name="T20" fmla="*/ 8 w 17"/>
                <a:gd name="T21" fmla="*/ 15 h 17"/>
                <a:gd name="T22" fmla="*/ 5 w 17"/>
                <a:gd name="T23" fmla="*/ 16 h 17"/>
                <a:gd name="T24" fmla="*/ 3 w 17"/>
                <a:gd name="T25" fmla="*/ 14 h 17"/>
                <a:gd name="T26" fmla="*/ 3 w 17"/>
                <a:gd name="T27" fmla="*/ 11 h 17"/>
                <a:gd name="T28" fmla="*/ 3 w 17"/>
                <a:gd name="T29" fmla="*/ 10 h 17"/>
                <a:gd name="T30" fmla="*/ 1 w 17"/>
                <a:gd name="T31" fmla="*/ 8 h 17"/>
                <a:gd name="T32" fmla="*/ 2 w 17"/>
                <a:gd name="T33" fmla="*/ 5 h 17"/>
                <a:gd name="T34" fmla="*/ 5 w 17"/>
                <a:gd name="T35" fmla="*/ 5 h 17"/>
                <a:gd name="T36" fmla="*/ 6 w 17"/>
                <a:gd name="T37" fmla="*/ 4 h 17"/>
                <a:gd name="T38" fmla="*/ 7 w 17"/>
                <a:gd name="T39" fmla="*/ 1 h 17"/>
                <a:gd name="T40" fmla="*/ 10 w 17"/>
                <a:gd name="T41"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17">
                  <a:moveTo>
                    <a:pt x="10" y="1"/>
                  </a:moveTo>
                  <a:cubicBezTo>
                    <a:pt x="11" y="4"/>
                    <a:pt x="11" y="4"/>
                    <a:pt x="11" y="4"/>
                  </a:cubicBezTo>
                  <a:cubicBezTo>
                    <a:pt x="12" y="4"/>
                    <a:pt x="12" y="5"/>
                    <a:pt x="13" y="5"/>
                  </a:cubicBezTo>
                  <a:cubicBezTo>
                    <a:pt x="16" y="5"/>
                    <a:pt x="16" y="5"/>
                    <a:pt x="16" y="5"/>
                  </a:cubicBezTo>
                  <a:cubicBezTo>
                    <a:pt x="17" y="5"/>
                    <a:pt x="17" y="7"/>
                    <a:pt x="17" y="8"/>
                  </a:cubicBezTo>
                  <a:cubicBezTo>
                    <a:pt x="14" y="10"/>
                    <a:pt x="14" y="10"/>
                    <a:pt x="14" y="10"/>
                  </a:cubicBezTo>
                  <a:cubicBezTo>
                    <a:pt x="14" y="10"/>
                    <a:pt x="14" y="11"/>
                    <a:pt x="14" y="11"/>
                  </a:cubicBezTo>
                  <a:cubicBezTo>
                    <a:pt x="14" y="14"/>
                    <a:pt x="14" y="14"/>
                    <a:pt x="14" y="14"/>
                  </a:cubicBezTo>
                  <a:cubicBezTo>
                    <a:pt x="15" y="16"/>
                    <a:pt x="13" y="17"/>
                    <a:pt x="12" y="16"/>
                  </a:cubicBezTo>
                  <a:cubicBezTo>
                    <a:pt x="9" y="15"/>
                    <a:pt x="9" y="15"/>
                    <a:pt x="9" y="15"/>
                  </a:cubicBezTo>
                  <a:cubicBezTo>
                    <a:pt x="9" y="14"/>
                    <a:pt x="8" y="14"/>
                    <a:pt x="8" y="15"/>
                  </a:cubicBezTo>
                  <a:cubicBezTo>
                    <a:pt x="5" y="16"/>
                    <a:pt x="5" y="16"/>
                    <a:pt x="5" y="16"/>
                  </a:cubicBezTo>
                  <a:cubicBezTo>
                    <a:pt x="4" y="17"/>
                    <a:pt x="3" y="16"/>
                    <a:pt x="3" y="14"/>
                  </a:cubicBezTo>
                  <a:cubicBezTo>
                    <a:pt x="3" y="11"/>
                    <a:pt x="3" y="11"/>
                    <a:pt x="3" y="11"/>
                  </a:cubicBezTo>
                  <a:cubicBezTo>
                    <a:pt x="4" y="11"/>
                    <a:pt x="3" y="10"/>
                    <a:pt x="3" y="10"/>
                  </a:cubicBezTo>
                  <a:cubicBezTo>
                    <a:pt x="1" y="8"/>
                    <a:pt x="1" y="8"/>
                    <a:pt x="1" y="8"/>
                  </a:cubicBezTo>
                  <a:cubicBezTo>
                    <a:pt x="0" y="7"/>
                    <a:pt x="0" y="5"/>
                    <a:pt x="2" y="5"/>
                  </a:cubicBezTo>
                  <a:cubicBezTo>
                    <a:pt x="5" y="5"/>
                    <a:pt x="5" y="5"/>
                    <a:pt x="5" y="5"/>
                  </a:cubicBezTo>
                  <a:cubicBezTo>
                    <a:pt x="5" y="5"/>
                    <a:pt x="6" y="4"/>
                    <a:pt x="6" y="4"/>
                  </a:cubicBezTo>
                  <a:cubicBezTo>
                    <a:pt x="7" y="1"/>
                    <a:pt x="7" y="1"/>
                    <a:pt x="7" y="1"/>
                  </a:cubicBezTo>
                  <a:cubicBezTo>
                    <a:pt x="8" y="0"/>
                    <a:pt x="9"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0" name="Freeform 116"/>
            <p:cNvSpPr>
              <a:spLocks/>
            </p:cNvSpPr>
            <p:nvPr/>
          </p:nvSpPr>
          <p:spPr bwMode="auto">
            <a:xfrm>
              <a:off x="3756" y="1318"/>
              <a:ext cx="41" cy="48"/>
            </a:xfrm>
            <a:custGeom>
              <a:avLst/>
              <a:gdLst>
                <a:gd name="T0" fmla="*/ 10 w 17"/>
                <a:gd name="T1" fmla="*/ 1 h 17"/>
                <a:gd name="T2" fmla="*/ 11 w 17"/>
                <a:gd name="T3" fmla="*/ 4 h 17"/>
                <a:gd name="T4" fmla="*/ 12 w 17"/>
                <a:gd name="T5" fmla="*/ 5 h 17"/>
                <a:gd name="T6" fmla="*/ 15 w 17"/>
                <a:gd name="T7" fmla="*/ 5 h 17"/>
                <a:gd name="T8" fmla="*/ 16 w 17"/>
                <a:gd name="T9" fmla="*/ 8 h 17"/>
                <a:gd name="T10" fmla="*/ 14 w 17"/>
                <a:gd name="T11" fmla="*/ 10 h 17"/>
                <a:gd name="T12" fmla="*/ 14 w 17"/>
                <a:gd name="T13" fmla="*/ 11 h 17"/>
                <a:gd name="T14" fmla="*/ 14 w 17"/>
                <a:gd name="T15" fmla="*/ 14 h 17"/>
                <a:gd name="T16" fmla="*/ 12 w 17"/>
                <a:gd name="T17" fmla="*/ 16 h 17"/>
                <a:gd name="T18" fmla="*/ 9 w 17"/>
                <a:gd name="T19" fmla="*/ 15 h 17"/>
                <a:gd name="T20" fmla="*/ 8 w 17"/>
                <a:gd name="T21" fmla="*/ 15 h 17"/>
                <a:gd name="T22" fmla="*/ 5 w 17"/>
                <a:gd name="T23" fmla="*/ 16 h 17"/>
                <a:gd name="T24" fmla="*/ 3 w 17"/>
                <a:gd name="T25" fmla="*/ 14 h 17"/>
                <a:gd name="T26" fmla="*/ 3 w 17"/>
                <a:gd name="T27" fmla="*/ 11 h 17"/>
                <a:gd name="T28" fmla="*/ 3 w 17"/>
                <a:gd name="T29" fmla="*/ 10 h 17"/>
                <a:gd name="T30" fmla="*/ 1 w 17"/>
                <a:gd name="T31" fmla="*/ 8 h 17"/>
                <a:gd name="T32" fmla="*/ 1 w 17"/>
                <a:gd name="T33" fmla="*/ 5 h 17"/>
                <a:gd name="T34" fmla="*/ 5 w 17"/>
                <a:gd name="T35" fmla="*/ 5 h 17"/>
                <a:gd name="T36" fmla="*/ 6 w 17"/>
                <a:gd name="T37" fmla="*/ 4 h 17"/>
                <a:gd name="T38" fmla="*/ 7 w 17"/>
                <a:gd name="T39" fmla="*/ 1 h 17"/>
                <a:gd name="T40" fmla="*/ 10 w 17"/>
                <a:gd name="T41"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17">
                  <a:moveTo>
                    <a:pt x="10" y="1"/>
                  </a:moveTo>
                  <a:cubicBezTo>
                    <a:pt x="11" y="4"/>
                    <a:pt x="11" y="4"/>
                    <a:pt x="11" y="4"/>
                  </a:cubicBezTo>
                  <a:cubicBezTo>
                    <a:pt x="11" y="4"/>
                    <a:pt x="12" y="5"/>
                    <a:pt x="12" y="5"/>
                  </a:cubicBezTo>
                  <a:cubicBezTo>
                    <a:pt x="15" y="5"/>
                    <a:pt x="15" y="5"/>
                    <a:pt x="15" y="5"/>
                  </a:cubicBezTo>
                  <a:cubicBezTo>
                    <a:pt x="17" y="5"/>
                    <a:pt x="17" y="7"/>
                    <a:pt x="16" y="8"/>
                  </a:cubicBezTo>
                  <a:cubicBezTo>
                    <a:pt x="14" y="10"/>
                    <a:pt x="14" y="10"/>
                    <a:pt x="14" y="10"/>
                  </a:cubicBezTo>
                  <a:cubicBezTo>
                    <a:pt x="14" y="10"/>
                    <a:pt x="14" y="11"/>
                    <a:pt x="14" y="11"/>
                  </a:cubicBezTo>
                  <a:cubicBezTo>
                    <a:pt x="14" y="14"/>
                    <a:pt x="14" y="14"/>
                    <a:pt x="14" y="14"/>
                  </a:cubicBezTo>
                  <a:cubicBezTo>
                    <a:pt x="14" y="16"/>
                    <a:pt x="13" y="17"/>
                    <a:pt x="12" y="16"/>
                  </a:cubicBezTo>
                  <a:cubicBezTo>
                    <a:pt x="9" y="15"/>
                    <a:pt x="9" y="15"/>
                    <a:pt x="9" y="15"/>
                  </a:cubicBezTo>
                  <a:cubicBezTo>
                    <a:pt x="9" y="14"/>
                    <a:pt x="8" y="14"/>
                    <a:pt x="8" y="15"/>
                  </a:cubicBezTo>
                  <a:cubicBezTo>
                    <a:pt x="5" y="16"/>
                    <a:pt x="5" y="16"/>
                    <a:pt x="5" y="16"/>
                  </a:cubicBezTo>
                  <a:cubicBezTo>
                    <a:pt x="4" y="17"/>
                    <a:pt x="3" y="16"/>
                    <a:pt x="3" y="14"/>
                  </a:cubicBezTo>
                  <a:cubicBezTo>
                    <a:pt x="3" y="11"/>
                    <a:pt x="3" y="11"/>
                    <a:pt x="3" y="11"/>
                  </a:cubicBezTo>
                  <a:cubicBezTo>
                    <a:pt x="3" y="11"/>
                    <a:pt x="3" y="10"/>
                    <a:pt x="3" y="10"/>
                  </a:cubicBezTo>
                  <a:cubicBezTo>
                    <a:pt x="1" y="8"/>
                    <a:pt x="1" y="8"/>
                    <a:pt x="1" y="8"/>
                  </a:cubicBezTo>
                  <a:cubicBezTo>
                    <a:pt x="0" y="7"/>
                    <a:pt x="0" y="5"/>
                    <a:pt x="1" y="5"/>
                  </a:cubicBezTo>
                  <a:cubicBezTo>
                    <a:pt x="5" y="5"/>
                    <a:pt x="5" y="5"/>
                    <a:pt x="5" y="5"/>
                  </a:cubicBezTo>
                  <a:cubicBezTo>
                    <a:pt x="5" y="5"/>
                    <a:pt x="5" y="4"/>
                    <a:pt x="6" y="4"/>
                  </a:cubicBezTo>
                  <a:cubicBezTo>
                    <a:pt x="7" y="1"/>
                    <a:pt x="7" y="1"/>
                    <a:pt x="7" y="1"/>
                  </a:cubicBezTo>
                  <a:cubicBezTo>
                    <a:pt x="8" y="0"/>
                    <a:pt x="9"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1" name="Freeform 117"/>
            <p:cNvSpPr>
              <a:spLocks/>
            </p:cNvSpPr>
            <p:nvPr/>
          </p:nvSpPr>
          <p:spPr bwMode="auto">
            <a:xfrm>
              <a:off x="3807" y="1318"/>
              <a:ext cx="41" cy="48"/>
            </a:xfrm>
            <a:custGeom>
              <a:avLst/>
              <a:gdLst>
                <a:gd name="T0" fmla="*/ 10 w 17"/>
                <a:gd name="T1" fmla="*/ 1 h 17"/>
                <a:gd name="T2" fmla="*/ 11 w 17"/>
                <a:gd name="T3" fmla="*/ 4 h 17"/>
                <a:gd name="T4" fmla="*/ 12 w 17"/>
                <a:gd name="T5" fmla="*/ 5 h 17"/>
                <a:gd name="T6" fmla="*/ 15 w 17"/>
                <a:gd name="T7" fmla="*/ 5 h 17"/>
                <a:gd name="T8" fmla="*/ 16 w 17"/>
                <a:gd name="T9" fmla="*/ 8 h 17"/>
                <a:gd name="T10" fmla="*/ 14 w 17"/>
                <a:gd name="T11" fmla="*/ 10 h 17"/>
                <a:gd name="T12" fmla="*/ 13 w 17"/>
                <a:gd name="T13" fmla="*/ 11 h 17"/>
                <a:gd name="T14" fmla="*/ 14 w 17"/>
                <a:gd name="T15" fmla="*/ 14 h 17"/>
                <a:gd name="T16" fmla="*/ 12 w 17"/>
                <a:gd name="T17" fmla="*/ 16 h 17"/>
                <a:gd name="T18" fmla="*/ 9 w 17"/>
                <a:gd name="T19" fmla="*/ 15 h 17"/>
                <a:gd name="T20" fmla="*/ 8 w 17"/>
                <a:gd name="T21" fmla="*/ 15 h 17"/>
                <a:gd name="T22" fmla="*/ 5 w 17"/>
                <a:gd name="T23" fmla="*/ 16 h 17"/>
                <a:gd name="T24" fmla="*/ 3 w 17"/>
                <a:gd name="T25" fmla="*/ 14 h 17"/>
                <a:gd name="T26" fmla="*/ 3 w 17"/>
                <a:gd name="T27" fmla="*/ 11 h 17"/>
                <a:gd name="T28" fmla="*/ 3 w 17"/>
                <a:gd name="T29" fmla="*/ 10 h 17"/>
                <a:gd name="T30" fmla="*/ 0 w 17"/>
                <a:gd name="T31" fmla="*/ 8 h 17"/>
                <a:gd name="T32" fmla="*/ 1 w 17"/>
                <a:gd name="T33" fmla="*/ 5 h 17"/>
                <a:gd name="T34" fmla="*/ 4 w 17"/>
                <a:gd name="T35" fmla="*/ 5 h 17"/>
                <a:gd name="T36" fmla="*/ 5 w 17"/>
                <a:gd name="T37" fmla="*/ 4 h 17"/>
                <a:gd name="T38" fmla="*/ 7 w 17"/>
                <a:gd name="T39" fmla="*/ 1 h 17"/>
                <a:gd name="T40" fmla="*/ 10 w 17"/>
                <a:gd name="T41"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17">
                  <a:moveTo>
                    <a:pt x="10" y="1"/>
                  </a:moveTo>
                  <a:cubicBezTo>
                    <a:pt x="11" y="4"/>
                    <a:pt x="11" y="4"/>
                    <a:pt x="11" y="4"/>
                  </a:cubicBezTo>
                  <a:cubicBezTo>
                    <a:pt x="11" y="4"/>
                    <a:pt x="12" y="5"/>
                    <a:pt x="12" y="5"/>
                  </a:cubicBezTo>
                  <a:cubicBezTo>
                    <a:pt x="15" y="5"/>
                    <a:pt x="15" y="5"/>
                    <a:pt x="15" y="5"/>
                  </a:cubicBezTo>
                  <a:cubicBezTo>
                    <a:pt x="16" y="5"/>
                    <a:pt x="17" y="7"/>
                    <a:pt x="16" y="8"/>
                  </a:cubicBezTo>
                  <a:cubicBezTo>
                    <a:pt x="14" y="10"/>
                    <a:pt x="14" y="10"/>
                    <a:pt x="14" y="10"/>
                  </a:cubicBezTo>
                  <a:cubicBezTo>
                    <a:pt x="14" y="10"/>
                    <a:pt x="13" y="11"/>
                    <a:pt x="13" y="11"/>
                  </a:cubicBezTo>
                  <a:cubicBezTo>
                    <a:pt x="14" y="14"/>
                    <a:pt x="14" y="14"/>
                    <a:pt x="14" y="14"/>
                  </a:cubicBezTo>
                  <a:cubicBezTo>
                    <a:pt x="14" y="16"/>
                    <a:pt x="13" y="17"/>
                    <a:pt x="12" y="16"/>
                  </a:cubicBezTo>
                  <a:cubicBezTo>
                    <a:pt x="9" y="15"/>
                    <a:pt x="9" y="15"/>
                    <a:pt x="9" y="15"/>
                  </a:cubicBezTo>
                  <a:cubicBezTo>
                    <a:pt x="8" y="14"/>
                    <a:pt x="8" y="14"/>
                    <a:pt x="8" y="15"/>
                  </a:cubicBezTo>
                  <a:cubicBezTo>
                    <a:pt x="5" y="16"/>
                    <a:pt x="5" y="16"/>
                    <a:pt x="5" y="16"/>
                  </a:cubicBezTo>
                  <a:cubicBezTo>
                    <a:pt x="4" y="17"/>
                    <a:pt x="2" y="16"/>
                    <a:pt x="3" y="14"/>
                  </a:cubicBezTo>
                  <a:cubicBezTo>
                    <a:pt x="3" y="11"/>
                    <a:pt x="3" y="11"/>
                    <a:pt x="3" y="11"/>
                  </a:cubicBezTo>
                  <a:cubicBezTo>
                    <a:pt x="3" y="11"/>
                    <a:pt x="3" y="10"/>
                    <a:pt x="3" y="10"/>
                  </a:cubicBezTo>
                  <a:cubicBezTo>
                    <a:pt x="0" y="8"/>
                    <a:pt x="0" y="8"/>
                    <a:pt x="0" y="8"/>
                  </a:cubicBezTo>
                  <a:cubicBezTo>
                    <a:pt x="0" y="7"/>
                    <a:pt x="0" y="5"/>
                    <a:pt x="1" y="5"/>
                  </a:cubicBezTo>
                  <a:cubicBezTo>
                    <a:pt x="4" y="5"/>
                    <a:pt x="4" y="5"/>
                    <a:pt x="4" y="5"/>
                  </a:cubicBezTo>
                  <a:cubicBezTo>
                    <a:pt x="5" y="5"/>
                    <a:pt x="5" y="4"/>
                    <a:pt x="5" y="4"/>
                  </a:cubicBezTo>
                  <a:cubicBezTo>
                    <a:pt x="7" y="1"/>
                    <a:pt x="7" y="1"/>
                    <a:pt x="7" y="1"/>
                  </a:cubicBezTo>
                  <a:cubicBezTo>
                    <a:pt x="7" y="0"/>
                    <a:pt x="9"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2" name="Freeform 118"/>
            <p:cNvSpPr>
              <a:spLocks/>
            </p:cNvSpPr>
            <p:nvPr/>
          </p:nvSpPr>
          <p:spPr bwMode="auto">
            <a:xfrm>
              <a:off x="3855" y="1318"/>
              <a:ext cx="43" cy="48"/>
            </a:xfrm>
            <a:custGeom>
              <a:avLst/>
              <a:gdLst>
                <a:gd name="T0" fmla="*/ 10 w 18"/>
                <a:gd name="T1" fmla="*/ 1 h 17"/>
                <a:gd name="T2" fmla="*/ 12 w 18"/>
                <a:gd name="T3" fmla="*/ 4 h 17"/>
                <a:gd name="T4" fmla="*/ 13 w 18"/>
                <a:gd name="T5" fmla="*/ 5 h 17"/>
                <a:gd name="T6" fmla="*/ 16 w 18"/>
                <a:gd name="T7" fmla="*/ 5 h 17"/>
                <a:gd name="T8" fmla="*/ 17 w 18"/>
                <a:gd name="T9" fmla="*/ 8 h 17"/>
                <a:gd name="T10" fmla="*/ 15 w 18"/>
                <a:gd name="T11" fmla="*/ 10 h 17"/>
                <a:gd name="T12" fmla="*/ 14 w 18"/>
                <a:gd name="T13" fmla="*/ 11 h 17"/>
                <a:gd name="T14" fmla="*/ 15 w 18"/>
                <a:gd name="T15" fmla="*/ 14 h 17"/>
                <a:gd name="T16" fmla="*/ 12 w 18"/>
                <a:gd name="T17" fmla="*/ 16 h 17"/>
                <a:gd name="T18" fmla="*/ 10 w 18"/>
                <a:gd name="T19" fmla="*/ 15 h 17"/>
                <a:gd name="T20" fmla="*/ 8 w 18"/>
                <a:gd name="T21" fmla="*/ 15 h 17"/>
                <a:gd name="T22" fmla="*/ 6 w 18"/>
                <a:gd name="T23" fmla="*/ 16 h 17"/>
                <a:gd name="T24" fmla="*/ 3 w 18"/>
                <a:gd name="T25" fmla="*/ 14 h 17"/>
                <a:gd name="T26" fmla="*/ 4 w 18"/>
                <a:gd name="T27" fmla="*/ 11 h 17"/>
                <a:gd name="T28" fmla="*/ 3 w 18"/>
                <a:gd name="T29" fmla="*/ 10 h 17"/>
                <a:gd name="T30" fmla="*/ 1 w 18"/>
                <a:gd name="T31" fmla="*/ 8 h 17"/>
                <a:gd name="T32" fmla="*/ 2 w 18"/>
                <a:gd name="T33" fmla="*/ 5 h 17"/>
                <a:gd name="T34" fmla="*/ 5 w 18"/>
                <a:gd name="T35" fmla="*/ 5 h 17"/>
                <a:gd name="T36" fmla="*/ 6 w 18"/>
                <a:gd name="T37" fmla="*/ 4 h 17"/>
                <a:gd name="T38" fmla="*/ 8 w 18"/>
                <a:gd name="T39" fmla="*/ 1 h 17"/>
                <a:gd name="T40" fmla="*/ 10 w 18"/>
                <a:gd name="T41"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7">
                  <a:moveTo>
                    <a:pt x="10" y="1"/>
                  </a:moveTo>
                  <a:cubicBezTo>
                    <a:pt x="12" y="4"/>
                    <a:pt x="12" y="4"/>
                    <a:pt x="12" y="4"/>
                  </a:cubicBezTo>
                  <a:cubicBezTo>
                    <a:pt x="12" y="4"/>
                    <a:pt x="12" y="5"/>
                    <a:pt x="13" y="5"/>
                  </a:cubicBezTo>
                  <a:cubicBezTo>
                    <a:pt x="16" y="5"/>
                    <a:pt x="16" y="5"/>
                    <a:pt x="16" y="5"/>
                  </a:cubicBezTo>
                  <a:cubicBezTo>
                    <a:pt x="17" y="5"/>
                    <a:pt x="18" y="7"/>
                    <a:pt x="17" y="8"/>
                  </a:cubicBezTo>
                  <a:cubicBezTo>
                    <a:pt x="15" y="10"/>
                    <a:pt x="15" y="10"/>
                    <a:pt x="15" y="10"/>
                  </a:cubicBezTo>
                  <a:cubicBezTo>
                    <a:pt x="14" y="10"/>
                    <a:pt x="14" y="11"/>
                    <a:pt x="14" y="11"/>
                  </a:cubicBezTo>
                  <a:cubicBezTo>
                    <a:pt x="15" y="14"/>
                    <a:pt x="15" y="14"/>
                    <a:pt x="15" y="14"/>
                  </a:cubicBezTo>
                  <a:cubicBezTo>
                    <a:pt x="15" y="16"/>
                    <a:pt x="14" y="17"/>
                    <a:pt x="12" y="16"/>
                  </a:cubicBezTo>
                  <a:cubicBezTo>
                    <a:pt x="10" y="15"/>
                    <a:pt x="10" y="15"/>
                    <a:pt x="10" y="15"/>
                  </a:cubicBezTo>
                  <a:cubicBezTo>
                    <a:pt x="9" y="14"/>
                    <a:pt x="9" y="14"/>
                    <a:pt x="8" y="15"/>
                  </a:cubicBezTo>
                  <a:cubicBezTo>
                    <a:pt x="6" y="16"/>
                    <a:pt x="6" y="16"/>
                    <a:pt x="6" y="16"/>
                  </a:cubicBezTo>
                  <a:cubicBezTo>
                    <a:pt x="4" y="17"/>
                    <a:pt x="3" y="16"/>
                    <a:pt x="3" y="14"/>
                  </a:cubicBezTo>
                  <a:cubicBezTo>
                    <a:pt x="4" y="11"/>
                    <a:pt x="4" y="11"/>
                    <a:pt x="4" y="11"/>
                  </a:cubicBezTo>
                  <a:cubicBezTo>
                    <a:pt x="4" y="11"/>
                    <a:pt x="4" y="10"/>
                    <a:pt x="3" y="10"/>
                  </a:cubicBezTo>
                  <a:cubicBezTo>
                    <a:pt x="1" y="8"/>
                    <a:pt x="1" y="8"/>
                    <a:pt x="1" y="8"/>
                  </a:cubicBezTo>
                  <a:cubicBezTo>
                    <a:pt x="0" y="7"/>
                    <a:pt x="1" y="5"/>
                    <a:pt x="2" y="5"/>
                  </a:cubicBezTo>
                  <a:cubicBezTo>
                    <a:pt x="5" y="5"/>
                    <a:pt x="5" y="5"/>
                    <a:pt x="5" y="5"/>
                  </a:cubicBezTo>
                  <a:cubicBezTo>
                    <a:pt x="6" y="5"/>
                    <a:pt x="6" y="4"/>
                    <a:pt x="6" y="4"/>
                  </a:cubicBezTo>
                  <a:cubicBezTo>
                    <a:pt x="8" y="1"/>
                    <a:pt x="8" y="1"/>
                    <a:pt x="8" y="1"/>
                  </a:cubicBezTo>
                  <a:cubicBezTo>
                    <a:pt x="8" y="0"/>
                    <a:pt x="10"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3" name="Freeform 119"/>
            <p:cNvSpPr>
              <a:spLocks/>
            </p:cNvSpPr>
            <p:nvPr/>
          </p:nvSpPr>
          <p:spPr bwMode="auto">
            <a:xfrm>
              <a:off x="3906" y="1318"/>
              <a:ext cx="41" cy="48"/>
            </a:xfrm>
            <a:custGeom>
              <a:avLst/>
              <a:gdLst>
                <a:gd name="T0" fmla="*/ 10 w 17"/>
                <a:gd name="T1" fmla="*/ 1 h 17"/>
                <a:gd name="T2" fmla="*/ 12 w 17"/>
                <a:gd name="T3" fmla="*/ 4 h 17"/>
                <a:gd name="T4" fmla="*/ 13 w 17"/>
                <a:gd name="T5" fmla="*/ 5 h 17"/>
                <a:gd name="T6" fmla="*/ 16 w 17"/>
                <a:gd name="T7" fmla="*/ 5 h 17"/>
                <a:gd name="T8" fmla="*/ 17 w 17"/>
                <a:gd name="T9" fmla="*/ 8 h 17"/>
                <a:gd name="T10" fmla="*/ 14 w 17"/>
                <a:gd name="T11" fmla="*/ 10 h 17"/>
                <a:gd name="T12" fmla="*/ 14 w 17"/>
                <a:gd name="T13" fmla="*/ 11 h 17"/>
                <a:gd name="T14" fmla="*/ 14 w 17"/>
                <a:gd name="T15" fmla="*/ 14 h 17"/>
                <a:gd name="T16" fmla="*/ 12 w 17"/>
                <a:gd name="T17" fmla="*/ 16 h 17"/>
                <a:gd name="T18" fmla="*/ 9 w 17"/>
                <a:gd name="T19" fmla="*/ 15 h 17"/>
                <a:gd name="T20" fmla="*/ 8 w 17"/>
                <a:gd name="T21" fmla="*/ 15 h 17"/>
                <a:gd name="T22" fmla="*/ 5 w 17"/>
                <a:gd name="T23" fmla="*/ 16 h 17"/>
                <a:gd name="T24" fmla="*/ 3 w 17"/>
                <a:gd name="T25" fmla="*/ 14 h 17"/>
                <a:gd name="T26" fmla="*/ 4 w 17"/>
                <a:gd name="T27" fmla="*/ 11 h 17"/>
                <a:gd name="T28" fmla="*/ 3 w 17"/>
                <a:gd name="T29" fmla="*/ 10 h 17"/>
                <a:gd name="T30" fmla="*/ 1 w 17"/>
                <a:gd name="T31" fmla="*/ 8 h 17"/>
                <a:gd name="T32" fmla="*/ 2 w 17"/>
                <a:gd name="T33" fmla="*/ 5 h 17"/>
                <a:gd name="T34" fmla="*/ 5 w 17"/>
                <a:gd name="T35" fmla="*/ 5 h 17"/>
                <a:gd name="T36" fmla="*/ 6 w 17"/>
                <a:gd name="T37" fmla="*/ 4 h 17"/>
                <a:gd name="T38" fmla="*/ 7 w 17"/>
                <a:gd name="T39" fmla="*/ 1 h 17"/>
                <a:gd name="T40" fmla="*/ 10 w 17"/>
                <a:gd name="T41"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17">
                  <a:moveTo>
                    <a:pt x="10" y="1"/>
                  </a:moveTo>
                  <a:cubicBezTo>
                    <a:pt x="12" y="4"/>
                    <a:pt x="12" y="4"/>
                    <a:pt x="12" y="4"/>
                  </a:cubicBezTo>
                  <a:cubicBezTo>
                    <a:pt x="12" y="4"/>
                    <a:pt x="12" y="5"/>
                    <a:pt x="13" y="5"/>
                  </a:cubicBezTo>
                  <a:cubicBezTo>
                    <a:pt x="16" y="5"/>
                    <a:pt x="16" y="5"/>
                    <a:pt x="16" y="5"/>
                  </a:cubicBezTo>
                  <a:cubicBezTo>
                    <a:pt x="17" y="5"/>
                    <a:pt x="17" y="7"/>
                    <a:pt x="17" y="8"/>
                  </a:cubicBezTo>
                  <a:cubicBezTo>
                    <a:pt x="14" y="10"/>
                    <a:pt x="14" y="10"/>
                    <a:pt x="14" y="10"/>
                  </a:cubicBezTo>
                  <a:cubicBezTo>
                    <a:pt x="14" y="10"/>
                    <a:pt x="14" y="11"/>
                    <a:pt x="14" y="11"/>
                  </a:cubicBezTo>
                  <a:cubicBezTo>
                    <a:pt x="14" y="14"/>
                    <a:pt x="14" y="14"/>
                    <a:pt x="14" y="14"/>
                  </a:cubicBezTo>
                  <a:cubicBezTo>
                    <a:pt x="15" y="16"/>
                    <a:pt x="13" y="17"/>
                    <a:pt x="12" y="16"/>
                  </a:cubicBezTo>
                  <a:cubicBezTo>
                    <a:pt x="9" y="15"/>
                    <a:pt x="9" y="15"/>
                    <a:pt x="9" y="15"/>
                  </a:cubicBezTo>
                  <a:cubicBezTo>
                    <a:pt x="9" y="14"/>
                    <a:pt x="9" y="14"/>
                    <a:pt x="8" y="15"/>
                  </a:cubicBezTo>
                  <a:cubicBezTo>
                    <a:pt x="5" y="16"/>
                    <a:pt x="5" y="16"/>
                    <a:pt x="5" y="16"/>
                  </a:cubicBezTo>
                  <a:cubicBezTo>
                    <a:pt x="4" y="17"/>
                    <a:pt x="3" y="16"/>
                    <a:pt x="3" y="14"/>
                  </a:cubicBezTo>
                  <a:cubicBezTo>
                    <a:pt x="4" y="11"/>
                    <a:pt x="4" y="11"/>
                    <a:pt x="4" y="11"/>
                  </a:cubicBezTo>
                  <a:cubicBezTo>
                    <a:pt x="4" y="11"/>
                    <a:pt x="3" y="10"/>
                    <a:pt x="3" y="10"/>
                  </a:cubicBezTo>
                  <a:cubicBezTo>
                    <a:pt x="1" y="8"/>
                    <a:pt x="1" y="8"/>
                    <a:pt x="1" y="8"/>
                  </a:cubicBezTo>
                  <a:cubicBezTo>
                    <a:pt x="0" y="7"/>
                    <a:pt x="1" y="5"/>
                    <a:pt x="2" y="5"/>
                  </a:cubicBezTo>
                  <a:cubicBezTo>
                    <a:pt x="5" y="5"/>
                    <a:pt x="5" y="5"/>
                    <a:pt x="5" y="5"/>
                  </a:cubicBezTo>
                  <a:cubicBezTo>
                    <a:pt x="5" y="5"/>
                    <a:pt x="6" y="4"/>
                    <a:pt x="6" y="4"/>
                  </a:cubicBezTo>
                  <a:cubicBezTo>
                    <a:pt x="7" y="1"/>
                    <a:pt x="7" y="1"/>
                    <a:pt x="7" y="1"/>
                  </a:cubicBezTo>
                  <a:cubicBezTo>
                    <a:pt x="8" y="0"/>
                    <a:pt x="10" y="0"/>
                    <a:pt x="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179" name="文本框 178"/>
          <p:cNvSpPr txBox="1"/>
          <p:nvPr/>
        </p:nvSpPr>
        <p:spPr>
          <a:xfrm>
            <a:off x="4794303" y="2602646"/>
            <a:ext cx="2677893" cy="369332"/>
          </a:xfrm>
          <a:prstGeom prst="rect">
            <a:avLst/>
          </a:prstGeom>
          <a:noFill/>
        </p:spPr>
        <p:txBody>
          <a:bodyPr wrap="square" rtlCol="0">
            <a:spAutoFit/>
          </a:bodyPr>
          <a:lstStyle/>
          <a:p>
            <a:pPr algn="ctr"/>
            <a:r>
              <a:rPr lang="en-US" altLang="zh-CN" u="sng" dirty="0">
                <a:solidFill>
                  <a:prstClr val="black">
                    <a:lumMod val="65000"/>
                    <a:lumOff val="35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YOUR TITTLE HERE</a:t>
            </a:r>
            <a:endParaRPr lang="zh-CN" altLang="en-US" u="sng" dirty="0">
              <a:solidFill>
                <a:prstClr val="black">
                  <a:lumMod val="65000"/>
                  <a:lumOff val="35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endParaRPr>
          </a:p>
        </p:txBody>
      </p:sp>
      <p:sp>
        <p:nvSpPr>
          <p:cNvPr id="181" name="文本框 180"/>
          <p:cNvSpPr txBox="1"/>
          <p:nvPr/>
        </p:nvSpPr>
        <p:spPr>
          <a:xfrm>
            <a:off x="3215160" y="2009168"/>
            <a:ext cx="1725052" cy="369332"/>
          </a:xfrm>
          <a:prstGeom prst="rect">
            <a:avLst/>
          </a:prstGeom>
          <a:noFill/>
        </p:spPr>
        <p:txBody>
          <a:bodyPr wrap="square" rtlCol="0">
            <a:spAutoFit/>
          </a:bodyPr>
          <a:lstStyle/>
          <a:p>
            <a:pPr algn="ctr"/>
            <a:r>
              <a:rPr lang="zh-CN" altLang="en-US" dirty="0">
                <a:solidFill>
                  <a:prstClr val="white"/>
                </a:solidFill>
                <a:latin typeface="微软雅黑" panose="020B0503020204020204" pitchFamily="34" charset="-122"/>
                <a:ea typeface="微软雅黑" panose="020B0503020204020204" pitchFamily="34" charset="-122"/>
              </a:rPr>
              <a:t>在此添加标题</a:t>
            </a:r>
          </a:p>
        </p:txBody>
      </p:sp>
      <p:sp>
        <p:nvSpPr>
          <p:cNvPr id="183" name="文本框 182"/>
          <p:cNvSpPr txBox="1"/>
          <p:nvPr/>
        </p:nvSpPr>
        <p:spPr>
          <a:xfrm>
            <a:off x="7321654" y="2009168"/>
            <a:ext cx="1725052" cy="369332"/>
          </a:xfrm>
          <a:prstGeom prst="rect">
            <a:avLst/>
          </a:prstGeom>
          <a:noFill/>
        </p:spPr>
        <p:txBody>
          <a:bodyPr wrap="square" rtlCol="0">
            <a:spAutoFit/>
          </a:bodyPr>
          <a:lstStyle/>
          <a:p>
            <a:pPr algn="ctr"/>
            <a:r>
              <a:rPr lang="zh-CN" altLang="en-US" dirty="0">
                <a:solidFill>
                  <a:prstClr val="white"/>
                </a:solidFill>
                <a:latin typeface="微软雅黑" panose="020B0503020204020204" pitchFamily="34" charset="-122"/>
                <a:ea typeface="微软雅黑" panose="020B0503020204020204" pitchFamily="34" charset="-122"/>
              </a:rPr>
              <a:t>在此添加标题</a:t>
            </a:r>
          </a:p>
        </p:txBody>
      </p:sp>
      <p:sp>
        <p:nvSpPr>
          <p:cNvPr id="184" name="文本框 183"/>
          <p:cNvSpPr txBox="1"/>
          <p:nvPr/>
        </p:nvSpPr>
        <p:spPr>
          <a:xfrm>
            <a:off x="3215160" y="5172402"/>
            <a:ext cx="1725052" cy="369332"/>
          </a:xfrm>
          <a:prstGeom prst="rect">
            <a:avLst/>
          </a:prstGeom>
          <a:noFill/>
        </p:spPr>
        <p:txBody>
          <a:bodyPr wrap="square" rtlCol="0">
            <a:spAutoFit/>
          </a:bodyPr>
          <a:lstStyle/>
          <a:p>
            <a:pPr algn="ctr"/>
            <a:r>
              <a:rPr lang="zh-CN" altLang="en-US" dirty="0">
                <a:solidFill>
                  <a:prstClr val="white"/>
                </a:solidFill>
                <a:latin typeface="微软雅黑" panose="020B0503020204020204" pitchFamily="34" charset="-122"/>
                <a:ea typeface="微软雅黑" panose="020B0503020204020204" pitchFamily="34" charset="-122"/>
              </a:rPr>
              <a:t>在此添加标题</a:t>
            </a:r>
          </a:p>
        </p:txBody>
      </p:sp>
      <p:sp>
        <p:nvSpPr>
          <p:cNvPr id="185" name="文本框 184"/>
          <p:cNvSpPr txBox="1"/>
          <p:nvPr/>
        </p:nvSpPr>
        <p:spPr>
          <a:xfrm>
            <a:off x="7321654" y="5172402"/>
            <a:ext cx="1725052" cy="369332"/>
          </a:xfrm>
          <a:prstGeom prst="rect">
            <a:avLst/>
          </a:prstGeom>
          <a:noFill/>
        </p:spPr>
        <p:txBody>
          <a:bodyPr wrap="square" rtlCol="0">
            <a:spAutoFit/>
          </a:bodyPr>
          <a:lstStyle/>
          <a:p>
            <a:pPr algn="ctr"/>
            <a:r>
              <a:rPr lang="zh-CN" altLang="en-US" dirty="0">
                <a:solidFill>
                  <a:prstClr val="white"/>
                </a:solidFill>
                <a:latin typeface="微软雅黑" panose="020B0503020204020204" pitchFamily="34" charset="-122"/>
                <a:ea typeface="微软雅黑" panose="020B0503020204020204" pitchFamily="34" charset="-122"/>
              </a:rPr>
              <a:t>在此添加标题</a:t>
            </a:r>
          </a:p>
        </p:txBody>
      </p:sp>
      <p:sp>
        <p:nvSpPr>
          <p:cNvPr id="186" name="文本框 185"/>
          <p:cNvSpPr txBox="1"/>
          <p:nvPr/>
        </p:nvSpPr>
        <p:spPr>
          <a:xfrm>
            <a:off x="1219200" y="1686002"/>
            <a:ext cx="1819211" cy="738664"/>
          </a:xfrm>
          <a:prstGeom prst="rect">
            <a:avLst/>
          </a:prstGeom>
          <a:noFill/>
        </p:spPr>
        <p:txBody>
          <a:bodyPr wrap="square" rtlCol="0">
            <a:spAutoFit/>
          </a:bodyPr>
          <a:lstStyle/>
          <a:p>
            <a:pPr algn="just"/>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sp>
        <p:nvSpPr>
          <p:cNvPr id="187" name="文本框 186"/>
          <p:cNvSpPr txBox="1"/>
          <p:nvPr/>
        </p:nvSpPr>
        <p:spPr>
          <a:xfrm>
            <a:off x="1219200" y="4988153"/>
            <a:ext cx="1819211" cy="738664"/>
          </a:xfrm>
          <a:prstGeom prst="rect">
            <a:avLst/>
          </a:prstGeom>
          <a:noFill/>
        </p:spPr>
        <p:txBody>
          <a:bodyPr wrap="square" rtlCol="0">
            <a:spAutoFit/>
          </a:bodyPr>
          <a:lstStyle/>
          <a:p>
            <a:pPr algn="just"/>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sp>
        <p:nvSpPr>
          <p:cNvPr id="188" name="文本框 187"/>
          <p:cNvSpPr txBox="1"/>
          <p:nvPr/>
        </p:nvSpPr>
        <p:spPr>
          <a:xfrm>
            <a:off x="9240032" y="1686002"/>
            <a:ext cx="1819211" cy="738664"/>
          </a:xfrm>
          <a:prstGeom prst="rect">
            <a:avLst/>
          </a:prstGeom>
          <a:noFill/>
        </p:spPr>
        <p:txBody>
          <a:bodyPr wrap="square" rtlCol="0">
            <a:spAutoFit/>
          </a:bodyPr>
          <a:lstStyle/>
          <a:p>
            <a:pPr algn="just"/>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sp>
        <p:nvSpPr>
          <p:cNvPr id="189" name="文本框 188"/>
          <p:cNvSpPr txBox="1"/>
          <p:nvPr/>
        </p:nvSpPr>
        <p:spPr>
          <a:xfrm>
            <a:off x="9240032" y="4988153"/>
            <a:ext cx="1819211" cy="738664"/>
          </a:xfrm>
          <a:prstGeom prst="rect">
            <a:avLst/>
          </a:prstGeom>
          <a:noFill/>
        </p:spPr>
        <p:txBody>
          <a:bodyPr wrap="square" rtlCol="0">
            <a:spAutoFit/>
          </a:bodyPr>
          <a:lstStyle/>
          <a:p>
            <a:pPr algn="just"/>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sp>
        <p:nvSpPr>
          <p:cNvPr id="2" name="标题 1"/>
          <p:cNvSpPr>
            <a:spLocks noGrp="1"/>
          </p:cNvSpPr>
          <p:nvPr>
            <p:ph type="title"/>
          </p:nvPr>
        </p:nvSpPr>
        <p:spPr/>
        <p:txBody>
          <a:bodyPr/>
          <a:lstStyle/>
          <a:p>
            <a:r>
              <a:rPr lang="zh-CN" altLang="en-US" dirty="0">
                <a:ea typeface="微软雅黑" panose="020B0503020204020204" pitchFamily="34" charset="-122"/>
              </a:rPr>
              <a:t>四项并列关系图表</a:t>
            </a:r>
          </a:p>
        </p:txBody>
      </p:sp>
      <p:sp>
        <p:nvSpPr>
          <p:cNvPr id="84" name="椭圆 145">
            <a:extLst>
              <a:ext uri="{FF2B5EF4-FFF2-40B4-BE49-F238E27FC236}">
                <a16:creationId xmlns:a16="http://schemas.microsoft.com/office/drawing/2014/main" id="{0AEC42C1-053B-4386-BBCE-EA24178A4A2B}"/>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90" name="矩形 89">
            <a:extLst>
              <a:ext uri="{FF2B5EF4-FFF2-40B4-BE49-F238E27FC236}">
                <a16:creationId xmlns:a16="http://schemas.microsoft.com/office/drawing/2014/main" id="{29FDF27E-C81A-48E3-A370-870B151BF958}"/>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35</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2013427754"/>
      </p:ext>
    </p:extLst>
  </p:cSld>
  <p:clrMapOvr>
    <a:masterClrMapping/>
  </p:clrMapOvr>
  <p:transition spd="slow" advTm="3000">
    <p:rand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圆角矩形 27"/>
          <p:cNvSpPr/>
          <p:nvPr/>
        </p:nvSpPr>
        <p:spPr>
          <a:xfrm>
            <a:off x="8863923" y="1585418"/>
            <a:ext cx="1170400" cy="3438525"/>
          </a:xfrm>
          <a:prstGeom prst="roundRect">
            <a:avLst>
              <a:gd name="adj" fmla="val 50000"/>
            </a:avLst>
          </a:prstGeom>
          <a:solidFill>
            <a:schemeClr val="bg1">
              <a:lumMod val="95000"/>
            </a:schemeClr>
          </a:solidFill>
          <a:ln w="25400">
            <a:gradFill flip="none" rotWithShape="1">
              <a:gsLst>
                <a:gs pos="0">
                  <a:schemeClr val="bg1">
                    <a:lumMod val="75000"/>
                  </a:schemeClr>
                </a:gs>
                <a:gs pos="100000">
                  <a:schemeClr val="bg1"/>
                </a:gs>
              </a:gsLst>
              <a:lin ang="2700000" scaled="1"/>
              <a:tileRect/>
            </a:gradFill>
          </a:ln>
          <a:effectLst>
            <a:innerShdw blurRad="889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29" name="圆角矩形 28"/>
          <p:cNvSpPr/>
          <p:nvPr/>
        </p:nvSpPr>
        <p:spPr>
          <a:xfrm>
            <a:off x="9028573" y="1791158"/>
            <a:ext cx="856107" cy="3050943"/>
          </a:xfrm>
          <a:prstGeom prst="roundRect">
            <a:avLst>
              <a:gd name="adj" fmla="val 50000"/>
            </a:avLst>
          </a:prstGeom>
          <a:solidFill>
            <a:srgbClr val="ECECEC"/>
          </a:solidFill>
          <a:ln w="25400">
            <a:gradFill flip="none" rotWithShape="1">
              <a:gsLst>
                <a:gs pos="0">
                  <a:schemeClr val="bg1"/>
                </a:gs>
                <a:gs pos="100000">
                  <a:schemeClr val="bg1">
                    <a:lumMod val="75000"/>
                  </a:schemeClr>
                </a:gs>
              </a:gsLst>
              <a:lin ang="270000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2" name="椭圆 31"/>
          <p:cNvSpPr/>
          <p:nvPr/>
        </p:nvSpPr>
        <p:spPr>
          <a:xfrm>
            <a:off x="9094968" y="4038872"/>
            <a:ext cx="723315" cy="701084"/>
          </a:xfrm>
          <a:prstGeom prst="ellipse">
            <a:avLst/>
          </a:prstGeom>
          <a:noFill/>
          <a:ln w="952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1" name="椭圆 30"/>
          <p:cNvSpPr/>
          <p:nvPr/>
        </p:nvSpPr>
        <p:spPr>
          <a:xfrm>
            <a:off x="9121592" y="4064678"/>
            <a:ext cx="670066" cy="649471"/>
          </a:xfrm>
          <a:prstGeom prst="ellipse">
            <a:avLst/>
          </a:prstGeom>
          <a:solidFill>
            <a:srgbClr val="663A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3" name="文本框 32"/>
          <p:cNvSpPr txBox="1"/>
          <p:nvPr/>
        </p:nvSpPr>
        <p:spPr>
          <a:xfrm>
            <a:off x="8979686" y="1940812"/>
            <a:ext cx="938874" cy="523220"/>
          </a:xfrm>
          <a:prstGeom prst="rect">
            <a:avLst/>
          </a:prstGeom>
          <a:noFill/>
        </p:spPr>
        <p:txBody>
          <a:bodyPr wrap="square" rtlCol="0">
            <a:spAutoFit/>
          </a:bodyPr>
          <a:lstStyle/>
          <a:p>
            <a:pPr algn="ctr"/>
            <a:r>
              <a:rPr lang="en-US" altLang="zh-CN" sz="2800" dirty="0">
                <a:solidFill>
                  <a:srgbClr val="663A77"/>
                </a:solidFill>
                <a:latin typeface="Impact" panose="020B0806030902050204" pitchFamily="34" charset="0"/>
                <a:ea typeface="微软雅黑" panose="020B0503020204020204" pitchFamily="34" charset="-122"/>
              </a:rPr>
              <a:t>90</a:t>
            </a:r>
            <a:r>
              <a:rPr lang="en-US" altLang="zh-CN" dirty="0">
                <a:solidFill>
                  <a:srgbClr val="663A77"/>
                </a:solidFill>
                <a:latin typeface="Impact" panose="020B0806030902050204" pitchFamily="34" charset="0"/>
                <a:ea typeface="微软雅黑" panose="020B0503020204020204" pitchFamily="34" charset="-122"/>
              </a:rPr>
              <a:t>%</a:t>
            </a:r>
            <a:endParaRPr lang="zh-CN" altLang="en-US" sz="2800" dirty="0">
              <a:solidFill>
                <a:srgbClr val="663A77"/>
              </a:solidFill>
              <a:latin typeface="Impact" panose="020B0806030902050204" pitchFamily="34" charset="0"/>
              <a:ea typeface="微软雅黑" panose="020B0503020204020204" pitchFamily="34" charset="-122"/>
            </a:endParaRPr>
          </a:p>
        </p:txBody>
      </p:sp>
      <p:sp>
        <p:nvSpPr>
          <p:cNvPr id="34" name="文本框 33"/>
          <p:cNvSpPr txBox="1"/>
          <p:nvPr/>
        </p:nvSpPr>
        <p:spPr>
          <a:xfrm>
            <a:off x="9013977" y="2779985"/>
            <a:ext cx="859479" cy="1015663"/>
          </a:xfrm>
          <a:prstGeom prst="rect">
            <a:avLst/>
          </a:prstGeom>
          <a:noFill/>
        </p:spPr>
        <p:txBody>
          <a:bodyPr wrap="square" rtlCol="0">
            <a:spAutoFit/>
          </a:bodyPr>
          <a:lstStyle/>
          <a:p>
            <a:pPr algn="ctr"/>
            <a:r>
              <a:rPr lang="zh-CN" altLang="en-US" sz="1000" dirty="0">
                <a:solidFill>
                  <a:prstClr val="black">
                    <a:lumMod val="65000"/>
                    <a:lumOff val="35000"/>
                  </a:prstClr>
                </a:solidFill>
                <a:latin typeface="微软雅黑" panose="020B0503020204020204" pitchFamily="34" charset="-122"/>
                <a:ea typeface="微软雅黑" panose="020B0503020204020204" pitchFamily="34" charset="-122"/>
              </a:rPr>
              <a:t>有中国最大的原创</a:t>
            </a:r>
            <a:r>
              <a:rPr lang="en-US" altLang="zh-CN" sz="1000" dirty="0">
                <a:solidFill>
                  <a:prstClr val="black">
                    <a:lumMod val="65000"/>
                    <a:lumOff val="3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65000"/>
                    <a:lumOff val="35000"/>
                  </a:prstClr>
                </a:solidFill>
                <a:latin typeface="微软雅黑" panose="020B0503020204020204" pitchFamily="34" charset="-122"/>
                <a:ea typeface="微软雅黑" panose="020B0503020204020204" pitchFamily="34" charset="-122"/>
              </a:rPr>
              <a:t>素材站有中国最强的</a:t>
            </a:r>
            <a:r>
              <a:rPr lang="en-US" altLang="zh-CN" sz="1000" dirty="0">
                <a:solidFill>
                  <a:prstClr val="black">
                    <a:lumMod val="65000"/>
                    <a:lumOff val="3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65000"/>
                    <a:lumOff val="35000"/>
                  </a:prstClr>
                </a:solidFill>
                <a:latin typeface="微软雅黑" panose="020B0503020204020204" pitchFamily="34" charset="-122"/>
                <a:ea typeface="微软雅黑" panose="020B0503020204020204" pitchFamily="34" charset="-122"/>
              </a:rPr>
              <a:t>制作团队</a:t>
            </a:r>
          </a:p>
        </p:txBody>
      </p:sp>
      <p:sp>
        <p:nvSpPr>
          <p:cNvPr id="37" name="圆角矩形 36"/>
          <p:cNvSpPr/>
          <p:nvPr/>
        </p:nvSpPr>
        <p:spPr>
          <a:xfrm>
            <a:off x="7187361" y="2219783"/>
            <a:ext cx="1170400" cy="2802791"/>
          </a:xfrm>
          <a:prstGeom prst="roundRect">
            <a:avLst>
              <a:gd name="adj" fmla="val 50000"/>
            </a:avLst>
          </a:prstGeom>
          <a:solidFill>
            <a:schemeClr val="bg1">
              <a:lumMod val="95000"/>
            </a:schemeClr>
          </a:solidFill>
          <a:ln w="25400">
            <a:gradFill flip="none" rotWithShape="1">
              <a:gsLst>
                <a:gs pos="0">
                  <a:schemeClr val="bg1">
                    <a:lumMod val="75000"/>
                  </a:schemeClr>
                </a:gs>
                <a:gs pos="100000">
                  <a:schemeClr val="bg1"/>
                </a:gs>
              </a:gsLst>
              <a:lin ang="2700000" scaled="1"/>
              <a:tileRect/>
            </a:gradFill>
          </a:ln>
          <a:effectLst>
            <a:innerShdw blurRad="889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8" name="圆角矩形 37"/>
          <p:cNvSpPr/>
          <p:nvPr/>
        </p:nvSpPr>
        <p:spPr>
          <a:xfrm>
            <a:off x="7352011" y="2429333"/>
            <a:ext cx="856107" cy="2412768"/>
          </a:xfrm>
          <a:prstGeom prst="roundRect">
            <a:avLst>
              <a:gd name="adj" fmla="val 50000"/>
            </a:avLst>
          </a:prstGeom>
          <a:solidFill>
            <a:srgbClr val="ECECEC"/>
          </a:solidFill>
          <a:ln w="25400">
            <a:gradFill flip="none" rotWithShape="1">
              <a:gsLst>
                <a:gs pos="0">
                  <a:schemeClr val="bg1"/>
                </a:gs>
                <a:gs pos="100000">
                  <a:schemeClr val="bg1">
                    <a:lumMod val="75000"/>
                  </a:schemeClr>
                </a:gs>
              </a:gsLst>
              <a:lin ang="270000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9" name="椭圆 38"/>
          <p:cNvSpPr/>
          <p:nvPr/>
        </p:nvSpPr>
        <p:spPr>
          <a:xfrm>
            <a:off x="7418406" y="4038871"/>
            <a:ext cx="723315" cy="701083"/>
          </a:xfrm>
          <a:prstGeom prst="ellipse">
            <a:avLst/>
          </a:prstGeom>
          <a:noFill/>
          <a:ln w="952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0" name="椭圆 39"/>
          <p:cNvSpPr/>
          <p:nvPr/>
        </p:nvSpPr>
        <p:spPr>
          <a:xfrm>
            <a:off x="7445029" y="4064677"/>
            <a:ext cx="670066" cy="649472"/>
          </a:xfrm>
          <a:prstGeom prst="ellipse">
            <a:avLst/>
          </a:prstGeom>
          <a:solidFill>
            <a:srgbClr val="00A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1" name="文本框 40"/>
          <p:cNvSpPr txBox="1"/>
          <p:nvPr/>
        </p:nvSpPr>
        <p:spPr>
          <a:xfrm>
            <a:off x="7303124" y="2550412"/>
            <a:ext cx="938874" cy="523220"/>
          </a:xfrm>
          <a:prstGeom prst="rect">
            <a:avLst/>
          </a:prstGeom>
          <a:noFill/>
        </p:spPr>
        <p:txBody>
          <a:bodyPr wrap="square" rtlCol="0">
            <a:spAutoFit/>
          </a:bodyPr>
          <a:lstStyle/>
          <a:p>
            <a:pPr algn="ctr"/>
            <a:r>
              <a:rPr lang="en-US" altLang="zh-CN" sz="2800" dirty="0">
                <a:solidFill>
                  <a:srgbClr val="00AF92"/>
                </a:solidFill>
                <a:latin typeface="Impact" panose="020B0806030902050204" pitchFamily="34" charset="0"/>
                <a:ea typeface="微软雅黑" panose="020B0503020204020204" pitchFamily="34" charset="-122"/>
              </a:rPr>
              <a:t>70</a:t>
            </a:r>
            <a:r>
              <a:rPr lang="en-US" altLang="zh-CN" dirty="0">
                <a:solidFill>
                  <a:srgbClr val="00AF92"/>
                </a:solidFill>
                <a:latin typeface="Impact" panose="020B0806030902050204" pitchFamily="34" charset="0"/>
                <a:ea typeface="微软雅黑" panose="020B0503020204020204" pitchFamily="34" charset="-122"/>
              </a:rPr>
              <a:t>%</a:t>
            </a:r>
            <a:endParaRPr lang="zh-CN" altLang="en-US" sz="2800" dirty="0">
              <a:solidFill>
                <a:srgbClr val="00AF92"/>
              </a:solidFill>
              <a:latin typeface="Impact" panose="020B0806030902050204" pitchFamily="34" charset="0"/>
              <a:ea typeface="微软雅黑" panose="020B0503020204020204" pitchFamily="34" charset="-122"/>
            </a:endParaRPr>
          </a:p>
        </p:txBody>
      </p:sp>
      <p:sp>
        <p:nvSpPr>
          <p:cNvPr id="42" name="文本框 41"/>
          <p:cNvSpPr txBox="1"/>
          <p:nvPr/>
        </p:nvSpPr>
        <p:spPr>
          <a:xfrm>
            <a:off x="7337414" y="3008587"/>
            <a:ext cx="859479" cy="1015663"/>
          </a:xfrm>
          <a:prstGeom prst="rect">
            <a:avLst/>
          </a:prstGeom>
          <a:noFill/>
        </p:spPr>
        <p:txBody>
          <a:bodyPr wrap="square" rtlCol="0">
            <a:spAutoFit/>
          </a:bodyPr>
          <a:lstStyle/>
          <a:p>
            <a:pPr algn="ctr"/>
            <a:r>
              <a:rPr lang="zh-CN" altLang="en-US" sz="1000" dirty="0">
                <a:solidFill>
                  <a:prstClr val="black">
                    <a:lumMod val="65000"/>
                    <a:lumOff val="35000"/>
                  </a:prstClr>
                </a:solidFill>
                <a:latin typeface="微软雅黑" panose="020B0503020204020204" pitchFamily="34" charset="-122"/>
                <a:ea typeface="微软雅黑" panose="020B0503020204020204" pitchFamily="34" charset="-122"/>
              </a:rPr>
              <a:t>有中国最大的原创</a:t>
            </a:r>
            <a:r>
              <a:rPr lang="en-US" altLang="zh-CN" sz="1000" dirty="0">
                <a:solidFill>
                  <a:prstClr val="black">
                    <a:lumMod val="65000"/>
                    <a:lumOff val="3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65000"/>
                    <a:lumOff val="35000"/>
                  </a:prstClr>
                </a:solidFill>
                <a:latin typeface="微软雅黑" panose="020B0503020204020204" pitchFamily="34" charset="-122"/>
                <a:ea typeface="微软雅黑" panose="020B0503020204020204" pitchFamily="34" charset="-122"/>
              </a:rPr>
              <a:t>素材站有中国最强的</a:t>
            </a:r>
            <a:r>
              <a:rPr lang="en-US" altLang="zh-CN" sz="1000" dirty="0">
                <a:solidFill>
                  <a:prstClr val="black">
                    <a:lumMod val="65000"/>
                    <a:lumOff val="3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65000"/>
                    <a:lumOff val="35000"/>
                  </a:prstClr>
                </a:solidFill>
                <a:latin typeface="微软雅黑" panose="020B0503020204020204" pitchFamily="34" charset="-122"/>
                <a:ea typeface="微软雅黑" panose="020B0503020204020204" pitchFamily="34" charset="-122"/>
              </a:rPr>
              <a:t>制作团队</a:t>
            </a:r>
          </a:p>
        </p:txBody>
      </p:sp>
      <p:sp>
        <p:nvSpPr>
          <p:cNvPr id="44" name="圆角矩形 43"/>
          <p:cNvSpPr/>
          <p:nvPr/>
        </p:nvSpPr>
        <p:spPr>
          <a:xfrm>
            <a:off x="5510800" y="1133933"/>
            <a:ext cx="1170400" cy="3875314"/>
          </a:xfrm>
          <a:prstGeom prst="roundRect">
            <a:avLst>
              <a:gd name="adj" fmla="val 50000"/>
            </a:avLst>
          </a:prstGeom>
          <a:solidFill>
            <a:schemeClr val="bg1">
              <a:lumMod val="95000"/>
            </a:schemeClr>
          </a:solidFill>
          <a:ln w="25400">
            <a:gradFill flip="none" rotWithShape="1">
              <a:gsLst>
                <a:gs pos="0">
                  <a:schemeClr val="bg1">
                    <a:lumMod val="75000"/>
                  </a:schemeClr>
                </a:gs>
                <a:gs pos="100000">
                  <a:schemeClr val="bg1"/>
                </a:gs>
              </a:gsLst>
              <a:lin ang="2700000" scaled="1"/>
              <a:tileRect/>
            </a:gradFill>
          </a:ln>
          <a:effectLst>
            <a:innerShdw blurRad="889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5" name="圆角矩形 44"/>
          <p:cNvSpPr/>
          <p:nvPr/>
        </p:nvSpPr>
        <p:spPr>
          <a:xfrm>
            <a:off x="5675450" y="1301079"/>
            <a:ext cx="856107" cy="3541022"/>
          </a:xfrm>
          <a:prstGeom prst="roundRect">
            <a:avLst>
              <a:gd name="adj" fmla="val 44437"/>
            </a:avLst>
          </a:prstGeom>
          <a:solidFill>
            <a:srgbClr val="ECECEC"/>
          </a:solidFill>
          <a:ln w="25400">
            <a:gradFill flip="none" rotWithShape="1">
              <a:gsLst>
                <a:gs pos="0">
                  <a:schemeClr val="bg1"/>
                </a:gs>
                <a:gs pos="100000">
                  <a:schemeClr val="bg1">
                    <a:lumMod val="75000"/>
                  </a:schemeClr>
                </a:gs>
              </a:gsLst>
              <a:lin ang="270000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6" name="椭圆 45"/>
          <p:cNvSpPr/>
          <p:nvPr/>
        </p:nvSpPr>
        <p:spPr>
          <a:xfrm>
            <a:off x="5741845" y="4038872"/>
            <a:ext cx="723315" cy="701084"/>
          </a:xfrm>
          <a:prstGeom prst="ellipse">
            <a:avLst/>
          </a:prstGeom>
          <a:noFill/>
          <a:ln w="952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7" name="椭圆 46"/>
          <p:cNvSpPr/>
          <p:nvPr/>
        </p:nvSpPr>
        <p:spPr>
          <a:xfrm>
            <a:off x="5768469" y="4064678"/>
            <a:ext cx="670066" cy="649471"/>
          </a:xfrm>
          <a:prstGeom prst="ellipse">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8" name="文本框 47"/>
          <p:cNvSpPr txBox="1"/>
          <p:nvPr/>
        </p:nvSpPr>
        <p:spPr>
          <a:xfrm>
            <a:off x="5626563" y="1435987"/>
            <a:ext cx="938874" cy="523220"/>
          </a:xfrm>
          <a:prstGeom prst="rect">
            <a:avLst/>
          </a:prstGeom>
          <a:noFill/>
        </p:spPr>
        <p:txBody>
          <a:bodyPr wrap="square" rtlCol="0">
            <a:spAutoFit/>
          </a:bodyPr>
          <a:lstStyle/>
          <a:p>
            <a:pPr algn="ctr"/>
            <a:r>
              <a:rPr lang="en-US" altLang="zh-CN" sz="2800" dirty="0">
                <a:solidFill>
                  <a:srgbClr val="E87071"/>
                </a:solidFill>
                <a:latin typeface="Impact" panose="020B0806030902050204" pitchFamily="34" charset="0"/>
                <a:ea typeface="微软雅黑" panose="020B0503020204020204" pitchFamily="34" charset="-122"/>
              </a:rPr>
              <a:t>100</a:t>
            </a:r>
            <a:r>
              <a:rPr lang="en-US" altLang="zh-CN" dirty="0">
                <a:solidFill>
                  <a:srgbClr val="E87071"/>
                </a:solidFill>
                <a:latin typeface="Impact" panose="020B0806030902050204" pitchFamily="34" charset="0"/>
                <a:ea typeface="微软雅黑" panose="020B0503020204020204" pitchFamily="34" charset="-122"/>
              </a:rPr>
              <a:t>%</a:t>
            </a:r>
            <a:endParaRPr lang="zh-CN" altLang="en-US" sz="2800" dirty="0">
              <a:solidFill>
                <a:srgbClr val="E87071"/>
              </a:solidFill>
              <a:latin typeface="Impact" panose="020B0806030902050204" pitchFamily="34" charset="0"/>
              <a:ea typeface="微软雅黑" panose="020B0503020204020204" pitchFamily="34" charset="-122"/>
            </a:endParaRPr>
          </a:p>
        </p:txBody>
      </p:sp>
      <p:sp>
        <p:nvSpPr>
          <p:cNvPr id="49" name="文本框 48"/>
          <p:cNvSpPr txBox="1"/>
          <p:nvPr/>
        </p:nvSpPr>
        <p:spPr>
          <a:xfrm>
            <a:off x="5660854" y="2599010"/>
            <a:ext cx="859479" cy="1015663"/>
          </a:xfrm>
          <a:prstGeom prst="rect">
            <a:avLst/>
          </a:prstGeom>
          <a:noFill/>
        </p:spPr>
        <p:txBody>
          <a:bodyPr wrap="square" rtlCol="0">
            <a:spAutoFit/>
          </a:bodyPr>
          <a:lstStyle/>
          <a:p>
            <a:pPr algn="ctr"/>
            <a:r>
              <a:rPr lang="zh-CN" altLang="en-US" sz="1000" dirty="0">
                <a:solidFill>
                  <a:prstClr val="black">
                    <a:lumMod val="65000"/>
                    <a:lumOff val="35000"/>
                  </a:prstClr>
                </a:solidFill>
                <a:latin typeface="微软雅黑" panose="020B0503020204020204" pitchFamily="34" charset="-122"/>
                <a:ea typeface="微软雅黑" panose="020B0503020204020204" pitchFamily="34" charset="-122"/>
              </a:rPr>
              <a:t>有中国最大的原创</a:t>
            </a:r>
            <a:r>
              <a:rPr lang="en-US" altLang="zh-CN" sz="1000" dirty="0">
                <a:solidFill>
                  <a:prstClr val="black">
                    <a:lumMod val="65000"/>
                    <a:lumOff val="3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65000"/>
                    <a:lumOff val="35000"/>
                  </a:prstClr>
                </a:solidFill>
                <a:latin typeface="微软雅黑" panose="020B0503020204020204" pitchFamily="34" charset="-122"/>
                <a:ea typeface="微软雅黑" panose="020B0503020204020204" pitchFamily="34" charset="-122"/>
              </a:rPr>
              <a:t>素材站有中国最强的</a:t>
            </a:r>
            <a:r>
              <a:rPr lang="en-US" altLang="zh-CN" sz="1000" dirty="0">
                <a:solidFill>
                  <a:prstClr val="black">
                    <a:lumMod val="65000"/>
                    <a:lumOff val="3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65000"/>
                    <a:lumOff val="35000"/>
                  </a:prstClr>
                </a:solidFill>
                <a:latin typeface="微软雅黑" panose="020B0503020204020204" pitchFamily="34" charset="-122"/>
                <a:ea typeface="微软雅黑" panose="020B0503020204020204" pitchFamily="34" charset="-122"/>
              </a:rPr>
              <a:t>制作团队</a:t>
            </a:r>
          </a:p>
        </p:txBody>
      </p:sp>
      <p:sp>
        <p:nvSpPr>
          <p:cNvPr id="51" name="圆角矩形 50"/>
          <p:cNvSpPr/>
          <p:nvPr/>
        </p:nvSpPr>
        <p:spPr>
          <a:xfrm>
            <a:off x="3834238" y="1962608"/>
            <a:ext cx="1170400" cy="3048000"/>
          </a:xfrm>
          <a:prstGeom prst="roundRect">
            <a:avLst>
              <a:gd name="adj" fmla="val 50000"/>
            </a:avLst>
          </a:prstGeom>
          <a:solidFill>
            <a:schemeClr val="bg1">
              <a:lumMod val="95000"/>
            </a:schemeClr>
          </a:solidFill>
          <a:ln w="25400">
            <a:gradFill flip="none" rotWithShape="1">
              <a:gsLst>
                <a:gs pos="0">
                  <a:schemeClr val="bg1">
                    <a:lumMod val="75000"/>
                  </a:schemeClr>
                </a:gs>
                <a:gs pos="100000">
                  <a:schemeClr val="bg1"/>
                </a:gs>
              </a:gsLst>
              <a:lin ang="2700000" scaled="1"/>
              <a:tileRect/>
            </a:gradFill>
          </a:ln>
          <a:effectLst>
            <a:innerShdw blurRad="889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2" name="圆角矩形 51"/>
          <p:cNvSpPr/>
          <p:nvPr/>
        </p:nvSpPr>
        <p:spPr>
          <a:xfrm>
            <a:off x="3998888" y="2181683"/>
            <a:ext cx="856107" cy="2660418"/>
          </a:xfrm>
          <a:prstGeom prst="roundRect">
            <a:avLst>
              <a:gd name="adj" fmla="val 50000"/>
            </a:avLst>
          </a:prstGeom>
          <a:solidFill>
            <a:srgbClr val="ECECEC"/>
          </a:solidFill>
          <a:ln w="25400">
            <a:gradFill flip="none" rotWithShape="1">
              <a:gsLst>
                <a:gs pos="0">
                  <a:schemeClr val="bg1"/>
                </a:gs>
                <a:gs pos="100000">
                  <a:schemeClr val="bg1">
                    <a:lumMod val="75000"/>
                  </a:schemeClr>
                </a:gs>
              </a:gsLst>
              <a:lin ang="270000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3" name="椭圆 52"/>
          <p:cNvSpPr/>
          <p:nvPr/>
        </p:nvSpPr>
        <p:spPr>
          <a:xfrm>
            <a:off x="4065283" y="4038872"/>
            <a:ext cx="723315" cy="701084"/>
          </a:xfrm>
          <a:prstGeom prst="ellipse">
            <a:avLst/>
          </a:prstGeom>
          <a:noFill/>
          <a:ln w="952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4" name="椭圆 53"/>
          <p:cNvSpPr/>
          <p:nvPr/>
        </p:nvSpPr>
        <p:spPr>
          <a:xfrm>
            <a:off x="4091907" y="4064678"/>
            <a:ext cx="670066" cy="649471"/>
          </a:xfrm>
          <a:prstGeom prst="ellipse">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5" name="文本框 54"/>
          <p:cNvSpPr txBox="1"/>
          <p:nvPr/>
        </p:nvSpPr>
        <p:spPr>
          <a:xfrm>
            <a:off x="3950001" y="2255137"/>
            <a:ext cx="938874" cy="523220"/>
          </a:xfrm>
          <a:prstGeom prst="rect">
            <a:avLst/>
          </a:prstGeom>
          <a:noFill/>
        </p:spPr>
        <p:txBody>
          <a:bodyPr wrap="square" rtlCol="0">
            <a:spAutoFit/>
          </a:bodyPr>
          <a:lstStyle/>
          <a:p>
            <a:pPr algn="ctr"/>
            <a:r>
              <a:rPr lang="en-US" altLang="zh-CN" sz="2800" dirty="0">
                <a:solidFill>
                  <a:srgbClr val="01ACBE"/>
                </a:solidFill>
                <a:latin typeface="Impact" panose="020B0806030902050204" pitchFamily="34" charset="0"/>
                <a:ea typeface="微软雅黑" panose="020B0503020204020204" pitchFamily="34" charset="-122"/>
              </a:rPr>
              <a:t>80</a:t>
            </a:r>
            <a:r>
              <a:rPr lang="en-US" altLang="zh-CN" dirty="0">
                <a:solidFill>
                  <a:srgbClr val="01ACBE"/>
                </a:solidFill>
                <a:latin typeface="Impact" panose="020B0806030902050204" pitchFamily="34" charset="0"/>
                <a:ea typeface="微软雅黑" panose="020B0503020204020204" pitchFamily="34" charset="-122"/>
              </a:rPr>
              <a:t>%</a:t>
            </a:r>
            <a:endParaRPr lang="zh-CN" altLang="en-US" sz="2800" dirty="0">
              <a:solidFill>
                <a:srgbClr val="01ACBE"/>
              </a:solidFill>
              <a:latin typeface="Impact" panose="020B0806030902050204" pitchFamily="34" charset="0"/>
              <a:ea typeface="微软雅黑" panose="020B0503020204020204" pitchFamily="34" charset="-122"/>
            </a:endParaRPr>
          </a:p>
        </p:txBody>
      </p:sp>
      <p:sp>
        <p:nvSpPr>
          <p:cNvPr id="56" name="文本框 55"/>
          <p:cNvSpPr txBox="1"/>
          <p:nvPr/>
        </p:nvSpPr>
        <p:spPr>
          <a:xfrm>
            <a:off x="3984292" y="2970485"/>
            <a:ext cx="859479" cy="1015663"/>
          </a:xfrm>
          <a:prstGeom prst="rect">
            <a:avLst/>
          </a:prstGeom>
          <a:noFill/>
        </p:spPr>
        <p:txBody>
          <a:bodyPr wrap="square" rtlCol="0">
            <a:spAutoFit/>
          </a:bodyPr>
          <a:lstStyle/>
          <a:p>
            <a:pPr algn="ctr"/>
            <a:r>
              <a:rPr lang="zh-CN" altLang="en-US" sz="1000" dirty="0">
                <a:solidFill>
                  <a:prstClr val="black">
                    <a:lumMod val="65000"/>
                    <a:lumOff val="35000"/>
                  </a:prstClr>
                </a:solidFill>
                <a:latin typeface="微软雅黑" panose="020B0503020204020204" pitchFamily="34" charset="-122"/>
                <a:ea typeface="微软雅黑" panose="020B0503020204020204" pitchFamily="34" charset="-122"/>
              </a:rPr>
              <a:t>有中国最大的原创</a:t>
            </a:r>
            <a:r>
              <a:rPr lang="en-US" altLang="zh-CN" sz="1000" dirty="0">
                <a:solidFill>
                  <a:prstClr val="black">
                    <a:lumMod val="65000"/>
                    <a:lumOff val="3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65000"/>
                    <a:lumOff val="35000"/>
                  </a:prstClr>
                </a:solidFill>
                <a:latin typeface="微软雅黑" panose="020B0503020204020204" pitchFamily="34" charset="-122"/>
                <a:ea typeface="微软雅黑" panose="020B0503020204020204" pitchFamily="34" charset="-122"/>
              </a:rPr>
              <a:t>素材站有中国最强的</a:t>
            </a:r>
            <a:r>
              <a:rPr lang="en-US" altLang="zh-CN" sz="1000" dirty="0">
                <a:solidFill>
                  <a:prstClr val="black">
                    <a:lumMod val="65000"/>
                    <a:lumOff val="3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65000"/>
                    <a:lumOff val="35000"/>
                  </a:prstClr>
                </a:solidFill>
                <a:latin typeface="微软雅黑" panose="020B0503020204020204" pitchFamily="34" charset="-122"/>
                <a:ea typeface="微软雅黑" panose="020B0503020204020204" pitchFamily="34" charset="-122"/>
              </a:rPr>
              <a:t>制作团队</a:t>
            </a:r>
          </a:p>
        </p:txBody>
      </p:sp>
      <p:sp>
        <p:nvSpPr>
          <p:cNvPr id="58" name="圆角矩形 57"/>
          <p:cNvSpPr/>
          <p:nvPr/>
        </p:nvSpPr>
        <p:spPr>
          <a:xfrm>
            <a:off x="2157677" y="1585418"/>
            <a:ext cx="1170400" cy="3438525"/>
          </a:xfrm>
          <a:prstGeom prst="roundRect">
            <a:avLst>
              <a:gd name="adj" fmla="val 50000"/>
            </a:avLst>
          </a:prstGeom>
          <a:solidFill>
            <a:schemeClr val="bg1">
              <a:lumMod val="95000"/>
            </a:schemeClr>
          </a:solidFill>
          <a:ln w="25400">
            <a:gradFill flip="none" rotWithShape="1">
              <a:gsLst>
                <a:gs pos="0">
                  <a:schemeClr val="bg1">
                    <a:lumMod val="75000"/>
                  </a:schemeClr>
                </a:gs>
                <a:gs pos="100000">
                  <a:schemeClr val="bg1"/>
                </a:gs>
              </a:gsLst>
              <a:lin ang="2700000" scaled="1"/>
              <a:tileRect/>
            </a:gradFill>
          </a:ln>
          <a:effectLst>
            <a:innerShdw blurRad="889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9" name="圆角矩形 58"/>
          <p:cNvSpPr/>
          <p:nvPr/>
        </p:nvSpPr>
        <p:spPr>
          <a:xfrm>
            <a:off x="2322327" y="1791158"/>
            <a:ext cx="856107" cy="3050943"/>
          </a:xfrm>
          <a:prstGeom prst="roundRect">
            <a:avLst>
              <a:gd name="adj" fmla="val 50000"/>
            </a:avLst>
          </a:prstGeom>
          <a:solidFill>
            <a:srgbClr val="ECECEC"/>
          </a:solidFill>
          <a:ln w="25400">
            <a:gradFill flip="none" rotWithShape="1">
              <a:gsLst>
                <a:gs pos="0">
                  <a:schemeClr val="bg1"/>
                </a:gs>
                <a:gs pos="100000">
                  <a:schemeClr val="bg1">
                    <a:lumMod val="75000"/>
                  </a:schemeClr>
                </a:gs>
              </a:gsLst>
              <a:lin ang="270000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0" name="椭圆 59"/>
          <p:cNvSpPr/>
          <p:nvPr/>
        </p:nvSpPr>
        <p:spPr>
          <a:xfrm>
            <a:off x="2388722" y="4038872"/>
            <a:ext cx="723315" cy="701084"/>
          </a:xfrm>
          <a:prstGeom prst="ellipse">
            <a:avLst/>
          </a:prstGeom>
          <a:noFill/>
          <a:ln w="952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1" name="椭圆 60"/>
          <p:cNvSpPr/>
          <p:nvPr/>
        </p:nvSpPr>
        <p:spPr>
          <a:xfrm>
            <a:off x="2415346" y="4064678"/>
            <a:ext cx="670066" cy="649471"/>
          </a:xfrm>
          <a:prstGeom prst="ellipse">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2" name="文本框 61"/>
          <p:cNvSpPr txBox="1"/>
          <p:nvPr/>
        </p:nvSpPr>
        <p:spPr>
          <a:xfrm>
            <a:off x="2273440" y="1921762"/>
            <a:ext cx="938874" cy="523220"/>
          </a:xfrm>
          <a:prstGeom prst="rect">
            <a:avLst/>
          </a:prstGeom>
          <a:noFill/>
        </p:spPr>
        <p:txBody>
          <a:bodyPr wrap="square" rtlCol="0">
            <a:spAutoFit/>
          </a:bodyPr>
          <a:lstStyle/>
          <a:p>
            <a:pPr algn="ctr"/>
            <a:r>
              <a:rPr lang="en-US" altLang="zh-CN" sz="2800" dirty="0">
                <a:solidFill>
                  <a:srgbClr val="FFB850"/>
                </a:solidFill>
                <a:latin typeface="Impact" panose="020B0806030902050204" pitchFamily="34" charset="0"/>
                <a:ea typeface="微软雅黑" panose="020B0503020204020204" pitchFamily="34" charset="-122"/>
              </a:rPr>
              <a:t>90</a:t>
            </a:r>
            <a:r>
              <a:rPr lang="en-US" altLang="zh-CN" dirty="0">
                <a:solidFill>
                  <a:srgbClr val="FFB850"/>
                </a:solidFill>
                <a:latin typeface="Impact" panose="020B0806030902050204" pitchFamily="34" charset="0"/>
                <a:ea typeface="微软雅黑" panose="020B0503020204020204" pitchFamily="34" charset="-122"/>
              </a:rPr>
              <a:t>%</a:t>
            </a:r>
            <a:endParaRPr lang="zh-CN" altLang="en-US" sz="2800" dirty="0">
              <a:solidFill>
                <a:srgbClr val="FFB850"/>
              </a:solidFill>
              <a:latin typeface="Impact" panose="020B0806030902050204" pitchFamily="34" charset="0"/>
              <a:ea typeface="微软雅黑" panose="020B0503020204020204" pitchFamily="34" charset="-122"/>
            </a:endParaRPr>
          </a:p>
        </p:txBody>
      </p:sp>
      <p:sp>
        <p:nvSpPr>
          <p:cNvPr id="63" name="文本框 62"/>
          <p:cNvSpPr txBox="1"/>
          <p:nvPr/>
        </p:nvSpPr>
        <p:spPr>
          <a:xfrm>
            <a:off x="2311102" y="2796925"/>
            <a:ext cx="859479" cy="1015663"/>
          </a:xfrm>
          <a:prstGeom prst="rect">
            <a:avLst/>
          </a:prstGeom>
          <a:noFill/>
        </p:spPr>
        <p:txBody>
          <a:bodyPr wrap="square" rtlCol="0">
            <a:spAutoFit/>
          </a:bodyPr>
          <a:lstStyle/>
          <a:p>
            <a:pPr algn="ctr"/>
            <a:r>
              <a:rPr lang="zh-CN" altLang="en-US" sz="1000" dirty="0">
                <a:solidFill>
                  <a:prstClr val="black">
                    <a:lumMod val="65000"/>
                    <a:lumOff val="35000"/>
                  </a:prstClr>
                </a:solidFill>
                <a:latin typeface="微软雅黑" panose="020B0503020204020204" pitchFamily="34" charset="-122"/>
                <a:ea typeface="微软雅黑" panose="020B0503020204020204" pitchFamily="34" charset="-122"/>
              </a:rPr>
              <a:t>有中国最大的原创</a:t>
            </a:r>
            <a:r>
              <a:rPr lang="en-US" altLang="zh-CN" sz="1000" dirty="0">
                <a:solidFill>
                  <a:prstClr val="black">
                    <a:lumMod val="65000"/>
                    <a:lumOff val="3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65000"/>
                    <a:lumOff val="35000"/>
                  </a:prstClr>
                </a:solidFill>
                <a:latin typeface="微软雅黑" panose="020B0503020204020204" pitchFamily="34" charset="-122"/>
                <a:ea typeface="微软雅黑" panose="020B0503020204020204" pitchFamily="34" charset="-122"/>
              </a:rPr>
              <a:t>素材站有中国最强的</a:t>
            </a:r>
            <a:r>
              <a:rPr lang="en-US" altLang="zh-CN" sz="1000" dirty="0">
                <a:solidFill>
                  <a:prstClr val="black">
                    <a:lumMod val="65000"/>
                    <a:lumOff val="35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65000"/>
                    <a:lumOff val="35000"/>
                  </a:prstClr>
                </a:solidFill>
                <a:latin typeface="微软雅黑" panose="020B0503020204020204" pitchFamily="34" charset="-122"/>
                <a:ea typeface="微软雅黑" panose="020B0503020204020204" pitchFamily="34" charset="-122"/>
              </a:rPr>
              <a:t>制作团队</a:t>
            </a:r>
          </a:p>
        </p:txBody>
      </p:sp>
      <p:grpSp>
        <p:nvGrpSpPr>
          <p:cNvPr id="74" name="Group 8"/>
          <p:cNvGrpSpPr>
            <a:grpSpLocks noChangeAspect="1"/>
          </p:cNvGrpSpPr>
          <p:nvPr/>
        </p:nvGrpSpPr>
        <p:grpSpPr bwMode="auto">
          <a:xfrm>
            <a:off x="2583144" y="4200951"/>
            <a:ext cx="330982" cy="362665"/>
            <a:chOff x="3437" y="2282"/>
            <a:chExt cx="679" cy="744"/>
          </a:xfrm>
          <a:solidFill>
            <a:schemeClr val="bg1"/>
          </a:solidFill>
        </p:grpSpPr>
        <p:sp>
          <p:nvSpPr>
            <p:cNvPr id="75" name="Freeform 9"/>
            <p:cNvSpPr>
              <a:spLocks/>
            </p:cNvSpPr>
            <p:nvPr/>
          </p:nvSpPr>
          <p:spPr bwMode="auto">
            <a:xfrm>
              <a:off x="3595" y="2282"/>
              <a:ext cx="364" cy="379"/>
            </a:xfrm>
            <a:custGeom>
              <a:avLst/>
              <a:gdLst>
                <a:gd name="T0" fmla="*/ 50 w 152"/>
                <a:gd name="T1" fmla="*/ 147 h 159"/>
                <a:gd name="T2" fmla="*/ 39 w 152"/>
                <a:gd name="T3" fmla="*/ 147 h 159"/>
                <a:gd name="T4" fmla="*/ 76 w 152"/>
                <a:gd name="T5" fmla="*/ 159 h 159"/>
                <a:gd name="T6" fmla="*/ 114 w 152"/>
                <a:gd name="T7" fmla="*/ 147 h 159"/>
                <a:gd name="T8" fmla="*/ 103 w 152"/>
                <a:gd name="T9" fmla="*/ 147 h 159"/>
                <a:gd name="T10" fmla="*/ 152 w 152"/>
                <a:gd name="T11" fmla="*/ 76 h 159"/>
                <a:gd name="T12" fmla="*/ 76 w 152"/>
                <a:gd name="T13" fmla="*/ 0 h 159"/>
                <a:gd name="T14" fmla="*/ 0 w 152"/>
                <a:gd name="T15" fmla="*/ 76 h 159"/>
                <a:gd name="T16" fmla="*/ 50 w 152"/>
                <a:gd name="T17" fmla="*/ 14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59">
                  <a:moveTo>
                    <a:pt x="50" y="147"/>
                  </a:moveTo>
                  <a:cubicBezTo>
                    <a:pt x="39" y="147"/>
                    <a:pt x="39" y="147"/>
                    <a:pt x="39" y="147"/>
                  </a:cubicBezTo>
                  <a:cubicBezTo>
                    <a:pt x="39" y="152"/>
                    <a:pt x="53" y="159"/>
                    <a:pt x="76" y="159"/>
                  </a:cubicBezTo>
                  <a:cubicBezTo>
                    <a:pt x="99" y="159"/>
                    <a:pt x="113" y="152"/>
                    <a:pt x="114" y="147"/>
                  </a:cubicBezTo>
                  <a:cubicBezTo>
                    <a:pt x="103" y="147"/>
                    <a:pt x="103" y="147"/>
                    <a:pt x="103" y="147"/>
                  </a:cubicBezTo>
                  <a:cubicBezTo>
                    <a:pt x="131" y="136"/>
                    <a:pt x="152" y="108"/>
                    <a:pt x="152" y="76"/>
                  </a:cubicBezTo>
                  <a:cubicBezTo>
                    <a:pt x="152" y="34"/>
                    <a:pt x="118" y="0"/>
                    <a:pt x="76" y="0"/>
                  </a:cubicBezTo>
                  <a:cubicBezTo>
                    <a:pt x="34" y="0"/>
                    <a:pt x="0" y="34"/>
                    <a:pt x="0" y="76"/>
                  </a:cubicBezTo>
                  <a:cubicBezTo>
                    <a:pt x="0" y="108"/>
                    <a:pt x="21" y="136"/>
                    <a:pt x="5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6" name="Freeform 10"/>
            <p:cNvSpPr>
              <a:spLocks/>
            </p:cNvSpPr>
            <p:nvPr/>
          </p:nvSpPr>
          <p:spPr bwMode="auto">
            <a:xfrm>
              <a:off x="3437" y="2633"/>
              <a:ext cx="679" cy="393"/>
            </a:xfrm>
            <a:custGeom>
              <a:avLst/>
              <a:gdLst>
                <a:gd name="T0" fmla="*/ 222 w 284"/>
                <a:gd name="T1" fmla="*/ 0 h 165"/>
                <a:gd name="T2" fmla="*/ 188 w 284"/>
                <a:gd name="T3" fmla="*/ 0 h 165"/>
                <a:gd name="T4" fmla="*/ 154 w 284"/>
                <a:gd name="T5" fmla="*/ 19 h 165"/>
                <a:gd name="T6" fmla="*/ 154 w 284"/>
                <a:gd name="T7" fmla="*/ 134 h 165"/>
                <a:gd name="T8" fmla="*/ 143 w 284"/>
                <a:gd name="T9" fmla="*/ 146 h 165"/>
                <a:gd name="T10" fmla="*/ 131 w 284"/>
                <a:gd name="T11" fmla="*/ 134 h 165"/>
                <a:gd name="T12" fmla="*/ 131 w 284"/>
                <a:gd name="T13" fmla="*/ 19 h 165"/>
                <a:gd name="T14" fmla="*/ 97 w 284"/>
                <a:gd name="T15" fmla="*/ 0 h 165"/>
                <a:gd name="T16" fmla="*/ 63 w 284"/>
                <a:gd name="T17" fmla="*/ 0 h 165"/>
                <a:gd name="T18" fmla="*/ 0 w 284"/>
                <a:gd name="T19" fmla="*/ 86 h 165"/>
                <a:gd name="T20" fmla="*/ 0 w 284"/>
                <a:gd name="T21" fmla="*/ 165 h 165"/>
                <a:gd name="T22" fmla="*/ 284 w 284"/>
                <a:gd name="T23" fmla="*/ 165 h 165"/>
                <a:gd name="T24" fmla="*/ 284 w 284"/>
                <a:gd name="T25" fmla="*/ 86 h 165"/>
                <a:gd name="T26" fmla="*/ 222 w 284"/>
                <a:gd name="T2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165">
                  <a:moveTo>
                    <a:pt x="222" y="0"/>
                  </a:moveTo>
                  <a:cubicBezTo>
                    <a:pt x="188" y="0"/>
                    <a:pt x="188" y="0"/>
                    <a:pt x="188" y="0"/>
                  </a:cubicBezTo>
                  <a:cubicBezTo>
                    <a:pt x="188" y="10"/>
                    <a:pt x="172" y="17"/>
                    <a:pt x="154" y="19"/>
                  </a:cubicBezTo>
                  <a:cubicBezTo>
                    <a:pt x="154" y="134"/>
                    <a:pt x="154" y="134"/>
                    <a:pt x="154" y="134"/>
                  </a:cubicBezTo>
                  <a:cubicBezTo>
                    <a:pt x="154" y="140"/>
                    <a:pt x="149" y="146"/>
                    <a:pt x="143" y="146"/>
                  </a:cubicBezTo>
                  <a:cubicBezTo>
                    <a:pt x="136" y="146"/>
                    <a:pt x="131" y="140"/>
                    <a:pt x="131" y="134"/>
                  </a:cubicBezTo>
                  <a:cubicBezTo>
                    <a:pt x="131" y="19"/>
                    <a:pt x="131" y="19"/>
                    <a:pt x="131" y="19"/>
                  </a:cubicBezTo>
                  <a:cubicBezTo>
                    <a:pt x="113" y="17"/>
                    <a:pt x="97" y="11"/>
                    <a:pt x="97" y="0"/>
                  </a:cubicBezTo>
                  <a:cubicBezTo>
                    <a:pt x="63" y="0"/>
                    <a:pt x="63" y="0"/>
                    <a:pt x="63" y="0"/>
                  </a:cubicBezTo>
                  <a:cubicBezTo>
                    <a:pt x="28" y="0"/>
                    <a:pt x="0" y="39"/>
                    <a:pt x="0" y="86"/>
                  </a:cubicBezTo>
                  <a:cubicBezTo>
                    <a:pt x="0" y="165"/>
                    <a:pt x="0" y="165"/>
                    <a:pt x="0" y="165"/>
                  </a:cubicBezTo>
                  <a:cubicBezTo>
                    <a:pt x="284" y="165"/>
                    <a:pt x="284" y="165"/>
                    <a:pt x="284" y="165"/>
                  </a:cubicBezTo>
                  <a:cubicBezTo>
                    <a:pt x="284" y="86"/>
                    <a:pt x="284" y="86"/>
                    <a:pt x="284" y="86"/>
                  </a:cubicBezTo>
                  <a:cubicBezTo>
                    <a:pt x="284" y="39"/>
                    <a:pt x="256"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77" name="Group 13"/>
          <p:cNvGrpSpPr>
            <a:grpSpLocks noChangeAspect="1"/>
          </p:cNvGrpSpPr>
          <p:nvPr/>
        </p:nvGrpSpPr>
        <p:grpSpPr bwMode="auto">
          <a:xfrm>
            <a:off x="4247594" y="4208534"/>
            <a:ext cx="362945" cy="367230"/>
            <a:chOff x="2426" y="2781"/>
            <a:chExt cx="593" cy="600"/>
          </a:xfrm>
          <a:solidFill>
            <a:schemeClr val="bg1"/>
          </a:solidFill>
        </p:grpSpPr>
        <p:sp>
          <p:nvSpPr>
            <p:cNvPr id="78" name="Freeform 14"/>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9"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80" name="Group 18"/>
          <p:cNvGrpSpPr>
            <a:grpSpLocks noChangeAspect="1"/>
          </p:cNvGrpSpPr>
          <p:nvPr/>
        </p:nvGrpSpPr>
        <p:grpSpPr bwMode="auto">
          <a:xfrm>
            <a:off x="5912592" y="4215017"/>
            <a:ext cx="377023" cy="351316"/>
            <a:chOff x="3802" y="2858"/>
            <a:chExt cx="616" cy="574"/>
          </a:xfrm>
          <a:solidFill>
            <a:schemeClr val="bg1"/>
          </a:solidFill>
        </p:grpSpPr>
        <p:sp>
          <p:nvSpPr>
            <p:cNvPr id="81"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2"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3"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4"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5" name="Freeform 23"/>
            <p:cNvSpPr>
              <a:spLocks/>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86" name="Group 26"/>
          <p:cNvGrpSpPr>
            <a:grpSpLocks noChangeAspect="1"/>
          </p:cNvGrpSpPr>
          <p:nvPr/>
        </p:nvGrpSpPr>
        <p:grpSpPr bwMode="auto">
          <a:xfrm>
            <a:off x="7552621" y="4263860"/>
            <a:ext cx="487893" cy="241877"/>
            <a:chOff x="5676" y="2597"/>
            <a:chExt cx="1061" cy="526"/>
          </a:xfrm>
          <a:solidFill>
            <a:schemeClr val="bg1"/>
          </a:solidFill>
        </p:grpSpPr>
        <p:sp>
          <p:nvSpPr>
            <p:cNvPr id="87" name="Freeform 27"/>
            <p:cNvSpPr>
              <a:spLocks/>
            </p:cNvSpPr>
            <p:nvPr/>
          </p:nvSpPr>
          <p:spPr bwMode="auto">
            <a:xfrm>
              <a:off x="5747" y="2597"/>
              <a:ext cx="181" cy="115"/>
            </a:xfrm>
            <a:custGeom>
              <a:avLst/>
              <a:gdLst>
                <a:gd name="T0" fmla="*/ 25 w 76"/>
                <a:gd name="T1" fmla="*/ 48 h 48"/>
                <a:gd name="T2" fmla="*/ 64 w 76"/>
                <a:gd name="T3" fmla="*/ 44 h 48"/>
                <a:gd name="T4" fmla="*/ 76 w 76"/>
                <a:gd name="T5" fmla="*/ 13 h 48"/>
                <a:gd name="T6" fmla="*/ 39 w 76"/>
                <a:gd name="T7" fmla="*/ 15 h 48"/>
                <a:gd name="T8" fmla="*/ 23 w 76"/>
                <a:gd name="T9" fmla="*/ 10 h 48"/>
                <a:gd name="T10" fmla="*/ 7 w 76"/>
                <a:gd name="T11" fmla="*/ 20 h 48"/>
                <a:gd name="T12" fmla="*/ 25 w 76"/>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76" h="48">
                  <a:moveTo>
                    <a:pt x="25" y="48"/>
                  </a:moveTo>
                  <a:cubicBezTo>
                    <a:pt x="64" y="44"/>
                    <a:pt x="64" y="44"/>
                    <a:pt x="64" y="44"/>
                  </a:cubicBezTo>
                  <a:cubicBezTo>
                    <a:pt x="66" y="36"/>
                    <a:pt x="69" y="26"/>
                    <a:pt x="76" y="13"/>
                  </a:cubicBezTo>
                  <a:cubicBezTo>
                    <a:pt x="76" y="13"/>
                    <a:pt x="70" y="0"/>
                    <a:pt x="39" y="15"/>
                  </a:cubicBezTo>
                  <a:cubicBezTo>
                    <a:pt x="39" y="15"/>
                    <a:pt x="32" y="14"/>
                    <a:pt x="23" y="10"/>
                  </a:cubicBezTo>
                  <a:cubicBezTo>
                    <a:pt x="23" y="10"/>
                    <a:pt x="0" y="4"/>
                    <a:pt x="7" y="20"/>
                  </a:cubicBezTo>
                  <a:lnTo>
                    <a:pt x="25"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8" name="Freeform 28"/>
            <p:cNvSpPr>
              <a:spLocks noEditPoints="1"/>
            </p:cNvSpPr>
            <p:nvPr/>
          </p:nvSpPr>
          <p:spPr bwMode="auto">
            <a:xfrm>
              <a:off x="5759" y="2613"/>
              <a:ext cx="169" cy="101"/>
            </a:xfrm>
            <a:custGeom>
              <a:avLst/>
              <a:gdLst>
                <a:gd name="T0" fmla="*/ 20 w 71"/>
                <a:gd name="T1" fmla="*/ 42 h 42"/>
                <a:gd name="T2" fmla="*/ 2 w 71"/>
                <a:gd name="T3" fmla="*/ 13 h 42"/>
                <a:gd name="T4" fmla="*/ 1 w 71"/>
                <a:gd name="T5" fmla="*/ 4 h 42"/>
                <a:gd name="T6" fmla="*/ 10 w 71"/>
                <a:gd name="T7" fmla="*/ 1 h 42"/>
                <a:gd name="T8" fmla="*/ 18 w 71"/>
                <a:gd name="T9" fmla="*/ 2 h 42"/>
                <a:gd name="T10" fmla="*/ 18 w 71"/>
                <a:gd name="T11" fmla="*/ 2 h 42"/>
                <a:gd name="T12" fmla="*/ 34 w 71"/>
                <a:gd name="T13" fmla="*/ 8 h 42"/>
                <a:gd name="T14" fmla="*/ 59 w 71"/>
                <a:gd name="T15" fmla="*/ 0 h 42"/>
                <a:gd name="T16" fmla="*/ 71 w 71"/>
                <a:gd name="T17" fmla="*/ 6 h 42"/>
                <a:gd name="T18" fmla="*/ 71 w 71"/>
                <a:gd name="T19" fmla="*/ 6 h 42"/>
                <a:gd name="T20" fmla="*/ 71 w 71"/>
                <a:gd name="T21" fmla="*/ 6 h 42"/>
                <a:gd name="T22" fmla="*/ 60 w 71"/>
                <a:gd name="T23" fmla="*/ 37 h 42"/>
                <a:gd name="T24" fmla="*/ 60 w 71"/>
                <a:gd name="T25" fmla="*/ 37 h 42"/>
                <a:gd name="T26" fmla="*/ 20 w 71"/>
                <a:gd name="T27" fmla="*/ 42 h 42"/>
                <a:gd name="T28" fmla="*/ 10 w 71"/>
                <a:gd name="T29" fmla="*/ 2 h 42"/>
                <a:gd name="T30" fmla="*/ 2 w 71"/>
                <a:gd name="T31" fmla="*/ 5 h 42"/>
                <a:gd name="T32" fmla="*/ 3 w 71"/>
                <a:gd name="T33" fmla="*/ 13 h 42"/>
                <a:gd name="T34" fmla="*/ 20 w 71"/>
                <a:gd name="T35" fmla="*/ 40 h 42"/>
                <a:gd name="T36" fmla="*/ 59 w 71"/>
                <a:gd name="T37" fmla="*/ 36 h 42"/>
                <a:gd name="T38" fmla="*/ 70 w 71"/>
                <a:gd name="T39" fmla="*/ 6 h 42"/>
                <a:gd name="T40" fmla="*/ 59 w 71"/>
                <a:gd name="T41" fmla="*/ 1 h 42"/>
                <a:gd name="T42" fmla="*/ 34 w 71"/>
                <a:gd name="T43" fmla="*/ 9 h 42"/>
                <a:gd name="T44" fmla="*/ 34 w 71"/>
                <a:gd name="T45" fmla="*/ 9 h 42"/>
                <a:gd name="T46" fmla="*/ 34 w 71"/>
                <a:gd name="T47" fmla="*/ 9 h 42"/>
                <a:gd name="T48" fmla="*/ 18 w 71"/>
                <a:gd name="T49" fmla="*/ 3 h 42"/>
                <a:gd name="T50" fmla="*/ 10 w 71"/>
                <a:gd name="T51"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42">
                  <a:moveTo>
                    <a:pt x="20" y="42"/>
                  </a:moveTo>
                  <a:cubicBezTo>
                    <a:pt x="2" y="13"/>
                    <a:pt x="2" y="13"/>
                    <a:pt x="2" y="13"/>
                  </a:cubicBezTo>
                  <a:cubicBezTo>
                    <a:pt x="0" y="9"/>
                    <a:pt x="0" y="6"/>
                    <a:pt x="1" y="4"/>
                  </a:cubicBezTo>
                  <a:cubicBezTo>
                    <a:pt x="3" y="2"/>
                    <a:pt x="6" y="1"/>
                    <a:pt x="10" y="1"/>
                  </a:cubicBezTo>
                  <a:cubicBezTo>
                    <a:pt x="14" y="1"/>
                    <a:pt x="18" y="2"/>
                    <a:pt x="18" y="2"/>
                  </a:cubicBezTo>
                  <a:cubicBezTo>
                    <a:pt x="18" y="2"/>
                    <a:pt x="18" y="2"/>
                    <a:pt x="18" y="2"/>
                  </a:cubicBezTo>
                  <a:cubicBezTo>
                    <a:pt x="26" y="6"/>
                    <a:pt x="33" y="7"/>
                    <a:pt x="34" y="8"/>
                  </a:cubicBezTo>
                  <a:cubicBezTo>
                    <a:pt x="44" y="3"/>
                    <a:pt x="52" y="0"/>
                    <a:pt x="59" y="0"/>
                  </a:cubicBezTo>
                  <a:cubicBezTo>
                    <a:pt x="69" y="0"/>
                    <a:pt x="71" y="6"/>
                    <a:pt x="71" y="6"/>
                  </a:cubicBezTo>
                  <a:cubicBezTo>
                    <a:pt x="71" y="6"/>
                    <a:pt x="71" y="6"/>
                    <a:pt x="71" y="6"/>
                  </a:cubicBezTo>
                  <a:cubicBezTo>
                    <a:pt x="71" y="6"/>
                    <a:pt x="71" y="6"/>
                    <a:pt x="71" y="6"/>
                  </a:cubicBezTo>
                  <a:cubicBezTo>
                    <a:pt x="66" y="17"/>
                    <a:pt x="62" y="28"/>
                    <a:pt x="60" y="37"/>
                  </a:cubicBezTo>
                  <a:cubicBezTo>
                    <a:pt x="60" y="37"/>
                    <a:pt x="60" y="37"/>
                    <a:pt x="60" y="37"/>
                  </a:cubicBezTo>
                  <a:lnTo>
                    <a:pt x="20" y="42"/>
                  </a:lnTo>
                  <a:close/>
                  <a:moveTo>
                    <a:pt x="10" y="2"/>
                  </a:moveTo>
                  <a:cubicBezTo>
                    <a:pt x="7" y="2"/>
                    <a:pt x="4" y="3"/>
                    <a:pt x="2" y="5"/>
                  </a:cubicBezTo>
                  <a:cubicBezTo>
                    <a:pt x="1" y="7"/>
                    <a:pt x="1" y="9"/>
                    <a:pt x="3" y="13"/>
                  </a:cubicBezTo>
                  <a:cubicBezTo>
                    <a:pt x="20" y="40"/>
                    <a:pt x="20" y="40"/>
                    <a:pt x="20" y="40"/>
                  </a:cubicBezTo>
                  <a:cubicBezTo>
                    <a:pt x="59" y="36"/>
                    <a:pt x="59" y="36"/>
                    <a:pt x="59" y="36"/>
                  </a:cubicBezTo>
                  <a:cubicBezTo>
                    <a:pt x="61" y="27"/>
                    <a:pt x="64" y="17"/>
                    <a:pt x="70" y="6"/>
                  </a:cubicBezTo>
                  <a:cubicBezTo>
                    <a:pt x="70" y="5"/>
                    <a:pt x="67" y="1"/>
                    <a:pt x="59" y="1"/>
                  </a:cubicBezTo>
                  <a:cubicBezTo>
                    <a:pt x="52" y="1"/>
                    <a:pt x="44" y="4"/>
                    <a:pt x="34" y="9"/>
                  </a:cubicBezTo>
                  <a:cubicBezTo>
                    <a:pt x="34" y="9"/>
                    <a:pt x="34" y="9"/>
                    <a:pt x="34" y="9"/>
                  </a:cubicBezTo>
                  <a:cubicBezTo>
                    <a:pt x="34" y="9"/>
                    <a:pt x="34" y="9"/>
                    <a:pt x="34" y="9"/>
                  </a:cubicBezTo>
                  <a:cubicBezTo>
                    <a:pt x="34" y="9"/>
                    <a:pt x="27" y="8"/>
                    <a:pt x="18" y="3"/>
                  </a:cubicBezTo>
                  <a:cubicBezTo>
                    <a:pt x="17" y="3"/>
                    <a:pt x="14"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9" name="Freeform 29"/>
            <p:cNvSpPr>
              <a:spLocks/>
            </p:cNvSpPr>
            <p:nvPr/>
          </p:nvSpPr>
          <p:spPr bwMode="auto">
            <a:xfrm>
              <a:off x="5795" y="2709"/>
              <a:ext cx="119" cy="43"/>
            </a:xfrm>
            <a:custGeom>
              <a:avLst/>
              <a:gdLst>
                <a:gd name="T0" fmla="*/ 41 w 50"/>
                <a:gd name="T1" fmla="*/ 0 h 18"/>
                <a:gd name="T2" fmla="*/ 7 w 50"/>
                <a:gd name="T3" fmla="*/ 4 h 18"/>
                <a:gd name="T4" fmla="*/ 1 w 50"/>
                <a:gd name="T5" fmla="*/ 12 h 18"/>
                <a:gd name="T6" fmla="*/ 8 w 50"/>
                <a:gd name="T7" fmla="*/ 17 h 18"/>
                <a:gd name="T8" fmla="*/ 43 w 50"/>
                <a:gd name="T9" fmla="*/ 14 h 18"/>
                <a:gd name="T10" fmla="*/ 49 w 50"/>
                <a:gd name="T11" fmla="*/ 6 h 18"/>
                <a:gd name="T12" fmla="*/ 41 w 5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50" h="18">
                  <a:moveTo>
                    <a:pt x="41" y="0"/>
                  </a:moveTo>
                  <a:cubicBezTo>
                    <a:pt x="7" y="4"/>
                    <a:pt x="7" y="4"/>
                    <a:pt x="7" y="4"/>
                  </a:cubicBezTo>
                  <a:cubicBezTo>
                    <a:pt x="3" y="5"/>
                    <a:pt x="0" y="8"/>
                    <a:pt x="1" y="12"/>
                  </a:cubicBezTo>
                  <a:cubicBezTo>
                    <a:pt x="1" y="15"/>
                    <a:pt x="5" y="18"/>
                    <a:pt x="8" y="17"/>
                  </a:cubicBezTo>
                  <a:cubicBezTo>
                    <a:pt x="43" y="14"/>
                    <a:pt x="43" y="14"/>
                    <a:pt x="43" y="14"/>
                  </a:cubicBezTo>
                  <a:cubicBezTo>
                    <a:pt x="47" y="13"/>
                    <a:pt x="50" y="10"/>
                    <a:pt x="49" y="6"/>
                  </a:cubicBezTo>
                  <a:cubicBezTo>
                    <a:pt x="49" y="3"/>
                    <a:pt x="45"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0" name="Freeform 30"/>
            <p:cNvSpPr>
              <a:spLocks noEditPoints="1"/>
            </p:cNvSpPr>
            <p:nvPr/>
          </p:nvSpPr>
          <p:spPr bwMode="auto">
            <a:xfrm>
              <a:off x="5795" y="2707"/>
              <a:ext cx="119" cy="45"/>
            </a:xfrm>
            <a:custGeom>
              <a:avLst/>
              <a:gdLst>
                <a:gd name="T0" fmla="*/ 8 w 50"/>
                <a:gd name="T1" fmla="*/ 19 h 19"/>
                <a:gd name="T2" fmla="*/ 0 w 50"/>
                <a:gd name="T3" fmla="*/ 13 h 19"/>
                <a:gd name="T4" fmla="*/ 2 w 50"/>
                <a:gd name="T5" fmla="*/ 7 h 19"/>
                <a:gd name="T6" fmla="*/ 7 w 50"/>
                <a:gd name="T7" fmla="*/ 5 h 19"/>
                <a:gd name="T8" fmla="*/ 41 w 50"/>
                <a:gd name="T9" fmla="*/ 1 h 19"/>
                <a:gd name="T10" fmla="*/ 50 w 50"/>
                <a:gd name="T11" fmla="*/ 7 h 19"/>
                <a:gd name="T12" fmla="*/ 48 w 50"/>
                <a:gd name="T13" fmla="*/ 12 h 19"/>
                <a:gd name="T14" fmla="*/ 43 w 50"/>
                <a:gd name="T15" fmla="*/ 15 h 19"/>
                <a:gd name="T16" fmla="*/ 9 w 50"/>
                <a:gd name="T17" fmla="*/ 19 h 19"/>
                <a:gd name="T18" fmla="*/ 8 w 50"/>
                <a:gd name="T19" fmla="*/ 19 h 19"/>
                <a:gd name="T20" fmla="*/ 42 w 50"/>
                <a:gd name="T21" fmla="*/ 2 h 19"/>
                <a:gd name="T22" fmla="*/ 41 w 50"/>
                <a:gd name="T23" fmla="*/ 2 h 19"/>
                <a:gd name="T24" fmla="*/ 7 w 50"/>
                <a:gd name="T25" fmla="*/ 6 h 19"/>
                <a:gd name="T26" fmla="*/ 3 w 50"/>
                <a:gd name="T27" fmla="*/ 8 h 19"/>
                <a:gd name="T28" fmla="*/ 1 w 50"/>
                <a:gd name="T29" fmla="*/ 12 h 19"/>
                <a:gd name="T30" fmla="*/ 8 w 50"/>
                <a:gd name="T31" fmla="*/ 18 h 19"/>
                <a:gd name="T32" fmla="*/ 43 w 50"/>
                <a:gd name="T33" fmla="*/ 14 h 19"/>
                <a:gd name="T34" fmla="*/ 47 w 50"/>
                <a:gd name="T35" fmla="*/ 12 h 19"/>
                <a:gd name="T36" fmla="*/ 49 w 50"/>
                <a:gd name="T37" fmla="*/ 7 h 19"/>
                <a:gd name="T38" fmla="*/ 42 w 50"/>
                <a:gd name="T3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19">
                  <a:moveTo>
                    <a:pt x="8" y="19"/>
                  </a:moveTo>
                  <a:cubicBezTo>
                    <a:pt x="4" y="19"/>
                    <a:pt x="0" y="16"/>
                    <a:pt x="0" y="13"/>
                  </a:cubicBezTo>
                  <a:cubicBezTo>
                    <a:pt x="0" y="11"/>
                    <a:pt x="0" y="9"/>
                    <a:pt x="2" y="7"/>
                  </a:cubicBezTo>
                  <a:cubicBezTo>
                    <a:pt x="3" y="6"/>
                    <a:pt x="5" y="5"/>
                    <a:pt x="7" y="5"/>
                  </a:cubicBezTo>
                  <a:cubicBezTo>
                    <a:pt x="41" y="1"/>
                    <a:pt x="41" y="1"/>
                    <a:pt x="41" y="1"/>
                  </a:cubicBezTo>
                  <a:cubicBezTo>
                    <a:pt x="45" y="0"/>
                    <a:pt x="49" y="3"/>
                    <a:pt x="50" y="7"/>
                  </a:cubicBezTo>
                  <a:cubicBezTo>
                    <a:pt x="50" y="9"/>
                    <a:pt x="49" y="11"/>
                    <a:pt x="48" y="12"/>
                  </a:cubicBezTo>
                  <a:cubicBezTo>
                    <a:pt x="47" y="14"/>
                    <a:pt x="45" y="15"/>
                    <a:pt x="43" y="15"/>
                  </a:cubicBezTo>
                  <a:cubicBezTo>
                    <a:pt x="9" y="19"/>
                    <a:pt x="9" y="19"/>
                    <a:pt x="9" y="19"/>
                  </a:cubicBezTo>
                  <a:cubicBezTo>
                    <a:pt x="8" y="19"/>
                    <a:pt x="8" y="19"/>
                    <a:pt x="8" y="19"/>
                  </a:cubicBezTo>
                  <a:close/>
                  <a:moveTo>
                    <a:pt x="42" y="2"/>
                  </a:moveTo>
                  <a:cubicBezTo>
                    <a:pt x="42" y="2"/>
                    <a:pt x="42" y="2"/>
                    <a:pt x="41" y="2"/>
                  </a:cubicBezTo>
                  <a:cubicBezTo>
                    <a:pt x="7" y="6"/>
                    <a:pt x="7" y="6"/>
                    <a:pt x="7" y="6"/>
                  </a:cubicBezTo>
                  <a:cubicBezTo>
                    <a:pt x="5" y="6"/>
                    <a:pt x="4" y="7"/>
                    <a:pt x="3" y="8"/>
                  </a:cubicBezTo>
                  <a:cubicBezTo>
                    <a:pt x="1" y="9"/>
                    <a:pt x="1" y="11"/>
                    <a:pt x="1" y="12"/>
                  </a:cubicBezTo>
                  <a:cubicBezTo>
                    <a:pt x="2" y="16"/>
                    <a:pt x="5" y="18"/>
                    <a:pt x="8" y="18"/>
                  </a:cubicBezTo>
                  <a:cubicBezTo>
                    <a:pt x="43" y="14"/>
                    <a:pt x="43" y="14"/>
                    <a:pt x="43" y="14"/>
                  </a:cubicBezTo>
                  <a:cubicBezTo>
                    <a:pt x="45" y="14"/>
                    <a:pt x="46" y="13"/>
                    <a:pt x="47" y="12"/>
                  </a:cubicBezTo>
                  <a:cubicBezTo>
                    <a:pt x="48" y="10"/>
                    <a:pt x="49" y="9"/>
                    <a:pt x="49" y="7"/>
                  </a:cubicBezTo>
                  <a:cubicBezTo>
                    <a:pt x="48" y="4"/>
                    <a:pt x="45" y="2"/>
                    <a:pt x="4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1" name="Freeform 31"/>
            <p:cNvSpPr>
              <a:spLocks noEditPoints="1"/>
            </p:cNvSpPr>
            <p:nvPr/>
          </p:nvSpPr>
          <p:spPr bwMode="auto">
            <a:xfrm>
              <a:off x="5676" y="2752"/>
              <a:ext cx="424" cy="371"/>
            </a:xfrm>
            <a:custGeom>
              <a:avLst/>
              <a:gdLst>
                <a:gd name="T0" fmla="*/ 153 w 178"/>
                <a:gd name="T1" fmla="*/ 137 h 155"/>
                <a:gd name="T2" fmla="*/ 157 w 178"/>
                <a:gd name="T3" fmla="*/ 137 h 155"/>
                <a:gd name="T4" fmla="*/ 165 w 178"/>
                <a:gd name="T5" fmla="*/ 138 h 155"/>
                <a:gd name="T6" fmla="*/ 168 w 178"/>
                <a:gd name="T7" fmla="*/ 139 h 155"/>
                <a:gd name="T8" fmla="*/ 176 w 178"/>
                <a:gd name="T9" fmla="*/ 135 h 155"/>
                <a:gd name="T10" fmla="*/ 172 w 178"/>
                <a:gd name="T11" fmla="*/ 128 h 155"/>
                <a:gd name="T12" fmla="*/ 166 w 178"/>
                <a:gd name="T13" fmla="*/ 105 h 155"/>
                <a:gd name="T14" fmla="*/ 134 w 178"/>
                <a:gd name="T15" fmla="*/ 34 h 155"/>
                <a:gd name="T16" fmla="*/ 95 w 178"/>
                <a:gd name="T17" fmla="*/ 2 h 155"/>
                <a:gd name="T18" fmla="*/ 94 w 178"/>
                <a:gd name="T19" fmla="*/ 0 h 155"/>
                <a:gd name="T20" fmla="*/ 58 w 178"/>
                <a:gd name="T21" fmla="*/ 4 h 155"/>
                <a:gd name="T22" fmla="*/ 35 w 178"/>
                <a:gd name="T23" fmla="*/ 37 h 155"/>
                <a:gd name="T24" fmla="*/ 21 w 178"/>
                <a:gd name="T25" fmla="*/ 133 h 155"/>
                <a:gd name="T26" fmla="*/ 15 w 178"/>
                <a:gd name="T27" fmla="*/ 148 h 155"/>
                <a:gd name="T28" fmla="*/ 15 w 178"/>
                <a:gd name="T29" fmla="*/ 153 h 155"/>
                <a:gd name="T30" fmla="*/ 24 w 178"/>
                <a:gd name="T31" fmla="*/ 153 h 155"/>
                <a:gd name="T32" fmla="*/ 36 w 178"/>
                <a:gd name="T33" fmla="*/ 150 h 155"/>
                <a:gd name="T34" fmla="*/ 36 w 178"/>
                <a:gd name="T35" fmla="*/ 150 h 155"/>
                <a:gd name="T36" fmla="*/ 36 w 178"/>
                <a:gd name="T37" fmla="*/ 150 h 155"/>
                <a:gd name="T38" fmla="*/ 68 w 178"/>
                <a:gd name="T39" fmla="*/ 153 h 155"/>
                <a:gd name="T40" fmla="*/ 153 w 178"/>
                <a:gd name="T41" fmla="*/ 137 h 155"/>
                <a:gd name="T42" fmla="*/ 67 w 178"/>
                <a:gd name="T43" fmla="*/ 57 h 155"/>
                <a:gd name="T44" fmla="*/ 81 w 178"/>
                <a:gd name="T45" fmla="*/ 50 h 155"/>
                <a:gd name="T46" fmla="*/ 80 w 178"/>
                <a:gd name="T47" fmla="*/ 42 h 155"/>
                <a:gd name="T48" fmla="*/ 86 w 178"/>
                <a:gd name="T49" fmla="*/ 41 h 155"/>
                <a:gd name="T50" fmla="*/ 88 w 178"/>
                <a:gd name="T51" fmla="*/ 49 h 155"/>
                <a:gd name="T52" fmla="*/ 102 w 178"/>
                <a:gd name="T53" fmla="*/ 50 h 155"/>
                <a:gd name="T54" fmla="*/ 100 w 178"/>
                <a:gd name="T55" fmla="*/ 55 h 155"/>
                <a:gd name="T56" fmla="*/ 75 w 178"/>
                <a:gd name="T57" fmla="*/ 62 h 155"/>
                <a:gd name="T58" fmla="*/ 92 w 178"/>
                <a:gd name="T59" fmla="*/ 70 h 155"/>
                <a:gd name="T60" fmla="*/ 106 w 178"/>
                <a:gd name="T61" fmla="*/ 92 h 155"/>
                <a:gd name="T62" fmla="*/ 93 w 178"/>
                <a:gd name="T63" fmla="*/ 98 h 155"/>
                <a:gd name="T64" fmla="*/ 94 w 178"/>
                <a:gd name="T65" fmla="*/ 106 h 155"/>
                <a:gd name="T66" fmla="*/ 87 w 178"/>
                <a:gd name="T67" fmla="*/ 107 h 155"/>
                <a:gd name="T68" fmla="*/ 86 w 178"/>
                <a:gd name="T69" fmla="*/ 99 h 155"/>
                <a:gd name="T70" fmla="*/ 69 w 178"/>
                <a:gd name="T71" fmla="*/ 97 h 155"/>
                <a:gd name="T72" fmla="*/ 70 w 178"/>
                <a:gd name="T73" fmla="*/ 92 h 155"/>
                <a:gd name="T74" fmla="*/ 97 w 178"/>
                <a:gd name="T75" fmla="*/ 90 h 155"/>
                <a:gd name="T76" fmla="*/ 93 w 178"/>
                <a:gd name="T77" fmla="*/ 78 h 155"/>
                <a:gd name="T78" fmla="*/ 78 w 178"/>
                <a:gd name="T79" fmla="*/ 74 h 155"/>
                <a:gd name="T80" fmla="*/ 67 w 178"/>
                <a:gd name="T81" fmla="*/ 5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155">
                  <a:moveTo>
                    <a:pt x="153" y="137"/>
                  </a:moveTo>
                  <a:cubicBezTo>
                    <a:pt x="153" y="137"/>
                    <a:pt x="154" y="137"/>
                    <a:pt x="157" y="137"/>
                  </a:cubicBezTo>
                  <a:cubicBezTo>
                    <a:pt x="160" y="137"/>
                    <a:pt x="162" y="137"/>
                    <a:pt x="165" y="138"/>
                  </a:cubicBezTo>
                  <a:cubicBezTo>
                    <a:pt x="165" y="138"/>
                    <a:pt x="166" y="139"/>
                    <a:pt x="168" y="139"/>
                  </a:cubicBezTo>
                  <a:cubicBezTo>
                    <a:pt x="172" y="139"/>
                    <a:pt x="174" y="137"/>
                    <a:pt x="176" y="135"/>
                  </a:cubicBezTo>
                  <a:cubicBezTo>
                    <a:pt x="176" y="135"/>
                    <a:pt x="178" y="132"/>
                    <a:pt x="172" y="128"/>
                  </a:cubicBezTo>
                  <a:cubicBezTo>
                    <a:pt x="172" y="128"/>
                    <a:pt x="162" y="123"/>
                    <a:pt x="166" y="105"/>
                  </a:cubicBezTo>
                  <a:cubicBezTo>
                    <a:pt x="166" y="105"/>
                    <a:pt x="171" y="57"/>
                    <a:pt x="134" y="34"/>
                  </a:cubicBezTo>
                  <a:cubicBezTo>
                    <a:pt x="133" y="33"/>
                    <a:pt x="96" y="10"/>
                    <a:pt x="95" y="2"/>
                  </a:cubicBezTo>
                  <a:cubicBezTo>
                    <a:pt x="95" y="2"/>
                    <a:pt x="95" y="1"/>
                    <a:pt x="94" y="0"/>
                  </a:cubicBezTo>
                  <a:cubicBezTo>
                    <a:pt x="58" y="4"/>
                    <a:pt x="58" y="4"/>
                    <a:pt x="58" y="4"/>
                  </a:cubicBezTo>
                  <a:cubicBezTo>
                    <a:pt x="54" y="12"/>
                    <a:pt x="46" y="24"/>
                    <a:pt x="35" y="37"/>
                  </a:cubicBezTo>
                  <a:cubicBezTo>
                    <a:pt x="35" y="37"/>
                    <a:pt x="0" y="78"/>
                    <a:pt x="21" y="133"/>
                  </a:cubicBezTo>
                  <a:cubicBezTo>
                    <a:pt x="21" y="134"/>
                    <a:pt x="22" y="137"/>
                    <a:pt x="15" y="148"/>
                  </a:cubicBezTo>
                  <a:cubicBezTo>
                    <a:pt x="15" y="148"/>
                    <a:pt x="14" y="151"/>
                    <a:pt x="15" y="153"/>
                  </a:cubicBezTo>
                  <a:cubicBezTo>
                    <a:pt x="16" y="155"/>
                    <a:pt x="19" y="155"/>
                    <a:pt x="24" y="153"/>
                  </a:cubicBezTo>
                  <a:cubicBezTo>
                    <a:pt x="24" y="153"/>
                    <a:pt x="28" y="151"/>
                    <a:pt x="36" y="150"/>
                  </a:cubicBezTo>
                  <a:cubicBezTo>
                    <a:pt x="36" y="150"/>
                    <a:pt x="36" y="150"/>
                    <a:pt x="36" y="150"/>
                  </a:cubicBezTo>
                  <a:cubicBezTo>
                    <a:pt x="36" y="150"/>
                    <a:pt x="36" y="150"/>
                    <a:pt x="36" y="150"/>
                  </a:cubicBezTo>
                  <a:cubicBezTo>
                    <a:pt x="36" y="150"/>
                    <a:pt x="49" y="153"/>
                    <a:pt x="68" y="153"/>
                  </a:cubicBezTo>
                  <a:cubicBezTo>
                    <a:pt x="88" y="153"/>
                    <a:pt x="119" y="150"/>
                    <a:pt x="153" y="137"/>
                  </a:cubicBezTo>
                  <a:close/>
                  <a:moveTo>
                    <a:pt x="67" y="57"/>
                  </a:moveTo>
                  <a:cubicBezTo>
                    <a:pt x="67" y="57"/>
                    <a:pt x="69" y="52"/>
                    <a:pt x="81" y="50"/>
                  </a:cubicBezTo>
                  <a:cubicBezTo>
                    <a:pt x="80" y="42"/>
                    <a:pt x="80" y="42"/>
                    <a:pt x="80" y="42"/>
                  </a:cubicBezTo>
                  <a:cubicBezTo>
                    <a:pt x="86" y="41"/>
                    <a:pt x="86" y="41"/>
                    <a:pt x="86" y="41"/>
                  </a:cubicBezTo>
                  <a:cubicBezTo>
                    <a:pt x="88" y="49"/>
                    <a:pt x="88" y="49"/>
                    <a:pt x="88" y="49"/>
                  </a:cubicBezTo>
                  <a:cubicBezTo>
                    <a:pt x="88" y="49"/>
                    <a:pt x="96" y="48"/>
                    <a:pt x="102" y="50"/>
                  </a:cubicBezTo>
                  <a:cubicBezTo>
                    <a:pt x="100" y="55"/>
                    <a:pt x="100" y="55"/>
                    <a:pt x="100" y="55"/>
                  </a:cubicBezTo>
                  <a:cubicBezTo>
                    <a:pt x="100" y="55"/>
                    <a:pt x="78" y="52"/>
                    <a:pt x="75" y="62"/>
                  </a:cubicBezTo>
                  <a:cubicBezTo>
                    <a:pt x="75" y="62"/>
                    <a:pt x="73" y="69"/>
                    <a:pt x="92" y="70"/>
                  </a:cubicBezTo>
                  <a:cubicBezTo>
                    <a:pt x="92" y="70"/>
                    <a:pt x="119" y="73"/>
                    <a:pt x="106" y="92"/>
                  </a:cubicBezTo>
                  <a:cubicBezTo>
                    <a:pt x="106" y="92"/>
                    <a:pt x="102" y="97"/>
                    <a:pt x="93" y="98"/>
                  </a:cubicBezTo>
                  <a:cubicBezTo>
                    <a:pt x="94" y="106"/>
                    <a:pt x="94" y="106"/>
                    <a:pt x="94" y="106"/>
                  </a:cubicBezTo>
                  <a:cubicBezTo>
                    <a:pt x="87" y="107"/>
                    <a:pt x="87" y="107"/>
                    <a:pt x="87" y="107"/>
                  </a:cubicBezTo>
                  <a:cubicBezTo>
                    <a:pt x="86" y="99"/>
                    <a:pt x="86" y="99"/>
                    <a:pt x="86" y="99"/>
                  </a:cubicBezTo>
                  <a:cubicBezTo>
                    <a:pt x="86" y="99"/>
                    <a:pt x="75" y="100"/>
                    <a:pt x="69" y="97"/>
                  </a:cubicBezTo>
                  <a:cubicBezTo>
                    <a:pt x="70" y="92"/>
                    <a:pt x="70" y="92"/>
                    <a:pt x="70" y="92"/>
                  </a:cubicBezTo>
                  <a:cubicBezTo>
                    <a:pt x="70" y="92"/>
                    <a:pt x="84" y="98"/>
                    <a:pt x="97" y="90"/>
                  </a:cubicBezTo>
                  <a:cubicBezTo>
                    <a:pt x="97" y="90"/>
                    <a:pt x="108" y="82"/>
                    <a:pt x="93" y="78"/>
                  </a:cubicBezTo>
                  <a:cubicBezTo>
                    <a:pt x="93" y="78"/>
                    <a:pt x="85" y="76"/>
                    <a:pt x="78" y="74"/>
                  </a:cubicBezTo>
                  <a:cubicBezTo>
                    <a:pt x="78" y="74"/>
                    <a:pt x="60" y="70"/>
                    <a:pt x="67"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2" name="Freeform 32"/>
            <p:cNvSpPr>
              <a:spLocks/>
            </p:cNvSpPr>
            <p:nvPr/>
          </p:nvSpPr>
          <p:spPr bwMode="auto">
            <a:xfrm>
              <a:off x="6433" y="2606"/>
              <a:ext cx="176" cy="108"/>
            </a:xfrm>
            <a:custGeom>
              <a:avLst/>
              <a:gdLst>
                <a:gd name="T0" fmla="*/ 21 w 74"/>
                <a:gd name="T1" fmla="*/ 45 h 45"/>
                <a:gd name="T2" fmla="*/ 60 w 74"/>
                <a:gd name="T3" fmla="*/ 44 h 45"/>
                <a:gd name="T4" fmla="*/ 74 w 74"/>
                <a:gd name="T5" fmla="*/ 15 h 45"/>
                <a:gd name="T6" fmla="*/ 38 w 74"/>
                <a:gd name="T7" fmla="*/ 14 h 45"/>
                <a:gd name="T8" fmla="*/ 23 w 74"/>
                <a:gd name="T9" fmla="*/ 8 h 45"/>
                <a:gd name="T10" fmla="*/ 6 w 74"/>
                <a:gd name="T11" fmla="*/ 17 h 45"/>
                <a:gd name="T12" fmla="*/ 21 w 74"/>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74" h="45">
                  <a:moveTo>
                    <a:pt x="21" y="45"/>
                  </a:moveTo>
                  <a:cubicBezTo>
                    <a:pt x="60" y="44"/>
                    <a:pt x="60" y="44"/>
                    <a:pt x="60" y="44"/>
                  </a:cubicBezTo>
                  <a:cubicBezTo>
                    <a:pt x="62" y="37"/>
                    <a:pt x="66" y="27"/>
                    <a:pt x="74" y="15"/>
                  </a:cubicBezTo>
                  <a:cubicBezTo>
                    <a:pt x="74" y="15"/>
                    <a:pt x="69" y="2"/>
                    <a:pt x="38" y="14"/>
                  </a:cubicBezTo>
                  <a:cubicBezTo>
                    <a:pt x="38" y="14"/>
                    <a:pt x="31" y="13"/>
                    <a:pt x="23" y="8"/>
                  </a:cubicBezTo>
                  <a:cubicBezTo>
                    <a:pt x="23" y="8"/>
                    <a:pt x="0" y="0"/>
                    <a:pt x="6" y="17"/>
                  </a:cubicBezTo>
                  <a:lnTo>
                    <a:pt x="21"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3" name="Freeform 33"/>
            <p:cNvSpPr>
              <a:spLocks noEditPoints="1"/>
            </p:cNvSpPr>
            <p:nvPr/>
          </p:nvSpPr>
          <p:spPr bwMode="auto">
            <a:xfrm>
              <a:off x="6442" y="2621"/>
              <a:ext cx="167" cy="95"/>
            </a:xfrm>
            <a:custGeom>
              <a:avLst/>
              <a:gdLst>
                <a:gd name="T0" fmla="*/ 17 w 70"/>
                <a:gd name="T1" fmla="*/ 40 h 40"/>
                <a:gd name="T2" fmla="*/ 2 w 70"/>
                <a:gd name="T3" fmla="*/ 11 h 40"/>
                <a:gd name="T4" fmla="*/ 2 w 70"/>
                <a:gd name="T5" fmla="*/ 2 h 40"/>
                <a:gd name="T6" fmla="*/ 9 w 70"/>
                <a:gd name="T7" fmla="*/ 0 h 40"/>
                <a:gd name="T8" fmla="*/ 19 w 70"/>
                <a:gd name="T9" fmla="*/ 1 h 40"/>
                <a:gd name="T10" fmla="*/ 19 w 70"/>
                <a:gd name="T11" fmla="*/ 1 h 40"/>
                <a:gd name="T12" fmla="*/ 34 w 70"/>
                <a:gd name="T13" fmla="*/ 8 h 40"/>
                <a:gd name="T14" fmla="*/ 56 w 70"/>
                <a:gd name="T15" fmla="*/ 2 h 40"/>
                <a:gd name="T16" fmla="*/ 70 w 70"/>
                <a:gd name="T17" fmla="*/ 9 h 40"/>
                <a:gd name="T18" fmla="*/ 70 w 70"/>
                <a:gd name="T19" fmla="*/ 9 h 40"/>
                <a:gd name="T20" fmla="*/ 70 w 70"/>
                <a:gd name="T21" fmla="*/ 10 h 40"/>
                <a:gd name="T22" fmla="*/ 56 w 70"/>
                <a:gd name="T23" fmla="*/ 39 h 40"/>
                <a:gd name="T24" fmla="*/ 56 w 70"/>
                <a:gd name="T25" fmla="*/ 39 h 40"/>
                <a:gd name="T26" fmla="*/ 17 w 70"/>
                <a:gd name="T27" fmla="*/ 40 h 40"/>
                <a:gd name="T28" fmla="*/ 9 w 70"/>
                <a:gd name="T29" fmla="*/ 1 h 40"/>
                <a:gd name="T30" fmla="*/ 3 w 70"/>
                <a:gd name="T31" fmla="*/ 3 h 40"/>
                <a:gd name="T32" fmla="*/ 3 w 70"/>
                <a:gd name="T33" fmla="*/ 11 h 40"/>
                <a:gd name="T34" fmla="*/ 17 w 70"/>
                <a:gd name="T35" fmla="*/ 39 h 40"/>
                <a:gd name="T36" fmla="*/ 55 w 70"/>
                <a:gd name="T37" fmla="*/ 38 h 40"/>
                <a:gd name="T38" fmla="*/ 69 w 70"/>
                <a:gd name="T39" fmla="*/ 9 h 40"/>
                <a:gd name="T40" fmla="*/ 56 w 70"/>
                <a:gd name="T41" fmla="*/ 4 h 40"/>
                <a:gd name="T42" fmla="*/ 34 w 70"/>
                <a:gd name="T43" fmla="*/ 9 h 40"/>
                <a:gd name="T44" fmla="*/ 34 w 70"/>
                <a:gd name="T45" fmla="*/ 9 h 40"/>
                <a:gd name="T46" fmla="*/ 34 w 70"/>
                <a:gd name="T47" fmla="*/ 9 h 40"/>
                <a:gd name="T48" fmla="*/ 18 w 70"/>
                <a:gd name="T49" fmla="*/ 2 h 40"/>
                <a:gd name="T50" fmla="*/ 9 w 70"/>
                <a:gd name="T51"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40">
                  <a:moveTo>
                    <a:pt x="17" y="40"/>
                  </a:moveTo>
                  <a:cubicBezTo>
                    <a:pt x="2" y="11"/>
                    <a:pt x="2" y="11"/>
                    <a:pt x="2" y="11"/>
                  </a:cubicBezTo>
                  <a:cubicBezTo>
                    <a:pt x="0" y="7"/>
                    <a:pt x="0" y="4"/>
                    <a:pt x="2" y="2"/>
                  </a:cubicBezTo>
                  <a:cubicBezTo>
                    <a:pt x="3" y="0"/>
                    <a:pt x="5" y="0"/>
                    <a:pt x="9" y="0"/>
                  </a:cubicBezTo>
                  <a:cubicBezTo>
                    <a:pt x="14" y="0"/>
                    <a:pt x="19" y="1"/>
                    <a:pt x="19" y="1"/>
                  </a:cubicBezTo>
                  <a:cubicBezTo>
                    <a:pt x="19" y="1"/>
                    <a:pt x="19" y="1"/>
                    <a:pt x="19" y="1"/>
                  </a:cubicBezTo>
                  <a:cubicBezTo>
                    <a:pt x="26" y="6"/>
                    <a:pt x="33" y="8"/>
                    <a:pt x="34" y="8"/>
                  </a:cubicBezTo>
                  <a:cubicBezTo>
                    <a:pt x="43" y="4"/>
                    <a:pt x="50" y="2"/>
                    <a:pt x="56" y="2"/>
                  </a:cubicBezTo>
                  <a:cubicBezTo>
                    <a:pt x="68" y="2"/>
                    <a:pt x="70" y="9"/>
                    <a:pt x="70" y="9"/>
                  </a:cubicBezTo>
                  <a:cubicBezTo>
                    <a:pt x="70" y="9"/>
                    <a:pt x="70" y="9"/>
                    <a:pt x="70" y="9"/>
                  </a:cubicBezTo>
                  <a:cubicBezTo>
                    <a:pt x="70" y="10"/>
                    <a:pt x="70" y="10"/>
                    <a:pt x="70" y="10"/>
                  </a:cubicBezTo>
                  <a:cubicBezTo>
                    <a:pt x="64" y="20"/>
                    <a:pt x="59" y="30"/>
                    <a:pt x="56" y="39"/>
                  </a:cubicBezTo>
                  <a:cubicBezTo>
                    <a:pt x="56" y="39"/>
                    <a:pt x="56" y="39"/>
                    <a:pt x="56" y="39"/>
                  </a:cubicBezTo>
                  <a:lnTo>
                    <a:pt x="17" y="40"/>
                  </a:lnTo>
                  <a:close/>
                  <a:moveTo>
                    <a:pt x="9" y="1"/>
                  </a:moveTo>
                  <a:cubicBezTo>
                    <a:pt x="6" y="1"/>
                    <a:pt x="4" y="1"/>
                    <a:pt x="3" y="3"/>
                  </a:cubicBezTo>
                  <a:cubicBezTo>
                    <a:pt x="1" y="4"/>
                    <a:pt x="1" y="7"/>
                    <a:pt x="3" y="11"/>
                  </a:cubicBezTo>
                  <a:cubicBezTo>
                    <a:pt x="17" y="39"/>
                    <a:pt x="17" y="39"/>
                    <a:pt x="17" y="39"/>
                  </a:cubicBezTo>
                  <a:cubicBezTo>
                    <a:pt x="55" y="38"/>
                    <a:pt x="55" y="38"/>
                    <a:pt x="55" y="38"/>
                  </a:cubicBezTo>
                  <a:cubicBezTo>
                    <a:pt x="58" y="29"/>
                    <a:pt x="63" y="19"/>
                    <a:pt x="69" y="9"/>
                  </a:cubicBezTo>
                  <a:cubicBezTo>
                    <a:pt x="69" y="8"/>
                    <a:pt x="66" y="4"/>
                    <a:pt x="56" y="4"/>
                  </a:cubicBezTo>
                  <a:cubicBezTo>
                    <a:pt x="50" y="4"/>
                    <a:pt x="43" y="5"/>
                    <a:pt x="34" y="9"/>
                  </a:cubicBezTo>
                  <a:cubicBezTo>
                    <a:pt x="34" y="9"/>
                    <a:pt x="34" y="9"/>
                    <a:pt x="34" y="9"/>
                  </a:cubicBezTo>
                  <a:cubicBezTo>
                    <a:pt x="34" y="9"/>
                    <a:pt x="34" y="9"/>
                    <a:pt x="34" y="9"/>
                  </a:cubicBezTo>
                  <a:cubicBezTo>
                    <a:pt x="33" y="9"/>
                    <a:pt x="27" y="8"/>
                    <a:pt x="18" y="2"/>
                  </a:cubicBezTo>
                  <a:cubicBezTo>
                    <a:pt x="18" y="2"/>
                    <a:pt x="13"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4" name="Freeform 34"/>
            <p:cNvSpPr>
              <a:spLocks/>
            </p:cNvSpPr>
            <p:nvPr/>
          </p:nvSpPr>
          <p:spPr bwMode="auto">
            <a:xfrm>
              <a:off x="6471" y="2721"/>
              <a:ext cx="114" cy="34"/>
            </a:xfrm>
            <a:custGeom>
              <a:avLst/>
              <a:gdLst>
                <a:gd name="T0" fmla="*/ 40 w 48"/>
                <a:gd name="T1" fmla="*/ 0 h 14"/>
                <a:gd name="T2" fmla="*/ 6 w 48"/>
                <a:gd name="T3" fmla="*/ 1 h 14"/>
                <a:gd name="T4" fmla="*/ 0 w 48"/>
                <a:gd name="T5" fmla="*/ 7 h 14"/>
                <a:gd name="T6" fmla="*/ 7 w 48"/>
                <a:gd name="T7" fmla="*/ 14 h 14"/>
                <a:gd name="T8" fmla="*/ 41 w 48"/>
                <a:gd name="T9" fmla="*/ 13 h 14"/>
                <a:gd name="T10" fmla="*/ 48 w 48"/>
                <a:gd name="T11" fmla="*/ 6 h 14"/>
                <a:gd name="T12" fmla="*/ 40 w 4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0" y="0"/>
                  </a:moveTo>
                  <a:cubicBezTo>
                    <a:pt x="6" y="1"/>
                    <a:pt x="6" y="1"/>
                    <a:pt x="6" y="1"/>
                  </a:cubicBezTo>
                  <a:cubicBezTo>
                    <a:pt x="3" y="1"/>
                    <a:pt x="0" y="4"/>
                    <a:pt x="0" y="7"/>
                  </a:cubicBezTo>
                  <a:cubicBezTo>
                    <a:pt x="0" y="11"/>
                    <a:pt x="3" y="14"/>
                    <a:pt x="7" y="14"/>
                  </a:cubicBezTo>
                  <a:cubicBezTo>
                    <a:pt x="41" y="13"/>
                    <a:pt x="41" y="13"/>
                    <a:pt x="41" y="13"/>
                  </a:cubicBezTo>
                  <a:cubicBezTo>
                    <a:pt x="45" y="12"/>
                    <a:pt x="48" y="10"/>
                    <a:pt x="48" y="6"/>
                  </a:cubicBezTo>
                  <a:cubicBezTo>
                    <a:pt x="47" y="2"/>
                    <a:pt x="44"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5" name="Freeform 35"/>
            <p:cNvSpPr>
              <a:spLocks noEditPoints="1"/>
            </p:cNvSpPr>
            <p:nvPr/>
          </p:nvSpPr>
          <p:spPr bwMode="auto">
            <a:xfrm>
              <a:off x="6468" y="2719"/>
              <a:ext cx="117" cy="36"/>
            </a:xfrm>
            <a:custGeom>
              <a:avLst/>
              <a:gdLst>
                <a:gd name="T0" fmla="*/ 8 w 49"/>
                <a:gd name="T1" fmla="*/ 15 h 15"/>
                <a:gd name="T2" fmla="*/ 0 w 49"/>
                <a:gd name="T3" fmla="*/ 8 h 15"/>
                <a:gd name="T4" fmla="*/ 2 w 49"/>
                <a:gd name="T5" fmla="*/ 3 h 15"/>
                <a:gd name="T6" fmla="*/ 7 w 49"/>
                <a:gd name="T7" fmla="*/ 1 h 15"/>
                <a:gd name="T8" fmla="*/ 42 w 49"/>
                <a:gd name="T9" fmla="*/ 0 h 15"/>
                <a:gd name="T10" fmla="*/ 49 w 49"/>
                <a:gd name="T11" fmla="*/ 7 h 15"/>
                <a:gd name="T12" fmla="*/ 42 w 49"/>
                <a:gd name="T13" fmla="*/ 14 h 15"/>
                <a:gd name="T14" fmla="*/ 8 w 49"/>
                <a:gd name="T15" fmla="*/ 15 h 15"/>
                <a:gd name="T16" fmla="*/ 42 w 49"/>
                <a:gd name="T17" fmla="*/ 1 h 15"/>
                <a:gd name="T18" fmla="*/ 41 w 49"/>
                <a:gd name="T19" fmla="*/ 1 h 15"/>
                <a:gd name="T20" fmla="*/ 7 w 49"/>
                <a:gd name="T21" fmla="*/ 2 h 15"/>
                <a:gd name="T22" fmla="*/ 3 w 49"/>
                <a:gd name="T23" fmla="*/ 4 h 15"/>
                <a:gd name="T24" fmla="*/ 1 w 49"/>
                <a:gd name="T25" fmla="*/ 8 h 15"/>
                <a:gd name="T26" fmla="*/ 8 w 49"/>
                <a:gd name="T27" fmla="*/ 14 h 15"/>
                <a:gd name="T28" fmla="*/ 8 w 49"/>
                <a:gd name="T29" fmla="*/ 14 h 15"/>
                <a:gd name="T30" fmla="*/ 42 w 49"/>
                <a:gd name="T31" fmla="*/ 13 h 15"/>
                <a:gd name="T32" fmla="*/ 48 w 49"/>
                <a:gd name="T33" fmla="*/ 7 h 15"/>
                <a:gd name="T34" fmla="*/ 42 w 49"/>
                <a:gd name="T35"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5">
                  <a:moveTo>
                    <a:pt x="8" y="15"/>
                  </a:moveTo>
                  <a:cubicBezTo>
                    <a:pt x="4" y="15"/>
                    <a:pt x="0" y="12"/>
                    <a:pt x="0" y="8"/>
                  </a:cubicBezTo>
                  <a:cubicBezTo>
                    <a:pt x="0" y="6"/>
                    <a:pt x="1" y="5"/>
                    <a:pt x="2" y="3"/>
                  </a:cubicBezTo>
                  <a:cubicBezTo>
                    <a:pt x="4" y="2"/>
                    <a:pt x="5" y="1"/>
                    <a:pt x="7" y="1"/>
                  </a:cubicBezTo>
                  <a:cubicBezTo>
                    <a:pt x="42" y="0"/>
                    <a:pt x="42" y="0"/>
                    <a:pt x="42" y="0"/>
                  </a:cubicBezTo>
                  <a:cubicBezTo>
                    <a:pt x="46" y="0"/>
                    <a:pt x="49" y="3"/>
                    <a:pt x="49" y="7"/>
                  </a:cubicBezTo>
                  <a:cubicBezTo>
                    <a:pt x="49" y="11"/>
                    <a:pt x="46" y="14"/>
                    <a:pt x="42" y="14"/>
                  </a:cubicBezTo>
                  <a:lnTo>
                    <a:pt x="8" y="15"/>
                  </a:lnTo>
                  <a:close/>
                  <a:moveTo>
                    <a:pt x="42" y="1"/>
                  </a:moveTo>
                  <a:cubicBezTo>
                    <a:pt x="41" y="1"/>
                    <a:pt x="41" y="1"/>
                    <a:pt x="41" y="1"/>
                  </a:cubicBezTo>
                  <a:cubicBezTo>
                    <a:pt x="7" y="2"/>
                    <a:pt x="7" y="2"/>
                    <a:pt x="7" y="2"/>
                  </a:cubicBezTo>
                  <a:cubicBezTo>
                    <a:pt x="6" y="2"/>
                    <a:pt x="4" y="3"/>
                    <a:pt x="3" y="4"/>
                  </a:cubicBezTo>
                  <a:cubicBezTo>
                    <a:pt x="2" y="5"/>
                    <a:pt x="1" y="7"/>
                    <a:pt x="1" y="8"/>
                  </a:cubicBezTo>
                  <a:cubicBezTo>
                    <a:pt x="1" y="12"/>
                    <a:pt x="4" y="14"/>
                    <a:pt x="8" y="14"/>
                  </a:cubicBezTo>
                  <a:cubicBezTo>
                    <a:pt x="8" y="14"/>
                    <a:pt x="8" y="14"/>
                    <a:pt x="8" y="14"/>
                  </a:cubicBezTo>
                  <a:cubicBezTo>
                    <a:pt x="42" y="13"/>
                    <a:pt x="42" y="13"/>
                    <a:pt x="42" y="13"/>
                  </a:cubicBezTo>
                  <a:cubicBezTo>
                    <a:pt x="45" y="13"/>
                    <a:pt x="48" y="10"/>
                    <a:pt x="48" y="7"/>
                  </a:cubicBezTo>
                  <a:cubicBezTo>
                    <a:pt x="48" y="4"/>
                    <a:pt x="45" y="1"/>
                    <a:pt x="4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6" name="Freeform 36"/>
            <p:cNvSpPr>
              <a:spLocks noEditPoints="1"/>
            </p:cNvSpPr>
            <p:nvPr/>
          </p:nvSpPr>
          <p:spPr bwMode="auto">
            <a:xfrm>
              <a:off x="6335" y="2762"/>
              <a:ext cx="402" cy="354"/>
            </a:xfrm>
            <a:custGeom>
              <a:avLst/>
              <a:gdLst>
                <a:gd name="T0" fmla="*/ 163 w 169"/>
                <a:gd name="T1" fmla="*/ 131 h 148"/>
                <a:gd name="T2" fmla="*/ 159 w 169"/>
                <a:gd name="T3" fmla="*/ 108 h 148"/>
                <a:gd name="T4" fmla="*/ 135 w 169"/>
                <a:gd name="T5" fmla="*/ 36 h 148"/>
                <a:gd name="T6" fmla="*/ 99 w 169"/>
                <a:gd name="T7" fmla="*/ 2 h 148"/>
                <a:gd name="T8" fmla="*/ 99 w 169"/>
                <a:gd name="T9" fmla="*/ 0 h 148"/>
                <a:gd name="T10" fmla="*/ 63 w 169"/>
                <a:gd name="T11" fmla="*/ 1 h 148"/>
                <a:gd name="T12" fmla="*/ 38 w 169"/>
                <a:gd name="T13" fmla="*/ 31 h 148"/>
                <a:gd name="T14" fmla="*/ 15 w 169"/>
                <a:gd name="T15" fmla="*/ 124 h 148"/>
                <a:gd name="T16" fmla="*/ 8 w 169"/>
                <a:gd name="T17" fmla="*/ 139 h 148"/>
                <a:gd name="T18" fmla="*/ 8 w 169"/>
                <a:gd name="T19" fmla="*/ 139 h 148"/>
                <a:gd name="T20" fmla="*/ 7 w 169"/>
                <a:gd name="T21" fmla="*/ 143 h 148"/>
                <a:gd name="T22" fmla="*/ 16 w 169"/>
                <a:gd name="T23" fmla="*/ 144 h 148"/>
                <a:gd name="T24" fmla="*/ 28 w 169"/>
                <a:gd name="T25" fmla="*/ 142 h 148"/>
                <a:gd name="T26" fmla="*/ 28 w 169"/>
                <a:gd name="T27" fmla="*/ 142 h 148"/>
                <a:gd name="T28" fmla="*/ 29 w 169"/>
                <a:gd name="T29" fmla="*/ 142 h 148"/>
                <a:gd name="T30" fmla="*/ 78 w 169"/>
                <a:gd name="T31" fmla="*/ 148 h 148"/>
                <a:gd name="T32" fmla="*/ 143 w 169"/>
                <a:gd name="T33" fmla="*/ 139 h 148"/>
                <a:gd name="T34" fmla="*/ 155 w 169"/>
                <a:gd name="T35" fmla="*/ 141 h 148"/>
                <a:gd name="T36" fmla="*/ 159 w 169"/>
                <a:gd name="T37" fmla="*/ 142 h 148"/>
                <a:gd name="T38" fmla="*/ 167 w 169"/>
                <a:gd name="T39" fmla="*/ 138 h 148"/>
                <a:gd name="T40" fmla="*/ 163 w 169"/>
                <a:gd name="T41" fmla="*/ 131 h 148"/>
                <a:gd name="T42" fmla="*/ 107 w 169"/>
                <a:gd name="T43" fmla="*/ 101 h 148"/>
                <a:gd name="T44" fmla="*/ 56 w 169"/>
                <a:gd name="T45" fmla="*/ 100 h 148"/>
                <a:gd name="T46" fmla="*/ 56 w 169"/>
                <a:gd name="T47" fmla="*/ 96 h 148"/>
                <a:gd name="T48" fmla="*/ 70 w 169"/>
                <a:gd name="T49" fmla="*/ 79 h 148"/>
                <a:gd name="T50" fmla="*/ 70 w 169"/>
                <a:gd name="T51" fmla="*/ 73 h 148"/>
                <a:gd name="T52" fmla="*/ 57 w 169"/>
                <a:gd name="T53" fmla="*/ 73 h 148"/>
                <a:gd name="T54" fmla="*/ 57 w 169"/>
                <a:gd name="T55" fmla="*/ 67 h 148"/>
                <a:gd name="T56" fmla="*/ 68 w 169"/>
                <a:gd name="T57" fmla="*/ 67 h 148"/>
                <a:gd name="T58" fmla="*/ 67 w 169"/>
                <a:gd name="T59" fmla="*/ 57 h 148"/>
                <a:gd name="T60" fmla="*/ 91 w 169"/>
                <a:gd name="T61" fmla="*/ 39 h 148"/>
                <a:gd name="T62" fmla="*/ 104 w 169"/>
                <a:gd name="T63" fmla="*/ 41 h 148"/>
                <a:gd name="T64" fmla="*/ 102 w 169"/>
                <a:gd name="T65" fmla="*/ 47 h 148"/>
                <a:gd name="T66" fmla="*/ 91 w 169"/>
                <a:gd name="T67" fmla="*/ 45 h 148"/>
                <a:gd name="T68" fmla="*/ 77 w 169"/>
                <a:gd name="T69" fmla="*/ 57 h 148"/>
                <a:gd name="T70" fmla="*/ 79 w 169"/>
                <a:gd name="T71" fmla="*/ 67 h 148"/>
                <a:gd name="T72" fmla="*/ 97 w 169"/>
                <a:gd name="T73" fmla="*/ 67 h 148"/>
                <a:gd name="T74" fmla="*/ 96 w 169"/>
                <a:gd name="T75" fmla="*/ 73 h 148"/>
                <a:gd name="T76" fmla="*/ 80 w 169"/>
                <a:gd name="T77" fmla="*/ 73 h 148"/>
                <a:gd name="T78" fmla="*/ 79 w 169"/>
                <a:gd name="T79" fmla="*/ 83 h 148"/>
                <a:gd name="T80" fmla="*/ 71 w 169"/>
                <a:gd name="T81" fmla="*/ 93 h 148"/>
                <a:gd name="T82" fmla="*/ 71 w 169"/>
                <a:gd name="T83" fmla="*/ 94 h 148"/>
                <a:gd name="T84" fmla="*/ 107 w 169"/>
                <a:gd name="T85" fmla="*/ 94 h 148"/>
                <a:gd name="T86" fmla="*/ 107 w 169"/>
                <a:gd name="T87" fmla="*/ 10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8">
                  <a:moveTo>
                    <a:pt x="163" y="131"/>
                  </a:moveTo>
                  <a:cubicBezTo>
                    <a:pt x="163" y="131"/>
                    <a:pt x="154" y="125"/>
                    <a:pt x="159" y="108"/>
                  </a:cubicBezTo>
                  <a:cubicBezTo>
                    <a:pt x="159" y="108"/>
                    <a:pt x="168" y="62"/>
                    <a:pt x="135" y="36"/>
                  </a:cubicBezTo>
                  <a:cubicBezTo>
                    <a:pt x="133" y="35"/>
                    <a:pt x="100" y="10"/>
                    <a:pt x="99" y="2"/>
                  </a:cubicBezTo>
                  <a:cubicBezTo>
                    <a:pt x="99" y="2"/>
                    <a:pt x="99" y="1"/>
                    <a:pt x="99" y="0"/>
                  </a:cubicBezTo>
                  <a:cubicBezTo>
                    <a:pt x="63" y="1"/>
                    <a:pt x="63" y="1"/>
                    <a:pt x="63" y="1"/>
                  </a:cubicBezTo>
                  <a:cubicBezTo>
                    <a:pt x="58" y="9"/>
                    <a:pt x="50" y="19"/>
                    <a:pt x="38" y="31"/>
                  </a:cubicBezTo>
                  <a:cubicBezTo>
                    <a:pt x="37" y="32"/>
                    <a:pt x="0" y="69"/>
                    <a:pt x="15" y="124"/>
                  </a:cubicBezTo>
                  <a:cubicBezTo>
                    <a:pt x="15" y="125"/>
                    <a:pt x="16" y="128"/>
                    <a:pt x="8" y="139"/>
                  </a:cubicBezTo>
                  <a:cubicBezTo>
                    <a:pt x="8" y="139"/>
                    <a:pt x="8" y="139"/>
                    <a:pt x="8" y="139"/>
                  </a:cubicBezTo>
                  <a:cubicBezTo>
                    <a:pt x="8" y="139"/>
                    <a:pt x="6" y="142"/>
                    <a:pt x="7" y="143"/>
                  </a:cubicBezTo>
                  <a:cubicBezTo>
                    <a:pt x="9" y="145"/>
                    <a:pt x="12" y="145"/>
                    <a:pt x="16" y="144"/>
                  </a:cubicBezTo>
                  <a:cubicBezTo>
                    <a:pt x="16" y="144"/>
                    <a:pt x="21" y="143"/>
                    <a:pt x="28" y="142"/>
                  </a:cubicBezTo>
                  <a:cubicBezTo>
                    <a:pt x="28" y="142"/>
                    <a:pt x="28" y="142"/>
                    <a:pt x="28" y="142"/>
                  </a:cubicBezTo>
                  <a:cubicBezTo>
                    <a:pt x="29" y="142"/>
                    <a:pt x="29" y="142"/>
                    <a:pt x="29" y="142"/>
                  </a:cubicBezTo>
                  <a:cubicBezTo>
                    <a:pt x="29" y="142"/>
                    <a:pt x="48" y="148"/>
                    <a:pt x="78" y="148"/>
                  </a:cubicBezTo>
                  <a:cubicBezTo>
                    <a:pt x="100" y="148"/>
                    <a:pt x="122" y="145"/>
                    <a:pt x="143" y="139"/>
                  </a:cubicBezTo>
                  <a:cubicBezTo>
                    <a:pt x="143" y="139"/>
                    <a:pt x="149" y="138"/>
                    <a:pt x="155" y="141"/>
                  </a:cubicBezTo>
                  <a:cubicBezTo>
                    <a:pt x="155" y="141"/>
                    <a:pt x="157" y="142"/>
                    <a:pt x="159" y="142"/>
                  </a:cubicBezTo>
                  <a:cubicBezTo>
                    <a:pt x="162" y="142"/>
                    <a:pt x="165" y="140"/>
                    <a:pt x="167" y="138"/>
                  </a:cubicBezTo>
                  <a:cubicBezTo>
                    <a:pt x="167" y="138"/>
                    <a:pt x="169" y="135"/>
                    <a:pt x="163" y="131"/>
                  </a:cubicBezTo>
                  <a:close/>
                  <a:moveTo>
                    <a:pt x="107" y="101"/>
                  </a:moveTo>
                  <a:cubicBezTo>
                    <a:pt x="56" y="100"/>
                    <a:pt x="56" y="100"/>
                    <a:pt x="56" y="100"/>
                  </a:cubicBezTo>
                  <a:cubicBezTo>
                    <a:pt x="56" y="96"/>
                    <a:pt x="56" y="96"/>
                    <a:pt x="56" y="96"/>
                  </a:cubicBezTo>
                  <a:cubicBezTo>
                    <a:pt x="64" y="93"/>
                    <a:pt x="70" y="86"/>
                    <a:pt x="70" y="79"/>
                  </a:cubicBezTo>
                  <a:cubicBezTo>
                    <a:pt x="70" y="77"/>
                    <a:pt x="70" y="75"/>
                    <a:pt x="70" y="73"/>
                  </a:cubicBezTo>
                  <a:cubicBezTo>
                    <a:pt x="57" y="73"/>
                    <a:pt x="57" y="73"/>
                    <a:pt x="57" y="73"/>
                  </a:cubicBezTo>
                  <a:cubicBezTo>
                    <a:pt x="57" y="67"/>
                    <a:pt x="57" y="67"/>
                    <a:pt x="57" y="67"/>
                  </a:cubicBezTo>
                  <a:cubicBezTo>
                    <a:pt x="68" y="67"/>
                    <a:pt x="68" y="67"/>
                    <a:pt x="68" y="67"/>
                  </a:cubicBezTo>
                  <a:cubicBezTo>
                    <a:pt x="68" y="64"/>
                    <a:pt x="67" y="61"/>
                    <a:pt x="67" y="57"/>
                  </a:cubicBezTo>
                  <a:cubicBezTo>
                    <a:pt x="67" y="46"/>
                    <a:pt x="77" y="39"/>
                    <a:pt x="91" y="39"/>
                  </a:cubicBezTo>
                  <a:cubicBezTo>
                    <a:pt x="97" y="39"/>
                    <a:pt x="102" y="40"/>
                    <a:pt x="104" y="41"/>
                  </a:cubicBezTo>
                  <a:cubicBezTo>
                    <a:pt x="102" y="47"/>
                    <a:pt x="102" y="47"/>
                    <a:pt x="102" y="47"/>
                  </a:cubicBezTo>
                  <a:cubicBezTo>
                    <a:pt x="100" y="46"/>
                    <a:pt x="96" y="45"/>
                    <a:pt x="91" y="45"/>
                  </a:cubicBezTo>
                  <a:cubicBezTo>
                    <a:pt x="81" y="45"/>
                    <a:pt x="77" y="50"/>
                    <a:pt x="77" y="57"/>
                  </a:cubicBezTo>
                  <a:cubicBezTo>
                    <a:pt x="77" y="61"/>
                    <a:pt x="78" y="64"/>
                    <a:pt x="79" y="67"/>
                  </a:cubicBezTo>
                  <a:cubicBezTo>
                    <a:pt x="97" y="67"/>
                    <a:pt x="97" y="67"/>
                    <a:pt x="97" y="67"/>
                  </a:cubicBezTo>
                  <a:cubicBezTo>
                    <a:pt x="96" y="73"/>
                    <a:pt x="96" y="73"/>
                    <a:pt x="96" y="73"/>
                  </a:cubicBezTo>
                  <a:cubicBezTo>
                    <a:pt x="80" y="73"/>
                    <a:pt x="80" y="73"/>
                    <a:pt x="80" y="73"/>
                  </a:cubicBezTo>
                  <a:cubicBezTo>
                    <a:pt x="80" y="76"/>
                    <a:pt x="80" y="80"/>
                    <a:pt x="79" y="83"/>
                  </a:cubicBezTo>
                  <a:cubicBezTo>
                    <a:pt x="78" y="87"/>
                    <a:pt x="75" y="91"/>
                    <a:pt x="71" y="93"/>
                  </a:cubicBezTo>
                  <a:cubicBezTo>
                    <a:pt x="71" y="94"/>
                    <a:pt x="71" y="94"/>
                    <a:pt x="71" y="94"/>
                  </a:cubicBezTo>
                  <a:cubicBezTo>
                    <a:pt x="107" y="94"/>
                    <a:pt x="107" y="94"/>
                    <a:pt x="107" y="94"/>
                  </a:cubicBezTo>
                  <a:lnTo>
                    <a:pt x="10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7" name="Freeform 37"/>
            <p:cNvSpPr>
              <a:spLocks/>
            </p:cNvSpPr>
            <p:nvPr/>
          </p:nvSpPr>
          <p:spPr bwMode="auto">
            <a:xfrm>
              <a:off x="6147" y="2633"/>
              <a:ext cx="129" cy="81"/>
            </a:xfrm>
            <a:custGeom>
              <a:avLst/>
              <a:gdLst>
                <a:gd name="T0" fmla="*/ 14 w 54"/>
                <a:gd name="T1" fmla="*/ 34 h 34"/>
                <a:gd name="T2" fmla="*/ 43 w 54"/>
                <a:gd name="T3" fmla="*/ 34 h 34"/>
                <a:gd name="T4" fmla="*/ 54 w 54"/>
                <a:gd name="T5" fmla="*/ 13 h 34"/>
                <a:gd name="T6" fmla="*/ 28 w 54"/>
                <a:gd name="T7" fmla="*/ 12 h 34"/>
                <a:gd name="T8" fmla="*/ 16 w 54"/>
                <a:gd name="T9" fmla="*/ 6 h 34"/>
                <a:gd name="T10" fmla="*/ 4 w 54"/>
                <a:gd name="T11" fmla="*/ 13 h 34"/>
                <a:gd name="T12" fmla="*/ 14 w 5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54" h="34">
                  <a:moveTo>
                    <a:pt x="14" y="34"/>
                  </a:moveTo>
                  <a:cubicBezTo>
                    <a:pt x="43" y="34"/>
                    <a:pt x="43" y="34"/>
                    <a:pt x="43" y="34"/>
                  </a:cubicBezTo>
                  <a:cubicBezTo>
                    <a:pt x="45" y="29"/>
                    <a:pt x="48" y="22"/>
                    <a:pt x="54" y="13"/>
                  </a:cubicBezTo>
                  <a:cubicBezTo>
                    <a:pt x="54" y="13"/>
                    <a:pt x="51" y="3"/>
                    <a:pt x="28" y="12"/>
                  </a:cubicBezTo>
                  <a:cubicBezTo>
                    <a:pt x="28" y="12"/>
                    <a:pt x="22" y="11"/>
                    <a:pt x="16" y="6"/>
                  </a:cubicBezTo>
                  <a:cubicBezTo>
                    <a:pt x="16" y="6"/>
                    <a:pt x="0" y="0"/>
                    <a:pt x="4" y="13"/>
                  </a:cubicBezTo>
                  <a:lnTo>
                    <a:pt x="14"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8" name="Freeform 38"/>
            <p:cNvSpPr>
              <a:spLocks noEditPoints="1"/>
            </p:cNvSpPr>
            <p:nvPr/>
          </p:nvSpPr>
          <p:spPr bwMode="auto">
            <a:xfrm>
              <a:off x="6152" y="2642"/>
              <a:ext cx="126" cy="74"/>
            </a:xfrm>
            <a:custGeom>
              <a:avLst/>
              <a:gdLst>
                <a:gd name="T0" fmla="*/ 12 w 53"/>
                <a:gd name="T1" fmla="*/ 31 h 31"/>
                <a:gd name="T2" fmla="*/ 1 w 53"/>
                <a:gd name="T3" fmla="*/ 9 h 31"/>
                <a:gd name="T4" fmla="*/ 2 w 53"/>
                <a:gd name="T5" fmla="*/ 2 h 31"/>
                <a:gd name="T6" fmla="*/ 7 w 53"/>
                <a:gd name="T7" fmla="*/ 0 h 31"/>
                <a:gd name="T8" fmla="*/ 15 w 53"/>
                <a:gd name="T9" fmla="*/ 2 h 31"/>
                <a:gd name="T10" fmla="*/ 15 w 53"/>
                <a:gd name="T11" fmla="*/ 2 h 31"/>
                <a:gd name="T12" fmla="*/ 25 w 53"/>
                <a:gd name="T13" fmla="*/ 7 h 31"/>
                <a:gd name="T14" fmla="*/ 42 w 53"/>
                <a:gd name="T15" fmla="*/ 3 h 31"/>
                <a:gd name="T16" fmla="*/ 53 w 53"/>
                <a:gd name="T17" fmla="*/ 9 h 31"/>
                <a:gd name="T18" fmla="*/ 53 w 53"/>
                <a:gd name="T19" fmla="*/ 9 h 31"/>
                <a:gd name="T20" fmla="*/ 53 w 53"/>
                <a:gd name="T21" fmla="*/ 9 h 31"/>
                <a:gd name="T22" fmla="*/ 42 w 53"/>
                <a:gd name="T23" fmla="*/ 31 h 31"/>
                <a:gd name="T24" fmla="*/ 42 w 53"/>
                <a:gd name="T25" fmla="*/ 31 h 31"/>
                <a:gd name="T26" fmla="*/ 12 w 53"/>
                <a:gd name="T27" fmla="*/ 31 h 31"/>
                <a:gd name="T28" fmla="*/ 7 w 53"/>
                <a:gd name="T29" fmla="*/ 1 h 31"/>
                <a:gd name="T30" fmla="*/ 2 w 53"/>
                <a:gd name="T31" fmla="*/ 3 h 31"/>
                <a:gd name="T32" fmla="*/ 2 w 53"/>
                <a:gd name="T33" fmla="*/ 9 h 31"/>
                <a:gd name="T34" fmla="*/ 13 w 53"/>
                <a:gd name="T35" fmla="*/ 30 h 31"/>
                <a:gd name="T36" fmla="*/ 41 w 53"/>
                <a:gd name="T37" fmla="*/ 30 h 31"/>
                <a:gd name="T38" fmla="*/ 52 w 53"/>
                <a:gd name="T39" fmla="*/ 9 h 31"/>
                <a:gd name="T40" fmla="*/ 42 w 53"/>
                <a:gd name="T41" fmla="*/ 4 h 31"/>
                <a:gd name="T42" fmla="*/ 26 w 53"/>
                <a:gd name="T43" fmla="*/ 8 h 31"/>
                <a:gd name="T44" fmla="*/ 26 w 53"/>
                <a:gd name="T45" fmla="*/ 8 h 31"/>
                <a:gd name="T46" fmla="*/ 25 w 53"/>
                <a:gd name="T47" fmla="*/ 8 h 31"/>
                <a:gd name="T48" fmla="*/ 14 w 53"/>
                <a:gd name="T49" fmla="*/ 3 h 31"/>
                <a:gd name="T50" fmla="*/ 7 w 53"/>
                <a:gd name="T51"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 h="31">
                  <a:moveTo>
                    <a:pt x="12" y="31"/>
                  </a:moveTo>
                  <a:cubicBezTo>
                    <a:pt x="1" y="9"/>
                    <a:pt x="1" y="9"/>
                    <a:pt x="1" y="9"/>
                  </a:cubicBezTo>
                  <a:cubicBezTo>
                    <a:pt x="0" y="6"/>
                    <a:pt x="0" y="4"/>
                    <a:pt x="2" y="2"/>
                  </a:cubicBezTo>
                  <a:cubicBezTo>
                    <a:pt x="3" y="1"/>
                    <a:pt x="4" y="0"/>
                    <a:pt x="7" y="0"/>
                  </a:cubicBezTo>
                  <a:cubicBezTo>
                    <a:pt x="10" y="0"/>
                    <a:pt x="14" y="2"/>
                    <a:pt x="15" y="2"/>
                  </a:cubicBezTo>
                  <a:cubicBezTo>
                    <a:pt x="15" y="2"/>
                    <a:pt x="15" y="2"/>
                    <a:pt x="15" y="2"/>
                  </a:cubicBezTo>
                  <a:cubicBezTo>
                    <a:pt x="20" y="6"/>
                    <a:pt x="25" y="7"/>
                    <a:pt x="25" y="7"/>
                  </a:cubicBezTo>
                  <a:cubicBezTo>
                    <a:pt x="32" y="5"/>
                    <a:pt x="37" y="3"/>
                    <a:pt x="42" y="3"/>
                  </a:cubicBezTo>
                  <a:cubicBezTo>
                    <a:pt x="51" y="3"/>
                    <a:pt x="53" y="9"/>
                    <a:pt x="53" y="9"/>
                  </a:cubicBezTo>
                  <a:cubicBezTo>
                    <a:pt x="53" y="9"/>
                    <a:pt x="53" y="9"/>
                    <a:pt x="53" y="9"/>
                  </a:cubicBezTo>
                  <a:cubicBezTo>
                    <a:pt x="53" y="9"/>
                    <a:pt x="53" y="9"/>
                    <a:pt x="53" y="9"/>
                  </a:cubicBezTo>
                  <a:cubicBezTo>
                    <a:pt x="48" y="17"/>
                    <a:pt x="44" y="24"/>
                    <a:pt x="42" y="31"/>
                  </a:cubicBezTo>
                  <a:cubicBezTo>
                    <a:pt x="42" y="31"/>
                    <a:pt x="42" y="31"/>
                    <a:pt x="42" y="31"/>
                  </a:cubicBezTo>
                  <a:lnTo>
                    <a:pt x="12" y="31"/>
                  </a:lnTo>
                  <a:close/>
                  <a:moveTo>
                    <a:pt x="7" y="1"/>
                  </a:moveTo>
                  <a:cubicBezTo>
                    <a:pt x="5" y="1"/>
                    <a:pt x="3" y="2"/>
                    <a:pt x="2" y="3"/>
                  </a:cubicBezTo>
                  <a:cubicBezTo>
                    <a:pt x="1" y="4"/>
                    <a:pt x="1" y="6"/>
                    <a:pt x="2" y="9"/>
                  </a:cubicBezTo>
                  <a:cubicBezTo>
                    <a:pt x="13" y="30"/>
                    <a:pt x="13" y="30"/>
                    <a:pt x="13" y="30"/>
                  </a:cubicBezTo>
                  <a:cubicBezTo>
                    <a:pt x="41" y="30"/>
                    <a:pt x="41" y="30"/>
                    <a:pt x="41" y="30"/>
                  </a:cubicBezTo>
                  <a:cubicBezTo>
                    <a:pt x="43" y="23"/>
                    <a:pt x="47" y="16"/>
                    <a:pt x="52" y="9"/>
                  </a:cubicBezTo>
                  <a:cubicBezTo>
                    <a:pt x="51" y="8"/>
                    <a:pt x="49" y="4"/>
                    <a:pt x="42" y="4"/>
                  </a:cubicBezTo>
                  <a:cubicBezTo>
                    <a:pt x="37" y="4"/>
                    <a:pt x="32" y="6"/>
                    <a:pt x="26" y="8"/>
                  </a:cubicBezTo>
                  <a:cubicBezTo>
                    <a:pt x="26" y="8"/>
                    <a:pt x="26" y="8"/>
                    <a:pt x="26" y="8"/>
                  </a:cubicBezTo>
                  <a:cubicBezTo>
                    <a:pt x="25" y="8"/>
                    <a:pt x="25" y="8"/>
                    <a:pt x="25" y="8"/>
                  </a:cubicBezTo>
                  <a:cubicBezTo>
                    <a:pt x="25" y="8"/>
                    <a:pt x="20" y="7"/>
                    <a:pt x="14" y="3"/>
                  </a:cubicBezTo>
                  <a:cubicBezTo>
                    <a:pt x="14" y="3"/>
                    <a:pt x="10" y="1"/>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9" name="Freeform 39"/>
            <p:cNvSpPr>
              <a:spLocks/>
            </p:cNvSpPr>
            <p:nvPr/>
          </p:nvSpPr>
          <p:spPr bwMode="auto">
            <a:xfrm>
              <a:off x="6171" y="2721"/>
              <a:ext cx="86" cy="24"/>
            </a:xfrm>
            <a:custGeom>
              <a:avLst/>
              <a:gdLst>
                <a:gd name="T0" fmla="*/ 31 w 36"/>
                <a:gd name="T1" fmla="*/ 0 h 10"/>
                <a:gd name="T2" fmla="*/ 5 w 36"/>
                <a:gd name="T3" fmla="*/ 0 h 10"/>
                <a:gd name="T4" fmla="*/ 0 w 36"/>
                <a:gd name="T5" fmla="*/ 5 h 10"/>
                <a:gd name="T6" fmla="*/ 5 w 36"/>
                <a:gd name="T7" fmla="*/ 10 h 10"/>
                <a:gd name="T8" fmla="*/ 31 w 36"/>
                <a:gd name="T9" fmla="*/ 10 h 10"/>
                <a:gd name="T10" fmla="*/ 36 w 36"/>
                <a:gd name="T11" fmla="*/ 5 h 10"/>
                <a:gd name="T12" fmla="*/ 31 w 3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6" h="10">
                  <a:moveTo>
                    <a:pt x="31" y="0"/>
                  </a:moveTo>
                  <a:cubicBezTo>
                    <a:pt x="5" y="0"/>
                    <a:pt x="5" y="0"/>
                    <a:pt x="5" y="0"/>
                  </a:cubicBezTo>
                  <a:cubicBezTo>
                    <a:pt x="2" y="0"/>
                    <a:pt x="0" y="2"/>
                    <a:pt x="0" y="5"/>
                  </a:cubicBezTo>
                  <a:cubicBezTo>
                    <a:pt x="0" y="7"/>
                    <a:pt x="2" y="10"/>
                    <a:pt x="5" y="10"/>
                  </a:cubicBezTo>
                  <a:cubicBezTo>
                    <a:pt x="31" y="10"/>
                    <a:pt x="31" y="10"/>
                    <a:pt x="31" y="10"/>
                  </a:cubicBezTo>
                  <a:cubicBezTo>
                    <a:pt x="34" y="10"/>
                    <a:pt x="36" y="7"/>
                    <a:pt x="36" y="5"/>
                  </a:cubicBezTo>
                  <a:cubicBezTo>
                    <a:pt x="36" y="2"/>
                    <a:pt x="34" y="0"/>
                    <a:pt x="3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0" name="Freeform 40"/>
            <p:cNvSpPr>
              <a:spLocks noEditPoints="1"/>
            </p:cNvSpPr>
            <p:nvPr/>
          </p:nvSpPr>
          <p:spPr bwMode="auto">
            <a:xfrm>
              <a:off x="6171" y="2719"/>
              <a:ext cx="86" cy="26"/>
            </a:xfrm>
            <a:custGeom>
              <a:avLst/>
              <a:gdLst>
                <a:gd name="T0" fmla="*/ 5 w 36"/>
                <a:gd name="T1" fmla="*/ 11 h 11"/>
                <a:gd name="T2" fmla="*/ 0 w 36"/>
                <a:gd name="T3" fmla="*/ 6 h 11"/>
                <a:gd name="T4" fmla="*/ 1 w 36"/>
                <a:gd name="T5" fmla="*/ 2 h 11"/>
                <a:gd name="T6" fmla="*/ 5 w 36"/>
                <a:gd name="T7" fmla="*/ 0 h 11"/>
                <a:gd name="T8" fmla="*/ 31 w 36"/>
                <a:gd name="T9" fmla="*/ 0 h 11"/>
                <a:gd name="T10" fmla="*/ 36 w 36"/>
                <a:gd name="T11" fmla="*/ 6 h 11"/>
                <a:gd name="T12" fmla="*/ 31 w 36"/>
                <a:gd name="T13" fmla="*/ 11 h 11"/>
                <a:gd name="T14" fmla="*/ 5 w 36"/>
                <a:gd name="T15" fmla="*/ 11 h 11"/>
                <a:gd name="T16" fmla="*/ 31 w 36"/>
                <a:gd name="T17" fmla="*/ 1 h 11"/>
                <a:gd name="T18" fmla="*/ 5 w 36"/>
                <a:gd name="T19" fmla="*/ 1 h 11"/>
                <a:gd name="T20" fmla="*/ 2 w 36"/>
                <a:gd name="T21" fmla="*/ 3 h 11"/>
                <a:gd name="T22" fmla="*/ 1 w 36"/>
                <a:gd name="T23" fmla="*/ 6 h 11"/>
                <a:gd name="T24" fmla="*/ 5 w 36"/>
                <a:gd name="T25" fmla="*/ 10 h 11"/>
                <a:gd name="T26" fmla="*/ 5 w 36"/>
                <a:gd name="T27" fmla="*/ 11 h 11"/>
                <a:gd name="T28" fmla="*/ 5 w 36"/>
                <a:gd name="T29" fmla="*/ 10 h 11"/>
                <a:gd name="T30" fmla="*/ 31 w 36"/>
                <a:gd name="T31" fmla="*/ 10 h 11"/>
                <a:gd name="T32" fmla="*/ 35 w 36"/>
                <a:gd name="T33" fmla="*/ 6 h 11"/>
                <a:gd name="T34" fmla="*/ 31 w 36"/>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11">
                  <a:moveTo>
                    <a:pt x="5" y="11"/>
                  </a:moveTo>
                  <a:cubicBezTo>
                    <a:pt x="2" y="11"/>
                    <a:pt x="0" y="9"/>
                    <a:pt x="0" y="6"/>
                  </a:cubicBezTo>
                  <a:cubicBezTo>
                    <a:pt x="0" y="4"/>
                    <a:pt x="0" y="3"/>
                    <a:pt x="1" y="2"/>
                  </a:cubicBezTo>
                  <a:cubicBezTo>
                    <a:pt x="2" y="1"/>
                    <a:pt x="4" y="0"/>
                    <a:pt x="5" y="0"/>
                  </a:cubicBezTo>
                  <a:cubicBezTo>
                    <a:pt x="31" y="0"/>
                    <a:pt x="31" y="0"/>
                    <a:pt x="31" y="0"/>
                  </a:cubicBezTo>
                  <a:cubicBezTo>
                    <a:pt x="34" y="0"/>
                    <a:pt x="36" y="3"/>
                    <a:pt x="36" y="6"/>
                  </a:cubicBezTo>
                  <a:cubicBezTo>
                    <a:pt x="36" y="9"/>
                    <a:pt x="34" y="11"/>
                    <a:pt x="31" y="11"/>
                  </a:cubicBezTo>
                  <a:lnTo>
                    <a:pt x="5" y="11"/>
                  </a:lnTo>
                  <a:close/>
                  <a:moveTo>
                    <a:pt x="31" y="1"/>
                  </a:moveTo>
                  <a:cubicBezTo>
                    <a:pt x="5" y="1"/>
                    <a:pt x="5" y="1"/>
                    <a:pt x="5" y="1"/>
                  </a:cubicBezTo>
                  <a:cubicBezTo>
                    <a:pt x="4" y="1"/>
                    <a:pt x="3" y="2"/>
                    <a:pt x="2" y="3"/>
                  </a:cubicBezTo>
                  <a:cubicBezTo>
                    <a:pt x="1" y="3"/>
                    <a:pt x="1" y="5"/>
                    <a:pt x="1" y="6"/>
                  </a:cubicBezTo>
                  <a:cubicBezTo>
                    <a:pt x="1" y="8"/>
                    <a:pt x="3" y="10"/>
                    <a:pt x="5" y="10"/>
                  </a:cubicBezTo>
                  <a:cubicBezTo>
                    <a:pt x="5" y="11"/>
                    <a:pt x="5" y="11"/>
                    <a:pt x="5" y="11"/>
                  </a:cubicBezTo>
                  <a:cubicBezTo>
                    <a:pt x="5" y="10"/>
                    <a:pt x="5" y="10"/>
                    <a:pt x="5" y="10"/>
                  </a:cubicBezTo>
                  <a:cubicBezTo>
                    <a:pt x="31" y="10"/>
                    <a:pt x="31" y="10"/>
                    <a:pt x="31" y="10"/>
                  </a:cubicBezTo>
                  <a:cubicBezTo>
                    <a:pt x="33" y="10"/>
                    <a:pt x="35" y="8"/>
                    <a:pt x="35" y="6"/>
                  </a:cubicBezTo>
                  <a:cubicBezTo>
                    <a:pt x="35" y="3"/>
                    <a:pt x="33" y="1"/>
                    <a:pt x="3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1" name="Freeform 41"/>
            <p:cNvSpPr>
              <a:spLocks noEditPoints="1"/>
            </p:cNvSpPr>
            <p:nvPr/>
          </p:nvSpPr>
          <p:spPr bwMode="auto">
            <a:xfrm>
              <a:off x="6066" y="2752"/>
              <a:ext cx="300" cy="264"/>
            </a:xfrm>
            <a:custGeom>
              <a:avLst/>
              <a:gdLst>
                <a:gd name="T0" fmla="*/ 120 w 126"/>
                <a:gd name="T1" fmla="*/ 99 h 110"/>
                <a:gd name="T2" fmla="*/ 118 w 126"/>
                <a:gd name="T3" fmla="*/ 82 h 110"/>
                <a:gd name="T4" fmla="*/ 101 w 126"/>
                <a:gd name="T5" fmla="*/ 28 h 110"/>
                <a:gd name="T6" fmla="*/ 76 w 126"/>
                <a:gd name="T7" fmla="*/ 2 h 110"/>
                <a:gd name="T8" fmla="*/ 75 w 126"/>
                <a:gd name="T9" fmla="*/ 0 h 110"/>
                <a:gd name="T10" fmla="*/ 48 w 126"/>
                <a:gd name="T11" fmla="*/ 0 h 110"/>
                <a:gd name="T12" fmla="*/ 29 w 126"/>
                <a:gd name="T13" fmla="*/ 22 h 110"/>
                <a:gd name="T14" fmla="*/ 10 w 126"/>
                <a:gd name="T15" fmla="*/ 91 h 110"/>
                <a:gd name="T16" fmla="*/ 4 w 126"/>
                <a:gd name="T17" fmla="*/ 102 h 110"/>
                <a:gd name="T18" fmla="*/ 4 w 126"/>
                <a:gd name="T19" fmla="*/ 105 h 110"/>
                <a:gd name="T20" fmla="*/ 10 w 126"/>
                <a:gd name="T21" fmla="*/ 106 h 110"/>
                <a:gd name="T22" fmla="*/ 19 w 126"/>
                <a:gd name="T23" fmla="*/ 105 h 110"/>
                <a:gd name="T24" fmla="*/ 19 w 126"/>
                <a:gd name="T25" fmla="*/ 105 h 110"/>
                <a:gd name="T26" fmla="*/ 20 w 126"/>
                <a:gd name="T27" fmla="*/ 105 h 110"/>
                <a:gd name="T28" fmla="*/ 61 w 126"/>
                <a:gd name="T29" fmla="*/ 110 h 110"/>
                <a:gd name="T30" fmla="*/ 105 w 126"/>
                <a:gd name="T31" fmla="*/ 104 h 110"/>
                <a:gd name="T32" fmla="*/ 107 w 126"/>
                <a:gd name="T33" fmla="*/ 104 h 110"/>
                <a:gd name="T34" fmla="*/ 114 w 126"/>
                <a:gd name="T35" fmla="*/ 106 h 110"/>
                <a:gd name="T36" fmla="*/ 118 w 126"/>
                <a:gd name="T37" fmla="*/ 107 h 110"/>
                <a:gd name="T38" fmla="*/ 123 w 126"/>
                <a:gd name="T39" fmla="*/ 104 h 110"/>
                <a:gd name="T40" fmla="*/ 120 w 126"/>
                <a:gd name="T41" fmla="*/ 99 h 110"/>
                <a:gd name="T42" fmla="*/ 81 w 126"/>
                <a:gd name="T43" fmla="*/ 55 h 110"/>
                <a:gd name="T44" fmla="*/ 81 w 126"/>
                <a:gd name="T45" fmla="*/ 58 h 110"/>
                <a:gd name="T46" fmla="*/ 53 w 126"/>
                <a:gd name="T47" fmla="*/ 57 h 110"/>
                <a:gd name="T48" fmla="*/ 53 w 126"/>
                <a:gd name="T49" fmla="*/ 62 h 110"/>
                <a:gd name="T50" fmla="*/ 81 w 126"/>
                <a:gd name="T51" fmla="*/ 62 h 110"/>
                <a:gd name="T52" fmla="*/ 81 w 126"/>
                <a:gd name="T53" fmla="*/ 66 h 110"/>
                <a:gd name="T54" fmla="*/ 53 w 126"/>
                <a:gd name="T55" fmla="*/ 65 h 110"/>
                <a:gd name="T56" fmla="*/ 67 w 126"/>
                <a:gd name="T57" fmla="*/ 80 h 110"/>
                <a:gd name="T58" fmla="*/ 83 w 126"/>
                <a:gd name="T59" fmla="*/ 78 h 110"/>
                <a:gd name="T60" fmla="*/ 85 w 126"/>
                <a:gd name="T61" fmla="*/ 83 h 110"/>
                <a:gd name="T62" fmla="*/ 54 w 126"/>
                <a:gd name="T63" fmla="*/ 81 h 110"/>
                <a:gd name="T64" fmla="*/ 45 w 126"/>
                <a:gd name="T65" fmla="*/ 65 h 110"/>
                <a:gd name="T66" fmla="*/ 38 w 126"/>
                <a:gd name="T67" fmla="*/ 65 h 110"/>
                <a:gd name="T68" fmla="*/ 39 w 126"/>
                <a:gd name="T69" fmla="*/ 61 h 110"/>
                <a:gd name="T70" fmla="*/ 44 w 126"/>
                <a:gd name="T71" fmla="*/ 61 h 110"/>
                <a:gd name="T72" fmla="*/ 45 w 126"/>
                <a:gd name="T73" fmla="*/ 58 h 110"/>
                <a:gd name="T74" fmla="*/ 39 w 126"/>
                <a:gd name="T75" fmla="*/ 57 h 110"/>
                <a:gd name="T76" fmla="*/ 39 w 126"/>
                <a:gd name="T77" fmla="*/ 53 h 110"/>
                <a:gd name="T78" fmla="*/ 45 w 126"/>
                <a:gd name="T79" fmla="*/ 53 h 110"/>
                <a:gd name="T80" fmla="*/ 67 w 126"/>
                <a:gd name="T81" fmla="*/ 35 h 110"/>
                <a:gd name="T82" fmla="*/ 86 w 126"/>
                <a:gd name="T83" fmla="*/ 38 h 110"/>
                <a:gd name="T84" fmla="*/ 83 w 126"/>
                <a:gd name="T85" fmla="*/ 43 h 110"/>
                <a:gd name="T86" fmla="*/ 54 w 126"/>
                <a:gd name="T87" fmla="*/ 54 h 110"/>
                <a:gd name="T88" fmla="*/ 81 w 126"/>
                <a:gd name="T89"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10">
                  <a:moveTo>
                    <a:pt x="120" y="99"/>
                  </a:moveTo>
                  <a:cubicBezTo>
                    <a:pt x="120" y="99"/>
                    <a:pt x="114" y="94"/>
                    <a:pt x="118" y="82"/>
                  </a:cubicBezTo>
                  <a:cubicBezTo>
                    <a:pt x="118" y="82"/>
                    <a:pt x="126" y="48"/>
                    <a:pt x="101" y="28"/>
                  </a:cubicBezTo>
                  <a:cubicBezTo>
                    <a:pt x="99" y="26"/>
                    <a:pt x="76" y="7"/>
                    <a:pt x="76" y="2"/>
                  </a:cubicBezTo>
                  <a:cubicBezTo>
                    <a:pt x="76" y="1"/>
                    <a:pt x="75" y="1"/>
                    <a:pt x="75" y="0"/>
                  </a:cubicBezTo>
                  <a:cubicBezTo>
                    <a:pt x="48" y="0"/>
                    <a:pt x="48" y="0"/>
                    <a:pt x="48" y="0"/>
                  </a:cubicBezTo>
                  <a:cubicBezTo>
                    <a:pt x="45" y="6"/>
                    <a:pt x="38" y="13"/>
                    <a:pt x="29" y="22"/>
                  </a:cubicBezTo>
                  <a:cubicBezTo>
                    <a:pt x="29" y="22"/>
                    <a:pt x="0" y="49"/>
                    <a:pt x="10" y="91"/>
                  </a:cubicBezTo>
                  <a:cubicBezTo>
                    <a:pt x="10" y="92"/>
                    <a:pt x="10" y="94"/>
                    <a:pt x="4" y="102"/>
                  </a:cubicBezTo>
                  <a:cubicBezTo>
                    <a:pt x="4" y="102"/>
                    <a:pt x="3" y="104"/>
                    <a:pt x="4" y="105"/>
                  </a:cubicBezTo>
                  <a:cubicBezTo>
                    <a:pt x="5" y="106"/>
                    <a:pt x="7" y="107"/>
                    <a:pt x="10" y="106"/>
                  </a:cubicBezTo>
                  <a:cubicBezTo>
                    <a:pt x="10" y="106"/>
                    <a:pt x="14" y="105"/>
                    <a:pt x="19" y="105"/>
                  </a:cubicBezTo>
                  <a:cubicBezTo>
                    <a:pt x="19" y="105"/>
                    <a:pt x="19" y="105"/>
                    <a:pt x="19" y="105"/>
                  </a:cubicBezTo>
                  <a:cubicBezTo>
                    <a:pt x="20" y="105"/>
                    <a:pt x="20" y="105"/>
                    <a:pt x="20" y="105"/>
                  </a:cubicBezTo>
                  <a:cubicBezTo>
                    <a:pt x="20" y="105"/>
                    <a:pt x="36" y="110"/>
                    <a:pt x="61" y="110"/>
                  </a:cubicBezTo>
                  <a:cubicBezTo>
                    <a:pt x="76" y="110"/>
                    <a:pt x="91" y="108"/>
                    <a:pt x="105" y="104"/>
                  </a:cubicBezTo>
                  <a:cubicBezTo>
                    <a:pt x="105" y="104"/>
                    <a:pt x="106" y="104"/>
                    <a:pt x="107" y="104"/>
                  </a:cubicBezTo>
                  <a:cubicBezTo>
                    <a:pt x="109" y="104"/>
                    <a:pt x="112" y="105"/>
                    <a:pt x="114" y="106"/>
                  </a:cubicBezTo>
                  <a:cubicBezTo>
                    <a:pt x="114" y="106"/>
                    <a:pt x="116" y="107"/>
                    <a:pt x="118" y="107"/>
                  </a:cubicBezTo>
                  <a:cubicBezTo>
                    <a:pt x="119" y="107"/>
                    <a:pt x="121" y="106"/>
                    <a:pt x="123" y="104"/>
                  </a:cubicBezTo>
                  <a:cubicBezTo>
                    <a:pt x="123" y="104"/>
                    <a:pt x="125" y="102"/>
                    <a:pt x="120" y="99"/>
                  </a:cubicBezTo>
                  <a:close/>
                  <a:moveTo>
                    <a:pt x="81" y="55"/>
                  </a:moveTo>
                  <a:cubicBezTo>
                    <a:pt x="81" y="58"/>
                    <a:pt x="81" y="58"/>
                    <a:pt x="81" y="58"/>
                  </a:cubicBezTo>
                  <a:cubicBezTo>
                    <a:pt x="53" y="57"/>
                    <a:pt x="53" y="57"/>
                    <a:pt x="53" y="57"/>
                  </a:cubicBezTo>
                  <a:cubicBezTo>
                    <a:pt x="53" y="57"/>
                    <a:pt x="52" y="61"/>
                    <a:pt x="53" y="62"/>
                  </a:cubicBezTo>
                  <a:cubicBezTo>
                    <a:pt x="81" y="62"/>
                    <a:pt x="81" y="62"/>
                    <a:pt x="81" y="62"/>
                  </a:cubicBezTo>
                  <a:cubicBezTo>
                    <a:pt x="81" y="66"/>
                    <a:pt x="81" y="66"/>
                    <a:pt x="81" y="66"/>
                  </a:cubicBezTo>
                  <a:cubicBezTo>
                    <a:pt x="53" y="65"/>
                    <a:pt x="53" y="65"/>
                    <a:pt x="53" y="65"/>
                  </a:cubicBezTo>
                  <a:cubicBezTo>
                    <a:pt x="53" y="65"/>
                    <a:pt x="54" y="78"/>
                    <a:pt x="67" y="80"/>
                  </a:cubicBezTo>
                  <a:cubicBezTo>
                    <a:pt x="67" y="80"/>
                    <a:pt x="76" y="82"/>
                    <a:pt x="83" y="78"/>
                  </a:cubicBezTo>
                  <a:cubicBezTo>
                    <a:pt x="85" y="83"/>
                    <a:pt x="85" y="83"/>
                    <a:pt x="85" y="83"/>
                  </a:cubicBezTo>
                  <a:cubicBezTo>
                    <a:pt x="85" y="83"/>
                    <a:pt x="71" y="91"/>
                    <a:pt x="54" y="81"/>
                  </a:cubicBezTo>
                  <a:cubicBezTo>
                    <a:pt x="54" y="81"/>
                    <a:pt x="46" y="76"/>
                    <a:pt x="45" y="65"/>
                  </a:cubicBezTo>
                  <a:cubicBezTo>
                    <a:pt x="38" y="65"/>
                    <a:pt x="38" y="65"/>
                    <a:pt x="38" y="65"/>
                  </a:cubicBezTo>
                  <a:cubicBezTo>
                    <a:pt x="39" y="61"/>
                    <a:pt x="39" y="61"/>
                    <a:pt x="39" y="61"/>
                  </a:cubicBezTo>
                  <a:cubicBezTo>
                    <a:pt x="44" y="61"/>
                    <a:pt x="44" y="61"/>
                    <a:pt x="44" y="61"/>
                  </a:cubicBezTo>
                  <a:cubicBezTo>
                    <a:pt x="44" y="61"/>
                    <a:pt x="44" y="60"/>
                    <a:pt x="45" y="58"/>
                  </a:cubicBezTo>
                  <a:cubicBezTo>
                    <a:pt x="39" y="57"/>
                    <a:pt x="39" y="57"/>
                    <a:pt x="39" y="57"/>
                  </a:cubicBezTo>
                  <a:cubicBezTo>
                    <a:pt x="39" y="53"/>
                    <a:pt x="39" y="53"/>
                    <a:pt x="39" y="53"/>
                  </a:cubicBezTo>
                  <a:cubicBezTo>
                    <a:pt x="45" y="53"/>
                    <a:pt x="45" y="53"/>
                    <a:pt x="45" y="53"/>
                  </a:cubicBezTo>
                  <a:cubicBezTo>
                    <a:pt x="45" y="53"/>
                    <a:pt x="48" y="37"/>
                    <a:pt x="67" y="35"/>
                  </a:cubicBezTo>
                  <a:cubicBezTo>
                    <a:pt x="67" y="35"/>
                    <a:pt x="81" y="33"/>
                    <a:pt x="86" y="38"/>
                  </a:cubicBezTo>
                  <a:cubicBezTo>
                    <a:pt x="83" y="43"/>
                    <a:pt x="83" y="43"/>
                    <a:pt x="83" y="43"/>
                  </a:cubicBezTo>
                  <a:cubicBezTo>
                    <a:pt x="83" y="43"/>
                    <a:pt x="61" y="33"/>
                    <a:pt x="54" y="54"/>
                  </a:cubicBezTo>
                  <a:lnTo>
                    <a:pt x="81"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102" name="Freeform 108"/>
          <p:cNvSpPr>
            <a:spLocks noEditPoints="1"/>
          </p:cNvSpPr>
          <p:nvPr/>
        </p:nvSpPr>
        <p:spPr bwMode="auto">
          <a:xfrm>
            <a:off x="9269254" y="4203639"/>
            <a:ext cx="367976" cy="369300"/>
          </a:xfrm>
          <a:custGeom>
            <a:avLst/>
            <a:gdLst>
              <a:gd name="T0" fmla="*/ 97 w 115"/>
              <a:gd name="T1" fmla="*/ 48 h 115"/>
              <a:gd name="T2" fmla="*/ 91 w 115"/>
              <a:gd name="T3" fmla="*/ 41 h 115"/>
              <a:gd name="T4" fmla="*/ 102 w 115"/>
              <a:gd name="T5" fmla="*/ 26 h 115"/>
              <a:gd name="T6" fmla="*/ 94 w 115"/>
              <a:gd name="T7" fmla="*/ 13 h 115"/>
              <a:gd name="T8" fmla="*/ 79 w 115"/>
              <a:gd name="T9" fmla="*/ 23 h 115"/>
              <a:gd name="T10" fmla="*/ 70 w 115"/>
              <a:gd name="T11" fmla="*/ 22 h 115"/>
              <a:gd name="T12" fmla="*/ 67 w 115"/>
              <a:gd name="T13" fmla="*/ 3 h 115"/>
              <a:gd name="T14" fmla="*/ 52 w 115"/>
              <a:gd name="T15" fmla="*/ 0 h 115"/>
              <a:gd name="T16" fmla="*/ 48 w 115"/>
              <a:gd name="T17" fmla="*/ 18 h 115"/>
              <a:gd name="T18" fmla="*/ 41 w 115"/>
              <a:gd name="T19" fmla="*/ 24 h 115"/>
              <a:gd name="T20" fmla="*/ 26 w 115"/>
              <a:gd name="T21" fmla="*/ 13 h 115"/>
              <a:gd name="T22" fmla="*/ 13 w 115"/>
              <a:gd name="T23" fmla="*/ 21 h 115"/>
              <a:gd name="T24" fmla="*/ 23 w 115"/>
              <a:gd name="T25" fmla="*/ 36 h 115"/>
              <a:gd name="T26" fmla="*/ 22 w 115"/>
              <a:gd name="T27" fmla="*/ 45 h 115"/>
              <a:gd name="T28" fmla="*/ 4 w 115"/>
              <a:gd name="T29" fmla="*/ 48 h 115"/>
              <a:gd name="T30" fmla="*/ 0 w 115"/>
              <a:gd name="T31" fmla="*/ 63 h 115"/>
              <a:gd name="T32" fmla="*/ 18 w 115"/>
              <a:gd name="T33" fmla="*/ 66 h 115"/>
              <a:gd name="T34" fmla="*/ 24 w 115"/>
              <a:gd name="T35" fmla="*/ 73 h 115"/>
              <a:gd name="T36" fmla="*/ 13 w 115"/>
              <a:gd name="T37" fmla="*/ 89 h 115"/>
              <a:gd name="T38" fmla="*/ 21 w 115"/>
              <a:gd name="T39" fmla="*/ 102 h 115"/>
              <a:gd name="T40" fmla="*/ 36 w 115"/>
              <a:gd name="T41" fmla="*/ 92 h 115"/>
              <a:gd name="T42" fmla="*/ 45 w 115"/>
              <a:gd name="T43" fmla="*/ 92 h 115"/>
              <a:gd name="T44" fmla="*/ 48 w 115"/>
              <a:gd name="T45" fmla="*/ 111 h 115"/>
              <a:gd name="T46" fmla="*/ 63 w 115"/>
              <a:gd name="T47" fmla="*/ 115 h 115"/>
              <a:gd name="T48" fmla="*/ 67 w 115"/>
              <a:gd name="T49" fmla="*/ 97 h 115"/>
              <a:gd name="T50" fmla="*/ 74 w 115"/>
              <a:gd name="T51" fmla="*/ 91 h 115"/>
              <a:gd name="T52" fmla="*/ 89 w 115"/>
              <a:gd name="T53" fmla="*/ 102 h 115"/>
              <a:gd name="T54" fmla="*/ 102 w 115"/>
              <a:gd name="T55" fmla="*/ 94 h 115"/>
              <a:gd name="T56" fmla="*/ 92 w 115"/>
              <a:gd name="T57" fmla="*/ 79 h 115"/>
              <a:gd name="T58" fmla="*/ 93 w 115"/>
              <a:gd name="T59" fmla="*/ 70 h 115"/>
              <a:gd name="T60" fmla="*/ 112 w 115"/>
              <a:gd name="T61" fmla="*/ 66 h 115"/>
              <a:gd name="T62" fmla="*/ 115 w 115"/>
              <a:gd name="T63" fmla="*/ 52 h 115"/>
              <a:gd name="T64" fmla="*/ 58 w 115"/>
              <a:gd name="T65" fmla="*/ 79 h 115"/>
              <a:gd name="T66" fmla="*/ 58 w 115"/>
              <a:gd name="T67" fmla="*/ 36 h 115"/>
              <a:gd name="T68" fmla="*/ 58 w 115"/>
              <a:gd name="T69" fmla="*/ 79 h 115"/>
              <a:gd name="T70" fmla="*/ 49 w 115"/>
              <a:gd name="T71" fmla="*/ 57 h 115"/>
              <a:gd name="T72" fmla="*/ 67 w 115"/>
              <a:gd name="T73"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115">
                <a:moveTo>
                  <a:pt x="112" y="48"/>
                </a:moveTo>
                <a:cubicBezTo>
                  <a:pt x="97" y="48"/>
                  <a:pt x="97" y="48"/>
                  <a:pt x="97" y="48"/>
                </a:cubicBezTo>
                <a:cubicBezTo>
                  <a:pt x="95" y="48"/>
                  <a:pt x="93" y="47"/>
                  <a:pt x="93" y="45"/>
                </a:cubicBezTo>
                <a:cubicBezTo>
                  <a:pt x="91" y="41"/>
                  <a:pt x="91" y="41"/>
                  <a:pt x="91" y="41"/>
                </a:cubicBezTo>
                <a:cubicBezTo>
                  <a:pt x="90" y="40"/>
                  <a:pt x="91" y="37"/>
                  <a:pt x="92" y="36"/>
                </a:cubicBezTo>
                <a:cubicBezTo>
                  <a:pt x="102" y="26"/>
                  <a:pt x="102" y="26"/>
                  <a:pt x="102" y="26"/>
                </a:cubicBezTo>
                <a:cubicBezTo>
                  <a:pt x="104" y="24"/>
                  <a:pt x="104" y="22"/>
                  <a:pt x="102" y="21"/>
                </a:cubicBezTo>
                <a:cubicBezTo>
                  <a:pt x="94" y="13"/>
                  <a:pt x="94" y="13"/>
                  <a:pt x="94" y="13"/>
                </a:cubicBezTo>
                <a:cubicBezTo>
                  <a:pt x="93" y="11"/>
                  <a:pt x="91" y="11"/>
                  <a:pt x="89" y="13"/>
                </a:cubicBezTo>
                <a:cubicBezTo>
                  <a:pt x="79" y="23"/>
                  <a:pt x="79" y="23"/>
                  <a:pt x="79" y="23"/>
                </a:cubicBezTo>
                <a:cubicBezTo>
                  <a:pt x="78" y="24"/>
                  <a:pt x="75" y="25"/>
                  <a:pt x="74" y="24"/>
                </a:cubicBezTo>
                <a:cubicBezTo>
                  <a:pt x="70" y="22"/>
                  <a:pt x="70" y="22"/>
                  <a:pt x="70" y="22"/>
                </a:cubicBezTo>
                <a:cubicBezTo>
                  <a:pt x="68" y="22"/>
                  <a:pt x="67" y="20"/>
                  <a:pt x="67" y="18"/>
                </a:cubicBezTo>
                <a:cubicBezTo>
                  <a:pt x="67" y="3"/>
                  <a:pt x="67" y="3"/>
                  <a:pt x="67" y="3"/>
                </a:cubicBezTo>
                <a:cubicBezTo>
                  <a:pt x="67" y="1"/>
                  <a:pt x="65" y="0"/>
                  <a:pt x="63" y="0"/>
                </a:cubicBezTo>
                <a:cubicBezTo>
                  <a:pt x="52" y="0"/>
                  <a:pt x="52" y="0"/>
                  <a:pt x="52" y="0"/>
                </a:cubicBezTo>
                <a:cubicBezTo>
                  <a:pt x="50" y="0"/>
                  <a:pt x="48" y="1"/>
                  <a:pt x="48" y="3"/>
                </a:cubicBezTo>
                <a:cubicBezTo>
                  <a:pt x="48" y="18"/>
                  <a:pt x="48" y="18"/>
                  <a:pt x="48" y="18"/>
                </a:cubicBezTo>
                <a:cubicBezTo>
                  <a:pt x="48" y="20"/>
                  <a:pt x="47" y="22"/>
                  <a:pt x="45" y="22"/>
                </a:cubicBezTo>
                <a:cubicBezTo>
                  <a:pt x="41" y="24"/>
                  <a:pt x="41" y="24"/>
                  <a:pt x="41" y="24"/>
                </a:cubicBezTo>
                <a:cubicBezTo>
                  <a:pt x="40" y="25"/>
                  <a:pt x="37" y="24"/>
                  <a:pt x="36" y="23"/>
                </a:cubicBezTo>
                <a:cubicBezTo>
                  <a:pt x="26" y="13"/>
                  <a:pt x="26" y="13"/>
                  <a:pt x="26" y="13"/>
                </a:cubicBezTo>
                <a:cubicBezTo>
                  <a:pt x="25" y="11"/>
                  <a:pt x="22" y="11"/>
                  <a:pt x="21" y="13"/>
                </a:cubicBezTo>
                <a:cubicBezTo>
                  <a:pt x="13" y="21"/>
                  <a:pt x="13" y="21"/>
                  <a:pt x="13" y="21"/>
                </a:cubicBezTo>
                <a:cubicBezTo>
                  <a:pt x="12" y="22"/>
                  <a:pt x="12" y="24"/>
                  <a:pt x="13" y="26"/>
                </a:cubicBezTo>
                <a:cubicBezTo>
                  <a:pt x="23" y="36"/>
                  <a:pt x="23" y="36"/>
                  <a:pt x="23" y="36"/>
                </a:cubicBezTo>
                <a:cubicBezTo>
                  <a:pt x="24" y="37"/>
                  <a:pt x="25" y="40"/>
                  <a:pt x="24" y="41"/>
                </a:cubicBezTo>
                <a:cubicBezTo>
                  <a:pt x="22" y="45"/>
                  <a:pt x="22" y="45"/>
                  <a:pt x="22" y="45"/>
                </a:cubicBezTo>
                <a:cubicBezTo>
                  <a:pt x="22" y="47"/>
                  <a:pt x="20" y="48"/>
                  <a:pt x="18" y="48"/>
                </a:cubicBezTo>
                <a:cubicBezTo>
                  <a:pt x="4" y="48"/>
                  <a:pt x="4" y="48"/>
                  <a:pt x="4" y="48"/>
                </a:cubicBezTo>
                <a:cubicBezTo>
                  <a:pt x="2" y="48"/>
                  <a:pt x="0" y="50"/>
                  <a:pt x="0" y="52"/>
                </a:cubicBezTo>
                <a:cubicBezTo>
                  <a:pt x="0" y="63"/>
                  <a:pt x="0" y="63"/>
                  <a:pt x="0" y="63"/>
                </a:cubicBezTo>
                <a:cubicBezTo>
                  <a:pt x="0" y="65"/>
                  <a:pt x="2" y="66"/>
                  <a:pt x="4" y="66"/>
                </a:cubicBezTo>
                <a:cubicBezTo>
                  <a:pt x="18" y="66"/>
                  <a:pt x="18" y="66"/>
                  <a:pt x="18" y="66"/>
                </a:cubicBezTo>
                <a:cubicBezTo>
                  <a:pt x="20" y="66"/>
                  <a:pt x="22" y="68"/>
                  <a:pt x="22" y="70"/>
                </a:cubicBezTo>
                <a:cubicBezTo>
                  <a:pt x="24" y="73"/>
                  <a:pt x="24" y="73"/>
                  <a:pt x="24" y="73"/>
                </a:cubicBezTo>
                <a:cubicBezTo>
                  <a:pt x="25" y="75"/>
                  <a:pt x="24" y="78"/>
                  <a:pt x="23" y="79"/>
                </a:cubicBezTo>
                <a:cubicBezTo>
                  <a:pt x="13" y="89"/>
                  <a:pt x="13" y="89"/>
                  <a:pt x="13" y="89"/>
                </a:cubicBezTo>
                <a:cubicBezTo>
                  <a:pt x="12" y="90"/>
                  <a:pt x="12" y="93"/>
                  <a:pt x="13" y="94"/>
                </a:cubicBezTo>
                <a:cubicBezTo>
                  <a:pt x="21" y="102"/>
                  <a:pt x="21" y="102"/>
                  <a:pt x="21" y="102"/>
                </a:cubicBezTo>
                <a:cubicBezTo>
                  <a:pt x="22" y="103"/>
                  <a:pt x="25" y="103"/>
                  <a:pt x="26" y="102"/>
                </a:cubicBezTo>
                <a:cubicBezTo>
                  <a:pt x="36" y="92"/>
                  <a:pt x="36" y="92"/>
                  <a:pt x="36" y="92"/>
                </a:cubicBezTo>
                <a:cubicBezTo>
                  <a:pt x="37" y="90"/>
                  <a:pt x="40" y="90"/>
                  <a:pt x="41" y="91"/>
                </a:cubicBezTo>
                <a:cubicBezTo>
                  <a:pt x="45" y="92"/>
                  <a:pt x="45" y="92"/>
                  <a:pt x="45" y="92"/>
                </a:cubicBezTo>
                <a:cubicBezTo>
                  <a:pt x="47" y="93"/>
                  <a:pt x="48" y="95"/>
                  <a:pt x="48" y="97"/>
                </a:cubicBezTo>
                <a:cubicBezTo>
                  <a:pt x="48" y="111"/>
                  <a:pt x="48" y="111"/>
                  <a:pt x="48" y="111"/>
                </a:cubicBezTo>
                <a:cubicBezTo>
                  <a:pt x="48" y="113"/>
                  <a:pt x="50" y="115"/>
                  <a:pt x="52" y="115"/>
                </a:cubicBezTo>
                <a:cubicBezTo>
                  <a:pt x="63" y="115"/>
                  <a:pt x="63" y="115"/>
                  <a:pt x="63" y="115"/>
                </a:cubicBezTo>
                <a:cubicBezTo>
                  <a:pt x="65" y="115"/>
                  <a:pt x="67" y="113"/>
                  <a:pt x="67" y="111"/>
                </a:cubicBezTo>
                <a:cubicBezTo>
                  <a:pt x="67" y="97"/>
                  <a:pt x="67" y="97"/>
                  <a:pt x="67" y="97"/>
                </a:cubicBezTo>
                <a:cubicBezTo>
                  <a:pt x="67" y="95"/>
                  <a:pt x="68" y="93"/>
                  <a:pt x="70" y="92"/>
                </a:cubicBezTo>
                <a:cubicBezTo>
                  <a:pt x="74" y="91"/>
                  <a:pt x="74" y="91"/>
                  <a:pt x="74" y="91"/>
                </a:cubicBezTo>
                <a:cubicBezTo>
                  <a:pt x="75" y="90"/>
                  <a:pt x="78" y="90"/>
                  <a:pt x="79" y="92"/>
                </a:cubicBezTo>
                <a:cubicBezTo>
                  <a:pt x="89" y="102"/>
                  <a:pt x="89" y="102"/>
                  <a:pt x="89" y="102"/>
                </a:cubicBezTo>
                <a:cubicBezTo>
                  <a:pt x="91" y="103"/>
                  <a:pt x="93" y="103"/>
                  <a:pt x="94" y="102"/>
                </a:cubicBezTo>
                <a:cubicBezTo>
                  <a:pt x="102" y="94"/>
                  <a:pt x="102" y="94"/>
                  <a:pt x="102" y="94"/>
                </a:cubicBezTo>
                <a:cubicBezTo>
                  <a:pt x="104" y="93"/>
                  <a:pt x="104" y="90"/>
                  <a:pt x="102" y="89"/>
                </a:cubicBezTo>
                <a:cubicBezTo>
                  <a:pt x="92" y="79"/>
                  <a:pt x="92" y="79"/>
                  <a:pt x="92" y="79"/>
                </a:cubicBezTo>
                <a:cubicBezTo>
                  <a:pt x="91" y="78"/>
                  <a:pt x="90" y="75"/>
                  <a:pt x="91" y="73"/>
                </a:cubicBezTo>
                <a:cubicBezTo>
                  <a:pt x="93" y="70"/>
                  <a:pt x="93" y="70"/>
                  <a:pt x="93" y="70"/>
                </a:cubicBezTo>
                <a:cubicBezTo>
                  <a:pt x="93" y="68"/>
                  <a:pt x="95" y="66"/>
                  <a:pt x="97" y="66"/>
                </a:cubicBezTo>
                <a:cubicBezTo>
                  <a:pt x="112" y="66"/>
                  <a:pt x="112" y="66"/>
                  <a:pt x="112" y="66"/>
                </a:cubicBezTo>
                <a:cubicBezTo>
                  <a:pt x="113" y="66"/>
                  <a:pt x="115" y="65"/>
                  <a:pt x="115" y="63"/>
                </a:cubicBezTo>
                <a:cubicBezTo>
                  <a:pt x="115" y="52"/>
                  <a:pt x="115" y="52"/>
                  <a:pt x="115" y="52"/>
                </a:cubicBezTo>
                <a:cubicBezTo>
                  <a:pt x="115" y="50"/>
                  <a:pt x="113" y="48"/>
                  <a:pt x="112" y="48"/>
                </a:cubicBezTo>
                <a:close/>
                <a:moveTo>
                  <a:pt x="58" y="79"/>
                </a:moveTo>
                <a:cubicBezTo>
                  <a:pt x="46" y="79"/>
                  <a:pt x="36" y="69"/>
                  <a:pt x="36" y="57"/>
                </a:cubicBezTo>
                <a:cubicBezTo>
                  <a:pt x="36" y="46"/>
                  <a:pt x="46" y="36"/>
                  <a:pt x="58" y="36"/>
                </a:cubicBezTo>
                <a:cubicBezTo>
                  <a:pt x="69" y="36"/>
                  <a:pt x="79" y="46"/>
                  <a:pt x="79" y="57"/>
                </a:cubicBezTo>
                <a:cubicBezTo>
                  <a:pt x="79" y="69"/>
                  <a:pt x="69" y="79"/>
                  <a:pt x="58" y="79"/>
                </a:cubicBezTo>
                <a:close/>
                <a:moveTo>
                  <a:pt x="58" y="48"/>
                </a:moveTo>
                <a:cubicBezTo>
                  <a:pt x="53" y="48"/>
                  <a:pt x="49" y="52"/>
                  <a:pt x="49" y="57"/>
                </a:cubicBezTo>
                <a:cubicBezTo>
                  <a:pt x="49" y="62"/>
                  <a:pt x="53" y="66"/>
                  <a:pt x="58" y="66"/>
                </a:cubicBezTo>
                <a:cubicBezTo>
                  <a:pt x="63" y="66"/>
                  <a:pt x="67" y="62"/>
                  <a:pt x="67" y="57"/>
                </a:cubicBezTo>
                <a:cubicBezTo>
                  <a:pt x="67" y="52"/>
                  <a:pt x="63" y="48"/>
                  <a:pt x="58" y="4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cxnSp>
        <p:nvCxnSpPr>
          <p:cNvPr id="64" name="直接连接符 63"/>
          <p:cNvCxnSpPr/>
          <p:nvPr/>
        </p:nvCxnSpPr>
        <p:spPr>
          <a:xfrm>
            <a:off x="1710190" y="5169358"/>
            <a:ext cx="8771621"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1874403" y="5255356"/>
            <a:ext cx="8443195" cy="584775"/>
          </a:xfrm>
          <a:prstGeom prst="rect">
            <a:avLst/>
          </a:prstGeom>
          <a:noFill/>
        </p:spPr>
        <p:txBody>
          <a:bodyPr wrap="square" rtlCol="0">
            <a:spAutoFit/>
          </a:bodyPr>
          <a:lstStyle/>
          <a:p>
            <a:pPr algn="just"/>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制作团队，有人人都能快速提升的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培训。清晰、美观、创意、有效、超值、保密，是他们为数百家客户带来意想不到的价值。</a:t>
            </a:r>
          </a:p>
        </p:txBody>
      </p:sp>
      <p:sp>
        <p:nvSpPr>
          <p:cNvPr id="2" name="标题 1"/>
          <p:cNvSpPr>
            <a:spLocks noGrp="1"/>
          </p:cNvSpPr>
          <p:nvPr>
            <p:ph type="title"/>
          </p:nvPr>
        </p:nvSpPr>
        <p:spPr/>
        <p:txBody>
          <a:bodyPr/>
          <a:lstStyle/>
          <a:p>
            <a:r>
              <a:rPr lang="zh-CN" altLang="en-US" dirty="0">
                <a:ea typeface="微软雅黑" panose="020B0503020204020204" pitchFamily="34" charset="-122"/>
              </a:rPr>
              <a:t>五项对比关系图表</a:t>
            </a:r>
          </a:p>
        </p:txBody>
      </p:sp>
      <p:sp>
        <p:nvSpPr>
          <p:cNvPr id="66" name="椭圆 145">
            <a:extLst>
              <a:ext uri="{FF2B5EF4-FFF2-40B4-BE49-F238E27FC236}">
                <a16:creationId xmlns:a16="http://schemas.microsoft.com/office/drawing/2014/main" id="{5229658C-538B-41A0-B275-0EDA6B2EF3E4}"/>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67" name="矩形 66">
            <a:extLst>
              <a:ext uri="{FF2B5EF4-FFF2-40B4-BE49-F238E27FC236}">
                <a16:creationId xmlns:a16="http://schemas.microsoft.com/office/drawing/2014/main" id="{093C3325-B57D-4DAA-BA3D-E4666192CB82}"/>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36</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3030952840"/>
      </p:ext>
    </p:extLst>
  </p:cSld>
  <p:clrMapOvr>
    <a:masterClrMapping/>
  </p:clrMapOvr>
  <p:transition spd="slow" advTm="3000">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1710272" y="1663037"/>
            <a:ext cx="1820401" cy="1820402"/>
            <a:chOff x="1367367" y="1923540"/>
            <a:chExt cx="2091076" cy="2091076"/>
          </a:xfrm>
        </p:grpSpPr>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452218" y="2113785"/>
              <a:ext cx="1921373" cy="1710589"/>
            </a:xfrm>
            <a:custGeom>
              <a:avLst/>
              <a:gdLst>
                <a:gd name="connsiteX0" fmla="*/ 0 w 2579915"/>
                <a:gd name="connsiteY0" fmla="*/ 0 h 2296885"/>
                <a:gd name="connsiteX1" fmla="*/ 2579915 w 2579915"/>
                <a:gd name="connsiteY1" fmla="*/ 0 h 2296885"/>
                <a:gd name="connsiteX2" fmla="*/ 2579915 w 2579915"/>
                <a:gd name="connsiteY2" fmla="*/ 2296885 h 2296885"/>
                <a:gd name="connsiteX3" fmla="*/ 0 w 2579915"/>
                <a:gd name="connsiteY3" fmla="*/ 2296885 h 2296885"/>
              </a:gdLst>
              <a:ahLst/>
              <a:cxnLst>
                <a:cxn ang="0">
                  <a:pos x="connsiteX0" y="connsiteY0"/>
                </a:cxn>
                <a:cxn ang="0">
                  <a:pos x="connsiteX1" y="connsiteY1"/>
                </a:cxn>
                <a:cxn ang="0">
                  <a:pos x="connsiteX2" y="connsiteY2"/>
                </a:cxn>
                <a:cxn ang="0">
                  <a:pos x="connsiteX3" y="connsiteY3"/>
                </a:cxn>
              </a:cxnLst>
              <a:rect l="l" t="t" r="r" b="b"/>
              <a:pathLst>
                <a:path w="2579915" h="2296885">
                  <a:moveTo>
                    <a:pt x="0" y="0"/>
                  </a:moveTo>
                  <a:lnTo>
                    <a:pt x="2579915" y="0"/>
                  </a:lnTo>
                  <a:lnTo>
                    <a:pt x="2579915" y="2296885"/>
                  </a:lnTo>
                  <a:lnTo>
                    <a:pt x="0" y="2296885"/>
                  </a:lnTo>
                  <a:close/>
                </a:path>
              </a:pathLst>
            </a:custGeom>
          </p:spPr>
        </p:pic>
        <p:grpSp>
          <p:nvGrpSpPr>
            <p:cNvPr id="15" name="组合 14"/>
            <p:cNvGrpSpPr/>
            <p:nvPr/>
          </p:nvGrpSpPr>
          <p:grpSpPr>
            <a:xfrm>
              <a:off x="1367367" y="1923540"/>
              <a:ext cx="2091076" cy="2091076"/>
              <a:chOff x="4742449" y="2216782"/>
              <a:chExt cx="3801476" cy="3801476"/>
            </a:xfrm>
          </p:grpSpPr>
          <p:sp>
            <p:nvSpPr>
              <p:cNvPr id="14" name="任意多边形 13"/>
              <p:cNvSpPr/>
              <p:nvPr/>
            </p:nvSpPr>
            <p:spPr>
              <a:xfrm>
                <a:off x="4742449" y="2216782"/>
                <a:ext cx="3801476" cy="3801476"/>
              </a:xfrm>
              <a:custGeom>
                <a:avLst/>
                <a:gdLst>
                  <a:gd name="connsiteX0" fmla="*/ 627244 w 3801476"/>
                  <a:gd name="connsiteY0" fmla="*/ 310063 h 3801476"/>
                  <a:gd name="connsiteX1" fmla="*/ 310063 w 3801476"/>
                  <a:gd name="connsiteY1" fmla="*/ 627244 h 3801476"/>
                  <a:gd name="connsiteX2" fmla="*/ 310063 w 3801476"/>
                  <a:gd name="connsiteY2" fmla="*/ 3174232 h 3801476"/>
                  <a:gd name="connsiteX3" fmla="*/ 627244 w 3801476"/>
                  <a:gd name="connsiteY3" fmla="*/ 3491413 h 3801476"/>
                  <a:gd name="connsiteX4" fmla="*/ 3174232 w 3801476"/>
                  <a:gd name="connsiteY4" fmla="*/ 3491413 h 3801476"/>
                  <a:gd name="connsiteX5" fmla="*/ 3491413 w 3801476"/>
                  <a:gd name="connsiteY5" fmla="*/ 3174232 h 3801476"/>
                  <a:gd name="connsiteX6" fmla="*/ 3491413 w 3801476"/>
                  <a:gd name="connsiteY6" fmla="*/ 627244 h 3801476"/>
                  <a:gd name="connsiteX7" fmla="*/ 3174232 w 3801476"/>
                  <a:gd name="connsiteY7" fmla="*/ 310063 h 3801476"/>
                  <a:gd name="connsiteX8" fmla="*/ 379007 w 3801476"/>
                  <a:gd name="connsiteY8" fmla="*/ 0 h 3801476"/>
                  <a:gd name="connsiteX9" fmla="*/ 3422469 w 3801476"/>
                  <a:gd name="connsiteY9" fmla="*/ 0 h 3801476"/>
                  <a:gd name="connsiteX10" fmla="*/ 3801476 w 3801476"/>
                  <a:gd name="connsiteY10" fmla="*/ 379007 h 3801476"/>
                  <a:gd name="connsiteX11" fmla="*/ 3801476 w 3801476"/>
                  <a:gd name="connsiteY11" fmla="*/ 3422469 h 3801476"/>
                  <a:gd name="connsiteX12" fmla="*/ 3422469 w 3801476"/>
                  <a:gd name="connsiteY12" fmla="*/ 3801476 h 3801476"/>
                  <a:gd name="connsiteX13" fmla="*/ 379007 w 3801476"/>
                  <a:gd name="connsiteY13" fmla="*/ 3801476 h 3801476"/>
                  <a:gd name="connsiteX14" fmla="*/ 0 w 3801476"/>
                  <a:gd name="connsiteY14" fmla="*/ 3422469 h 3801476"/>
                  <a:gd name="connsiteX15" fmla="*/ 0 w 3801476"/>
                  <a:gd name="connsiteY15" fmla="*/ 379007 h 3801476"/>
                  <a:gd name="connsiteX16" fmla="*/ 379007 w 3801476"/>
                  <a:gd name="connsiteY16" fmla="*/ 0 h 380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1476" h="3801476">
                    <a:moveTo>
                      <a:pt x="627244" y="310063"/>
                    </a:moveTo>
                    <a:cubicBezTo>
                      <a:pt x="452070" y="310063"/>
                      <a:pt x="310063" y="452070"/>
                      <a:pt x="310063" y="627244"/>
                    </a:cubicBezTo>
                    <a:lnTo>
                      <a:pt x="310063" y="3174232"/>
                    </a:lnTo>
                    <a:cubicBezTo>
                      <a:pt x="310063" y="3349406"/>
                      <a:pt x="452070" y="3491413"/>
                      <a:pt x="627244" y="3491413"/>
                    </a:cubicBezTo>
                    <a:lnTo>
                      <a:pt x="3174232" y="3491413"/>
                    </a:lnTo>
                    <a:cubicBezTo>
                      <a:pt x="3349406" y="3491413"/>
                      <a:pt x="3491413" y="3349406"/>
                      <a:pt x="3491413" y="3174232"/>
                    </a:cubicBezTo>
                    <a:lnTo>
                      <a:pt x="3491413" y="627244"/>
                    </a:lnTo>
                    <a:cubicBezTo>
                      <a:pt x="3491413" y="452070"/>
                      <a:pt x="3349406" y="310063"/>
                      <a:pt x="3174232" y="310063"/>
                    </a:cubicBezTo>
                    <a:close/>
                    <a:moveTo>
                      <a:pt x="379007" y="0"/>
                    </a:moveTo>
                    <a:lnTo>
                      <a:pt x="3422469" y="0"/>
                    </a:lnTo>
                    <a:cubicBezTo>
                      <a:pt x="3631789" y="0"/>
                      <a:pt x="3801476" y="169687"/>
                      <a:pt x="3801476" y="379007"/>
                    </a:cubicBezTo>
                    <a:lnTo>
                      <a:pt x="3801476" y="3422469"/>
                    </a:lnTo>
                    <a:cubicBezTo>
                      <a:pt x="3801476" y="3631789"/>
                      <a:pt x="3631789" y="3801476"/>
                      <a:pt x="3422469" y="3801476"/>
                    </a:cubicBezTo>
                    <a:lnTo>
                      <a:pt x="379007" y="3801476"/>
                    </a:lnTo>
                    <a:cubicBezTo>
                      <a:pt x="169687" y="3801476"/>
                      <a:pt x="0" y="3631789"/>
                      <a:pt x="0" y="3422469"/>
                    </a:cubicBezTo>
                    <a:lnTo>
                      <a:pt x="0" y="379007"/>
                    </a:lnTo>
                    <a:cubicBezTo>
                      <a:pt x="0" y="169687"/>
                      <a:pt x="169687" y="0"/>
                      <a:pt x="379007" y="0"/>
                    </a:cubicBezTo>
                    <a:close/>
                  </a:path>
                </a:pathLst>
              </a:custGeom>
              <a:gradFill flip="none" rotWithShape="1">
                <a:gsLst>
                  <a:gs pos="0">
                    <a:schemeClr val="bg1">
                      <a:lumMod val="95000"/>
                    </a:schemeClr>
                  </a:gs>
                  <a:gs pos="100000">
                    <a:schemeClr val="bg1">
                      <a:lumMod val="75000"/>
                    </a:schemeClr>
                  </a:gs>
                </a:gsLst>
                <a:lin ang="2700000" scaled="1"/>
                <a:tileRect/>
              </a:gradFill>
              <a:ln w="25400">
                <a:noFill/>
              </a:ln>
              <a:effectLst>
                <a:outerShdw blurRad="177800" dist="889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1" name="圆角矩形 10"/>
              <p:cNvSpPr/>
              <p:nvPr/>
            </p:nvSpPr>
            <p:spPr>
              <a:xfrm>
                <a:off x="5052512" y="2526845"/>
                <a:ext cx="3181350" cy="3181350"/>
              </a:xfrm>
              <a:prstGeom prst="roundRect">
                <a:avLst>
                  <a:gd name="adj" fmla="val 9970"/>
                </a:avLst>
              </a:prstGeom>
              <a:noFill/>
              <a:ln w="76200">
                <a:gradFill flip="none" rotWithShape="1">
                  <a:gsLst>
                    <a:gs pos="100000">
                      <a:schemeClr val="bg1">
                        <a:lumMod val="96000"/>
                      </a:schemeClr>
                    </a:gs>
                    <a:gs pos="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3" name="圆角矩形 12"/>
              <p:cNvSpPr/>
              <p:nvPr/>
            </p:nvSpPr>
            <p:spPr>
              <a:xfrm>
                <a:off x="4742449" y="2216782"/>
                <a:ext cx="3801476" cy="3801476"/>
              </a:xfrm>
              <a:prstGeom prst="roundRect">
                <a:avLst>
                  <a:gd name="adj" fmla="val 9970"/>
                </a:avLst>
              </a:prstGeom>
              <a:noFill/>
              <a:ln w="22225">
                <a:gradFill flip="none" rotWithShape="1">
                  <a:gsLst>
                    <a:gs pos="0">
                      <a:schemeClr val="bg1"/>
                    </a:gs>
                    <a:gs pos="10000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grpSp>
        <p:nvGrpSpPr>
          <p:cNvPr id="36" name="组合 35"/>
          <p:cNvGrpSpPr/>
          <p:nvPr/>
        </p:nvGrpSpPr>
        <p:grpSpPr>
          <a:xfrm>
            <a:off x="4025906" y="1663037"/>
            <a:ext cx="1820401" cy="1820402"/>
            <a:chOff x="3751324" y="1923540"/>
            <a:chExt cx="2091076" cy="2091076"/>
          </a:xfrm>
        </p:grpSpPr>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907120" y="2113785"/>
              <a:ext cx="1921373" cy="1710587"/>
            </a:xfrm>
            <a:custGeom>
              <a:avLst/>
              <a:gdLst>
                <a:gd name="connsiteX0" fmla="*/ 0 w 2579915"/>
                <a:gd name="connsiteY0" fmla="*/ 0 h 2296884"/>
                <a:gd name="connsiteX1" fmla="*/ 2579915 w 2579915"/>
                <a:gd name="connsiteY1" fmla="*/ 0 h 2296884"/>
                <a:gd name="connsiteX2" fmla="*/ 2579915 w 2579915"/>
                <a:gd name="connsiteY2" fmla="*/ 2296884 h 2296884"/>
                <a:gd name="connsiteX3" fmla="*/ 0 w 2579915"/>
                <a:gd name="connsiteY3" fmla="*/ 2296884 h 2296884"/>
              </a:gdLst>
              <a:ahLst/>
              <a:cxnLst>
                <a:cxn ang="0">
                  <a:pos x="connsiteX0" y="connsiteY0"/>
                </a:cxn>
                <a:cxn ang="0">
                  <a:pos x="connsiteX1" y="connsiteY1"/>
                </a:cxn>
                <a:cxn ang="0">
                  <a:pos x="connsiteX2" y="connsiteY2"/>
                </a:cxn>
                <a:cxn ang="0">
                  <a:pos x="connsiteX3" y="connsiteY3"/>
                </a:cxn>
              </a:cxnLst>
              <a:rect l="l" t="t" r="r" b="b"/>
              <a:pathLst>
                <a:path w="2579915" h="2296884">
                  <a:moveTo>
                    <a:pt x="0" y="0"/>
                  </a:moveTo>
                  <a:lnTo>
                    <a:pt x="2579915" y="0"/>
                  </a:lnTo>
                  <a:lnTo>
                    <a:pt x="2579915" y="2296884"/>
                  </a:lnTo>
                  <a:lnTo>
                    <a:pt x="0" y="2296884"/>
                  </a:lnTo>
                  <a:close/>
                </a:path>
              </a:pathLst>
            </a:custGeom>
          </p:spPr>
        </p:pic>
        <p:grpSp>
          <p:nvGrpSpPr>
            <p:cNvPr id="17" name="组合 16"/>
            <p:cNvGrpSpPr/>
            <p:nvPr/>
          </p:nvGrpSpPr>
          <p:grpSpPr>
            <a:xfrm>
              <a:off x="3751324" y="1923540"/>
              <a:ext cx="2091076" cy="2091076"/>
              <a:chOff x="4742449" y="2216782"/>
              <a:chExt cx="3801476" cy="3801476"/>
            </a:xfrm>
          </p:grpSpPr>
          <p:sp>
            <p:nvSpPr>
              <p:cNvPr id="18" name="任意多边形 17"/>
              <p:cNvSpPr/>
              <p:nvPr/>
            </p:nvSpPr>
            <p:spPr>
              <a:xfrm>
                <a:off x="4742449" y="2216782"/>
                <a:ext cx="3801476" cy="3801476"/>
              </a:xfrm>
              <a:custGeom>
                <a:avLst/>
                <a:gdLst>
                  <a:gd name="connsiteX0" fmla="*/ 627244 w 3801476"/>
                  <a:gd name="connsiteY0" fmla="*/ 310063 h 3801476"/>
                  <a:gd name="connsiteX1" fmla="*/ 310063 w 3801476"/>
                  <a:gd name="connsiteY1" fmla="*/ 627244 h 3801476"/>
                  <a:gd name="connsiteX2" fmla="*/ 310063 w 3801476"/>
                  <a:gd name="connsiteY2" fmla="*/ 3174232 h 3801476"/>
                  <a:gd name="connsiteX3" fmla="*/ 627244 w 3801476"/>
                  <a:gd name="connsiteY3" fmla="*/ 3491413 h 3801476"/>
                  <a:gd name="connsiteX4" fmla="*/ 3174232 w 3801476"/>
                  <a:gd name="connsiteY4" fmla="*/ 3491413 h 3801476"/>
                  <a:gd name="connsiteX5" fmla="*/ 3491413 w 3801476"/>
                  <a:gd name="connsiteY5" fmla="*/ 3174232 h 3801476"/>
                  <a:gd name="connsiteX6" fmla="*/ 3491413 w 3801476"/>
                  <a:gd name="connsiteY6" fmla="*/ 627244 h 3801476"/>
                  <a:gd name="connsiteX7" fmla="*/ 3174232 w 3801476"/>
                  <a:gd name="connsiteY7" fmla="*/ 310063 h 3801476"/>
                  <a:gd name="connsiteX8" fmla="*/ 379007 w 3801476"/>
                  <a:gd name="connsiteY8" fmla="*/ 0 h 3801476"/>
                  <a:gd name="connsiteX9" fmla="*/ 3422469 w 3801476"/>
                  <a:gd name="connsiteY9" fmla="*/ 0 h 3801476"/>
                  <a:gd name="connsiteX10" fmla="*/ 3801476 w 3801476"/>
                  <a:gd name="connsiteY10" fmla="*/ 379007 h 3801476"/>
                  <a:gd name="connsiteX11" fmla="*/ 3801476 w 3801476"/>
                  <a:gd name="connsiteY11" fmla="*/ 3422469 h 3801476"/>
                  <a:gd name="connsiteX12" fmla="*/ 3422469 w 3801476"/>
                  <a:gd name="connsiteY12" fmla="*/ 3801476 h 3801476"/>
                  <a:gd name="connsiteX13" fmla="*/ 379007 w 3801476"/>
                  <a:gd name="connsiteY13" fmla="*/ 3801476 h 3801476"/>
                  <a:gd name="connsiteX14" fmla="*/ 0 w 3801476"/>
                  <a:gd name="connsiteY14" fmla="*/ 3422469 h 3801476"/>
                  <a:gd name="connsiteX15" fmla="*/ 0 w 3801476"/>
                  <a:gd name="connsiteY15" fmla="*/ 379007 h 3801476"/>
                  <a:gd name="connsiteX16" fmla="*/ 379007 w 3801476"/>
                  <a:gd name="connsiteY16" fmla="*/ 0 h 380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1476" h="3801476">
                    <a:moveTo>
                      <a:pt x="627244" y="310063"/>
                    </a:moveTo>
                    <a:cubicBezTo>
                      <a:pt x="452070" y="310063"/>
                      <a:pt x="310063" y="452070"/>
                      <a:pt x="310063" y="627244"/>
                    </a:cubicBezTo>
                    <a:lnTo>
                      <a:pt x="310063" y="3174232"/>
                    </a:lnTo>
                    <a:cubicBezTo>
                      <a:pt x="310063" y="3349406"/>
                      <a:pt x="452070" y="3491413"/>
                      <a:pt x="627244" y="3491413"/>
                    </a:cubicBezTo>
                    <a:lnTo>
                      <a:pt x="3174232" y="3491413"/>
                    </a:lnTo>
                    <a:cubicBezTo>
                      <a:pt x="3349406" y="3491413"/>
                      <a:pt x="3491413" y="3349406"/>
                      <a:pt x="3491413" y="3174232"/>
                    </a:cubicBezTo>
                    <a:lnTo>
                      <a:pt x="3491413" y="627244"/>
                    </a:lnTo>
                    <a:cubicBezTo>
                      <a:pt x="3491413" y="452070"/>
                      <a:pt x="3349406" y="310063"/>
                      <a:pt x="3174232" y="310063"/>
                    </a:cubicBezTo>
                    <a:close/>
                    <a:moveTo>
                      <a:pt x="379007" y="0"/>
                    </a:moveTo>
                    <a:lnTo>
                      <a:pt x="3422469" y="0"/>
                    </a:lnTo>
                    <a:cubicBezTo>
                      <a:pt x="3631789" y="0"/>
                      <a:pt x="3801476" y="169687"/>
                      <a:pt x="3801476" y="379007"/>
                    </a:cubicBezTo>
                    <a:lnTo>
                      <a:pt x="3801476" y="3422469"/>
                    </a:lnTo>
                    <a:cubicBezTo>
                      <a:pt x="3801476" y="3631789"/>
                      <a:pt x="3631789" y="3801476"/>
                      <a:pt x="3422469" y="3801476"/>
                    </a:cubicBezTo>
                    <a:lnTo>
                      <a:pt x="379007" y="3801476"/>
                    </a:lnTo>
                    <a:cubicBezTo>
                      <a:pt x="169687" y="3801476"/>
                      <a:pt x="0" y="3631789"/>
                      <a:pt x="0" y="3422469"/>
                    </a:cubicBezTo>
                    <a:lnTo>
                      <a:pt x="0" y="379007"/>
                    </a:lnTo>
                    <a:cubicBezTo>
                      <a:pt x="0" y="169687"/>
                      <a:pt x="169687" y="0"/>
                      <a:pt x="379007" y="0"/>
                    </a:cubicBezTo>
                    <a:close/>
                  </a:path>
                </a:pathLst>
              </a:custGeom>
              <a:gradFill flip="none" rotWithShape="1">
                <a:gsLst>
                  <a:gs pos="0">
                    <a:schemeClr val="bg1">
                      <a:lumMod val="95000"/>
                    </a:schemeClr>
                  </a:gs>
                  <a:gs pos="100000">
                    <a:schemeClr val="bg1">
                      <a:lumMod val="75000"/>
                    </a:schemeClr>
                  </a:gs>
                </a:gsLst>
                <a:lin ang="2700000" scaled="1"/>
                <a:tileRect/>
              </a:gradFill>
              <a:ln w="25400">
                <a:noFill/>
              </a:ln>
              <a:effectLst>
                <a:outerShdw blurRad="177800" dist="889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9" name="圆角矩形 18"/>
              <p:cNvSpPr/>
              <p:nvPr/>
            </p:nvSpPr>
            <p:spPr>
              <a:xfrm>
                <a:off x="5052512" y="2526845"/>
                <a:ext cx="3181350" cy="3181350"/>
              </a:xfrm>
              <a:prstGeom prst="roundRect">
                <a:avLst>
                  <a:gd name="adj" fmla="val 9970"/>
                </a:avLst>
              </a:prstGeom>
              <a:noFill/>
              <a:ln w="76200">
                <a:gradFill flip="none" rotWithShape="1">
                  <a:gsLst>
                    <a:gs pos="100000">
                      <a:schemeClr val="bg1">
                        <a:lumMod val="96000"/>
                      </a:schemeClr>
                    </a:gs>
                    <a:gs pos="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20" name="圆角矩形 19"/>
              <p:cNvSpPr/>
              <p:nvPr/>
            </p:nvSpPr>
            <p:spPr>
              <a:xfrm>
                <a:off x="4742449" y="2216782"/>
                <a:ext cx="3801476" cy="3801476"/>
              </a:xfrm>
              <a:prstGeom prst="roundRect">
                <a:avLst>
                  <a:gd name="adj" fmla="val 9970"/>
                </a:avLst>
              </a:prstGeom>
              <a:noFill/>
              <a:ln w="22225">
                <a:gradFill flip="none" rotWithShape="1">
                  <a:gsLst>
                    <a:gs pos="0">
                      <a:schemeClr val="bg1"/>
                    </a:gs>
                    <a:gs pos="10000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grpSp>
        <p:nvGrpSpPr>
          <p:cNvPr id="37" name="组合 36"/>
          <p:cNvGrpSpPr/>
          <p:nvPr/>
        </p:nvGrpSpPr>
        <p:grpSpPr>
          <a:xfrm>
            <a:off x="6337936" y="1663037"/>
            <a:ext cx="1827608" cy="1820402"/>
            <a:chOff x="6258959" y="1923540"/>
            <a:chExt cx="2099355" cy="2091076"/>
          </a:xfrm>
        </p:grpSpPr>
        <p:pic>
          <p:nvPicPr>
            <p:cNvPr id="7" name="图片 6"/>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436941" y="2113786"/>
              <a:ext cx="1921373" cy="1710589"/>
            </a:xfrm>
            <a:custGeom>
              <a:avLst/>
              <a:gdLst>
                <a:gd name="connsiteX0" fmla="*/ 0 w 2579915"/>
                <a:gd name="connsiteY0" fmla="*/ 0 h 2296885"/>
                <a:gd name="connsiteX1" fmla="*/ 2579915 w 2579915"/>
                <a:gd name="connsiteY1" fmla="*/ 0 h 2296885"/>
                <a:gd name="connsiteX2" fmla="*/ 2579915 w 2579915"/>
                <a:gd name="connsiteY2" fmla="*/ 2296885 h 2296885"/>
                <a:gd name="connsiteX3" fmla="*/ 0 w 2579915"/>
                <a:gd name="connsiteY3" fmla="*/ 2296885 h 2296885"/>
              </a:gdLst>
              <a:ahLst/>
              <a:cxnLst>
                <a:cxn ang="0">
                  <a:pos x="connsiteX0" y="connsiteY0"/>
                </a:cxn>
                <a:cxn ang="0">
                  <a:pos x="connsiteX1" y="connsiteY1"/>
                </a:cxn>
                <a:cxn ang="0">
                  <a:pos x="connsiteX2" y="connsiteY2"/>
                </a:cxn>
                <a:cxn ang="0">
                  <a:pos x="connsiteX3" y="connsiteY3"/>
                </a:cxn>
              </a:cxnLst>
              <a:rect l="l" t="t" r="r" b="b"/>
              <a:pathLst>
                <a:path w="2579915" h="2296885">
                  <a:moveTo>
                    <a:pt x="0" y="0"/>
                  </a:moveTo>
                  <a:lnTo>
                    <a:pt x="2579915" y="0"/>
                  </a:lnTo>
                  <a:lnTo>
                    <a:pt x="2579915" y="2296885"/>
                  </a:lnTo>
                  <a:lnTo>
                    <a:pt x="0" y="2296885"/>
                  </a:lnTo>
                  <a:close/>
                </a:path>
              </a:pathLst>
            </a:custGeom>
          </p:spPr>
        </p:pic>
        <p:grpSp>
          <p:nvGrpSpPr>
            <p:cNvPr id="26" name="组合 25"/>
            <p:cNvGrpSpPr/>
            <p:nvPr/>
          </p:nvGrpSpPr>
          <p:grpSpPr>
            <a:xfrm>
              <a:off x="6258959" y="1923540"/>
              <a:ext cx="2091076" cy="2091076"/>
              <a:chOff x="4742449" y="2216782"/>
              <a:chExt cx="3801476" cy="3801476"/>
            </a:xfrm>
          </p:grpSpPr>
          <p:sp>
            <p:nvSpPr>
              <p:cNvPr id="27" name="任意多边形 26"/>
              <p:cNvSpPr/>
              <p:nvPr/>
            </p:nvSpPr>
            <p:spPr>
              <a:xfrm>
                <a:off x="4742449" y="2216782"/>
                <a:ext cx="3801476" cy="3801476"/>
              </a:xfrm>
              <a:custGeom>
                <a:avLst/>
                <a:gdLst>
                  <a:gd name="connsiteX0" fmla="*/ 627244 w 3801476"/>
                  <a:gd name="connsiteY0" fmla="*/ 310063 h 3801476"/>
                  <a:gd name="connsiteX1" fmla="*/ 310063 w 3801476"/>
                  <a:gd name="connsiteY1" fmla="*/ 627244 h 3801476"/>
                  <a:gd name="connsiteX2" fmla="*/ 310063 w 3801476"/>
                  <a:gd name="connsiteY2" fmla="*/ 3174232 h 3801476"/>
                  <a:gd name="connsiteX3" fmla="*/ 627244 w 3801476"/>
                  <a:gd name="connsiteY3" fmla="*/ 3491413 h 3801476"/>
                  <a:gd name="connsiteX4" fmla="*/ 3174232 w 3801476"/>
                  <a:gd name="connsiteY4" fmla="*/ 3491413 h 3801476"/>
                  <a:gd name="connsiteX5" fmla="*/ 3491413 w 3801476"/>
                  <a:gd name="connsiteY5" fmla="*/ 3174232 h 3801476"/>
                  <a:gd name="connsiteX6" fmla="*/ 3491413 w 3801476"/>
                  <a:gd name="connsiteY6" fmla="*/ 627244 h 3801476"/>
                  <a:gd name="connsiteX7" fmla="*/ 3174232 w 3801476"/>
                  <a:gd name="connsiteY7" fmla="*/ 310063 h 3801476"/>
                  <a:gd name="connsiteX8" fmla="*/ 379007 w 3801476"/>
                  <a:gd name="connsiteY8" fmla="*/ 0 h 3801476"/>
                  <a:gd name="connsiteX9" fmla="*/ 3422469 w 3801476"/>
                  <a:gd name="connsiteY9" fmla="*/ 0 h 3801476"/>
                  <a:gd name="connsiteX10" fmla="*/ 3801476 w 3801476"/>
                  <a:gd name="connsiteY10" fmla="*/ 379007 h 3801476"/>
                  <a:gd name="connsiteX11" fmla="*/ 3801476 w 3801476"/>
                  <a:gd name="connsiteY11" fmla="*/ 3422469 h 3801476"/>
                  <a:gd name="connsiteX12" fmla="*/ 3422469 w 3801476"/>
                  <a:gd name="connsiteY12" fmla="*/ 3801476 h 3801476"/>
                  <a:gd name="connsiteX13" fmla="*/ 379007 w 3801476"/>
                  <a:gd name="connsiteY13" fmla="*/ 3801476 h 3801476"/>
                  <a:gd name="connsiteX14" fmla="*/ 0 w 3801476"/>
                  <a:gd name="connsiteY14" fmla="*/ 3422469 h 3801476"/>
                  <a:gd name="connsiteX15" fmla="*/ 0 w 3801476"/>
                  <a:gd name="connsiteY15" fmla="*/ 379007 h 3801476"/>
                  <a:gd name="connsiteX16" fmla="*/ 379007 w 3801476"/>
                  <a:gd name="connsiteY16" fmla="*/ 0 h 380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1476" h="3801476">
                    <a:moveTo>
                      <a:pt x="627244" y="310063"/>
                    </a:moveTo>
                    <a:cubicBezTo>
                      <a:pt x="452070" y="310063"/>
                      <a:pt x="310063" y="452070"/>
                      <a:pt x="310063" y="627244"/>
                    </a:cubicBezTo>
                    <a:lnTo>
                      <a:pt x="310063" y="3174232"/>
                    </a:lnTo>
                    <a:cubicBezTo>
                      <a:pt x="310063" y="3349406"/>
                      <a:pt x="452070" y="3491413"/>
                      <a:pt x="627244" y="3491413"/>
                    </a:cubicBezTo>
                    <a:lnTo>
                      <a:pt x="3174232" y="3491413"/>
                    </a:lnTo>
                    <a:cubicBezTo>
                      <a:pt x="3349406" y="3491413"/>
                      <a:pt x="3491413" y="3349406"/>
                      <a:pt x="3491413" y="3174232"/>
                    </a:cubicBezTo>
                    <a:lnTo>
                      <a:pt x="3491413" y="627244"/>
                    </a:lnTo>
                    <a:cubicBezTo>
                      <a:pt x="3491413" y="452070"/>
                      <a:pt x="3349406" y="310063"/>
                      <a:pt x="3174232" y="310063"/>
                    </a:cubicBezTo>
                    <a:close/>
                    <a:moveTo>
                      <a:pt x="379007" y="0"/>
                    </a:moveTo>
                    <a:lnTo>
                      <a:pt x="3422469" y="0"/>
                    </a:lnTo>
                    <a:cubicBezTo>
                      <a:pt x="3631789" y="0"/>
                      <a:pt x="3801476" y="169687"/>
                      <a:pt x="3801476" y="379007"/>
                    </a:cubicBezTo>
                    <a:lnTo>
                      <a:pt x="3801476" y="3422469"/>
                    </a:lnTo>
                    <a:cubicBezTo>
                      <a:pt x="3801476" y="3631789"/>
                      <a:pt x="3631789" y="3801476"/>
                      <a:pt x="3422469" y="3801476"/>
                    </a:cubicBezTo>
                    <a:lnTo>
                      <a:pt x="379007" y="3801476"/>
                    </a:lnTo>
                    <a:cubicBezTo>
                      <a:pt x="169687" y="3801476"/>
                      <a:pt x="0" y="3631789"/>
                      <a:pt x="0" y="3422469"/>
                    </a:cubicBezTo>
                    <a:lnTo>
                      <a:pt x="0" y="379007"/>
                    </a:lnTo>
                    <a:cubicBezTo>
                      <a:pt x="0" y="169687"/>
                      <a:pt x="169687" y="0"/>
                      <a:pt x="379007" y="0"/>
                    </a:cubicBezTo>
                    <a:close/>
                  </a:path>
                </a:pathLst>
              </a:custGeom>
              <a:gradFill flip="none" rotWithShape="1">
                <a:gsLst>
                  <a:gs pos="0">
                    <a:schemeClr val="bg1">
                      <a:lumMod val="95000"/>
                    </a:schemeClr>
                  </a:gs>
                  <a:gs pos="100000">
                    <a:schemeClr val="bg1">
                      <a:lumMod val="75000"/>
                    </a:schemeClr>
                  </a:gs>
                </a:gsLst>
                <a:lin ang="2700000" scaled="1"/>
                <a:tileRect/>
              </a:gradFill>
              <a:ln w="25400">
                <a:noFill/>
              </a:ln>
              <a:effectLst>
                <a:outerShdw blurRad="177800" dist="889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28" name="圆角矩形 27"/>
              <p:cNvSpPr/>
              <p:nvPr/>
            </p:nvSpPr>
            <p:spPr>
              <a:xfrm>
                <a:off x="5052512" y="2526845"/>
                <a:ext cx="3181350" cy="3181350"/>
              </a:xfrm>
              <a:prstGeom prst="roundRect">
                <a:avLst>
                  <a:gd name="adj" fmla="val 9970"/>
                </a:avLst>
              </a:prstGeom>
              <a:noFill/>
              <a:ln w="76200">
                <a:gradFill flip="none" rotWithShape="1">
                  <a:gsLst>
                    <a:gs pos="100000">
                      <a:schemeClr val="bg1">
                        <a:lumMod val="96000"/>
                      </a:schemeClr>
                    </a:gs>
                    <a:gs pos="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29" name="圆角矩形 28"/>
              <p:cNvSpPr/>
              <p:nvPr/>
            </p:nvSpPr>
            <p:spPr>
              <a:xfrm>
                <a:off x="4742449" y="2216782"/>
                <a:ext cx="3801476" cy="3801476"/>
              </a:xfrm>
              <a:prstGeom prst="roundRect">
                <a:avLst>
                  <a:gd name="adj" fmla="val 9970"/>
                </a:avLst>
              </a:prstGeom>
              <a:noFill/>
              <a:ln w="22225">
                <a:gradFill flip="none" rotWithShape="1">
                  <a:gsLst>
                    <a:gs pos="0">
                      <a:schemeClr val="bg1"/>
                    </a:gs>
                    <a:gs pos="10000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grpSp>
        <p:nvGrpSpPr>
          <p:cNvPr id="38" name="组合 37"/>
          <p:cNvGrpSpPr/>
          <p:nvPr/>
        </p:nvGrpSpPr>
        <p:grpSpPr>
          <a:xfrm>
            <a:off x="8653018" y="1663037"/>
            <a:ext cx="1828710" cy="1820402"/>
            <a:chOff x="8787513" y="1923540"/>
            <a:chExt cx="2100620" cy="2091076"/>
          </a:xfrm>
        </p:grpSpPr>
        <p:pic>
          <p:nvPicPr>
            <p:cNvPr id="6" name="图片 5"/>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8966762" y="2113784"/>
              <a:ext cx="1921371" cy="1710589"/>
            </a:xfrm>
            <a:custGeom>
              <a:avLst/>
              <a:gdLst>
                <a:gd name="connsiteX0" fmla="*/ 0 w 2579914"/>
                <a:gd name="connsiteY0" fmla="*/ 0 h 2296885"/>
                <a:gd name="connsiteX1" fmla="*/ 2579914 w 2579914"/>
                <a:gd name="connsiteY1" fmla="*/ 0 h 2296885"/>
                <a:gd name="connsiteX2" fmla="*/ 2579914 w 2579914"/>
                <a:gd name="connsiteY2" fmla="*/ 2296885 h 2296885"/>
                <a:gd name="connsiteX3" fmla="*/ 0 w 2579914"/>
                <a:gd name="connsiteY3" fmla="*/ 2296885 h 2296885"/>
              </a:gdLst>
              <a:ahLst/>
              <a:cxnLst>
                <a:cxn ang="0">
                  <a:pos x="connsiteX0" y="connsiteY0"/>
                </a:cxn>
                <a:cxn ang="0">
                  <a:pos x="connsiteX1" y="connsiteY1"/>
                </a:cxn>
                <a:cxn ang="0">
                  <a:pos x="connsiteX2" y="connsiteY2"/>
                </a:cxn>
                <a:cxn ang="0">
                  <a:pos x="connsiteX3" y="connsiteY3"/>
                </a:cxn>
              </a:cxnLst>
              <a:rect l="l" t="t" r="r" b="b"/>
              <a:pathLst>
                <a:path w="2579914" h="2296885">
                  <a:moveTo>
                    <a:pt x="0" y="0"/>
                  </a:moveTo>
                  <a:lnTo>
                    <a:pt x="2579914" y="0"/>
                  </a:lnTo>
                  <a:lnTo>
                    <a:pt x="2579914" y="2296885"/>
                  </a:lnTo>
                  <a:lnTo>
                    <a:pt x="0" y="2296885"/>
                  </a:lnTo>
                  <a:close/>
                </a:path>
              </a:pathLst>
            </a:custGeom>
          </p:spPr>
        </p:pic>
        <p:grpSp>
          <p:nvGrpSpPr>
            <p:cNvPr id="30" name="组合 29"/>
            <p:cNvGrpSpPr/>
            <p:nvPr/>
          </p:nvGrpSpPr>
          <p:grpSpPr>
            <a:xfrm>
              <a:off x="8787513" y="1923540"/>
              <a:ext cx="2091076" cy="2091076"/>
              <a:chOff x="4742449" y="2216782"/>
              <a:chExt cx="3801476" cy="3801476"/>
            </a:xfrm>
          </p:grpSpPr>
          <p:sp>
            <p:nvSpPr>
              <p:cNvPr id="31" name="任意多边形 30"/>
              <p:cNvSpPr/>
              <p:nvPr/>
            </p:nvSpPr>
            <p:spPr>
              <a:xfrm>
                <a:off x="4742449" y="2216782"/>
                <a:ext cx="3801476" cy="3801476"/>
              </a:xfrm>
              <a:custGeom>
                <a:avLst/>
                <a:gdLst>
                  <a:gd name="connsiteX0" fmla="*/ 627244 w 3801476"/>
                  <a:gd name="connsiteY0" fmla="*/ 310063 h 3801476"/>
                  <a:gd name="connsiteX1" fmla="*/ 310063 w 3801476"/>
                  <a:gd name="connsiteY1" fmla="*/ 627244 h 3801476"/>
                  <a:gd name="connsiteX2" fmla="*/ 310063 w 3801476"/>
                  <a:gd name="connsiteY2" fmla="*/ 3174232 h 3801476"/>
                  <a:gd name="connsiteX3" fmla="*/ 627244 w 3801476"/>
                  <a:gd name="connsiteY3" fmla="*/ 3491413 h 3801476"/>
                  <a:gd name="connsiteX4" fmla="*/ 3174232 w 3801476"/>
                  <a:gd name="connsiteY4" fmla="*/ 3491413 h 3801476"/>
                  <a:gd name="connsiteX5" fmla="*/ 3491413 w 3801476"/>
                  <a:gd name="connsiteY5" fmla="*/ 3174232 h 3801476"/>
                  <a:gd name="connsiteX6" fmla="*/ 3491413 w 3801476"/>
                  <a:gd name="connsiteY6" fmla="*/ 627244 h 3801476"/>
                  <a:gd name="connsiteX7" fmla="*/ 3174232 w 3801476"/>
                  <a:gd name="connsiteY7" fmla="*/ 310063 h 3801476"/>
                  <a:gd name="connsiteX8" fmla="*/ 379007 w 3801476"/>
                  <a:gd name="connsiteY8" fmla="*/ 0 h 3801476"/>
                  <a:gd name="connsiteX9" fmla="*/ 3422469 w 3801476"/>
                  <a:gd name="connsiteY9" fmla="*/ 0 h 3801476"/>
                  <a:gd name="connsiteX10" fmla="*/ 3801476 w 3801476"/>
                  <a:gd name="connsiteY10" fmla="*/ 379007 h 3801476"/>
                  <a:gd name="connsiteX11" fmla="*/ 3801476 w 3801476"/>
                  <a:gd name="connsiteY11" fmla="*/ 3422469 h 3801476"/>
                  <a:gd name="connsiteX12" fmla="*/ 3422469 w 3801476"/>
                  <a:gd name="connsiteY12" fmla="*/ 3801476 h 3801476"/>
                  <a:gd name="connsiteX13" fmla="*/ 379007 w 3801476"/>
                  <a:gd name="connsiteY13" fmla="*/ 3801476 h 3801476"/>
                  <a:gd name="connsiteX14" fmla="*/ 0 w 3801476"/>
                  <a:gd name="connsiteY14" fmla="*/ 3422469 h 3801476"/>
                  <a:gd name="connsiteX15" fmla="*/ 0 w 3801476"/>
                  <a:gd name="connsiteY15" fmla="*/ 379007 h 3801476"/>
                  <a:gd name="connsiteX16" fmla="*/ 379007 w 3801476"/>
                  <a:gd name="connsiteY16" fmla="*/ 0 h 380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1476" h="3801476">
                    <a:moveTo>
                      <a:pt x="627244" y="310063"/>
                    </a:moveTo>
                    <a:cubicBezTo>
                      <a:pt x="452070" y="310063"/>
                      <a:pt x="310063" y="452070"/>
                      <a:pt x="310063" y="627244"/>
                    </a:cubicBezTo>
                    <a:lnTo>
                      <a:pt x="310063" y="3174232"/>
                    </a:lnTo>
                    <a:cubicBezTo>
                      <a:pt x="310063" y="3349406"/>
                      <a:pt x="452070" y="3491413"/>
                      <a:pt x="627244" y="3491413"/>
                    </a:cubicBezTo>
                    <a:lnTo>
                      <a:pt x="3174232" y="3491413"/>
                    </a:lnTo>
                    <a:cubicBezTo>
                      <a:pt x="3349406" y="3491413"/>
                      <a:pt x="3491413" y="3349406"/>
                      <a:pt x="3491413" y="3174232"/>
                    </a:cubicBezTo>
                    <a:lnTo>
                      <a:pt x="3491413" y="627244"/>
                    </a:lnTo>
                    <a:cubicBezTo>
                      <a:pt x="3491413" y="452070"/>
                      <a:pt x="3349406" y="310063"/>
                      <a:pt x="3174232" y="310063"/>
                    </a:cubicBezTo>
                    <a:close/>
                    <a:moveTo>
                      <a:pt x="379007" y="0"/>
                    </a:moveTo>
                    <a:lnTo>
                      <a:pt x="3422469" y="0"/>
                    </a:lnTo>
                    <a:cubicBezTo>
                      <a:pt x="3631789" y="0"/>
                      <a:pt x="3801476" y="169687"/>
                      <a:pt x="3801476" y="379007"/>
                    </a:cubicBezTo>
                    <a:lnTo>
                      <a:pt x="3801476" y="3422469"/>
                    </a:lnTo>
                    <a:cubicBezTo>
                      <a:pt x="3801476" y="3631789"/>
                      <a:pt x="3631789" y="3801476"/>
                      <a:pt x="3422469" y="3801476"/>
                    </a:cubicBezTo>
                    <a:lnTo>
                      <a:pt x="379007" y="3801476"/>
                    </a:lnTo>
                    <a:cubicBezTo>
                      <a:pt x="169687" y="3801476"/>
                      <a:pt x="0" y="3631789"/>
                      <a:pt x="0" y="3422469"/>
                    </a:cubicBezTo>
                    <a:lnTo>
                      <a:pt x="0" y="379007"/>
                    </a:lnTo>
                    <a:cubicBezTo>
                      <a:pt x="0" y="169687"/>
                      <a:pt x="169687" y="0"/>
                      <a:pt x="379007" y="0"/>
                    </a:cubicBezTo>
                    <a:close/>
                  </a:path>
                </a:pathLst>
              </a:custGeom>
              <a:gradFill flip="none" rotWithShape="1">
                <a:gsLst>
                  <a:gs pos="0">
                    <a:schemeClr val="bg1">
                      <a:lumMod val="95000"/>
                    </a:schemeClr>
                  </a:gs>
                  <a:gs pos="100000">
                    <a:schemeClr val="bg1">
                      <a:lumMod val="75000"/>
                    </a:schemeClr>
                  </a:gs>
                </a:gsLst>
                <a:lin ang="2700000" scaled="1"/>
                <a:tileRect/>
              </a:gradFill>
              <a:ln w="25400">
                <a:noFill/>
              </a:ln>
              <a:effectLst>
                <a:outerShdw blurRad="177800" dist="889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2" name="圆角矩形 31"/>
              <p:cNvSpPr/>
              <p:nvPr/>
            </p:nvSpPr>
            <p:spPr>
              <a:xfrm>
                <a:off x="5052512" y="2526845"/>
                <a:ext cx="3181350" cy="3181350"/>
              </a:xfrm>
              <a:prstGeom prst="roundRect">
                <a:avLst>
                  <a:gd name="adj" fmla="val 9970"/>
                </a:avLst>
              </a:prstGeom>
              <a:noFill/>
              <a:ln w="76200">
                <a:gradFill flip="none" rotWithShape="1">
                  <a:gsLst>
                    <a:gs pos="100000">
                      <a:schemeClr val="bg1">
                        <a:lumMod val="96000"/>
                      </a:schemeClr>
                    </a:gs>
                    <a:gs pos="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3" name="圆角矩形 32"/>
              <p:cNvSpPr/>
              <p:nvPr/>
            </p:nvSpPr>
            <p:spPr>
              <a:xfrm>
                <a:off x="4742449" y="2216782"/>
                <a:ext cx="3801476" cy="3801476"/>
              </a:xfrm>
              <a:prstGeom prst="roundRect">
                <a:avLst>
                  <a:gd name="adj" fmla="val 9970"/>
                </a:avLst>
              </a:prstGeom>
              <a:noFill/>
              <a:ln w="22225">
                <a:gradFill flip="none" rotWithShape="1">
                  <a:gsLst>
                    <a:gs pos="0">
                      <a:schemeClr val="bg1"/>
                    </a:gs>
                    <a:gs pos="100000">
                      <a:schemeClr val="bg1">
                        <a:lumMod val="65000"/>
                      </a:schemeClr>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cxnSp>
        <p:nvCxnSpPr>
          <p:cNvPr id="43" name="直接连接符 42"/>
          <p:cNvCxnSpPr/>
          <p:nvPr/>
        </p:nvCxnSpPr>
        <p:spPr>
          <a:xfrm>
            <a:off x="1710190" y="5154845"/>
            <a:ext cx="8771621"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1874403" y="5240843"/>
            <a:ext cx="8443195" cy="584775"/>
          </a:xfrm>
          <a:prstGeom prst="rect">
            <a:avLst/>
          </a:prstGeom>
          <a:noFill/>
        </p:spPr>
        <p:txBody>
          <a:bodyPr wrap="square" rtlCol="0">
            <a:spAutoFit/>
          </a:bodyPr>
          <a:lstStyle/>
          <a:p>
            <a:pPr algn="just"/>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制作团队，有人人都能快速提升的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培训。清晰、美观、创意、有效、超值、保密，是他们为数百家客户带来意想不到的价值。</a:t>
            </a:r>
          </a:p>
        </p:txBody>
      </p:sp>
      <p:grpSp>
        <p:nvGrpSpPr>
          <p:cNvPr id="45" name="组合 44"/>
          <p:cNvGrpSpPr/>
          <p:nvPr/>
        </p:nvGrpSpPr>
        <p:grpSpPr>
          <a:xfrm>
            <a:off x="1757946" y="3649058"/>
            <a:ext cx="1725052" cy="980178"/>
            <a:chOff x="3451161" y="3801665"/>
            <a:chExt cx="1725052" cy="980178"/>
          </a:xfrm>
        </p:grpSpPr>
        <p:sp>
          <p:nvSpPr>
            <p:cNvPr id="46" name="文本框 45"/>
            <p:cNvSpPr txBox="1"/>
            <p:nvPr/>
          </p:nvSpPr>
          <p:spPr>
            <a:xfrm>
              <a:off x="3451161" y="3801665"/>
              <a:ext cx="1725052" cy="400110"/>
            </a:xfrm>
            <a:prstGeom prst="rect">
              <a:avLst/>
            </a:prstGeom>
            <a:noFill/>
          </p:spPr>
          <p:txBody>
            <a:bodyPr wrap="square" rtlCol="0">
              <a:spAutoFit/>
            </a:bodyPr>
            <a:lstStyle/>
            <a:p>
              <a:r>
                <a:rPr lang="zh-CN" altLang="en-US" sz="2000" dirty="0">
                  <a:solidFill>
                    <a:srgbClr val="FFB850"/>
                  </a:solidFill>
                  <a:latin typeface="微软雅黑" panose="020B0503020204020204" pitchFamily="34" charset="-122"/>
                  <a:ea typeface="微软雅黑" panose="020B0503020204020204" pitchFamily="34" charset="-122"/>
                </a:rPr>
                <a:t>在此添加标题</a:t>
              </a:r>
            </a:p>
          </p:txBody>
        </p:sp>
        <p:sp>
          <p:nvSpPr>
            <p:cNvPr id="47" name="文本框 46"/>
            <p:cNvSpPr txBox="1"/>
            <p:nvPr/>
          </p:nvSpPr>
          <p:spPr>
            <a:xfrm>
              <a:off x="3457191" y="4135512"/>
              <a:ext cx="1719021" cy="646331"/>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48" name="组合 47"/>
          <p:cNvGrpSpPr/>
          <p:nvPr/>
        </p:nvGrpSpPr>
        <p:grpSpPr>
          <a:xfrm>
            <a:off x="4073580" y="3649058"/>
            <a:ext cx="1725052" cy="980178"/>
            <a:chOff x="3451161" y="3801665"/>
            <a:chExt cx="1725052" cy="980178"/>
          </a:xfrm>
        </p:grpSpPr>
        <p:sp>
          <p:nvSpPr>
            <p:cNvPr id="49" name="文本框 48"/>
            <p:cNvSpPr txBox="1"/>
            <p:nvPr/>
          </p:nvSpPr>
          <p:spPr>
            <a:xfrm>
              <a:off x="3451161" y="3801665"/>
              <a:ext cx="1725052" cy="400110"/>
            </a:xfrm>
            <a:prstGeom prst="rect">
              <a:avLst/>
            </a:prstGeom>
            <a:noFill/>
          </p:spPr>
          <p:txBody>
            <a:bodyPr wrap="square" rtlCol="0">
              <a:spAutoFit/>
            </a:bodyPr>
            <a:lstStyle/>
            <a:p>
              <a:r>
                <a:rPr lang="zh-CN" altLang="en-US" sz="2000" dirty="0">
                  <a:solidFill>
                    <a:srgbClr val="01ACBE"/>
                  </a:solidFill>
                  <a:latin typeface="微软雅黑" panose="020B0503020204020204" pitchFamily="34" charset="-122"/>
                  <a:ea typeface="微软雅黑" panose="020B0503020204020204" pitchFamily="34" charset="-122"/>
                </a:rPr>
                <a:t>在此添加标题</a:t>
              </a:r>
            </a:p>
          </p:txBody>
        </p:sp>
        <p:sp>
          <p:nvSpPr>
            <p:cNvPr id="50" name="文本框 49"/>
            <p:cNvSpPr txBox="1"/>
            <p:nvPr/>
          </p:nvSpPr>
          <p:spPr>
            <a:xfrm>
              <a:off x="3457191" y="4135512"/>
              <a:ext cx="1719021" cy="646331"/>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51" name="组合 50"/>
          <p:cNvGrpSpPr/>
          <p:nvPr/>
        </p:nvGrpSpPr>
        <p:grpSpPr>
          <a:xfrm>
            <a:off x="6385610" y="3649058"/>
            <a:ext cx="1725052" cy="980178"/>
            <a:chOff x="3451161" y="3801665"/>
            <a:chExt cx="1725052" cy="980178"/>
          </a:xfrm>
        </p:grpSpPr>
        <p:sp>
          <p:nvSpPr>
            <p:cNvPr id="52" name="文本框 51"/>
            <p:cNvSpPr txBox="1"/>
            <p:nvPr/>
          </p:nvSpPr>
          <p:spPr>
            <a:xfrm>
              <a:off x="3451161" y="3801665"/>
              <a:ext cx="1725052" cy="400110"/>
            </a:xfrm>
            <a:prstGeom prst="rect">
              <a:avLst/>
            </a:prstGeom>
            <a:noFill/>
          </p:spPr>
          <p:txBody>
            <a:bodyPr wrap="square" rtlCol="0">
              <a:spAutoFit/>
            </a:bodyPr>
            <a:lstStyle/>
            <a:p>
              <a:r>
                <a:rPr lang="zh-CN" altLang="en-US" sz="2000" dirty="0">
                  <a:solidFill>
                    <a:srgbClr val="E87071"/>
                  </a:solidFill>
                  <a:latin typeface="微软雅黑" panose="020B0503020204020204" pitchFamily="34" charset="-122"/>
                  <a:ea typeface="微软雅黑" panose="020B0503020204020204" pitchFamily="34" charset="-122"/>
                </a:rPr>
                <a:t>在此添加标题</a:t>
              </a:r>
            </a:p>
          </p:txBody>
        </p:sp>
        <p:sp>
          <p:nvSpPr>
            <p:cNvPr id="53" name="文本框 52"/>
            <p:cNvSpPr txBox="1"/>
            <p:nvPr/>
          </p:nvSpPr>
          <p:spPr>
            <a:xfrm>
              <a:off x="3457191" y="4135512"/>
              <a:ext cx="1719021" cy="646331"/>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54" name="组合 53"/>
          <p:cNvGrpSpPr/>
          <p:nvPr/>
        </p:nvGrpSpPr>
        <p:grpSpPr>
          <a:xfrm>
            <a:off x="8718702" y="3649058"/>
            <a:ext cx="1725052" cy="980178"/>
            <a:chOff x="3451161" y="3801665"/>
            <a:chExt cx="1725052" cy="980178"/>
          </a:xfrm>
        </p:grpSpPr>
        <p:sp>
          <p:nvSpPr>
            <p:cNvPr id="55" name="文本框 54"/>
            <p:cNvSpPr txBox="1"/>
            <p:nvPr/>
          </p:nvSpPr>
          <p:spPr>
            <a:xfrm>
              <a:off x="3451161" y="3801665"/>
              <a:ext cx="1725052" cy="400110"/>
            </a:xfrm>
            <a:prstGeom prst="rect">
              <a:avLst/>
            </a:prstGeom>
            <a:noFill/>
          </p:spPr>
          <p:txBody>
            <a:bodyPr wrap="square" rtlCol="0">
              <a:spAutoFit/>
            </a:bodyPr>
            <a:lstStyle/>
            <a:p>
              <a:r>
                <a:rPr lang="zh-CN" altLang="en-US" sz="2000" dirty="0">
                  <a:solidFill>
                    <a:srgbClr val="663A77"/>
                  </a:solidFill>
                  <a:latin typeface="微软雅黑" panose="020B0503020204020204" pitchFamily="34" charset="-122"/>
                  <a:ea typeface="微软雅黑" panose="020B0503020204020204" pitchFamily="34" charset="-122"/>
                </a:rPr>
                <a:t>在此添加标题</a:t>
              </a:r>
            </a:p>
          </p:txBody>
        </p:sp>
        <p:sp>
          <p:nvSpPr>
            <p:cNvPr id="56" name="文本框 55"/>
            <p:cNvSpPr txBox="1"/>
            <p:nvPr/>
          </p:nvSpPr>
          <p:spPr>
            <a:xfrm>
              <a:off x="3457191" y="4135512"/>
              <a:ext cx="1719021" cy="646331"/>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sp>
        <p:nvSpPr>
          <p:cNvPr id="2" name="标题 1"/>
          <p:cNvSpPr>
            <a:spLocks noGrp="1"/>
          </p:cNvSpPr>
          <p:nvPr>
            <p:ph type="title"/>
          </p:nvPr>
        </p:nvSpPr>
        <p:spPr/>
        <p:txBody>
          <a:bodyPr/>
          <a:lstStyle/>
          <a:p>
            <a:r>
              <a:rPr lang="zh-CN" altLang="en-US" dirty="0">
                <a:ea typeface="微软雅黑" panose="020B0503020204020204" pitchFamily="34" charset="-122"/>
              </a:rPr>
              <a:t>立体相框并列关系图表</a:t>
            </a:r>
          </a:p>
        </p:txBody>
      </p:sp>
      <p:sp>
        <p:nvSpPr>
          <p:cNvPr id="41" name="椭圆 145">
            <a:extLst>
              <a:ext uri="{FF2B5EF4-FFF2-40B4-BE49-F238E27FC236}">
                <a16:creationId xmlns:a16="http://schemas.microsoft.com/office/drawing/2014/main" id="{EDFCF1C9-99E3-453E-AA3B-481623DE4DF5}"/>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42" name="矩形 41">
            <a:extLst>
              <a:ext uri="{FF2B5EF4-FFF2-40B4-BE49-F238E27FC236}">
                <a16:creationId xmlns:a16="http://schemas.microsoft.com/office/drawing/2014/main" id="{954ACE4D-2F6E-4BE2-9A04-5EB58532A014}"/>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37</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475723076"/>
      </p:ext>
    </p:extLst>
  </p:cSld>
  <p:clrMapOvr>
    <a:masterClrMapping/>
  </p:clrMapOvr>
  <p:transition spd="slow" advTm="3000">
    <p:rand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84190" y="875553"/>
            <a:ext cx="4137021" cy="584775"/>
          </a:xfrm>
          <a:prstGeom prst="rect">
            <a:avLst/>
          </a:prstGeom>
          <a:noFill/>
        </p:spPr>
        <p:txBody>
          <a:bodyPr wrap="square" rtlCol="0">
            <a:spAutoFit/>
          </a:bodyPr>
          <a:lstStyle/>
          <a:p>
            <a:pPr algn="ctr"/>
            <a:r>
              <a:rPr lang="en-US" altLang="zh-CN" sz="32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YOUR TITTLE HERE</a:t>
            </a:r>
            <a:endParaRPr lang="zh-CN" altLang="en-US" sz="32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endParaRPr>
          </a:p>
        </p:txBody>
      </p:sp>
      <p:grpSp>
        <p:nvGrpSpPr>
          <p:cNvPr id="3" name="组合 2"/>
          <p:cNvGrpSpPr/>
          <p:nvPr/>
        </p:nvGrpSpPr>
        <p:grpSpPr>
          <a:xfrm>
            <a:off x="2247686" y="1827349"/>
            <a:ext cx="7696628" cy="3230880"/>
            <a:chOff x="2016718" y="1701364"/>
            <a:chExt cx="8158565" cy="3424792"/>
          </a:xfrm>
        </p:grpSpPr>
        <p:sp>
          <p:nvSpPr>
            <p:cNvPr id="82" name="任意多边形 81"/>
            <p:cNvSpPr/>
            <p:nvPr/>
          </p:nvSpPr>
          <p:spPr>
            <a:xfrm>
              <a:off x="6922093" y="2841308"/>
              <a:ext cx="2247900" cy="228600"/>
            </a:xfrm>
            <a:custGeom>
              <a:avLst/>
              <a:gdLst>
                <a:gd name="connsiteX0" fmla="*/ 0 w 2247900"/>
                <a:gd name="connsiteY0" fmla="*/ 200025 h 228600"/>
                <a:gd name="connsiteX1" fmla="*/ 0 w 2247900"/>
                <a:gd name="connsiteY1" fmla="*/ 0 h 228600"/>
                <a:gd name="connsiteX2" fmla="*/ 2247900 w 2247900"/>
                <a:gd name="connsiteY2" fmla="*/ 0 h 228600"/>
                <a:gd name="connsiteX3" fmla="*/ 2247900 w 22479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2247900" h="228600">
                  <a:moveTo>
                    <a:pt x="0" y="200025"/>
                  </a:moveTo>
                  <a:lnTo>
                    <a:pt x="0" y="0"/>
                  </a:lnTo>
                  <a:lnTo>
                    <a:pt x="2247900" y="0"/>
                  </a:lnTo>
                  <a:lnTo>
                    <a:pt x="2247900" y="228600"/>
                  </a:lnTo>
                </a:path>
              </a:pathLst>
            </a:custGeom>
            <a:noFill/>
            <a:ln w="28575">
              <a:solidFill>
                <a:schemeClr val="bg1">
                  <a:lumMod val="65000"/>
                </a:schemeClr>
              </a:soli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86" name="任意多边形 85"/>
            <p:cNvSpPr/>
            <p:nvPr/>
          </p:nvSpPr>
          <p:spPr>
            <a:xfrm>
              <a:off x="6243913" y="4058246"/>
              <a:ext cx="1510665" cy="228600"/>
            </a:xfrm>
            <a:custGeom>
              <a:avLst/>
              <a:gdLst>
                <a:gd name="connsiteX0" fmla="*/ 0 w 2247900"/>
                <a:gd name="connsiteY0" fmla="*/ 200025 h 228600"/>
                <a:gd name="connsiteX1" fmla="*/ 0 w 2247900"/>
                <a:gd name="connsiteY1" fmla="*/ 0 h 228600"/>
                <a:gd name="connsiteX2" fmla="*/ 2247900 w 2247900"/>
                <a:gd name="connsiteY2" fmla="*/ 0 h 228600"/>
                <a:gd name="connsiteX3" fmla="*/ 2247900 w 2247900"/>
                <a:gd name="connsiteY3" fmla="*/ 228600 h 228600"/>
              </a:gdLst>
              <a:ahLst/>
              <a:cxnLst>
                <a:cxn ang="0">
                  <a:pos x="connsiteX0" y="connsiteY0"/>
                </a:cxn>
                <a:cxn ang="0">
                  <a:pos x="connsiteX1" y="connsiteY1"/>
                </a:cxn>
                <a:cxn ang="0">
                  <a:pos x="connsiteX2" y="connsiteY2"/>
                </a:cxn>
                <a:cxn ang="0">
                  <a:pos x="connsiteX3" y="connsiteY3"/>
                </a:cxn>
              </a:cxnLst>
              <a:rect l="l" t="t" r="r" b="b"/>
              <a:pathLst>
                <a:path w="2247900" h="228600">
                  <a:moveTo>
                    <a:pt x="0" y="200025"/>
                  </a:moveTo>
                  <a:lnTo>
                    <a:pt x="0" y="0"/>
                  </a:lnTo>
                  <a:lnTo>
                    <a:pt x="2247900" y="0"/>
                  </a:lnTo>
                  <a:lnTo>
                    <a:pt x="2247900" y="228600"/>
                  </a:lnTo>
                </a:path>
              </a:pathLst>
            </a:custGeom>
            <a:noFill/>
            <a:ln w="28575">
              <a:solidFill>
                <a:schemeClr val="bg1">
                  <a:lumMod val="65000"/>
                </a:schemeClr>
              </a:soli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85" name="任意多边形 84"/>
            <p:cNvSpPr/>
            <p:nvPr/>
          </p:nvSpPr>
          <p:spPr>
            <a:xfrm>
              <a:off x="7998418" y="2560320"/>
              <a:ext cx="0" cy="266700"/>
            </a:xfrm>
            <a:custGeom>
              <a:avLst/>
              <a:gdLst>
                <a:gd name="connsiteX0" fmla="*/ 0 w 0"/>
                <a:gd name="connsiteY0" fmla="*/ 0 h 266700"/>
                <a:gd name="connsiteX1" fmla="*/ 0 w 0"/>
                <a:gd name="connsiteY1" fmla="*/ 266700 h 266700"/>
              </a:gdLst>
              <a:ahLst/>
              <a:cxnLst>
                <a:cxn ang="0">
                  <a:pos x="connsiteX0" y="connsiteY0"/>
                </a:cxn>
                <a:cxn ang="0">
                  <a:pos x="connsiteX1" y="connsiteY1"/>
                </a:cxn>
              </a:cxnLst>
              <a:rect l="l" t="t" r="r" b="b"/>
              <a:pathLst>
                <a:path h="266700">
                  <a:moveTo>
                    <a:pt x="0" y="0"/>
                  </a:moveTo>
                  <a:lnTo>
                    <a:pt x="0" y="266700"/>
                  </a:lnTo>
                </a:path>
              </a:pathLst>
            </a:custGeom>
            <a:noFill/>
            <a:ln w="28575">
              <a:solidFill>
                <a:schemeClr val="bg1">
                  <a:lumMod val="65000"/>
                </a:schemeClr>
              </a:soli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87" name="任意多边形 86"/>
            <p:cNvSpPr/>
            <p:nvPr/>
          </p:nvSpPr>
          <p:spPr>
            <a:xfrm>
              <a:off x="6942365" y="3786783"/>
              <a:ext cx="0" cy="266700"/>
            </a:xfrm>
            <a:custGeom>
              <a:avLst/>
              <a:gdLst>
                <a:gd name="connsiteX0" fmla="*/ 0 w 0"/>
                <a:gd name="connsiteY0" fmla="*/ 0 h 266700"/>
                <a:gd name="connsiteX1" fmla="*/ 0 w 0"/>
                <a:gd name="connsiteY1" fmla="*/ 266700 h 266700"/>
              </a:gdLst>
              <a:ahLst/>
              <a:cxnLst>
                <a:cxn ang="0">
                  <a:pos x="connsiteX0" y="connsiteY0"/>
                </a:cxn>
                <a:cxn ang="0">
                  <a:pos x="connsiteX1" y="connsiteY1"/>
                </a:cxn>
              </a:cxnLst>
              <a:rect l="l" t="t" r="r" b="b"/>
              <a:pathLst>
                <a:path h="266700">
                  <a:moveTo>
                    <a:pt x="0" y="0"/>
                  </a:moveTo>
                  <a:lnTo>
                    <a:pt x="0" y="266700"/>
                  </a:lnTo>
                </a:path>
              </a:pathLst>
            </a:custGeom>
            <a:noFill/>
            <a:ln w="28575">
              <a:solidFill>
                <a:schemeClr val="bg1">
                  <a:lumMod val="65000"/>
                </a:schemeClr>
              </a:soli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88" name="任意多边形 87"/>
            <p:cNvSpPr/>
            <p:nvPr/>
          </p:nvSpPr>
          <p:spPr>
            <a:xfrm>
              <a:off x="9236374" y="3785495"/>
              <a:ext cx="0" cy="472476"/>
            </a:xfrm>
            <a:custGeom>
              <a:avLst/>
              <a:gdLst>
                <a:gd name="connsiteX0" fmla="*/ 0 w 0"/>
                <a:gd name="connsiteY0" fmla="*/ 0 h 266700"/>
                <a:gd name="connsiteX1" fmla="*/ 0 w 0"/>
                <a:gd name="connsiteY1" fmla="*/ 266700 h 266700"/>
              </a:gdLst>
              <a:ahLst/>
              <a:cxnLst>
                <a:cxn ang="0">
                  <a:pos x="connsiteX0" y="connsiteY0"/>
                </a:cxn>
                <a:cxn ang="0">
                  <a:pos x="connsiteX1" y="connsiteY1"/>
                </a:cxn>
              </a:cxnLst>
              <a:rect l="l" t="t" r="r" b="b"/>
              <a:pathLst>
                <a:path h="266700">
                  <a:moveTo>
                    <a:pt x="0" y="0"/>
                  </a:moveTo>
                  <a:lnTo>
                    <a:pt x="0" y="266700"/>
                  </a:lnTo>
                </a:path>
              </a:pathLst>
            </a:custGeom>
            <a:noFill/>
            <a:ln w="28575">
              <a:solidFill>
                <a:schemeClr val="bg1">
                  <a:lumMod val="65000"/>
                </a:schemeClr>
              </a:soli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2" name="圆角矩形 1"/>
            <p:cNvSpPr/>
            <p:nvPr/>
          </p:nvSpPr>
          <p:spPr>
            <a:xfrm>
              <a:off x="2016718" y="4139763"/>
              <a:ext cx="8158565" cy="986393"/>
            </a:xfrm>
            <a:prstGeom prst="roundRect">
              <a:avLst/>
            </a:prstGeom>
            <a:gradFill>
              <a:gsLst>
                <a:gs pos="100000">
                  <a:schemeClr val="bg1">
                    <a:lumMod val="96000"/>
                  </a:schemeClr>
                </a:gs>
                <a:gs pos="0">
                  <a:schemeClr val="bg1">
                    <a:lumMod val="88000"/>
                  </a:schemeClr>
                </a:gs>
              </a:gsLst>
              <a:lin ang="5400000" scaled="0"/>
            </a:gradFill>
            <a:ln w="22225">
              <a:gradFill flip="none" rotWithShape="1">
                <a:gsLst>
                  <a:gs pos="0">
                    <a:schemeClr val="bg1"/>
                  </a:gs>
                  <a:gs pos="100000">
                    <a:schemeClr val="bg1">
                      <a:lumMod val="75000"/>
                    </a:schemeClr>
                  </a:gs>
                </a:gsLst>
                <a:lin ang="5400000" scaled="0"/>
                <a:tileRect/>
              </a:gradFill>
            </a:ln>
            <a:effectLst>
              <a:outerShdw blurRad="127000" dist="50800" dir="27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1" name="圆角矩形 10"/>
            <p:cNvSpPr/>
            <p:nvPr/>
          </p:nvSpPr>
          <p:spPr>
            <a:xfrm>
              <a:off x="2016718" y="2920564"/>
              <a:ext cx="8158565" cy="986393"/>
            </a:xfrm>
            <a:prstGeom prst="roundRect">
              <a:avLst/>
            </a:prstGeom>
            <a:gradFill>
              <a:gsLst>
                <a:gs pos="100000">
                  <a:schemeClr val="bg1">
                    <a:lumMod val="96000"/>
                  </a:schemeClr>
                </a:gs>
                <a:gs pos="0">
                  <a:schemeClr val="bg1">
                    <a:lumMod val="88000"/>
                  </a:schemeClr>
                </a:gs>
              </a:gsLst>
              <a:lin ang="5400000" scaled="0"/>
            </a:gradFill>
            <a:ln w="22225">
              <a:gradFill flip="none" rotWithShape="1">
                <a:gsLst>
                  <a:gs pos="0">
                    <a:schemeClr val="bg1"/>
                  </a:gs>
                  <a:gs pos="100000">
                    <a:schemeClr val="bg1">
                      <a:lumMod val="75000"/>
                    </a:schemeClr>
                  </a:gs>
                </a:gsLst>
                <a:lin ang="5400000" scaled="0"/>
                <a:tileRect/>
              </a:gradFill>
            </a:ln>
            <a:effectLst>
              <a:outerShdw blurRad="127000" dist="50800" dir="27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2" name="圆角矩形 11"/>
            <p:cNvSpPr/>
            <p:nvPr/>
          </p:nvSpPr>
          <p:spPr>
            <a:xfrm>
              <a:off x="2016718" y="1701364"/>
              <a:ext cx="8158565" cy="986393"/>
            </a:xfrm>
            <a:prstGeom prst="roundRect">
              <a:avLst/>
            </a:prstGeom>
            <a:gradFill>
              <a:gsLst>
                <a:gs pos="100000">
                  <a:schemeClr val="bg1">
                    <a:lumMod val="96000"/>
                  </a:schemeClr>
                </a:gs>
                <a:gs pos="0">
                  <a:schemeClr val="bg1">
                    <a:lumMod val="88000"/>
                  </a:schemeClr>
                </a:gs>
              </a:gsLst>
              <a:lin ang="5400000" scaled="0"/>
            </a:gradFill>
            <a:ln w="22225">
              <a:gradFill flip="none" rotWithShape="1">
                <a:gsLst>
                  <a:gs pos="0">
                    <a:schemeClr val="bg1"/>
                  </a:gs>
                  <a:gs pos="100000">
                    <a:schemeClr val="bg1">
                      <a:lumMod val="75000"/>
                    </a:schemeClr>
                  </a:gs>
                </a:gsLst>
                <a:lin ang="5400000" scaled="0"/>
                <a:tileRect/>
              </a:gradFill>
            </a:ln>
            <a:effectLst>
              <a:outerShdw blurRad="127000" dist="50800" dir="27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3" name="圆角矩形 32"/>
            <p:cNvSpPr/>
            <p:nvPr/>
          </p:nvSpPr>
          <p:spPr>
            <a:xfrm>
              <a:off x="7369633" y="1823085"/>
              <a:ext cx="1273310" cy="742950"/>
            </a:xfrm>
            <a:prstGeom prst="roundRect">
              <a:avLst>
                <a:gd name="adj" fmla="val 20986"/>
              </a:avLst>
            </a:prstGeom>
            <a:solidFill>
              <a:srgbClr val="FFB850"/>
            </a:solidFill>
            <a:ln w="22225">
              <a:gradFill flip="none" rotWithShape="1">
                <a:gsLst>
                  <a:gs pos="0">
                    <a:schemeClr val="bg1">
                      <a:lumMod val="75000"/>
                    </a:schemeClr>
                  </a:gs>
                  <a:gs pos="100000">
                    <a:schemeClr val="bg1"/>
                  </a:gs>
                </a:gsLst>
                <a:lin ang="2700000" scaled="1"/>
                <a:tileRect/>
              </a:gradFill>
            </a:ln>
            <a:effectLst>
              <a:innerShdw blurRad="889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4" name="圆角矩形 33"/>
            <p:cNvSpPr/>
            <p:nvPr/>
          </p:nvSpPr>
          <p:spPr>
            <a:xfrm>
              <a:off x="8586928" y="3042285"/>
              <a:ext cx="1273310" cy="742950"/>
            </a:xfrm>
            <a:prstGeom prst="roundRect">
              <a:avLst>
                <a:gd name="adj" fmla="val 20986"/>
              </a:avLst>
            </a:prstGeom>
            <a:solidFill>
              <a:srgbClr val="01ACBE"/>
            </a:solidFill>
            <a:ln w="22225">
              <a:gradFill flip="none" rotWithShape="1">
                <a:gsLst>
                  <a:gs pos="0">
                    <a:schemeClr val="bg1">
                      <a:lumMod val="75000"/>
                    </a:schemeClr>
                  </a:gs>
                  <a:gs pos="100000">
                    <a:schemeClr val="bg1"/>
                  </a:gs>
                </a:gsLst>
                <a:lin ang="2700000" scaled="1"/>
                <a:tileRect/>
              </a:gradFill>
            </a:ln>
            <a:effectLst>
              <a:innerShdw blurRad="889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5" name="圆角矩形 34"/>
            <p:cNvSpPr/>
            <p:nvPr/>
          </p:nvSpPr>
          <p:spPr>
            <a:xfrm>
              <a:off x="6321633" y="3042285"/>
              <a:ext cx="1273310" cy="742950"/>
            </a:xfrm>
            <a:prstGeom prst="roundRect">
              <a:avLst>
                <a:gd name="adj" fmla="val 20986"/>
              </a:avLst>
            </a:prstGeom>
            <a:solidFill>
              <a:srgbClr val="01ACBE"/>
            </a:solidFill>
            <a:ln w="22225">
              <a:gradFill flip="none" rotWithShape="1">
                <a:gsLst>
                  <a:gs pos="0">
                    <a:schemeClr val="bg1">
                      <a:lumMod val="75000"/>
                    </a:schemeClr>
                  </a:gs>
                  <a:gs pos="100000">
                    <a:schemeClr val="bg1"/>
                  </a:gs>
                </a:gsLst>
                <a:lin ang="2700000" scaled="1"/>
                <a:tileRect/>
              </a:gradFill>
            </a:ln>
            <a:effectLst>
              <a:innerShdw blurRad="889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6" name="圆角矩形 35"/>
            <p:cNvSpPr/>
            <p:nvPr/>
          </p:nvSpPr>
          <p:spPr>
            <a:xfrm>
              <a:off x="8586928" y="4264223"/>
              <a:ext cx="1273310" cy="742950"/>
            </a:xfrm>
            <a:prstGeom prst="roundRect">
              <a:avLst>
                <a:gd name="adj" fmla="val 20986"/>
              </a:avLst>
            </a:prstGeom>
            <a:solidFill>
              <a:srgbClr val="E87071"/>
            </a:solidFill>
            <a:ln w="22225">
              <a:gradFill flip="none" rotWithShape="1">
                <a:gsLst>
                  <a:gs pos="0">
                    <a:schemeClr val="bg1">
                      <a:lumMod val="75000"/>
                    </a:schemeClr>
                  </a:gs>
                  <a:gs pos="100000">
                    <a:schemeClr val="bg1"/>
                  </a:gs>
                </a:gsLst>
                <a:lin ang="2700000" scaled="1"/>
                <a:tileRect/>
              </a:gradFill>
            </a:ln>
            <a:effectLst>
              <a:innerShdw blurRad="889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7" name="圆角矩形 36"/>
            <p:cNvSpPr/>
            <p:nvPr/>
          </p:nvSpPr>
          <p:spPr>
            <a:xfrm>
              <a:off x="5635833" y="4264223"/>
              <a:ext cx="1273310" cy="742950"/>
            </a:xfrm>
            <a:prstGeom prst="roundRect">
              <a:avLst>
                <a:gd name="adj" fmla="val 20986"/>
              </a:avLst>
            </a:prstGeom>
            <a:solidFill>
              <a:srgbClr val="E87071"/>
            </a:solidFill>
            <a:ln w="22225">
              <a:gradFill flip="none" rotWithShape="1">
                <a:gsLst>
                  <a:gs pos="0">
                    <a:schemeClr val="bg1">
                      <a:lumMod val="75000"/>
                    </a:schemeClr>
                  </a:gs>
                  <a:gs pos="100000">
                    <a:schemeClr val="bg1"/>
                  </a:gs>
                </a:gsLst>
                <a:lin ang="2700000" scaled="1"/>
                <a:tileRect/>
              </a:gradFill>
            </a:ln>
            <a:effectLst>
              <a:innerShdw blurRad="889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8" name="圆角矩形 37"/>
            <p:cNvSpPr/>
            <p:nvPr/>
          </p:nvSpPr>
          <p:spPr>
            <a:xfrm>
              <a:off x="7120905" y="4264223"/>
              <a:ext cx="1273310" cy="742950"/>
            </a:xfrm>
            <a:prstGeom prst="roundRect">
              <a:avLst>
                <a:gd name="adj" fmla="val 20986"/>
              </a:avLst>
            </a:prstGeom>
            <a:solidFill>
              <a:srgbClr val="E87071"/>
            </a:solidFill>
            <a:ln w="22225">
              <a:gradFill flip="none" rotWithShape="1">
                <a:gsLst>
                  <a:gs pos="0">
                    <a:schemeClr val="bg1">
                      <a:lumMod val="75000"/>
                    </a:schemeClr>
                  </a:gs>
                  <a:gs pos="100000">
                    <a:schemeClr val="bg1"/>
                  </a:gs>
                </a:gsLst>
                <a:lin ang="2700000" scaled="1"/>
                <a:tileRect/>
              </a:gradFill>
            </a:ln>
            <a:effectLst>
              <a:innerShdw blurRad="889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9" name="文本框 38"/>
            <p:cNvSpPr txBox="1"/>
            <p:nvPr/>
          </p:nvSpPr>
          <p:spPr>
            <a:xfrm>
              <a:off x="2747853" y="1963727"/>
              <a:ext cx="2446177" cy="489373"/>
            </a:xfrm>
            <a:prstGeom prst="rect">
              <a:avLst/>
            </a:prstGeom>
            <a:noFill/>
          </p:spPr>
          <p:txBody>
            <a:bodyPr wrap="square" rtlCol="0">
              <a:spAutoFit/>
            </a:bodyPr>
            <a:lstStyle/>
            <a:p>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制作团队</a:t>
              </a:r>
            </a:p>
          </p:txBody>
        </p:sp>
        <p:sp>
          <p:nvSpPr>
            <p:cNvPr id="40" name="文本框 39"/>
            <p:cNvSpPr txBox="1"/>
            <p:nvPr/>
          </p:nvSpPr>
          <p:spPr>
            <a:xfrm>
              <a:off x="2747853" y="3152150"/>
              <a:ext cx="2446177" cy="489373"/>
            </a:xfrm>
            <a:prstGeom prst="rect">
              <a:avLst/>
            </a:prstGeom>
            <a:noFill/>
          </p:spPr>
          <p:txBody>
            <a:bodyPr wrap="square" rtlCol="0">
              <a:spAutoFit/>
            </a:bodyPr>
            <a:lstStyle/>
            <a:p>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制作团队</a:t>
              </a:r>
            </a:p>
          </p:txBody>
        </p:sp>
        <p:sp>
          <p:nvSpPr>
            <p:cNvPr id="41" name="文本框 40"/>
            <p:cNvSpPr txBox="1"/>
            <p:nvPr/>
          </p:nvSpPr>
          <p:spPr>
            <a:xfrm>
              <a:off x="2747853" y="4371349"/>
              <a:ext cx="2446177" cy="489373"/>
            </a:xfrm>
            <a:prstGeom prst="rect">
              <a:avLst/>
            </a:prstGeom>
            <a:noFill/>
          </p:spPr>
          <p:txBody>
            <a:bodyPr wrap="square" rtlCol="0">
              <a:spAutoFit/>
            </a:bodyPr>
            <a:lstStyle/>
            <a:p>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65000"/>
                      <a:lumOff val="35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65000"/>
                      <a:lumOff val="35000"/>
                    </a:prstClr>
                  </a:solidFill>
                  <a:latin typeface="微软雅黑" panose="020B0503020204020204" pitchFamily="34" charset="-122"/>
                  <a:ea typeface="微软雅黑" panose="020B0503020204020204" pitchFamily="34" charset="-122"/>
                </a:rPr>
                <a:t>制作团队</a:t>
              </a:r>
            </a:p>
          </p:txBody>
        </p:sp>
        <p:sp>
          <p:nvSpPr>
            <p:cNvPr id="42" name="椭圆 41"/>
            <p:cNvSpPr/>
            <p:nvPr/>
          </p:nvSpPr>
          <p:spPr>
            <a:xfrm>
              <a:off x="2234713" y="1963727"/>
              <a:ext cx="513140" cy="513140"/>
            </a:xfrm>
            <a:prstGeom prst="ellipse">
              <a:avLst/>
            </a:prstGeom>
            <a:solidFill>
              <a:srgbClr val="E4E4E4"/>
            </a:solidFill>
            <a:ln w="19050">
              <a:gradFill flip="none" rotWithShape="1">
                <a:gsLst>
                  <a:gs pos="0">
                    <a:schemeClr val="bg1">
                      <a:lumMod val="75000"/>
                    </a:schemeClr>
                  </a:gs>
                  <a:gs pos="100000">
                    <a:schemeClr val="bg1"/>
                  </a:gs>
                </a:gsLst>
                <a:lin ang="2700000" scaled="1"/>
                <a:tileRect/>
              </a:gradFill>
            </a:ln>
            <a:effectLst>
              <a:innerShdw blurRad="635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3" name="椭圆 42"/>
            <p:cNvSpPr/>
            <p:nvPr/>
          </p:nvSpPr>
          <p:spPr>
            <a:xfrm>
              <a:off x="2234713" y="3167390"/>
              <a:ext cx="513140" cy="513140"/>
            </a:xfrm>
            <a:prstGeom prst="ellipse">
              <a:avLst/>
            </a:prstGeom>
            <a:solidFill>
              <a:srgbClr val="E4E4E4"/>
            </a:solidFill>
            <a:ln w="19050">
              <a:gradFill flip="none" rotWithShape="1">
                <a:gsLst>
                  <a:gs pos="0">
                    <a:schemeClr val="bg1">
                      <a:lumMod val="75000"/>
                    </a:schemeClr>
                  </a:gs>
                  <a:gs pos="100000">
                    <a:schemeClr val="bg1"/>
                  </a:gs>
                </a:gsLst>
                <a:lin ang="2700000" scaled="1"/>
                <a:tileRect/>
              </a:gradFill>
            </a:ln>
            <a:effectLst>
              <a:innerShdw blurRad="635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4" name="椭圆 43"/>
            <p:cNvSpPr/>
            <p:nvPr/>
          </p:nvSpPr>
          <p:spPr>
            <a:xfrm>
              <a:off x="2234713" y="4364354"/>
              <a:ext cx="513140" cy="513140"/>
            </a:xfrm>
            <a:prstGeom prst="ellipse">
              <a:avLst/>
            </a:prstGeom>
            <a:solidFill>
              <a:srgbClr val="E4E4E4"/>
            </a:solidFill>
            <a:ln w="19050">
              <a:gradFill flip="none" rotWithShape="1">
                <a:gsLst>
                  <a:gs pos="0">
                    <a:schemeClr val="bg1">
                      <a:lumMod val="75000"/>
                    </a:schemeClr>
                  </a:gs>
                  <a:gs pos="100000">
                    <a:schemeClr val="bg1"/>
                  </a:gs>
                </a:gsLst>
                <a:lin ang="2700000" scaled="1"/>
                <a:tileRect/>
              </a:gradFill>
            </a:ln>
            <a:effectLst>
              <a:innerShdw blurRad="635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5" name="文本框 44"/>
            <p:cNvSpPr txBox="1"/>
            <p:nvPr/>
          </p:nvSpPr>
          <p:spPr>
            <a:xfrm>
              <a:off x="2248396" y="2035631"/>
              <a:ext cx="485774" cy="424124"/>
            </a:xfrm>
            <a:prstGeom prst="rect">
              <a:avLst/>
            </a:prstGeom>
            <a:noFill/>
          </p:spPr>
          <p:txBody>
            <a:bodyPr wrap="square" rtlCol="0">
              <a:spAutoFit/>
            </a:bodyPr>
            <a:lstStyle/>
            <a:p>
              <a:pPr algn="ctr"/>
              <a:r>
                <a:rPr lang="en-US" altLang="zh-CN" sz="2000" dirty="0">
                  <a:solidFill>
                    <a:srgbClr val="FFB850"/>
                  </a:solidFill>
                  <a:latin typeface="Impact" panose="020B0806030902050204" pitchFamily="34" charset="0"/>
                  <a:ea typeface="微软雅黑" panose="020B0503020204020204" pitchFamily="34" charset="-122"/>
                </a:rPr>
                <a:t>01</a:t>
              </a:r>
              <a:endParaRPr lang="zh-CN" altLang="en-US" sz="2000" dirty="0">
                <a:solidFill>
                  <a:srgbClr val="FFB850"/>
                </a:solidFill>
                <a:latin typeface="Impact" panose="020B0806030902050204" pitchFamily="34" charset="0"/>
                <a:ea typeface="微软雅黑" panose="020B0503020204020204" pitchFamily="34" charset="-122"/>
              </a:endParaRPr>
            </a:p>
          </p:txBody>
        </p:sp>
        <p:sp>
          <p:nvSpPr>
            <p:cNvPr id="46" name="文本框 45"/>
            <p:cNvSpPr txBox="1"/>
            <p:nvPr/>
          </p:nvSpPr>
          <p:spPr>
            <a:xfrm>
              <a:off x="2248396" y="3239746"/>
              <a:ext cx="485774" cy="424124"/>
            </a:xfrm>
            <a:prstGeom prst="rect">
              <a:avLst/>
            </a:prstGeom>
            <a:noFill/>
          </p:spPr>
          <p:txBody>
            <a:bodyPr wrap="square" rtlCol="0">
              <a:spAutoFit/>
            </a:bodyPr>
            <a:lstStyle/>
            <a:p>
              <a:pPr algn="ctr"/>
              <a:r>
                <a:rPr lang="en-US" altLang="zh-CN" sz="2000" dirty="0">
                  <a:solidFill>
                    <a:srgbClr val="01ACBE"/>
                  </a:solidFill>
                  <a:latin typeface="Impact" panose="020B0806030902050204" pitchFamily="34" charset="0"/>
                  <a:ea typeface="微软雅黑" panose="020B0503020204020204" pitchFamily="34" charset="-122"/>
                </a:rPr>
                <a:t>02</a:t>
              </a:r>
              <a:endParaRPr lang="zh-CN" altLang="en-US" sz="2000" dirty="0">
                <a:solidFill>
                  <a:srgbClr val="01ACBE"/>
                </a:solidFill>
                <a:latin typeface="Impact" panose="020B0806030902050204" pitchFamily="34" charset="0"/>
                <a:ea typeface="微软雅黑" panose="020B0503020204020204" pitchFamily="34" charset="-122"/>
              </a:endParaRPr>
            </a:p>
          </p:txBody>
        </p:sp>
        <p:sp>
          <p:nvSpPr>
            <p:cNvPr id="47" name="文本框 46"/>
            <p:cNvSpPr txBox="1"/>
            <p:nvPr/>
          </p:nvSpPr>
          <p:spPr>
            <a:xfrm>
              <a:off x="2248396" y="4426709"/>
              <a:ext cx="485774" cy="424124"/>
            </a:xfrm>
            <a:prstGeom prst="rect">
              <a:avLst/>
            </a:prstGeom>
            <a:noFill/>
          </p:spPr>
          <p:txBody>
            <a:bodyPr wrap="square" rtlCol="0">
              <a:spAutoFit/>
            </a:bodyPr>
            <a:lstStyle/>
            <a:p>
              <a:pPr algn="ctr"/>
              <a:r>
                <a:rPr lang="en-US" altLang="zh-CN" sz="2000" dirty="0">
                  <a:solidFill>
                    <a:srgbClr val="E87071"/>
                  </a:solidFill>
                  <a:latin typeface="Impact" panose="020B0806030902050204" pitchFamily="34" charset="0"/>
                  <a:ea typeface="微软雅黑" panose="020B0503020204020204" pitchFamily="34" charset="-122"/>
                </a:rPr>
                <a:t>03</a:t>
              </a:r>
              <a:endParaRPr lang="zh-CN" altLang="en-US" sz="2000" dirty="0">
                <a:solidFill>
                  <a:srgbClr val="E87071"/>
                </a:solidFill>
                <a:latin typeface="Impact" panose="020B0806030902050204" pitchFamily="34" charset="0"/>
                <a:ea typeface="微软雅黑" panose="020B0503020204020204" pitchFamily="34" charset="-122"/>
              </a:endParaRPr>
            </a:p>
          </p:txBody>
        </p:sp>
        <p:grpSp>
          <p:nvGrpSpPr>
            <p:cNvPr id="49" name="Group 8"/>
            <p:cNvGrpSpPr>
              <a:grpSpLocks noChangeAspect="1"/>
            </p:cNvGrpSpPr>
            <p:nvPr/>
          </p:nvGrpSpPr>
          <p:grpSpPr bwMode="auto">
            <a:xfrm>
              <a:off x="7815199" y="1966459"/>
              <a:ext cx="400488" cy="438825"/>
              <a:chOff x="3437" y="2282"/>
              <a:chExt cx="679" cy="744"/>
            </a:xfrm>
            <a:solidFill>
              <a:schemeClr val="bg1"/>
            </a:solidFill>
          </p:grpSpPr>
          <p:sp>
            <p:nvSpPr>
              <p:cNvPr id="50" name="Freeform 9"/>
              <p:cNvSpPr>
                <a:spLocks/>
              </p:cNvSpPr>
              <p:nvPr/>
            </p:nvSpPr>
            <p:spPr bwMode="auto">
              <a:xfrm>
                <a:off x="3595" y="2282"/>
                <a:ext cx="364" cy="379"/>
              </a:xfrm>
              <a:custGeom>
                <a:avLst/>
                <a:gdLst>
                  <a:gd name="T0" fmla="*/ 50 w 152"/>
                  <a:gd name="T1" fmla="*/ 147 h 159"/>
                  <a:gd name="T2" fmla="*/ 39 w 152"/>
                  <a:gd name="T3" fmla="*/ 147 h 159"/>
                  <a:gd name="T4" fmla="*/ 76 w 152"/>
                  <a:gd name="T5" fmla="*/ 159 h 159"/>
                  <a:gd name="T6" fmla="*/ 114 w 152"/>
                  <a:gd name="T7" fmla="*/ 147 h 159"/>
                  <a:gd name="T8" fmla="*/ 103 w 152"/>
                  <a:gd name="T9" fmla="*/ 147 h 159"/>
                  <a:gd name="T10" fmla="*/ 152 w 152"/>
                  <a:gd name="T11" fmla="*/ 76 h 159"/>
                  <a:gd name="T12" fmla="*/ 76 w 152"/>
                  <a:gd name="T13" fmla="*/ 0 h 159"/>
                  <a:gd name="T14" fmla="*/ 0 w 152"/>
                  <a:gd name="T15" fmla="*/ 76 h 159"/>
                  <a:gd name="T16" fmla="*/ 50 w 152"/>
                  <a:gd name="T17" fmla="*/ 14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59">
                    <a:moveTo>
                      <a:pt x="50" y="147"/>
                    </a:moveTo>
                    <a:cubicBezTo>
                      <a:pt x="39" y="147"/>
                      <a:pt x="39" y="147"/>
                      <a:pt x="39" y="147"/>
                    </a:cubicBezTo>
                    <a:cubicBezTo>
                      <a:pt x="39" y="152"/>
                      <a:pt x="53" y="159"/>
                      <a:pt x="76" y="159"/>
                    </a:cubicBezTo>
                    <a:cubicBezTo>
                      <a:pt x="99" y="159"/>
                      <a:pt x="113" y="152"/>
                      <a:pt x="114" y="147"/>
                    </a:cubicBezTo>
                    <a:cubicBezTo>
                      <a:pt x="103" y="147"/>
                      <a:pt x="103" y="147"/>
                      <a:pt x="103" y="147"/>
                    </a:cubicBezTo>
                    <a:cubicBezTo>
                      <a:pt x="131" y="136"/>
                      <a:pt x="152" y="108"/>
                      <a:pt x="152" y="76"/>
                    </a:cubicBezTo>
                    <a:cubicBezTo>
                      <a:pt x="152" y="34"/>
                      <a:pt x="118" y="0"/>
                      <a:pt x="76" y="0"/>
                    </a:cubicBezTo>
                    <a:cubicBezTo>
                      <a:pt x="34" y="0"/>
                      <a:pt x="0" y="34"/>
                      <a:pt x="0" y="76"/>
                    </a:cubicBezTo>
                    <a:cubicBezTo>
                      <a:pt x="0" y="108"/>
                      <a:pt x="21" y="136"/>
                      <a:pt x="5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1" name="Freeform 10"/>
              <p:cNvSpPr>
                <a:spLocks/>
              </p:cNvSpPr>
              <p:nvPr/>
            </p:nvSpPr>
            <p:spPr bwMode="auto">
              <a:xfrm>
                <a:off x="3437" y="2633"/>
                <a:ext cx="679" cy="393"/>
              </a:xfrm>
              <a:custGeom>
                <a:avLst/>
                <a:gdLst>
                  <a:gd name="T0" fmla="*/ 222 w 284"/>
                  <a:gd name="T1" fmla="*/ 0 h 165"/>
                  <a:gd name="T2" fmla="*/ 188 w 284"/>
                  <a:gd name="T3" fmla="*/ 0 h 165"/>
                  <a:gd name="T4" fmla="*/ 154 w 284"/>
                  <a:gd name="T5" fmla="*/ 19 h 165"/>
                  <a:gd name="T6" fmla="*/ 154 w 284"/>
                  <a:gd name="T7" fmla="*/ 134 h 165"/>
                  <a:gd name="T8" fmla="*/ 143 w 284"/>
                  <a:gd name="T9" fmla="*/ 146 h 165"/>
                  <a:gd name="T10" fmla="*/ 131 w 284"/>
                  <a:gd name="T11" fmla="*/ 134 h 165"/>
                  <a:gd name="T12" fmla="*/ 131 w 284"/>
                  <a:gd name="T13" fmla="*/ 19 h 165"/>
                  <a:gd name="T14" fmla="*/ 97 w 284"/>
                  <a:gd name="T15" fmla="*/ 0 h 165"/>
                  <a:gd name="T16" fmla="*/ 63 w 284"/>
                  <a:gd name="T17" fmla="*/ 0 h 165"/>
                  <a:gd name="T18" fmla="*/ 0 w 284"/>
                  <a:gd name="T19" fmla="*/ 86 h 165"/>
                  <a:gd name="T20" fmla="*/ 0 w 284"/>
                  <a:gd name="T21" fmla="*/ 165 h 165"/>
                  <a:gd name="T22" fmla="*/ 284 w 284"/>
                  <a:gd name="T23" fmla="*/ 165 h 165"/>
                  <a:gd name="T24" fmla="*/ 284 w 284"/>
                  <a:gd name="T25" fmla="*/ 86 h 165"/>
                  <a:gd name="T26" fmla="*/ 222 w 284"/>
                  <a:gd name="T2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165">
                    <a:moveTo>
                      <a:pt x="222" y="0"/>
                    </a:moveTo>
                    <a:cubicBezTo>
                      <a:pt x="188" y="0"/>
                      <a:pt x="188" y="0"/>
                      <a:pt x="188" y="0"/>
                    </a:cubicBezTo>
                    <a:cubicBezTo>
                      <a:pt x="188" y="10"/>
                      <a:pt x="172" y="17"/>
                      <a:pt x="154" y="19"/>
                    </a:cubicBezTo>
                    <a:cubicBezTo>
                      <a:pt x="154" y="134"/>
                      <a:pt x="154" y="134"/>
                      <a:pt x="154" y="134"/>
                    </a:cubicBezTo>
                    <a:cubicBezTo>
                      <a:pt x="154" y="140"/>
                      <a:pt x="149" y="146"/>
                      <a:pt x="143" y="146"/>
                    </a:cubicBezTo>
                    <a:cubicBezTo>
                      <a:pt x="136" y="146"/>
                      <a:pt x="131" y="140"/>
                      <a:pt x="131" y="134"/>
                    </a:cubicBezTo>
                    <a:cubicBezTo>
                      <a:pt x="131" y="19"/>
                      <a:pt x="131" y="19"/>
                      <a:pt x="131" y="19"/>
                    </a:cubicBezTo>
                    <a:cubicBezTo>
                      <a:pt x="113" y="17"/>
                      <a:pt x="97" y="11"/>
                      <a:pt x="97" y="0"/>
                    </a:cubicBezTo>
                    <a:cubicBezTo>
                      <a:pt x="63" y="0"/>
                      <a:pt x="63" y="0"/>
                      <a:pt x="63" y="0"/>
                    </a:cubicBezTo>
                    <a:cubicBezTo>
                      <a:pt x="28" y="0"/>
                      <a:pt x="0" y="39"/>
                      <a:pt x="0" y="86"/>
                    </a:cubicBezTo>
                    <a:cubicBezTo>
                      <a:pt x="0" y="165"/>
                      <a:pt x="0" y="165"/>
                      <a:pt x="0" y="165"/>
                    </a:cubicBezTo>
                    <a:cubicBezTo>
                      <a:pt x="284" y="165"/>
                      <a:pt x="284" y="165"/>
                      <a:pt x="284" y="165"/>
                    </a:cubicBezTo>
                    <a:cubicBezTo>
                      <a:pt x="284" y="86"/>
                      <a:pt x="284" y="86"/>
                      <a:pt x="284" y="86"/>
                    </a:cubicBezTo>
                    <a:cubicBezTo>
                      <a:pt x="284" y="39"/>
                      <a:pt x="256"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52" name="Group 13"/>
            <p:cNvGrpSpPr>
              <a:grpSpLocks noChangeAspect="1"/>
            </p:cNvGrpSpPr>
            <p:nvPr/>
          </p:nvGrpSpPr>
          <p:grpSpPr bwMode="auto">
            <a:xfrm>
              <a:off x="6738705" y="3217627"/>
              <a:ext cx="439164" cy="444348"/>
              <a:chOff x="2426" y="2781"/>
              <a:chExt cx="593" cy="600"/>
            </a:xfrm>
            <a:solidFill>
              <a:schemeClr val="bg1"/>
            </a:solidFill>
          </p:grpSpPr>
          <p:sp>
            <p:nvSpPr>
              <p:cNvPr id="53" name="Freeform 14"/>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4"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55" name="Group 18"/>
            <p:cNvGrpSpPr>
              <a:grpSpLocks noChangeAspect="1"/>
            </p:cNvGrpSpPr>
            <p:nvPr/>
          </p:nvGrpSpPr>
          <p:grpSpPr bwMode="auto">
            <a:xfrm>
              <a:off x="9016220" y="3230052"/>
              <a:ext cx="414725" cy="386448"/>
              <a:chOff x="3802" y="2858"/>
              <a:chExt cx="616" cy="574"/>
            </a:xfrm>
            <a:solidFill>
              <a:schemeClr val="bg1"/>
            </a:solidFill>
          </p:grpSpPr>
          <p:sp>
            <p:nvSpPr>
              <p:cNvPr id="56"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7"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8"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9"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0" name="Freeform 23"/>
              <p:cNvSpPr>
                <a:spLocks/>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61" name="Group 26"/>
            <p:cNvGrpSpPr>
              <a:grpSpLocks noChangeAspect="1"/>
            </p:cNvGrpSpPr>
            <p:nvPr/>
          </p:nvGrpSpPr>
          <p:grpSpPr bwMode="auto">
            <a:xfrm>
              <a:off x="5977312" y="4493089"/>
              <a:ext cx="590350" cy="292672"/>
              <a:chOff x="5676" y="2597"/>
              <a:chExt cx="1061" cy="526"/>
            </a:xfrm>
            <a:solidFill>
              <a:schemeClr val="bg1"/>
            </a:solidFill>
          </p:grpSpPr>
          <p:sp>
            <p:nvSpPr>
              <p:cNvPr id="62" name="Freeform 27"/>
              <p:cNvSpPr>
                <a:spLocks/>
              </p:cNvSpPr>
              <p:nvPr/>
            </p:nvSpPr>
            <p:spPr bwMode="auto">
              <a:xfrm>
                <a:off x="5747" y="2597"/>
                <a:ext cx="181" cy="115"/>
              </a:xfrm>
              <a:custGeom>
                <a:avLst/>
                <a:gdLst>
                  <a:gd name="T0" fmla="*/ 25 w 76"/>
                  <a:gd name="T1" fmla="*/ 48 h 48"/>
                  <a:gd name="T2" fmla="*/ 64 w 76"/>
                  <a:gd name="T3" fmla="*/ 44 h 48"/>
                  <a:gd name="T4" fmla="*/ 76 w 76"/>
                  <a:gd name="T5" fmla="*/ 13 h 48"/>
                  <a:gd name="T6" fmla="*/ 39 w 76"/>
                  <a:gd name="T7" fmla="*/ 15 h 48"/>
                  <a:gd name="T8" fmla="*/ 23 w 76"/>
                  <a:gd name="T9" fmla="*/ 10 h 48"/>
                  <a:gd name="T10" fmla="*/ 7 w 76"/>
                  <a:gd name="T11" fmla="*/ 20 h 48"/>
                  <a:gd name="T12" fmla="*/ 25 w 76"/>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76" h="48">
                    <a:moveTo>
                      <a:pt x="25" y="48"/>
                    </a:moveTo>
                    <a:cubicBezTo>
                      <a:pt x="64" y="44"/>
                      <a:pt x="64" y="44"/>
                      <a:pt x="64" y="44"/>
                    </a:cubicBezTo>
                    <a:cubicBezTo>
                      <a:pt x="66" y="36"/>
                      <a:pt x="69" y="26"/>
                      <a:pt x="76" y="13"/>
                    </a:cubicBezTo>
                    <a:cubicBezTo>
                      <a:pt x="76" y="13"/>
                      <a:pt x="70" y="0"/>
                      <a:pt x="39" y="15"/>
                    </a:cubicBezTo>
                    <a:cubicBezTo>
                      <a:pt x="39" y="15"/>
                      <a:pt x="32" y="14"/>
                      <a:pt x="23" y="10"/>
                    </a:cubicBezTo>
                    <a:cubicBezTo>
                      <a:pt x="23" y="10"/>
                      <a:pt x="0" y="4"/>
                      <a:pt x="7" y="20"/>
                    </a:cubicBezTo>
                    <a:lnTo>
                      <a:pt x="25"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3" name="Freeform 28"/>
              <p:cNvSpPr>
                <a:spLocks noEditPoints="1"/>
              </p:cNvSpPr>
              <p:nvPr/>
            </p:nvSpPr>
            <p:spPr bwMode="auto">
              <a:xfrm>
                <a:off x="5759" y="2613"/>
                <a:ext cx="169" cy="101"/>
              </a:xfrm>
              <a:custGeom>
                <a:avLst/>
                <a:gdLst>
                  <a:gd name="T0" fmla="*/ 20 w 71"/>
                  <a:gd name="T1" fmla="*/ 42 h 42"/>
                  <a:gd name="T2" fmla="*/ 2 w 71"/>
                  <a:gd name="T3" fmla="*/ 13 h 42"/>
                  <a:gd name="T4" fmla="*/ 1 w 71"/>
                  <a:gd name="T5" fmla="*/ 4 h 42"/>
                  <a:gd name="T6" fmla="*/ 10 w 71"/>
                  <a:gd name="T7" fmla="*/ 1 h 42"/>
                  <a:gd name="T8" fmla="*/ 18 w 71"/>
                  <a:gd name="T9" fmla="*/ 2 h 42"/>
                  <a:gd name="T10" fmla="*/ 18 w 71"/>
                  <a:gd name="T11" fmla="*/ 2 h 42"/>
                  <a:gd name="T12" fmla="*/ 34 w 71"/>
                  <a:gd name="T13" fmla="*/ 8 h 42"/>
                  <a:gd name="T14" fmla="*/ 59 w 71"/>
                  <a:gd name="T15" fmla="*/ 0 h 42"/>
                  <a:gd name="T16" fmla="*/ 71 w 71"/>
                  <a:gd name="T17" fmla="*/ 6 h 42"/>
                  <a:gd name="T18" fmla="*/ 71 w 71"/>
                  <a:gd name="T19" fmla="*/ 6 h 42"/>
                  <a:gd name="T20" fmla="*/ 71 w 71"/>
                  <a:gd name="T21" fmla="*/ 6 h 42"/>
                  <a:gd name="T22" fmla="*/ 60 w 71"/>
                  <a:gd name="T23" fmla="*/ 37 h 42"/>
                  <a:gd name="T24" fmla="*/ 60 w 71"/>
                  <a:gd name="T25" fmla="*/ 37 h 42"/>
                  <a:gd name="T26" fmla="*/ 20 w 71"/>
                  <a:gd name="T27" fmla="*/ 42 h 42"/>
                  <a:gd name="T28" fmla="*/ 10 w 71"/>
                  <a:gd name="T29" fmla="*/ 2 h 42"/>
                  <a:gd name="T30" fmla="*/ 2 w 71"/>
                  <a:gd name="T31" fmla="*/ 5 h 42"/>
                  <a:gd name="T32" fmla="*/ 3 w 71"/>
                  <a:gd name="T33" fmla="*/ 13 h 42"/>
                  <a:gd name="T34" fmla="*/ 20 w 71"/>
                  <a:gd name="T35" fmla="*/ 40 h 42"/>
                  <a:gd name="T36" fmla="*/ 59 w 71"/>
                  <a:gd name="T37" fmla="*/ 36 h 42"/>
                  <a:gd name="T38" fmla="*/ 70 w 71"/>
                  <a:gd name="T39" fmla="*/ 6 h 42"/>
                  <a:gd name="T40" fmla="*/ 59 w 71"/>
                  <a:gd name="T41" fmla="*/ 1 h 42"/>
                  <a:gd name="T42" fmla="*/ 34 w 71"/>
                  <a:gd name="T43" fmla="*/ 9 h 42"/>
                  <a:gd name="T44" fmla="*/ 34 w 71"/>
                  <a:gd name="T45" fmla="*/ 9 h 42"/>
                  <a:gd name="T46" fmla="*/ 34 w 71"/>
                  <a:gd name="T47" fmla="*/ 9 h 42"/>
                  <a:gd name="T48" fmla="*/ 18 w 71"/>
                  <a:gd name="T49" fmla="*/ 3 h 42"/>
                  <a:gd name="T50" fmla="*/ 10 w 71"/>
                  <a:gd name="T51"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42">
                    <a:moveTo>
                      <a:pt x="20" y="42"/>
                    </a:moveTo>
                    <a:cubicBezTo>
                      <a:pt x="2" y="13"/>
                      <a:pt x="2" y="13"/>
                      <a:pt x="2" y="13"/>
                    </a:cubicBezTo>
                    <a:cubicBezTo>
                      <a:pt x="0" y="9"/>
                      <a:pt x="0" y="6"/>
                      <a:pt x="1" y="4"/>
                    </a:cubicBezTo>
                    <a:cubicBezTo>
                      <a:pt x="3" y="2"/>
                      <a:pt x="6" y="1"/>
                      <a:pt x="10" y="1"/>
                    </a:cubicBezTo>
                    <a:cubicBezTo>
                      <a:pt x="14" y="1"/>
                      <a:pt x="18" y="2"/>
                      <a:pt x="18" y="2"/>
                    </a:cubicBezTo>
                    <a:cubicBezTo>
                      <a:pt x="18" y="2"/>
                      <a:pt x="18" y="2"/>
                      <a:pt x="18" y="2"/>
                    </a:cubicBezTo>
                    <a:cubicBezTo>
                      <a:pt x="26" y="6"/>
                      <a:pt x="33" y="7"/>
                      <a:pt x="34" y="8"/>
                    </a:cubicBezTo>
                    <a:cubicBezTo>
                      <a:pt x="44" y="3"/>
                      <a:pt x="52" y="0"/>
                      <a:pt x="59" y="0"/>
                    </a:cubicBezTo>
                    <a:cubicBezTo>
                      <a:pt x="69" y="0"/>
                      <a:pt x="71" y="6"/>
                      <a:pt x="71" y="6"/>
                    </a:cubicBezTo>
                    <a:cubicBezTo>
                      <a:pt x="71" y="6"/>
                      <a:pt x="71" y="6"/>
                      <a:pt x="71" y="6"/>
                    </a:cubicBezTo>
                    <a:cubicBezTo>
                      <a:pt x="71" y="6"/>
                      <a:pt x="71" y="6"/>
                      <a:pt x="71" y="6"/>
                    </a:cubicBezTo>
                    <a:cubicBezTo>
                      <a:pt x="66" y="17"/>
                      <a:pt x="62" y="28"/>
                      <a:pt x="60" y="37"/>
                    </a:cubicBezTo>
                    <a:cubicBezTo>
                      <a:pt x="60" y="37"/>
                      <a:pt x="60" y="37"/>
                      <a:pt x="60" y="37"/>
                    </a:cubicBezTo>
                    <a:lnTo>
                      <a:pt x="20" y="42"/>
                    </a:lnTo>
                    <a:close/>
                    <a:moveTo>
                      <a:pt x="10" y="2"/>
                    </a:moveTo>
                    <a:cubicBezTo>
                      <a:pt x="7" y="2"/>
                      <a:pt x="4" y="3"/>
                      <a:pt x="2" y="5"/>
                    </a:cubicBezTo>
                    <a:cubicBezTo>
                      <a:pt x="1" y="7"/>
                      <a:pt x="1" y="9"/>
                      <a:pt x="3" y="13"/>
                    </a:cubicBezTo>
                    <a:cubicBezTo>
                      <a:pt x="20" y="40"/>
                      <a:pt x="20" y="40"/>
                      <a:pt x="20" y="40"/>
                    </a:cubicBezTo>
                    <a:cubicBezTo>
                      <a:pt x="59" y="36"/>
                      <a:pt x="59" y="36"/>
                      <a:pt x="59" y="36"/>
                    </a:cubicBezTo>
                    <a:cubicBezTo>
                      <a:pt x="61" y="27"/>
                      <a:pt x="64" y="17"/>
                      <a:pt x="70" y="6"/>
                    </a:cubicBezTo>
                    <a:cubicBezTo>
                      <a:pt x="70" y="5"/>
                      <a:pt x="67" y="1"/>
                      <a:pt x="59" y="1"/>
                    </a:cubicBezTo>
                    <a:cubicBezTo>
                      <a:pt x="52" y="1"/>
                      <a:pt x="44" y="4"/>
                      <a:pt x="34" y="9"/>
                    </a:cubicBezTo>
                    <a:cubicBezTo>
                      <a:pt x="34" y="9"/>
                      <a:pt x="34" y="9"/>
                      <a:pt x="34" y="9"/>
                    </a:cubicBezTo>
                    <a:cubicBezTo>
                      <a:pt x="34" y="9"/>
                      <a:pt x="34" y="9"/>
                      <a:pt x="34" y="9"/>
                    </a:cubicBezTo>
                    <a:cubicBezTo>
                      <a:pt x="34" y="9"/>
                      <a:pt x="27" y="8"/>
                      <a:pt x="18" y="3"/>
                    </a:cubicBezTo>
                    <a:cubicBezTo>
                      <a:pt x="17" y="3"/>
                      <a:pt x="14"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4" name="Freeform 29"/>
              <p:cNvSpPr>
                <a:spLocks/>
              </p:cNvSpPr>
              <p:nvPr/>
            </p:nvSpPr>
            <p:spPr bwMode="auto">
              <a:xfrm>
                <a:off x="5795" y="2709"/>
                <a:ext cx="119" cy="43"/>
              </a:xfrm>
              <a:custGeom>
                <a:avLst/>
                <a:gdLst>
                  <a:gd name="T0" fmla="*/ 41 w 50"/>
                  <a:gd name="T1" fmla="*/ 0 h 18"/>
                  <a:gd name="T2" fmla="*/ 7 w 50"/>
                  <a:gd name="T3" fmla="*/ 4 h 18"/>
                  <a:gd name="T4" fmla="*/ 1 w 50"/>
                  <a:gd name="T5" fmla="*/ 12 h 18"/>
                  <a:gd name="T6" fmla="*/ 8 w 50"/>
                  <a:gd name="T7" fmla="*/ 17 h 18"/>
                  <a:gd name="T8" fmla="*/ 43 w 50"/>
                  <a:gd name="T9" fmla="*/ 14 h 18"/>
                  <a:gd name="T10" fmla="*/ 49 w 50"/>
                  <a:gd name="T11" fmla="*/ 6 h 18"/>
                  <a:gd name="T12" fmla="*/ 41 w 5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50" h="18">
                    <a:moveTo>
                      <a:pt x="41" y="0"/>
                    </a:moveTo>
                    <a:cubicBezTo>
                      <a:pt x="7" y="4"/>
                      <a:pt x="7" y="4"/>
                      <a:pt x="7" y="4"/>
                    </a:cubicBezTo>
                    <a:cubicBezTo>
                      <a:pt x="3" y="5"/>
                      <a:pt x="0" y="8"/>
                      <a:pt x="1" y="12"/>
                    </a:cubicBezTo>
                    <a:cubicBezTo>
                      <a:pt x="1" y="15"/>
                      <a:pt x="5" y="18"/>
                      <a:pt x="8" y="17"/>
                    </a:cubicBezTo>
                    <a:cubicBezTo>
                      <a:pt x="43" y="14"/>
                      <a:pt x="43" y="14"/>
                      <a:pt x="43" y="14"/>
                    </a:cubicBezTo>
                    <a:cubicBezTo>
                      <a:pt x="47" y="13"/>
                      <a:pt x="50" y="10"/>
                      <a:pt x="49" y="6"/>
                    </a:cubicBezTo>
                    <a:cubicBezTo>
                      <a:pt x="49" y="3"/>
                      <a:pt x="45"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5" name="Freeform 30"/>
              <p:cNvSpPr>
                <a:spLocks noEditPoints="1"/>
              </p:cNvSpPr>
              <p:nvPr/>
            </p:nvSpPr>
            <p:spPr bwMode="auto">
              <a:xfrm>
                <a:off x="5795" y="2707"/>
                <a:ext cx="119" cy="45"/>
              </a:xfrm>
              <a:custGeom>
                <a:avLst/>
                <a:gdLst>
                  <a:gd name="T0" fmla="*/ 8 w 50"/>
                  <a:gd name="T1" fmla="*/ 19 h 19"/>
                  <a:gd name="T2" fmla="*/ 0 w 50"/>
                  <a:gd name="T3" fmla="*/ 13 h 19"/>
                  <a:gd name="T4" fmla="*/ 2 w 50"/>
                  <a:gd name="T5" fmla="*/ 7 h 19"/>
                  <a:gd name="T6" fmla="*/ 7 w 50"/>
                  <a:gd name="T7" fmla="*/ 5 h 19"/>
                  <a:gd name="T8" fmla="*/ 41 w 50"/>
                  <a:gd name="T9" fmla="*/ 1 h 19"/>
                  <a:gd name="T10" fmla="*/ 50 w 50"/>
                  <a:gd name="T11" fmla="*/ 7 h 19"/>
                  <a:gd name="T12" fmla="*/ 48 w 50"/>
                  <a:gd name="T13" fmla="*/ 12 h 19"/>
                  <a:gd name="T14" fmla="*/ 43 w 50"/>
                  <a:gd name="T15" fmla="*/ 15 h 19"/>
                  <a:gd name="T16" fmla="*/ 9 w 50"/>
                  <a:gd name="T17" fmla="*/ 19 h 19"/>
                  <a:gd name="T18" fmla="*/ 8 w 50"/>
                  <a:gd name="T19" fmla="*/ 19 h 19"/>
                  <a:gd name="T20" fmla="*/ 42 w 50"/>
                  <a:gd name="T21" fmla="*/ 2 h 19"/>
                  <a:gd name="T22" fmla="*/ 41 w 50"/>
                  <a:gd name="T23" fmla="*/ 2 h 19"/>
                  <a:gd name="T24" fmla="*/ 7 w 50"/>
                  <a:gd name="T25" fmla="*/ 6 h 19"/>
                  <a:gd name="T26" fmla="*/ 3 w 50"/>
                  <a:gd name="T27" fmla="*/ 8 h 19"/>
                  <a:gd name="T28" fmla="*/ 1 w 50"/>
                  <a:gd name="T29" fmla="*/ 12 h 19"/>
                  <a:gd name="T30" fmla="*/ 8 w 50"/>
                  <a:gd name="T31" fmla="*/ 18 h 19"/>
                  <a:gd name="T32" fmla="*/ 43 w 50"/>
                  <a:gd name="T33" fmla="*/ 14 h 19"/>
                  <a:gd name="T34" fmla="*/ 47 w 50"/>
                  <a:gd name="T35" fmla="*/ 12 h 19"/>
                  <a:gd name="T36" fmla="*/ 49 w 50"/>
                  <a:gd name="T37" fmla="*/ 7 h 19"/>
                  <a:gd name="T38" fmla="*/ 42 w 50"/>
                  <a:gd name="T3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19">
                    <a:moveTo>
                      <a:pt x="8" y="19"/>
                    </a:moveTo>
                    <a:cubicBezTo>
                      <a:pt x="4" y="19"/>
                      <a:pt x="0" y="16"/>
                      <a:pt x="0" y="13"/>
                    </a:cubicBezTo>
                    <a:cubicBezTo>
                      <a:pt x="0" y="11"/>
                      <a:pt x="0" y="9"/>
                      <a:pt x="2" y="7"/>
                    </a:cubicBezTo>
                    <a:cubicBezTo>
                      <a:pt x="3" y="6"/>
                      <a:pt x="5" y="5"/>
                      <a:pt x="7" y="5"/>
                    </a:cubicBezTo>
                    <a:cubicBezTo>
                      <a:pt x="41" y="1"/>
                      <a:pt x="41" y="1"/>
                      <a:pt x="41" y="1"/>
                    </a:cubicBezTo>
                    <a:cubicBezTo>
                      <a:pt x="45" y="0"/>
                      <a:pt x="49" y="3"/>
                      <a:pt x="50" y="7"/>
                    </a:cubicBezTo>
                    <a:cubicBezTo>
                      <a:pt x="50" y="9"/>
                      <a:pt x="49" y="11"/>
                      <a:pt x="48" y="12"/>
                    </a:cubicBezTo>
                    <a:cubicBezTo>
                      <a:pt x="47" y="14"/>
                      <a:pt x="45" y="15"/>
                      <a:pt x="43" y="15"/>
                    </a:cubicBezTo>
                    <a:cubicBezTo>
                      <a:pt x="9" y="19"/>
                      <a:pt x="9" y="19"/>
                      <a:pt x="9" y="19"/>
                    </a:cubicBezTo>
                    <a:cubicBezTo>
                      <a:pt x="8" y="19"/>
                      <a:pt x="8" y="19"/>
                      <a:pt x="8" y="19"/>
                    </a:cubicBezTo>
                    <a:close/>
                    <a:moveTo>
                      <a:pt x="42" y="2"/>
                    </a:moveTo>
                    <a:cubicBezTo>
                      <a:pt x="42" y="2"/>
                      <a:pt x="42" y="2"/>
                      <a:pt x="41" y="2"/>
                    </a:cubicBezTo>
                    <a:cubicBezTo>
                      <a:pt x="7" y="6"/>
                      <a:pt x="7" y="6"/>
                      <a:pt x="7" y="6"/>
                    </a:cubicBezTo>
                    <a:cubicBezTo>
                      <a:pt x="5" y="6"/>
                      <a:pt x="4" y="7"/>
                      <a:pt x="3" y="8"/>
                    </a:cubicBezTo>
                    <a:cubicBezTo>
                      <a:pt x="1" y="9"/>
                      <a:pt x="1" y="11"/>
                      <a:pt x="1" y="12"/>
                    </a:cubicBezTo>
                    <a:cubicBezTo>
                      <a:pt x="2" y="16"/>
                      <a:pt x="5" y="18"/>
                      <a:pt x="8" y="18"/>
                    </a:cubicBezTo>
                    <a:cubicBezTo>
                      <a:pt x="43" y="14"/>
                      <a:pt x="43" y="14"/>
                      <a:pt x="43" y="14"/>
                    </a:cubicBezTo>
                    <a:cubicBezTo>
                      <a:pt x="45" y="14"/>
                      <a:pt x="46" y="13"/>
                      <a:pt x="47" y="12"/>
                    </a:cubicBezTo>
                    <a:cubicBezTo>
                      <a:pt x="48" y="10"/>
                      <a:pt x="49" y="9"/>
                      <a:pt x="49" y="7"/>
                    </a:cubicBezTo>
                    <a:cubicBezTo>
                      <a:pt x="48" y="4"/>
                      <a:pt x="45" y="2"/>
                      <a:pt x="4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6" name="Freeform 31"/>
              <p:cNvSpPr>
                <a:spLocks noEditPoints="1"/>
              </p:cNvSpPr>
              <p:nvPr/>
            </p:nvSpPr>
            <p:spPr bwMode="auto">
              <a:xfrm>
                <a:off x="5676" y="2752"/>
                <a:ext cx="424" cy="371"/>
              </a:xfrm>
              <a:custGeom>
                <a:avLst/>
                <a:gdLst>
                  <a:gd name="T0" fmla="*/ 153 w 178"/>
                  <a:gd name="T1" fmla="*/ 137 h 155"/>
                  <a:gd name="T2" fmla="*/ 157 w 178"/>
                  <a:gd name="T3" fmla="*/ 137 h 155"/>
                  <a:gd name="T4" fmla="*/ 165 w 178"/>
                  <a:gd name="T5" fmla="*/ 138 h 155"/>
                  <a:gd name="T6" fmla="*/ 168 w 178"/>
                  <a:gd name="T7" fmla="*/ 139 h 155"/>
                  <a:gd name="T8" fmla="*/ 176 w 178"/>
                  <a:gd name="T9" fmla="*/ 135 h 155"/>
                  <a:gd name="T10" fmla="*/ 172 w 178"/>
                  <a:gd name="T11" fmla="*/ 128 h 155"/>
                  <a:gd name="T12" fmla="*/ 166 w 178"/>
                  <a:gd name="T13" fmla="*/ 105 h 155"/>
                  <a:gd name="T14" fmla="*/ 134 w 178"/>
                  <a:gd name="T15" fmla="*/ 34 h 155"/>
                  <a:gd name="T16" fmla="*/ 95 w 178"/>
                  <a:gd name="T17" fmla="*/ 2 h 155"/>
                  <a:gd name="T18" fmla="*/ 94 w 178"/>
                  <a:gd name="T19" fmla="*/ 0 h 155"/>
                  <a:gd name="T20" fmla="*/ 58 w 178"/>
                  <a:gd name="T21" fmla="*/ 4 h 155"/>
                  <a:gd name="T22" fmla="*/ 35 w 178"/>
                  <a:gd name="T23" fmla="*/ 37 h 155"/>
                  <a:gd name="T24" fmla="*/ 21 w 178"/>
                  <a:gd name="T25" fmla="*/ 133 h 155"/>
                  <a:gd name="T26" fmla="*/ 15 w 178"/>
                  <a:gd name="T27" fmla="*/ 148 h 155"/>
                  <a:gd name="T28" fmla="*/ 15 w 178"/>
                  <a:gd name="T29" fmla="*/ 153 h 155"/>
                  <a:gd name="T30" fmla="*/ 24 w 178"/>
                  <a:gd name="T31" fmla="*/ 153 h 155"/>
                  <a:gd name="T32" fmla="*/ 36 w 178"/>
                  <a:gd name="T33" fmla="*/ 150 h 155"/>
                  <a:gd name="T34" fmla="*/ 36 w 178"/>
                  <a:gd name="T35" fmla="*/ 150 h 155"/>
                  <a:gd name="T36" fmla="*/ 36 w 178"/>
                  <a:gd name="T37" fmla="*/ 150 h 155"/>
                  <a:gd name="T38" fmla="*/ 68 w 178"/>
                  <a:gd name="T39" fmla="*/ 153 h 155"/>
                  <a:gd name="T40" fmla="*/ 153 w 178"/>
                  <a:gd name="T41" fmla="*/ 137 h 155"/>
                  <a:gd name="T42" fmla="*/ 67 w 178"/>
                  <a:gd name="T43" fmla="*/ 57 h 155"/>
                  <a:gd name="T44" fmla="*/ 81 w 178"/>
                  <a:gd name="T45" fmla="*/ 50 h 155"/>
                  <a:gd name="T46" fmla="*/ 80 w 178"/>
                  <a:gd name="T47" fmla="*/ 42 h 155"/>
                  <a:gd name="T48" fmla="*/ 86 w 178"/>
                  <a:gd name="T49" fmla="*/ 41 h 155"/>
                  <a:gd name="T50" fmla="*/ 88 w 178"/>
                  <a:gd name="T51" fmla="*/ 49 h 155"/>
                  <a:gd name="T52" fmla="*/ 102 w 178"/>
                  <a:gd name="T53" fmla="*/ 50 h 155"/>
                  <a:gd name="T54" fmla="*/ 100 w 178"/>
                  <a:gd name="T55" fmla="*/ 55 h 155"/>
                  <a:gd name="T56" fmla="*/ 75 w 178"/>
                  <a:gd name="T57" fmla="*/ 62 h 155"/>
                  <a:gd name="T58" fmla="*/ 92 w 178"/>
                  <a:gd name="T59" fmla="*/ 70 h 155"/>
                  <a:gd name="T60" fmla="*/ 106 w 178"/>
                  <a:gd name="T61" fmla="*/ 92 h 155"/>
                  <a:gd name="T62" fmla="*/ 93 w 178"/>
                  <a:gd name="T63" fmla="*/ 98 h 155"/>
                  <a:gd name="T64" fmla="*/ 94 w 178"/>
                  <a:gd name="T65" fmla="*/ 106 h 155"/>
                  <a:gd name="T66" fmla="*/ 87 w 178"/>
                  <a:gd name="T67" fmla="*/ 107 h 155"/>
                  <a:gd name="T68" fmla="*/ 86 w 178"/>
                  <a:gd name="T69" fmla="*/ 99 h 155"/>
                  <a:gd name="T70" fmla="*/ 69 w 178"/>
                  <a:gd name="T71" fmla="*/ 97 h 155"/>
                  <a:gd name="T72" fmla="*/ 70 w 178"/>
                  <a:gd name="T73" fmla="*/ 92 h 155"/>
                  <a:gd name="T74" fmla="*/ 97 w 178"/>
                  <a:gd name="T75" fmla="*/ 90 h 155"/>
                  <a:gd name="T76" fmla="*/ 93 w 178"/>
                  <a:gd name="T77" fmla="*/ 78 h 155"/>
                  <a:gd name="T78" fmla="*/ 78 w 178"/>
                  <a:gd name="T79" fmla="*/ 74 h 155"/>
                  <a:gd name="T80" fmla="*/ 67 w 178"/>
                  <a:gd name="T81" fmla="*/ 5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155">
                    <a:moveTo>
                      <a:pt x="153" y="137"/>
                    </a:moveTo>
                    <a:cubicBezTo>
                      <a:pt x="153" y="137"/>
                      <a:pt x="154" y="137"/>
                      <a:pt x="157" y="137"/>
                    </a:cubicBezTo>
                    <a:cubicBezTo>
                      <a:pt x="160" y="137"/>
                      <a:pt x="162" y="137"/>
                      <a:pt x="165" y="138"/>
                    </a:cubicBezTo>
                    <a:cubicBezTo>
                      <a:pt x="165" y="138"/>
                      <a:pt x="166" y="139"/>
                      <a:pt x="168" y="139"/>
                    </a:cubicBezTo>
                    <a:cubicBezTo>
                      <a:pt x="172" y="139"/>
                      <a:pt x="174" y="137"/>
                      <a:pt x="176" y="135"/>
                    </a:cubicBezTo>
                    <a:cubicBezTo>
                      <a:pt x="176" y="135"/>
                      <a:pt x="178" y="132"/>
                      <a:pt x="172" y="128"/>
                    </a:cubicBezTo>
                    <a:cubicBezTo>
                      <a:pt x="172" y="128"/>
                      <a:pt x="162" y="123"/>
                      <a:pt x="166" y="105"/>
                    </a:cubicBezTo>
                    <a:cubicBezTo>
                      <a:pt x="166" y="105"/>
                      <a:pt x="171" y="57"/>
                      <a:pt x="134" y="34"/>
                    </a:cubicBezTo>
                    <a:cubicBezTo>
                      <a:pt x="133" y="33"/>
                      <a:pt x="96" y="10"/>
                      <a:pt x="95" y="2"/>
                    </a:cubicBezTo>
                    <a:cubicBezTo>
                      <a:pt x="95" y="2"/>
                      <a:pt x="95" y="1"/>
                      <a:pt x="94" y="0"/>
                    </a:cubicBezTo>
                    <a:cubicBezTo>
                      <a:pt x="58" y="4"/>
                      <a:pt x="58" y="4"/>
                      <a:pt x="58" y="4"/>
                    </a:cubicBezTo>
                    <a:cubicBezTo>
                      <a:pt x="54" y="12"/>
                      <a:pt x="46" y="24"/>
                      <a:pt x="35" y="37"/>
                    </a:cubicBezTo>
                    <a:cubicBezTo>
                      <a:pt x="35" y="37"/>
                      <a:pt x="0" y="78"/>
                      <a:pt x="21" y="133"/>
                    </a:cubicBezTo>
                    <a:cubicBezTo>
                      <a:pt x="21" y="134"/>
                      <a:pt x="22" y="137"/>
                      <a:pt x="15" y="148"/>
                    </a:cubicBezTo>
                    <a:cubicBezTo>
                      <a:pt x="15" y="148"/>
                      <a:pt x="14" y="151"/>
                      <a:pt x="15" y="153"/>
                    </a:cubicBezTo>
                    <a:cubicBezTo>
                      <a:pt x="16" y="155"/>
                      <a:pt x="19" y="155"/>
                      <a:pt x="24" y="153"/>
                    </a:cubicBezTo>
                    <a:cubicBezTo>
                      <a:pt x="24" y="153"/>
                      <a:pt x="28" y="151"/>
                      <a:pt x="36" y="150"/>
                    </a:cubicBezTo>
                    <a:cubicBezTo>
                      <a:pt x="36" y="150"/>
                      <a:pt x="36" y="150"/>
                      <a:pt x="36" y="150"/>
                    </a:cubicBezTo>
                    <a:cubicBezTo>
                      <a:pt x="36" y="150"/>
                      <a:pt x="36" y="150"/>
                      <a:pt x="36" y="150"/>
                    </a:cubicBezTo>
                    <a:cubicBezTo>
                      <a:pt x="36" y="150"/>
                      <a:pt x="49" y="153"/>
                      <a:pt x="68" y="153"/>
                    </a:cubicBezTo>
                    <a:cubicBezTo>
                      <a:pt x="88" y="153"/>
                      <a:pt x="119" y="150"/>
                      <a:pt x="153" y="137"/>
                    </a:cubicBezTo>
                    <a:close/>
                    <a:moveTo>
                      <a:pt x="67" y="57"/>
                    </a:moveTo>
                    <a:cubicBezTo>
                      <a:pt x="67" y="57"/>
                      <a:pt x="69" y="52"/>
                      <a:pt x="81" y="50"/>
                    </a:cubicBezTo>
                    <a:cubicBezTo>
                      <a:pt x="80" y="42"/>
                      <a:pt x="80" y="42"/>
                      <a:pt x="80" y="42"/>
                    </a:cubicBezTo>
                    <a:cubicBezTo>
                      <a:pt x="86" y="41"/>
                      <a:pt x="86" y="41"/>
                      <a:pt x="86" y="41"/>
                    </a:cubicBezTo>
                    <a:cubicBezTo>
                      <a:pt x="88" y="49"/>
                      <a:pt x="88" y="49"/>
                      <a:pt x="88" y="49"/>
                    </a:cubicBezTo>
                    <a:cubicBezTo>
                      <a:pt x="88" y="49"/>
                      <a:pt x="96" y="48"/>
                      <a:pt x="102" y="50"/>
                    </a:cubicBezTo>
                    <a:cubicBezTo>
                      <a:pt x="100" y="55"/>
                      <a:pt x="100" y="55"/>
                      <a:pt x="100" y="55"/>
                    </a:cubicBezTo>
                    <a:cubicBezTo>
                      <a:pt x="100" y="55"/>
                      <a:pt x="78" y="52"/>
                      <a:pt x="75" y="62"/>
                    </a:cubicBezTo>
                    <a:cubicBezTo>
                      <a:pt x="75" y="62"/>
                      <a:pt x="73" y="69"/>
                      <a:pt x="92" y="70"/>
                    </a:cubicBezTo>
                    <a:cubicBezTo>
                      <a:pt x="92" y="70"/>
                      <a:pt x="119" y="73"/>
                      <a:pt x="106" y="92"/>
                    </a:cubicBezTo>
                    <a:cubicBezTo>
                      <a:pt x="106" y="92"/>
                      <a:pt x="102" y="97"/>
                      <a:pt x="93" y="98"/>
                    </a:cubicBezTo>
                    <a:cubicBezTo>
                      <a:pt x="94" y="106"/>
                      <a:pt x="94" y="106"/>
                      <a:pt x="94" y="106"/>
                    </a:cubicBezTo>
                    <a:cubicBezTo>
                      <a:pt x="87" y="107"/>
                      <a:pt x="87" y="107"/>
                      <a:pt x="87" y="107"/>
                    </a:cubicBezTo>
                    <a:cubicBezTo>
                      <a:pt x="86" y="99"/>
                      <a:pt x="86" y="99"/>
                      <a:pt x="86" y="99"/>
                    </a:cubicBezTo>
                    <a:cubicBezTo>
                      <a:pt x="86" y="99"/>
                      <a:pt x="75" y="100"/>
                      <a:pt x="69" y="97"/>
                    </a:cubicBezTo>
                    <a:cubicBezTo>
                      <a:pt x="70" y="92"/>
                      <a:pt x="70" y="92"/>
                      <a:pt x="70" y="92"/>
                    </a:cubicBezTo>
                    <a:cubicBezTo>
                      <a:pt x="70" y="92"/>
                      <a:pt x="84" y="98"/>
                      <a:pt x="97" y="90"/>
                    </a:cubicBezTo>
                    <a:cubicBezTo>
                      <a:pt x="97" y="90"/>
                      <a:pt x="108" y="82"/>
                      <a:pt x="93" y="78"/>
                    </a:cubicBezTo>
                    <a:cubicBezTo>
                      <a:pt x="93" y="78"/>
                      <a:pt x="85" y="76"/>
                      <a:pt x="78" y="74"/>
                    </a:cubicBezTo>
                    <a:cubicBezTo>
                      <a:pt x="78" y="74"/>
                      <a:pt x="60" y="70"/>
                      <a:pt x="67"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7" name="Freeform 32"/>
              <p:cNvSpPr>
                <a:spLocks/>
              </p:cNvSpPr>
              <p:nvPr/>
            </p:nvSpPr>
            <p:spPr bwMode="auto">
              <a:xfrm>
                <a:off x="6433" y="2606"/>
                <a:ext cx="176" cy="108"/>
              </a:xfrm>
              <a:custGeom>
                <a:avLst/>
                <a:gdLst>
                  <a:gd name="T0" fmla="*/ 21 w 74"/>
                  <a:gd name="T1" fmla="*/ 45 h 45"/>
                  <a:gd name="T2" fmla="*/ 60 w 74"/>
                  <a:gd name="T3" fmla="*/ 44 h 45"/>
                  <a:gd name="T4" fmla="*/ 74 w 74"/>
                  <a:gd name="T5" fmla="*/ 15 h 45"/>
                  <a:gd name="T6" fmla="*/ 38 w 74"/>
                  <a:gd name="T7" fmla="*/ 14 h 45"/>
                  <a:gd name="T8" fmla="*/ 23 w 74"/>
                  <a:gd name="T9" fmla="*/ 8 h 45"/>
                  <a:gd name="T10" fmla="*/ 6 w 74"/>
                  <a:gd name="T11" fmla="*/ 17 h 45"/>
                  <a:gd name="T12" fmla="*/ 21 w 74"/>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74" h="45">
                    <a:moveTo>
                      <a:pt x="21" y="45"/>
                    </a:moveTo>
                    <a:cubicBezTo>
                      <a:pt x="60" y="44"/>
                      <a:pt x="60" y="44"/>
                      <a:pt x="60" y="44"/>
                    </a:cubicBezTo>
                    <a:cubicBezTo>
                      <a:pt x="62" y="37"/>
                      <a:pt x="66" y="27"/>
                      <a:pt x="74" y="15"/>
                    </a:cubicBezTo>
                    <a:cubicBezTo>
                      <a:pt x="74" y="15"/>
                      <a:pt x="69" y="2"/>
                      <a:pt x="38" y="14"/>
                    </a:cubicBezTo>
                    <a:cubicBezTo>
                      <a:pt x="38" y="14"/>
                      <a:pt x="31" y="13"/>
                      <a:pt x="23" y="8"/>
                    </a:cubicBezTo>
                    <a:cubicBezTo>
                      <a:pt x="23" y="8"/>
                      <a:pt x="0" y="0"/>
                      <a:pt x="6" y="17"/>
                    </a:cubicBezTo>
                    <a:lnTo>
                      <a:pt x="21"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8" name="Freeform 33"/>
              <p:cNvSpPr>
                <a:spLocks noEditPoints="1"/>
              </p:cNvSpPr>
              <p:nvPr/>
            </p:nvSpPr>
            <p:spPr bwMode="auto">
              <a:xfrm>
                <a:off x="6442" y="2621"/>
                <a:ext cx="167" cy="95"/>
              </a:xfrm>
              <a:custGeom>
                <a:avLst/>
                <a:gdLst>
                  <a:gd name="T0" fmla="*/ 17 w 70"/>
                  <a:gd name="T1" fmla="*/ 40 h 40"/>
                  <a:gd name="T2" fmla="*/ 2 w 70"/>
                  <a:gd name="T3" fmla="*/ 11 h 40"/>
                  <a:gd name="T4" fmla="*/ 2 w 70"/>
                  <a:gd name="T5" fmla="*/ 2 h 40"/>
                  <a:gd name="T6" fmla="*/ 9 w 70"/>
                  <a:gd name="T7" fmla="*/ 0 h 40"/>
                  <a:gd name="T8" fmla="*/ 19 w 70"/>
                  <a:gd name="T9" fmla="*/ 1 h 40"/>
                  <a:gd name="T10" fmla="*/ 19 w 70"/>
                  <a:gd name="T11" fmla="*/ 1 h 40"/>
                  <a:gd name="T12" fmla="*/ 34 w 70"/>
                  <a:gd name="T13" fmla="*/ 8 h 40"/>
                  <a:gd name="T14" fmla="*/ 56 w 70"/>
                  <a:gd name="T15" fmla="*/ 2 h 40"/>
                  <a:gd name="T16" fmla="*/ 70 w 70"/>
                  <a:gd name="T17" fmla="*/ 9 h 40"/>
                  <a:gd name="T18" fmla="*/ 70 w 70"/>
                  <a:gd name="T19" fmla="*/ 9 h 40"/>
                  <a:gd name="T20" fmla="*/ 70 w 70"/>
                  <a:gd name="T21" fmla="*/ 10 h 40"/>
                  <a:gd name="T22" fmla="*/ 56 w 70"/>
                  <a:gd name="T23" fmla="*/ 39 h 40"/>
                  <a:gd name="T24" fmla="*/ 56 w 70"/>
                  <a:gd name="T25" fmla="*/ 39 h 40"/>
                  <a:gd name="T26" fmla="*/ 17 w 70"/>
                  <a:gd name="T27" fmla="*/ 40 h 40"/>
                  <a:gd name="T28" fmla="*/ 9 w 70"/>
                  <a:gd name="T29" fmla="*/ 1 h 40"/>
                  <a:gd name="T30" fmla="*/ 3 w 70"/>
                  <a:gd name="T31" fmla="*/ 3 h 40"/>
                  <a:gd name="T32" fmla="*/ 3 w 70"/>
                  <a:gd name="T33" fmla="*/ 11 h 40"/>
                  <a:gd name="T34" fmla="*/ 17 w 70"/>
                  <a:gd name="T35" fmla="*/ 39 h 40"/>
                  <a:gd name="T36" fmla="*/ 55 w 70"/>
                  <a:gd name="T37" fmla="*/ 38 h 40"/>
                  <a:gd name="T38" fmla="*/ 69 w 70"/>
                  <a:gd name="T39" fmla="*/ 9 h 40"/>
                  <a:gd name="T40" fmla="*/ 56 w 70"/>
                  <a:gd name="T41" fmla="*/ 4 h 40"/>
                  <a:gd name="T42" fmla="*/ 34 w 70"/>
                  <a:gd name="T43" fmla="*/ 9 h 40"/>
                  <a:gd name="T44" fmla="*/ 34 w 70"/>
                  <a:gd name="T45" fmla="*/ 9 h 40"/>
                  <a:gd name="T46" fmla="*/ 34 w 70"/>
                  <a:gd name="T47" fmla="*/ 9 h 40"/>
                  <a:gd name="T48" fmla="*/ 18 w 70"/>
                  <a:gd name="T49" fmla="*/ 2 h 40"/>
                  <a:gd name="T50" fmla="*/ 9 w 70"/>
                  <a:gd name="T51"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40">
                    <a:moveTo>
                      <a:pt x="17" y="40"/>
                    </a:moveTo>
                    <a:cubicBezTo>
                      <a:pt x="2" y="11"/>
                      <a:pt x="2" y="11"/>
                      <a:pt x="2" y="11"/>
                    </a:cubicBezTo>
                    <a:cubicBezTo>
                      <a:pt x="0" y="7"/>
                      <a:pt x="0" y="4"/>
                      <a:pt x="2" y="2"/>
                    </a:cubicBezTo>
                    <a:cubicBezTo>
                      <a:pt x="3" y="0"/>
                      <a:pt x="5" y="0"/>
                      <a:pt x="9" y="0"/>
                    </a:cubicBezTo>
                    <a:cubicBezTo>
                      <a:pt x="14" y="0"/>
                      <a:pt x="19" y="1"/>
                      <a:pt x="19" y="1"/>
                    </a:cubicBezTo>
                    <a:cubicBezTo>
                      <a:pt x="19" y="1"/>
                      <a:pt x="19" y="1"/>
                      <a:pt x="19" y="1"/>
                    </a:cubicBezTo>
                    <a:cubicBezTo>
                      <a:pt x="26" y="6"/>
                      <a:pt x="33" y="8"/>
                      <a:pt x="34" y="8"/>
                    </a:cubicBezTo>
                    <a:cubicBezTo>
                      <a:pt x="43" y="4"/>
                      <a:pt x="50" y="2"/>
                      <a:pt x="56" y="2"/>
                    </a:cubicBezTo>
                    <a:cubicBezTo>
                      <a:pt x="68" y="2"/>
                      <a:pt x="70" y="9"/>
                      <a:pt x="70" y="9"/>
                    </a:cubicBezTo>
                    <a:cubicBezTo>
                      <a:pt x="70" y="9"/>
                      <a:pt x="70" y="9"/>
                      <a:pt x="70" y="9"/>
                    </a:cubicBezTo>
                    <a:cubicBezTo>
                      <a:pt x="70" y="10"/>
                      <a:pt x="70" y="10"/>
                      <a:pt x="70" y="10"/>
                    </a:cubicBezTo>
                    <a:cubicBezTo>
                      <a:pt x="64" y="20"/>
                      <a:pt x="59" y="30"/>
                      <a:pt x="56" y="39"/>
                    </a:cubicBezTo>
                    <a:cubicBezTo>
                      <a:pt x="56" y="39"/>
                      <a:pt x="56" y="39"/>
                      <a:pt x="56" y="39"/>
                    </a:cubicBezTo>
                    <a:lnTo>
                      <a:pt x="17" y="40"/>
                    </a:lnTo>
                    <a:close/>
                    <a:moveTo>
                      <a:pt x="9" y="1"/>
                    </a:moveTo>
                    <a:cubicBezTo>
                      <a:pt x="6" y="1"/>
                      <a:pt x="4" y="1"/>
                      <a:pt x="3" y="3"/>
                    </a:cubicBezTo>
                    <a:cubicBezTo>
                      <a:pt x="1" y="4"/>
                      <a:pt x="1" y="7"/>
                      <a:pt x="3" y="11"/>
                    </a:cubicBezTo>
                    <a:cubicBezTo>
                      <a:pt x="17" y="39"/>
                      <a:pt x="17" y="39"/>
                      <a:pt x="17" y="39"/>
                    </a:cubicBezTo>
                    <a:cubicBezTo>
                      <a:pt x="55" y="38"/>
                      <a:pt x="55" y="38"/>
                      <a:pt x="55" y="38"/>
                    </a:cubicBezTo>
                    <a:cubicBezTo>
                      <a:pt x="58" y="29"/>
                      <a:pt x="63" y="19"/>
                      <a:pt x="69" y="9"/>
                    </a:cubicBezTo>
                    <a:cubicBezTo>
                      <a:pt x="69" y="8"/>
                      <a:pt x="66" y="4"/>
                      <a:pt x="56" y="4"/>
                    </a:cubicBezTo>
                    <a:cubicBezTo>
                      <a:pt x="50" y="4"/>
                      <a:pt x="43" y="5"/>
                      <a:pt x="34" y="9"/>
                    </a:cubicBezTo>
                    <a:cubicBezTo>
                      <a:pt x="34" y="9"/>
                      <a:pt x="34" y="9"/>
                      <a:pt x="34" y="9"/>
                    </a:cubicBezTo>
                    <a:cubicBezTo>
                      <a:pt x="34" y="9"/>
                      <a:pt x="34" y="9"/>
                      <a:pt x="34" y="9"/>
                    </a:cubicBezTo>
                    <a:cubicBezTo>
                      <a:pt x="33" y="9"/>
                      <a:pt x="27" y="8"/>
                      <a:pt x="18" y="2"/>
                    </a:cubicBezTo>
                    <a:cubicBezTo>
                      <a:pt x="18" y="2"/>
                      <a:pt x="13"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9" name="Freeform 34"/>
              <p:cNvSpPr>
                <a:spLocks/>
              </p:cNvSpPr>
              <p:nvPr/>
            </p:nvSpPr>
            <p:spPr bwMode="auto">
              <a:xfrm>
                <a:off x="6471" y="2721"/>
                <a:ext cx="114" cy="34"/>
              </a:xfrm>
              <a:custGeom>
                <a:avLst/>
                <a:gdLst>
                  <a:gd name="T0" fmla="*/ 40 w 48"/>
                  <a:gd name="T1" fmla="*/ 0 h 14"/>
                  <a:gd name="T2" fmla="*/ 6 w 48"/>
                  <a:gd name="T3" fmla="*/ 1 h 14"/>
                  <a:gd name="T4" fmla="*/ 0 w 48"/>
                  <a:gd name="T5" fmla="*/ 7 h 14"/>
                  <a:gd name="T6" fmla="*/ 7 w 48"/>
                  <a:gd name="T7" fmla="*/ 14 h 14"/>
                  <a:gd name="T8" fmla="*/ 41 w 48"/>
                  <a:gd name="T9" fmla="*/ 13 h 14"/>
                  <a:gd name="T10" fmla="*/ 48 w 48"/>
                  <a:gd name="T11" fmla="*/ 6 h 14"/>
                  <a:gd name="T12" fmla="*/ 40 w 4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0" y="0"/>
                    </a:moveTo>
                    <a:cubicBezTo>
                      <a:pt x="6" y="1"/>
                      <a:pt x="6" y="1"/>
                      <a:pt x="6" y="1"/>
                    </a:cubicBezTo>
                    <a:cubicBezTo>
                      <a:pt x="3" y="1"/>
                      <a:pt x="0" y="4"/>
                      <a:pt x="0" y="7"/>
                    </a:cubicBezTo>
                    <a:cubicBezTo>
                      <a:pt x="0" y="11"/>
                      <a:pt x="3" y="14"/>
                      <a:pt x="7" y="14"/>
                    </a:cubicBezTo>
                    <a:cubicBezTo>
                      <a:pt x="41" y="13"/>
                      <a:pt x="41" y="13"/>
                      <a:pt x="41" y="13"/>
                    </a:cubicBezTo>
                    <a:cubicBezTo>
                      <a:pt x="45" y="12"/>
                      <a:pt x="48" y="10"/>
                      <a:pt x="48" y="6"/>
                    </a:cubicBezTo>
                    <a:cubicBezTo>
                      <a:pt x="47" y="2"/>
                      <a:pt x="44"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0" name="Freeform 35"/>
              <p:cNvSpPr>
                <a:spLocks noEditPoints="1"/>
              </p:cNvSpPr>
              <p:nvPr/>
            </p:nvSpPr>
            <p:spPr bwMode="auto">
              <a:xfrm>
                <a:off x="6468" y="2719"/>
                <a:ext cx="117" cy="36"/>
              </a:xfrm>
              <a:custGeom>
                <a:avLst/>
                <a:gdLst>
                  <a:gd name="T0" fmla="*/ 8 w 49"/>
                  <a:gd name="T1" fmla="*/ 15 h 15"/>
                  <a:gd name="T2" fmla="*/ 0 w 49"/>
                  <a:gd name="T3" fmla="*/ 8 h 15"/>
                  <a:gd name="T4" fmla="*/ 2 w 49"/>
                  <a:gd name="T5" fmla="*/ 3 h 15"/>
                  <a:gd name="T6" fmla="*/ 7 w 49"/>
                  <a:gd name="T7" fmla="*/ 1 h 15"/>
                  <a:gd name="T8" fmla="*/ 42 w 49"/>
                  <a:gd name="T9" fmla="*/ 0 h 15"/>
                  <a:gd name="T10" fmla="*/ 49 w 49"/>
                  <a:gd name="T11" fmla="*/ 7 h 15"/>
                  <a:gd name="T12" fmla="*/ 42 w 49"/>
                  <a:gd name="T13" fmla="*/ 14 h 15"/>
                  <a:gd name="T14" fmla="*/ 8 w 49"/>
                  <a:gd name="T15" fmla="*/ 15 h 15"/>
                  <a:gd name="T16" fmla="*/ 42 w 49"/>
                  <a:gd name="T17" fmla="*/ 1 h 15"/>
                  <a:gd name="T18" fmla="*/ 41 w 49"/>
                  <a:gd name="T19" fmla="*/ 1 h 15"/>
                  <a:gd name="T20" fmla="*/ 7 w 49"/>
                  <a:gd name="T21" fmla="*/ 2 h 15"/>
                  <a:gd name="T22" fmla="*/ 3 w 49"/>
                  <a:gd name="T23" fmla="*/ 4 h 15"/>
                  <a:gd name="T24" fmla="*/ 1 w 49"/>
                  <a:gd name="T25" fmla="*/ 8 h 15"/>
                  <a:gd name="T26" fmla="*/ 8 w 49"/>
                  <a:gd name="T27" fmla="*/ 14 h 15"/>
                  <a:gd name="T28" fmla="*/ 8 w 49"/>
                  <a:gd name="T29" fmla="*/ 14 h 15"/>
                  <a:gd name="T30" fmla="*/ 42 w 49"/>
                  <a:gd name="T31" fmla="*/ 13 h 15"/>
                  <a:gd name="T32" fmla="*/ 48 w 49"/>
                  <a:gd name="T33" fmla="*/ 7 h 15"/>
                  <a:gd name="T34" fmla="*/ 42 w 49"/>
                  <a:gd name="T35"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5">
                    <a:moveTo>
                      <a:pt x="8" y="15"/>
                    </a:moveTo>
                    <a:cubicBezTo>
                      <a:pt x="4" y="15"/>
                      <a:pt x="0" y="12"/>
                      <a:pt x="0" y="8"/>
                    </a:cubicBezTo>
                    <a:cubicBezTo>
                      <a:pt x="0" y="6"/>
                      <a:pt x="1" y="5"/>
                      <a:pt x="2" y="3"/>
                    </a:cubicBezTo>
                    <a:cubicBezTo>
                      <a:pt x="4" y="2"/>
                      <a:pt x="5" y="1"/>
                      <a:pt x="7" y="1"/>
                    </a:cubicBezTo>
                    <a:cubicBezTo>
                      <a:pt x="42" y="0"/>
                      <a:pt x="42" y="0"/>
                      <a:pt x="42" y="0"/>
                    </a:cubicBezTo>
                    <a:cubicBezTo>
                      <a:pt x="46" y="0"/>
                      <a:pt x="49" y="3"/>
                      <a:pt x="49" y="7"/>
                    </a:cubicBezTo>
                    <a:cubicBezTo>
                      <a:pt x="49" y="11"/>
                      <a:pt x="46" y="14"/>
                      <a:pt x="42" y="14"/>
                    </a:cubicBezTo>
                    <a:lnTo>
                      <a:pt x="8" y="15"/>
                    </a:lnTo>
                    <a:close/>
                    <a:moveTo>
                      <a:pt x="42" y="1"/>
                    </a:moveTo>
                    <a:cubicBezTo>
                      <a:pt x="41" y="1"/>
                      <a:pt x="41" y="1"/>
                      <a:pt x="41" y="1"/>
                    </a:cubicBezTo>
                    <a:cubicBezTo>
                      <a:pt x="7" y="2"/>
                      <a:pt x="7" y="2"/>
                      <a:pt x="7" y="2"/>
                    </a:cubicBezTo>
                    <a:cubicBezTo>
                      <a:pt x="6" y="2"/>
                      <a:pt x="4" y="3"/>
                      <a:pt x="3" y="4"/>
                    </a:cubicBezTo>
                    <a:cubicBezTo>
                      <a:pt x="2" y="5"/>
                      <a:pt x="1" y="7"/>
                      <a:pt x="1" y="8"/>
                    </a:cubicBezTo>
                    <a:cubicBezTo>
                      <a:pt x="1" y="12"/>
                      <a:pt x="4" y="14"/>
                      <a:pt x="8" y="14"/>
                    </a:cubicBezTo>
                    <a:cubicBezTo>
                      <a:pt x="8" y="14"/>
                      <a:pt x="8" y="14"/>
                      <a:pt x="8" y="14"/>
                    </a:cubicBezTo>
                    <a:cubicBezTo>
                      <a:pt x="42" y="13"/>
                      <a:pt x="42" y="13"/>
                      <a:pt x="42" y="13"/>
                    </a:cubicBezTo>
                    <a:cubicBezTo>
                      <a:pt x="45" y="13"/>
                      <a:pt x="48" y="10"/>
                      <a:pt x="48" y="7"/>
                    </a:cubicBezTo>
                    <a:cubicBezTo>
                      <a:pt x="48" y="4"/>
                      <a:pt x="45" y="1"/>
                      <a:pt x="4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1" name="Freeform 36"/>
              <p:cNvSpPr>
                <a:spLocks noEditPoints="1"/>
              </p:cNvSpPr>
              <p:nvPr/>
            </p:nvSpPr>
            <p:spPr bwMode="auto">
              <a:xfrm>
                <a:off x="6335" y="2762"/>
                <a:ext cx="402" cy="354"/>
              </a:xfrm>
              <a:custGeom>
                <a:avLst/>
                <a:gdLst>
                  <a:gd name="T0" fmla="*/ 163 w 169"/>
                  <a:gd name="T1" fmla="*/ 131 h 148"/>
                  <a:gd name="T2" fmla="*/ 159 w 169"/>
                  <a:gd name="T3" fmla="*/ 108 h 148"/>
                  <a:gd name="T4" fmla="*/ 135 w 169"/>
                  <a:gd name="T5" fmla="*/ 36 h 148"/>
                  <a:gd name="T6" fmla="*/ 99 w 169"/>
                  <a:gd name="T7" fmla="*/ 2 h 148"/>
                  <a:gd name="T8" fmla="*/ 99 w 169"/>
                  <a:gd name="T9" fmla="*/ 0 h 148"/>
                  <a:gd name="T10" fmla="*/ 63 w 169"/>
                  <a:gd name="T11" fmla="*/ 1 h 148"/>
                  <a:gd name="T12" fmla="*/ 38 w 169"/>
                  <a:gd name="T13" fmla="*/ 31 h 148"/>
                  <a:gd name="T14" fmla="*/ 15 w 169"/>
                  <a:gd name="T15" fmla="*/ 124 h 148"/>
                  <a:gd name="T16" fmla="*/ 8 w 169"/>
                  <a:gd name="T17" fmla="*/ 139 h 148"/>
                  <a:gd name="T18" fmla="*/ 8 w 169"/>
                  <a:gd name="T19" fmla="*/ 139 h 148"/>
                  <a:gd name="T20" fmla="*/ 7 w 169"/>
                  <a:gd name="T21" fmla="*/ 143 h 148"/>
                  <a:gd name="T22" fmla="*/ 16 w 169"/>
                  <a:gd name="T23" fmla="*/ 144 h 148"/>
                  <a:gd name="T24" fmla="*/ 28 w 169"/>
                  <a:gd name="T25" fmla="*/ 142 h 148"/>
                  <a:gd name="T26" fmla="*/ 28 w 169"/>
                  <a:gd name="T27" fmla="*/ 142 h 148"/>
                  <a:gd name="T28" fmla="*/ 29 w 169"/>
                  <a:gd name="T29" fmla="*/ 142 h 148"/>
                  <a:gd name="T30" fmla="*/ 78 w 169"/>
                  <a:gd name="T31" fmla="*/ 148 h 148"/>
                  <a:gd name="T32" fmla="*/ 143 w 169"/>
                  <a:gd name="T33" fmla="*/ 139 h 148"/>
                  <a:gd name="T34" fmla="*/ 155 w 169"/>
                  <a:gd name="T35" fmla="*/ 141 h 148"/>
                  <a:gd name="T36" fmla="*/ 159 w 169"/>
                  <a:gd name="T37" fmla="*/ 142 h 148"/>
                  <a:gd name="T38" fmla="*/ 167 w 169"/>
                  <a:gd name="T39" fmla="*/ 138 h 148"/>
                  <a:gd name="T40" fmla="*/ 163 w 169"/>
                  <a:gd name="T41" fmla="*/ 131 h 148"/>
                  <a:gd name="T42" fmla="*/ 107 w 169"/>
                  <a:gd name="T43" fmla="*/ 101 h 148"/>
                  <a:gd name="T44" fmla="*/ 56 w 169"/>
                  <a:gd name="T45" fmla="*/ 100 h 148"/>
                  <a:gd name="T46" fmla="*/ 56 w 169"/>
                  <a:gd name="T47" fmla="*/ 96 h 148"/>
                  <a:gd name="T48" fmla="*/ 70 w 169"/>
                  <a:gd name="T49" fmla="*/ 79 h 148"/>
                  <a:gd name="T50" fmla="*/ 70 w 169"/>
                  <a:gd name="T51" fmla="*/ 73 h 148"/>
                  <a:gd name="T52" fmla="*/ 57 w 169"/>
                  <a:gd name="T53" fmla="*/ 73 h 148"/>
                  <a:gd name="T54" fmla="*/ 57 w 169"/>
                  <a:gd name="T55" fmla="*/ 67 h 148"/>
                  <a:gd name="T56" fmla="*/ 68 w 169"/>
                  <a:gd name="T57" fmla="*/ 67 h 148"/>
                  <a:gd name="T58" fmla="*/ 67 w 169"/>
                  <a:gd name="T59" fmla="*/ 57 h 148"/>
                  <a:gd name="T60" fmla="*/ 91 w 169"/>
                  <a:gd name="T61" fmla="*/ 39 h 148"/>
                  <a:gd name="T62" fmla="*/ 104 w 169"/>
                  <a:gd name="T63" fmla="*/ 41 h 148"/>
                  <a:gd name="T64" fmla="*/ 102 w 169"/>
                  <a:gd name="T65" fmla="*/ 47 h 148"/>
                  <a:gd name="T66" fmla="*/ 91 w 169"/>
                  <a:gd name="T67" fmla="*/ 45 h 148"/>
                  <a:gd name="T68" fmla="*/ 77 w 169"/>
                  <a:gd name="T69" fmla="*/ 57 h 148"/>
                  <a:gd name="T70" fmla="*/ 79 w 169"/>
                  <a:gd name="T71" fmla="*/ 67 h 148"/>
                  <a:gd name="T72" fmla="*/ 97 w 169"/>
                  <a:gd name="T73" fmla="*/ 67 h 148"/>
                  <a:gd name="T74" fmla="*/ 96 w 169"/>
                  <a:gd name="T75" fmla="*/ 73 h 148"/>
                  <a:gd name="T76" fmla="*/ 80 w 169"/>
                  <a:gd name="T77" fmla="*/ 73 h 148"/>
                  <a:gd name="T78" fmla="*/ 79 w 169"/>
                  <a:gd name="T79" fmla="*/ 83 h 148"/>
                  <a:gd name="T80" fmla="*/ 71 w 169"/>
                  <a:gd name="T81" fmla="*/ 93 h 148"/>
                  <a:gd name="T82" fmla="*/ 71 w 169"/>
                  <a:gd name="T83" fmla="*/ 94 h 148"/>
                  <a:gd name="T84" fmla="*/ 107 w 169"/>
                  <a:gd name="T85" fmla="*/ 94 h 148"/>
                  <a:gd name="T86" fmla="*/ 107 w 169"/>
                  <a:gd name="T87" fmla="*/ 10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8">
                    <a:moveTo>
                      <a:pt x="163" y="131"/>
                    </a:moveTo>
                    <a:cubicBezTo>
                      <a:pt x="163" y="131"/>
                      <a:pt x="154" y="125"/>
                      <a:pt x="159" y="108"/>
                    </a:cubicBezTo>
                    <a:cubicBezTo>
                      <a:pt x="159" y="108"/>
                      <a:pt x="168" y="62"/>
                      <a:pt x="135" y="36"/>
                    </a:cubicBezTo>
                    <a:cubicBezTo>
                      <a:pt x="133" y="35"/>
                      <a:pt x="100" y="10"/>
                      <a:pt x="99" y="2"/>
                    </a:cubicBezTo>
                    <a:cubicBezTo>
                      <a:pt x="99" y="2"/>
                      <a:pt x="99" y="1"/>
                      <a:pt x="99" y="0"/>
                    </a:cubicBezTo>
                    <a:cubicBezTo>
                      <a:pt x="63" y="1"/>
                      <a:pt x="63" y="1"/>
                      <a:pt x="63" y="1"/>
                    </a:cubicBezTo>
                    <a:cubicBezTo>
                      <a:pt x="58" y="9"/>
                      <a:pt x="50" y="19"/>
                      <a:pt x="38" y="31"/>
                    </a:cubicBezTo>
                    <a:cubicBezTo>
                      <a:pt x="37" y="32"/>
                      <a:pt x="0" y="69"/>
                      <a:pt x="15" y="124"/>
                    </a:cubicBezTo>
                    <a:cubicBezTo>
                      <a:pt x="15" y="125"/>
                      <a:pt x="16" y="128"/>
                      <a:pt x="8" y="139"/>
                    </a:cubicBezTo>
                    <a:cubicBezTo>
                      <a:pt x="8" y="139"/>
                      <a:pt x="8" y="139"/>
                      <a:pt x="8" y="139"/>
                    </a:cubicBezTo>
                    <a:cubicBezTo>
                      <a:pt x="8" y="139"/>
                      <a:pt x="6" y="142"/>
                      <a:pt x="7" y="143"/>
                    </a:cubicBezTo>
                    <a:cubicBezTo>
                      <a:pt x="9" y="145"/>
                      <a:pt x="12" y="145"/>
                      <a:pt x="16" y="144"/>
                    </a:cubicBezTo>
                    <a:cubicBezTo>
                      <a:pt x="16" y="144"/>
                      <a:pt x="21" y="143"/>
                      <a:pt x="28" y="142"/>
                    </a:cubicBezTo>
                    <a:cubicBezTo>
                      <a:pt x="28" y="142"/>
                      <a:pt x="28" y="142"/>
                      <a:pt x="28" y="142"/>
                    </a:cubicBezTo>
                    <a:cubicBezTo>
                      <a:pt x="29" y="142"/>
                      <a:pt x="29" y="142"/>
                      <a:pt x="29" y="142"/>
                    </a:cubicBezTo>
                    <a:cubicBezTo>
                      <a:pt x="29" y="142"/>
                      <a:pt x="48" y="148"/>
                      <a:pt x="78" y="148"/>
                    </a:cubicBezTo>
                    <a:cubicBezTo>
                      <a:pt x="100" y="148"/>
                      <a:pt x="122" y="145"/>
                      <a:pt x="143" y="139"/>
                    </a:cubicBezTo>
                    <a:cubicBezTo>
                      <a:pt x="143" y="139"/>
                      <a:pt x="149" y="138"/>
                      <a:pt x="155" y="141"/>
                    </a:cubicBezTo>
                    <a:cubicBezTo>
                      <a:pt x="155" y="141"/>
                      <a:pt x="157" y="142"/>
                      <a:pt x="159" y="142"/>
                    </a:cubicBezTo>
                    <a:cubicBezTo>
                      <a:pt x="162" y="142"/>
                      <a:pt x="165" y="140"/>
                      <a:pt x="167" y="138"/>
                    </a:cubicBezTo>
                    <a:cubicBezTo>
                      <a:pt x="167" y="138"/>
                      <a:pt x="169" y="135"/>
                      <a:pt x="163" y="131"/>
                    </a:cubicBezTo>
                    <a:close/>
                    <a:moveTo>
                      <a:pt x="107" y="101"/>
                    </a:moveTo>
                    <a:cubicBezTo>
                      <a:pt x="56" y="100"/>
                      <a:pt x="56" y="100"/>
                      <a:pt x="56" y="100"/>
                    </a:cubicBezTo>
                    <a:cubicBezTo>
                      <a:pt x="56" y="96"/>
                      <a:pt x="56" y="96"/>
                      <a:pt x="56" y="96"/>
                    </a:cubicBezTo>
                    <a:cubicBezTo>
                      <a:pt x="64" y="93"/>
                      <a:pt x="70" y="86"/>
                      <a:pt x="70" y="79"/>
                    </a:cubicBezTo>
                    <a:cubicBezTo>
                      <a:pt x="70" y="77"/>
                      <a:pt x="70" y="75"/>
                      <a:pt x="70" y="73"/>
                    </a:cubicBezTo>
                    <a:cubicBezTo>
                      <a:pt x="57" y="73"/>
                      <a:pt x="57" y="73"/>
                      <a:pt x="57" y="73"/>
                    </a:cubicBezTo>
                    <a:cubicBezTo>
                      <a:pt x="57" y="67"/>
                      <a:pt x="57" y="67"/>
                      <a:pt x="57" y="67"/>
                    </a:cubicBezTo>
                    <a:cubicBezTo>
                      <a:pt x="68" y="67"/>
                      <a:pt x="68" y="67"/>
                      <a:pt x="68" y="67"/>
                    </a:cubicBezTo>
                    <a:cubicBezTo>
                      <a:pt x="68" y="64"/>
                      <a:pt x="67" y="61"/>
                      <a:pt x="67" y="57"/>
                    </a:cubicBezTo>
                    <a:cubicBezTo>
                      <a:pt x="67" y="46"/>
                      <a:pt x="77" y="39"/>
                      <a:pt x="91" y="39"/>
                    </a:cubicBezTo>
                    <a:cubicBezTo>
                      <a:pt x="97" y="39"/>
                      <a:pt x="102" y="40"/>
                      <a:pt x="104" y="41"/>
                    </a:cubicBezTo>
                    <a:cubicBezTo>
                      <a:pt x="102" y="47"/>
                      <a:pt x="102" y="47"/>
                      <a:pt x="102" y="47"/>
                    </a:cubicBezTo>
                    <a:cubicBezTo>
                      <a:pt x="100" y="46"/>
                      <a:pt x="96" y="45"/>
                      <a:pt x="91" y="45"/>
                    </a:cubicBezTo>
                    <a:cubicBezTo>
                      <a:pt x="81" y="45"/>
                      <a:pt x="77" y="50"/>
                      <a:pt x="77" y="57"/>
                    </a:cubicBezTo>
                    <a:cubicBezTo>
                      <a:pt x="77" y="61"/>
                      <a:pt x="78" y="64"/>
                      <a:pt x="79" y="67"/>
                    </a:cubicBezTo>
                    <a:cubicBezTo>
                      <a:pt x="97" y="67"/>
                      <a:pt x="97" y="67"/>
                      <a:pt x="97" y="67"/>
                    </a:cubicBezTo>
                    <a:cubicBezTo>
                      <a:pt x="96" y="73"/>
                      <a:pt x="96" y="73"/>
                      <a:pt x="96" y="73"/>
                    </a:cubicBezTo>
                    <a:cubicBezTo>
                      <a:pt x="80" y="73"/>
                      <a:pt x="80" y="73"/>
                      <a:pt x="80" y="73"/>
                    </a:cubicBezTo>
                    <a:cubicBezTo>
                      <a:pt x="80" y="76"/>
                      <a:pt x="80" y="80"/>
                      <a:pt x="79" y="83"/>
                    </a:cubicBezTo>
                    <a:cubicBezTo>
                      <a:pt x="78" y="87"/>
                      <a:pt x="75" y="91"/>
                      <a:pt x="71" y="93"/>
                    </a:cubicBezTo>
                    <a:cubicBezTo>
                      <a:pt x="71" y="94"/>
                      <a:pt x="71" y="94"/>
                      <a:pt x="71" y="94"/>
                    </a:cubicBezTo>
                    <a:cubicBezTo>
                      <a:pt x="107" y="94"/>
                      <a:pt x="107" y="94"/>
                      <a:pt x="107" y="94"/>
                    </a:cubicBezTo>
                    <a:lnTo>
                      <a:pt x="10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2" name="Freeform 37"/>
              <p:cNvSpPr>
                <a:spLocks/>
              </p:cNvSpPr>
              <p:nvPr/>
            </p:nvSpPr>
            <p:spPr bwMode="auto">
              <a:xfrm>
                <a:off x="6147" y="2633"/>
                <a:ext cx="129" cy="81"/>
              </a:xfrm>
              <a:custGeom>
                <a:avLst/>
                <a:gdLst>
                  <a:gd name="T0" fmla="*/ 14 w 54"/>
                  <a:gd name="T1" fmla="*/ 34 h 34"/>
                  <a:gd name="T2" fmla="*/ 43 w 54"/>
                  <a:gd name="T3" fmla="*/ 34 h 34"/>
                  <a:gd name="T4" fmla="*/ 54 w 54"/>
                  <a:gd name="T5" fmla="*/ 13 h 34"/>
                  <a:gd name="T6" fmla="*/ 28 w 54"/>
                  <a:gd name="T7" fmla="*/ 12 h 34"/>
                  <a:gd name="T8" fmla="*/ 16 w 54"/>
                  <a:gd name="T9" fmla="*/ 6 h 34"/>
                  <a:gd name="T10" fmla="*/ 4 w 54"/>
                  <a:gd name="T11" fmla="*/ 13 h 34"/>
                  <a:gd name="T12" fmla="*/ 14 w 5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54" h="34">
                    <a:moveTo>
                      <a:pt x="14" y="34"/>
                    </a:moveTo>
                    <a:cubicBezTo>
                      <a:pt x="43" y="34"/>
                      <a:pt x="43" y="34"/>
                      <a:pt x="43" y="34"/>
                    </a:cubicBezTo>
                    <a:cubicBezTo>
                      <a:pt x="45" y="29"/>
                      <a:pt x="48" y="22"/>
                      <a:pt x="54" y="13"/>
                    </a:cubicBezTo>
                    <a:cubicBezTo>
                      <a:pt x="54" y="13"/>
                      <a:pt x="51" y="3"/>
                      <a:pt x="28" y="12"/>
                    </a:cubicBezTo>
                    <a:cubicBezTo>
                      <a:pt x="28" y="12"/>
                      <a:pt x="22" y="11"/>
                      <a:pt x="16" y="6"/>
                    </a:cubicBezTo>
                    <a:cubicBezTo>
                      <a:pt x="16" y="6"/>
                      <a:pt x="0" y="0"/>
                      <a:pt x="4" y="13"/>
                    </a:cubicBezTo>
                    <a:lnTo>
                      <a:pt x="14"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3" name="Freeform 38"/>
              <p:cNvSpPr>
                <a:spLocks noEditPoints="1"/>
              </p:cNvSpPr>
              <p:nvPr/>
            </p:nvSpPr>
            <p:spPr bwMode="auto">
              <a:xfrm>
                <a:off x="6152" y="2642"/>
                <a:ext cx="126" cy="74"/>
              </a:xfrm>
              <a:custGeom>
                <a:avLst/>
                <a:gdLst>
                  <a:gd name="T0" fmla="*/ 12 w 53"/>
                  <a:gd name="T1" fmla="*/ 31 h 31"/>
                  <a:gd name="T2" fmla="*/ 1 w 53"/>
                  <a:gd name="T3" fmla="*/ 9 h 31"/>
                  <a:gd name="T4" fmla="*/ 2 w 53"/>
                  <a:gd name="T5" fmla="*/ 2 h 31"/>
                  <a:gd name="T6" fmla="*/ 7 w 53"/>
                  <a:gd name="T7" fmla="*/ 0 h 31"/>
                  <a:gd name="T8" fmla="*/ 15 w 53"/>
                  <a:gd name="T9" fmla="*/ 2 h 31"/>
                  <a:gd name="T10" fmla="*/ 15 w 53"/>
                  <a:gd name="T11" fmla="*/ 2 h 31"/>
                  <a:gd name="T12" fmla="*/ 25 w 53"/>
                  <a:gd name="T13" fmla="*/ 7 h 31"/>
                  <a:gd name="T14" fmla="*/ 42 w 53"/>
                  <a:gd name="T15" fmla="*/ 3 h 31"/>
                  <a:gd name="T16" fmla="*/ 53 w 53"/>
                  <a:gd name="T17" fmla="*/ 9 h 31"/>
                  <a:gd name="T18" fmla="*/ 53 w 53"/>
                  <a:gd name="T19" fmla="*/ 9 h 31"/>
                  <a:gd name="T20" fmla="*/ 53 w 53"/>
                  <a:gd name="T21" fmla="*/ 9 h 31"/>
                  <a:gd name="T22" fmla="*/ 42 w 53"/>
                  <a:gd name="T23" fmla="*/ 31 h 31"/>
                  <a:gd name="T24" fmla="*/ 42 w 53"/>
                  <a:gd name="T25" fmla="*/ 31 h 31"/>
                  <a:gd name="T26" fmla="*/ 12 w 53"/>
                  <a:gd name="T27" fmla="*/ 31 h 31"/>
                  <a:gd name="T28" fmla="*/ 7 w 53"/>
                  <a:gd name="T29" fmla="*/ 1 h 31"/>
                  <a:gd name="T30" fmla="*/ 2 w 53"/>
                  <a:gd name="T31" fmla="*/ 3 h 31"/>
                  <a:gd name="T32" fmla="*/ 2 w 53"/>
                  <a:gd name="T33" fmla="*/ 9 h 31"/>
                  <a:gd name="T34" fmla="*/ 13 w 53"/>
                  <a:gd name="T35" fmla="*/ 30 h 31"/>
                  <a:gd name="T36" fmla="*/ 41 w 53"/>
                  <a:gd name="T37" fmla="*/ 30 h 31"/>
                  <a:gd name="T38" fmla="*/ 52 w 53"/>
                  <a:gd name="T39" fmla="*/ 9 h 31"/>
                  <a:gd name="T40" fmla="*/ 42 w 53"/>
                  <a:gd name="T41" fmla="*/ 4 h 31"/>
                  <a:gd name="T42" fmla="*/ 26 w 53"/>
                  <a:gd name="T43" fmla="*/ 8 h 31"/>
                  <a:gd name="T44" fmla="*/ 26 w 53"/>
                  <a:gd name="T45" fmla="*/ 8 h 31"/>
                  <a:gd name="T46" fmla="*/ 25 w 53"/>
                  <a:gd name="T47" fmla="*/ 8 h 31"/>
                  <a:gd name="T48" fmla="*/ 14 w 53"/>
                  <a:gd name="T49" fmla="*/ 3 h 31"/>
                  <a:gd name="T50" fmla="*/ 7 w 53"/>
                  <a:gd name="T51"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 h="31">
                    <a:moveTo>
                      <a:pt x="12" y="31"/>
                    </a:moveTo>
                    <a:cubicBezTo>
                      <a:pt x="1" y="9"/>
                      <a:pt x="1" y="9"/>
                      <a:pt x="1" y="9"/>
                    </a:cubicBezTo>
                    <a:cubicBezTo>
                      <a:pt x="0" y="6"/>
                      <a:pt x="0" y="4"/>
                      <a:pt x="2" y="2"/>
                    </a:cubicBezTo>
                    <a:cubicBezTo>
                      <a:pt x="3" y="1"/>
                      <a:pt x="4" y="0"/>
                      <a:pt x="7" y="0"/>
                    </a:cubicBezTo>
                    <a:cubicBezTo>
                      <a:pt x="10" y="0"/>
                      <a:pt x="14" y="2"/>
                      <a:pt x="15" y="2"/>
                    </a:cubicBezTo>
                    <a:cubicBezTo>
                      <a:pt x="15" y="2"/>
                      <a:pt x="15" y="2"/>
                      <a:pt x="15" y="2"/>
                    </a:cubicBezTo>
                    <a:cubicBezTo>
                      <a:pt x="20" y="6"/>
                      <a:pt x="25" y="7"/>
                      <a:pt x="25" y="7"/>
                    </a:cubicBezTo>
                    <a:cubicBezTo>
                      <a:pt x="32" y="5"/>
                      <a:pt x="37" y="3"/>
                      <a:pt x="42" y="3"/>
                    </a:cubicBezTo>
                    <a:cubicBezTo>
                      <a:pt x="51" y="3"/>
                      <a:pt x="53" y="9"/>
                      <a:pt x="53" y="9"/>
                    </a:cubicBezTo>
                    <a:cubicBezTo>
                      <a:pt x="53" y="9"/>
                      <a:pt x="53" y="9"/>
                      <a:pt x="53" y="9"/>
                    </a:cubicBezTo>
                    <a:cubicBezTo>
                      <a:pt x="53" y="9"/>
                      <a:pt x="53" y="9"/>
                      <a:pt x="53" y="9"/>
                    </a:cubicBezTo>
                    <a:cubicBezTo>
                      <a:pt x="48" y="17"/>
                      <a:pt x="44" y="24"/>
                      <a:pt x="42" y="31"/>
                    </a:cubicBezTo>
                    <a:cubicBezTo>
                      <a:pt x="42" y="31"/>
                      <a:pt x="42" y="31"/>
                      <a:pt x="42" y="31"/>
                    </a:cubicBezTo>
                    <a:lnTo>
                      <a:pt x="12" y="31"/>
                    </a:lnTo>
                    <a:close/>
                    <a:moveTo>
                      <a:pt x="7" y="1"/>
                    </a:moveTo>
                    <a:cubicBezTo>
                      <a:pt x="5" y="1"/>
                      <a:pt x="3" y="2"/>
                      <a:pt x="2" y="3"/>
                    </a:cubicBezTo>
                    <a:cubicBezTo>
                      <a:pt x="1" y="4"/>
                      <a:pt x="1" y="6"/>
                      <a:pt x="2" y="9"/>
                    </a:cubicBezTo>
                    <a:cubicBezTo>
                      <a:pt x="13" y="30"/>
                      <a:pt x="13" y="30"/>
                      <a:pt x="13" y="30"/>
                    </a:cubicBezTo>
                    <a:cubicBezTo>
                      <a:pt x="41" y="30"/>
                      <a:pt x="41" y="30"/>
                      <a:pt x="41" y="30"/>
                    </a:cubicBezTo>
                    <a:cubicBezTo>
                      <a:pt x="43" y="23"/>
                      <a:pt x="47" y="16"/>
                      <a:pt x="52" y="9"/>
                    </a:cubicBezTo>
                    <a:cubicBezTo>
                      <a:pt x="51" y="8"/>
                      <a:pt x="49" y="4"/>
                      <a:pt x="42" y="4"/>
                    </a:cubicBezTo>
                    <a:cubicBezTo>
                      <a:pt x="37" y="4"/>
                      <a:pt x="32" y="6"/>
                      <a:pt x="26" y="8"/>
                    </a:cubicBezTo>
                    <a:cubicBezTo>
                      <a:pt x="26" y="8"/>
                      <a:pt x="26" y="8"/>
                      <a:pt x="26" y="8"/>
                    </a:cubicBezTo>
                    <a:cubicBezTo>
                      <a:pt x="25" y="8"/>
                      <a:pt x="25" y="8"/>
                      <a:pt x="25" y="8"/>
                    </a:cubicBezTo>
                    <a:cubicBezTo>
                      <a:pt x="25" y="8"/>
                      <a:pt x="20" y="7"/>
                      <a:pt x="14" y="3"/>
                    </a:cubicBezTo>
                    <a:cubicBezTo>
                      <a:pt x="14" y="3"/>
                      <a:pt x="10" y="1"/>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4" name="Freeform 39"/>
              <p:cNvSpPr>
                <a:spLocks/>
              </p:cNvSpPr>
              <p:nvPr/>
            </p:nvSpPr>
            <p:spPr bwMode="auto">
              <a:xfrm>
                <a:off x="6171" y="2721"/>
                <a:ext cx="86" cy="24"/>
              </a:xfrm>
              <a:custGeom>
                <a:avLst/>
                <a:gdLst>
                  <a:gd name="T0" fmla="*/ 31 w 36"/>
                  <a:gd name="T1" fmla="*/ 0 h 10"/>
                  <a:gd name="T2" fmla="*/ 5 w 36"/>
                  <a:gd name="T3" fmla="*/ 0 h 10"/>
                  <a:gd name="T4" fmla="*/ 0 w 36"/>
                  <a:gd name="T5" fmla="*/ 5 h 10"/>
                  <a:gd name="T6" fmla="*/ 5 w 36"/>
                  <a:gd name="T7" fmla="*/ 10 h 10"/>
                  <a:gd name="T8" fmla="*/ 31 w 36"/>
                  <a:gd name="T9" fmla="*/ 10 h 10"/>
                  <a:gd name="T10" fmla="*/ 36 w 36"/>
                  <a:gd name="T11" fmla="*/ 5 h 10"/>
                  <a:gd name="T12" fmla="*/ 31 w 3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6" h="10">
                    <a:moveTo>
                      <a:pt x="31" y="0"/>
                    </a:moveTo>
                    <a:cubicBezTo>
                      <a:pt x="5" y="0"/>
                      <a:pt x="5" y="0"/>
                      <a:pt x="5" y="0"/>
                    </a:cubicBezTo>
                    <a:cubicBezTo>
                      <a:pt x="2" y="0"/>
                      <a:pt x="0" y="2"/>
                      <a:pt x="0" y="5"/>
                    </a:cubicBezTo>
                    <a:cubicBezTo>
                      <a:pt x="0" y="7"/>
                      <a:pt x="2" y="10"/>
                      <a:pt x="5" y="10"/>
                    </a:cubicBezTo>
                    <a:cubicBezTo>
                      <a:pt x="31" y="10"/>
                      <a:pt x="31" y="10"/>
                      <a:pt x="31" y="10"/>
                    </a:cubicBezTo>
                    <a:cubicBezTo>
                      <a:pt x="34" y="10"/>
                      <a:pt x="36" y="7"/>
                      <a:pt x="36" y="5"/>
                    </a:cubicBezTo>
                    <a:cubicBezTo>
                      <a:pt x="36" y="2"/>
                      <a:pt x="34" y="0"/>
                      <a:pt x="3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5" name="Freeform 40"/>
              <p:cNvSpPr>
                <a:spLocks noEditPoints="1"/>
              </p:cNvSpPr>
              <p:nvPr/>
            </p:nvSpPr>
            <p:spPr bwMode="auto">
              <a:xfrm>
                <a:off x="6171" y="2719"/>
                <a:ext cx="86" cy="26"/>
              </a:xfrm>
              <a:custGeom>
                <a:avLst/>
                <a:gdLst>
                  <a:gd name="T0" fmla="*/ 5 w 36"/>
                  <a:gd name="T1" fmla="*/ 11 h 11"/>
                  <a:gd name="T2" fmla="*/ 0 w 36"/>
                  <a:gd name="T3" fmla="*/ 6 h 11"/>
                  <a:gd name="T4" fmla="*/ 1 w 36"/>
                  <a:gd name="T5" fmla="*/ 2 h 11"/>
                  <a:gd name="T6" fmla="*/ 5 w 36"/>
                  <a:gd name="T7" fmla="*/ 0 h 11"/>
                  <a:gd name="T8" fmla="*/ 31 w 36"/>
                  <a:gd name="T9" fmla="*/ 0 h 11"/>
                  <a:gd name="T10" fmla="*/ 36 w 36"/>
                  <a:gd name="T11" fmla="*/ 6 h 11"/>
                  <a:gd name="T12" fmla="*/ 31 w 36"/>
                  <a:gd name="T13" fmla="*/ 11 h 11"/>
                  <a:gd name="T14" fmla="*/ 5 w 36"/>
                  <a:gd name="T15" fmla="*/ 11 h 11"/>
                  <a:gd name="T16" fmla="*/ 31 w 36"/>
                  <a:gd name="T17" fmla="*/ 1 h 11"/>
                  <a:gd name="T18" fmla="*/ 5 w 36"/>
                  <a:gd name="T19" fmla="*/ 1 h 11"/>
                  <a:gd name="T20" fmla="*/ 2 w 36"/>
                  <a:gd name="T21" fmla="*/ 3 h 11"/>
                  <a:gd name="T22" fmla="*/ 1 w 36"/>
                  <a:gd name="T23" fmla="*/ 6 h 11"/>
                  <a:gd name="T24" fmla="*/ 5 w 36"/>
                  <a:gd name="T25" fmla="*/ 10 h 11"/>
                  <a:gd name="T26" fmla="*/ 5 w 36"/>
                  <a:gd name="T27" fmla="*/ 11 h 11"/>
                  <a:gd name="T28" fmla="*/ 5 w 36"/>
                  <a:gd name="T29" fmla="*/ 10 h 11"/>
                  <a:gd name="T30" fmla="*/ 31 w 36"/>
                  <a:gd name="T31" fmla="*/ 10 h 11"/>
                  <a:gd name="T32" fmla="*/ 35 w 36"/>
                  <a:gd name="T33" fmla="*/ 6 h 11"/>
                  <a:gd name="T34" fmla="*/ 31 w 36"/>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11">
                    <a:moveTo>
                      <a:pt x="5" y="11"/>
                    </a:moveTo>
                    <a:cubicBezTo>
                      <a:pt x="2" y="11"/>
                      <a:pt x="0" y="9"/>
                      <a:pt x="0" y="6"/>
                    </a:cubicBezTo>
                    <a:cubicBezTo>
                      <a:pt x="0" y="4"/>
                      <a:pt x="0" y="3"/>
                      <a:pt x="1" y="2"/>
                    </a:cubicBezTo>
                    <a:cubicBezTo>
                      <a:pt x="2" y="1"/>
                      <a:pt x="4" y="0"/>
                      <a:pt x="5" y="0"/>
                    </a:cubicBezTo>
                    <a:cubicBezTo>
                      <a:pt x="31" y="0"/>
                      <a:pt x="31" y="0"/>
                      <a:pt x="31" y="0"/>
                    </a:cubicBezTo>
                    <a:cubicBezTo>
                      <a:pt x="34" y="0"/>
                      <a:pt x="36" y="3"/>
                      <a:pt x="36" y="6"/>
                    </a:cubicBezTo>
                    <a:cubicBezTo>
                      <a:pt x="36" y="9"/>
                      <a:pt x="34" y="11"/>
                      <a:pt x="31" y="11"/>
                    </a:cubicBezTo>
                    <a:lnTo>
                      <a:pt x="5" y="11"/>
                    </a:lnTo>
                    <a:close/>
                    <a:moveTo>
                      <a:pt x="31" y="1"/>
                    </a:moveTo>
                    <a:cubicBezTo>
                      <a:pt x="5" y="1"/>
                      <a:pt x="5" y="1"/>
                      <a:pt x="5" y="1"/>
                    </a:cubicBezTo>
                    <a:cubicBezTo>
                      <a:pt x="4" y="1"/>
                      <a:pt x="3" y="2"/>
                      <a:pt x="2" y="3"/>
                    </a:cubicBezTo>
                    <a:cubicBezTo>
                      <a:pt x="1" y="3"/>
                      <a:pt x="1" y="5"/>
                      <a:pt x="1" y="6"/>
                    </a:cubicBezTo>
                    <a:cubicBezTo>
                      <a:pt x="1" y="8"/>
                      <a:pt x="3" y="10"/>
                      <a:pt x="5" y="10"/>
                    </a:cubicBezTo>
                    <a:cubicBezTo>
                      <a:pt x="5" y="11"/>
                      <a:pt x="5" y="11"/>
                      <a:pt x="5" y="11"/>
                    </a:cubicBezTo>
                    <a:cubicBezTo>
                      <a:pt x="5" y="10"/>
                      <a:pt x="5" y="10"/>
                      <a:pt x="5" y="10"/>
                    </a:cubicBezTo>
                    <a:cubicBezTo>
                      <a:pt x="31" y="10"/>
                      <a:pt x="31" y="10"/>
                      <a:pt x="31" y="10"/>
                    </a:cubicBezTo>
                    <a:cubicBezTo>
                      <a:pt x="33" y="10"/>
                      <a:pt x="35" y="8"/>
                      <a:pt x="35" y="6"/>
                    </a:cubicBezTo>
                    <a:cubicBezTo>
                      <a:pt x="35" y="3"/>
                      <a:pt x="33" y="1"/>
                      <a:pt x="3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6" name="Freeform 41"/>
              <p:cNvSpPr>
                <a:spLocks noEditPoints="1"/>
              </p:cNvSpPr>
              <p:nvPr/>
            </p:nvSpPr>
            <p:spPr bwMode="auto">
              <a:xfrm>
                <a:off x="6066" y="2752"/>
                <a:ext cx="300" cy="264"/>
              </a:xfrm>
              <a:custGeom>
                <a:avLst/>
                <a:gdLst>
                  <a:gd name="T0" fmla="*/ 120 w 126"/>
                  <a:gd name="T1" fmla="*/ 99 h 110"/>
                  <a:gd name="T2" fmla="*/ 118 w 126"/>
                  <a:gd name="T3" fmla="*/ 82 h 110"/>
                  <a:gd name="T4" fmla="*/ 101 w 126"/>
                  <a:gd name="T5" fmla="*/ 28 h 110"/>
                  <a:gd name="T6" fmla="*/ 76 w 126"/>
                  <a:gd name="T7" fmla="*/ 2 h 110"/>
                  <a:gd name="T8" fmla="*/ 75 w 126"/>
                  <a:gd name="T9" fmla="*/ 0 h 110"/>
                  <a:gd name="T10" fmla="*/ 48 w 126"/>
                  <a:gd name="T11" fmla="*/ 0 h 110"/>
                  <a:gd name="T12" fmla="*/ 29 w 126"/>
                  <a:gd name="T13" fmla="*/ 22 h 110"/>
                  <a:gd name="T14" fmla="*/ 10 w 126"/>
                  <a:gd name="T15" fmla="*/ 91 h 110"/>
                  <a:gd name="T16" fmla="*/ 4 w 126"/>
                  <a:gd name="T17" fmla="*/ 102 h 110"/>
                  <a:gd name="T18" fmla="*/ 4 w 126"/>
                  <a:gd name="T19" fmla="*/ 105 h 110"/>
                  <a:gd name="T20" fmla="*/ 10 w 126"/>
                  <a:gd name="T21" fmla="*/ 106 h 110"/>
                  <a:gd name="T22" fmla="*/ 19 w 126"/>
                  <a:gd name="T23" fmla="*/ 105 h 110"/>
                  <a:gd name="T24" fmla="*/ 19 w 126"/>
                  <a:gd name="T25" fmla="*/ 105 h 110"/>
                  <a:gd name="T26" fmla="*/ 20 w 126"/>
                  <a:gd name="T27" fmla="*/ 105 h 110"/>
                  <a:gd name="T28" fmla="*/ 61 w 126"/>
                  <a:gd name="T29" fmla="*/ 110 h 110"/>
                  <a:gd name="T30" fmla="*/ 105 w 126"/>
                  <a:gd name="T31" fmla="*/ 104 h 110"/>
                  <a:gd name="T32" fmla="*/ 107 w 126"/>
                  <a:gd name="T33" fmla="*/ 104 h 110"/>
                  <a:gd name="T34" fmla="*/ 114 w 126"/>
                  <a:gd name="T35" fmla="*/ 106 h 110"/>
                  <a:gd name="T36" fmla="*/ 118 w 126"/>
                  <a:gd name="T37" fmla="*/ 107 h 110"/>
                  <a:gd name="T38" fmla="*/ 123 w 126"/>
                  <a:gd name="T39" fmla="*/ 104 h 110"/>
                  <a:gd name="T40" fmla="*/ 120 w 126"/>
                  <a:gd name="T41" fmla="*/ 99 h 110"/>
                  <a:gd name="T42" fmla="*/ 81 w 126"/>
                  <a:gd name="T43" fmla="*/ 55 h 110"/>
                  <a:gd name="T44" fmla="*/ 81 w 126"/>
                  <a:gd name="T45" fmla="*/ 58 h 110"/>
                  <a:gd name="T46" fmla="*/ 53 w 126"/>
                  <a:gd name="T47" fmla="*/ 57 h 110"/>
                  <a:gd name="T48" fmla="*/ 53 w 126"/>
                  <a:gd name="T49" fmla="*/ 62 h 110"/>
                  <a:gd name="T50" fmla="*/ 81 w 126"/>
                  <a:gd name="T51" fmla="*/ 62 h 110"/>
                  <a:gd name="T52" fmla="*/ 81 w 126"/>
                  <a:gd name="T53" fmla="*/ 66 h 110"/>
                  <a:gd name="T54" fmla="*/ 53 w 126"/>
                  <a:gd name="T55" fmla="*/ 65 h 110"/>
                  <a:gd name="T56" fmla="*/ 67 w 126"/>
                  <a:gd name="T57" fmla="*/ 80 h 110"/>
                  <a:gd name="T58" fmla="*/ 83 w 126"/>
                  <a:gd name="T59" fmla="*/ 78 h 110"/>
                  <a:gd name="T60" fmla="*/ 85 w 126"/>
                  <a:gd name="T61" fmla="*/ 83 h 110"/>
                  <a:gd name="T62" fmla="*/ 54 w 126"/>
                  <a:gd name="T63" fmla="*/ 81 h 110"/>
                  <a:gd name="T64" fmla="*/ 45 w 126"/>
                  <a:gd name="T65" fmla="*/ 65 h 110"/>
                  <a:gd name="T66" fmla="*/ 38 w 126"/>
                  <a:gd name="T67" fmla="*/ 65 h 110"/>
                  <a:gd name="T68" fmla="*/ 39 w 126"/>
                  <a:gd name="T69" fmla="*/ 61 h 110"/>
                  <a:gd name="T70" fmla="*/ 44 w 126"/>
                  <a:gd name="T71" fmla="*/ 61 h 110"/>
                  <a:gd name="T72" fmla="*/ 45 w 126"/>
                  <a:gd name="T73" fmla="*/ 58 h 110"/>
                  <a:gd name="T74" fmla="*/ 39 w 126"/>
                  <a:gd name="T75" fmla="*/ 57 h 110"/>
                  <a:gd name="T76" fmla="*/ 39 w 126"/>
                  <a:gd name="T77" fmla="*/ 53 h 110"/>
                  <a:gd name="T78" fmla="*/ 45 w 126"/>
                  <a:gd name="T79" fmla="*/ 53 h 110"/>
                  <a:gd name="T80" fmla="*/ 67 w 126"/>
                  <a:gd name="T81" fmla="*/ 35 h 110"/>
                  <a:gd name="T82" fmla="*/ 86 w 126"/>
                  <a:gd name="T83" fmla="*/ 38 h 110"/>
                  <a:gd name="T84" fmla="*/ 83 w 126"/>
                  <a:gd name="T85" fmla="*/ 43 h 110"/>
                  <a:gd name="T86" fmla="*/ 54 w 126"/>
                  <a:gd name="T87" fmla="*/ 54 h 110"/>
                  <a:gd name="T88" fmla="*/ 81 w 126"/>
                  <a:gd name="T89"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10">
                    <a:moveTo>
                      <a:pt x="120" y="99"/>
                    </a:moveTo>
                    <a:cubicBezTo>
                      <a:pt x="120" y="99"/>
                      <a:pt x="114" y="94"/>
                      <a:pt x="118" y="82"/>
                    </a:cubicBezTo>
                    <a:cubicBezTo>
                      <a:pt x="118" y="82"/>
                      <a:pt x="126" y="48"/>
                      <a:pt x="101" y="28"/>
                    </a:cubicBezTo>
                    <a:cubicBezTo>
                      <a:pt x="99" y="26"/>
                      <a:pt x="76" y="7"/>
                      <a:pt x="76" y="2"/>
                    </a:cubicBezTo>
                    <a:cubicBezTo>
                      <a:pt x="76" y="1"/>
                      <a:pt x="75" y="1"/>
                      <a:pt x="75" y="0"/>
                    </a:cubicBezTo>
                    <a:cubicBezTo>
                      <a:pt x="48" y="0"/>
                      <a:pt x="48" y="0"/>
                      <a:pt x="48" y="0"/>
                    </a:cubicBezTo>
                    <a:cubicBezTo>
                      <a:pt x="45" y="6"/>
                      <a:pt x="38" y="13"/>
                      <a:pt x="29" y="22"/>
                    </a:cubicBezTo>
                    <a:cubicBezTo>
                      <a:pt x="29" y="22"/>
                      <a:pt x="0" y="49"/>
                      <a:pt x="10" y="91"/>
                    </a:cubicBezTo>
                    <a:cubicBezTo>
                      <a:pt x="10" y="92"/>
                      <a:pt x="10" y="94"/>
                      <a:pt x="4" y="102"/>
                    </a:cubicBezTo>
                    <a:cubicBezTo>
                      <a:pt x="4" y="102"/>
                      <a:pt x="3" y="104"/>
                      <a:pt x="4" y="105"/>
                    </a:cubicBezTo>
                    <a:cubicBezTo>
                      <a:pt x="5" y="106"/>
                      <a:pt x="7" y="107"/>
                      <a:pt x="10" y="106"/>
                    </a:cubicBezTo>
                    <a:cubicBezTo>
                      <a:pt x="10" y="106"/>
                      <a:pt x="14" y="105"/>
                      <a:pt x="19" y="105"/>
                    </a:cubicBezTo>
                    <a:cubicBezTo>
                      <a:pt x="19" y="105"/>
                      <a:pt x="19" y="105"/>
                      <a:pt x="19" y="105"/>
                    </a:cubicBezTo>
                    <a:cubicBezTo>
                      <a:pt x="20" y="105"/>
                      <a:pt x="20" y="105"/>
                      <a:pt x="20" y="105"/>
                    </a:cubicBezTo>
                    <a:cubicBezTo>
                      <a:pt x="20" y="105"/>
                      <a:pt x="36" y="110"/>
                      <a:pt x="61" y="110"/>
                    </a:cubicBezTo>
                    <a:cubicBezTo>
                      <a:pt x="76" y="110"/>
                      <a:pt x="91" y="108"/>
                      <a:pt x="105" y="104"/>
                    </a:cubicBezTo>
                    <a:cubicBezTo>
                      <a:pt x="105" y="104"/>
                      <a:pt x="106" y="104"/>
                      <a:pt x="107" y="104"/>
                    </a:cubicBezTo>
                    <a:cubicBezTo>
                      <a:pt x="109" y="104"/>
                      <a:pt x="112" y="105"/>
                      <a:pt x="114" y="106"/>
                    </a:cubicBezTo>
                    <a:cubicBezTo>
                      <a:pt x="114" y="106"/>
                      <a:pt x="116" y="107"/>
                      <a:pt x="118" y="107"/>
                    </a:cubicBezTo>
                    <a:cubicBezTo>
                      <a:pt x="119" y="107"/>
                      <a:pt x="121" y="106"/>
                      <a:pt x="123" y="104"/>
                    </a:cubicBezTo>
                    <a:cubicBezTo>
                      <a:pt x="123" y="104"/>
                      <a:pt x="125" y="102"/>
                      <a:pt x="120" y="99"/>
                    </a:cubicBezTo>
                    <a:close/>
                    <a:moveTo>
                      <a:pt x="81" y="55"/>
                    </a:moveTo>
                    <a:cubicBezTo>
                      <a:pt x="81" y="58"/>
                      <a:pt x="81" y="58"/>
                      <a:pt x="81" y="58"/>
                    </a:cubicBezTo>
                    <a:cubicBezTo>
                      <a:pt x="53" y="57"/>
                      <a:pt x="53" y="57"/>
                      <a:pt x="53" y="57"/>
                    </a:cubicBezTo>
                    <a:cubicBezTo>
                      <a:pt x="53" y="57"/>
                      <a:pt x="52" y="61"/>
                      <a:pt x="53" y="62"/>
                    </a:cubicBezTo>
                    <a:cubicBezTo>
                      <a:pt x="81" y="62"/>
                      <a:pt x="81" y="62"/>
                      <a:pt x="81" y="62"/>
                    </a:cubicBezTo>
                    <a:cubicBezTo>
                      <a:pt x="81" y="66"/>
                      <a:pt x="81" y="66"/>
                      <a:pt x="81" y="66"/>
                    </a:cubicBezTo>
                    <a:cubicBezTo>
                      <a:pt x="53" y="65"/>
                      <a:pt x="53" y="65"/>
                      <a:pt x="53" y="65"/>
                    </a:cubicBezTo>
                    <a:cubicBezTo>
                      <a:pt x="53" y="65"/>
                      <a:pt x="54" y="78"/>
                      <a:pt x="67" y="80"/>
                    </a:cubicBezTo>
                    <a:cubicBezTo>
                      <a:pt x="67" y="80"/>
                      <a:pt x="76" y="82"/>
                      <a:pt x="83" y="78"/>
                    </a:cubicBezTo>
                    <a:cubicBezTo>
                      <a:pt x="85" y="83"/>
                      <a:pt x="85" y="83"/>
                      <a:pt x="85" y="83"/>
                    </a:cubicBezTo>
                    <a:cubicBezTo>
                      <a:pt x="85" y="83"/>
                      <a:pt x="71" y="91"/>
                      <a:pt x="54" y="81"/>
                    </a:cubicBezTo>
                    <a:cubicBezTo>
                      <a:pt x="54" y="81"/>
                      <a:pt x="46" y="76"/>
                      <a:pt x="45" y="65"/>
                    </a:cubicBezTo>
                    <a:cubicBezTo>
                      <a:pt x="38" y="65"/>
                      <a:pt x="38" y="65"/>
                      <a:pt x="38" y="65"/>
                    </a:cubicBezTo>
                    <a:cubicBezTo>
                      <a:pt x="39" y="61"/>
                      <a:pt x="39" y="61"/>
                      <a:pt x="39" y="61"/>
                    </a:cubicBezTo>
                    <a:cubicBezTo>
                      <a:pt x="44" y="61"/>
                      <a:pt x="44" y="61"/>
                      <a:pt x="44" y="61"/>
                    </a:cubicBezTo>
                    <a:cubicBezTo>
                      <a:pt x="44" y="61"/>
                      <a:pt x="44" y="60"/>
                      <a:pt x="45" y="58"/>
                    </a:cubicBezTo>
                    <a:cubicBezTo>
                      <a:pt x="39" y="57"/>
                      <a:pt x="39" y="57"/>
                      <a:pt x="39" y="57"/>
                    </a:cubicBezTo>
                    <a:cubicBezTo>
                      <a:pt x="39" y="53"/>
                      <a:pt x="39" y="53"/>
                      <a:pt x="39" y="53"/>
                    </a:cubicBezTo>
                    <a:cubicBezTo>
                      <a:pt x="45" y="53"/>
                      <a:pt x="45" y="53"/>
                      <a:pt x="45" y="53"/>
                    </a:cubicBezTo>
                    <a:cubicBezTo>
                      <a:pt x="45" y="53"/>
                      <a:pt x="48" y="37"/>
                      <a:pt x="67" y="35"/>
                    </a:cubicBezTo>
                    <a:cubicBezTo>
                      <a:pt x="67" y="35"/>
                      <a:pt x="81" y="33"/>
                      <a:pt x="86" y="38"/>
                    </a:cubicBezTo>
                    <a:cubicBezTo>
                      <a:pt x="83" y="43"/>
                      <a:pt x="83" y="43"/>
                      <a:pt x="83" y="43"/>
                    </a:cubicBezTo>
                    <a:cubicBezTo>
                      <a:pt x="83" y="43"/>
                      <a:pt x="61" y="33"/>
                      <a:pt x="54" y="54"/>
                    </a:cubicBezTo>
                    <a:lnTo>
                      <a:pt x="81"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77" name="Freeform 108"/>
            <p:cNvSpPr>
              <a:spLocks noEditPoints="1"/>
            </p:cNvSpPr>
            <p:nvPr/>
          </p:nvSpPr>
          <p:spPr bwMode="auto">
            <a:xfrm>
              <a:off x="9056149" y="4471948"/>
              <a:ext cx="404774" cy="406230"/>
            </a:xfrm>
            <a:custGeom>
              <a:avLst/>
              <a:gdLst>
                <a:gd name="T0" fmla="*/ 97 w 115"/>
                <a:gd name="T1" fmla="*/ 48 h 115"/>
                <a:gd name="T2" fmla="*/ 91 w 115"/>
                <a:gd name="T3" fmla="*/ 41 h 115"/>
                <a:gd name="T4" fmla="*/ 102 w 115"/>
                <a:gd name="T5" fmla="*/ 26 h 115"/>
                <a:gd name="T6" fmla="*/ 94 w 115"/>
                <a:gd name="T7" fmla="*/ 13 h 115"/>
                <a:gd name="T8" fmla="*/ 79 w 115"/>
                <a:gd name="T9" fmla="*/ 23 h 115"/>
                <a:gd name="T10" fmla="*/ 70 w 115"/>
                <a:gd name="T11" fmla="*/ 22 h 115"/>
                <a:gd name="T12" fmla="*/ 67 w 115"/>
                <a:gd name="T13" fmla="*/ 3 h 115"/>
                <a:gd name="T14" fmla="*/ 52 w 115"/>
                <a:gd name="T15" fmla="*/ 0 h 115"/>
                <a:gd name="T16" fmla="*/ 48 w 115"/>
                <a:gd name="T17" fmla="*/ 18 h 115"/>
                <a:gd name="T18" fmla="*/ 41 w 115"/>
                <a:gd name="T19" fmla="*/ 24 h 115"/>
                <a:gd name="T20" fmla="*/ 26 w 115"/>
                <a:gd name="T21" fmla="*/ 13 h 115"/>
                <a:gd name="T22" fmla="*/ 13 w 115"/>
                <a:gd name="T23" fmla="*/ 21 h 115"/>
                <a:gd name="T24" fmla="*/ 23 w 115"/>
                <a:gd name="T25" fmla="*/ 36 h 115"/>
                <a:gd name="T26" fmla="*/ 22 w 115"/>
                <a:gd name="T27" fmla="*/ 45 h 115"/>
                <a:gd name="T28" fmla="*/ 4 w 115"/>
                <a:gd name="T29" fmla="*/ 48 h 115"/>
                <a:gd name="T30" fmla="*/ 0 w 115"/>
                <a:gd name="T31" fmla="*/ 63 h 115"/>
                <a:gd name="T32" fmla="*/ 18 w 115"/>
                <a:gd name="T33" fmla="*/ 66 h 115"/>
                <a:gd name="T34" fmla="*/ 24 w 115"/>
                <a:gd name="T35" fmla="*/ 73 h 115"/>
                <a:gd name="T36" fmla="*/ 13 w 115"/>
                <a:gd name="T37" fmla="*/ 89 h 115"/>
                <a:gd name="T38" fmla="*/ 21 w 115"/>
                <a:gd name="T39" fmla="*/ 102 h 115"/>
                <a:gd name="T40" fmla="*/ 36 w 115"/>
                <a:gd name="T41" fmla="*/ 92 h 115"/>
                <a:gd name="T42" fmla="*/ 45 w 115"/>
                <a:gd name="T43" fmla="*/ 92 h 115"/>
                <a:gd name="T44" fmla="*/ 48 w 115"/>
                <a:gd name="T45" fmla="*/ 111 h 115"/>
                <a:gd name="T46" fmla="*/ 63 w 115"/>
                <a:gd name="T47" fmla="*/ 115 h 115"/>
                <a:gd name="T48" fmla="*/ 67 w 115"/>
                <a:gd name="T49" fmla="*/ 97 h 115"/>
                <a:gd name="T50" fmla="*/ 74 w 115"/>
                <a:gd name="T51" fmla="*/ 91 h 115"/>
                <a:gd name="T52" fmla="*/ 89 w 115"/>
                <a:gd name="T53" fmla="*/ 102 h 115"/>
                <a:gd name="T54" fmla="*/ 102 w 115"/>
                <a:gd name="T55" fmla="*/ 94 h 115"/>
                <a:gd name="T56" fmla="*/ 92 w 115"/>
                <a:gd name="T57" fmla="*/ 79 h 115"/>
                <a:gd name="T58" fmla="*/ 93 w 115"/>
                <a:gd name="T59" fmla="*/ 70 h 115"/>
                <a:gd name="T60" fmla="*/ 112 w 115"/>
                <a:gd name="T61" fmla="*/ 66 h 115"/>
                <a:gd name="T62" fmla="*/ 115 w 115"/>
                <a:gd name="T63" fmla="*/ 52 h 115"/>
                <a:gd name="T64" fmla="*/ 58 w 115"/>
                <a:gd name="T65" fmla="*/ 79 h 115"/>
                <a:gd name="T66" fmla="*/ 58 w 115"/>
                <a:gd name="T67" fmla="*/ 36 h 115"/>
                <a:gd name="T68" fmla="*/ 58 w 115"/>
                <a:gd name="T69" fmla="*/ 79 h 115"/>
                <a:gd name="T70" fmla="*/ 49 w 115"/>
                <a:gd name="T71" fmla="*/ 57 h 115"/>
                <a:gd name="T72" fmla="*/ 67 w 115"/>
                <a:gd name="T73"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115">
                  <a:moveTo>
                    <a:pt x="112" y="48"/>
                  </a:moveTo>
                  <a:cubicBezTo>
                    <a:pt x="97" y="48"/>
                    <a:pt x="97" y="48"/>
                    <a:pt x="97" y="48"/>
                  </a:cubicBezTo>
                  <a:cubicBezTo>
                    <a:pt x="95" y="48"/>
                    <a:pt x="93" y="47"/>
                    <a:pt x="93" y="45"/>
                  </a:cubicBezTo>
                  <a:cubicBezTo>
                    <a:pt x="91" y="41"/>
                    <a:pt x="91" y="41"/>
                    <a:pt x="91" y="41"/>
                  </a:cubicBezTo>
                  <a:cubicBezTo>
                    <a:pt x="90" y="40"/>
                    <a:pt x="91" y="37"/>
                    <a:pt x="92" y="36"/>
                  </a:cubicBezTo>
                  <a:cubicBezTo>
                    <a:pt x="102" y="26"/>
                    <a:pt x="102" y="26"/>
                    <a:pt x="102" y="26"/>
                  </a:cubicBezTo>
                  <a:cubicBezTo>
                    <a:pt x="104" y="24"/>
                    <a:pt x="104" y="22"/>
                    <a:pt x="102" y="21"/>
                  </a:cubicBezTo>
                  <a:cubicBezTo>
                    <a:pt x="94" y="13"/>
                    <a:pt x="94" y="13"/>
                    <a:pt x="94" y="13"/>
                  </a:cubicBezTo>
                  <a:cubicBezTo>
                    <a:pt x="93" y="11"/>
                    <a:pt x="91" y="11"/>
                    <a:pt x="89" y="13"/>
                  </a:cubicBezTo>
                  <a:cubicBezTo>
                    <a:pt x="79" y="23"/>
                    <a:pt x="79" y="23"/>
                    <a:pt x="79" y="23"/>
                  </a:cubicBezTo>
                  <a:cubicBezTo>
                    <a:pt x="78" y="24"/>
                    <a:pt x="75" y="25"/>
                    <a:pt x="74" y="24"/>
                  </a:cubicBezTo>
                  <a:cubicBezTo>
                    <a:pt x="70" y="22"/>
                    <a:pt x="70" y="22"/>
                    <a:pt x="70" y="22"/>
                  </a:cubicBezTo>
                  <a:cubicBezTo>
                    <a:pt x="68" y="22"/>
                    <a:pt x="67" y="20"/>
                    <a:pt x="67" y="18"/>
                  </a:cubicBezTo>
                  <a:cubicBezTo>
                    <a:pt x="67" y="3"/>
                    <a:pt x="67" y="3"/>
                    <a:pt x="67" y="3"/>
                  </a:cubicBezTo>
                  <a:cubicBezTo>
                    <a:pt x="67" y="1"/>
                    <a:pt x="65" y="0"/>
                    <a:pt x="63" y="0"/>
                  </a:cubicBezTo>
                  <a:cubicBezTo>
                    <a:pt x="52" y="0"/>
                    <a:pt x="52" y="0"/>
                    <a:pt x="52" y="0"/>
                  </a:cubicBezTo>
                  <a:cubicBezTo>
                    <a:pt x="50" y="0"/>
                    <a:pt x="48" y="1"/>
                    <a:pt x="48" y="3"/>
                  </a:cubicBezTo>
                  <a:cubicBezTo>
                    <a:pt x="48" y="18"/>
                    <a:pt x="48" y="18"/>
                    <a:pt x="48" y="18"/>
                  </a:cubicBezTo>
                  <a:cubicBezTo>
                    <a:pt x="48" y="20"/>
                    <a:pt x="47" y="22"/>
                    <a:pt x="45" y="22"/>
                  </a:cubicBezTo>
                  <a:cubicBezTo>
                    <a:pt x="41" y="24"/>
                    <a:pt x="41" y="24"/>
                    <a:pt x="41" y="24"/>
                  </a:cubicBezTo>
                  <a:cubicBezTo>
                    <a:pt x="40" y="25"/>
                    <a:pt x="37" y="24"/>
                    <a:pt x="36" y="23"/>
                  </a:cubicBezTo>
                  <a:cubicBezTo>
                    <a:pt x="26" y="13"/>
                    <a:pt x="26" y="13"/>
                    <a:pt x="26" y="13"/>
                  </a:cubicBezTo>
                  <a:cubicBezTo>
                    <a:pt x="25" y="11"/>
                    <a:pt x="22" y="11"/>
                    <a:pt x="21" y="13"/>
                  </a:cubicBezTo>
                  <a:cubicBezTo>
                    <a:pt x="13" y="21"/>
                    <a:pt x="13" y="21"/>
                    <a:pt x="13" y="21"/>
                  </a:cubicBezTo>
                  <a:cubicBezTo>
                    <a:pt x="12" y="22"/>
                    <a:pt x="12" y="24"/>
                    <a:pt x="13" y="26"/>
                  </a:cubicBezTo>
                  <a:cubicBezTo>
                    <a:pt x="23" y="36"/>
                    <a:pt x="23" y="36"/>
                    <a:pt x="23" y="36"/>
                  </a:cubicBezTo>
                  <a:cubicBezTo>
                    <a:pt x="24" y="37"/>
                    <a:pt x="25" y="40"/>
                    <a:pt x="24" y="41"/>
                  </a:cubicBezTo>
                  <a:cubicBezTo>
                    <a:pt x="22" y="45"/>
                    <a:pt x="22" y="45"/>
                    <a:pt x="22" y="45"/>
                  </a:cubicBezTo>
                  <a:cubicBezTo>
                    <a:pt x="22" y="47"/>
                    <a:pt x="20" y="48"/>
                    <a:pt x="18" y="48"/>
                  </a:cubicBezTo>
                  <a:cubicBezTo>
                    <a:pt x="4" y="48"/>
                    <a:pt x="4" y="48"/>
                    <a:pt x="4" y="48"/>
                  </a:cubicBezTo>
                  <a:cubicBezTo>
                    <a:pt x="2" y="48"/>
                    <a:pt x="0" y="50"/>
                    <a:pt x="0" y="52"/>
                  </a:cubicBezTo>
                  <a:cubicBezTo>
                    <a:pt x="0" y="63"/>
                    <a:pt x="0" y="63"/>
                    <a:pt x="0" y="63"/>
                  </a:cubicBezTo>
                  <a:cubicBezTo>
                    <a:pt x="0" y="65"/>
                    <a:pt x="2" y="66"/>
                    <a:pt x="4" y="66"/>
                  </a:cubicBezTo>
                  <a:cubicBezTo>
                    <a:pt x="18" y="66"/>
                    <a:pt x="18" y="66"/>
                    <a:pt x="18" y="66"/>
                  </a:cubicBezTo>
                  <a:cubicBezTo>
                    <a:pt x="20" y="66"/>
                    <a:pt x="22" y="68"/>
                    <a:pt x="22" y="70"/>
                  </a:cubicBezTo>
                  <a:cubicBezTo>
                    <a:pt x="24" y="73"/>
                    <a:pt x="24" y="73"/>
                    <a:pt x="24" y="73"/>
                  </a:cubicBezTo>
                  <a:cubicBezTo>
                    <a:pt x="25" y="75"/>
                    <a:pt x="24" y="78"/>
                    <a:pt x="23" y="79"/>
                  </a:cubicBezTo>
                  <a:cubicBezTo>
                    <a:pt x="13" y="89"/>
                    <a:pt x="13" y="89"/>
                    <a:pt x="13" y="89"/>
                  </a:cubicBezTo>
                  <a:cubicBezTo>
                    <a:pt x="12" y="90"/>
                    <a:pt x="12" y="93"/>
                    <a:pt x="13" y="94"/>
                  </a:cubicBezTo>
                  <a:cubicBezTo>
                    <a:pt x="21" y="102"/>
                    <a:pt x="21" y="102"/>
                    <a:pt x="21" y="102"/>
                  </a:cubicBezTo>
                  <a:cubicBezTo>
                    <a:pt x="22" y="103"/>
                    <a:pt x="25" y="103"/>
                    <a:pt x="26" y="102"/>
                  </a:cubicBezTo>
                  <a:cubicBezTo>
                    <a:pt x="36" y="92"/>
                    <a:pt x="36" y="92"/>
                    <a:pt x="36" y="92"/>
                  </a:cubicBezTo>
                  <a:cubicBezTo>
                    <a:pt x="37" y="90"/>
                    <a:pt x="40" y="90"/>
                    <a:pt x="41" y="91"/>
                  </a:cubicBezTo>
                  <a:cubicBezTo>
                    <a:pt x="45" y="92"/>
                    <a:pt x="45" y="92"/>
                    <a:pt x="45" y="92"/>
                  </a:cubicBezTo>
                  <a:cubicBezTo>
                    <a:pt x="47" y="93"/>
                    <a:pt x="48" y="95"/>
                    <a:pt x="48" y="97"/>
                  </a:cubicBezTo>
                  <a:cubicBezTo>
                    <a:pt x="48" y="111"/>
                    <a:pt x="48" y="111"/>
                    <a:pt x="48" y="111"/>
                  </a:cubicBezTo>
                  <a:cubicBezTo>
                    <a:pt x="48" y="113"/>
                    <a:pt x="50" y="115"/>
                    <a:pt x="52" y="115"/>
                  </a:cubicBezTo>
                  <a:cubicBezTo>
                    <a:pt x="63" y="115"/>
                    <a:pt x="63" y="115"/>
                    <a:pt x="63" y="115"/>
                  </a:cubicBezTo>
                  <a:cubicBezTo>
                    <a:pt x="65" y="115"/>
                    <a:pt x="67" y="113"/>
                    <a:pt x="67" y="111"/>
                  </a:cubicBezTo>
                  <a:cubicBezTo>
                    <a:pt x="67" y="97"/>
                    <a:pt x="67" y="97"/>
                    <a:pt x="67" y="97"/>
                  </a:cubicBezTo>
                  <a:cubicBezTo>
                    <a:pt x="67" y="95"/>
                    <a:pt x="68" y="93"/>
                    <a:pt x="70" y="92"/>
                  </a:cubicBezTo>
                  <a:cubicBezTo>
                    <a:pt x="74" y="91"/>
                    <a:pt x="74" y="91"/>
                    <a:pt x="74" y="91"/>
                  </a:cubicBezTo>
                  <a:cubicBezTo>
                    <a:pt x="75" y="90"/>
                    <a:pt x="78" y="90"/>
                    <a:pt x="79" y="92"/>
                  </a:cubicBezTo>
                  <a:cubicBezTo>
                    <a:pt x="89" y="102"/>
                    <a:pt x="89" y="102"/>
                    <a:pt x="89" y="102"/>
                  </a:cubicBezTo>
                  <a:cubicBezTo>
                    <a:pt x="91" y="103"/>
                    <a:pt x="93" y="103"/>
                    <a:pt x="94" y="102"/>
                  </a:cubicBezTo>
                  <a:cubicBezTo>
                    <a:pt x="102" y="94"/>
                    <a:pt x="102" y="94"/>
                    <a:pt x="102" y="94"/>
                  </a:cubicBezTo>
                  <a:cubicBezTo>
                    <a:pt x="104" y="93"/>
                    <a:pt x="104" y="90"/>
                    <a:pt x="102" y="89"/>
                  </a:cubicBezTo>
                  <a:cubicBezTo>
                    <a:pt x="92" y="79"/>
                    <a:pt x="92" y="79"/>
                    <a:pt x="92" y="79"/>
                  </a:cubicBezTo>
                  <a:cubicBezTo>
                    <a:pt x="91" y="78"/>
                    <a:pt x="90" y="75"/>
                    <a:pt x="91" y="73"/>
                  </a:cubicBezTo>
                  <a:cubicBezTo>
                    <a:pt x="93" y="70"/>
                    <a:pt x="93" y="70"/>
                    <a:pt x="93" y="70"/>
                  </a:cubicBezTo>
                  <a:cubicBezTo>
                    <a:pt x="93" y="68"/>
                    <a:pt x="95" y="66"/>
                    <a:pt x="97" y="66"/>
                  </a:cubicBezTo>
                  <a:cubicBezTo>
                    <a:pt x="112" y="66"/>
                    <a:pt x="112" y="66"/>
                    <a:pt x="112" y="66"/>
                  </a:cubicBezTo>
                  <a:cubicBezTo>
                    <a:pt x="113" y="66"/>
                    <a:pt x="115" y="65"/>
                    <a:pt x="115" y="63"/>
                  </a:cubicBezTo>
                  <a:cubicBezTo>
                    <a:pt x="115" y="52"/>
                    <a:pt x="115" y="52"/>
                    <a:pt x="115" y="52"/>
                  </a:cubicBezTo>
                  <a:cubicBezTo>
                    <a:pt x="115" y="50"/>
                    <a:pt x="113" y="48"/>
                    <a:pt x="112" y="48"/>
                  </a:cubicBezTo>
                  <a:close/>
                  <a:moveTo>
                    <a:pt x="58" y="79"/>
                  </a:moveTo>
                  <a:cubicBezTo>
                    <a:pt x="46" y="79"/>
                    <a:pt x="36" y="69"/>
                    <a:pt x="36" y="57"/>
                  </a:cubicBezTo>
                  <a:cubicBezTo>
                    <a:pt x="36" y="46"/>
                    <a:pt x="46" y="36"/>
                    <a:pt x="58" y="36"/>
                  </a:cubicBezTo>
                  <a:cubicBezTo>
                    <a:pt x="69" y="36"/>
                    <a:pt x="79" y="46"/>
                    <a:pt x="79" y="57"/>
                  </a:cubicBezTo>
                  <a:cubicBezTo>
                    <a:pt x="79" y="69"/>
                    <a:pt x="69" y="79"/>
                    <a:pt x="58" y="79"/>
                  </a:cubicBezTo>
                  <a:close/>
                  <a:moveTo>
                    <a:pt x="58" y="48"/>
                  </a:moveTo>
                  <a:cubicBezTo>
                    <a:pt x="53" y="48"/>
                    <a:pt x="49" y="52"/>
                    <a:pt x="49" y="57"/>
                  </a:cubicBezTo>
                  <a:cubicBezTo>
                    <a:pt x="49" y="62"/>
                    <a:pt x="53" y="66"/>
                    <a:pt x="58" y="66"/>
                  </a:cubicBezTo>
                  <a:cubicBezTo>
                    <a:pt x="63" y="66"/>
                    <a:pt x="67" y="62"/>
                    <a:pt x="67" y="57"/>
                  </a:cubicBezTo>
                  <a:cubicBezTo>
                    <a:pt x="67" y="52"/>
                    <a:pt x="63" y="48"/>
                    <a:pt x="58" y="4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1" name="Freeform 96"/>
            <p:cNvSpPr>
              <a:spLocks noEditPoints="1"/>
            </p:cNvSpPr>
            <p:nvPr/>
          </p:nvSpPr>
          <p:spPr bwMode="auto">
            <a:xfrm>
              <a:off x="7567074" y="4406743"/>
              <a:ext cx="394095" cy="428362"/>
            </a:xfrm>
            <a:custGeom>
              <a:avLst/>
              <a:gdLst>
                <a:gd name="T0" fmla="*/ 34 w 114"/>
                <a:gd name="T1" fmla="*/ 58 h 124"/>
                <a:gd name="T2" fmla="*/ 7 w 114"/>
                <a:gd name="T3" fmla="*/ 57 h 124"/>
                <a:gd name="T4" fmla="*/ 9 w 114"/>
                <a:gd name="T5" fmla="*/ 108 h 124"/>
                <a:gd name="T6" fmla="*/ 37 w 114"/>
                <a:gd name="T7" fmla="*/ 112 h 124"/>
                <a:gd name="T8" fmla="*/ 34 w 114"/>
                <a:gd name="T9" fmla="*/ 58 h 124"/>
                <a:gd name="T10" fmla="*/ 113 w 114"/>
                <a:gd name="T11" fmla="*/ 73 h 124"/>
                <a:gd name="T12" fmla="*/ 107 w 114"/>
                <a:gd name="T13" fmla="*/ 66 h 124"/>
                <a:gd name="T14" fmla="*/ 112 w 114"/>
                <a:gd name="T15" fmla="*/ 59 h 124"/>
                <a:gd name="T16" fmla="*/ 85 w 114"/>
                <a:gd name="T17" fmla="*/ 48 h 124"/>
                <a:gd name="T18" fmla="*/ 80 w 114"/>
                <a:gd name="T19" fmla="*/ 39 h 124"/>
                <a:gd name="T20" fmla="*/ 96 w 114"/>
                <a:gd name="T21" fmla="*/ 21 h 124"/>
                <a:gd name="T22" fmla="*/ 90 w 114"/>
                <a:gd name="T23" fmla="*/ 4 h 124"/>
                <a:gd name="T24" fmla="*/ 58 w 114"/>
                <a:gd name="T25" fmla="*/ 35 h 124"/>
                <a:gd name="T26" fmla="*/ 39 w 114"/>
                <a:gd name="T27" fmla="*/ 59 h 124"/>
                <a:gd name="T28" fmla="*/ 42 w 114"/>
                <a:gd name="T29" fmla="*/ 111 h 124"/>
                <a:gd name="T30" fmla="*/ 91 w 114"/>
                <a:gd name="T31" fmla="*/ 119 h 124"/>
                <a:gd name="T32" fmla="*/ 103 w 114"/>
                <a:gd name="T33" fmla="*/ 108 h 124"/>
                <a:gd name="T34" fmla="*/ 100 w 114"/>
                <a:gd name="T35" fmla="*/ 101 h 124"/>
                <a:gd name="T36" fmla="*/ 109 w 114"/>
                <a:gd name="T37" fmla="*/ 93 h 124"/>
                <a:gd name="T38" fmla="*/ 106 w 114"/>
                <a:gd name="T39" fmla="*/ 83 h 124"/>
                <a:gd name="T40" fmla="*/ 113 w 114"/>
                <a:gd name="T41" fmla="*/ 7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 h="124">
                  <a:moveTo>
                    <a:pt x="34" y="58"/>
                  </a:moveTo>
                  <a:cubicBezTo>
                    <a:pt x="24" y="54"/>
                    <a:pt x="7" y="57"/>
                    <a:pt x="7" y="57"/>
                  </a:cubicBezTo>
                  <a:cubicBezTo>
                    <a:pt x="0" y="78"/>
                    <a:pt x="9" y="108"/>
                    <a:pt x="9" y="108"/>
                  </a:cubicBezTo>
                  <a:cubicBezTo>
                    <a:pt x="20" y="117"/>
                    <a:pt x="37" y="112"/>
                    <a:pt x="37" y="112"/>
                  </a:cubicBezTo>
                  <a:cubicBezTo>
                    <a:pt x="31" y="95"/>
                    <a:pt x="34" y="58"/>
                    <a:pt x="34" y="58"/>
                  </a:cubicBezTo>
                  <a:close/>
                  <a:moveTo>
                    <a:pt x="113" y="73"/>
                  </a:moveTo>
                  <a:cubicBezTo>
                    <a:pt x="114" y="66"/>
                    <a:pt x="107" y="66"/>
                    <a:pt x="107" y="66"/>
                  </a:cubicBezTo>
                  <a:cubicBezTo>
                    <a:pt x="113" y="66"/>
                    <a:pt x="112" y="59"/>
                    <a:pt x="112" y="59"/>
                  </a:cubicBezTo>
                  <a:cubicBezTo>
                    <a:pt x="110" y="43"/>
                    <a:pt x="95" y="50"/>
                    <a:pt x="85" y="48"/>
                  </a:cubicBezTo>
                  <a:cubicBezTo>
                    <a:pt x="76" y="46"/>
                    <a:pt x="80" y="39"/>
                    <a:pt x="80" y="39"/>
                  </a:cubicBezTo>
                  <a:cubicBezTo>
                    <a:pt x="92" y="31"/>
                    <a:pt x="96" y="21"/>
                    <a:pt x="96" y="21"/>
                  </a:cubicBezTo>
                  <a:cubicBezTo>
                    <a:pt x="101" y="0"/>
                    <a:pt x="90" y="4"/>
                    <a:pt x="90" y="4"/>
                  </a:cubicBezTo>
                  <a:cubicBezTo>
                    <a:pt x="87" y="10"/>
                    <a:pt x="66" y="30"/>
                    <a:pt x="58" y="35"/>
                  </a:cubicBezTo>
                  <a:cubicBezTo>
                    <a:pt x="48" y="42"/>
                    <a:pt x="39" y="59"/>
                    <a:pt x="39" y="59"/>
                  </a:cubicBezTo>
                  <a:cubicBezTo>
                    <a:pt x="35" y="78"/>
                    <a:pt x="42" y="111"/>
                    <a:pt x="42" y="111"/>
                  </a:cubicBezTo>
                  <a:cubicBezTo>
                    <a:pt x="63" y="124"/>
                    <a:pt x="91" y="119"/>
                    <a:pt x="91" y="119"/>
                  </a:cubicBezTo>
                  <a:cubicBezTo>
                    <a:pt x="102" y="117"/>
                    <a:pt x="103" y="108"/>
                    <a:pt x="103" y="108"/>
                  </a:cubicBezTo>
                  <a:cubicBezTo>
                    <a:pt x="105" y="102"/>
                    <a:pt x="100" y="101"/>
                    <a:pt x="100" y="101"/>
                  </a:cubicBezTo>
                  <a:cubicBezTo>
                    <a:pt x="108" y="102"/>
                    <a:pt x="109" y="93"/>
                    <a:pt x="109" y="93"/>
                  </a:cubicBezTo>
                  <a:cubicBezTo>
                    <a:pt x="112" y="84"/>
                    <a:pt x="106" y="83"/>
                    <a:pt x="106" y="83"/>
                  </a:cubicBezTo>
                  <a:cubicBezTo>
                    <a:pt x="112" y="84"/>
                    <a:pt x="113" y="73"/>
                    <a:pt x="113" y="7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cxnSp>
        <p:nvCxnSpPr>
          <p:cNvPr id="78" name="直接连接符 77"/>
          <p:cNvCxnSpPr/>
          <p:nvPr/>
        </p:nvCxnSpPr>
        <p:spPr>
          <a:xfrm>
            <a:off x="1710190" y="5459640"/>
            <a:ext cx="8771621"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1874403" y="5545638"/>
            <a:ext cx="8443195" cy="584775"/>
          </a:xfrm>
          <a:prstGeom prst="rect">
            <a:avLst/>
          </a:prstGeom>
          <a:noFill/>
        </p:spPr>
        <p:txBody>
          <a:bodyPr wrap="square" rtlCol="0">
            <a:spAutoFit/>
          </a:bodyPr>
          <a:lstStyle/>
          <a:p>
            <a:pPr algn="just"/>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制作团队，有人人都能快速提升的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培训。清晰、美观、创意、有效、超值、保密，是他们为数百家客户带来意想不到的价值。</a:t>
            </a:r>
          </a:p>
        </p:txBody>
      </p:sp>
      <p:sp>
        <p:nvSpPr>
          <p:cNvPr id="4" name="标题 3"/>
          <p:cNvSpPr>
            <a:spLocks noGrp="1"/>
          </p:cNvSpPr>
          <p:nvPr>
            <p:ph type="title"/>
          </p:nvPr>
        </p:nvSpPr>
        <p:spPr/>
        <p:txBody>
          <a:bodyPr/>
          <a:lstStyle/>
          <a:p>
            <a:r>
              <a:rPr lang="zh-CN" altLang="en-US" dirty="0">
                <a:ea typeface="微软雅黑" panose="020B0503020204020204" pitchFamily="34" charset="-122"/>
              </a:rPr>
              <a:t>层级关系图表</a:t>
            </a:r>
          </a:p>
        </p:txBody>
      </p:sp>
      <p:sp>
        <p:nvSpPr>
          <p:cNvPr id="80" name="椭圆 145">
            <a:extLst>
              <a:ext uri="{FF2B5EF4-FFF2-40B4-BE49-F238E27FC236}">
                <a16:creationId xmlns:a16="http://schemas.microsoft.com/office/drawing/2014/main" id="{AAA7BB07-2FBF-48BA-ADC4-4034C68871E5}"/>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83" name="矩形 82">
            <a:extLst>
              <a:ext uri="{FF2B5EF4-FFF2-40B4-BE49-F238E27FC236}">
                <a16:creationId xmlns:a16="http://schemas.microsoft.com/office/drawing/2014/main" id="{0122BC51-8031-471E-A2BC-E89E8DAF54DB}"/>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38</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3743596011"/>
      </p:ext>
    </p:extLst>
  </p:cSld>
  <p:clrMapOvr>
    <a:masterClrMapping/>
  </p:clrMapOvr>
  <p:transition spd="slow" advTm="3000">
    <p:rand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118610" y="1442353"/>
            <a:ext cx="1740310" cy="1740310"/>
          </a:xfrm>
          <a:prstGeom prst="roundRect">
            <a:avLst>
              <a:gd name="adj" fmla="val 3969"/>
            </a:avLst>
          </a:prstGeom>
          <a:gradFill>
            <a:gsLst>
              <a:gs pos="100000">
                <a:schemeClr val="bg1">
                  <a:lumMod val="97000"/>
                </a:schemeClr>
              </a:gs>
              <a:gs pos="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 name="圆角矩形 3"/>
          <p:cNvSpPr/>
          <p:nvPr/>
        </p:nvSpPr>
        <p:spPr>
          <a:xfrm>
            <a:off x="5974940" y="3287081"/>
            <a:ext cx="1740310" cy="1740310"/>
          </a:xfrm>
          <a:prstGeom prst="roundRect">
            <a:avLst>
              <a:gd name="adj" fmla="val 3969"/>
            </a:avLst>
          </a:prstGeom>
          <a:gradFill flip="none" rotWithShape="1">
            <a:gsLst>
              <a:gs pos="100000">
                <a:schemeClr val="bg1">
                  <a:lumMod val="97000"/>
                </a:schemeClr>
              </a:gs>
              <a:gs pos="0">
                <a:schemeClr val="bg1">
                  <a:lumMod val="85000"/>
                </a:schemeClr>
              </a:gs>
            </a:gsLst>
            <a:lin ang="2700000" scaled="1"/>
            <a:tileRect/>
          </a:gradFill>
          <a:ln w="22225">
            <a:gradFill flip="none" rotWithShape="1">
              <a:gsLst>
                <a:gs pos="0">
                  <a:schemeClr val="bg1"/>
                </a:gs>
                <a:gs pos="100000">
                  <a:schemeClr val="bg1">
                    <a:lumMod val="75000"/>
                  </a:schemeClr>
                </a:gs>
              </a:gsLst>
              <a:lin ang="2700000" scaled="1"/>
              <a:tileRect/>
            </a:grad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 name="圆角矩形 4"/>
          <p:cNvSpPr/>
          <p:nvPr/>
        </p:nvSpPr>
        <p:spPr>
          <a:xfrm>
            <a:off x="5974940" y="2013755"/>
            <a:ext cx="1168908" cy="1168908"/>
          </a:xfrm>
          <a:prstGeom prst="roundRect">
            <a:avLst>
              <a:gd name="adj" fmla="val 3969"/>
            </a:avLst>
          </a:prstGeom>
          <a:gradFill flip="none" rotWithShape="1">
            <a:gsLst>
              <a:gs pos="100000">
                <a:schemeClr val="bg1">
                  <a:lumMod val="97000"/>
                </a:schemeClr>
              </a:gs>
              <a:gs pos="0">
                <a:schemeClr val="bg1">
                  <a:lumMod val="85000"/>
                </a:schemeClr>
              </a:gs>
            </a:gsLst>
            <a:lin ang="2700000" scaled="1"/>
            <a:tileRect/>
          </a:gradFill>
          <a:ln w="22225">
            <a:gradFill flip="none" rotWithShape="1">
              <a:gsLst>
                <a:gs pos="0">
                  <a:schemeClr val="bg1"/>
                </a:gs>
                <a:gs pos="100000">
                  <a:schemeClr val="bg1">
                    <a:lumMod val="75000"/>
                  </a:schemeClr>
                </a:gs>
              </a:gsLst>
              <a:lin ang="2700000" scaled="1"/>
              <a:tileRect/>
            </a:grad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 name="圆角矩形 5"/>
          <p:cNvSpPr/>
          <p:nvPr/>
        </p:nvSpPr>
        <p:spPr>
          <a:xfrm>
            <a:off x="4690012" y="3291432"/>
            <a:ext cx="1168908" cy="1168908"/>
          </a:xfrm>
          <a:prstGeom prst="roundRect">
            <a:avLst>
              <a:gd name="adj" fmla="val 3969"/>
            </a:avLst>
          </a:prstGeom>
          <a:gradFill flip="none" rotWithShape="1">
            <a:gsLst>
              <a:gs pos="100000">
                <a:schemeClr val="bg1">
                  <a:lumMod val="97000"/>
                </a:schemeClr>
              </a:gs>
              <a:gs pos="0">
                <a:schemeClr val="bg1">
                  <a:lumMod val="85000"/>
                </a:schemeClr>
              </a:gs>
            </a:gsLst>
            <a:lin ang="2700000" scaled="1"/>
            <a:tileRect/>
          </a:gradFill>
          <a:ln w="22225">
            <a:gradFill flip="none" rotWithShape="1">
              <a:gsLst>
                <a:gs pos="0">
                  <a:schemeClr val="bg1"/>
                </a:gs>
                <a:gs pos="100000">
                  <a:schemeClr val="bg1">
                    <a:lumMod val="75000"/>
                  </a:schemeClr>
                </a:gs>
              </a:gsLst>
              <a:lin ang="2700000" scaled="1"/>
              <a:tileRect/>
            </a:grad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cxnSp>
        <p:nvCxnSpPr>
          <p:cNvPr id="8" name="直接连接符 7"/>
          <p:cNvCxnSpPr/>
          <p:nvPr/>
        </p:nvCxnSpPr>
        <p:spPr>
          <a:xfrm>
            <a:off x="1710190" y="5212897"/>
            <a:ext cx="8771621"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874403" y="5298895"/>
            <a:ext cx="8443195" cy="584775"/>
          </a:xfrm>
          <a:prstGeom prst="rect">
            <a:avLst/>
          </a:prstGeom>
          <a:noFill/>
        </p:spPr>
        <p:txBody>
          <a:bodyPr wrap="square" rtlCol="0">
            <a:spAutoFit/>
          </a:bodyPr>
          <a:lstStyle/>
          <a:p>
            <a:pPr algn="just"/>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制作团队，有人人都能快速提升的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培训。清晰、美观、创意、有效、超值、保密，是他们为数百家客户带来意想不到的价值。</a:t>
            </a:r>
          </a:p>
        </p:txBody>
      </p:sp>
      <p:grpSp>
        <p:nvGrpSpPr>
          <p:cNvPr id="11" name="Group 8"/>
          <p:cNvGrpSpPr>
            <a:grpSpLocks noChangeAspect="1"/>
          </p:cNvGrpSpPr>
          <p:nvPr/>
        </p:nvGrpSpPr>
        <p:grpSpPr bwMode="auto">
          <a:xfrm>
            <a:off x="4680067" y="1974259"/>
            <a:ext cx="617396" cy="676499"/>
            <a:chOff x="3437" y="2282"/>
            <a:chExt cx="679" cy="744"/>
          </a:xfrm>
          <a:solidFill>
            <a:srgbClr val="FFB850"/>
          </a:solidFill>
        </p:grpSpPr>
        <p:sp>
          <p:nvSpPr>
            <p:cNvPr id="12" name="Freeform 9"/>
            <p:cNvSpPr>
              <a:spLocks/>
            </p:cNvSpPr>
            <p:nvPr/>
          </p:nvSpPr>
          <p:spPr bwMode="auto">
            <a:xfrm>
              <a:off x="3595" y="2282"/>
              <a:ext cx="364" cy="379"/>
            </a:xfrm>
            <a:custGeom>
              <a:avLst/>
              <a:gdLst>
                <a:gd name="T0" fmla="*/ 50 w 152"/>
                <a:gd name="T1" fmla="*/ 147 h 159"/>
                <a:gd name="T2" fmla="*/ 39 w 152"/>
                <a:gd name="T3" fmla="*/ 147 h 159"/>
                <a:gd name="T4" fmla="*/ 76 w 152"/>
                <a:gd name="T5" fmla="*/ 159 h 159"/>
                <a:gd name="T6" fmla="*/ 114 w 152"/>
                <a:gd name="T7" fmla="*/ 147 h 159"/>
                <a:gd name="T8" fmla="*/ 103 w 152"/>
                <a:gd name="T9" fmla="*/ 147 h 159"/>
                <a:gd name="T10" fmla="*/ 152 w 152"/>
                <a:gd name="T11" fmla="*/ 76 h 159"/>
                <a:gd name="T12" fmla="*/ 76 w 152"/>
                <a:gd name="T13" fmla="*/ 0 h 159"/>
                <a:gd name="T14" fmla="*/ 0 w 152"/>
                <a:gd name="T15" fmla="*/ 76 h 159"/>
                <a:gd name="T16" fmla="*/ 50 w 152"/>
                <a:gd name="T17" fmla="*/ 14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59">
                  <a:moveTo>
                    <a:pt x="50" y="147"/>
                  </a:moveTo>
                  <a:cubicBezTo>
                    <a:pt x="39" y="147"/>
                    <a:pt x="39" y="147"/>
                    <a:pt x="39" y="147"/>
                  </a:cubicBezTo>
                  <a:cubicBezTo>
                    <a:pt x="39" y="152"/>
                    <a:pt x="53" y="159"/>
                    <a:pt x="76" y="159"/>
                  </a:cubicBezTo>
                  <a:cubicBezTo>
                    <a:pt x="99" y="159"/>
                    <a:pt x="113" y="152"/>
                    <a:pt x="114" y="147"/>
                  </a:cubicBezTo>
                  <a:cubicBezTo>
                    <a:pt x="103" y="147"/>
                    <a:pt x="103" y="147"/>
                    <a:pt x="103" y="147"/>
                  </a:cubicBezTo>
                  <a:cubicBezTo>
                    <a:pt x="131" y="136"/>
                    <a:pt x="152" y="108"/>
                    <a:pt x="152" y="76"/>
                  </a:cubicBezTo>
                  <a:cubicBezTo>
                    <a:pt x="152" y="34"/>
                    <a:pt x="118" y="0"/>
                    <a:pt x="76" y="0"/>
                  </a:cubicBezTo>
                  <a:cubicBezTo>
                    <a:pt x="34" y="0"/>
                    <a:pt x="0" y="34"/>
                    <a:pt x="0" y="76"/>
                  </a:cubicBezTo>
                  <a:cubicBezTo>
                    <a:pt x="0" y="108"/>
                    <a:pt x="21" y="136"/>
                    <a:pt x="5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3" name="Freeform 10"/>
            <p:cNvSpPr>
              <a:spLocks/>
            </p:cNvSpPr>
            <p:nvPr/>
          </p:nvSpPr>
          <p:spPr bwMode="auto">
            <a:xfrm>
              <a:off x="3437" y="2633"/>
              <a:ext cx="679" cy="393"/>
            </a:xfrm>
            <a:custGeom>
              <a:avLst/>
              <a:gdLst>
                <a:gd name="T0" fmla="*/ 222 w 284"/>
                <a:gd name="T1" fmla="*/ 0 h 165"/>
                <a:gd name="T2" fmla="*/ 188 w 284"/>
                <a:gd name="T3" fmla="*/ 0 h 165"/>
                <a:gd name="T4" fmla="*/ 154 w 284"/>
                <a:gd name="T5" fmla="*/ 19 h 165"/>
                <a:gd name="T6" fmla="*/ 154 w 284"/>
                <a:gd name="T7" fmla="*/ 134 h 165"/>
                <a:gd name="T8" fmla="*/ 143 w 284"/>
                <a:gd name="T9" fmla="*/ 146 h 165"/>
                <a:gd name="T10" fmla="*/ 131 w 284"/>
                <a:gd name="T11" fmla="*/ 134 h 165"/>
                <a:gd name="T12" fmla="*/ 131 w 284"/>
                <a:gd name="T13" fmla="*/ 19 h 165"/>
                <a:gd name="T14" fmla="*/ 97 w 284"/>
                <a:gd name="T15" fmla="*/ 0 h 165"/>
                <a:gd name="T16" fmla="*/ 63 w 284"/>
                <a:gd name="T17" fmla="*/ 0 h 165"/>
                <a:gd name="T18" fmla="*/ 0 w 284"/>
                <a:gd name="T19" fmla="*/ 86 h 165"/>
                <a:gd name="T20" fmla="*/ 0 w 284"/>
                <a:gd name="T21" fmla="*/ 165 h 165"/>
                <a:gd name="T22" fmla="*/ 284 w 284"/>
                <a:gd name="T23" fmla="*/ 165 h 165"/>
                <a:gd name="T24" fmla="*/ 284 w 284"/>
                <a:gd name="T25" fmla="*/ 86 h 165"/>
                <a:gd name="T26" fmla="*/ 222 w 284"/>
                <a:gd name="T2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165">
                  <a:moveTo>
                    <a:pt x="222" y="0"/>
                  </a:moveTo>
                  <a:cubicBezTo>
                    <a:pt x="188" y="0"/>
                    <a:pt x="188" y="0"/>
                    <a:pt x="188" y="0"/>
                  </a:cubicBezTo>
                  <a:cubicBezTo>
                    <a:pt x="188" y="10"/>
                    <a:pt x="172" y="17"/>
                    <a:pt x="154" y="19"/>
                  </a:cubicBezTo>
                  <a:cubicBezTo>
                    <a:pt x="154" y="134"/>
                    <a:pt x="154" y="134"/>
                    <a:pt x="154" y="134"/>
                  </a:cubicBezTo>
                  <a:cubicBezTo>
                    <a:pt x="154" y="140"/>
                    <a:pt x="149" y="146"/>
                    <a:pt x="143" y="146"/>
                  </a:cubicBezTo>
                  <a:cubicBezTo>
                    <a:pt x="136" y="146"/>
                    <a:pt x="131" y="140"/>
                    <a:pt x="131" y="134"/>
                  </a:cubicBezTo>
                  <a:cubicBezTo>
                    <a:pt x="131" y="19"/>
                    <a:pt x="131" y="19"/>
                    <a:pt x="131" y="19"/>
                  </a:cubicBezTo>
                  <a:cubicBezTo>
                    <a:pt x="113" y="17"/>
                    <a:pt x="97" y="11"/>
                    <a:pt x="97" y="0"/>
                  </a:cubicBezTo>
                  <a:cubicBezTo>
                    <a:pt x="63" y="0"/>
                    <a:pt x="63" y="0"/>
                    <a:pt x="63" y="0"/>
                  </a:cubicBezTo>
                  <a:cubicBezTo>
                    <a:pt x="28" y="0"/>
                    <a:pt x="0" y="39"/>
                    <a:pt x="0" y="86"/>
                  </a:cubicBezTo>
                  <a:cubicBezTo>
                    <a:pt x="0" y="165"/>
                    <a:pt x="0" y="165"/>
                    <a:pt x="0" y="165"/>
                  </a:cubicBezTo>
                  <a:cubicBezTo>
                    <a:pt x="284" y="165"/>
                    <a:pt x="284" y="165"/>
                    <a:pt x="284" y="165"/>
                  </a:cubicBezTo>
                  <a:cubicBezTo>
                    <a:pt x="284" y="86"/>
                    <a:pt x="284" y="86"/>
                    <a:pt x="284" y="86"/>
                  </a:cubicBezTo>
                  <a:cubicBezTo>
                    <a:pt x="284" y="39"/>
                    <a:pt x="256"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4" name="Group 13"/>
          <p:cNvGrpSpPr>
            <a:grpSpLocks noChangeAspect="1"/>
          </p:cNvGrpSpPr>
          <p:nvPr/>
        </p:nvGrpSpPr>
        <p:grpSpPr bwMode="auto">
          <a:xfrm>
            <a:off x="4961099" y="3607609"/>
            <a:ext cx="618016" cy="625312"/>
            <a:chOff x="2426" y="2781"/>
            <a:chExt cx="593" cy="600"/>
          </a:xfrm>
          <a:solidFill>
            <a:srgbClr val="01ACBE"/>
          </a:solidFill>
        </p:grpSpPr>
        <p:sp>
          <p:nvSpPr>
            <p:cNvPr id="15" name="Freeform 14"/>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6"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7" name="Group 18"/>
          <p:cNvGrpSpPr>
            <a:grpSpLocks noChangeAspect="1"/>
          </p:cNvGrpSpPr>
          <p:nvPr/>
        </p:nvGrpSpPr>
        <p:grpSpPr bwMode="auto">
          <a:xfrm>
            <a:off x="6273870" y="2327411"/>
            <a:ext cx="581225" cy="541595"/>
            <a:chOff x="3802" y="2858"/>
            <a:chExt cx="616" cy="574"/>
          </a:xfrm>
          <a:solidFill>
            <a:srgbClr val="E87071"/>
          </a:solidFill>
        </p:grpSpPr>
        <p:sp>
          <p:nvSpPr>
            <p:cNvPr id="18"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9"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0"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1"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2" name="Freeform 23"/>
            <p:cNvSpPr>
              <a:spLocks/>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23" name="Group 26"/>
          <p:cNvGrpSpPr>
            <a:grpSpLocks noChangeAspect="1"/>
          </p:cNvGrpSpPr>
          <p:nvPr/>
        </p:nvGrpSpPr>
        <p:grpSpPr bwMode="auto">
          <a:xfrm>
            <a:off x="6401730" y="3923261"/>
            <a:ext cx="910093" cy="451186"/>
            <a:chOff x="5676" y="2597"/>
            <a:chExt cx="1061" cy="526"/>
          </a:xfrm>
          <a:solidFill>
            <a:srgbClr val="00AF92"/>
          </a:solidFill>
        </p:grpSpPr>
        <p:sp>
          <p:nvSpPr>
            <p:cNvPr id="24" name="Freeform 27"/>
            <p:cNvSpPr>
              <a:spLocks/>
            </p:cNvSpPr>
            <p:nvPr/>
          </p:nvSpPr>
          <p:spPr bwMode="auto">
            <a:xfrm>
              <a:off x="5747" y="2597"/>
              <a:ext cx="181" cy="115"/>
            </a:xfrm>
            <a:custGeom>
              <a:avLst/>
              <a:gdLst>
                <a:gd name="T0" fmla="*/ 25 w 76"/>
                <a:gd name="T1" fmla="*/ 48 h 48"/>
                <a:gd name="T2" fmla="*/ 64 w 76"/>
                <a:gd name="T3" fmla="*/ 44 h 48"/>
                <a:gd name="T4" fmla="*/ 76 w 76"/>
                <a:gd name="T5" fmla="*/ 13 h 48"/>
                <a:gd name="T6" fmla="*/ 39 w 76"/>
                <a:gd name="T7" fmla="*/ 15 h 48"/>
                <a:gd name="T8" fmla="*/ 23 w 76"/>
                <a:gd name="T9" fmla="*/ 10 h 48"/>
                <a:gd name="T10" fmla="*/ 7 w 76"/>
                <a:gd name="T11" fmla="*/ 20 h 48"/>
                <a:gd name="T12" fmla="*/ 25 w 76"/>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76" h="48">
                  <a:moveTo>
                    <a:pt x="25" y="48"/>
                  </a:moveTo>
                  <a:cubicBezTo>
                    <a:pt x="64" y="44"/>
                    <a:pt x="64" y="44"/>
                    <a:pt x="64" y="44"/>
                  </a:cubicBezTo>
                  <a:cubicBezTo>
                    <a:pt x="66" y="36"/>
                    <a:pt x="69" y="26"/>
                    <a:pt x="76" y="13"/>
                  </a:cubicBezTo>
                  <a:cubicBezTo>
                    <a:pt x="76" y="13"/>
                    <a:pt x="70" y="0"/>
                    <a:pt x="39" y="15"/>
                  </a:cubicBezTo>
                  <a:cubicBezTo>
                    <a:pt x="39" y="15"/>
                    <a:pt x="32" y="14"/>
                    <a:pt x="23" y="10"/>
                  </a:cubicBezTo>
                  <a:cubicBezTo>
                    <a:pt x="23" y="10"/>
                    <a:pt x="0" y="4"/>
                    <a:pt x="7" y="20"/>
                  </a:cubicBezTo>
                  <a:lnTo>
                    <a:pt x="25"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5" name="Freeform 28"/>
            <p:cNvSpPr>
              <a:spLocks noEditPoints="1"/>
            </p:cNvSpPr>
            <p:nvPr/>
          </p:nvSpPr>
          <p:spPr bwMode="auto">
            <a:xfrm>
              <a:off x="5759" y="2613"/>
              <a:ext cx="169" cy="101"/>
            </a:xfrm>
            <a:custGeom>
              <a:avLst/>
              <a:gdLst>
                <a:gd name="T0" fmla="*/ 20 w 71"/>
                <a:gd name="T1" fmla="*/ 42 h 42"/>
                <a:gd name="T2" fmla="*/ 2 w 71"/>
                <a:gd name="T3" fmla="*/ 13 h 42"/>
                <a:gd name="T4" fmla="*/ 1 w 71"/>
                <a:gd name="T5" fmla="*/ 4 h 42"/>
                <a:gd name="T6" fmla="*/ 10 w 71"/>
                <a:gd name="T7" fmla="*/ 1 h 42"/>
                <a:gd name="T8" fmla="*/ 18 w 71"/>
                <a:gd name="T9" fmla="*/ 2 h 42"/>
                <a:gd name="T10" fmla="*/ 18 w 71"/>
                <a:gd name="T11" fmla="*/ 2 h 42"/>
                <a:gd name="T12" fmla="*/ 34 w 71"/>
                <a:gd name="T13" fmla="*/ 8 h 42"/>
                <a:gd name="T14" fmla="*/ 59 w 71"/>
                <a:gd name="T15" fmla="*/ 0 h 42"/>
                <a:gd name="T16" fmla="*/ 71 w 71"/>
                <a:gd name="T17" fmla="*/ 6 h 42"/>
                <a:gd name="T18" fmla="*/ 71 w 71"/>
                <a:gd name="T19" fmla="*/ 6 h 42"/>
                <a:gd name="T20" fmla="*/ 71 w 71"/>
                <a:gd name="T21" fmla="*/ 6 h 42"/>
                <a:gd name="T22" fmla="*/ 60 w 71"/>
                <a:gd name="T23" fmla="*/ 37 h 42"/>
                <a:gd name="T24" fmla="*/ 60 w 71"/>
                <a:gd name="T25" fmla="*/ 37 h 42"/>
                <a:gd name="T26" fmla="*/ 20 w 71"/>
                <a:gd name="T27" fmla="*/ 42 h 42"/>
                <a:gd name="T28" fmla="*/ 10 w 71"/>
                <a:gd name="T29" fmla="*/ 2 h 42"/>
                <a:gd name="T30" fmla="*/ 2 w 71"/>
                <a:gd name="T31" fmla="*/ 5 h 42"/>
                <a:gd name="T32" fmla="*/ 3 w 71"/>
                <a:gd name="T33" fmla="*/ 13 h 42"/>
                <a:gd name="T34" fmla="*/ 20 w 71"/>
                <a:gd name="T35" fmla="*/ 40 h 42"/>
                <a:gd name="T36" fmla="*/ 59 w 71"/>
                <a:gd name="T37" fmla="*/ 36 h 42"/>
                <a:gd name="T38" fmla="*/ 70 w 71"/>
                <a:gd name="T39" fmla="*/ 6 h 42"/>
                <a:gd name="T40" fmla="*/ 59 w 71"/>
                <a:gd name="T41" fmla="*/ 1 h 42"/>
                <a:gd name="T42" fmla="*/ 34 w 71"/>
                <a:gd name="T43" fmla="*/ 9 h 42"/>
                <a:gd name="T44" fmla="*/ 34 w 71"/>
                <a:gd name="T45" fmla="*/ 9 h 42"/>
                <a:gd name="T46" fmla="*/ 34 w 71"/>
                <a:gd name="T47" fmla="*/ 9 h 42"/>
                <a:gd name="T48" fmla="*/ 18 w 71"/>
                <a:gd name="T49" fmla="*/ 3 h 42"/>
                <a:gd name="T50" fmla="*/ 10 w 71"/>
                <a:gd name="T51"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42">
                  <a:moveTo>
                    <a:pt x="20" y="42"/>
                  </a:moveTo>
                  <a:cubicBezTo>
                    <a:pt x="2" y="13"/>
                    <a:pt x="2" y="13"/>
                    <a:pt x="2" y="13"/>
                  </a:cubicBezTo>
                  <a:cubicBezTo>
                    <a:pt x="0" y="9"/>
                    <a:pt x="0" y="6"/>
                    <a:pt x="1" y="4"/>
                  </a:cubicBezTo>
                  <a:cubicBezTo>
                    <a:pt x="3" y="2"/>
                    <a:pt x="6" y="1"/>
                    <a:pt x="10" y="1"/>
                  </a:cubicBezTo>
                  <a:cubicBezTo>
                    <a:pt x="14" y="1"/>
                    <a:pt x="18" y="2"/>
                    <a:pt x="18" y="2"/>
                  </a:cubicBezTo>
                  <a:cubicBezTo>
                    <a:pt x="18" y="2"/>
                    <a:pt x="18" y="2"/>
                    <a:pt x="18" y="2"/>
                  </a:cubicBezTo>
                  <a:cubicBezTo>
                    <a:pt x="26" y="6"/>
                    <a:pt x="33" y="7"/>
                    <a:pt x="34" y="8"/>
                  </a:cubicBezTo>
                  <a:cubicBezTo>
                    <a:pt x="44" y="3"/>
                    <a:pt x="52" y="0"/>
                    <a:pt x="59" y="0"/>
                  </a:cubicBezTo>
                  <a:cubicBezTo>
                    <a:pt x="69" y="0"/>
                    <a:pt x="71" y="6"/>
                    <a:pt x="71" y="6"/>
                  </a:cubicBezTo>
                  <a:cubicBezTo>
                    <a:pt x="71" y="6"/>
                    <a:pt x="71" y="6"/>
                    <a:pt x="71" y="6"/>
                  </a:cubicBezTo>
                  <a:cubicBezTo>
                    <a:pt x="71" y="6"/>
                    <a:pt x="71" y="6"/>
                    <a:pt x="71" y="6"/>
                  </a:cubicBezTo>
                  <a:cubicBezTo>
                    <a:pt x="66" y="17"/>
                    <a:pt x="62" y="28"/>
                    <a:pt x="60" y="37"/>
                  </a:cubicBezTo>
                  <a:cubicBezTo>
                    <a:pt x="60" y="37"/>
                    <a:pt x="60" y="37"/>
                    <a:pt x="60" y="37"/>
                  </a:cubicBezTo>
                  <a:lnTo>
                    <a:pt x="20" y="42"/>
                  </a:lnTo>
                  <a:close/>
                  <a:moveTo>
                    <a:pt x="10" y="2"/>
                  </a:moveTo>
                  <a:cubicBezTo>
                    <a:pt x="7" y="2"/>
                    <a:pt x="4" y="3"/>
                    <a:pt x="2" y="5"/>
                  </a:cubicBezTo>
                  <a:cubicBezTo>
                    <a:pt x="1" y="7"/>
                    <a:pt x="1" y="9"/>
                    <a:pt x="3" y="13"/>
                  </a:cubicBezTo>
                  <a:cubicBezTo>
                    <a:pt x="20" y="40"/>
                    <a:pt x="20" y="40"/>
                    <a:pt x="20" y="40"/>
                  </a:cubicBezTo>
                  <a:cubicBezTo>
                    <a:pt x="59" y="36"/>
                    <a:pt x="59" y="36"/>
                    <a:pt x="59" y="36"/>
                  </a:cubicBezTo>
                  <a:cubicBezTo>
                    <a:pt x="61" y="27"/>
                    <a:pt x="64" y="17"/>
                    <a:pt x="70" y="6"/>
                  </a:cubicBezTo>
                  <a:cubicBezTo>
                    <a:pt x="70" y="5"/>
                    <a:pt x="67" y="1"/>
                    <a:pt x="59" y="1"/>
                  </a:cubicBezTo>
                  <a:cubicBezTo>
                    <a:pt x="52" y="1"/>
                    <a:pt x="44" y="4"/>
                    <a:pt x="34" y="9"/>
                  </a:cubicBezTo>
                  <a:cubicBezTo>
                    <a:pt x="34" y="9"/>
                    <a:pt x="34" y="9"/>
                    <a:pt x="34" y="9"/>
                  </a:cubicBezTo>
                  <a:cubicBezTo>
                    <a:pt x="34" y="9"/>
                    <a:pt x="34" y="9"/>
                    <a:pt x="34" y="9"/>
                  </a:cubicBezTo>
                  <a:cubicBezTo>
                    <a:pt x="34" y="9"/>
                    <a:pt x="27" y="8"/>
                    <a:pt x="18" y="3"/>
                  </a:cubicBezTo>
                  <a:cubicBezTo>
                    <a:pt x="17" y="3"/>
                    <a:pt x="14"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6" name="Freeform 29"/>
            <p:cNvSpPr>
              <a:spLocks/>
            </p:cNvSpPr>
            <p:nvPr/>
          </p:nvSpPr>
          <p:spPr bwMode="auto">
            <a:xfrm>
              <a:off x="5795" y="2709"/>
              <a:ext cx="119" cy="43"/>
            </a:xfrm>
            <a:custGeom>
              <a:avLst/>
              <a:gdLst>
                <a:gd name="T0" fmla="*/ 41 w 50"/>
                <a:gd name="T1" fmla="*/ 0 h 18"/>
                <a:gd name="T2" fmla="*/ 7 w 50"/>
                <a:gd name="T3" fmla="*/ 4 h 18"/>
                <a:gd name="T4" fmla="*/ 1 w 50"/>
                <a:gd name="T5" fmla="*/ 12 h 18"/>
                <a:gd name="T6" fmla="*/ 8 w 50"/>
                <a:gd name="T7" fmla="*/ 17 h 18"/>
                <a:gd name="T8" fmla="*/ 43 w 50"/>
                <a:gd name="T9" fmla="*/ 14 h 18"/>
                <a:gd name="T10" fmla="*/ 49 w 50"/>
                <a:gd name="T11" fmla="*/ 6 h 18"/>
                <a:gd name="T12" fmla="*/ 41 w 5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50" h="18">
                  <a:moveTo>
                    <a:pt x="41" y="0"/>
                  </a:moveTo>
                  <a:cubicBezTo>
                    <a:pt x="7" y="4"/>
                    <a:pt x="7" y="4"/>
                    <a:pt x="7" y="4"/>
                  </a:cubicBezTo>
                  <a:cubicBezTo>
                    <a:pt x="3" y="5"/>
                    <a:pt x="0" y="8"/>
                    <a:pt x="1" y="12"/>
                  </a:cubicBezTo>
                  <a:cubicBezTo>
                    <a:pt x="1" y="15"/>
                    <a:pt x="5" y="18"/>
                    <a:pt x="8" y="17"/>
                  </a:cubicBezTo>
                  <a:cubicBezTo>
                    <a:pt x="43" y="14"/>
                    <a:pt x="43" y="14"/>
                    <a:pt x="43" y="14"/>
                  </a:cubicBezTo>
                  <a:cubicBezTo>
                    <a:pt x="47" y="13"/>
                    <a:pt x="50" y="10"/>
                    <a:pt x="49" y="6"/>
                  </a:cubicBezTo>
                  <a:cubicBezTo>
                    <a:pt x="49" y="3"/>
                    <a:pt x="45"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7" name="Freeform 30"/>
            <p:cNvSpPr>
              <a:spLocks noEditPoints="1"/>
            </p:cNvSpPr>
            <p:nvPr/>
          </p:nvSpPr>
          <p:spPr bwMode="auto">
            <a:xfrm>
              <a:off x="5795" y="2707"/>
              <a:ext cx="119" cy="45"/>
            </a:xfrm>
            <a:custGeom>
              <a:avLst/>
              <a:gdLst>
                <a:gd name="T0" fmla="*/ 8 w 50"/>
                <a:gd name="T1" fmla="*/ 19 h 19"/>
                <a:gd name="T2" fmla="*/ 0 w 50"/>
                <a:gd name="T3" fmla="*/ 13 h 19"/>
                <a:gd name="T4" fmla="*/ 2 w 50"/>
                <a:gd name="T5" fmla="*/ 7 h 19"/>
                <a:gd name="T6" fmla="*/ 7 w 50"/>
                <a:gd name="T7" fmla="*/ 5 h 19"/>
                <a:gd name="T8" fmla="*/ 41 w 50"/>
                <a:gd name="T9" fmla="*/ 1 h 19"/>
                <a:gd name="T10" fmla="*/ 50 w 50"/>
                <a:gd name="T11" fmla="*/ 7 h 19"/>
                <a:gd name="T12" fmla="*/ 48 w 50"/>
                <a:gd name="T13" fmla="*/ 12 h 19"/>
                <a:gd name="T14" fmla="*/ 43 w 50"/>
                <a:gd name="T15" fmla="*/ 15 h 19"/>
                <a:gd name="T16" fmla="*/ 9 w 50"/>
                <a:gd name="T17" fmla="*/ 19 h 19"/>
                <a:gd name="T18" fmla="*/ 8 w 50"/>
                <a:gd name="T19" fmla="*/ 19 h 19"/>
                <a:gd name="T20" fmla="*/ 42 w 50"/>
                <a:gd name="T21" fmla="*/ 2 h 19"/>
                <a:gd name="T22" fmla="*/ 41 w 50"/>
                <a:gd name="T23" fmla="*/ 2 h 19"/>
                <a:gd name="T24" fmla="*/ 7 w 50"/>
                <a:gd name="T25" fmla="*/ 6 h 19"/>
                <a:gd name="T26" fmla="*/ 3 w 50"/>
                <a:gd name="T27" fmla="*/ 8 h 19"/>
                <a:gd name="T28" fmla="*/ 1 w 50"/>
                <a:gd name="T29" fmla="*/ 12 h 19"/>
                <a:gd name="T30" fmla="*/ 8 w 50"/>
                <a:gd name="T31" fmla="*/ 18 h 19"/>
                <a:gd name="T32" fmla="*/ 43 w 50"/>
                <a:gd name="T33" fmla="*/ 14 h 19"/>
                <a:gd name="T34" fmla="*/ 47 w 50"/>
                <a:gd name="T35" fmla="*/ 12 h 19"/>
                <a:gd name="T36" fmla="*/ 49 w 50"/>
                <a:gd name="T37" fmla="*/ 7 h 19"/>
                <a:gd name="T38" fmla="*/ 42 w 50"/>
                <a:gd name="T3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19">
                  <a:moveTo>
                    <a:pt x="8" y="19"/>
                  </a:moveTo>
                  <a:cubicBezTo>
                    <a:pt x="4" y="19"/>
                    <a:pt x="0" y="16"/>
                    <a:pt x="0" y="13"/>
                  </a:cubicBezTo>
                  <a:cubicBezTo>
                    <a:pt x="0" y="11"/>
                    <a:pt x="0" y="9"/>
                    <a:pt x="2" y="7"/>
                  </a:cubicBezTo>
                  <a:cubicBezTo>
                    <a:pt x="3" y="6"/>
                    <a:pt x="5" y="5"/>
                    <a:pt x="7" y="5"/>
                  </a:cubicBezTo>
                  <a:cubicBezTo>
                    <a:pt x="41" y="1"/>
                    <a:pt x="41" y="1"/>
                    <a:pt x="41" y="1"/>
                  </a:cubicBezTo>
                  <a:cubicBezTo>
                    <a:pt x="45" y="0"/>
                    <a:pt x="49" y="3"/>
                    <a:pt x="50" y="7"/>
                  </a:cubicBezTo>
                  <a:cubicBezTo>
                    <a:pt x="50" y="9"/>
                    <a:pt x="49" y="11"/>
                    <a:pt x="48" y="12"/>
                  </a:cubicBezTo>
                  <a:cubicBezTo>
                    <a:pt x="47" y="14"/>
                    <a:pt x="45" y="15"/>
                    <a:pt x="43" y="15"/>
                  </a:cubicBezTo>
                  <a:cubicBezTo>
                    <a:pt x="9" y="19"/>
                    <a:pt x="9" y="19"/>
                    <a:pt x="9" y="19"/>
                  </a:cubicBezTo>
                  <a:cubicBezTo>
                    <a:pt x="8" y="19"/>
                    <a:pt x="8" y="19"/>
                    <a:pt x="8" y="19"/>
                  </a:cubicBezTo>
                  <a:close/>
                  <a:moveTo>
                    <a:pt x="42" y="2"/>
                  </a:moveTo>
                  <a:cubicBezTo>
                    <a:pt x="42" y="2"/>
                    <a:pt x="42" y="2"/>
                    <a:pt x="41" y="2"/>
                  </a:cubicBezTo>
                  <a:cubicBezTo>
                    <a:pt x="7" y="6"/>
                    <a:pt x="7" y="6"/>
                    <a:pt x="7" y="6"/>
                  </a:cubicBezTo>
                  <a:cubicBezTo>
                    <a:pt x="5" y="6"/>
                    <a:pt x="4" y="7"/>
                    <a:pt x="3" y="8"/>
                  </a:cubicBezTo>
                  <a:cubicBezTo>
                    <a:pt x="1" y="9"/>
                    <a:pt x="1" y="11"/>
                    <a:pt x="1" y="12"/>
                  </a:cubicBezTo>
                  <a:cubicBezTo>
                    <a:pt x="2" y="16"/>
                    <a:pt x="5" y="18"/>
                    <a:pt x="8" y="18"/>
                  </a:cubicBezTo>
                  <a:cubicBezTo>
                    <a:pt x="43" y="14"/>
                    <a:pt x="43" y="14"/>
                    <a:pt x="43" y="14"/>
                  </a:cubicBezTo>
                  <a:cubicBezTo>
                    <a:pt x="45" y="14"/>
                    <a:pt x="46" y="13"/>
                    <a:pt x="47" y="12"/>
                  </a:cubicBezTo>
                  <a:cubicBezTo>
                    <a:pt x="48" y="10"/>
                    <a:pt x="49" y="9"/>
                    <a:pt x="49" y="7"/>
                  </a:cubicBezTo>
                  <a:cubicBezTo>
                    <a:pt x="48" y="4"/>
                    <a:pt x="45" y="2"/>
                    <a:pt x="4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8" name="Freeform 31"/>
            <p:cNvSpPr>
              <a:spLocks noEditPoints="1"/>
            </p:cNvSpPr>
            <p:nvPr/>
          </p:nvSpPr>
          <p:spPr bwMode="auto">
            <a:xfrm>
              <a:off x="5676" y="2752"/>
              <a:ext cx="424" cy="371"/>
            </a:xfrm>
            <a:custGeom>
              <a:avLst/>
              <a:gdLst>
                <a:gd name="T0" fmla="*/ 153 w 178"/>
                <a:gd name="T1" fmla="*/ 137 h 155"/>
                <a:gd name="T2" fmla="*/ 157 w 178"/>
                <a:gd name="T3" fmla="*/ 137 h 155"/>
                <a:gd name="T4" fmla="*/ 165 w 178"/>
                <a:gd name="T5" fmla="*/ 138 h 155"/>
                <a:gd name="T6" fmla="*/ 168 w 178"/>
                <a:gd name="T7" fmla="*/ 139 h 155"/>
                <a:gd name="T8" fmla="*/ 176 w 178"/>
                <a:gd name="T9" fmla="*/ 135 h 155"/>
                <a:gd name="T10" fmla="*/ 172 w 178"/>
                <a:gd name="T11" fmla="*/ 128 h 155"/>
                <a:gd name="T12" fmla="*/ 166 w 178"/>
                <a:gd name="T13" fmla="*/ 105 h 155"/>
                <a:gd name="T14" fmla="*/ 134 w 178"/>
                <a:gd name="T15" fmla="*/ 34 h 155"/>
                <a:gd name="T16" fmla="*/ 95 w 178"/>
                <a:gd name="T17" fmla="*/ 2 h 155"/>
                <a:gd name="T18" fmla="*/ 94 w 178"/>
                <a:gd name="T19" fmla="*/ 0 h 155"/>
                <a:gd name="T20" fmla="*/ 58 w 178"/>
                <a:gd name="T21" fmla="*/ 4 h 155"/>
                <a:gd name="T22" fmla="*/ 35 w 178"/>
                <a:gd name="T23" fmla="*/ 37 h 155"/>
                <a:gd name="T24" fmla="*/ 21 w 178"/>
                <a:gd name="T25" fmla="*/ 133 h 155"/>
                <a:gd name="T26" fmla="*/ 15 w 178"/>
                <a:gd name="T27" fmla="*/ 148 h 155"/>
                <a:gd name="T28" fmla="*/ 15 w 178"/>
                <a:gd name="T29" fmla="*/ 153 h 155"/>
                <a:gd name="T30" fmla="*/ 24 w 178"/>
                <a:gd name="T31" fmla="*/ 153 h 155"/>
                <a:gd name="T32" fmla="*/ 36 w 178"/>
                <a:gd name="T33" fmla="*/ 150 h 155"/>
                <a:gd name="T34" fmla="*/ 36 w 178"/>
                <a:gd name="T35" fmla="*/ 150 h 155"/>
                <a:gd name="T36" fmla="*/ 36 w 178"/>
                <a:gd name="T37" fmla="*/ 150 h 155"/>
                <a:gd name="T38" fmla="*/ 68 w 178"/>
                <a:gd name="T39" fmla="*/ 153 h 155"/>
                <a:gd name="T40" fmla="*/ 153 w 178"/>
                <a:gd name="T41" fmla="*/ 137 h 155"/>
                <a:gd name="T42" fmla="*/ 67 w 178"/>
                <a:gd name="T43" fmla="*/ 57 h 155"/>
                <a:gd name="T44" fmla="*/ 81 w 178"/>
                <a:gd name="T45" fmla="*/ 50 h 155"/>
                <a:gd name="T46" fmla="*/ 80 w 178"/>
                <a:gd name="T47" fmla="*/ 42 h 155"/>
                <a:gd name="T48" fmla="*/ 86 w 178"/>
                <a:gd name="T49" fmla="*/ 41 h 155"/>
                <a:gd name="T50" fmla="*/ 88 w 178"/>
                <a:gd name="T51" fmla="*/ 49 h 155"/>
                <a:gd name="T52" fmla="*/ 102 w 178"/>
                <a:gd name="T53" fmla="*/ 50 h 155"/>
                <a:gd name="T54" fmla="*/ 100 w 178"/>
                <a:gd name="T55" fmla="*/ 55 h 155"/>
                <a:gd name="T56" fmla="*/ 75 w 178"/>
                <a:gd name="T57" fmla="*/ 62 h 155"/>
                <a:gd name="T58" fmla="*/ 92 w 178"/>
                <a:gd name="T59" fmla="*/ 70 h 155"/>
                <a:gd name="T60" fmla="*/ 106 w 178"/>
                <a:gd name="T61" fmla="*/ 92 h 155"/>
                <a:gd name="T62" fmla="*/ 93 w 178"/>
                <a:gd name="T63" fmla="*/ 98 h 155"/>
                <a:gd name="T64" fmla="*/ 94 w 178"/>
                <a:gd name="T65" fmla="*/ 106 h 155"/>
                <a:gd name="T66" fmla="*/ 87 w 178"/>
                <a:gd name="T67" fmla="*/ 107 h 155"/>
                <a:gd name="T68" fmla="*/ 86 w 178"/>
                <a:gd name="T69" fmla="*/ 99 h 155"/>
                <a:gd name="T70" fmla="*/ 69 w 178"/>
                <a:gd name="T71" fmla="*/ 97 h 155"/>
                <a:gd name="T72" fmla="*/ 70 w 178"/>
                <a:gd name="T73" fmla="*/ 92 h 155"/>
                <a:gd name="T74" fmla="*/ 97 w 178"/>
                <a:gd name="T75" fmla="*/ 90 h 155"/>
                <a:gd name="T76" fmla="*/ 93 w 178"/>
                <a:gd name="T77" fmla="*/ 78 h 155"/>
                <a:gd name="T78" fmla="*/ 78 w 178"/>
                <a:gd name="T79" fmla="*/ 74 h 155"/>
                <a:gd name="T80" fmla="*/ 67 w 178"/>
                <a:gd name="T81" fmla="*/ 5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155">
                  <a:moveTo>
                    <a:pt x="153" y="137"/>
                  </a:moveTo>
                  <a:cubicBezTo>
                    <a:pt x="153" y="137"/>
                    <a:pt x="154" y="137"/>
                    <a:pt x="157" y="137"/>
                  </a:cubicBezTo>
                  <a:cubicBezTo>
                    <a:pt x="160" y="137"/>
                    <a:pt x="162" y="137"/>
                    <a:pt x="165" y="138"/>
                  </a:cubicBezTo>
                  <a:cubicBezTo>
                    <a:pt x="165" y="138"/>
                    <a:pt x="166" y="139"/>
                    <a:pt x="168" y="139"/>
                  </a:cubicBezTo>
                  <a:cubicBezTo>
                    <a:pt x="172" y="139"/>
                    <a:pt x="174" y="137"/>
                    <a:pt x="176" y="135"/>
                  </a:cubicBezTo>
                  <a:cubicBezTo>
                    <a:pt x="176" y="135"/>
                    <a:pt x="178" y="132"/>
                    <a:pt x="172" y="128"/>
                  </a:cubicBezTo>
                  <a:cubicBezTo>
                    <a:pt x="172" y="128"/>
                    <a:pt x="162" y="123"/>
                    <a:pt x="166" y="105"/>
                  </a:cubicBezTo>
                  <a:cubicBezTo>
                    <a:pt x="166" y="105"/>
                    <a:pt x="171" y="57"/>
                    <a:pt x="134" y="34"/>
                  </a:cubicBezTo>
                  <a:cubicBezTo>
                    <a:pt x="133" y="33"/>
                    <a:pt x="96" y="10"/>
                    <a:pt x="95" y="2"/>
                  </a:cubicBezTo>
                  <a:cubicBezTo>
                    <a:pt x="95" y="2"/>
                    <a:pt x="95" y="1"/>
                    <a:pt x="94" y="0"/>
                  </a:cubicBezTo>
                  <a:cubicBezTo>
                    <a:pt x="58" y="4"/>
                    <a:pt x="58" y="4"/>
                    <a:pt x="58" y="4"/>
                  </a:cubicBezTo>
                  <a:cubicBezTo>
                    <a:pt x="54" y="12"/>
                    <a:pt x="46" y="24"/>
                    <a:pt x="35" y="37"/>
                  </a:cubicBezTo>
                  <a:cubicBezTo>
                    <a:pt x="35" y="37"/>
                    <a:pt x="0" y="78"/>
                    <a:pt x="21" y="133"/>
                  </a:cubicBezTo>
                  <a:cubicBezTo>
                    <a:pt x="21" y="134"/>
                    <a:pt x="22" y="137"/>
                    <a:pt x="15" y="148"/>
                  </a:cubicBezTo>
                  <a:cubicBezTo>
                    <a:pt x="15" y="148"/>
                    <a:pt x="14" y="151"/>
                    <a:pt x="15" y="153"/>
                  </a:cubicBezTo>
                  <a:cubicBezTo>
                    <a:pt x="16" y="155"/>
                    <a:pt x="19" y="155"/>
                    <a:pt x="24" y="153"/>
                  </a:cubicBezTo>
                  <a:cubicBezTo>
                    <a:pt x="24" y="153"/>
                    <a:pt x="28" y="151"/>
                    <a:pt x="36" y="150"/>
                  </a:cubicBezTo>
                  <a:cubicBezTo>
                    <a:pt x="36" y="150"/>
                    <a:pt x="36" y="150"/>
                    <a:pt x="36" y="150"/>
                  </a:cubicBezTo>
                  <a:cubicBezTo>
                    <a:pt x="36" y="150"/>
                    <a:pt x="36" y="150"/>
                    <a:pt x="36" y="150"/>
                  </a:cubicBezTo>
                  <a:cubicBezTo>
                    <a:pt x="36" y="150"/>
                    <a:pt x="49" y="153"/>
                    <a:pt x="68" y="153"/>
                  </a:cubicBezTo>
                  <a:cubicBezTo>
                    <a:pt x="88" y="153"/>
                    <a:pt x="119" y="150"/>
                    <a:pt x="153" y="137"/>
                  </a:cubicBezTo>
                  <a:close/>
                  <a:moveTo>
                    <a:pt x="67" y="57"/>
                  </a:moveTo>
                  <a:cubicBezTo>
                    <a:pt x="67" y="57"/>
                    <a:pt x="69" y="52"/>
                    <a:pt x="81" y="50"/>
                  </a:cubicBezTo>
                  <a:cubicBezTo>
                    <a:pt x="80" y="42"/>
                    <a:pt x="80" y="42"/>
                    <a:pt x="80" y="42"/>
                  </a:cubicBezTo>
                  <a:cubicBezTo>
                    <a:pt x="86" y="41"/>
                    <a:pt x="86" y="41"/>
                    <a:pt x="86" y="41"/>
                  </a:cubicBezTo>
                  <a:cubicBezTo>
                    <a:pt x="88" y="49"/>
                    <a:pt x="88" y="49"/>
                    <a:pt x="88" y="49"/>
                  </a:cubicBezTo>
                  <a:cubicBezTo>
                    <a:pt x="88" y="49"/>
                    <a:pt x="96" y="48"/>
                    <a:pt x="102" y="50"/>
                  </a:cubicBezTo>
                  <a:cubicBezTo>
                    <a:pt x="100" y="55"/>
                    <a:pt x="100" y="55"/>
                    <a:pt x="100" y="55"/>
                  </a:cubicBezTo>
                  <a:cubicBezTo>
                    <a:pt x="100" y="55"/>
                    <a:pt x="78" y="52"/>
                    <a:pt x="75" y="62"/>
                  </a:cubicBezTo>
                  <a:cubicBezTo>
                    <a:pt x="75" y="62"/>
                    <a:pt x="73" y="69"/>
                    <a:pt x="92" y="70"/>
                  </a:cubicBezTo>
                  <a:cubicBezTo>
                    <a:pt x="92" y="70"/>
                    <a:pt x="119" y="73"/>
                    <a:pt x="106" y="92"/>
                  </a:cubicBezTo>
                  <a:cubicBezTo>
                    <a:pt x="106" y="92"/>
                    <a:pt x="102" y="97"/>
                    <a:pt x="93" y="98"/>
                  </a:cubicBezTo>
                  <a:cubicBezTo>
                    <a:pt x="94" y="106"/>
                    <a:pt x="94" y="106"/>
                    <a:pt x="94" y="106"/>
                  </a:cubicBezTo>
                  <a:cubicBezTo>
                    <a:pt x="87" y="107"/>
                    <a:pt x="87" y="107"/>
                    <a:pt x="87" y="107"/>
                  </a:cubicBezTo>
                  <a:cubicBezTo>
                    <a:pt x="86" y="99"/>
                    <a:pt x="86" y="99"/>
                    <a:pt x="86" y="99"/>
                  </a:cubicBezTo>
                  <a:cubicBezTo>
                    <a:pt x="86" y="99"/>
                    <a:pt x="75" y="100"/>
                    <a:pt x="69" y="97"/>
                  </a:cubicBezTo>
                  <a:cubicBezTo>
                    <a:pt x="70" y="92"/>
                    <a:pt x="70" y="92"/>
                    <a:pt x="70" y="92"/>
                  </a:cubicBezTo>
                  <a:cubicBezTo>
                    <a:pt x="70" y="92"/>
                    <a:pt x="84" y="98"/>
                    <a:pt x="97" y="90"/>
                  </a:cubicBezTo>
                  <a:cubicBezTo>
                    <a:pt x="97" y="90"/>
                    <a:pt x="108" y="82"/>
                    <a:pt x="93" y="78"/>
                  </a:cubicBezTo>
                  <a:cubicBezTo>
                    <a:pt x="93" y="78"/>
                    <a:pt x="85" y="76"/>
                    <a:pt x="78" y="74"/>
                  </a:cubicBezTo>
                  <a:cubicBezTo>
                    <a:pt x="78" y="74"/>
                    <a:pt x="60" y="70"/>
                    <a:pt x="67"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9" name="Freeform 32"/>
            <p:cNvSpPr>
              <a:spLocks/>
            </p:cNvSpPr>
            <p:nvPr/>
          </p:nvSpPr>
          <p:spPr bwMode="auto">
            <a:xfrm>
              <a:off x="6433" y="2606"/>
              <a:ext cx="176" cy="108"/>
            </a:xfrm>
            <a:custGeom>
              <a:avLst/>
              <a:gdLst>
                <a:gd name="T0" fmla="*/ 21 w 74"/>
                <a:gd name="T1" fmla="*/ 45 h 45"/>
                <a:gd name="T2" fmla="*/ 60 w 74"/>
                <a:gd name="T3" fmla="*/ 44 h 45"/>
                <a:gd name="T4" fmla="*/ 74 w 74"/>
                <a:gd name="T5" fmla="*/ 15 h 45"/>
                <a:gd name="T6" fmla="*/ 38 w 74"/>
                <a:gd name="T7" fmla="*/ 14 h 45"/>
                <a:gd name="T8" fmla="*/ 23 w 74"/>
                <a:gd name="T9" fmla="*/ 8 h 45"/>
                <a:gd name="T10" fmla="*/ 6 w 74"/>
                <a:gd name="T11" fmla="*/ 17 h 45"/>
                <a:gd name="T12" fmla="*/ 21 w 74"/>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74" h="45">
                  <a:moveTo>
                    <a:pt x="21" y="45"/>
                  </a:moveTo>
                  <a:cubicBezTo>
                    <a:pt x="60" y="44"/>
                    <a:pt x="60" y="44"/>
                    <a:pt x="60" y="44"/>
                  </a:cubicBezTo>
                  <a:cubicBezTo>
                    <a:pt x="62" y="37"/>
                    <a:pt x="66" y="27"/>
                    <a:pt x="74" y="15"/>
                  </a:cubicBezTo>
                  <a:cubicBezTo>
                    <a:pt x="74" y="15"/>
                    <a:pt x="69" y="2"/>
                    <a:pt x="38" y="14"/>
                  </a:cubicBezTo>
                  <a:cubicBezTo>
                    <a:pt x="38" y="14"/>
                    <a:pt x="31" y="13"/>
                    <a:pt x="23" y="8"/>
                  </a:cubicBezTo>
                  <a:cubicBezTo>
                    <a:pt x="23" y="8"/>
                    <a:pt x="0" y="0"/>
                    <a:pt x="6" y="17"/>
                  </a:cubicBezTo>
                  <a:lnTo>
                    <a:pt x="21"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0" name="Freeform 33"/>
            <p:cNvSpPr>
              <a:spLocks noEditPoints="1"/>
            </p:cNvSpPr>
            <p:nvPr/>
          </p:nvSpPr>
          <p:spPr bwMode="auto">
            <a:xfrm>
              <a:off x="6442" y="2621"/>
              <a:ext cx="167" cy="95"/>
            </a:xfrm>
            <a:custGeom>
              <a:avLst/>
              <a:gdLst>
                <a:gd name="T0" fmla="*/ 17 w 70"/>
                <a:gd name="T1" fmla="*/ 40 h 40"/>
                <a:gd name="T2" fmla="*/ 2 w 70"/>
                <a:gd name="T3" fmla="*/ 11 h 40"/>
                <a:gd name="T4" fmla="*/ 2 w 70"/>
                <a:gd name="T5" fmla="*/ 2 h 40"/>
                <a:gd name="T6" fmla="*/ 9 w 70"/>
                <a:gd name="T7" fmla="*/ 0 h 40"/>
                <a:gd name="T8" fmla="*/ 19 w 70"/>
                <a:gd name="T9" fmla="*/ 1 h 40"/>
                <a:gd name="T10" fmla="*/ 19 w 70"/>
                <a:gd name="T11" fmla="*/ 1 h 40"/>
                <a:gd name="T12" fmla="*/ 34 w 70"/>
                <a:gd name="T13" fmla="*/ 8 h 40"/>
                <a:gd name="T14" fmla="*/ 56 w 70"/>
                <a:gd name="T15" fmla="*/ 2 h 40"/>
                <a:gd name="T16" fmla="*/ 70 w 70"/>
                <a:gd name="T17" fmla="*/ 9 h 40"/>
                <a:gd name="T18" fmla="*/ 70 w 70"/>
                <a:gd name="T19" fmla="*/ 9 h 40"/>
                <a:gd name="T20" fmla="*/ 70 w 70"/>
                <a:gd name="T21" fmla="*/ 10 h 40"/>
                <a:gd name="T22" fmla="*/ 56 w 70"/>
                <a:gd name="T23" fmla="*/ 39 h 40"/>
                <a:gd name="T24" fmla="*/ 56 w 70"/>
                <a:gd name="T25" fmla="*/ 39 h 40"/>
                <a:gd name="T26" fmla="*/ 17 w 70"/>
                <a:gd name="T27" fmla="*/ 40 h 40"/>
                <a:gd name="T28" fmla="*/ 9 w 70"/>
                <a:gd name="T29" fmla="*/ 1 h 40"/>
                <a:gd name="T30" fmla="*/ 3 w 70"/>
                <a:gd name="T31" fmla="*/ 3 h 40"/>
                <a:gd name="T32" fmla="*/ 3 w 70"/>
                <a:gd name="T33" fmla="*/ 11 h 40"/>
                <a:gd name="T34" fmla="*/ 17 w 70"/>
                <a:gd name="T35" fmla="*/ 39 h 40"/>
                <a:gd name="T36" fmla="*/ 55 w 70"/>
                <a:gd name="T37" fmla="*/ 38 h 40"/>
                <a:gd name="T38" fmla="*/ 69 w 70"/>
                <a:gd name="T39" fmla="*/ 9 h 40"/>
                <a:gd name="T40" fmla="*/ 56 w 70"/>
                <a:gd name="T41" fmla="*/ 4 h 40"/>
                <a:gd name="T42" fmla="*/ 34 w 70"/>
                <a:gd name="T43" fmla="*/ 9 h 40"/>
                <a:gd name="T44" fmla="*/ 34 w 70"/>
                <a:gd name="T45" fmla="*/ 9 h 40"/>
                <a:gd name="T46" fmla="*/ 34 w 70"/>
                <a:gd name="T47" fmla="*/ 9 h 40"/>
                <a:gd name="T48" fmla="*/ 18 w 70"/>
                <a:gd name="T49" fmla="*/ 2 h 40"/>
                <a:gd name="T50" fmla="*/ 9 w 70"/>
                <a:gd name="T51"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40">
                  <a:moveTo>
                    <a:pt x="17" y="40"/>
                  </a:moveTo>
                  <a:cubicBezTo>
                    <a:pt x="2" y="11"/>
                    <a:pt x="2" y="11"/>
                    <a:pt x="2" y="11"/>
                  </a:cubicBezTo>
                  <a:cubicBezTo>
                    <a:pt x="0" y="7"/>
                    <a:pt x="0" y="4"/>
                    <a:pt x="2" y="2"/>
                  </a:cubicBezTo>
                  <a:cubicBezTo>
                    <a:pt x="3" y="0"/>
                    <a:pt x="5" y="0"/>
                    <a:pt x="9" y="0"/>
                  </a:cubicBezTo>
                  <a:cubicBezTo>
                    <a:pt x="14" y="0"/>
                    <a:pt x="19" y="1"/>
                    <a:pt x="19" y="1"/>
                  </a:cubicBezTo>
                  <a:cubicBezTo>
                    <a:pt x="19" y="1"/>
                    <a:pt x="19" y="1"/>
                    <a:pt x="19" y="1"/>
                  </a:cubicBezTo>
                  <a:cubicBezTo>
                    <a:pt x="26" y="6"/>
                    <a:pt x="33" y="8"/>
                    <a:pt x="34" y="8"/>
                  </a:cubicBezTo>
                  <a:cubicBezTo>
                    <a:pt x="43" y="4"/>
                    <a:pt x="50" y="2"/>
                    <a:pt x="56" y="2"/>
                  </a:cubicBezTo>
                  <a:cubicBezTo>
                    <a:pt x="68" y="2"/>
                    <a:pt x="70" y="9"/>
                    <a:pt x="70" y="9"/>
                  </a:cubicBezTo>
                  <a:cubicBezTo>
                    <a:pt x="70" y="9"/>
                    <a:pt x="70" y="9"/>
                    <a:pt x="70" y="9"/>
                  </a:cubicBezTo>
                  <a:cubicBezTo>
                    <a:pt x="70" y="10"/>
                    <a:pt x="70" y="10"/>
                    <a:pt x="70" y="10"/>
                  </a:cubicBezTo>
                  <a:cubicBezTo>
                    <a:pt x="64" y="20"/>
                    <a:pt x="59" y="30"/>
                    <a:pt x="56" y="39"/>
                  </a:cubicBezTo>
                  <a:cubicBezTo>
                    <a:pt x="56" y="39"/>
                    <a:pt x="56" y="39"/>
                    <a:pt x="56" y="39"/>
                  </a:cubicBezTo>
                  <a:lnTo>
                    <a:pt x="17" y="40"/>
                  </a:lnTo>
                  <a:close/>
                  <a:moveTo>
                    <a:pt x="9" y="1"/>
                  </a:moveTo>
                  <a:cubicBezTo>
                    <a:pt x="6" y="1"/>
                    <a:pt x="4" y="1"/>
                    <a:pt x="3" y="3"/>
                  </a:cubicBezTo>
                  <a:cubicBezTo>
                    <a:pt x="1" y="4"/>
                    <a:pt x="1" y="7"/>
                    <a:pt x="3" y="11"/>
                  </a:cubicBezTo>
                  <a:cubicBezTo>
                    <a:pt x="17" y="39"/>
                    <a:pt x="17" y="39"/>
                    <a:pt x="17" y="39"/>
                  </a:cubicBezTo>
                  <a:cubicBezTo>
                    <a:pt x="55" y="38"/>
                    <a:pt x="55" y="38"/>
                    <a:pt x="55" y="38"/>
                  </a:cubicBezTo>
                  <a:cubicBezTo>
                    <a:pt x="58" y="29"/>
                    <a:pt x="63" y="19"/>
                    <a:pt x="69" y="9"/>
                  </a:cubicBezTo>
                  <a:cubicBezTo>
                    <a:pt x="69" y="8"/>
                    <a:pt x="66" y="4"/>
                    <a:pt x="56" y="4"/>
                  </a:cubicBezTo>
                  <a:cubicBezTo>
                    <a:pt x="50" y="4"/>
                    <a:pt x="43" y="5"/>
                    <a:pt x="34" y="9"/>
                  </a:cubicBezTo>
                  <a:cubicBezTo>
                    <a:pt x="34" y="9"/>
                    <a:pt x="34" y="9"/>
                    <a:pt x="34" y="9"/>
                  </a:cubicBezTo>
                  <a:cubicBezTo>
                    <a:pt x="34" y="9"/>
                    <a:pt x="34" y="9"/>
                    <a:pt x="34" y="9"/>
                  </a:cubicBezTo>
                  <a:cubicBezTo>
                    <a:pt x="33" y="9"/>
                    <a:pt x="27" y="8"/>
                    <a:pt x="18" y="2"/>
                  </a:cubicBezTo>
                  <a:cubicBezTo>
                    <a:pt x="18" y="2"/>
                    <a:pt x="13"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1" name="Freeform 34"/>
            <p:cNvSpPr>
              <a:spLocks/>
            </p:cNvSpPr>
            <p:nvPr/>
          </p:nvSpPr>
          <p:spPr bwMode="auto">
            <a:xfrm>
              <a:off x="6471" y="2721"/>
              <a:ext cx="114" cy="34"/>
            </a:xfrm>
            <a:custGeom>
              <a:avLst/>
              <a:gdLst>
                <a:gd name="T0" fmla="*/ 40 w 48"/>
                <a:gd name="T1" fmla="*/ 0 h 14"/>
                <a:gd name="T2" fmla="*/ 6 w 48"/>
                <a:gd name="T3" fmla="*/ 1 h 14"/>
                <a:gd name="T4" fmla="*/ 0 w 48"/>
                <a:gd name="T5" fmla="*/ 7 h 14"/>
                <a:gd name="T6" fmla="*/ 7 w 48"/>
                <a:gd name="T7" fmla="*/ 14 h 14"/>
                <a:gd name="T8" fmla="*/ 41 w 48"/>
                <a:gd name="T9" fmla="*/ 13 h 14"/>
                <a:gd name="T10" fmla="*/ 48 w 48"/>
                <a:gd name="T11" fmla="*/ 6 h 14"/>
                <a:gd name="T12" fmla="*/ 40 w 4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0" y="0"/>
                  </a:moveTo>
                  <a:cubicBezTo>
                    <a:pt x="6" y="1"/>
                    <a:pt x="6" y="1"/>
                    <a:pt x="6" y="1"/>
                  </a:cubicBezTo>
                  <a:cubicBezTo>
                    <a:pt x="3" y="1"/>
                    <a:pt x="0" y="4"/>
                    <a:pt x="0" y="7"/>
                  </a:cubicBezTo>
                  <a:cubicBezTo>
                    <a:pt x="0" y="11"/>
                    <a:pt x="3" y="14"/>
                    <a:pt x="7" y="14"/>
                  </a:cubicBezTo>
                  <a:cubicBezTo>
                    <a:pt x="41" y="13"/>
                    <a:pt x="41" y="13"/>
                    <a:pt x="41" y="13"/>
                  </a:cubicBezTo>
                  <a:cubicBezTo>
                    <a:pt x="45" y="12"/>
                    <a:pt x="48" y="10"/>
                    <a:pt x="48" y="6"/>
                  </a:cubicBezTo>
                  <a:cubicBezTo>
                    <a:pt x="47" y="2"/>
                    <a:pt x="44"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2" name="Freeform 35"/>
            <p:cNvSpPr>
              <a:spLocks noEditPoints="1"/>
            </p:cNvSpPr>
            <p:nvPr/>
          </p:nvSpPr>
          <p:spPr bwMode="auto">
            <a:xfrm>
              <a:off x="6468" y="2719"/>
              <a:ext cx="117" cy="36"/>
            </a:xfrm>
            <a:custGeom>
              <a:avLst/>
              <a:gdLst>
                <a:gd name="T0" fmla="*/ 8 w 49"/>
                <a:gd name="T1" fmla="*/ 15 h 15"/>
                <a:gd name="T2" fmla="*/ 0 w 49"/>
                <a:gd name="T3" fmla="*/ 8 h 15"/>
                <a:gd name="T4" fmla="*/ 2 w 49"/>
                <a:gd name="T5" fmla="*/ 3 h 15"/>
                <a:gd name="T6" fmla="*/ 7 w 49"/>
                <a:gd name="T7" fmla="*/ 1 h 15"/>
                <a:gd name="T8" fmla="*/ 42 w 49"/>
                <a:gd name="T9" fmla="*/ 0 h 15"/>
                <a:gd name="T10" fmla="*/ 49 w 49"/>
                <a:gd name="T11" fmla="*/ 7 h 15"/>
                <a:gd name="T12" fmla="*/ 42 w 49"/>
                <a:gd name="T13" fmla="*/ 14 h 15"/>
                <a:gd name="T14" fmla="*/ 8 w 49"/>
                <a:gd name="T15" fmla="*/ 15 h 15"/>
                <a:gd name="T16" fmla="*/ 42 w 49"/>
                <a:gd name="T17" fmla="*/ 1 h 15"/>
                <a:gd name="T18" fmla="*/ 41 w 49"/>
                <a:gd name="T19" fmla="*/ 1 h 15"/>
                <a:gd name="T20" fmla="*/ 7 w 49"/>
                <a:gd name="T21" fmla="*/ 2 h 15"/>
                <a:gd name="T22" fmla="*/ 3 w 49"/>
                <a:gd name="T23" fmla="*/ 4 h 15"/>
                <a:gd name="T24" fmla="*/ 1 w 49"/>
                <a:gd name="T25" fmla="*/ 8 h 15"/>
                <a:gd name="T26" fmla="*/ 8 w 49"/>
                <a:gd name="T27" fmla="*/ 14 h 15"/>
                <a:gd name="T28" fmla="*/ 8 w 49"/>
                <a:gd name="T29" fmla="*/ 14 h 15"/>
                <a:gd name="T30" fmla="*/ 42 w 49"/>
                <a:gd name="T31" fmla="*/ 13 h 15"/>
                <a:gd name="T32" fmla="*/ 48 w 49"/>
                <a:gd name="T33" fmla="*/ 7 h 15"/>
                <a:gd name="T34" fmla="*/ 42 w 49"/>
                <a:gd name="T35"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5">
                  <a:moveTo>
                    <a:pt x="8" y="15"/>
                  </a:moveTo>
                  <a:cubicBezTo>
                    <a:pt x="4" y="15"/>
                    <a:pt x="0" y="12"/>
                    <a:pt x="0" y="8"/>
                  </a:cubicBezTo>
                  <a:cubicBezTo>
                    <a:pt x="0" y="6"/>
                    <a:pt x="1" y="5"/>
                    <a:pt x="2" y="3"/>
                  </a:cubicBezTo>
                  <a:cubicBezTo>
                    <a:pt x="4" y="2"/>
                    <a:pt x="5" y="1"/>
                    <a:pt x="7" y="1"/>
                  </a:cubicBezTo>
                  <a:cubicBezTo>
                    <a:pt x="42" y="0"/>
                    <a:pt x="42" y="0"/>
                    <a:pt x="42" y="0"/>
                  </a:cubicBezTo>
                  <a:cubicBezTo>
                    <a:pt x="46" y="0"/>
                    <a:pt x="49" y="3"/>
                    <a:pt x="49" y="7"/>
                  </a:cubicBezTo>
                  <a:cubicBezTo>
                    <a:pt x="49" y="11"/>
                    <a:pt x="46" y="14"/>
                    <a:pt x="42" y="14"/>
                  </a:cubicBezTo>
                  <a:lnTo>
                    <a:pt x="8" y="15"/>
                  </a:lnTo>
                  <a:close/>
                  <a:moveTo>
                    <a:pt x="42" y="1"/>
                  </a:moveTo>
                  <a:cubicBezTo>
                    <a:pt x="41" y="1"/>
                    <a:pt x="41" y="1"/>
                    <a:pt x="41" y="1"/>
                  </a:cubicBezTo>
                  <a:cubicBezTo>
                    <a:pt x="7" y="2"/>
                    <a:pt x="7" y="2"/>
                    <a:pt x="7" y="2"/>
                  </a:cubicBezTo>
                  <a:cubicBezTo>
                    <a:pt x="6" y="2"/>
                    <a:pt x="4" y="3"/>
                    <a:pt x="3" y="4"/>
                  </a:cubicBezTo>
                  <a:cubicBezTo>
                    <a:pt x="2" y="5"/>
                    <a:pt x="1" y="7"/>
                    <a:pt x="1" y="8"/>
                  </a:cubicBezTo>
                  <a:cubicBezTo>
                    <a:pt x="1" y="12"/>
                    <a:pt x="4" y="14"/>
                    <a:pt x="8" y="14"/>
                  </a:cubicBezTo>
                  <a:cubicBezTo>
                    <a:pt x="8" y="14"/>
                    <a:pt x="8" y="14"/>
                    <a:pt x="8" y="14"/>
                  </a:cubicBezTo>
                  <a:cubicBezTo>
                    <a:pt x="42" y="13"/>
                    <a:pt x="42" y="13"/>
                    <a:pt x="42" y="13"/>
                  </a:cubicBezTo>
                  <a:cubicBezTo>
                    <a:pt x="45" y="13"/>
                    <a:pt x="48" y="10"/>
                    <a:pt x="48" y="7"/>
                  </a:cubicBezTo>
                  <a:cubicBezTo>
                    <a:pt x="48" y="4"/>
                    <a:pt x="45" y="1"/>
                    <a:pt x="4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3" name="Freeform 36"/>
            <p:cNvSpPr>
              <a:spLocks noEditPoints="1"/>
            </p:cNvSpPr>
            <p:nvPr/>
          </p:nvSpPr>
          <p:spPr bwMode="auto">
            <a:xfrm>
              <a:off x="6335" y="2762"/>
              <a:ext cx="402" cy="354"/>
            </a:xfrm>
            <a:custGeom>
              <a:avLst/>
              <a:gdLst>
                <a:gd name="T0" fmla="*/ 163 w 169"/>
                <a:gd name="T1" fmla="*/ 131 h 148"/>
                <a:gd name="T2" fmla="*/ 159 w 169"/>
                <a:gd name="T3" fmla="*/ 108 h 148"/>
                <a:gd name="T4" fmla="*/ 135 w 169"/>
                <a:gd name="T5" fmla="*/ 36 h 148"/>
                <a:gd name="T6" fmla="*/ 99 w 169"/>
                <a:gd name="T7" fmla="*/ 2 h 148"/>
                <a:gd name="T8" fmla="*/ 99 w 169"/>
                <a:gd name="T9" fmla="*/ 0 h 148"/>
                <a:gd name="T10" fmla="*/ 63 w 169"/>
                <a:gd name="T11" fmla="*/ 1 h 148"/>
                <a:gd name="T12" fmla="*/ 38 w 169"/>
                <a:gd name="T13" fmla="*/ 31 h 148"/>
                <a:gd name="T14" fmla="*/ 15 w 169"/>
                <a:gd name="T15" fmla="*/ 124 h 148"/>
                <a:gd name="T16" fmla="*/ 8 w 169"/>
                <a:gd name="T17" fmla="*/ 139 h 148"/>
                <a:gd name="T18" fmla="*/ 8 w 169"/>
                <a:gd name="T19" fmla="*/ 139 h 148"/>
                <a:gd name="T20" fmla="*/ 7 w 169"/>
                <a:gd name="T21" fmla="*/ 143 h 148"/>
                <a:gd name="T22" fmla="*/ 16 w 169"/>
                <a:gd name="T23" fmla="*/ 144 h 148"/>
                <a:gd name="T24" fmla="*/ 28 w 169"/>
                <a:gd name="T25" fmla="*/ 142 h 148"/>
                <a:gd name="T26" fmla="*/ 28 w 169"/>
                <a:gd name="T27" fmla="*/ 142 h 148"/>
                <a:gd name="T28" fmla="*/ 29 w 169"/>
                <a:gd name="T29" fmla="*/ 142 h 148"/>
                <a:gd name="T30" fmla="*/ 78 w 169"/>
                <a:gd name="T31" fmla="*/ 148 h 148"/>
                <a:gd name="T32" fmla="*/ 143 w 169"/>
                <a:gd name="T33" fmla="*/ 139 h 148"/>
                <a:gd name="T34" fmla="*/ 155 w 169"/>
                <a:gd name="T35" fmla="*/ 141 h 148"/>
                <a:gd name="T36" fmla="*/ 159 w 169"/>
                <a:gd name="T37" fmla="*/ 142 h 148"/>
                <a:gd name="T38" fmla="*/ 167 w 169"/>
                <a:gd name="T39" fmla="*/ 138 h 148"/>
                <a:gd name="T40" fmla="*/ 163 w 169"/>
                <a:gd name="T41" fmla="*/ 131 h 148"/>
                <a:gd name="T42" fmla="*/ 107 w 169"/>
                <a:gd name="T43" fmla="*/ 101 h 148"/>
                <a:gd name="T44" fmla="*/ 56 w 169"/>
                <a:gd name="T45" fmla="*/ 100 h 148"/>
                <a:gd name="T46" fmla="*/ 56 w 169"/>
                <a:gd name="T47" fmla="*/ 96 h 148"/>
                <a:gd name="T48" fmla="*/ 70 w 169"/>
                <a:gd name="T49" fmla="*/ 79 h 148"/>
                <a:gd name="T50" fmla="*/ 70 w 169"/>
                <a:gd name="T51" fmla="*/ 73 h 148"/>
                <a:gd name="T52" fmla="*/ 57 w 169"/>
                <a:gd name="T53" fmla="*/ 73 h 148"/>
                <a:gd name="T54" fmla="*/ 57 w 169"/>
                <a:gd name="T55" fmla="*/ 67 h 148"/>
                <a:gd name="T56" fmla="*/ 68 w 169"/>
                <a:gd name="T57" fmla="*/ 67 h 148"/>
                <a:gd name="T58" fmla="*/ 67 w 169"/>
                <a:gd name="T59" fmla="*/ 57 h 148"/>
                <a:gd name="T60" fmla="*/ 91 w 169"/>
                <a:gd name="T61" fmla="*/ 39 h 148"/>
                <a:gd name="T62" fmla="*/ 104 w 169"/>
                <a:gd name="T63" fmla="*/ 41 h 148"/>
                <a:gd name="T64" fmla="*/ 102 w 169"/>
                <a:gd name="T65" fmla="*/ 47 h 148"/>
                <a:gd name="T66" fmla="*/ 91 w 169"/>
                <a:gd name="T67" fmla="*/ 45 h 148"/>
                <a:gd name="T68" fmla="*/ 77 w 169"/>
                <a:gd name="T69" fmla="*/ 57 h 148"/>
                <a:gd name="T70" fmla="*/ 79 w 169"/>
                <a:gd name="T71" fmla="*/ 67 h 148"/>
                <a:gd name="T72" fmla="*/ 97 w 169"/>
                <a:gd name="T73" fmla="*/ 67 h 148"/>
                <a:gd name="T74" fmla="*/ 96 w 169"/>
                <a:gd name="T75" fmla="*/ 73 h 148"/>
                <a:gd name="T76" fmla="*/ 80 w 169"/>
                <a:gd name="T77" fmla="*/ 73 h 148"/>
                <a:gd name="T78" fmla="*/ 79 w 169"/>
                <a:gd name="T79" fmla="*/ 83 h 148"/>
                <a:gd name="T80" fmla="*/ 71 w 169"/>
                <a:gd name="T81" fmla="*/ 93 h 148"/>
                <a:gd name="T82" fmla="*/ 71 w 169"/>
                <a:gd name="T83" fmla="*/ 94 h 148"/>
                <a:gd name="T84" fmla="*/ 107 w 169"/>
                <a:gd name="T85" fmla="*/ 94 h 148"/>
                <a:gd name="T86" fmla="*/ 107 w 169"/>
                <a:gd name="T87" fmla="*/ 10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8">
                  <a:moveTo>
                    <a:pt x="163" y="131"/>
                  </a:moveTo>
                  <a:cubicBezTo>
                    <a:pt x="163" y="131"/>
                    <a:pt x="154" y="125"/>
                    <a:pt x="159" y="108"/>
                  </a:cubicBezTo>
                  <a:cubicBezTo>
                    <a:pt x="159" y="108"/>
                    <a:pt x="168" y="62"/>
                    <a:pt x="135" y="36"/>
                  </a:cubicBezTo>
                  <a:cubicBezTo>
                    <a:pt x="133" y="35"/>
                    <a:pt x="100" y="10"/>
                    <a:pt x="99" y="2"/>
                  </a:cubicBezTo>
                  <a:cubicBezTo>
                    <a:pt x="99" y="2"/>
                    <a:pt x="99" y="1"/>
                    <a:pt x="99" y="0"/>
                  </a:cubicBezTo>
                  <a:cubicBezTo>
                    <a:pt x="63" y="1"/>
                    <a:pt x="63" y="1"/>
                    <a:pt x="63" y="1"/>
                  </a:cubicBezTo>
                  <a:cubicBezTo>
                    <a:pt x="58" y="9"/>
                    <a:pt x="50" y="19"/>
                    <a:pt x="38" y="31"/>
                  </a:cubicBezTo>
                  <a:cubicBezTo>
                    <a:pt x="37" y="32"/>
                    <a:pt x="0" y="69"/>
                    <a:pt x="15" y="124"/>
                  </a:cubicBezTo>
                  <a:cubicBezTo>
                    <a:pt x="15" y="125"/>
                    <a:pt x="16" y="128"/>
                    <a:pt x="8" y="139"/>
                  </a:cubicBezTo>
                  <a:cubicBezTo>
                    <a:pt x="8" y="139"/>
                    <a:pt x="8" y="139"/>
                    <a:pt x="8" y="139"/>
                  </a:cubicBezTo>
                  <a:cubicBezTo>
                    <a:pt x="8" y="139"/>
                    <a:pt x="6" y="142"/>
                    <a:pt x="7" y="143"/>
                  </a:cubicBezTo>
                  <a:cubicBezTo>
                    <a:pt x="9" y="145"/>
                    <a:pt x="12" y="145"/>
                    <a:pt x="16" y="144"/>
                  </a:cubicBezTo>
                  <a:cubicBezTo>
                    <a:pt x="16" y="144"/>
                    <a:pt x="21" y="143"/>
                    <a:pt x="28" y="142"/>
                  </a:cubicBezTo>
                  <a:cubicBezTo>
                    <a:pt x="28" y="142"/>
                    <a:pt x="28" y="142"/>
                    <a:pt x="28" y="142"/>
                  </a:cubicBezTo>
                  <a:cubicBezTo>
                    <a:pt x="29" y="142"/>
                    <a:pt x="29" y="142"/>
                    <a:pt x="29" y="142"/>
                  </a:cubicBezTo>
                  <a:cubicBezTo>
                    <a:pt x="29" y="142"/>
                    <a:pt x="48" y="148"/>
                    <a:pt x="78" y="148"/>
                  </a:cubicBezTo>
                  <a:cubicBezTo>
                    <a:pt x="100" y="148"/>
                    <a:pt x="122" y="145"/>
                    <a:pt x="143" y="139"/>
                  </a:cubicBezTo>
                  <a:cubicBezTo>
                    <a:pt x="143" y="139"/>
                    <a:pt x="149" y="138"/>
                    <a:pt x="155" y="141"/>
                  </a:cubicBezTo>
                  <a:cubicBezTo>
                    <a:pt x="155" y="141"/>
                    <a:pt x="157" y="142"/>
                    <a:pt x="159" y="142"/>
                  </a:cubicBezTo>
                  <a:cubicBezTo>
                    <a:pt x="162" y="142"/>
                    <a:pt x="165" y="140"/>
                    <a:pt x="167" y="138"/>
                  </a:cubicBezTo>
                  <a:cubicBezTo>
                    <a:pt x="167" y="138"/>
                    <a:pt x="169" y="135"/>
                    <a:pt x="163" y="131"/>
                  </a:cubicBezTo>
                  <a:close/>
                  <a:moveTo>
                    <a:pt x="107" y="101"/>
                  </a:moveTo>
                  <a:cubicBezTo>
                    <a:pt x="56" y="100"/>
                    <a:pt x="56" y="100"/>
                    <a:pt x="56" y="100"/>
                  </a:cubicBezTo>
                  <a:cubicBezTo>
                    <a:pt x="56" y="96"/>
                    <a:pt x="56" y="96"/>
                    <a:pt x="56" y="96"/>
                  </a:cubicBezTo>
                  <a:cubicBezTo>
                    <a:pt x="64" y="93"/>
                    <a:pt x="70" y="86"/>
                    <a:pt x="70" y="79"/>
                  </a:cubicBezTo>
                  <a:cubicBezTo>
                    <a:pt x="70" y="77"/>
                    <a:pt x="70" y="75"/>
                    <a:pt x="70" y="73"/>
                  </a:cubicBezTo>
                  <a:cubicBezTo>
                    <a:pt x="57" y="73"/>
                    <a:pt x="57" y="73"/>
                    <a:pt x="57" y="73"/>
                  </a:cubicBezTo>
                  <a:cubicBezTo>
                    <a:pt x="57" y="67"/>
                    <a:pt x="57" y="67"/>
                    <a:pt x="57" y="67"/>
                  </a:cubicBezTo>
                  <a:cubicBezTo>
                    <a:pt x="68" y="67"/>
                    <a:pt x="68" y="67"/>
                    <a:pt x="68" y="67"/>
                  </a:cubicBezTo>
                  <a:cubicBezTo>
                    <a:pt x="68" y="64"/>
                    <a:pt x="67" y="61"/>
                    <a:pt x="67" y="57"/>
                  </a:cubicBezTo>
                  <a:cubicBezTo>
                    <a:pt x="67" y="46"/>
                    <a:pt x="77" y="39"/>
                    <a:pt x="91" y="39"/>
                  </a:cubicBezTo>
                  <a:cubicBezTo>
                    <a:pt x="97" y="39"/>
                    <a:pt x="102" y="40"/>
                    <a:pt x="104" y="41"/>
                  </a:cubicBezTo>
                  <a:cubicBezTo>
                    <a:pt x="102" y="47"/>
                    <a:pt x="102" y="47"/>
                    <a:pt x="102" y="47"/>
                  </a:cubicBezTo>
                  <a:cubicBezTo>
                    <a:pt x="100" y="46"/>
                    <a:pt x="96" y="45"/>
                    <a:pt x="91" y="45"/>
                  </a:cubicBezTo>
                  <a:cubicBezTo>
                    <a:pt x="81" y="45"/>
                    <a:pt x="77" y="50"/>
                    <a:pt x="77" y="57"/>
                  </a:cubicBezTo>
                  <a:cubicBezTo>
                    <a:pt x="77" y="61"/>
                    <a:pt x="78" y="64"/>
                    <a:pt x="79" y="67"/>
                  </a:cubicBezTo>
                  <a:cubicBezTo>
                    <a:pt x="97" y="67"/>
                    <a:pt x="97" y="67"/>
                    <a:pt x="97" y="67"/>
                  </a:cubicBezTo>
                  <a:cubicBezTo>
                    <a:pt x="96" y="73"/>
                    <a:pt x="96" y="73"/>
                    <a:pt x="96" y="73"/>
                  </a:cubicBezTo>
                  <a:cubicBezTo>
                    <a:pt x="80" y="73"/>
                    <a:pt x="80" y="73"/>
                    <a:pt x="80" y="73"/>
                  </a:cubicBezTo>
                  <a:cubicBezTo>
                    <a:pt x="80" y="76"/>
                    <a:pt x="80" y="80"/>
                    <a:pt x="79" y="83"/>
                  </a:cubicBezTo>
                  <a:cubicBezTo>
                    <a:pt x="78" y="87"/>
                    <a:pt x="75" y="91"/>
                    <a:pt x="71" y="93"/>
                  </a:cubicBezTo>
                  <a:cubicBezTo>
                    <a:pt x="71" y="94"/>
                    <a:pt x="71" y="94"/>
                    <a:pt x="71" y="94"/>
                  </a:cubicBezTo>
                  <a:cubicBezTo>
                    <a:pt x="107" y="94"/>
                    <a:pt x="107" y="94"/>
                    <a:pt x="107" y="94"/>
                  </a:cubicBezTo>
                  <a:lnTo>
                    <a:pt x="10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4" name="Freeform 37"/>
            <p:cNvSpPr>
              <a:spLocks/>
            </p:cNvSpPr>
            <p:nvPr/>
          </p:nvSpPr>
          <p:spPr bwMode="auto">
            <a:xfrm>
              <a:off x="6147" y="2633"/>
              <a:ext cx="129" cy="81"/>
            </a:xfrm>
            <a:custGeom>
              <a:avLst/>
              <a:gdLst>
                <a:gd name="T0" fmla="*/ 14 w 54"/>
                <a:gd name="T1" fmla="*/ 34 h 34"/>
                <a:gd name="T2" fmla="*/ 43 w 54"/>
                <a:gd name="T3" fmla="*/ 34 h 34"/>
                <a:gd name="T4" fmla="*/ 54 w 54"/>
                <a:gd name="T5" fmla="*/ 13 h 34"/>
                <a:gd name="T6" fmla="*/ 28 w 54"/>
                <a:gd name="T7" fmla="*/ 12 h 34"/>
                <a:gd name="T8" fmla="*/ 16 w 54"/>
                <a:gd name="T9" fmla="*/ 6 h 34"/>
                <a:gd name="T10" fmla="*/ 4 w 54"/>
                <a:gd name="T11" fmla="*/ 13 h 34"/>
                <a:gd name="T12" fmla="*/ 14 w 5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54" h="34">
                  <a:moveTo>
                    <a:pt x="14" y="34"/>
                  </a:moveTo>
                  <a:cubicBezTo>
                    <a:pt x="43" y="34"/>
                    <a:pt x="43" y="34"/>
                    <a:pt x="43" y="34"/>
                  </a:cubicBezTo>
                  <a:cubicBezTo>
                    <a:pt x="45" y="29"/>
                    <a:pt x="48" y="22"/>
                    <a:pt x="54" y="13"/>
                  </a:cubicBezTo>
                  <a:cubicBezTo>
                    <a:pt x="54" y="13"/>
                    <a:pt x="51" y="3"/>
                    <a:pt x="28" y="12"/>
                  </a:cubicBezTo>
                  <a:cubicBezTo>
                    <a:pt x="28" y="12"/>
                    <a:pt x="22" y="11"/>
                    <a:pt x="16" y="6"/>
                  </a:cubicBezTo>
                  <a:cubicBezTo>
                    <a:pt x="16" y="6"/>
                    <a:pt x="0" y="0"/>
                    <a:pt x="4" y="13"/>
                  </a:cubicBezTo>
                  <a:lnTo>
                    <a:pt x="14"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5" name="Freeform 38"/>
            <p:cNvSpPr>
              <a:spLocks noEditPoints="1"/>
            </p:cNvSpPr>
            <p:nvPr/>
          </p:nvSpPr>
          <p:spPr bwMode="auto">
            <a:xfrm>
              <a:off x="6152" y="2642"/>
              <a:ext cx="126" cy="74"/>
            </a:xfrm>
            <a:custGeom>
              <a:avLst/>
              <a:gdLst>
                <a:gd name="T0" fmla="*/ 12 w 53"/>
                <a:gd name="T1" fmla="*/ 31 h 31"/>
                <a:gd name="T2" fmla="*/ 1 w 53"/>
                <a:gd name="T3" fmla="*/ 9 h 31"/>
                <a:gd name="T4" fmla="*/ 2 w 53"/>
                <a:gd name="T5" fmla="*/ 2 h 31"/>
                <a:gd name="T6" fmla="*/ 7 w 53"/>
                <a:gd name="T7" fmla="*/ 0 h 31"/>
                <a:gd name="T8" fmla="*/ 15 w 53"/>
                <a:gd name="T9" fmla="*/ 2 h 31"/>
                <a:gd name="T10" fmla="*/ 15 w 53"/>
                <a:gd name="T11" fmla="*/ 2 h 31"/>
                <a:gd name="T12" fmla="*/ 25 w 53"/>
                <a:gd name="T13" fmla="*/ 7 h 31"/>
                <a:gd name="T14" fmla="*/ 42 w 53"/>
                <a:gd name="T15" fmla="*/ 3 h 31"/>
                <a:gd name="T16" fmla="*/ 53 w 53"/>
                <a:gd name="T17" fmla="*/ 9 h 31"/>
                <a:gd name="T18" fmla="*/ 53 w 53"/>
                <a:gd name="T19" fmla="*/ 9 h 31"/>
                <a:gd name="T20" fmla="*/ 53 w 53"/>
                <a:gd name="T21" fmla="*/ 9 h 31"/>
                <a:gd name="T22" fmla="*/ 42 w 53"/>
                <a:gd name="T23" fmla="*/ 31 h 31"/>
                <a:gd name="T24" fmla="*/ 42 w 53"/>
                <a:gd name="T25" fmla="*/ 31 h 31"/>
                <a:gd name="T26" fmla="*/ 12 w 53"/>
                <a:gd name="T27" fmla="*/ 31 h 31"/>
                <a:gd name="T28" fmla="*/ 7 w 53"/>
                <a:gd name="T29" fmla="*/ 1 h 31"/>
                <a:gd name="T30" fmla="*/ 2 w 53"/>
                <a:gd name="T31" fmla="*/ 3 h 31"/>
                <a:gd name="T32" fmla="*/ 2 w 53"/>
                <a:gd name="T33" fmla="*/ 9 h 31"/>
                <a:gd name="T34" fmla="*/ 13 w 53"/>
                <a:gd name="T35" fmla="*/ 30 h 31"/>
                <a:gd name="T36" fmla="*/ 41 w 53"/>
                <a:gd name="T37" fmla="*/ 30 h 31"/>
                <a:gd name="T38" fmla="*/ 52 w 53"/>
                <a:gd name="T39" fmla="*/ 9 h 31"/>
                <a:gd name="T40" fmla="*/ 42 w 53"/>
                <a:gd name="T41" fmla="*/ 4 h 31"/>
                <a:gd name="T42" fmla="*/ 26 w 53"/>
                <a:gd name="T43" fmla="*/ 8 h 31"/>
                <a:gd name="T44" fmla="*/ 26 w 53"/>
                <a:gd name="T45" fmla="*/ 8 h 31"/>
                <a:gd name="T46" fmla="*/ 25 w 53"/>
                <a:gd name="T47" fmla="*/ 8 h 31"/>
                <a:gd name="T48" fmla="*/ 14 w 53"/>
                <a:gd name="T49" fmla="*/ 3 h 31"/>
                <a:gd name="T50" fmla="*/ 7 w 53"/>
                <a:gd name="T51"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 h="31">
                  <a:moveTo>
                    <a:pt x="12" y="31"/>
                  </a:moveTo>
                  <a:cubicBezTo>
                    <a:pt x="1" y="9"/>
                    <a:pt x="1" y="9"/>
                    <a:pt x="1" y="9"/>
                  </a:cubicBezTo>
                  <a:cubicBezTo>
                    <a:pt x="0" y="6"/>
                    <a:pt x="0" y="4"/>
                    <a:pt x="2" y="2"/>
                  </a:cubicBezTo>
                  <a:cubicBezTo>
                    <a:pt x="3" y="1"/>
                    <a:pt x="4" y="0"/>
                    <a:pt x="7" y="0"/>
                  </a:cubicBezTo>
                  <a:cubicBezTo>
                    <a:pt x="10" y="0"/>
                    <a:pt x="14" y="2"/>
                    <a:pt x="15" y="2"/>
                  </a:cubicBezTo>
                  <a:cubicBezTo>
                    <a:pt x="15" y="2"/>
                    <a:pt x="15" y="2"/>
                    <a:pt x="15" y="2"/>
                  </a:cubicBezTo>
                  <a:cubicBezTo>
                    <a:pt x="20" y="6"/>
                    <a:pt x="25" y="7"/>
                    <a:pt x="25" y="7"/>
                  </a:cubicBezTo>
                  <a:cubicBezTo>
                    <a:pt x="32" y="5"/>
                    <a:pt x="37" y="3"/>
                    <a:pt x="42" y="3"/>
                  </a:cubicBezTo>
                  <a:cubicBezTo>
                    <a:pt x="51" y="3"/>
                    <a:pt x="53" y="9"/>
                    <a:pt x="53" y="9"/>
                  </a:cubicBezTo>
                  <a:cubicBezTo>
                    <a:pt x="53" y="9"/>
                    <a:pt x="53" y="9"/>
                    <a:pt x="53" y="9"/>
                  </a:cubicBezTo>
                  <a:cubicBezTo>
                    <a:pt x="53" y="9"/>
                    <a:pt x="53" y="9"/>
                    <a:pt x="53" y="9"/>
                  </a:cubicBezTo>
                  <a:cubicBezTo>
                    <a:pt x="48" y="17"/>
                    <a:pt x="44" y="24"/>
                    <a:pt x="42" y="31"/>
                  </a:cubicBezTo>
                  <a:cubicBezTo>
                    <a:pt x="42" y="31"/>
                    <a:pt x="42" y="31"/>
                    <a:pt x="42" y="31"/>
                  </a:cubicBezTo>
                  <a:lnTo>
                    <a:pt x="12" y="31"/>
                  </a:lnTo>
                  <a:close/>
                  <a:moveTo>
                    <a:pt x="7" y="1"/>
                  </a:moveTo>
                  <a:cubicBezTo>
                    <a:pt x="5" y="1"/>
                    <a:pt x="3" y="2"/>
                    <a:pt x="2" y="3"/>
                  </a:cubicBezTo>
                  <a:cubicBezTo>
                    <a:pt x="1" y="4"/>
                    <a:pt x="1" y="6"/>
                    <a:pt x="2" y="9"/>
                  </a:cubicBezTo>
                  <a:cubicBezTo>
                    <a:pt x="13" y="30"/>
                    <a:pt x="13" y="30"/>
                    <a:pt x="13" y="30"/>
                  </a:cubicBezTo>
                  <a:cubicBezTo>
                    <a:pt x="41" y="30"/>
                    <a:pt x="41" y="30"/>
                    <a:pt x="41" y="30"/>
                  </a:cubicBezTo>
                  <a:cubicBezTo>
                    <a:pt x="43" y="23"/>
                    <a:pt x="47" y="16"/>
                    <a:pt x="52" y="9"/>
                  </a:cubicBezTo>
                  <a:cubicBezTo>
                    <a:pt x="51" y="8"/>
                    <a:pt x="49" y="4"/>
                    <a:pt x="42" y="4"/>
                  </a:cubicBezTo>
                  <a:cubicBezTo>
                    <a:pt x="37" y="4"/>
                    <a:pt x="32" y="6"/>
                    <a:pt x="26" y="8"/>
                  </a:cubicBezTo>
                  <a:cubicBezTo>
                    <a:pt x="26" y="8"/>
                    <a:pt x="26" y="8"/>
                    <a:pt x="26" y="8"/>
                  </a:cubicBezTo>
                  <a:cubicBezTo>
                    <a:pt x="25" y="8"/>
                    <a:pt x="25" y="8"/>
                    <a:pt x="25" y="8"/>
                  </a:cubicBezTo>
                  <a:cubicBezTo>
                    <a:pt x="25" y="8"/>
                    <a:pt x="20" y="7"/>
                    <a:pt x="14" y="3"/>
                  </a:cubicBezTo>
                  <a:cubicBezTo>
                    <a:pt x="14" y="3"/>
                    <a:pt x="10" y="1"/>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6" name="Freeform 39"/>
            <p:cNvSpPr>
              <a:spLocks/>
            </p:cNvSpPr>
            <p:nvPr/>
          </p:nvSpPr>
          <p:spPr bwMode="auto">
            <a:xfrm>
              <a:off x="6171" y="2721"/>
              <a:ext cx="86" cy="24"/>
            </a:xfrm>
            <a:custGeom>
              <a:avLst/>
              <a:gdLst>
                <a:gd name="T0" fmla="*/ 31 w 36"/>
                <a:gd name="T1" fmla="*/ 0 h 10"/>
                <a:gd name="T2" fmla="*/ 5 w 36"/>
                <a:gd name="T3" fmla="*/ 0 h 10"/>
                <a:gd name="T4" fmla="*/ 0 w 36"/>
                <a:gd name="T5" fmla="*/ 5 h 10"/>
                <a:gd name="T6" fmla="*/ 5 w 36"/>
                <a:gd name="T7" fmla="*/ 10 h 10"/>
                <a:gd name="T8" fmla="*/ 31 w 36"/>
                <a:gd name="T9" fmla="*/ 10 h 10"/>
                <a:gd name="T10" fmla="*/ 36 w 36"/>
                <a:gd name="T11" fmla="*/ 5 h 10"/>
                <a:gd name="T12" fmla="*/ 31 w 3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6" h="10">
                  <a:moveTo>
                    <a:pt x="31" y="0"/>
                  </a:moveTo>
                  <a:cubicBezTo>
                    <a:pt x="5" y="0"/>
                    <a:pt x="5" y="0"/>
                    <a:pt x="5" y="0"/>
                  </a:cubicBezTo>
                  <a:cubicBezTo>
                    <a:pt x="2" y="0"/>
                    <a:pt x="0" y="2"/>
                    <a:pt x="0" y="5"/>
                  </a:cubicBezTo>
                  <a:cubicBezTo>
                    <a:pt x="0" y="7"/>
                    <a:pt x="2" y="10"/>
                    <a:pt x="5" y="10"/>
                  </a:cubicBezTo>
                  <a:cubicBezTo>
                    <a:pt x="31" y="10"/>
                    <a:pt x="31" y="10"/>
                    <a:pt x="31" y="10"/>
                  </a:cubicBezTo>
                  <a:cubicBezTo>
                    <a:pt x="34" y="10"/>
                    <a:pt x="36" y="7"/>
                    <a:pt x="36" y="5"/>
                  </a:cubicBezTo>
                  <a:cubicBezTo>
                    <a:pt x="36" y="2"/>
                    <a:pt x="34" y="0"/>
                    <a:pt x="3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7" name="Freeform 40"/>
            <p:cNvSpPr>
              <a:spLocks noEditPoints="1"/>
            </p:cNvSpPr>
            <p:nvPr/>
          </p:nvSpPr>
          <p:spPr bwMode="auto">
            <a:xfrm>
              <a:off x="6171" y="2719"/>
              <a:ext cx="86" cy="26"/>
            </a:xfrm>
            <a:custGeom>
              <a:avLst/>
              <a:gdLst>
                <a:gd name="T0" fmla="*/ 5 w 36"/>
                <a:gd name="T1" fmla="*/ 11 h 11"/>
                <a:gd name="T2" fmla="*/ 0 w 36"/>
                <a:gd name="T3" fmla="*/ 6 h 11"/>
                <a:gd name="T4" fmla="*/ 1 w 36"/>
                <a:gd name="T5" fmla="*/ 2 h 11"/>
                <a:gd name="T6" fmla="*/ 5 w 36"/>
                <a:gd name="T7" fmla="*/ 0 h 11"/>
                <a:gd name="T8" fmla="*/ 31 w 36"/>
                <a:gd name="T9" fmla="*/ 0 h 11"/>
                <a:gd name="T10" fmla="*/ 36 w 36"/>
                <a:gd name="T11" fmla="*/ 6 h 11"/>
                <a:gd name="T12" fmla="*/ 31 w 36"/>
                <a:gd name="T13" fmla="*/ 11 h 11"/>
                <a:gd name="T14" fmla="*/ 5 w 36"/>
                <a:gd name="T15" fmla="*/ 11 h 11"/>
                <a:gd name="T16" fmla="*/ 31 w 36"/>
                <a:gd name="T17" fmla="*/ 1 h 11"/>
                <a:gd name="T18" fmla="*/ 5 w 36"/>
                <a:gd name="T19" fmla="*/ 1 h 11"/>
                <a:gd name="T20" fmla="*/ 2 w 36"/>
                <a:gd name="T21" fmla="*/ 3 h 11"/>
                <a:gd name="T22" fmla="*/ 1 w 36"/>
                <a:gd name="T23" fmla="*/ 6 h 11"/>
                <a:gd name="T24" fmla="*/ 5 w 36"/>
                <a:gd name="T25" fmla="*/ 10 h 11"/>
                <a:gd name="T26" fmla="*/ 5 w 36"/>
                <a:gd name="T27" fmla="*/ 11 h 11"/>
                <a:gd name="T28" fmla="*/ 5 w 36"/>
                <a:gd name="T29" fmla="*/ 10 h 11"/>
                <a:gd name="T30" fmla="*/ 31 w 36"/>
                <a:gd name="T31" fmla="*/ 10 h 11"/>
                <a:gd name="T32" fmla="*/ 35 w 36"/>
                <a:gd name="T33" fmla="*/ 6 h 11"/>
                <a:gd name="T34" fmla="*/ 31 w 36"/>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11">
                  <a:moveTo>
                    <a:pt x="5" y="11"/>
                  </a:moveTo>
                  <a:cubicBezTo>
                    <a:pt x="2" y="11"/>
                    <a:pt x="0" y="9"/>
                    <a:pt x="0" y="6"/>
                  </a:cubicBezTo>
                  <a:cubicBezTo>
                    <a:pt x="0" y="4"/>
                    <a:pt x="0" y="3"/>
                    <a:pt x="1" y="2"/>
                  </a:cubicBezTo>
                  <a:cubicBezTo>
                    <a:pt x="2" y="1"/>
                    <a:pt x="4" y="0"/>
                    <a:pt x="5" y="0"/>
                  </a:cubicBezTo>
                  <a:cubicBezTo>
                    <a:pt x="31" y="0"/>
                    <a:pt x="31" y="0"/>
                    <a:pt x="31" y="0"/>
                  </a:cubicBezTo>
                  <a:cubicBezTo>
                    <a:pt x="34" y="0"/>
                    <a:pt x="36" y="3"/>
                    <a:pt x="36" y="6"/>
                  </a:cubicBezTo>
                  <a:cubicBezTo>
                    <a:pt x="36" y="9"/>
                    <a:pt x="34" y="11"/>
                    <a:pt x="31" y="11"/>
                  </a:cubicBezTo>
                  <a:lnTo>
                    <a:pt x="5" y="11"/>
                  </a:lnTo>
                  <a:close/>
                  <a:moveTo>
                    <a:pt x="31" y="1"/>
                  </a:moveTo>
                  <a:cubicBezTo>
                    <a:pt x="5" y="1"/>
                    <a:pt x="5" y="1"/>
                    <a:pt x="5" y="1"/>
                  </a:cubicBezTo>
                  <a:cubicBezTo>
                    <a:pt x="4" y="1"/>
                    <a:pt x="3" y="2"/>
                    <a:pt x="2" y="3"/>
                  </a:cubicBezTo>
                  <a:cubicBezTo>
                    <a:pt x="1" y="3"/>
                    <a:pt x="1" y="5"/>
                    <a:pt x="1" y="6"/>
                  </a:cubicBezTo>
                  <a:cubicBezTo>
                    <a:pt x="1" y="8"/>
                    <a:pt x="3" y="10"/>
                    <a:pt x="5" y="10"/>
                  </a:cubicBezTo>
                  <a:cubicBezTo>
                    <a:pt x="5" y="11"/>
                    <a:pt x="5" y="11"/>
                    <a:pt x="5" y="11"/>
                  </a:cubicBezTo>
                  <a:cubicBezTo>
                    <a:pt x="5" y="10"/>
                    <a:pt x="5" y="10"/>
                    <a:pt x="5" y="10"/>
                  </a:cubicBezTo>
                  <a:cubicBezTo>
                    <a:pt x="31" y="10"/>
                    <a:pt x="31" y="10"/>
                    <a:pt x="31" y="10"/>
                  </a:cubicBezTo>
                  <a:cubicBezTo>
                    <a:pt x="33" y="10"/>
                    <a:pt x="35" y="8"/>
                    <a:pt x="35" y="6"/>
                  </a:cubicBezTo>
                  <a:cubicBezTo>
                    <a:pt x="35" y="3"/>
                    <a:pt x="33" y="1"/>
                    <a:pt x="3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8" name="Freeform 41"/>
            <p:cNvSpPr>
              <a:spLocks noEditPoints="1"/>
            </p:cNvSpPr>
            <p:nvPr/>
          </p:nvSpPr>
          <p:spPr bwMode="auto">
            <a:xfrm>
              <a:off x="6066" y="2752"/>
              <a:ext cx="300" cy="264"/>
            </a:xfrm>
            <a:custGeom>
              <a:avLst/>
              <a:gdLst>
                <a:gd name="T0" fmla="*/ 120 w 126"/>
                <a:gd name="T1" fmla="*/ 99 h 110"/>
                <a:gd name="T2" fmla="*/ 118 w 126"/>
                <a:gd name="T3" fmla="*/ 82 h 110"/>
                <a:gd name="T4" fmla="*/ 101 w 126"/>
                <a:gd name="T5" fmla="*/ 28 h 110"/>
                <a:gd name="T6" fmla="*/ 76 w 126"/>
                <a:gd name="T7" fmla="*/ 2 h 110"/>
                <a:gd name="T8" fmla="*/ 75 w 126"/>
                <a:gd name="T9" fmla="*/ 0 h 110"/>
                <a:gd name="T10" fmla="*/ 48 w 126"/>
                <a:gd name="T11" fmla="*/ 0 h 110"/>
                <a:gd name="T12" fmla="*/ 29 w 126"/>
                <a:gd name="T13" fmla="*/ 22 h 110"/>
                <a:gd name="T14" fmla="*/ 10 w 126"/>
                <a:gd name="T15" fmla="*/ 91 h 110"/>
                <a:gd name="T16" fmla="*/ 4 w 126"/>
                <a:gd name="T17" fmla="*/ 102 h 110"/>
                <a:gd name="T18" fmla="*/ 4 w 126"/>
                <a:gd name="T19" fmla="*/ 105 h 110"/>
                <a:gd name="T20" fmla="*/ 10 w 126"/>
                <a:gd name="T21" fmla="*/ 106 h 110"/>
                <a:gd name="T22" fmla="*/ 19 w 126"/>
                <a:gd name="T23" fmla="*/ 105 h 110"/>
                <a:gd name="T24" fmla="*/ 19 w 126"/>
                <a:gd name="T25" fmla="*/ 105 h 110"/>
                <a:gd name="T26" fmla="*/ 20 w 126"/>
                <a:gd name="T27" fmla="*/ 105 h 110"/>
                <a:gd name="T28" fmla="*/ 61 w 126"/>
                <a:gd name="T29" fmla="*/ 110 h 110"/>
                <a:gd name="T30" fmla="*/ 105 w 126"/>
                <a:gd name="T31" fmla="*/ 104 h 110"/>
                <a:gd name="T32" fmla="*/ 107 w 126"/>
                <a:gd name="T33" fmla="*/ 104 h 110"/>
                <a:gd name="T34" fmla="*/ 114 w 126"/>
                <a:gd name="T35" fmla="*/ 106 h 110"/>
                <a:gd name="T36" fmla="*/ 118 w 126"/>
                <a:gd name="T37" fmla="*/ 107 h 110"/>
                <a:gd name="T38" fmla="*/ 123 w 126"/>
                <a:gd name="T39" fmla="*/ 104 h 110"/>
                <a:gd name="T40" fmla="*/ 120 w 126"/>
                <a:gd name="T41" fmla="*/ 99 h 110"/>
                <a:gd name="T42" fmla="*/ 81 w 126"/>
                <a:gd name="T43" fmla="*/ 55 h 110"/>
                <a:gd name="T44" fmla="*/ 81 w 126"/>
                <a:gd name="T45" fmla="*/ 58 h 110"/>
                <a:gd name="T46" fmla="*/ 53 w 126"/>
                <a:gd name="T47" fmla="*/ 57 h 110"/>
                <a:gd name="T48" fmla="*/ 53 w 126"/>
                <a:gd name="T49" fmla="*/ 62 h 110"/>
                <a:gd name="T50" fmla="*/ 81 w 126"/>
                <a:gd name="T51" fmla="*/ 62 h 110"/>
                <a:gd name="T52" fmla="*/ 81 w 126"/>
                <a:gd name="T53" fmla="*/ 66 h 110"/>
                <a:gd name="T54" fmla="*/ 53 w 126"/>
                <a:gd name="T55" fmla="*/ 65 h 110"/>
                <a:gd name="T56" fmla="*/ 67 w 126"/>
                <a:gd name="T57" fmla="*/ 80 h 110"/>
                <a:gd name="T58" fmla="*/ 83 w 126"/>
                <a:gd name="T59" fmla="*/ 78 h 110"/>
                <a:gd name="T60" fmla="*/ 85 w 126"/>
                <a:gd name="T61" fmla="*/ 83 h 110"/>
                <a:gd name="T62" fmla="*/ 54 w 126"/>
                <a:gd name="T63" fmla="*/ 81 h 110"/>
                <a:gd name="T64" fmla="*/ 45 w 126"/>
                <a:gd name="T65" fmla="*/ 65 h 110"/>
                <a:gd name="T66" fmla="*/ 38 w 126"/>
                <a:gd name="T67" fmla="*/ 65 h 110"/>
                <a:gd name="T68" fmla="*/ 39 w 126"/>
                <a:gd name="T69" fmla="*/ 61 h 110"/>
                <a:gd name="T70" fmla="*/ 44 w 126"/>
                <a:gd name="T71" fmla="*/ 61 h 110"/>
                <a:gd name="T72" fmla="*/ 45 w 126"/>
                <a:gd name="T73" fmla="*/ 58 h 110"/>
                <a:gd name="T74" fmla="*/ 39 w 126"/>
                <a:gd name="T75" fmla="*/ 57 h 110"/>
                <a:gd name="T76" fmla="*/ 39 w 126"/>
                <a:gd name="T77" fmla="*/ 53 h 110"/>
                <a:gd name="T78" fmla="*/ 45 w 126"/>
                <a:gd name="T79" fmla="*/ 53 h 110"/>
                <a:gd name="T80" fmla="*/ 67 w 126"/>
                <a:gd name="T81" fmla="*/ 35 h 110"/>
                <a:gd name="T82" fmla="*/ 86 w 126"/>
                <a:gd name="T83" fmla="*/ 38 h 110"/>
                <a:gd name="T84" fmla="*/ 83 w 126"/>
                <a:gd name="T85" fmla="*/ 43 h 110"/>
                <a:gd name="T86" fmla="*/ 54 w 126"/>
                <a:gd name="T87" fmla="*/ 54 h 110"/>
                <a:gd name="T88" fmla="*/ 81 w 126"/>
                <a:gd name="T89"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10">
                  <a:moveTo>
                    <a:pt x="120" y="99"/>
                  </a:moveTo>
                  <a:cubicBezTo>
                    <a:pt x="120" y="99"/>
                    <a:pt x="114" y="94"/>
                    <a:pt x="118" y="82"/>
                  </a:cubicBezTo>
                  <a:cubicBezTo>
                    <a:pt x="118" y="82"/>
                    <a:pt x="126" y="48"/>
                    <a:pt x="101" y="28"/>
                  </a:cubicBezTo>
                  <a:cubicBezTo>
                    <a:pt x="99" y="26"/>
                    <a:pt x="76" y="7"/>
                    <a:pt x="76" y="2"/>
                  </a:cubicBezTo>
                  <a:cubicBezTo>
                    <a:pt x="76" y="1"/>
                    <a:pt x="75" y="1"/>
                    <a:pt x="75" y="0"/>
                  </a:cubicBezTo>
                  <a:cubicBezTo>
                    <a:pt x="48" y="0"/>
                    <a:pt x="48" y="0"/>
                    <a:pt x="48" y="0"/>
                  </a:cubicBezTo>
                  <a:cubicBezTo>
                    <a:pt x="45" y="6"/>
                    <a:pt x="38" y="13"/>
                    <a:pt x="29" y="22"/>
                  </a:cubicBezTo>
                  <a:cubicBezTo>
                    <a:pt x="29" y="22"/>
                    <a:pt x="0" y="49"/>
                    <a:pt x="10" y="91"/>
                  </a:cubicBezTo>
                  <a:cubicBezTo>
                    <a:pt x="10" y="92"/>
                    <a:pt x="10" y="94"/>
                    <a:pt x="4" y="102"/>
                  </a:cubicBezTo>
                  <a:cubicBezTo>
                    <a:pt x="4" y="102"/>
                    <a:pt x="3" y="104"/>
                    <a:pt x="4" y="105"/>
                  </a:cubicBezTo>
                  <a:cubicBezTo>
                    <a:pt x="5" y="106"/>
                    <a:pt x="7" y="107"/>
                    <a:pt x="10" y="106"/>
                  </a:cubicBezTo>
                  <a:cubicBezTo>
                    <a:pt x="10" y="106"/>
                    <a:pt x="14" y="105"/>
                    <a:pt x="19" y="105"/>
                  </a:cubicBezTo>
                  <a:cubicBezTo>
                    <a:pt x="19" y="105"/>
                    <a:pt x="19" y="105"/>
                    <a:pt x="19" y="105"/>
                  </a:cubicBezTo>
                  <a:cubicBezTo>
                    <a:pt x="20" y="105"/>
                    <a:pt x="20" y="105"/>
                    <a:pt x="20" y="105"/>
                  </a:cubicBezTo>
                  <a:cubicBezTo>
                    <a:pt x="20" y="105"/>
                    <a:pt x="36" y="110"/>
                    <a:pt x="61" y="110"/>
                  </a:cubicBezTo>
                  <a:cubicBezTo>
                    <a:pt x="76" y="110"/>
                    <a:pt x="91" y="108"/>
                    <a:pt x="105" y="104"/>
                  </a:cubicBezTo>
                  <a:cubicBezTo>
                    <a:pt x="105" y="104"/>
                    <a:pt x="106" y="104"/>
                    <a:pt x="107" y="104"/>
                  </a:cubicBezTo>
                  <a:cubicBezTo>
                    <a:pt x="109" y="104"/>
                    <a:pt x="112" y="105"/>
                    <a:pt x="114" y="106"/>
                  </a:cubicBezTo>
                  <a:cubicBezTo>
                    <a:pt x="114" y="106"/>
                    <a:pt x="116" y="107"/>
                    <a:pt x="118" y="107"/>
                  </a:cubicBezTo>
                  <a:cubicBezTo>
                    <a:pt x="119" y="107"/>
                    <a:pt x="121" y="106"/>
                    <a:pt x="123" y="104"/>
                  </a:cubicBezTo>
                  <a:cubicBezTo>
                    <a:pt x="123" y="104"/>
                    <a:pt x="125" y="102"/>
                    <a:pt x="120" y="99"/>
                  </a:cubicBezTo>
                  <a:close/>
                  <a:moveTo>
                    <a:pt x="81" y="55"/>
                  </a:moveTo>
                  <a:cubicBezTo>
                    <a:pt x="81" y="58"/>
                    <a:pt x="81" y="58"/>
                    <a:pt x="81" y="58"/>
                  </a:cubicBezTo>
                  <a:cubicBezTo>
                    <a:pt x="53" y="57"/>
                    <a:pt x="53" y="57"/>
                    <a:pt x="53" y="57"/>
                  </a:cubicBezTo>
                  <a:cubicBezTo>
                    <a:pt x="53" y="57"/>
                    <a:pt x="52" y="61"/>
                    <a:pt x="53" y="62"/>
                  </a:cubicBezTo>
                  <a:cubicBezTo>
                    <a:pt x="81" y="62"/>
                    <a:pt x="81" y="62"/>
                    <a:pt x="81" y="62"/>
                  </a:cubicBezTo>
                  <a:cubicBezTo>
                    <a:pt x="81" y="66"/>
                    <a:pt x="81" y="66"/>
                    <a:pt x="81" y="66"/>
                  </a:cubicBezTo>
                  <a:cubicBezTo>
                    <a:pt x="53" y="65"/>
                    <a:pt x="53" y="65"/>
                    <a:pt x="53" y="65"/>
                  </a:cubicBezTo>
                  <a:cubicBezTo>
                    <a:pt x="53" y="65"/>
                    <a:pt x="54" y="78"/>
                    <a:pt x="67" y="80"/>
                  </a:cubicBezTo>
                  <a:cubicBezTo>
                    <a:pt x="67" y="80"/>
                    <a:pt x="76" y="82"/>
                    <a:pt x="83" y="78"/>
                  </a:cubicBezTo>
                  <a:cubicBezTo>
                    <a:pt x="85" y="83"/>
                    <a:pt x="85" y="83"/>
                    <a:pt x="85" y="83"/>
                  </a:cubicBezTo>
                  <a:cubicBezTo>
                    <a:pt x="85" y="83"/>
                    <a:pt x="71" y="91"/>
                    <a:pt x="54" y="81"/>
                  </a:cubicBezTo>
                  <a:cubicBezTo>
                    <a:pt x="54" y="81"/>
                    <a:pt x="46" y="76"/>
                    <a:pt x="45" y="65"/>
                  </a:cubicBezTo>
                  <a:cubicBezTo>
                    <a:pt x="38" y="65"/>
                    <a:pt x="38" y="65"/>
                    <a:pt x="38" y="65"/>
                  </a:cubicBezTo>
                  <a:cubicBezTo>
                    <a:pt x="39" y="61"/>
                    <a:pt x="39" y="61"/>
                    <a:pt x="39" y="61"/>
                  </a:cubicBezTo>
                  <a:cubicBezTo>
                    <a:pt x="44" y="61"/>
                    <a:pt x="44" y="61"/>
                    <a:pt x="44" y="61"/>
                  </a:cubicBezTo>
                  <a:cubicBezTo>
                    <a:pt x="44" y="61"/>
                    <a:pt x="44" y="60"/>
                    <a:pt x="45" y="58"/>
                  </a:cubicBezTo>
                  <a:cubicBezTo>
                    <a:pt x="39" y="57"/>
                    <a:pt x="39" y="57"/>
                    <a:pt x="39" y="57"/>
                  </a:cubicBezTo>
                  <a:cubicBezTo>
                    <a:pt x="39" y="53"/>
                    <a:pt x="39" y="53"/>
                    <a:pt x="39" y="53"/>
                  </a:cubicBezTo>
                  <a:cubicBezTo>
                    <a:pt x="45" y="53"/>
                    <a:pt x="45" y="53"/>
                    <a:pt x="45" y="53"/>
                  </a:cubicBezTo>
                  <a:cubicBezTo>
                    <a:pt x="45" y="53"/>
                    <a:pt x="48" y="37"/>
                    <a:pt x="67" y="35"/>
                  </a:cubicBezTo>
                  <a:cubicBezTo>
                    <a:pt x="67" y="35"/>
                    <a:pt x="81" y="33"/>
                    <a:pt x="86" y="38"/>
                  </a:cubicBezTo>
                  <a:cubicBezTo>
                    <a:pt x="83" y="43"/>
                    <a:pt x="83" y="43"/>
                    <a:pt x="83" y="43"/>
                  </a:cubicBezTo>
                  <a:cubicBezTo>
                    <a:pt x="83" y="43"/>
                    <a:pt x="61" y="33"/>
                    <a:pt x="54" y="54"/>
                  </a:cubicBezTo>
                  <a:lnTo>
                    <a:pt x="81"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40" name="组合 39"/>
          <p:cNvGrpSpPr/>
          <p:nvPr/>
        </p:nvGrpSpPr>
        <p:grpSpPr>
          <a:xfrm>
            <a:off x="7269393" y="2154748"/>
            <a:ext cx="1725052" cy="980178"/>
            <a:chOff x="3451161" y="3801665"/>
            <a:chExt cx="1725052" cy="980178"/>
          </a:xfrm>
        </p:grpSpPr>
        <p:sp>
          <p:nvSpPr>
            <p:cNvPr id="41" name="文本框 40"/>
            <p:cNvSpPr txBox="1"/>
            <p:nvPr/>
          </p:nvSpPr>
          <p:spPr>
            <a:xfrm>
              <a:off x="3451161" y="3801665"/>
              <a:ext cx="1725052" cy="400110"/>
            </a:xfrm>
            <a:prstGeom prst="rect">
              <a:avLst/>
            </a:prstGeom>
            <a:noFill/>
          </p:spPr>
          <p:txBody>
            <a:bodyPr wrap="square" rtlCol="0">
              <a:spAutoFit/>
            </a:bodyPr>
            <a:lstStyle/>
            <a:p>
              <a:r>
                <a:rPr lang="zh-CN" altLang="en-US" sz="2000" dirty="0">
                  <a:solidFill>
                    <a:prstClr val="black">
                      <a:lumMod val="50000"/>
                      <a:lumOff val="50000"/>
                    </a:prstClr>
                  </a:solidFill>
                  <a:latin typeface="微软雅黑" panose="020B0503020204020204" pitchFamily="34" charset="-122"/>
                  <a:ea typeface="微软雅黑" panose="020B0503020204020204" pitchFamily="34" charset="-122"/>
                </a:rPr>
                <a:t>在此添加标题</a:t>
              </a:r>
            </a:p>
          </p:txBody>
        </p:sp>
        <p:sp>
          <p:nvSpPr>
            <p:cNvPr id="42" name="文本框 41"/>
            <p:cNvSpPr txBox="1"/>
            <p:nvPr/>
          </p:nvSpPr>
          <p:spPr>
            <a:xfrm>
              <a:off x="3457191" y="4135512"/>
              <a:ext cx="1719021" cy="646331"/>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43" name="组合 42"/>
          <p:cNvGrpSpPr/>
          <p:nvPr/>
        </p:nvGrpSpPr>
        <p:grpSpPr>
          <a:xfrm>
            <a:off x="2274982" y="1849948"/>
            <a:ext cx="1725052" cy="980178"/>
            <a:chOff x="3451161" y="3801665"/>
            <a:chExt cx="1725052" cy="980178"/>
          </a:xfrm>
        </p:grpSpPr>
        <p:sp>
          <p:nvSpPr>
            <p:cNvPr id="44" name="文本框 43"/>
            <p:cNvSpPr txBox="1"/>
            <p:nvPr/>
          </p:nvSpPr>
          <p:spPr>
            <a:xfrm>
              <a:off x="3451161" y="3801665"/>
              <a:ext cx="1725052" cy="400110"/>
            </a:xfrm>
            <a:prstGeom prst="rect">
              <a:avLst/>
            </a:prstGeom>
            <a:noFill/>
          </p:spPr>
          <p:txBody>
            <a:bodyPr wrap="square" rtlCol="0">
              <a:spAutoFit/>
            </a:bodyPr>
            <a:lstStyle/>
            <a:p>
              <a:r>
                <a:rPr lang="zh-CN" altLang="en-US" sz="2000" dirty="0">
                  <a:solidFill>
                    <a:prstClr val="black">
                      <a:lumMod val="50000"/>
                      <a:lumOff val="50000"/>
                    </a:prstClr>
                  </a:solidFill>
                  <a:latin typeface="微软雅黑" panose="020B0503020204020204" pitchFamily="34" charset="-122"/>
                  <a:ea typeface="微软雅黑" panose="020B0503020204020204" pitchFamily="34" charset="-122"/>
                </a:rPr>
                <a:t>在此添加标题</a:t>
              </a:r>
            </a:p>
          </p:txBody>
        </p:sp>
        <p:sp>
          <p:nvSpPr>
            <p:cNvPr id="45" name="文本框 44"/>
            <p:cNvSpPr txBox="1"/>
            <p:nvPr/>
          </p:nvSpPr>
          <p:spPr>
            <a:xfrm>
              <a:off x="3457191" y="4135512"/>
              <a:ext cx="1719021" cy="646331"/>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46" name="组合 45"/>
          <p:cNvGrpSpPr/>
          <p:nvPr/>
        </p:nvGrpSpPr>
        <p:grpSpPr>
          <a:xfrm>
            <a:off x="2795682" y="3395572"/>
            <a:ext cx="1725052" cy="980178"/>
            <a:chOff x="3451161" y="3801665"/>
            <a:chExt cx="1725052" cy="980178"/>
          </a:xfrm>
        </p:grpSpPr>
        <p:sp>
          <p:nvSpPr>
            <p:cNvPr id="47" name="文本框 46"/>
            <p:cNvSpPr txBox="1"/>
            <p:nvPr/>
          </p:nvSpPr>
          <p:spPr>
            <a:xfrm>
              <a:off x="3451161" y="3801665"/>
              <a:ext cx="1725052" cy="400110"/>
            </a:xfrm>
            <a:prstGeom prst="rect">
              <a:avLst/>
            </a:prstGeom>
            <a:noFill/>
          </p:spPr>
          <p:txBody>
            <a:bodyPr wrap="square" rtlCol="0">
              <a:spAutoFit/>
            </a:bodyPr>
            <a:lstStyle/>
            <a:p>
              <a:r>
                <a:rPr lang="zh-CN" altLang="en-US" sz="2000" dirty="0">
                  <a:solidFill>
                    <a:prstClr val="black">
                      <a:lumMod val="50000"/>
                      <a:lumOff val="50000"/>
                    </a:prstClr>
                  </a:solidFill>
                  <a:latin typeface="微软雅黑" panose="020B0503020204020204" pitchFamily="34" charset="-122"/>
                  <a:ea typeface="微软雅黑" panose="020B0503020204020204" pitchFamily="34" charset="-122"/>
                </a:rPr>
                <a:t>在此添加标题</a:t>
              </a:r>
            </a:p>
          </p:txBody>
        </p:sp>
        <p:sp>
          <p:nvSpPr>
            <p:cNvPr id="48" name="文本框 47"/>
            <p:cNvSpPr txBox="1"/>
            <p:nvPr/>
          </p:nvSpPr>
          <p:spPr>
            <a:xfrm>
              <a:off x="3457191" y="4135512"/>
              <a:ext cx="1719021" cy="646331"/>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49" name="组合 48"/>
          <p:cNvGrpSpPr/>
          <p:nvPr/>
        </p:nvGrpSpPr>
        <p:grpSpPr>
          <a:xfrm>
            <a:off x="7890383" y="3725772"/>
            <a:ext cx="1725052" cy="980178"/>
            <a:chOff x="3451161" y="3801665"/>
            <a:chExt cx="1725052" cy="980178"/>
          </a:xfrm>
        </p:grpSpPr>
        <p:sp>
          <p:nvSpPr>
            <p:cNvPr id="50" name="文本框 49"/>
            <p:cNvSpPr txBox="1"/>
            <p:nvPr/>
          </p:nvSpPr>
          <p:spPr>
            <a:xfrm>
              <a:off x="3451161" y="3801665"/>
              <a:ext cx="1725052" cy="400110"/>
            </a:xfrm>
            <a:prstGeom prst="rect">
              <a:avLst/>
            </a:prstGeom>
            <a:noFill/>
          </p:spPr>
          <p:txBody>
            <a:bodyPr wrap="square" rtlCol="0">
              <a:spAutoFit/>
            </a:bodyPr>
            <a:lstStyle/>
            <a:p>
              <a:r>
                <a:rPr lang="zh-CN" altLang="en-US" sz="2000" dirty="0">
                  <a:solidFill>
                    <a:prstClr val="black">
                      <a:lumMod val="50000"/>
                      <a:lumOff val="50000"/>
                    </a:prstClr>
                  </a:solidFill>
                  <a:latin typeface="微软雅黑" panose="020B0503020204020204" pitchFamily="34" charset="-122"/>
                  <a:ea typeface="微软雅黑" panose="020B0503020204020204" pitchFamily="34" charset="-122"/>
                </a:rPr>
                <a:t>在此添加标题</a:t>
              </a:r>
            </a:p>
          </p:txBody>
        </p:sp>
        <p:sp>
          <p:nvSpPr>
            <p:cNvPr id="51" name="文本框 50"/>
            <p:cNvSpPr txBox="1"/>
            <p:nvPr/>
          </p:nvSpPr>
          <p:spPr>
            <a:xfrm>
              <a:off x="3457191" y="4135512"/>
              <a:ext cx="1719021" cy="646331"/>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sp>
        <p:nvSpPr>
          <p:cNvPr id="52" name="圆角矩形 51"/>
          <p:cNvSpPr/>
          <p:nvPr/>
        </p:nvSpPr>
        <p:spPr>
          <a:xfrm>
            <a:off x="5564421" y="2919729"/>
            <a:ext cx="720574" cy="720574"/>
          </a:xfrm>
          <a:prstGeom prst="roundRect">
            <a:avLst>
              <a:gd name="adj" fmla="val 3969"/>
            </a:avLst>
          </a:prstGeom>
          <a:gradFill flip="none" rotWithShape="1">
            <a:gsLst>
              <a:gs pos="100000">
                <a:schemeClr val="bg1">
                  <a:lumMod val="97000"/>
                </a:schemeClr>
              </a:gs>
              <a:gs pos="0">
                <a:schemeClr val="bg1">
                  <a:lumMod val="85000"/>
                </a:schemeClr>
              </a:gs>
            </a:gsLst>
            <a:lin ang="2700000" scaled="1"/>
            <a:tileRect/>
          </a:gradFill>
          <a:ln w="22225">
            <a:gradFill flip="none" rotWithShape="1">
              <a:gsLst>
                <a:gs pos="0">
                  <a:schemeClr val="bg1"/>
                </a:gs>
                <a:gs pos="100000">
                  <a:schemeClr val="bg1">
                    <a:lumMod val="75000"/>
                  </a:schemeClr>
                </a:gs>
              </a:gsLst>
              <a:lin ang="2700000" scaled="1"/>
              <a:tileRect/>
            </a:gradFill>
          </a:ln>
          <a:effectLst>
            <a:outerShdw blurRad="635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53" name="Freeform 48"/>
          <p:cNvSpPr>
            <a:spLocks noEditPoints="1"/>
          </p:cNvSpPr>
          <p:nvPr/>
        </p:nvSpPr>
        <p:spPr bwMode="auto">
          <a:xfrm>
            <a:off x="5709419" y="3043640"/>
            <a:ext cx="434674" cy="472752"/>
          </a:xfrm>
          <a:custGeom>
            <a:avLst/>
            <a:gdLst>
              <a:gd name="T0" fmla="*/ 189 w 311"/>
              <a:gd name="T1" fmla="*/ 220 h 339"/>
              <a:gd name="T2" fmla="*/ 209 w 311"/>
              <a:gd name="T3" fmla="*/ 163 h 339"/>
              <a:gd name="T4" fmla="*/ 221 w 311"/>
              <a:gd name="T5" fmla="*/ 120 h 339"/>
              <a:gd name="T6" fmla="*/ 221 w 311"/>
              <a:gd name="T7" fmla="*/ 120 h 339"/>
              <a:gd name="T8" fmla="*/ 222 w 311"/>
              <a:gd name="T9" fmla="*/ 116 h 339"/>
              <a:gd name="T10" fmla="*/ 222 w 311"/>
              <a:gd name="T11" fmla="*/ 112 h 339"/>
              <a:gd name="T12" fmla="*/ 223 w 311"/>
              <a:gd name="T13" fmla="*/ 109 h 339"/>
              <a:gd name="T14" fmla="*/ 223 w 311"/>
              <a:gd name="T15" fmla="*/ 105 h 339"/>
              <a:gd name="T16" fmla="*/ 223 w 311"/>
              <a:gd name="T17" fmla="*/ 102 h 339"/>
              <a:gd name="T18" fmla="*/ 224 w 311"/>
              <a:gd name="T19" fmla="*/ 98 h 339"/>
              <a:gd name="T20" fmla="*/ 224 w 311"/>
              <a:gd name="T21" fmla="*/ 95 h 339"/>
              <a:gd name="T22" fmla="*/ 224 w 311"/>
              <a:gd name="T23" fmla="*/ 92 h 339"/>
              <a:gd name="T24" fmla="*/ 223 w 311"/>
              <a:gd name="T25" fmla="*/ 89 h 339"/>
              <a:gd name="T26" fmla="*/ 223 w 311"/>
              <a:gd name="T27" fmla="*/ 87 h 339"/>
              <a:gd name="T28" fmla="*/ 223 w 311"/>
              <a:gd name="T29" fmla="*/ 85 h 339"/>
              <a:gd name="T30" fmla="*/ 223 w 311"/>
              <a:gd name="T31" fmla="*/ 83 h 339"/>
              <a:gd name="T32" fmla="*/ 223 w 311"/>
              <a:gd name="T33" fmla="*/ 82 h 339"/>
              <a:gd name="T34" fmla="*/ 223 w 311"/>
              <a:gd name="T35" fmla="*/ 81 h 339"/>
              <a:gd name="T36" fmla="*/ 223 w 311"/>
              <a:gd name="T37" fmla="*/ 81 h 339"/>
              <a:gd name="T38" fmla="*/ 108 w 311"/>
              <a:gd name="T39" fmla="*/ 36 h 339"/>
              <a:gd name="T40" fmla="*/ 78 w 311"/>
              <a:gd name="T41" fmla="*/ 55 h 339"/>
              <a:gd name="T42" fmla="*/ 77 w 311"/>
              <a:gd name="T43" fmla="*/ 59 h 339"/>
              <a:gd name="T44" fmla="*/ 76 w 311"/>
              <a:gd name="T45" fmla="*/ 64 h 339"/>
              <a:gd name="T46" fmla="*/ 76 w 311"/>
              <a:gd name="T47" fmla="*/ 69 h 339"/>
              <a:gd name="T48" fmla="*/ 75 w 311"/>
              <a:gd name="T49" fmla="*/ 74 h 339"/>
              <a:gd name="T50" fmla="*/ 75 w 311"/>
              <a:gd name="T51" fmla="*/ 78 h 339"/>
              <a:gd name="T52" fmla="*/ 76 w 311"/>
              <a:gd name="T53" fmla="*/ 83 h 339"/>
              <a:gd name="T54" fmla="*/ 76 w 311"/>
              <a:gd name="T55" fmla="*/ 87 h 339"/>
              <a:gd name="T56" fmla="*/ 77 w 311"/>
              <a:gd name="T57" fmla="*/ 92 h 339"/>
              <a:gd name="T58" fmla="*/ 77 w 311"/>
              <a:gd name="T59" fmla="*/ 96 h 339"/>
              <a:gd name="T60" fmla="*/ 78 w 311"/>
              <a:gd name="T61" fmla="*/ 100 h 339"/>
              <a:gd name="T62" fmla="*/ 79 w 311"/>
              <a:gd name="T63" fmla="*/ 104 h 339"/>
              <a:gd name="T64" fmla="*/ 80 w 311"/>
              <a:gd name="T65" fmla="*/ 106 h 339"/>
              <a:gd name="T66" fmla="*/ 84 w 311"/>
              <a:gd name="T67" fmla="*/ 119 h 339"/>
              <a:gd name="T68" fmla="*/ 92 w 311"/>
              <a:gd name="T69" fmla="*/ 161 h 339"/>
              <a:gd name="T70" fmla="*/ 104 w 311"/>
              <a:gd name="T71" fmla="*/ 238 h 339"/>
              <a:gd name="T72" fmla="*/ 0 w 311"/>
              <a:gd name="T73" fmla="*/ 339 h 339"/>
              <a:gd name="T74" fmla="*/ 148 w 311"/>
              <a:gd name="T75" fmla="*/ 271 h 339"/>
              <a:gd name="T76" fmla="*/ 146 w 311"/>
              <a:gd name="T77" fmla="*/ 249 h 339"/>
              <a:gd name="T78" fmla="*/ 175 w 311"/>
              <a:gd name="T79" fmla="*/ 258 h 339"/>
              <a:gd name="T80" fmla="*/ 174 w 311"/>
              <a:gd name="T81" fmla="*/ 339 h 339"/>
              <a:gd name="T82" fmla="*/ 216 w 311"/>
              <a:gd name="T83" fmla="*/ 244 h 339"/>
              <a:gd name="T84" fmla="*/ 81 w 311"/>
              <a:gd name="T85" fmla="*/ 139 h 339"/>
              <a:gd name="T86" fmla="*/ 93 w 311"/>
              <a:gd name="T87" fmla="*/ 136 h 339"/>
              <a:gd name="T88" fmla="*/ 105 w 311"/>
              <a:gd name="T89" fmla="*/ 72 h 339"/>
              <a:gd name="T90" fmla="*/ 211 w 311"/>
              <a:gd name="T91" fmla="*/ 131 h 339"/>
              <a:gd name="T92" fmla="*/ 222 w 311"/>
              <a:gd name="T93" fmla="*/ 130 h 339"/>
              <a:gd name="T94" fmla="*/ 183 w 311"/>
              <a:gd name="T95" fmla="*/ 201 h 339"/>
              <a:gd name="T96" fmla="*/ 96 w 311"/>
              <a:gd name="T97" fmla="*/ 158 h 339"/>
              <a:gd name="T98" fmla="*/ 166 w 311"/>
              <a:gd name="T99" fmla="*/ 245 h 339"/>
              <a:gd name="T100" fmla="*/ 117 w 311"/>
              <a:gd name="T101" fmla="*/ 225 h 339"/>
              <a:gd name="T102" fmla="*/ 152 w 311"/>
              <a:gd name="T103" fmla="*/ 220 h 339"/>
              <a:gd name="T104" fmla="*/ 185 w 311"/>
              <a:gd name="T105" fmla="*/ 22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1" h="339">
                <a:moveTo>
                  <a:pt x="216" y="244"/>
                </a:moveTo>
                <a:cubicBezTo>
                  <a:pt x="194" y="236"/>
                  <a:pt x="189" y="220"/>
                  <a:pt x="189" y="220"/>
                </a:cubicBezTo>
                <a:cubicBezTo>
                  <a:pt x="189" y="202"/>
                  <a:pt x="189" y="202"/>
                  <a:pt x="189" y="202"/>
                </a:cubicBezTo>
                <a:cubicBezTo>
                  <a:pt x="205" y="182"/>
                  <a:pt x="209" y="163"/>
                  <a:pt x="209" y="163"/>
                </a:cubicBezTo>
                <a:cubicBezTo>
                  <a:pt x="212" y="160"/>
                  <a:pt x="218" y="154"/>
                  <a:pt x="218" y="154"/>
                </a:cubicBezTo>
                <a:cubicBezTo>
                  <a:pt x="229" y="137"/>
                  <a:pt x="225" y="116"/>
                  <a:pt x="221" y="120"/>
                </a:cubicBezTo>
                <a:cubicBezTo>
                  <a:pt x="221" y="120"/>
                  <a:pt x="221" y="121"/>
                  <a:pt x="220" y="122"/>
                </a:cubicBezTo>
                <a:cubicBezTo>
                  <a:pt x="220" y="121"/>
                  <a:pt x="221" y="121"/>
                  <a:pt x="221" y="120"/>
                </a:cubicBezTo>
                <a:cubicBezTo>
                  <a:pt x="221" y="120"/>
                  <a:pt x="221" y="119"/>
                  <a:pt x="221" y="119"/>
                </a:cubicBezTo>
                <a:cubicBezTo>
                  <a:pt x="221" y="118"/>
                  <a:pt x="221" y="117"/>
                  <a:pt x="222" y="116"/>
                </a:cubicBezTo>
                <a:cubicBezTo>
                  <a:pt x="222" y="116"/>
                  <a:pt x="222" y="116"/>
                  <a:pt x="222" y="115"/>
                </a:cubicBezTo>
                <a:cubicBezTo>
                  <a:pt x="222" y="114"/>
                  <a:pt x="222" y="113"/>
                  <a:pt x="222" y="112"/>
                </a:cubicBezTo>
                <a:cubicBezTo>
                  <a:pt x="222" y="112"/>
                  <a:pt x="222" y="112"/>
                  <a:pt x="222" y="111"/>
                </a:cubicBezTo>
                <a:cubicBezTo>
                  <a:pt x="223" y="110"/>
                  <a:pt x="223" y="110"/>
                  <a:pt x="223" y="109"/>
                </a:cubicBezTo>
                <a:cubicBezTo>
                  <a:pt x="223" y="108"/>
                  <a:pt x="223" y="108"/>
                  <a:pt x="223" y="108"/>
                </a:cubicBezTo>
                <a:cubicBezTo>
                  <a:pt x="223" y="107"/>
                  <a:pt x="223" y="106"/>
                  <a:pt x="223" y="105"/>
                </a:cubicBezTo>
                <a:cubicBezTo>
                  <a:pt x="223" y="105"/>
                  <a:pt x="223" y="105"/>
                  <a:pt x="223" y="104"/>
                </a:cubicBezTo>
                <a:cubicBezTo>
                  <a:pt x="223" y="103"/>
                  <a:pt x="223" y="103"/>
                  <a:pt x="223" y="102"/>
                </a:cubicBezTo>
                <a:cubicBezTo>
                  <a:pt x="223" y="101"/>
                  <a:pt x="223" y="101"/>
                  <a:pt x="224" y="101"/>
                </a:cubicBezTo>
                <a:cubicBezTo>
                  <a:pt x="224" y="100"/>
                  <a:pt x="224" y="99"/>
                  <a:pt x="224" y="98"/>
                </a:cubicBezTo>
                <a:cubicBezTo>
                  <a:pt x="224" y="98"/>
                  <a:pt x="224" y="98"/>
                  <a:pt x="224" y="98"/>
                </a:cubicBezTo>
                <a:cubicBezTo>
                  <a:pt x="224" y="97"/>
                  <a:pt x="224" y="96"/>
                  <a:pt x="224" y="95"/>
                </a:cubicBezTo>
                <a:cubicBezTo>
                  <a:pt x="224" y="95"/>
                  <a:pt x="224" y="95"/>
                  <a:pt x="224" y="94"/>
                </a:cubicBezTo>
                <a:cubicBezTo>
                  <a:pt x="224" y="94"/>
                  <a:pt x="224" y="93"/>
                  <a:pt x="224" y="92"/>
                </a:cubicBezTo>
                <a:cubicBezTo>
                  <a:pt x="224" y="92"/>
                  <a:pt x="224" y="92"/>
                  <a:pt x="224" y="91"/>
                </a:cubicBezTo>
                <a:cubicBezTo>
                  <a:pt x="224" y="91"/>
                  <a:pt x="224" y="90"/>
                  <a:pt x="223" y="89"/>
                </a:cubicBezTo>
                <a:cubicBezTo>
                  <a:pt x="223" y="89"/>
                  <a:pt x="223" y="89"/>
                  <a:pt x="223" y="89"/>
                </a:cubicBezTo>
                <a:cubicBezTo>
                  <a:pt x="223" y="88"/>
                  <a:pt x="223" y="88"/>
                  <a:pt x="223" y="87"/>
                </a:cubicBezTo>
                <a:cubicBezTo>
                  <a:pt x="223" y="87"/>
                  <a:pt x="223" y="87"/>
                  <a:pt x="223" y="87"/>
                </a:cubicBezTo>
                <a:cubicBezTo>
                  <a:pt x="223" y="86"/>
                  <a:pt x="223" y="86"/>
                  <a:pt x="223" y="85"/>
                </a:cubicBezTo>
                <a:cubicBezTo>
                  <a:pt x="223" y="85"/>
                  <a:pt x="223" y="85"/>
                  <a:pt x="223" y="85"/>
                </a:cubicBezTo>
                <a:cubicBezTo>
                  <a:pt x="223" y="84"/>
                  <a:pt x="223" y="84"/>
                  <a:pt x="223" y="83"/>
                </a:cubicBezTo>
                <a:cubicBezTo>
                  <a:pt x="223" y="83"/>
                  <a:pt x="223" y="83"/>
                  <a:pt x="223" y="83"/>
                </a:cubicBezTo>
                <a:cubicBezTo>
                  <a:pt x="223" y="83"/>
                  <a:pt x="223" y="82"/>
                  <a:pt x="223" y="82"/>
                </a:cubicBezTo>
                <a:cubicBezTo>
                  <a:pt x="223" y="82"/>
                  <a:pt x="223" y="82"/>
                  <a:pt x="223" y="82"/>
                </a:cubicBezTo>
                <a:cubicBezTo>
                  <a:pt x="223" y="82"/>
                  <a:pt x="223" y="81"/>
                  <a:pt x="223" y="81"/>
                </a:cubicBezTo>
                <a:cubicBezTo>
                  <a:pt x="223" y="81"/>
                  <a:pt x="223" y="81"/>
                  <a:pt x="223" y="81"/>
                </a:cubicBezTo>
                <a:cubicBezTo>
                  <a:pt x="223" y="81"/>
                  <a:pt x="223" y="81"/>
                  <a:pt x="223" y="81"/>
                </a:cubicBezTo>
                <a:cubicBezTo>
                  <a:pt x="221" y="33"/>
                  <a:pt x="182" y="21"/>
                  <a:pt x="182" y="21"/>
                </a:cubicBezTo>
                <a:cubicBezTo>
                  <a:pt x="134" y="0"/>
                  <a:pt x="108" y="36"/>
                  <a:pt x="108" y="36"/>
                </a:cubicBezTo>
                <a:cubicBezTo>
                  <a:pt x="89" y="27"/>
                  <a:pt x="79" y="51"/>
                  <a:pt x="79" y="51"/>
                </a:cubicBezTo>
                <a:cubicBezTo>
                  <a:pt x="79" y="52"/>
                  <a:pt x="78" y="54"/>
                  <a:pt x="78" y="55"/>
                </a:cubicBezTo>
                <a:cubicBezTo>
                  <a:pt x="78" y="55"/>
                  <a:pt x="78" y="56"/>
                  <a:pt x="78" y="56"/>
                </a:cubicBezTo>
                <a:cubicBezTo>
                  <a:pt x="78" y="57"/>
                  <a:pt x="77" y="58"/>
                  <a:pt x="77" y="59"/>
                </a:cubicBezTo>
                <a:cubicBezTo>
                  <a:pt x="77" y="60"/>
                  <a:pt x="77" y="60"/>
                  <a:pt x="77" y="61"/>
                </a:cubicBezTo>
                <a:cubicBezTo>
                  <a:pt x="77" y="62"/>
                  <a:pt x="76" y="63"/>
                  <a:pt x="76" y="64"/>
                </a:cubicBezTo>
                <a:cubicBezTo>
                  <a:pt x="76" y="65"/>
                  <a:pt x="76" y="65"/>
                  <a:pt x="76" y="65"/>
                </a:cubicBezTo>
                <a:cubicBezTo>
                  <a:pt x="76" y="66"/>
                  <a:pt x="76" y="68"/>
                  <a:pt x="76" y="69"/>
                </a:cubicBezTo>
                <a:cubicBezTo>
                  <a:pt x="76" y="70"/>
                  <a:pt x="76" y="70"/>
                  <a:pt x="76" y="71"/>
                </a:cubicBezTo>
                <a:cubicBezTo>
                  <a:pt x="76" y="72"/>
                  <a:pt x="75" y="73"/>
                  <a:pt x="75" y="74"/>
                </a:cubicBezTo>
                <a:cubicBezTo>
                  <a:pt x="75" y="74"/>
                  <a:pt x="75" y="75"/>
                  <a:pt x="75" y="75"/>
                </a:cubicBezTo>
                <a:cubicBezTo>
                  <a:pt x="75" y="76"/>
                  <a:pt x="75" y="77"/>
                  <a:pt x="75" y="78"/>
                </a:cubicBezTo>
                <a:cubicBezTo>
                  <a:pt x="75" y="79"/>
                  <a:pt x="75" y="79"/>
                  <a:pt x="75" y="79"/>
                </a:cubicBezTo>
                <a:cubicBezTo>
                  <a:pt x="75" y="81"/>
                  <a:pt x="76" y="82"/>
                  <a:pt x="76" y="83"/>
                </a:cubicBezTo>
                <a:cubicBezTo>
                  <a:pt x="76" y="84"/>
                  <a:pt x="76" y="84"/>
                  <a:pt x="76" y="84"/>
                </a:cubicBezTo>
                <a:cubicBezTo>
                  <a:pt x="76" y="85"/>
                  <a:pt x="76" y="86"/>
                  <a:pt x="76" y="87"/>
                </a:cubicBezTo>
                <a:cubicBezTo>
                  <a:pt x="76" y="88"/>
                  <a:pt x="76" y="88"/>
                  <a:pt x="76" y="89"/>
                </a:cubicBezTo>
                <a:cubicBezTo>
                  <a:pt x="76" y="90"/>
                  <a:pt x="76" y="91"/>
                  <a:pt x="77" y="92"/>
                </a:cubicBezTo>
                <a:cubicBezTo>
                  <a:pt x="77" y="92"/>
                  <a:pt x="77" y="92"/>
                  <a:pt x="77" y="93"/>
                </a:cubicBezTo>
                <a:cubicBezTo>
                  <a:pt x="77" y="94"/>
                  <a:pt x="77" y="95"/>
                  <a:pt x="77" y="96"/>
                </a:cubicBezTo>
                <a:cubicBezTo>
                  <a:pt x="77" y="97"/>
                  <a:pt x="77" y="97"/>
                  <a:pt x="77" y="97"/>
                </a:cubicBezTo>
                <a:cubicBezTo>
                  <a:pt x="78" y="98"/>
                  <a:pt x="78" y="99"/>
                  <a:pt x="78" y="100"/>
                </a:cubicBezTo>
                <a:cubicBezTo>
                  <a:pt x="78" y="101"/>
                  <a:pt x="78" y="101"/>
                  <a:pt x="78" y="101"/>
                </a:cubicBezTo>
                <a:cubicBezTo>
                  <a:pt x="79" y="102"/>
                  <a:pt x="79" y="103"/>
                  <a:pt x="79" y="104"/>
                </a:cubicBezTo>
                <a:cubicBezTo>
                  <a:pt x="79" y="104"/>
                  <a:pt x="79" y="105"/>
                  <a:pt x="79" y="105"/>
                </a:cubicBezTo>
                <a:cubicBezTo>
                  <a:pt x="79" y="105"/>
                  <a:pt x="80" y="105"/>
                  <a:pt x="80" y="106"/>
                </a:cubicBezTo>
                <a:cubicBezTo>
                  <a:pt x="80" y="106"/>
                  <a:pt x="80" y="106"/>
                  <a:pt x="80" y="106"/>
                </a:cubicBezTo>
                <a:cubicBezTo>
                  <a:pt x="81" y="111"/>
                  <a:pt x="83" y="115"/>
                  <a:pt x="84" y="119"/>
                </a:cubicBezTo>
                <a:cubicBezTo>
                  <a:pt x="77" y="115"/>
                  <a:pt x="76" y="123"/>
                  <a:pt x="76" y="123"/>
                </a:cubicBezTo>
                <a:cubicBezTo>
                  <a:pt x="76" y="152"/>
                  <a:pt x="92" y="161"/>
                  <a:pt x="92" y="161"/>
                </a:cubicBezTo>
                <a:cubicBezTo>
                  <a:pt x="95" y="180"/>
                  <a:pt x="114" y="200"/>
                  <a:pt x="114" y="200"/>
                </a:cubicBezTo>
                <a:cubicBezTo>
                  <a:pt x="121" y="227"/>
                  <a:pt x="104" y="238"/>
                  <a:pt x="104" y="238"/>
                </a:cubicBezTo>
                <a:cubicBezTo>
                  <a:pt x="75" y="249"/>
                  <a:pt x="75" y="249"/>
                  <a:pt x="75" y="249"/>
                </a:cubicBezTo>
                <a:cubicBezTo>
                  <a:pt x="0" y="273"/>
                  <a:pt x="0" y="339"/>
                  <a:pt x="0" y="339"/>
                </a:cubicBezTo>
                <a:cubicBezTo>
                  <a:pt x="137" y="339"/>
                  <a:pt x="137" y="339"/>
                  <a:pt x="137" y="339"/>
                </a:cubicBezTo>
                <a:cubicBezTo>
                  <a:pt x="148" y="271"/>
                  <a:pt x="148" y="271"/>
                  <a:pt x="148" y="271"/>
                </a:cubicBezTo>
                <a:cubicBezTo>
                  <a:pt x="136" y="258"/>
                  <a:pt x="136" y="258"/>
                  <a:pt x="136" y="258"/>
                </a:cubicBezTo>
                <a:cubicBezTo>
                  <a:pt x="146" y="249"/>
                  <a:pt x="146" y="249"/>
                  <a:pt x="146" y="249"/>
                </a:cubicBezTo>
                <a:cubicBezTo>
                  <a:pt x="166" y="249"/>
                  <a:pt x="166" y="249"/>
                  <a:pt x="166" y="249"/>
                </a:cubicBezTo>
                <a:cubicBezTo>
                  <a:pt x="175" y="258"/>
                  <a:pt x="175" y="258"/>
                  <a:pt x="175" y="258"/>
                </a:cubicBezTo>
                <a:cubicBezTo>
                  <a:pt x="164" y="271"/>
                  <a:pt x="164" y="271"/>
                  <a:pt x="164" y="271"/>
                </a:cubicBezTo>
                <a:cubicBezTo>
                  <a:pt x="174" y="339"/>
                  <a:pt x="174" y="339"/>
                  <a:pt x="174" y="339"/>
                </a:cubicBezTo>
                <a:cubicBezTo>
                  <a:pt x="311" y="339"/>
                  <a:pt x="311" y="339"/>
                  <a:pt x="311" y="339"/>
                </a:cubicBezTo>
                <a:cubicBezTo>
                  <a:pt x="307" y="274"/>
                  <a:pt x="238" y="252"/>
                  <a:pt x="216" y="244"/>
                </a:cubicBezTo>
                <a:close/>
                <a:moveTo>
                  <a:pt x="96" y="158"/>
                </a:moveTo>
                <a:cubicBezTo>
                  <a:pt x="94" y="157"/>
                  <a:pt x="86" y="153"/>
                  <a:pt x="81" y="139"/>
                </a:cubicBezTo>
                <a:cubicBezTo>
                  <a:pt x="81" y="139"/>
                  <a:pt x="77" y="124"/>
                  <a:pt x="81" y="123"/>
                </a:cubicBezTo>
                <a:cubicBezTo>
                  <a:pt x="81" y="123"/>
                  <a:pt x="86" y="119"/>
                  <a:pt x="93" y="136"/>
                </a:cubicBezTo>
                <a:cubicBezTo>
                  <a:pt x="94" y="139"/>
                  <a:pt x="96" y="142"/>
                  <a:pt x="97" y="143"/>
                </a:cubicBezTo>
                <a:cubicBezTo>
                  <a:pt x="97" y="143"/>
                  <a:pt x="82" y="98"/>
                  <a:pt x="105" y="72"/>
                </a:cubicBezTo>
                <a:cubicBezTo>
                  <a:pt x="105" y="72"/>
                  <a:pt x="155" y="137"/>
                  <a:pt x="211" y="104"/>
                </a:cubicBezTo>
                <a:cubicBezTo>
                  <a:pt x="211" y="131"/>
                  <a:pt x="211" y="131"/>
                  <a:pt x="211" y="131"/>
                </a:cubicBezTo>
                <a:cubicBezTo>
                  <a:pt x="211" y="138"/>
                  <a:pt x="211" y="143"/>
                  <a:pt x="215" y="136"/>
                </a:cubicBezTo>
                <a:cubicBezTo>
                  <a:pt x="222" y="120"/>
                  <a:pt x="222" y="130"/>
                  <a:pt x="222" y="130"/>
                </a:cubicBezTo>
                <a:cubicBezTo>
                  <a:pt x="220" y="148"/>
                  <a:pt x="212" y="156"/>
                  <a:pt x="206" y="161"/>
                </a:cubicBezTo>
                <a:cubicBezTo>
                  <a:pt x="201" y="176"/>
                  <a:pt x="193" y="190"/>
                  <a:pt x="183" y="201"/>
                </a:cubicBezTo>
                <a:cubicBezTo>
                  <a:pt x="152" y="236"/>
                  <a:pt x="121" y="201"/>
                  <a:pt x="121" y="201"/>
                </a:cubicBezTo>
                <a:cubicBezTo>
                  <a:pt x="109" y="191"/>
                  <a:pt x="101" y="175"/>
                  <a:pt x="96" y="158"/>
                </a:cubicBezTo>
                <a:close/>
                <a:moveTo>
                  <a:pt x="185" y="222"/>
                </a:moveTo>
                <a:cubicBezTo>
                  <a:pt x="166" y="245"/>
                  <a:pt x="166" y="245"/>
                  <a:pt x="166" y="245"/>
                </a:cubicBezTo>
                <a:cubicBezTo>
                  <a:pt x="147" y="245"/>
                  <a:pt x="147" y="245"/>
                  <a:pt x="147" y="245"/>
                </a:cubicBezTo>
                <a:cubicBezTo>
                  <a:pt x="117" y="225"/>
                  <a:pt x="117" y="225"/>
                  <a:pt x="117" y="225"/>
                </a:cubicBezTo>
                <a:cubicBezTo>
                  <a:pt x="117" y="225"/>
                  <a:pt x="119" y="216"/>
                  <a:pt x="119" y="204"/>
                </a:cubicBezTo>
                <a:cubicBezTo>
                  <a:pt x="119" y="204"/>
                  <a:pt x="132" y="221"/>
                  <a:pt x="152" y="220"/>
                </a:cubicBezTo>
                <a:cubicBezTo>
                  <a:pt x="152" y="220"/>
                  <a:pt x="171" y="222"/>
                  <a:pt x="185" y="204"/>
                </a:cubicBezTo>
                <a:lnTo>
                  <a:pt x="185" y="222"/>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4" name="圆角矩形 53"/>
          <p:cNvSpPr/>
          <p:nvPr/>
        </p:nvSpPr>
        <p:spPr>
          <a:xfrm>
            <a:off x="5454545" y="2812462"/>
            <a:ext cx="947808" cy="947808"/>
          </a:xfrm>
          <a:prstGeom prst="roundRect">
            <a:avLst>
              <a:gd name="adj" fmla="val 3969"/>
            </a:avLst>
          </a:prstGeom>
          <a:solidFill>
            <a:schemeClr val="bg1">
              <a:alpha val="25000"/>
            </a:schemeClr>
          </a:solidFill>
          <a:ln w="222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ea typeface="微软雅黑" panose="020B0503020204020204" pitchFamily="34" charset="-122"/>
              </a:rPr>
              <a:t>四项并列关系图表</a:t>
            </a:r>
          </a:p>
        </p:txBody>
      </p:sp>
      <p:sp>
        <p:nvSpPr>
          <p:cNvPr id="55" name="椭圆 145">
            <a:extLst>
              <a:ext uri="{FF2B5EF4-FFF2-40B4-BE49-F238E27FC236}">
                <a16:creationId xmlns:a16="http://schemas.microsoft.com/office/drawing/2014/main" id="{5CFC396A-F528-4D2E-B6B4-4E1AF5480175}"/>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56" name="矩形 55">
            <a:extLst>
              <a:ext uri="{FF2B5EF4-FFF2-40B4-BE49-F238E27FC236}">
                <a16:creationId xmlns:a16="http://schemas.microsoft.com/office/drawing/2014/main" id="{551F9BA9-3B42-466F-AADE-226E6A587E4B}"/>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39</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1892750491"/>
      </p:ext>
    </p:extLst>
  </p:cSld>
  <p:clrMapOvr>
    <a:masterClrMapping/>
  </p:clrMapOvr>
  <p:transition spd="slow" advTm="3000">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18369D7A-78D8-4A31-9355-D3685C484213}"/>
              </a:ext>
            </a:extLst>
          </p:cNvPr>
          <p:cNvPicPr>
            <a:picLocks noChangeAspect="1"/>
          </p:cNvPicPr>
          <p:nvPr/>
        </p:nvPicPr>
        <p:blipFill>
          <a:blip r:embed="rId2"/>
          <a:stretch>
            <a:fillRect/>
          </a:stretch>
        </p:blipFill>
        <p:spPr>
          <a:xfrm>
            <a:off x="-7270207" y="-2019801"/>
            <a:ext cx="5913485" cy="4434114"/>
          </a:xfrm>
          <a:prstGeom prst="rect">
            <a:avLst/>
          </a:prstGeom>
        </p:spPr>
      </p:pic>
      <p:pic>
        <p:nvPicPr>
          <p:cNvPr id="3" name="圖片 2">
            <a:extLst>
              <a:ext uri="{FF2B5EF4-FFF2-40B4-BE49-F238E27FC236}">
                <a16:creationId xmlns:a16="http://schemas.microsoft.com/office/drawing/2014/main" id="{FD1133F8-918C-4970-BC14-9F2385FEFC20}"/>
              </a:ext>
            </a:extLst>
          </p:cNvPr>
          <p:cNvPicPr>
            <a:picLocks noChangeAspect="1"/>
          </p:cNvPicPr>
          <p:nvPr/>
        </p:nvPicPr>
        <p:blipFill>
          <a:blip r:embed="rId3"/>
          <a:stretch>
            <a:fillRect/>
          </a:stretch>
        </p:blipFill>
        <p:spPr>
          <a:xfrm>
            <a:off x="-8453756" y="2740143"/>
            <a:ext cx="5913485" cy="4434115"/>
          </a:xfrm>
          <a:prstGeom prst="rect">
            <a:avLst/>
          </a:prstGeom>
        </p:spPr>
      </p:pic>
      <p:sp>
        <p:nvSpPr>
          <p:cNvPr id="5" name="矩形 4">
            <a:extLst>
              <a:ext uri="{FF2B5EF4-FFF2-40B4-BE49-F238E27FC236}">
                <a16:creationId xmlns:a16="http://schemas.microsoft.com/office/drawing/2014/main" id="{103919FB-DC0E-4536-938D-E940054777AB}"/>
              </a:ext>
            </a:extLst>
          </p:cNvPr>
          <p:cNvSpPr/>
          <p:nvPr/>
        </p:nvSpPr>
        <p:spPr>
          <a:xfrm>
            <a:off x="11386092" y="-128018"/>
            <a:ext cx="7866743" cy="5078313"/>
          </a:xfrm>
          <a:prstGeom prst="rect">
            <a:avLst/>
          </a:prstGeom>
        </p:spPr>
        <p:txBody>
          <a:bodyPr wrap="square">
            <a:spAutoFit/>
          </a:bodyPr>
          <a:lstStyle/>
          <a:p>
            <a:pPr marL="285750" indent="-285750">
              <a:buFont typeface="Arial" panose="020B0604020202020204" pitchFamily="34" charset="0"/>
              <a:buChar char="•"/>
            </a:pPr>
            <a:r>
              <a:rPr lang="zh-TW" altLang="en-US" dirty="0"/>
              <a:t>Introduction: strategic thinking, competition strategy, and game theory </a:t>
            </a:r>
          </a:p>
          <a:p>
            <a:pPr marL="285750" indent="-285750">
              <a:buFont typeface="Arial" panose="020B0604020202020204" pitchFamily="34" charset="0"/>
              <a:buChar char="•"/>
            </a:pPr>
            <a:r>
              <a:rPr lang="zh-TW" altLang="en-US" dirty="0">
                <a:solidFill>
                  <a:srgbClr val="FF0000"/>
                </a:solidFill>
              </a:rPr>
              <a:t>Static game </a:t>
            </a:r>
          </a:p>
          <a:p>
            <a:pPr marL="285750" indent="-285750">
              <a:buFont typeface="Arial" panose="020B0604020202020204" pitchFamily="34" charset="0"/>
              <a:buChar char="•"/>
            </a:pPr>
            <a:r>
              <a:rPr lang="zh-TW" altLang="en-US" dirty="0"/>
              <a:t>Best response strategy ＆amp; Nash Equilibrium </a:t>
            </a:r>
          </a:p>
          <a:p>
            <a:pPr marL="285750" indent="-285750">
              <a:buFont typeface="Arial" panose="020B0604020202020204" pitchFamily="34" charset="0"/>
              <a:buChar char="•"/>
            </a:pPr>
            <a:r>
              <a:rPr lang="zh-TW" altLang="en-US" dirty="0">
                <a:solidFill>
                  <a:srgbClr val="FF0000"/>
                </a:solidFill>
              </a:rPr>
              <a:t>Mixed Strategy</a:t>
            </a:r>
          </a:p>
          <a:p>
            <a:pPr marL="285750" indent="-285750">
              <a:buFont typeface="Arial" panose="020B0604020202020204" pitchFamily="34" charset="0"/>
              <a:buChar char="•"/>
            </a:pPr>
            <a:r>
              <a:rPr lang="zh-TW" altLang="en-US" dirty="0">
                <a:solidFill>
                  <a:srgbClr val="FF0000"/>
                </a:solidFill>
              </a:rPr>
              <a:t>Dynamic game </a:t>
            </a:r>
          </a:p>
          <a:p>
            <a:pPr marL="285750" indent="-285750">
              <a:buFont typeface="Arial" panose="020B0604020202020204" pitchFamily="34" charset="0"/>
              <a:buChar char="•"/>
            </a:pPr>
            <a:r>
              <a:rPr lang="zh-TW" altLang="en-US" dirty="0"/>
              <a:t>Backward induction ＆amp; </a:t>
            </a:r>
            <a:r>
              <a:rPr lang="zh-TW" altLang="en-US" dirty="0">
                <a:solidFill>
                  <a:srgbClr val="FF0000"/>
                </a:solidFill>
              </a:rPr>
              <a:t>Sub-game perfect Nash equilibrium</a:t>
            </a:r>
          </a:p>
          <a:p>
            <a:pPr marL="285750" indent="-285750">
              <a:buFont typeface="Arial" panose="020B0604020202020204" pitchFamily="34" charset="0"/>
              <a:buChar char="•"/>
            </a:pPr>
            <a:r>
              <a:rPr lang="zh-TW" altLang="en-US" dirty="0">
                <a:solidFill>
                  <a:srgbClr val="FF0000"/>
                </a:solidFill>
              </a:rPr>
              <a:t>Repeated game</a:t>
            </a:r>
          </a:p>
          <a:p>
            <a:pPr marL="285750" indent="-285750">
              <a:buFont typeface="Arial" panose="020B0604020202020204" pitchFamily="34" charset="0"/>
              <a:buChar char="•"/>
            </a:pPr>
            <a:r>
              <a:rPr lang="zh-TW" altLang="en-US" dirty="0"/>
              <a:t>Trigger strategy </a:t>
            </a:r>
          </a:p>
          <a:p>
            <a:pPr marL="285750" indent="-285750">
              <a:buFont typeface="Arial" panose="020B0604020202020204" pitchFamily="34" charset="0"/>
              <a:buChar char="•"/>
            </a:pPr>
            <a:r>
              <a:rPr lang="zh-TW" altLang="en-US" dirty="0"/>
              <a:t>Static game with incomplete information </a:t>
            </a:r>
          </a:p>
          <a:p>
            <a:pPr marL="285750" indent="-285750">
              <a:buFont typeface="Arial" panose="020B0604020202020204" pitchFamily="34" charset="0"/>
              <a:buChar char="•"/>
            </a:pPr>
            <a:r>
              <a:rPr lang="zh-TW" altLang="en-US" dirty="0"/>
              <a:t>Bayesian Nash Equilibrium </a:t>
            </a:r>
          </a:p>
          <a:p>
            <a:pPr marL="285750" indent="-285750">
              <a:buFont typeface="Arial" panose="020B0604020202020204" pitchFamily="34" charset="0"/>
              <a:buChar char="•"/>
            </a:pPr>
            <a:r>
              <a:rPr lang="zh-TW" altLang="en-US" dirty="0"/>
              <a:t>The Revelation Principle</a:t>
            </a:r>
          </a:p>
          <a:p>
            <a:pPr marL="285750" indent="-285750">
              <a:buFont typeface="Arial" panose="020B0604020202020204" pitchFamily="34" charset="0"/>
              <a:buChar char="•"/>
            </a:pPr>
            <a:r>
              <a:rPr lang="zh-TW" altLang="en-US" dirty="0"/>
              <a:t>Dynamic game with incomplete information</a:t>
            </a:r>
          </a:p>
          <a:p>
            <a:pPr marL="285750" indent="-285750">
              <a:buFont typeface="Arial" panose="020B0604020202020204" pitchFamily="34" charset="0"/>
              <a:buChar char="•"/>
            </a:pPr>
            <a:r>
              <a:rPr lang="zh-TW" altLang="en-US" dirty="0"/>
              <a:t>Signaling game</a:t>
            </a:r>
          </a:p>
          <a:p>
            <a:pPr marL="285750" indent="-285750">
              <a:buFont typeface="Arial" panose="020B0604020202020204" pitchFamily="34" charset="0"/>
              <a:buChar char="•"/>
            </a:pPr>
            <a:r>
              <a:rPr lang="zh-TW" altLang="en-US" dirty="0"/>
              <a:t>Adverse selection, screening mechanism</a:t>
            </a:r>
          </a:p>
          <a:p>
            <a:pPr marL="285750" indent="-285750">
              <a:buFont typeface="Arial" panose="020B0604020202020204" pitchFamily="34" charset="0"/>
              <a:buChar char="•"/>
            </a:pPr>
            <a:r>
              <a:rPr lang="zh-TW" altLang="en-US" dirty="0"/>
              <a:t>Applications in marketing: advertising ＆amp; channel</a:t>
            </a:r>
          </a:p>
          <a:p>
            <a:pPr marL="285750" indent="-285750">
              <a:buFont typeface="Arial" panose="020B0604020202020204" pitchFamily="34" charset="0"/>
              <a:buChar char="•"/>
            </a:pPr>
            <a:r>
              <a:rPr lang="zh-TW" altLang="en-US" dirty="0"/>
              <a:t>Applications Operations: pricing, quality, supply chain</a:t>
            </a:r>
          </a:p>
          <a:p>
            <a:pPr marL="285750" indent="-285750">
              <a:buFont typeface="Arial" panose="020B0604020202020204" pitchFamily="34" charset="0"/>
              <a:buChar char="•"/>
            </a:pPr>
            <a:r>
              <a:rPr lang="zh-TW" altLang="en-US" dirty="0"/>
              <a:t>Applications in R＆amp;D: Innovation race ＆amp; incentives</a:t>
            </a:r>
          </a:p>
          <a:p>
            <a:pPr marL="285750" indent="-285750">
              <a:buFont typeface="Arial" panose="020B0604020202020204" pitchFamily="34" charset="0"/>
              <a:buChar char="•"/>
            </a:pPr>
            <a:r>
              <a:rPr lang="zh-TW" altLang="en-US" dirty="0"/>
              <a:t>Applications in E-Commerce: Online bargaining ＆amp; auctions</a:t>
            </a:r>
          </a:p>
        </p:txBody>
      </p:sp>
      <p:pic>
        <p:nvPicPr>
          <p:cNvPr id="9" name="圖片 8">
            <a:extLst>
              <a:ext uri="{FF2B5EF4-FFF2-40B4-BE49-F238E27FC236}">
                <a16:creationId xmlns:a16="http://schemas.microsoft.com/office/drawing/2014/main" id="{9D412428-0731-4812-86D3-6ECF48B4EDF8}"/>
              </a:ext>
            </a:extLst>
          </p:cNvPr>
          <p:cNvPicPr>
            <a:picLocks noChangeAspect="1"/>
          </p:cNvPicPr>
          <p:nvPr/>
        </p:nvPicPr>
        <p:blipFill>
          <a:blip r:embed="rId4"/>
          <a:stretch>
            <a:fillRect/>
          </a:stretch>
        </p:blipFill>
        <p:spPr>
          <a:xfrm>
            <a:off x="0" y="77514"/>
            <a:ext cx="10687050" cy="4667250"/>
          </a:xfrm>
          <a:prstGeom prst="rect">
            <a:avLst/>
          </a:prstGeom>
        </p:spPr>
      </p:pic>
      <p:pic>
        <p:nvPicPr>
          <p:cNvPr id="10" name="圖片 9">
            <a:extLst>
              <a:ext uri="{FF2B5EF4-FFF2-40B4-BE49-F238E27FC236}">
                <a16:creationId xmlns:a16="http://schemas.microsoft.com/office/drawing/2014/main" id="{234F4C22-DA23-402C-A9BB-89E9C4FE5267}"/>
              </a:ext>
            </a:extLst>
          </p:cNvPr>
          <p:cNvPicPr>
            <a:picLocks noChangeAspect="1"/>
          </p:cNvPicPr>
          <p:nvPr/>
        </p:nvPicPr>
        <p:blipFill>
          <a:blip r:embed="rId5"/>
          <a:stretch>
            <a:fillRect/>
          </a:stretch>
        </p:blipFill>
        <p:spPr>
          <a:xfrm>
            <a:off x="0" y="4744764"/>
            <a:ext cx="10922271" cy="1823286"/>
          </a:xfrm>
          <a:prstGeom prst="rect">
            <a:avLst/>
          </a:prstGeom>
        </p:spPr>
      </p:pic>
    </p:spTree>
    <p:extLst>
      <p:ext uri="{BB962C8B-B14F-4D97-AF65-F5344CB8AC3E}">
        <p14:creationId xmlns:p14="http://schemas.microsoft.com/office/powerpoint/2010/main" val="2889619748"/>
      </p:ext>
    </p:extLst>
  </p:cSld>
  <p:clrMapOvr>
    <a:masterClrMapping/>
  </p:clrMapOvr>
  <p:transition spd="slow" advTm="3000">
    <p:rand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椭圆 51"/>
          <p:cNvSpPr/>
          <p:nvPr/>
        </p:nvSpPr>
        <p:spPr>
          <a:xfrm>
            <a:off x="1313407" y="2719606"/>
            <a:ext cx="1245608" cy="1245608"/>
          </a:xfrm>
          <a:prstGeom prst="ellipse">
            <a:avLst/>
          </a:prstGeom>
          <a:noFill/>
          <a:ln w="158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7" name="椭圆 16"/>
          <p:cNvSpPr/>
          <p:nvPr/>
        </p:nvSpPr>
        <p:spPr>
          <a:xfrm>
            <a:off x="1405281" y="2788635"/>
            <a:ext cx="1069002" cy="1069002"/>
          </a:xfrm>
          <a:prstGeom prst="ellipse">
            <a:avLst/>
          </a:prstGeom>
          <a:gradFill>
            <a:gsLst>
              <a:gs pos="100000">
                <a:schemeClr val="bg1">
                  <a:lumMod val="97000"/>
                </a:schemeClr>
              </a:gs>
              <a:gs pos="0">
                <a:schemeClr val="bg1">
                  <a:lumMod val="80000"/>
                </a:schemeClr>
              </a:gs>
            </a:gsLst>
            <a:lin ang="2700000" scaled="1"/>
          </a:gradFill>
          <a:ln w="19050">
            <a:gradFill flip="none" rotWithShape="1">
              <a:gsLst>
                <a:gs pos="0">
                  <a:schemeClr val="bg1"/>
                </a:gs>
                <a:gs pos="100000">
                  <a:schemeClr val="bg1">
                    <a:lumMod val="75000"/>
                  </a:schemeClr>
                </a:gs>
              </a:gsLst>
              <a:lin ang="2700000" scaled="1"/>
              <a:tileRect/>
            </a:grad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5" name="椭圆 54"/>
          <p:cNvSpPr/>
          <p:nvPr/>
        </p:nvSpPr>
        <p:spPr>
          <a:xfrm>
            <a:off x="2875505" y="2484864"/>
            <a:ext cx="1689468" cy="1689468"/>
          </a:xfrm>
          <a:prstGeom prst="ellipse">
            <a:avLst/>
          </a:prstGeom>
          <a:noFill/>
          <a:ln w="158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6" name="椭圆 15"/>
          <p:cNvSpPr/>
          <p:nvPr/>
        </p:nvSpPr>
        <p:spPr>
          <a:xfrm>
            <a:off x="2963726" y="2566622"/>
            <a:ext cx="1513027" cy="1513027"/>
          </a:xfrm>
          <a:prstGeom prst="ellipse">
            <a:avLst/>
          </a:prstGeom>
          <a:gradFill>
            <a:gsLst>
              <a:gs pos="100000">
                <a:schemeClr val="bg1">
                  <a:lumMod val="97000"/>
                </a:schemeClr>
              </a:gs>
              <a:gs pos="0">
                <a:schemeClr val="bg1">
                  <a:lumMod val="80000"/>
                </a:schemeClr>
              </a:gs>
            </a:gsLst>
            <a:lin ang="2700000" scaled="1"/>
          </a:gradFill>
          <a:ln w="19050">
            <a:gradFill flip="none" rotWithShape="1">
              <a:gsLst>
                <a:gs pos="0">
                  <a:schemeClr val="bg1"/>
                </a:gs>
                <a:gs pos="100000">
                  <a:schemeClr val="bg1">
                    <a:lumMod val="75000"/>
                  </a:schemeClr>
                </a:gs>
              </a:gsLst>
              <a:lin ang="2700000" scaled="1"/>
              <a:tileRect/>
            </a:grad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4" name="椭圆 63"/>
          <p:cNvSpPr/>
          <p:nvPr/>
        </p:nvSpPr>
        <p:spPr>
          <a:xfrm flipH="1">
            <a:off x="9629605" y="2719606"/>
            <a:ext cx="1245608" cy="1245608"/>
          </a:xfrm>
          <a:prstGeom prst="ellipse">
            <a:avLst/>
          </a:prstGeom>
          <a:noFill/>
          <a:ln w="158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5" name="椭圆 64"/>
          <p:cNvSpPr/>
          <p:nvPr/>
        </p:nvSpPr>
        <p:spPr>
          <a:xfrm>
            <a:off x="9714337" y="2788635"/>
            <a:ext cx="1069002" cy="1069002"/>
          </a:xfrm>
          <a:prstGeom prst="ellipse">
            <a:avLst/>
          </a:prstGeom>
          <a:gradFill>
            <a:gsLst>
              <a:gs pos="100000">
                <a:schemeClr val="bg1">
                  <a:lumMod val="97000"/>
                </a:schemeClr>
              </a:gs>
              <a:gs pos="0">
                <a:schemeClr val="bg1">
                  <a:lumMod val="80000"/>
                </a:schemeClr>
              </a:gs>
            </a:gsLst>
            <a:lin ang="2700000" scaled="1"/>
          </a:gradFill>
          <a:ln w="19050">
            <a:gradFill flip="none" rotWithShape="1">
              <a:gsLst>
                <a:gs pos="0">
                  <a:schemeClr val="bg1"/>
                </a:gs>
                <a:gs pos="100000">
                  <a:schemeClr val="bg1">
                    <a:lumMod val="75000"/>
                  </a:schemeClr>
                </a:gs>
              </a:gsLst>
              <a:lin ang="2700000" scaled="1"/>
              <a:tileRect/>
            </a:grad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6" name="椭圆 65"/>
          <p:cNvSpPr/>
          <p:nvPr/>
        </p:nvSpPr>
        <p:spPr>
          <a:xfrm flipH="1">
            <a:off x="7623647" y="2484864"/>
            <a:ext cx="1689468" cy="1689468"/>
          </a:xfrm>
          <a:prstGeom prst="ellipse">
            <a:avLst/>
          </a:prstGeom>
          <a:noFill/>
          <a:ln w="158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7" name="椭圆 66"/>
          <p:cNvSpPr/>
          <p:nvPr/>
        </p:nvSpPr>
        <p:spPr>
          <a:xfrm>
            <a:off x="7711867" y="2566622"/>
            <a:ext cx="1513027" cy="1513027"/>
          </a:xfrm>
          <a:prstGeom prst="ellipse">
            <a:avLst/>
          </a:prstGeom>
          <a:gradFill>
            <a:gsLst>
              <a:gs pos="100000">
                <a:schemeClr val="bg1">
                  <a:lumMod val="97000"/>
                </a:schemeClr>
              </a:gs>
              <a:gs pos="0">
                <a:schemeClr val="bg1">
                  <a:lumMod val="80000"/>
                </a:schemeClr>
              </a:gs>
            </a:gsLst>
            <a:lin ang="2700000" scaled="1"/>
          </a:gradFill>
          <a:ln w="19050">
            <a:gradFill flip="none" rotWithShape="1">
              <a:gsLst>
                <a:gs pos="0">
                  <a:schemeClr val="bg1"/>
                </a:gs>
                <a:gs pos="100000">
                  <a:schemeClr val="bg1">
                    <a:lumMod val="75000"/>
                  </a:schemeClr>
                </a:gs>
              </a:gsLst>
              <a:lin ang="2700000" scaled="1"/>
              <a:tileRect/>
            </a:grad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cxnSp>
        <p:nvCxnSpPr>
          <p:cNvPr id="2" name="直接连接符 1"/>
          <p:cNvCxnSpPr/>
          <p:nvPr/>
        </p:nvCxnSpPr>
        <p:spPr>
          <a:xfrm>
            <a:off x="1710190" y="5445125"/>
            <a:ext cx="8771621"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874403" y="5531123"/>
            <a:ext cx="8443195" cy="584775"/>
          </a:xfrm>
          <a:prstGeom prst="rect">
            <a:avLst/>
          </a:prstGeom>
          <a:noFill/>
        </p:spPr>
        <p:txBody>
          <a:bodyPr wrap="square" rtlCol="0">
            <a:spAutoFit/>
          </a:bodyPr>
          <a:lstStyle/>
          <a:p>
            <a:pPr algn="just"/>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制作团队，有人人都能快速提升的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培训。清晰、美观、创意、有效、超值、保密，是他们为数百家客户带来意想不到的价值。</a:t>
            </a:r>
          </a:p>
        </p:txBody>
      </p:sp>
      <p:sp>
        <p:nvSpPr>
          <p:cNvPr id="4" name="文本框 3"/>
          <p:cNvSpPr txBox="1"/>
          <p:nvPr/>
        </p:nvSpPr>
        <p:spPr>
          <a:xfrm>
            <a:off x="484190" y="846528"/>
            <a:ext cx="4137021" cy="584775"/>
          </a:xfrm>
          <a:prstGeom prst="rect">
            <a:avLst/>
          </a:prstGeom>
          <a:noFill/>
        </p:spPr>
        <p:txBody>
          <a:bodyPr wrap="square" rtlCol="0">
            <a:spAutoFit/>
          </a:bodyPr>
          <a:lstStyle/>
          <a:p>
            <a:pPr algn="ctr"/>
            <a:r>
              <a:rPr lang="en-US" altLang="zh-CN" sz="32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YOUR TITTLE HERE</a:t>
            </a:r>
            <a:endParaRPr lang="zh-CN" altLang="en-US" sz="32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endParaRPr>
          </a:p>
        </p:txBody>
      </p:sp>
      <p:grpSp>
        <p:nvGrpSpPr>
          <p:cNvPr id="129" name="组合 128"/>
          <p:cNvGrpSpPr/>
          <p:nvPr/>
        </p:nvGrpSpPr>
        <p:grpSpPr>
          <a:xfrm>
            <a:off x="4982374" y="2208496"/>
            <a:ext cx="2227648" cy="2227648"/>
            <a:chOff x="4982374" y="2208496"/>
            <a:chExt cx="2227648" cy="2227648"/>
          </a:xfrm>
          <a:effectLst>
            <a:outerShdw blurRad="101600" dist="50800" dir="2700000" algn="tl" rotWithShape="0">
              <a:prstClr val="black">
                <a:alpha val="40000"/>
              </a:prstClr>
            </a:outerShdw>
          </a:effectLst>
        </p:grpSpPr>
        <p:sp>
          <p:nvSpPr>
            <p:cNvPr id="5" name="椭圆 4"/>
            <p:cNvSpPr/>
            <p:nvPr/>
          </p:nvSpPr>
          <p:spPr>
            <a:xfrm>
              <a:off x="4982374" y="2208496"/>
              <a:ext cx="2227648" cy="2227648"/>
            </a:xfrm>
            <a:prstGeom prst="ellipse">
              <a:avLst/>
            </a:prstGeom>
            <a:gradFill>
              <a:gsLst>
                <a:gs pos="0">
                  <a:schemeClr val="bg1">
                    <a:lumMod val="97000"/>
                  </a:schemeClr>
                </a:gs>
                <a:gs pos="100000">
                  <a:schemeClr val="bg1">
                    <a:lumMod val="76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nvGrpSpPr>
            <p:cNvPr id="6" name="Group 35"/>
            <p:cNvGrpSpPr>
              <a:grpSpLocks noChangeAspect="1"/>
            </p:cNvGrpSpPr>
            <p:nvPr/>
          </p:nvGrpSpPr>
          <p:grpSpPr bwMode="auto">
            <a:xfrm>
              <a:off x="5112459" y="2218471"/>
              <a:ext cx="2016983" cy="1955861"/>
              <a:chOff x="3477" y="1809"/>
              <a:chExt cx="726" cy="704"/>
            </a:xfrm>
            <a:noFill/>
          </p:grpSpPr>
          <p:sp>
            <p:nvSpPr>
              <p:cNvPr id="7" name="Freeform 36"/>
              <p:cNvSpPr>
                <a:spLocks/>
              </p:cNvSpPr>
              <p:nvPr/>
            </p:nvSpPr>
            <p:spPr bwMode="auto">
              <a:xfrm>
                <a:off x="3928" y="1833"/>
                <a:ext cx="15" cy="12"/>
              </a:xfrm>
              <a:custGeom>
                <a:avLst/>
                <a:gdLst>
                  <a:gd name="T0" fmla="*/ 5 w 6"/>
                  <a:gd name="T1" fmla="*/ 0 h 5"/>
                  <a:gd name="T2" fmla="*/ 0 w 6"/>
                  <a:gd name="T3" fmla="*/ 0 h 5"/>
                  <a:gd name="T4" fmla="*/ 0 w 6"/>
                  <a:gd name="T5" fmla="*/ 3 h 5"/>
                  <a:gd name="T6" fmla="*/ 0 w 6"/>
                  <a:gd name="T7" fmla="*/ 4 h 5"/>
                  <a:gd name="T8" fmla="*/ 0 w 6"/>
                  <a:gd name="T9" fmla="*/ 5 h 5"/>
                  <a:gd name="T10" fmla="*/ 1 w 6"/>
                  <a:gd name="T11" fmla="*/ 5 h 5"/>
                  <a:gd name="T12" fmla="*/ 5 w 6"/>
                  <a:gd name="T13" fmla="*/ 5 h 5"/>
                  <a:gd name="T14" fmla="*/ 6 w 6"/>
                  <a:gd name="T15" fmla="*/ 5 h 5"/>
                  <a:gd name="T16" fmla="*/ 6 w 6"/>
                  <a:gd name="T17" fmla="*/ 5 h 5"/>
                  <a:gd name="T18" fmla="*/ 6 w 6"/>
                  <a:gd name="T19" fmla="*/ 5 h 5"/>
                  <a:gd name="T20" fmla="*/ 6 w 6"/>
                  <a:gd name="T21" fmla="*/ 4 h 5"/>
                  <a:gd name="T22" fmla="*/ 6 w 6"/>
                  <a:gd name="T23" fmla="*/ 3 h 5"/>
                  <a:gd name="T24" fmla="*/ 6 w 6"/>
                  <a:gd name="T25" fmla="*/ 3 h 5"/>
                  <a:gd name="T26" fmla="*/ 5 w 6"/>
                  <a:gd name="T27" fmla="*/ 2 h 5"/>
                  <a:gd name="T28" fmla="*/ 5 w 6"/>
                  <a:gd name="T29" fmla="*/ 2 h 5"/>
                  <a:gd name="T30" fmla="*/ 5 w 6"/>
                  <a:gd name="T31" fmla="*/ 1 h 5"/>
                  <a:gd name="T32" fmla="*/ 5 w 6"/>
                  <a:gd name="T3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5">
                    <a:moveTo>
                      <a:pt x="5" y="0"/>
                    </a:moveTo>
                    <a:cubicBezTo>
                      <a:pt x="0" y="0"/>
                      <a:pt x="0" y="0"/>
                      <a:pt x="0" y="0"/>
                    </a:cubicBezTo>
                    <a:cubicBezTo>
                      <a:pt x="0" y="3"/>
                      <a:pt x="0" y="3"/>
                      <a:pt x="0" y="3"/>
                    </a:cubicBezTo>
                    <a:cubicBezTo>
                      <a:pt x="0" y="4"/>
                      <a:pt x="0" y="4"/>
                      <a:pt x="0" y="4"/>
                    </a:cubicBezTo>
                    <a:cubicBezTo>
                      <a:pt x="0" y="4"/>
                      <a:pt x="0" y="4"/>
                      <a:pt x="0" y="5"/>
                    </a:cubicBezTo>
                    <a:cubicBezTo>
                      <a:pt x="1" y="5"/>
                      <a:pt x="1" y="5"/>
                      <a:pt x="1" y="5"/>
                    </a:cubicBezTo>
                    <a:cubicBezTo>
                      <a:pt x="5" y="5"/>
                      <a:pt x="5" y="5"/>
                      <a:pt x="5" y="5"/>
                    </a:cubicBezTo>
                    <a:cubicBezTo>
                      <a:pt x="6" y="5"/>
                      <a:pt x="6" y="5"/>
                      <a:pt x="6" y="5"/>
                    </a:cubicBezTo>
                    <a:cubicBezTo>
                      <a:pt x="6" y="5"/>
                      <a:pt x="6" y="5"/>
                      <a:pt x="6" y="5"/>
                    </a:cubicBezTo>
                    <a:cubicBezTo>
                      <a:pt x="6" y="5"/>
                      <a:pt x="6" y="5"/>
                      <a:pt x="6" y="5"/>
                    </a:cubicBezTo>
                    <a:cubicBezTo>
                      <a:pt x="6" y="4"/>
                      <a:pt x="6" y="4"/>
                      <a:pt x="6" y="4"/>
                    </a:cubicBezTo>
                    <a:cubicBezTo>
                      <a:pt x="6" y="4"/>
                      <a:pt x="6" y="4"/>
                      <a:pt x="6" y="3"/>
                    </a:cubicBezTo>
                    <a:cubicBezTo>
                      <a:pt x="6" y="3"/>
                      <a:pt x="6" y="3"/>
                      <a:pt x="6" y="3"/>
                    </a:cubicBezTo>
                    <a:cubicBezTo>
                      <a:pt x="6" y="3"/>
                      <a:pt x="6" y="3"/>
                      <a:pt x="5" y="2"/>
                    </a:cubicBezTo>
                    <a:cubicBezTo>
                      <a:pt x="5" y="2"/>
                      <a:pt x="5" y="2"/>
                      <a:pt x="5" y="2"/>
                    </a:cubicBezTo>
                    <a:cubicBezTo>
                      <a:pt x="5" y="1"/>
                      <a:pt x="5" y="1"/>
                      <a:pt x="5" y="1"/>
                    </a:cubicBezTo>
                    <a:cubicBezTo>
                      <a:pt x="5" y="0"/>
                      <a:pt x="5" y="0"/>
                      <a:pt x="5" y="0"/>
                    </a:cubicBezTo>
                  </a:path>
                </a:pathLst>
              </a:custGeom>
              <a:grpFill/>
              <a:ln w="12700">
                <a:solidFill>
                  <a:schemeClr val="bg1">
                    <a:lumMod val="65000"/>
                  </a:schemeClr>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 name="Freeform 37"/>
              <p:cNvSpPr>
                <a:spLocks/>
              </p:cNvSpPr>
              <p:nvPr/>
            </p:nvSpPr>
            <p:spPr bwMode="auto">
              <a:xfrm>
                <a:off x="3928" y="1840"/>
                <a:ext cx="34" cy="33"/>
              </a:xfrm>
              <a:custGeom>
                <a:avLst/>
                <a:gdLst>
                  <a:gd name="T0" fmla="*/ 7 w 14"/>
                  <a:gd name="T1" fmla="*/ 0 h 14"/>
                  <a:gd name="T2" fmla="*/ 6 w 14"/>
                  <a:gd name="T3" fmla="*/ 0 h 14"/>
                  <a:gd name="T4" fmla="*/ 6 w 14"/>
                  <a:gd name="T5" fmla="*/ 1 h 14"/>
                  <a:gd name="T6" fmla="*/ 6 w 14"/>
                  <a:gd name="T7" fmla="*/ 2 h 14"/>
                  <a:gd name="T8" fmla="*/ 6 w 14"/>
                  <a:gd name="T9" fmla="*/ 2 h 14"/>
                  <a:gd name="T10" fmla="*/ 6 w 14"/>
                  <a:gd name="T11" fmla="*/ 2 h 14"/>
                  <a:gd name="T12" fmla="*/ 5 w 14"/>
                  <a:gd name="T13" fmla="*/ 3 h 14"/>
                  <a:gd name="T14" fmla="*/ 5 w 14"/>
                  <a:gd name="T15" fmla="*/ 3 h 14"/>
                  <a:gd name="T16" fmla="*/ 4 w 14"/>
                  <a:gd name="T17" fmla="*/ 3 h 14"/>
                  <a:gd name="T18" fmla="*/ 4 w 14"/>
                  <a:gd name="T19" fmla="*/ 3 h 14"/>
                  <a:gd name="T20" fmla="*/ 3 w 14"/>
                  <a:gd name="T21" fmla="*/ 3 h 14"/>
                  <a:gd name="T22" fmla="*/ 3 w 14"/>
                  <a:gd name="T23" fmla="*/ 4 h 14"/>
                  <a:gd name="T24" fmla="*/ 3 w 14"/>
                  <a:gd name="T25" fmla="*/ 4 h 14"/>
                  <a:gd name="T26" fmla="*/ 3 w 14"/>
                  <a:gd name="T27" fmla="*/ 4 h 14"/>
                  <a:gd name="T28" fmla="*/ 3 w 14"/>
                  <a:gd name="T29" fmla="*/ 4 h 14"/>
                  <a:gd name="T30" fmla="*/ 2 w 14"/>
                  <a:gd name="T31" fmla="*/ 4 h 14"/>
                  <a:gd name="T32" fmla="*/ 1 w 14"/>
                  <a:gd name="T33" fmla="*/ 4 h 14"/>
                  <a:gd name="T34" fmla="*/ 0 w 14"/>
                  <a:gd name="T35" fmla="*/ 5 h 14"/>
                  <a:gd name="T36" fmla="*/ 0 w 14"/>
                  <a:gd name="T37" fmla="*/ 6 h 14"/>
                  <a:gd name="T38" fmla="*/ 0 w 14"/>
                  <a:gd name="T39" fmla="*/ 6 h 14"/>
                  <a:gd name="T40" fmla="*/ 0 w 14"/>
                  <a:gd name="T41" fmla="*/ 9 h 14"/>
                  <a:gd name="T42" fmla="*/ 1 w 14"/>
                  <a:gd name="T43" fmla="*/ 9 h 14"/>
                  <a:gd name="T44" fmla="*/ 1 w 14"/>
                  <a:gd name="T45" fmla="*/ 9 h 14"/>
                  <a:gd name="T46" fmla="*/ 1 w 14"/>
                  <a:gd name="T47" fmla="*/ 9 h 14"/>
                  <a:gd name="T48" fmla="*/ 1 w 14"/>
                  <a:gd name="T49" fmla="*/ 9 h 14"/>
                  <a:gd name="T50" fmla="*/ 1 w 14"/>
                  <a:gd name="T51" fmla="*/ 11 h 14"/>
                  <a:gd name="T52" fmla="*/ 2 w 14"/>
                  <a:gd name="T53" fmla="*/ 11 h 14"/>
                  <a:gd name="T54" fmla="*/ 3 w 14"/>
                  <a:gd name="T55" fmla="*/ 11 h 14"/>
                  <a:gd name="T56" fmla="*/ 3 w 14"/>
                  <a:gd name="T57" fmla="*/ 11 h 14"/>
                  <a:gd name="T58" fmla="*/ 3 w 14"/>
                  <a:gd name="T59" fmla="*/ 11 h 14"/>
                  <a:gd name="T60" fmla="*/ 3 w 14"/>
                  <a:gd name="T61" fmla="*/ 13 h 14"/>
                  <a:gd name="T62" fmla="*/ 5 w 14"/>
                  <a:gd name="T63" fmla="*/ 13 h 14"/>
                  <a:gd name="T64" fmla="*/ 6 w 14"/>
                  <a:gd name="T65" fmla="*/ 14 h 14"/>
                  <a:gd name="T66" fmla="*/ 7 w 14"/>
                  <a:gd name="T67" fmla="*/ 14 h 14"/>
                  <a:gd name="T68" fmla="*/ 9 w 14"/>
                  <a:gd name="T69" fmla="*/ 13 h 14"/>
                  <a:gd name="T70" fmla="*/ 10 w 14"/>
                  <a:gd name="T71" fmla="*/ 13 h 14"/>
                  <a:gd name="T72" fmla="*/ 10 w 14"/>
                  <a:gd name="T73" fmla="*/ 12 h 14"/>
                  <a:gd name="T74" fmla="*/ 11 w 14"/>
                  <a:gd name="T75" fmla="*/ 12 h 14"/>
                  <a:gd name="T76" fmla="*/ 12 w 14"/>
                  <a:gd name="T77" fmla="*/ 12 h 14"/>
                  <a:gd name="T78" fmla="*/ 13 w 14"/>
                  <a:gd name="T79" fmla="*/ 8 h 14"/>
                  <a:gd name="T80" fmla="*/ 13 w 14"/>
                  <a:gd name="T81" fmla="*/ 7 h 14"/>
                  <a:gd name="T82" fmla="*/ 12 w 14"/>
                  <a:gd name="T83" fmla="*/ 5 h 14"/>
                  <a:gd name="T84" fmla="*/ 12 w 14"/>
                  <a:gd name="T85" fmla="*/ 5 h 14"/>
                  <a:gd name="T86" fmla="*/ 12 w 14"/>
                  <a:gd name="T87" fmla="*/ 5 h 14"/>
                  <a:gd name="T88" fmla="*/ 13 w 14"/>
                  <a:gd name="T89" fmla="*/ 4 h 14"/>
                  <a:gd name="T90" fmla="*/ 13 w 14"/>
                  <a:gd name="T91" fmla="*/ 2 h 14"/>
                  <a:gd name="T92" fmla="*/ 13 w 14"/>
                  <a:gd name="T93" fmla="*/ 2 h 14"/>
                  <a:gd name="T94" fmla="*/ 12 w 14"/>
                  <a:gd name="T95" fmla="*/ 2 h 14"/>
                  <a:gd name="T96" fmla="*/ 12 w 14"/>
                  <a:gd name="T97" fmla="*/ 1 h 14"/>
                  <a:gd name="T98" fmla="*/ 11 w 14"/>
                  <a:gd name="T99" fmla="*/ 1 h 14"/>
                  <a:gd name="T100" fmla="*/ 8 w 14"/>
                  <a:gd name="T101" fmla="*/ 0 h 14"/>
                  <a:gd name="T102" fmla="*/ 8 w 14"/>
                  <a:gd name="T103" fmla="*/ 0 h 14"/>
                  <a:gd name="T104" fmla="*/ 7 w 14"/>
                  <a:gd name="T105" fmla="*/ 0 h 14"/>
                  <a:gd name="T106" fmla="*/ 7 w 14"/>
                  <a:gd name="T107" fmla="*/ 0 h 14"/>
                  <a:gd name="T108" fmla="*/ 7 w 14"/>
                  <a:gd name="T10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 h="14">
                    <a:moveTo>
                      <a:pt x="7" y="0"/>
                    </a:moveTo>
                    <a:cubicBezTo>
                      <a:pt x="7" y="0"/>
                      <a:pt x="6" y="0"/>
                      <a:pt x="6" y="0"/>
                    </a:cubicBezTo>
                    <a:cubicBezTo>
                      <a:pt x="6" y="1"/>
                      <a:pt x="6" y="1"/>
                      <a:pt x="6" y="1"/>
                    </a:cubicBezTo>
                    <a:cubicBezTo>
                      <a:pt x="6" y="2"/>
                      <a:pt x="6" y="2"/>
                      <a:pt x="6" y="2"/>
                    </a:cubicBezTo>
                    <a:cubicBezTo>
                      <a:pt x="6" y="2"/>
                      <a:pt x="6" y="2"/>
                      <a:pt x="6" y="2"/>
                    </a:cubicBezTo>
                    <a:cubicBezTo>
                      <a:pt x="6" y="2"/>
                      <a:pt x="6" y="2"/>
                      <a:pt x="6" y="2"/>
                    </a:cubicBezTo>
                    <a:cubicBezTo>
                      <a:pt x="5" y="3"/>
                      <a:pt x="5" y="3"/>
                      <a:pt x="5" y="3"/>
                    </a:cubicBezTo>
                    <a:cubicBezTo>
                      <a:pt x="5" y="3"/>
                      <a:pt x="5" y="3"/>
                      <a:pt x="5" y="3"/>
                    </a:cubicBezTo>
                    <a:cubicBezTo>
                      <a:pt x="4" y="3"/>
                      <a:pt x="4" y="3"/>
                      <a:pt x="4" y="3"/>
                    </a:cubicBezTo>
                    <a:cubicBezTo>
                      <a:pt x="4" y="3"/>
                      <a:pt x="4" y="3"/>
                      <a:pt x="4" y="3"/>
                    </a:cubicBezTo>
                    <a:cubicBezTo>
                      <a:pt x="3" y="3"/>
                      <a:pt x="3" y="3"/>
                      <a:pt x="3" y="3"/>
                    </a:cubicBezTo>
                    <a:cubicBezTo>
                      <a:pt x="3" y="4"/>
                      <a:pt x="3" y="4"/>
                      <a:pt x="3" y="4"/>
                    </a:cubicBezTo>
                    <a:cubicBezTo>
                      <a:pt x="3" y="4"/>
                      <a:pt x="3" y="4"/>
                      <a:pt x="3" y="4"/>
                    </a:cubicBezTo>
                    <a:cubicBezTo>
                      <a:pt x="3" y="4"/>
                      <a:pt x="3" y="4"/>
                      <a:pt x="3" y="4"/>
                    </a:cubicBezTo>
                    <a:cubicBezTo>
                      <a:pt x="3" y="4"/>
                      <a:pt x="3" y="4"/>
                      <a:pt x="3" y="4"/>
                    </a:cubicBezTo>
                    <a:cubicBezTo>
                      <a:pt x="2" y="4"/>
                      <a:pt x="2" y="4"/>
                      <a:pt x="2" y="4"/>
                    </a:cubicBezTo>
                    <a:cubicBezTo>
                      <a:pt x="1" y="4"/>
                      <a:pt x="1" y="4"/>
                      <a:pt x="1" y="4"/>
                    </a:cubicBezTo>
                    <a:cubicBezTo>
                      <a:pt x="1" y="4"/>
                      <a:pt x="1" y="4"/>
                      <a:pt x="0" y="5"/>
                    </a:cubicBezTo>
                    <a:cubicBezTo>
                      <a:pt x="0" y="5"/>
                      <a:pt x="0" y="6"/>
                      <a:pt x="0" y="6"/>
                    </a:cubicBezTo>
                    <a:cubicBezTo>
                      <a:pt x="0" y="6"/>
                      <a:pt x="0" y="6"/>
                      <a:pt x="0" y="6"/>
                    </a:cubicBezTo>
                    <a:cubicBezTo>
                      <a:pt x="0" y="9"/>
                      <a:pt x="0" y="9"/>
                      <a:pt x="0" y="9"/>
                    </a:cubicBezTo>
                    <a:cubicBezTo>
                      <a:pt x="1" y="9"/>
                      <a:pt x="1" y="9"/>
                      <a:pt x="1" y="9"/>
                    </a:cubicBezTo>
                    <a:cubicBezTo>
                      <a:pt x="1" y="9"/>
                      <a:pt x="1" y="9"/>
                      <a:pt x="1" y="9"/>
                    </a:cubicBezTo>
                    <a:cubicBezTo>
                      <a:pt x="1" y="9"/>
                      <a:pt x="1" y="9"/>
                      <a:pt x="1" y="9"/>
                    </a:cubicBezTo>
                    <a:cubicBezTo>
                      <a:pt x="1" y="9"/>
                      <a:pt x="1" y="9"/>
                      <a:pt x="1" y="9"/>
                    </a:cubicBezTo>
                    <a:cubicBezTo>
                      <a:pt x="1" y="11"/>
                      <a:pt x="1" y="11"/>
                      <a:pt x="1" y="11"/>
                    </a:cubicBezTo>
                    <a:cubicBezTo>
                      <a:pt x="2" y="11"/>
                      <a:pt x="2" y="11"/>
                      <a:pt x="2" y="11"/>
                    </a:cubicBezTo>
                    <a:cubicBezTo>
                      <a:pt x="3" y="11"/>
                      <a:pt x="3" y="11"/>
                      <a:pt x="3" y="11"/>
                    </a:cubicBezTo>
                    <a:cubicBezTo>
                      <a:pt x="3" y="11"/>
                      <a:pt x="3" y="11"/>
                      <a:pt x="3" y="11"/>
                    </a:cubicBezTo>
                    <a:cubicBezTo>
                      <a:pt x="3" y="11"/>
                      <a:pt x="3" y="11"/>
                      <a:pt x="3" y="11"/>
                    </a:cubicBezTo>
                    <a:cubicBezTo>
                      <a:pt x="3" y="12"/>
                      <a:pt x="3" y="12"/>
                      <a:pt x="3" y="13"/>
                    </a:cubicBezTo>
                    <a:cubicBezTo>
                      <a:pt x="4" y="13"/>
                      <a:pt x="5" y="13"/>
                      <a:pt x="5" y="13"/>
                    </a:cubicBezTo>
                    <a:cubicBezTo>
                      <a:pt x="6" y="14"/>
                      <a:pt x="6" y="14"/>
                      <a:pt x="6" y="14"/>
                    </a:cubicBezTo>
                    <a:cubicBezTo>
                      <a:pt x="7" y="14"/>
                      <a:pt x="7" y="14"/>
                      <a:pt x="7" y="14"/>
                    </a:cubicBezTo>
                    <a:cubicBezTo>
                      <a:pt x="8" y="14"/>
                      <a:pt x="9" y="13"/>
                      <a:pt x="9" y="13"/>
                    </a:cubicBezTo>
                    <a:cubicBezTo>
                      <a:pt x="10" y="13"/>
                      <a:pt x="10" y="13"/>
                      <a:pt x="10" y="13"/>
                    </a:cubicBezTo>
                    <a:cubicBezTo>
                      <a:pt x="10" y="12"/>
                      <a:pt x="10" y="12"/>
                      <a:pt x="10" y="12"/>
                    </a:cubicBezTo>
                    <a:cubicBezTo>
                      <a:pt x="11" y="12"/>
                      <a:pt x="11" y="12"/>
                      <a:pt x="11" y="12"/>
                    </a:cubicBezTo>
                    <a:cubicBezTo>
                      <a:pt x="12" y="12"/>
                      <a:pt x="12" y="12"/>
                      <a:pt x="12" y="12"/>
                    </a:cubicBezTo>
                    <a:cubicBezTo>
                      <a:pt x="13" y="11"/>
                      <a:pt x="14" y="9"/>
                      <a:pt x="13" y="8"/>
                    </a:cubicBezTo>
                    <a:cubicBezTo>
                      <a:pt x="13" y="7"/>
                      <a:pt x="13" y="7"/>
                      <a:pt x="13" y="7"/>
                    </a:cubicBezTo>
                    <a:cubicBezTo>
                      <a:pt x="12" y="6"/>
                      <a:pt x="12" y="6"/>
                      <a:pt x="12" y="5"/>
                    </a:cubicBezTo>
                    <a:cubicBezTo>
                      <a:pt x="12" y="5"/>
                      <a:pt x="12" y="5"/>
                      <a:pt x="12" y="5"/>
                    </a:cubicBezTo>
                    <a:cubicBezTo>
                      <a:pt x="12" y="5"/>
                      <a:pt x="12" y="5"/>
                      <a:pt x="12" y="5"/>
                    </a:cubicBezTo>
                    <a:cubicBezTo>
                      <a:pt x="13" y="5"/>
                      <a:pt x="13" y="5"/>
                      <a:pt x="13" y="4"/>
                    </a:cubicBezTo>
                    <a:cubicBezTo>
                      <a:pt x="13" y="2"/>
                      <a:pt x="13" y="2"/>
                      <a:pt x="13" y="2"/>
                    </a:cubicBezTo>
                    <a:cubicBezTo>
                      <a:pt x="13" y="2"/>
                      <a:pt x="13" y="2"/>
                      <a:pt x="13" y="2"/>
                    </a:cubicBezTo>
                    <a:cubicBezTo>
                      <a:pt x="12" y="2"/>
                      <a:pt x="12" y="2"/>
                      <a:pt x="12" y="2"/>
                    </a:cubicBezTo>
                    <a:cubicBezTo>
                      <a:pt x="12" y="1"/>
                      <a:pt x="12" y="1"/>
                      <a:pt x="12" y="1"/>
                    </a:cubicBezTo>
                    <a:cubicBezTo>
                      <a:pt x="11" y="1"/>
                      <a:pt x="11" y="1"/>
                      <a:pt x="11" y="1"/>
                    </a:cubicBezTo>
                    <a:cubicBezTo>
                      <a:pt x="10" y="0"/>
                      <a:pt x="9" y="0"/>
                      <a:pt x="8" y="0"/>
                    </a:cubicBezTo>
                    <a:cubicBezTo>
                      <a:pt x="8" y="0"/>
                      <a:pt x="8" y="0"/>
                      <a:pt x="8" y="0"/>
                    </a:cubicBezTo>
                    <a:cubicBezTo>
                      <a:pt x="7" y="0"/>
                      <a:pt x="7" y="0"/>
                      <a:pt x="7" y="0"/>
                    </a:cubicBezTo>
                    <a:cubicBezTo>
                      <a:pt x="7" y="0"/>
                      <a:pt x="7" y="0"/>
                      <a:pt x="7" y="0"/>
                    </a:cubicBezTo>
                    <a:cubicBezTo>
                      <a:pt x="7" y="0"/>
                      <a:pt x="7" y="0"/>
                      <a:pt x="7" y="0"/>
                    </a:cubicBezTo>
                  </a:path>
                </a:pathLst>
              </a:custGeom>
              <a:grpFill/>
              <a:ln w="12700">
                <a:solidFill>
                  <a:schemeClr val="bg1">
                    <a:lumMod val="65000"/>
                  </a:schemeClr>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 name="Freeform 38"/>
              <p:cNvSpPr>
                <a:spLocks/>
              </p:cNvSpPr>
              <p:nvPr/>
            </p:nvSpPr>
            <p:spPr bwMode="auto">
              <a:xfrm>
                <a:off x="3959" y="1847"/>
                <a:ext cx="22" cy="19"/>
              </a:xfrm>
              <a:custGeom>
                <a:avLst/>
                <a:gdLst>
                  <a:gd name="T0" fmla="*/ 4 w 9"/>
                  <a:gd name="T1" fmla="*/ 0 h 8"/>
                  <a:gd name="T2" fmla="*/ 0 w 9"/>
                  <a:gd name="T3" fmla="*/ 1 h 8"/>
                  <a:gd name="T4" fmla="*/ 0 w 9"/>
                  <a:gd name="T5" fmla="*/ 2 h 8"/>
                  <a:gd name="T6" fmla="*/ 1 w 9"/>
                  <a:gd name="T7" fmla="*/ 3 h 8"/>
                  <a:gd name="T8" fmla="*/ 2 w 9"/>
                  <a:gd name="T9" fmla="*/ 4 h 8"/>
                  <a:gd name="T10" fmla="*/ 3 w 9"/>
                  <a:gd name="T11" fmla="*/ 5 h 8"/>
                  <a:gd name="T12" fmla="*/ 3 w 9"/>
                  <a:gd name="T13" fmla="*/ 6 h 8"/>
                  <a:gd name="T14" fmla="*/ 4 w 9"/>
                  <a:gd name="T15" fmla="*/ 6 h 8"/>
                  <a:gd name="T16" fmla="*/ 4 w 9"/>
                  <a:gd name="T17" fmla="*/ 6 h 8"/>
                  <a:gd name="T18" fmla="*/ 4 w 9"/>
                  <a:gd name="T19" fmla="*/ 7 h 8"/>
                  <a:gd name="T20" fmla="*/ 4 w 9"/>
                  <a:gd name="T21" fmla="*/ 7 h 8"/>
                  <a:gd name="T22" fmla="*/ 6 w 9"/>
                  <a:gd name="T23" fmla="*/ 7 h 8"/>
                  <a:gd name="T24" fmla="*/ 6 w 9"/>
                  <a:gd name="T25" fmla="*/ 8 h 8"/>
                  <a:gd name="T26" fmla="*/ 9 w 9"/>
                  <a:gd name="T27" fmla="*/ 6 h 8"/>
                  <a:gd name="T28" fmla="*/ 9 w 9"/>
                  <a:gd name="T29" fmla="*/ 3 h 8"/>
                  <a:gd name="T30" fmla="*/ 9 w 9"/>
                  <a:gd name="T31" fmla="*/ 2 h 8"/>
                  <a:gd name="T32" fmla="*/ 9 w 9"/>
                  <a:gd name="T33" fmla="*/ 1 h 8"/>
                  <a:gd name="T34" fmla="*/ 8 w 9"/>
                  <a:gd name="T35" fmla="*/ 1 h 8"/>
                  <a:gd name="T36" fmla="*/ 7 w 9"/>
                  <a:gd name="T37" fmla="*/ 1 h 8"/>
                  <a:gd name="T38" fmla="*/ 7 w 9"/>
                  <a:gd name="T39" fmla="*/ 1 h 8"/>
                  <a:gd name="T40" fmla="*/ 7 w 9"/>
                  <a:gd name="T41" fmla="*/ 1 h 8"/>
                  <a:gd name="T42" fmla="*/ 8 w 9"/>
                  <a:gd name="T43" fmla="*/ 0 h 8"/>
                  <a:gd name="T44" fmla="*/ 7 w 9"/>
                  <a:gd name="T45" fmla="*/ 0 h 8"/>
                  <a:gd name="T46" fmla="*/ 5 w 9"/>
                  <a:gd name="T47" fmla="*/ 0 h 8"/>
                  <a:gd name="T48" fmla="*/ 4 w 9"/>
                  <a:gd name="T4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 h="8">
                    <a:moveTo>
                      <a:pt x="4" y="0"/>
                    </a:moveTo>
                    <a:cubicBezTo>
                      <a:pt x="3" y="0"/>
                      <a:pt x="1" y="0"/>
                      <a:pt x="0" y="1"/>
                    </a:cubicBezTo>
                    <a:cubicBezTo>
                      <a:pt x="0" y="1"/>
                      <a:pt x="0" y="2"/>
                      <a:pt x="0" y="2"/>
                    </a:cubicBezTo>
                    <a:cubicBezTo>
                      <a:pt x="0" y="3"/>
                      <a:pt x="0" y="3"/>
                      <a:pt x="1" y="3"/>
                    </a:cubicBezTo>
                    <a:cubicBezTo>
                      <a:pt x="2" y="4"/>
                      <a:pt x="2" y="4"/>
                      <a:pt x="2" y="4"/>
                    </a:cubicBezTo>
                    <a:cubicBezTo>
                      <a:pt x="2" y="4"/>
                      <a:pt x="3" y="5"/>
                      <a:pt x="3" y="5"/>
                    </a:cubicBezTo>
                    <a:cubicBezTo>
                      <a:pt x="3" y="6"/>
                      <a:pt x="3" y="6"/>
                      <a:pt x="3" y="6"/>
                    </a:cubicBezTo>
                    <a:cubicBezTo>
                      <a:pt x="4" y="6"/>
                      <a:pt x="4" y="6"/>
                      <a:pt x="4" y="6"/>
                    </a:cubicBezTo>
                    <a:cubicBezTo>
                      <a:pt x="4" y="6"/>
                      <a:pt x="4" y="6"/>
                      <a:pt x="4" y="6"/>
                    </a:cubicBezTo>
                    <a:cubicBezTo>
                      <a:pt x="4" y="6"/>
                      <a:pt x="4" y="6"/>
                      <a:pt x="4" y="7"/>
                    </a:cubicBezTo>
                    <a:cubicBezTo>
                      <a:pt x="4" y="7"/>
                      <a:pt x="4" y="7"/>
                      <a:pt x="4" y="7"/>
                    </a:cubicBezTo>
                    <a:cubicBezTo>
                      <a:pt x="6" y="7"/>
                      <a:pt x="6" y="7"/>
                      <a:pt x="6" y="7"/>
                    </a:cubicBezTo>
                    <a:cubicBezTo>
                      <a:pt x="6" y="8"/>
                      <a:pt x="6" y="8"/>
                      <a:pt x="6" y="8"/>
                    </a:cubicBezTo>
                    <a:cubicBezTo>
                      <a:pt x="7" y="8"/>
                      <a:pt x="8" y="7"/>
                      <a:pt x="9" y="6"/>
                    </a:cubicBezTo>
                    <a:cubicBezTo>
                      <a:pt x="9" y="5"/>
                      <a:pt x="9" y="4"/>
                      <a:pt x="9" y="3"/>
                    </a:cubicBezTo>
                    <a:cubicBezTo>
                      <a:pt x="9" y="2"/>
                      <a:pt x="9" y="2"/>
                      <a:pt x="9" y="2"/>
                    </a:cubicBezTo>
                    <a:cubicBezTo>
                      <a:pt x="9" y="1"/>
                      <a:pt x="9" y="1"/>
                      <a:pt x="9" y="1"/>
                    </a:cubicBezTo>
                    <a:cubicBezTo>
                      <a:pt x="8" y="1"/>
                      <a:pt x="8" y="1"/>
                      <a:pt x="8" y="1"/>
                    </a:cubicBezTo>
                    <a:cubicBezTo>
                      <a:pt x="8" y="1"/>
                      <a:pt x="8" y="1"/>
                      <a:pt x="7" y="1"/>
                    </a:cubicBezTo>
                    <a:cubicBezTo>
                      <a:pt x="7" y="1"/>
                      <a:pt x="7" y="1"/>
                      <a:pt x="7" y="1"/>
                    </a:cubicBezTo>
                    <a:cubicBezTo>
                      <a:pt x="7" y="1"/>
                      <a:pt x="7" y="1"/>
                      <a:pt x="7" y="1"/>
                    </a:cubicBezTo>
                    <a:cubicBezTo>
                      <a:pt x="8" y="0"/>
                      <a:pt x="8" y="0"/>
                      <a:pt x="8" y="0"/>
                    </a:cubicBezTo>
                    <a:cubicBezTo>
                      <a:pt x="7" y="0"/>
                      <a:pt x="7" y="0"/>
                      <a:pt x="7" y="0"/>
                    </a:cubicBezTo>
                    <a:cubicBezTo>
                      <a:pt x="6" y="0"/>
                      <a:pt x="6" y="0"/>
                      <a:pt x="5" y="0"/>
                    </a:cubicBezTo>
                    <a:cubicBezTo>
                      <a:pt x="5" y="0"/>
                      <a:pt x="4" y="0"/>
                      <a:pt x="4" y="0"/>
                    </a:cubicBezTo>
                  </a:path>
                </a:pathLst>
              </a:custGeom>
              <a:grpFill/>
              <a:ln w="12700">
                <a:solidFill>
                  <a:schemeClr val="bg1">
                    <a:lumMod val="65000"/>
                  </a:schemeClr>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 name="Freeform 39"/>
              <p:cNvSpPr>
                <a:spLocks/>
              </p:cNvSpPr>
              <p:nvPr/>
            </p:nvSpPr>
            <p:spPr bwMode="auto">
              <a:xfrm>
                <a:off x="3959" y="1864"/>
                <a:ext cx="22" cy="14"/>
              </a:xfrm>
              <a:custGeom>
                <a:avLst/>
                <a:gdLst>
                  <a:gd name="T0" fmla="*/ 6 w 9"/>
                  <a:gd name="T1" fmla="*/ 0 h 6"/>
                  <a:gd name="T2" fmla="*/ 4 w 9"/>
                  <a:gd name="T3" fmla="*/ 0 h 6"/>
                  <a:gd name="T4" fmla="*/ 1 w 9"/>
                  <a:gd name="T5" fmla="*/ 0 h 6"/>
                  <a:gd name="T6" fmla="*/ 0 w 9"/>
                  <a:gd name="T7" fmla="*/ 1 h 6"/>
                  <a:gd name="T8" fmla="*/ 0 w 9"/>
                  <a:gd name="T9" fmla="*/ 2 h 6"/>
                  <a:gd name="T10" fmla="*/ 0 w 9"/>
                  <a:gd name="T11" fmla="*/ 2 h 6"/>
                  <a:gd name="T12" fmla="*/ 0 w 9"/>
                  <a:gd name="T13" fmla="*/ 5 h 6"/>
                  <a:gd name="T14" fmla="*/ 3 w 9"/>
                  <a:gd name="T15" fmla="*/ 5 h 6"/>
                  <a:gd name="T16" fmla="*/ 3 w 9"/>
                  <a:gd name="T17" fmla="*/ 6 h 6"/>
                  <a:gd name="T18" fmla="*/ 8 w 9"/>
                  <a:gd name="T19" fmla="*/ 6 h 6"/>
                  <a:gd name="T20" fmla="*/ 8 w 9"/>
                  <a:gd name="T21" fmla="*/ 6 h 6"/>
                  <a:gd name="T22" fmla="*/ 9 w 9"/>
                  <a:gd name="T23" fmla="*/ 6 h 6"/>
                  <a:gd name="T24" fmla="*/ 9 w 9"/>
                  <a:gd name="T25" fmla="*/ 5 h 6"/>
                  <a:gd name="T26" fmla="*/ 9 w 9"/>
                  <a:gd name="T27" fmla="*/ 5 h 6"/>
                  <a:gd name="T28" fmla="*/ 9 w 9"/>
                  <a:gd name="T29" fmla="*/ 3 h 6"/>
                  <a:gd name="T30" fmla="*/ 7 w 9"/>
                  <a:gd name="T31" fmla="*/ 2 h 6"/>
                  <a:gd name="T32" fmla="*/ 7 w 9"/>
                  <a:gd name="T33" fmla="*/ 2 h 6"/>
                  <a:gd name="T34" fmla="*/ 7 w 9"/>
                  <a:gd name="T35" fmla="*/ 2 h 6"/>
                  <a:gd name="T36" fmla="*/ 6 w 9"/>
                  <a:gd name="T37" fmla="*/ 2 h 6"/>
                  <a:gd name="T38" fmla="*/ 6 w 9"/>
                  <a:gd name="T39" fmla="*/ 1 h 6"/>
                  <a:gd name="T40" fmla="*/ 6 w 9"/>
                  <a:gd name="T41" fmla="*/ 1 h 6"/>
                  <a:gd name="T42" fmla="*/ 6 w 9"/>
                  <a:gd name="T4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6">
                    <a:moveTo>
                      <a:pt x="6" y="0"/>
                    </a:moveTo>
                    <a:cubicBezTo>
                      <a:pt x="4" y="0"/>
                      <a:pt x="4" y="0"/>
                      <a:pt x="4" y="0"/>
                    </a:cubicBezTo>
                    <a:cubicBezTo>
                      <a:pt x="1" y="0"/>
                      <a:pt x="1" y="0"/>
                      <a:pt x="1" y="0"/>
                    </a:cubicBezTo>
                    <a:cubicBezTo>
                      <a:pt x="1" y="0"/>
                      <a:pt x="0" y="0"/>
                      <a:pt x="0" y="1"/>
                    </a:cubicBezTo>
                    <a:cubicBezTo>
                      <a:pt x="0" y="1"/>
                      <a:pt x="0" y="1"/>
                      <a:pt x="0" y="2"/>
                    </a:cubicBezTo>
                    <a:cubicBezTo>
                      <a:pt x="0" y="2"/>
                      <a:pt x="0" y="2"/>
                      <a:pt x="0" y="2"/>
                    </a:cubicBezTo>
                    <a:cubicBezTo>
                      <a:pt x="0" y="5"/>
                      <a:pt x="0" y="5"/>
                      <a:pt x="0" y="5"/>
                    </a:cubicBezTo>
                    <a:cubicBezTo>
                      <a:pt x="3" y="5"/>
                      <a:pt x="3" y="5"/>
                      <a:pt x="3" y="5"/>
                    </a:cubicBezTo>
                    <a:cubicBezTo>
                      <a:pt x="3" y="6"/>
                      <a:pt x="3" y="6"/>
                      <a:pt x="3" y="6"/>
                    </a:cubicBezTo>
                    <a:cubicBezTo>
                      <a:pt x="8" y="6"/>
                      <a:pt x="8" y="6"/>
                      <a:pt x="8" y="6"/>
                    </a:cubicBezTo>
                    <a:cubicBezTo>
                      <a:pt x="8" y="6"/>
                      <a:pt x="8" y="6"/>
                      <a:pt x="8" y="6"/>
                    </a:cubicBezTo>
                    <a:cubicBezTo>
                      <a:pt x="8" y="6"/>
                      <a:pt x="9" y="6"/>
                      <a:pt x="9" y="6"/>
                    </a:cubicBezTo>
                    <a:cubicBezTo>
                      <a:pt x="9" y="6"/>
                      <a:pt x="9" y="5"/>
                      <a:pt x="9" y="5"/>
                    </a:cubicBezTo>
                    <a:cubicBezTo>
                      <a:pt x="9" y="5"/>
                      <a:pt x="9" y="5"/>
                      <a:pt x="9" y="5"/>
                    </a:cubicBezTo>
                    <a:cubicBezTo>
                      <a:pt x="9" y="4"/>
                      <a:pt x="9" y="4"/>
                      <a:pt x="9" y="3"/>
                    </a:cubicBezTo>
                    <a:cubicBezTo>
                      <a:pt x="9" y="2"/>
                      <a:pt x="8" y="2"/>
                      <a:pt x="7" y="2"/>
                    </a:cubicBezTo>
                    <a:cubicBezTo>
                      <a:pt x="7" y="2"/>
                      <a:pt x="7" y="2"/>
                      <a:pt x="7" y="2"/>
                    </a:cubicBezTo>
                    <a:cubicBezTo>
                      <a:pt x="7" y="2"/>
                      <a:pt x="7" y="2"/>
                      <a:pt x="7" y="2"/>
                    </a:cubicBezTo>
                    <a:cubicBezTo>
                      <a:pt x="6" y="2"/>
                      <a:pt x="6" y="2"/>
                      <a:pt x="6" y="2"/>
                    </a:cubicBezTo>
                    <a:cubicBezTo>
                      <a:pt x="6" y="1"/>
                      <a:pt x="6" y="1"/>
                      <a:pt x="6" y="1"/>
                    </a:cubicBezTo>
                    <a:cubicBezTo>
                      <a:pt x="6" y="1"/>
                      <a:pt x="6" y="1"/>
                      <a:pt x="6" y="1"/>
                    </a:cubicBezTo>
                    <a:cubicBezTo>
                      <a:pt x="6" y="0"/>
                      <a:pt x="6" y="0"/>
                      <a:pt x="6" y="0"/>
                    </a:cubicBezTo>
                  </a:path>
                </a:pathLst>
              </a:custGeom>
              <a:grpFill/>
              <a:ln w="12700">
                <a:solidFill>
                  <a:schemeClr val="bg1">
                    <a:lumMod val="65000"/>
                  </a:schemeClr>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 name="Freeform 40"/>
              <p:cNvSpPr>
                <a:spLocks/>
              </p:cNvSpPr>
              <p:nvPr/>
            </p:nvSpPr>
            <p:spPr bwMode="auto">
              <a:xfrm>
                <a:off x="3764" y="1809"/>
                <a:ext cx="81" cy="57"/>
              </a:xfrm>
              <a:custGeom>
                <a:avLst/>
                <a:gdLst>
                  <a:gd name="T0" fmla="*/ 14 w 34"/>
                  <a:gd name="T1" fmla="*/ 1 h 24"/>
                  <a:gd name="T2" fmla="*/ 2 w 34"/>
                  <a:gd name="T3" fmla="*/ 2 h 24"/>
                  <a:gd name="T4" fmla="*/ 2 w 34"/>
                  <a:gd name="T5" fmla="*/ 5 h 24"/>
                  <a:gd name="T6" fmla="*/ 4 w 34"/>
                  <a:gd name="T7" fmla="*/ 6 h 24"/>
                  <a:gd name="T8" fmla="*/ 4 w 34"/>
                  <a:gd name="T9" fmla="*/ 9 h 24"/>
                  <a:gd name="T10" fmla="*/ 4 w 34"/>
                  <a:gd name="T11" fmla="*/ 12 h 24"/>
                  <a:gd name="T12" fmla="*/ 3 w 34"/>
                  <a:gd name="T13" fmla="*/ 13 h 24"/>
                  <a:gd name="T14" fmla="*/ 0 w 34"/>
                  <a:gd name="T15" fmla="*/ 15 h 24"/>
                  <a:gd name="T16" fmla="*/ 0 w 34"/>
                  <a:gd name="T17" fmla="*/ 18 h 24"/>
                  <a:gd name="T18" fmla="*/ 2 w 34"/>
                  <a:gd name="T19" fmla="*/ 20 h 24"/>
                  <a:gd name="T20" fmla="*/ 5 w 34"/>
                  <a:gd name="T21" fmla="*/ 24 h 24"/>
                  <a:gd name="T22" fmla="*/ 11 w 34"/>
                  <a:gd name="T23" fmla="*/ 24 h 24"/>
                  <a:gd name="T24" fmla="*/ 13 w 34"/>
                  <a:gd name="T25" fmla="*/ 22 h 24"/>
                  <a:gd name="T26" fmla="*/ 14 w 34"/>
                  <a:gd name="T27" fmla="*/ 19 h 24"/>
                  <a:gd name="T28" fmla="*/ 15 w 34"/>
                  <a:gd name="T29" fmla="*/ 18 h 24"/>
                  <a:gd name="T30" fmla="*/ 16 w 34"/>
                  <a:gd name="T31" fmla="*/ 18 h 24"/>
                  <a:gd name="T32" fmla="*/ 17 w 34"/>
                  <a:gd name="T33" fmla="*/ 18 h 24"/>
                  <a:gd name="T34" fmla="*/ 21 w 34"/>
                  <a:gd name="T35" fmla="*/ 17 h 24"/>
                  <a:gd name="T36" fmla="*/ 21 w 34"/>
                  <a:gd name="T37" fmla="*/ 16 h 24"/>
                  <a:gd name="T38" fmla="*/ 22 w 34"/>
                  <a:gd name="T39" fmla="*/ 16 h 24"/>
                  <a:gd name="T40" fmla="*/ 25 w 34"/>
                  <a:gd name="T41" fmla="*/ 14 h 24"/>
                  <a:gd name="T42" fmla="*/ 28 w 34"/>
                  <a:gd name="T43" fmla="*/ 14 h 24"/>
                  <a:gd name="T44" fmla="*/ 29 w 34"/>
                  <a:gd name="T45" fmla="*/ 12 h 24"/>
                  <a:gd name="T46" fmla="*/ 29 w 34"/>
                  <a:gd name="T47" fmla="*/ 12 h 24"/>
                  <a:gd name="T48" fmla="*/ 31 w 34"/>
                  <a:gd name="T49" fmla="*/ 11 h 24"/>
                  <a:gd name="T50" fmla="*/ 31 w 34"/>
                  <a:gd name="T51" fmla="*/ 9 h 24"/>
                  <a:gd name="T52" fmla="*/ 31 w 34"/>
                  <a:gd name="T53" fmla="*/ 7 h 24"/>
                  <a:gd name="T54" fmla="*/ 33 w 34"/>
                  <a:gd name="T55" fmla="*/ 5 h 24"/>
                  <a:gd name="T56" fmla="*/ 34 w 34"/>
                  <a:gd name="T57" fmla="*/ 3 h 24"/>
                  <a:gd name="T58" fmla="*/ 34 w 34"/>
                  <a:gd name="T59" fmla="*/ 2 h 24"/>
                  <a:gd name="T60" fmla="*/ 32 w 34"/>
                  <a:gd name="T61" fmla="*/ 0 h 24"/>
                  <a:gd name="T62" fmla="*/ 27 w 34"/>
                  <a:gd name="T6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 h="24">
                    <a:moveTo>
                      <a:pt x="27" y="0"/>
                    </a:moveTo>
                    <a:cubicBezTo>
                      <a:pt x="23" y="0"/>
                      <a:pt x="18" y="0"/>
                      <a:pt x="14" y="1"/>
                    </a:cubicBezTo>
                    <a:cubicBezTo>
                      <a:pt x="10" y="1"/>
                      <a:pt x="6" y="2"/>
                      <a:pt x="3" y="2"/>
                    </a:cubicBezTo>
                    <a:cubicBezTo>
                      <a:pt x="2" y="2"/>
                      <a:pt x="2" y="2"/>
                      <a:pt x="2" y="2"/>
                    </a:cubicBezTo>
                    <a:cubicBezTo>
                      <a:pt x="2" y="4"/>
                      <a:pt x="2" y="4"/>
                      <a:pt x="2" y="4"/>
                    </a:cubicBezTo>
                    <a:cubicBezTo>
                      <a:pt x="2" y="4"/>
                      <a:pt x="2" y="5"/>
                      <a:pt x="2" y="5"/>
                    </a:cubicBezTo>
                    <a:cubicBezTo>
                      <a:pt x="3" y="5"/>
                      <a:pt x="3" y="5"/>
                      <a:pt x="3" y="5"/>
                    </a:cubicBezTo>
                    <a:cubicBezTo>
                      <a:pt x="3" y="5"/>
                      <a:pt x="3" y="5"/>
                      <a:pt x="4" y="6"/>
                    </a:cubicBezTo>
                    <a:cubicBezTo>
                      <a:pt x="4" y="6"/>
                      <a:pt x="4" y="7"/>
                      <a:pt x="4" y="8"/>
                    </a:cubicBezTo>
                    <a:cubicBezTo>
                      <a:pt x="4" y="9"/>
                      <a:pt x="4" y="9"/>
                      <a:pt x="4" y="9"/>
                    </a:cubicBezTo>
                    <a:cubicBezTo>
                      <a:pt x="5" y="10"/>
                      <a:pt x="5" y="11"/>
                      <a:pt x="4" y="12"/>
                    </a:cubicBezTo>
                    <a:cubicBezTo>
                      <a:pt x="4" y="12"/>
                      <a:pt x="4" y="12"/>
                      <a:pt x="4" y="12"/>
                    </a:cubicBezTo>
                    <a:cubicBezTo>
                      <a:pt x="4" y="12"/>
                      <a:pt x="3" y="12"/>
                      <a:pt x="3" y="12"/>
                    </a:cubicBezTo>
                    <a:cubicBezTo>
                      <a:pt x="3" y="13"/>
                      <a:pt x="3" y="13"/>
                      <a:pt x="3" y="13"/>
                    </a:cubicBezTo>
                    <a:cubicBezTo>
                      <a:pt x="2" y="14"/>
                      <a:pt x="2" y="14"/>
                      <a:pt x="1" y="15"/>
                    </a:cubicBezTo>
                    <a:cubicBezTo>
                      <a:pt x="0" y="15"/>
                      <a:pt x="0" y="15"/>
                      <a:pt x="0" y="15"/>
                    </a:cubicBezTo>
                    <a:cubicBezTo>
                      <a:pt x="0" y="18"/>
                      <a:pt x="0" y="18"/>
                      <a:pt x="0" y="18"/>
                    </a:cubicBezTo>
                    <a:cubicBezTo>
                      <a:pt x="0" y="18"/>
                      <a:pt x="0" y="18"/>
                      <a:pt x="0" y="18"/>
                    </a:cubicBezTo>
                    <a:cubicBezTo>
                      <a:pt x="0" y="18"/>
                      <a:pt x="0" y="19"/>
                      <a:pt x="1" y="19"/>
                    </a:cubicBezTo>
                    <a:cubicBezTo>
                      <a:pt x="2" y="20"/>
                      <a:pt x="2" y="20"/>
                      <a:pt x="2" y="20"/>
                    </a:cubicBezTo>
                    <a:cubicBezTo>
                      <a:pt x="3" y="21"/>
                      <a:pt x="4" y="22"/>
                      <a:pt x="5" y="23"/>
                    </a:cubicBezTo>
                    <a:cubicBezTo>
                      <a:pt x="5" y="24"/>
                      <a:pt x="5" y="24"/>
                      <a:pt x="5" y="24"/>
                    </a:cubicBezTo>
                    <a:cubicBezTo>
                      <a:pt x="10" y="24"/>
                      <a:pt x="10" y="24"/>
                      <a:pt x="10" y="24"/>
                    </a:cubicBezTo>
                    <a:cubicBezTo>
                      <a:pt x="11" y="24"/>
                      <a:pt x="11" y="24"/>
                      <a:pt x="11" y="24"/>
                    </a:cubicBezTo>
                    <a:cubicBezTo>
                      <a:pt x="11" y="24"/>
                      <a:pt x="11" y="24"/>
                      <a:pt x="11" y="24"/>
                    </a:cubicBezTo>
                    <a:cubicBezTo>
                      <a:pt x="13" y="24"/>
                      <a:pt x="13" y="23"/>
                      <a:pt x="13" y="22"/>
                    </a:cubicBezTo>
                    <a:cubicBezTo>
                      <a:pt x="13" y="22"/>
                      <a:pt x="14" y="21"/>
                      <a:pt x="14" y="21"/>
                    </a:cubicBezTo>
                    <a:cubicBezTo>
                      <a:pt x="14" y="20"/>
                      <a:pt x="14" y="20"/>
                      <a:pt x="14" y="19"/>
                    </a:cubicBezTo>
                    <a:cubicBezTo>
                      <a:pt x="14" y="19"/>
                      <a:pt x="14" y="19"/>
                      <a:pt x="14" y="19"/>
                    </a:cubicBezTo>
                    <a:cubicBezTo>
                      <a:pt x="15" y="19"/>
                      <a:pt x="15" y="19"/>
                      <a:pt x="15" y="18"/>
                    </a:cubicBezTo>
                    <a:cubicBezTo>
                      <a:pt x="15" y="18"/>
                      <a:pt x="15" y="18"/>
                      <a:pt x="15" y="18"/>
                    </a:cubicBezTo>
                    <a:cubicBezTo>
                      <a:pt x="15" y="18"/>
                      <a:pt x="15" y="18"/>
                      <a:pt x="16" y="18"/>
                    </a:cubicBezTo>
                    <a:cubicBezTo>
                      <a:pt x="16" y="18"/>
                      <a:pt x="16" y="18"/>
                      <a:pt x="16" y="18"/>
                    </a:cubicBezTo>
                    <a:cubicBezTo>
                      <a:pt x="17" y="18"/>
                      <a:pt x="17" y="18"/>
                      <a:pt x="17" y="18"/>
                    </a:cubicBezTo>
                    <a:cubicBezTo>
                      <a:pt x="19" y="18"/>
                      <a:pt x="19" y="18"/>
                      <a:pt x="19" y="18"/>
                    </a:cubicBezTo>
                    <a:cubicBezTo>
                      <a:pt x="20" y="18"/>
                      <a:pt x="21" y="18"/>
                      <a:pt x="21" y="17"/>
                    </a:cubicBezTo>
                    <a:cubicBezTo>
                      <a:pt x="21" y="16"/>
                      <a:pt x="21" y="16"/>
                      <a:pt x="21" y="16"/>
                    </a:cubicBezTo>
                    <a:cubicBezTo>
                      <a:pt x="21" y="16"/>
                      <a:pt x="21" y="16"/>
                      <a:pt x="21" y="16"/>
                    </a:cubicBezTo>
                    <a:cubicBezTo>
                      <a:pt x="21" y="16"/>
                      <a:pt x="22" y="16"/>
                      <a:pt x="22" y="16"/>
                    </a:cubicBezTo>
                    <a:cubicBezTo>
                      <a:pt x="22" y="16"/>
                      <a:pt x="22" y="16"/>
                      <a:pt x="22" y="16"/>
                    </a:cubicBezTo>
                    <a:cubicBezTo>
                      <a:pt x="23" y="16"/>
                      <a:pt x="23" y="16"/>
                      <a:pt x="24" y="15"/>
                    </a:cubicBezTo>
                    <a:cubicBezTo>
                      <a:pt x="24" y="15"/>
                      <a:pt x="25" y="14"/>
                      <a:pt x="25" y="14"/>
                    </a:cubicBezTo>
                    <a:cubicBezTo>
                      <a:pt x="25" y="14"/>
                      <a:pt x="26" y="14"/>
                      <a:pt x="26" y="14"/>
                    </a:cubicBezTo>
                    <a:cubicBezTo>
                      <a:pt x="28" y="14"/>
                      <a:pt x="28" y="14"/>
                      <a:pt x="28" y="14"/>
                    </a:cubicBezTo>
                    <a:cubicBezTo>
                      <a:pt x="28" y="14"/>
                      <a:pt x="28" y="14"/>
                      <a:pt x="28" y="14"/>
                    </a:cubicBezTo>
                    <a:cubicBezTo>
                      <a:pt x="29" y="14"/>
                      <a:pt x="29" y="13"/>
                      <a:pt x="29" y="12"/>
                    </a:cubicBezTo>
                    <a:cubicBezTo>
                      <a:pt x="29" y="12"/>
                      <a:pt x="29" y="12"/>
                      <a:pt x="29" y="12"/>
                    </a:cubicBezTo>
                    <a:cubicBezTo>
                      <a:pt x="29" y="12"/>
                      <a:pt x="29" y="12"/>
                      <a:pt x="29" y="12"/>
                    </a:cubicBezTo>
                    <a:cubicBezTo>
                      <a:pt x="30" y="12"/>
                      <a:pt x="30" y="12"/>
                      <a:pt x="30" y="12"/>
                    </a:cubicBezTo>
                    <a:cubicBezTo>
                      <a:pt x="30" y="12"/>
                      <a:pt x="31" y="12"/>
                      <a:pt x="31" y="11"/>
                    </a:cubicBezTo>
                    <a:cubicBezTo>
                      <a:pt x="32" y="11"/>
                      <a:pt x="32" y="10"/>
                      <a:pt x="31" y="10"/>
                    </a:cubicBezTo>
                    <a:cubicBezTo>
                      <a:pt x="31" y="9"/>
                      <a:pt x="31" y="9"/>
                      <a:pt x="31" y="9"/>
                    </a:cubicBezTo>
                    <a:cubicBezTo>
                      <a:pt x="31" y="9"/>
                      <a:pt x="31" y="9"/>
                      <a:pt x="31" y="9"/>
                    </a:cubicBezTo>
                    <a:cubicBezTo>
                      <a:pt x="31" y="8"/>
                      <a:pt x="31" y="7"/>
                      <a:pt x="31" y="7"/>
                    </a:cubicBezTo>
                    <a:cubicBezTo>
                      <a:pt x="31" y="6"/>
                      <a:pt x="31" y="6"/>
                      <a:pt x="32" y="5"/>
                    </a:cubicBezTo>
                    <a:cubicBezTo>
                      <a:pt x="33" y="5"/>
                      <a:pt x="33" y="5"/>
                      <a:pt x="33" y="5"/>
                    </a:cubicBezTo>
                    <a:cubicBezTo>
                      <a:pt x="34" y="5"/>
                      <a:pt x="34" y="3"/>
                      <a:pt x="34" y="3"/>
                    </a:cubicBezTo>
                    <a:cubicBezTo>
                      <a:pt x="34" y="3"/>
                      <a:pt x="34" y="3"/>
                      <a:pt x="34" y="3"/>
                    </a:cubicBezTo>
                    <a:cubicBezTo>
                      <a:pt x="34" y="2"/>
                      <a:pt x="34" y="2"/>
                      <a:pt x="34" y="2"/>
                    </a:cubicBezTo>
                    <a:cubicBezTo>
                      <a:pt x="34" y="2"/>
                      <a:pt x="34" y="2"/>
                      <a:pt x="34" y="2"/>
                    </a:cubicBezTo>
                    <a:cubicBezTo>
                      <a:pt x="34" y="1"/>
                      <a:pt x="34" y="1"/>
                      <a:pt x="33" y="1"/>
                    </a:cubicBezTo>
                    <a:cubicBezTo>
                      <a:pt x="33" y="0"/>
                      <a:pt x="33" y="0"/>
                      <a:pt x="32" y="0"/>
                    </a:cubicBezTo>
                    <a:cubicBezTo>
                      <a:pt x="32" y="0"/>
                      <a:pt x="31" y="0"/>
                      <a:pt x="31" y="0"/>
                    </a:cubicBezTo>
                    <a:cubicBezTo>
                      <a:pt x="29" y="0"/>
                      <a:pt x="28" y="0"/>
                      <a:pt x="27" y="0"/>
                    </a:cubicBezTo>
                  </a:path>
                </a:pathLst>
              </a:custGeom>
              <a:grpFill/>
              <a:ln w="12700">
                <a:solidFill>
                  <a:schemeClr val="bg1">
                    <a:lumMod val="65000"/>
                  </a:schemeClr>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 name="Freeform 41"/>
              <p:cNvSpPr>
                <a:spLocks noEditPoints="1"/>
              </p:cNvSpPr>
              <p:nvPr/>
            </p:nvSpPr>
            <p:spPr bwMode="auto">
              <a:xfrm>
                <a:off x="3902" y="1838"/>
                <a:ext cx="301" cy="585"/>
              </a:xfrm>
              <a:custGeom>
                <a:avLst/>
                <a:gdLst>
                  <a:gd name="T0" fmla="*/ 51 w 126"/>
                  <a:gd name="T1" fmla="*/ 38 h 245"/>
                  <a:gd name="T2" fmla="*/ 34 w 126"/>
                  <a:gd name="T3" fmla="*/ 3 h 245"/>
                  <a:gd name="T4" fmla="*/ 35 w 126"/>
                  <a:gd name="T5" fmla="*/ 9 h 245"/>
                  <a:gd name="T6" fmla="*/ 34 w 126"/>
                  <a:gd name="T7" fmla="*/ 18 h 245"/>
                  <a:gd name="T8" fmla="*/ 22 w 126"/>
                  <a:gd name="T9" fmla="*/ 26 h 245"/>
                  <a:gd name="T10" fmla="*/ 39 w 126"/>
                  <a:gd name="T11" fmla="*/ 42 h 245"/>
                  <a:gd name="T12" fmla="*/ 48 w 126"/>
                  <a:gd name="T13" fmla="*/ 45 h 245"/>
                  <a:gd name="T14" fmla="*/ 59 w 126"/>
                  <a:gd name="T15" fmla="*/ 54 h 245"/>
                  <a:gd name="T16" fmla="*/ 58 w 126"/>
                  <a:gd name="T17" fmla="*/ 43 h 245"/>
                  <a:gd name="T18" fmla="*/ 65 w 126"/>
                  <a:gd name="T19" fmla="*/ 49 h 245"/>
                  <a:gd name="T20" fmla="*/ 67 w 126"/>
                  <a:gd name="T21" fmla="*/ 34 h 245"/>
                  <a:gd name="T22" fmla="*/ 74 w 126"/>
                  <a:gd name="T23" fmla="*/ 44 h 245"/>
                  <a:gd name="T24" fmla="*/ 78 w 126"/>
                  <a:gd name="T25" fmla="*/ 55 h 245"/>
                  <a:gd name="T26" fmla="*/ 85 w 126"/>
                  <a:gd name="T27" fmla="*/ 56 h 245"/>
                  <a:gd name="T28" fmla="*/ 90 w 126"/>
                  <a:gd name="T29" fmla="*/ 63 h 245"/>
                  <a:gd name="T30" fmla="*/ 80 w 126"/>
                  <a:gd name="T31" fmla="*/ 65 h 245"/>
                  <a:gd name="T32" fmla="*/ 71 w 126"/>
                  <a:gd name="T33" fmla="*/ 66 h 245"/>
                  <a:gd name="T34" fmla="*/ 64 w 126"/>
                  <a:gd name="T35" fmla="*/ 63 h 245"/>
                  <a:gd name="T36" fmla="*/ 56 w 126"/>
                  <a:gd name="T37" fmla="*/ 58 h 245"/>
                  <a:gd name="T38" fmla="*/ 48 w 126"/>
                  <a:gd name="T39" fmla="*/ 53 h 245"/>
                  <a:gd name="T40" fmla="*/ 32 w 126"/>
                  <a:gd name="T41" fmla="*/ 54 h 245"/>
                  <a:gd name="T42" fmla="*/ 24 w 126"/>
                  <a:gd name="T43" fmla="*/ 58 h 245"/>
                  <a:gd name="T44" fmla="*/ 14 w 126"/>
                  <a:gd name="T45" fmla="*/ 72 h 245"/>
                  <a:gd name="T46" fmla="*/ 6 w 126"/>
                  <a:gd name="T47" fmla="*/ 80 h 245"/>
                  <a:gd name="T48" fmla="*/ 1 w 126"/>
                  <a:gd name="T49" fmla="*/ 96 h 245"/>
                  <a:gd name="T50" fmla="*/ 1 w 126"/>
                  <a:gd name="T51" fmla="*/ 109 h 245"/>
                  <a:gd name="T52" fmla="*/ 9 w 126"/>
                  <a:gd name="T53" fmla="*/ 120 h 245"/>
                  <a:gd name="T54" fmla="*/ 21 w 126"/>
                  <a:gd name="T55" fmla="*/ 132 h 245"/>
                  <a:gd name="T56" fmla="*/ 33 w 126"/>
                  <a:gd name="T57" fmla="*/ 138 h 245"/>
                  <a:gd name="T58" fmla="*/ 43 w 126"/>
                  <a:gd name="T59" fmla="*/ 139 h 245"/>
                  <a:gd name="T60" fmla="*/ 57 w 126"/>
                  <a:gd name="T61" fmla="*/ 135 h 245"/>
                  <a:gd name="T62" fmla="*/ 67 w 126"/>
                  <a:gd name="T63" fmla="*/ 140 h 245"/>
                  <a:gd name="T64" fmla="*/ 68 w 126"/>
                  <a:gd name="T65" fmla="*/ 153 h 245"/>
                  <a:gd name="T66" fmla="*/ 76 w 126"/>
                  <a:gd name="T67" fmla="*/ 168 h 245"/>
                  <a:gd name="T68" fmla="*/ 77 w 126"/>
                  <a:gd name="T69" fmla="*/ 181 h 245"/>
                  <a:gd name="T70" fmla="*/ 71 w 126"/>
                  <a:gd name="T71" fmla="*/ 194 h 245"/>
                  <a:gd name="T72" fmla="*/ 71 w 126"/>
                  <a:gd name="T73" fmla="*/ 214 h 245"/>
                  <a:gd name="T74" fmla="*/ 72 w 126"/>
                  <a:gd name="T75" fmla="*/ 234 h 245"/>
                  <a:gd name="T76" fmla="*/ 81 w 126"/>
                  <a:gd name="T77" fmla="*/ 242 h 245"/>
                  <a:gd name="T78" fmla="*/ 97 w 126"/>
                  <a:gd name="T79" fmla="*/ 232 h 245"/>
                  <a:gd name="T80" fmla="*/ 100 w 126"/>
                  <a:gd name="T81" fmla="*/ 221 h 245"/>
                  <a:gd name="T82" fmla="*/ 108 w 126"/>
                  <a:gd name="T83" fmla="*/ 206 h 245"/>
                  <a:gd name="T84" fmla="*/ 119 w 126"/>
                  <a:gd name="T85" fmla="*/ 181 h 245"/>
                  <a:gd name="T86" fmla="*/ 122 w 126"/>
                  <a:gd name="T87" fmla="*/ 158 h 245"/>
                  <a:gd name="T88" fmla="*/ 124 w 126"/>
                  <a:gd name="T89" fmla="*/ 142 h 245"/>
                  <a:gd name="T90" fmla="*/ 122 w 126"/>
                  <a:gd name="T91" fmla="*/ 116 h 245"/>
                  <a:gd name="T92" fmla="*/ 116 w 126"/>
                  <a:gd name="T93" fmla="*/ 107 h 245"/>
                  <a:gd name="T94" fmla="*/ 106 w 126"/>
                  <a:gd name="T95" fmla="*/ 90 h 245"/>
                  <a:gd name="T96" fmla="*/ 99 w 126"/>
                  <a:gd name="T97" fmla="*/ 76 h 245"/>
                  <a:gd name="T98" fmla="*/ 103 w 126"/>
                  <a:gd name="T99" fmla="*/ 82 h 245"/>
                  <a:gd name="T100" fmla="*/ 111 w 126"/>
                  <a:gd name="T101" fmla="*/ 95 h 245"/>
                  <a:gd name="T102" fmla="*/ 116 w 126"/>
                  <a:gd name="T103" fmla="*/ 105 h 245"/>
                  <a:gd name="T104" fmla="*/ 118 w 126"/>
                  <a:gd name="T105" fmla="*/ 84 h 245"/>
                  <a:gd name="T106" fmla="*/ 115 w 126"/>
                  <a:gd name="T107" fmla="*/ 77 h 245"/>
                  <a:gd name="T108" fmla="*/ 110 w 126"/>
                  <a:gd name="T109" fmla="*/ 69 h 245"/>
                  <a:gd name="T110" fmla="*/ 106 w 126"/>
                  <a:gd name="T111" fmla="*/ 62 h 245"/>
                  <a:gd name="T112" fmla="*/ 99 w 126"/>
                  <a:gd name="T113" fmla="*/ 52 h 245"/>
                  <a:gd name="T114" fmla="*/ 80 w 126"/>
                  <a:gd name="T115" fmla="*/ 31 h 245"/>
                  <a:gd name="T116" fmla="*/ 62 w 126"/>
                  <a:gd name="T117" fmla="*/ 17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6" h="245">
                    <a:moveTo>
                      <a:pt x="49" y="38"/>
                    </a:moveTo>
                    <a:cubicBezTo>
                      <a:pt x="49" y="38"/>
                      <a:pt x="49" y="38"/>
                      <a:pt x="49" y="38"/>
                    </a:cubicBezTo>
                    <a:cubicBezTo>
                      <a:pt x="49" y="37"/>
                      <a:pt x="49" y="37"/>
                      <a:pt x="49" y="37"/>
                    </a:cubicBezTo>
                    <a:cubicBezTo>
                      <a:pt x="48" y="37"/>
                      <a:pt x="48" y="37"/>
                      <a:pt x="48" y="37"/>
                    </a:cubicBezTo>
                    <a:cubicBezTo>
                      <a:pt x="47" y="37"/>
                      <a:pt x="46" y="36"/>
                      <a:pt x="46" y="35"/>
                    </a:cubicBezTo>
                    <a:cubicBezTo>
                      <a:pt x="46" y="34"/>
                      <a:pt x="46" y="34"/>
                      <a:pt x="46" y="34"/>
                    </a:cubicBezTo>
                    <a:cubicBezTo>
                      <a:pt x="46" y="34"/>
                      <a:pt x="46" y="34"/>
                      <a:pt x="46" y="34"/>
                    </a:cubicBezTo>
                    <a:cubicBezTo>
                      <a:pt x="47" y="34"/>
                      <a:pt x="47" y="35"/>
                      <a:pt x="47" y="35"/>
                    </a:cubicBezTo>
                    <a:cubicBezTo>
                      <a:pt x="47" y="35"/>
                      <a:pt x="47" y="35"/>
                      <a:pt x="47" y="35"/>
                    </a:cubicBezTo>
                    <a:cubicBezTo>
                      <a:pt x="47" y="36"/>
                      <a:pt x="47" y="36"/>
                      <a:pt x="47" y="36"/>
                    </a:cubicBezTo>
                    <a:cubicBezTo>
                      <a:pt x="48" y="36"/>
                      <a:pt x="48" y="36"/>
                      <a:pt x="48" y="36"/>
                    </a:cubicBezTo>
                    <a:cubicBezTo>
                      <a:pt x="48" y="36"/>
                      <a:pt x="48" y="36"/>
                      <a:pt x="49" y="37"/>
                    </a:cubicBezTo>
                    <a:cubicBezTo>
                      <a:pt x="50" y="37"/>
                      <a:pt x="50" y="37"/>
                      <a:pt x="50" y="37"/>
                    </a:cubicBezTo>
                    <a:cubicBezTo>
                      <a:pt x="50" y="37"/>
                      <a:pt x="50" y="37"/>
                      <a:pt x="51" y="38"/>
                    </a:cubicBezTo>
                    <a:cubicBezTo>
                      <a:pt x="51" y="38"/>
                      <a:pt x="52" y="38"/>
                      <a:pt x="52" y="38"/>
                    </a:cubicBezTo>
                    <a:cubicBezTo>
                      <a:pt x="52" y="39"/>
                      <a:pt x="52" y="39"/>
                      <a:pt x="52" y="39"/>
                    </a:cubicBezTo>
                    <a:cubicBezTo>
                      <a:pt x="53" y="39"/>
                      <a:pt x="53" y="39"/>
                      <a:pt x="53" y="39"/>
                    </a:cubicBezTo>
                    <a:cubicBezTo>
                      <a:pt x="53" y="40"/>
                      <a:pt x="53" y="40"/>
                      <a:pt x="53" y="40"/>
                    </a:cubicBezTo>
                    <a:cubicBezTo>
                      <a:pt x="52" y="40"/>
                      <a:pt x="52" y="40"/>
                      <a:pt x="52" y="40"/>
                    </a:cubicBezTo>
                    <a:cubicBezTo>
                      <a:pt x="52" y="40"/>
                      <a:pt x="52" y="40"/>
                      <a:pt x="52" y="40"/>
                    </a:cubicBezTo>
                    <a:cubicBezTo>
                      <a:pt x="52" y="38"/>
                      <a:pt x="52" y="38"/>
                      <a:pt x="52" y="38"/>
                    </a:cubicBezTo>
                    <a:cubicBezTo>
                      <a:pt x="51" y="38"/>
                      <a:pt x="51" y="38"/>
                      <a:pt x="51" y="38"/>
                    </a:cubicBezTo>
                    <a:cubicBezTo>
                      <a:pt x="50" y="38"/>
                      <a:pt x="50" y="38"/>
                      <a:pt x="50" y="38"/>
                    </a:cubicBezTo>
                    <a:cubicBezTo>
                      <a:pt x="50" y="38"/>
                      <a:pt x="50" y="38"/>
                      <a:pt x="50" y="38"/>
                    </a:cubicBezTo>
                    <a:cubicBezTo>
                      <a:pt x="49" y="38"/>
                      <a:pt x="49" y="38"/>
                      <a:pt x="49" y="38"/>
                    </a:cubicBezTo>
                    <a:cubicBezTo>
                      <a:pt x="49" y="38"/>
                      <a:pt x="49" y="38"/>
                      <a:pt x="49" y="38"/>
                    </a:cubicBezTo>
                    <a:moveTo>
                      <a:pt x="34" y="0"/>
                    </a:moveTo>
                    <a:cubicBezTo>
                      <a:pt x="34" y="3"/>
                      <a:pt x="34" y="3"/>
                      <a:pt x="34" y="3"/>
                    </a:cubicBezTo>
                    <a:cubicBezTo>
                      <a:pt x="34" y="4"/>
                      <a:pt x="34" y="4"/>
                      <a:pt x="35" y="4"/>
                    </a:cubicBezTo>
                    <a:cubicBezTo>
                      <a:pt x="35" y="4"/>
                      <a:pt x="35" y="4"/>
                      <a:pt x="35" y="4"/>
                    </a:cubicBezTo>
                    <a:cubicBezTo>
                      <a:pt x="35" y="5"/>
                      <a:pt x="35" y="5"/>
                      <a:pt x="35" y="5"/>
                    </a:cubicBezTo>
                    <a:cubicBezTo>
                      <a:pt x="35" y="5"/>
                      <a:pt x="35" y="5"/>
                      <a:pt x="35" y="5"/>
                    </a:cubicBezTo>
                    <a:cubicBezTo>
                      <a:pt x="35" y="6"/>
                      <a:pt x="35" y="6"/>
                      <a:pt x="35" y="6"/>
                    </a:cubicBezTo>
                    <a:cubicBezTo>
                      <a:pt x="35" y="6"/>
                      <a:pt x="35" y="6"/>
                      <a:pt x="35" y="6"/>
                    </a:cubicBezTo>
                    <a:cubicBezTo>
                      <a:pt x="35" y="6"/>
                      <a:pt x="35" y="6"/>
                      <a:pt x="36" y="7"/>
                    </a:cubicBezTo>
                    <a:cubicBezTo>
                      <a:pt x="36" y="7"/>
                      <a:pt x="36" y="7"/>
                      <a:pt x="36" y="7"/>
                    </a:cubicBezTo>
                    <a:cubicBezTo>
                      <a:pt x="37" y="7"/>
                      <a:pt x="37" y="7"/>
                      <a:pt x="37" y="7"/>
                    </a:cubicBezTo>
                    <a:cubicBezTo>
                      <a:pt x="37" y="9"/>
                      <a:pt x="37" y="9"/>
                      <a:pt x="37" y="9"/>
                    </a:cubicBezTo>
                    <a:cubicBezTo>
                      <a:pt x="37" y="9"/>
                      <a:pt x="37" y="9"/>
                      <a:pt x="37" y="9"/>
                    </a:cubicBezTo>
                    <a:cubicBezTo>
                      <a:pt x="37" y="10"/>
                      <a:pt x="37" y="10"/>
                      <a:pt x="37" y="10"/>
                    </a:cubicBezTo>
                    <a:cubicBezTo>
                      <a:pt x="37" y="10"/>
                      <a:pt x="37" y="10"/>
                      <a:pt x="37" y="10"/>
                    </a:cubicBezTo>
                    <a:cubicBezTo>
                      <a:pt x="35" y="9"/>
                      <a:pt x="35" y="9"/>
                      <a:pt x="35" y="9"/>
                    </a:cubicBezTo>
                    <a:cubicBezTo>
                      <a:pt x="35" y="12"/>
                      <a:pt x="35" y="12"/>
                      <a:pt x="35" y="12"/>
                    </a:cubicBezTo>
                    <a:cubicBezTo>
                      <a:pt x="35" y="12"/>
                      <a:pt x="35" y="12"/>
                      <a:pt x="35" y="12"/>
                    </a:cubicBezTo>
                    <a:cubicBezTo>
                      <a:pt x="35" y="13"/>
                      <a:pt x="35" y="14"/>
                      <a:pt x="36" y="14"/>
                    </a:cubicBezTo>
                    <a:cubicBezTo>
                      <a:pt x="37" y="15"/>
                      <a:pt x="37" y="15"/>
                      <a:pt x="38" y="15"/>
                    </a:cubicBezTo>
                    <a:cubicBezTo>
                      <a:pt x="38" y="16"/>
                      <a:pt x="38" y="16"/>
                      <a:pt x="38" y="16"/>
                    </a:cubicBezTo>
                    <a:cubicBezTo>
                      <a:pt x="38" y="16"/>
                      <a:pt x="38" y="17"/>
                      <a:pt x="39" y="17"/>
                    </a:cubicBezTo>
                    <a:cubicBezTo>
                      <a:pt x="40" y="18"/>
                      <a:pt x="40" y="18"/>
                      <a:pt x="40" y="18"/>
                    </a:cubicBezTo>
                    <a:cubicBezTo>
                      <a:pt x="40" y="18"/>
                      <a:pt x="40" y="18"/>
                      <a:pt x="40" y="18"/>
                    </a:cubicBezTo>
                    <a:cubicBezTo>
                      <a:pt x="39" y="18"/>
                      <a:pt x="39" y="18"/>
                      <a:pt x="39" y="18"/>
                    </a:cubicBezTo>
                    <a:cubicBezTo>
                      <a:pt x="39" y="19"/>
                      <a:pt x="39" y="19"/>
                      <a:pt x="39" y="19"/>
                    </a:cubicBezTo>
                    <a:cubicBezTo>
                      <a:pt x="38" y="18"/>
                      <a:pt x="38" y="18"/>
                      <a:pt x="38" y="18"/>
                    </a:cubicBezTo>
                    <a:cubicBezTo>
                      <a:pt x="35" y="18"/>
                      <a:pt x="35" y="18"/>
                      <a:pt x="35" y="18"/>
                    </a:cubicBezTo>
                    <a:cubicBezTo>
                      <a:pt x="34" y="18"/>
                      <a:pt x="34" y="18"/>
                      <a:pt x="34" y="18"/>
                    </a:cubicBezTo>
                    <a:cubicBezTo>
                      <a:pt x="34" y="18"/>
                      <a:pt x="34" y="18"/>
                      <a:pt x="34" y="18"/>
                    </a:cubicBezTo>
                    <a:cubicBezTo>
                      <a:pt x="33" y="18"/>
                      <a:pt x="33" y="19"/>
                      <a:pt x="32" y="19"/>
                    </a:cubicBezTo>
                    <a:cubicBezTo>
                      <a:pt x="32" y="20"/>
                      <a:pt x="32" y="20"/>
                      <a:pt x="32" y="20"/>
                    </a:cubicBezTo>
                    <a:cubicBezTo>
                      <a:pt x="32" y="20"/>
                      <a:pt x="32" y="20"/>
                      <a:pt x="32" y="20"/>
                    </a:cubicBezTo>
                    <a:cubicBezTo>
                      <a:pt x="32" y="20"/>
                      <a:pt x="32" y="20"/>
                      <a:pt x="32" y="20"/>
                    </a:cubicBezTo>
                    <a:cubicBezTo>
                      <a:pt x="31" y="20"/>
                      <a:pt x="31" y="20"/>
                      <a:pt x="31" y="20"/>
                    </a:cubicBezTo>
                    <a:cubicBezTo>
                      <a:pt x="29" y="20"/>
                      <a:pt x="29" y="20"/>
                      <a:pt x="29" y="20"/>
                    </a:cubicBezTo>
                    <a:cubicBezTo>
                      <a:pt x="28" y="20"/>
                      <a:pt x="28" y="20"/>
                      <a:pt x="28" y="21"/>
                    </a:cubicBezTo>
                    <a:cubicBezTo>
                      <a:pt x="28" y="21"/>
                      <a:pt x="28" y="21"/>
                      <a:pt x="28" y="21"/>
                    </a:cubicBezTo>
                    <a:cubicBezTo>
                      <a:pt x="27" y="21"/>
                      <a:pt x="27" y="21"/>
                      <a:pt x="27" y="21"/>
                    </a:cubicBezTo>
                    <a:cubicBezTo>
                      <a:pt x="27" y="21"/>
                      <a:pt x="27" y="21"/>
                      <a:pt x="27" y="21"/>
                    </a:cubicBezTo>
                    <a:cubicBezTo>
                      <a:pt x="26" y="21"/>
                      <a:pt x="25" y="21"/>
                      <a:pt x="24" y="22"/>
                    </a:cubicBezTo>
                    <a:cubicBezTo>
                      <a:pt x="24" y="23"/>
                      <a:pt x="23" y="23"/>
                      <a:pt x="23" y="24"/>
                    </a:cubicBezTo>
                    <a:cubicBezTo>
                      <a:pt x="22" y="25"/>
                      <a:pt x="22" y="25"/>
                      <a:pt x="22" y="25"/>
                    </a:cubicBezTo>
                    <a:cubicBezTo>
                      <a:pt x="22" y="25"/>
                      <a:pt x="22" y="26"/>
                      <a:pt x="22" y="26"/>
                    </a:cubicBezTo>
                    <a:cubicBezTo>
                      <a:pt x="21" y="26"/>
                      <a:pt x="21" y="27"/>
                      <a:pt x="20" y="27"/>
                    </a:cubicBezTo>
                    <a:cubicBezTo>
                      <a:pt x="19" y="27"/>
                      <a:pt x="19" y="27"/>
                      <a:pt x="19" y="27"/>
                    </a:cubicBezTo>
                    <a:cubicBezTo>
                      <a:pt x="20" y="28"/>
                      <a:pt x="20" y="28"/>
                      <a:pt x="20" y="28"/>
                    </a:cubicBezTo>
                    <a:cubicBezTo>
                      <a:pt x="21" y="31"/>
                      <a:pt x="23" y="33"/>
                      <a:pt x="25" y="34"/>
                    </a:cubicBezTo>
                    <a:cubicBezTo>
                      <a:pt x="25" y="35"/>
                      <a:pt x="26" y="36"/>
                      <a:pt x="27" y="36"/>
                    </a:cubicBezTo>
                    <a:cubicBezTo>
                      <a:pt x="29" y="39"/>
                      <a:pt x="31" y="42"/>
                      <a:pt x="31" y="45"/>
                    </a:cubicBezTo>
                    <a:cubicBezTo>
                      <a:pt x="31" y="46"/>
                      <a:pt x="31" y="46"/>
                      <a:pt x="31" y="46"/>
                    </a:cubicBezTo>
                    <a:cubicBezTo>
                      <a:pt x="32" y="46"/>
                      <a:pt x="32" y="46"/>
                      <a:pt x="32" y="46"/>
                    </a:cubicBezTo>
                    <a:cubicBezTo>
                      <a:pt x="34" y="46"/>
                      <a:pt x="34" y="44"/>
                      <a:pt x="34" y="43"/>
                    </a:cubicBezTo>
                    <a:cubicBezTo>
                      <a:pt x="34" y="42"/>
                      <a:pt x="34" y="42"/>
                      <a:pt x="34" y="42"/>
                    </a:cubicBezTo>
                    <a:cubicBezTo>
                      <a:pt x="35" y="42"/>
                      <a:pt x="35" y="42"/>
                      <a:pt x="35" y="42"/>
                    </a:cubicBezTo>
                    <a:cubicBezTo>
                      <a:pt x="35" y="42"/>
                      <a:pt x="35" y="42"/>
                      <a:pt x="35" y="42"/>
                    </a:cubicBezTo>
                    <a:cubicBezTo>
                      <a:pt x="38" y="42"/>
                      <a:pt x="38" y="42"/>
                      <a:pt x="38" y="42"/>
                    </a:cubicBezTo>
                    <a:cubicBezTo>
                      <a:pt x="39" y="42"/>
                      <a:pt x="39" y="42"/>
                      <a:pt x="39" y="42"/>
                    </a:cubicBezTo>
                    <a:cubicBezTo>
                      <a:pt x="39" y="42"/>
                      <a:pt x="39" y="42"/>
                      <a:pt x="39" y="42"/>
                    </a:cubicBezTo>
                    <a:cubicBezTo>
                      <a:pt x="39" y="42"/>
                      <a:pt x="40" y="42"/>
                      <a:pt x="40" y="41"/>
                    </a:cubicBezTo>
                    <a:cubicBezTo>
                      <a:pt x="40" y="41"/>
                      <a:pt x="41" y="40"/>
                      <a:pt x="41" y="40"/>
                    </a:cubicBezTo>
                    <a:cubicBezTo>
                      <a:pt x="41" y="40"/>
                      <a:pt x="41" y="40"/>
                      <a:pt x="41" y="40"/>
                    </a:cubicBezTo>
                    <a:cubicBezTo>
                      <a:pt x="42" y="40"/>
                      <a:pt x="42" y="40"/>
                      <a:pt x="42" y="41"/>
                    </a:cubicBezTo>
                    <a:cubicBezTo>
                      <a:pt x="43" y="41"/>
                      <a:pt x="43" y="41"/>
                      <a:pt x="43" y="41"/>
                    </a:cubicBezTo>
                    <a:cubicBezTo>
                      <a:pt x="43" y="41"/>
                      <a:pt x="43" y="42"/>
                      <a:pt x="44" y="42"/>
                    </a:cubicBezTo>
                    <a:cubicBezTo>
                      <a:pt x="44" y="42"/>
                      <a:pt x="44" y="42"/>
                      <a:pt x="44" y="42"/>
                    </a:cubicBezTo>
                    <a:cubicBezTo>
                      <a:pt x="44" y="42"/>
                      <a:pt x="44" y="42"/>
                      <a:pt x="44" y="42"/>
                    </a:cubicBezTo>
                    <a:cubicBezTo>
                      <a:pt x="45" y="42"/>
                      <a:pt x="45" y="42"/>
                      <a:pt x="46" y="42"/>
                    </a:cubicBezTo>
                    <a:cubicBezTo>
                      <a:pt x="46" y="42"/>
                      <a:pt x="46" y="43"/>
                      <a:pt x="46" y="43"/>
                    </a:cubicBezTo>
                    <a:cubicBezTo>
                      <a:pt x="47" y="44"/>
                      <a:pt x="47" y="44"/>
                      <a:pt x="47" y="44"/>
                    </a:cubicBezTo>
                    <a:cubicBezTo>
                      <a:pt x="47" y="44"/>
                      <a:pt x="47" y="45"/>
                      <a:pt x="48" y="45"/>
                    </a:cubicBezTo>
                    <a:cubicBezTo>
                      <a:pt x="48" y="45"/>
                      <a:pt x="48" y="45"/>
                      <a:pt x="48" y="45"/>
                    </a:cubicBezTo>
                    <a:cubicBezTo>
                      <a:pt x="50" y="45"/>
                      <a:pt x="50" y="45"/>
                      <a:pt x="50" y="45"/>
                    </a:cubicBezTo>
                    <a:cubicBezTo>
                      <a:pt x="50" y="45"/>
                      <a:pt x="50" y="45"/>
                      <a:pt x="50" y="45"/>
                    </a:cubicBezTo>
                    <a:cubicBezTo>
                      <a:pt x="49" y="46"/>
                      <a:pt x="49" y="46"/>
                      <a:pt x="49" y="46"/>
                    </a:cubicBezTo>
                    <a:cubicBezTo>
                      <a:pt x="51" y="46"/>
                      <a:pt x="51" y="46"/>
                      <a:pt x="51" y="46"/>
                    </a:cubicBezTo>
                    <a:cubicBezTo>
                      <a:pt x="52" y="46"/>
                      <a:pt x="52" y="46"/>
                      <a:pt x="53" y="47"/>
                    </a:cubicBezTo>
                    <a:cubicBezTo>
                      <a:pt x="54" y="47"/>
                      <a:pt x="54" y="48"/>
                      <a:pt x="54" y="48"/>
                    </a:cubicBezTo>
                    <a:cubicBezTo>
                      <a:pt x="54" y="53"/>
                      <a:pt x="54" y="53"/>
                      <a:pt x="54" y="53"/>
                    </a:cubicBezTo>
                    <a:cubicBezTo>
                      <a:pt x="55" y="53"/>
                      <a:pt x="55" y="53"/>
                      <a:pt x="55" y="53"/>
                    </a:cubicBezTo>
                    <a:cubicBezTo>
                      <a:pt x="55" y="53"/>
                      <a:pt x="55" y="53"/>
                      <a:pt x="55" y="53"/>
                    </a:cubicBezTo>
                    <a:cubicBezTo>
                      <a:pt x="55" y="53"/>
                      <a:pt x="55" y="53"/>
                      <a:pt x="55" y="53"/>
                    </a:cubicBezTo>
                    <a:cubicBezTo>
                      <a:pt x="55" y="53"/>
                      <a:pt x="55" y="53"/>
                      <a:pt x="55" y="53"/>
                    </a:cubicBezTo>
                    <a:cubicBezTo>
                      <a:pt x="55" y="55"/>
                      <a:pt x="55" y="55"/>
                      <a:pt x="55" y="55"/>
                    </a:cubicBezTo>
                    <a:cubicBezTo>
                      <a:pt x="59" y="55"/>
                      <a:pt x="59" y="55"/>
                      <a:pt x="59" y="55"/>
                    </a:cubicBezTo>
                    <a:cubicBezTo>
                      <a:pt x="59" y="54"/>
                      <a:pt x="59" y="54"/>
                      <a:pt x="59" y="54"/>
                    </a:cubicBezTo>
                    <a:cubicBezTo>
                      <a:pt x="59" y="53"/>
                      <a:pt x="59" y="53"/>
                      <a:pt x="59" y="53"/>
                    </a:cubicBezTo>
                    <a:cubicBezTo>
                      <a:pt x="59" y="53"/>
                      <a:pt x="59" y="53"/>
                      <a:pt x="59" y="53"/>
                    </a:cubicBezTo>
                    <a:cubicBezTo>
                      <a:pt x="60" y="52"/>
                      <a:pt x="60" y="52"/>
                      <a:pt x="60" y="51"/>
                    </a:cubicBezTo>
                    <a:cubicBezTo>
                      <a:pt x="60" y="51"/>
                      <a:pt x="60" y="51"/>
                      <a:pt x="60" y="51"/>
                    </a:cubicBezTo>
                    <a:cubicBezTo>
                      <a:pt x="60" y="45"/>
                      <a:pt x="60" y="45"/>
                      <a:pt x="60" y="45"/>
                    </a:cubicBezTo>
                    <a:cubicBezTo>
                      <a:pt x="60" y="44"/>
                      <a:pt x="59" y="44"/>
                      <a:pt x="59" y="44"/>
                    </a:cubicBezTo>
                    <a:cubicBezTo>
                      <a:pt x="59" y="44"/>
                      <a:pt x="59" y="44"/>
                      <a:pt x="59" y="44"/>
                    </a:cubicBezTo>
                    <a:cubicBezTo>
                      <a:pt x="58" y="43"/>
                      <a:pt x="57" y="43"/>
                      <a:pt x="56" y="42"/>
                    </a:cubicBezTo>
                    <a:cubicBezTo>
                      <a:pt x="57" y="42"/>
                      <a:pt x="57" y="42"/>
                      <a:pt x="57" y="42"/>
                    </a:cubicBezTo>
                    <a:cubicBezTo>
                      <a:pt x="57" y="42"/>
                      <a:pt x="57" y="42"/>
                      <a:pt x="57" y="42"/>
                    </a:cubicBezTo>
                    <a:cubicBezTo>
                      <a:pt x="58" y="42"/>
                      <a:pt x="58" y="42"/>
                      <a:pt x="58" y="42"/>
                    </a:cubicBezTo>
                    <a:cubicBezTo>
                      <a:pt x="58" y="42"/>
                      <a:pt x="58" y="42"/>
                      <a:pt x="58" y="42"/>
                    </a:cubicBezTo>
                    <a:cubicBezTo>
                      <a:pt x="58" y="42"/>
                      <a:pt x="58" y="42"/>
                      <a:pt x="58" y="42"/>
                    </a:cubicBezTo>
                    <a:cubicBezTo>
                      <a:pt x="58" y="43"/>
                      <a:pt x="58" y="43"/>
                      <a:pt x="58" y="43"/>
                    </a:cubicBezTo>
                    <a:cubicBezTo>
                      <a:pt x="59" y="43"/>
                      <a:pt x="59" y="43"/>
                      <a:pt x="59" y="43"/>
                    </a:cubicBezTo>
                    <a:cubicBezTo>
                      <a:pt x="60" y="43"/>
                      <a:pt x="60" y="43"/>
                      <a:pt x="60" y="43"/>
                    </a:cubicBezTo>
                    <a:cubicBezTo>
                      <a:pt x="60" y="43"/>
                      <a:pt x="60" y="43"/>
                      <a:pt x="60" y="43"/>
                    </a:cubicBezTo>
                    <a:cubicBezTo>
                      <a:pt x="61" y="43"/>
                      <a:pt x="61" y="43"/>
                      <a:pt x="61" y="43"/>
                    </a:cubicBezTo>
                    <a:cubicBezTo>
                      <a:pt x="61" y="43"/>
                      <a:pt x="61" y="43"/>
                      <a:pt x="61" y="43"/>
                    </a:cubicBezTo>
                    <a:cubicBezTo>
                      <a:pt x="61" y="43"/>
                      <a:pt x="61" y="43"/>
                      <a:pt x="61" y="43"/>
                    </a:cubicBezTo>
                    <a:cubicBezTo>
                      <a:pt x="61" y="44"/>
                      <a:pt x="61" y="44"/>
                      <a:pt x="61" y="44"/>
                    </a:cubicBezTo>
                    <a:cubicBezTo>
                      <a:pt x="61" y="45"/>
                      <a:pt x="62" y="46"/>
                      <a:pt x="62" y="46"/>
                    </a:cubicBezTo>
                    <a:cubicBezTo>
                      <a:pt x="63" y="47"/>
                      <a:pt x="63" y="47"/>
                      <a:pt x="63" y="47"/>
                    </a:cubicBezTo>
                    <a:cubicBezTo>
                      <a:pt x="63" y="47"/>
                      <a:pt x="63" y="47"/>
                      <a:pt x="63" y="47"/>
                    </a:cubicBezTo>
                    <a:cubicBezTo>
                      <a:pt x="63" y="47"/>
                      <a:pt x="63" y="47"/>
                      <a:pt x="63" y="47"/>
                    </a:cubicBezTo>
                    <a:cubicBezTo>
                      <a:pt x="64" y="48"/>
                      <a:pt x="64" y="48"/>
                      <a:pt x="64" y="48"/>
                    </a:cubicBezTo>
                    <a:cubicBezTo>
                      <a:pt x="65" y="48"/>
                      <a:pt x="65" y="48"/>
                      <a:pt x="65" y="49"/>
                    </a:cubicBezTo>
                    <a:cubicBezTo>
                      <a:pt x="65" y="49"/>
                      <a:pt x="65" y="49"/>
                      <a:pt x="65" y="49"/>
                    </a:cubicBezTo>
                    <a:cubicBezTo>
                      <a:pt x="65" y="49"/>
                      <a:pt x="65" y="49"/>
                      <a:pt x="65" y="49"/>
                    </a:cubicBezTo>
                    <a:cubicBezTo>
                      <a:pt x="66" y="50"/>
                      <a:pt x="66" y="50"/>
                      <a:pt x="67" y="50"/>
                    </a:cubicBezTo>
                    <a:cubicBezTo>
                      <a:pt x="67" y="50"/>
                      <a:pt x="67" y="50"/>
                      <a:pt x="67" y="50"/>
                    </a:cubicBezTo>
                    <a:cubicBezTo>
                      <a:pt x="67" y="50"/>
                      <a:pt x="68" y="50"/>
                      <a:pt x="69" y="49"/>
                    </a:cubicBezTo>
                    <a:cubicBezTo>
                      <a:pt x="69" y="49"/>
                      <a:pt x="69" y="49"/>
                      <a:pt x="69" y="48"/>
                    </a:cubicBezTo>
                    <a:cubicBezTo>
                      <a:pt x="69" y="48"/>
                      <a:pt x="69" y="48"/>
                      <a:pt x="69" y="48"/>
                    </a:cubicBezTo>
                    <a:cubicBezTo>
                      <a:pt x="70" y="47"/>
                      <a:pt x="70" y="46"/>
                      <a:pt x="70" y="44"/>
                    </a:cubicBezTo>
                    <a:cubicBezTo>
                      <a:pt x="70" y="42"/>
                      <a:pt x="69" y="40"/>
                      <a:pt x="67" y="38"/>
                    </a:cubicBezTo>
                    <a:cubicBezTo>
                      <a:pt x="67" y="38"/>
                      <a:pt x="67" y="38"/>
                      <a:pt x="67" y="38"/>
                    </a:cubicBezTo>
                    <a:cubicBezTo>
                      <a:pt x="67" y="37"/>
                      <a:pt x="66" y="37"/>
                      <a:pt x="66" y="36"/>
                    </a:cubicBezTo>
                    <a:cubicBezTo>
                      <a:pt x="66" y="36"/>
                      <a:pt x="66" y="36"/>
                      <a:pt x="66" y="36"/>
                    </a:cubicBezTo>
                    <a:cubicBezTo>
                      <a:pt x="66" y="36"/>
                      <a:pt x="66" y="35"/>
                      <a:pt x="66" y="35"/>
                    </a:cubicBezTo>
                    <a:cubicBezTo>
                      <a:pt x="67" y="34"/>
                      <a:pt x="67" y="34"/>
                      <a:pt x="67" y="34"/>
                    </a:cubicBezTo>
                    <a:cubicBezTo>
                      <a:pt x="67" y="34"/>
                      <a:pt x="67" y="34"/>
                      <a:pt x="67" y="34"/>
                    </a:cubicBezTo>
                    <a:cubicBezTo>
                      <a:pt x="68" y="34"/>
                      <a:pt x="69" y="35"/>
                      <a:pt x="70" y="35"/>
                    </a:cubicBezTo>
                    <a:cubicBezTo>
                      <a:pt x="71" y="36"/>
                      <a:pt x="71" y="36"/>
                      <a:pt x="72" y="36"/>
                    </a:cubicBezTo>
                    <a:cubicBezTo>
                      <a:pt x="73" y="37"/>
                      <a:pt x="73" y="37"/>
                      <a:pt x="73" y="37"/>
                    </a:cubicBezTo>
                    <a:cubicBezTo>
                      <a:pt x="73" y="37"/>
                      <a:pt x="74" y="37"/>
                      <a:pt x="74" y="37"/>
                    </a:cubicBezTo>
                    <a:cubicBezTo>
                      <a:pt x="74" y="37"/>
                      <a:pt x="74" y="37"/>
                      <a:pt x="74" y="37"/>
                    </a:cubicBezTo>
                    <a:cubicBezTo>
                      <a:pt x="74" y="38"/>
                      <a:pt x="74" y="39"/>
                      <a:pt x="75" y="39"/>
                    </a:cubicBezTo>
                    <a:cubicBezTo>
                      <a:pt x="76" y="39"/>
                      <a:pt x="76" y="39"/>
                      <a:pt x="76" y="39"/>
                    </a:cubicBezTo>
                    <a:cubicBezTo>
                      <a:pt x="76" y="40"/>
                      <a:pt x="77" y="40"/>
                      <a:pt x="78" y="41"/>
                    </a:cubicBezTo>
                    <a:cubicBezTo>
                      <a:pt x="78" y="42"/>
                      <a:pt x="78" y="42"/>
                      <a:pt x="78" y="42"/>
                    </a:cubicBezTo>
                    <a:cubicBezTo>
                      <a:pt x="78" y="42"/>
                      <a:pt x="78" y="42"/>
                      <a:pt x="79" y="43"/>
                    </a:cubicBezTo>
                    <a:cubicBezTo>
                      <a:pt x="76" y="43"/>
                      <a:pt x="76" y="43"/>
                      <a:pt x="76" y="43"/>
                    </a:cubicBezTo>
                    <a:cubicBezTo>
                      <a:pt x="75" y="43"/>
                      <a:pt x="74" y="43"/>
                      <a:pt x="74" y="44"/>
                    </a:cubicBezTo>
                    <a:cubicBezTo>
                      <a:pt x="74" y="44"/>
                      <a:pt x="74" y="44"/>
                      <a:pt x="74" y="44"/>
                    </a:cubicBezTo>
                    <a:cubicBezTo>
                      <a:pt x="74" y="44"/>
                      <a:pt x="74" y="44"/>
                      <a:pt x="74" y="44"/>
                    </a:cubicBezTo>
                    <a:cubicBezTo>
                      <a:pt x="74" y="44"/>
                      <a:pt x="74" y="44"/>
                      <a:pt x="74" y="44"/>
                    </a:cubicBezTo>
                    <a:cubicBezTo>
                      <a:pt x="74" y="44"/>
                      <a:pt x="74" y="44"/>
                      <a:pt x="74" y="44"/>
                    </a:cubicBezTo>
                    <a:cubicBezTo>
                      <a:pt x="73" y="44"/>
                      <a:pt x="73" y="44"/>
                      <a:pt x="73" y="44"/>
                    </a:cubicBezTo>
                    <a:cubicBezTo>
                      <a:pt x="73" y="45"/>
                      <a:pt x="73" y="45"/>
                      <a:pt x="73" y="45"/>
                    </a:cubicBezTo>
                    <a:cubicBezTo>
                      <a:pt x="73" y="46"/>
                      <a:pt x="73" y="48"/>
                      <a:pt x="74" y="49"/>
                    </a:cubicBezTo>
                    <a:cubicBezTo>
                      <a:pt x="74" y="49"/>
                      <a:pt x="74" y="49"/>
                      <a:pt x="74" y="49"/>
                    </a:cubicBezTo>
                    <a:cubicBezTo>
                      <a:pt x="74" y="50"/>
                      <a:pt x="74" y="50"/>
                      <a:pt x="75" y="50"/>
                    </a:cubicBezTo>
                    <a:cubicBezTo>
                      <a:pt x="76" y="50"/>
                      <a:pt x="76" y="50"/>
                      <a:pt x="76" y="50"/>
                    </a:cubicBezTo>
                    <a:cubicBezTo>
                      <a:pt x="76" y="51"/>
                      <a:pt x="76" y="51"/>
                      <a:pt x="76" y="51"/>
                    </a:cubicBezTo>
                    <a:cubicBezTo>
                      <a:pt x="76" y="51"/>
                      <a:pt x="76" y="53"/>
                      <a:pt x="77" y="53"/>
                    </a:cubicBezTo>
                    <a:cubicBezTo>
                      <a:pt x="78" y="53"/>
                      <a:pt x="78" y="53"/>
                      <a:pt x="78" y="53"/>
                    </a:cubicBezTo>
                    <a:cubicBezTo>
                      <a:pt x="78" y="53"/>
                      <a:pt x="78" y="53"/>
                      <a:pt x="78" y="53"/>
                    </a:cubicBezTo>
                    <a:cubicBezTo>
                      <a:pt x="78" y="53"/>
                      <a:pt x="78" y="53"/>
                      <a:pt x="78" y="53"/>
                    </a:cubicBezTo>
                    <a:cubicBezTo>
                      <a:pt x="78" y="55"/>
                      <a:pt x="78" y="55"/>
                      <a:pt x="78" y="55"/>
                    </a:cubicBezTo>
                    <a:cubicBezTo>
                      <a:pt x="79" y="55"/>
                      <a:pt x="79" y="55"/>
                      <a:pt x="79" y="55"/>
                    </a:cubicBezTo>
                    <a:cubicBezTo>
                      <a:pt x="80" y="55"/>
                      <a:pt x="80" y="55"/>
                      <a:pt x="81" y="55"/>
                    </a:cubicBezTo>
                    <a:cubicBezTo>
                      <a:pt x="81" y="56"/>
                      <a:pt x="82" y="56"/>
                      <a:pt x="83" y="56"/>
                    </a:cubicBezTo>
                    <a:cubicBezTo>
                      <a:pt x="84" y="56"/>
                      <a:pt x="84" y="56"/>
                      <a:pt x="84" y="56"/>
                    </a:cubicBezTo>
                    <a:cubicBezTo>
                      <a:pt x="85" y="56"/>
                      <a:pt x="85" y="56"/>
                      <a:pt x="85" y="56"/>
                    </a:cubicBezTo>
                    <a:cubicBezTo>
                      <a:pt x="85" y="55"/>
                      <a:pt x="85" y="55"/>
                      <a:pt x="85" y="55"/>
                    </a:cubicBezTo>
                    <a:cubicBezTo>
                      <a:pt x="85" y="55"/>
                      <a:pt x="85" y="55"/>
                      <a:pt x="85" y="55"/>
                    </a:cubicBezTo>
                    <a:cubicBezTo>
                      <a:pt x="85" y="55"/>
                      <a:pt x="85" y="55"/>
                      <a:pt x="85" y="55"/>
                    </a:cubicBezTo>
                    <a:cubicBezTo>
                      <a:pt x="85" y="55"/>
                      <a:pt x="85" y="55"/>
                      <a:pt x="85" y="55"/>
                    </a:cubicBezTo>
                    <a:cubicBezTo>
                      <a:pt x="85" y="55"/>
                      <a:pt x="85" y="55"/>
                      <a:pt x="85" y="55"/>
                    </a:cubicBezTo>
                    <a:cubicBezTo>
                      <a:pt x="85" y="55"/>
                      <a:pt x="85" y="55"/>
                      <a:pt x="85" y="55"/>
                    </a:cubicBezTo>
                    <a:cubicBezTo>
                      <a:pt x="85" y="55"/>
                      <a:pt x="86" y="55"/>
                      <a:pt x="86" y="55"/>
                    </a:cubicBezTo>
                    <a:cubicBezTo>
                      <a:pt x="86" y="55"/>
                      <a:pt x="86" y="55"/>
                      <a:pt x="86" y="55"/>
                    </a:cubicBezTo>
                    <a:cubicBezTo>
                      <a:pt x="85" y="56"/>
                      <a:pt x="85" y="56"/>
                      <a:pt x="85" y="56"/>
                    </a:cubicBezTo>
                    <a:cubicBezTo>
                      <a:pt x="86" y="56"/>
                      <a:pt x="86" y="56"/>
                      <a:pt x="86" y="56"/>
                    </a:cubicBezTo>
                    <a:cubicBezTo>
                      <a:pt x="87" y="56"/>
                      <a:pt x="87" y="56"/>
                      <a:pt x="87" y="56"/>
                    </a:cubicBezTo>
                    <a:cubicBezTo>
                      <a:pt x="87" y="56"/>
                      <a:pt x="87" y="56"/>
                      <a:pt x="87" y="56"/>
                    </a:cubicBezTo>
                    <a:cubicBezTo>
                      <a:pt x="87" y="57"/>
                      <a:pt x="87" y="57"/>
                      <a:pt x="87" y="57"/>
                    </a:cubicBezTo>
                    <a:cubicBezTo>
                      <a:pt x="87" y="59"/>
                      <a:pt x="87" y="59"/>
                      <a:pt x="87" y="59"/>
                    </a:cubicBezTo>
                    <a:cubicBezTo>
                      <a:pt x="87" y="59"/>
                      <a:pt x="87" y="59"/>
                      <a:pt x="87" y="59"/>
                    </a:cubicBezTo>
                    <a:cubicBezTo>
                      <a:pt x="87" y="59"/>
                      <a:pt x="87" y="60"/>
                      <a:pt x="88" y="60"/>
                    </a:cubicBezTo>
                    <a:cubicBezTo>
                      <a:pt x="88" y="60"/>
                      <a:pt x="88" y="60"/>
                      <a:pt x="88" y="60"/>
                    </a:cubicBezTo>
                    <a:cubicBezTo>
                      <a:pt x="88" y="60"/>
                      <a:pt x="88" y="60"/>
                      <a:pt x="88" y="60"/>
                    </a:cubicBezTo>
                    <a:cubicBezTo>
                      <a:pt x="88" y="62"/>
                      <a:pt x="88" y="62"/>
                      <a:pt x="88" y="62"/>
                    </a:cubicBezTo>
                    <a:cubicBezTo>
                      <a:pt x="88" y="62"/>
                      <a:pt x="88" y="62"/>
                      <a:pt x="88" y="62"/>
                    </a:cubicBezTo>
                    <a:cubicBezTo>
                      <a:pt x="88" y="63"/>
                      <a:pt x="88" y="63"/>
                      <a:pt x="88" y="63"/>
                    </a:cubicBezTo>
                    <a:cubicBezTo>
                      <a:pt x="89" y="63"/>
                      <a:pt x="89" y="63"/>
                      <a:pt x="89" y="63"/>
                    </a:cubicBezTo>
                    <a:cubicBezTo>
                      <a:pt x="90" y="63"/>
                      <a:pt x="90" y="63"/>
                      <a:pt x="90" y="63"/>
                    </a:cubicBezTo>
                    <a:cubicBezTo>
                      <a:pt x="90" y="65"/>
                      <a:pt x="90" y="65"/>
                      <a:pt x="90" y="65"/>
                    </a:cubicBezTo>
                    <a:cubicBezTo>
                      <a:pt x="90" y="65"/>
                      <a:pt x="90" y="65"/>
                      <a:pt x="90" y="65"/>
                    </a:cubicBezTo>
                    <a:cubicBezTo>
                      <a:pt x="90" y="66"/>
                      <a:pt x="89" y="66"/>
                      <a:pt x="89" y="66"/>
                    </a:cubicBezTo>
                    <a:cubicBezTo>
                      <a:pt x="88" y="66"/>
                      <a:pt x="88" y="66"/>
                      <a:pt x="88" y="66"/>
                    </a:cubicBezTo>
                    <a:cubicBezTo>
                      <a:pt x="87" y="65"/>
                      <a:pt x="87" y="65"/>
                      <a:pt x="87" y="65"/>
                    </a:cubicBezTo>
                    <a:cubicBezTo>
                      <a:pt x="87" y="67"/>
                      <a:pt x="87" y="67"/>
                      <a:pt x="87" y="67"/>
                    </a:cubicBezTo>
                    <a:cubicBezTo>
                      <a:pt x="87" y="67"/>
                      <a:pt x="86" y="67"/>
                      <a:pt x="86" y="67"/>
                    </a:cubicBezTo>
                    <a:cubicBezTo>
                      <a:pt x="85" y="67"/>
                      <a:pt x="85" y="67"/>
                      <a:pt x="85" y="67"/>
                    </a:cubicBezTo>
                    <a:cubicBezTo>
                      <a:pt x="85" y="66"/>
                      <a:pt x="85" y="66"/>
                      <a:pt x="85" y="66"/>
                    </a:cubicBezTo>
                    <a:cubicBezTo>
                      <a:pt x="84" y="66"/>
                      <a:pt x="83" y="66"/>
                      <a:pt x="83" y="66"/>
                    </a:cubicBezTo>
                    <a:cubicBezTo>
                      <a:pt x="82" y="66"/>
                      <a:pt x="82" y="66"/>
                      <a:pt x="82" y="66"/>
                    </a:cubicBezTo>
                    <a:cubicBezTo>
                      <a:pt x="81" y="66"/>
                      <a:pt x="81" y="66"/>
                      <a:pt x="81" y="66"/>
                    </a:cubicBezTo>
                    <a:cubicBezTo>
                      <a:pt x="80" y="66"/>
                      <a:pt x="80" y="66"/>
                      <a:pt x="80" y="66"/>
                    </a:cubicBezTo>
                    <a:cubicBezTo>
                      <a:pt x="80" y="65"/>
                      <a:pt x="80" y="65"/>
                      <a:pt x="80" y="65"/>
                    </a:cubicBezTo>
                    <a:cubicBezTo>
                      <a:pt x="80" y="64"/>
                      <a:pt x="80" y="64"/>
                      <a:pt x="80" y="64"/>
                    </a:cubicBezTo>
                    <a:cubicBezTo>
                      <a:pt x="79" y="64"/>
                      <a:pt x="79" y="64"/>
                      <a:pt x="79" y="64"/>
                    </a:cubicBezTo>
                    <a:cubicBezTo>
                      <a:pt x="79" y="64"/>
                      <a:pt x="79" y="64"/>
                      <a:pt x="78" y="64"/>
                    </a:cubicBezTo>
                    <a:cubicBezTo>
                      <a:pt x="78" y="63"/>
                      <a:pt x="77" y="63"/>
                      <a:pt x="77" y="63"/>
                    </a:cubicBezTo>
                    <a:cubicBezTo>
                      <a:pt x="76" y="63"/>
                      <a:pt x="76" y="63"/>
                      <a:pt x="76" y="63"/>
                    </a:cubicBezTo>
                    <a:cubicBezTo>
                      <a:pt x="76" y="64"/>
                      <a:pt x="76" y="64"/>
                      <a:pt x="76" y="64"/>
                    </a:cubicBezTo>
                    <a:cubicBezTo>
                      <a:pt x="76" y="65"/>
                      <a:pt x="76" y="66"/>
                      <a:pt x="75" y="67"/>
                    </a:cubicBezTo>
                    <a:cubicBezTo>
                      <a:pt x="75" y="67"/>
                      <a:pt x="75" y="67"/>
                      <a:pt x="74" y="67"/>
                    </a:cubicBezTo>
                    <a:cubicBezTo>
                      <a:pt x="74" y="67"/>
                      <a:pt x="74" y="67"/>
                      <a:pt x="74" y="67"/>
                    </a:cubicBezTo>
                    <a:cubicBezTo>
                      <a:pt x="73" y="67"/>
                      <a:pt x="73" y="67"/>
                      <a:pt x="73" y="67"/>
                    </a:cubicBezTo>
                    <a:cubicBezTo>
                      <a:pt x="73" y="67"/>
                      <a:pt x="73" y="67"/>
                      <a:pt x="73" y="67"/>
                    </a:cubicBezTo>
                    <a:cubicBezTo>
                      <a:pt x="72" y="67"/>
                      <a:pt x="72" y="67"/>
                      <a:pt x="72" y="67"/>
                    </a:cubicBezTo>
                    <a:cubicBezTo>
                      <a:pt x="72" y="66"/>
                      <a:pt x="72" y="66"/>
                      <a:pt x="72" y="66"/>
                    </a:cubicBezTo>
                    <a:cubicBezTo>
                      <a:pt x="71" y="66"/>
                      <a:pt x="71" y="66"/>
                      <a:pt x="71" y="66"/>
                    </a:cubicBezTo>
                    <a:cubicBezTo>
                      <a:pt x="70" y="66"/>
                      <a:pt x="70" y="66"/>
                      <a:pt x="70" y="66"/>
                    </a:cubicBezTo>
                    <a:cubicBezTo>
                      <a:pt x="70" y="66"/>
                      <a:pt x="70" y="66"/>
                      <a:pt x="70" y="66"/>
                    </a:cubicBezTo>
                    <a:cubicBezTo>
                      <a:pt x="69" y="66"/>
                      <a:pt x="69" y="66"/>
                      <a:pt x="69" y="66"/>
                    </a:cubicBezTo>
                    <a:cubicBezTo>
                      <a:pt x="69" y="66"/>
                      <a:pt x="69" y="66"/>
                      <a:pt x="69" y="66"/>
                    </a:cubicBezTo>
                    <a:cubicBezTo>
                      <a:pt x="69" y="65"/>
                      <a:pt x="69" y="65"/>
                      <a:pt x="69" y="65"/>
                    </a:cubicBezTo>
                    <a:cubicBezTo>
                      <a:pt x="69" y="64"/>
                      <a:pt x="69" y="64"/>
                      <a:pt x="69" y="64"/>
                    </a:cubicBezTo>
                    <a:cubicBezTo>
                      <a:pt x="68" y="64"/>
                      <a:pt x="68" y="64"/>
                      <a:pt x="68" y="64"/>
                    </a:cubicBezTo>
                    <a:cubicBezTo>
                      <a:pt x="68" y="64"/>
                      <a:pt x="67" y="64"/>
                      <a:pt x="67" y="64"/>
                    </a:cubicBezTo>
                    <a:cubicBezTo>
                      <a:pt x="67" y="64"/>
                      <a:pt x="67" y="64"/>
                      <a:pt x="67" y="64"/>
                    </a:cubicBezTo>
                    <a:cubicBezTo>
                      <a:pt x="67" y="64"/>
                      <a:pt x="67" y="64"/>
                      <a:pt x="67" y="64"/>
                    </a:cubicBezTo>
                    <a:cubicBezTo>
                      <a:pt x="68" y="63"/>
                      <a:pt x="68" y="63"/>
                      <a:pt x="68" y="63"/>
                    </a:cubicBezTo>
                    <a:cubicBezTo>
                      <a:pt x="66" y="63"/>
                      <a:pt x="66" y="63"/>
                      <a:pt x="66" y="63"/>
                    </a:cubicBezTo>
                    <a:cubicBezTo>
                      <a:pt x="66" y="63"/>
                      <a:pt x="66" y="63"/>
                      <a:pt x="66" y="63"/>
                    </a:cubicBezTo>
                    <a:cubicBezTo>
                      <a:pt x="65" y="63"/>
                      <a:pt x="65" y="63"/>
                      <a:pt x="64" y="63"/>
                    </a:cubicBezTo>
                    <a:cubicBezTo>
                      <a:pt x="63" y="63"/>
                      <a:pt x="63" y="63"/>
                      <a:pt x="63" y="63"/>
                    </a:cubicBezTo>
                    <a:cubicBezTo>
                      <a:pt x="63" y="63"/>
                      <a:pt x="63" y="63"/>
                      <a:pt x="63" y="63"/>
                    </a:cubicBezTo>
                    <a:cubicBezTo>
                      <a:pt x="63" y="62"/>
                      <a:pt x="63" y="62"/>
                      <a:pt x="63" y="62"/>
                    </a:cubicBezTo>
                    <a:cubicBezTo>
                      <a:pt x="63" y="61"/>
                      <a:pt x="63" y="61"/>
                      <a:pt x="63" y="61"/>
                    </a:cubicBezTo>
                    <a:cubicBezTo>
                      <a:pt x="62" y="61"/>
                      <a:pt x="62" y="61"/>
                      <a:pt x="62" y="61"/>
                    </a:cubicBezTo>
                    <a:cubicBezTo>
                      <a:pt x="61" y="61"/>
                      <a:pt x="61" y="61"/>
                      <a:pt x="61" y="61"/>
                    </a:cubicBezTo>
                    <a:cubicBezTo>
                      <a:pt x="61" y="61"/>
                      <a:pt x="60" y="61"/>
                      <a:pt x="60" y="61"/>
                    </a:cubicBezTo>
                    <a:cubicBezTo>
                      <a:pt x="59" y="61"/>
                      <a:pt x="59" y="61"/>
                      <a:pt x="58" y="61"/>
                    </a:cubicBezTo>
                    <a:cubicBezTo>
                      <a:pt x="58" y="61"/>
                      <a:pt x="58" y="61"/>
                      <a:pt x="58" y="61"/>
                    </a:cubicBezTo>
                    <a:cubicBezTo>
                      <a:pt x="57" y="61"/>
                      <a:pt x="57" y="61"/>
                      <a:pt x="57" y="61"/>
                    </a:cubicBezTo>
                    <a:cubicBezTo>
                      <a:pt x="57" y="61"/>
                      <a:pt x="57" y="60"/>
                      <a:pt x="57" y="60"/>
                    </a:cubicBezTo>
                    <a:cubicBezTo>
                      <a:pt x="58" y="59"/>
                      <a:pt x="58" y="59"/>
                      <a:pt x="58" y="59"/>
                    </a:cubicBezTo>
                    <a:cubicBezTo>
                      <a:pt x="56" y="58"/>
                      <a:pt x="56" y="58"/>
                      <a:pt x="56" y="58"/>
                    </a:cubicBezTo>
                    <a:cubicBezTo>
                      <a:pt x="56" y="58"/>
                      <a:pt x="56" y="58"/>
                      <a:pt x="56" y="58"/>
                    </a:cubicBezTo>
                    <a:cubicBezTo>
                      <a:pt x="56" y="58"/>
                      <a:pt x="56" y="58"/>
                      <a:pt x="56" y="58"/>
                    </a:cubicBezTo>
                    <a:cubicBezTo>
                      <a:pt x="56" y="58"/>
                      <a:pt x="56" y="58"/>
                      <a:pt x="56" y="58"/>
                    </a:cubicBezTo>
                    <a:cubicBezTo>
                      <a:pt x="56" y="56"/>
                      <a:pt x="56" y="56"/>
                      <a:pt x="56" y="56"/>
                    </a:cubicBezTo>
                    <a:cubicBezTo>
                      <a:pt x="55" y="56"/>
                      <a:pt x="55" y="56"/>
                      <a:pt x="55" y="56"/>
                    </a:cubicBezTo>
                    <a:cubicBezTo>
                      <a:pt x="55" y="56"/>
                      <a:pt x="55" y="56"/>
                      <a:pt x="55" y="56"/>
                    </a:cubicBezTo>
                    <a:cubicBezTo>
                      <a:pt x="54" y="56"/>
                      <a:pt x="54" y="56"/>
                      <a:pt x="54" y="56"/>
                    </a:cubicBezTo>
                    <a:cubicBezTo>
                      <a:pt x="54" y="55"/>
                      <a:pt x="54" y="55"/>
                      <a:pt x="54" y="55"/>
                    </a:cubicBezTo>
                    <a:cubicBezTo>
                      <a:pt x="55" y="55"/>
                      <a:pt x="55" y="54"/>
                      <a:pt x="54" y="54"/>
                    </a:cubicBezTo>
                    <a:cubicBezTo>
                      <a:pt x="54" y="53"/>
                      <a:pt x="53" y="53"/>
                      <a:pt x="52" y="53"/>
                    </a:cubicBezTo>
                    <a:cubicBezTo>
                      <a:pt x="52" y="53"/>
                      <a:pt x="52" y="53"/>
                      <a:pt x="52" y="53"/>
                    </a:cubicBezTo>
                    <a:cubicBezTo>
                      <a:pt x="52" y="52"/>
                      <a:pt x="52" y="52"/>
                      <a:pt x="52" y="52"/>
                    </a:cubicBezTo>
                    <a:cubicBezTo>
                      <a:pt x="52" y="51"/>
                      <a:pt x="52" y="51"/>
                      <a:pt x="52" y="51"/>
                    </a:cubicBezTo>
                    <a:cubicBezTo>
                      <a:pt x="51" y="51"/>
                      <a:pt x="51" y="51"/>
                      <a:pt x="51" y="51"/>
                    </a:cubicBezTo>
                    <a:cubicBezTo>
                      <a:pt x="49" y="51"/>
                      <a:pt x="48" y="52"/>
                      <a:pt x="48" y="53"/>
                    </a:cubicBezTo>
                    <a:cubicBezTo>
                      <a:pt x="47" y="54"/>
                      <a:pt x="47" y="54"/>
                      <a:pt x="46" y="54"/>
                    </a:cubicBezTo>
                    <a:cubicBezTo>
                      <a:pt x="46" y="54"/>
                      <a:pt x="46" y="54"/>
                      <a:pt x="46" y="54"/>
                    </a:cubicBezTo>
                    <a:cubicBezTo>
                      <a:pt x="46" y="54"/>
                      <a:pt x="45" y="54"/>
                      <a:pt x="44" y="54"/>
                    </a:cubicBezTo>
                    <a:cubicBezTo>
                      <a:pt x="44" y="53"/>
                      <a:pt x="43" y="53"/>
                      <a:pt x="43" y="53"/>
                    </a:cubicBezTo>
                    <a:cubicBezTo>
                      <a:pt x="41" y="53"/>
                      <a:pt x="40" y="53"/>
                      <a:pt x="39" y="53"/>
                    </a:cubicBezTo>
                    <a:cubicBezTo>
                      <a:pt x="39" y="53"/>
                      <a:pt x="38" y="53"/>
                      <a:pt x="38" y="53"/>
                    </a:cubicBezTo>
                    <a:cubicBezTo>
                      <a:pt x="37" y="53"/>
                      <a:pt x="37" y="53"/>
                      <a:pt x="36" y="53"/>
                    </a:cubicBezTo>
                    <a:cubicBezTo>
                      <a:pt x="35" y="53"/>
                      <a:pt x="35" y="53"/>
                      <a:pt x="35" y="53"/>
                    </a:cubicBezTo>
                    <a:cubicBezTo>
                      <a:pt x="35" y="54"/>
                      <a:pt x="35" y="54"/>
                      <a:pt x="35" y="54"/>
                    </a:cubicBezTo>
                    <a:cubicBezTo>
                      <a:pt x="35" y="54"/>
                      <a:pt x="35" y="54"/>
                      <a:pt x="35" y="54"/>
                    </a:cubicBezTo>
                    <a:cubicBezTo>
                      <a:pt x="35" y="54"/>
                      <a:pt x="35" y="54"/>
                      <a:pt x="34" y="54"/>
                    </a:cubicBezTo>
                    <a:cubicBezTo>
                      <a:pt x="34" y="54"/>
                      <a:pt x="34" y="54"/>
                      <a:pt x="34" y="54"/>
                    </a:cubicBezTo>
                    <a:cubicBezTo>
                      <a:pt x="33" y="54"/>
                      <a:pt x="33" y="54"/>
                      <a:pt x="33" y="54"/>
                    </a:cubicBezTo>
                    <a:cubicBezTo>
                      <a:pt x="32" y="54"/>
                      <a:pt x="32" y="54"/>
                      <a:pt x="32" y="54"/>
                    </a:cubicBezTo>
                    <a:cubicBezTo>
                      <a:pt x="32" y="55"/>
                      <a:pt x="32" y="55"/>
                      <a:pt x="32" y="55"/>
                    </a:cubicBezTo>
                    <a:cubicBezTo>
                      <a:pt x="32" y="56"/>
                      <a:pt x="32" y="56"/>
                      <a:pt x="32" y="56"/>
                    </a:cubicBezTo>
                    <a:cubicBezTo>
                      <a:pt x="32" y="56"/>
                      <a:pt x="32" y="56"/>
                      <a:pt x="31" y="56"/>
                    </a:cubicBezTo>
                    <a:cubicBezTo>
                      <a:pt x="31" y="56"/>
                      <a:pt x="30" y="56"/>
                      <a:pt x="30" y="56"/>
                    </a:cubicBezTo>
                    <a:cubicBezTo>
                      <a:pt x="29" y="56"/>
                      <a:pt x="29" y="56"/>
                      <a:pt x="29" y="56"/>
                    </a:cubicBezTo>
                    <a:cubicBezTo>
                      <a:pt x="29" y="55"/>
                      <a:pt x="28" y="55"/>
                      <a:pt x="27" y="55"/>
                    </a:cubicBezTo>
                    <a:cubicBezTo>
                      <a:pt x="27" y="55"/>
                      <a:pt x="27" y="55"/>
                      <a:pt x="26" y="56"/>
                    </a:cubicBezTo>
                    <a:cubicBezTo>
                      <a:pt x="26" y="56"/>
                      <a:pt x="26" y="56"/>
                      <a:pt x="26" y="56"/>
                    </a:cubicBezTo>
                    <a:cubicBezTo>
                      <a:pt x="26" y="57"/>
                      <a:pt x="26" y="57"/>
                      <a:pt x="26" y="57"/>
                    </a:cubicBezTo>
                    <a:cubicBezTo>
                      <a:pt x="26" y="56"/>
                      <a:pt x="26" y="56"/>
                      <a:pt x="26" y="56"/>
                    </a:cubicBezTo>
                    <a:cubicBezTo>
                      <a:pt x="26" y="56"/>
                      <a:pt x="25" y="56"/>
                      <a:pt x="24" y="57"/>
                    </a:cubicBezTo>
                    <a:cubicBezTo>
                      <a:pt x="24" y="57"/>
                      <a:pt x="24" y="57"/>
                      <a:pt x="24" y="58"/>
                    </a:cubicBezTo>
                    <a:cubicBezTo>
                      <a:pt x="24" y="58"/>
                      <a:pt x="24" y="58"/>
                      <a:pt x="24" y="58"/>
                    </a:cubicBezTo>
                    <a:cubicBezTo>
                      <a:pt x="24" y="58"/>
                      <a:pt x="24" y="58"/>
                      <a:pt x="24" y="58"/>
                    </a:cubicBezTo>
                    <a:cubicBezTo>
                      <a:pt x="23" y="60"/>
                      <a:pt x="22" y="60"/>
                      <a:pt x="21" y="60"/>
                    </a:cubicBezTo>
                    <a:cubicBezTo>
                      <a:pt x="20" y="60"/>
                      <a:pt x="20" y="60"/>
                      <a:pt x="20" y="61"/>
                    </a:cubicBezTo>
                    <a:cubicBezTo>
                      <a:pt x="20" y="61"/>
                      <a:pt x="20" y="61"/>
                      <a:pt x="20" y="61"/>
                    </a:cubicBezTo>
                    <a:cubicBezTo>
                      <a:pt x="19" y="61"/>
                      <a:pt x="19" y="61"/>
                      <a:pt x="19" y="61"/>
                    </a:cubicBezTo>
                    <a:cubicBezTo>
                      <a:pt x="19" y="61"/>
                      <a:pt x="19" y="61"/>
                      <a:pt x="19" y="61"/>
                    </a:cubicBezTo>
                    <a:cubicBezTo>
                      <a:pt x="19" y="61"/>
                      <a:pt x="19" y="61"/>
                      <a:pt x="19" y="61"/>
                    </a:cubicBezTo>
                    <a:cubicBezTo>
                      <a:pt x="18" y="61"/>
                      <a:pt x="18" y="61"/>
                      <a:pt x="18" y="61"/>
                    </a:cubicBezTo>
                    <a:cubicBezTo>
                      <a:pt x="17" y="62"/>
                      <a:pt x="17" y="64"/>
                      <a:pt x="17" y="65"/>
                    </a:cubicBezTo>
                    <a:cubicBezTo>
                      <a:pt x="17" y="65"/>
                      <a:pt x="17" y="65"/>
                      <a:pt x="17" y="65"/>
                    </a:cubicBezTo>
                    <a:cubicBezTo>
                      <a:pt x="17" y="66"/>
                      <a:pt x="16" y="67"/>
                      <a:pt x="16" y="67"/>
                    </a:cubicBezTo>
                    <a:cubicBezTo>
                      <a:pt x="15" y="67"/>
                      <a:pt x="15" y="67"/>
                      <a:pt x="15" y="67"/>
                    </a:cubicBezTo>
                    <a:cubicBezTo>
                      <a:pt x="15" y="68"/>
                      <a:pt x="15" y="68"/>
                      <a:pt x="15" y="68"/>
                    </a:cubicBezTo>
                    <a:cubicBezTo>
                      <a:pt x="16" y="70"/>
                      <a:pt x="16" y="71"/>
                      <a:pt x="15" y="71"/>
                    </a:cubicBezTo>
                    <a:cubicBezTo>
                      <a:pt x="15" y="72"/>
                      <a:pt x="14" y="72"/>
                      <a:pt x="14" y="72"/>
                    </a:cubicBezTo>
                    <a:cubicBezTo>
                      <a:pt x="13" y="72"/>
                      <a:pt x="13" y="72"/>
                      <a:pt x="13" y="72"/>
                    </a:cubicBezTo>
                    <a:cubicBezTo>
                      <a:pt x="13" y="72"/>
                      <a:pt x="13" y="72"/>
                      <a:pt x="13" y="72"/>
                    </a:cubicBezTo>
                    <a:cubicBezTo>
                      <a:pt x="12" y="71"/>
                      <a:pt x="12" y="71"/>
                      <a:pt x="12" y="71"/>
                    </a:cubicBezTo>
                    <a:cubicBezTo>
                      <a:pt x="11" y="71"/>
                      <a:pt x="11" y="72"/>
                      <a:pt x="11" y="72"/>
                    </a:cubicBezTo>
                    <a:cubicBezTo>
                      <a:pt x="11" y="73"/>
                      <a:pt x="11" y="73"/>
                      <a:pt x="11" y="73"/>
                    </a:cubicBezTo>
                    <a:cubicBezTo>
                      <a:pt x="10" y="73"/>
                      <a:pt x="10" y="73"/>
                      <a:pt x="10" y="73"/>
                    </a:cubicBezTo>
                    <a:cubicBezTo>
                      <a:pt x="10" y="73"/>
                      <a:pt x="10" y="73"/>
                      <a:pt x="10" y="73"/>
                    </a:cubicBezTo>
                    <a:cubicBezTo>
                      <a:pt x="10" y="73"/>
                      <a:pt x="10" y="73"/>
                      <a:pt x="10" y="73"/>
                    </a:cubicBezTo>
                    <a:cubicBezTo>
                      <a:pt x="9" y="73"/>
                      <a:pt x="9" y="73"/>
                      <a:pt x="9" y="73"/>
                    </a:cubicBezTo>
                    <a:cubicBezTo>
                      <a:pt x="9" y="73"/>
                      <a:pt x="8" y="73"/>
                      <a:pt x="8" y="73"/>
                    </a:cubicBezTo>
                    <a:cubicBezTo>
                      <a:pt x="8" y="74"/>
                      <a:pt x="8" y="74"/>
                      <a:pt x="8" y="74"/>
                    </a:cubicBezTo>
                    <a:cubicBezTo>
                      <a:pt x="7" y="75"/>
                      <a:pt x="7" y="77"/>
                      <a:pt x="7" y="78"/>
                    </a:cubicBezTo>
                    <a:cubicBezTo>
                      <a:pt x="7" y="79"/>
                      <a:pt x="7" y="79"/>
                      <a:pt x="7" y="79"/>
                    </a:cubicBezTo>
                    <a:cubicBezTo>
                      <a:pt x="6" y="79"/>
                      <a:pt x="6" y="80"/>
                      <a:pt x="6" y="80"/>
                    </a:cubicBezTo>
                    <a:cubicBezTo>
                      <a:pt x="6" y="80"/>
                      <a:pt x="6" y="80"/>
                      <a:pt x="6" y="80"/>
                    </a:cubicBezTo>
                    <a:cubicBezTo>
                      <a:pt x="5" y="80"/>
                      <a:pt x="5" y="80"/>
                      <a:pt x="5" y="80"/>
                    </a:cubicBezTo>
                    <a:cubicBezTo>
                      <a:pt x="5" y="83"/>
                      <a:pt x="5" y="83"/>
                      <a:pt x="5" y="83"/>
                    </a:cubicBezTo>
                    <a:cubicBezTo>
                      <a:pt x="5" y="84"/>
                      <a:pt x="5" y="85"/>
                      <a:pt x="4" y="85"/>
                    </a:cubicBezTo>
                    <a:cubicBezTo>
                      <a:pt x="3" y="86"/>
                      <a:pt x="3" y="86"/>
                      <a:pt x="3" y="86"/>
                    </a:cubicBezTo>
                    <a:cubicBezTo>
                      <a:pt x="2" y="86"/>
                      <a:pt x="2" y="86"/>
                      <a:pt x="2" y="86"/>
                    </a:cubicBezTo>
                    <a:cubicBezTo>
                      <a:pt x="2" y="87"/>
                      <a:pt x="2" y="87"/>
                      <a:pt x="2" y="87"/>
                    </a:cubicBezTo>
                    <a:cubicBezTo>
                      <a:pt x="2" y="87"/>
                      <a:pt x="2" y="88"/>
                      <a:pt x="2" y="88"/>
                    </a:cubicBezTo>
                    <a:cubicBezTo>
                      <a:pt x="2" y="89"/>
                      <a:pt x="2" y="89"/>
                      <a:pt x="1" y="90"/>
                    </a:cubicBezTo>
                    <a:cubicBezTo>
                      <a:pt x="1" y="90"/>
                      <a:pt x="1" y="90"/>
                      <a:pt x="0" y="90"/>
                    </a:cubicBezTo>
                    <a:cubicBezTo>
                      <a:pt x="0" y="90"/>
                      <a:pt x="0" y="90"/>
                      <a:pt x="0" y="90"/>
                    </a:cubicBezTo>
                    <a:cubicBezTo>
                      <a:pt x="0" y="93"/>
                      <a:pt x="0" y="93"/>
                      <a:pt x="0" y="93"/>
                    </a:cubicBezTo>
                    <a:cubicBezTo>
                      <a:pt x="0" y="94"/>
                      <a:pt x="0" y="95"/>
                      <a:pt x="0" y="96"/>
                    </a:cubicBezTo>
                    <a:cubicBezTo>
                      <a:pt x="1" y="96"/>
                      <a:pt x="1" y="96"/>
                      <a:pt x="1" y="96"/>
                    </a:cubicBezTo>
                    <a:cubicBezTo>
                      <a:pt x="1" y="97"/>
                      <a:pt x="1" y="97"/>
                      <a:pt x="1" y="97"/>
                    </a:cubicBezTo>
                    <a:cubicBezTo>
                      <a:pt x="1" y="97"/>
                      <a:pt x="1" y="98"/>
                      <a:pt x="2" y="98"/>
                    </a:cubicBezTo>
                    <a:cubicBezTo>
                      <a:pt x="2" y="98"/>
                      <a:pt x="2" y="98"/>
                      <a:pt x="2" y="98"/>
                    </a:cubicBezTo>
                    <a:cubicBezTo>
                      <a:pt x="2" y="98"/>
                      <a:pt x="2" y="98"/>
                      <a:pt x="2" y="98"/>
                    </a:cubicBezTo>
                    <a:cubicBezTo>
                      <a:pt x="2" y="99"/>
                      <a:pt x="2" y="99"/>
                      <a:pt x="2" y="99"/>
                    </a:cubicBezTo>
                    <a:cubicBezTo>
                      <a:pt x="2" y="99"/>
                      <a:pt x="2" y="99"/>
                      <a:pt x="2" y="99"/>
                    </a:cubicBezTo>
                    <a:cubicBezTo>
                      <a:pt x="2" y="100"/>
                      <a:pt x="3" y="100"/>
                      <a:pt x="4" y="101"/>
                    </a:cubicBezTo>
                    <a:cubicBezTo>
                      <a:pt x="4" y="101"/>
                      <a:pt x="4" y="101"/>
                      <a:pt x="4" y="101"/>
                    </a:cubicBezTo>
                    <a:cubicBezTo>
                      <a:pt x="4" y="101"/>
                      <a:pt x="4" y="101"/>
                      <a:pt x="4" y="101"/>
                    </a:cubicBezTo>
                    <a:cubicBezTo>
                      <a:pt x="4" y="101"/>
                      <a:pt x="4" y="102"/>
                      <a:pt x="4" y="102"/>
                    </a:cubicBezTo>
                    <a:cubicBezTo>
                      <a:pt x="4" y="103"/>
                      <a:pt x="4" y="103"/>
                      <a:pt x="4" y="103"/>
                    </a:cubicBezTo>
                    <a:cubicBezTo>
                      <a:pt x="4" y="104"/>
                      <a:pt x="4" y="105"/>
                      <a:pt x="3" y="106"/>
                    </a:cubicBezTo>
                    <a:cubicBezTo>
                      <a:pt x="3" y="106"/>
                      <a:pt x="3" y="107"/>
                      <a:pt x="2" y="107"/>
                    </a:cubicBezTo>
                    <a:cubicBezTo>
                      <a:pt x="2" y="108"/>
                      <a:pt x="1" y="108"/>
                      <a:pt x="1" y="109"/>
                    </a:cubicBezTo>
                    <a:cubicBezTo>
                      <a:pt x="0" y="110"/>
                      <a:pt x="0" y="110"/>
                      <a:pt x="0" y="110"/>
                    </a:cubicBezTo>
                    <a:cubicBezTo>
                      <a:pt x="2" y="111"/>
                      <a:pt x="2" y="111"/>
                      <a:pt x="2" y="111"/>
                    </a:cubicBezTo>
                    <a:cubicBezTo>
                      <a:pt x="2" y="111"/>
                      <a:pt x="2" y="111"/>
                      <a:pt x="2" y="111"/>
                    </a:cubicBezTo>
                    <a:cubicBezTo>
                      <a:pt x="2" y="111"/>
                      <a:pt x="2" y="111"/>
                      <a:pt x="2" y="111"/>
                    </a:cubicBezTo>
                    <a:cubicBezTo>
                      <a:pt x="2" y="112"/>
                      <a:pt x="2" y="112"/>
                      <a:pt x="2" y="112"/>
                    </a:cubicBezTo>
                    <a:cubicBezTo>
                      <a:pt x="2" y="112"/>
                      <a:pt x="2" y="112"/>
                      <a:pt x="2" y="112"/>
                    </a:cubicBezTo>
                    <a:cubicBezTo>
                      <a:pt x="2" y="112"/>
                      <a:pt x="2" y="113"/>
                      <a:pt x="3" y="113"/>
                    </a:cubicBezTo>
                    <a:cubicBezTo>
                      <a:pt x="4" y="114"/>
                      <a:pt x="4" y="114"/>
                      <a:pt x="4" y="114"/>
                    </a:cubicBezTo>
                    <a:cubicBezTo>
                      <a:pt x="4" y="114"/>
                      <a:pt x="4" y="115"/>
                      <a:pt x="5" y="116"/>
                    </a:cubicBezTo>
                    <a:cubicBezTo>
                      <a:pt x="5" y="116"/>
                      <a:pt x="5" y="116"/>
                      <a:pt x="5" y="116"/>
                    </a:cubicBezTo>
                    <a:cubicBezTo>
                      <a:pt x="5" y="117"/>
                      <a:pt x="5" y="117"/>
                      <a:pt x="6" y="118"/>
                    </a:cubicBezTo>
                    <a:cubicBezTo>
                      <a:pt x="6" y="118"/>
                      <a:pt x="7" y="118"/>
                      <a:pt x="7" y="118"/>
                    </a:cubicBezTo>
                    <a:cubicBezTo>
                      <a:pt x="7" y="119"/>
                      <a:pt x="7" y="119"/>
                      <a:pt x="7" y="119"/>
                    </a:cubicBezTo>
                    <a:cubicBezTo>
                      <a:pt x="8" y="119"/>
                      <a:pt x="9" y="120"/>
                      <a:pt x="9" y="120"/>
                    </a:cubicBezTo>
                    <a:cubicBezTo>
                      <a:pt x="11" y="121"/>
                      <a:pt x="11" y="123"/>
                      <a:pt x="11" y="125"/>
                    </a:cubicBezTo>
                    <a:cubicBezTo>
                      <a:pt x="11" y="125"/>
                      <a:pt x="11" y="125"/>
                      <a:pt x="11" y="125"/>
                    </a:cubicBezTo>
                    <a:cubicBezTo>
                      <a:pt x="11" y="126"/>
                      <a:pt x="11" y="129"/>
                      <a:pt x="13" y="129"/>
                    </a:cubicBezTo>
                    <a:cubicBezTo>
                      <a:pt x="13" y="129"/>
                      <a:pt x="13" y="129"/>
                      <a:pt x="13" y="129"/>
                    </a:cubicBezTo>
                    <a:cubicBezTo>
                      <a:pt x="14" y="129"/>
                      <a:pt x="14" y="129"/>
                      <a:pt x="14" y="129"/>
                    </a:cubicBezTo>
                    <a:cubicBezTo>
                      <a:pt x="14" y="129"/>
                      <a:pt x="14" y="129"/>
                      <a:pt x="14" y="129"/>
                    </a:cubicBezTo>
                    <a:cubicBezTo>
                      <a:pt x="14" y="131"/>
                      <a:pt x="14" y="131"/>
                      <a:pt x="14" y="131"/>
                    </a:cubicBezTo>
                    <a:cubicBezTo>
                      <a:pt x="15" y="131"/>
                      <a:pt x="15" y="131"/>
                      <a:pt x="15" y="131"/>
                    </a:cubicBezTo>
                    <a:cubicBezTo>
                      <a:pt x="16" y="131"/>
                      <a:pt x="16" y="131"/>
                      <a:pt x="16" y="131"/>
                    </a:cubicBezTo>
                    <a:cubicBezTo>
                      <a:pt x="18" y="131"/>
                      <a:pt x="18" y="131"/>
                      <a:pt x="18" y="131"/>
                    </a:cubicBezTo>
                    <a:cubicBezTo>
                      <a:pt x="18" y="131"/>
                      <a:pt x="18" y="132"/>
                      <a:pt x="20" y="132"/>
                    </a:cubicBezTo>
                    <a:cubicBezTo>
                      <a:pt x="20" y="132"/>
                      <a:pt x="20" y="132"/>
                      <a:pt x="20" y="132"/>
                    </a:cubicBezTo>
                    <a:cubicBezTo>
                      <a:pt x="20" y="132"/>
                      <a:pt x="20" y="132"/>
                      <a:pt x="20" y="132"/>
                    </a:cubicBezTo>
                    <a:cubicBezTo>
                      <a:pt x="21" y="132"/>
                      <a:pt x="21" y="132"/>
                      <a:pt x="21" y="132"/>
                    </a:cubicBezTo>
                    <a:cubicBezTo>
                      <a:pt x="21" y="132"/>
                      <a:pt x="21" y="132"/>
                      <a:pt x="21" y="132"/>
                    </a:cubicBezTo>
                    <a:cubicBezTo>
                      <a:pt x="21" y="132"/>
                      <a:pt x="21" y="132"/>
                      <a:pt x="21" y="132"/>
                    </a:cubicBezTo>
                    <a:cubicBezTo>
                      <a:pt x="21" y="133"/>
                      <a:pt x="21" y="134"/>
                      <a:pt x="22" y="134"/>
                    </a:cubicBezTo>
                    <a:cubicBezTo>
                      <a:pt x="22" y="134"/>
                      <a:pt x="22" y="134"/>
                      <a:pt x="22" y="134"/>
                    </a:cubicBezTo>
                    <a:cubicBezTo>
                      <a:pt x="22" y="135"/>
                      <a:pt x="23" y="136"/>
                      <a:pt x="24" y="136"/>
                    </a:cubicBezTo>
                    <a:cubicBezTo>
                      <a:pt x="25" y="136"/>
                      <a:pt x="26" y="137"/>
                      <a:pt x="26" y="137"/>
                    </a:cubicBezTo>
                    <a:cubicBezTo>
                      <a:pt x="27" y="138"/>
                      <a:pt x="27" y="138"/>
                      <a:pt x="27" y="138"/>
                    </a:cubicBezTo>
                    <a:cubicBezTo>
                      <a:pt x="27" y="138"/>
                      <a:pt x="27" y="138"/>
                      <a:pt x="27" y="138"/>
                    </a:cubicBezTo>
                    <a:cubicBezTo>
                      <a:pt x="27" y="139"/>
                      <a:pt x="28" y="139"/>
                      <a:pt x="28" y="139"/>
                    </a:cubicBezTo>
                    <a:cubicBezTo>
                      <a:pt x="30" y="139"/>
                      <a:pt x="30" y="139"/>
                      <a:pt x="30" y="139"/>
                    </a:cubicBezTo>
                    <a:cubicBezTo>
                      <a:pt x="30" y="138"/>
                      <a:pt x="30" y="138"/>
                      <a:pt x="30" y="138"/>
                    </a:cubicBezTo>
                    <a:cubicBezTo>
                      <a:pt x="30" y="138"/>
                      <a:pt x="30" y="138"/>
                      <a:pt x="30" y="138"/>
                    </a:cubicBezTo>
                    <a:cubicBezTo>
                      <a:pt x="31" y="138"/>
                      <a:pt x="31" y="138"/>
                      <a:pt x="32" y="138"/>
                    </a:cubicBezTo>
                    <a:cubicBezTo>
                      <a:pt x="33" y="138"/>
                      <a:pt x="33" y="138"/>
                      <a:pt x="33" y="138"/>
                    </a:cubicBezTo>
                    <a:cubicBezTo>
                      <a:pt x="33" y="137"/>
                      <a:pt x="33" y="137"/>
                      <a:pt x="33" y="137"/>
                    </a:cubicBezTo>
                    <a:cubicBezTo>
                      <a:pt x="33" y="137"/>
                      <a:pt x="33" y="137"/>
                      <a:pt x="33" y="137"/>
                    </a:cubicBezTo>
                    <a:cubicBezTo>
                      <a:pt x="33" y="137"/>
                      <a:pt x="34" y="136"/>
                      <a:pt x="34" y="136"/>
                    </a:cubicBezTo>
                    <a:cubicBezTo>
                      <a:pt x="34" y="136"/>
                      <a:pt x="35" y="137"/>
                      <a:pt x="35" y="137"/>
                    </a:cubicBezTo>
                    <a:cubicBezTo>
                      <a:pt x="35" y="137"/>
                      <a:pt x="35" y="137"/>
                      <a:pt x="35" y="137"/>
                    </a:cubicBezTo>
                    <a:cubicBezTo>
                      <a:pt x="35" y="137"/>
                      <a:pt x="36" y="138"/>
                      <a:pt x="37" y="138"/>
                    </a:cubicBezTo>
                    <a:cubicBezTo>
                      <a:pt x="38" y="138"/>
                      <a:pt x="38" y="138"/>
                      <a:pt x="38" y="138"/>
                    </a:cubicBezTo>
                    <a:cubicBezTo>
                      <a:pt x="38" y="138"/>
                      <a:pt x="38" y="138"/>
                      <a:pt x="38" y="138"/>
                    </a:cubicBezTo>
                    <a:cubicBezTo>
                      <a:pt x="38" y="138"/>
                      <a:pt x="38" y="138"/>
                      <a:pt x="38" y="138"/>
                    </a:cubicBezTo>
                    <a:cubicBezTo>
                      <a:pt x="39" y="138"/>
                      <a:pt x="39" y="138"/>
                      <a:pt x="39" y="139"/>
                    </a:cubicBezTo>
                    <a:cubicBezTo>
                      <a:pt x="40" y="139"/>
                      <a:pt x="41" y="139"/>
                      <a:pt x="42" y="139"/>
                    </a:cubicBezTo>
                    <a:cubicBezTo>
                      <a:pt x="42" y="139"/>
                      <a:pt x="42" y="139"/>
                      <a:pt x="42" y="139"/>
                    </a:cubicBezTo>
                    <a:cubicBezTo>
                      <a:pt x="43" y="139"/>
                      <a:pt x="43" y="139"/>
                      <a:pt x="43" y="139"/>
                    </a:cubicBezTo>
                    <a:cubicBezTo>
                      <a:pt x="43" y="139"/>
                      <a:pt x="43" y="139"/>
                      <a:pt x="43" y="139"/>
                    </a:cubicBezTo>
                    <a:cubicBezTo>
                      <a:pt x="44" y="139"/>
                      <a:pt x="44" y="139"/>
                      <a:pt x="44" y="139"/>
                    </a:cubicBezTo>
                    <a:cubicBezTo>
                      <a:pt x="46" y="139"/>
                      <a:pt x="46" y="139"/>
                      <a:pt x="46" y="138"/>
                    </a:cubicBezTo>
                    <a:cubicBezTo>
                      <a:pt x="46" y="138"/>
                      <a:pt x="46" y="138"/>
                      <a:pt x="46" y="138"/>
                    </a:cubicBezTo>
                    <a:cubicBezTo>
                      <a:pt x="46" y="138"/>
                      <a:pt x="46" y="138"/>
                      <a:pt x="46" y="138"/>
                    </a:cubicBezTo>
                    <a:cubicBezTo>
                      <a:pt x="46" y="138"/>
                      <a:pt x="46" y="138"/>
                      <a:pt x="46" y="138"/>
                    </a:cubicBezTo>
                    <a:cubicBezTo>
                      <a:pt x="47" y="138"/>
                      <a:pt x="47" y="138"/>
                      <a:pt x="47" y="138"/>
                    </a:cubicBezTo>
                    <a:cubicBezTo>
                      <a:pt x="47" y="137"/>
                      <a:pt x="47" y="137"/>
                      <a:pt x="47" y="137"/>
                    </a:cubicBezTo>
                    <a:cubicBezTo>
                      <a:pt x="47" y="136"/>
                      <a:pt x="47" y="136"/>
                      <a:pt x="48" y="135"/>
                    </a:cubicBezTo>
                    <a:cubicBezTo>
                      <a:pt x="48" y="134"/>
                      <a:pt x="48" y="134"/>
                      <a:pt x="49" y="134"/>
                    </a:cubicBezTo>
                    <a:cubicBezTo>
                      <a:pt x="49" y="134"/>
                      <a:pt x="49" y="133"/>
                      <a:pt x="50" y="133"/>
                    </a:cubicBezTo>
                    <a:cubicBezTo>
                      <a:pt x="50" y="133"/>
                      <a:pt x="50" y="133"/>
                      <a:pt x="50" y="133"/>
                    </a:cubicBezTo>
                    <a:cubicBezTo>
                      <a:pt x="51" y="133"/>
                      <a:pt x="51" y="133"/>
                      <a:pt x="51" y="133"/>
                    </a:cubicBezTo>
                    <a:cubicBezTo>
                      <a:pt x="54" y="133"/>
                      <a:pt x="54" y="133"/>
                      <a:pt x="54" y="133"/>
                    </a:cubicBezTo>
                    <a:cubicBezTo>
                      <a:pt x="55" y="133"/>
                      <a:pt x="56" y="134"/>
                      <a:pt x="57" y="135"/>
                    </a:cubicBezTo>
                    <a:cubicBezTo>
                      <a:pt x="57" y="136"/>
                      <a:pt x="57" y="136"/>
                      <a:pt x="58" y="136"/>
                    </a:cubicBezTo>
                    <a:cubicBezTo>
                      <a:pt x="59" y="136"/>
                      <a:pt x="59" y="136"/>
                      <a:pt x="59" y="136"/>
                    </a:cubicBezTo>
                    <a:cubicBezTo>
                      <a:pt x="60" y="136"/>
                      <a:pt x="60" y="136"/>
                      <a:pt x="60" y="136"/>
                    </a:cubicBezTo>
                    <a:cubicBezTo>
                      <a:pt x="60" y="136"/>
                      <a:pt x="60" y="136"/>
                      <a:pt x="60" y="136"/>
                    </a:cubicBezTo>
                    <a:cubicBezTo>
                      <a:pt x="60" y="137"/>
                      <a:pt x="60" y="137"/>
                      <a:pt x="60" y="137"/>
                    </a:cubicBezTo>
                    <a:cubicBezTo>
                      <a:pt x="60" y="138"/>
                      <a:pt x="60" y="138"/>
                      <a:pt x="60" y="138"/>
                    </a:cubicBezTo>
                    <a:cubicBezTo>
                      <a:pt x="61" y="138"/>
                      <a:pt x="61" y="138"/>
                      <a:pt x="61" y="138"/>
                    </a:cubicBezTo>
                    <a:cubicBezTo>
                      <a:pt x="61" y="138"/>
                      <a:pt x="61" y="138"/>
                      <a:pt x="61" y="138"/>
                    </a:cubicBezTo>
                    <a:cubicBezTo>
                      <a:pt x="62" y="138"/>
                      <a:pt x="62" y="138"/>
                      <a:pt x="63" y="138"/>
                    </a:cubicBezTo>
                    <a:cubicBezTo>
                      <a:pt x="64" y="138"/>
                      <a:pt x="64" y="138"/>
                      <a:pt x="64" y="138"/>
                    </a:cubicBezTo>
                    <a:cubicBezTo>
                      <a:pt x="64" y="138"/>
                      <a:pt x="64" y="138"/>
                      <a:pt x="64" y="138"/>
                    </a:cubicBezTo>
                    <a:cubicBezTo>
                      <a:pt x="64" y="139"/>
                      <a:pt x="64" y="139"/>
                      <a:pt x="64" y="139"/>
                    </a:cubicBezTo>
                    <a:cubicBezTo>
                      <a:pt x="65" y="139"/>
                      <a:pt x="65" y="139"/>
                      <a:pt x="65" y="139"/>
                    </a:cubicBezTo>
                    <a:cubicBezTo>
                      <a:pt x="66" y="139"/>
                      <a:pt x="66" y="139"/>
                      <a:pt x="67" y="140"/>
                    </a:cubicBezTo>
                    <a:cubicBezTo>
                      <a:pt x="67" y="140"/>
                      <a:pt x="68" y="140"/>
                      <a:pt x="68" y="141"/>
                    </a:cubicBezTo>
                    <a:cubicBezTo>
                      <a:pt x="69" y="141"/>
                      <a:pt x="70" y="143"/>
                      <a:pt x="70" y="144"/>
                    </a:cubicBezTo>
                    <a:cubicBezTo>
                      <a:pt x="70" y="145"/>
                      <a:pt x="70" y="145"/>
                      <a:pt x="69" y="146"/>
                    </a:cubicBezTo>
                    <a:cubicBezTo>
                      <a:pt x="69" y="147"/>
                      <a:pt x="69" y="147"/>
                      <a:pt x="69" y="147"/>
                    </a:cubicBezTo>
                    <a:cubicBezTo>
                      <a:pt x="69" y="147"/>
                      <a:pt x="69" y="148"/>
                      <a:pt x="68" y="148"/>
                    </a:cubicBezTo>
                    <a:cubicBezTo>
                      <a:pt x="68" y="149"/>
                      <a:pt x="68" y="149"/>
                      <a:pt x="68" y="149"/>
                    </a:cubicBezTo>
                    <a:cubicBezTo>
                      <a:pt x="68" y="149"/>
                      <a:pt x="68" y="149"/>
                      <a:pt x="68" y="149"/>
                    </a:cubicBezTo>
                    <a:cubicBezTo>
                      <a:pt x="67" y="149"/>
                      <a:pt x="67" y="149"/>
                      <a:pt x="67" y="149"/>
                    </a:cubicBezTo>
                    <a:cubicBezTo>
                      <a:pt x="67" y="151"/>
                      <a:pt x="67" y="151"/>
                      <a:pt x="67" y="151"/>
                    </a:cubicBezTo>
                    <a:cubicBezTo>
                      <a:pt x="67" y="152"/>
                      <a:pt x="67" y="152"/>
                      <a:pt x="67" y="152"/>
                    </a:cubicBezTo>
                    <a:cubicBezTo>
                      <a:pt x="68" y="152"/>
                      <a:pt x="68" y="152"/>
                      <a:pt x="68" y="152"/>
                    </a:cubicBezTo>
                    <a:cubicBezTo>
                      <a:pt x="68" y="152"/>
                      <a:pt x="68" y="152"/>
                      <a:pt x="68" y="152"/>
                    </a:cubicBezTo>
                    <a:cubicBezTo>
                      <a:pt x="68" y="153"/>
                      <a:pt x="68" y="153"/>
                      <a:pt x="68" y="153"/>
                    </a:cubicBezTo>
                    <a:cubicBezTo>
                      <a:pt x="68" y="153"/>
                      <a:pt x="68" y="153"/>
                      <a:pt x="68" y="153"/>
                    </a:cubicBezTo>
                    <a:cubicBezTo>
                      <a:pt x="68" y="154"/>
                      <a:pt x="68" y="154"/>
                      <a:pt x="68" y="154"/>
                    </a:cubicBezTo>
                    <a:cubicBezTo>
                      <a:pt x="68" y="154"/>
                      <a:pt x="69" y="155"/>
                      <a:pt x="70" y="155"/>
                    </a:cubicBezTo>
                    <a:cubicBezTo>
                      <a:pt x="70" y="155"/>
                      <a:pt x="70" y="155"/>
                      <a:pt x="70" y="155"/>
                    </a:cubicBezTo>
                    <a:cubicBezTo>
                      <a:pt x="70" y="156"/>
                      <a:pt x="71" y="156"/>
                      <a:pt x="71" y="157"/>
                    </a:cubicBezTo>
                    <a:cubicBezTo>
                      <a:pt x="71" y="157"/>
                      <a:pt x="71" y="157"/>
                      <a:pt x="72" y="158"/>
                    </a:cubicBezTo>
                    <a:cubicBezTo>
                      <a:pt x="72" y="159"/>
                      <a:pt x="72" y="159"/>
                      <a:pt x="73" y="160"/>
                    </a:cubicBezTo>
                    <a:cubicBezTo>
                      <a:pt x="73" y="161"/>
                      <a:pt x="73" y="161"/>
                      <a:pt x="73" y="161"/>
                    </a:cubicBezTo>
                    <a:cubicBezTo>
                      <a:pt x="73" y="161"/>
                      <a:pt x="73" y="162"/>
                      <a:pt x="73" y="162"/>
                    </a:cubicBezTo>
                    <a:cubicBezTo>
                      <a:pt x="73" y="163"/>
                      <a:pt x="73" y="163"/>
                      <a:pt x="74" y="164"/>
                    </a:cubicBezTo>
                    <a:cubicBezTo>
                      <a:pt x="75" y="164"/>
                      <a:pt x="75" y="164"/>
                      <a:pt x="75" y="164"/>
                    </a:cubicBezTo>
                    <a:cubicBezTo>
                      <a:pt x="75" y="165"/>
                      <a:pt x="75" y="165"/>
                      <a:pt x="76" y="165"/>
                    </a:cubicBezTo>
                    <a:cubicBezTo>
                      <a:pt x="76" y="165"/>
                      <a:pt x="76" y="166"/>
                      <a:pt x="76" y="166"/>
                    </a:cubicBezTo>
                    <a:cubicBezTo>
                      <a:pt x="76" y="166"/>
                      <a:pt x="76" y="166"/>
                      <a:pt x="76" y="166"/>
                    </a:cubicBezTo>
                    <a:cubicBezTo>
                      <a:pt x="76" y="167"/>
                      <a:pt x="76" y="167"/>
                      <a:pt x="76" y="168"/>
                    </a:cubicBezTo>
                    <a:cubicBezTo>
                      <a:pt x="76" y="169"/>
                      <a:pt x="76" y="169"/>
                      <a:pt x="76" y="169"/>
                    </a:cubicBezTo>
                    <a:cubicBezTo>
                      <a:pt x="76" y="169"/>
                      <a:pt x="76" y="169"/>
                      <a:pt x="76" y="169"/>
                    </a:cubicBezTo>
                    <a:cubicBezTo>
                      <a:pt x="77" y="169"/>
                      <a:pt x="77" y="169"/>
                      <a:pt x="77" y="169"/>
                    </a:cubicBezTo>
                    <a:cubicBezTo>
                      <a:pt x="77" y="169"/>
                      <a:pt x="77" y="169"/>
                      <a:pt x="77" y="169"/>
                    </a:cubicBezTo>
                    <a:cubicBezTo>
                      <a:pt x="77" y="170"/>
                      <a:pt x="77" y="170"/>
                      <a:pt x="77" y="170"/>
                    </a:cubicBezTo>
                    <a:cubicBezTo>
                      <a:pt x="77" y="170"/>
                      <a:pt x="77" y="170"/>
                      <a:pt x="77" y="170"/>
                    </a:cubicBezTo>
                    <a:cubicBezTo>
                      <a:pt x="77" y="173"/>
                      <a:pt x="77" y="173"/>
                      <a:pt x="77" y="173"/>
                    </a:cubicBezTo>
                    <a:cubicBezTo>
                      <a:pt x="77" y="174"/>
                      <a:pt x="77" y="174"/>
                      <a:pt x="77" y="174"/>
                    </a:cubicBezTo>
                    <a:cubicBezTo>
                      <a:pt x="77" y="174"/>
                      <a:pt x="77" y="176"/>
                      <a:pt x="77" y="176"/>
                    </a:cubicBezTo>
                    <a:cubicBezTo>
                      <a:pt x="77" y="176"/>
                      <a:pt x="77" y="176"/>
                      <a:pt x="77" y="176"/>
                    </a:cubicBezTo>
                    <a:cubicBezTo>
                      <a:pt x="76" y="176"/>
                      <a:pt x="76" y="176"/>
                      <a:pt x="76" y="176"/>
                    </a:cubicBezTo>
                    <a:cubicBezTo>
                      <a:pt x="76" y="181"/>
                      <a:pt x="76" y="181"/>
                      <a:pt x="76" y="181"/>
                    </a:cubicBezTo>
                    <a:cubicBezTo>
                      <a:pt x="76" y="181"/>
                      <a:pt x="76" y="181"/>
                      <a:pt x="76" y="181"/>
                    </a:cubicBezTo>
                    <a:cubicBezTo>
                      <a:pt x="77" y="181"/>
                      <a:pt x="77" y="181"/>
                      <a:pt x="77" y="181"/>
                    </a:cubicBezTo>
                    <a:cubicBezTo>
                      <a:pt x="78" y="182"/>
                      <a:pt x="78" y="182"/>
                      <a:pt x="78" y="182"/>
                    </a:cubicBezTo>
                    <a:cubicBezTo>
                      <a:pt x="77" y="182"/>
                      <a:pt x="77" y="182"/>
                      <a:pt x="77" y="183"/>
                    </a:cubicBezTo>
                    <a:cubicBezTo>
                      <a:pt x="77" y="183"/>
                      <a:pt x="77" y="183"/>
                      <a:pt x="77" y="183"/>
                    </a:cubicBezTo>
                    <a:cubicBezTo>
                      <a:pt x="77" y="183"/>
                      <a:pt x="76" y="184"/>
                      <a:pt x="76" y="184"/>
                    </a:cubicBezTo>
                    <a:cubicBezTo>
                      <a:pt x="75" y="185"/>
                      <a:pt x="75" y="185"/>
                      <a:pt x="75" y="185"/>
                    </a:cubicBezTo>
                    <a:cubicBezTo>
                      <a:pt x="74" y="186"/>
                      <a:pt x="74" y="186"/>
                      <a:pt x="74" y="187"/>
                    </a:cubicBezTo>
                    <a:cubicBezTo>
                      <a:pt x="74" y="188"/>
                      <a:pt x="74" y="188"/>
                      <a:pt x="74" y="188"/>
                    </a:cubicBezTo>
                    <a:cubicBezTo>
                      <a:pt x="74" y="188"/>
                      <a:pt x="74" y="188"/>
                      <a:pt x="74" y="188"/>
                    </a:cubicBezTo>
                    <a:cubicBezTo>
                      <a:pt x="73" y="187"/>
                      <a:pt x="73" y="187"/>
                      <a:pt x="73" y="187"/>
                    </a:cubicBezTo>
                    <a:cubicBezTo>
                      <a:pt x="73" y="193"/>
                      <a:pt x="73" y="193"/>
                      <a:pt x="73" y="193"/>
                    </a:cubicBezTo>
                    <a:cubicBezTo>
                      <a:pt x="73" y="193"/>
                      <a:pt x="73" y="193"/>
                      <a:pt x="73" y="193"/>
                    </a:cubicBezTo>
                    <a:cubicBezTo>
                      <a:pt x="72" y="193"/>
                      <a:pt x="72" y="193"/>
                      <a:pt x="72" y="193"/>
                    </a:cubicBezTo>
                    <a:cubicBezTo>
                      <a:pt x="71" y="193"/>
                      <a:pt x="71" y="193"/>
                      <a:pt x="71" y="193"/>
                    </a:cubicBezTo>
                    <a:cubicBezTo>
                      <a:pt x="71" y="194"/>
                      <a:pt x="71" y="194"/>
                      <a:pt x="71" y="194"/>
                    </a:cubicBezTo>
                    <a:cubicBezTo>
                      <a:pt x="71" y="195"/>
                      <a:pt x="71" y="195"/>
                      <a:pt x="71" y="195"/>
                    </a:cubicBezTo>
                    <a:cubicBezTo>
                      <a:pt x="70" y="196"/>
                      <a:pt x="70" y="196"/>
                      <a:pt x="70" y="196"/>
                    </a:cubicBezTo>
                    <a:cubicBezTo>
                      <a:pt x="70" y="197"/>
                      <a:pt x="70" y="197"/>
                      <a:pt x="70" y="197"/>
                    </a:cubicBezTo>
                    <a:cubicBezTo>
                      <a:pt x="70" y="198"/>
                      <a:pt x="70" y="198"/>
                      <a:pt x="70" y="198"/>
                    </a:cubicBezTo>
                    <a:cubicBezTo>
                      <a:pt x="69" y="198"/>
                      <a:pt x="69" y="198"/>
                      <a:pt x="69" y="198"/>
                    </a:cubicBezTo>
                    <a:cubicBezTo>
                      <a:pt x="68" y="197"/>
                      <a:pt x="68" y="197"/>
                      <a:pt x="68" y="197"/>
                    </a:cubicBezTo>
                    <a:cubicBezTo>
                      <a:pt x="68" y="211"/>
                      <a:pt x="68" y="211"/>
                      <a:pt x="68" y="211"/>
                    </a:cubicBezTo>
                    <a:cubicBezTo>
                      <a:pt x="69" y="211"/>
                      <a:pt x="69" y="211"/>
                      <a:pt x="69" y="211"/>
                    </a:cubicBezTo>
                    <a:cubicBezTo>
                      <a:pt x="70" y="211"/>
                      <a:pt x="70" y="211"/>
                      <a:pt x="70" y="211"/>
                    </a:cubicBezTo>
                    <a:cubicBezTo>
                      <a:pt x="70" y="211"/>
                      <a:pt x="70" y="211"/>
                      <a:pt x="70" y="211"/>
                    </a:cubicBezTo>
                    <a:cubicBezTo>
                      <a:pt x="70" y="211"/>
                      <a:pt x="70" y="211"/>
                      <a:pt x="70" y="211"/>
                    </a:cubicBezTo>
                    <a:cubicBezTo>
                      <a:pt x="70" y="212"/>
                      <a:pt x="70" y="212"/>
                      <a:pt x="70" y="212"/>
                    </a:cubicBezTo>
                    <a:cubicBezTo>
                      <a:pt x="70" y="213"/>
                      <a:pt x="70" y="213"/>
                      <a:pt x="70" y="213"/>
                    </a:cubicBezTo>
                    <a:cubicBezTo>
                      <a:pt x="70" y="213"/>
                      <a:pt x="70" y="214"/>
                      <a:pt x="71" y="214"/>
                    </a:cubicBezTo>
                    <a:cubicBezTo>
                      <a:pt x="71" y="214"/>
                      <a:pt x="71" y="214"/>
                      <a:pt x="71" y="214"/>
                    </a:cubicBezTo>
                    <a:cubicBezTo>
                      <a:pt x="71" y="214"/>
                      <a:pt x="71" y="214"/>
                      <a:pt x="71" y="214"/>
                    </a:cubicBezTo>
                    <a:cubicBezTo>
                      <a:pt x="71" y="214"/>
                      <a:pt x="71" y="214"/>
                      <a:pt x="71" y="214"/>
                    </a:cubicBezTo>
                    <a:cubicBezTo>
                      <a:pt x="71" y="214"/>
                      <a:pt x="71" y="214"/>
                      <a:pt x="71" y="214"/>
                    </a:cubicBezTo>
                    <a:cubicBezTo>
                      <a:pt x="71" y="214"/>
                      <a:pt x="71" y="214"/>
                      <a:pt x="71" y="214"/>
                    </a:cubicBezTo>
                    <a:cubicBezTo>
                      <a:pt x="71" y="214"/>
                      <a:pt x="71" y="214"/>
                      <a:pt x="71" y="214"/>
                    </a:cubicBezTo>
                    <a:cubicBezTo>
                      <a:pt x="71" y="215"/>
                      <a:pt x="71" y="215"/>
                      <a:pt x="71" y="215"/>
                    </a:cubicBezTo>
                    <a:cubicBezTo>
                      <a:pt x="71" y="217"/>
                      <a:pt x="71" y="217"/>
                      <a:pt x="71" y="218"/>
                    </a:cubicBezTo>
                    <a:cubicBezTo>
                      <a:pt x="71" y="218"/>
                      <a:pt x="71" y="218"/>
                      <a:pt x="71" y="218"/>
                    </a:cubicBezTo>
                    <a:cubicBezTo>
                      <a:pt x="70" y="217"/>
                      <a:pt x="70" y="217"/>
                      <a:pt x="70" y="217"/>
                    </a:cubicBezTo>
                    <a:cubicBezTo>
                      <a:pt x="70" y="231"/>
                      <a:pt x="70" y="231"/>
                      <a:pt x="70" y="231"/>
                    </a:cubicBezTo>
                    <a:cubicBezTo>
                      <a:pt x="70" y="231"/>
                      <a:pt x="70" y="231"/>
                      <a:pt x="70" y="231"/>
                    </a:cubicBezTo>
                    <a:cubicBezTo>
                      <a:pt x="71" y="232"/>
                      <a:pt x="71" y="232"/>
                      <a:pt x="71" y="232"/>
                    </a:cubicBezTo>
                    <a:cubicBezTo>
                      <a:pt x="72" y="232"/>
                      <a:pt x="72" y="233"/>
                      <a:pt x="72" y="234"/>
                    </a:cubicBezTo>
                    <a:cubicBezTo>
                      <a:pt x="73" y="235"/>
                      <a:pt x="73" y="236"/>
                      <a:pt x="72" y="236"/>
                    </a:cubicBezTo>
                    <a:cubicBezTo>
                      <a:pt x="72" y="237"/>
                      <a:pt x="72" y="237"/>
                      <a:pt x="71" y="238"/>
                    </a:cubicBezTo>
                    <a:cubicBezTo>
                      <a:pt x="71" y="238"/>
                      <a:pt x="70" y="238"/>
                      <a:pt x="70" y="238"/>
                    </a:cubicBezTo>
                    <a:cubicBezTo>
                      <a:pt x="69" y="239"/>
                      <a:pt x="69" y="239"/>
                      <a:pt x="69" y="239"/>
                    </a:cubicBezTo>
                    <a:cubicBezTo>
                      <a:pt x="68" y="239"/>
                      <a:pt x="68" y="239"/>
                      <a:pt x="67" y="239"/>
                    </a:cubicBezTo>
                    <a:cubicBezTo>
                      <a:pt x="67" y="240"/>
                      <a:pt x="67" y="241"/>
                      <a:pt x="67" y="242"/>
                    </a:cubicBezTo>
                    <a:cubicBezTo>
                      <a:pt x="67" y="243"/>
                      <a:pt x="67" y="243"/>
                      <a:pt x="67" y="243"/>
                    </a:cubicBezTo>
                    <a:cubicBezTo>
                      <a:pt x="67" y="243"/>
                      <a:pt x="67" y="244"/>
                      <a:pt x="68" y="245"/>
                    </a:cubicBezTo>
                    <a:cubicBezTo>
                      <a:pt x="68" y="245"/>
                      <a:pt x="69" y="245"/>
                      <a:pt x="69" y="245"/>
                    </a:cubicBezTo>
                    <a:cubicBezTo>
                      <a:pt x="70" y="245"/>
                      <a:pt x="70" y="245"/>
                      <a:pt x="71" y="245"/>
                    </a:cubicBezTo>
                    <a:cubicBezTo>
                      <a:pt x="71" y="244"/>
                      <a:pt x="71" y="244"/>
                      <a:pt x="71" y="244"/>
                    </a:cubicBezTo>
                    <a:cubicBezTo>
                      <a:pt x="72" y="244"/>
                      <a:pt x="74" y="244"/>
                      <a:pt x="75" y="244"/>
                    </a:cubicBezTo>
                    <a:cubicBezTo>
                      <a:pt x="76" y="244"/>
                      <a:pt x="76" y="244"/>
                      <a:pt x="76" y="244"/>
                    </a:cubicBezTo>
                    <a:cubicBezTo>
                      <a:pt x="78" y="244"/>
                      <a:pt x="80" y="243"/>
                      <a:pt x="81" y="242"/>
                    </a:cubicBezTo>
                    <a:cubicBezTo>
                      <a:pt x="83" y="242"/>
                      <a:pt x="83" y="242"/>
                      <a:pt x="83" y="242"/>
                    </a:cubicBezTo>
                    <a:cubicBezTo>
                      <a:pt x="83" y="242"/>
                      <a:pt x="83" y="242"/>
                      <a:pt x="83" y="242"/>
                    </a:cubicBezTo>
                    <a:cubicBezTo>
                      <a:pt x="83" y="243"/>
                      <a:pt x="83" y="243"/>
                      <a:pt x="83" y="243"/>
                    </a:cubicBezTo>
                    <a:cubicBezTo>
                      <a:pt x="84" y="243"/>
                      <a:pt x="84" y="242"/>
                      <a:pt x="85" y="242"/>
                    </a:cubicBezTo>
                    <a:cubicBezTo>
                      <a:pt x="85" y="241"/>
                      <a:pt x="85" y="241"/>
                      <a:pt x="85" y="241"/>
                    </a:cubicBezTo>
                    <a:cubicBezTo>
                      <a:pt x="85" y="240"/>
                      <a:pt x="86" y="240"/>
                      <a:pt x="87" y="240"/>
                    </a:cubicBezTo>
                    <a:cubicBezTo>
                      <a:pt x="87" y="239"/>
                      <a:pt x="87" y="239"/>
                      <a:pt x="87" y="239"/>
                    </a:cubicBezTo>
                    <a:cubicBezTo>
                      <a:pt x="87" y="239"/>
                      <a:pt x="87" y="239"/>
                      <a:pt x="87" y="239"/>
                    </a:cubicBezTo>
                    <a:cubicBezTo>
                      <a:pt x="87" y="236"/>
                      <a:pt x="88" y="234"/>
                      <a:pt x="90" y="233"/>
                    </a:cubicBezTo>
                    <a:cubicBezTo>
                      <a:pt x="90" y="233"/>
                      <a:pt x="91" y="232"/>
                      <a:pt x="93" y="232"/>
                    </a:cubicBezTo>
                    <a:cubicBezTo>
                      <a:pt x="93" y="232"/>
                      <a:pt x="93" y="232"/>
                      <a:pt x="93" y="232"/>
                    </a:cubicBezTo>
                    <a:cubicBezTo>
                      <a:pt x="94" y="232"/>
                      <a:pt x="94" y="232"/>
                      <a:pt x="95" y="232"/>
                    </a:cubicBezTo>
                    <a:cubicBezTo>
                      <a:pt x="95" y="232"/>
                      <a:pt x="95" y="232"/>
                      <a:pt x="96" y="232"/>
                    </a:cubicBezTo>
                    <a:cubicBezTo>
                      <a:pt x="96" y="232"/>
                      <a:pt x="97" y="232"/>
                      <a:pt x="97" y="232"/>
                    </a:cubicBezTo>
                    <a:cubicBezTo>
                      <a:pt x="99" y="232"/>
                      <a:pt x="99" y="231"/>
                      <a:pt x="99" y="231"/>
                    </a:cubicBezTo>
                    <a:cubicBezTo>
                      <a:pt x="99" y="230"/>
                      <a:pt x="99" y="229"/>
                      <a:pt x="99" y="229"/>
                    </a:cubicBezTo>
                    <a:cubicBezTo>
                      <a:pt x="99" y="228"/>
                      <a:pt x="99" y="228"/>
                      <a:pt x="99" y="228"/>
                    </a:cubicBezTo>
                    <a:cubicBezTo>
                      <a:pt x="99" y="226"/>
                      <a:pt x="99" y="226"/>
                      <a:pt x="99" y="226"/>
                    </a:cubicBezTo>
                    <a:cubicBezTo>
                      <a:pt x="99" y="225"/>
                      <a:pt x="99" y="225"/>
                      <a:pt x="98" y="225"/>
                    </a:cubicBezTo>
                    <a:cubicBezTo>
                      <a:pt x="98" y="224"/>
                      <a:pt x="98" y="224"/>
                      <a:pt x="98" y="224"/>
                    </a:cubicBezTo>
                    <a:cubicBezTo>
                      <a:pt x="97" y="224"/>
                      <a:pt x="98" y="223"/>
                      <a:pt x="98" y="223"/>
                    </a:cubicBezTo>
                    <a:cubicBezTo>
                      <a:pt x="98" y="222"/>
                      <a:pt x="98" y="222"/>
                      <a:pt x="98" y="222"/>
                    </a:cubicBezTo>
                    <a:cubicBezTo>
                      <a:pt x="99" y="222"/>
                      <a:pt x="99" y="222"/>
                      <a:pt x="99" y="221"/>
                    </a:cubicBezTo>
                    <a:cubicBezTo>
                      <a:pt x="99" y="221"/>
                      <a:pt x="99" y="221"/>
                      <a:pt x="99" y="221"/>
                    </a:cubicBezTo>
                    <a:cubicBezTo>
                      <a:pt x="99" y="221"/>
                      <a:pt x="99" y="221"/>
                      <a:pt x="99" y="221"/>
                    </a:cubicBezTo>
                    <a:cubicBezTo>
                      <a:pt x="99" y="221"/>
                      <a:pt x="99" y="221"/>
                      <a:pt x="99" y="221"/>
                    </a:cubicBezTo>
                    <a:cubicBezTo>
                      <a:pt x="99" y="221"/>
                      <a:pt x="99" y="221"/>
                      <a:pt x="99" y="221"/>
                    </a:cubicBezTo>
                    <a:cubicBezTo>
                      <a:pt x="100" y="221"/>
                      <a:pt x="100" y="221"/>
                      <a:pt x="100" y="221"/>
                    </a:cubicBezTo>
                    <a:cubicBezTo>
                      <a:pt x="100" y="220"/>
                      <a:pt x="100" y="220"/>
                      <a:pt x="100" y="220"/>
                    </a:cubicBezTo>
                    <a:cubicBezTo>
                      <a:pt x="100" y="219"/>
                      <a:pt x="100" y="219"/>
                      <a:pt x="100" y="219"/>
                    </a:cubicBezTo>
                    <a:cubicBezTo>
                      <a:pt x="101" y="219"/>
                      <a:pt x="101" y="219"/>
                      <a:pt x="101" y="219"/>
                    </a:cubicBezTo>
                    <a:cubicBezTo>
                      <a:pt x="101" y="219"/>
                      <a:pt x="101" y="219"/>
                      <a:pt x="101" y="219"/>
                    </a:cubicBezTo>
                    <a:cubicBezTo>
                      <a:pt x="101" y="219"/>
                      <a:pt x="102" y="219"/>
                      <a:pt x="102" y="219"/>
                    </a:cubicBezTo>
                    <a:cubicBezTo>
                      <a:pt x="103" y="219"/>
                      <a:pt x="104" y="218"/>
                      <a:pt x="105" y="216"/>
                    </a:cubicBezTo>
                    <a:cubicBezTo>
                      <a:pt x="105" y="215"/>
                      <a:pt x="105" y="213"/>
                      <a:pt x="105" y="212"/>
                    </a:cubicBezTo>
                    <a:cubicBezTo>
                      <a:pt x="105" y="211"/>
                      <a:pt x="105" y="211"/>
                      <a:pt x="105" y="211"/>
                    </a:cubicBezTo>
                    <a:cubicBezTo>
                      <a:pt x="105" y="211"/>
                      <a:pt x="105" y="210"/>
                      <a:pt x="105" y="209"/>
                    </a:cubicBezTo>
                    <a:cubicBezTo>
                      <a:pt x="105" y="209"/>
                      <a:pt x="105" y="209"/>
                      <a:pt x="105" y="209"/>
                    </a:cubicBezTo>
                    <a:cubicBezTo>
                      <a:pt x="106" y="210"/>
                      <a:pt x="106" y="210"/>
                      <a:pt x="106" y="210"/>
                    </a:cubicBezTo>
                    <a:cubicBezTo>
                      <a:pt x="106" y="208"/>
                      <a:pt x="106" y="208"/>
                      <a:pt x="106" y="208"/>
                    </a:cubicBezTo>
                    <a:cubicBezTo>
                      <a:pt x="106" y="208"/>
                      <a:pt x="106" y="207"/>
                      <a:pt x="106" y="207"/>
                    </a:cubicBezTo>
                    <a:cubicBezTo>
                      <a:pt x="107" y="206"/>
                      <a:pt x="107" y="206"/>
                      <a:pt x="108" y="206"/>
                    </a:cubicBezTo>
                    <a:cubicBezTo>
                      <a:pt x="108" y="205"/>
                      <a:pt x="108" y="205"/>
                      <a:pt x="108" y="205"/>
                    </a:cubicBezTo>
                    <a:cubicBezTo>
                      <a:pt x="109" y="205"/>
                      <a:pt x="109" y="205"/>
                      <a:pt x="110" y="204"/>
                    </a:cubicBezTo>
                    <a:cubicBezTo>
                      <a:pt x="110" y="204"/>
                      <a:pt x="110" y="203"/>
                      <a:pt x="110" y="202"/>
                    </a:cubicBezTo>
                    <a:cubicBezTo>
                      <a:pt x="110" y="201"/>
                      <a:pt x="110" y="201"/>
                      <a:pt x="110" y="201"/>
                    </a:cubicBezTo>
                    <a:cubicBezTo>
                      <a:pt x="110" y="200"/>
                      <a:pt x="110" y="200"/>
                      <a:pt x="110" y="200"/>
                    </a:cubicBezTo>
                    <a:cubicBezTo>
                      <a:pt x="111" y="199"/>
                      <a:pt x="111" y="199"/>
                      <a:pt x="112" y="198"/>
                    </a:cubicBezTo>
                    <a:cubicBezTo>
                      <a:pt x="113" y="197"/>
                      <a:pt x="114" y="196"/>
                      <a:pt x="116" y="195"/>
                    </a:cubicBezTo>
                    <a:cubicBezTo>
                      <a:pt x="116" y="194"/>
                      <a:pt x="116" y="194"/>
                      <a:pt x="117" y="194"/>
                    </a:cubicBezTo>
                    <a:cubicBezTo>
                      <a:pt x="117" y="193"/>
                      <a:pt x="118" y="193"/>
                      <a:pt x="118" y="192"/>
                    </a:cubicBezTo>
                    <a:cubicBezTo>
                      <a:pt x="118" y="191"/>
                      <a:pt x="118" y="191"/>
                      <a:pt x="118" y="190"/>
                    </a:cubicBezTo>
                    <a:cubicBezTo>
                      <a:pt x="118" y="189"/>
                      <a:pt x="118" y="189"/>
                      <a:pt x="118" y="188"/>
                    </a:cubicBezTo>
                    <a:cubicBezTo>
                      <a:pt x="117" y="187"/>
                      <a:pt x="117" y="186"/>
                      <a:pt x="118" y="185"/>
                    </a:cubicBezTo>
                    <a:cubicBezTo>
                      <a:pt x="118" y="184"/>
                      <a:pt x="118" y="182"/>
                      <a:pt x="118" y="181"/>
                    </a:cubicBezTo>
                    <a:cubicBezTo>
                      <a:pt x="119" y="181"/>
                      <a:pt x="119" y="181"/>
                      <a:pt x="119" y="181"/>
                    </a:cubicBezTo>
                    <a:cubicBezTo>
                      <a:pt x="119" y="180"/>
                      <a:pt x="119" y="180"/>
                      <a:pt x="119" y="180"/>
                    </a:cubicBezTo>
                    <a:cubicBezTo>
                      <a:pt x="119" y="179"/>
                      <a:pt x="119" y="179"/>
                      <a:pt x="119" y="179"/>
                    </a:cubicBezTo>
                    <a:cubicBezTo>
                      <a:pt x="119" y="179"/>
                      <a:pt x="119" y="179"/>
                      <a:pt x="119" y="179"/>
                    </a:cubicBezTo>
                    <a:cubicBezTo>
                      <a:pt x="119" y="179"/>
                      <a:pt x="119" y="179"/>
                      <a:pt x="119" y="179"/>
                    </a:cubicBezTo>
                    <a:cubicBezTo>
                      <a:pt x="119" y="179"/>
                      <a:pt x="119" y="179"/>
                      <a:pt x="119" y="179"/>
                    </a:cubicBezTo>
                    <a:cubicBezTo>
                      <a:pt x="120" y="180"/>
                      <a:pt x="120" y="180"/>
                      <a:pt x="120" y="180"/>
                    </a:cubicBezTo>
                    <a:cubicBezTo>
                      <a:pt x="120" y="179"/>
                      <a:pt x="120" y="179"/>
                      <a:pt x="120" y="179"/>
                    </a:cubicBezTo>
                    <a:cubicBezTo>
                      <a:pt x="121" y="176"/>
                      <a:pt x="121" y="173"/>
                      <a:pt x="120" y="171"/>
                    </a:cubicBezTo>
                    <a:cubicBezTo>
                      <a:pt x="120" y="169"/>
                      <a:pt x="120" y="168"/>
                      <a:pt x="120" y="166"/>
                    </a:cubicBezTo>
                    <a:cubicBezTo>
                      <a:pt x="120" y="164"/>
                      <a:pt x="120" y="162"/>
                      <a:pt x="121" y="161"/>
                    </a:cubicBezTo>
                    <a:cubicBezTo>
                      <a:pt x="121" y="160"/>
                      <a:pt x="121" y="159"/>
                      <a:pt x="122" y="159"/>
                    </a:cubicBezTo>
                    <a:cubicBezTo>
                      <a:pt x="122" y="159"/>
                      <a:pt x="122" y="159"/>
                      <a:pt x="122" y="159"/>
                    </a:cubicBezTo>
                    <a:cubicBezTo>
                      <a:pt x="122" y="158"/>
                      <a:pt x="122" y="158"/>
                      <a:pt x="122" y="158"/>
                    </a:cubicBezTo>
                    <a:cubicBezTo>
                      <a:pt x="122" y="158"/>
                      <a:pt x="122" y="158"/>
                      <a:pt x="122" y="158"/>
                    </a:cubicBezTo>
                    <a:cubicBezTo>
                      <a:pt x="122" y="158"/>
                      <a:pt x="122" y="158"/>
                      <a:pt x="122" y="158"/>
                    </a:cubicBezTo>
                    <a:cubicBezTo>
                      <a:pt x="123" y="158"/>
                      <a:pt x="123" y="158"/>
                      <a:pt x="123" y="158"/>
                    </a:cubicBezTo>
                    <a:cubicBezTo>
                      <a:pt x="123" y="157"/>
                      <a:pt x="123" y="157"/>
                      <a:pt x="123" y="157"/>
                    </a:cubicBezTo>
                    <a:cubicBezTo>
                      <a:pt x="123" y="156"/>
                      <a:pt x="123" y="156"/>
                      <a:pt x="123" y="156"/>
                    </a:cubicBezTo>
                    <a:cubicBezTo>
                      <a:pt x="123" y="156"/>
                      <a:pt x="123" y="155"/>
                      <a:pt x="123" y="155"/>
                    </a:cubicBezTo>
                    <a:cubicBezTo>
                      <a:pt x="124" y="155"/>
                      <a:pt x="124" y="155"/>
                      <a:pt x="124" y="155"/>
                    </a:cubicBezTo>
                    <a:cubicBezTo>
                      <a:pt x="125" y="155"/>
                      <a:pt x="125" y="155"/>
                      <a:pt x="125" y="155"/>
                    </a:cubicBezTo>
                    <a:cubicBezTo>
                      <a:pt x="125" y="150"/>
                      <a:pt x="125" y="150"/>
                      <a:pt x="125" y="150"/>
                    </a:cubicBezTo>
                    <a:cubicBezTo>
                      <a:pt x="125" y="149"/>
                      <a:pt x="124" y="149"/>
                      <a:pt x="124" y="149"/>
                    </a:cubicBezTo>
                    <a:cubicBezTo>
                      <a:pt x="124" y="149"/>
                      <a:pt x="124" y="149"/>
                      <a:pt x="124" y="149"/>
                    </a:cubicBezTo>
                    <a:cubicBezTo>
                      <a:pt x="123" y="148"/>
                      <a:pt x="123" y="148"/>
                      <a:pt x="123" y="147"/>
                    </a:cubicBezTo>
                    <a:cubicBezTo>
                      <a:pt x="123" y="146"/>
                      <a:pt x="123" y="146"/>
                      <a:pt x="123" y="146"/>
                    </a:cubicBezTo>
                    <a:cubicBezTo>
                      <a:pt x="123" y="145"/>
                      <a:pt x="123" y="145"/>
                      <a:pt x="123" y="145"/>
                    </a:cubicBezTo>
                    <a:cubicBezTo>
                      <a:pt x="123" y="144"/>
                      <a:pt x="123" y="143"/>
                      <a:pt x="124" y="142"/>
                    </a:cubicBezTo>
                    <a:cubicBezTo>
                      <a:pt x="124" y="142"/>
                      <a:pt x="124" y="142"/>
                      <a:pt x="124" y="142"/>
                    </a:cubicBezTo>
                    <a:cubicBezTo>
                      <a:pt x="124" y="142"/>
                      <a:pt x="125" y="142"/>
                      <a:pt x="125" y="141"/>
                    </a:cubicBezTo>
                    <a:cubicBezTo>
                      <a:pt x="125" y="140"/>
                      <a:pt x="125" y="140"/>
                      <a:pt x="125" y="140"/>
                    </a:cubicBezTo>
                    <a:cubicBezTo>
                      <a:pt x="125" y="139"/>
                      <a:pt x="125" y="139"/>
                      <a:pt x="125" y="138"/>
                    </a:cubicBezTo>
                    <a:cubicBezTo>
                      <a:pt x="125" y="138"/>
                      <a:pt x="125" y="137"/>
                      <a:pt x="125" y="137"/>
                    </a:cubicBezTo>
                    <a:cubicBezTo>
                      <a:pt x="125" y="136"/>
                      <a:pt x="125" y="136"/>
                      <a:pt x="125" y="135"/>
                    </a:cubicBezTo>
                    <a:cubicBezTo>
                      <a:pt x="125" y="135"/>
                      <a:pt x="125" y="135"/>
                      <a:pt x="125" y="135"/>
                    </a:cubicBezTo>
                    <a:cubicBezTo>
                      <a:pt x="126" y="135"/>
                      <a:pt x="126" y="135"/>
                      <a:pt x="126" y="135"/>
                    </a:cubicBezTo>
                    <a:cubicBezTo>
                      <a:pt x="126" y="128"/>
                      <a:pt x="126" y="128"/>
                      <a:pt x="126" y="128"/>
                    </a:cubicBezTo>
                    <a:cubicBezTo>
                      <a:pt x="126" y="127"/>
                      <a:pt x="126" y="127"/>
                      <a:pt x="126" y="127"/>
                    </a:cubicBezTo>
                    <a:cubicBezTo>
                      <a:pt x="126" y="126"/>
                      <a:pt x="126" y="125"/>
                      <a:pt x="126" y="124"/>
                    </a:cubicBezTo>
                    <a:cubicBezTo>
                      <a:pt x="125" y="123"/>
                      <a:pt x="124" y="122"/>
                      <a:pt x="122" y="121"/>
                    </a:cubicBezTo>
                    <a:cubicBezTo>
                      <a:pt x="122" y="121"/>
                      <a:pt x="122" y="120"/>
                      <a:pt x="122" y="120"/>
                    </a:cubicBezTo>
                    <a:cubicBezTo>
                      <a:pt x="122" y="116"/>
                      <a:pt x="122" y="116"/>
                      <a:pt x="122" y="116"/>
                    </a:cubicBezTo>
                    <a:cubicBezTo>
                      <a:pt x="120" y="116"/>
                      <a:pt x="120" y="116"/>
                      <a:pt x="120" y="116"/>
                    </a:cubicBezTo>
                    <a:cubicBezTo>
                      <a:pt x="120" y="116"/>
                      <a:pt x="120" y="116"/>
                      <a:pt x="120" y="116"/>
                    </a:cubicBezTo>
                    <a:cubicBezTo>
                      <a:pt x="120" y="115"/>
                      <a:pt x="120" y="115"/>
                      <a:pt x="120" y="115"/>
                    </a:cubicBezTo>
                    <a:cubicBezTo>
                      <a:pt x="120" y="115"/>
                      <a:pt x="120" y="115"/>
                      <a:pt x="120" y="115"/>
                    </a:cubicBezTo>
                    <a:cubicBezTo>
                      <a:pt x="120" y="114"/>
                      <a:pt x="120" y="114"/>
                      <a:pt x="120" y="113"/>
                    </a:cubicBezTo>
                    <a:cubicBezTo>
                      <a:pt x="119" y="113"/>
                      <a:pt x="119" y="113"/>
                      <a:pt x="119" y="113"/>
                    </a:cubicBezTo>
                    <a:cubicBezTo>
                      <a:pt x="119" y="112"/>
                      <a:pt x="119" y="112"/>
                      <a:pt x="118" y="112"/>
                    </a:cubicBezTo>
                    <a:cubicBezTo>
                      <a:pt x="118" y="111"/>
                      <a:pt x="118" y="111"/>
                      <a:pt x="118" y="111"/>
                    </a:cubicBezTo>
                    <a:cubicBezTo>
                      <a:pt x="118" y="111"/>
                      <a:pt x="118" y="111"/>
                      <a:pt x="118" y="111"/>
                    </a:cubicBezTo>
                    <a:cubicBezTo>
                      <a:pt x="118" y="110"/>
                      <a:pt x="118" y="109"/>
                      <a:pt x="117" y="109"/>
                    </a:cubicBezTo>
                    <a:cubicBezTo>
                      <a:pt x="116" y="109"/>
                      <a:pt x="116" y="109"/>
                      <a:pt x="116" y="109"/>
                    </a:cubicBezTo>
                    <a:cubicBezTo>
                      <a:pt x="116" y="109"/>
                      <a:pt x="116" y="109"/>
                      <a:pt x="116" y="109"/>
                    </a:cubicBezTo>
                    <a:cubicBezTo>
                      <a:pt x="116" y="108"/>
                      <a:pt x="116" y="108"/>
                      <a:pt x="116" y="108"/>
                    </a:cubicBezTo>
                    <a:cubicBezTo>
                      <a:pt x="116" y="107"/>
                      <a:pt x="116" y="107"/>
                      <a:pt x="116" y="107"/>
                    </a:cubicBezTo>
                    <a:cubicBezTo>
                      <a:pt x="115" y="106"/>
                      <a:pt x="115" y="106"/>
                      <a:pt x="115" y="106"/>
                    </a:cubicBezTo>
                    <a:cubicBezTo>
                      <a:pt x="114" y="105"/>
                      <a:pt x="114" y="105"/>
                      <a:pt x="114" y="105"/>
                    </a:cubicBezTo>
                    <a:cubicBezTo>
                      <a:pt x="113" y="104"/>
                      <a:pt x="113" y="104"/>
                      <a:pt x="113" y="104"/>
                    </a:cubicBezTo>
                    <a:cubicBezTo>
                      <a:pt x="112" y="102"/>
                      <a:pt x="111" y="101"/>
                      <a:pt x="112" y="98"/>
                    </a:cubicBezTo>
                    <a:cubicBezTo>
                      <a:pt x="112" y="97"/>
                      <a:pt x="112" y="97"/>
                      <a:pt x="112" y="97"/>
                    </a:cubicBezTo>
                    <a:cubicBezTo>
                      <a:pt x="111" y="97"/>
                      <a:pt x="111" y="97"/>
                      <a:pt x="111" y="97"/>
                    </a:cubicBezTo>
                    <a:cubicBezTo>
                      <a:pt x="110" y="97"/>
                      <a:pt x="110" y="97"/>
                      <a:pt x="110" y="97"/>
                    </a:cubicBezTo>
                    <a:cubicBezTo>
                      <a:pt x="110" y="96"/>
                      <a:pt x="110" y="95"/>
                      <a:pt x="109" y="94"/>
                    </a:cubicBezTo>
                    <a:cubicBezTo>
                      <a:pt x="109" y="94"/>
                      <a:pt x="109" y="94"/>
                      <a:pt x="109" y="94"/>
                    </a:cubicBezTo>
                    <a:cubicBezTo>
                      <a:pt x="108" y="93"/>
                      <a:pt x="108" y="93"/>
                      <a:pt x="108" y="92"/>
                    </a:cubicBezTo>
                    <a:cubicBezTo>
                      <a:pt x="107" y="92"/>
                      <a:pt x="107" y="91"/>
                      <a:pt x="106" y="91"/>
                    </a:cubicBezTo>
                    <a:cubicBezTo>
                      <a:pt x="106" y="91"/>
                      <a:pt x="106" y="91"/>
                      <a:pt x="106" y="91"/>
                    </a:cubicBezTo>
                    <a:cubicBezTo>
                      <a:pt x="106" y="91"/>
                      <a:pt x="106" y="90"/>
                      <a:pt x="106" y="90"/>
                    </a:cubicBezTo>
                    <a:cubicBezTo>
                      <a:pt x="106" y="90"/>
                      <a:pt x="106" y="90"/>
                      <a:pt x="106" y="90"/>
                    </a:cubicBezTo>
                    <a:cubicBezTo>
                      <a:pt x="106" y="89"/>
                      <a:pt x="106" y="89"/>
                      <a:pt x="106" y="89"/>
                    </a:cubicBezTo>
                    <a:cubicBezTo>
                      <a:pt x="105" y="89"/>
                      <a:pt x="105" y="89"/>
                      <a:pt x="105" y="89"/>
                    </a:cubicBezTo>
                    <a:cubicBezTo>
                      <a:pt x="105" y="88"/>
                      <a:pt x="105" y="88"/>
                      <a:pt x="105" y="88"/>
                    </a:cubicBezTo>
                    <a:cubicBezTo>
                      <a:pt x="105" y="88"/>
                      <a:pt x="105" y="88"/>
                      <a:pt x="105" y="88"/>
                    </a:cubicBezTo>
                    <a:cubicBezTo>
                      <a:pt x="105" y="88"/>
                      <a:pt x="105" y="88"/>
                      <a:pt x="105" y="88"/>
                    </a:cubicBezTo>
                    <a:cubicBezTo>
                      <a:pt x="104" y="88"/>
                      <a:pt x="104" y="88"/>
                      <a:pt x="104" y="88"/>
                    </a:cubicBezTo>
                    <a:cubicBezTo>
                      <a:pt x="104" y="87"/>
                      <a:pt x="104" y="87"/>
                      <a:pt x="103" y="86"/>
                    </a:cubicBezTo>
                    <a:cubicBezTo>
                      <a:pt x="102" y="84"/>
                      <a:pt x="101" y="83"/>
                      <a:pt x="100" y="81"/>
                    </a:cubicBezTo>
                    <a:cubicBezTo>
                      <a:pt x="99" y="80"/>
                      <a:pt x="99" y="80"/>
                      <a:pt x="99" y="80"/>
                    </a:cubicBezTo>
                    <a:cubicBezTo>
                      <a:pt x="98" y="78"/>
                      <a:pt x="97" y="76"/>
                      <a:pt x="95" y="75"/>
                    </a:cubicBezTo>
                    <a:cubicBezTo>
                      <a:pt x="97" y="75"/>
                      <a:pt x="97" y="75"/>
                      <a:pt x="97" y="75"/>
                    </a:cubicBezTo>
                    <a:cubicBezTo>
                      <a:pt x="97" y="74"/>
                      <a:pt x="97" y="74"/>
                      <a:pt x="97" y="74"/>
                    </a:cubicBezTo>
                    <a:cubicBezTo>
                      <a:pt x="98" y="74"/>
                      <a:pt x="98" y="75"/>
                      <a:pt x="98" y="75"/>
                    </a:cubicBezTo>
                    <a:cubicBezTo>
                      <a:pt x="99" y="76"/>
                      <a:pt x="99" y="76"/>
                      <a:pt x="99" y="76"/>
                    </a:cubicBezTo>
                    <a:cubicBezTo>
                      <a:pt x="99" y="76"/>
                      <a:pt x="99" y="76"/>
                      <a:pt x="99" y="76"/>
                    </a:cubicBezTo>
                    <a:cubicBezTo>
                      <a:pt x="100" y="76"/>
                      <a:pt x="100" y="76"/>
                      <a:pt x="100" y="76"/>
                    </a:cubicBezTo>
                    <a:cubicBezTo>
                      <a:pt x="100" y="76"/>
                      <a:pt x="100" y="76"/>
                      <a:pt x="100" y="76"/>
                    </a:cubicBezTo>
                    <a:cubicBezTo>
                      <a:pt x="100" y="76"/>
                      <a:pt x="100" y="76"/>
                      <a:pt x="100" y="76"/>
                    </a:cubicBezTo>
                    <a:cubicBezTo>
                      <a:pt x="100" y="77"/>
                      <a:pt x="100" y="77"/>
                      <a:pt x="100" y="77"/>
                    </a:cubicBezTo>
                    <a:cubicBezTo>
                      <a:pt x="101" y="78"/>
                      <a:pt x="101" y="78"/>
                      <a:pt x="101" y="78"/>
                    </a:cubicBezTo>
                    <a:cubicBezTo>
                      <a:pt x="101" y="78"/>
                      <a:pt x="101" y="78"/>
                      <a:pt x="101" y="78"/>
                    </a:cubicBezTo>
                    <a:cubicBezTo>
                      <a:pt x="101" y="78"/>
                      <a:pt x="101" y="78"/>
                      <a:pt x="101" y="78"/>
                    </a:cubicBezTo>
                    <a:cubicBezTo>
                      <a:pt x="101" y="78"/>
                      <a:pt x="101" y="79"/>
                      <a:pt x="101" y="79"/>
                    </a:cubicBezTo>
                    <a:cubicBezTo>
                      <a:pt x="101" y="82"/>
                      <a:pt x="101" y="82"/>
                      <a:pt x="101" y="82"/>
                    </a:cubicBezTo>
                    <a:cubicBezTo>
                      <a:pt x="102" y="82"/>
                      <a:pt x="102" y="82"/>
                      <a:pt x="102" y="82"/>
                    </a:cubicBezTo>
                    <a:cubicBezTo>
                      <a:pt x="103" y="82"/>
                      <a:pt x="103" y="82"/>
                      <a:pt x="103" y="82"/>
                    </a:cubicBezTo>
                    <a:cubicBezTo>
                      <a:pt x="103" y="82"/>
                      <a:pt x="103" y="82"/>
                      <a:pt x="103" y="82"/>
                    </a:cubicBezTo>
                    <a:cubicBezTo>
                      <a:pt x="103" y="82"/>
                      <a:pt x="103" y="82"/>
                      <a:pt x="103" y="82"/>
                    </a:cubicBezTo>
                    <a:cubicBezTo>
                      <a:pt x="103" y="83"/>
                      <a:pt x="103" y="83"/>
                      <a:pt x="103" y="83"/>
                    </a:cubicBezTo>
                    <a:cubicBezTo>
                      <a:pt x="103" y="85"/>
                      <a:pt x="104" y="85"/>
                      <a:pt x="105" y="85"/>
                    </a:cubicBezTo>
                    <a:cubicBezTo>
                      <a:pt x="105" y="85"/>
                      <a:pt x="105" y="85"/>
                      <a:pt x="105" y="85"/>
                    </a:cubicBezTo>
                    <a:cubicBezTo>
                      <a:pt x="106" y="85"/>
                      <a:pt x="106" y="86"/>
                      <a:pt x="107" y="86"/>
                    </a:cubicBezTo>
                    <a:cubicBezTo>
                      <a:pt x="107" y="87"/>
                      <a:pt x="107" y="87"/>
                      <a:pt x="107" y="88"/>
                    </a:cubicBezTo>
                    <a:cubicBezTo>
                      <a:pt x="107" y="88"/>
                      <a:pt x="107" y="89"/>
                      <a:pt x="108" y="89"/>
                    </a:cubicBezTo>
                    <a:cubicBezTo>
                      <a:pt x="108" y="89"/>
                      <a:pt x="108" y="89"/>
                      <a:pt x="108" y="89"/>
                    </a:cubicBezTo>
                    <a:cubicBezTo>
                      <a:pt x="108" y="90"/>
                      <a:pt x="108" y="90"/>
                      <a:pt x="108" y="90"/>
                    </a:cubicBezTo>
                    <a:cubicBezTo>
                      <a:pt x="108" y="90"/>
                      <a:pt x="108" y="92"/>
                      <a:pt x="110" y="92"/>
                    </a:cubicBezTo>
                    <a:cubicBezTo>
                      <a:pt x="110" y="92"/>
                      <a:pt x="110" y="92"/>
                      <a:pt x="110" y="92"/>
                    </a:cubicBezTo>
                    <a:cubicBezTo>
                      <a:pt x="110" y="92"/>
                      <a:pt x="110" y="92"/>
                      <a:pt x="110" y="92"/>
                    </a:cubicBezTo>
                    <a:cubicBezTo>
                      <a:pt x="110" y="93"/>
                      <a:pt x="110" y="93"/>
                      <a:pt x="110" y="93"/>
                    </a:cubicBezTo>
                    <a:cubicBezTo>
                      <a:pt x="110" y="93"/>
                      <a:pt x="110" y="93"/>
                      <a:pt x="110" y="93"/>
                    </a:cubicBezTo>
                    <a:cubicBezTo>
                      <a:pt x="110" y="94"/>
                      <a:pt x="110" y="95"/>
                      <a:pt x="111" y="95"/>
                    </a:cubicBezTo>
                    <a:cubicBezTo>
                      <a:pt x="111" y="95"/>
                      <a:pt x="111" y="95"/>
                      <a:pt x="111" y="95"/>
                    </a:cubicBezTo>
                    <a:cubicBezTo>
                      <a:pt x="111" y="95"/>
                      <a:pt x="111" y="95"/>
                      <a:pt x="111" y="95"/>
                    </a:cubicBezTo>
                    <a:cubicBezTo>
                      <a:pt x="111" y="95"/>
                      <a:pt x="111" y="95"/>
                      <a:pt x="111" y="95"/>
                    </a:cubicBezTo>
                    <a:cubicBezTo>
                      <a:pt x="111" y="96"/>
                      <a:pt x="111" y="96"/>
                      <a:pt x="111" y="96"/>
                    </a:cubicBezTo>
                    <a:cubicBezTo>
                      <a:pt x="112" y="97"/>
                      <a:pt x="112" y="97"/>
                      <a:pt x="112" y="98"/>
                    </a:cubicBezTo>
                    <a:cubicBezTo>
                      <a:pt x="113" y="98"/>
                      <a:pt x="113" y="98"/>
                      <a:pt x="113" y="98"/>
                    </a:cubicBezTo>
                    <a:cubicBezTo>
                      <a:pt x="113" y="99"/>
                      <a:pt x="114" y="99"/>
                      <a:pt x="114" y="99"/>
                    </a:cubicBezTo>
                    <a:cubicBezTo>
                      <a:pt x="114" y="99"/>
                      <a:pt x="114" y="99"/>
                      <a:pt x="114" y="99"/>
                    </a:cubicBezTo>
                    <a:cubicBezTo>
                      <a:pt x="114" y="100"/>
                      <a:pt x="114" y="100"/>
                      <a:pt x="114" y="100"/>
                    </a:cubicBezTo>
                    <a:cubicBezTo>
                      <a:pt x="114" y="101"/>
                      <a:pt x="114" y="102"/>
                      <a:pt x="115" y="102"/>
                    </a:cubicBezTo>
                    <a:cubicBezTo>
                      <a:pt x="116" y="102"/>
                      <a:pt x="116" y="102"/>
                      <a:pt x="116" y="102"/>
                    </a:cubicBezTo>
                    <a:cubicBezTo>
                      <a:pt x="116" y="102"/>
                      <a:pt x="116" y="102"/>
                      <a:pt x="116" y="102"/>
                    </a:cubicBezTo>
                    <a:cubicBezTo>
                      <a:pt x="116" y="103"/>
                      <a:pt x="116" y="103"/>
                      <a:pt x="116" y="103"/>
                    </a:cubicBezTo>
                    <a:cubicBezTo>
                      <a:pt x="116" y="105"/>
                      <a:pt x="116" y="105"/>
                      <a:pt x="116" y="105"/>
                    </a:cubicBezTo>
                    <a:cubicBezTo>
                      <a:pt x="116" y="106"/>
                      <a:pt x="116" y="106"/>
                      <a:pt x="117" y="106"/>
                    </a:cubicBezTo>
                    <a:cubicBezTo>
                      <a:pt x="117" y="106"/>
                      <a:pt x="117" y="106"/>
                      <a:pt x="117" y="106"/>
                    </a:cubicBezTo>
                    <a:cubicBezTo>
                      <a:pt x="117" y="107"/>
                      <a:pt x="117" y="108"/>
                      <a:pt x="118" y="108"/>
                    </a:cubicBezTo>
                    <a:cubicBezTo>
                      <a:pt x="118" y="109"/>
                      <a:pt x="119" y="110"/>
                      <a:pt x="120" y="110"/>
                    </a:cubicBezTo>
                    <a:cubicBezTo>
                      <a:pt x="122" y="111"/>
                      <a:pt x="122" y="111"/>
                      <a:pt x="122" y="111"/>
                    </a:cubicBezTo>
                    <a:cubicBezTo>
                      <a:pt x="122" y="109"/>
                      <a:pt x="122" y="109"/>
                      <a:pt x="122" y="109"/>
                    </a:cubicBezTo>
                    <a:cubicBezTo>
                      <a:pt x="121" y="106"/>
                      <a:pt x="120" y="102"/>
                      <a:pt x="119" y="97"/>
                    </a:cubicBezTo>
                    <a:cubicBezTo>
                      <a:pt x="118" y="95"/>
                      <a:pt x="118" y="93"/>
                      <a:pt x="118" y="91"/>
                    </a:cubicBezTo>
                    <a:cubicBezTo>
                      <a:pt x="118" y="90"/>
                      <a:pt x="118" y="90"/>
                      <a:pt x="118" y="89"/>
                    </a:cubicBezTo>
                    <a:cubicBezTo>
                      <a:pt x="119" y="88"/>
                      <a:pt x="119" y="88"/>
                      <a:pt x="119" y="88"/>
                    </a:cubicBezTo>
                    <a:cubicBezTo>
                      <a:pt x="119" y="87"/>
                      <a:pt x="119" y="87"/>
                      <a:pt x="119" y="86"/>
                    </a:cubicBezTo>
                    <a:cubicBezTo>
                      <a:pt x="119" y="86"/>
                      <a:pt x="119" y="86"/>
                      <a:pt x="119" y="86"/>
                    </a:cubicBezTo>
                    <a:cubicBezTo>
                      <a:pt x="119" y="86"/>
                      <a:pt x="119" y="85"/>
                      <a:pt x="119" y="85"/>
                    </a:cubicBezTo>
                    <a:cubicBezTo>
                      <a:pt x="119" y="85"/>
                      <a:pt x="118" y="84"/>
                      <a:pt x="118" y="84"/>
                    </a:cubicBezTo>
                    <a:cubicBezTo>
                      <a:pt x="118" y="84"/>
                      <a:pt x="118" y="84"/>
                      <a:pt x="118" y="84"/>
                    </a:cubicBezTo>
                    <a:cubicBezTo>
                      <a:pt x="118" y="84"/>
                      <a:pt x="118" y="84"/>
                      <a:pt x="118" y="84"/>
                    </a:cubicBezTo>
                    <a:cubicBezTo>
                      <a:pt x="117" y="84"/>
                      <a:pt x="118" y="84"/>
                      <a:pt x="118" y="83"/>
                    </a:cubicBezTo>
                    <a:cubicBezTo>
                      <a:pt x="118" y="82"/>
                      <a:pt x="118" y="82"/>
                      <a:pt x="118" y="82"/>
                    </a:cubicBezTo>
                    <a:cubicBezTo>
                      <a:pt x="117" y="81"/>
                      <a:pt x="117" y="81"/>
                      <a:pt x="117" y="81"/>
                    </a:cubicBezTo>
                    <a:cubicBezTo>
                      <a:pt x="117" y="81"/>
                      <a:pt x="117" y="81"/>
                      <a:pt x="117" y="81"/>
                    </a:cubicBezTo>
                    <a:cubicBezTo>
                      <a:pt x="116" y="81"/>
                      <a:pt x="116" y="81"/>
                      <a:pt x="116" y="81"/>
                    </a:cubicBezTo>
                    <a:cubicBezTo>
                      <a:pt x="116" y="81"/>
                      <a:pt x="116" y="81"/>
                      <a:pt x="116" y="81"/>
                    </a:cubicBezTo>
                    <a:cubicBezTo>
                      <a:pt x="116" y="81"/>
                      <a:pt x="116" y="81"/>
                      <a:pt x="116" y="81"/>
                    </a:cubicBezTo>
                    <a:cubicBezTo>
                      <a:pt x="116" y="79"/>
                      <a:pt x="116" y="79"/>
                      <a:pt x="116" y="79"/>
                    </a:cubicBezTo>
                    <a:cubicBezTo>
                      <a:pt x="115" y="79"/>
                      <a:pt x="115" y="79"/>
                      <a:pt x="115" y="79"/>
                    </a:cubicBezTo>
                    <a:cubicBezTo>
                      <a:pt x="115" y="78"/>
                      <a:pt x="115" y="78"/>
                      <a:pt x="115" y="78"/>
                    </a:cubicBezTo>
                    <a:cubicBezTo>
                      <a:pt x="115" y="77"/>
                      <a:pt x="115" y="77"/>
                      <a:pt x="115" y="77"/>
                    </a:cubicBezTo>
                    <a:cubicBezTo>
                      <a:pt x="115" y="77"/>
                      <a:pt x="115" y="77"/>
                      <a:pt x="115" y="77"/>
                    </a:cubicBezTo>
                    <a:cubicBezTo>
                      <a:pt x="115" y="76"/>
                      <a:pt x="115" y="76"/>
                      <a:pt x="115" y="76"/>
                    </a:cubicBezTo>
                    <a:cubicBezTo>
                      <a:pt x="114" y="76"/>
                      <a:pt x="114" y="76"/>
                      <a:pt x="114" y="76"/>
                    </a:cubicBezTo>
                    <a:cubicBezTo>
                      <a:pt x="113" y="76"/>
                      <a:pt x="113" y="76"/>
                      <a:pt x="113" y="76"/>
                    </a:cubicBezTo>
                    <a:cubicBezTo>
                      <a:pt x="113" y="76"/>
                      <a:pt x="113" y="76"/>
                      <a:pt x="113" y="76"/>
                    </a:cubicBezTo>
                    <a:cubicBezTo>
                      <a:pt x="113" y="75"/>
                      <a:pt x="113" y="75"/>
                      <a:pt x="113" y="75"/>
                    </a:cubicBezTo>
                    <a:cubicBezTo>
                      <a:pt x="113" y="75"/>
                      <a:pt x="113" y="75"/>
                      <a:pt x="113" y="75"/>
                    </a:cubicBezTo>
                    <a:cubicBezTo>
                      <a:pt x="113" y="74"/>
                      <a:pt x="113" y="74"/>
                      <a:pt x="113" y="74"/>
                    </a:cubicBezTo>
                    <a:cubicBezTo>
                      <a:pt x="113" y="73"/>
                      <a:pt x="113" y="73"/>
                      <a:pt x="112" y="73"/>
                    </a:cubicBezTo>
                    <a:cubicBezTo>
                      <a:pt x="112" y="73"/>
                      <a:pt x="112" y="73"/>
                      <a:pt x="112" y="73"/>
                    </a:cubicBezTo>
                    <a:cubicBezTo>
                      <a:pt x="112" y="73"/>
                      <a:pt x="112" y="73"/>
                      <a:pt x="112" y="73"/>
                    </a:cubicBezTo>
                    <a:cubicBezTo>
                      <a:pt x="112" y="72"/>
                      <a:pt x="112" y="72"/>
                      <a:pt x="112" y="72"/>
                    </a:cubicBezTo>
                    <a:cubicBezTo>
                      <a:pt x="112" y="72"/>
                      <a:pt x="112" y="72"/>
                      <a:pt x="112" y="71"/>
                    </a:cubicBezTo>
                    <a:cubicBezTo>
                      <a:pt x="111" y="71"/>
                      <a:pt x="111" y="70"/>
                      <a:pt x="111" y="70"/>
                    </a:cubicBezTo>
                    <a:cubicBezTo>
                      <a:pt x="110" y="69"/>
                      <a:pt x="110" y="69"/>
                      <a:pt x="110" y="69"/>
                    </a:cubicBezTo>
                    <a:cubicBezTo>
                      <a:pt x="110" y="69"/>
                      <a:pt x="110" y="69"/>
                      <a:pt x="110" y="69"/>
                    </a:cubicBezTo>
                    <a:cubicBezTo>
                      <a:pt x="109" y="69"/>
                      <a:pt x="109" y="69"/>
                      <a:pt x="109" y="69"/>
                    </a:cubicBezTo>
                    <a:cubicBezTo>
                      <a:pt x="109" y="68"/>
                      <a:pt x="109" y="68"/>
                      <a:pt x="109" y="68"/>
                    </a:cubicBezTo>
                    <a:cubicBezTo>
                      <a:pt x="109" y="68"/>
                      <a:pt x="109" y="68"/>
                      <a:pt x="109" y="68"/>
                    </a:cubicBezTo>
                    <a:cubicBezTo>
                      <a:pt x="109" y="68"/>
                      <a:pt x="109" y="68"/>
                      <a:pt x="109" y="68"/>
                    </a:cubicBezTo>
                    <a:cubicBezTo>
                      <a:pt x="109" y="66"/>
                      <a:pt x="109" y="66"/>
                      <a:pt x="109" y="66"/>
                    </a:cubicBezTo>
                    <a:cubicBezTo>
                      <a:pt x="108" y="66"/>
                      <a:pt x="108" y="66"/>
                      <a:pt x="108" y="66"/>
                    </a:cubicBezTo>
                    <a:cubicBezTo>
                      <a:pt x="108" y="66"/>
                      <a:pt x="108" y="66"/>
                      <a:pt x="108" y="66"/>
                    </a:cubicBezTo>
                    <a:cubicBezTo>
                      <a:pt x="108" y="66"/>
                      <a:pt x="108" y="66"/>
                      <a:pt x="108" y="66"/>
                    </a:cubicBezTo>
                    <a:cubicBezTo>
                      <a:pt x="107" y="65"/>
                      <a:pt x="107" y="65"/>
                      <a:pt x="107" y="65"/>
                    </a:cubicBezTo>
                    <a:cubicBezTo>
                      <a:pt x="107" y="65"/>
                      <a:pt x="107" y="64"/>
                      <a:pt x="107" y="64"/>
                    </a:cubicBezTo>
                    <a:cubicBezTo>
                      <a:pt x="107" y="63"/>
                      <a:pt x="107" y="63"/>
                      <a:pt x="107" y="63"/>
                    </a:cubicBezTo>
                    <a:cubicBezTo>
                      <a:pt x="106" y="63"/>
                      <a:pt x="106" y="63"/>
                      <a:pt x="106" y="63"/>
                    </a:cubicBezTo>
                    <a:cubicBezTo>
                      <a:pt x="106" y="62"/>
                      <a:pt x="106" y="62"/>
                      <a:pt x="106" y="62"/>
                    </a:cubicBezTo>
                    <a:cubicBezTo>
                      <a:pt x="106" y="62"/>
                      <a:pt x="106" y="61"/>
                      <a:pt x="105" y="61"/>
                    </a:cubicBezTo>
                    <a:cubicBezTo>
                      <a:pt x="105" y="61"/>
                      <a:pt x="105" y="61"/>
                      <a:pt x="105" y="61"/>
                    </a:cubicBezTo>
                    <a:cubicBezTo>
                      <a:pt x="105" y="61"/>
                      <a:pt x="105" y="61"/>
                      <a:pt x="105" y="61"/>
                    </a:cubicBezTo>
                    <a:cubicBezTo>
                      <a:pt x="105" y="60"/>
                      <a:pt x="105" y="60"/>
                      <a:pt x="105" y="60"/>
                    </a:cubicBezTo>
                    <a:cubicBezTo>
                      <a:pt x="104" y="59"/>
                      <a:pt x="104" y="59"/>
                      <a:pt x="104" y="59"/>
                    </a:cubicBezTo>
                    <a:cubicBezTo>
                      <a:pt x="103" y="58"/>
                      <a:pt x="103" y="58"/>
                      <a:pt x="103" y="58"/>
                    </a:cubicBezTo>
                    <a:cubicBezTo>
                      <a:pt x="103" y="57"/>
                      <a:pt x="102" y="57"/>
                      <a:pt x="102" y="57"/>
                    </a:cubicBezTo>
                    <a:cubicBezTo>
                      <a:pt x="102" y="57"/>
                      <a:pt x="102" y="57"/>
                      <a:pt x="102" y="57"/>
                    </a:cubicBezTo>
                    <a:cubicBezTo>
                      <a:pt x="101" y="56"/>
                      <a:pt x="101" y="56"/>
                      <a:pt x="101" y="56"/>
                    </a:cubicBezTo>
                    <a:cubicBezTo>
                      <a:pt x="100" y="56"/>
                      <a:pt x="100" y="55"/>
                      <a:pt x="100" y="55"/>
                    </a:cubicBezTo>
                    <a:cubicBezTo>
                      <a:pt x="100" y="54"/>
                      <a:pt x="100" y="54"/>
                      <a:pt x="100" y="53"/>
                    </a:cubicBezTo>
                    <a:cubicBezTo>
                      <a:pt x="99" y="53"/>
                      <a:pt x="99" y="53"/>
                      <a:pt x="99" y="53"/>
                    </a:cubicBezTo>
                    <a:cubicBezTo>
                      <a:pt x="99" y="52"/>
                      <a:pt x="99" y="52"/>
                      <a:pt x="99" y="52"/>
                    </a:cubicBezTo>
                    <a:cubicBezTo>
                      <a:pt x="99" y="52"/>
                      <a:pt x="99" y="52"/>
                      <a:pt x="99" y="52"/>
                    </a:cubicBezTo>
                    <a:cubicBezTo>
                      <a:pt x="99" y="52"/>
                      <a:pt x="99" y="51"/>
                      <a:pt x="98" y="51"/>
                    </a:cubicBezTo>
                    <a:cubicBezTo>
                      <a:pt x="97" y="51"/>
                      <a:pt x="97" y="51"/>
                      <a:pt x="97" y="51"/>
                    </a:cubicBezTo>
                    <a:cubicBezTo>
                      <a:pt x="96" y="50"/>
                      <a:pt x="96" y="50"/>
                      <a:pt x="95" y="49"/>
                    </a:cubicBezTo>
                    <a:cubicBezTo>
                      <a:pt x="95" y="49"/>
                      <a:pt x="95" y="48"/>
                      <a:pt x="95" y="48"/>
                    </a:cubicBezTo>
                    <a:cubicBezTo>
                      <a:pt x="95" y="47"/>
                      <a:pt x="94" y="47"/>
                      <a:pt x="94" y="46"/>
                    </a:cubicBezTo>
                    <a:cubicBezTo>
                      <a:pt x="94" y="45"/>
                      <a:pt x="93" y="45"/>
                      <a:pt x="92" y="44"/>
                    </a:cubicBezTo>
                    <a:cubicBezTo>
                      <a:pt x="91" y="44"/>
                      <a:pt x="91" y="43"/>
                      <a:pt x="91" y="43"/>
                    </a:cubicBezTo>
                    <a:cubicBezTo>
                      <a:pt x="90" y="43"/>
                      <a:pt x="90" y="43"/>
                      <a:pt x="90" y="43"/>
                    </a:cubicBezTo>
                    <a:cubicBezTo>
                      <a:pt x="90" y="42"/>
                      <a:pt x="90" y="42"/>
                      <a:pt x="90" y="41"/>
                    </a:cubicBezTo>
                    <a:cubicBezTo>
                      <a:pt x="89" y="41"/>
                      <a:pt x="89" y="41"/>
                      <a:pt x="88" y="40"/>
                    </a:cubicBezTo>
                    <a:cubicBezTo>
                      <a:pt x="87" y="39"/>
                      <a:pt x="86" y="38"/>
                      <a:pt x="85" y="38"/>
                    </a:cubicBezTo>
                    <a:cubicBezTo>
                      <a:pt x="83" y="36"/>
                      <a:pt x="82" y="34"/>
                      <a:pt x="80" y="32"/>
                    </a:cubicBezTo>
                    <a:cubicBezTo>
                      <a:pt x="80" y="31"/>
                      <a:pt x="80" y="31"/>
                      <a:pt x="80" y="31"/>
                    </a:cubicBezTo>
                    <a:cubicBezTo>
                      <a:pt x="80" y="31"/>
                      <a:pt x="80" y="31"/>
                      <a:pt x="80" y="31"/>
                    </a:cubicBezTo>
                    <a:cubicBezTo>
                      <a:pt x="78" y="31"/>
                      <a:pt x="77" y="30"/>
                      <a:pt x="76" y="29"/>
                    </a:cubicBezTo>
                    <a:cubicBezTo>
                      <a:pt x="76" y="28"/>
                      <a:pt x="76" y="28"/>
                      <a:pt x="76" y="28"/>
                    </a:cubicBezTo>
                    <a:cubicBezTo>
                      <a:pt x="75" y="27"/>
                      <a:pt x="75" y="26"/>
                      <a:pt x="73" y="26"/>
                    </a:cubicBezTo>
                    <a:cubicBezTo>
                      <a:pt x="73" y="26"/>
                      <a:pt x="73" y="26"/>
                      <a:pt x="72" y="25"/>
                    </a:cubicBezTo>
                    <a:cubicBezTo>
                      <a:pt x="72" y="25"/>
                      <a:pt x="71" y="25"/>
                      <a:pt x="71" y="25"/>
                    </a:cubicBezTo>
                    <a:cubicBezTo>
                      <a:pt x="70" y="24"/>
                      <a:pt x="69" y="23"/>
                      <a:pt x="69" y="22"/>
                    </a:cubicBezTo>
                    <a:cubicBezTo>
                      <a:pt x="69" y="22"/>
                      <a:pt x="69" y="22"/>
                      <a:pt x="69" y="22"/>
                    </a:cubicBezTo>
                    <a:cubicBezTo>
                      <a:pt x="69" y="21"/>
                      <a:pt x="69" y="21"/>
                      <a:pt x="69" y="21"/>
                    </a:cubicBezTo>
                    <a:cubicBezTo>
                      <a:pt x="67" y="21"/>
                      <a:pt x="67" y="21"/>
                      <a:pt x="67" y="21"/>
                    </a:cubicBezTo>
                    <a:cubicBezTo>
                      <a:pt x="66" y="21"/>
                      <a:pt x="66" y="21"/>
                      <a:pt x="65" y="21"/>
                    </a:cubicBezTo>
                    <a:cubicBezTo>
                      <a:pt x="65" y="20"/>
                      <a:pt x="64" y="19"/>
                      <a:pt x="64" y="19"/>
                    </a:cubicBezTo>
                    <a:cubicBezTo>
                      <a:pt x="63" y="18"/>
                      <a:pt x="63" y="18"/>
                      <a:pt x="63" y="17"/>
                    </a:cubicBezTo>
                    <a:cubicBezTo>
                      <a:pt x="63" y="17"/>
                      <a:pt x="63" y="17"/>
                      <a:pt x="63" y="17"/>
                    </a:cubicBezTo>
                    <a:cubicBezTo>
                      <a:pt x="62" y="17"/>
                      <a:pt x="62" y="17"/>
                      <a:pt x="62" y="17"/>
                    </a:cubicBezTo>
                    <a:cubicBezTo>
                      <a:pt x="61" y="17"/>
                      <a:pt x="61" y="17"/>
                      <a:pt x="60" y="17"/>
                    </a:cubicBezTo>
                    <a:cubicBezTo>
                      <a:pt x="60" y="16"/>
                      <a:pt x="59" y="16"/>
                      <a:pt x="59" y="15"/>
                    </a:cubicBezTo>
                    <a:cubicBezTo>
                      <a:pt x="59" y="15"/>
                      <a:pt x="59" y="15"/>
                      <a:pt x="59" y="15"/>
                    </a:cubicBezTo>
                    <a:cubicBezTo>
                      <a:pt x="59" y="14"/>
                      <a:pt x="58" y="14"/>
                      <a:pt x="57" y="14"/>
                    </a:cubicBezTo>
                    <a:cubicBezTo>
                      <a:pt x="57" y="14"/>
                      <a:pt x="57" y="14"/>
                      <a:pt x="57" y="14"/>
                    </a:cubicBezTo>
                    <a:cubicBezTo>
                      <a:pt x="56" y="14"/>
                      <a:pt x="56" y="13"/>
                      <a:pt x="56" y="13"/>
                    </a:cubicBezTo>
                    <a:cubicBezTo>
                      <a:pt x="54" y="11"/>
                      <a:pt x="52" y="10"/>
                      <a:pt x="49" y="8"/>
                    </a:cubicBezTo>
                    <a:cubicBezTo>
                      <a:pt x="47" y="7"/>
                      <a:pt x="44" y="6"/>
                      <a:pt x="42" y="4"/>
                    </a:cubicBezTo>
                    <a:cubicBezTo>
                      <a:pt x="40" y="3"/>
                      <a:pt x="38" y="2"/>
                      <a:pt x="36" y="1"/>
                    </a:cubicBezTo>
                    <a:cubicBezTo>
                      <a:pt x="34" y="0"/>
                      <a:pt x="34" y="0"/>
                      <a:pt x="34" y="0"/>
                    </a:cubicBezTo>
                  </a:path>
                </a:pathLst>
              </a:custGeom>
              <a:grpFill/>
              <a:ln w="12700">
                <a:solidFill>
                  <a:schemeClr val="bg1">
                    <a:lumMod val="65000"/>
                  </a:schemeClr>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3" name="Freeform 42"/>
              <p:cNvSpPr>
                <a:spLocks noEditPoints="1"/>
              </p:cNvSpPr>
              <p:nvPr/>
            </p:nvSpPr>
            <p:spPr bwMode="auto">
              <a:xfrm>
                <a:off x="3477" y="1838"/>
                <a:ext cx="322" cy="675"/>
              </a:xfrm>
              <a:custGeom>
                <a:avLst/>
                <a:gdLst>
                  <a:gd name="T0" fmla="*/ 3 w 135"/>
                  <a:gd name="T1" fmla="*/ 78 h 283"/>
                  <a:gd name="T2" fmla="*/ 0 w 135"/>
                  <a:gd name="T3" fmla="*/ 85 h 283"/>
                  <a:gd name="T4" fmla="*/ 9 w 135"/>
                  <a:gd name="T5" fmla="*/ 113 h 283"/>
                  <a:gd name="T6" fmla="*/ 14 w 135"/>
                  <a:gd name="T7" fmla="*/ 116 h 283"/>
                  <a:gd name="T8" fmla="*/ 18 w 135"/>
                  <a:gd name="T9" fmla="*/ 128 h 283"/>
                  <a:gd name="T10" fmla="*/ 25 w 135"/>
                  <a:gd name="T11" fmla="*/ 137 h 283"/>
                  <a:gd name="T12" fmla="*/ 22 w 135"/>
                  <a:gd name="T13" fmla="*/ 150 h 283"/>
                  <a:gd name="T14" fmla="*/ 20 w 135"/>
                  <a:gd name="T15" fmla="*/ 166 h 283"/>
                  <a:gd name="T16" fmla="*/ 29 w 135"/>
                  <a:gd name="T17" fmla="*/ 180 h 283"/>
                  <a:gd name="T18" fmla="*/ 32 w 135"/>
                  <a:gd name="T19" fmla="*/ 192 h 283"/>
                  <a:gd name="T20" fmla="*/ 42 w 135"/>
                  <a:gd name="T21" fmla="*/ 204 h 283"/>
                  <a:gd name="T22" fmla="*/ 48 w 135"/>
                  <a:gd name="T23" fmla="*/ 208 h 283"/>
                  <a:gd name="T24" fmla="*/ 51 w 135"/>
                  <a:gd name="T25" fmla="*/ 218 h 283"/>
                  <a:gd name="T26" fmla="*/ 54 w 135"/>
                  <a:gd name="T27" fmla="*/ 238 h 283"/>
                  <a:gd name="T28" fmla="*/ 57 w 135"/>
                  <a:gd name="T29" fmla="*/ 253 h 283"/>
                  <a:gd name="T30" fmla="*/ 66 w 135"/>
                  <a:gd name="T31" fmla="*/ 265 h 283"/>
                  <a:gd name="T32" fmla="*/ 74 w 135"/>
                  <a:gd name="T33" fmla="*/ 278 h 283"/>
                  <a:gd name="T34" fmla="*/ 80 w 135"/>
                  <a:gd name="T35" fmla="*/ 283 h 283"/>
                  <a:gd name="T36" fmla="*/ 84 w 135"/>
                  <a:gd name="T37" fmla="*/ 275 h 283"/>
                  <a:gd name="T38" fmla="*/ 79 w 135"/>
                  <a:gd name="T39" fmla="*/ 262 h 283"/>
                  <a:gd name="T40" fmla="*/ 85 w 135"/>
                  <a:gd name="T41" fmla="*/ 255 h 283"/>
                  <a:gd name="T42" fmla="*/ 90 w 135"/>
                  <a:gd name="T43" fmla="*/ 244 h 283"/>
                  <a:gd name="T44" fmla="*/ 98 w 135"/>
                  <a:gd name="T45" fmla="*/ 224 h 283"/>
                  <a:gd name="T46" fmla="*/ 111 w 135"/>
                  <a:gd name="T47" fmla="*/ 217 h 283"/>
                  <a:gd name="T48" fmla="*/ 119 w 135"/>
                  <a:gd name="T49" fmla="*/ 210 h 283"/>
                  <a:gd name="T50" fmla="*/ 124 w 135"/>
                  <a:gd name="T51" fmla="*/ 188 h 283"/>
                  <a:gd name="T52" fmla="*/ 134 w 135"/>
                  <a:gd name="T53" fmla="*/ 178 h 283"/>
                  <a:gd name="T54" fmla="*/ 133 w 135"/>
                  <a:gd name="T55" fmla="*/ 166 h 283"/>
                  <a:gd name="T56" fmla="*/ 120 w 135"/>
                  <a:gd name="T57" fmla="*/ 159 h 283"/>
                  <a:gd name="T58" fmla="*/ 104 w 135"/>
                  <a:gd name="T59" fmla="*/ 156 h 283"/>
                  <a:gd name="T60" fmla="*/ 91 w 135"/>
                  <a:gd name="T61" fmla="*/ 153 h 283"/>
                  <a:gd name="T62" fmla="*/ 95 w 135"/>
                  <a:gd name="T63" fmla="*/ 146 h 283"/>
                  <a:gd name="T64" fmla="*/ 85 w 135"/>
                  <a:gd name="T65" fmla="*/ 136 h 283"/>
                  <a:gd name="T66" fmla="*/ 70 w 135"/>
                  <a:gd name="T67" fmla="*/ 129 h 283"/>
                  <a:gd name="T68" fmla="*/ 60 w 135"/>
                  <a:gd name="T69" fmla="*/ 123 h 283"/>
                  <a:gd name="T70" fmla="*/ 44 w 135"/>
                  <a:gd name="T71" fmla="*/ 117 h 283"/>
                  <a:gd name="T72" fmla="*/ 32 w 135"/>
                  <a:gd name="T73" fmla="*/ 120 h 283"/>
                  <a:gd name="T74" fmla="*/ 29 w 135"/>
                  <a:gd name="T75" fmla="*/ 125 h 283"/>
                  <a:gd name="T76" fmla="*/ 20 w 135"/>
                  <a:gd name="T77" fmla="*/ 120 h 283"/>
                  <a:gd name="T78" fmla="*/ 19 w 135"/>
                  <a:gd name="T79" fmla="*/ 106 h 283"/>
                  <a:gd name="T80" fmla="*/ 18 w 135"/>
                  <a:gd name="T81" fmla="*/ 99 h 283"/>
                  <a:gd name="T82" fmla="*/ 14 w 135"/>
                  <a:gd name="T83" fmla="*/ 94 h 283"/>
                  <a:gd name="T84" fmla="*/ 7 w 135"/>
                  <a:gd name="T85" fmla="*/ 96 h 283"/>
                  <a:gd name="T86" fmla="*/ 10 w 135"/>
                  <a:gd name="T87" fmla="*/ 89 h 283"/>
                  <a:gd name="T88" fmla="*/ 15 w 135"/>
                  <a:gd name="T89" fmla="*/ 79 h 283"/>
                  <a:gd name="T90" fmla="*/ 27 w 135"/>
                  <a:gd name="T91" fmla="*/ 71 h 283"/>
                  <a:gd name="T92" fmla="*/ 32 w 135"/>
                  <a:gd name="T93" fmla="*/ 82 h 283"/>
                  <a:gd name="T94" fmla="*/ 39 w 135"/>
                  <a:gd name="T95" fmla="*/ 69 h 283"/>
                  <a:gd name="T96" fmla="*/ 43 w 135"/>
                  <a:gd name="T97" fmla="*/ 63 h 283"/>
                  <a:gd name="T98" fmla="*/ 56 w 135"/>
                  <a:gd name="T99" fmla="*/ 55 h 283"/>
                  <a:gd name="T100" fmla="*/ 68 w 135"/>
                  <a:gd name="T101" fmla="*/ 45 h 283"/>
                  <a:gd name="T102" fmla="*/ 74 w 135"/>
                  <a:gd name="T103" fmla="*/ 37 h 283"/>
                  <a:gd name="T104" fmla="*/ 83 w 135"/>
                  <a:gd name="T105" fmla="*/ 31 h 283"/>
                  <a:gd name="T106" fmla="*/ 80 w 135"/>
                  <a:gd name="T107" fmla="*/ 29 h 283"/>
                  <a:gd name="T108" fmla="*/ 96 w 135"/>
                  <a:gd name="T109" fmla="*/ 24 h 283"/>
                  <a:gd name="T110" fmla="*/ 102 w 135"/>
                  <a:gd name="T111" fmla="*/ 11 h 283"/>
                  <a:gd name="T112" fmla="*/ 96 w 135"/>
                  <a:gd name="T113" fmla="*/ 8 h 283"/>
                  <a:gd name="T114" fmla="*/ 80 w 135"/>
                  <a:gd name="T115" fmla="*/ 18 h 283"/>
                  <a:gd name="T116" fmla="*/ 72 w 135"/>
                  <a:gd name="T117" fmla="*/ 18 h 283"/>
                  <a:gd name="T118" fmla="*/ 76 w 135"/>
                  <a:gd name="T119" fmla="*/ 9 h 283"/>
                  <a:gd name="T120" fmla="*/ 86 w 135"/>
                  <a:gd name="T121"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283">
                    <a:moveTo>
                      <a:pt x="71" y="39"/>
                    </a:moveTo>
                    <a:cubicBezTo>
                      <a:pt x="71" y="39"/>
                      <a:pt x="71" y="39"/>
                      <a:pt x="71" y="39"/>
                    </a:cubicBezTo>
                    <a:cubicBezTo>
                      <a:pt x="71" y="39"/>
                      <a:pt x="71" y="39"/>
                      <a:pt x="71" y="39"/>
                    </a:cubicBezTo>
                    <a:moveTo>
                      <a:pt x="96" y="12"/>
                    </a:moveTo>
                    <a:cubicBezTo>
                      <a:pt x="96" y="12"/>
                      <a:pt x="96" y="12"/>
                      <a:pt x="96" y="12"/>
                    </a:cubicBezTo>
                    <a:moveTo>
                      <a:pt x="86" y="0"/>
                    </a:moveTo>
                    <a:cubicBezTo>
                      <a:pt x="84" y="0"/>
                      <a:pt x="84" y="0"/>
                      <a:pt x="84" y="0"/>
                    </a:cubicBezTo>
                    <a:cubicBezTo>
                      <a:pt x="83" y="0"/>
                      <a:pt x="82" y="0"/>
                      <a:pt x="81" y="0"/>
                    </a:cubicBezTo>
                    <a:cubicBezTo>
                      <a:pt x="72" y="5"/>
                      <a:pt x="63" y="10"/>
                      <a:pt x="56" y="16"/>
                    </a:cubicBezTo>
                    <a:cubicBezTo>
                      <a:pt x="39" y="28"/>
                      <a:pt x="25" y="41"/>
                      <a:pt x="14" y="57"/>
                    </a:cubicBezTo>
                    <a:cubicBezTo>
                      <a:pt x="9" y="63"/>
                      <a:pt x="5" y="69"/>
                      <a:pt x="1" y="76"/>
                    </a:cubicBezTo>
                    <a:cubicBezTo>
                      <a:pt x="0" y="78"/>
                      <a:pt x="0" y="78"/>
                      <a:pt x="0" y="78"/>
                    </a:cubicBezTo>
                    <a:cubicBezTo>
                      <a:pt x="2" y="78"/>
                      <a:pt x="2" y="78"/>
                      <a:pt x="2" y="78"/>
                    </a:cubicBezTo>
                    <a:cubicBezTo>
                      <a:pt x="3" y="78"/>
                      <a:pt x="3" y="78"/>
                      <a:pt x="3" y="78"/>
                    </a:cubicBezTo>
                    <a:cubicBezTo>
                      <a:pt x="3" y="78"/>
                      <a:pt x="3" y="78"/>
                      <a:pt x="3" y="78"/>
                    </a:cubicBezTo>
                    <a:cubicBezTo>
                      <a:pt x="4" y="78"/>
                      <a:pt x="4" y="78"/>
                      <a:pt x="4" y="78"/>
                    </a:cubicBezTo>
                    <a:cubicBezTo>
                      <a:pt x="4" y="78"/>
                      <a:pt x="4" y="78"/>
                      <a:pt x="4" y="78"/>
                    </a:cubicBezTo>
                    <a:cubicBezTo>
                      <a:pt x="4" y="78"/>
                      <a:pt x="4" y="78"/>
                      <a:pt x="4" y="78"/>
                    </a:cubicBezTo>
                    <a:cubicBezTo>
                      <a:pt x="3" y="79"/>
                      <a:pt x="3" y="79"/>
                      <a:pt x="3" y="80"/>
                    </a:cubicBezTo>
                    <a:cubicBezTo>
                      <a:pt x="3" y="82"/>
                      <a:pt x="3" y="82"/>
                      <a:pt x="3" y="82"/>
                    </a:cubicBezTo>
                    <a:cubicBezTo>
                      <a:pt x="3" y="83"/>
                      <a:pt x="2" y="83"/>
                      <a:pt x="2" y="83"/>
                    </a:cubicBezTo>
                    <a:cubicBezTo>
                      <a:pt x="2" y="83"/>
                      <a:pt x="2" y="83"/>
                      <a:pt x="2" y="83"/>
                    </a:cubicBezTo>
                    <a:cubicBezTo>
                      <a:pt x="1" y="83"/>
                      <a:pt x="1" y="83"/>
                      <a:pt x="1" y="83"/>
                    </a:cubicBezTo>
                    <a:cubicBezTo>
                      <a:pt x="1" y="84"/>
                      <a:pt x="1" y="84"/>
                      <a:pt x="1" y="84"/>
                    </a:cubicBezTo>
                    <a:cubicBezTo>
                      <a:pt x="1" y="84"/>
                      <a:pt x="1" y="84"/>
                      <a:pt x="1" y="84"/>
                    </a:cubicBezTo>
                    <a:cubicBezTo>
                      <a:pt x="1" y="85"/>
                      <a:pt x="1" y="86"/>
                      <a:pt x="1" y="86"/>
                    </a:cubicBezTo>
                    <a:cubicBezTo>
                      <a:pt x="1" y="86"/>
                      <a:pt x="1" y="86"/>
                      <a:pt x="1" y="86"/>
                    </a:cubicBezTo>
                    <a:cubicBezTo>
                      <a:pt x="0" y="85"/>
                      <a:pt x="0" y="85"/>
                      <a:pt x="0" y="85"/>
                    </a:cubicBezTo>
                    <a:cubicBezTo>
                      <a:pt x="0" y="105"/>
                      <a:pt x="0" y="105"/>
                      <a:pt x="0" y="105"/>
                    </a:cubicBezTo>
                    <a:cubicBezTo>
                      <a:pt x="0" y="105"/>
                      <a:pt x="0" y="106"/>
                      <a:pt x="1" y="106"/>
                    </a:cubicBezTo>
                    <a:cubicBezTo>
                      <a:pt x="1" y="106"/>
                      <a:pt x="1" y="106"/>
                      <a:pt x="1" y="106"/>
                    </a:cubicBezTo>
                    <a:cubicBezTo>
                      <a:pt x="2" y="107"/>
                      <a:pt x="2" y="107"/>
                      <a:pt x="2" y="107"/>
                    </a:cubicBezTo>
                    <a:cubicBezTo>
                      <a:pt x="2" y="107"/>
                      <a:pt x="2" y="107"/>
                      <a:pt x="2" y="107"/>
                    </a:cubicBezTo>
                    <a:cubicBezTo>
                      <a:pt x="3" y="108"/>
                      <a:pt x="4" y="108"/>
                      <a:pt x="4" y="108"/>
                    </a:cubicBezTo>
                    <a:cubicBezTo>
                      <a:pt x="5" y="108"/>
                      <a:pt x="5" y="108"/>
                      <a:pt x="5" y="108"/>
                    </a:cubicBezTo>
                    <a:cubicBezTo>
                      <a:pt x="5" y="108"/>
                      <a:pt x="5" y="108"/>
                      <a:pt x="5" y="108"/>
                    </a:cubicBezTo>
                    <a:cubicBezTo>
                      <a:pt x="6" y="109"/>
                      <a:pt x="6" y="109"/>
                      <a:pt x="6" y="109"/>
                    </a:cubicBezTo>
                    <a:cubicBezTo>
                      <a:pt x="5" y="109"/>
                      <a:pt x="5" y="109"/>
                      <a:pt x="5" y="109"/>
                    </a:cubicBezTo>
                    <a:cubicBezTo>
                      <a:pt x="5" y="110"/>
                      <a:pt x="6" y="110"/>
                      <a:pt x="6" y="111"/>
                    </a:cubicBezTo>
                    <a:cubicBezTo>
                      <a:pt x="7" y="111"/>
                      <a:pt x="7" y="111"/>
                      <a:pt x="7" y="111"/>
                    </a:cubicBezTo>
                    <a:cubicBezTo>
                      <a:pt x="7" y="111"/>
                      <a:pt x="8" y="112"/>
                      <a:pt x="8" y="113"/>
                    </a:cubicBezTo>
                    <a:cubicBezTo>
                      <a:pt x="9" y="113"/>
                      <a:pt x="9" y="113"/>
                      <a:pt x="9" y="113"/>
                    </a:cubicBezTo>
                    <a:cubicBezTo>
                      <a:pt x="9" y="113"/>
                      <a:pt x="9" y="113"/>
                      <a:pt x="9" y="113"/>
                    </a:cubicBezTo>
                    <a:cubicBezTo>
                      <a:pt x="10" y="113"/>
                      <a:pt x="10" y="113"/>
                      <a:pt x="10" y="113"/>
                    </a:cubicBezTo>
                    <a:cubicBezTo>
                      <a:pt x="10" y="113"/>
                      <a:pt x="10" y="113"/>
                      <a:pt x="10" y="113"/>
                    </a:cubicBezTo>
                    <a:cubicBezTo>
                      <a:pt x="11" y="113"/>
                      <a:pt x="11" y="114"/>
                      <a:pt x="11" y="114"/>
                    </a:cubicBezTo>
                    <a:cubicBezTo>
                      <a:pt x="11" y="114"/>
                      <a:pt x="11" y="114"/>
                      <a:pt x="11" y="114"/>
                    </a:cubicBezTo>
                    <a:cubicBezTo>
                      <a:pt x="11" y="114"/>
                      <a:pt x="11" y="114"/>
                      <a:pt x="11" y="114"/>
                    </a:cubicBezTo>
                    <a:cubicBezTo>
                      <a:pt x="11" y="115"/>
                      <a:pt x="11" y="115"/>
                      <a:pt x="11" y="115"/>
                    </a:cubicBezTo>
                    <a:cubicBezTo>
                      <a:pt x="12" y="115"/>
                      <a:pt x="12" y="115"/>
                      <a:pt x="12" y="115"/>
                    </a:cubicBezTo>
                    <a:cubicBezTo>
                      <a:pt x="12" y="115"/>
                      <a:pt x="13" y="115"/>
                      <a:pt x="13" y="115"/>
                    </a:cubicBezTo>
                    <a:cubicBezTo>
                      <a:pt x="13" y="115"/>
                      <a:pt x="13" y="115"/>
                      <a:pt x="13" y="115"/>
                    </a:cubicBezTo>
                    <a:cubicBezTo>
                      <a:pt x="13" y="115"/>
                      <a:pt x="13" y="115"/>
                      <a:pt x="13" y="115"/>
                    </a:cubicBezTo>
                    <a:cubicBezTo>
                      <a:pt x="12" y="116"/>
                      <a:pt x="12" y="116"/>
                      <a:pt x="12" y="116"/>
                    </a:cubicBezTo>
                    <a:cubicBezTo>
                      <a:pt x="13" y="116"/>
                      <a:pt x="13" y="116"/>
                      <a:pt x="13" y="116"/>
                    </a:cubicBezTo>
                    <a:cubicBezTo>
                      <a:pt x="14" y="116"/>
                      <a:pt x="14" y="116"/>
                      <a:pt x="14" y="116"/>
                    </a:cubicBezTo>
                    <a:cubicBezTo>
                      <a:pt x="14" y="117"/>
                      <a:pt x="14" y="117"/>
                      <a:pt x="14" y="117"/>
                    </a:cubicBezTo>
                    <a:cubicBezTo>
                      <a:pt x="14" y="117"/>
                      <a:pt x="14" y="118"/>
                      <a:pt x="15" y="119"/>
                    </a:cubicBezTo>
                    <a:cubicBezTo>
                      <a:pt x="15" y="119"/>
                      <a:pt x="15" y="119"/>
                      <a:pt x="15" y="119"/>
                    </a:cubicBezTo>
                    <a:cubicBezTo>
                      <a:pt x="15" y="120"/>
                      <a:pt x="15" y="120"/>
                      <a:pt x="15" y="120"/>
                    </a:cubicBezTo>
                    <a:cubicBezTo>
                      <a:pt x="16" y="120"/>
                      <a:pt x="16" y="120"/>
                      <a:pt x="16" y="120"/>
                    </a:cubicBezTo>
                    <a:cubicBezTo>
                      <a:pt x="16" y="121"/>
                      <a:pt x="16" y="121"/>
                      <a:pt x="16" y="121"/>
                    </a:cubicBezTo>
                    <a:cubicBezTo>
                      <a:pt x="17" y="121"/>
                      <a:pt x="17" y="121"/>
                      <a:pt x="17" y="121"/>
                    </a:cubicBezTo>
                    <a:cubicBezTo>
                      <a:pt x="17" y="122"/>
                      <a:pt x="17" y="123"/>
                      <a:pt x="17" y="124"/>
                    </a:cubicBezTo>
                    <a:cubicBezTo>
                      <a:pt x="17" y="124"/>
                      <a:pt x="17" y="124"/>
                      <a:pt x="17" y="125"/>
                    </a:cubicBezTo>
                    <a:cubicBezTo>
                      <a:pt x="17" y="125"/>
                      <a:pt x="17" y="125"/>
                      <a:pt x="17" y="125"/>
                    </a:cubicBezTo>
                    <a:cubicBezTo>
                      <a:pt x="17" y="126"/>
                      <a:pt x="17" y="126"/>
                      <a:pt x="17" y="126"/>
                    </a:cubicBezTo>
                    <a:cubicBezTo>
                      <a:pt x="17" y="126"/>
                      <a:pt x="17" y="126"/>
                      <a:pt x="17" y="126"/>
                    </a:cubicBezTo>
                    <a:cubicBezTo>
                      <a:pt x="17" y="127"/>
                      <a:pt x="17" y="128"/>
                      <a:pt x="18" y="128"/>
                    </a:cubicBezTo>
                    <a:cubicBezTo>
                      <a:pt x="18" y="128"/>
                      <a:pt x="18" y="128"/>
                      <a:pt x="18" y="128"/>
                    </a:cubicBezTo>
                    <a:cubicBezTo>
                      <a:pt x="18" y="128"/>
                      <a:pt x="18" y="128"/>
                      <a:pt x="18" y="128"/>
                    </a:cubicBezTo>
                    <a:cubicBezTo>
                      <a:pt x="18" y="128"/>
                      <a:pt x="18" y="128"/>
                      <a:pt x="18" y="128"/>
                    </a:cubicBezTo>
                    <a:cubicBezTo>
                      <a:pt x="18" y="128"/>
                      <a:pt x="18" y="128"/>
                      <a:pt x="18" y="128"/>
                    </a:cubicBezTo>
                    <a:cubicBezTo>
                      <a:pt x="18" y="129"/>
                      <a:pt x="18" y="129"/>
                      <a:pt x="18" y="129"/>
                    </a:cubicBezTo>
                    <a:cubicBezTo>
                      <a:pt x="23" y="129"/>
                      <a:pt x="23" y="129"/>
                      <a:pt x="23" y="129"/>
                    </a:cubicBezTo>
                    <a:cubicBezTo>
                      <a:pt x="23" y="129"/>
                      <a:pt x="23" y="129"/>
                      <a:pt x="23" y="129"/>
                    </a:cubicBezTo>
                    <a:cubicBezTo>
                      <a:pt x="23" y="129"/>
                      <a:pt x="23" y="129"/>
                      <a:pt x="23" y="129"/>
                    </a:cubicBezTo>
                    <a:cubicBezTo>
                      <a:pt x="24" y="129"/>
                      <a:pt x="24" y="129"/>
                      <a:pt x="24" y="129"/>
                    </a:cubicBezTo>
                    <a:cubicBezTo>
                      <a:pt x="24" y="131"/>
                      <a:pt x="24" y="131"/>
                      <a:pt x="24" y="131"/>
                    </a:cubicBezTo>
                    <a:cubicBezTo>
                      <a:pt x="24" y="132"/>
                      <a:pt x="25" y="132"/>
                      <a:pt x="25" y="132"/>
                    </a:cubicBezTo>
                    <a:cubicBezTo>
                      <a:pt x="25" y="132"/>
                      <a:pt x="25" y="132"/>
                      <a:pt x="25" y="132"/>
                    </a:cubicBezTo>
                    <a:cubicBezTo>
                      <a:pt x="26" y="133"/>
                      <a:pt x="26" y="134"/>
                      <a:pt x="26" y="135"/>
                    </a:cubicBezTo>
                    <a:cubicBezTo>
                      <a:pt x="25" y="135"/>
                      <a:pt x="25" y="135"/>
                      <a:pt x="25" y="135"/>
                    </a:cubicBezTo>
                    <a:cubicBezTo>
                      <a:pt x="25" y="137"/>
                      <a:pt x="25" y="137"/>
                      <a:pt x="25" y="137"/>
                    </a:cubicBezTo>
                    <a:cubicBezTo>
                      <a:pt x="27" y="136"/>
                      <a:pt x="27" y="136"/>
                      <a:pt x="27" y="136"/>
                    </a:cubicBezTo>
                    <a:cubicBezTo>
                      <a:pt x="27" y="136"/>
                      <a:pt x="27" y="137"/>
                      <a:pt x="27" y="138"/>
                    </a:cubicBezTo>
                    <a:cubicBezTo>
                      <a:pt x="27" y="139"/>
                      <a:pt x="27" y="140"/>
                      <a:pt x="27" y="140"/>
                    </a:cubicBezTo>
                    <a:cubicBezTo>
                      <a:pt x="25" y="140"/>
                      <a:pt x="25" y="140"/>
                      <a:pt x="25" y="140"/>
                    </a:cubicBezTo>
                    <a:cubicBezTo>
                      <a:pt x="26" y="145"/>
                      <a:pt x="26" y="145"/>
                      <a:pt x="26" y="145"/>
                    </a:cubicBezTo>
                    <a:cubicBezTo>
                      <a:pt x="25" y="146"/>
                      <a:pt x="25" y="146"/>
                      <a:pt x="25" y="146"/>
                    </a:cubicBezTo>
                    <a:cubicBezTo>
                      <a:pt x="25" y="146"/>
                      <a:pt x="25" y="146"/>
                      <a:pt x="25" y="146"/>
                    </a:cubicBezTo>
                    <a:cubicBezTo>
                      <a:pt x="24" y="146"/>
                      <a:pt x="24" y="146"/>
                      <a:pt x="24" y="146"/>
                    </a:cubicBezTo>
                    <a:cubicBezTo>
                      <a:pt x="24" y="147"/>
                      <a:pt x="24" y="147"/>
                      <a:pt x="24" y="147"/>
                    </a:cubicBezTo>
                    <a:cubicBezTo>
                      <a:pt x="24" y="147"/>
                      <a:pt x="24" y="147"/>
                      <a:pt x="24" y="148"/>
                    </a:cubicBezTo>
                    <a:cubicBezTo>
                      <a:pt x="23" y="148"/>
                      <a:pt x="23" y="149"/>
                      <a:pt x="23" y="149"/>
                    </a:cubicBezTo>
                    <a:cubicBezTo>
                      <a:pt x="23" y="150"/>
                      <a:pt x="23" y="150"/>
                      <a:pt x="23" y="150"/>
                    </a:cubicBezTo>
                    <a:cubicBezTo>
                      <a:pt x="22" y="150"/>
                      <a:pt x="22" y="150"/>
                      <a:pt x="22" y="150"/>
                    </a:cubicBezTo>
                    <a:cubicBezTo>
                      <a:pt x="22" y="150"/>
                      <a:pt x="22" y="150"/>
                      <a:pt x="22" y="150"/>
                    </a:cubicBezTo>
                    <a:cubicBezTo>
                      <a:pt x="21" y="150"/>
                      <a:pt x="21" y="150"/>
                      <a:pt x="21" y="150"/>
                    </a:cubicBezTo>
                    <a:cubicBezTo>
                      <a:pt x="21" y="153"/>
                      <a:pt x="21" y="153"/>
                      <a:pt x="21" y="153"/>
                    </a:cubicBezTo>
                    <a:cubicBezTo>
                      <a:pt x="21" y="154"/>
                      <a:pt x="21" y="154"/>
                      <a:pt x="21" y="154"/>
                    </a:cubicBezTo>
                    <a:cubicBezTo>
                      <a:pt x="21" y="155"/>
                      <a:pt x="21" y="156"/>
                      <a:pt x="22" y="156"/>
                    </a:cubicBezTo>
                    <a:cubicBezTo>
                      <a:pt x="22" y="157"/>
                      <a:pt x="22" y="157"/>
                      <a:pt x="22" y="157"/>
                    </a:cubicBezTo>
                    <a:cubicBezTo>
                      <a:pt x="22" y="157"/>
                      <a:pt x="22" y="157"/>
                      <a:pt x="22" y="157"/>
                    </a:cubicBezTo>
                    <a:cubicBezTo>
                      <a:pt x="22" y="157"/>
                      <a:pt x="22" y="157"/>
                      <a:pt x="22" y="157"/>
                    </a:cubicBezTo>
                    <a:cubicBezTo>
                      <a:pt x="21" y="158"/>
                      <a:pt x="21" y="158"/>
                      <a:pt x="21" y="159"/>
                    </a:cubicBezTo>
                    <a:cubicBezTo>
                      <a:pt x="21" y="159"/>
                      <a:pt x="21" y="159"/>
                      <a:pt x="21" y="159"/>
                    </a:cubicBezTo>
                    <a:cubicBezTo>
                      <a:pt x="21" y="160"/>
                      <a:pt x="21" y="160"/>
                      <a:pt x="21" y="160"/>
                    </a:cubicBezTo>
                    <a:cubicBezTo>
                      <a:pt x="21" y="160"/>
                      <a:pt x="21" y="160"/>
                      <a:pt x="21" y="160"/>
                    </a:cubicBezTo>
                    <a:cubicBezTo>
                      <a:pt x="20" y="160"/>
                      <a:pt x="20" y="160"/>
                      <a:pt x="20" y="160"/>
                    </a:cubicBezTo>
                    <a:cubicBezTo>
                      <a:pt x="20" y="165"/>
                      <a:pt x="20" y="165"/>
                      <a:pt x="20" y="165"/>
                    </a:cubicBezTo>
                    <a:cubicBezTo>
                      <a:pt x="20" y="166"/>
                      <a:pt x="20" y="166"/>
                      <a:pt x="20" y="166"/>
                    </a:cubicBezTo>
                    <a:cubicBezTo>
                      <a:pt x="20" y="166"/>
                      <a:pt x="20" y="168"/>
                      <a:pt x="21" y="168"/>
                    </a:cubicBezTo>
                    <a:cubicBezTo>
                      <a:pt x="21" y="168"/>
                      <a:pt x="21" y="168"/>
                      <a:pt x="22" y="169"/>
                    </a:cubicBezTo>
                    <a:cubicBezTo>
                      <a:pt x="23" y="169"/>
                      <a:pt x="24" y="171"/>
                      <a:pt x="24" y="172"/>
                    </a:cubicBezTo>
                    <a:cubicBezTo>
                      <a:pt x="24" y="172"/>
                      <a:pt x="25" y="173"/>
                      <a:pt x="25" y="173"/>
                    </a:cubicBezTo>
                    <a:cubicBezTo>
                      <a:pt x="25" y="174"/>
                      <a:pt x="25" y="174"/>
                      <a:pt x="26" y="175"/>
                    </a:cubicBezTo>
                    <a:cubicBezTo>
                      <a:pt x="26" y="175"/>
                      <a:pt x="26" y="176"/>
                      <a:pt x="27" y="176"/>
                    </a:cubicBezTo>
                    <a:cubicBezTo>
                      <a:pt x="27" y="177"/>
                      <a:pt x="27" y="177"/>
                      <a:pt x="27" y="177"/>
                    </a:cubicBezTo>
                    <a:cubicBezTo>
                      <a:pt x="27" y="178"/>
                      <a:pt x="27" y="178"/>
                      <a:pt x="28" y="178"/>
                    </a:cubicBezTo>
                    <a:cubicBezTo>
                      <a:pt x="28" y="178"/>
                      <a:pt x="28" y="178"/>
                      <a:pt x="28" y="178"/>
                    </a:cubicBezTo>
                    <a:cubicBezTo>
                      <a:pt x="28" y="178"/>
                      <a:pt x="28" y="178"/>
                      <a:pt x="28" y="178"/>
                    </a:cubicBezTo>
                    <a:cubicBezTo>
                      <a:pt x="28" y="179"/>
                      <a:pt x="28" y="179"/>
                      <a:pt x="28" y="179"/>
                    </a:cubicBezTo>
                    <a:cubicBezTo>
                      <a:pt x="28" y="179"/>
                      <a:pt x="28" y="179"/>
                      <a:pt x="28" y="179"/>
                    </a:cubicBezTo>
                    <a:cubicBezTo>
                      <a:pt x="28" y="179"/>
                      <a:pt x="28" y="179"/>
                      <a:pt x="28" y="179"/>
                    </a:cubicBezTo>
                    <a:cubicBezTo>
                      <a:pt x="28" y="180"/>
                      <a:pt x="28" y="180"/>
                      <a:pt x="29" y="180"/>
                    </a:cubicBezTo>
                    <a:cubicBezTo>
                      <a:pt x="29" y="181"/>
                      <a:pt x="29" y="181"/>
                      <a:pt x="29" y="181"/>
                    </a:cubicBezTo>
                    <a:cubicBezTo>
                      <a:pt x="30" y="181"/>
                      <a:pt x="30" y="181"/>
                      <a:pt x="30" y="181"/>
                    </a:cubicBezTo>
                    <a:cubicBezTo>
                      <a:pt x="30" y="182"/>
                      <a:pt x="30" y="182"/>
                      <a:pt x="30" y="182"/>
                    </a:cubicBezTo>
                    <a:cubicBezTo>
                      <a:pt x="30" y="183"/>
                      <a:pt x="30" y="183"/>
                      <a:pt x="30" y="183"/>
                    </a:cubicBezTo>
                    <a:cubicBezTo>
                      <a:pt x="30" y="184"/>
                      <a:pt x="30" y="184"/>
                      <a:pt x="30" y="184"/>
                    </a:cubicBezTo>
                    <a:cubicBezTo>
                      <a:pt x="31" y="184"/>
                      <a:pt x="31" y="184"/>
                      <a:pt x="31" y="184"/>
                    </a:cubicBezTo>
                    <a:cubicBezTo>
                      <a:pt x="31" y="184"/>
                      <a:pt x="31" y="184"/>
                      <a:pt x="31" y="184"/>
                    </a:cubicBezTo>
                    <a:cubicBezTo>
                      <a:pt x="31" y="184"/>
                      <a:pt x="31" y="184"/>
                      <a:pt x="31" y="184"/>
                    </a:cubicBezTo>
                    <a:cubicBezTo>
                      <a:pt x="32" y="184"/>
                      <a:pt x="31" y="186"/>
                      <a:pt x="31" y="187"/>
                    </a:cubicBezTo>
                    <a:cubicBezTo>
                      <a:pt x="31" y="188"/>
                      <a:pt x="31" y="189"/>
                      <a:pt x="31" y="189"/>
                    </a:cubicBezTo>
                    <a:cubicBezTo>
                      <a:pt x="31" y="190"/>
                      <a:pt x="31" y="190"/>
                      <a:pt x="31" y="190"/>
                    </a:cubicBezTo>
                    <a:cubicBezTo>
                      <a:pt x="31" y="190"/>
                      <a:pt x="31" y="190"/>
                      <a:pt x="31" y="190"/>
                    </a:cubicBezTo>
                    <a:cubicBezTo>
                      <a:pt x="31" y="192"/>
                      <a:pt x="31" y="192"/>
                      <a:pt x="31" y="192"/>
                    </a:cubicBezTo>
                    <a:cubicBezTo>
                      <a:pt x="32" y="192"/>
                      <a:pt x="32" y="192"/>
                      <a:pt x="32" y="192"/>
                    </a:cubicBezTo>
                    <a:cubicBezTo>
                      <a:pt x="33" y="192"/>
                      <a:pt x="33" y="192"/>
                      <a:pt x="33" y="192"/>
                    </a:cubicBezTo>
                    <a:cubicBezTo>
                      <a:pt x="33" y="193"/>
                      <a:pt x="33" y="193"/>
                      <a:pt x="34" y="194"/>
                    </a:cubicBezTo>
                    <a:cubicBezTo>
                      <a:pt x="34" y="194"/>
                      <a:pt x="34" y="195"/>
                      <a:pt x="34" y="195"/>
                    </a:cubicBezTo>
                    <a:cubicBezTo>
                      <a:pt x="34" y="195"/>
                      <a:pt x="34" y="195"/>
                      <a:pt x="34" y="195"/>
                    </a:cubicBezTo>
                    <a:cubicBezTo>
                      <a:pt x="34" y="196"/>
                      <a:pt x="34" y="196"/>
                      <a:pt x="35" y="197"/>
                    </a:cubicBezTo>
                    <a:cubicBezTo>
                      <a:pt x="35" y="197"/>
                      <a:pt x="35" y="197"/>
                      <a:pt x="35" y="197"/>
                    </a:cubicBezTo>
                    <a:cubicBezTo>
                      <a:pt x="36" y="197"/>
                      <a:pt x="36" y="198"/>
                      <a:pt x="36" y="198"/>
                    </a:cubicBezTo>
                    <a:cubicBezTo>
                      <a:pt x="35" y="199"/>
                      <a:pt x="35" y="199"/>
                      <a:pt x="35" y="199"/>
                    </a:cubicBezTo>
                    <a:cubicBezTo>
                      <a:pt x="41" y="199"/>
                      <a:pt x="41" y="199"/>
                      <a:pt x="41" y="199"/>
                    </a:cubicBezTo>
                    <a:cubicBezTo>
                      <a:pt x="41" y="200"/>
                      <a:pt x="41" y="200"/>
                      <a:pt x="41" y="200"/>
                    </a:cubicBezTo>
                    <a:cubicBezTo>
                      <a:pt x="41" y="200"/>
                      <a:pt x="41" y="200"/>
                      <a:pt x="41" y="200"/>
                    </a:cubicBezTo>
                    <a:cubicBezTo>
                      <a:pt x="41" y="200"/>
                      <a:pt x="41" y="200"/>
                      <a:pt x="41" y="200"/>
                    </a:cubicBezTo>
                    <a:cubicBezTo>
                      <a:pt x="41" y="202"/>
                      <a:pt x="41" y="202"/>
                      <a:pt x="41" y="202"/>
                    </a:cubicBezTo>
                    <a:cubicBezTo>
                      <a:pt x="41" y="203"/>
                      <a:pt x="42" y="204"/>
                      <a:pt x="42" y="204"/>
                    </a:cubicBezTo>
                    <a:cubicBezTo>
                      <a:pt x="43" y="204"/>
                      <a:pt x="43" y="204"/>
                      <a:pt x="43" y="204"/>
                    </a:cubicBezTo>
                    <a:cubicBezTo>
                      <a:pt x="43" y="204"/>
                      <a:pt x="43" y="204"/>
                      <a:pt x="43" y="204"/>
                    </a:cubicBezTo>
                    <a:cubicBezTo>
                      <a:pt x="43" y="204"/>
                      <a:pt x="43" y="204"/>
                      <a:pt x="43" y="204"/>
                    </a:cubicBezTo>
                    <a:cubicBezTo>
                      <a:pt x="44" y="204"/>
                      <a:pt x="44" y="204"/>
                      <a:pt x="44" y="204"/>
                    </a:cubicBezTo>
                    <a:cubicBezTo>
                      <a:pt x="44" y="204"/>
                      <a:pt x="44" y="204"/>
                      <a:pt x="44" y="204"/>
                    </a:cubicBezTo>
                    <a:cubicBezTo>
                      <a:pt x="45" y="204"/>
                      <a:pt x="45" y="204"/>
                      <a:pt x="46" y="204"/>
                    </a:cubicBezTo>
                    <a:cubicBezTo>
                      <a:pt x="46" y="205"/>
                      <a:pt x="46" y="205"/>
                      <a:pt x="47" y="205"/>
                    </a:cubicBezTo>
                    <a:cubicBezTo>
                      <a:pt x="47" y="205"/>
                      <a:pt x="47" y="205"/>
                      <a:pt x="47" y="205"/>
                    </a:cubicBezTo>
                    <a:cubicBezTo>
                      <a:pt x="47" y="205"/>
                      <a:pt x="47" y="205"/>
                      <a:pt x="47" y="205"/>
                    </a:cubicBezTo>
                    <a:cubicBezTo>
                      <a:pt x="48" y="205"/>
                      <a:pt x="48" y="205"/>
                      <a:pt x="48" y="205"/>
                    </a:cubicBezTo>
                    <a:cubicBezTo>
                      <a:pt x="48" y="205"/>
                      <a:pt x="48" y="205"/>
                      <a:pt x="48" y="205"/>
                    </a:cubicBezTo>
                    <a:cubicBezTo>
                      <a:pt x="48" y="205"/>
                      <a:pt x="48" y="205"/>
                      <a:pt x="48" y="205"/>
                    </a:cubicBezTo>
                    <a:cubicBezTo>
                      <a:pt x="49" y="206"/>
                      <a:pt x="49" y="206"/>
                      <a:pt x="49" y="206"/>
                    </a:cubicBezTo>
                    <a:cubicBezTo>
                      <a:pt x="49" y="207"/>
                      <a:pt x="49" y="207"/>
                      <a:pt x="48" y="208"/>
                    </a:cubicBezTo>
                    <a:cubicBezTo>
                      <a:pt x="48" y="209"/>
                      <a:pt x="48" y="210"/>
                      <a:pt x="48" y="210"/>
                    </a:cubicBezTo>
                    <a:cubicBezTo>
                      <a:pt x="48" y="211"/>
                      <a:pt x="48" y="211"/>
                      <a:pt x="48" y="212"/>
                    </a:cubicBezTo>
                    <a:cubicBezTo>
                      <a:pt x="48" y="212"/>
                      <a:pt x="48" y="212"/>
                      <a:pt x="48" y="212"/>
                    </a:cubicBezTo>
                    <a:cubicBezTo>
                      <a:pt x="48" y="212"/>
                      <a:pt x="48" y="214"/>
                      <a:pt x="49" y="214"/>
                    </a:cubicBezTo>
                    <a:cubicBezTo>
                      <a:pt x="50" y="214"/>
                      <a:pt x="50" y="214"/>
                      <a:pt x="50" y="214"/>
                    </a:cubicBezTo>
                    <a:cubicBezTo>
                      <a:pt x="50" y="214"/>
                      <a:pt x="50" y="214"/>
                      <a:pt x="50" y="214"/>
                    </a:cubicBezTo>
                    <a:cubicBezTo>
                      <a:pt x="50" y="215"/>
                      <a:pt x="50" y="215"/>
                      <a:pt x="50" y="215"/>
                    </a:cubicBezTo>
                    <a:cubicBezTo>
                      <a:pt x="50" y="215"/>
                      <a:pt x="50" y="215"/>
                      <a:pt x="50" y="215"/>
                    </a:cubicBezTo>
                    <a:cubicBezTo>
                      <a:pt x="50" y="215"/>
                      <a:pt x="50" y="215"/>
                      <a:pt x="50" y="215"/>
                    </a:cubicBezTo>
                    <a:cubicBezTo>
                      <a:pt x="50" y="215"/>
                      <a:pt x="50" y="216"/>
                      <a:pt x="50" y="216"/>
                    </a:cubicBezTo>
                    <a:cubicBezTo>
                      <a:pt x="50" y="216"/>
                      <a:pt x="50" y="217"/>
                      <a:pt x="51" y="217"/>
                    </a:cubicBezTo>
                    <a:cubicBezTo>
                      <a:pt x="51" y="217"/>
                      <a:pt x="51" y="217"/>
                      <a:pt x="51" y="217"/>
                    </a:cubicBezTo>
                    <a:cubicBezTo>
                      <a:pt x="51" y="217"/>
                      <a:pt x="51" y="217"/>
                      <a:pt x="51" y="217"/>
                    </a:cubicBezTo>
                    <a:cubicBezTo>
                      <a:pt x="51" y="217"/>
                      <a:pt x="51" y="217"/>
                      <a:pt x="51" y="218"/>
                    </a:cubicBezTo>
                    <a:cubicBezTo>
                      <a:pt x="51" y="219"/>
                      <a:pt x="51" y="219"/>
                      <a:pt x="51" y="219"/>
                    </a:cubicBezTo>
                    <a:cubicBezTo>
                      <a:pt x="51" y="219"/>
                      <a:pt x="51" y="219"/>
                      <a:pt x="51" y="219"/>
                    </a:cubicBezTo>
                    <a:cubicBezTo>
                      <a:pt x="52" y="220"/>
                      <a:pt x="52" y="220"/>
                      <a:pt x="52" y="220"/>
                    </a:cubicBezTo>
                    <a:cubicBezTo>
                      <a:pt x="53" y="220"/>
                      <a:pt x="53" y="220"/>
                      <a:pt x="53" y="220"/>
                    </a:cubicBezTo>
                    <a:cubicBezTo>
                      <a:pt x="53" y="220"/>
                      <a:pt x="53" y="221"/>
                      <a:pt x="53" y="221"/>
                    </a:cubicBezTo>
                    <a:cubicBezTo>
                      <a:pt x="53" y="222"/>
                      <a:pt x="53" y="222"/>
                      <a:pt x="53" y="223"/>
                    </a:cubicBezTo>
                    <a:cubicBezTo>
                      <a:pt x="53" y="223"/>
                      <a:pt x="53" y="224"/>
                      <a:pt x="53" y="225"/>
                    </a:cubicBezTo>
                    <a:cubicBezTo>
                      <a:pt x="53" y="236"/>
                      <a:pt x="53" y="236"/>
                      <a:pt x="53" y="236"/>
                    </a:cubicBezTo>
                    <a:cubicBezTo>
                      <a:pt x="53" y="237"/>
                      <a:pt x="53" y="237"/>
                      <a:pt x="53" y="237"/>
                    </a:cubicBezTo>
                    <a:cubicBezTo>
                      <a:pt x="54" y="237"/>
                      <a:pt x="54" y="237"/>
                      <a:pt x="54" y="237"/>
                    </a:cubicBezTo>
                    <a:cubicBezTo>
                      <a:pt x="54" y="237"/>
                      <a:pt x="54" y="237"/>
                      <a:pt x="54" y="237"/>
                    </a:cubicBezTo>
                    <a:cubicBezTo>
                      <a:pt x="54" y="237"/>
                      <a:pt x="54" y="237"/>
                      <a:pt x="54" y="237"/>
                    </a:cubicBezTo>
                    <a:cubicBezTo>
                      <a:pt x="54" y="237"/>
                      <a:pt x="54" y="237"/>
                      <a:pt x="54" y="237"/>
                    </a:cubicBezTo>
                    <a:cubicBezTo>
                      <a:pt x="54" y="238"/>
                      <a:pt x="54" y="238"/>
                      <a:pt x="54" y="238"/>
                    </a:cubicBezTo>
                    <a:cubicBezTo>
                      <a:pt x="54" y="239"/>
                      <a:pt x="54" y="239"/>
                      <a:pt x="55" y="240"/>
                    </a:cubicBezTo>
                    <a:cubicBezTo>
                      <a:pt x="55" y="240"/>
                      <a:pt x="55" y="240"/>
                      <a:pt x="55" y="240"/>
                    </a:cubicBezTo>
                    <a:cubicBezTo>
                      <a:pt x="56" y="240"/>
                      <a:pt x="56" y="241"/>
                      <a:pt x="56" y="241"/>
                    </a:cubicBezTo>
                    <a:cubicBezTo>
                      <a:pt x="56" y="242"/>
                      <a:pt x="56" y="243"/>
                      <a:pt x="56" y="244"/>
                    </a:cubicBezTo>
                    <a:cubicBezTo>
                      <a:pt x="56" y="245"/>
                      <a:pt x="56" y="245"/>
                      <a:pt x="56" y="246"/>
                    </a:cubicBezTo>
                    <a:cubicBezTo>
                      <a:pt x="56" y="247"/>
                      <a:pt x="56" y="247"/>
                      <a:pt x="56" y="247"/>
                    </a:cubicBezTo>
                    <a:cubicBezTo>
                      <a:pt x="57" y="247"/>
                      <a:pt x="57" y="247"/>
                      <a:pt x="57" y="247"/>
                    </a:cubicBezTo>
                    <a:cubicBezTo>
                      <a:pt x="57" y="247"/>
                      <a:pt x="57" y="247"/>
                      <a:pt x="57" y="247"/>
                    </a:cubicBezTo>
                    <a:cubicBezTo>
                      <a:pt x="57" y="247"/>
                      <a:pt x="57" y="247"/>
                      <a:pt x="57" y="247"/>
                    </a:cubicBezTo>
                    <a:cubicBezTo>
                      <a:pt x="57" y="247"/>
                      <a:pt x="57" y="247"/>
                      <a:pt x="57" y="249"/>
                    </a:cubicBezTo>
                    <a:cubicBezTo>
                      <a:pt x="57" y="249"/>
                      <a:pt x="57" y="249"/>
                      <a:pt x="57" y="250"/>
                    </a:cubicBezTo>
                    <a:cubicBezTo>
                      <a:pt x="57" y="250"/>
                      <a:pt x="57" y="251"/>
                      <a:pt x="57" y="251"/>
                    </a:cubicBezTo>
                    <a:cubicBezTo>
                      <a:pt x="57" y="251"/>
                      <a:pt x="57" y="252"/>
                      <a:pt x="57" y="252"/>
                    </a:cubicBezTo>
                    <a:cubicBezTo>
                      <a:pt x="57" y="253"/>
                      <a:pt x="57" y="253"/>
                      <a:pt x="57" y="253"/>
                    </a:cubicBezTo>
                    <a:cubicBezTo>
                      <a:pt x="57" y="255"/>
                      <a:pt x="58" y="257"/>
                      <a:pt x="59" y="258"/>
                    </a:cubicBezTo>
                    <a:cubicBezTo>
                      <a:pt x="59" y="258"/>
                      <a:pt x="59" y="258"/>
                      <a:pt x="59" y="258"/>
                    </a:cubicBezTo>
                    <a:cubicBezTo>
                      <a:pt x="61" y="259"/>
                      <a:pt x="61" y="259"/>
                      <a:pt x="61" y="260"/>
                    </a:cubicBezTo>
                    <a:cubicBezTo>
                      <a:pt x="61" y="261"/>
                      <a:pt x="61" y="261"/>
                      <a:pt x="61" y="261"/>
                    </a:cubicBezTo>
                    <a:cubicBezTo>
                      <a:pt x="62" y="261"/>
                      <a:pt x="62" y="261"/>
                      <a:pt x="62" y="261"/>
                    </a:cubicBezTo>
                    <a:cubicBezTo>
                      <a:pt x="63" y="261"/>
                      <a:pt x="63" y="261"/>
                      <a:pt x="63" y="261"/>
                    </a:cubicBezTo>
                    <a:cubicBezTo>
                      <a:pt x="63" y="261"/>
                      <a:pt x="63" y="261"/>
                      <a:pt x="63" y="261"/>
                    </a:cubicBezTo>
                    <a:cubicBezTo>
                      <a:pt x="63" y="261"/>
                      <a:pt x="63" y="261"/>
                      <a:pt x="63" y="261"/>
                    </a:cubicBezTo>
                    <a:cubicBezTo>
                      <a:pt x="63" y="262"/>
                      <a:pt x="63" y="262"/>
                      <a:pt x="63" y="262"/>
                    </a:cubicBezTo>
                    <a:cubicBezTo>
                      <a:pt x="63" y="262"/>
                      <a:pt x="63" y="262"/>
                      <a:pt x="63" y="262"/>
                    </a:cubicBezTo>
                    <a:cubicBezTo>
                      <a:pt x="63" y="263"/>
                      <a:pt x="63" y="263"/>
                      <a:pt x="64" y="263"/>
                    </a:cubicBezTo>
                    <a:cubicBezTo>
                      <a:pt x="64" y="264"/>
                      <a:pt x="64" y="264"/>
                      <a:pt x="64" y="264"/>
                    </a:cubicBezTo>
                    <a:cubicBezTo>
                      <a:pt x="64" y="265"/>
                      <a:pt x="65" y="265"/>
                      <a:pt x="65" y="265"/>
                    </a:cubicBezTo>
                    <a:cubicBezTo>
                      <a:pt x="66" y="265"/>
                      <a:pt x="66" y="265"/>
                      <a:pt x="66" y="265"/>
                    </a:cubicBezTo>
                    <a:cubicBezTo>
                      <a:pt x="66" y="265"/>
                      <a:pt x="66" y="265"/>
                      <a:pt x="66" y="265"/>
                    </a:cubicBezTo>
                    <a:cubicBezTo>
                      <a:pt x="66" y="267"/>
                      <a:pt x="66" y="268"/>
                      <a:pt x="67" y="269"/>
                    </a:cubicBezTo>
                    <a:cubicBezTo>
                      <a:pt x="67" y="269"/>
                      <a:pt x="68" y="269"/>
                      <a:pt x="68" y="270"/>
                    </a:cubicBezTo>
                    <a:cubicBezTo>
                      <a:pt x="69" y="270"/>
                      <a:pt x="70" y="271"/>
                      <a:pt x="70" y="272"/>
                    </a:cubicBezTo>
                    <a:cubicBezTo>
                      <a:pt x="70" y="273"/>
                      <a:pt x="70" y="273"/>
                      <a:pt x="70" y="273"/>
                    </a:cubicBezTo>
                    <a:cubicBezTo>
                      <a:pt x="70" y="273"/>
                      <a:pt x="70" y="273"/>
                      <a:pt x="70" y="273"/>
                    </a:cubicBezTo>
                    <a:cubicBezTo>
                      <a:pt x="70" y="273"/>
                      <a:pt x="70" y="273"/>
                      <a:pt x="70" y="274"/>
                    </a:cubicBezTo>
                    <a:cubicBezTo>
                      <a:pt x="70" y="274"/>
                      <a:pt x="70" y="274"/>
                      <a:pt x="70" y="274"/>
                    </a:cubicBezTo>
                    <a:cubicBezTo>
                      <a:pt x="70" y="274"/>
                      <a:pt x="70" y="274"/>
                      <a:pt x="70" y="274"/>
                    </a:cubicBezTo>
                    <a:cubicBezTo>
                      <a:pt x="70" y="274"/>
                      <a:pt x="70" y="275"/>
                      <a:pt x="71" y="275"/>
                    </a:cubicBezTo>
                    <a:cubicBezTo>
                      <a:pt x="72" y="276"/>
                      <a:pt x="72" y="276"/>
                      <a:pt x="72" y="276"/>
                    </a:cubicBezTo>
                    <a:cubicBezTo>
                      <a:pt x="72" y="276"/>
                      <a:pt x="72" y="277"/>
                      <a:pt x="73" y="277"/>
                    </a:cubicBezTo>
                    <a:cubicBezTo>
                      <a:pt x="73" y="277"/>
                      <a:pt x="73" y="277"/>
                      <a:pt x="73" y="277"/>
                    </a:cubicBezTo>
                    <a:cubicBezTo>
                      <a:pt x="73" y="278"/>
                      <a:pt x="73" y="278"/>
                      <a:pt x="74" y="278"/>
                    </a:cubicBezTo>
                    <a:cubicBezTo>
                      <a:pt x="74" y="279"/>
                      <a:pt x="74" y="279"/>
                      <a:pt x="74" y="279"/>
                    </a:cubicBezTo>
                    <a:cubicBezTo>
                      <a:pt x="75" y="280"/>
                      <a:pt x="76"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1"/>
                      <a:pt x="77" y="281"/>
                      <a:pt x="77" y="281"/>
                    </a:cubicBezTo>
                    <a:cubicBezTo>
                      <a:pt x="78" y="281"/>
                      <a:pt x="78" y="281"/>
                      <a:pt x="78" y="281"/>
                    </a:cubicBezTo>
                    <a:cubicBezTo>
                      <a:pt x="79" y="281"/>
                      <a:pt x="79" y="281"/>
                      <a:pt x="79" y="281"/>
                    </a:cubicBezTo>
                    <a:cubicBezTo>
                      <a:pt x="79" y="281"/>
                      <a:pt x="79" y="281"/>
                      <a:pt x="79" y="281"/>
                    </a:cubicBezTo>
                    <a:cubicBezTo>
                      <a:pt x="80" y="281"/>
                      <a:pt x="80" y="281"/>
                      <a:pt x="80" y="281"/>
                    </a:cubicBezTo>
                    <a:cubicBezTo>
                      <a:pt x="80" y="281"/>
                      <a:pt x="80" y="281"/>
                      <a:pt x="80" y="281"/>
                    </a:cubicBezTo>
                    <a:cubicBezTo>
                      <a:pt x="80" y="281"/>
                      <a:pt x="80" y="281"/>
                      <a:pt x="80" y="281"/>
                    </a:cubicBezTo>
                    <a:cubicBezTo>
                      <a:pt x="80" y="283"/>
                      <a:pt x="80" y="283"/>
                      <a:pt x="80" y="283"/>
                    </a:cubicBezTo>
                    <a:cubicBezTo>
                      <a:pt x="81" y="283"/>
                      <a:pt x="81" y="283"/>
                      <a:pt x="81" y="283"/>
                    </a:cubicBezTo>
                    <a:cubicBezTo>
                      <a:pt x="81" y="283"/>
                      <a:pt x="81" y="283"/>
                      <a:pt x="81" y="283"/>
                    </a:cubicBezTo>
                    <a:cubicBezTo>
                      <a:pt x="81" y="283"/>
                      <a:pt x="82" y="283"/>
                      <a:pt x="82" y="283"/>
                    </a:cubicBezTo>
                    <a:cubicBezTo>
                      <a:pt x="83" y="283"/>
                      <a:pt x="84" y="283"/>
                      <a:pt x="84" y="282"/>
                    </a:cubicBezTo>
                    <a:cubicBezTo>
                      <a:pt x="85" y="282"/>
                      <a:pt x="85" y="281"/>
                      <a:pt x="85" y="281"/>
                    </a:cubicBezTo>
                    <a:cubicBezTo>
                      <a:pt x="84" y="280"/>
                      <a:pt x="84" y="280"/>
                      <a:pt x="84" y="279"/>
                    </a:cubicBezTo>
                    <a:cubicBezTo>
                      <a:pt x="83" y="278"/>
                      <a:pt x="83" y="278"/>
                      <a:pt x="83" y="278"/>
                    </a:cubicBezTo>
                    <a:cubicBezTo>
                      <a:pt x="83" y="278"/>
                      <a:pt x="83" y="278"/>
                      <a:pt x="83" y="278"/>
                    </a:cubicBezTo>
                    <a:cubicBezTo>
                      <a:pt x="83" y="278"/>
                      <a:pt x="83" y="278"/>
                      <a:pt x="83" y="278"/>
                    </a:cubicBezTo>
                    <a:cubicBezTo>
                      <a:pt x="84" y="278"/>
                      <a:pt x="84" y="278"/>
                      <a:pt x="84" y="278"/>
                    </a:cubicBezTo>
                    <a:cubicBezTo>
                      <a:pt x="85" y="278"/>
                      <a:pt x="85" y="278"/>
                      <a:pt x="85" y="278"/>
                    </a:cubicBezTo>
                    <a:cubicBezTo>
                      <a:pt x="85" y="278"/>
                      <a:pt x="85" y="278"/>
                      <a:pt x="85" y="278"/>
                    </a:cubicBezTo>
                    <a:cubicBezTo>
                      <a:pt x="85" y="277"/>
                      <a:pt x="85" y="277"/>
                      <a:pt x="85" y="276"/>
                    </a:cubicBezTo>
                    <a:cubicBezTo>
                      <a:pt x="85" y="276"/>
                      <a:pt x="85" y="275"/>
                      <a:pt x="84" y="275"/>
                    </a:cubicBezTo>
                    <a:cubicBezTo>
                      <a:pt x="84" y="274"/>
                      <a:pt x="83" y="274"/>
                      <a:pt x="82" y="274"/>
                    </a:cubicBezTo>
                    <a:cubicBezTo>
                      <a:pt x="82" y="273"/>
                      <a:pt x="82" y="273"/>
                      <a:pt x="82" y="273"/>
                    </a:cubicBezTo>
                    <a:cubicBezTo>
                      <a:pt x="82" y="273"/>
                      <a:pt x="82" y="273"/>
                      <a:pt x="82" y="273"/>
                    </a:cubicBezTo>
                    <a:cubicBezTo>
                      <a:pt x="82" y="273"/>
                      <a:pt x="82" y="273"/>
                      <a:pt x="82" y="273"/>
                    </a:cubicBezTo>
                    <a:cubicBezTo>
                      <a:pt x="82" y="271"/>
                      <a:pt x="82" y="271"/>
                      <a:pt x="82" y="271"/>
                    </a:cubicBezTo>
                    <a:cubicBezTo>
                      <a:pt x="82" y="271"/>
                      <a:pt x="82" y="271"/>
                      <a:pt x="82" y="271"/>
                    </a:cubicBezTo>
                    <a:cubicBezTo>
                      <a:pt x="82" y="271"/>
                      <a:pt x="82" y="270"/>
                      <a:pt x="82" y="270"/>
                    </a:cubicBezTo>
                    <a:cubicBezTo>
                      <a:pt x="82" y="270"/>
                      <a:pt x="81" y="269"/>
                      <a:pt x="81" y="269"/>
                    </a:cubicBezTo>
                    <a:cubicBezTo>
                      <a:pt x="80" y="269"/>
                      <a:pt x="80" y="269"/>
                      <a:pt x="80" y="269"/>
                    </a:cubicBezTo>
                    <a:cubicBezTo>
                      <a:pt x="80" y="268"/>
                      <a:pt x="80" y="267"/>
                      <a:pt x="80" y="266"/>
                    </a:cubicBezTo>
                    <a:cubicBezTo>
                      <a:pt x="80" y="266"/>
                      <a:pt x="80" y="265"/>
                      <a:pt x="80" y="265"/>
                    </a:cubicBezTo>
                    <a:cubicBezTo>
                      <a:pt x="80" y="264"/>
                      <a:pt x="80" y="263"/>
                      <a:pt x="80" y="263"/>
                    </a:cubicBezTo>
                    <a:cubicBezTo>
                      <a:pt x="79" y="262"/>
                      <a:pt x="79" y="262"/>
                      <a:pt x="79" y="262"/>
                    </a:cubicBezTo>
                    <a:cubicBezTo>
                      <a:pt x="79" y="262"/>
                      <a:pt x="79" y="262"/>
                      <a:pt x="79" y="262"/>
                    </a:cubicBezTo>
                    <a:cubicBezTo>
                      <a:pt x="79" y="261"/>
                      <a:pt x="79" y="261"/>
                      <a:pt x="79" y="261"/>
                    </a:cubicBezTo>
                    <a:cubicBezTo>
                      <a:pt x="78" y="261"/>
                      <a:pt x="78" y="261"/>
                      <a:pt x="78" y="261"/>
                    </a:cubicBezTo>
                    <a:cubicBezTo>
                      <a:pt x="78" y="261"/>
                      <a:pt x="78" y="261"/>
                      <a:pt x="78" y="261"/>
                    </a:cubicBezTo>
                    <a:cubicBezTo>
                      <a:pt x="78" y="260"/>
                      <a:pt x="78" y="260"/>
                      <a:pt x="78" y="260"/>
                    </a:cubicBezTo>
                    <a:cubicBezTo>
                      <a:pt x="78" y="260"/>
                      <a:pt x="78" y="260"/>
                      <a:pt x="78" y="260"/>
                    </a:cubicBezTo>
                    <a:cubicBezTo>
                      <a:pt x="78" y="260"/>
                      <a:pt x="78" y="260"/>
                      <a:pt x="78" y="260"/>
                    </a:cubicBezTo>
                    <a:cubicBezTo>
                      <a:pt x="79" y="260"/>
                      <a:pt x="79" y="260"/>
                      <a:pt x="79" y="260"/>
                    </a:cubicBezTo>
                    <a:cubicBezTo>
                      <a:pt x="80" y="259"/>
                      <a:pt x="80" y="258"/>
                      <a:pt x="81" y="257"/>
                    </a:cubicBezTo>
                    <a:cubicBezTo>
                      <a:pt x="81" y="256"/>
                      <a:pt x="81" y="256"/>
                      <a:pt x="81" y="256"/>
                    </a:cubicBezTo>
                    <a:cubicBezTo>
                      <a:pt x="81" y="256"/>
                      <a:pt x="81" y="255"/>
                      <a:pt x="81" y="255"/>
                    </a:cubicBezTo>
                    <a:cubicBezTo>
                      <a:pt x="82" y="255"/>
                      <a:pt x="82" y="255"/>
                      <a:pt x="82" y="255"/>
                    </a:cubicBezTo>
                    <a:cubicBezTo>
                      <a:pt x="82" y="255"/>
                      <a:pt x="83" y="255"/>
                      <a:pt x="83" y="255"/>
                    </a:cubicBezTo>
                    <a:cubicBezTo>
                      <a:pt x="85" y="256"/>
                      <a:pt x="85" y="256"/>
                      <a:pt x="85" y="256"/>
                    </a:cubicBezTo>
                    <a:cubicBezTo>
                      <a:pt x="85" y="255"/>
                      <a:pt x="85" y="255"/>
                      <a:pt x="85" y="255"/>
                    </a:cubicBezTo>
                    <a:cubicBezTo>
                      <a:pt x="85" y="254"/>
                      <a:pt x="85" y="254"/>
                      <a:pt x="85" y="254"/>
                    </a:cubicBezTo>
                    <a:cubicBezTo>
                      <a:pt x="85" y="254"/>
                      <a:pt x="85" y="254"/>
                      <a:pt x="85" y="254"/>
                    </a:cubicBezTo>
                    <a:cubicBezTo>
                      <a:pt x="85" y="254"/>
                      <a:pt x="85" y="254"/>
                      <a:pt x="85" y="254"/>
                    </a:cubicBezTo>
                    <a:cubicBezTo>
                      <a:pt x="86" y="254"/>
                      <a:pt x="86" y="254"/>
                      <a:pt x="86" y="254"/>
                    </a:cubicBezTo>
                    <a:cubicBezTo>
                      <a:pt x="87" y="254"/>
                      <a:pt x="88" y="253"/>
                      <a:pt x="89" y="252"/>
                    </a:cubicBezTo>
                    <a:cubicBezTo>
                      <a:pt x="90" y="251"/>
                      <a:pt x="89" y="250"/>
                      <a:pt x="88" y="249"/>
                    </a:cubicBezTo>
                    <a:cubicBezTo>
                      <a:pt x="88" y="248"/>
                      <a:pt x="88" y="248"/>
                      <a:pt x="88" y="247"/>
                    </a:cubicBezTo>
                    <a:cubicBezTo>
                      <a:pt x="88" y="246"/>
                      <a:pt x="88" y="246"/>
                      <a:pt x="88" y="246"/>
                    </a:cubicBezTo>
                    <a:cubicBezTo>
                      <a:pt x="87" y="246"/>
                      <a:pt x="87" y="246"/>
                      <a:pt x="87" y="246"/>
                    </a:cubicBezTo>
                    <a:cubicBezTo>
                      <a:pt x="86" y="246"/>
                      <a:pt x="86" y="246"/>
                      <a:pt x="86" y="246"/>
                    </a:cubicBezTo>
                    <a:cubicBezTo>
                      <a:pt x="85" y="246"/>
                      <a:pt x="85" y="246"/>
                      <a:pt x="85" y="246"/>
                    </a:cubicBezTo>
                    <a:cubicBezTo>
                      <a:pt x="85" y="245"/>
                      <a:pt x="85" y="245"/>
                      <a:pt x="85" y="245"/>
                    </a:cubicBezTo>
                    <a:cubicBezTo>
                      <a:pt x="90" y="245"/>
                      <a:pt x="90" y="245"/>
                      <a:pt x="90" y="245"/>
                    </a:cubicBezTo>
                    <a:cubicBezTo>
                      <a:pt x="90" y="244"/>
                      <a:pt x="90" y="244"/>
                      <a:pt x="90" y="244"/>
                    </a:cubicBezTo>
                    <a:cubicBezTo>
                      <a:pt x="91" y="244"/>
                      <a:pt x="91" y="244"/>
                      <a:pt x="91" y="244"/>
                    </a:cubicBezTo>
                    <a:cubicBezTo>
                      <a:pt x="91" y="244"/>
                      <a:pt x="91" y="244"/>
                      <a:pt x="91" y="244"/>
                    </a:cubicBezTo>
                    <a:cubicBezTo>
                      <a:pt x="92" y="244"/>
                      <a:pt x="92" y="244"/>
                      <a:pt x="92" y="244"/>
                    </a:cubicBezTo>
                    <a:cubicBezTo>
                      <a:pt x="92" y="243"/>
                      <a:pt x="92" y="243"/>
                      <a:pt x="92" y="243"/>
                    </a:cubicBezTo>
                    <a:cubicBezTo>
                      <a:pt x="92" y="242"/>
                      <a:pt x="92" y="242"/>
                      <a:pt x="92" y="242"/>
                    </a:cubicBezTo>
                    <a:cubicBezTo>
                      <a:pt x="92" y="241"/>
                      <a:pt x="92" y="240"/>
                      <a:pt x="92" y="240"/>
                    </a:cubicBezTo>
                    <a:cubicBezTo>
                      <a:pt x="92" y="240"/>
                      <a:pt x="92" y="240"/>
                      <a:pt x="92" y="240"/>
                    </a:cubicBezTo>
                    <a:cubicBezTo>
                      <a:pt x="92" y="240"/>
                      <a:pt x="92" y="240"/>
                      <a:pt x="92" y="240"/>
                    </a:cubicBezTo>
                    <a:cubicBezTo>
                      <a:pt x="92" y="240"/>
                      <a:pt x="93" y="240"/>
                      <a:pt x="93" y="239"/>
                    </a:cubicBezTo>
                    <a:cubicBezTo>
                      <a:pt x="94" y="239"/>
                      <a:pt x="94" y="239"/>
                      <a:pt x="94" y="239"/>
                    </a:cubicBezTo>
                    <a:cubicBezTo>
                      <a:pt x="95" y="238"/>
                      <a:pt x="96" y="237"/>
                      <a:pt x="97" y="236"/>
                    </a:cubicBezTo>
                    <a:cubicBezTo>
                      <a:pt x="98" y="235"/>
                      <a:pt x="98" y="234"/>
                      <a:pt x="98" y="233"/>
                    </a:cubicBezTo>
                    <a:cubicBezTo>
                      <a:pt x="98" y="224"/>
                      <a:pt x="98" y="224"/>
                      <a:pt x="98" y="224"/>
                    </a:cubicBezTo>
                    <a:cubicBezTo>
                      <a:pt x="98" y="224"/>
                      <a:pt x="98" y="224"/>
                      <a:pt x="98" y="224"/>
                    </a:cubicBezTo>
                    <a:cubicBezTo>
                      <a:pt x="98" y="224"/>
                      <a:pt x="98" y="224"/>
                      <a:pt x="98" y="224"/>
                    </a:cubicBezTo>
                    <a:cubicBezTo>
                      <a:pt x="99" y="224"/>
                      <a:pt x="99" y="224"/>
                      <a:pt x="99" y="224"/>
                    </a:cubicBezTo>
                    <a:cubicBezTo>
                      <a:pt x="99" y="223"/>
                      <a:pt x="99" y="223"/>
                      <a:pt x="99" y="223"/>
                    </a:cubicBezTo>
                    <a:cubicBezTo>
                      <a:pt x="99" y="223"/>
                      <a:pt x="99" y="222"/>
                      <a:pt x="100" y="222"/>
                    </a:cubicBezTo>
                    <a:cubicBezTo>
                      <a:pt x="100" y="221"/>
                      <a:pt x="100" y="221"/>
                      <a:pt x="101" y="220"/>
                    </a:cubicBezTo>
                    <a:cubicBezTo>
                      <a:pt x="101" y="220"/>
                      <a:pt x="101" y="220"/>
                      <a:pt x="101" y="220"/>
                    </a:cubicBezTo>
                    <a:cubicBezTo>
                      <a:pt x="101" y="219"/>
                      <a:pt x="101" y="219"/>
                      <a:pt x="103" y="218"/>
                    </a:cubicBezTo>
                    <a:cubicBezTo>
                      <a:pt x="103" y="218"/>
                      <a:pt x="104" y="218"/>
                      <a:pt x="105" y="218"/>
                    </a:cubicBezTo>
                    <a:cubicBezTo>
                      <a:pt x="105" y="218"/>
                      <a:pt x="106" y="218"/>
                      <a:pt x="106" y="218"/>
                    </a:cubicBezTo>
                    <a:cubicBezTo>
                      <a:pt x="107" y="218"/>
                      <a:pt x="107" y="218"/>
                      <a:pt x="108" y="218"/>
                    </a:cubicBezTo>
                    <a:cubicBezTo>
                      <a:pt x="109" y="218"/>
                      <a:pt x="109" y="218"/>
                      <a:pt x="109" y="218"/>
                    </a:cubicBezTo>
                    <a:cubicBezTo>
                      <a:pt x="110" y="218"/>
                      <a:pt x="111" y="218"/>
                      <a:pt x="111" y="217"/>
                    </a:cubicBezTo>
                    <a:cubicBezTo>
                      <a:pt x="111" y="217"/>
                      <a:pt x="111" y="217"/>
                      <a:pt x="111" y="217"/>
                    </a:cubicBezTo>
                    <a:cubicBezTo>
                      <a:pt x="111" y="217"/>
                      <a:pt x="111" y="217"/>
                      <a:pt x="111" y="217"/>
                    </a:cubicBezTo>
                    <a:cubicBezTo>
                      <a:pt x="111" y="217"/>
                      <a:pt x="111" y="217"/>
                      <a:pt x="111" y="217"/>
                    </a:cubicBezTo>
                    <a:cubicBezTo>
                      <a:pt x="111" y="217"/>
                      <a:pt x="111" y="217"/>
                      <a:pt x="111" y="217"/>
                    </a:cubicBezTo>
                    <a:cubicBezTo>
                      <a:pt x="112" y="217"/>
                      <a:pt x="112" y="217"/>
                      <a:pt x="112" y="217"/>
                    </a:cubicBezTo>
                    <a:cubicBezTo>
                      <a:pt x="112" y="216"/>
                      <a:pt x="112" y="216"/>
                      <a:pt x="112" y="216"/>
                    </a:cubicBezTo>
                    <a:cubicBezTo>
                      <a:pt x="112" y="215"/>
                      <a:pt x="112" y="215"/>
                      <a:pt x="112" y="215"/>
                    </a:cubicBezTo>
                    <a:cubicBezTo>
                      <a:pt x="112" y="215"/>
                      <a:pt x="112" y="214"/>
                      <a:pt x="112" y="214"/>
                    </a:cubicBezTo>
                    <a:cubicBezTo>
                      <a:pt x="113" y="214"/>
                      <a:pt x="113" y="214"/>
                      <a:pt x="113" y="214"/>
                    </a:cubicBezTo>
                    <a:cubicBezTo>
                      <a:pt x="113" y="214"/>
                      <a:pt x="113" y="214"/>
                      <a:pt x="114" y="213"/>
                    </a:cubicBezTo>
                    <a:cubicBezTo>
                      <a:pt x="114" y="213"/>
                      <a:pt x="115" y="213"/>
                      <a:pt x="115" y="213"/>
                    </a:cubicBezTo>
                    <a:cubicBezTo>
                      <a:pt x="115" y="212"/>
                      <a:pt x="115" y="212"/>
                      <a:pt x="115" y="212"/>
                    </a:cubicBezTo>
                    <a:cubicBezTo>
                      <a:pt x="116" y="212"/>
                      <a:pt x="116" y="212"/>
                      <a:pt x="116" y="212"/>
                    </a:cubicBezTo>
                    <a:cubicBezTo>
                      <a:pt x="116" y="212"/>
                      <a:pt x="116" y="212"/>
                      <a:pt x="116" y="212"/>
                    </a:cubicBezTo>
                    <a:cubicBezTo>
                      <a:pt x="117" y="212"/>
                      <a:pt x="118" y="212"/>
                      <a:pt x="118" y="211"/>
                    </a:cubicBezTo>
                    <a:cubicBezTo>
                      <a:pt x="118" y="211"/>
                      <a:pt x="119" y="210"/>
                      <a:pt x="119" y="210"/>
                    </a:cubicBezTo>
                    <a:cubicBezTo>
                      <a:pt x="119" y="209"/>
                      <a:pt x="119" y="208"/>
                      <a:pt x="120" y="207"/>
                    </a:cubicBezTo>
                    <a:cubicBezTo>
                      <a:pt x="120" y="207"/>
                      <a:pt x="121" y="207"/>
                      <a:pt x="121" y="207"/>
                    </a:cubicBezTo>
                    <a:cubicBezTo>
                      <a:pt x="123" y="206"/>
                      <a:pt x="124" y="205"/>
                      <a:pt x="124" y="204"/>
                    </a:cubicBezTo>
                    <a:cubicBezTo>
                      <a:pt x="123" y="203"/>
                      <a:pt x="123" y="201"/>
                      <a:pt x="123" y="199"/>
                    </a:cubicBezTo>
                    <a:cubicBezTo>
                      <a:pt x="123" y="199"/>
                      <a:pt x="123" y="198"/>
                      <a:pt x="123" y="197"/>
                    </a:cubicBezTo>
                    <a:cubicBezTo>
                      <a:pt x="123" y="191"/>
                      <a:pt x="123" y="191"/>
                      <a:pt x="123" y="191"/>
                    </a:cubicBezTo>
                    <a:cubicBezTo>
                      <a:pt x="123" y="190"/>
                      <a:pt x="123" y="190"/>
                      <a:pt x="123" y="190"/>
                    </a:cubicBezTo>
                    <a:cubicBezTo>
                      <a:pt x="123" y="190"/>
                      <a:pt x="123" y="190"/>
                      <a:pt x="123" y="190"/>
                    </a:cubicBezTo>
                    <a:cubicBezTo>
                      <a:pt x="122" y="190"/>
                      <a:pt x="122" y="190"/>
                      <a:pt x="122" y="190"/>
                    </a:cubicBezTo>
                    <a:cubicBezTo>
                      <a:pt x="122" y="189"/>
                      <a:pt x="122" y="189"/>
                      <a:pt x="122" y="189"/>
                    </a:cubicBezTo>
                    <a:cubicBezTo>
                      <a:pt x="122" y="188"/>
                      <a:pt x="122" y="188"/>
                      <a:pt x="122" y="188"/>
                    </a:cubicBezTo>
                    <a:cubicBezTo>
                      <a:pt x="122" y="188"/>
                      <a:pt x="122" y="188"/>
                      <a:pt x="122" y="188"/>
                    </a:cubicBezTo>
                    <a:cubicBezTo>
                      <a:pt x="124" y="188"/>
                      <a:pt x="124" y="188"/>
                      <a:pt x="124" y="188"/>
                    </a:cubicBezTo>
                    <a:cubicBezTo>
                      <a:pt x="124" y="188"/>
                      <a:pt x="124" y="188"/>
                      <a:pt x="124" y="188"/>
                    </a:cubicBezTo>
                    <a:cubicBezTo>
                      <a:pt x="125" y="188"/>
                      <a:pt x="125" y="188"/>
                      <a:pt x="125" y="188"/>
                    </a:cubicBezTo>
                    <a:cubicBezTo>
                      <a:pt x="126" y="188"/>
                      <a:pt x="126" y="187"/>
                      <a:pt x="126" y="187"/>
                    </a:cubicBezTo>
                    <a:cubicBezTo>
                      <a:pt x="127" y="186"/>
                      <a:pt x="127" y="186"/>
                      <a:pt x="127" y="186"/>
                    </a:cubicBezTo>
                    <a:cubicBezTo>
                      <a:pt x="127" y="186"/>
                      <a:pt x="127" y="186"/>
                      <a:pt x="127" y="186"/>
                    </a:cubicBezTo>
                    <a:cubicBezTo>
                      <a:pt x="127" y="185"/>
                      <a:pt x="127" y="185"/>
                      <a:pt x="127" y="185"/>
                    </a:cubicBezTo>
                    <a:cubicBezTo>
                      <a:pt x="128" y="185"/>
                      <a:pt x="128" y="185"/>
                      <a:pt x="128" y="185"/>
                    </a:cubicBezTo>
                    <a:cubicBezTo>
                      <a:pt x="128" y="184"/>
                      <a:pt x="128" y="184"/>
                      <a:pt x="128" y="184"/>
                    </a:cubicBezTo>
                    <a:cubicBezTo>
                      <a:pt x="128" y="184"/>
                      <a:pt x="128" y="184"/>
                      <a:pt x="128" y="184"/>
                    </a:cubicBezTo>
                    <a:cubicBezTo>
                      <a:pt x="128" y="184"/>
                      <a:pt x="128" y="184"/>
                      <a:pt x="128" y="184"/>
                    </a:cubicBezTo>
                    <a:cubicBezTo>
                      <a:pt x="128" y="184"/>
                      <a:pt x="128" y="184"/>
                      <a:pt x="128" y="184"/>
                    </a:cubicBezTo>
                    <a:cubicBezTo>
                      <a:pt x="128" y="184"/>
                      <a:pt x="129" y="184"/>
                      <a:pt x="129" y="183"/>
                    </a:cubicBezTo>
                    <a:cubicBezTo>
                      <a:pt x="129" y="183"/>
                      <a:pt x="130" y="182"/>
                      <a:pt x="130" y="182"/>
                    </a:cubicBezTo>
                    <a:cubicBezTo>
                      <a:pt x="131" y="180"/>
                      <a:pt x="132" y="179"/>
                      <a:pt x="133" y="179"/>
                    </a:cubicBezTo>
                    <a:cubicBezTo>
                      <a:pt x="134" y="178"/>
                      <a:pt x="134" y="178"/>
                      <a:pt x="134" y="178"/>
                    </a:cubicBezTo>
                    <a:cubicBezTo>
                      <a:pt x="135" y="177"/>
                      <a:pt x="135" y="176"/>
                      <a:pt x="135" y="176"/>
                    </a:cubicBezTo>
                    <a:cubicBezTo>
                      <a:pt x="135" y="176"/>
                      <a:pt x="135" y="176"/>
                      <a:pt x="135" y="176"/>
                    </a:cubicBezTo>
                    <a:cubicBezTo>
                      <a:pt x="135" y="175"/>
                      <a:pt x="135" y="175"/>
                      <a:pt x="135" y="175"/>
                    </a:cubicBezTo>
                    <a:cubicBezTo>
                      <a:pt x="134" y="175"/>
                      <a:pt x="134" y="175"/>
                      <a:pt x="134" y="175"/>
                    </a:cubicBezTo>
                    <a:cubicBezTo>
                      <a:pt x="133" y="175"/>
                      <a:pt x="133" y="175"/>
                      <a:pt x="133" y="175"/>
                    </a:cubicBezTo>
                    <a:cubicBezTo>
                      <a:pt x="133" y="174"/>
                      <a:pt x="133" y="174"/>
                      <a:pt x="134" y="172"/>
                    </a:cubicBezTo>
                    <a:cubicBezTo>
                      <a:pt x="134" y="172"/>
                      <a:pt x="134" y="172"/>
                      <a:pt x="134" y="172"/>
                    </a:cubicBezTo>
                    <a:cubicBezTo>
                      <a:pt x="134" y="172"/>
                      <a:pt x="134" y="172"/>
                      <a:pt x="134" y="172"/>
                    </a:cubicBezTo>
                    <a:cubicBezTo>
                      <a:pt x="135" y="172"/>
                      <a:pt x="135" y="172"/>
                      <a:pt x="135" y="172"/>
                    </a:cubicBezTo>
                    <a:cubicBezTo>
                      <a:pt x="135" y="166"/>
                      <a:pt x="135" y="166"/>
                      <a:pt x="135" y="166"/>
                    </a:cubicBezTo>
                    <a:cubicBezTo>
                      <a:pt x="134" y="166"/>
                      <a:pt x="134" y="166"/>
                      <a:pt x="134" y="166"/>
                    </a:cubicBezTo>
                    <a:cubicBezTo>
                      <a:pt x="134" y="166"/>
                      <a:pt x="134" y="166"/>
                      <a:pt x="133" y="166"/>
                    </a:cubicBezTo>
                    <a:cubicBezTo>
                      <a:pt x="133" y="166"/>
                      <a:pt x="133" y="166"/>
                      <a:pt x="133" y="166"/>
                    </a:cubicBezTo>
                    <a:cubicBezTo>
                      <a:pt x="133" y="166"/>
                      <a:pt x="133" y="166"/>
                      <a:pt x="133" y="166"/>
                    </a:cubicBezTo>
                    <a:cubicBezTo>
                      <a:pt x="134" y="165"/>
                      <a:pt x="134" y="165"/>
                      <a:pt x="134" y="165"/>
                    </a:cubicBezTo>
                    <a:cubicBezTo>
                      <a:pt x="133" y="165"/>
                      <a:pt x="133" y="165"/>
                      <a:pt x="133" y="165"/>
                    </a:cubicBezTo>
                    <a:cubicBezTo>
                      <a:pt x="132" y="165"/>
                      <a:pt x="132" y="165"/>
                      <a:pt x="131" y="165"/>
                    </a:cubicBezTo>
                    <a:cubicBezTo>
                      <a:pt x="131" y="165"/>
                      <a:pt x="131" y="165"/>
                      <a:pt x="130" y="165"/>
                    </a:cubicBezTo>
                    <a:cubicBezTo>
                      <a:pt x="128" y="165"/>
                      <a:pt x="128" y="164"/>
                      <a:pt x="127" y="164"/>
                    </a:cubicBezTo>
                    <a:cubicBezTo>
                      <a:pt x="126" y="163"/>
                      <a:pt x="126" y="163"/>
                      <a:pt x="126" y="163"/>
                    </a:cubicBezTo>
                    <a:cubicBezTo>
                      <a:pt x="126" y="163"/>
                      <a:pt x="126" y="163"/>
                      <a:pt x="126" y="163"/>
                    </a:cubicBezTo>
                    <a:cubicBezTo>
                      <a:pt x="126" y="162"/>
                      <a:pt x="125" y="162"/>
                      <a:pt x="125" y="162"/>
                    </a:cubicBezTo>
                    <a:cubicBezTo>
                      <a:pt x="124" y="162"/>
                      <a:pt x="124" y="162"/>
                      <a:pt x="124" y="162"/>
                    </a:cubicBezTo>
                    <a:cubicBezTo>
                      <a:pt x="123" y="161"/>
                      <a:pt x="123" y="161"/>
                      <a:pt x="122" y="160"/>
                    </a:cubicBezTo>
                    <a:cubicBezTo>
                      <a:pt x="122" y="160"/>
                      <a:pt x="122" y="160"/>
                      <a:pt x="122" y="160"/>
                    </a:cubicBezTo>
                    <a:cubicBezTo>
                      <a:pt x="122" y="159"/>
                      <a:pt x="121" y="159"/>
                      <a:pt x="121" y="159"/>
                    </a:cubicBezTo>
                    <a:cubicBezTo>
                      <a:pt x="121" y="159"/>
                      <a:pt x="121" y="159"/>
                      <a:pt x="121" y="159"/>
                    </a:cubicBezTo>
                    <a:cubicBezTo>
                      <a:pt x="120" y="159"/>
                      <a:pt x="120" y="159"/>
                      <a:pt x="120" y="159"/>
                    </a:cubicBezTo>
                    <a:cubicBezTo>
                      <a:pt x="119" y="159"/>
                      <a:pt x="119" y="159"/>
                      <a:pt x="119" y="159"/>
                    </a:cubicBezTo>
                    <a:cubicBezTo>
                      <a:pt x="119" y="159"/>
                      <a:pt x="119" y="159"/>
                      <a:pt x="119" y="159"/>
                    </a:cubicBezTo>
                    <a:cubicBezTo>
                      <a:pt x="118" y="159"/>
                      <a:pt x="118" y="159"/>
                      <a:pt x="118" y="159"/>
                    </a:cubicBezTo>
                    <a:cubicBezTo>
                      <a:pt x="117" y="159"/>
                      <a:pt x="117" y="159"/>
                      <a:pt x="117" y="159"/>
                    </a:cubicBezTo>
                    <a:cubicBezTo>
                      <a:pt x="117" y="159"/>
                      <a:pt x="116" y="159"/>
                      <a:pt x="116" y="159"/>
                    </a:cubicBezTo>
                    <a:cubicBezTo>
                      <a:pt x="115" y="159"/>
                      <a:pt x="115" y="158"/>
                      <a:pt x="115" y="158"/>
                    </a:cubicBezTo>
                    <a:cubicBezTo>
                      <a:pt x="115" y="157"/>
                      <a:pt x="114" y="157"/>
                      <a:pt x="112" y="157"/>
                    </a:cubicBezTo>
                    <a:cubicBezTo>
                      <a:pt x="112" y="157"/>
                      <a:pt x="111" y="157"/>
                      <a:pt x="110" y="157"/>
                    </a:cubicBezTo>
                    <a:cubicBezTo>
                      <a:pt x="110" y="157"/>
                      <a:pt x="110" y="157"/>
                      <a:pt x="110" y="157"/>
                    </a:cubicBezTo>
                    <a:cubicBezTo>
                      <a:pt x="108" y="157"/>
                      <a:pt x="108" y="157"/>
                      <a:pt x="108" y="157"/>
                    </a:cubicBezTo>
                    <a:cubicBezTo>
                      <a:pt x="108" y="158"/>
                      <a:pt x="108" y="158"/>
                      <a:pt x="108" y="158"/>
                    </a:cubicBezTo>
                    <a:cubicBezTo>
                      <a:pt x="108" y="157"/>
                      <a:pt x="108" y="156"/>
                      <a:pt x="107" y="156"/>
                    </a:cubicBezTo>
                    <a:cubicBezTo>
                      <a:pt x="106" y="156"/>
                      <a:pt x="106" y="156"/>
                      <a:pt x="105" y="156"/>
                    </a:cubicBezTo>
                    <a:cubicBezTo>
                      <a:pt x="105" y="156"/>
                      <a:pt x="104" y="156"/>
                      <a:pt x="104" y="156"/>
                    </a:cubicBezTo>
                    <a:cubicBezTo>
                      <a:pt x="103" y="156"/>
                      <a:pt x="103" y="156"/>
                      <a:pt x="103" y="156"/>
                    </a:cubicBezTo>
                    <a:cubicBezTo>
                      <a:pt x="103" y="155"/>
                      <a:pt x="103" y="155"/>
                      <a:pt x="103" y="155"/>
                    </a:cubicBezTo>
                    <a:cubicBezTo>
                      <a:pt x="103" y="155"/>
                      <a:pt x="103" y="155"/>
                      <a:pt x="102" y="155"/>
                    </a:cubicBezTo>
                    <a:cubicBezTo>
                      <a:pt x="102" y="155"/>
                      <a:pt x="102" y="155"/>
                      <a:pt x="102" y="155"/>
                    </a:cubicBezTo>
                    <a:cubicBezTo>
                      <a:pt x="102" y="155"/>
                      <a:pt x="102" y="155"/>
                      <a:pt x="102" y="155"/>
                    </a:cubicBezTo>
                    <a:cubicBezTo>
                      <a:pt x="102" y="154"/>
                      <a:pt x="102" y="154"/>
                      <a:pt x="102" y="154"/>
                    </a:cubicBezTo>
                    <a:cubicBezTo>
                      <a:pt x="102" y="154"/>
                      <a:pt x="101" y="153"/>
                      <a:pt x="101" y="153"/>
                    </a:cubicBezTo>
                    <a:cubicBezTo>
                      <a:pt x="100" y="153"/>
                      <a:pt x="100" y="153"/>
                      <a:pt x="100" y="153"/>
                    </a:cubicBezTo>
                    <a:cubicBezTo>
                      <a:pt x="100" y="153"/>
                      <a:pt x="100" y="153"/>
                      <a:pt x="100" y="153"/>
                    </a:cubicBezTo>
                    <a:cubicBezTo>
                      <a:pt x="96" y="153"/>
                      <a:pt x="96" y="153"/>
                      <a:pt x="96" y="153"/>
                    </a:cubicBezTo>
                    <a:cubicBezTo>
                      <a:pt x="94" y="153"/>
                      <a:pt x="94" y="153"/>
                      <a:pt x="94" y="153"/>
                    </a:cubicBezTo>
                    <a:cubicBezTo>
                      <a:pt x="93" y="153"/>
                      <a:pt x="93" y="153"/>
                      <a:pt x="92" y="153"/>
                    </a:cubicBezTo>
                    <a:cubicBezTo>
                      <a:pt x="92" y="153"/>
                      <a:pt x="92" y="153"/>
                      <a:pt x="92" y="153"/>
                    </a:cubicBezTo>
                    <a:cubicBezTo>
                      <a:pt x="91" y="153"/>
                      <a:pt x="91" y="153"/>
                      <a:pt x="91" y="153"/>
                    </a:cubicBezTo>
                    <a:cubicBezTo>
                      <a:pt x="90" y="153"/>
                      <a:pt x="90" y="153"/>
                      <a:pt x="90" y="153"/>
                    </a:cubicBezTo>
                    <a:cubicBezTo>
                      <a:pt x="89" y="153"/>
                      <a:pt x="89" y="153"/>
                      <a:pt x="89" y="153"/>
                    </a:cubicBezTo>
                    <a:cubicBezTo>
                      <a:pt x="89" y="152"/>
                      <a:pt x="89" y="152"/>
                      <a:pt x="89" y="152"/>
                    </a:cubicBezTo>
                    <a:cubicBezTo>
                      <a:pt x="89" y="152"/>
                      <a:pt x="89" y="152"/>
                      <a:pt x="89" y="152"/>
                    </a:cubicBezTo>
                    <a:cubicBezTo>
                      <a:pt x="89" y="152"/>
                      <a:pt x="89" y="152"/>
                      <a:pt x="89" y="152"/>
                    </a:cubicBezTo>
                    <a:cubicBezTo>
                      <a:pt x="90" y="152"/>
                      <a:pt x="90" y="152"/>
                      <a:pt x="90" y="152"/>
                    </a:cubicBezTo>
                    <a:cubicBezTo>
                      <a:pt x="90" y="152"/>
                      <a:pt x="91" y="152"/>
                      <a:pt x="92" y="151"/>
                    </a:cubicBezTo>
                    <a:cubicBezTo>
                      <a:pt x="92" y="151"/>
                      <a:pt x="92" y="151"/>
                      <a:pt x="92" y="151"/>
                    </a:cubicBezTo>
                    <a:cubicBezTo>
                      <a:pt x="95" y="151"/>
                      <a:pt x="95" y="151"/>
                      <a:pt x="95" y="151"/>
                    </a:cubicBezTo>
                    <a:cubicBezTo>
                      <a:pt x="95" y="151"/>
                      <a:pt x="95" y="151"/>
                      <a:pt x="95" y="151"/>
                    </a:cubicBezTo>
                    <a:cubicBezTo>
                      <a:pt x="96" y="150"/>
                      <a:pt x="96" y="150"/>
                      <a:pt x="96" y="150"/>
                    </a:cubicBezTo>
                    <a:cubicBezTo>
                      <a:pt x="96" y="150"/>
                      <a:pt x="96" y="150"/>
                      <a:pt x="96" y="149"/>
                    </a:cubicBezTo>
                    <a:cubicBezTo>
                      <a:pt x="96" y="149"/>
                      <a:pt x="96" y="149"/>
                      <a:pt x="96" y="149"/>
                    </a:cubicBezTo>
                    <a:cubicBezTo>
                      <a:pt x="96" y="148"/>
                      <a:pt x="96" y="147"/>
                      <a:pt x="95" y="146"/>
                    </a:cubicBezTo>
                    <a:cubicBezTo>
                      <a:pt x="94" y="145"/>
                      <a:pt x="93" y="144"/>
                      <a:pt x="92" y="144"/>
                    </a:cubicBezTo>
                    <a:cubicBezTo>
                      <a:pt x="91" y="143"/>
                      <a:pt x="91" y="143"/>
                      <a:pt x="91" y="143"/>
                    </a:cubicBezTo>
                    <a:cubicBezTo>
                      <a:pt x="91" y="143"/>
                      <a:pt x="91" y="143"/>
                      <a:pt x="91" y="143"/>
                    </a:cubicBezTo>
                    <a:cubicBezTo>
                      <a:pt x="91" y="143"/>
                      <a:pt x="91" y="143"/>
                      <a:pt x="91" y="143"/>
                    </a:cubicBezTo>
                    <a:cubicBezTo>
                      <a:pt x="91" y="143"/>
                      <a:pt x="91" y="143"/>
                      <a:pt x="91" y="143"/>
                    </a:cubicBezTo>
                    <a:cubicBezTo>
                      <a:pt x="90" y="143"/>
                      <a:pt x="90" y="143"/>
                      <a:pt x="90" y="143"/>
                    </a:cubicBezTo>
                    <a:cubicBezTo>
                      <a:pt x="90" y="142"/>
                      <a:pt x="90" y="142"/>
                      <a:pt x="90" y="142"/>
                    </a:cubicBezTo>
                    <a:cubicBezTo>
                      <a:pt x="89" y="141"/>
                      <a:pt x="88" y="141"/>
                      <a:pt x="88" y="140"/>
                    </a:cubicBezTo>
                    <a:cubicBezTo>
                      <a:pt x="88" y="140"/>
                      <a:pt x="88" y="140"/>
                      <a:pt x="88" y="140"/>
                    </a:cubicBezTo>
                    <a:cubicBezTo>
                      <a:pt x="88" y="140"/>
                      <a:pt x="88" y="140"/>
                      <a:pt x="88" y="140"/>
                    </a:cubicBezTo>
                    <a:cubicBezTo>
                      <a:pt x="88" y="140"/>
                      <a:pt x="88" y="140"/>
                      <a:pt x="88" y="140"/>
                    </a:cubicBezTo>
                    <a:cubicBezTo>
                      <a:pt x="88" y="139"/>
                      <a:pt x="88" y="139"/>
                      <a:pt x="88" y="139"/>
                    </a:cubicBezTo>
                    <a:cubicBezTo>
                      <a:pt x="87" y="139"/>
                      <a:pt x="87" y="139"/>
                      <a:pt x="87" y="138"/>
                    </a:cubicBezTo>
                    <a:cubicBezTo>
                      <a:pt x="86" y="137"/>
                      <a:pt x="86" y="137"/>
                      <a:pt x="85" y="136"/>
                    </a:cubicBezTo>
                    <a:cubicBezTo>
                      <a:pt x="84" y="136"/>
                      <a:pt x="84" y="136"/>
                      <a:pt x="84" y="136"/>
                    </a:cubicBezTo>
                    <a:cubicBezTo>
                      <a:pt x="84" y="135"/>
                      <a:pt x="83" y="135"/>
                      <a:pt x="83" y="135"/>
                    </a:cubicBezTo>
                    <a:cubicBezTo>
                      <a:pt x="83" y="134"/>
                      <a:pt x="83" y="134"/>
                      <a:pt x="83" y="134"/>
                    </a:cubicBezTo>
                    <a:cubicBezTo>
                      <a:pt x="82" y="134"/>
                      <a:pt x="81" y="133"/>
                      <a:pt x="81" y="133"/>
                    </a:cubicBezTo>
                    <a:cubicBezTo>
                      <a:pt x="80" y="133"/>
                      <a:pt x="80" y="133"/>
                      <a:pt x="80" y="133"/>
                    </a:cubicBezTo>
                    <a:cubicBezTo>
                      <a:pt x="78" y="133"/>
                      <a:pt x="78" y="133"/>
                      <a:pt x="78" y="133"/>
                    </a:cubicBezTo>
                    <a:cubicBezTo>
                      <a:pt x="78" y="131"/>
                      <a:pt x="78" y="131"/>
                      <a:pt x="78" y="131"/>
                    </a:cubicBezTo>
                    <a:cubicBezTo>
                      <a:pt x="77" y="132"/>
                      <a:pt x="77" y="132"/>
                      <a:pt x="77" y="132"/>
                    </a:cubicBezTo>
                    <a:cubicBezTo>
                      <a:pt x="76" y="132"/>
                      <a:pt x="75" y="132"/>
                      <a:pt x="75" y="132"/>
                    </a:cubicBezTo>
                    <a:cubicBezTo>
                      <a:pt x="74" y="132"/>
                      <a:pt x="74" y="132"/>
                      <a:pt x="73" y="131"/>
                    </a:cubicBezTo>
                    <a:cubicBezTo>
                      <a:pt x="72" y="131"/>
                      <a:pt x="72" y="131"/>
                      <a:pt x="72" y="131"/>
                    </a:cubicBezTo>
                    <a:cubicBezTo>
                      <a:pt x="72" y="130"/>
                      <a:pt x="72" y="130"/>
                      <a:pt x="72" y="130"/>
                    </a:cubicBezTo>
                    <a:cubicBezTo>
                      <a:pt x="72" y="130"/>
                      <a:pt x="72" y="129"/>
                      <a:pt x="71" y="129"/>
                    </a:cubicBezTo>
                    <a:cubicBezTo>
                      <a:pt x="70" y="129"/>
                      <a:pt x="70" y="129"/>
                      <a:pt x="70" y="129"/>
                    </a:cubicBezTo>
                    <a:cubicBezTo>
                      <a:pt x="70" y="128"/>
                      <a:pt x="70" y="128"/>
                      <a:pt x="70" y="128"/>
                    </a:cubicBezTo>
                    <a:cubicBezTo>
                      <a:pt x="70" y="128"/>
                      <a:pt x="70" y="128"/>
                      <a:pt x="70" y="127"/>
                    </a:cubicBezTo>
                    <a:cubicBezTo>
                      <a:pt x="69" y="126"/>
                      <a:pt x="68" y="126"/>
                      <a:pt x="68" y="126"/>
                    </a:cubicBezTo>
                    <a:cubicBezTo>
                      <a:pt x="67" y="126"/>
                      <a:pt x="66" y="126"/>
                      <a:pt x="66" y="126"/>
                    </a:cubicBezTo>
                    <a:cubicBezTo>
                      <a:pt x="65" y="126"/>
                      <a:pt x="65" y="126"/>
                      <a:pt x="65" y="126"/>
                    </a:cubicBezTo>
                    <a:cubicBezTo>
                      <a:pt x="64" y="126"/>
                      <a:pt x="64" y="126"/>
                      <a:pt x="63" y="126"/>
                    </a:cubicBezTo>
                    <a:cubicBezTo>
                      <a:pt x="64" y="125"/>
                      <a:pt x="64" y="125"/>
                      <a:pt x="64" y="125"/>
                    </a:cubicBezTo>
                    <a:cubicBezTo>
                      <a:pt x="66" y="123"/>
                      <a:pt x="66" y="123"/>
                      <a:pt x="66" y="123"/>
                    </a:cubicBezTo>
                    <a:cubicBezTo>
                      <a:pt x="64" y="123"/>
                      <a:pt x="64" y="123"/>
                      <a:pt x="64" y="123"/>
                    </a:cubicBezTo>
                    <a:cubicBezTo>
                      <a:pt x="63" y="123"/>
                      <a:pt x="63" y="123"/>
                      <a:pt x="63" y="123"/>
                    </a:cubicBezTo>
                    <a:cubicBezTo>
                      <a:pt x="63" y="123"/>
                      <a:pt x="63" y="123"/>
                      <a:pt x="63" y="123"/>
                    </a:cubicBezTo>
                    <a:cubicBezTo>
                      <a:pt x="63" y="122"/>
                      <a:pt x="63" y="122"/>
                      <a:pt x="63" y="122"/>
                    </a:cubicBezTo>
                    <a:cubicBezTo>
                      <a:pt x="61" y="122"/>
                      <a:pt x="61" y="122"/>
                      <a:pt x="61" y="122"/>
                    </a:cubicBezTo>
                    <a:cubicBezTo>
                      <a:pt x="60" y="122"/>
                      <a:pt x="60" y="122"/>
                      <a:pt x="60" y="123"/>
                    </a:cubicBezTo>
                    <a:cubicBezTo>
                      <a:pt x="60" y="123"/>
                      <a:pt x="60" y="123"/>
                      <a:pt x="60" y="123"/>
                    </a:cubicBezTo>
                    <a:cubicBezTo>
                      <a:pt x="60" y="123"/>
                      <a:pt x="60" y="123"/>
                      <a:pt x="60" y="123"/>
                    </a:cubicBezTo>
                    <a:cubicBezTo>
                      <a:pt x="60" y="123"/>
                      <a:pt x="60" y="123"/>
                      <a:pt x="60" y="123"/>
                    </a:cubicBezTo>
                    <a:cubicBezTo>
                      <a:pt x="59" y="123"/>
                      <a:pt x="59" y="123"/>
                      <a:pt x="59" y="123"/>
                    </a:cubicBezTo>
                    <a:cubicBezTo>
                      <a:pt x="58" y="123"/>
                      <a:pt x="57" y="122"/>
                      <a:pt x="57" y="121"/>
                    </a:cubicBezTo>
                    <a:cubicBezTo>
                      <a:pt x="58" y="120"/>
                      <a:pt x="58" y="120"/>
                      <a:pt x="58" y="120"/>
                    </a:cubicBezTo>
                    <a:cubicBezTo>
                      <a:pt x="56" y="120"/>
                      <a:pt x="56" y="120"/>
                      <a:pt x="56" y="120"/>
                    </a:cubicBezTo>
                    <a:cubicBezTo>
                      <a:pt x="55" y="120"/>
                      <a:pt x="55" y="121"/>
                      <a:pt x="54" y="121"/>
                    </a:cubicBezTo>
                    <a:cubicBezTo>
                      <a:pt x="53" y="121"/>
                      <a:pt x="52" y="120"/>
                      <a:pt x="52" y="120"/>
                    </a:cubicBezTo>
                    <a:cubicBezTo>
                      <a:pt x="51" y="120"/>
                      <a:pt x="50" y="119"/>
                      <a:pt x="50" y="119"/>
                    </a:cubicBezTo>
                    <a:cubicBezTo>
                      <a:pt x="49" y="119"/>
                      <a:pt x="49" y="118"/>
                      <a:pt x="48" y="118"/>
                    </a:cubicBezTo>
                    <a:cubicBezTo>
                      <a:pt x="47" y="118"/>
                      <a:pt x="46" y="117"/>
                      <a:pt x="46" y="117"/>
                    </a:cubicBezTo>
                    <a:cubicBezTo>
                      <a:pt x="45" y="117"/>
                      <a:pt x="45" y="117"/>
                      <a:pt x="45" y="117"/>
                    </a:cubicBezTo>
                    <a:cubicBezTo>
                      <a:pt x="44" y="117"/>
                      <a:pt x="44" y="117"/>
                      <a:pt x="44" y="117"/>
                    </a:cubicBezTo>
                    <a:cubicBezTo>
                      <a:pt x="44" y="117"/>
                      <a:pt x="44" y="117"/>
                      <a:pt x="44" y="117"/>
                    </a:cubicBezTo>
                    <a:cubicBezTo>
                      <a:pt x="43" y="117"/>
                      <a:pt x="43" y="118"/>
                      <a:pt x="43" y="118"/>
                    </a:cubicBezTo>
                    <a:cubicBezTo>
                      <a:pt x="43" y="118"/>
                      <a:pt x="43" y="118"/>
                      <a:pt x="43" y="118"/>
                    </a:cubicBezTo>
                    <a:cubicBezTo>
                      <a:pt x="42" y="117"/>
                      <a:pt x="40" y="117"/>
                      <a:pt x="39" y="117"/>
                    </a:cubicBezTo>
                    <a:cubicBezTo>
                      <a:pt x="38" y="117"/>
                      <a:pt x="38" y="117"/>
                      <a:pt x="38" y="117"/>
                    </a:cubicBezTo>
                    <a:cubicBezTo>
                      <a:pt x="38" y="118"/>
                      <a:pt x="38" y="118"/>
                      <a:pt x="38" y="118"/>
                    </a:cubicBezTo>
                    <a:cubicBezTo>
                      <a:pt x="38" y="119"/>
                      <a:pt x="38" y="119"/>
                      <a:pt x="38" y="119"/>
                    </a:cubicBezTo>
                    <a:cubicBezTo>
                      <a:pt x="38" y="119"/>
                      <a:pt x="38" y="119"/>
                      <a:pt x="38" y="119"/>
                    </a:cubicBezTo>
                    <a:cubicBezTo>
                      <a:pt x="38" y="119"/>
                      <a:pt x="38" y="119"/>
                      <a:pt x="38" y="119"/>
                    </a:cubicBezTo>
                    <a:cubicBezTo>
                      <a:pt x="37" y="119"/>
                      <a:pt x="37" y="119"/>
                      <a:pt x="37" y="119"/>
                    </a:cubicBezTo>
                    <a:cubicBezTo>
                      <a:pt x="37" y="119"/>
                      <a:pt x="36" y="119"/>
                      <a:pt x="35" y="120"/>
                    </a:cubicBezTo>
                    <a:cubicBezTo>
                      <a:pt x="35" y="120"/>
                      <a:pt x="35" y="120"/>
                      <a:pt x="34" y="120"/>
                    </a:cubicBezTo>
                    <a:cubicBezTo>
                      <a:pt x="33" y="120"/>
                      <a:pt x="33" y="120"/>
                      <a:pt x="33" y="120"/>
                    </a:cubicBezTo>
                    <a:cubicBezTo>
                      <a:pt x="32" y="120"/>
                      <a:pt x="32" y="120"/>
                      <a:pt x="32" y="120"/>
                    </a:cubicBezTo>
                    <a:cubicBezTo>
                      <a:pt x="31" y="120"/>
                      <a:pt x="31" y="120"/>
                      <a:pt x="31" y="120"/>
                    </a:cubicBezTo>
                    <a:cubicBezTo>
                      <a:pt x="31" y="121"/>
                      <a:pt x="31" y="121"/>
                      <a:pt x="31" y="121"/>
                    </a:cubicBezTo>
                    <a:cubicBezTo>
                      <a:pt x="31" y="122"/>
                      <a:pt x="32" y="122"/>
                      <a:pt x="32" y="123"/>
                    </a:cubicBezTo>
                    <a:cubicBezTo>
                      <a:pt x="33" y="124"/>
                      <a:pt x="33" y="124"/>
                      <a:pt x="33" y="124"/>
                    </a:cubicBezTo>
                    <a:cubicBezTo>
                      <a:pt x="33" y="124"/>
                      <a:pt x="33" y="124"/>
                      <a:pt x="33" y="124"/>
                    </a:cubicBezTo>
                    <a:cubicBezTo>
                      <a:pt x="33" y="125"/>
                      <a:pt x="33" y="125"/>
                      <a:pt x="33" y="125"/>
                    </a:cubicBezTo>
                    <a:cubicBezTo>
                      <a:pt x="33" y="125"/>
                      <a:pt x="33" y="125"/>
                      <a:pt x="33" y="125"/>
                    </a:cubicBezTo>
                    <a:cubicBezTo>
                      <a:pt x="33" y="125"/>
                      <a:pt x="33" y="126"/>
                      <a:pt x="32" y="126"/>
                    </a:cubicBezTo>
                    <a:cubicBezTo>
                      <a:pt x="32" y="126"/>
                      <a:pt x="32" y="126"/>
                      <a:pt x="32" y="126"/>
                    </a:cubicBezTo>
                    <a:cubicBezTo>
                      <a:pt x="31" y="126"/>
                      <a:pt x="31" y="126"/>
                      <a:pt x="31" y="126"/>
                    </a:cubicBezTo>
                    <a:cubicBezTo>
                      <a:pt x="30" y="126"/>
                      <a:pt x="30" y="126"/>
                      <a:pt x="30" y="126"/>
                    </a:cubicBezTo>
                    <a:cubicBezTo>
                      <a:pt x="30" y="126"/>
                      <a:pt x="30" y="126"/>
                      <a:pt x="30" y="126"/>
                    </a:cubicBezTo>
                    <a:cubicBezTo>
                      <a:pt x="30" y="125"/>
                      <a:pt x="30" y="125"/>
                      <a:pt x="30" y="125"/>
                    </a:cubicBezTo>
                    <a:cubicBezTo>
                      <a:pt x="30" y="125"/>
                      <a:pt x="30" y="125"/>
                      <a:pt x="29" y="125"/>
                    </a:cubicBezTo>
                    <a:cubicBezTo>
                      <a:pt x="29" y="124"/>
                      <a:pt x="29" y="124"/>
                      <a:pt x="29" y="124"/>
                    </a:cubicBezTo>
                    <a:cubicBezTo>
                      <a:pt x="29" y="124"/>
                      <a:pt x="29" y="124"/>
                      <a:pt x="29" y="124"/>
                    </a:cubicBezTo>
                    <a:cubicBezTo>
                      <a:pt x="29" y="123"/>
                      <a:pt x="29" y="123"/>
                      <a:pt x="29" y="123"/>
                    </a:cubicBezTo>
                    <a:cubicBezTo>
                      <a:pt x="28" y="122"/>
                      <a:pt x="27" y="122"/>
                      <a:pt x="27" y="122"/>
                    </a:cubicBezTo>
                    <a:cubicBezTo>
                      <a:pt x="26" y="122"/>
                      <a:pt x="26" y="122"/>
                      <a:pt x="25" y="122"/>
                    </a:cubicBezTo>
                    <a:cubicBezTo>
                      <a:pt x="25" y="122"/>
                      <a:pt x="25" y="122"/>
                      <a:pt x="25" y="122"/>
                    </a:cubicBezTo>
                    <a:cubicBezTo>
                      <a:pt x="24" y="123"/>
                      <a:pt x="23" y="123"/>
                      <a:pt x="23" y="123"/>
                    </a:cubicBezTo>
                    <a:cubicBezTo>
                      <a:pt x="22" y="123"/>
                      <a:pt x="22" y="123"/>
                      <a:pt x="22" y="123"/>
                    </a:cubicBezTo>
                    <a:cubicBezTo>
                      <a:pt x="22" y="123"/>
                      <a:pt x="22" y="123"/>
                      <a:pt x="22" y="123"/>
                    </a:cubicBezTo>
                    <a:cubicBezTo>
                      <a:pt x="22" y="123"/>
                      <a:pt x="22" y="123"/>
                      <a:pt x="22" y="123"/>
                    </a:cubicBezTo>
                    <a:cubicBezTo>
                      <a:pt x="22" y="123"/>
                      <a:pt x="22" y="123"/>
                      <a:pt x="22" y="123"/>
                    </a:cubicBezTo>
                    <a:cubicBezTo>
                      <a:pt x="22" y="122"/>
                      <a:pt x="21" y="122"/>
                      <a:pt x="20" y="122"/>
                    </a:cubicBezTo>
                    <a:cubicBezTo>
                      <a:pt x="20" y="121"/>
                      <a:pt x="20" y="121"/>
                      <a:pt x="20" y="121"/>
                    </a:cubicBezTo>
                    <a:cubicBezTo>
                      <a:pt x="20" y="121"/>
                      <a:pt x="20" y="120"/>
                      <a:pt x="20" y="120"/>
                    </a:cubicBezTo>
                    <a:cubicBezTo>
                      <a:pt x="19" y="120"/>
                      <a:pt x="19" y="120"/>
                      <a:pt x="19" y="120"/>
                    </a:cubicBezTo>
                    <a:cubicBezTo>
                      <a:pt x="19" y="119"/>
                      <a:pt x="19" y="119"/>
                      <a:pt x="19" y="118"/>
                    </a:cubicBezTo>
                    <a:cubicBezTo>
                      <a:pt x="19" y="118"/>
                      <a:pt x="19" y="118"/>
                      <a:pt x="19" y="117"/>
                    </a:cubicBezTo>
                    <a:cubicBezTo>
                      <a:pt x="19" y="117"/>
                      <a:pt x="19" y="117"/>
                      <a:pt x="19" y="117"/>
                    </a:cubicBezTo>
                    <a:cubicBezTo>
                      <a:pt x="19" y="117"/>
                      <a:pt x="20" y="117"/>
                      <a:pt x="20" y="117"/>
                    </a:cubicBezTo>
                    <a:cubicBezTo>
                      <a:pt x="21" y="117"/>
                      <a:pt x="22" y="116"/>
                      <a:pt x="23" y="115"/>
                    </a:cubicBezTo>
                    <a:cubicBezTo>
                      <a:pt x="24" y="114"/>
                      <a:pt x="23" y="113"/>
                      <a:pt x="23" y="112"/>
                    </a:cubicBezTo>
                    <a:cubicBezTo>
                      <a:pt x="23" y="112"/>
                      <a:pt x="23" y="112"/>
                      <a:pt x="23" y="112"/>
                    </a:cubicBezTo>
                    <a:cubicBezTo>
                      <a:pt x="22" y="112"/>
                      <a:pt x="22" y="112"/>
                      <a:pt x="22" y="112"/>
                    </a:cubicBezTo>
                    <a:cubicBezTo>
                      <a:pt x="22" y="112"/>
                      <a:pt x="22" y="111"/>
                      <a:pt x="22" y="111"/>
                    </a:cubicBezTo>
                    <a:cubicBezTo>
                      <a:pt x="22" y="110"/>
                      <a:pt x="22" y="109"/>
                      <a:pt x="22" y="109"/>
                    </a:cubicBezTo>
                    <a:cubicBezTo>
                      <a:pt x="22" y="108"/>
                      <a:pt x="22" y="107"/>
                      <a:pt x="22" y="107"/>
                    </a:cubicBezTo>
                    <a:cubicBezTo>
                      <a:pt x="22" y="107"/>
                      <a:pt x="21" y="106"/>
                      <a:pt x="20" y="106"/>
                    </a:cubicBezTo>
                    <a:cubicBezTo>
                      <a:pt x="19" y="106"/>
                      <a:pt x="19" y="106"/>
                      <a:pt x="19" y="106"/>
                    </a:cubicBezTo>
                    <a:cubicBezTo>
                      <a:pt x="19" y="106"/>
                      <a:pt x="19" y="106"/>
                      <a:pt x="19" y="106"/>
                    </a:cubicBezTo>
                    <a:cubicBezTo>
                      <a:pt x="19" y="106"/>
                      <a:pt x="19" y="106"/>
                      <a:pt x="19" y="106"/>
                    </a:cubicBezTo>
                    <a:cubicBezTo>
                      <a:pt x="18" y="106"/>
                      <a:pt x="18" y="106"/>
                      <a:pt x="18" y="106"/>
                    </a:cubicBezTo>
                    <a:cubicBezTo>
                      <a:pt x="17" y="106"/>
                      <a:pt x="17" y="106"/>
                      <a:pt x="17" y="106"/>
                    </a:cubicBezTo>
                    <a:cubicBezTo>
                      <a:pt x="16" y="106"/>
                      <a:pt x="16" y="105"/>
                      <a:pt x="16" y="105"/>
                    </a:cubicBezTo>
                    <a:cubicBezTo>
                      <a:pt x="16" y="105"/>
                      <a:pt x="16" y="105"/>
                      <a:pt x="16" y="105"/>
                    </a:cubicBezTo>
                    <a:cubicBezTo>
                      <a:pt x="16" y="105"/>
                      <a:pt x="16" y="104"/>
                      <a:pt x="16" y="103"/>
                    </a:cubicBezTo>
                    <a:cubicBezTo>
                      <a:pt x="16" y="103"/>
                      <a:pt x="16" y="103"/>
                      <a:pt x="16" y="103"/>
                    </a:cubicBezTo>
                    <a:cubicBezTo>
                      <a:pt x="17" y="104"/>
                      <a:pt x="17" y="104"/>
                      <a:pt x="17" y="104"/>
                    </a:cubicBezTo>
                    <a:cubicBezTo>
                      <a:pt x="17" y="102"/>
                      <a:pt x="17" y="102"/>
                      <a:pt x="17" y="102"/>
                    </a:cubicBezTo>
                    <a:cubicBezTo>
                      <a:pt x="17" y="101"/>
                      <a:pt x="17" y="101"/>
                      <a:pt x="17" y="101"/>
                    </a:cubicBezTo>
                    <a:cubicBezTo>
                      <a:pt x="17" y="101"/>
                      <a:pt x="17" y="100"/>
                      <a:pt x="17" y="99"/>
                    </a:cubicBezTo>
                    <a:cubicBezTo>
                      <a:pt x="17" y="99"/>
                      <a:pt x="17" y="99"/>
                      <a:pt x="17" y="99"/>
                    </a:cubicBezTo>
                    <a:cubicBezTo>
                      <a:pt x="18" y="99"/>
                      <a:pt x="18" y="99"/>
                      <a:pt x="18" y="99"/>
                    </a:cubicBezTo>
                    <a:cubicBezTo>
                      <a:pt x="18" y="99"/>
                      <a:pt x="18" y="99"/>
                      <a:pt x="18" y="99"/>
                    </a:cubicBezTo>
                    <a:cubicBezTo>
                      <a:pt x="19" y="99"/>
                      <a:pt x="19" y="99"/>
                      <a:pt x="19" y="99"/>
                    </a:cubicBezTo>
                    <a:cubicBezTo>
                      <a:pt x="20" y="99"/>
                      <a:pt x="21" y="99"/>
                      <a:pt x="22" y="96"/>
                    </a:cubicBezTo>
                    <a:cubicBezTo>
                      <a:pt x="22" y="95"/>
                      <a:pt x="22" y="94"/>
                      <a:pt x="22" y="93"/>
                    </a:cubicBezTo>
                    <a:cubicBezTo>
                      <a:pt x="22" y="92"/>
                      <a:pt x="22" y="92"/>
                      <a:pt x="22" y="92"/>
                    </a:cubicBezTo>
                    <a:cubicBezTo>
                      <a:pt x="22" y="92"/>
                      <a:pt x="22" y="92"/>
                      <a:pt x="22" y="92"/>
                    </a:cubicBezTo>
                    <a:cubicBezTo>
                      <a:pt x="20" y="91"/>
                      <a:pt x="20" y="91"/>
                      <a:pt x="20" y="91"/>
                    </a:cubicBezTo>
                    <a:cubicBezTo>
                      <a:pt x="20" y="91"/>
                      <a:pt x="20" y="91"/>
                      <a:pt x="19" y="91"/>
                    </a:cubicBezTo>
                    <a:cubicBezTo>
                      <a:pt x="19" y="91"/>
                      <a:pt x="18" y="91"/>
                      <a:pt x="18" y="92"/>
                    </a:cubicBezTo>
                    <a:cubicBezTo>
                      <a:pt x="16" y="92"/>
                      <a:pt x="16" y="93"/>
                      <a:pt x="15" y="94"/>
                    </a:cubicBezTo>
                    <a:cubicBezTo>
                      <a:pt x="15" y="94"/>
                      <a:pt x="15" y="94"/>
                      <a:pt x="15" y="94"/>
                    </a:cubicBezTo>
                    <a:cubicBezTo>
                      <a:pt x="15" y="94"/>
                      <a:pt x="15" y="94"/>
                      <a:pt x="15" y="94"/>
                    </a:cubicBezTo>
                    <a:cubicBezTo>
                      <a:pt x="15" y="94"/>
                      <a:pt x="15" y="94"/>
                      <a:pt x="15" y="94"/>
                    </a:cubicBezTo>
                    <a:cubicBezTo>
                      <a:pt x="14" y="94"/>
                      <a:pt x="14" y="94"/>
                      <a:pt x="14" y="94"/>
                    </a:cubicBezTo>
                    <a:cubicBezTo>
                      <a:pt x="14" y="95"/>
                      <a:pt x="14" y="95"/>
                      <a:pt x="14" y="95"/>
                    </a:cubicBezTo>
                    <a:cubicBezTo>
                      <a:pt x="14" y="96"/>
                      <a:pt x="14" y="96"/>
                      <a:pt x="14" y="96"/>
                    </a:cubicBezTo>
                    <a:cubicBezTo>
                      <a:pt x="14" y="96"/>
                      <a:pt x="14" y="96"/>
                      <a:pt x="14" y="96"/>
                    </a:cubicBezTo>
                    <a:cubicBezTo>
                      <a:pt x="13" y="96"/>
                      <a:pt x="13" y="96"/>
                      <a:pt x="13" y="96"/>
                    </a:cubicBezTo>
                    <a:cubicBezTo>
                      <a:pt x="13" y="96"/>
                      <a:pt x="13" y="96"/>
                      <a:pt x="13" y="96"/>
                    </a:cubicBezTo>
                    <a:cubicBezTo>
                      <a:pt x="13" y="96"/>
                      <a:pt x="12" y="97"/>
                      <a:pt x="12" y="97"/>
                    </a:cubicBezTo>
                    <a:cubicBezTo>
                      <a:pt x="11" y="97"/>
                      <a:pt x="11" y="97"/>
                      <a:pt x="11" y="97"/>
                    </a:cubicBezTo>
                    <a:cubicBezTo>
                      <a:pt x="11" y="98"/>
                      <a:pt x="11" y="98"/>
                      <a:pt x="11" y="98"/>
                    </a:cubicBezTo>
                    <a:cubicBezTo>
                      <a:pt x="10" y="98"/>
                      <a:pt x="9" y="99"/>
                      <a:pt x="9" y="100"/>
                    </a:cubicBezTo>
                    <a:cubicBezTo>
                      <a:pt x="9" y="99"/>
                      <a:pt x="9" y="99"/>
                      <a:pt x="9" y="99"/>
                    </a:cubicBezTo>
                    <a:cubicBezTo>
                      <a:pt x="9" y="98"/>
                      <a:pt x="9" y="98"/>
                      <a:pt x="9" y="98"/>
                    </a:cubicBezTo>
                    <a:cubicBezTo>
                      <a:pt x="9" y="97"/>
                      <a:pt x="9" y="97"/>
                      <a:pt x="9" y="97"/>
                    </a:cubicBezTo>
                    <a:cubicBezTo>
                      <a:pt x="9" y="96"/>
                      <a:pt x="8" y="96"/>
                      <a:pt x="8" y="96"/>
                    </a:cubicBezTo>
                    <a:cubicBezTo>
                      <a:pt x="7" y="96"/>
                      <a:pt x="7" y="96"/>
                      <a:pt x="7" y="96"/>
                    </a:cubicBezTo>
                    <a:cubicBezTo>
                      <a:pt x="7" y="96"/>
                      <a:pt x="7" y="96"/>
                      <a:pt x="7" y="96"/>
                    </a:cubicBezTo>
                    <a:cubicBezTo>
                      <a:pt x="7" y="95"/>
                      <a:pt x="7" y="95"/>
                      <a:pt x="7" y="95"/>
                    </a:cubicBezTo>
                    <a:cubicBezTo>
                      <a:pt x="7" y="94"/>
                      <a:pt x="7" y="94"/>
                      <a:pt x="7" y="94"/>
                    </a:cubicBezTo>
                    <a:cubicBezTo>
                      <a:pt x="7" y="93"/>
                      <a:pt x="7" y="93"/>
                      <a:pt x="7" y="93"/>
                    </a:cubicBezTo>
                    <a:cubicBezTo>
                      <a:pt x="8" y="93"/>
                      <a:pt x="8" y="93"/>
                      <a:pt x="8" y="93"/>
                    </a:cubicBezTo>
                    <a:cubicBezTo>
                      <a:pt x="9" y="94"/>
                      <a:pt x="9" y="94"/>
                      <a:pt x="9" y="94"/>
                    </a:cubicBezTo>
                    <a:cubicBezTo>
                      <a:pt x="9" y="92"/>
                      <a:pt x="9" y="92"/>
                      <a:pt x="9" y="92"/>
                    </a:cubicBezTo>
                    <a:cubicBezTo>
                      <a:pt x="9" y="92"/>
                      <a:pt x="9" y="92"/>
                      <a:pt x="9" y="92"/>
                    </a:cubicBezTo>
                    <a:cubicBezTo>
                      <a:pt x="9" y="92"/>
                      <a:pt x="9" y="92"/>
                      <a:pt x="9" y="92"/>
                    </a:cubicBezTo>
                    <a:cubicBezTo>
                      <a:pt x="10" y="92"/>
                      <a:pt x="10" y="92"/>
                      <a:pt x="10" y="92"/>
                    </a:cubicBezTo>
                    <a:cubicBezTo>
                      <a:pt x="10" y="91"/>
                      <a:pt x="10" y="91"/>
                      <a:pt x="10" y="91"/>
                    </a:cubicBezTo>
                    <a:cubicBezTo>
                      <a:pt x="10" y="91"/>
                      <a:pt x="10" y="91"/>
                      <a:pt x="10" y="91"/>
                    </a:cubicBezTo>
                    <a:cubicBezTo>
                      <a:pt x="10" y="90"/>
                      <a:pt x="10" y="89"/>
                      <a:pt x="10" y="89"/>
                    </a:cubicBezTo>
                    <a:cubicBezTo>
                      <a:pt x="10" y="89"/>
                      <a:pt x="10" y="89"/>
                      <a:pt x="10" y="89"/>
                    </a:cubicBezTo>
                    <a:cubicBezTo>
                      <a:pt x="12" y="89"/>
                      <a:pt x="12" y="89"/>
                      <a:pt x="12" y="89"/>
                    </a:cubicBezTo>
                    <a:cubicBezTo>
                      <a:pt x="12" y="88"/>
                      <a:pt x="12" y="88"/>
                      <a:pt x="12" y="88"/>
                    </a:cubicBezTo>
                    <a:cubicBezTo>
                      <a:pt x="12" y="87"/>
                      <a:pt x="12" y="87"/>
                      <a:pt x="12" y="87"/>
                    </a:cubicBezTo>
                    <a:cubicBezTo>
                      <a:pt x="11" y="86"/>
                      <a:pt x="12" y="85"/>
                      <a:pt x="12" y="85"/>
                    </a:cubicBezTo>
                    <a:cubicBezTo>
                      <a:pt x="12" y="85"/>
                      <a:pt x="12" y="85"/>
                      <a:pt x="12" y="85"/>
                    </a:cubicBezTo>
                    <a:cubicBezTo>
                      <a:pt x="13" y="85"/>
                      <a:pt x="13" y="85"/>
                      <a:pt x="13" y="85"/>
                    </a:cubicBezTo>
                    <a:cubicBezTo>
                      <a:pt x="13" y="84"/>
                      <a:pt x="13" y="84"/>
                      <a:pt x="13" y="84"/>
                    </a:cubicBezTo>
                    <a:cubicBezTo>
                      <a:pt x="13" y="83"/>
                      <a:pt x="13" y="83"/>
                      <a:pt x="13" y="83"/>
                    </a:cubicBezTo>
                    <a:cubicBezTo>
                      <a:pt x="13" y="83"/>
                      <a:pt x="13" y="82"/>
                      <a:pt x="13" y="82"/>
                    </a:cubicBezTo>
                    <a:cubicBezTo>
                      <a:pt x="13" y="82"/>
                      <a:pt x="13" y="82"/>
                      <a:pt x="13" y="82"/>
                    </a:cubicBezTo>
                    <a:cubicBezTo>
                      <a:pt x="14" y="82"/>
                      <a:pt x="14" y="82"/>
                      <a:pt x="14" y="82"/>
                    </a:cubicBezTo>
                    <a:cubicBezTo>
                      <a:pt x="14" y="81"/>
                      <a:pt x="14" y="81"/>
                      <a:pt x="14" y="81"/>
                    </a:cubicBezTo>
                    <a:cubicBezTo>
                      <a:pt x="14" y="80"/>
                      <a:pt x="14" y="80"/>
                      <a:pt x="14" y="80"/>
                    </a:cubicBezTo>
                    <a:cubicBezTo>
                      <a:pt x="15" y="79"/>
                      <a:pt x="15" y="79"/>
                      <a:pt x="15" y="79"/>
                    </a:cubicBezTo>
                    <a:cubicBezTo>
                      <a:pt x="15" y="79"/>
                      <a:pt x="15" y="79"/>
                      <a:pt x="15" y="79"/>
                    </a:cubicBezTo>
                    <a:cubicBezTo>
                      <a:pt x="15" y="79"/>
                      <a:pt x="15" y="79"/>
                      <a:pt x="15" y="79"/>
                    </a:cubicBezTo>
                    <a:cubicBezTo>
                      <a:pt x="15" y="79"/>
                      <a:pt x="16" y="79"/>
                      <a:pt x="16" y="78"/>
                    </a:cubicBezTo>
                    <a:cubicBezTo>
                      <a:pt x="16" y="77"/>
                      <a:pt x="16" y="77"/>
                      <a:pt x="16" y="77"/>
                    </a:cubicBezTo>
                    <a:cubicBezTo>
                      <a:pt x="17" y="77"/>
                      <a:pt x="17" y="76"/>
                      <a:pt x="18" y="76"/>
                    </a:cubicBezTo>
                    <a:cubicBezTo>
                      <a:pt x="19" y="75"/>
                      <a:pt x="20" y="74"/>
                      <a:pt x="20" y="73"/>
                    </a:cubicBezTo>
                    <a:cubicBezTo>
                      <a:pt x="20" y="72"/>
                      <a:pt x="20" y="72"/>
                      <a:pt x="20" y="72"/>
                    </a:cubicBezTo>
                    <a:cubicBezTo>
                      <a:pt x="20" y="72"/>
                      <a:pt x="20" y="72"/>
                      <a:pt x="20" y="72"/>
                    </a:cubicBezTo>
                    <a:cubicBezTo>
                      <a:pt x="21" y="72"/>
                      <a:pt x="21" y="72"/>
                      <a:pt x="21" y="72"/>
                    </a:cubicBezTo>
                    <a:cubicBezTo>
                      <a:pt x="22" y="72"/>
                      <a:pt x="22" y="72"/>
                      <a:pt x="22" y="72"/>
                    </a:cubicBezTo>
                    <a:cubicBezTo>
                      <a:pt x="22" y="73"/>
                      <a:pt x="23" y="73"/>
                      <a:pt x="23" y="73"/>
                    </a:cubicBezTo>
                    <a:cubicBezTo>
                      <a:pt x="24" y="73"/>
                      <a:pt x="24" y="73"/>
                      <a:pt x="24" y="73"/>
                    </a:cubicBezTo>
                    <a:cubicBezTo>
                      <a:pt x="25" y="73"/>
                      <a:pt x="26" y="72"/>
                      <a:pt x="27" y="72"/>
                    </a:cubicBezTo>
                    <a:cubicBezTo>
                      <a:pt x="27" y="71"/>
                      <a:pt x="27" y="71"/>
                      <a:pt x="27" y="71"/>
                    </a:cubicBezTo>
                    <a:cubicBezTo>
                      <a:pt x="28" y="71"/>
                      <a:pt x="29" y="70"/>
                      <a:pt x="30" y="70"/>
                    </a:cubicBezTo>
                    <a:cubicBezTo>
                      <a:pt x="30" y="70"/>
                      <a:pt x="30" y="70"/>
                      <a:pt x="30" y="70"/>
                    </a:cubicBezTo>
                    <a:cubicBezTo>
                      <a:pt x="31" y="70"/>
                      <a:pt x="31" y="70"/>
                      <a:pt x="31" y="70"/>
                    </a:cubicBezTo>
                    <a:cubicBezTo>
                      <a:pt x="31" y="70"/>
                      <a:pt x="31" y="70"/>
                      <a:pt x="31" y="70"/>
                    </a:cubicBezTo>
                    <a:cubicBezTo>
                      <a:pt x="32" y="71"/>
                      <a:pt x="33" y="72"/>
                      <a:pt x="33" y="73"/>
                    </a:cubicBezTo>
                    <a:cubicBezTo>
                      <a:pt x="33" y="75"/>
                      <a:pt x="33" y="76"/>
                      <a:pt x="33" y="77"/>
                    </a:cubicBezTo>
                    <a:cubicBezTo>
                      <a:pt x="32" y="77"/>
                      <a:pt x="32" y="77"/>
                      <a:pt x="32" y="77"/>
                    </a:cubicBezTo>
                    <a:cubicBezTo>
                      <a:pt x="31" y="77"/>
                      <a:pt x="31" y="77"/>
                      <a:pt x="31" y="77"/>
                    </a:cubicBezTo>
                    <a:cubicBezTo>
                      <a:pt x="31" y="79"/>
                      <a:pt x="31" y="79"/>
                      <a:pt x="31" y="79"/>
                    </a:cubicBezTo>
                    <a:cubicBezTo>
                      <a:pt x="31" y="80"/>
                      <a:pt x="32" y="80"/>
                      <a:pt x="32" y="80"/>
                    </a:cubicBezTo>
                    <a:cubicBezTo>
                      <a:pt x="32" y="80"/>
                      <a:pt x="32" y="80"/>
                      <a:pt x="32" y="80"/>
                    </a:cubicBezTo>
                    <a:cubicBezTo>
                      <a:pt x="33" y="81"/>
                      <a:pt x="33" y="81"/>
                      <a:pt x="33" y="81"/>
                    </a:cubicBezTo>
                    <a:cubicBezTo>
                      <a:pt x="33" y="81"/>
                      <a:pt x="33" y="81"/>
                      <a:pt x="33" y="81"/>
                    </a:cubicBezTo>
                    <a:cubicBezTo>
                      <a:pt x="32" y="82"/>
                      <a:pt x="32" y="82"/>
                      <a:pt x="32" y="82"/>
                    </a:cubicBezTo>
                    <a:cubicBezTo>
                      <a:pt x="34" y="82"/>
                      <a:pt x="34" y="82"/>
                      <a:pt x="34" y="82"/>
                    </a:cubicBezTo>
                    <a:cubicBezTo>
                      <a:pt x="36" y="82"/>
                      <a:pt x="36" y="79"/>
                      <a:pt x="36" y="78"/>
                    </a:cubicBezTo>
                    <a:cubicBezTo>
                      <a:pt x="36" y="77"/>
                      <a:pt x="36" y="76"/>
                      <a:pt x="36" y="76"/>
                    </a:cubicBezTo>
                    <a:cubicBezTo>
                      <a:pt x="36" y="76"/>
                      <a:pt x="36" y="76"/>
                      <a:pt x="36" y="76"/>
                    </a:cubicBezTo>
                    <a:cubicBezTo>
                      <a:pt x="37" y="76"/>
                      <a:pt x="37" y="76"/>
                      <a:pt x="37" y="76"/>
                    </a:cubicBezTo>
                    <a:cubicBezTo>
                      <a:pt x="37" y="75"/>
                      <a:pt x="37" y="75"/>
                      <a:pt x="37" y="75"/>
                    </a:cubicBezTo>
                    <a:cubicBezTo>
                      <a:pt x="37" y="75"/>
                      <a:pt x="37" y="75"/>
                      <a:pt x="37" y="75"/>
                    </a:cubicBezTo>
                    <a:cubicBezTo>
                      <a:pt x="37" y="74"/>
                      <a:pt x="37" y="73"/>
                      <a:pt x="38" y="73"/>
                    </a:cubicBezTo>
                    <a:cubicBezTo>
                      <a:pt x="38" y="73"/>
                      <a:pt x="38" y="73"/>
                      <a:pt x="38" y="73"/>
                    </a:cubicBezTo>
                    <a:cubicBezTo>
                      <a:pt x="39" y="73"/>
                      <a:pt x="39" y="73"/>
                      <a:pt x="39" y="73"/>
                    </a:cubicBezTo>
                    <a:cubicBezTo>
                      <a:pt x="39" y="72"/>
                      <a:pt x="39" y="72"/>
                      <a:pt x="39" y="72"/>
                    </a:cubicBezTo>
                    <a:cubicBezTo>
                      <a:pt x="39" y="72"/>
                      <a:pt x="39" y="72"/>
                      <a:pt x="39" y="72"/>
                    </a:cubicBezTo>
                    <a:cubicBezTo>
                      <a:pt x="39" y="70"/>
                      <a:pt x="39" y="69"/>
                      <a:pt x="39" y="69"/>
                    </a:cubicBezTo>
                    <a:cubicBezTo>
                      <a:pt x="39" y="69"/>
                      <a:pt x="39" y="69"/>
                      <a:pt x="39" y="69"/>
                    </a:cubicBezTo>
                    <a:cubicBezTo>
                      <a:pt x="39" y="69"/>
                      <a:pt x="39" y="69"/>
                      <a:pt x="39" y="69"/>
                    </a:cubicBezTo>
                    <a:cubicBezTo>
                      <a:pt x="39" y="69"/>
                      <a:pt x="39" y="69"/>
                      <a:pt x="39" y="69"/>
                    </a:cubicBezTo>
                    <a:cubicBezTo>
                      <a:pt x="40" y="69"/>
                      <a:pt x="40" y="69"/>
                      <a:pt x="40" y="69"/>
                    </a:cubicBezTo>
                    <a:cubicBezTo>
                      <a:pt x="40" y="69"/>
                      <a:pt x="40" y="69"/>
                      <a:pt x="40" y="69"/>
                    </a:cubicBezTo>
                    <a:cubicBezTo>
                      <a:pt x="41" y="69"/>
                      <a:pt x="42" y="69"/>
                      <a:pt x="42" y="68"/>
                    </a:cubicBezTo>
                    <a:cubicBezTo>
                      <a:pt x="42" y="68"/>
                      <a:pt x="42" y="68"/>
                      <a:pt x="42" y="68"/>
                    </a:cubicBezTo>
                    <a:cubicBezTo>
                      <a:pt x="42" y="68"/>
                      <a:pt x="43" y="67"/>
                      <a:pt x="43" y="67"/>
                    </a:cubicBezTo>
                    <a:cubicBezTo>
                      <a:pt x="44" y="68"/>
                      <a:pt x="44" y="68"/>
                      <a:pt x="44" y="68"/>
                    </a:cubicBezTo>
                    <a:cubicBezTo>
                      <a:pt x="45" y="68"/>
                      <a:pt x="45" y="68"/>
                      <a:pt x="45" y="68"/>
                    </a:cubicBezTo>
                    <a:cubicBezTo>
                      <a:pt x="45" y="67"/>
                      <a:pt x="45" y="67"/>
                      <a:pt x="45" y="67"/>
                    </a:cubicBezTo>
                    <a:cubicBezTo>
                      <a:pt x="45" y="66"/>
                      <a:pt x="45" y="66"/>
                      <a:pt x="45" y="66"/>
                    </a:cubicBezTo>
                    <a:cubicBezTo>
                      <a:pt x="45" y="66"/>
                      <a:pt x="45" y="65"/>
                      <a:pt x="44" y="64"/>
                    </a:cubicBezTo>
                    <a:cubicBezTo>
                      <a:pt x="43" y="64"/>
                      <a:pt x="43" y="64"/>
                      <a:pt x="43" y="64"/>
                    </a:cubicBezTo>
                    <a:cubicBezTo>
                      <a:pt x="43" y="63"/>
                      <a:pt x="43" y="63"/>
                      <a:pt x="43" y="63"/>
                    </a:cubicBezTo>
                    <a:cubicBezTo>
                      <a:pt x="43" y="63"/>
                      <a:pt x="43" y="63"/>
                      <a:pt x="43" y="63"/>
                    </a:cubicBezTo>
                    <a:cubicBezTo>
                      <a:pt x="45" y="63"/>
                      <a:pt x="45" y="63"/>
                      <a:pt x="45" y="63"/>
                    </a:cubicBezTo>
                    <a:cubicBezTo>
                      <a:pt x="45" y="63"/>
                      <a:pt x="45" y="63"/>
                      <a:pt x="45" y="63"/>
                    </a:cubicBezTo>
                    <a:cubicBezTo>
                      <a:pt x="46" y="63"/>
                      <a:pt x="46" y="63"/>
                      <a:pt x="46" y="63"/>
                    </a:cubicBezTo>
                    <a:cubicBezTo>
                      <a:pt x="47" y="63"/>
                      <a:pt x="47" y="63"/>
                      <a:pt x="47" y="62"/>
                    </a:cubicBezTo>
                    <a:cubicBezTo>
                      <a:pt x="48" y="62"/>
                      <a:pt x="48" y="61"/>
                      <a:pt x="49" y="60"/>
                    </a:cubicBezTo>
                    <a:cubicBezTo>
                      <a:pt x="50" y="60"/>
                      <a:pt x="50" y="59"/>
                      <a:pt x="51" y="59"/>
                    </a:cubicBezTo>
                    <a:cubicBezTo>
                      <a:pt x="52" y="59"/>
                      <a:pt x="52" y="59"/>
                      <a:pt x="52" y="59"/>
                    </a:cubicBezTo>
                    <a:cubicBezTo>
                      <a:pt x="52" y="59"/>
                      <a:pt x="53" y="59"/>
                      <a:pt x="53" y="58"/>
                    </a:cubicBezTo>
                    <a:cubicBezTo>
                      <a:pt x="53" y="58"/>
                      <a:pt x="53" y="58"/>
                      <a:pt x="53" y="58"/>
                    </a:cubicBezTo>
                    <a:cubicBezTo>
                      <a:pt x="54" y="58"/>
                      <a:pt x="54" y="57"/>
                      <a:pt x="54" y="57"/>
                    </a:cubicBezTo>
                    <a:cubicBezTo>
                      <a:pt x="55" y="56"/>
                      <a:pt x="55" y="56"/>
                      <a:pt x="55" y="56"/>
                    </a:cubicBezTo>
                    <a:cubicBezTo>
                      <a:pt x="55" y="56"/>
                      <a:pt x="55" y="56"/>
                      <a:pt x="55" y="56"/>
                    </a:cubicBezTo>
                    <a:cubicBezTo>
                      <a:pt x="56" y="56"/>
                      <a:pt x="56" y="56"/>
                      <a:pt x="56" y="55"/>
                    </a:cubicBezTo>
                    <a:cubicBezTo>
                      <a:pt x="56" y="54"/>
                      <a:pt x="56" y="54"/>
                      <a:pt x="56" y="54"/>
                    </a:cubicBezTo>
                    <a:cubicBezTo>
                      <a:pt x="56" y="52"/>
                      <a:pt x="56" y="52"/>
                      <a:pt x="56" y="52"/>
                    </a:cubicBezTo>
                    <a:cubicBezTo>
                      <a:pt x="56" y="52"/>
                      <a:pt x="57" y="52"/>
                      <a:pt x="57" y="51"/>
                    </a:cubicBezTo>
                    <a:cubicBezTo>
                      <a:pt x="58" y="50"/>
                      <a:pt x="59" y="48"/>
                      <a:pt x="61" y="47"/>
                    </a:cubicBezTo>
                    <a:cubicBezTo>
                      <a:pt x="61" y="47"/>
                      <a:pt x="61" y="47"/>
                      <a:pt x="61" y="47"/>
                    </a:cubicBezTo>
                    <a:cubicBezTo>
                      <a:pt x="62" y="47"/>
                      <a:pt x="62" y="47"/>
                      <a:pt x="62" y="47"/>
                    </a:cubicBezTo>
                    <a:cubicBezTo>
                      <a:pt x="63" y="47"/>
                      <a:pt x="63" y="47"/>
                      <a:pt x="63" y="46"/>
                    </a:cubicBezTo>
                    <a:cubicBezTo>
                      <a:pt x="63" y="46"/>
                      <a:pt x="63" y="46"/>
                      <a:pt x="63" y="46"/>
                    </a:cubicBezTo>
                    <a:cubicBezTo>
                      <a:pt x="63" y="46"/>
                      <a:pt x="63" y="46"/>
                      <a:pt x="63" y="46"/>
                    </a:cubicBezTo>
                    <a:cubicBezTo>
                      <a:pt x="64" y="46"/>
                      <a:pt x="64" y="46"/>
                      <a:pt x="64" y="46"/>
                    </a:cubicBezTo>
                    <a:cubicBezTo>
                      <a:pt x="64" y="46"/>
                      <a:pt x="64" y="46"/>
                      <a:pt x="64" y="46"/>
                    </a:cubicBezTo>
                    <a:cubicBezTo>
                      <a:pt x="66" y="46"/>
                      <a:pt x="66" y="46"/>
                      <a:pt x="66" y="46"/>
                    </a:cubicBezTo>
                    <a:cubicBezTo>
                      <a:pt x="67" y="46"/>
                      <a:pt x="68" y="45"/>
                      <a:pt x="68" y="45"/>
                    </a:cubicBezTo>
                    <a:cubicBezTo>
                      <a:pt x="68" y="45"/>
                      <a:pt x="68" y="45"/>
                      <a:pt x="68" y="45"/>
                    </a:cubicBezTo>
                    <a:cubicBezTo>
                      <a:pt x="68" y="45"/>
                      <a:pt x="68" y="45"/>
                      <a:pt x="68" y="45"/>
                    </a:cubicBezTo>
                    <a:cubicBezTo>
                      <a:pt x="69" y="44"/>
                      <a:pt x="69" y="44"/>
                      <a:pt x="69" y="44"/>
                    </a:cubicBezTo>
                    <a:cubicBezTo>
                      <a:pt x="69" y="43"/>
                      <a:pt x="69" y="42"/>
                      <a:pt x="69" y="42"/>
                    </a:cubicBezTo>
                    <a:cubicBezTo>
                      <a:pt x="69" y="41"/>
                      <a:pt x="69" y="41"/>
                      <a:pt x="69" y="41"/>
                    </a:cubicBezTo>
                    <a:cubicBezTo>
                      <a:pt x="69" y="40"/>
                      <a:pt x="69" y="40"/>
                      <a:pt x="69" y="40"/>
                    </a:cubicBezTo>
                    <a:cubicBezTo>
                      <a:pt x="70" y="40"/>
                      <a:pt x="70" y="40"/>
                      <a:pt x="70" y="40"/>
                    </a:cubicBezTo>
                    <a:cubicBezTo>
                      <a:pt x="70" y="39"/>
                      <a:pt x="70" y="39"/>
                      <a:pt x="70" y="39"/>
                    </a:cubicBezTo>
                    <a:cubicBezTo>
                      <a:pt x="70" y="39"/>
                      <a:pt x="71" y="39"/>
                      <a:pt x="71" y="39"/>
                    </a:cubicBezTo>
                    <a:cubicBezTo>
                      <a:pt x="71" y="39"/>
                      <a:pt x="71" y="39"/>
                      <a:pt x="71" y="39"/>
                    </a:cubicBezTo>
                    <a:cubicBezTo>
                      <a:pt x="72" y="39"/>
                      <a:pt x="72" y="39"/>
                      <a:pt x="72" y="39"/>
                    </a:cubicBezTo>
                    <a:cubicBezTo>
                      <a:pt x="72" y="37"/>
                      <a:pt x="72" y="37"/>
                      <a:pt x="72" y="37"/>
                    </a:cubicBezTo>
                    <a:cubicBezTo>
                      <a:pt x="72" y="37"/>
                      <a:pt x="72" y="37"/>
                      <a:pt x="72" y="37"/>
                    </a:cubicBezTo>
                    <a:cubicBezTo>
                      <a:pt x="73" y="37"/>
                      <a:pt x="73" y="37"/>
                      <a:pt x="73" y="37"/>
                    </a:cubicBezTo>
                    <a:cubicBezTo>
                      <a:pt x="74" y="37"/>
                      <a:pt x="74" y="37"/>
                      <a:pt x="74" y="37"/>
                    </a:cubicBezTo>
                    <a:cubicBezTo>
                      <a:pt x="75" y="37"/>
                      <a:pt x="75" y="37"/>
                      <a:pt x="75" y="37"/>
                    </a:cubicBezTo>
                    <a:cubicBezTo>
                      <a:pt x="75" y="36"/>
                      <a:pt x="75" y="36"/>
                      <a:pt x="75" y="36"/>
                    </a:cubicBezTo>
                    <a:cubicBezTo>
                      <a:pt x="75" y="36"/>
                      <a:pt x="75" y="36"/>
                      <a:pt x="75" y="36"/>
                    </a:cubicBezTo>
                    <a:cubicBezTo>
                      <a:pt x="75" y="36"/>
                      <a:pt x="75" y="36"/>
                      <a:pt x="75" y="36"/>
                    </a:cubicBezTo>
                    <a:cubicBezTo>
                      <a:pt x="76" y="36"/>
                      <a:pt x="76" y="36"/>
                      <a:pt x="76" y="36"/>
                    </a:cubicBezTo>
                    <a:cubicBezTo>
                      <a:pt x="77" y="36"/>
                      <a:pt x="78" y="35"/>
                      <a:pt x="78" y="35"/>
                    </a:cubicBezTo>
                    <a:cubicBezTo>
                      <a:pt x="78" y="34"/>
                      <a:pt x="78" y="34"/>
                      <a:pt x="78" y="34"/>
                    </a:cubicBezTo>
                    <a:cubicBezTo>
                      <a:pt x="78" y="35"/>
                      <a:pt x="78" y="35"/>
                      <a:pt x="78" y="35"/>
                    </a:cubicBezTo>
                    <a:cubicBezTo>
                      <a:pt x="78" y="35"/>
                      <a:pt x="78" y="35"/>
                      <a:pt x="78" y="35"/>
                    </a:cubicBezTo>
                    <a:cubicBezTo>
                      <a:pt x="80" y="35"/>
                      <a:pt x="80" y="35"/>
                      <a:pt x="80" y="35"/>
                    </a:cubicBezTo>
                    <a:cubicBezTo>
                      <a:pt x="81" y="35"/>
                      <a:pt x="81" y="35"/>
                      <a:pt x="81" y="35"/>
                    </a:cubicBezTo>
                    <a:cubicBezTo>
                      <a:pt x="81" y="35"/>
                      <a:pt x="82" y="34"/>
                      <a:pt x="82" y="34"/>
                    </a:cubicBezTo>
                    <a:cubicBezTo>
                      <a:pt x="82" y="33"/>
                      <a:pt x="82" y="33"/>
                      <a:pt x="82" y="33"/>
                    </a:cubicBezTo>
                    <a:cubicBezTo>
                      <a:pt x="83" y="33"/>
                      <a:pt x="83" y="32"/>
                      <a:pt x="83" y="31"/>
                    </a:cubicBezTo>
                    <a:cubicBezTo>
                      <a:pt x="83" y="30"/>
                      <a:pt x="83" y="30"/>
                      <a:pt x="83" y="30"/>
                    </a:cubicBezTo>
                    <a:cubicBezTo>
                      <a:pt x="80" y="30"/>
                      <a:pt x="80" y="30"/>
                      <a:pt x="80" y="30"/>
                    </a:cubicBezTo>
                    <a:cubicBezTo>
                      <a:pt x="79" y="30"/>
                      <a:pt x="79" y="30"/>
                      <a:pt x="79" y="31"/>
                    </a:cubicBezTo>
                    <a:cubicBezTo>
                      <a:pt x="78" y="31"/>
                      <a:pt x="78" y="31"/>
                      <a:pt x="78" y="31"/>
                    </a:cubicBezTo>
                    <a:cubicBezTo>
                      <a:pt x="78" y="31"/>
                      <a:pt x="78" y="31"/>
                      <a:pt x="78" y="31"/>
                    </a:cubicBezTo>
                    <a:cubicBezTo>
                      <a:pt x="77" y="31"/>
                      <a:pt x="77" y="31"/>
                      <a:pt x="77" y="31"/>
                    </a:cubicBezTo>
                    <a:cubicBezTo>
                      <a:pt x="76" y="30"/>
                      <a:pt x="76" y="30"/>
                      <a:pt x="76" y="30"/>
                    </a:cubicBezTo>
                    <a:cubicBezTo>
                      <a:pt x="76" y="30"/>
                      <a:pt x="76" y="30"/>
                      <a:pt x="76" y="30"/>
                    </a:cubicBezTo>
                    <a:cubicBezTo>
                      <a:pt x="77" y="30"/>
                      <a:pt x="77" y="30"/>
                      <a:pt x="77" y="30"/>
                    </a:cubicBezTo>
                    <a:cubicBezTo>
                      <a:pt x="78" y="30"/>
                      <a:pt x="78" y="30"/>
                      <a:pt x="78" y="30"/>
                    </a:cubicBezTo>
                    <a:cubicBezTo>
                      <a:pt x="78" y="29"/>
                      <a:pt x="78" y="29"/>
                      <a:pt x="78" y="29"/>
                    </a:cubicBezTo>
                    <a:cubicBezTo>
                      <a:pt x="78" y="29"/>
                      <a:pt x="78" y="29"/>
                      <a:pt x="78" y="29"/>
                    </a:cubicBezTo>
                    <a:cubicBezTo>
                      <a:pt x="79" y="29"/>
                      <a:pt x="79" y="29"/>
                      <a:pt x="79" y="29"/>
                    </a:cubicBezTo>
                    <a:cubicBezTo>
                      <a:pt x="80" y="29"/>
                      <a:pt x="80" y="29"/>
                      <a:pt x="80" y="29"/>
                    </a:cubicBezTo>
                    <a:cubicBezTo>
                      <a:pt x="80" y="29"/>
                      <a:pt x="80" y="29"/>
                      <a:pt x="80" y="29"/>
                    </a:cubicBezTo>
                    <a:cubicBezTo>
                      <a:pt x="81" y="27"/>
                      <a:pt x="81" y="27"/>
                      <a:pt x="81" y="27"/>
                    </a:cubicBezTo>
                    <a:cubicBezTo>
                      <a:pt x="81" y="27"/>
                      <a:pt x="81" y="27"/>
                      <a:pt x="81" y="27"/>
                    </a:cubicBezTo>
                    <a:cubicBezTo>
                      <a:pt x="82" y="27"/>
                      <a:pt x="82" y="27"/>
                      <a:pt x="82" y="27"/>
                    </a:cubicBezTo>
                    <a:cubicBezTo>
                      <a:pt x="82" y="27"/>
                      <a:pt x="82" y="27"/>
                      <a:pt x="82" y="27"/>
                    </a:cubicBezTo>
                    <a:cubicBezTo>
                      <a:pt x="93" y="27"/>
                      <a:pt x="93" y="27"/>
                      <a:pt x="93" y="27"/>
                    </a:cubicBezTo>
                    <a:cubicBezTo>
                      <a:pt x="93" y="27"/>
                      <a:pt x="93" y="27"/>
                      <a:pt x="93" y="27"/>
                    </a:cubicBezTo>
                    <a:cubicBezTo>
                      <a:pt x="93" y="26"/>
                      <a:pt x="93" y="26"/>
                      <a:pt x="93" y="26"/>
                    </a:cubicBezTo>
                    <a:cubicBezTo>
                      <a:pt x="94" y="26"/>
                      <a:pt x="94" y="26"/>
                      <a:pt x="94" y="26"/>
                    </a:cubicBezTo>
                    <a:cubicBezTo>
                      <a:pt x="95" y="26"/>
                      <a:pt x="95" y="26"/>
                      <a:pt x="95" y="26"/>
                    </a:cubicBezTo>
                    <a:cubicBezTo>
                      <a:pt x="95" y="25"/>
                      <a:pt x="95" y="25"/>
                      <a:pt x="95" y="25"/>
                    </a:cubicBezTo>
                    <a:cubicBezTo>
                      <a:pt x="95" y="25"/>
                      <a:pt x="95" y="25"/>
                      <a:pt x="95" y="25"/>
                    </a:cubicBezTo>
                    <a:cubicBezTo>
                      <a:pt x="95" y="25"/>
                      <a:pt x="95" y="25"/>
                      <a:pt x="95" y="25"/>
                    </a:cubicBezTo>
                    <a:cubicBezTo>
                      <a:pt x="96" y="24"/>
                      <a:pt x="96" y="24"/>
                      <a:pt x="96" y="24"/>
                    </a:cubicBezTo>
                    <a:cubicBezTo>
                      <a:pt x="96" y="23"/>
                      <a:pt x="96" y="23"/>
                      <a:pt x="96" y="23"/>
                    </a:cubicBezTo>
                    <a:cubicBezTo>
                      <a:pt x="97" y="23"/>
                      <a:pt x="97" y="23"/>
                      <a:pt x="97" y="23"/>
                    </a:cubicBezTo>
                    <a:cubicBezTo>
                      <a:pt x="97" y="23"/>
                      <a:pt x="97" y="23"/>
                      <a:pt x="98" y="23"/>
                    </a:cubicBezTo>
                    <a:cubicBezTo>
                      <a:pt x="98" y="23"/>
                      <a:pt x="99" y="23"/>
                      <a:pt x="99" y="23"/>
                    </a:cubicBezTo>
                    <a:cubicBezTo>
                      <a:pt x="100" y="23"/>
                      <a:pt x="100" y="23"/>
                      <a:pt x="101" y="23"/>
                    </a:cubicBezTo>
                    <a:cubicBezTo>
                      <a:pt x="101" y="23"/>
                      <a:pt x="101" y="23"/>
                      <a:pt x="101" y="23"/>
                    </a:cubicBezTo>
                    <a:cubicBezTo>
                      <a:pt x="101" y="23"/>
                      <a:pt x="101" y="23"/>
                      <a:pt x="101" y="23"/>
                    </a:cubicBezTo>
                    <a:cubicBezTo>
                      <a:pt x="102" y="23"/>
                      <a:pt x="102" y="23"/>
                      <a:pt x="102" y="23"/>
                    </a:cubicBezTo>
                    <a:cubicBezTo>
                      <a:pt x="103" y="23"/>
                      <a:pt x="103" y="22"/>
                      <a:pt x="103" y="22"/>
                    </a:cubicBezTo>
                    <a:cubicBezTo>
                      <a:pt x="104" y="21"/>
                      <a:pt x="104" y="21"/>
                      <a:pt x="104" y="20"/>
                    </a:cubicBezTo>
                    <a:cubicBezTo>
                      <a:pt x="103" y="19"/>
                      <a:pt x="103" y="18"/>
                      <a:pt x="103" y="18"/>
                    </a:cubicBezTo>
                    <a:cubicBezTo>
                      <a:pt x="103" y="18"/>
                      <a:pt x="103" y="18"/>
                      <a:pt x="103" y="18"/>
                    </a:cubicBezTo>
                    <a:cubicBezTo>
                      <a:pt x="102" y="17"/>
                      <a:pt x="102" y="17"/>
                      <a:pt x="102" y="16"/>
                    </a:cubicBezTo>
                    <a:cubicBezTo>
                      <a:pt x="102" y="11"/>
                      <a:pt x="102" y="11"/>
                      <a:pt x="102" y="11"/>
                    </a:cubicBezTo>
                    <a:cubicBezTo>
                      <a:pt x="101" y="11"/>
                      <a:pt x="101" y="11"/>
                      <a:pt x="101" y="11"/>
                    </a:cubicBezTo>
                    <a:cubicBezTo>
                      <a:pt x="100" y="11"/>
                      <a:pt x="100" y="12"/>
                      <a:pt x="99" y="12"/>
                    </a:cubicBezTo>
                    <a:cubicBezTo>
                      <a:pt x="99" y="12"/>
                      <a:pt x="99" y="12"/>
                      <a:pt x="99" y="12"/>
                    </a:cubicBezTo>
                    <a:cubicBezTo>
                      <a:pt x="98" y="13"/>
                      <a:pt x="98" y="13"/>
                      <a:pt x="98" y="13"/>
                    </a:cubicBezTo>
                    <a:cubicBezTo>
                      <a:pt x="97" y="12"/>
                      <a:pt x="97" y="12"/>
                      <a:pt x="97" y="12"/>
                    </a:cubicBezTo>
                    <a:cubicBezTo>
                      <a:pt x="97" y="12"/>
                      <a:pt x="97" y="12"/>
                      <a:pt x="97" y="12"/>
                    </a:cubicBezTo>
                    <a:cubicBezTo>
                      <a:pt x="96" y="12"/>
                      <a:pt x="96" y="12"/>
                      <a:pt x="96" y="12"/>
                    </a:cubicBezTo>
                    <a:cubicBezTo>
                      <a:pt x="96" y="12"/>
                      <a:pt x="96" y="12"/>
                      <a:pt x="96" y="12"/>
                    </a:cubicBezTo>
                    <a:cubicBezTo>
                      <a:pt x="97" y="12"/>
                      <a:pt x="97" y="12"/>
                      <a:pt x="97" y="12"/>
                    </a:cubicBezTo>
                    <a:cubicBezTo>
                      <a:pt x="98" y="12"/>
                      <a:pt x="98" y="12"/>
                      <a:pt x="98" y="12"/>
                    </a:cubicBezTo>
                    <a:cubicBezTo>
                      <a:pt x="98" y="10"/>
                      <a:pt x="98" y="10"/>
                      <a:pt x="98" y="10"/>
                    </a:cubicBezTo>
                    <a:cubicBezTo>
                      <a:pt x="98" y="9"/>
                      <a:pt x="97" y="8"/>
                      <a:pt x="96" y="8"/>
                    </a:cubicBezTo>
                    <a:cubicBezTo>
                      <a:pt x="96" y="8"/>
                      <a:pt x="96" y="8"/>
                      <a:pt x="96" y="8"/>
                    </a:cubicBezTo>
                    <a:cubicBezTo>
                      <a:pt x="96" y="8"/>
                      <a:pt x="96" y="8"/>
                      <a:pt x="96" y="8"/>
                    </a:cubicBezTo>
                    <a:cubicBezTo>
                      <a:pt x="90" y="8"/>
                      <a:pt x="90" y="8"/>
                      <a:pt x="90" y="8"/>
                    </a:cubicBezTo>
                    <a:cubicBezTo>
                      <a:pt x="89" y="8"/>
                      <a:pt x="89" y="9"/>
                      <a:pt x="88" y="9"/>
                    </a:cubicBezTo>
                    <a:cubicBezTo>
                      <a:pt x="88" y="10"/>
                      <a:pt x="88" y="11"/>
                      <a:pt x="87" y="11"/>
                    </a:cubicBezTo>
                    <a:cubicBezTo>
                      <a:pt x="87" y="11"/>
                      <a:pt x="86" y="11"/>
                      <a:pt x="86" y="11"/>
                    </a:cubicBezTo>
                    <a:cubicBezTo>
                      <a:pt x="85" y="11"/>
                      <a:pt x="85" y="11"/>
                      <a:pt x="85" y="11"/>
                    </a:cubicBezTo>
                    <a:cubicBezTo>
                      <a:pt x="85" y="11"/>
                      <a:pt x="85" y="11"/>
                      <a:pt x="85" y="11"/>
                    </a:cubicBezTo>
                    <a:cubicBezTo>
                      <a:pt x="81" y="11"/>
                      <a:pt x="81" y="11"/>
                      <a:pt x="81" y="11"/>
                    </a:cubicBezTo>
                    <a:cubicBezTo>
                      <a:pt x="81" y="12"/>
                      <a:pt x="81" y="12"/>
                      <a:pt x="81" y="12"/>
                    </a:cubicBezTo>
                    <a:cubicBezTo>
                      <a:pt x="81" y="13"/>
                      <a:pt x="81" y="13"/>
                      <a:pt x="81" y="13"/>
                    </a:cubicBezTo>
                    <a:cubicBezTo>
                      <a:pt x="82" y="14"/>
                      <a:pt x="82" y="15"/>
                      <a:pt x="81" y="15"/>
                    </a:cubicBezTo>
                    <a:cubicBezTo>
                      <a:pt x="81" y="15"/>
                      <a:pt x="81" y="15"/>
                      <a:pt x="81" y="15"/>
                    </a:cubicBezTo>
                    <a:cubicBezTo>
                      <a:pt x="80" y="16"/>
                      <a:pt x="80" y="16"/>
                      <a:pt x="80" y="17"/>
                    </a:cubicBezTo>
                    <a:cubicBezTo>
                      <a:pt x="80" y="17"/>
                      <a:pt x="80" y="17"/>
                      <a:pt x="80" y="17"/>
                    </a:cubicBezTo>
                    <a:cubicBezTo>
                      <a:pt x="80" y="18"/>
                      <a:pt x="80" y="18"/>
                      <a:pt x="80" y="18"/>
                    </a:cubicBezTo>
                    <a:cubicBezTo>
                      <a:pt x="79" y="18"/>
                      <a:pt x="79" y="18"/>
                      <a:pt x="79" y="18"/>
                    </a:cubicBezTo>
                    <a:cubicBezTo>
                      <a:pt x="79" y="18"/>
                      <a:pt x="79" y="18"/>
                      <a:pt x="79" y="18"/>
                    </a:cubicBezTo>
                    <a:cubicBezTo>
                      <a:pt x="78" y="18"/>
                      <a:pt x="77" y="19"/>
                      <a:pt x="76" y="19"/>
                    </a:cubicBezTo>
                    <a:cubicBezTo>
                      <a:pt x="75" y="20"/>
                      <a:pt x="75" y="20"/>
                      <a:pt x="75" y="20"/>
                    </a:cubicBezTo>
                    <a:cubicBezTo>
                      <a:pt x="75" y="21"/>
                      <a:pt x="74" y="21"/>
                      <a:pt x="74" y="21"/>
                    </a:cubicBezTo>
                    <a:cubicBezTo>
                      <a:pt x="73" y="21"/>
                      <a:pt x="73" y="22"/>
                      <a:pt x="73" y="23"/>
                    </a:cubicBezTo>
                    <a:cubicBezTo>
                      <a:pt x="73" y="23"/>
                      <a:pt x="73" y="23"/>
                      <a:pt x="73" y="23"/>
                    </a:cubicBezTo>
                    <a:cubicBezTo>
                      <a:pt x="72" y="23"/>
                      <a:pt x="72" y="23"/>
                      <a:pt x="72" y="23"/>
                    </a:cubicBezTo>
                    <a:cubicBezTo>
                      <a:pt x="72" y="23"/>
                      <a:pt x="72" y="23"/>
                      <a:pt x="72" y="23"/>
                    </a:cubicBezTo>
                    <a:cubicBezTo>
                      <a:pt x="72" y="23"/>
                      <a:pt x="72" y="23"/>
                      <a:pt x="72" y="23"/>
                    </a:cubicBezTo>
                    <a:cubicBezTo>
                      <a:pt x="72" y="22"/>
                      <a:pt x="72" y="22"/>
                      <a:pt x="72" y="22"/>
                    </a:cubicBezTo>
                    <a:cubicBezTo>
                      <a:pt x="72" y="22"/>
                      <a:pt x="73" y="22"/>
                      <a:pt x="73" y="21"/>
                    </a:cubicBezTo>
                    <a:cubicBezTo>
                      <a:pt x="73" y="20"/>
                      <a:pt x="73" y="19"/>
                      <a:pt x="72" y="18"/>
                    </a:cubicBezTo>
                    <a:cubicBezTo>
                      <a:pt x="72" y="18"/>
                      <a:pt x="72" y="18"/>
                      <a:pt x="72" y="18"/>
                    </a:cubicBezTo>
                    <a:cubicBezTo>
                      <a:pt x="72" y="17"/>
                      <a:pt x="72" y="17"/>
                      <a:pt x="72" y="17"/>
                    </a:cubicBezTo>
                    <a:cubicBezTo>
                      <a:pt x="72" y="17"/>
                      <a:pt x="72" y="16"/>
                      <a:pt x="72" y="16"/>
                    </a:cubicBezTo>
                    <a:cubicBezTo>
                      <a:pt x="72" y="16"/>
                      <a:pt x="72" y="16"/>
                      <a:pt x="72" y="16"/>
                    </a:cubicBezTo>
                    <a:cubicBezTo>
                      <a:pt x="73" y="16"/>
                      <a:pt x="73" y="16"/>
                      <a:pt x="73" y="16"/>
                    </a:cubicBezTo>
                    <a:cubicBezTo>
                      <a:pt x="73" y="14"/>
                      <a:pt x="73" y="14"/>
                      <a:pt x="73" y="14"/>
                    </a:cubicBezTo>
                    <a:cubicBezTo>
                      <a:pt x="73" y="14"/>
                      <a:pt x="73" y="14"/>
                      <a:pt x="73" y="14"/>
                    </a:cubicBezTo>
                    <a:cubicBezTo>
                      <a:pt x="74" y="14"/>
                      <a:pt x="74" y="14"/>
                      <a:pt x="74" y="14"/>
                    </a:cubicBezTo>
                    <a:cubicBezTo>
                      <a:pt x="75" y="14"/>
                      <a:pt x="75" y="13"/>
                      <a:pt x="75" y="13"/>
                    </a:cubicBezTo>
                    <a:cubicBezTo>
                      <a:pt x="75" y="13"/>
                      <a:pt x="75" y="13"/>
                      <a:pt x="75" y="13"/>
                    </a:cubicBezTo>
                    <a:cubicBezTo>
                      <a:pt x="75" y="11"/>
                      <a:pt x="75" y="11"/>
                      <a:pt x="75" y="11"/>
                    </a:cubicBezTo>
                    <a:cubicBezTo>
                      <a:pt x="75" y="10"/>
                      <a:pt x="75" y="10"/>
                      <a:pt x="75" y="10"/>
                    </a:cubicBezTo>
                    <a:cubicBezTo>
                      <a:pt x="75" y="10"/>
                      <a:pt x="75" y="10"/>
                      <a:pt x="75" y="10"/>
                    </a:cubicBezTo>
                    <a:cubicBezTo>
                      <a:pt x="76" y="10"/>
                      <a:pt x="76" y="10"/>
                      <a:pt x="76" y="10"/>
                    </a:cubicBezTo>
                    <a:cubicBezTo>
                      <a:pt x="76" y="9"/>
                      <a:pt x="76" y="9"/>
                      <a:pt x="76" y="9"/>
                    </a:cubicBezTo>
                    <a:cubicBezTo>
                      <a:pt x="76" y="9"/>
                      <a:pt x="76" y="9"/>
                      <a:pt x="76" y="9"/>
                    </a:cubicBezTo>
                    <a:cubicBezTo>
                      <a:pt x="76" y="9"/>
                      <a:pt x="76" y="9"/>
                      <a:pt x="76" y="9"/>
                    </a:cubicBezTo>
                    <a:cubicBezTo>
                      <a:pt x="76" y="9"/>
                      <a:pt x="76" y="9"/>
                      <a:pt x="76" y="9"/>
                    </a:cubicBezTo>
                    <a:cubicBezTo>
                      <a:pt x="77" y="9"/>
                      <a:pt x="77" y="9"/>
                      <a:pt x="77" y="9"/>
                    </a:cubicBezTo>
                    <a:cubicBezTo>
                      <a:pt x="80" y="9"/>
                      <a:pt x="80" y="9"/>
                      <a:pt x="80" y="9"/>
                    </a:cubicBezTo>
                    <a:cubicBezTo>
                      <a:pt x="80" y="9"/>
                      <a:pt x="80" y="9"/>
                      <a:pt x="80" y="9"/>
                    </a:cubicBezTo>
                    <a:cubicBezTo>
                      <a:pt x="80" y="9"/>
                      <a:pt x="80" y="9"/>
                      <a:pt x="80" y="9"/>
                    </a:cubicBezTo>
                    <a:cubicBezTo>
                      <a:pt x="81" y="9"/>
                      <a:pt x="82" y="8"/>
                      <a:pt x="82" y="8"/>
                    </a:cubicBezTo>
                    <a:cubicBezTo>
                      <a:pt x="82" y="7"/>
                      <a:pt x="82" y="7"/>
                      <a:pt x="82" y="7"/>
                    </a:cubicBezTo>
                    <a:cubicBezTo>
                      <a:pt x="83" y="7"/>
                      <a:pt x="83" y="7"/>
                      <a:pt x="83" y="7"/>
                    </a:cubicBezTo>
                    <a:cubicBezTo>
                      <a:pt x="85" y="7"/>
                      <a:pt x="85" y="7"/>
                      <a:pt x="85" y="7"/>
                    </a:cubicBezTo>
                    <a:cubicBezTo>
                      <a:pt x="86" y="7"/>
                      <a:pt x="86" y="7"/>
                      <a:pt x="86" y="6"/>
                    </a:cubicBezTo>
                    <a:cubicBezTo>
                      <a:pt x="86" y="6"/>
                      <a:pt x="86" y="6"/>
                      <a:pt x="86" y="6"/>
                    </a:cubicBezTo>
                    <a:cubicBezTo>
                      <a:pt x="86" y="6"/>
                      <a:pt x="86" y="6"/>
                      <a:pt x="86" y="6"/>
                    </a:cubicBezTo>
                    <a:cubicBezTo>
                      <a:pt x="86" y="6"/>
                      <a:pt x="86" y="6"/>
                      <a:pt x="86" y="6"/>
                    </a:cubicBezTo>
                    <a:cubicBezTo>
                      <a:pt x="87" y="6"/>
                      <a:pt x="87" y="6"/>
                      <a:pt x="87" y="6"/>
                    </a:cubicBezTo>
                    <a:cubicBezTo>
                      <a:pt x="87" y="6"/>
                      <a:pt x="87" y="6"/>
                      <a:pt x="87" y="6"/>
                    </a:cubicBezTo>
                    <a:cubicBezTo>
                      <a:pt x="88" y="5"/>
                      <a:pt x="88" y="5"/>
                      <a:pt x="88" y="4"/>
                    </a:cubicBezTo>
                    <a:cubicBezTo>
                      <a:pt x="89" y="3"/>
                      <a:pt x="89" y="2"/>
                      <a:pt x="89" y="2"/>
                    </a:cubicBezTo>
                    <a:cubicBezTo>
                      <a:pt x="88" y="0"/>
                      <a:pt x="87" y="0"/>
                      <a:pt x="86" y="0"/>
                    </a:cubicBezTo>
                  </a:path>
                </a:pathLst>
              </a:custGeom>
              <a:grpFill/>
              <a:ln w="12700">
                <a:solidFill>
                  <a:schemeClr val="bg1">
                    <a:lumMod val="65000"/>
                  </a:schemeClr>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4" name="Freeform 43"/>
              <p:cNvSpPr>
                <a:spLocks noEditPoints="1"/>
              </p:cNvSpPr>
              <p:nvPr/>
            </p:nvSpPr>
            <p:spPr bwMode="auto">
              <a:xfrm>
                <a:off x="4164" y="2301"/>
                <a:ext cx="31" cy="55"/>
              </a:xfrm>
              <a:custGeom>
                <a:avLst/>
                <a:gdLst>
                  <a:gd name="T0" fmla="*/ 12 w 13"/>
                  <a:gd name="T1" fmla="*/ 0 h 23"/>
                  <a:gd name="T2" fmla="*/ 12 w 13"/>
                  <a:gd name="T3" fmla="*/ 0 h 23"/>
                  <a:gd name="T4" fmla="*/ 12 w 13"/>
                  <a:gd name="T5" fmla="*/ 0 h 23"/>
                  <a:gd name="T6" fmla="*/ 12 w 13"/>
                  <a:gd name="T7" fmla="*/ 0 h 23"/>
                  <a:gd name="T8" fmla="*/ 9 w 13"/>
                  <a:gd name="T9" fmla="*/ 0 h 23"/>
                  <a:gd name="T10" fmla="*/ 7 w 13"/>
                  <a:gd name="T11" fmla="*/ 2 h 23"/>
                  <a:gd name="T12" fmla="*/ 6 w 13"/>
                  <a:gd name="T13" fmla="*/ 4 h 23"/>
                  <a:gd name="T14" fmla="*/ 5 w 13"/>
                  <a:gd name="T15" fmla="*/ 6 h 23"/>
                  <a:gd name="T16" fmla="*/ 5 w 13"/>
                  <a:gd name="T17" fmla="*/ 6 h 23"/>
                  <a:gd name="T18" fmla="*/ 4 w 13"/>
                  <a:gd name="T19" fmla="*/ 7 h 23"/>
                  <a:gd name="T20" fmla="*/ 3 w 13"/>
                  <a:gd name="T21" fmla="*/ 9 h 23"/>
                  <a:gd name="T22" fmla="*/ 3 w 13"/>
                  <a:gd name="T23" fmla="*/ 9 h 23"/>
                  <a:gd name="T24" fmla="*/ 3 w 13"/>
                  <a:gd name="T25" fmla="*/ 10 h 23"/>
                  <a:gd name="T26" fmla="*/ 2 w 13"/>
                  <a:gd name="T27" fmla="*/ 14 h 23"/>
                  <a:gd name="T28" fmla="*/ 2 w 13"/>
                  <a:gd name="T29" fmla="*/ 14 h 23"/>
                  <a:gd name="T30" fmla="*/ 1 w 13"/>
                  <a:gd name="T31" fmla="*/ 14 h 23"/>
                  <a:gd name="T32" fmla="*/ 0 w 13"/>
                  <a:gd name="T33" fmla="*/ 19 h 23"/>
                  <a:gd name="T34" fmla="*/ 1 w 13"/>
                  <a:gd name="T35" fmla="*/ 21 h 23"/>
                  <a:gd name="T36" fmla="*/ 0 w 13"/>
                  <a:gd name="T37" fmla="*/ 22 h 23"/>
                  <a:gd name="T38" fmla="*/ 1 w 13"/>
                  <a:gd name="T39" fmla="*/ 23 h 23"/>
                  <a:gd name="T40" fmla="*/ 2 w 13"/>
                  <a:gd name="T41" fmla="*/ 23 h 23"/>
                  <a:gd name="T42" fmla="*/ 6 w 13"/>
                  <a:gd name="T43" fmla="*/ 19 h 23"/>
                  <a:gd name="T44" fmla="*/ 6 w 13"/>
                  <a:gd name="T45" fmla="*/ 18 h 23"/>
                  <a:gd name="T46" fmla="*/ 7 w 13"/>
                  <a:gd name="T47" fmla="*/ 18 h 23"/>
                  <a:gd name="T48" fmla="*/ 7 w 13"/>
                  <a:gd name="T49" fmla="*/ 16 h 23"/>
                  <a:gd name="T50" fmla="*/ 7 w 13"/>
                  <a:gd name="T51" fmla="*/ 14 h 23"/>
                  <a:gd name="T52" fmla="*/ 7 w 13"/>
                  <a:gd name="T53" fmla="*/ 14 h 23"/>
                  <a:gd name="T54" fmla="*/ 7 w 13"/>
                  <a:gd name="T55" fmla="*/ 13 h 23"/>
                  <a:gd name="T56" fmla="*/ 7 w 13"/>
                  <a:gd name="T57" fmla="*/ 12 h 23"/>
                  <a:gd name="T58" fmla="*/ 7 w 13"/>
                  <a:gd name="T59" fmla="*/ 12 h 23"/>
                  <a:gd name="T60" fmla="*/ 8 w 13"/>
                  <a:gd name="T61" fmla="*/ 10 h 23"/>
                  <a:gd name="T62" fmla="*/ 8 w 13"/>
                  <a:gd name="T63" fmla="*/ 10 h 23"/>
                  <a:gd name="T64" fmla="*/ 8 w 13"/>
                  <a:gd name="T65" fmla="*/ 9 h 23"/>
                  <a:gd name="T66" fmla="*/ 8 w 13"/>
                  <a:gd name="T67" fmla="*/ 9 h 23"/>
                  <a:gd name="T68" fmla="*/ 9 w 13"/>
                  <a:gd name="T69" fmla="*/ 9 h 23"/>
                  <a:gd name="T70" fmla="*/ 12 w 13"/>
                  <a:gd name="T71" fmla="*/ 2 h 23"/>
                  <a:gd name="T72" fmla="*/ 12 w 13"/>
                  <a:gd name="T73" fmla="*/ 3 h 23"/>
                  <a:gd name="T74" fmla="*/ 11 w 13"/>
                  <a:gd name="T75" fmla="*/ 3 h 23"/>
                  <a:gd name="T76" fmla="*/ 11 w 13"/>
                  <a:gd name="T77" fmla="*/ 2 h 23"/>
                  <a:gd name="T78" fmla="*/ 10 w 13"/>
                  <a:gd name="T79" fmla="*/ 1 h 23"/>
                  <a:gd name="T80" fmla="*/ 10 w 13"/>
                  <a:gd name="T81" fmla="*/ 0 h 23"/>
                  <a:gd name="T82" fmla="*/ 9 w 13"/>
                  <a:gd name="T8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 h="23">
                    <a:moveTo>
                      <a:pt x="12" y="0"/>
                    </a:moveTo>
                    <a:cubicBezTo>
                      <a:pt x="12" y="0"/>
                      <a:pt x="12" y="0"/>
                      <a:pt x="12" y="0"/>
                    </a:cubicBezTo>
                    <a:cubicBezTo>
                      <a:pt x="12" y="0"/>
                      <a:pt x="12" y="0"/>
                      <a:pt x="12" y="0"/>
                    </a:cubicBezTo>
                    <a:cubicBezTo>
                      <a:pt x="12" y="0"/>
                      <a:pt x="12" y="0"/>
                      <a:pt x="12" y="0"/>
                    </a:cubicBezTo>
                    <a:moveTo>
                      <a:pt x="9" y="0"/>
                    </a:moveTo>
                    <a:cubicBezTo>
                      <a:pt x="9" y="1"/>
                      <a:pt x="8" y="1"/>
                      <a:pt x="7" y="2"/>
                    </a:cubicBezTo>
                    <a:cubicBezTo>
                      <a:pt x="7" y="3"/>
                      <a:pt x="6" y="3"/>
                      <a:pt x="6" y="4"/>
                    </a:cubicBezTo>
                    <a:cubicBezTo>
                      <a:pt x="5" y="4"/>
                      <a:pt x="5" y="5"/>
                      <a:pt x="5" y="6"/>
                    </a:cubicBezTo>
                    <a:cubicBezTo>
                      <a:pt x="5" y="6"/>
                      <a:pt x="5" y="6"/>
                      <a:pt x="5" y="6"/>
                    </a:cubicBezTo>
                    <a:cubicBezTo>
                      <a:pt x="4" y="7"/>
                      <a:pt x="4" y="7"/>
                      <a:pt x="4" y="7"/>
                    </a:cubicBezTo>
                    <a:cubicBezTo>
                      <a:pt x="3" y="7"/>
                      <a:pt x="3" y="8"/>
                      <a:pt x="3" y="9"/>
                    </a:cubicBezTo>
                    <a:cubicBezTo>
                      <a:pt x="3" y="9"/>
                      <a:pt x="3" y="9"/>
                      <a:pt x="3" y="9"/>
                    </a:cubicBezTo>
                    <a:cubicBezTo>
                      <a:pt x="3" y="10"/>
                      <a:pt x="3" y="10"/>
                      <a:pt x="3" y="10"/>
                    </a:cubicBezTo>
                    <a:cubicBezTo>
                      <a:pt x="2" y="11"/>
                      <a:pt x="2" y="12"/>
                      <a:pt x="2" y="14"/>
                    </a:cubicBezTo>
                    <a:cubicBezTo>
                      <a:pt x="2" y="14"/>
                      <a:pt x="2" y="14"/>
                      <a:pt x="2" y="14"/>
                    </a:cubicBezTo>
                    <a:cubicBezTo>
                      <a:pt x="1" y="14"/>
                      <a:pt x="1" y="14"/>
                      <a:pt x="1" y="14"/>
                    </a:cubicBezTo>
                    <a:cubicBezTo>
                      <a:pt x="0" y="15"/>
                      <a:pt x="0" y="17"/>
                      <a:pt x="0" y="19"/>
                    </a:cubicBezTo>
                    <a:cubicBezTo>
                      <a:pt x="1" y="20"/>
                      <a:pt x="1" y="21"/>
                      <a:pt x="1" y="21"/>
                    </a:cubicBezTo>
                    <a:cubicBezTo>
                      <a:pt x="0" y="22"/>
                      <a:pt x="0" y="22"/>
                      <a:pt x="0" y="22"/>
                    </a:cubicBezTo>
                    <a:cubicBezTo>
                      <a:pt x="1" y="23"/>
                      <a:pt x="1" y="23"/>
                      <a:pt x="1" y="23"/>
                    </a:cubicBezTo>
                    <a:cubicBezTo>
                      <a:pt x="2" y="23"/>
                      <a:pt x="2" y="23"/>
                      <a:pt x="2" y="23"/>
                    </a:cubicBezTo>
                    <a:cubicBezTo>
                      <a:pt x="5" y="23"/>
                      <a:pt x="5" y="20"/>
                      <a:pt x="6" y="19"/>
                    </a:cubicBezTo>
                    <a:cubicBezTo>
                      <a:pt x="6" y="18"/>
                      <a:pt x="6" y="18"/>
                      <a:pt x="6" y="18"/>
                    </a:cubicBezTo>
                    <a:cubicBezTo>
                      <a:pt x="7" y="18"/>
                      <a:pt x="7" y="18"/>
                      <a:pt x="7" y="18"/>
                    </a:cubicBezTo>
                    <a:cubicBezTo>
                      <a:pt x="7" y="17"/>
                      <a:pt x="7" y="16"/>
                      <a:pt x="7" y="16"/>
                    </a:cubicBezTo>
                    <a:cubicBezTo>
                      <a:pt x="7" y="15"/>
                      <a:pt x="7" y="15"/>
                      <a:pt x="7" y="14"/>
                    </a:cubicBezTo>
                    <a:cubicBezTo>
                      <a:pt x="7" y="14"/>
                      <a:pt x="7" y="14"/>
                      <a:pt x="7" y="14"/>
                    </a:cubicBezTo>
                    <a:cubicBezTo>
                      <a:pt x="7" y="13"/>
                      <a:pt x="7" y="13"/>
                      <a:pt x="7" y="13"/>
                    </a:cubicBezTo>
                    <a:cubicBezTo>
                      <a:pt x="7" y="12"/>
                      <a:pt x="7" y="12"/>
                      <a:pt x="7" y="12"/>
                    </a:cubicBezTo>
                    <a:cubicBezTo>
                      <a:pt x="7" y="12"/>
                      <a:pt x="7" y="12"/>
                      <a:pt x="7" y="12"/>
                    </a:cubicBezTo>
                    <a:cubicBezTo>
                      <a:pt x="8" y="12"/>
                      <a:pt x="8" y="11"/>
                      <a:pt x="8" y="10"/>
                    </a:cubicBezTo>
                    <a:cubicBezTo>
                      <a:pt x="8" y="10"/>
                      <a:pt x="8" y="10"/>
                      <a:pt x="8" y="10"/>
                    </a:cubicBezTo>
                    <a:cubicBezTo>
                      <a:pt x="8" y="9"/>
                      <a:pt x="8" y="9"/>
                      <a:pt x="8" y="9"/>
                    </a:cubicBezTo>
                    <a:cubicBezTo>
                      <a:pt x="8" y="9"/>
                      <a:pt x="8" y="9"/>
                      <a:pt x="8" y="9"/>
                    </a:cubicBezTo>
                    <a:cubicBezTo>
                      <a:pt x="9" y="9"/>
                      <a:pt x="9" y="9"/>
                      <a:pt x="9" y="9"/>
                    </a:cubicBezTo>
                    <a:cubicBezTo>
                      <a:pt x="11" y="8"/>
                      <a:pt x="13" y="5"/>
                      <a:pt x="12" y="2"/>
                    </a:cubicBezTo>
                    <a:cubicBezTo>
                      <a:pt x="12" y="2"/>
                      <a:pt x="12" y="2"/>
                      <a:pt x="12" y="3"/>
                    </a:cubicBezTo>
                    <a:cubicBezTo>
                      <a:pt x="11" y="3"/>
                      <a:pt x="11" y="3"/>
                      <a:pt x="11" y="3"/>
                    </a:cubicBezTo>
                    <a:cubicBezTo>
                      <a:pt x="11" y="2"/>
                      <a:pt x="11" y="2"/>
                      <a:pt x="11" y="2"/>
                    </a:cubicBezTo>
                    <a:cubicBezTo>
                      <a:pt x="10" y="2"/>
                      <a:pt x="10" y="1"/>
                      <a:pt x="10" y="1"/>
                    </a:cubicBezTo>
                    <a:cubicBezTo>
                      <a:pt x="10" y="0"/>
                      <a:pt x="10" y="0"/>
                      <a:pt x="10" y="0"/>
                    </a:cubicBezTo>
                    <a:cubicBezTo>
                      <a:pt x="9" y="0"/>
                      <a:pt x="9" y="0"/>
                      <a:pt x="9" y="0"/>
                    </a:cubicBezTo>
                  </a:path>
                </a:pathLst>
              </a:custGeom>
              <a:grpFill/>
              <a:ln w="12700">
                <a:solidFill>
                  <a:schemeClr val="bg1">
                    <a:lumMod val="65000"/>
                  </a:schemeClr>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5" name="Freeform 44"/>
              <p:cNvSpPr>
                <a:spLocks/>
              </p:cNvSpPr>
              <p:nvPr/>
            </p:nvSpPr>
            <p:spPr bwMode="auto">
              <a:xfrm>
                <a:off x="4188" y="2298"/>
                <a:ext cx="7" cy="10"/>
              </a:xfrm>
              <a:custGeom>
                <a:avLst/>
                <a:gdLst>
                  <a:gd name="T0" fmla="*/ 1 w 3"/>
                  <a:gd name="T1" fmla="*/ 0 h 4"/>
                  <a:gd name="T2" fmla="*/ 0 w 3"/>
                  <a:gd name="T3" fmla="*/ 1 h 4"/>
                  <a:gd name="T4" fmla="*/ 0 w 3"/>
                  <a:gd name="T5" fmla="*/ 2 h 4"/>
                  <a:gd name="T6" fmla="*/ 1 w 3"/>
                  <a:gd name="T7" fmla="*/ 3 h 4"/>
                  <a:gd name="T8" fmla="*/ 1 w 3"/>
                  <a:gd name="T9" fmla="*/ 4 h 4"/>
                  <a:gd name="T10" fmla="*/ 2 w 3"/>
                  <a:gd name="T11" fmla="*/ 4 h 4"/>
                  <a:gd name="T12" fmla="*/ 2 w 3"/>
                  <a:gd name="T13" fmla="*/ 3 h 4"/>
                  <a:gd name="T14" fmla="*/ 3 w 3"/>
                  <a:gd name="T15" fmla="*/ 2 h 4"/>
                  <a:gd name="T16" fmla="*/ 2 w 3"/>
                  <a:gd name="T17" fmla="*/ 1 h 4"/>
                  <a:gd name="T18" fmla="*/ 2 w 3"/>
                  <a:gd name="T19" fmla="*/ 1 h 4"/>
                  <a:gd name="T20" fmla="*/ 1 w 3"/>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4">
                    <a:moveTo>
                      <a:pt x="1" y="0"/>
                    </a:moveTo>
                    <a:cubicBezTo>
                      <a:pt x="0" y="1"/>
                      <a:pt x="0" y="1"/>
                      <a:pt x="0" y="1"/>
                    </a:cubicBezTo>
                    <a:cubicBezTo>
                      <a:pt x="0" y="2"/>
                      <a:pt x="0" y="2"/>
                      <a:pt x="0" y="2"/>
                    </a:cubicBezTo>
                    <a:cubicBezTo>
                      <a:pt x="0" y="2"/>
                      <a:pt x="0" y="3"/>
                      <a:pt x="1" y="3"/>
                    </a:cubicBezTo>
                    <a:cubicBezTo>
                      <a:pt x="1" y="4"/>
                      <a:pt x="1" y="4"/>
                      <a:pt x="1" y="4"/>
                    </a:cubicBezTo>
                    <a:cubicBezTo>
                      <a:pt x="2" y="4"/>
                      <a:pt x="2" y="4"/>
                      <a:pt x="2" y="4"/>
                    </a:cubicBezTo>
                    <a:cubicBezTo>
                      <a:pt x="2" y="3"/>
                      <a:pt x="2" y="3"/>
                      <a:pt x="2" y="3"/>
                    </a:cubicBezTo>
                    <a:cubicBezTo>
                      <a:pt x="3" y="3"/>
                      <a:pt x="3" y="3"/>
                      <a:pt x="3" y="2"/>
                    </a:cubicBezTo>
                    <a:cubicBezTo>
                      <a:pt x="3" y="2"/>
                      <a:pt x="2" y="2"/>
                      <a:pt x="2" y="1"/>
                    </a:cubicBezTo>
                    <a:cubicBezTo>
                      <a:pt x="2" y="1"/>
                      <a:pt x="2" y="1"/>
                      <a:pt x="2" y="1"/>
                    </a:cubicBezTo>
                    <a:cubicBezTo>
                      <a:pt x="2" y="1"/>
                      <a:pt x="1" y="1"/>
                      <a:pt x="1" y="0"/>
                    </a:cubicBezTo>
                  </a:path>
                </a:pathLst>
              </a:custGeom>
              <a:grpFill/>
              <a:ln w="12700">
                <a:solidFill>
                  <a:schemeClr val="bg1">
                    <a:lumMod val="65000"/>
                  </a:schemeClr>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grpSp>
        <p:nvGrpSpPr>
          <p:cNvPr id="24" name="Group 8"/>
          <p:cNvGrpSpPr>
            <a:grpSpLocks noChangeAspect="1"/>
          </p:cNvGrpSpPr>
          <p:nvPr/>
        </p:nvGrpSpPr>
        <p:grpSpPr bwMode="auto">
          <a:xfrm>
            <a:off x="1713254" y="3062035"/>
            <a:ext cx="453054" cy="496424"/>
            <a:chOff x="3437" y="2282"/>
            <a:chExt cx="679" cy="744"/>
          </a:xfrm>
          <a:solidFill>
            <a:srgbClr val="FFB850"/>
          </a:solidFill>
        </p:grpSpPr>
        <p:sp>
          <p:nvSpPr>
            <p:cNvPr id="25" name="Freeform 9"/>
            <p:cNvSpPr>
              <a:spLocks/>
            </p:cNvSpPr>
            <p:nvPr/>
          </p:nvSpPr>
          <p:spPr bwMode="auto">
            <a:xfrm>
              <a:off x="3595" y="2282"/>
              <a:ext cx="364" cy="379"/>
            </a:xfrm>
            <a:custGeom>
              <a:avLst/>
              <a:gdLst>
                <a:gd name="T0" fmla="*/ 50 w 152"/>
                <a:gd name="T1" fmla="*/ 147 h 159"/>
                <a:gd name="T2" fmla="*/ 39 w 152"/>
                <a:gd name="T3" fmla="*/ 147 h 159"/>
                <a:gd name="T4" fmla="*/ 76 w 152"/>
                <a:gd name="T5" fmla="*/ 159 h 159"/>
                <a:gd name="T6" fmla="*/ 114 w 152"/>
                <a:gd name="T7" fmla="*/ 147 h 159"/>
                <a:gd name="T8" fmla="*/ 103 w 152"/>
                <a:gd name="T9" fmla="*/ 147 h 159"/>
                <a:gd name="T10" fmla="*/ 152 w 152"/>
                <a:gd name="T11" fmla="*/ 76 h 159"/>
                <a:gd name="T12" fmla="*/ 76 w 152"/>
                <a:gd name="T13" fmla="*/ 0 h 159"/>
                <a:gd name="T14" fmla="*/ 0 w 152"/>
                <a:gd name="T15" fmla="*/ 76 h 159"/>
                <a:gd name="T16" fmla="*/ 50 w 152"/>
                <a:gd name="T17" fmla="*/ 14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59">
                  <a:moveTo>
                    <a:pt x="50" y="147"/>
                  </a:moveTo>
                  <a:cubicBezTo>
                    <a:pt x="39" y="147"/>
                    <a:pt x="39" y="147"/>
                    <a:pt x="39" y="147"/>
                  </a:cubicBezTo>
                  <a:cubicBezTo>
                    <a:pt x="39" y="152"/>
                    <a:pt x="53" y="159"/>
                    <a:pt x="76" y="159"/>
                  </a:cubicBezTo>
                  <a:cubicBezTo>
                    <a:pt x="99" y="159"/>
                    <a:pt x="113" y="152"/>
                    <a:pt x="114" y="147"/>
                  </a:cubicBezTo>
                  <a:cubicBezTo>
                    <a:pt x="103" y="147"/>
                    <a:pt x="103" y="147"/>
                    <a:pt x="103" y="147"/>
                  </a:cubicBezTo>
                  <a:cubicBezTo>
                    <a:pt x="131" y="136"/>
                    <a:pt x="152" y="108"/>
                    <a:pt x="152" y="76"/>
                  </a:cubicBezTo>
                  <a:cubicBezTo>
                    <a:pt x="152" y="34"/>
                    <a:pt x="118" y="0"/>
                    <a:pt x="76" y="0"/>
                  </a:cubicBezTo>
                  <a:cubicBezTo>
                    <a:pt x="34" y="0"/>
                    <a:pt x="0" y="34"/>
                    <a:pt x="0" y="76"/>
                  </a:cubicBezTo>
                  <a:cubicBezTo>
                    <a:pt x="0" y="108"/>
                    <a:pt x="21" y="136"/>
                    <a:pt x="5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6" name="Freeform 10"/>
            <p:cNvSpPr>
              <a:spLocks/>
            </p:cNvSpPr>
            <p:nvPr/>
          </p:nvSpPr>
          <p:spPr bwMode="auto">
            <a:xfrm>
              <a:off x="3437" y="2633"/>
              <a:ext cx="679" cy="393"/>
            </a:xfrm>
            <a:custGeom>
              <a:avLst/>
              <a:gdLst>
                <a:gd name="T0" fmla="*/ 222 w 284"/>
                <a:gd name="T1" fmla="*/ 0 h 165"/>
                <a:gd name="T2" fmla="*/ 188 w 284"/>
                <a:gd name="T3" fmla="*/ 0 h 165"/>
                <a:gd name="T4" fmla="*/ 154 w 284"/>
                <a:gd name="T5" fmla="*/ 19 h 165"/>
                <a:gd name="T6" fmla="*/ 154 w 284"/>
                <a:gd name="T7" fmla="*/ 134 h 165"/>
                <a:gd name="T8" fmla="*/ 143 w 284"/>
                <a:gd name="T9" fmla="*/ 146 h 165"/>
                <a:gd name="T10" fmla="*/ 131 w 284"/>
                <a:gd name="T11" fmla="*/ 134 h 165"/>
                <a:gd name="T12" fmla="*/ 131 w 284"/>
                <a:gd name="T13" fmla="*/ 19 h 165"/>
                <a:gd name="T14" fmla="*/ 97 w 284"/>
                <a:gd name="T15" fmla="*/ 0 h 165"/>
                <a:gd name="T16" fmla="*/ 63 w 284"/>
                <a:gd name="T17" fmla="*/ 0 h 165"/>
                <a:gd name="T18" fmla="*/ 0 w 284"/>
                <a:gd name="T19" fmla="*/ 86 h 165"/>
                <a:gd name="T20" fmla="*/ 0 w 284"/>
                <a:gd name="T21" fmla="*/ 165 h 165"/>
                <a:gd name="T22" fmla="*/ 284 w 284"/>
                <a:gd name="T23" fmla="*/ 165 h 165"/>
                <a:gd name="T24" fmla="*/ 284 w 284"/>
                <a:gd name="T25" fmla="*/ 86 h 165"/>
                <a:gd name="T26" fmla="*/ 222 w 284"/>
                <a:gd name="T2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165">
                  <a:moveTo>
                    <a:pt x="222" y="0"/>
                  </a:moveTo>
                  <a:cubicBezTo>
                    <a:pt x="188" y="0"/>
                    <a:pt x="188" y="0"/>
                    <a:pt x="188" y="0"/>
                  </a:cubicBezTo>
                  <a:cubicBezTo>
                    <a:pt x="188" y="10"/>
                    <a:pt x="172" y="17"/>
                    <a:pt x="154" y="19"/>
                  </a:cubicBezTo>
                  <a:cubicBezTo>
                    <a:pt x="154" y="134"/>
                    <a:pt x="154" y="134"/>
                    <a:pt x="154" y="134"/>
                  </a:cubicBezTo>
                  <a:cubicBezTo>
                    <a:pt x="154" y="140"/>
                    <a:pt x="149" y="146"/>
                    <a:pt x="143" y="146"/>
                  </a:cubicBezTo>
                  <a:cubicBezTo>
                    <a:pt x="136" y="146"/>
                    <a:pt x="131" y="140"/>
                    <a:pt x="131" y="134"/>
                  </a:cubicBezTo>
                  <a:cubicBezTo>
                    <a:pt x="131" y="19"/>
                    <a:pt x="131" y="19"/>
                    <a:pt x="131" y="19"/>
                  </a:cubicBezTo>
                  <a:cubicBezTo>
                    <a:pt x="113" y="17"/>
                    <a:pt x="97" y="11"/>
                    <a:pt x="97" y="0"/>
                  </a:cubicBezTo>
                  <a:cubicBezTo>
                    <a:pt x="63" y="0"/>
                    <a:pt x="63" y="0"/>
                    <a:pt x="63" y="0"/>
                  </a:cubicBezTo>
                  <a:cubicBezTo>
                    <a:pt x="28" y="0"/>
                    <a:pt x="0" y="39"/>
                    <a:pt x="0" y="86"/>
                  </a:cubicBezTo>
                  <a:cubicBezTo>
                    <a:pt x="0" y="165"/>
                    <a:pt x="0" y="165"/>
                    <a:pt x="0" y="165"/>
                  </a:cubicBezTo>
                  <a:cubicBezTo>
                    <a:pt x="284" y="165"/>
                    <a:pt x="284" y="165"/>
                    <a:pt x="284" y="165"/>
                  </a:cubicBezTo>
                  <a:cubicBezTo>
                    <a:pt x="284" y="86"/>
                    <a:pt x="284" y="86"/>
                    <a:pt x="284" y="86"/>
                  </a:cubicBezTo>
                  <a:cubicBezTo>
                    <a:pt x="284" y="39"/>
                    <a:pt x="256"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27" name="Group 13"/>
          <p:cNvGrpSpPr>
            <a:grpSpLocks noChangeAspect="1"/>
          </p:cNvGrpSpPr>
          <p:nvPr/>
        </p:nvGrpSpPr>
        <p:grpSpPr bwMode="auto">
          <a:xfrm>
            <a:off x="3445866" y="3081649"/>
            <a:ext cx="548745" cy="555223"/>
            <a:chOff x="2426" y="2781"/>
            <a:chExt cx="593" cy="600"/>
          </a:xfrm>
          <a:solidFill>
            <a:srgbClr val="01ACBE"/>
          </a:solidFill>
        </p:grpSpPr>
        <p:sp>
          <p:nvSpPr>
            <p:cNvPr id="28" name="Freeform 14"/>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9"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30" name="Group 18"/>
          <p:cNvGrpSpPr>
            <a:grpSpLocks noChangeAspect="1"/>
          </p:cNvGrpSpPr>
          <p:nvPr/>
        </p:nvGrpSpPr>
        <p:grpSpPr bwMode="auto">
          <a:xfrm>
            <a:off x="8210363" y="3080923"/>
            <a:ext cx="480351" cy="447599"/>
            <a:chOff x="3802" y="2858"/>
            <a:chExt cx="616" cy="574"/>
          </a:xfrm>
          <a:solidFill>
            <a:srgbClr val="E87071"/>
          </a:solidFill>
        </p:grpSpPr>
        <p:sp>
          <p:nvSpPr>
            <p:cNvPr id="31"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2"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3"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4"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5" name="Freeform 23"/>
            <p:cNvSpPr>
              <a:spLocks/>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36" name="Group 26"/>
          <p:cNvGrpSpPr>
            <a:grpSpLocks noChangeAspect="1"/>
          </p:cNvGrpSpPr>
          <p:nvPr/>
        </p:nvGrpSpPr>
        <p:grpSpPr bwMode="auto">
          <a:xfrm>
            <a:off x="9894736" y="3135878"/>
            <a:ext cx="752143" cy="372881"/>
            <a:chOff x="5676" y="2597"/>
            <a:chExt cx="1061" cy="526"/>
          </a:xfrm>
          <a:solidFill>
            <a:srgbClr val="00AF92"/>
          </a:solidFill>
        </p:grpSpPr>
        <p:sp>
          <p:nvSpPr>
            <p:cNvPr id="37" name="Freeform 27"/>
            <p:cNvSpPr>
              <a:spLocks/>
            </p:cNvSpPr>
            <p:nvPr/>
          </p:nvSpPr>
          <p:spPr bwMode="auto">
            <a:xfrm>
              <a:off x="5747" y="2597"/>
              <a:ext cx="181" cy="115"/>
            </a:xfrm>
            <a:custGeom>
              <a:avLst/>
              <a:gdLst>
                <a:gd name="T0" fmla="*/ 25 w 76"/>
                <a:gd name="T1" fmla="*/ 48 h 48"/>
                <a:gd name="T2" fmla="*/ 64 w 76"/>
                <a:gd name="T3" fmla="*/ 44 h 48"/>
                <a:gd name="T4" fmla="*/ 76 w 76"/>
                <a:gd name="T5" fmla="*/ 13 h 48"/>
                <a:gd name="T6" fmla="*/ 39 w 76"/>
                <a:gd name="T7" fmla="*/ 15 h 48"/>
                <a:gd name="T8" fmla="*/ 23 w 76"/>
                <a:gd name="T9" fmla="*/ 10 h 48"/>
                <a:gd name="T10" fmla="*/ 7 w 76"/>
                <a:gd name="T11" fmla="*/ 20 h 48"/>
                <a:gd name="T12" fmla="*/ 25 w 76"/>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76" h="48">
                  <a:moveTo>
                    <a:pt x="25" y="48"/>
                  </a:moveTo>
                  <a:cubicBezTo>
                    <a:pt x="64" y="44"/>
                    <a:pt x="64" y="44"/>
                    <a:pt x="64" y="44"/>
                  </a:cubicBezTo>
                  <a:cubicBezTo>
                    <a:pt x="66" y="36"/>
                    <a:pt x="69" y="26"/>
                    <a:pt x="76" y="13"/>
                  </a:cubicBezTo>
                  <a:cubicBezTo>
                    <a:pt x="76" y="13"/>
                    <a:pt x="70" y="0"/>
                    <a:pt x="39" y="15"/>
                  </a:cubicBezTo>
                  <a:cubicBezTo>
                    <a:pt x="39" y="15"/>
                    <a:pt x="32" y="14"/>
                    <a:pt x="23" y="10"/>
                  </a:cubicBezTo>
                  <a:cubicBezTo>
                    <a:pt x="23" y="10"/>
                    <a:pt x="0" y="4"/>
                    <a:pt x="7" y="20"/>
                  </a:cubicBezTo>
                  <a:lnTo>
                    <a:pt x="25"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8" name="Freeform 28"/>
            <p:cNvSpPr>
              <a:spLocks noEditPoints="1"/>
            </p:cNvSpPr>
            <p:nvPr/>
          </p:nvSpPr>
          <p:spPr bwMode="auto">
            <a:xfrm>
              <a:off x="5759" y="2613"/>
              <a:ext cx="169" cy="101"/>
            </a:xfrm>
            <a:custGeom>
              <a:avLst/>
              <a:gdLst>
                <a:gd name="T0" fmla="*/ 20 w 71"/>
                <a:gd name="T1" fmla="*/ 42 h 42"/>
                <a:gd name="T2" fmla="*/ 2 w 71"/>
                <a:gd name="T3" fmla="*/ 13 h 42"/>
                <a:gd name="T4" fmla="*/ 1 w 71"/>
                <a:gd name="T5" fmla="*/ 4 h 42"/>
                <a:gd name="T6" fmla="*/ 10 w 71"/>
                <a:gd name="T7" fmla="*/ 1 h 42"/>
                <a:gd name="T8" fmla="*/ 18 w 71"/>
                <a:gd name="T9" fmla="*/ 2 h 42"/>
                <a:gd name="T10" fmla="*/ 18 w 71"/>
                <a:gd name="T11" fmla="*/ 2 h 42"/>
                <a:gd name="T12" fmla="*/ 34 w 71"/>
                <a:gd name="T13" fmla="*/ 8 h 42"/>
                <a:gd name="T14" fmla="*/ 59 w 71"/>
                <a:gd name="T15" fmla="*/ 0 h 42"/>
                <a:gd name="T16" fmla="*/ 71 w 71"/>
                <a:gd name="T17" fmla="*/ 6 h 42"/>
                <a:gd name="T18" fmla="*/ 71 w 71"/>
                <a:gd name="T19" fmla="*/ 6 h 42"/>
                <a:gd name="T20" fmla="*/ 71 w 71"/>
                <a:gd name="T21" fmla="*/ 6 h 42"/>
                <a:gd name="T22" fmla="*/ 60 w 71"/>
                <a:gd name="T23" fmla="*/ 37 h 42"/>
                <a:gd name="T24" fmla="*/ 60 w 71"/>
                <a:gd name="T25" fmla="*/ 37 h 42"/>
                <a:gd name="T26" fmla="*/ 20 w 71"/>
                <a:gd name="T27" fmla="*/ 42 h 42"/>
                <a:gd name="T28" fmla="*/ 10 w 71"/>
                <a:gd name="T29" fmla="*/ 2 h 42"/>
                <a:gd name="T30" fmla="*/ 2 w 71"/>
                <a:gd name="T31" fmla="*/ 5 h 42"/>
                <a:gd name="T32" fmla="*/ 3 w 71"/>
                <a:gd name="T33" fmla="*/ 13 h 42"/>
                <a:gd name="T34" fmla="*/ 20 w 71"/>
                <a:gd name="T35" fmla="*/ 40 h 42"/>
                <a:gd name="T36" fmla="*/ 59 w 71"/>
                <a:gd name="T37" fmla="*/ 36 h 42"/>
                <a:gd name="T38" fmla="*/ 70 w 71"/>
                <a:gd name="T39" fmla="*/ 6 h 42"/>
                <a:gd name="T40" fmla="*/ 59 w 71"/>
                <a:gd name="T41" fmla="*/ 1 h 42"/>
                <a:gd name="T42" fmla="*/ 34 w 71"/>
                <a:gd name="T43" fmla="*/ 9 h 42"/>
                <a:gd name="T44" fmla="*/ 34 w 71"/>
                <a:gd name="T45" fmla="*/ 9 h 42"/>
                <a:gd name="T46" fmla="*/ 34 w 71"/>
                <a:gd name="T47" fmla="*/ 9 h 42"/>
                <a:gd name="T48" fmla="*/ 18 w 71"/>
                <a:gd name="T49" fmla="*/ 3 h 42"/>
                <a:gd name="T50" fmla="*/ 10 w 71"/>
                <a:gd name="T51"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42">
                  <a:moveTo>
                    <a:pt x="20" y="42"/>
                  </a:moveTo>
                  <a:cubicBezTo>
                    <a:pt x="2" y="13"/>
                    <a:pt x="2" y="13"/>
                    <a:pt x="2" y="13"/>
                  </a:cubicBezTo>
                  <a:cubicBezTo>
                    <a:pt x="0" y="9"/>
                    <a:pt x="0" y="6"/>
                    <a:pt x="1" y="4"/>
                  </a:cubicBezTo>
                  <a:cubicBezTo>
                    <a:pt x="3" y="2"/>
                    <a:pt x="6" y="1"/>
                    <a:pt x="10" y="1"/>
                  </a:cubicBezTo>
                  <a:cubicBezTo>
                    <a:pt x="14" y="1"/>
                    <a:pt x="18" y="2"/>
                    <a:pt x="18" y="2"/>
                  </a:cubicBezTo>
                  <a:cubicBezTo>
                    <a:pt x="18" y="2"/>
                    <a:pt x="18" y="2"/>
                    <a:pt x="18" y="2"/>
                  </a:cubicBezTo>
                  <a:cubicBezTo>
                    <a:pt x="26" y="6"/>
                    <a:pt x="33" y="7"/>
                    <a:pt x="34" y="8"/>
                  </a:cubicBezTo>
                  <a:cubicBezTo>
                    <a:pt x="44" y="3"/>
                    <a:pt x="52" y="0"/>
                    <a:pt x="59" y="0"/>
                  </a:cubicBezTo>
                  <a:cubicBezTo>
                    <a:pt x="69" y="0"/>
                    <a:pt x="71" y="6"/>
                    <a:pt x="71" y="6"/>
                  </a:cubicBezTo>
                  <a:cubicBezTo>
                    <a:pt x="71" y="6"/>
                    <a:pt x="71" y="6"/>
                    <a:pt x="71" y="6"/>
                  </a:cubicBezTo>
                  <a:cubicBezTo>
                    <a:pt x="71" y="6"/>
                    <a:pt x="71" y="6"/>
                    <a:pt x="71" y="6"/>
                  </a:cubicBezTo>
                  <a:cubicBezTo>
                    <a:pt x="66" y="17"/>
                    <a:pt x="62" y="28"/>
                    <a:pt x="60" y="37"/>
                  </a:cubicBezTo>
                  <a:cubicBezTo>
                    <a:pt x="60" y="37"/>
                    <a:pt x="60" y="37"/>
                    <a:pt x="60" y="37"/>
                  </a:cubicBezTo>
                  <a:lnTo>
                    <a:pt x="20" y="42"/>
                  </a:lnTo>
                  <a:close/>
                  <a:moveTo>
                    <a:pt x="10" y="2"/>
                  </a:moveTo>
                  <a:cubicBezTo>
                    <a:pt x="7" y="2"/>
                    <a:pt x="4" y="3"/>
                    <a:pt x="2" y="5"/>
                  </a:cubicBezTo>
                  <a:cubicBezTo>
                    <a:pt x="1" y="7"/>
                    <a:pt x="1" y="9"/>
                    <a:pt x="3" y="13"/>
                  </a:cubicBezTo>
                  <a:cubicBezTo>
                    <a:pt x="20" y="40"/>
                    <a:pt x="20" y="40"/>
                    <a:pt x="20" y="40"/>
                  </a:cubicBezTo>
                  <a:cubicBezTo>
                    <a:pt x="59" y="36"/>
                    <a:pt x="59" y="36"/>
                    <a:pt x="59" y="36"/>
                  </a:cubicBezTo>
                  <a:cubicBezTo>
                    <a:pt x="61" y="27"/>
                    <a:pt x="64" y="17"/>
                    <a:pt x="70" y="6"/>
                  </a:cubicBezTo>
                  <a:cubicBezTo>
                    <a:pt x="70" y="5"/>
                    <a:pt x="67" y="1"/>
                    <a:pt x="59" y="1"/>
                  </a:cubicBezTo>
                  <a:cubicBezTo>
                    <a:pt x="52" y="1"/>
                    <a:pt x="44" y="4"/>
                    <a:pt x="34" y="9"/>
                  </a:cubicBezTo>
                  <a:cubicBezTo>
                    <a:pt x="34" y="9"/>
                    <a:pt x="34" y="9"/>
                    <a:pt x="34" y="9"/>
                  </a:cubicBezTo>
                  <a:cubicBezTo>
                    <a:pt x="34" y="9"/>
                    <a:pt x="34" y="9"/>
                    <a:pt x="34" y="9"/>
                  </a:cubicBezTo>
                  <a:cubicBezTo>
                    <a:pt x="34" y="9"/>
                    <a:pt x="27" y="8"/>
                    <a:pt x="18" y="3"/>
                  </a:cubicBezTo>
                  <a:cubicBezTo>
                    <a:pt x="17" y="3"/>
                    <a:pt x="14"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9" name="Freeform 29"/>
            <p:cNvSpPr>
              <a:spLocks/>
            </p:cNvSpPr>
            <p:nvPr/>
          </p:nvSpPr>
          <p:spPr bwMode="auto">
            <a:xfrm>
              <a:off x="5795" y="2709"/>
              <a:ext cx="119" cy="43"/>
            </a:xfrm>
            <a:custGeom>
              <a:avLst/>
              <a:gdLst>
                <a:gd name="T0" fmla="*/ 41 w 50"/>
                <a:gd name="T1" fmla="*/ 0 h 18"/>
                <a:gd name="T2" fmla="*/ 7 w 50"/>
                <a:gd name="T3" fmla="*/ 4 h 18"/>
                <a:gd name="T4" fmla="*/ 1 w 50"/>
                <a:gd name="T5" fmla="*/ 12 h 18"/>
                <a:gd name="T6" fmla="*/ 8 w 50"/>
                <a:gd name="T7" fmla="*/ 17 h 18"/>
                <a:gd name="T8" fmla="*/ 43 w 50"/>
                <a:gd name="T9" fmla="*/ 14 h 18"/>
                <a:gd name="T10" fmla="*/ 49 w 50"/>
                <a:gd name="T11" fmla="*/ 6 h 18"/>
                <a:gd name="T12" fmla="*/ 41 w 5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50" h="18">
                  <a:moveTo>
                    <a:pt x="41" y="0"/>
                  </a:moveTo>
                  <a:cubicBezTo>
                    <a:pt x="7" y="4"/>
                    <a:pt x="7" y="4"/>
                    <a:pt x="7" y="4"/>
                  </a:cubicBezTo>
                  <a:cubicBezTo>
                    <a:pt x="3" y="5"/>
                    <a:pt x="0" y="8"/>
                    <a:pt x="1" y="12"/>
                  </a:cubicBezTo>
                  <a:cubicBezTo>
                    <a:pt x="1" y="15"/>
                    <a:pt x="5" y="18"/>
                    <a:pt x="8" y="17"/>
                  </a:cubicBezTo>
                  <a:cubicBezTo>
                    <a:pt x="43" y="14"/>
                    <a:pt x="43" y="14"/>
                    <a:pt x="43" y="14"/>
                  </a:cubicBezTo>
                  <a:cubicBezTo>
                    <a:pt x="47" y="13"/>
                    <a:pt x="50" y="10"/>
                    <a:pt x="49" y="6"/>
                  </a:cubicBezTo>
                  <a:cubicBezTo>
                    <a:pt x="49" y="3"/>
                    <a:pt x="45"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0" name="Freeform 30"/>
            <p:cNvSpPr>
              <a:spLocks noEditPoints="1"/>
            </p:cNvSpPr>
            <p:nvPr/>
          </p:nvSpPr>
          <p:spPr bwMode="auto">
            <a:xfrm>
              <a:off x="5795" y="2707"/>
              <a:ext cx="119" cy="45"/>
            </a:xfrm>
            <a:custGeom>
              <a:avLst/>
              <a:gdLst>
                <a:gd name="T0" fmla="*/ 8 w 50"/>
                <a:gd name="T1" fmla="*/ 19 h 19"/>
                <a:gd name="T2" fmla="*/ 0 w 50"/>
                <a:gd name="T3" fmla="*/ 13 h 19"/>
                <a:gd name="T4" fmla="*/ 2 w 50"/>
                <a:gd name="T5" fmla="*/ 7 h 19"/>
                <a:gd name="T6" fmla="*/ 7 w 50"/>
                <a:gd name="T7" fmla="*/ 5 h 19"/>
                <a:gd name="T8" fmla="*/ 41 w 50"/>
                <a:gd name="T9" fmla="*/ 1 h 19"/>
                <a:gd name="T10" fmla="*/ 50 w 50"/>
                <a:gd name="T11" fmla="*/ 7 h 19"/>
                <a:gd name="T12" fmla="*/ 48 w 50"/>
                <a:gd name="T13" fmla="*/ 12 h 19"/>
                <a:gd name="T14" fmla="*/ 43 w 50"/>
                <a:gd name="T15" fmla="*/ 15 h 19"/>
                <a:gd name="T16" fmla="*/ 9 w 50"/>
                <a:gd name="T17" fmla="*/ 19 h 19"/>
                <a:gd name="T18" fmla="*/ 8 w 50"/>
                <a:gd name="T19" fmla="*/ 19 h 19"/>
                <a:gd name="T20" fmla="*/ 42 w 50"/>
                <a:gd name="T21" fmla="*/ 2 h 19"/>
                <a:gd name="T22" fmla="*/ 41 w 50"/>
                <a:gd name="T23" fmla="*/ 2 h 19"/>
                <a:gd name="T24" fmla="*/ 7 w 50"/>
                <a:gd name="T25" fmla="*/ 6 h 19"/>
                <a:gd name="T26" fmla="*/ 3 w 50"/>
                <a:gd name="T27" fmla="*/ 8 h 19"/>
                <a:gd name="T28" fmla="*/ 1 w 50"/>
                <a:gd name="T29" fmla="*/ 12 h 19"/>
                <a:gd name="T30" fmla="*/ 8 w 50"/>
                <a:gd name="T31" fmla="*/ 18 h 19"/>
                <a:gd name="T32" fmla="*/ 43 w 50"/>
                <a:gd name="T33" fmla="*/ 14 h 19"/>
                <a:gd name="T34" fmla="*/ 47 w 50"/>
                <a:gd name="T35" fmla="*/ 12 h 19"/>
                <a:gd name="T36" fmla="*/ 49 w 50"/>
                <a:gd name="T37" fmla="*/ 7 h 19"/>
                <a:gd name="T38" fmla="*/ 42 w 50"/>
                <a:gd name="T3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19">
                  <a:moveTo>
                    <a:pt x="8" y="19"/>
                  </a:moveTo>
                  <a:cubicBezTo>
                    <a:pt x="4" y="19"/>
                    <a:pt x="0" y="16"/>
                    <a:pt x="0" y="13"/>
                  </a:cubicBezTo>
                  <a:cubicBezTo>
                    <a:pt x="0" y="11"/>
                    <a:pt x="0" y="9"/>
                    <a:pt x="2" y="7"/>
                  </a:cubicBezTo>
                  <a:cubicBezTo>
                    <a:pt x="3" y="6"/>
                    <a:pt x="5" y="5"/>
                    <a:pt x="7" y="5"/>
                  </a:cubicBezTo>
                  <a:cubicBezTo>
                    <a:pt x="41" y="1"/>
                    <a:pt x="41" y="1"/>
                    <a:pt x="41" y="1"/>
                  </a:cubicBezTo>
                  <a:cubicBezTo>
                    <a:pt x="45" y="0"/>
                    <a:pt x="49" y="3"/>
                    <a:pt x="50" y="7"/>
                  </a:cubicBezTo>
                  <a:cubicBezTo>
                    <a:pt x="50" y="9"/>
                    <a:pt x="49" y="11"/>
                    <a:pt x="48" y="12"/>
                  </a:cubicBezTo>
                  <a:cubicBezTo>
                    <a:pt x="47" y="14"/>
                    <a:pt x="45" y="15"/>
                    <a:pt x="43" y="15"/>
                  </a:cubicBezTo>
                  <a:cubicBezTo>
                    <a:pt x="9" y="19"/>
                    <a:pt x="9" y="19"/>
                    <a:pt x="9" y="19"/>
                  </a:cubicBezTo>
                  <a:cubicBezTo>
                    <a:pt x="8" y="19"/>
                    <a:pt x="8" y="19"/>
                    <a:pt x="8" y="19"/>
                  </a:cubicBezTo>
                  <a:close/>
                  <a:moveTo>
                    <a:pt x="42" y="2"/>
                  </a:moveTo>
                  <a:cubicBezTo>
                    <a:pt x="42" y="2"/>
                    <a:pt x="42" y="2"/>
                    <a:pt x="41" y="2"/>
                  </a:cubicBezTo>
                  <a:cubicBezTo>
                    <a:pt x="7" y="6"/>
                    <a:pt x="7" y="6"/>
                    <a:pt x="7" y="6"/>
                  </a:cubicBezTo>
                  <a:cubicBezTo>
                    <a:pt x="5" y="6"/>
                    <a:pt x="4" y="7"/>
                    <a:pt x="3" y="8"/>
                  </a:cubicBezTo>
                  <a:cubicBezTo>
                    <a:pt x="1" y="9"/>
                    <a:pt x="1" y="11"/>
                    <a:pt x="1" y="12"/>
                  </a:cubicBezTo>
                  <a:cubicBezTo>
                    <a:pt x="2" y="16"/>
                    <a:pt x="5" y="18"/>
                    <a:pt x="8" y="18"/>
                  </a:cubicBezTo>
                  <a:cubicBezTo>
                    <a:pt x="43" y="14"/>
                    <a:pt x="43" y="14"/>
                    <a:pt x="43" y="14"/>
                  </a:cubicBezTo>
                  <a:cubicBezTo>
                    <a:pt x="45" y="14"/>
                    <a:pt x="46" y="13"/>
                    <a:pt x="47" y="12"/>
                  </a:cubicBezTo>
                  <a:cubicBezTo>
                    <a:pt x="48" y="10"/>
                    <a:pt x="49" y="9"/>
                    <a:pt x="49" y="7"/>
                  </a:cubicBezTo>
                  <a:cubicBezTo>
                    <a:pt x="48" y="4"/>
                    <a:pt x="45" y="2"/>
                    <a:pt x="4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1" name="Freeform 31"/>
            <p:cNvSpPr>
              <a:spLocks noEditPoints="1"/>
            </p:cNvSpPr>
            <p:nvPr/>
          </p:nvSpPr>
          <p:spPr bwMode="auto">
            <a:xfrm>
              <a:off x="5676" y="2752"/>
              <a:ext cx="424" cy="371"/>
            </a:xfrm>
            <a:custGeom>
              <a:avLst/>
              <a:gdLst>
                <a:gd name="T0" fmla="*/ 153 w 178"/>
                <a:gd name="T1" fmla="*/ 137 h 155"/>
                <a:gd name="T2" fmla="*/ 157 w 178"/>
                <a:gd name="T3" fmla="*/ 137 h 155"/>
                <a:gd name="T4" fmla="*/ 165 w 178"/>
                <a:gd name="T5" fmla="*/ 138 h 155"/>
                <a:gd name="T6" fmla="*/ 168 w 178"/>
                <a:gd name="T7" fmla="*/ 139 h 155"/>
                <a:gd name="T8" fmla="*/ 176 w 178"/>
                <a:gd name="T9" fmla="*/ 135 h 155"/>
                <a:gd name="T10" fmla="*/ 172 w 178"/>
                <a:gd name="T11" fmla="*/ 128 h 155"/>
                <a:gd name="T12" fmla="*/ 166 w 178"/>
                <a:gd name="T13" fmla="*/ 105 h 155"/>
                <a:gd name="T14" fmla="*/ 134 w 178"/>
                <a:gd name="T15" fmla="*/ 34 h 155"/>
                <a:gd name="T16" fmla="*/ 95 w 178"/>
                <a:gd name="T17" fmla="*/ 2 h 155"/>
                <a:gd name="T18" fmla="*/ 94 w 178"/>
                <a:gd name="T19" fmla="*/ 0 h 155"/>
                <a:gd name="T20" fmla="*/ 58 w 178"/>
                <a:gd name="T21" fmla="*/ 4 h 155"/>
                <a:gd name="T22" fmla="*/ 35 w 178"/>
                <a:gd name="T23" fmla="*/ 37 h 155"/>
                <a:gd name="T24" fmla="*/ 21 w 178"/>
                <a:gd name="T25" fmla="*/ 133 h 155"/>
                <a:gd name="T26" fmla="*/ 15 w 178"/>
                <a:gd name="T27" fmla="*/ 148 h 155"/>
                <a:gd name="T28" fmla="*/ 15 w 178"/>
                <a:gd name="T29" fmla="*/ 153 h 155"/>
                <a:gd name="T30" fmla="*/ 24 w 178"/>
                <a:gd name="T31" fmla="*/ 153 h 155"/>
                <a:gd name="T32" fmla="*/ 36 w 178"/>
                <a:gd name="T33" fmla="*/ 150 h 155"/>
                <a:gd name="T34" fmla="*/ 36 w 178"/>
                <a:gd name="T35" fmla="*/ 150 h 155"/>
                <a:gd name="T36" fmla="*/ 36 w 178"/>
                <a:gd name="T37" fmla="*/ 150 h 155"/>
                <a:gd name="T38" fmla="*/ 68 w 178"/>
                <a:gd name="T39" fmla="*/ 153 h 155"/>
                <a:gd name="T40" fmla="*/ 153 w 178"/>
                <a:gd name="T41" fmla="*/ 137 h 155"/>
                <a:gd name="T42" fmla="*/ 67 w 178"/>
                <a:gd name="T43" fmla="*/ 57 h 155"/>
                <a:gd name="T44" fmla="*/ 81 w 178"/>
                <a:gd name="T45" fmla="*/ 50 h 155"/>
                <a:gd name="T46" fmla="*/ 80 w 178"/>
                <a:gd name="T47" fmla="*/ 42 h 155"/>
                <a:gd name="T48" fmla="*/ 86 w 178"/>
                <a:gd name="T49" fmla="*/ 41 h 155"/>
                <a:gd name="T50" fmla="*/ 88 w 178"/>
                <a:gd name="T51" fmla="*/ 49 h 155"/>
                <a:gd name="T52" fmla="*/ 102 w 178"/>
                <a:gd name="T53" fmla="*/ 50 h 155"/>
                <a:gd name="T54" fmla="*/ 100 w 178"/>
                <a:gd name="T55" fmla="*/ 55 h 155"/>
                <a:gd name="T56" fmla="*/ 75 w 178"/>
                <a:gd name="T57" fmla="*/ 62 h 155"/>
                <a:gd name="T58" fmla="*/ 92 w 178"/>
                <a:gd name="T59" fmla="*/ 70 h 155"/>
                <a:gd name="T60" fmla="*/ 106 w 178"/>
                <a:gd name="T61" fmla="*/ 92 h 155"/>
                <a:gd name="T62" fmla="*/ 93 w 178"/>
                <a:gd name="T63" fmla="*/ 98 h 155"/>
                <a:gd name="T64" fmla="*/ 94 w 178"/>
                <a:gd name="T65" fmla="*/ 106 h 155"/>
                <a:gd name="T66" fmla="*/ 87 w 178"/>
                <a:gd name="T67" fmla="*/ 107 h 155"/>
                <a:gd name="T68" fmla="*/ 86 w 178"/>
                <a:gd name="T69" fmla="*/ 99 h 155"/>
                <a:gd name="T70" fmla="*/ 69 w 178"/>
                <a:gd name="T71" fmla="*/ 97 h 155"/>
                <a:gd name="T72" fmla="*/ 70 w 178"/>
                <a:gd name="T73" fmla="*/ 92 h 155"/>
                <a:gd name="T74" fmla="*/ 97 w 178"/>
                <a:gd name="T75" fmla="*/ 90 h 155"/>
                <a:gd name="T76" fmla="*/ 93 w 178"/>
                <a:gd name="T77" fmla="*/ 78 h 155"/>
                <a:gd name="T78" fmla="*/ 78 w 178"/>
                <a:gd name="T79" fmla="*/ 74 h 155"/>
                <a:gd name="T80" fmla="*/ 67 w 178"/>
                <a:gd name="T81" fmla="*/ 5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155">
                  <a:moveTo>
                    <a:pt x="153" y="137"/>
                  </a:moveTo>
                  <a:cubicBezTo>
                    <a:pt x="153" y="137"/>
                    <a:pt x="154" y="137"/>
                    <a:pt x="157" y="137"/>
                  </a:cubicBezTo>
                  <a:cubicBezTo>
                    <a:pt x="160" y="137"/>
                    <a:pt x="162" y="137"/>
                    <a:pt x="165" y="138"/>
                  </a:cubicBezTo>
                  <a:cubicBezTo>
                    <a:pt x="165" y="138"/>
                    <a:pt x="166" y="139"/>
                    <a:pt x="168" y="139"/>
                  </a:cubicBezTo>
                  <a:cubicBezTo>
                    <a:pt x="172" y="139"/>
                    <a:pt x="174" y="137"/>
                    <a:pt x="176" y="135"/>
                  </a:cubicBezTo>
                  <a:cubicBezTo>
                    <a:pt x="176" y="135"/>
                    <a:pt x="178" y="132"/>
                    <a:pt x="172" y="128"/>
                  </a:cubicBezTo>
                  <a:cubicBezTo>
                    <a:pt x="172" y="128"/>
                    <a:pt x="162" y="123"/>
                    <a:pt x="166" y="105"/>
                  </a:cubicBezTo>
                  <a:cubicBezTo>
                    <a:pt x="166" y="105"/>
                    <a:pt x="171" y="57"/>
                    <a:pt x="134" y="34"/>
                  </a:cubicBezTo>
                  <a:cubicBezTo>
                    <a:pt x="133" y="33"/>
                    <a:pt x="96" y="10"/>
                    <a:pt x="95" y="2"/>
                  </a:cubicBezTo>
                  <a:cubicBezTo>
                    <a:pt x="95" y="2"/>
                    <a:pt x="95" y="1"/>
                    <a:pt x="94" y="0"/>
                  </a:cubicBezTo>
                  <a:cubicBezTo>
                    <a:pt x="58" y="4"/>
                    <a:pt x="58" y="4"/>
                    <a:pt x="58" y="4"/>
                  </a:cubicBezTo>
                  <a:cubicBezTo>
                    <a:pt x="54" y="12"/>
                    <a:pt x="46" y="24"/>
                    <a:pt x="35" y="37"/>
                  </a:cubicBezTo>
                  <a:cubicBezTo>
                    <a:pt x="35" y="37"/>
                    <a:pt x="0" y="78"/>
                    <a:pt x="21" y="133"/>
                  </a:cubicBezTo>
                  <a:cubicBezTo>
                    <a:pt x="21" y="134"/>
                    <a:pt x="22" y="137"/>
                    <a:pt x="15" y="148"/>
                  </a:cubicBezTo>
                  <a:cubicBezTo>
                    <a:pt x="15" y="148"/>
                    <a:pt x="14" y="151"/>
                    <a:pt x="15" y="153"/>
                  </a:cubicBezTo>
                  <a:cubicBezTo>
                    <a:pt x="16" y="155"/>
                    <a:pt x="19" y="155"/>
                    <a:pt x="24" y="153"/>
                  </a:cubicBezTo>
                  <a:cubicBezTo>
                    <a:pt x="24" y="153"/>
                    <a:pt x="28" y="151"/>
                    <a:pt x="36" y="150"/>
                  </a:cubicBezTo>
                  <a:cubicBezTo>
                    <a:pt x="36" y="150"/>
                    <a:pt x="36" y="150"/>
                    <a:pt x="36" y="150"/>
                  </a:cubicBezTo>
                  <a:cubicBezTo>
                    <a:pt x="36" y="150"/>
                    <a:pt x="36" y="150"/>
                    <a:pt x="36" y="150"/>
                  </a:cubicBezTo>
                  <a:cubicBezTo>
                    <a:pt x="36" y="150"/>
                    <a:pt x="49" y="153"/>
                    <a:pt x="68" y="153"/>
                  </a:cubicBezTo>
                  <a:cubicBezTo>
                    <a:pt x="88" y="153"/>
                    <a:pt x="119" y="150"/>
                    <a:pt x="153" y="137"/>
                  </a:cubicBezTo>
                  <a:close/>
                  <a:moveTo>
                    <a:pt x="67" y="57"/>
                  </a:moveTo>
                  <a:cubicBezTo>
                    <a:pt x="67" y="57"/>
                    <a:pt x="69" y="52"/>
                    <a:pt x="81" y="50"/>
                  </a:cubicBezTo>
                  <a:cubicBezTo>
                    <a:pt x="80" y="42"/>
                    <a:pt x="80" y="42"/>
                    <a:pt x="80" y="42"/>
                  </a:cubicBezTo>
                  <a:cubicBezTo>
                    <a:pt x="86" y="41"/>
                    <a:pt x="86" y="41"/>
                    <a:pt x="86" y="41"/>
                  </a:cubicBezTo>
                  <a:cubicBezTo>
                    <a:pt x="88" y="49"/>
                    <a:pt x="88" y="49"/>
                    <a:pt x="88" y="49"/>
                  </a:cubicBezTo>
                  <a:cubicBezTo>
                    <a:pt x="88" y="49"/>
                    <a:pt x="96" y="48"/>
                    <a:pt x="102" y="50"/>
                  </a:cubicBezTo>
                  <a:cubicBezTo>
                    <a:pt x="100" y="55"/>
                    <a:pt x="100" y="55"/>
                    <a:pt x="100" y="55"/>
                  </a:cubicBezTo>
                  <a:cubicBezTo>
                    <a:pt x="100" y="55"/>
                    <a:pt x="78" y="52"/>
                    <a:pt x="75" y="62"/>
                  </a:cubicBezTo>
                  <a:cubicBezTo>
                    <a:pt x="75" y="62"/>
                    <a:pt x="73" y="69"/>
                    <a:pt x="92" y="70"/>
                  </a:cubicBezTo>
                  <a:cubicBezTo>
                    <a:pt x="92" y="70"/>
                    <a:pt x="119" y="73"/>
                    <a:pt x="106" y="92"/>
                  </a:cubicBezTo>
                  <a:cubicBezTo>
                    <a:pt x="106" y="92"/>
                    <a:pt x="102" y="97"/>
                    <a:pt x="93" y="98"/>
                  </a:cubicBezTo>
                  <a:cubicBezTo>
                    <a:pt x="94" y="106"/>
                    <a:pt x="94" y="106"/>
                    <a:pt x="94" y="106"/>
                  </a:cubicBezTo>
                  <a:cubicBezTo>
                    <a:pt x="87" y="107"/>
                    <a:pt x="87" y="107"/>
                    <a:pt x="87" y="107"/>
                  </a:cubicBezTo>
                  <a:cubicBezTo>
                    <a:pt x="86" y="99"/>
                    <a:pt x="86" y="99"/>
                    <a:pt x="86" y="99"/>
                  </a:cubicBezTo>
                  <a:cubicBezTo>
                    <a:pt x="86" y="99"/>
                    <a:pt x="75" y="100"/>
                    <a:pt x="69" y="97"/>
                  </a:cubicBezTo>
                  <a:cubicBezTo>
                    <a:pt x="70" y="92"/>
                    <a:pt x="70" y="92"/>
                    <a:pt x="70" y="92"/>
                  </a:cubicBezTo>
                  <a:cubicBezTo>
                    <a:pt x="70" y="92"/>
                    <a:pt x="84" y="98"/>
                    <a:pt x="97" y="90"/>
                  </a:cubicBezTo>
                  <a:cubicBezTo>
                    <a:pt x="97" y="90"/>
                    <a:pt x="108" y="82"/>
                    <a:pt x="93" y="78"/>
                  </a:cubicBezTo>
                  <a:cubicBezTo>
                    <a:pt x="93" y="78"/>
                    <a:pt x="85" y="76"/>
                    <a:pt x="78" y="74"/>
                  </a:cubicBezTo>
                  <a:cubicBezTo>
                    <a:pt x="78" y="74"/>
                    <a:pt x="60" y="70"/>
                    <a:pt x="67"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2" name="Freeform 32"/>
            <p:cNvSpPr>
              <a:spLocks/>
            </p:cNvSpPr>
            <p:nvPr/>
          </p:nvSpPr>
          <p:spPr bwMode="auto">
            <a:xfrm>
              <a:off x="6433" y="2606"/>
              <a:ext cx="176" cy="108"/>
            </a:xfrm>
            <a:custGeom>
              <a:avLst/>
              <a:gdLst>
                <a:gd name="T0" fmla="*/ 21 w 74"/>
                <a:gd name="T1" fmla="*/ 45 h 45"/>
                <a:gd name="T2" fmla="*/ 60 w 74"/>
                <a:gd name="T3" fmla="*/ 44 h 45"/>
                <a:gd name="T4" fmla="*/ 74 w 74"/>
                <a:gd name="T5" fmla="*/ 15 h 45"/>
                <a:gd name="T6" fmla="*/ 38 w 74"/>
                <a:gd name="T7" fmla="*/ 14 h 45"/>
                <a:gd name="T8" fmla="*/ 23 w 74"/>
                <a:gd name="T9" fmla="*/ 8 h 45"/>
                <a:gd name="T10" fmla="*/ 6 w 74"/>
                <a:gd name="T11" fmla="*/ 17 h 45"/>
                <a:gd name="T12" fmla="*/ 21 w 74"/>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74" h="45">
                  <a:moveTo>
                    <a:pt x="21" y="45"/>
                  </a:moveTo>
                  <a:cubicBezTo>
                    <a:pt x="60" y="44"/>
                    <a:pt x="60" y="44"/>
                    <a:pt x="60" y="44"/>
                  </a:cubicBezTo>
                  <a:cubicBezTo>
                    <a:pt x="62" y="37"/>
                    <a:pt x="66" y="27"/>
                    <a:pt x="74" y="15"/>
                  </a:cubicBezTo>
                  <a:cubicBezTo>
                    <a:pt x="74" y="15"/>
                    <a:pt x="69" y="2"/>
                    <a:pt x="38" y="14"/>
                  </a:cubicBezTo>
                  <a:cubicBezTo>
                    <a:pt x="38" y="14"/>
                    <a:pt x="31" y="13"/>
                    <a:pt x="23" y="8"/>
                  </a:cubicBezTo>
                  <a:cubicBezTo>
                    <a:pt x="23" y="8"/>
                    <a:pt x="0" y="0"/>
                    <a:pt x="6" y="17"/>
                  </a:cubicBezTo>
                  <a:lnTo>
                    <a:pt x="21"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3" name="Freeform 33"/>
            <p:cNvSpPr>
              <a:spLocks noEditPoints="1"/>
            </p:cNvSpPr>
            <p:nvPr/>
          </p:nvSpPr>
          <p:spPr bwMode="auto">
            <a:xfrm>
              <a:off x="6442" y="2621"/>
              <a:ext cx="167" cy="95"/>
            </a:xfrm>
            <a:custGeom>
              <a:avLst/>
              <a:gdLst>
                <a:gd name="T0" fmla="*/ 17 w 70"/>
                <a:gd name="T1" fmla="*/ 40 h 40"/>
                <a:gd name="T2" fmla="*/ 2 w 70"/>
                <a:gd name="T3" fmla="*/ 11 h 40"/>
                <a:gd name="T4" fmla="*/ 2 w 70"/>
                <a:gd name="T5" fmla="*/ 2 h 40"/>
                <a:gd name="T6" fmla="*/ 9 w 70"/>
                <a:gd name="T7" fmla="*/ 0 h 40"/>
                <a:gd name="T8" fmla="*/ 19 w 70"/>
                <a:gd name="T9" fmla="*/ 1 h 40"/>
                <a:gd name="T10" fmla="*/ 19 w 70"/>
                <a:gd name="T11" fmla="*/ 1 h 40"/>
                <a:gd name="T12" fmla="*/ 34 w 70"/>
                <a:gd name="T13" fmla="*/ 8 h 40"/>
                <a:gd name="T14" fmla="*/ 56 w 70"/>
                <a:gd name="T15" fmla="*/ 2 h 40"/>
                <a:gd name="T16" fmla="*/ 70 w 70"/>
                <a:gd name="T17" fmla="*/ 9 h 40"/>
                <a:gd name="T18" fmla="*/ 70 w 70"/>
                <a:gd name="T19" fmla="*/ 9 h 40"/>
                <a:gd name="T20" fmla="*/ 70 w 70"/>
                <a:gd name="T21" fmla="*/ 10 h 40"/>
                <a:gd name="T22" fmla="*/ 56 w 70"/>
                <a:gd name="T23" fmla="*/ 39 h 40"/>
                <a:gd name="T24" fmla="*/ 56 w 70"/>
                <a:gd name="T25" fmla="*/ 39 h 40"/>
                <a:gd name="T26" fmla="*/ 17 w 70"/>
                <a:gd name="T27" fmla="*/ 40 h 40"/>
                <a:gd name="T28" fmla="*/ 9 w 70"/>
                <a:gd name="T29" fmla="*/ 1 h 40"/>
                <a:gd name="T30" fmla="*/ 3 w 70"/>
                <a:gd name="T31" fmla="*/ 3 h 40"/>
                <a:gd name="T32" fmla="*/ 3 w 70"/>
                <a:gd name="T33" fmla="*/ 11 h 40"/>
                <a:gd name="T34" fmla="*/ 17 w 70"/>
                <a:gd name="T35" fmla="*/ 39 h 40"/>
                <a:gd name="T36" fmla="*/ 55 w 70"/>
                <a:gd name="T37" fmla="*/ 38 h 40"/>
                <a:gd name="T38" fmla="*/ 69 w 70"/>
                <a:gd name="T39" fmla="*/ 9 h 40"/>
                <a:gd name="T40" fmla="*/ 56 w 70"/>
                <a:gd name="T41" fmla="*/ 4 h 40"/>
                <a:gd name="T42" fmla="*/ 34 w 70"/>
                <a:gd name="T43" fmla="*/ 9 h 40"/>
                <a:gd name="T44" fmla="*/ 34 w 70"/>
                <a:gd name="T45" fmla="*/ 9 h 40"/>
                <a:gd name="T46" fmla="*/ 34 w 70"/>
                <a:gd name="T47" fmla="*/ 9 h 40"/>
                <a:gd name="T48" fmla="*/ 18 w 70"/>
                <a:gd name="T49" fmla="*/ 2 h 40"/>
                <a:gd name="T50" fmla="*/ 9 w 70"/>
                <a:gd name="T51"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40">
                  <a:moveTo>
                    <a:pt x="17" y="40"/>
                  </a:moveTo>
                  <a:cubicBezTo>
                    <a:pt x="2" y="11"/>
                    <a:pt x="2" y="11"/>
                    <a:pt x="2" y="11"/>
                  </a:cubicBezTo>
                  <a:cubicBezTo>
                    <a:pt x="0" y="7"/>
                    <a:pt x="0" y="4"/>
                    <a:pt x="2" y="2"/>
                  </a:cubicBezTo>
                  <a:cubicBezTo>
                    <a:pt x="3" y="0"/>
                    <a:pt x="5" y="0"/>
                    <a:pt x="9" y="0"/>
                  </a:cubicBezTo>
                  <a:cubicBezTo>
                    <a:pt x="14" y="0"/>
                    <a:pt x="19" y="1"/>
                    <a:pt x="19" y="1"/>
                  </a:cubicBezTo>
                  <a:cubicBezTo>
                    <a:pt x="19" y="1"/>
                    <a:pt x="19" y="1"/>
                    <a:pt x="19" y="1"/>
                  </a:cubicBezTo>
                  <a:cubicBezTo>
                    <a:pt x="26" y="6"/>
                    <a:pt x="33" y="8"/>
                    <a:pt x="34" y="8"/>
                  </a:cubicBezTo>
                  <a:cubicBezTo>
                    <a:pt x="43" y="4"/>
                    <a:pt x="50" y="2"/>
                    <a:pt x="56" y="2"/>
                  </a:cubicBezTo>
                  <a:cubicBezTo>
                    <a:pt x="68" y="2"/>
                    <a:pt x="70" y="9"/>
                    <a:pt x="70" y="9"/>
                  </a:cubicBezTo>
                  <a:cubicBezTo>
                    <a:pt x="70" y="9"/>
                    <a:pt x="70" y="9"/>
                    <a:pt x="70" y="9"/>
                  </a:cubicBezTo>
                  <a:cubicBezTo>
                    <a:pt x="70" y="10"/>
                    <a:pt x="70" y="10"/>
                    <a:pt x="70" y="10"/>
                  </a:cubicBezTo>
                  <a:cubicBezTo>
                    <a:pt x="64" y="20"/>
                    <a:pt x="59" y="30"/>
                    <a:pt x="56" y="39"/>
                  </a:cubicBezTo>
                  <a:cubicBezTo>
                    <a:pt x="56" y="39"/>
                    <a:pt x="56" y="39"/>
                    <a:pt x="56" y="39"/>
                  </a:cubicBezTo>
                  <a:lnTo>
                    <a:pt x="17" y="40"/>
                  </a:lnTo>
                  <a:close/>
                  <a:moveTo>
                    <a:pt x="9" y="1"/>
                  </a:moveTo>
                  <a:cubicBezTo>
                    <a:pt x="6" y="1"/>
                    <a:pt x="4" y="1"/>
                    <a:pt x="3" y="3"/>
                  </a:cubicBezTo>
                  <a:cubicBezTo>
                    <a:pt x="1" y="4"/>
                    <a:pt x="1" y="7"/>
                    <a:pt x="3" y="11"/>
                  </a:cubicBezTo>
                  <a:cubicBezTo>
                    <a:pt x="17" y="39"/>
                    <a:pt x="17" y="39"/>
                    <a:pt x="17" y="39"/>
                  </a:cubicBezTo>
                  <a:cubicBezTo>
                    <a:pt x="55" y="38"/>
                    <a:pt x="55" y="38"/>
                    <a:pt x="55" y="38"/>
                  </a:cubicBezTo>
                  <a:cubicBezTo>
                    <a:pt x="58" y="29"/>
                    <a:pt x="63" y="19"/>
                    <a:pt x="69" y="9"/>
                  </a:cubicBezTo>
                  <a:cubicBezTo>
                    <a:pt x="69" y="8"/>
                    <a:pt x="66" y="4"/>
                    <a:pt x="56" y="4"/>
                  </a:cubicBezTo>
                  <a:cubicBezTo>
                    <a:pt x="50" y="4"/>
                    <a:pt x="43" y="5"/>
                    <a:pt x="34" y="9"/>
                  </a:cubicBezTo>
                  <a:cubicBezTo>
                    <a:pt x="34" y="9"/>
                    <a:pt x="34" y="9"/>
                    <a:pt x="34" y="9"/>
                  </a:cubicBezTo>
                  <a:cubicBezTo>
                    <a:pt x="34" y="9"/>
                    <a:pt x="34" y="9"/>
                    <a:pt x="34" y="9"/>
                  </a:cubicBezTo>
                  <a:cubicBezTo>
                    <a:pt x="33" y="9"/>
                    <a:pt x="27" y="8"/>
                    <a:pt x="18" y="2"/>
                  </a:cubicBezTo>
                  <a:cubicBezTo>
                    <a:pt x="18" y="2"/>
                    <a:pt x="13"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4" name="Freeform 34"/>
            <p:cNvSpPr>
              <a:spLocks/>
            </p:cNvSpPr>
            <p:nvPr/>
          </p:nvSpPr>
          <p:spPr bwMode="auto">
            <a:xfrm>
              <a:off x="6471" y="2721"/>
              <a:ext cx="114" cy="34"/>
            </a:xfrm>
            <a:custGeom>
              <a:avLst/>
              <a:gdLst>
                <a:gd name="T0" fmla="*/ 40 w 48"/>
                <a:gd name="T1" fmla="*/ 0 h 14"/>
                <a:gd name="T2" fmla="*/ 6 w 48"/>
                <a:gd name="T3" fmla="*/ 1 h 14"/>
                <a:gd name="T4" fmla="*/ 0 w 48"/>
                <a:gd name="T5" fmla="*/ 7 h 14"/>
                <a:gd name="T6" fmla="*/ 7 w 48"/>
                <a:gd name="T7" fmla="*/ 14 h 14"/>
                <a:gd name="T8" fmla="*/ 41 w 48"/>
                <a:gd name="T9" fmla="*/ 13 h 14"/>
                <a:gd name="T10" fmla="*/ 48 w 48"/>
                <a:gd name="T11" fmla="*/ 6 h 14"/>
                <a:gd name="T12" fmla="*/ 40 w 4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0" y="0"/>
                  </a:moveTo>
                  <a:cubicBezTo>
                    <a:pt x="6" y="1"/>
                    <a:pt x="6" y="1"/>
                    <a:pt x="6" y="1"/>
                  </a:cubicBezTo>
                  <a:cubicBezTo>
                    <a:pt x="3" y="1"/>
                    <a:pt x="0" y="4"/>
                    <a:pt x="0" y="7"/>
                  </a:cubicBezTo>
                  <a:cubicBezTo>
                    <a:pt x="0" y="11"/>
                    <a:pt x="3" y="14"/>
                    <a:pt x="7" y="14"/>
                  </a:cubicBezTo>
                  <a:cubicBezTo>
                    <a:pt x="41" y="13"/>
                    <a:pt x="41" y="13"/>
                    <a:pt x="41" y="13"/>
                  </a:cubicBezTo>
                  <a:cubicBezTo>
                    <a:pt x="45" y="12"/>
                    <a:pt x="48" y="10"/>
                    <a:pt x="48" y="6"/>
                  </a:cubicBezTo>
                  <a:cubicBezTo>
                    <a:pt x="47" y="2"/>
                    <a:pt x="44"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5" name="Freeform 35"/>
            <p:cNvSpPr>
              <a:spLocks noEditPoints="1"/>
            </p:cNvSpPr>
            <p:nvPr/>
          </p:nvSpPr>
          <p:spPr bwMode="auto">
            <a:xfrm>
              <a:off x="6468" y="2719"/>
              <a:ext cx="117" cy="36"/>
            </a:xfrm>
            <a:custGeom>
              <a:avLst/>
              <a:gdLst>
                <a:gd name="T0" fmla="*/ 8 w 49"/>
                <a:gd name="T1" fmla="*/ 15 h 15"/>
                <a:gd name="T2" fmla="*/ 0 w 49"/>
                <a:gd name="T3" fmla="*/ 8 h 15"/>
                <a:gd name="T4" fmla="*/ 2 w 49"/>
                <a:gd name="T5" fmla="*/ 3 h 15"/>
                <a:gd name="T6" fmla="*/ 7 w 49"/>
                <a:gd name="T7" fmla="*/ 1 h 15"/>
                <a:gd name="T8" fmla="*/ 42 w 49"/>
                <a:gd name="T9" fmla="*/ 0 h 15"/>
                <a:gd name="T10" fmla="*/ 49 w 49"/>
                <a:gd name="T11" fmla="*/ 7 h 15"/>
                <a:gd name="T12" fmla="*/ 42 w 49"/>
                <a:gd name="T13" fmla="*/ 14 h 15"/>
                <a:gd name="T14" fmla="*/ 8 w 49"/>
                <a:gd name="T15" fmla="*/ 15 h 15"/>
                <a:gd name="T16" fmla="*/ 42 w 49"/>
                <a:gd name="T17" fmla="*/ 1 h 15"/>
                <a:gd name="T18" fmla="*/ 41 w 49"/>
                <a:gd name="T19" fmla="*/ 1 h 15"/>
                <a:gd name="T20" fmla="*/ 7 w 49"/>
                <a:gd name="T21" fmla="*/ 2 h 15"/>
                <a:gd name="T22" fmla="*/ 3 w 49"/>
                <a:gd name="T23" fmla="*/ 4 h 15"/>
                <a:gd name="T24" fmla="*/ 1 w 49"/>
                <a:gd name="T25" fmla="*/ 8 h 15"/>
                <a:gd name="T26" fmla="*/ 8 w 49"/>
                <a:gd name="T27" fmla="*/ 14 h 15"/>
                <a:gd name="T28" fmla="*/ 8 w 49"/>
                <a:gd name="T29" fmla="*/ 14 h 15"/>
                <a:gd name="T30" fmla="*/ 42 w 49"/>
                <a:gd name="T31" fmla="*/ 13 h 15"/>
                <a:gd name="T32" fmla="*/ 48 w 49"/>
                <a:gd name="T33" fmla="*/ 7 h 15"/>
                <a:gd name="T34" fmla="*/ 42 w 49"/>
                <a:gd name="T35"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5">
                  <a:moveTo>
                    <a:pt x="8" y="15"/>
                  </a:moveTo>
                  <a:cubicBezTo>
                    <a:pt x="4" y="15"/>
                    <a:pt x="0" y="12"/>
                    <a:pt x="0" y="8"/>
                  </a:cubicBezTo>
                  <a:cubicBezTo>
                    <a:pt x="0" y="6"/>
                    <a:pt x="1" y="5"/>
                    <a:pt x="2" y="3"/>
                  </a:cubicBezTo>
                  <a:cubicBezTo>
                    <a:pt x="4" y="2"/>
                    <a:pt x="5" y="1"/>
                    <a:pt x="7" y="1"/>
                  </a:cubicBezTo>
                  <a:cubicBezTo>
                    <a:pt x="42" y="0"/>
                    <a:pt x="42" y="0"/>
                    <a:pt x="42" y="0"/>
                  </a:cubicBezTo>
                  <a:cubicBezTo>
                    <a:pt x="46" y="0"/>
                    <a:pt x="49" y="3"/>
                    <a:pt x="49" y="7"/>
                  </a:cubicBezTo>
                  <a:cubicBezTo>
                    <a:pt x="49" y="11"/>
                    <a:pt x="46" y="14"/>
                    <a:pt x="42" y="14"/>
                  </a:cubicBezTo>
                  <a:lnTo>
                    <a:pt x="8" y="15"/>
                  </a:lnTo>
                  <a:close/>
                  <a:moveTo>
                    <a:pt x="42" y="1"/>
                  </a:moveTo>
                  <a:cubicBezTo>
                    <a:pt x="41" y="1"/>
                    <a:pt x="41" y="1"/>
                    <a:pt x="41" y="1"/>
                  </a:cubicBezTo>
                  <a:cubicBezTo>
                    <a:pt x="7" y="2"/>
                    <a:pt x="7" y="2"/>
                    <a:pt x="7" y="2"/>
                  </a:cubicBezTo>
                  <a:cubicBezTo>
                    <a:pt x="6" y="2"/>
                    <a:pt x="4" y="3"/>
                    <a:pt x="3" y="4"/>
                  </a:cubicBezTo>
                  <a:cubicBezTo>
                    <a:pt x="2" y="5"/>
                    <a:pt x="1" y="7"/>
                    <a:pt x="1" y="8"/>
                  </a:cubicBezTo>
                  <a:cubicBezTo>
                    <a:pt x="1" y="12"/>
                    <a:pt x="4" y="14"/>
                    <a:pt x="8" y="14"/>
                  </a:cubicBezTo>
                  <a:cubicBezTo>
                    <a:pt x="8" y="14"/>
                    <a:pt x="8" y="14"/>
                    <a:pt x="8" y="14"/>
                  </a:cubicBezTo>
                  <a:cubicBezTo>
                    <a:pt x="42" y="13"/>
                    <a:pt x="42" y="13"/>
                    <a:pt x="42" y="13"/>
                  </a:cubicBezTo>
                  <a:cubicBezTo>
                    <a:pt x="45" y="13"/>
                    <a:pt x="48" y="10"/>
                    <a:pt x="48" y="7"/>
                  </a:cubicBezTo>
                  <a:cubicBezTo>
                    <a:pt x="48" y="4"/>
                    <a:pt x="45" y="1"/>
                    <a:pt x="4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6" name="Freeform 36"/>
            <p:cNvSpPr>
              <a:spLocks noEditPoints="1"/>
            </p:cNvSpPr>
            <p:nvPr/>
          </p:nvSpPr>
          <p:spPr bwMode="auto">
            <a:xfrm>
              <a:off x="6335" y="2762"/>
              <a:ext cx="402" cy="354"/>
            </a:xfrm>
            <a:custGeom>
              <a:avLst/>
              <a:gdLst>
                <a:gd name="T0" fmla="*/ 163 w 169"/>
                <a:gd name="T1" fmla="*/ 131 h 148"/>
                <a:gd name="T2" fmla="*/ 159 w 169"/>
                <a:gd name="T3" fmla="*/ 108 h 148"/>
                <a:gd name="T4" fmla="*/ 135 w 169"/>
                <a:gd name="T5" fmla="*/ 36 h 148"/>
                <a:gd name="T6" fmla="*/ 99 w 169"/>
                <a:gd name="T7" fmla="*/ 2 h 148"/>
                <a:gd name="T8" fmla="*/ 99 w 169"/>
                <a:gd name="T9" fmla="*/ 0 h 148"/>
                <a:gd name="T10" fmla="*/ 63 w 169"/>
                <a:gd name="T11" fmla="*/ 1 h 148"/>
                <a:gd name="T12" fmla="*/ 38 w 169"/>
                <a:gd name="T13" fmla="*/ 31 h 148"/>
                <a:gd name="T14" fmla="*/ 15 w 169"/>
                <a:gd name="T15" fmla="*/ 124 h 148"/>
                <a:gd name="T16" fmla="*/ 8 w 169"/>
                <a:gd name="T17" fmla="*/ 139 h 148"/>
                <a:gd name="T18" fmla="*/ 8 w 169"/>
                <a:gd name="T19" fmla="*/ 139 h 148"/>
                <a:gd name="T20" fmla="*/ 7 w 169"/>
                <a:gd name="T21" fmla="*/ 143 h 148"/>
                <a:gd name="T22" fmla="*/ 16 w 169"/>
                <a:gd name="T23" fmla="*/ 144 h 148"/>
                <a:gd name="T24" fmla="*/ 28 w 169"/>
                <a:gd name="T25" fmla="*/ 142 h 148"/>
                <a:gd name="T26" fmla="*/ 28 w 169"/>
                <a:gd name="T27" fmla="*/ 142 h 148"/>
                <a:gd name="T28" fmla="*/ 29 w 169"/>
                <a:gd name="T29" fmla="*/ 142 h 148"/>
                <a:gd name="T30" fmla="*/ 78 w 169"/>
                <a:gd name="T31" fmla="*/ 148 h 148"/>
                <a:gd name="T32" fmla="*/ 143 w 169"/>
                <a:gd name="T33" fmla="*/ 139 h 148"/>
                <a:gd name="T34" fmla="*/ 155 w 169"/>
                <a:gd name="T35" fmla="*/ 141 h 148"/>
                <a:gd name="T36" fmla="*/ 159 w 169"/>
                <a:gd name="T37" fmla="*/ 142 h 148"/>
                <a:gd name="T38" fmla="*/ 167 w 169"/>
                <a:gd name="T39" fmla="*/ 138 h 148"/>
                <a:gd name="T40" fmla="*/ 163 w 169"/>
                <a:gd name="T41" fmla="*/ 131 h 148"/>
                <a:gd name="T42" fmla="*/ 107 w 169"/>
                <a:gd name="T43" fmla="*/ 101 h 148"/>
                <a:gd name="T44" fmla="*/ 56 w 169"/>
                <a:gd name="T45" fmla="*/ 100 h 148"/>
                <a:gd name="T46" fmla="*/ 56 w 169"/>
                <a:gd name="T47" fmla="*/ 96 h 148"/>
                <a:gd name="T48" fmla="*/ 70 w 169"/>
                <a:gd name="T49" fmla="*/ 79 h 148"/>
                <a:gd name="T50" fmla="*/ 70 w 169"/>
                <a:gd name="T51" fmla="*/ 73 h 148"/>
                <a:gd name="T52" fmla="*/ 57 w 169"/>
                <a:gd name="T53" fmla="*/ 73 h 148"/>
                <a:gd name="T54" fmla="*/ 57 w 169"/>
                <a:gd name="T55" fmla="*/ 67 h 148"/>
                <a:gd name="T56" fmla="*/ 68 w 169"/>
                <a:gd name="T57" fmla="*/ 67 h 148"/>
                <a:gd name="T58" fmla="*/ 67 w 169"/>
                <a:gd name="T59" fmla="*/ 57 h 148"/>
                <a:gd name="T60" fmla="*/ 91 w 169"/>
                <a:gd name="T61" fmla="*/ 39 h 148"/>
                <a:gd name="T62" fmla="*/ 104 w 169"/>
                <a:gd name="T63" fmla="*/ 41 h 148"/>
                <a:gd name="T64" fmla="*/ 102 w 169"/>
                <a:gd name="T65" fmla="*/ 47 h 148"/>
                <a:gd name="T66" fmla="*/ 91 w 169"/>
                <a:gd name="T67" fmla="*/ 45 h 148"/>
                <a:gd name="T68" fmla="*/ 77 w 169"/>
                <a:gd name="T69" fmla="*/ 57 h 148"/>
                <a:gd name="T70" fmla="*/ 79 w 169"/>
                <a:gd name="T71" fmla="*/ 67 h 148"/>
                <a:gd name="T72" fmla="*/ 97 w 169"/>
                <a:gd name="T73" fmla="*/ 67 h 148"/>
                <a:gd name="T74" fmla="*/ 96 w 169"/>
                <a:gd name="T75" fmla="*/ 73 h 148"/>
                <a:gd name="T76" fmla="*/ 80 w 169"/>
                <a:gd name="T77" fmla="*/ 73 h 148"/>
                <a:gd name="T78" fmla="*/ 79 w 169"/>
                <a:gd name="T79" fmla="*/ 83 h 148"/>
                <a:gd name="T80" fmla="*/ 71 w 169"/>
                <a:gd name="T81" fmla="*/ 93 h 148"/>
                <a:gd name="T82" fmla="*/ 71 w 169"/>
                <a:gd name="T83" fmla="*/ 94 h 148"/>
                <a:gd name="T84" fmla="*/ 107 w 169"/>
                <a:gd name="T85" fmla="*/ 94 h 148"/>
                <a:gd name="T86" fmla="*/ 107 w 169"/>
                <a:gd name="T87" fmla="*/ 10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8">
                  <a:moveTo>
                    <a:pt x="163" y="131"/>
                  </a:moveTo>
                  <a:cubicBezTo>
                    <a:pt x="163" y="131"/>
                    <a:pt x="154" y="125"/>
                    <a:pt x="159" y="108"/>
                  </a:cubicBezTo>
                  <a:cubicBezTo>
                    <a:pt x="159" y="108"/>
                    <a:pt x="168" y="62"/>
                    <a:pt x="135" y="36"/>
                  </a:cubicBezTo>
                  <a:cubicBezTo>
                    <a:pt x="133" y="35"/>
                    <a:pt x="100" y="10"/>
                    <a:pt x="99" y="2"/>
                  </a:cubicBezTo>
                  <a:cubicBezTo>
                    <a:pt x="99" y="2"/>
                    <a:pt x="99" y="1"/>
                    <a:pt x="99" y="0"/>
                  </a:cubicBezTo>
                  <a:cubicBezTo>
                    <a:pt x="63" y="1"/>
                    <a:pt x="63" y="1"/>
                    <a:pt x="63" y="1"/>
                  </a:cubicBezTo>
                  <a:cubicBezTo>
                    <a:pt x="58" y="9"/>
                    <a:pt x="50" y="19"/>
                    <a:pt x="38" y="31"/>
                  </a:cubicBezTo>
                  <a:cubicBezTo>
                    <a:pt x="37" y="32"/>
                    <a:pt x="0" y="69"/>
                    <a:pt x="15" y="124"/>
                  </a:cubicBezTo>
                  <a:cubicBezTo>
                    <a:pt x="15" y="125"/>
                    <a:pt x="16" y="128"/>
                    <a:pt x="8" y="139"/>
                  </a:cubicBezTo>
                  <a:cubicBezTo>
                    <a:pt x="8" y="139"/>
                    <a:pt x="8" y="139"/>
                    <a:pt x="8" y="139"/>
                  </a:cubicBezTo>
                  <a:cubicBezTo>
                    <a:pt x="8" y="139"/>
                    <a:pt x="6" y="142"/>
                    <a:pt x="7" y="143"/>
                  </a:cubicBezTo>
                  <a:cubicBezTo>
                    <a:pt x="9" y="145"/>
                    <a:pt x="12" y="145"/>
                    <a:pt x="16" y="144"/>
                  </a:cubicBezTo>
                  <a:cubicBezTo>
                    <a:pt x="16" y="144"/>
                    <a:pt x="21" y="143"/>
                    <a:pt x="28" y="142"/>
                  </a:cubicBezTo>
                  <a:cubicBezTo>
                    <a:pt x="28" y="142"/>
                    <a:pt x="28" y="142"/>
                    <a:pt x="28" y="142"/>
                  </a:cubicBezTo>
                  <a:cubicBezTo>
                    <a:pt x="29" y="142"/>
                    <a:pt x="29" y="142"/>
                    <a:pt x="29" y="142"/>
                  </a:cubicBezTo>
                  <a:cubicBezTo>
                    <a:pt x="29" y="142"/>
                    <a:pt x="48" y="148"/>
                    <a:pt x="78" y="148"/>
                  </a:cubicBezTo>
                  <a:cubicBezTo>
                    <a:pt x="100" y="148"/>
                    <a:pt x="122" y="145"/>
                    <a:pt x="143" y="139"/>
                  </a:cubicBezTo>
                  <a:cubicBezTo>
                    <a:pt x="143" y="139"/>
                    <a:pt x="149" y="138"/>
                    <a:pt x="155" y="141"/>
                  </a:cubicBezTo>
                  <a:cubicBezTo>
                    <a:pt x="155" y="141"/>
                    <a:pt x="157" y="142"/>
                    <a:pt x="159" y="142"/>
                  </a:cubicBezTo>
                  <a:cubicBezTo>
                    <a:pt x="162" y="142"/>
                    <a:pt x="165" y="140"/>
                    <a:pt x="167" y="138"/>
                  </a:cubicBezTo>
                  <a:cubicBezTo>
                    <a:pt x="167" y="138"/>
                    <a:pt x="169" y="135"/>
                    <a:pt x="163" y="131"/>
                  </a:cubicBezTo>
                  <a:close/>
                  <a:moveTo>
                    <a:pt x="107" y="101"/>
                  </a:moveTo>
                  <a:cubicBezTo>
                    <a:pt x="56" y="100"/>
                    <a:pt x="56" y="100"/>
                    <a:pt x="56" y="100"/>
                  </a:cubicBezTo>
                  <a:cubicBezTo>
                    <a:pt x="56" y="96"/>
                    <a:pt x="56" y="96"/>
                    <a:pt x="56" y="96"/>
                  </a:cubicBezTo>
                  <a:cubicBezTo>
                    <a:pt x="64" y="93"/>
                    <a:pt x="70" y="86"/>
                    <a:pt x="70" y="79"/>
                  </a:cubicBezTo>
                  <a:cubicBezTo>
                    <a:pt x="70" y="77"/>
                    <a:pt x="70" y="75"/>
                    <a:pt x="70" y="73"/>
                  </a:cubicBezTo>
                  <a:cubicBezTo>
                    <a:pt x="57" y="73"/>
                    <a:pt x="57" y="73"/>
                    <a:pt x="57" y="73"/>
                  </a:cubicBezTo>
                  <a:cubicBezTo>
                    <a:pt x="57" y="67"/>
                    <a:pt x="57" y="67"/>
                    <a:pt x="57" y="67"/>
                  </a:cubicBezTo>
                  <a:cubicBezTo>
                    <a:pt x="68" y="67"/>
                    <a:pt x="68" y="67"/>
                    <a:pt x="68" y="67"/>
                  </a:cubicBezTo>
                  <a:cubicBezTo>
                    <a:pt x="68" y="64"/>
                    <a:pt x="67" y="61"/>
                    <a:pt x="67" y="57"/>
                  </a:cubicBezTo>
                  <a:cubicBezTo>
                    <a:pt x="67" y="46"/>
                    <a:pt x="77" y="39"/>
                    <a:pt x="91" y="39"/>
                  </a:cubicBezTo>
                  <a:cubicBezTo>
                    <a:pt x="97" y="39"/>
                    <a:pt x="102" y="40"/>
                    <a:pt x="104" y="41"/>
                  </a:cubicBezTo>
                  <a:cubicBezTo>
                    <a:pt x="102" y="47"/>
                    <a:pt x="102" y="47"/>
                    <a:pt x="102" y="47"/>
                  </a:cubicBezTo>
                  <a:cubicBezTo>
                    <a:pt x="100" y="46"/>
                    <a:pt x="96" y="45"/>
                    <a:pt x="91" y="45"/>
                  </a:cubicBezTo>
                  <a:cubicBezTo>
                    <a:pt x="81" y="45"/>
                    <a:pt x="77" y="50"/>
                    <a:pt x="77" y="57"/>
                  </a:cubicBezTo>
                  <a:cubicBezTo>
                    <a:pt x="77" y="61"/>
                    <a:pt x="78" y="64"/>
                    <a:pt x="79" y="67"/>
                  </a:cubicBezTo>
                  <a:cubicBezTo>
                    <a:pt x="97" y="67"/>
                    <a:pt x="97" y="67"/>
                    <a:pt x="97" y="67"/>
                  </a:cubicBezTo>
                  <a:cubicBezTo>
                    <a:pt x="96" y="73"/>
                    <a:pt x="96" y="73"/>
                    <a:pt x="96" y="73"/>
                  </a:cubicBezTo>
                  <a:cubicBezTo>
                    <a:pt x="80" y="73"/>
                    <a:pt x="80" y="73"/>
                    <a:pt x="80" y="73"/>
                  </a:cubicBezTo>
                  <a:cubicBezTo>
                    <a:pt x="80" y="76"/>
                    <a:pt x="80" y="80"/>
                    <a:pt x="79" y="83"/>
                  </a:cubicBezTo>
                  <a:cubicBezTo>
                    <a:pt x="78" y="87"/>
                    <a:pt x="75" y="91"/>
                    <a:pt x="71" y="93"/>
                  </a:cubicBezTo>
                  <a:cubicBezTo>
                    <a:pt x="71" y="94"/>
                    <a:pt x="71" y="94"/>
                    <a:pt x="71" y="94"/>
                  </a:cubicBezTo>
                  <a:cubicBezTo>
                    <a:pt x="107" y="94"/>
                    <a:pt x="107" y="94"/>
                    <a:pt x="107" y="94"/>
                  </a:cubicBezTo>
                  <a:lnTo>
                    <a:pt x="10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7" name="Freeform 37"/>
            <p:cNvSpPr>
              <a:spLocks/>
            </p:cNvSpPr>
            <p:nvPr/>
          </p:nvSpPr>
          <p:spPr bwMode="auto">
            <a:xfrm>
              <a:off x="6147" y="2633"/>
              <a:ext cx="129" cy="81"/>
            </a:xfrm>
            <a:custGeom>
              <a:avLst/>
              <a:gdLst>
                <a:gd name="T0" fmla="*/ 14 w 54"/>
                <a:gd name="T1" fmla="*/ 34 h 34"/>
                <a:gd name="T2" fmla="*/ 43 w 54"/>
                <a:gd name="T3" fmla="*/ 34 h 34"/>
                <a:gd name="T4" fmla="*/ 54 w 54"/>
                <a:gd name="T5" fmla="*/ 13 h 34"/>
                <a:gd name="T6" fmla="*/ 28 w 54"/>
                <a:gd name="T7" fmla="*/ 12 h 34"/>
                <a:gd name="T8" fmla="*/ 16 w 54"/>
                <a:gd name="T9" fmla="*/ 6 h 34"/>
                <a:gd name="T10" fmla="*/ 4 w 54"/>
                <a:gd name="T11" fmla="*/ 13 h 34"/>
                <a:gd name="T12" fmla="*/ 14 w 5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54" h="34">
                  <a:moveTo>
                    <a:pt x="14" y="34"/>
                  </a:moveTo>
                  <a:cubicBezTo>
                    <a:pt x="43" y="34"/>
                    <a:pt x="43" y="34"/>
                    <a:pt x="43" y="34"/>
                  </a:cubicBezTo>
                  <a:cubicBezTo>
                    <a:pt x="45" y="29"/>
                    <a:pt x="48" y="22"/>
                    <a:pt x="54" y="13"/>
                  </a:cubicBezTo>
                  <a:cubicBezTo>
                    <a:pt x="54" y="13"/>
                    <a:pt x="51" y="3"/>
                    <a:pt x="28" y="12"/>
                  </a:cubicBezTo>
                  <a:cubicBezTo>
                    <a:pt x="28" y="12"/>
                    <a:pt x="22" y="11"/>
                    <a:pt x="16" y="6"/>
                  </a:cubicBezTo>
                  <a:cubicBezTo>
                    <a:pt x="16" y="6"/>
                    <a:pt x="0" y="0"/>
                    <a:pt x="4" y="13"/>
                  </a:cubicBezTo>
                  <a:lnTo>
                    <a:pt x="14"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8" name="Freeform 38"/>
            <p:cNvSpPr>
              <a:spLocks noEditPoints="1"/>
            </p:cNvSpPr>
            <p:nvPr/>
          </p:nvSpPr>
          <p:spPr bwMode="auto">
            <a:xfrm>
              <a:off x="6152" y="2642"/>
              <a:ext cx="126" cy="74"/>
            </a:xfrm>
            <a:custGeom>
              <a:avLst/>
              <a:gdLst>
                <a:gd name="T0" fmla="*/ 12 w 53"/>
                <a:gd name="T1" fmla="*/ 31 h 31"/>
                <a:gd name="T2" fmla="*/ 1 w 53"/>
                <a:gd name="T3" fmla="*/ 9 h 31"/>
                <a:gd name="T4" fmla="*/ 2 w 53"/>
                <a:gd name="T5" fmla="*/ 2 h 31"/>
                <a:gd name="T6" fmla="*/ 7 w 53"/>
                <a:gd name="T7" fmla="*/ 0 h 31"/>
                <a:gd name="T8" fmla="*/ 15 w 53"/>
                <a:gd name="T9" fmla="*/ 2 h 31"/>
                <a:gd name="T10" fmla="*/ 15 w 53"/>
                <a:gd name="T11" fmla="*/ 2 h 31"/>
                <a:gd name="T12" fmla="*/ 25 w 53"/>
                <a:gd name="T13" fmla="*/ 7 h 31"/>
                <a:gd name="T14" fmla="*/ 42 w 53"/>
                <a:gd name="T15" fmla="*/ 3 h 31"/>
                <a:gd name="T16" fmla="*/ 53 w 53"/>
                <a:gd name="T17" fmla="*/ 9 h 31"/>
                <a:gd name="T18" fmla="*/ 53 w 53"/>
                <a:gd name="T19" fmla="*/ 9 h 31"/>
                <a:gd name="T20" fmla="*/ 53 w 53"/>
                <a:gd name="T21" fmla="*/ 9 h 31"/>
                <a:gd name="T22" fmla="*/ 42 w 53"/>
                <a:gd name="T23" fmla="*/ 31 h 31"/>
                <a:gd name="T24" fmla="*/ 42 w 53"/>
                <a:gd name="T25" fmla="*/ 31 h 31"/>
                <a:gd name="T26" fmla="*/ 12 w 53"/>
                <a:gd name="T27" fmla="*/ 31 h 31"/>
                <a:gd name="T28" fmla="*/ 7 w 53"/>
                <a:gd name="T29" fmla="*/ 1 h 31"/>
                <a:gd name="T30" fmla="*/ 2 w 53"/>
                <a:gd name="T31" fmla="*/ 3 h 31"/>
                <a:gd name="T32" fmla="*/ 2 w 53"/>
                <a:gd name="T33" fmla="*/ 9 h 31"/>
                <a:gd name="T34" fmla="*/ 13 w 53"/>
                <a:gd name="T35" fmla="*/ 30 h 31"/>
                <a:gd name="T36" fmla="*/ 41 w 53"/>
                <a:gd name="T37" fmla="*/ 30 h 31"/>
                <a:gd name="T38" fmla="*/ 52 w 53"/>
                <a:gd name="T39" fmla="*/ 9 h 31"/>
                <a:gd name="T40" fmla="*/ 42 w 53"/>
                <a:gd name="T41" fmla="*/ 4 h 31"/>
                <a:gd name="T42" fmla="*/ 26 w 53"/>
                <a:gd name="T43" fmla="*/ 8 h 31"/>
                <a:gd name="T44" fmla="*/ 26 w 53"/>
                <a:gd name="T45" fmla="*/ 8 h 31"/>
                <a:gd name="T46" fmla="*/ 25 w 53"/>
                <a:gd name="T47" fmla="*/ 8 h 31"/>
                <a:gd name="T48" fmla="*/ 14 w 53"/>
                <a:gd name="T49" fmla="*/ 3 h 31"/>
                <a:gd name="T50" fmla="*/ 7 w 53"/>
                <a:gd name="T51"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 h="31">
                  <a:moveTo>
                    <a:pt x="12" y="31"/>
                  </a:moveTo>
                  <a:cubicBezTo>
                    <a:pt x="1" y="9"/>
                    <a:pt x="1" y="9"/>
                    <a:pt x="1" y="9"/>
                  </a:cubicBezTo>
                  <a:cubicBezTo>
                    <a:pt x="0" y="6"/>
                    <a:pt x="0" y="4"/>
                    <a:pt x="2" y="2"/>
                  </a:cubicBezTo>
                  <a:cubicBezTo>
                    <a:pt x="3" y="1"/>
                    <a:pt x="4" y="0"/>
                    <a:pt x="7" y="0"/>
                  </a:cubicBezTo>
                  <a:cubicBezTo>
                    <a:pt x="10" y="0"/>
                    <a:pt x="14" y="2"/>
                    <a:pt x="15" y="2"/>
                  </a:cubicBezTo>
                  <a:cubicBezTo>
                    <a:pt x="15" y="2"/>
                    <a:pt x="15" y="2"/>
                    <a:pt x="15" y="2"/>
                  </a:cubicBezTo>
                  <a:cubicBezTo>
                    <a:pt x="20" y="6"/>
                    <a:pt x="25" y="7"/>
                    <a:pt x="25" y="7"/>
                  </a:cubicBezTo>
                  <a:cubicBezTo>
                    <a:pt x="32" y="5"/>
                    <a:pt x="37" y="3"/>
                    <a:pt x="42" y="3"/>
                  </a:cubicBezTo>
                  <a:cubicBezTo>
                    <a:pt x="51" y="3"/>
                    <a:pt x="53" y="9"/>
                    <a:pt x="53" y="9"/>
                  </a:cubicBezTo>
                  <a:cubicBezTo>
                    <a:pt x="53" y="9"/>
                    <a:pt x="53" y="9"/>
                    <a:pt x="53" y="9"/>
                  </a:cubicBezTo>
                  <a:cubicBezTo>
                    <a:pt x="53" y="9"/>
                    <a:pt x="53" y="9"/>
                    <a:pt x="53" y="9"/>
                  </a:cubicBezTo>
                  <a:cubicBezTo>
                    <a:pt x="48" y="17"/>
                    <a:pt x="44" y="24"/>
                    <a:pt x="42" y="31"/>
                  </a:cubicBezTo>
                  <a:cubicBezTo>
                    <a:pt x="42" y="31"/>
                    <a:pt x="42" y="31"/>
                    <a:pt x="42" y="31"/>
                  </a:cubicBezTo>
                  <a:lnTo>
                    <a:pt x="12" y="31"/>
                  </a:lnTo>
                  <a:close/>
                  <a:moveTo>
                    <a:pt x="7" y="1"/>
                  </a:moveTo>
                  <a:cubicBezTo>
                    <a:pt x="5" y="1"/>
                    <a:pt x="3" y="2"/>
                    <a:pt x="2" y="3"/>
                  </a:cubicBezTo>
                  <a:cubicBezTo>
                    <a:pt x="1" y="4"/>
                    <a:pt x="1" y="6"/>
                    <a:pt x="2" y="9"/>
                  </a:cubicBezTo>
                  <a:cubicBezTo>
                    <a:pt x="13" y="30"/>
                    <a:pt x="13" y="30"/>
                    <a:pt x="13" y="30"/>
                  </a:cubicBezTo>
                  <a:cubicBezTo>
                    <a:pt x="41" y="30"/>
                    <a:pt x="41" y="30"/>
                    <a:pt x="41" y="30"/>
                  </a:cubicBezTo>
                  <a:cubicBezTo>
                    <a:pt x="43" y="23"/>
                    <a:pt x="47" y="16"/>
                    <a:pt x="52" y="9"/>
                  </a:cubicBezTo>
                  <a:cubicBezTo>
                    <a:pt x="51" y="8"/>
                    <a:pt x="49" y="4"/>
                    <a:pt x="42" y="4"/>
                  </a:cubicBezTo>
                  <a:cubicBezTo>
                    <a:pt x="37" y="4"/>
                    <a:pt x="32" y="6"/>
                    <a:pt x="26" y="8"/>
                  </a:cubicBezTo>
                  <a:cubicBezTo>
                    <a:pt x="26" y="8"/>
                    <a:pt x="26" y="8"/>
                    <a:pt x="26" y="8"/>
                  </a:cubicBezTo>
                  <a:cubicBezTo>
                    <a:pt x="25" y="8"/>
                    <a:pt x="25" y="8"/>
                    <a:pt x="25" y="8"/>
                  </a:cubicBezTo>
                  <a:cubicBezTo>
                    <a:pt x="25" y="8"/>
                    <a:pt x="20" y="7"/>
                    <a:pt x="14" y="3"/>
                  </a:cubicBezTo>
                  <a:cubicBezTo>
                    <a:pt x="14" y="3"/>
                    <a:pt x="10" y="1"/>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9" name="Freeform 39"/>
            <p:cNvSpPr>
              <a:spLocks/>
            </p:cNvSpPr>
            <p:nvPr/>
          </p:nvSpPr>
          <p:spPr bwMode="auto">
            <a:xfrm>
              <a:off x="6171" y="2721"/>
              <a:ext cx="86" cy="24"/>
            </a:xfrm>
            <a:custGeom>
              <a:avLst/>
              <a:gdLst>
                <a:gd name="T0" fmla="*/ 31 w 36"/>
                <a:gd name="T1" fmla="*/ 0 h 10"/>
                <a:gd name="T2" fmla="*/ 5 w 36"/>
                <a:gd name="T3" fmla="*/ 0 h 10"/>
                <a:gd name="T4" fmla="*/ 0 w 36"/>
                <a:gd name="T5" fmla="*/ 5 h 10"/>
                <a:gd name="T6" fmla="*/ 5 w 36"/>
                <a:gd name="T7" fmla="*/ 10 h 10"/>
                <a:gd name="T8" fmla="*/ 31 w 36"/>
                <a:gd name="T9" fmla="*/ 10 h 10"/>
                <a:gd name="T10" fmla="*/ 36 w 36"/>
                <a:gd name="T11" fmla="*/ 5 h 10"/>
                <a:gd name="T12" fmla="*/ 31 w 3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6" h="10">
                  <a:moveTo>
                    <a:pt x="31" y="0"/>
                  </a:moveTo>
                  <a:cubicBezTo>
                    <a:pt x="5" y="0"/>
                    <a:pt x="5" y="0"/>
                    <a:pt x="5" y="0"/>
                  </a:cubicBezTo>
                  <a:cubicBezTo>
                    <a:pt x="2" y="0"/>
                    <a:pt x="0" y="2"/>
                    <a:pt x="0" y="5"/>
                  </a:cubicBezTo>
                  <a:cubicBezTo>
                    <a:pt x="0" y="7"/>
                    <a:pt x="2" y="10"/>
                    <a:pt x="5" y="10"/>
                  </a:cubicBezTo>
                  <a:cubicBezTo>
                    <a:pt x="31" y="10"/>
                    <a:pt x="31" y="10"/>
                    <a:pt x="31" y="10"/>
                  </a:cubicBezTo>
                  <a:cubicBezTo>
                    <a:pt x="34" y="10"/>
                    <a:pt x="36" y="7"/>
                    <a:pt x="36" y="5"/>
                  </a:cubicBezTo>
                  <a:cubicBezTo>
                    <a:pt x="36" y="2"/>
                    <a:pt x="34" y="0"/>
                    <a:pt x="3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0" name="Freeform 40"/>
            <p:cNvSpPr>
              <a:spLocks noEditPoints="1"/>
            </p:cNvSpPr>
            <p:nvPr/>
          </p:nvSpPr>
          <p:spPr bwMode="auto">
            <a:xfrm>
              <a:off x="6171" y="2719"/>
              <a:ext cx="86" cy="26"/>
            </a:xfrm>
            <a:custGeom>
              <a:avLst/>
              <a:gdLst>
                <a:gd name="T0" fmla="*/ 5 w 36"/>
                <a:gd name="T1" fmla="*/ 11 h 11"/>
                <a:gd name="T2" fmla="*/ 0 w 36"/>
                <a:gd name="T3" fmla="*/ 6 h 11"/>
                <a:gd name="T4" fmla="*/ 1 w 36"/>
                <a:gd name="T5" fmla="*/ 2 h 11"/>
                <a:gd name="T6" fmla="*/ 5 w 36"/>
                <a:gd name="T7" fmla="*/ 0 h 11"/>
                <a:gd name="T8" fmla="*/ 31 w 36"/>
                <a:gd name="T9" fmla="*/ 0 h 11"/>
                <a:gd name="T10" fmla="*/ 36 w 36"/>
                <a:gd name="T11" fmla="*/ 6 h 11"/>
                <a:gd name="T12" fmla="*/ 31 w 36"/>
                <a:gd name="T13" fmla="*/ 11 h 11"/>
                <a:gd name="T14" fmla="*/ 5 w 36"/>
                <a:gd name="T15" fmla="*/ 11 h 11"/>
                <a:gd name="T16" fmla="*/ 31 w 36"/>
                <a:gd name="T17" fmla="*/ 1 h 11"/>
                <a:gd name="T18" fmla="*/ 5 w 36"/>
                <a:gd name="T19" fmla="*/ 1 h 11"/>
                <a:gd name="T20" fmla="*/ 2 w 36"/>
                <a:gd name="T21" fmla="*/ 3 h 11"/>
                <a:gd name="T22" fmla="*/ 1 w 36"/>
                <a:gd name="T23" fmla="*/ 6 h 11"/>
                <a:gd name="T24" fmla="*/ 5 w 36"/>
                <a:gd name="T25" fmla="*/ 10 h 11"/>
                <a:gd name="T26" fmla="*/ 5 w 36"/>
                <a:gd name="T27" fmla="*/ 11 h 11"/>
                <a:gd name="T28" fmla="*/ 5 w 36"/>
                <a:gd name="T29" fmla="*/ 10 h 11"/>
                <a:gd name="T30" fmla="*/ 31 w 36"/>
                <a:gd name="T31" fmla="*/ 10 h 11"/>
                <a:gd name="T32" fmla="*/ 35 w 36"/>
                <a:gd name="T33" fmla="*/ 6 h 11"/>
                <a:gd name="T34" fmla="*/ 31 w 36"/>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11">
                  <a:moveTo>
                    <a:pt x="5" y="11"/>
                  </a:moveTo>
                  <a:cubicBezTo>
                    <a:pt x="2" y="11"/>
                    <a:pt x="0" y="9"/>
                    <a:pt x="0" y="6"/>
                  </a:cubicBezTo>
                  <a:cubicBezTo>
                    <a:pt x="0" y="4"/>
                    <a:pt x="0" y="3"/>
                    <a:pt x="1" y="2"/>
                  </a:cubicBezTo>
                  <a:cubicBezTo>
                    <a:pt x="2" y="1"/>
                    <a:pt x="4" y="0"/>
                    <a:pt x="5" y="0"/>
                  </a:cubicBezTo>
                  <a:cubicBezTo>
                    <a:pt x="31" y="0"/>
                    <a:pt x="31" y="0"/>
                    <a:pt x="31" y="0"/>
                  </a:cubicBezTo>
                  <a:cubicBezTo>
                    <a:pt x="34" y="0"/>
                    <a:pt x="36" y="3"/>
                    <a:pt x="36" y="6"/>
                  </a:cubicBezTo>
                  <a:cubicBezTo>
                    <a:pt x="36" y="9"/>
                    <a:pt x="34" y="11"/>
                    <a:pt x="31" y="11"/>
                  </a:cubicBezTo>
                  <a:lnTo>
                    <a:pt x="5" y="11"/>
                  </a:lnTo>
                  <a:close/>
                  <a:moveTo>
                    <a:pt x="31" y="1"/>
                  </a:moveTo>
                  <a:cubicBezTo>
                    <a:pt x="5" y="1"/>
                    <a:pt x="5" y="1"/>
                    <a:pt x="5" y="1"/>
                  </a:cubicBezTo>
                  <a:cubicBezTo>
                    <a:pt x="4" y="1"/>
                    <a:pt x="3" y="2"/>
                    <a:pt x="2" y="3"/>
                  </a:cubicBezTo>
                  <a:cubicBezTo>
                    <a:pt x="1" y="3"/>
                    <a:pt x="1" y="5"/>
                    <a:pt x="1" y="6"/>
                  </a:cubicBezTo>
                  <a:cubicBezTo>
                    <a:pt x="1" y="8"/>
                    <a:pt x="3" y="10"/>
                    <a:pt x="5" y="10"/>
                  </a:cubicBezTo>
                  <a:cubicBezTo>
                    <a:pt x="5" y="11"/>
                    <a:pt x="5" y="11"/>
                    <a:pt x="5" y="11"/>
                  </a:cubicBezTo>
                  <a:cubicBezTo>
                    <a:pt x="5" y="10"/>
                    <a:pt x="5" y="10"/>
                    <a:pt x="5" y="10"/>
                  </a:cubicBezTo>
                  <a:cubicBezTo>
                    <a:pt x="31" y="10"/>
                    <a:pt x="31" y="10"/>
                    <a:pt x="31" y="10"/>
                  </a:cubicBezTo>
                  <a:cubicBezTo>
                    <a:pt x="33" y="10"/>
                    <a:pt x="35" y="8"/>
                    <a:pt x="35" y="6"/>
                  </a:cubicBezTo>
                  <a:cubicBezTo>
                    <a:pt x="35" y="3"/>
                    <a:pt x="33" y="1"/>
                    <a:pt x="3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1" name="Freeform 41"/>
            <p:cNvSpPr>
              <a:spLocks noEditPoints="1"/>
            </p:cNvSpPr>
            <p:nvPr/>
          </p:nvSpPr>
          <p:spPr bwMode="auto">
            <a:xfrm>
              <a:off x="6066" y="2752"/>
              <a:ext cx="300" cy="264"/>
            </a:xfrm>
            <a:custGeom>
              <a:avLst/>
              <a:gdLst>
                <a:gd name="T0" fmla="*/ 120 w 126"/>
                <a:gd name="T1" fmla="*/ 99 h 110"/>
                <a:gd name="T2" fmla="*/ 118 w 126"/>
                <a:gd name="T3" fmla="*/ 82 h 110"/>
                <a:gd name="T4" fmla="*/ 101 w 126"/>
                <a:gd name="T5" fmla="*/ 28 h 110"/>
                <a:gd name="T6" fmla="*/ 76 w 126"/>
                <a:gd name="T7" fmla="*/ 2 h 110"/>
                <a:gd name="T8" fmla="*/ 75 w 126"/>
                <a:gd name="T9" fmla="*/ 0 h 110"/>
                <a:gd name="T10" fmla="*/ 48 w 126"/>
                <a:gd name="T11" fmla="*/ 0 h 110"/>
                <a:gd name="T12" fmla="*/ 29 w 126"/>
                <a:gd name="T13" fmla="*/ 22 h 110"/>
                <a:gd name="T14" fmla="*/ 10 w 126"/>
                <a:gd name="T15" fmla="*/ 91 h 110"/>
                <a:gd name="T16" fmla="*/ 4 w 126"/>
                <a:gd name="T17" fmla="*/ 102 h 110"/>
                <a:gd name="T18" fmla="*/ 4 w 126"/>
                <a:gd name="T19" fmla="*/ 105 h 110"/>
                <a:gd name="T20" fmla="*/ 10 w 126"/>
                <a:gd name="T21" fmla="*/ 106 h 110"/>
                <a:gd name="T22" fmla="*/ 19 w 126"/>
                <a:gd name="T23" fmla="*/ 105 h 110"/>
                <a:gd name="T24" fmla="*/ 19 w 126"/>
                <a:gd name="T25" fmla="*/ 105 h 110"/>
                <a:gd name="T26" fmla="*/ 20 w 126"/>
                <a:gd name="T27" fmla="*/ 105 h 110"/>
                <a:gd name="T28" fmla="*/ 61 w 126"/>
                <a:gd name="T29" fmla="*/ 110 h 110"/>
                <a:gd name="T30" fmla="*/ 105 w 126"/>
                <a:gd name="T31" fmla="*/ 104 h 110"/>
                <a:gd name="T32" fmla="*/ 107 w 126"/>
                <a:gd name="T33" fmla="*/ 104 h 110"/>
                <a:gd name="T34" fmla="*/ 114 w 126"/>
                <a:gd name="T35" fmla="*/ 106 h 110"/>
                <a:gd name="T36" fmla="*/ 118 w 126"/>
                <a:gd name="T37" fmla="*/ 107 h 110"/>
                <a:gd name="T38" fmla="*/ 123 w 126"/>
                <a:gd name="T39" fmla="*/ 104 h 110"/>
                <a:gd name="T40" fmla="*/ 120 w 126"/>
                <a:gd name="T41" fmla="*/ 99 h 110"/>
                <a:gd name="T42" fmla="*/ 81 w 126"/>
                <a:gd name="T43" fmla="*/ 55 h 110"/>
                <a:gd name="T44" fmla="*/ 81 w 126"/>
                <a:gd name="T45" fmla="*/ 58 h 110"/>
                <a:gd name="T46" fmla="*/ 53 w 126"/>
                <a:gd name="T47" fmla="*/ 57 h 110"/>
                <a:gd name="T48" fmla="*/ 53 w 126"/>
                <a:gd name="T49" fmla="*/ 62 h 110"/>
                <a:gd name="T50" fmla="*/ 81 w 126"/>
                <a:gd name="T51" fmla="*/ 62 h 110"/>
                <a:gd name="T52" fmla="*/ 81 w 126"/>
                <a:gd name="T53" fmla="*/ 66 h 110"/>
                <a:gd name="T54" fmla="*/ 53 w 126"/>
                <a:gd name="T55" fmla="*/ 65 h 110"/>
                <a:gd name="T56" fmla="*/ 67 w 126"/>
                <a:gd name="T57" fmla="*/ 80 h 110"/>
                <a:gd name="T58" fmla="*/ 83 w 126"/>
                <a:gd name="T59" fmla="*/ 78 h 110"/>
                <a:gd name="T60" fmla="*/ 85 w 126"/>
                <a:gd name="T61" fmla="*/ 83 h 110"/>
                <a:gd name="T62" fmla="*/ 54 w 126"/>
                <a:gd name="T63" fmla="*/ 81 h 110"/>
                <a:gd name="T64" fmla="*/ 45 w 126"/>
                <a:gd name="T65" fmla="*/ 65 h 110"/>
                <a:gd name="T66" fmla="*/ 38 w 126"/>
                <a:gd name="T67" fmla="*/ 65 h 110"/>
                <a:gd name="T68" fmla="*/ 39 w 126"/>
                <a:gd name="T69" fmla="*/ 61 h 110"/>
                <a:gd name="T70" fmla="*/ 44 w 126"/>
                <a:gd name="T71" fmla="*/ 61 h 110"/>
                <a:gd name="T72" fmla="*/ 45 w 126"/>
                <a:gd name="T73" fmla="*/ 58 h 110"/>
                <a:gd name="T74" fmla="*/ 39 w 126"/>
                <a:gd name="T75" fmla="*/ 57 h 110"/>
                <a:gd name="T76" fmla="*/ 39 w 126"/>
                <a:gd name="T77" fmla="*/ 53 h 110"/>
                <a:gd name="T78" fmla="*/ 45 w 126"/>
                <a:gd name="T79" fmla="*/ 53 h 110"/>
                <a:gd name="T80" fmla="*/ 67 w 126"/>
                <a:gd name="T81" fmla="*/ 35 h 110"/>
                <a:gd name="T82" fmla="*/ 86 w 126"/>
                <a:gd name="T83" fmla="*/ 38 h 110"/>
                <a:gd name="T84" fmla="*/ 83 w 126"/>
                <a:gd name="T85" fmla="*/ 43 h 110"/>
                <a:gd name="T86" fmla="*/ 54 w 126"/>
                <a:gd name="T87" fmla="*/ 54 h 110"/>
                <a:gd name="T88" fmla="*/ 81 w 126"/>
                <a:gd name="T89"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10">
                  <a:moveTo>
                    <a:pt x="120" y="99"/>
                  </a:moveTo>
                  <a:cubicBezTo>
                    <a:pt x="120" y="99"/>
                    <a:pt x="114" y="94"/>
                    <a:pt x="118" y="82"/>
                  </a:cubicBezTo>
                  <a:cubicBezTo>
                    <a:pt x="118" y="82"/>
                    <a:pt x="126" y="48"/>
                    <a:pt x="101" y="28"/>
                  </a:cubicBezTo>
                  <a:cubicBezTo>
                    <a:pt x="99" y="26"/>
                    <a:pt x="76" y="7"/>
                    <a:pt x="76" y="2"/>
                  </a:cubicBezTo>
                  <a:cubicBezTo>
                    <a:pt x="76" y="1"/>
                    <a:pt x="75" y="1"/>
                    <a:pt x="75" y="0"/>
                  </a:cubicBezTo>
                  <a:cubicBezTo>
                    <a:pt x="48" y="0"/>
                    <a:pt x="48" y="0"/>
                    <a:pt x="48" y="0"/>
                  </a:cubicBezTo>
                  <a:cubicBezTo>
                    <a:pt x="45" y="6"/>
                    <a:pt x="38" y="13"/>
                    <a:pt x="29" y="22"/>
                  </a:cubicBezTo>
                  <a:cubicBezTo>
                    <a:pt x="29" y="22"/>
                    <a:pt x="0" y="49"/>
                    <a:pt x="10" y="91"/>
                  </a:cubicBezTo>
                  <a:cubicBezTo>
                    <a:pt x="10" y="92"/>
                    <a:pt x="10" y="94"/>
                    <a:pt x="4" y="102"/>
                  </a:cubicBezTo>
                  <a:cubicBezTo>
                    <a:pt x="4" y="102"/>
                    <a:pt x="3" y="104"/>
                    <a:pt x="4" y="105"/>
                  </a:cubicBezTo>
                  <a:cubicBezTo>
                    <a:pt x="5" y="106"/>
                    <a:pt x="7" y="107"/>
                    <a:pt x="10" y="106"/>
                  </a:cubicBezTo>
                  <a:cubicBezTo>
                    <a:pt x="10" y="106"/>
                    <a:pt x="14" y="105"/>
                    <a:pt x="19" y="105"/>
                  </a:cubicBezTo>
                  <a:cubicBezTo>
                    <a:pt x="19" y="105"/>
                    <a:pt x="19" y="105"/>
                    <a:pt x="19" y="105"/>
                  </a:cubicBezTo>
                  <a:cubicBezTo>
                    <a:pt x="20" y="105"/>
                    <a:pt x="20" y="105"/>
                    <a:pt x="20" y="105"/>
                  </a:cubicBezTo>
                  <a:cubicBezTo>
                    <a:pt x="20" y="105"/>
                    <a:pt x="36" y="110"/>
                    <a:pt x="61" y="110"/>
                  </a:cubicBezTo>
                  <a:cubicBezTo>
                    <a:pt x="76" y="110"/>
                    <a:pt x="91" y="108"/>
                    <a:pt x="105" y="104"/>
                  </a:cubicBezTo>
                  <a:cubicBezTo>
                    <a:pt x="105" y="104"/>
                    <a:pt x="106" y="104"/>
                    <a:pt x="107" y="104"/>
                  </a:cubicBezTo>
                  <a:cubicBezTo>
                    <a:pt x="109" y="104"/>
                    <a:pt x="112" y="105"/>
                    <a:pt x="114" y="106"/>
                  </a:cubicBezTo>
                  <a:cubicBezTo>
                    <a:pt x="114" y="106"/>
                    <a:pt x="116" y="107"/>
                    <a:pt x="118" y="107"/>
                  </a:cubicBezTo>
                  <a:cubicBezTo>
                    <a:pt x="119" y="107"/>
                    <a:pt x="121" y="106"/>
                    <a:pt x="123" y="104"/>
                  </a:cubicBezTo>
                  <a:cubicBezTo>
                    <a:pt x="123" y="104"/>
                    <a:pt x="125" y="102"/>
                    <a:pt x="120" y="99"/>
                  </a:cubicBezTo>
                  <a:close/>
                  <a:moveTo>
                    <a:pt x="81" y="55"/>
                  </a:moveTo>
                  <a:cubicBezTo>
                    <a:pt x="81" y="58"/>
                    <a:pt x="81" y="58"/>
                    <a:pt x="81" y="58"/>
                  </a:cubicBezTo>
                  <a:cubicBezTo>
                    <a:pt x="53" y="57"/>
                    <a:pt x="53" y="57"/>
                    <a:pt x="53" y="57"/>
                  </a:cubicBezTo>
                  <a:cubicBezTo>
                    <a:pt x="53" y="57"/>
                    <a:pt x="52" y="61"/>
                    <a:pt x="53" y="62"/>
                  </a:cubicBezTo>
                  <a:cubicBezTo>
                    <a:pt x="81" y="62"/>
                    <a:pt x="81" y="62"/>
                    <a:pt x="81" y="62"/>
                  </a:cubicBezTo>
                  <a:cubicBezTo>
                    <a:pt x="81" y="66"/>
                    <a:pt x="81" y="66"/>
                    <a:pt x="81" y="66"/>
                  </a:cubicBezTo>
                  <a:cubicBezTo>
                    <a:pt x="53" y="65"/>
                    <a:pt x="53" y="65"/>
                    <a:pt x="53" y="65"/>
                  </a:cubicBezTo>
                  <a:cubicBezTo>
                    <a:pt x="53" y="65"/>
                    <a:pt x="54" y="78"/>
                    <a:pt x="67" y="80"/>
                  </a:cubicBezTo>
                  <a:cubicBezTo>
                    <a:pt x="67" y="80"/>
                    <a:pt x="76" y="82"/>
                    <a:pt x="83" y="78"/>
                  </a:cubicBezTo>
                  <a:cubicBezTo>
                    <a:pt x="85" y="83"/>
                    <a:pt x="85" y="83"/>
                    <a:pt x="85" y="83"/>
                  </a:cubicBezTo>
                  <a:cubicBezTo>
                    <a:pt x="85" y="83"/>
                    <a:pt x="71" y="91"/>
                    <a:pt x="54" y="81"/>
                  </a:cubicBezTo>
                  <a:cubicBezTo>
                    <a:pt x="54" y="81"/>
                    <a:pt x="46" y="76"/>
                    <a:pt x="45" y="65"/>
                  </a:cubicBezTo>
                  <a:cubicBezTo>
                    <a:pt x="38" y="65"/>
                    <a:pt x="38" y="65"/>
                    <a:pt x="38" y="65"/>
                  </a:cubicBezTo>
                  <a:cubicBezTo>
                    <a:pt x="39" y="61"/>
                    <a:pt x="39" y="61"/>
                    <a:pt x="39" y="61"/>
                  </a:cubicBezTo>
                  <a:cubicBezTo>
                    <a:pt x="44" y="61"/>
                    <a:pt x="44" y="61"/>
                    <a:pt x="44" y="61"/>
                  </a:cubicBezTo>
                  <a:cubicBezTo>
                    <a:pt x="44" y="61"/>
                    <a:pt x="44" y="60"/>
                    <a:pt x="45" y="58"/>
                  </a:cubicBezTo>
                  <a:cubicBezTo>
                    <a:pt x="39" y="57"/>
                    <a:pt x="39" y="57"/>
                    <a:pt x="39" y="57"/>
                  </a:cubicBezTo>
                  <a:cubicBezTo>
                    <a:pt x="39" y="53"/>
                    <a:pt x="39" y="53"/>
                    <a:pt x="39" y="53"/>
                  </a:cubicBezTo>
                  <a:cubicBezTo>
                    <a:pt x="45" y="53"/>
                    <a:pt x="45" y="53"/>
                    <a:pt x="45" y="53"/>
                  </a:cubicBezTo>
                  <a:cubicBezTo>
                    <a:pt x="45" y="53"/>
                    <a:pt x="48" y="37"/>
                    <a:pt x="67" y="35"/>
                  </a:cubicBezTo>
                  <a:cubicBezTo>
                    <a:pt x="67" y="35"/>
                    <a:pt x="81" y="33"/>
                    <a:pt x="86" y="38"/>
                  </a:cubicBezTo>
                  <a:cubicBezTo>
                    <a:pt x="83" y="43"/>
                    <a:pt x="83" y="43"/>
                    <a:pt x="83" y="43"/>
                  </a:cubicBezTo>
                  <a:cubicBezTo>
                    <a:pt x="83" y="43"/>
                    <a:pt x="61" y="33"/>
                    <a:pt x="54" y="54"/>
                  </a:cubicBezTo>
                  <a:lnTo>
                    <a:pt x="81"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74" name="组合 73"/>
          <p:cNvGrpSpPr/>
          <p:nvPr/>
        </p:nvGrpSpPr>
        <p:grpSpPr>
          <a:xfrm>
            <a:off x="2528345" y="3291863"/>
            <a:ext cx="375275" cy="60914"/>
            <a:chOff x="2490242" y="3398543"/>
            <a:chExt cx="375275" cy="60914"/>
          </a:xfrm>
        </p:grpSpPr>
        <p:sp>
          <p:nvSpPr>
            <p:cNvPr id="68" name="椭圆 67"/>
            <p:cNvSpPr/>
            <p:nvPr/>
          </p:nvSpPr>
          <p:spPr>
            <a:xfrm>
              <a:off x="2490242" y="3398543"/>
              <a:ext cx="60914" cy="6091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9" name="椭圆 68"/>
            <p:cNvSpPr/>
            <p:nvPr/>
          </p:nvSpPr>
          <p:spPr>
            <a:xfrm>
              <a:off x="2804603" y="3398543"/>
              <a:ext cx="60914" cy="6091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cxnSp>
          <p:nvCxnSpPr>
            <p:cNvPr id="73" name="直接连接符 72"/>
            <p:cNvCxnSpPr>
              <a:stCxn id="68" idx="6"/>
              <a:endCxn id="69" idx="2"/>
            </p:cNvCxnSpPr>
            <p:nvPr/>
          </p:nvCxnSpPr>
          <p:spPr>
            <a:xfrm>
              <a:off x="2551156" y="3429000"/>
              <a:ext cx="253447" cy="0"/>
            </a:xfrm>
            <a:prstGeom prst="line">
              <a:avLst/>
            </a:prstGeom>
            <a:ln w="158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75" name="组合 74"/>
          <p:cNvGrpSpPr/>
          <p:nvPr/>
        </p:nvGrpSpPr>
        <p:grpSpPr>
          <a:xfrm>
            <a:off x="4543037" y="3291863"/>
            <a:ext cx="375275" cy="60914"/>
            <a:chOff x="2490242" y="3398543"/>
            <a:chExt cx="375275" cy="60914"/>
          </a:xfrm>
        </p:grpSpPr>
        <p:sp>
          <p:nvSpPr>
            <p:cNvPr id="76" name="椭圆 75"/>
            <p:cNvSpPr/>
            <p:nvPr/>
          </p:nvSpPr>
          <p:spPr>
            <a:xfrm>
              <a:off x="2490242" y="3398543"/>
              <a:ext cx="60914" cy="6091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77" name="椭圆 76"/>
            <p:cNvSpPr/>
            <p:nvPr/>
          </p:nvSpPr>
          <p:spPr>
            <a:xfrm>
              <a:off x="2804603" y="3398543"/>
              <a:ext cx="60914" cy="6091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cxnSp>
          <p:nvCxnSpPr>
            <p:cNvPr id="78" name="直接连接符 77"/>
            <p:cNvCxnSpPr>
              <a:stCxn id="76" idx="6"/>
              <a:endCxn id="77" idx="2"/>
            </p:cNvCxnSpPr>
            <p:nvPr/>
          </p:nvCxnSpPr>
          <p:spPr>
            <a:xfrm>
              <a:off x="2551156" y="3429000"/>
              <a:ext cx="253447" cy="0"/>
            </a:xfrm>
            <a:prstGeom prst="line">
              <a:avLst/>
            </a:prstGeom>
            <a:ln w="158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79" name="组合 78"/>
          <p:cNvGrpSpPr/>
          <p:nvPr/>
        </p:nvGrpSpPr>
        <p:grpSpPr>
          <a:xfrm>
            <a:off x="7272728" y="3291863"/>
            <a:ext cx="375275" cy="60914"/>
            <a:chOff x="2490242" y="3398543"/>
            <a:chExt cx="375275" cy="60914"/>
          </a:xfrm>
        </p:grpSpPr>
        <p:sp>
          <p:nvSpPr>
            <p:cNvPr id="80" name="椭圆 79"/>
            <p:cNvSpPr/>
            <p:nvPr/>
          </p:nvSpPr>
          <p:spPr>
            <a:xfrm>
              <a:off x="2490242" y="3398543"/>
              <a:ext cx="60914" cy="6091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81" name="椭圆 80"/>
            <p:cNvSpPr/>
            <p:nvPr/>
          </p:nvSpPr>
          <p:spPr>
            <a:xfrm>
              <a:off x="2804603" y="3398543"/>
              <a:ext cx="60914" cy="6091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cxnSp>
          <p:nvCxnSpPr>
            <p:cNvPr id="82" name="直接连接符 81"/>
            <p:cNvCxnSpPr>
              <a:stCxn id="80" idx="6"/>
              <a:endCxn id="81" idx="2"/>
            </p:cNvCxnSpPr>
            <p:nvPr/>
          </p:nvCxnSpPr>
          <p:spPr>
            <a:xfrm>
              <a:off x="2551156" y="3429000"/>
              <a:ext cx="253447" cy="0"/>
            </a:xfrm>
            <a:prstGeom prst="line">
              <a:avLst/>
            </a:prstGeom>
            <a:ln w="158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83" name="组合 82"/>
          <p:cNvGrpSpPr/>
          <p:nvPr/>
        </p:nvGrpSpPr>
        <p:grpSpPr>
          <a:xfrm>
            <a:off x="9287305" y="3291863"/>
            <a:ext cx="375275" cy="60914"/>
            <a:chOff x="2490242" y="3398543"/>
            <a:chExt cx="375275" cy="60914"/>
          </a:xfrm>
        </p:grpSpPr>
        <p:sp>
          <p:nvSpPr>
            <p:cNvPr id="84" name="椭圆 83"/>
            <p:cNvSpPr/>
            <p:nvPr/>
          </p:nvSpPr>
          <p:spPr>
            <a:xfrm>
              <a:off x="2490242" y="3398543"/>
              <a:ext cx="60914" cy="6091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85" name="椭圆 84"/>
            <p:cNvSpPr/>
            <p:nvPr/>
          </p:nvSpPr>
          <p:spPr>
            <a:xfrm>
              <a:off x="2804603" y="3398543"/>
              <a:ext cx="60914" cy="6091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cxnSp>
          <p:nvCxnSpPr>
            <p:cNvPr id="86" name="直接连接符 85"/>
            <p:cNvCxnSpPr>
              <a:stCxn id="84" idx="6"/>
              <a:endCxn id="85" idx="2"/>
            </p:cNvCxnSpPr>
            <p:nvPr/>
          </p:nvCxnSpPr>
          <p:spPr>
            <a:xfrm>
              <a:off x="2551156" y="3429000"/>
              <a:ext cx="253447" cy="0"/>
            </a:xfrm>
            <a:prstGeom prst="line">
              <a:avLst/>
            </a:prstGeom>
            <a:ln w="158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87" name="椭圆 86"/>
          <p:cNvSpPr/>
          <p:nvPr/>
        </p:nvSpPr>
        <p:spPr>
          <a:xfrm>
            <a:off x="2684061" y="3294392"/>
            <a:ext cx="60914" cy="6091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cxnSp>
        <p:nvCxnSpPr>
          <p:cNvPr id="89" name="直接连接符 88"/>
          <p:cNvCxnSpPr>
            <a:stCxn id="87" idx="4"/>
          </p:cNvCxnSpPr>
          <p:nvPr/>
        </p:nvCxnSpPr>
        <p:spPr>
          <a:xfrm>
            <a:off x="2714518" y="3355306"/>
            <a:ext cx="0" cy="1118939"/>
          </a:xfrm>
          <a:prstGeom prst="line">
            <a:avLst/>
          </a:prstGeom>
          <a:ln w="158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1" name="椭圆 90"/>
          <p:cNvSpPr/>
          <p:nvPr/>
        </p:nvSpPr>
        <p:spPr>
          <a:xfrm>
            <a:off x="9438105" y="3294392"/>
            <a:ext cx="60914" cy="6091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cxnSp>
        <p:nvCxnSpPr>
          <p:cNvPr id="92" name="直接连接符 91"/>
          <p:cNvCxnSpPr>
            <a:stCxn id="91" idx="4"/>
          </p:cNvCxnSpPr>
          <p:nvPr/>
        </p:nvCxnSpPr>
        <p:spPr>
          <a:xfrm>
            <a:off x="9468562" y="3355306"/>
            <a:ext cx="0" cy="1118939"/>
          </a:xfrm>
          <a:prstGeom prst="line">
            <a:avLst/>
          </a:prstGeom>
          <a:ln w="158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95" name="组合 94"/>
          <p:cNvGrpSpPr/>
          <p:nvPr/>
        </p:nvGrpSpPr>
        <p:grpSpPr>
          <a:xfrm>
            <a:off x="2371020" y="4481227"/>
            <a:ext cx="686878" cy="686878"/>
            <a:chOff x="1313407" y="4404486"/>
            <a:chExt cx="1245608" cy="1245608"/>
          </a:xfrm>
        </p:grpSpPr>
        <p:sp>
          <p:nvSpPr>
            <p:cNvPr id="93" name="椭圆 92"/>
            <p:cNvSpPr/>
            <p:nvPr/>
          </p:nvSpPr>
          <p:spPr>
            <a:xfrm>
              <a:off x="1313407" y="4404486"/>
              <a:ext cx="1245608" cy="1245608"/>
            </a:xfrm>
            <a:prstGeom prst="ellipse">
              <a:avLst/>
            </a:prstGeom>
            <a:noFill/>
            <a:ln w="158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94" name="椭圆 93"/>
            <p:cNvSpPr/>
            <p:nvPr/>
          </p:nvSpPr>
          <p:spPr>
            <a:xfrm>
              <a:off x="1405281" y="4473515"/>
              <a:ext cx="1069002" cy="1069002"/>
            </a:xfrm>
            <a:prstGeom prst="ellipse">
              <a:avLst/>
            </a:prstGeom>
            <a:gradFill>
              <a:gsLst>
                <a:gs pos="100000">
                  <a:schemeClr val="bg1">
                    <a:lumMod val="97000"/>
                  </a:schemeClr>
                </a:gs>
                <a:gs pos="0">
                  <a:schemeClr val="bg1">
                    <a:lumMod val="80000"/>
                  </a:schemeClr>
                </a:gs>
              </a:gsLst>
              <a:lin ang="2700000" scaled="1"/>
            </a:gradFill>
            <a:ln w="19050">
              <a:gradFill flip="none" rotWithShape="1">
                <a:gsLst>
                  <a:gs pos="0">
                    <a:schemeClr val="bg1"/>
                  </a:gs>
                  <a:gs pos="100000">
                    <a:schemeClr val="bg1">
                      <a:lumMod val="75000"/>
                    </a:schemeClr>
                  </a:gs>
                </a:gsLst>
                <a:lin ang="2700000" scaled="1"/>
                <a:tileRect/>
              </a:grad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sp>
        <p:nvSpPr>
          <p:cNvPr id="97" name="椭圆 96"/>
          <p:cNvSpPr/>
          <p:nvPr/>
        </p:nvSpPr>
        <p:spPr>
          <a:xfrm>
            <a:off x="2687273" y="4441608"/>
            <a:ext cx="60914" cy="6091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nvGrpSpPr>
          <p:cNvPr id="98" name="组合 97"/>
          <p:cNvGrpSpPr/>
          <p:nvPr/>
        </p:nvGrpSpPr>
        <p:grpSpPr>
          <a:xfrm>
            <a:off x="9125624" y="4481227"/>
            <a:ext cx="686878" cy="686878"/>
            <a:chOff x="1313407" y="4404486"/>
            <a:chExt cx="1245608" cy="1245608"/>
          </a:xfrm>
        </p:grpSpPr>
        <p:sp>
          <p:nvSpPr>
            <p:cNvPr id="99" name="椭圆 98"/>
            <p:cNvSpPr/>
            <p:nvPr/>
          </p:nvSpPr>
          <p:spPr>
            <a:xfrm>
              <a:off x="1313407" y="4404486"/>
              <a:ext cx="1245608" cy="1245608"/>
            </a:xfrm>
            <a:prstGeom prst="ellipse">
              <a:avLst/>
            </a:prstGeom>
            <a:noFill/>
            <a:ln w="158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00" name="椭圆 99"/>
            <p:cNvSpPr/>
            <p:nvPr/>
          </p:nvSpPr>
          <p:spPr>
            <a:xfrm>
              <a:off x="1405281" y="4473515"/>
              <a:ext cx="1069002" cy="1069002"/>
            </a:xfrm>
            <a:prstGeom prst="ellipse">
              <a:avLst/>
            </a:prstGeom>
            <a:gradFill>
              <a:gsLst>
                <a:gs pos="100000">
                  <a:schemeClr val="bg1">
                    <a:lumMod val="97000"/>
                  </a:schemeClr>
                </a:gs>
                <a:gs pos="0">
                  <a:schemeClr val="bg1">
                    <a:lumMod val="80000"/>
                  </a:schemeClr>
                </a:gs>
              </a:gsLst>
              <a:lin ang="2700000" scaled="1"/>
            </a:gradFill>
            <a:ln w="19050">
              <a:gradFill flip="none" rotWithShape="1">
                <a:gsLst>
                  <a:gs pos="0">
                    <a:schemeClr val="bg1"/>
                  </a:gs>
                  <a:gs pos="100000">
                    <a:schemeClr val="bg1">
                      <a:lumMod val="75000"/>
                    </a:schemeClr>
                  </a:gs>
                </a:gsLst>
                <a:lin ang="2700000" scaled="1"/>
                <a:tileRect/>
              </a:grad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sp>
        <p:nvSpPr>
          <p:cNvPr id="101" name="椭圆 100"/>
          <p:cNvSpPr/>
          <p:nvPr/>
        </p:nvSpPr>
        <p:spPr>
          <a:xfrm>
            <a:off x="9441877" y="4441608"/>
            <a:ext cx="60914" cy="6091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nvGrpSpPr>
          <p:cNvPr id="103" name="组合 102"/>
          <p:cNvGrpSpPr/>
          <p:nvPr/>
        </p:nvGrpSpPr>
        <p:grpSpPr>
          <a:xfrm>
            <a:off x="3056191" y="4510159"/>
            <a:ext cx="1977759" cy="645057"/>
            <a:chOff x="3451161" y="3890565"/>
            <a:chExt cx="1977759" cy="645057"/>
          </a:xfrm>
        </p:grpSpPr>
        <p:sp>
          <p:nvSpPr>
            <p:cNvPr id="104" name="文本框 103"/>
            <p:cNvSpPr txBox="1"/>
            <p:nvPr/>
          </p:nvSpPr>
          <p:spPr>
            <a:xfrm>
              <a:off x="3451161" y="3890565"/>
              <a:ext cx="1725052" cy="338554"/>
            </a:xfrm>
            <a:prstGeom prst="rect">
              <a:avLst/>
            </a:prstGeom>
            <a:noFill/>
          </p:spPr>
          <p:txBody>
            <a:bodyPr wrap="square" rtlCol="0">
              <a:spAutoFit/>
            </a:bodyPr>
            <a:lstStyle/>
            <a:p>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在此添加标题</a:t>
              </a:r>
            </a:p>
          </p:txBody>
        </p:sp>
        <p:sp>
          <p:nvSpPr>
            <p:cNvPr id="105" name="文本框 104"/>
            <p:cNvSpPr txBox="1"/>
            <p:nvPr/>
          </p:nvSpPr>
          <p:spPr>
            <a:xfrm>
              <a:off x="3457191" y="4135512"/>
              <a:ext cx="1971729" cy="400110"/>
            </a:xfrm>
            <a:prstGeom prst="rect">
              <a:avLst/>
            </a:prstGeom>
            <a:noFill/>
          </p:spPr>
          <p:txBody>
            <a:bodyPr wrap="square" rtlCol="0">
              <a:spAutoFit/>
            </a:bodyPr>
            <a:lstStyle/>
            <a:p>
              <a:pPr algn="just"/>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109" name="组合 108"/>
          <p:cNvGrpSpPr/>
          <p:nvPr/>
        </p:nvGrpSpPr>
        <p:grpSpPr>
          <a:xfrm>
            <a:off x="7160472" y="4510159"/>
            <a:ext cx="1971729" cy="645057"/>
            <a:chOff x="3457191" y="3890565"/>
            <a:chExt cx="1971729" cy="645057"/>
          </a:xfrm>
        </p:grpSpPr>
        <p:sp>
          <p:nvSpPr>
            <p:cNvPr id="110" name="文本框 109"/>
            <p:cNvSpPr txBox="1"/>
            <p:nvPr/>
          </p:nvSpPr>
          <p:spPr>
            <a:xfrm>
              <a:off x="3692461" y="3890565"/>
              <a:ext cx="1725052" cy="338554"/>
            </a:xfrm>
            <a:prstGeom prst="rect">
              <a:avLst/>
            </a:prstGeom>
            <a:noFill/>
          </p:spPr>
          <p:txBody>
            <a:bodyPr wrap="square" rtlCol="0">
              <a:spAutoFit/>
            </a:bodyPr>
            <a:lstStyle/>
            <a:p>
              <a:pPr algn="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在此添加标题</a:t>
              </a:r>
            </a:p>
          </p:txBody>
        </p:sp>
        <p:sp>
          <p:nvSpPr>
            <p:cNvPr id="111" name="文本框 110"/>
            <p:cNvSpPr txBox="1"/>
            <p:nvPr/>
          </p:nvSpPr>
          <p:spPr>
            <a:xfrm>
              <a:off x="3457191" y="4135512"/>
              <a:ext cx="1971729" cy="400110"/>
            </a:xfrm>
            <a:prstGeom prst="rect">
              <a:avLst/>
            </a:prstGeom>
            <a:noFill/>
          </p:spPr>
          <p:txBody>
            <a:bodyPr wrap="square" rtlCol="0">
              <a:spAutoFit/>
            </a:bodyPr>
            <a:lstStyle/>
            <a:p>
              <a:pPr algn="r"/>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sp>
        <p:nvSpPr>
          <p:cNvPr id="112" name="文本框 111"/>
          <p:cNvSpPr txBox="1"/>
          <p:nvPr/>
        </p:nvSpPr>
        <p:spPr>
          <a:xfrm>
            <a:off x="2416853" y="4595662"/>
            <a:ext cx="580087" cy="461665"/>
          </a:xfrm>
          <a:prstGeom prst="rect">
            <a:avLst/>
          </a:prstGeom>
          <a:noFill/>
        </p:spPr>
        <p:txBody>
          <a:bodyPr wrap="square" rtlCol="0">
            <a:spAutoFit/>
          </a:bodyPr>
          <a:lstStyle/>
          <a:p>
            <a:pPr algn="ctr"/>
            <a:r>
              <a:rPr lang="en-US" altLang="zh-CN" sz="2400" dirty="0">
                <a:solidFill>
                  <a:prstClr val="black">
                    <a:lumMod val="50000"/>
                    <a:lumOff val="50000"/>
                  </a:prstClr>
                </a:solidFill>
                <a:latin typeface="Impact" panose="020B0806030902050204" pitchFamily="34" charset="0"/>
                <a:ea typeface="微软雅黑" panose="020B0503020204020204" pitchFamily="34" charset="-122"/>
              </a:rPr>
              <a:t>01</a:t>
            </a:r>
            <a:endParaRPr lang="zh-CN" altLang="en-US" sz="2400" dirty="0">
              <a:solidFill>
                <a:prstClr val="black">
                  <a:lumMod val="50000"/>
                  <a:lumOff val="50000"/>
                </a:prstClr>
              </a:solidFill>
              <a:latin typeface="Impact" panose="020B0806030902050204" pitchFamily="34" charset="0"/>
              <a:ea typeface="微软雅黑" panose="020B0503020204020204" pitchFamily="34" charset="-122"/>
            </a:endParaRPr>
          </a:p>
        </p:txBody>
      </p:sp>
      <p:sp>
        <p:nvSpPr>
          <p:cNvPr id="113" name="文本框 112"/>
          <p:cNvSpPr txBox="1"/>
          <p:nvPr/>
        </p:nvSpPr>
        <p:spPr>
          <a:xfrm>
            <a:off x="9183619" y="4595662"/>
            <a:ext cx="580087" cy="461665"/>
          </a:xfrm>
          <a:prstGeom prst="rect">
            <a:avLst/>
          </a:prstGeom>
          <a:noFill/>
        </p:spPr>
        <p:txBody>
          <a:bodyPr wrap="square" rtlCol="0">
            <a:spAutoFit/>
          </a:bodyPr>
          <a:lstStyle/>
          <a:p>
            <a:pPr algn="ctr"/>
            <a:r>
              <a:rPr lang="en-US" altLang="zh-CN" sz="2400" dirty="0">
                <a:solidFill>
                  <a:prstClr val="black">
                    <a:lumMod val="50000"/>
                    <a:lumOff val="50000"/>
                  </a:prstClr>
                </a:solidFill>
                <a:latin typeface="Impact" panose="020B0806030902050204" pitchFamily="34" charset="0"/>
                <a:ea typeface="微软雅黑" panose="020B0503020204020204" pitchFamily="34" charset="-122"/>
              </a:rPr>
              <a:t>02</a:t>
            </a:r>
            <a:endParaRPr lang="zh-CN" altLang="en-US" sz="2400" dirty="0">
              <a:solidFill>
                <a:prstClr val="black">
                  <a:lumMod val="50000"/>
                  <a:lumOff val="50000"/>
                </a:prstClr>
              </a:solidFill>
              <a:latin typeface="Impact" panose="020B0806030902050204" pitchFamily="34" charset="0"/>
              <a:ea typeface="微软雅黑" panose="020B0503020204020204" pitchFamily="34" charset="-122"/>
            </a:endParaRPr>
          </a:p>
        </p:txBody>
      </p:sp>
      <p:sp>
        <p:nvSpPr>
          <p:cNvPr id="115" name="弧形 114"/>
          <p:cNvSpPr/>
          <p:nvPr/>
        </p:nvSpPr>
        <p:spPr>
          <a:xfrm>
            <a:off x="4883372" y="2117728"/>
            <a:ext cx="2416139" cy="2409184"/>
          </a:xfrm>
          <a:prstGeom prst="arc">
            <a:avLst>
              <a:gd name="adj1" fmla="val 49290"/>
              <a:gd name="adj2" fmla="val 16215601"/>
            </a:avLst>
          </a:prstGeom>
          <a:ln w="158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a typeface="微软雅黑" panose="020B0503020204020204" pitchFamily="34" charset="-122"/>
            </a:endParaRPr>
          </a:p>
        </p:txBody>
      </p:sp>
      <p:cxnSp>
        <p:nvCxnSpPr>
          <p:cNvPr id="117" name="直接连接符 116"/>
          <p:cNvCxnSpPr>
            <a:stCxn id="115" idx="2"/>
          </p:cNvCxnSpPr>
          <p:nvPr/>
        </p:nvCxnSpPr>
        <p:spPr>
          <a:xfrm flipV="1">
            <a:off x="6096908" y="2117728"/>
            <a:ext cx="1551095" cy="12"/>
          </a:xfrm>
          <a:prstGeom prst="line">
            <a:avLst/>
          </a:prstGeom>
          <a:ln w="158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18" name="组合 117"/>
          <p:cNvGrpSpPr/>
          <p:nvPr/>
        </p:nvGrpSpPr>
        <p:grpSpPr>
          <a:xfrm>
            <a:off x="7640285" y="1796181"/>
            <a:ext cx="686878" cy="686878"/>
            <a:chOff x="1313407" y="4404486"/>
            <a:chExt cx="1245608" cy="1245608"/>
          </a:xfrm>
        </p:grpSpPr>
        <p:sp>
          <p:nvSpPr>
            <p:cNvPr id="119" name="椭圆 118"/>
            <p:cNvSpPr/>
            <p:nvPr/>
          </p:nvSpPr>
          <p:spPr>
            <a:xfrm>
              <a:off x="1313407" y="4404486"/>
              <a:ext cx="1245608" cy="1245608"/>
            </a:xfrm>
            <a:prstGeom prst="ellipse">
              <a:avLst/>
            </a:prstGeom>
            <a:noFill/>
            <a:ln w="15875">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20" name="椭圆 119"/>
            <p:cNvSpPr/>
            <p:nvPr/>
          </p:nvSpPr>
          <p:spPr>
            <a:xfrm>
              <a:off x="1405281" y="4473515"/>
              <a:ext cx="1069002" cy="1069002"/>
            </a:xfrm>
            <a:prstGeom prst="ellipse">
              <a:avLst/>
            </a:prstGeom>
            <a:gradFill>
              <a:gsLst>
                <a:gs pos="100000">
                  <a:schemeClr val="bg1">
                    <a:lumMod val="97000"/>
                  </a:schemeClr>
                </a:gs>
                <a:gs pos="0">
                  <a:schemeClr val="bg1">
                    <a:lumMod val="80000"/>
                  </a:schemeClr>
                </a:gs>
              </a:gsLst>
              <a:lin ang="2700000" scaled="1"/>
            </a:gradFill>
            <a:ln w="19050">
              <a:gradFill flip="none" rotWithShape="1">
                <a:gsLst>
                  <a:gs pos="0">
                    <a:schemeClr val="bg1"/>
                  </a:gs>
                  <a:gs pos="100000">
                    <a:schemeClr val="bg1">
                      <a:lumMod val="75000"/>
                    </a:schemeClr>
                  </a:gs>
                </a:gsLst>
                <a:lin ang="2700000" scaled="1"/>
                <a:tileRect/>
              </a:grad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sp>
        <p:nvSpPr>
          <p:cNvPr id="121" name="椭圆 120"/>
          <p:cNvSpPr/>
          <p:nvPr/>
        </p:nvSpPr>
        <p:spPr>
          <a:xfrm>
            <a:off x="7602675" y="2092328"/>
            <a:ext cx="60914" cy="6091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22" name="文本框 121"/>
          <p:cNvSpPr txBox="1"/>
          <p:nvPr/>
        </p:nvSpPr>
        <p:spPr>
          <a:xfrm>
            <a:off x="7703988" y="1899152"/>
            <a:ext cx="580087" cy="461665"/>
          </a:xfrm>
          <a:prstGeom prst="rect">
            <a:avLst/>
          </a:prstGeom>
          <a:noFill/>
        </p:spPr>
        <p:txBody>
          <a:bodyPr wrap="square" rtlCol="0">
            <a:spAutoFit/>
          </a:bodyPr>
          <a:lstStyle/>
          <a:p>
            <a:pPr algn="ctr"/>
            <a:r>
              <a:rPr lang="en-US" altLang="zh-CN" sz="2400" dirty="0">
                <a:solidFill>
                  <a:prstClr val="black">
                    <a:lumMod val="50000"/>
                    <a:lumOff val="50000"/>
                  </a:prstClr>
                </a:solidFill>
                <a:latin typeface="Impact" panose="020B0806030902050204" pitchFamily="34" charset="0"/>
                <a:ea typeface="微软雅黑" panose="020B0503020204020204" pitchFamily="34" charset="-122"/>
              </a:rPr>
              <a:t>03</a:t>
            </a:r>
            <a:endParaRPr lang="zh-CN" altLang="en-US" sz="2400" dirty="0">
              <a:solidFill>
                <a:prstClr val="black">
                  <a:lumMod val="50000"/>
                  <a:lumOff val="50000"/>
                </a:prstClr>
              </a:solidFill>
              <a:latin typeface="Impact" panose="020B0806030902050204" pitchFamily="34" charset="0"/>
              <a:ea typeface="微软雅黑" panose="020B0503020204020204" pitchFamily="34" charset="-122"/>
            </a:endParaRPr>
          </a:p>
        </p:txBody>
      </p:sp>
      <p:grpSp>
        <p:nvGrpSpPr>
          <p:cNvPr id="126" name="组合 125"/>
          <p:cNvGrpSpPr/>
          <p:nvPr/>
        </p:nvGrpSpPr>
        <p:grpSpPr>
          <a:xfrm>
            <a:off x="8330217" y="1802222"/>
            <a:ext cx="1977759" cy="645057"/>
            <a:chOff x="3451161" y="3890565"/>
            <a:chExt cx="1977759" cy="645057"/>
          </a:xfrm>
        </p:grpSpPr>
        <p:sp>
          <p:nvSpPr>
            <p:cNvPr id="127" name="文本框 126"/>
            <p:cNvSpPr txBox="1"/>
            <p:nvPr/>
          </p:nvSpPr>
          <p:spPr>
            <a:xfrm>
              <a:off x="3451161" y="3890565"/>
              <a:ext cx="1725052" cy="338554"/>
            </a:xfrm>
            <a:prstGeom prst="rect">
              <a:avLst/>
            </a:prstGeom>
            <a:noFill/>
          </p:spPr>
          <p:txBody>
            <a:bodyPr wrap="square" rtlCol="0">
              <a:spAutoFit/>
            </a:bodyPr>
            <a:lstStyle/>
            <a:p>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在此添加标题</a:t>
              </a:r>
            </a:p>
          </p:txBody>
        </p:sp>
        <p:sp>
          <p:nvSpPr>
            <p:cNvPr id="128" name="文本框 127"/>
            <p:cNvSpPr txBox="1"/>
            <p:nvPr/>
          </p:nvSpPr>
          <p:spPr>
            <a:xfrm>
              <a:off x="3457191" y="4135512"/>
              <a:ext cx="1971729" cy="400110"/>
            </a:xfrm>
            <a:prstGeom prst="rect">
              <a:avLst/>
            </a:prstGeom>
            <a:noFill/>
          </p:spPr>
          <p:txBody>
            <a:bodyPr wrap="square" rtlCol="0">
              <a:spAutoFit/>
            </a:bodyPr>
            <a:lstStyle/>
            <a:p>
              <a:pPr algn="just"/>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sp>
        <p:nvSpPr>
          <p:cNvPr id="18" name="标题 17"/>
          <p:cNvSpPr>
            <a:spLocks noGrp="1"/>
          </p:cNvSpPr>
          <p:nvPr>
            <p:ph type="title"/>
          </p:nvPr>
        </p:nvSpPr>
        <p:spPr/>
        <p:txBody>
          <a:bodyPr/>
          <a:lstStyle/>
          <a:p>
            <a:r>
              <a:rPr lang="zh-CN" altLang="en-US" dirty="0">
                <a:ea typeface="微软雅黑" panose="020B0503020204020204" pitchFamily="34" charset="-122"/>
              </a:rPr>
              <a:t>并列关系图表</a:t>
            </a:r>
          </a:p>
        </p:txBody>
      </p:sp>
      <p:sp>
        <p:nvSpPr>
          <p:cNvPr id="102" name="椭圆 145">
            <a:extLst>
              <a:ext uri="{FF2B5EF4-FFF2-40B4-BE49-F238E27FC236}">
                <a16:creationId xmlns:a16="http://schemas.microsoft.com/office/drawing/2014/main" id="{882097B0-94CA-4A86-BD4A-5D7B7D181FD7}"/>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06" name="矩形 105">
            <a:extLst>
              <a:ext uri="{FF2B5EF4-FFF2-40B4-BE49-F238E27FC236}">
                <a16:creationId xmlns:a16="http://schemas.microsoft.com/office/drawing/2014/main" id="{4CCDBE7B-0B18-4799-BDE2-2B540D8353ED}"/>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40</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4169994418"/>
      </p:ext>
    </p:extLst>
  </p:cSld>
  <p:clrMapOvr>
    <a:masterClrMapping/>
  </p:clrMapOvr>
  <p:transition spd="slow" advTm="3000">
    <p:rand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710190" y="5445125"/>
            <a:ext cx="8771621" cy="670773"/>
            <a:chOff x="1710190" y="5445125"/>
            <a:chExt cx="8771621" cy="670773"/>
          </a:xfrm>
        </p:grpSpPr>
        <p:cxnSp>
          <p:nvCxnSpPr>
            <p:cNvPr id="25" name="直接连接符 24"/>
            <p:cNvCxnSpPr/>
            <p:nvPr/>
          </p:nvCxnSpPr>
          <p:spPr>
            <a:xfrm>
              <a:off x="1710190" y="5445125"/>
              <a:ext cx="8771621"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1874403" y="5531123"/>
              <a:ext cx="8443195" cy="584775"/>
            </a:xfrm>
            <a:prstGeom prst="rect">
              <a:avLst/>
            </a:prstGeom>
            <a:noFill/>
          </p:spPr>
          <p:txBody>
            <a:bodyPr wrap="square" rtlCol="0">
              <a:spAutoFit/>
            </a:bodyPr>
            <a:lstStyle/>
            <a:p>
              <a:pPr algn="just"/>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制作团队，有人人都能快速提升的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培训。清晰、美观、创意、有效、超值、保密，是他们为数百家客户带来意想不到的价值。</a:t>
              </a:r>
            </a:p>
          </p:txBody>
        </p:sp>
      </p:grpSp>
      <p:sp>
        <p:nvSpPr>
          <p:cNvPr id="27" name="文本框 26"/>
          <p:cNvSpPr txBox="1"/>
          <p:nvPr/>
        </p:nvSpPr>
        <p:spPr>
          <a:xfrm>
            <a:off x="4027490" y="861042"/>
            <a:ext cx="4137021" cy="584775"/>
          </a:xfrm>
          <a:prstGeom prst="rect">
            <a:avLst/>
          </a:prstGeom>
          <a:noFill/>
        </p:spPr>
        <p:txBody>
          <a:bodyPr wrap="square" rtlCol="0">
            <a:spAutoFit/>
          </a:bodyPr>
          <a:lstStyle/>
          <a:p>
            <a:pPr algn="ctr"/>
            <a:r>
              <a:rPr lang="en-US" altLang="zh-CN" sz="32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YOUR TITTLE HERE</a:t>
            </a:r>
            <a:endParaRPr lang="zh-CN" altLang="en-US" sz="32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endParaRPr>
          </a:p>
        </p:txBody>
      </p:sp>
      <p:grpSp>
        <p:nvGrpSpPr>
          <p:cNvPr id="5" name="组合 4"/>
          <p:cNvGrpSpPr/>
          <p:nvPr/>
        </p:nvGrpSpPr>
        <p:grpSpPr>
          <a:xfrm>
            <a:off x="498073" y="1955280"/>
            <a:ext cx="11195854" cy="2582438"/>
            <a:chOff x="62230" y="1855788"/>
            <a:chExt cx="12067540" cy="2783500"/>
          </a:xfrm>
        </p:grpSpPr>
        <p:graphicFrame>
          <p:nvGraphicFramePr>
            <p:cNvPr id="13" name="图表 12"/>
            <p:cNvGraphicFramePr/>
            <p:nvPr>
              <p:extLst/>
            </p:nvPr>
          </p:nvGraphicFramePr>
          <p:xfrm>
            <a:off x="62230" y="1855788"/>
            <a:ext cx="4447540" cy="25368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图表 20"/>
            <p:cNvGraphicFramePr/>
            <p:nvPr>
              <p:extLst/>
            </p:nvPr>
          </p:nvGraphicFramePr>
          <p:xfrm>
            <a:off x="2602230" y="1855788"/>
            <a:ext cx="4447540" cy="253682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 name="图表 21"/>
            <p:cNvGraphicFramePr/>
            <p:nvPr>
              <p:extLst/>
            </p:nvPr>
          </p:nvGraphicFramePr>
          <p:xfrm>
            <a:off x="5142230" y="1855788"/>
            <a:ext cx="4447540" cy="253682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3" name="图表 22"/>
            <p:cNvGraphicFramePr/>
            <p:nvPr>
              <p:extLst/>
            </p:nvPr>
          </p:nvGraphicFramePr>
          <p:xfrm>
            <a:off x="7682230" y="1855788"/>
            <a:ext cx="4447540" cy="2536825"/>
          </p:xfrm>
          <a:graphic>
            <a:graphicData uri="http://schemas.openxmlformats.org/drawingml/2006/chart">
              <c:chart xmlns:c="http://schemas.openxmlformats.org/drawingml/2006/chart" xmlns:r="http://schemas.openxmlformats.org/officeDocument/2006/relationships" r:id="rId6"/>
            </a:graphicData>
          </a:graphic>
        </p:graphicFrame>
        <p:sp>
          <p:nvSpPr>
            <p:cNvPr id="28" name="文本框 27"/>
            <p:cNvSpPr txBox="1"/>
            <p:nvPr/>
          </p:nvSpPr>
          <p:spPr>
            <a:xfrm>
              <a:off x="1535430" y="2821834"/>
              <a:ext cx="1356360" cy="630304"/>
            </a:xfrm>
            <a:prstGeom prst="rect">
              <a:avLst/>
            </a:prstGeom>
            <a:noFill/>
          </p:spPr>
          <p:txBody>
            <a:bodyPr wrap="square" rtlCol="0">
              <a:spAutoFit/>
            </a:bodyPr>
            <a:lstStyle/>
            <a:p>
              <a:pPr algn="ctr"/>
              <a:r>
                <a:rPr lang="en-US" altLang="zh-CN" sz="3200" dirty="0">
                  <a:solidFill>
                    <a:srgbClr val="01ACBE"/>
                  </a:solidFill>
                  <a:latin typeface="Impact" panose="020B0806030902050204" pitchFamily="34" charset="0"/>
                  <a:ea typeface="微软雅黑" panose="020B0503020204020204" pitchFamily="34" charset="-122"/>
                </a:rPr>
                <a:t>30</a:t>
              </a:r>
              <a:r>
                <a:rPr lang="en-US" altLang="zh-CN" sz="2000" dirty="0">
                  <a:solidFill>
                    <a:srgbClr val="01ACBE"/>
                  </a:solidFill>
                  <a:latin typeface="Impact" panose="020B0806030902050204" pitchFamily="34" charset="0"/>
                  <a:ea typeface="微软雅黑" panose="020B0503020204020204" pitchFamily="34" charset="-122"/>
                </a:rPr>
                <a:t>%</a:t>
              </a:r>
              <a:endParaRPr lang="zh-CN" altLang="en-US" sz="2000" dirty="0">
                <a:solidFill>
                  <a:srgbClr val="01ACBE"/>
                </a:solidFill>
                <a:latin typeface="Impact" panose="020B0806030902050204" pitchFamily="34" charset="0"/>
                <a:ea typeface="微软雅黑" panose="020B0503020204020204" pitchFamily="34" charset="-122"/>
              </a:endParaRPr>
            </a:p>
          </p:txBody>
        </p:sp>
        <p:sp>
          <p:nvSpPr>
            <p:cNvPr id="29" name="文本框 28"/>
            <p:cNvSpPr txBox="1"/>
            <p:nvPr/>
          </p:nvSpPr>
          <p:spPr>
            <a:xfrm>
              <a:off x="4062730" y="2821834"/>
              <a:ext cx="1356360" cy="630304"/>
            </a:xfrm>
            <a:prstGeom prst="rect">
              <a:avLst/>
            </a:prstGeom>
            <a:noFill/>
          </p:spPr>
          <p:txBody>
            <a:bodyPr wrap="square" rtlCol="0">
              <a:spAutoFit/>
            </a:bodyPr>
            <a:lstStyle/>
            <a:p>
              <a:pPr algn="ctr"/>
              <a:r>
                <a:rPr lang="en-US" altLang="zh-CN" sz="3200" dirty="0">
                  <a:solidFill>
                    <a:srgbClr val="FFB850"/>
                  </a:solidFill>
                  <a:latin typeface="Impact" panose="020B0806030902050204" pitchFamily="34" charset="0"/>
                  <a:ea typeface="微软雅黑" panose="020B0503020204020204" pitchFamily="34" charset="-122"/>
                </a:rPr>
                <a:t>50</a:t>
              </a:r>
              <a:r>
                <a:rPr lang="en-US" altLang="zh-CN" sz="2000" dirty="0">
                  <a:solidFill>
                    <a:srgbClr val="FFB850"/>
                  </a:solidFill>
                  <a:latin typeface="Impact" panose="020B0806030902050204" pitchFamily="34" charset="0"/>
                  <a:ea typeface="微软雅黑" panose="020B0503020204020204" pitchFamily="34" charset="-122"/>
                </a:rPr>
                <a:t>%</a:t>
              </a:r>
              <a:endParaRPr lang="zh-CN" altLang="en-US" sz="2000" dirty="0">
                <a:solidFill>
                  <a:srgbClr val="FFB850"/>
                </a:solidFill>
                <a:latin typeface="Impact" panose="020B0806030902050204" pitchFamily="34" charset="0"/>
                <a:ea typeface="微软雅黑" panose="020B0503020204020204" pitchFamily="34" charset="-122"/>
              </a:endParaRPr>
            </a:p>
          </p:txBody>
        </p:sp>
        <p:sp>
          <p:nvSpPr>
            <p:cNvPr id="30" name="文本框 29"/>
            <p:cNvSpPr txBox="1"/>
            <p:nvPr/>
          </p:nvSpPr>
          <p:spPr>
            <a:xfrm>
              <a:off x="6590030" y="2821834"/>
              <a:ext cx="1356360" cy="630304"/>
            </a:xfrm>
            <a:prstGeom prst="rect">
              <a:avLst/>
            </a:prstGeom>
            <a:noFill/>
          </p:spPr>
          <p:txBody>
            <a:bodyPr wrap="square" rtlCol="0">
              <a:spAutoFit/>
            </a:bodyPr>
            <a:lstStyle/>
            <a:p>
              <a:pPr algn="ctr"/>
              <a:r>
                <a:rPr lang="en-US" altLang="zh-CN" sz="3200" dirty="0">
                  <a:solidFill>
                    <a:srgbClr val="E87071"/>
                  </a:solidFill>
                  <a:latin typeface="Impact" panose="020B0806030902050204" pitchFamily="34" charset="0"/>
                  <a:ea typeface="微软雅黑" panose="020B0503020204020204" pitchFamily="34" charset="-122"/>
                </a:rPr>
                <a:t>80</a:t>
              </a:r>
              <a:r>
                <a:rPr lang="en-US" altLang="zh-CN" sz="2000" dirty="0">
                  <a:solidFill>
                    <a:srgbClr val="E87071"/>
                  </a:solidFill>
                  <a:latin typeface="Impact" panose="020B0806030902050204" pitchFamily="34" charset="0"/>
                  <a:ea typeface="微软雅黑" panose="020B0503020204020204" pitchFamily="34" charset="-122"/>
                </a:rPr>
                <a:t>%</a:t>
              </a:r>
              <a:endParaRPr lang="zh-CN" altLang="en-US" sz="2000" dirty="0">
                <a:solidFill>
                  <a:srgbClr val="E87071"/>
                </a:solidFill>
                <a:latin typeface="Impact" panose="020B0806030902050204" pitchFamily="34" charset="0"/>
                <a:ea typeface="微软雅黑" panose="020B0503020204020204" pitchFamily="34" charset="-122"/>
              </a:endParaRPr>
            </a:p>
          </p:txBody>
        </p:sp>
        <p:sp>
          <p:nvSpPr>
            <p:cNvPr id="31" name="文本框 30"/>
            <p:cNvSpPr txBox="1"/>
            <p:nvPr/>
          </p:nvSpPr>
          <p:spPr>
            <a:xfrm>
              <a:off x="9180830" y="2821834"/>
              <a:ext cx="1356360" cy="630304"/>
            </a:xfrm>
            <a:prstGeom prst="rect">
              <a:avLst/>
            </a:prstGeom>
            <a:noFill/>
          </p:spPr>
          <p:txBody>
            <a:bodyPr wrap="square" rtlCol="0">
              <a:spAutoFit/>
            </a:bodyPr>
            <a:lstStyle/>
            <a:p>
              <a:pPr algn="ctr"/>
              <a:r>
                <a:rPr lang="en-US" altLang="zh-CN" sz="3200" dirty="0">
                  <a:solidFill>
                    <a:srgbClr val="663A77"/>
                  </a:solidFill>
                  <a:latin typeface="Impact" panose="020B0806030902050204" pitchFamily="34" charset="0"/>
                  <a:ea typeface="微软雅黑" panose="020B0503020204020204" pitchFamily="34" charset="-122"/>
                </a:rPr>
                <a:t>100</a:t>
              </a:r>
              <a:r>
                <a:rPr lang="en-US" altLang="zh-CN" sz="2000" dirty="0">
                  <a:solidFill>
                    <a:srgbClr val="663A77"/>
                  </a:solidFill>
                  <a:latin typeface="Impact" panose="020B0806030902050204" pitchFamily="34" charset="0"/>
                  <a:ea typeface="微软雅黑" panose="020B0503020204020204" pitchFamily="34" charset="-122"/>
                </a:rPr>
                <a:t>%</a:t>
              </a:r>
              <a:endParaRPr lang="zh-CN" altLang="en-US" sz="2000" dirty="0">
                <a:solidFill>
                  <a:srgbClr val="663A77"/>
                </a:solidFill>
                <a:latin typeface="Impact" panose="020B0806030902050204" pitchFamily="34" charset="0"/>
                <a:ea typeface="微软雅黑" panose="020B0503020204020204" pitchFamily="34" charset="-122"/>
              </a:endParaRPr>
            </a:p>
          </p:txBody>
        </p:sp>
        <p:sp>
          <p:nvSpPr>
            <p:cNvPr id="33" name="文本框 32"/>
            <p:cNvSpPr txBox="1"/>
            <p:nvPr/>
          </p:nvSpPr>
          <p:spPr>
            <a:xfrm>
              <a:off x="1535430" y="4241201"/>
              <a:ext cx="1356360" cy="398087"/>
            </a:xfrm>
            <a:prstGeom prst="rect">
              <a:avLst/>
            </a:prstGeom>
            <a:noFill/>
          </p:spPr>
          <p:txBody>
            <a:bodyPr wrap="square" rtlCol="0">
              <a:spAutoFit/>
            </a:bodyPr>
            <a:lstStyle/>
            <a:p>
              <a:pPr algn="ctr"/>
              <a:r>
                <a:rPr lang="en-US" altLang="zh-CN" dirty="0">
                  <a:solidFill>
                    <a:prstClr val="black">
                      <a:lumMod val="50000"/>
                      <a:lumOff val="50000"/>
                    </a:prstClr>
                  </a:solidFill>
                  <a:latin typeface="Impact" panose="020B0806030902050204" pitchFamily="34" charset="0"/>
                  <a:ea typeface="微软雅黑" panose="020B0503020204020204" pitchFamily="34" charset="-122"/>
                </a:rPr>
                <a:t>2007</a:t>
              </a:r>
              <a:endParaRPr lang="zh-CN" altLang="en-US" sz="1200" dirty="0">
                <a:solidFill>
                  <a:prstClr val="black">
                    <a:lumMod val="50000"/>
                    <a:lumOff val="50000"/>
                  </a:prstClr>
                </a:solidFill>
                <a:latin typeface="Impact" panose="020B0806030902050204" pitchFamily="34" charset="0"/>
                <a:ea typeface="微软雅黑" panose="020B0503020204020204" pitchFamily="34" charset="-122"/>
              </a:endParaRPr>
            </a:p>
          </p:txBody>
        </p:sp>
        <p:sp>
          <p:nvSpPr>
            <p:cNvPr id="34" name="文本框 33"/>
            <p:cNvSpPr txBox="1"/>
            <p:nvPr/>
          </p:nvSpPr>
          <p:spPr>
            <a:xfrm>
              <a:off x="4062730" y="4241201"/>
              <a:ext cx="1356360" cy="398087"/>
            </a:xfrm>
            <a:prstGeom prst="rect">
              <a:avLst/>
            </a:prstGeom>
            <a:noFill/>
          </p:spPr>
          <p:txBody>
            <a:bodyPr wrap="square" rtlCol="0">
              <a:spAutoFit/>
            </a:bodyPr>
            <a:lstStyle/>
            <a:p>
              <a:pPr algn="ctr"/>
              <a:r>
                <a:rPr lang="en-US" altLang="zh-CN" dirty="0">
                  <a:solidFill>
                    <a:prstClr val="black">
                      <a:lumMod val="50000"/>
                      <a:lumOff val="50000"/>
                    </a:prstClr>
                  </a:solidFill>
                  <a:latin typeface="Impact" panose="020B0806030902050204" pitchFamily="34" charset="0"/>
                  <a:ea typeface="微软雅黑" panose="020B0503020204020204" pitchFamily="34" charset="-122"/>
                </a:rPr>
                <a:t>2010</a:t>
              </a:r>
              <a:endParaRPr lang="zh-CN" altLang="en-US" sz="1200" dirty="0">
                <a:solidFill>
                  <a:prstClr val="black">
                    <a:lumMod val="50000"/>
                    <a:lumOff val="50000"/>
                  </a:prstClr>
                </a:solidFill>
                <a:latin typeface="Impact" panose="020B0806030902050204" pitchFamily="34" charset="0"/>
                <a:ea typeface="微软雅黑" panose="020B0503020204020204" pitchFamily="34" charset="-122"/>
              </a:endParaRPr>
            </a:p>
          </p:txBody>
        </p:sp>
        <p:sp>
          <p:nvSpPr>
            <p:cNvPr id="35" name="文本框 34"/>
            <p:cNvSpPr txBox="1"/>
            <p:nvPr/>
          </p:nvSpPr>
          <p:spPr>
            <a:xfrm>
              <a:off x="6590030" y="4241201"/>
              <a:ext cx="1356360" cy="398087"/>
            </a:xfrm>
            <a:prstGeom prst="rect">
              <a:avLst/>
            </a:prstGeom>
            <a:noFill/>
          </p:spPr>
          <p:txBody>
            <a:bodyPr wrap="square" rtlCol="0">
              <a:spAutoFit/>
            </a:bodyPr>
            <a:lstStyle/>
            <a:p>
              <a:pPr algn="ctr"/>
              <a:r>
                <a:rPr lang="en-US" altLang="zh-CN" dirty="0">
                  <a:solidFill>
                    <a:prstClr val="black">
                      <a:lumMod val="50000"/>
                      <a:lumOff val="50000"/>
                    </a:prstClr>
                  </a:solidFill>
                  <a:latin typeface="Impact" panose="020B0806030902050204" pitchFamily="34" charset="0"/>
                  <a:ea typeface="微软雅黑" panose="020B0503020204020204" pitchFamily="34" charset="-122"/>
                </a:rPr>
                <a:t>2012</a:t>
              </a:r>
              <a:endParaRPr lang="zh-CN" altLang="en-US" sz="1200" dirty="0">
                <a:solidFill>
                  <a:prstClr val="black">
                    <a:lumMod val="50000"/>
                    <a:lumOff val="50000"/>
                  </a:prstClr>
                </a:solidFill>
                <a:latin typeface="Impact" panose="020B0806030902050204" pitchFamily="34" charset="0"/>
                <a:ea typeface="微软雅黑" panose="020B0503020204020204" pitchFamily="34" charset="-122"/>
              </a:endParaRPr>
            </a:p>
          </p:txBody>
        </p:sp>
        <p:sp>
          <p:nvSpPr>
            <p:cNvPr id="36" name="文本框 35"/>
            <p:cNvSpPr txBox="1"/>
            <p:nvPr/>
          </p:nvSpPr>
          <p:spPr>
            <a:xfrm>
              <a:off x="9180830" y="4241201"/>
              <a:ext cx="1356360" cy="398087"/>
            </a:xfrm>
            <a:prstGeom prst="rect">
              <a:avLst/>
            </a:prstGeom>
            <a:noFill/>
          </p:spPr>
          <p:txBody>
            <a:bodyPr wrap="square" rtlCol="0">
              <a:spAutoFit/>
            </a:bodyPr>
            <a:lstStyle/>
            <a:p>
              <a:pPr algn="ctr"/>
              <a:r>
                <a:rPr lang="en-US" altLang="zh-CN" dirty="0">
                  <a:solidFill>
                    <a:prstClr val="black">
                      <a:lumMod val="50000"/>
                      <a:lumOff val="50000"/>
                    </a:prstClr>
                  </a:solidFill>
                  <a:latin typeface="Impact" panose="020B0806030902050204" pitchFamily="34" charset="0"/>
                  <a:ea typeface="微软雅黑" panose="020B0503020204020204" pitchFamily="34" charset="-122"/>
                </a:rPr>
                <a:t>2014</a:t>
              </a:r>
              <a:endParaRPr lang="zh-CN" altLang="en-US" sz="1200" dirty="0">
                <a:solidFill>
                  <a:prstClr val="black">
                    <a:lumMod val="50000"/>
                    <a:lumOff val="50000"/>
                  </a:prstClr>
                </a:solidFill>
                <a:latin typeface="Impact" panose="020B0806030902050204" pitchFamily="34" charset="0"/>
                <a:ea typeface="微软雅黑" panose="020B0503020204020204" pitchFamily="34" charset="-122"/>
              </a:endParaRPr>
            </a:p>
          </p:txBody>
        </p:sp>
      </p:grpSp>
      <p:grpSp>
        <p:nvGrpSpPr>
          <p:cNvPr id="46" name="组合 45"/>
          <p:cNvGrpSpPr/>
          <p:nvPr/>
        </p:nvGrpSpPr>
        <p:grpSpPr>
          <a:xfrm>
            <a:off x="2500948" y="4858114"/>
            <a:ext cx="7190104" cy="369332"/>
            <a:chOff x="2094548" y="5327134"/>
            <a:chExt cx="7190104" cy="369332"/>
          </a:xfrm>
        </p:grpSpPr>
        <p:grpSp>
          <p:nvGrpSpPr>
            <p:cNvPr id="47" name="组合 46"/>
            <p:cNvGrpSpPr/>
            <p:nvPr/>
          </p:nvGrpSpPr>
          <p:grpSpPr>
            <a:xfrm>
              <a:off x="7631748" y="5327134"/>
              <a:ext cx="1652904" cy="369332"/>
              <a:chOff x="2080894" y="4828841"/>
              <a:chExt cx="1652904" cy="369332"/>
            </a:xfrm>
          </p:grpSpPr>
          <p:sp>
            <p:nvSpPr>
              <p:cNvPr id="57" name="圆角矩形 56"/>
              <p:cNvSpPr/>
              <p:nvPr/>
            </p:nvSpPr>
            <p:spPr>
              <a:xfrm>
                <a:off x="2080894" y="4880791"/>
                <a:ext cx="265433" cy="265433"/>
              </a:xfrm>
              <a:prstGeom prst="roundRect">
                <a:avLst/>
              </a:prstGeom>
              <a:solidFill>
                <a:srgbClr val="663A77"/>
              </a:solidFill>
              <a:ln w="19050">
                <a:gradFill flip="none" rotWithShape="1">
                  <a:gsLst>
                    <a:gs pos="0">
                      <a:schemeClr val="bg1">
                        <a:lumMod val="75000"/>
                      </a:schemeClr>
                    </a:gs>
                    <a:gs pos="100000">
                      <a:schemeClr val="bg1"/>
                    </a:gs>
                  </a:gsLst>
                  <a:lin ang="2700000" scaled="1"/>
                  <a:tileRect/>
                </a:grad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8" name="文本框 57"/>
              <p:cNvSpPr txBox="1"/>
              <p:nvPr/>
            </p:nvSpPr>
            <p:spPr>
              <a:xfrm>
                <a:off x="2346327" y="4828841"/>
                <a:ext cx="1387471" cy="369332"/>
              </a:xfrm>
              <a:prstGeom prst="rect">
                <a:avLst/>
              </a:prstGeom>
              <a:noFill/>
            </p:spPr>
            <p:txBody>
              <a:bodyPr wrap="square" rtlCol="0">
                <a:spAutoFit/>
              </a:bodyPr>
              <a:lstStyle/>
              <a:p>
                <a:r>
                  <a:rPr lang="en-US" altLang="zh-CN" dirty="0">
                    <a:solidFill>
                      <a:prstClr val="black">
                        <a:lumMod val="50000"/>
                        <a:lumOff val="50000"/>
                      </a:prstClr>
                    </a:solidFill>
                    <a:latin typeface="微软雅黑" panose="020B0503020204020204" pitchFamily="34" charset="-122"/>
                    <a:ea typeface="微软雅黑" panose="020B0503020204020204" pitchFamily="34" charset="-122"/>
                  </a:rPr>
                  <a:t>TEXT HERE</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48" name="组合 47"/>
            <p:cNvGrpSpPr/>
            <p:nvPr/>
          </p:nvGrpSpPr>
          <p:grpSpPr>
            <a:xfrm>
              <a:off x="5786015" y="5327134"/>
              <a:ext cx="1652904" cy="369332"/>
              <a:chOff x="2080894" y="4828841"/>
              <a:chExt cx="1652904" cy="369332"/>
            </a:xfrm>
          </p:grpSpPr>
          <p:sp>
            <p:nvSpPr>
              <p:cNvPr id="55" name="圆角矩形 54"/>
              <p:cNvSpPr/>
              <p:nvPr/>
            </p:nvSpPr>
            <p:spPr>
              <a:xfrm>
                <a:off x="2080894" y="4880791"/>
                <a:ext cx="265433" cy="265433"/>
              </a:xfrm>
              <a:prstGeom prst="roundRect">
                <a:avLst/>
              </a:prstGeom>
              <a:solidFill>
                <a:srgbClr val="E87071"/>
              </a:solidFill>
              <a:ln w="19050">
                <a:gradFill flip="none" rotWithShape="1">
                  <a:gsLst>
                    <a:gs pos="0">
                      <a:schemeClr val="bg1">
                        <a:lumMod val="75000"/>
                      </a:schemeClr>
                    </a:gs>
                    <a:gs pos="100000">
                      <a:schemeClr val="bg1"/>
                    </a:gs>
                  </a:gsLst>
                  <a:lin ang="2700000" scaled="1"/>
                  <a:tileRect/>
                </a:grad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6" name="文本框 55"/>
              <p:cNvSpPr txBox="1"/>
              <p:nvPr/>
            </p:nvSpPr>
            <p:spPr>
              <a:xfrm>
                <a:off x="2346327" y="4828841"/>
                <a:ext cx="1387471" cy="369332"/>
              </a:xfrm>
              <a:prstGeom prst="rect">
                <a:avLst/>
              </a:prstGeom>
              <a:noFill/>
            </p:spPr>
            <p:txBody>
              <a:bodyPr wrap="square" rtlCol="0">
                <a:spAutoFit/>
              </a:bodyPr>
              <a:lstStyle/>
              <a:p>
                <a:r>
                  <a:rPr lang="en-US" altLang="zh-CN" dirty="0">
                    <a:solidFill>
                      <a:prstClr val="black">
                        <a:lumMod val="50000"/>
                        <a:lumOff val="50000"/>
                      </a:prstClr>
                    </a:solidFill>
                    <a:latin typeface="微软雅黑" panose="020B0503020204020204" pitchFamily="34" charset="-122"/>
                    <a:ea typeface="微软雅黑" panose="020B0503020204020204" pitchFamily="34" charset="-122"/>
                  </a:rPr>
                  <a:t>TEXT HERE</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49" name="组合 48"/>
            <p:cNvGrpSpPr/>
            <p:nvPr/>
          </p:nvGrpSpPr>
          <p:grpSpPr>
            <a:xfrm>
              <a:off x="3940281" y="5327134"/>
              <a:ext cx="1652904" cy="369332"/>
              <a:chOff x="2080894" y="4828841"/>
              <a:chExt cx="1652904" cy="369332"/>
            </a:xfrm>
          </p:grpSpPr>
          <p:sp>
            <p:nvSpPr>
              <p:cNvPr id="53" name="圆角矩形 52"/>
              <p:cNvSpPr/>
              <p:nvPr/>
            </p:nvSpPr>
            <p:spPr>
              <a:xfrm>
                <a:off x="2080894" y="4880791"/>
                <a:ext cx="265433" cy="265433"/>
              </a:xfrm>
              <a:prstGeom prst="roundRect">
                <a:avLst/>
              </a:prstGeom>
              <a:solidFill>
                <a:srgbClr val="FFB850"/>
              </a:solidFill>
              <a:ln w="19050">
                <a:gradFill flip="none" rotWithShape="1">
                  <a:gsLst>
                    <a:gs pos="0">
                      <a:schemeClr val="bg1">
                        <a:lumMod val="75000"/>
                      </a:schemeClr>
                    </a:gs>
                    <a:gs pos="100000">
                      <a:schemeClr val="bg1"/>
                    </a:gs>
                  </a:gsLst>
                  <a:lin ang="2700000" scaled="1"/>
                  <a:tileRect/>
                </a:grad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4" name="文本框 53"/>
              <p:cNvSpPr txBox="1"/>
              <p:nvPr/>
            </p:nvSpPr>
            <p:spPr>
              <a:xfrm>
                <a:off x="2346327" y="4828841"/>
                <a:ext cx="1387471" cy="369332"/>
              </a:xfrm>
              <a:prstGeom prst="rect">
                <a:avLst/>
              </a:prstGeom>
              <a:noFill/>
            </p:spPr>
            <p:txBody>
              <a:bodyPr wrap="square" rtlCol="0">
                <a:spAutoFit/>
              </a:bodyPr>
              <a:lstStyle/>
              <a:p>
                <a:r>
                  <a:rPr lang="en-US" altLang="zh-CN" dirty="0">
                    <a:solidFill>
                      <a:prstClr val="black">
                        <a:lumMod val="50000"/>
                        <a:lumOff val="50000"/>
                      </a:prstClr>
                    </a:solidFill>
                    <a:latin typeface="微软雅黑" panose="020B0503020204020204" pitchFamily="34" charset="-122"/>
                    <a:ea typeface="微软雅黑" panose="020B0503020204020204" pitchFamily="34" charset="-122"/>
                  </a:rPr>
                  <a:t>TEXT HERE</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50" name="组合 49"/>
            <p:cNvGrpSpPr/>
            <p:nvPr/>
          </p:nvGrpSpPr>
          <p:grpSpPr>
            <a:xfrm>
              <a:off x="2094548" y="5327134"/>
              <a:ext cx="1652904" cy="369332"/>
              <a:chOff x="2080894" y="4828841"/>
              <a:chExt cx="1652904" cy="369332"/>
            </a:xfrm>
          </p:grpSpPr>
          <p:sp>
            <p:nvSpPr>
              <p:cNvPr id="51" name="圆角矩形 50"/>
              <p:cNvSpPr/>
              <p:nvPr/>
            </p:nvSpPr>
            <p:spPr>
              <a:xfrm>
                <a:off x="2080894" y="4880791"/>
                <a:ext cx="265433" cy="265433"/>
              </a:xfrm>
              <a:prstGeom prst="roundRect">
                <a:avLst/>
              </a:prstGeom>
              <a:solidFill>
                <a:srgbClr val="01ACBE"/>
              </a:solidFill>
              <a:ln w="19050">
                <a:gradFill flip="none" rotWithShape="1">
                  <a:gsLst>
                    <a:gs pos="0">
                      <a:schemeClr val="bg1">
                        <a:lumMod val="75000"/>
                      </a:schemeClr>
                    </a:gs>
                    <a:gs pos="100000">
                      <a:schemeClr val="bg1"/>
                    </a:gs>
                  </a:gsLst>
                  <a:lin ang="2700000" scaled="1"/>
                  <a:tileRect/>
                </a:grad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2" name="文本框 51"/>
              <p:cNvSpPr txBox="1"/>
              <p:nvPr/>
            </p:nvSpPr>
            <p:spPr>
              <a:xfrm>
                <a:off x="2346327" y="4828841"/>
                <a:ext cx="1387471" cy="369332"/>
              </a:xfrm>
              <a:prstGeom prst="rect">
                <a:avLst/>
              </a:prstGeom>
              <a:noFill/>
            </p:spPr>
            <p:txBody>
              <a:bodyPr wrap="square" rtlCol="0">
                <a:spAutoFit/>
              </a:bodyPr>
              <a:lstStyle/>
              <a:p>
                <a:r>
                  <a:rPr lang="en-US" altLang="zh-CN" dirty="0">
                    <a:solidFill>
                      <a:prstClr val="black">
                        <a:lumMod val="50000"/>
                        <a:lumOff val="50000"/>
                      </a:prstClr>
                    </a:solidFill>
                    <a:latin typeface="微软雅黑" panose="020B0503020204020204" pitchFamily="34" charset="-122"/>
                    <a:ea typeface="微软雅黑" panose="020B0503020204020204" pitchFamily="34" charset="-122"/>
                  </a:rPr>
                  <a:t>TEXT HERE</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sp>
        <p:nvSpPr>
          <p:cNvPr id="2" name="标题 1"/>
          <p:cNvSpPr>
            <a:spLocks noGrp="1"/>
          </p:cNvSpPr>
          <p:nvPr>
            <p:ph type="title"/>
          </p:nvPr>
        </p:nvSpPr>
        <p:spPr/>
        <p:txBody>
          <a:bodyPr/>
          <a:lstStyle/>
          <a:p>
            <a:r>
              <a:rPr lang="zh-CN" altLang="en-US" dirty="0">
                <a:ea typeface="微软雅黑" panose="020B0503020204020204" pitchFamily="34" charset="-122"/>
              </a:rPr>
              <a:t>微立体数据图表改造</a:t>
            </a:r>
          </a:p>
        </p:txBody>
      </p:sp>
      <p:sp>
        <p:nvSpPr>
          <p:cNvPr id="37" name="椭圆 145">
            <a:extLst>
              <a:ext uri="{FF2B5EF4-FFF2-40B4-BE49-F238E27FC236}">
                <a16:creationId xmlns:a16="http://schemas.microsoft.com/office/drawing/2014/main" id="{D0F91197-C858-48DC-B958-8F4665F4B54F}"/>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38" name="矩形 37">
            <a:extLst>
              <a:ext uri="{FF2B5EF4-FFF2-40B4-BE49-F238E27FC236}">
                <a16:creationId xmlns:a16="http://schemas.microsoft.com/office/drawing/2014/main" id="{93DD8702-90FD-487B-87EE-D6C76C6FF707}"/>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41</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69334943"/>
      </p:ext>
    </p:extLst>
  </p:cSld>
  <p:clrMapOvr>
    <a:masterClrMapping/>
  </p:clrMapOvr>
  <p:transition spd="slow" advTm="3000">
    <p:rand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4027490" y="788472"/>
            <a:ext cx="4137021" cy="584775"/>
          </a:xfrm>
          <a:prstGeom prst="rect">
            <a:avLst/>
          </a:prstGeom>
          <a:noFill/>
        </p:spPr>
        <p:txBody>
          <a:bodyPr wrap="square" rtlCol="0">
            <a:spAutoFit/>
          </a:bodyPr>
          <a:lstStyle/>
          <a:p>
            <a:pPr algn="ctr"/>
            <a:r>
              <a:rPr lang="en-US" altLang="zh-CN" sz="32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YOUR TITTLE HERE</a:t>
            </a:r>
            <a:endParaRPr lang="zh-CN" altLang="en-US" sz="32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endParaRPr>
          </a:p>
        </p:txBody>
      </p:sp>
      <p:graphicFrame>
        <p:nvGraphicFramePr>
          <p:cNvPr id="13" name="图表 12"/>
          <p:cNvGraphicFramePr/>
          <p:nvPr>
            <p:extLst/>
          </p:nvPr>
        </p:nvGraphicFramePr>
        <p:xfrm>
          <a:off x="1001486" y="1543470"/>
          <a:ext cx="3755207" cy="214192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图表 20"/>
          <p:cNvGraphicFramePr/>
          <p:nvPr>
            <p:extLst/>
          </p:nvPr>
        </p:nvGraphicFramePr>
        <p:xfrm>
          <a:off x="3146093" y="1543470"/>
          <a:ext cx="3755207" cy="214192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 name="图表 21"/>
          <p:cNvGraphicFramePr/>
          <p:nvPr>
            <p:extLst/>
          </p:nvPr>
        </p:nvGraphicFramePr>
        <p:xfrm>
          <a:off x="5290700" y="1543470"/>
          <a:ext cx="3755207" cy="214192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3" name="图表 22"/>
          <p:cNvGraphicFramePr/>
          <p:nvPr>
            <p:extLst/>
          </p:nvPr>
        </p:nvGraphicFramePr>
        <p:xfrm>
          <a:off x="7435307" y="1543470"/>
          <a:ext cx="3755207" cy="2141927"/>
        </p:xfrm>
        <a:graphic>
          <a:graphicData uri="http://schemas.openxmlformats.org/drawingml/2006/chart">
            <c:chart xmlns:c="http://schemas.openxmlformats.org/drawingml/2006/chart" xmlns:r="http://schemas.openxmlformats.org/officeDocument/2006/relationships" r:id="rId6"/>
          </a:graphicData>
        </a:graphic>
      </p:graphicFrame>
      <p:sp>
        <p:nvSpPr>
          <p:cNvPr id="33" name="文本框 32"/>
          <p:cNvSpPr txBox="1"/>
          <p:nvPr/>
        </p:nvSpPr>
        <p:spPr>
          <a:xfrm>
            <a:off x="2245358" y="3557555"/>
            <a:ext cx="1145220" cy="461665"/>
          </a:xfrm>
          <a:prstGeom prst="rect">
            <a:avLst/>
          </a:prstGeom>
          <a:noFill/>
        </p:spPr>
        <p:txBody>
          <a:bodyPr wrap="square" rtlCol="0">
            <a:spAutoFit/>
          </a:bodyPr>
          <a:lstStyle/>
          <a:p>
            <a:pPr algn="ctr"/>
            <a:r>
              <a:rPr lang="en-US" altLang="zh-CN" sz="2400" dirty="0">
                <a:solidFill>
                  <a:prstClr val="black">
                    <a:lumMod val="50000"/>
                    <a:lumOff val="50000"/>
                  </a:prstClr>
                </a:solidFill>
                <a:latin typeface="Impact" panose="020B0806030902050204" pitchFamily="34" charset="0"/>
                <a:ea typeface="微软雅黑" panose="020B0503020204020204" pitchFamily="34" charset="-122"/>
              </a:rPr>
              <a:t>30</a:t>
            </a:r>
            <a:r>
              <a:rPr lang="en-US" altLang="zh-CN" sz="1600" dirty="0">
                <a:solidFill>
                  <a:prstClr val="black">
                    <a:lumMod val="50000"/>
                    <a:lumOff val="50000"/>
                  </a:prstClr>
                </a:solidFill>
                <a:latin typeface="Impact" panose="020B0806030902050204" pitchFamily="34" charset="0"/>
                <a:ea typeface="微软雅黑" panose="020B0503020204020204" pitchFamily="34" charset="-122"/>
              </a:rPr>
              <a:t>%</a:t>
            </a:r>
            <a:endParaRPr lang="zh-CN" altLang="en-US" sz="1400" dirty="0">
              <a:solidFill>
                <a:prstClr val="black">
                  <a:lumMod val="50000"/>
                  <a:lumOff val="50000"/>
                </a:prstClr>
              </a:solidFill>
              <a:latin typeface="Impact" panose="020B0806030902050204" pitchFamily="34" charset="0"/>
              <a:ea typeface="微软雅黑" panose="020B0503020204020204" pitchFamily="34" charset="-122"/>
            </a:endParaRPr>
          </a:p>
        </p:txBody>
      </p:sp>
      <p:grpSp>
        <p:nvGrpSpPr>
          <p:cNvPr id="46" name="Group 8"/>
          <p:cNvGrpSpPr>
            <a:grpSpLocks noChangeAspect="1"/>
          </p:cNvGrpSpPr>
          <p:nvPr/>
        </p:nvGrpSpPr>
        <p:grpSpPr bwMode="auto">
          <a:xfrm>
            <a:off x="2597699" y="2331252"/>
            <a:ext cx="440537" cy="482708"/>
            <a:chOff x="3437" y="2282"/>
            <a:chExt cx="679" cy="744"/>
          </a:xfrm>
          <a:solidFill>
            <a:srgbClr val="01ACBE"/>
          </a:solidFill>
        </p:grpSpPr>
        <p:sp>
          <p:nvSpPr>
            <p:cNvPr id="47" name="Freeform 9"/>
            <p:cNvSpPr>
              <a:spLocks/>
            </p:cNvSpPr>
            <p:nvPr/>
          </p:nvSpPr>
          <p:spPr bwMode="auto">
            <a:xfrm>
              <a:off x="3595" y="2282"/>
              <a:ext cx="364" cy="379"/>
            </a:xfrm>
            <a:custGeom>
              <a:avLst/>
              <a:gdLst>
                <a:gd name="T0" fmla="*/ 50 w 152"/>
                <a:gd name="T1" fmla="*/ 147 h 159"/>
                <a:gd name="T2" fmla="*/ 39 w 152"/>
                <a:gd name="T3" fmla="*/ 147 h 159"/>
                <a:gd name="T4" fmla="*/ 76 w 152"/>
                <a:gd name="T5" fmla="*/ 159 h 159"/>
                <a:gd name="T6" fmla="*/ 114 w 152"/>
                <a:gd name="T7" fmla="*/ 147 h 159"/>
                <a:gd name="T8" fmla="*/ 103 w 152"/>
                <a:gd name="T9" fmla="*/ 147 h 159"/>
                <a:gd name="T10" fmla="*/ 152 w 152"/>
                <a:gd name="T11" fmla="*/ 76 h 159"/>
                <a:gd name="T12" fmla="*/ 76 w 152"/>
                <a:gd name="T13" fmla="*/ 0 h 159"/>
                <a:gd name="T14" fmla="*/ 0 w 152"/>
                <a:gd name="T15" fmla="*/ 76 h 159"/>
                <a:gd name="T16" fmla="*/ 50 w 152"/>
                <a:gd name="T17" fmla="*/ 14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59">
                  <a:moveTo>
                    <a:pt x="50" y="147"/>
                  </a:moveTo>
                  <a:cubicBezTo>
                    <a:pt x="39" y="147"/>
                    <a:pt x="39" y="147"/>
                    <a:pt x="39" y="147"/>
                  </a:cubicBezTo>
                  <a:cubicBezTo>
                    <a:pt x="39" y="152"/>
                    <a:pt x="53" y="159"/>
                    <a:pt x="76" y="159"/>
                  </a:cubicBezTo>
                  <a:cubicBezTo>
                    <a:pt x="99" y="159"/>
                    <a:pt x="113" y="152"/>
                    <a:pt x="114" y="147"/>
                  </a:cubicBezTo>
                  <a:cubicBezTo>
                    <a:pt x="103" y="147"/>
                    <a:pt x="103" y="147"/>
                    <a:pt x="103" y="147"/>
                  </a:cubicBezTo>
                  <a:cubicBezTo>
                    <a:pt x="131" y="136"/>
                    <a:pt x="152" y="108"/>
                    <a:pt x="152" y="76"/>
                  </a:cubicBezTo>
                  <a:cubicBezTo>
                    <a:pt x="152" y="34"/>
                    <a:pt x="118" y="0"/>
                    <a:pt x="76" y="0"/>
                  </a:cubicBezTo>
                  <a:cubicBezTo>
                    <a:pt x="34" y="0"/>
                    <a:pt x="0" y="34"/>
                    <a:pt x="0" y="76"/>
                  </a:cubicBezTo>
                  <a:cubicBezTo>
                    <a:pt x="0" y="108"/>
                    <a:pt x="21" y="136"/>
                    <a:pt x="5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8" name="Freeform 10"/>
            <p:cNvSpPr>
              <a:spLocks/>
            </p:cNvSpPr>
            <p:nvPr/>
          </p:nvSpPr>
          <p:spPr bwMode="auto">
            <a:xfrm>
              <a:off x="3437" y="2633"/>
              <a:ext cx="679" cy="393"/>
            </a:xfrm>
            <a:custGeom>
              <a:avLst/>
              <a:gdLst>
                <a:gd name="T0" fmla="*/ 222 w 284"/>
                <a:gd name="T1" fmla="*/ 0 h 165"/>
                <a:gd name="T2" fmla="*/ 188 w 284"/>
                <a:gd name="T3" fmla="*/ 0 h 165"/>
                <a:gd name="T4" fmla="*/ 154 w 284"/>
                <a:gd name="T5" fmla="*/ 19 h 165"/>
                <a:gd name="T6" fmla="*/ 154 w 284"/>
                <a:gd name="T7" fmla="*/ 134 h 165"/>
                <a:gd name="T8" fmla="*/ 143 w 284"/>
                <a:gd name="T9" fmla="*/ 146 h 165"/>
                <a:gd name="T10" fmla="*/ 131 w 284"/>
                <a:gd name="T11" fmla="*/ 134 h 165"/>
                <a:gd name="T12" fmla="*/ 131 w 284"/>
                <a:gd name="T13" fmla="*/ 19 h 165"/>
                <a:gd name="T14" fmla="*/ 97 w 284"/>
                <a:gd name="T15" fmla="*/ 0 h 165"/>
                <a:gd name="T16" fmla="*/ 63 w 284"/>
                <a:gd name="T17" fmla="*/ 0 h 165"/>
                <a:gd name="T18" fmla="*/ 0 w 284"/>
                <a:gd name="T19" fmla="*/ 86 h 165"/>
                <a:gd name="T20" fmla="*/ 0 w 284"/>
                <a:gd name="T21" fmla="*/ 165 h 165"/>
                <a:gd name="T22" fmla="*/ 284 w 284"/>
                <a:gd name="T23" fmla="*/ 165 h 165"/>
                <a:gd name="T24" fmla="*/ 284 w 284"/>
                <a:gd name="T25" fmla="*/ 86 h 165"/>
                <a:gd name="T26" fmla="*/ 222 w 284"/>
                <a:gd name="T2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165">
                  <a:moveTo>
                    <a:pt x="222" y="0"/>
                  </a:moveTo>
                  <a:cubicBezTo>
                    <a:pt x="188" y="0"/>
                    <a:pt x="188" y="0"/>
                    <a:pt x="188" y="0"/>
                  </a:cubicBezTo>
                  <a:cubicBezTo>
                    <a:pt x="188" y="10"/>
                    <a:pt x="172" y="17"/>
                    <a:pt x="154" y="19"/>
                  </a:cubicBezTo>
                  <a:cubicBezTo>
                    <a:pt x="154" y="134"/>
                    <a:pt x="154" y="134"/>
                    <a:pt x="154" y="134"/>
                  </a:cubicBezTo>
                  <a:cubicBezTo>
                    <a:pt x="154" y="140"/>
                    <a:pt x="149" y="146"/>
                    <a:pt x="143" y="146"/>
                  </a:cubicBezTo>
                  <a:cubicBezTo>
                    <a:pt x="136" y="146"/>
                    <a:pt x="131" y="140"/>
                    <a:pt x="131" y="134"/>
                  </a:cubicBezTo>
                  <a:cubicBezTo>
                    <a:pt x="131" y="19"/>
                    <a:pt x="131" y="19"/>
                    <a:pt x="131" y="19"/>
                  </a:cubicBezTo>
                  <a:cubicBezTo>
                    <a:pt x="113" y="17"/>
                    <a:pt x="97" y="11"/>
                    <a:pt x="97" y="0"/>
                  </a:cubicBezTo>
                  <a:cubicBezTo>
                    <a:pt x="63" y="0"/>
                    <a:pt x="63" y="0"/>
                    <a:pt x="63" y="0"/>
                  </a:cubicBezTo>
                  <a:cubicBezTo>
                    <a:pt x="28" y="0"/>
                    <a:pt x="0" y="39"/>
                    <a:pt x="0" y="86"/>
                  </a:cubicBezTo>
                  <a:cubicBezTo>
                    <a:pt x="0" y="165"/>
                    <a:pt x="0" y="165"/>
                    <a:pt x="0" y="165"/>
                  </a:cubicBezTo>
                  <a:cubicBezTo>
                    <a:pt x="284" y="165"/>
                    <a:pt x="284" y="165"/>
                    <a:pt x="284" y="165"/>
                  </a:cubicBezTo>
                  <a:cubicBezTo>
                    <a:pt x="284" y="86"/>
                    <a:pt x="284" y="86"/>
                    <a:pt x="284" y="86"/>
                  </a:cubicBezTo>
                  <a:cubicBezTo>
                    <a:pt x="284" y="39"/>
                    <a:pt x="256"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49" name="Group 13"/>
          <p:cNvGrpSpPr>
            <a:grpSpLocks noChangeAspect="1"/>
          </p:cNvGrpSpPr>
          <p:nvPr/>
        </p:nvGrpSpPr>
        <p:grpSpPr bwMode="auto">
          <a:xfrm>
            <a:off x="4710312" y="2332756"/>
            <a:ext cx="483080" cy="488783"/>
            <a:chOff x="2426" y="2781"/>
            <a:chExt cx="593" cy="600"/>
          </a:xfrm>
          <a:solidFill>
            <a:srgbClr val="FFB850"/>
          </a:solidFill>
        </p:grpSpPr>
        <p:sp>
          <p:nvSpPr>
            <p:cNvPr id="50" name="Freeform 14"/>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1"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52" name="Group 18"/>
          <p:cNvGrpSpPr>
            <a:grpSpLocks noChangeAspect="1"/>
          </p:cNvGrpSpPr>
          <p:nvPr/>
        </p:nvGrpSpPr>
        <p:grpSpPr bwMode="auto">
          <a:xfrm>
            <a:off x="6855726" y="2328687"/>
            <a:ext cx="501818" cy="467602"/>
            <a:chOff x="3802" y="2858"/>
            <a:chExt cx="616" cy="574"/>
          </a:xfrm>
          <a:solidFill>
            <a:srgbClr val="E87071"/>
          </a:solidFill>
        </p:grpSpPr>
        <p:sp>
          <p:nvSpPr>
            <p:cNvPr id="53"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4"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5"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6"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7" name="Freeform 23"/>
            <p:cNvSpPr>
              <a:spLocks/>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58" name="Group 26"/>
          <p:cNvGrpSpPr>
            <a:grpSpLocks noChangeAspect="1"/>
          </p:cNvGrpSpPr>
          <p:nvPr/>
        </p:nvGrpSpPr>
        <p:grpSpPr bwMode="auto">
          <a:xfrm>
            <a:off x="8891278" y="2443739"/>
            <a:ext cx="714324" cy="354133"/>
            <a:chOff x="5676" y="2597"/>
            <a:chExt cx="1061" cy="526"/>
          </a:xfrm>
          <a:solidFill>
            <a:srgbClr val="663A77"/>
          </a:solidFill>
        </p:grpSpPr>
        <p:sp>
          <p:nvSpPr>
            <p:cNvPr id="59" name="Freeform 27"/>
            <p:cNvSpPr>
              <a:spLocks/>
            </p:cNvSpPr>
            <p:nvPr/>
          </p:nvSpPr>
          <p:spPr bwMode="auto">
            <a:xfrm>
              <a:off x="5747" y="2597"/>
              <a:ext cx="181" cy="115"/>
            </a:xfrm>
            <a:custGeom>
              <a:avLst/>
              <a:gdLst>
                <a:gd name="T0" fmla="*/ 25 w 76"/>
                <a:gd name="T1" fmla="*/ 48 h 48"/>
                <a:gd name="T2" fmla="*/ 64 w 76"/>
                <a:gd name="T3" fmla="*/ 44 h 48"/>
                <a:gd name="T4" fmla="*/ 76 w 76"/>
                <a:gd name="T5" fmla="*/ 13 h 48"/>
                <a:gd name="T6" fmla="*/ 39 w 76"/>
                <a:gd name="T7" fmla="*/ 15 h 48"/>
                <a:gd name="T8" fmla="*/ 23 w 76"/>
                <a:gd name="T9" fmla="*/ 10 h 48"/>
                <a:gd name="T10" fmla="*/ 7 w 76"/>
                <a:gd name="T11" fmla="*/ 20 h 48"/>
                <a:gd name="T12" fmla="*/ 25 w 76"/>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76" h="48">
                  <a:moveTo>
                    <a:pt x="25" y="48"/>
                  </a:moveTo>
                  <a:cubicBezTo>
                    <a:pt x="64" y="44"/>
                    <a:pt x="64" y="44"/>
                    <a:pt x="64" y="44"/>
                  </a:cubicBezTo>
                  <a:cubicBezTo>
                    <a:pt x="66" y="36"/>
                    <a:pt x="69" y="26"/>
                    <a:pt x="76" y="13"/>
                  </a:cubicBezTo>
                  <a:cubicBezTo>
                    <a:pt x="76" y="13"/>
                    <a:pt x="70" y="0"/>
                    <a:pt x="39" y="15"/>
                  </a:cubicBezTo>
                  <a:cubicBezTo>
                    <a:pt x="39" y="15"/>
                    <a:pt x="32" y="14"/>
                    <a:pt x="23" y="10"/>
                  </a:cubicBezTo>
                  <a:cubicBezTo>
                    <a:pt x="23" y="10"/>
                    <a:pt x="0" y="4"/>
                    <a:pt x="7" y="20"/>
                  </a:cubicBezTo>
                  <a:lnTo>
                    <a:pt x="25"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0" name="Freeform 28"/>
            <p:cNvSpPr>
              <a:spLocks noEditPoints="1"/>
            </p:cNvSpPr>
            <p:nvPr/>
          </p:nvSpPr>
          <p:spPr bwMode="auto">
            <a:xfrm>
              <a:off x="5759" y="2613"/>
              <a:ext cx="169" cy="101"/>
            </a:xfrm>
            <a:custGeom>
              <a:avLst/>
              <a:gdLst>
                <a:gd name="T0" fmla="*/ 20 w 71"/>
                <a:gd name="T1" fmla="*/ 42 h 42"/>
                <a:gd name="T2" fmla="*/ 2 w 71"/>
                <a:gd name="T3" fmla="*/ 13 h 42"/>
                <a:gd name="T4" fmla="*/ 1 w 71"/>
                <a:gd name="T5" fmla="*/ 4 h 42"/>
                <a:gd name="T6" fmla="*/ 10 w 71"/>
                <a:gd name="T7" fmla="*/ 1 h 42"/>
                <a:gd name="T8" fmla="*/ 18 w 71"/>
                <a:gd name="T9" fmla="*/ 2 h 42"/>
                <a:gd name="T10" fmla="*/ 18 w 71"/>
                <a:gd name="T11" fmla="*/ 2 h 42"/>
                <a:gd name="T12" fmla="*/ 34 w 71"/>
                <a:gd name="T13" fmla="*/ 8 h 42"/>
                <a:gd name="T14" fmla="*/ 59 w 71"/>
                <a:gd name="T15" fmla="*/ 0 h 42"/>
                <a:gd name="T16" fmla="*/ 71 w 71"/>
                <a:gd name="T17" fmla="*/ 6 h 42"/>
                <a:gd name="T18" fmla="*/ 71 w 71"/>
                <a:gd name="T19" fmla="*/ 6 h 42"/>
                <a:gd name="T20" fmla="*/ 71 w 71"/>
                <a:gd name="T21" fmla="*/ 6 h 42"/>
                <a:gd name="T22" fmla="*/ 60 w 71"/>
                <a:gd name="T23" fmla="*/ 37 h 42"/>
                <a:gd name="T24" fmla="*/ 60 w 71"/>
                <a:gd name="T25" fmla="*/ 37 h 42"/>
                <a:gd name="T26" fmla="*/ 20 w 71"/>
                <a:gd name="T27" fmla="*/ 42 h 42"/>
                <a:gd name="T28" fmla="*/ 10 w 71"/>
                <a:gd name="T29" fmla="*/ 2 h 42"/>
                <a:gd name="T30" fmla="*/ 2 w 71"/>
                <a:gd name="T31" fmla="*/ 5 h 42"/>
                <a:gd name="T32" fmla="*/ 3 w 71"/>
                <a:gd name="T33" fmla="*/ 13 h 42"/>
                <a:gd name="T34" fmla="*/ 20 w 71"/>
                <a:gd name="T35" fmla="*/ 40 h 42"/>
                <a:gd name="T36" fmla="*/ 59 w 71"/>
                <a:gd name="T37" fmla="*/ 36 h 42"/>
                <a:gd name="T38" fmla="*/ 70 w 71"/>
                <a:gd name="T39" fmla="*/ 6 h 42"/>
                <a:gd name="T40" fmla="*/ 59 w 71"/>
                <a:gd name="T41" fmla="*/ 1 h 42"/>
                <a:gd name="T42" fmla="*/ 34 w 71"/>
                <a:gd name="T43" fmla="*/ 9 h 42"/>
                <a:gd name="T44" fmla="*/ 34 w 71"/>
                <a:gd name="T45" fmla="*/ 9 h 42"/>
                <a:gd name="T46" fmla="*/ 34 w 71"/>
                <a:gd name="T47" fmla="*/ 9 h 42"/>
                <a:gd name="T48" fmla="*/ 18 w 71"/>
                <a:gd name="T49" fmla="*/ 3 h 42"/>
                <a:gd name="T50" fmla="*/ 10 w 71"/>
                <a:gd name="T51"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42">
                  <a:moveTo>
                    <a:pt x="20" y="42"/>
                  </a:moveTo>
                  <a:cubicBezTo>
                    <a:pt x="2" y="13"/>
                    <a:pt x="2" y="13"/>
                    <a:pt x="2" y="13"/>
                  </a:cubicBezTo>
                  <a:cubicBezTo>
                    <a:pt x="0" y="9"/>
                    <a:pt x="0" y="6"/>
                    <a:pt x="1" y="4"/>
                  </a:cubicBezTo>
                  <a:cubicBezTo>
                    <a:pt x="3" y="2"/>
                    <a:pt x="6" y="1"/>
                    <a:pt x="10" y="1"/>
                  </a:cubicBezTo>
                  <a:cubicBezTo>
                    <a:pt x="14" y="1"/>
                    <a:pt x="18" y="2"/>
                    <a:pt x="18" y="2"/>
                  </a:cubicBezTo>
                  <a:cubicBezTo>
                    <a:pt x="18" y="2"/>
                    <a:pt x="18" y="2"/>
                    <a:pt x="18" y="2"/>
                  </a:cubicBezTo>
                  <a:cubicBezTo>
                    <a:pt x="26" y="6"/>
                    <a:pt x="33" y="7"/>
                    <a:pt x="34" y="8"/>
                  </a:cubicBezTo>
                  <a:cubicBezTo>
                    <a:pt x="44" y="3"/>
                    <a:pt x="52" y="0"/>
                    <a:pt x="59" y="0"/>
                  </a:cubicBezTo>
                  <a:cubicBezTo>
                    <a:pt x="69" y="0"/>
                    <a:pt x="71" y="6"/>
                    <a:pt x="71" y="6"/>
                  </a:cubicBezTo>
                  <a:cubicBezTo>
                    <a:pt x="71" y="6"/>
                    <a:pt x="71" y="6"/>
                    <a:pt x="71" y="6"/>
                  </a:cubicBezTo>
                  <a:cubicBezTo>
                    <a:pt x="71" y="6"/>
                    <a:pt x="71" y="6"/>
                    <a:pt x="71" y="6"/>
                  </a:cubicBezTo>
                  <a:cubicBezTo>
                    <a:pt x="66" y="17"/>
                    <a:pt x="62" y="28"/>
                    <a:pt x="60" y="37"/>
                  </a:cubicBezTo>
                  <a:cubicBezTo>
                    <a:pt x="60" y="37"/>
                    <a:pt x="60" y="37"/>
                    <a:pt x="60" y="37"/>
                  </a:cubicBezTo>
                  <a:lnTo>
                    <a:pt x="20" y="42"/>
                  </a:lnTo>
                  <a:close/>
                  <a:moveTo>
                    <a:pt x="10" y="2"/>
                  </a:moveTo>
                  <a:cubicBezTo>
                    <a:pt x="7" y="2"/>
                    <a:pt x="4" y="3"/>
                    <a:pt x="2" y="5"/>
                  </a:cubicBezTo>
                  <a:cubicBezTo>
                    <a:pt x="1" y="7"/>
                    <a:pt x="1" y="9"/>
                    <a:pt x="3" y="13"/>
                  </a:cubicBezTo>
                  <a:cubicBezTo>
                    <a:pt x="20" y="40"/>
                    <a:pt x="20" y="40"/>
                    <a:pt x="20" y="40"/>
                  </a:cubicBezTo>
                  <a:cubicBezTo>
                    <a:pt x="59" y="36"/>
                    <a:pt x="59" y="36"/>
                    <a:pt x="59" y="36"/>
                  </a:cubicBezTo>
                  <a:cubicBezTo>
                    <a:pt x="61" y="27"/>
                    <a:pt x="64" y="17"/>
                    <a:pt x="70" y="6"/>
                  </a:cubicBezTo>
                  <a:cubicBezTo>
                    <a:pt x="70" y="5"/>
                    <a:pt x="67" y="1"/>
                    <a:pt x="59" y="1"/>
                  </a:cubicBezTo>
                  <a:cubicBezTo>
                    <a:pt x="52" y="1"/>
                    <a:pt x="44" y="4"/>
                    <a:pt x="34" y="9"/>
                  </a:cubicBezTo>
                  <a:cubicBezTo>
                    <a:pt x="34" y="9"/>
                    <a:pt x="34" y="9"/>
                    <a:pt x="34" y="9"/>
                  </a:cubicBezTo>
                  <a:cubicBezTo>
                    <a:pt x="34" y="9"/>
                    <a:pt x="34" y="9"/>
                    <a:pt x="34" y="9"/>
                  </a:cubicBezTo>
                  <a:cubicBezTo>
                    <a:pt x="34" y="9"/>
                    <a:pt x="27" y="8"/>
                    <a:pt x="18" y="3"/>
                  </a:cubicBezTo>
                  <a:cubicBezTo>
                    <a:pt x="17" y="3"/>
                    <a:pt x="14"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1" name="Freeform 29"/>
            <p:cNvSpPr>
              <a:spLocks/>
            </p:cNvSpPr>
            <p:nvPr/>
          </p:nvSpPr>
          <p:spPr bwMode="auto">
            <a:xfrm>
              <a:off x="5795" y="2709"/>
              <a:ext cx="119" cy="43"/>
            </a:xfrm>
            <a:custGeom>
              <a:avLst/>
              <a:gdLst>
                <a:gd name="T0" fmla="*/ 41 w 50"/>
                <a:gd name="T1" fmla="*/ 0 h 18"/>
                <a:gd name="T2" fmla="*/ 7 w 50"/>
                <a:gd name="T3" fmla="*/ 4 h 18"/>
                <a:gd name="T4" fmla="*/ 1 w 50"/>
                <a:gd name="T5" fmla="*/ 12 h 18"/>
                <a:gd name="T6" fmla="*/ 8 w 50"/>
                <a:gd name="T7" fmla="*/ 17 h 18"/>
                <a:gd name="T8" fmla="*/ 43 w 50"/>
                <a:gd name="T9" fmla="*/ 14 h 18"/>
                <a:gd name="T10" fmla="*/ 49 w 50"/>
                <a:gd name="T11" fmla="*/ 6 h 18"/>
                <a:gd name="T12" fmla="*/ 41 w 5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50" h="18">
                  <a:moveTo>
                    <a:pt x="41" y="0"/>
                  </a:moveTo>
                  <a:cubicBezTo>
                    <a:pt x="7" y="4"/>
                    <a:pt x="7" y="4"/>
                    <a:pt x="7" y="4"/>
                  </a:cubicBezTo>
                  <a:cubicBezTo>
                    <a:pt x="3" y="5"/>
                    <a:pt x="0" y="8"/>
                    <a:pt x="1" y="12"/>
                  </a:cubicBezTo>
                  <a:cubicBezTo>
                    <a:pt x="1" y="15"/>
                    <a:pt x="5" y="18"/>
                    <a:pt x="8" y="17"/>
                  </a:cubicBezTo>
                  <a:cubicBezTo>
                    <a:pt x="43" y="14"/>
                    <a:pt x="43" y="14"/>
                    <a:pt x="43" y="14"/>
                  </a:cubicBezTo>
                  <a:cubicBezTo>
                    <a:pt x="47" y="13"/>
                    <a:pt x="50" y="10"/>
                    <a:pt x="49" y="6"/>
                  </a:cubicBezTo>
                  <a:cubicBezTo>
                    <a:pt x="49" y="3"/>
                    <a:pt x="45"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2" name="Freeform 30"/>
            <p:cNvSpPr>
              <a:spLocks noEditPoints="1"/>
            </p:cNvSpPr>
            <p:nvPr/>
          </p:nvSpPr>
          <p:spPr bwMode="auto">
            <a:xfrm>
              <a:off x="5795" y="2707"/>
              <a:ext cx="119" cy="45"/>
            </a:xfrm>
            <a:custGeom>
              <a:avLst/>
              <a:gdLst>
                <a:gd name="T0" fmla="*/ 8 w 50"/>
                <a:gd name="T1" fmla="*/ 19 h 19"/>
                <a:gd name="T2" fmla="*/ 0 w 50"/>
                <a:gd name="T3" fmla="*/ 13 h 19"/>
                <a:gd name="T4" fmla="*/ 2 w 50"/>
                <a:gd name="T5" fmla="*/ 7 h 19"/>
                <a:gd name="T6" fmla="*/ 7 w 50"/>
                <a:gd name="T7" fmla="*/ 5 h 19"/>
                <a:gd name="T8" fmla="*/ 41 w 50"/>
                <a:gd name="T9" fmla="*/ 1 h 19"/>
                <a:gd name="T10" fmla="*/ 50 w 50"/>
                <a:gd name="T11" fmla="*/ 7 h 19"/>
                <a:gd name="T12" fmla="*/ 48 w 50"/>
                <a:gd name="T13" fmla="*/ 12 h 19"/>
                <a:gd name="T14" fmla="*/ 43 w 50"/>
                <a:gd name="T15" fmla="*/ 15 h 19"/>
                <a:gd name="T16" fmla="*/ 9 w 50"/>
                <a:gd name="T17" fmla="*/ 19 h 19"/>
                <a:gd name="T18" fmla="*/ 8 w 50"/>
                <a:gd name="T19" fmla="*/ 19 h 19"/>
                <a:gd name="T20" fmla="*/ 42 w 50"/>
                <a:gd name="T21" fmla="*/ 2 h 19"/>
                <a:gd name="T22" fmla="*/ 41 w 50"/>
                <a:gd name="T23" fmla="*/ 2 h 19"/>
                <a:gd name="T24" fmla="*/ 7 w 50"/>
                <a:gd name="T25" fmla="*/ 6 h 19"/>
                <a:gd name="T26" fmla="*/ 3 w 50"/>
                <a:gd name="T27" fmla="*/ 8 h 19"/>
                <a:gd name="T28" fmla="*/ 1 w 50"/>
                <a:gd name="T29" fmla="*/ 12 h 19"/>
                <a:gd name="T30" fmla="*/ 8 w 50"/>
                <a:gd name="T31" fmla="*/ 18 h 19"/>
                <a:gd name="T32" fmla="*/ 43 w 50"/>
                <a:gd name="T33" fmla="*/ 14 h 19"/>
                <a:gd name="T34" fmla="*/ 47 w 50"/>
                <a:gd name="T35" fmla="*/ 12 h 19"/>
                <a:gd name="T36" fmla="*/ 49 w 50"/>
                <a:gd name="T37" fmla="*/ 7 h 19"/>
                <a:gd name="T38" fmla="*/ 42 w 50"/>
                <a:gd name="T3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19">
                  <a:moveTo>
                    <a:pt x="8" y="19"/>
                  </a:moveTo>
                  <a:cubicBezTo>
                    <a:pt x="4" y="19"/>
                    <a:pt x="0" y="16"/>
                    <a:pt x="0" y="13"/>
                  </a:cubicBezTo>
                  <a:cubicBezTo>
                    <a:pt x="0" y="11"/>
                    <a:pt x="0" y="9"/>
                    <a:pt x="2" y="7"/>
                  </a:cubicBezTo>
                  <a:cubicBezTo>
                    <a:pt x="3" y="6"/>
                    <a:pt x="5" y="5"/>
                    <a:pt x="7" y="5"/>
                  </a:cubicBezTo>
                  <a:cubicBezTo>
                    <a:pt x="41" y="1"/>
                    <a:pt x="41" y="1"/>
                    <a:pt x="41" y="1"/>
                  </a:cubicBezTo>
                  <a:cubicBezTo>
                    <a:pt x="45" y="0"/>
                    <a:pt x="49" y="3"/>
                    <a:pt x="50" y="7"/>
                  </a:cubicBezTo>
                  <a:cubicBezTo>
                    <a:pt x="50" y="9"/>
                    <a:pt x="49" y="11"/>
                    <a:pt x="48" y="12"/>
                  </a:cubicBezTo>
                  <a:cubicBezTo>
                    <a:pt x="47" y="14"/>
                    <a:pt x="45" y="15"/>
                    <a:pt x="43" y="15"/>
                  </a:cubicBezTo>
                  <a:cubicBezTo>
                    <a:pt x="9" y="19"/>
                    <a:pt x="9" y="19"/>
                    <a:pt x="9" y="19"/>
                  </a:cubicBezTo>
                  <a:cubicBezTo>
                    <a:pt x="8" y="19"/>
                    <a:pt x="8" y="19"/>
                    <a:pt x="8" y="19"/>
                  </a:cubicBezTo>
                  <a:close/>
                  <a:moveTo>
                    <a:pt x="42" y="2"/>
                  </a:moveTo>
                  <a:cubicBezTo>
                    <a:pt x="42" y="2"/>
                    <a:pt x="42" y="2"/>
                    <a:pt x="41" y="2"/>
                  </a:cubicBezTo>
                  <a:cubicBezTo>
                    <a:pt x="7" y="6"/>
                    <a:pt x="7" y="6"/>
                    <a:pt x="7" y="6"/>
                  </a:cubicBezTo>
                  <a:cubicBezTo>
                    <a:pt x="5" y="6"/>
                    <a:pt x="4" y="7"/>
                    <a:pt x="3" y="8"/>
                  </a:cubicBezTo>
                  <a:cubicBezTo>
                    <a:pt x="1" y="9"/>
                    <a:pt x="1" y="11"/>
                    <a:pt x="1" y="12"/>
                  </a:cubicBezTo>
                  <a:cubicBezTo>
                    <a:pt x="2" y="16"/>
                    <a:pt x="5" y="18"/>
                    <a:pt x="8" y="18"/>
                  </a:cubicBezTo>
                  <a:cubicBezTo>
                    <a:pt x="43" y="14"/>
                    <a:pt x="43" y="14"/>
                    <a:pt x="43" y="14"/>
                  </a:cubicBezTo>
                  <a:cubicBezTo>
                    <a:pt x="45" y="14"/>
                    <a:pt x="46" y="13"/>
                    <a:pt x="47" y="12"/>
                  </a:cubicBezTo>
                  <a:cubicBezTo>
                    <a:pt x="48" y="10"/>
                    <a:pt x="49" y="9"/>
                    <a:pt x="49" y="7"/>
                  </a:cubicBezTo>
                  <a:cubicBezTo>
                    <a:pt x="48" y="4"/>
                    <a:pt x="45" y="2"/>
                    <a:pt x="4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3" name="Freeform 31"/>
            <p:cNvSpPr>
              <a:spLocks noEditPoints="1"/>
            </p:cNvSpPr>
            <p:nvPr/>
          </p:nvSpPr>
          <p:spPr bwMode="auto">
            <a:xfrm>
              <a:off x="5676" y="2752"/>
              <a:ext cx="424" cy="371"/>
            </a:xfrm>
            <a:custGeom>
              <a:avLst/>
              <a:gdLst>
                <a:gd name="T0" fmla="*/ 153 w 178"/>
                <a:gd name="T1" fmla="*/ 137 h 155"/>
                <a:gd name="T2" fmla="*/ 157 w 178"/>
                <a:gd name="T3" fmla="*/ 137 h 155"/>
                <a:gd name="T4" fmla="*/ 165 w 178"/>
                <a:gd name="T5" fmla="*/ 138 h 155"/>
                <a:gd name="T6" fmla="*/ 168 w 178"/>
                <a:gd name="T7" fmla="*/ 139 h 155"/>
                <a:gd name="T8" fmla="*/ 176 w 178"/>
                <a:gd name="T9" fmla="*/ 135 h 155"/>
                <a:gd name="T10" fmla="*/ 172 w 178"/>
                <a:gd name="T11" fmla="*/ 128 h 155"/>
                <a:gd name="T12" fmla="*/ 166 w 178"/>
                <a:gd name="T13" fmla="*/ 105 h 155"/>
                <a:gd name="T14" fmla="*/ 134 w 178"/>
                <a:gd name="T15" fmla="*/ 34 h 155"/>
                <a:gd name="T16" fmla="*/ 95 w 178"/>
                <a:gd name="T17" fmla="*/ 2 h 155"/>
                <a:gd name="T18" fmla="*/ 94 w 178"/>
                <a:gd name="T19" fmla="*/ 0 h 155"/>
                <a:gd name="T20" fmla="*/ 58 w 178"/>
                <a:gd name="T21" fmla="*/ 4 h 155"/>
                <a:gd name="T22" fmla="*/ 35 w 178"/>
                <a:gd name="T23" fmla="*/ 37 h 155"/>
                <a:gd name="T24" fmla="*/ 21 w 178"/>
                <a:gd name="T25" fmla="*/ 133 h 155"/>
                <a:gd name="T26" fmla="*/ 15 w 178"/>
                <a:gd name="T27" fmla="*/ 148 h 155"/>
                <a:gd name="T28" fmla="*/ 15 w 178"/>
                <a:gd name="T29" fmla="*/ 153 h 155"/>
                <a:gd name="T30" fmla="*/ 24 w 178"/>
                <a:gd name="T31" fmla="*/ 153 h 155"/>
                <a:gd name="T32" fmla="*/ 36 w 178"/>
                <a:gd name="T33" fmla="*/ 150 h 155"/>
                <a:gd name="T34" fmla="*/ 36 w 178"/>
                <a:gd name="T35" fmla="*/ 150 h 155"/>
                <a:gd name="T36" fmla="*/ 36 w 178"/>
                <a:gd name="T37" fmla="*/ 150 h 155"/>
                <a:gd name="T38" fmla="*/ 68 w 178"/>
                <a:gd name="T39" fmla="*/ 153 h 155"/>
                <a:gd name="T40" fmla="*/ 153 w 178"/>
                <a:gd name="T41" fmla="*/ 137 h 155"/>
                <a:gd name="T42" fmla="*/ 67 w 178"/>
                <a:gd name="T43" fmla="*/ 57 h 155"/>
                <a:gd name="T44" fmla="*/ 81 w 178"/>
                <a:gd name="T45" fmla="*/ 50 h 155"/>
                <a:gd name="T46" fmla="*/ 80 w 178"/>
                <a:gd name="T47" fmla="*/ 42 h 155"/>
                <a:gd name="T48" fmla="*/ 86 w 178"/>
                <a:gd name="T49" fmla="*/ 41 h 155"/>
                <a:gd name="T50" fmla="*/ 88 w 178"/>
                <a:gd name="T51" fmla="*/ 49 h 155"/>
                <a:gd name="T52" fmla="*/ 102 w 178"/>
                <a:gd name="T53" fmla="*/ 50 h 155"/>
                <a:gd name="T54" fmla="*/ 100 w 178"/>
                <a:gd name="T55" fmla="*/ 55 h 155"/>
                <a:gd name="T56" fmla="*/ 75 w 178"/>
                <a:gd name="T57" fmla="*/ 62 h 155"/>
                <a:gd name="T58" fmla="*/ 92 w 178"/>
                <a:gd name="T59" fmla="*/ 70 h 155"/>
                <a:gd name="T60" fmla="*/ 106 w 178"/>
                <a:gd name="T61" fmla="*/ 92 h 155"/>
                <a:gd name="T62" fmla="*/ 93 w 178"/>
                <a:gd name="T63" fmla="*/ 98 h 155"/>
                <a:gd name="T64" fmla="*/ 94 w 178"/>
                <a:gd name="T65" fmla="*/ 106 h 155"/>
                <a:gd name="T66" fmla="*/ 87 w 178"/>
                <a:gd name="T67" fmla="*/ 107 h 155"/>
                <a:gd name="T68" fmla="*/ 86 w 178"/>
                <a:gd name="T69" fmla="*/ 99 h 155"/>
                <a:gd name="T70" fmla="*/ 69 w 178"/>
                <a:gd name="T71" fmla="*/ 97 h 155"/>
                <a:gd name="T72" fmla="*/ 70 w 178"/>
                <a:gd name="T73" fmla="*/ 92 h 155"/>
                <a:gd name="T74" fmla="*/ 97 w 178"/>
                <a:gd name="T75" fmla="*/ 90 h 155"/>
                <a:gd name="T76" fmla="*/ 93 w 178"/>
                <a:gd name="T77" fmla="*/ 78 h 155"/>
                <a:gd name="T78" fmla="*/ 78 w 178"/>
                <a:gd name="T79" fmla="*/ 74 h 155"/>
                <a:gd name="T80" fmla="*/ 67 w 178"/>
                <a:gd name="T81" fmla="*/ 5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155">
                  <a:moveTo>
                    <a:pt x="153" y="137"/>
                  </a:moveTo>
                  <a:cubicBezTo>
                    <a:pt x="153" y="137"/>
                    <a:pt x="154" y="137"/>
                    <a:pt x="157" y="137"/>
                  </a:cubicBezTo>
                  <a:cubicBezTo>
                    <a:pt x="160" y="137"/>
                    <a:pt x="162" y="137"/>
                    <a:pt x="165" y="138"/>
                  </a:cubicBezTo>
                  <a:cubicBezTo>
                    <a:pt x="165" y="138"/>
                    <a:pt x="166" y="139"/>
                    <a:pt x="168" y="139"/>
                  </a:cubicBezTo>
                  <a:cubicBezTo>
                    <a:pt x="172" y="139"/>
                    <a:pt x="174" y="137"/>
                    <a:pt x="176" y="135"/>
                  </a:cubicBezTo>
                  <a:cubicBezTo>
                    <a:pt x="176" y="135"/>
                    <a:pt x="178" y="132"/>
                    <a:pt x="172" y="128"/>
                  </a:cubicBezTo>
                  <a:cubicBezTo>
                    <a:pt x="172" y="128"/>
                    <a:pt x="162" y="123"/>
                    <a:pt x="166" y="105"/>
                  </a:cubicBezTo>
                  <a:cubicBezTo>
                    <a:pt x="166" y="105"/>
                    <a:pt x="171" y="57"/>
                    <a:pt x="134" y="34"/>
                  </a:cubicBezTo>
                  <a:cubicBezTo>
                    <a:pt x="133" y="33"/>
                    <a:pt x="96" y="10"/>
                    <a:pt x="95" y="2"/>
                  </a:cubicBezTo>
                  <a:cubicBezTo>
                    <a:pt x="95" y="2"/>
                    <a:pt x="95" y="1"/>
                    <a:pt x="94" y="0"/>
                  </a:cubicBezTo>
                  <a:cubicBezTo>
                    <a:pt x="58" y="4"/>
                    <a:pt x="58" y="4"/>
                    <a:pt x="58" y="4"/>
                  </a:cubicBezTo>
                  <a:cubicBezTo>
                    <a:pt x="54" y="12"/>
                    <a:pt x="46" y="24"/>
                    <a:pt x="35" y="37"/>
                  </a:cubicBezTo>
                  <a:cubicBezTo>
                    <a:pt x="35" y="37"/>
                    <a:pt x="0" y="78"/>
                    <a:pt x="21" y="133"/>
                  </a:cubicBezTo>
                  <a:cubicBezTo>
                    <a:pt x="21" y="134"/>
                    <a:pt x="22" y="137"/>
                    <a:pt x="15" y="148"/>
                  </a:cubicBezTo>
                  <a:cubicBezTo>
                    <a:pt x="15" y="148"/>
                    <a:pt x="14" y="151"/>
                    <a:pt x="15" y="153"/>
                  </a:cubicBezTo>
                  <a:cubicBezTo>
                    <a:pt x="16" y="155"/>
                    <a:pt x="19" y="155"/>
                    <a:pt x="24" y="153"/>
                  </a:cubicBezTo>
                  <a:cubicBezTo>
                    <a:pt x="24" y="153"/>
                    <a:pt x="28" y="151"/>
                    <a:pt x="36" y="150"/>
                  </a:cubicBezTo>
                  <a:cubicBezTo>
                    <a:pt x="36" y="150"/>
                    <a:pt x="36" y="150"/>
                    <a:pt x="36" y="150"/>
                  </a:cubicBezTo>
                  <a:cubicBezTo>
                    <a:pt x="36" y="150"/>
                    <a:pt x="36" y="150"/>
                    <a:pt x="36" y="150"/>
                  </a:cubicBezTo>
                  <a:cubicBezTo>
                    <a:pt x="36" y="150"/>
                    <a:pt x="49" y="153"/>
                    <a:pt x="68" y="153"/>
                  </a:cubicBezTo>
                  <a:cubicBezTo>
                    <a:pt x="88" y="153"/>
                    <a:pt x="119" y="150"/>
                    <a:pt x="153" y="137"/>
                  </a:cubicBezTo>
                  <a:close/>
                  <a:moveTo>
                    <a:pt x="67" y="57"/>
                  </a:moveTo>
                  <a:cubicBezTo>
                    <a:pt x="67" y="57"/>
                    <a:pt x="69" y="52"/>
                    <a:pt x="81" y="50"/>
                  </a:cubicBezTo>
                  <a:cubicBezTo>
                    <a:pt x="80" y="42"/>
                    <a:pt x="80" y="42"/>
                    <a:pt x="80" y="42"/>
                  </a:cubicBezTo>
                  <a:cubicBezTo>
                    <a:pt x="86" y="41"/>
                    <a:pt x="86" y="41"/>
                    <a:pt x="86" y="41"/>
                  </a:cubicBezTo>
                  <a:cubicBezTo>
                    <a:pt x="88" y="49"/>
                    <a:pt x="88" y="49"/>
                    <a:pt x="88" y="49"/>
                  </a:cubicBezTo>
                  <a:cubicBezTo>
                    <a:pt x="88" y="49"/>
                    <a:pt x="96" y="48"/>
                    <a:pt x="102" y="50"/>
                  </a:cubicBezTo>
                  <a:cubicBezTo>
                    <a:pt x="100" y="55"/>
                    <a:pt x="100" y="55"/>
                    <a:pt x="100" y="55"/>
                  </a:cubicBezTo>
                  <a:cubicBezTo>
                    <a:pt x="100" y="55"/>
                    <a:pt x="78" y="52"/>
                    <a:pt x="75" y="62"/>
                  </a:cubicBezTo>
                  <a:cubicBezTo>
                    <a:pt x="75" y="62"/>
                    <a:pt x="73" y="69"/>
                    <a:pt x="92" y="70"/>
                  </a:cubicBezTo>
                  <a:cubicBezTo>
                    <a:pt x="92" y="70"/>
                    <a:pt x="119" y="73"/>
                    <a:pt x="106" y="92"/>
                  </a:cubicBezTo>
                  <a:cubicBezTo>
                    <a:pt x="106" y="92"/>
                    <a:pt x="102" y="97"/>
                    <a:pt x="93" y="98"/>
                  </a:cubicBezTo>
                  <a:cubicBezTo>
                    <a:pt x="94" y="106"/>
                    <a:pt x="94" y="106"/>
                    <a:pt x="94" y="106"/>
                  </a:cubicBezTo>
                  <a:cubicBezTo>
                    <a:pt x="87" y="107"/>
                    <a:pt x="87" y="107"/>
                    <a:pt x="87" y="107"/>
                  </a:cubicBezTo>
                  <a:cubicBezTo>
                    <a:pt x="86" y="99"/>
                    <a:pt x="86" y="99"/>
                    <a:pt x="86" y="99"/>
                  </a:cubicBezTo>
                  <a:cubicBezTo>
                    <a:pt x="86" y="99"/>
                    <a:pt x="75" y="100"/>
                    <a:pt x="69" y="97"/>
                  </a:cubicBezTo>
                  <a:cubicBezTo>
                    <a:pt x="70" y="92"/>
                    <a:pt x="70" y="92"/>
                    <a:pt x="70" y="92"/>
                  </a:cubicBezTo>
                  <a:cubicBezTo>
                    <a:pt x="70" y="92"/>
                    <a:pt x="84" y="98"/>
                    <a:pt x="97" y="90"/>
                  </a:cubicBezTo>
                  <a:cubicBezTo>
                    <a:pt x="97" y="90"/>
                    <a:pt x="108" y="82"/>
                    <a:pt x="93" y="78"/>
                  </a:cubicBezTo>
                  <a:cubicBezTo>
                    <a:pt x="93" y="78"/>
                    <a:pt x="85" y="76"/>
                    <a:pt x="78" y="74"/>
                  </a:cubicBezTo>
                  <a:cubicBezTo>
                    <a:pt x="78" y="74"/>
                    <a:pt x="60" y="70"/>
                    <a:pt x="67"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4" name="Freeform 32"/>
            <p:cNvSpPr>
              <a:spLocks/>
            </p:cNvSpPr>
            <p:nvPr/>
          </p:nvSpPr>
          <p:spPr bwMode="auto">
            <a:xfrm>
              <a:off x="6433" y="2606"/>
              <a:ext cx="176" cy="108"/>
            </a:xfrm>
            <a:custGeom>
              <a:avLst/>
              <a:gdLst>
                <a:gd name="T0" fmla="*/ 21 w 74"/>
                <a:gd name="T1" fmla="*/ 45 h 45"/>
                <a:gd name="T2" fmla="*/ 60 w 74"/>
                <a:gd name="T3" fmla="*/ 44 h 45"/>
                <a:gd name="T4" fmla="*/ 74 w 74"/>
                <a:gd name="T5" fmla="*/ 15 h 45"/>
                <a:gd name="T6" fmla="*/ 38 w 74"/>
                <a:gd name="T7" fmla="*/ 14 h 45"/>
                <a:gd name="T8" fmla="*/ 23 w 74"/>
                <a:gd name="T9" fmla="*/ 8 h 45"/>
                <a:gd name="T10" fmla="*/ 6 w 74"/>
                <a:gd name="T11" fmla="*/ 17 h 45"/>
                <a:gd name="T12" fmla="*/ 21 w 74"/>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74" h="45">
                  <a:moveTo>
                    <a:pt x="21" y="45"/>
                  </a:moveTo>
                  <a:cubicBezTo>
                    <a:pt x="60" y="44"/>
                    <a:pt x="60" y="44"/>
                    <a:pt x="60" y="44"/>
                  </a:cubicBezTo>
                  <a:cubicBezTo>
                    <a:pt x="62" y="37"/>
                    <a:pt x="66" y="27"/>
                    <a:pt x="74" y="15"/>
                  </a:cubicBezTo>
                  <a:cubicBezTo>
                    <a:pt x="74" y="15"/>
                    <a:pt x="69" y="2"/>
                    <a:pt x="38" y="14"/>
                  </a:cubicBezTo>
                  <a:cubicBezTo>
                    <a:pt x="38" y="14"/>
                    <a:pt x="31" y="13"/>
                    <a:pt x="23" y="8"/>
                  </a:cubicBezTo>
                  <a:cubicBezTo>
                    <a:pt x="23" y="8"/>
                    <a:pt x="0" y="0"/>
                    <a:pt x="6" y="17"/>
                  </a:cubicBezTo>
                  <a:lnTo>
                    <a:pt x="21"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5" name="Freeform 33"/>
            <p:cNvSpPr>
              <a:spLocks noEditPoints="1"/>
            </p:cNvSpPr>
            <p:nvPr/>
          </p:nvSpPr>
          <p:spPr bwMode="auto">
            <a:xfrm>
              <a:off x="6442" y="2621"/>
              <a:ext cx="167" cy="95"/>
            </a:xfrm>
            <a:custGeom>
              <a:avLst/>
              <a:gdLst>
                <a:gd name="T0" fmla="*/ 17 w 70"/>
                <a:gd name="T1" fmla="*/ 40 h 40"/>
                <a:gd name="T2" fmla="*/ 2 w 70"/>
                <a:gd name="T3" fmla="*/ 11 h 40"/>
                <a:gd name="T4" fmla="*/ 2 w 70"/>
                <a:gd name="T5" fmla="*/ 2 h 40"/>
                <a:gd name="T6" fmla="*/ 9 w 70"/>
                <a:gd name="T7" fmla="*/ 0 h 40"/>
                <a:gd name="T8" fmla="*/ 19 w 70"/>
                <a:gd name="T9" fmla="*/ 1 h 40"/>
                <a:gd name="T10" fmla="*/ 19 w 70"/>
                <a:gd name="T11" fmla="*/ 1 h 40"/>
                <a:gd name="T12" fmla="*/ 34 w 70"/>
                <a:gd name="T13" fmla="*/ 8 h 40"/>
                <a:gd name="T14" fmla="*/ 56 w 70"/>
                <a:gd name="T15" fmla="*/ 2 h 40"/>
                <a:gd name="T16" fmla="*/ 70 w 70"/>
                <a:gd name="T17" fmla="*/ 9 h 40"/>
                <a:gd name="T18" fmla="*/ 70 w 70"/>
                <a:gd name="T19" fmla="*/ 9 h 40"/>
                <a:gd name="T20" fmla="*/ 70 w 70"/>
                <a:gd name="T21" fmla="*/ 10 h 40"/>
                <a:gd name="T22" fmla="*/ 56 w 70"/>
                <a:gd name="T23" fmla="*/ 39 h 40"/>
                <a:gd name="T24" fmla="*/ 56 w 70"/>
                <a:gd name="T25" fmla="*/ 39 h 40"/>
                <a:gd name="T26" fmla="*/ 17 w 70"/>
                <a:gd name="T27" fmla="*/ 40 h 40"/>
                <a:gd name="T28" fmla="*/ 9 w 70"/>
                <a:gd name="T29" fmla="*/ 1 h 40"/>
                <a:gd name="T30" fmla="*/ 3 w 70"/>
                <a:gd name="T31" fmla="*/ 3 h 40"/>
                <a:gd name="T32" fmla="*/ 3 w 70"/>
                <a:gd name="T33" fmla="*/ 11 h 40"/>
                <a:gd name="T34" fmla="*/ 17 w 70"/>
                <a:gd name="T35" fmla="*/ 39 h 40"/>
                <a:gd name="T36" fmla="*/ 55 w 70"/>
                <a:gd name="T37" fmla="*/ 38 h 40"/>
                <a:gd name="T38" fmla="*/ 69 w 70"/>
                <a:gd name="T39" fmla="*/ 9 h 40"/>
                <a:gd name="T40" fmla="*/ 56 w 70"/>
                <a:gd name="T41" fmla="*/ 4 h 40"/>
                <a:gd name="T42" fmla="*/ 34 w 70"/>
                <a:gd name="T43" fmla="*/ 9 h 40"/>
                <a:gd name="T44" fmla="*/ 34 w 70"/>
                <a:gd name="T45" fmla="*/ 9 h 40"/>
                <a:gd name="T46" fmla="*/ 34 w 70"/>
                <a:gd name="T47" fmla="*/ 9 h 40"/>
                <a:gd name="T48" fmla="*/ 18 w 70"/>
                <a:gd name="T49" fmla="*/ 2 h 40"/>
                <a:gd name="T50" fmla="*/ 9 w 70"/>
                <a:gd name="T51"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40">
                  <a:moveTo>
                    <a:pt x="17" y="40"/>
                  </a:moveTo>
                  <a:cubicBezTo>
                    <a:pt x="2" y="11"/>
                    <a:pt x="2" y="11"/>
                    <a:pt x="2" y="11"/>
                  </a:cubicBezTo>
                  <a:cubicBezTo>
                    <a:pt x="0" y="7"/>
                    <a:pt x="0" y="4"/>
                    <a:pt x="2" y="2"/>
                  </a:cubicBezTo>
                  <a:cubicBezTo>
                    <a:pt x="3" y="0"/>
                    <a:pt x="5" y="0"/>
                    <a:pt x="9" y="0"/>
                  </a:cubicBezTo>
                  <a:cubicBezTo>
                    <a:pt x="14" y="0"/>
                    <a:pt x="19" y="1"/>
                    <a:pt x="19" y="1"/>
                  </a:cubicBezTo>
                  <a:cubicBezTo>
                    <a:pt x="19" y="1"/>
                    <a:pt x="19" y="1"/>
                    <a:pt x="19" y="1"/>
                  </a:cubicBezTo>
                  <a:cubicBezTo>
                    <a:pt x="26" y="6"/>
                    <a:pt x="33" y="8"/>
                    <a:pt x="34" y="8"/>
                  </a:cubicBezTo>
                  <a:cubicBezTo>
                    <a:pt x="43" y="4"/>
                    <a:pt x="50" y="2"/>
                    <a:pt x="56" y="2"/>
                  </a:cubicBezTo>
                  <a:cubicBezTo>
                    <a:pt x="68" y="2"/>
                    <a:pt x="70" y="9"/>
                    <a:pt x="70" y="9"/>
                  </a:cubicBezTo>
                  <a:cubicBezTo>
                    <a:pt x="70" y="9"/>
                    <a:pt x="70" y="9"/>
                    <a:pt x="70" y="9"/>
                  </a:cubicBezTo>
                  <a:cubicBezTo>
                    <a:pt x="70" y="10"/>
                    <a:pt x="70" y="10"/>
                    <a:pt x="70" y="10"/>
                  </a:cubicBezTo>
                  <a:cubicBezTo>
                    <a:pt x="64" y="20"/>
                    <a:pt x="59" y="30"/>
                    <a:pt x="56" y="39"/>
                  </a:cubicBezTo>
                  <a:cubicBezTo>
                    <a:pt x="56" y="39"/>
                    <a:pt x="56" y="39"/>
                    <a:pt x="56" y="39"/>
                  </a:cubicBezTo>
                  <a:lnTo>
                    <a:pt x="17" y="40"/>
                  </a:lnTo>
                  <a:close/>
                  <a:moveTo>
                    <a:pt x="9" y="1"/>
                  </a:moveTo>
                  <a:cubicBezTo>
                    <a:pt x="6" y="1"/>
                    <a:pt x="4" y="1"/>
                    <a:pt x="3" y="3"/>
                  </a:cubicBezTo>
                  <a:cubicBezTo>
                    <a:pt x="1" y="4"/>
                    <a:pt x="1" y="7"/>
                    <a:pt x="3" y="11"/>
                  </a:cubicBezTo>
                  <a:cubicBezTo>
                    <a:pt x="17" y="39"/>
                    <a:pt x="17" y="39"/>
                    <a:pt x="17" y="39"/>
                  </a:cubicBezTo>
                  <a:cubicBezTo>
                    <a:pt x="55" y="38"/>
                    <a:pt x="55" y="38"/>
                    <a:pt x="55" y="38"/>
                  </a:cubicBezTo>
                  <a:cubicBezTo>
                    <a:pt x="58" y="29"/>
                    <a:pt x="63" y="19"/>
                    <a:pt x="69" y="9"/>
                  </a:cubicBezTo>
                  <a:cubicBezTo>
                    <a:pt x="69" y="8"/>
                    <a:pt x="66" y="4"/>
                    <a:pt x="56" y="4"/>
                  </a:cubicBezTo>
                  <a:cubicBezTo>
                    <a:pt x="50" y="4"/>
                    <a:pt x="43" y="5"/>
                    <a:pt x="34" y="9"/>
                  </a:cubicBezTo>
                  <a:cubicBezTo>
                    <a:pt x="34" y="9"/>
                    <a:pt x="34" y="9"/>
                    <a:pt x="34" y="9"/>
                  </a:cubicBezTo>
                  <a:cubicBezTo>
                    <a:pt x="34" y="9"/>
                    <a:pt x="34" y="9"/>
                    <a:pt x="34" y="9"/>
                  </a:cubicBezTo>
                  <a:cubicBezTo>
                    <a:pt x="33" y="9"/>
                    <a:pt x="27" y="8"/>
                    <a:pt x="18" y="2"/>
                  </a:cubicBezTo>
                  <a:cubicBezTo>
                    <a:pt x="18" y="2"/>
                    <a:pt x="13"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6" name="Freeform 34"/>
            <p:cNvSpPr>
              <a:spLocks/>
            </p:cNvSpPr>
            <p:nvPr/>
          </p:nvSpPr>
          <p:spPr bwMode="auto">
            <a:xfrm>
              <a:off x="6471" y="2721"/>
              <a:ext cx="114" cy="34"/>
            </a:xfrm>
            <a:custGeom>
              <a:avLst/>
              <a:gdLst>
                <a:gd name="T0" fmla="*/ 40 w 48"/>
                <a:gd name="T1" fmla="*/ 0 h 14"/>
                <a:gd name="T2" fmla="*/ 6 w 48"/>
                <a:gd name="T3" fmla="*/ 1 h 14"/>
                <a:gd name="T4" fmla="*/ 0 w 48"/>
                <a:gd name="T5" fmla="*/ 7 h 14"/>
                <a:gd name="T6" fmla="*/ 7 w 48"/>
                <a:gd name="T7" fmla="*/ 14 h 14"/>
                <a:gd name="T8" fmla="*/ 41 w 48"/>
                <a:gd name="T9" fmla="*/ 13 h 14"/>
                <a:gd name="T10" fmla="*/ 48 w 48"/>
                <a:gd name="T11" fmla="*/ 6 h 14"/>
                <a:gd name="T12" fmla="*/ 40 w 4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0" y="0"/>
                  </a:moveTo>
                  <a:cubicBezTo>
                    <a:pt x="6" y="1"/>
                    <a:pt x="6" y="1"/>
                    <a:pt x="6" y="1"/>
                  </a:cubicBezTo>
                  <a:cubicBezTo>
                    <a:pt x="3" y="1"/>
                    <a:pt x="0" y="4"/>
                    <a:pt x="0" y="7"/>
                  </a:cubicBezTo>
                  <a:cubicBezTo>
                    <a:pt x="0" y="11"/>
                    <a:pt x="3" y="14"/>
                    <a:pt x="7" y="14"/>
                  </a:cubicBezTo>
                  <a:cubicBezTo>
                    <a:pt x="41" y="13"/>
                    <a:pt x="41" y="13"/>
                    <a:pt x="41" y="13"/>
                  </a:cubicBezTo>
                  <a:cubicBezTo>
                    <a:pt x="45" y="12"/>
                    <a:pt x="48" y="10"/>
                    <a:pt x="48" y="6"/>
                  </a:cubicBezTo>
                  <a:cubicBezTo>
                    <a:pt x="47" y="2"/>
                    <a:pt x="44"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7" name="Freeform 35"/>
            <p:cNvSpPr>
              <a:spLocks noEditPoints="1"/>
            </p:cNvSpPr>
            <p:nvPr/>
          </p:nvSpPr>
          <p:spPr bwMode="auto">
            <a:xfrm>
              <a:off x="6468" y="2719"/>
              <a:ext cx="117" cy="36"/>
            </a:xfrm>
            <a:custGeom>
              <a:avLst/>
              <a:gdLst>
                <a:gd name="T0" fmla="*/ 8 w 49"/>
                <a:gd name="T1" fmla="*/ 15 h 15"/>
                <a:gd name="T2" fmla="*/ 0 w 49"/>
                <a:gd name="T3" fmla="*/ 8 h 15"/>
                <a:gd name="T4" fmla="*/ 2 w 49"/>
                <a:gd name="T5" fmla="*/ 3 h 15"/>
                <a:gd name="T6" fmla="*/ 7 w 49"/>
                <a:gd name="T7" fmla="*/ 1 h 15"/>
                <a:gd name="T8" fmla="*/ 42 w 49"/>
                <a:gd name="T9" fmla="*/ 0 h 15"/>
                <a:gd name="T10" fmla="*/ 49 w 49"/>
                <a:gd name="T11" fmla="*/ 7 h 15"/>
                <a:gd name="T12" fmla="*/ 42 w 49"/>
                <a:gd name="T13" fmla="*/ 14 h 15"/>
                <a:gd name="T14" fmla="*/ 8 w 49"/>
                <a:gd name="T15" fmla="*/ 15 h 15"/>
                <a:gd name="T16" fmla="*/ 42 w 49"/>
                <a:gd name="T17" fmla="*/ 1 h 15"/>
                <a:gd name="T18" fmla="*/ 41 w 49"/>
                <a:gd name="T19" fmla="*/ 1 h 15"/>
                <a:gd name="T20" fmla="*/ 7 w 49"/>
                <a:gd name="T21" fmla="*/ 2 h 15"/>
                <a:gd name="T22" fmla="*/ 3 w 49"/>
                <a:gd name="T23" fmla="*/ 4 h 15"/>
                <a:gd name="T24" fmla="*/ 1 w 49"/>
                <a:gd name="T25" fmla="*/ 8 h 15"/>
                <a:gd name="T26" fmla="*/ 8 w 49"/>
                <a:gd name="T27" fmla="*/ 14 h 15"/>
                <a:gd name="T28" fmla="*/ 8 w 49"/>
                <a:gd name="T29" fmla="*/ 14 h 15"/>
                <a:gd name="T30" fmla="*/ 42 w 49"/>
                <a:gd name="T31" fmla="*/ 13 h 15"/>
                <a:gd name="T32" fmla="*/ 48 w 49"/>
                <a:gd name="T33" fmla="*/ 7 h 15"/>
                <a:gd name="T34" fmla="*/ 42 w 49"/>
                <a:gd name="T35"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5">
                  <a:moveTo>
                    <a:pt x="8" y="15"/>
                  </a:moveTo>
                  <a:cubicBezTo>
                    <a:pt x="4" y="15"/>
                    <a:pt x="0" y="12"/>
                    <a:pt x="0" y="8"/>
                  </a:cubicBezTo>
                  <a:cubicBezTo>
                    <a:pt x="0" y="6"/>
                    <a:pt x="1" y="5"/>
                    <a:pt x="2" y="3"/>
                  </a:cubicBezTo>
                  <a:cubicBezTo>
                    <a:pt x="4" y="2"/>
                    <a:pt x="5" y="1"/>
                    <a:pt x="7" y="1"/>
                  </a:cubicBezTo>
                  <a:cubicBezTo>
                    <a:pt x="42" y="0"/>
                    <a:pt x="42" y="0"/>
                    <a:pt x="42" y="0"/>
                  </a:cubicBezTo>
                  <a:cubicBezTo>
                    <a:pt x="46" y="0"/>
                    <a:pt x="49" y="3"/>
                    <a:pt x="49" y="7"/>
                  </a:cubicBezTo>
                  <a:cubicBezTo>
                    <a:pt x="49" y="11"/>
                    <a:pt x="46" y="14"/>
                    <a:pt x="42" y="14"/>
                  </a:cubicBezTo>
                  <a:lnTo>
                    <a:pt x="8" y="15"/>
                  </a:lnTo>
                  <a:close/>
                  <a:moveTo>
                    <a:pt x="42" y="1"/>
                  </a:moveTo>
                  <a:cubicBezTo>
                    <a:pt x="41" y="1"/>
                    <a:pt x="41" y="1"/>
                    <a:pt x="41" y="1"/>
                  </a:cubicBezTo>
                  <a:cubicBezTo>
                    <a:pt x="7" y="2"/>
                    <a:pt x="7" y="2"/>
                    <a:pt x="7" y="2"/>
                  </a:cubicBezTo>
                  <a:cubicBezTo>
                    <a:pt x="6" y="2"/>
                    <a:pt x="4" y="3"/>
                    <a:pt x="3" y="4"/>
                  </a:cubicBezTo>
                  <a:cubicBezTo>
                    <a:pt x="2" y="5"/>
                    <a:pt x="1" y="7"/>
                    <a:pt x="1" y="8"/>
                  </a:cubicBezTo>
                  <a:cubicBezTo>
                    <a:pt x="1" y="12"/>
                    <a:pt x="4" y="14"/>
                    <a:pt x="8" y="14"/>
                  </a:cubicBezTo>
                  <a:cubicBezTo>
                    <a:pt x="8" y="14"/>
                    <a:pt x="8" y="14"/>
                    <a:pt x="8" y="14"/>
                  </a:cubicBezTo>
                  <a:cubicBezTo>
                    <a:pt x="42" y="13"/>
                    <a:pt x="42" y="13"/>
                    <a:pt x="42" y="13"/>
                  </a:cubicBezTo>
                  <a:cubicBezTo>
                    <a:pt x="45" y="13"/>
                    <a:pt x="48" y="10"/>
                    <a:pt x="48" y="7"/>
                  </a:cubicBezTo>
                  <a:cubicBezTo>
                    <a:pt x="48" y="4"/>
                    <a:pt x="45" y="1"/>
                    <a:pt x="4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8" name="Freeform 36"/>
            <p:cNvSpPr>
              <a:spLocks noEditPoints="1"/>
            </p:cNvSpPr>
            <p:nvPr/>
          </p:nvSpPr>
          <p:spPr bwMode="auto">
            <a:xfrm>
              <a:off x="6335" y="2762"/>
              <a:ext cx="402" cy="354"/>
            </a:xfrm>
            <a:custGeom>
              <a:avLst/>
              <a:gdLst>
                <a:gd name="T0" fmla="*/ 163 w 169"/>
                <a:gd name="T1" fmla="*/ 131 h 148"/>
                <a:gd name="T2" fmla="*/ 159 w 169"/>
                <a:gd name="T3" fmla="*/ 108 h 148"/>
                <a:gd name="T4" fmla="*/ 135 w 169"/>
                <a:gd name="T5" fmla="*/ 36 h 148"/>
                <a:gd name="T6" fmla="*/ 99 w 169"/>
                <a:gd name="T7" fmla="*/ 2 h 148"/>
                <a:gd name="T8" fmla="*/ 99 w 169"/>
                <a:gd name="T9" fmla="*/ 0 h 148"/>
                <a:gd name="T10" fmla="*/ 63 w 169"/>
                <a:gd name="T11" fmla="*/ 1 h 148"/>
                <a:gd name="T12" fmla="*/ 38 w 169"/>
                <a:gd name="T13" fmla="*/ 31 h 148"/>
                <a:gd name="T14" fmla="*/ 15 w 169"/>
                <a:gd name="T15" fmla="*/ 124 h 148"/>
                <a:gd name="T16" fmla="*/ 8 w 169"/>
                <a:gd name="T17" fmla="*/ 139 h 148"/>
                <a:gd name="T18" fmla="*/ 8 w 169"/>
                <a:gd name="T19" fmla="*/ 139 h 148"/>
                <a:gd name="T20" fmla="*/ 7 w 169"/>
                <a:gd name="T21" fmla="*/ 143 h 148"/>
                <a:gd name="T22" fmla="*/ 16 w 169"/>
                <a:gd name="T23" fmla="*/ 144 h 148"/>
                <a:gd name="T24" fmla="*/ 28 w 169"/>
                <a:gd name="T25" fmla="*/ 142 h 148"/>
                <a:gd name="T26" fmla="*/ 28 w 169"/>
                <a:gd name="T27" fmla="*/ 142 h 148"/>
                <a:gd name="T28" fmla="*/ 29 w 169"/>
                <a:gd name="T29" fmla="*/ 142 h 148"/>
                <a:gd name="T30" fmla="*/ 78 w 169"/>
                <a:gd name="T31" fmla="*/ 148 h 148"/>
                <a:gd name="T32" fmla="*/ 143 w 169"/>
                <a:gd name="T33" fmla="*/ 139 h 148"/>
                <a:gd name="T34" fmla="*/ 155 w 169"/>
                <a:gd name="T35" fmla="*/ 141 h 148"/>
                <a:gd name="T36" fmla="*/ 159 w 169"/>
                <a:gd name="T37" fmla="*/ 142 h 148"/>
                <a:gd name="T38" fmla="*/ 167 w 169"/>
                <a:gd name="T39" fmla="*/ 138 h 148"/>
                <a:gd name="T40" fmla="*/ 163 w 169"/>
                <a:gd name="T41" fmla="*/ 131 h 148"/>
                <a:gd name="T42" fmla="*/ 107 w 169"/>
                <a:gd name="T43" fmla="*/ 101 h 148"/>
                <a:gd name="T44" fmla="*/ 56 w 169"/>
                <a:gd name="T45" fmla="*/ 100 h 148"/>
                <a:gd name="T46" fmla="*/ 56 w 169"/>
                <a:gd name="T47" fmla="*/ 96 h 148"/>
                <a:gd name="T48" fmla="*/ 70 w 169"/>
                <a:gd name="T49" fmla="*/ 79 h 148"/>
                <a:gd name="T50" fmla="*/ 70 w 169"/>
                <a:gd name="T51" fmla="*/ 73 h 148"/>
                <a:gd name="T52" fmla="*/ 57 w 169"/>
                <a:gd name="T53" fmla="*/ 73 h 148"/>
                <a:gd name="T54" fmla="*/ 57 w 169"/>
                <a:gd name="T55" fmla="*/ 67 h 148"/>
                <a:gd name="T56" fmla="*/ 68 w 169"/>
                <a:gd name="T57" fmla="*/ 67 h 148"/>
                <a:gd name="T58" fmla="*/ 67 w 169"/>
                <a:gd name="T59" fmla="*/ 57 h 148"/>
                <a:gd name="T60" fmla="*/ 91 w 169"/>
                <a:gd name="T61" fmla="*/ 39 h 148"/>
                <a:gd name="T62" fmla="*/ 104 w 169"/>
                <a:gd name="T63" fmla="*/ 41 h 148"/>
                <a:gd name="T64" fmla="*/ 102 w 169"/>
                <a:gd name="T65" fmla="*/ 47 h 148"/>
                <a:gd name="T66" fmla="*/ 91 w 169"/>
                <a:gd name="T67" fmla="*/ 45 h 148"/>
                <a:gd name="T68" fmla="*/ 77 w 169"/>
                <a:gd name="T69" fmla="*/ 57 h 148"/>
                <a:gd name="T70" fmla="*/ 79 w 169"/>
                <a:gd name="T71" fmla="*/ 67 h 148"/>
                <a:gd name="T72" fmla="*/ 97 w 169"/>
                <a:gd name="T73" fmla="*/ 67 h 148"/>
                <a:gd name="T74" fmla="*/ 96 w 169"/>
                <a:gd name="T75" fmla="*/ 73 h 148"/>
                <a:gd name="T76" fmla="*/ 80 w 169"/>
                <a:gd name="T77" fmla="*/ 73 h 148"/>
                <a:gd name="T78" fmla="*/ 79 w 169"/>
                <a:gd name="T79" fmla="*/ 83 h 148"/>
                <a:gd name="T80" fmla="*/ 71 w 169"/>
                <a:gd name="T81" fmla="*/ 93 h 148"/>
                <a:gd name="T82" fmla="*/ 71 w 169"/>
                <a:gd name="T83" fmla="*/ 94 h 148"/>
                <a:gd name="T84" fmla="*/ 107 w 169"/>
                <a:gd name="T85" fmla="*/ 94 h 148"/>
                <a:gd name="T86" fmla="*/ 107 w 169"/>
                <a:gd name="T87" fmla="*/ 10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8">
                  <a:moveTo>
                    <a:pt x="163" y="131"/>
                  </a:moveTo>
                  <a:cubicBezTo>
                    <a:pt x="163" y="131"/>
                    <a:pt x="154" y="125"/>
                    <a:pt x="159" y="108"/>
                  </a:cubicBezTo>
                  <a:cubicBezTo>
                    <a:pt x="159" y="108"/>
                    <a:pt x="168" y="62"/>
                    <a:pt x="135" y="36"/>
                  </a:cubicBezTo>
                  <a:cubicBezTo>
                    <a:pt x="133" y="35"/>
                    <a:pt x="100" y="10"/>
                    <a:pt x="99" y="2"/>
                  </a:cubicBezTo>
                  <a:cubicBezTo>
                    <a:pt x="99" y="2"/>
                    <a:pt x="99" y="1"/>
                    <a:pt x="99" y="0"/>
                  </a:cubicBezTo>
                  <a:cubicBezTo>
                    <a:pt x="63" y="1"/>
                    <a:pt x="63" y="1"/>
                    <a:pt x="63" y="1"/>
                  </a:cubicBezTo>
                  <a:cubicBezTo>
                    <a:pt x="58" y="9"/>
                    <a:pt x="50" y="19"/>
                    <a:pt x="38" y="31"/>
                  </a:cubicBezTo>
                  <a:cubicBezTo>
                    <a:pt x="37" y="32"/>
                    <a:pt x="0" y="69"/>
                    <a:pt x="15" y="124"/>
                  </a:cubicBezTo>
                  <a:cubicBezTo>
                    <a:pt x="15" y="125"/>
                    <a:pt x="16" y="128"/>
                    <a:pt x="8" y="139"/>
                  </a:cubicBezTo>
                  <a:cubicBezTo>
                    <a:pt x="8" y="139"/>
                    <a:pt x="8" y="139"/>
                    <a:pt x="8" y="139"/>
                  </a:cubicBezTo>
                  <a:cubicBezTo>
                    <a:pt x="8" y="139"/>
                    <a:pt x="6" y="142"/>
                    <a:pt x="7" y="143"/>
                  </a:cubicBezTo>
                  <a:cubicBezTo>
                    <a:pt x="9" y="145"/>
                    <a:pt x="12" y="145"/>
                    <a:pt x="16" y="144"/>
                  </a:cubicBezTo>
                  <a:cubicBezTo>
                    <a:pt x="16" y="144"/>
                    <a:pt x="21" y="143"/>
                    <a:pt x="28" y="142"/>
                  </a:cubicBezTo>
                  <a:cubicBezTo>
                    <a:pt x="28" y="142"/>
                    <a:pt x="28" y="142"/>
                    <a:pt x="28" y="142"/>
                  </a:cubicBezTo>
                  <a:cubicBezTo>
                    <a:pt x="29" y="142"/>
                    <a:pt x="29" y="142"/>
                    <a:pt x="29" y="142"/>
                  </a:cubicBezTo>
                  <a:cubicBezTo>
                    <a:pt x="29" y="142"/>
                    <a:pt x="48" y="148"/>
                    <a:pt x="78" y="148"/>
                  </a:cubicBezTo>
                  <a:cubicBezTo>
                    <a:pt x="100" y="148"/>
                    <a:pt x="122" y="145"/>
                    <a:pt x="143" y="139"/>
                  </a:cubicBezTo>
                  <a:cubicBezTo>
                    <a:pt x="143" y="139"/>
                    <a:pt x="149" y="138"/>
                    <a:pt x="155" y="141"/>
                  </a:cubicBezTo>
                  <a:cubicBezTo>
                    <a:pt x="155" y="141"/>
                    <a:pt x="157" y="142"/>
                    <a:pt x="159" y="142"/>
                  </a:cubicBezTo>
                  <a:cubicBezTo>
                    <a:pt x="162" y="142"/>
                    <a:pt x="165" y="140"/>
                    <a:pt x="167" y="138"/>
                  </a:cubicBezTo>
                  <a:cubicBezTo>
                    <a:pt x="167" y="138"/>
                    <a:pt x="169" y="135"/>
                    <a:pt x="163" y="131"/>
                  </a:cubicBezTo>
                  <a:close/>
                  <a:moveTo>
                    <a:pt x="107" y="101"/>
                  </a:moveTo>
                  <a:cubicBezTo>
                    <a:pt x="56" y="100"/>
                    <a:pt x="56" y="100"/>
                    <a:pt x="56" y="100"/>
                  </a:cubicBezTo>
                  <a:cubicBezTo>
                    <a:pt x="56" y="96"/>
                    <a:pt x="56" y="96"/>
                    <a:pt x="56" y="96"/>
                  </a:cubicBezTo>
                  <a:cubicBezTo>
                    <a:pt x="64" y="93"/>
                    <a:pt x="70" y="86"/>
                    <a:pt x="70" y="79"/>
                  </a:cubicBezTo>
                  <a:cubicBezTo>
                    <a:pt x="70" y="77"/>
                    <a:pt x="70" y="75"/>
                    <a:pt x="70" y="73"/>
                  </a:cubicBezTo>
                  <a:cubicBezTo>
                    <a:pt x="57" y="73"/>
                    <a:pt x="57" y="73"/>
                    <a:pt x="57" y="73"/>
                  </a:cubicBezTo>
                  <a:cubicBezTo>
                    <a:pt x="57" y="67"/>
                    <a:pt x="57" y="67"/>
                    <a:pt x="57" y="67"/>
                  </a:cubicBezTo>
                  <a:cubicBezTo>
                    <a:pt x="68" y="67"/>
                    <a:pt x="68" y="67"/>
                    <a:pt x="68" y="67"/>
                  </a:cubicBezTo>
                  <a:cubicBezTo>
                    <a:pt x="68" y="64"/>
                    <a:pt x="67" y="61"/>
                    <a:pt x="67" y="57"/>
                  </a:cubicBezTo>
                  <a:cubicBezTo>
                    <a:pt x="67" y="46"/>
                    <a:pt x="77" y="39"/>
                    <a:pt x="91" y="39"/>
                  </a:cubicBezTo>
                  <a:cubicBezTo>
                    <a:pt x="97" y="39"/>
                    <a:pt x="102" y="40"/>
                    <a:pt x="104" y="41"/>
                  </a:cubicBezTo>
                  <a:cubicBezTo>
                    <a:pt x="102" y="47"/>
                    <a:pt x="102" y="47"/>
                    <a:pt x="102" y="47"/>
                  </a:cubicBezTo>
                  <a:cubicBezTo>
                    <a:pt x="100" y="46"/>
                    <a:pt x="96" y="45"/>
                    <a:pt x="91" y="45"/>
                  </a:cubicBezTo>
                  <a:cubicBezTo>
                    <a:pt x="81" y="45"/>
                    <a:pt x="77" y="50"/>
                    <a:pt x="77" y="57"/>
                  </a:cubicBezTo>
                  <a:cubicBezTo>
                    <a:pt x="77" y="61"/>
                    <a:pt x="78" y="64"/>
                    <a:pt x="79" y="67"/>
                  </a:cubicBezTo>
                  <a:cubicBezTo>
                    <a:pt x="97" y="67"/>
                    <a:pt x="97" y="67"/>
                    <a:pt x="97" y="67"/>
                  </a:cubicBezTo>
                  <a:cubicBezTo>
                    <a:pt x="96" y="73"/>
                    <a:pt x="96" y="73"/>
                    <a:pt x="96" y="73"/>
                  </a:cubicBezTo>
                  <a:cubicBezTo>
                    <a:pt x="80" y="73"/>
                    <a:pt x="80" y="73"/>
                    <a:pt x="80" y="73"/>
                  </a:cubicBezTo>
                  <a:cubicBezTo>
                    <a:pt x="80" y="76"/>
                    <a:pt x="80" y="80"/>
                    <a:pt x="79" y="83"/>
                  </a:cubicBezTo>
                  <a:cubicBezTo>
                    <a:pt x="78" y="87"/>
                    <a:pt x="75" y="91"/>
                    <a:pt x="71" y="93"/>
                  </a:cubicBezTo>
                  <a:cubicBezTo>
                    <a:pt x="71" y="94"/>
                    <a:pt x="71" y="94"/>
                    <a:pt x="71" y="94"/>
                  </a:cubicBezTo>
                  <a:cubicBezTo>
                    <a:pt x="107" y="94"/>
                    <a:pt x="107" y="94"/>
                    <a:pt x="107" y="94"/>
                  </a:cubicBezTo>
                  <a:lnTo>
                    <a:pt x="10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9" name="Freeform 37"/>
            <p:cNvSpPr>
              <a:spLocks/>
            </p:cNvSpPr>
            <p:nvPr/>
          </p:nvSpPr>
          <p:spPr bwMode="auto">
            <a:xfrm>
              <a:off x="6147" y="2633"/>
              <a:ext cx="129" cy="81"/>
            </a:xfrm>
            <a:custGeom>
              <a:avLst/>
              <a:gdLst>
                <a:gd name="T0" fmla="*/ 14 w 54"/>
                <a:gd name="T1" fmla="*/ 34 h 34"/>
                <a:gd name="T2" fmla="*/ 43 w 54"/>
                <a:gd name="T3" fmla="*/ 34 h 34"/>
                <a:gd name="T4" fmla="*/ 54 w 54"/>
                <a:gd name="T5" fmla="*/ 13 h 34"/>
                <a:gd name="T6" fmla="*/ 28 w 54"/>
                <a:gd name="T7" fmla="*/ 12 h 34"/>
                <a:gd name="T8" fmla="*/ 16 w 54"/>
                <a:gd name="T9" fmla="*/ 6 h 34"/>
                <a:gd name="T10" fmla="*/ 4 w 54"/>
                <a:gd name="T11" fmla="*/ 13 h 34"/>
                <a:gd name="T12" fmla="*/ 14 w 5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54" h="34">
                  <a:moveTo>
                    <a:pt x="14" y="34"/>
                  </a:moveTo>
                  <a:cubicBezTo>
                    <a:pt x="43" y="34"/>
                    <a:pt x="43" y="34"/>
                    <a:pt x="43" y="34"/>
                  </a:cubicBezTo>
                  <a:cubicBezTo>
                    <a:pt x="45" y="29"/>
                    <a:pt x="48" y="22"/>
                    <a:pt x="54" y="13"/>
                  </a:cubicBezTo>
                  <a:cubicBezTo>
                    <a:pt x="54" y="13"/>
                    <a:pt x="51" y="3"/>
                    <a:pt x="28" y="12"/>
                  </a:cubicBezTo>
                  <a:cubicBezTo>
                    <a:pt x="28" y="12"/>
                    <a:pt x="22" y="11"/>
                    <a:pt x="16" y="6"/>
                  </a:cubicBezTo>
                  <a:cubicBezTo>
                    <a:pt x="16" y="6"/>
                    <a:pt x="0" y="0"/>
                    <a:pt x="4" y="13"/>
                  </a:cubicBezTo>
                  <a:lnTo>
                    <a:pt x="14"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0" name="Freeform 38"/>
            <p:cNvSpPr>
              <a:spLocks noEditPoints="1"/>
            </p:cNvSpPr>
            <p:nvPr/>
          </p:nvSpPr>
          <p:spPr bwMode="auto">
            <a:xfrm>
              <a:off x="6152" y="2642"/>
              <a:ext cx="126" cy="74"/>
            </a:xfrm>
            <a:custGeom>
              <a:avLst/>
              <a:gdLst>
                <a:gd name="T0" fmla="*/ 12 w 53"/>
                <a:gd name="T1" fmla="*/ 31 h 31"/>
                <a:gd name="T2" fmla="*/ 1 w 53"/>
                <a:gd name="T3" fmla="*/ 9 h 31"/>
                <a:gd name="T4" fmla="*/ 2 w 53"/>
                <a:gd name="T5" fmla="*/ 2 h 31"/>
                <a:gd name="T6" fmla="*/ 7 w 53"/>
                <a:gd name="T7" fmla="*/ 0 h 31"/>
                <a:gd name="T8" fmla="*/ 15 w 53"/>
                <a:gd name="T9" fmla="*/ 2 h 31"/>
                <a:gd name="T10" fmla="*/ 15 w 53"/>
                <a:gd name="T11" fmla="*/ 2 h 31"/>
                <a:gd name="T12" fmla="*/ 25 w 53"/>
                <a:gd name="T13" fmla="*/ 7 h 31"/>
                <a:gd name="T14" fmla="*/ 42 w 53"/>
                <a:gd name="T15" fmla="*/ 3 h 31"/>
                <a:gd name="T16" fmla="*/ 53 w 53"/>
                <a:gd name="T17" fmla="*/ 9 h 31"/>
                <a:gd name="T18" fmla="*/ 53 w 53"/>
                <a:gd name="T19" fmla="*/ 9 h 31"/>
                <a:gd name="T20" fmla="*/ 53 w 53"/>
                <a:gd name="T21" fmla="*/ 9 h 31"/>
                <a:gd name="T22" fmla="*/ 42 w 53"/>
                <a:gd name="T23" fmla="*/ 31 h 31"/>
                <a:gd name="T24" fmla="*/ 42 w 53"/>
                <a:gd name="T25" fmla="*/ 31 h 31"/>
                <a:gd name="T26" fmla="*/ 12 w 53"/>
                <a:gd name="T27" fmla="*/ 31 h 31"/>
                <a:gd name="T28" fmla="*/ 7 w 53"/>
                <a:gd name="T29" fmla="*/ 1 h 31"/>
                <a:gd name="T30" fmla="*/ 2 w 53"/>
                <a:gd name="T31" fmla="*/ 3 h 31"/>
                <a:gd name="T32" fmla="*/ 2 w 53"/>
                <a:gd name="T33" fmla="*/ 9 h 31"/>
                <a:gd name="T34" fmla="*/ 13 w 53"/>
                <a:gd name="T35" fmla="*/ 30 h 31"/>
                <a:gd name="T36" fmla="*/ 41 w 53"/>
                <a:gd name="T37" fmla="*/ 30 h 31"/>
                <a:gd name="T38" fmla="*/ 52 w 53"/>
                <a:gd name="T39" fmla="*/ 9 h 31"/>
                <a:gd name="T40" fmla="*/ 42 w 53"/>
                <a:gd name="T41" fmla="*/ 4 h 31"/>
                <a:gd name="T42" fmla="*/ 26 w 53"/>
                <a:gd name="T43" fmla="*/ 8 h 31"/>
                <a:gd name="T44" fmla="*/ 26 w 53"/>
                <a:gd name="T45" fmla="*/ 8 h 31"/>
                <a:gd name="T46" fmla="*/ 25 w 53"/>
                <a:gd name="T47" fmla="*/ 8 h 31"/>
                <a:gd name="T48" fmla="*/ 14 w 53"/>
                <a:gd name="T49" fmla="*/ 3 h 31"/>
                <a:gd name="T50" fmla="*/ 7 w 53"/>
                <a:gd name="T51"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 h="31">
                  <a:moveTo>
                    <a:pt x="12" y="31"/>
                  </a:moveTo>
                  <a:cubicBezTo>
                    <a:pt x="1" y="9"/>
                    <a:pt x="1" y="9"/>
                    <a:pt x="1" y="9"/>
                  </a:cubicBezTo>
                  <a:cubicBezTo>
                    <a:pt x="0" y="6"/>
                    <a:pt x="0" y="4"/>
                    <a:pt x="2" y="2"/>
                  </a:cubicBezTo>
                  <a:cubicBezTo>
                    <a:pt x="3" y="1"/>
                    <a:pt x="4" y="0"/>
                    <a:pt x="7" y="0"/>
                  </a:cubicBezTo>
                  <a:cubicBezTo>
                    <a:pt x="10" y="0"/>
                    <a:pt x="14" y="2"/>
                    <a:pt x="15" y="2"/>
                  </a:cubicBezTo>
                  <a:cubicBezTo>
                    <a:pt x="15" y="2"/>
                    <a:pt x="15" y="2"/>
                    <a:pt x="15" y="2"/>
                  </a:cubicBezTo>
                  <a:cubicBezTo>
                    <a:pt x="20" y="6"/>
                    <a:pt x="25" y="7"/>
                    <a:pt x="25" y="7"/>
                  </a:cubicBezTo>
                  <a:cubicBezTo>
                    <a:pt x="32" y="5"/>
                    <a:pt x="37" y="3"/>
                    <a:pt x="42" y="3"/>
                  </a:cubicBezTo>
                  <a:cubicBezTo>
                    <a:pt x="51" y="3"/>
                    <a:pt x="53" y="9"/>
                    <a:pt x="53" y="9"/>
                  </a:cubicBezTo>
                  <a:cubicBezTo>
                    <a:pt x="53" y="9"/>
                    <a:pt x="53" y="9"/>
                    <a:pt x="53" y="9"/>
                  </a:cubicBezTo>
                  <a:cubicBezTo>
                    <a:pt x="53" y="9"/>
                    <a:pt x="53" y="9"/>
                    <a:pt x="53" y="9"/>
                  </a:cubicBezTo>
                  <a:cubicBezTo>
                    <a:pt x="48" y="17"/>
                    <a:pt x="44" y="24"/>
                    <a:pt x="42" y="31"/>
                  </a:cubicBezTo>
                  <a:cubicBezTo>
                    <a:pt x="42" y="31"/>
                    <a:pt x="42" y="31"/>
                    <a:pt x="42" y="31"/>
                  </a:cubicBezTo>
                  <a:lnTo>
                    <a:pt x="12" y="31"/>
                  </a:lnTo>
                  <a:close/>
                  <a:moveTo>
                    <a:pt x="7" y="1"/>
                  </a:moveTo>
                  <a:cubicBezTo>
                    <a:pt x="5" y="1"/>
                    <a:pt x="3" y="2"/>
                    <a:pt x="2" y="3"/>
                  </a:cubicBezTo>
                  <a:cubicBezTo>
                    <a:pt x="1" y="4"/>
                    <a:pt x="1" y="6"/>
                    <a:pt x="2" y="9"/>
                  </a:cubicBezTo>
                  <a:cubicBezTo>
                    <a:pt x="13" y="30"/>
                    <a:pt x="13" y="30"/>
                    <a:pt x="13" y="30"/>
                  </a:cubicBezTo>
                  <a:cubicBezTo>
                    <a:pt x="41" y="30"/>
                    <a:pt x="41" y="30"/>
                    <a:pt x="41" y="30"/>
                  </a:cubicBezTo>
                  <a:cubicBezTo>
                    <a:pt x="43" y="23"/>
                    <a:pt x="47" y="16"/>
                    <a:pt x="52" y="9"/>
                  </a:cubicBezTo>
                  <a:cubicBezTo>
                    <a:pt x="51" y="8"/>
                    <a:pt x="49" y="4"/>
                    <a:pt x="42" y="4"/>
                  </a:cubicBezTo>
                  <a:cubicBezTo>
                    <a:pt x="37" y="4"/>
                    <a:pt x="32" y="6"/>
                    <a:pt x="26" y="8"/>
                  </a:cubicBezTo>
                  <a:cubicBezTo>
                    <a:pt x="26" y="8"/>
                    <a:pt x="26" y="8"/>
                    <a:pt x="26" y="8"/>
                  </a:cubicBezTo>
                  <a:cubicBezTo>
                    <a:pt x="25" y="8"/>
                    <a:pt x="25" y="8"/>
                    <a:pt x="25" y="8"/>
                  </a:cubicBezTo>
                  <a:cubicBezTo>
                    <a:pt x="25" y="8"/>
                    <a:pt x="20" y="7"/>
                    <a:pt x="14" y="3"/>
                  </a:cubicBezTo>
                  <a:cubicBezTo>
                    <a:pt x="14" y="3"/>
                    <a:pt x="10" y="1"/>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1" name="Freeform 39"/>
            <p:cNvSpPr>
              <a:spLocks/>
            </p:cNvSpPr>
            <p:nvPr/>
          </p:nvSpPr>
          <p:spPr bwMode="auto">
            <a:xfrm>
              <a:off x="6171" y="2721"/>
              <a:ext cx="86" cy="24"/>
            </a:xfrm>
            <a:custGeom>
              <a:avLst/>
              <a:gdLst>
                <a:gd name="T0" fmla="*/ 31 w 36"/>
                <a:gd name="T1" fmla="*/ 0 h 10"/>
                <a:gd name="T2" fmla="*/ 5 w 36"/>
                <a:gd name="T3" fmla="*/ 0 h 10"/>
                <a:gd name="T4" fmla="*/ 0 w 36"/>
                <a:gd name="T5" fmla="*/ 5 h 10"/>
                <a:gd name="T6" fmla="*/ 5 w 36"/>
                <a:gd name="T7" fmla="*/ 10 h 10"/>
                <a:gd name="T8" fmla="*/ 31 w 36"/>
                <a:gd name="T9" fmla="*/ 10 h 10"/>
                <a:gd name="T10" fmla="*/ 36 w 36"/>
                <a:gd name="T11" fmla="*/ 5 h 10"/>
                <a:gd name="T12" fmla="*/ 31 w 3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6" h="10">
                  <a:moveTo>
                    <a:pt x="31" y="0"/>
                  </a:moveTo>
                  <a:cubicBezTo>
                    <a:pt x="5" y="0"/>
                    <a:pt x="5" y="0"/>
                    <a:pt x="5" y="0"/>
                  </a:cubicBezTo>
                  <a:cubicBezTo>
                    <a:pt x="2" y="0"/>
                    <a:pt x="0" y="2"/>
                    <a:pt x="0" y="5"/>
                  </a:cubicBezTo>
                  <a:cubicBezTo>
                    <a:pt x="0" y="7"/>
                    <a:pt x="2" y="10"/>
                    <a:pt x="5" y="10"/>
                  </a:cubicBezTo>
                  <a:cubicBezTo>
                    <a:pt x="31" y="10"/>
                    <a:pt x="31" y="10"/>
                    <a:pt x="31" y="10"/>
                  </a:cubicBezTo>
                  <a:cubicBezTo>
                    <a:pt x="34" y="10"/>
                    <a:pt x="36" y="7"/>
                    <a:pt x="36" y="5"/>
                  </a:cubicBezTo>
                  <a:cubicBezTo>
                    <a:pt x="36" y="2"/>
                    <a:pt x="34" y="0"/>
                    <a:pt x="3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2" name="Freeform 40"/>
            <p:cNvSpPr>
              <a:spLocks noEditPoints="1"/>
            </p:cNvSpPr>
            <p:nvPr/>
          </p:nvSpPr>
          <p:spPr bwMode="auto">
            <a:xfrm>
              <a:off x="6171" y="2719"/>
              <a:ext cx="86" cy="26"/>
            </a:xfrm>
            <a:custGeom>
              <a:avLst/>
              <a:gdLst>
                <a:gd name="T0" fmla="*/ 5 w 36"/>
                <a:gd name="T1" fmla="*/ 11 h 11"/>
                <a:gd name="T2" fmla="*/ 0 w 36"/>
                <a:gd name="T3" fmla="*/ 6 h 11"/>
                <a:gd name="T4" fmla="*/ 1 w 36"/>
                <a:gd name="T5" fmla="*/ 2 h 11"/>
                <a:gd name="T6" fmla="*/ 5 w 36"/>
                <a:gd name="T7" fmla="*/ 0 h 11"/>
                <a:gd name="T8" fmla="*/ 31 w 36"/>
                <a:gd name="T9" fmla="*/ 0 h 11"/>
                <a:gd name="T10" fmla="*/ 36 w 36"/>
                <a:gd name="T11" fmla="*/ 6 h 11"/>
                <a:gd name="T12" fmla="*/ 31 w 36"/>
                <a:gd name="T13" fmla="*/ 11 h 11"/>
                <a:gd name="T14" fmla="*/ 5 w 36"/>
                <a:gd name="T15" fmla="*/ 11 h 11"/>
                <a:gd name="T16" fmla="*/ 31 w 36"/>
                <a:gd name="T17" fmla="*/ 1 h 11"/>
                <a:gd name="T18" fmla="*/ 5 w 36"/>
                <a:gd name="T19" fmla="*/ 1 h 11"/>
                <a:gd name="T20" fmla="*/ 2 w 36"/>
                <a:gd name="T21" fmla="*/ 3 h 11"/>
                <a:gd name="T22" fmla="*/ 1 w 36"/>
                <a:gd name="T23" fmla="*/ 6 h 11"/>
                <a:gd name="T24" fmla="*/ 5 w 36"/>
                <a:gd name="T25" fmla="*/ 10 h 11"/>
                <a:gd name="T26" fmla="*/ 5 w 36"/>
                <a:gd name="T27" fmla="*/ 11 h 11"/>
                <a:gd name="T28" fmla="*/ 5 w 36"/>
                <a:gd name="T29" fmla="*/ 10 h 11"/>
                <a:gd name="T30" fmla="*/ 31 w 36"/>
                <a:gd name="T31" fmla="*/ 10 h 11"/>
                <a:gd name="T32" fmla="*/ 35 w 36"/>
                <a:gd name="T33" fmla="*/ 6 h 11"/>
                <a:gd name="T34" fmla="*/ 31 w 36"/>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11">
                  <a:moveTo>
                    <a:pt x="5" y="11"/>
                  </a:moveTo>
                  <a:cubicBezTo>
                    <a:pt x="2" y="11"/>
                    <a:pt x="0" y="9"/>
                    <a:pt x="0" y="6"/>
                  </a:cubicBezTo>
                  <a:cubicBezTo>
                    <a:pt x="0" y="4"/>
                    <a:pt x="0" y="3"/>
                    <a:pt x="1" y="2"/>
                  </a:cubicBezTo>
                  <a:cubicBezTo>
                    <a:pt x="2" y="1"/>
                    <a:pt x="4" y="0"/>
                    <a:pt x="5" y="0"/>
                  </a:cubicBezTo>
                  <a:cubicBezTo>
                    <a:pt x="31" y="0"/>
                    <a:pt x="31" y="0"/>
                    <a:pt x="31" y="0"/>
                  </a:cubicBezTo>
                  <a:cubicBezTo>
                    <a:pt x="34" y="0"/>
                    <a:pt x="36" y="3"/>
                    <a:pt x="36" y="6"/>
                  </a:cubicBezTo>
                  <a:cubicBezTo>
                    <a:pt x="36" y="9"/>
                    <a:pt x="34" y="11"/>
                    <a:pt x="31" y="11"/>
                  </a:cubicBezTo>
                  <a:lnTo>
                    <a:pt x="5" y="11"/>
                  </a:lnTo>
                  <a:close/>
                  <a:moveTo>
                    <a:pt x="31" y="1"/>
                  </a:moveTo>
                  <a:cubicBezTo>
                    <a:pt x="5" y="1"/>
                    <a:pt x="5" y="1"/>
                    <a:pt x="5" y="1"/>
                  </a:cubicBezTo>
                  <a:cubicBezTo>
                    <a:pt x="4" y="1"/>
                    <a:pt x="3" y="2"/>
                    <a:pt x="2" y="3"/>
                  </a:cubicBezTo>
                  <a:cubicBezTo>
                    <a:pt x="1" y="3"/>
                    <a:pt x="1" y="5"/>
                    <a:pt x="1" y="6"/>
                  </a:cubicBezTo>
                  <a:cubicBezTo>
                    <a:pt x="1" y="8"/>
                    <a:pt x="3" y="10"/>
                    <a:pt x="5" y="10"/>
                  </a:cubicBezTo>
                  <a:cubicBezTo>
                    <a:pt x="5" y="11"/>
                    <a:pt x="5" y="11"/>
                    <a:pt x="5" y="11"/>
                  </a:cubicBezTo>
                  <a:cubicBezTo>
                    <a:pt x="5" y="10"/>
                    <a:pt x="5" y="10"/>
                    <a:pt x="5" y="10"/>
                  </a:cubicBezTo>
                  <a:cubicBezTo>
                    <a:pt x="31" y="10"/>
                    <a:pt x="31" y="10"/>
                    <a:pt x="31" y="10"/>
                  </a:cubicBezTo>
                  <a:cubicBezTo>
                    <a:pt x="33" y="10"/>
                    <a:pt x="35" y="8"/>
                    <a:pt x="35" y="6"/>
                  </a:cubicBezTo>
                  <a:cubicBezTo>
                    <a:pt x="35" y="3"/>
                    <a:pt x="33" y="1"/>
                    <a:pt x="3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3" name="Freeform 41"/>
            <p:cNvSpPr>
              <a:spLocks noEditPoints="1"/>
            </p:cNvSpPr>
            <p:nvPr/>
          </p:nvSpPr>
          <p:spPr bwMode="auto">
            <a:xfrm>
              <a:off x="6066" y="2752"/>
              <a:ext cx="300" cy="264"/>
            </a:xfrm>
            <a:custGeom>
              <a:avLst/>
              <a:gdLst>
                <a:gd name="T0" fmla="*/ 120 w 126"/>
                <a:gd name="T1" fmla="*/ 99 h 110"/>
                <a:gd name="T2" fmla="*/ 118 w 126"/>
                <a:gd name="T3" fmla="*/ 82 h 110"/>
                <a:gd name="T4" fmla="*/ 101 w 126"/>
                <a:gd name="T5" fmla="*/ 28 h 110"/>
                <a:gd name="T6" fmla="*/ 76 w 126"/>
                <a:gd name="T7" fmla="*/ 2 h 110"/>
                <a:gd name="T8" fmla="*/ 75 w 126"/>
                <a:gd name="T9" fmla="*/ 0 h 110"/>
                <a:gd name="T10" fmla="*/ 48 w 126"/>
                <a:gd name="T11" fmla="*/ 0 h 110"/>
                <a:gd name="T12" fmla="*/ 29 w 126"/>
                <a:gd name="T13" fmla="*/ 22 h 110"/>
                <a:gd name="T14" fmla="*/ 10 w 126"/>
                <a:gd name="T15" fmla="*/ 91 h 110"/>
                <a:gd name="T16" fmla="*/ 4 w 126"/>
                <a:gd name="T17" fmla="*/ 102 h 110"/>
                <a:gd name="T18" fmla="*/ 4 w 126"/>
                <a:gd name="T19" fmla="*/ 105 h 110"/>
                <a:gd name="T20" fmla="*/ 10 w 126"/>
                <a:gd name="T21" fmla="*/ 106 h 110"/>
                <a:gd name="T22" fmla="*/ 19 w 126"/>
                <a:gd name="T23" fmla="*/ 105 h 110"/>
                <a:gd name="T24" fmla="*/ 19 w 126"/>
                <a:gd name="T25" fmla="*/ 105 h 110"/>
                <a:gd name="T26" fmla="*/ 20 w 126"/>
                <a:gd name="T27" fmla="*/ 105 h 110"/>
                <a:gd name="T28" fmla="*/ 61 w 126"/>
                <a:gd name="T29" fmla="*/ 110 h 110"/>
                <a:gd name="T30" fmla="*/ 105 w 126"/>
                <a:gd name="T31" fmla="*/ 104 h 110"/>
                <a:gd name="T32" fmla="*/ 107 w 126"/>
                <a:gd name="T33" fmla="*/ 104 h 110"/>
                <a:gd name="T34" fmla="*/ 114 w 126"/>
                <a:gd name="T35" fmla="*/ 106 h 110"/>
                <a:gd name="T36" fmla="*/ 118 w 126"/>
                <a:gd name="T37" fmla="*/ 107 h 110"/>
                <a:gd name="T38" fmla="*/ 123 w 126"/>
                <a:gd name="T39" fmla="*/ 104 h 110"/>
                <a:gd name="T40" fmla="*/ 120 w 126"/>
                <a:gd name="T41" fmla="*/ 99 h 110"/>
                <a:gd name="T42" fmla="*/ 81 w 126"/>
                <a:gd name="T43" fmla="*/ 55 h 110"/>
                <a:gd name="T44" fmla="*/ 81 w 126"/>
                <a:gd name="T45" fmla="*/ 58 h 110"/>
                <a:gd name="T46" fmla="*/ 53 w 126"/>
                <a:gd name="T47" fmla="*/ 57 h 110"/>
                <a:gd name="T48" fmla="*/ 53 w 126"/>
                <a:gd name="T49" fmla="*/ 62 h 110"/>
                <a:gd name="T50" fmla="*/ 81 w 126"/>
                <a:gd name="T51" fmla="*/ 62 h 110"/>
                <a:gd name="T52" fmla="*/ 81 w 126"/>
                <a:gd name="T53" fmla="*/ 66 h 110"/>
                <a:gd name="T54" fmla="*/ 53 w 126"/>
                <a:gd name="T55" fmla="*/ 65 h 110"/>
                <a:gd name="T56" fmla="*/ 67 w 126"/>
                <a:gd name="T57" fmla="*/ 80 h 110"/>
                <a:gd name="T58" fmla="*/ 83 w 126"/>
                <a:gd name="T59" fmla="*/ 78 h 110"/>
                <a:gd name="T60" fmla="*/ 85 w 126"/>
                <a:gd name="T61" fmla="*/ 83 h 110"/>
                <a:gd name="T62" fmla="*/ 54 w 126"/>
                <a:gd name="T63" fmla="*/ 81 h 110"/>
                <a:gd name="T64" fmla="*/ 45 w 126"/>
                <a:gd name="T65" fmla="*/ 65 h 110"/>
                <a:gd name="T66" fmla="*/ 38 w 126"/>
                <a:gd name="T67" fmla="*/ 65 h 110"/>
                <a:gd name="T68" fmla="*/ 39 w 126"/>
                <a:gd name="T69" fmla="*/ 61 h 110"/>
                <a:gd name="T70" fmla="*/ 44 w 126"/>
                <a:gd name="T71" fmla="*/ 61 h 110"/>
                <a:gd name="T72" fmla="*/ 45 w 126"/>
                <a:gd name="T73" fmla="*/ 58 h 110"/>
                <a:gd name="T74" fmla="*/ 39 w 126"/>
                <a:gd name="T75" fmla="*/ 57 h 110"/>
                <a:gd name="T76" fmla="*/ 39 w 126"/>
                <a:gd name="T77" fmla="*/ 53 h 110"/>
                <a:gd name="T78" fmla="*/ 45 w 126"/>
                <a:gd name="T79" fmla="*/ 53 h 110"/>
                <a:gd name="T80" fmla="*/ 67 w 126"/>
                <a:gd name="T81" fmla="*/ 35 h 110"/>
                <a:gd name="T82" fmla="*/ 86 w 126"/>
                <a:gd name="T83" fmla="*/ 38 h 110"/>
                <a:gd name="T84" fmla="*/ 83 w 126"/>
                <a:gd name="T85" fmla="*/ 43 h 110"/>
                <a:gd name="T86" fmla="*/ 54 w 126"/>
                <a:gd name="T87" fmla="*/ 54 h 110"/>
                <a:gd name="T88" fmla="*/ 81 w 126"/>
                <a:gd name="T89"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10">
                  <a:moveTo>
                    <a:pt x="120" y="99"/>
                  </a:moveTo>
                  <a:cubicBezTo>
                    <a:pt x="120" y="99"/>
                    <a:pt x="114" y="94"/>
                    <a:pt x="118" y="82"/>
                  </a:cubicBezTo>
                  <a:cubicBezTo>
                    <a:pt x="118" y="82"/>
                    <a:pt x="126" y="48"/>
                    <a:pt x="101" y="28"/>
                  </a:cubicBezTo>
                  <a:cubicBezTo>
                    <a:pt x="99" y="26"/>
                    <a:pt x="76" y="7"/>
                    <a:pt x="76" y="2"/>
                  </a:cubicBezTo>
                  <a:cubicBezTo>
                    <a:pt x="76" y="1"/>
                    <a:pt x="75" y="1"/>
                    <a:pt x="75" y="0"/>
                  </a:cubicBezTo>
                  <a:cubicBezTo>
                    <a:pt x="48" y="0"/>
                    <a:pt x="48" y="0"/>
                    <a:pt x="48" y="0"/>
                  </a:cubicBezTo>
                  <a:cubicBezTo>
                    <a:pt x="45" y="6"/>
                    <a:pt x="38" y="13"/>
                    <a:pt x="29" y="22"/>
                  </a:cubicBezTo>
                  <a:cubicBezTo>
                    <a:pt x="29" y="22"/>
                    <a:pt x="0" y="49"/>
                    <a:pt x="10" y="91"/>
                  </a:cubicBezTo>
                  <a:cubicBezTo>
                    <a:pt x="10" y="92"/>
                    <a:pt x="10" y="94"/>
                    <a:pt x="4" y="102"/>
                  </a:cubicBezTo>
                  <a:cubicBezTo>
                    <a:pt x="4" y="102"/>
                    <a:pt x="3" y="104"/>
                    <a:pt x="4" y="105"/>
                  </a:cubicBezTo>
                  <a:cubicBezTo>
                    <a:pt x="5" y="106"/>
                    <a:pt x="7" y="107"/>
                    <a:pt x="10" y="106"/>
                  </a:cubicBezTo>
                  <a:cubicBezTo>
                    <a:pt x="10" y="106"/>
                    <a:pt x="14" y="105"/>
                    <a:pt x="19" y="105"/>
                  </a:cubicBezTo>
                  <a:cubicBezTo>
                    <a:pt x="19" y="105"/>
                    <a:pt x="19" y="105"/>
                    <a:pt x="19" y="105"/>
                  </a:cubicBezTo>
                  <a:cubicBezTo>
                    <a:pt x="20" y="105"/>
                    <a:pt x="20" y="105"/>
                    <a:pt x="20" y="105"/>
                  </a:cubicBezTo>
                  <a:cubicBezTo>
                    <a:pt x="20" y="105"/>
                    <a:pt x="36" y="110"/>
                    <a:pt x="61" y="110"/>
                  </a:cubicBezTo>
                  <a:cubicBezTo>
                    <a:pt x="76" y="110"/>
                    <a:pt x="91" y="108"/>
                    <a:pt x="105" y="104"/>
                  </a:cubicBezTo>
                  <a:cubicBezTo>
                    <a:pt x="105" y="104"/>
                    <a:pt x="106" y="104"/>
                    <a:pt x="107" y="104"/>
                  </a:cubicBezTo>
                  <a:cubicBezTo>
                    <a:pt x="109" y="104"/>
                    <a:pt x="112" y="105"/>
                    <a:pt x="114" y="106"/>
                  </a:cubicBezTo>
                  <a:cubicBezTo>
                    <a:pt x="114" y="106"/>
                    <a:pt x="116" y="107"/>
                    <a:pt x="118" y="107"/>
                  </a:cubicBezTo>
                  <a:cubicBezTo>
                    <a:pt x="119" y="107"/>
                    <a:pt x="121" y="106"/>
                    <a:pt x="123" y="104"/>
                  </a:cubicBezTo>
                  <a:cubicBezTo>
                    <a:pt x="123" y="104"/>
                    <a:pt x="125" y="102"/>
                    <a:pt x="120" y="99"/>
                  </a:cubicBezTo>
                  <a:close/>
                  <a:moveTo>
                    <a:pt x="81" y="55"/>
                  </a:moveTo>
                  <a:cubicBezTo>
                    <a:pt x="81" y="58"/>
                    <a:pt x="81" y="58"/>
                    <a:pt x="81" y="58"/>
                  </a:cubicBezTo>
                  <a:cubicBezTo>
                    <a:pt x="53" y="57"/>
                    <a:pt x="53" y="57"/>
                    <a:pt x="53" y="57"/>
                  </a:cubicBezTo>
                  <a:cubicBezTo>
                    <a:pt x="53" y="57"/>
                    <a:pt x="52" y="61"/>
                    <a:pt x="53" y="62"/>
                  </a:cubicBezTo>
                  <a:cubicBezTo>
                    <a:pt x="81" y="62"/>
                    <a:pt x="81" y="62"/>
                    <a:pt x="81" y="62"/>
                  </a:cubicBezTo>
                  <a:cubicBezTo>
                    <a:pt x="81" y="66"/>
                    <a:pt x="81" y="66"/>
                    <a:pt x="81" y="66"/>
                  </a:cubicBezTo>
                  <a:cubicBezTo>
                    <a:pt x="53" y="65"/>
                    <a:pt x="53" y="65"/>
                    <a:pt x="53" y="65"/>
                  </a:cubicBezTo>
                  <a:cubicBezTo>
                    <a:pt x="53" y="65"/>
                    <a:pt x="54" y="78"/>
                    <a:pt x="67" y="80"/>
                  </a:cubicBezTo>
                  <a:cubicBezTo>
                    <a:pt x="67" y="80"/>
                    <a:pt x="76" y="82"/>
                    <a:pt x="83" y="78"/>
                  </a:cubicBezTo>
                  <a:cubicBezTo>
                    <a:pt x="85" y="83"/>
                    <a:pt x="85" y="83"/>
                    <a:pt x="85" y="83"/>
                  </a:cubicBezTo>
                  <a:cubicBezTo>
                    <a:pt x="85" y="83"/>
                    <a:pt x="71" y="91"/>
                    <a:pt x="54" y="81"/>
                  </a:cubicBezTo>
                  <a:cubicBezTo>
                    <a:pt x="54" y="81"/>
                    <a:pt x="46" y="76"/>
                    <a:pt x="45" y="65"/>
                  </a:cubicBezTo>
                  <a:cubicBezTo>
                    <a:pt x="38" y="65"/>
                    <a:pt x="38" y="65"/>
                    <a:pt x="38" y="65"/>
                  </a:cubicBezTo>
                  <a:cubicBezTo>
                    <a:pt x="39" y="61"/>
                    <a:pt x="39" y="61"/>
                    <a:pt x="39" y="61"/>
                  </a:cubicBezTo>
                  <a:cubicBezTo>
                    <a:pt x="44" y="61"/>
                    <a:pt x="44" y="61"/>
                    <a:pt x="44" y="61"/>
                  </a:cubicBezTo>
                  <a:cubicBezTo>
                    <a:pt x="44" y="61"/>
                    <a:pt x="44" y="60"/>
                    <a:pt x="45" y="58"/>
                  </a:cubicBezTo>
                  <a:cubicBezTo>
                    <a:pt x="39" y="57"/>
                    <a:pt x="39" y="57"/>
                    <a:pt x="39" y="57"/>
                  </a:cubicBezTo>
                  <a:cubicBezTo>
                    <a:pt x="39" y="53"/>
                    <a:pt x="39" y="53"/>
                    <a:pt x="39" y="53"/>
                  </a:cubicBezTo>
                  <a:cubicBezTo>
                    <a:pt x="45" y="53"/>
                    <a:pt x="45" y="53"/>
                    <a:pt x="45" y="53"/>
                  </a:cubicBezTo>
                  <a:cubicBezTo>
                    <a:pt x="45" y="53"/>
                    <a:pt x="48" y="37"/>
                    <a:pt x="67" y="35"/>
                  </a:cubicBezTo>
                  <a:cubicBezTo>
                    <a:pt x="67" y="35"/>
                    <a:pt x="81" y="33"/>
                    <a:pt x="86" y="38"/>
                  </a:cubicBezTo>
                  <a:cubicBezTo>
                    <a:pt x="83" y="43"/>
                    <a:pt x="83" y="43"/>
                    <a:pt x="83" y="43"/>
                  </a:cubicBezTo>
                  <a:cubicBezTo>
                    <a:pt x="83" y="43"/>
                    <a:pt x="61" y="33"/>
                    <a:pt x="54" y="54"/>
                  </a:cubicBezTo>
                  <a:lnTo>
                    <a:pt x="81"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74" name="文本框 73"/>
          <p:cNvSpPr txBox="1"/>
          <p:nvPr/>
        </p:nvSpPr>
        <p:spPr>
          <a:xfrm>
            <a:off x="4385759" y="3557555"/>
            <a:ext cx="1145220" cy="461665"/>
          </a:xfrm>
          <a:prstGeom prst="rect">
            <a:avLst/>
          </a:prstGeom>
          <a:noFill/>
        </p:spPr>
        <p:txBody>
          <a:bodyPr wrap="square" rtlCol="0">
            <a:spAutoFit/>
          </a:bodyPr>
          <a:lstStyle/>
          <a:p>
            <a:pPr algn="ctr"/>
            <a:r>
              <a:rPr lang="en-US" altLang="zh-CN" sz="2400" dirty="0">
                <a:solidFill>
                  <a:prstClr val="black">
                    <a:lumMod val="50000"/>
                    <a:lumOff val="50000"/>
                  </a:prstClr>
                </a:solidFill>
                <a:latin typeface="Impact" panose="020B0806030902050204" pitchFamily="34" charset="0"/>
                <a:ea typeface="微软雅黑" panose="020B0503020204020204" pitchFamily="34" charset="-122"/>
              </a:rPr>
              <a:t>50</a:t>
            </a:r>
            <a:r>
              <a:rPr lang="en-US" altLang="zh-CN" sz="1600" dirty="0">
                <a:solidFill>
                  <a:prstClr val="black">
                    <a:lumMod val="50000"/>
                    <a:lumOff val="50000"/>
                  </a:prstClr>
                </a:solidFill>
                <a:latin typeface="Impact" panose="020B0806030902050204" pitchFamily="34" charset="0"/>
                <a:ea typeface="微软雅黑" panose="020B0503020204020204" pitchFamily="34" charset="-122"/>
              </a:rPr>
              <a:t>%</a:t>
            </a:r>
            <a:endParaRPr lang="zh-CN" altLang="en-US" sz="1400" dirty="0">
              <a:solidFill>
                <a:prstClr val="black">
                  <a:lumMod val="50000"/>
                  <a:lumOff val="50000"/>
                </a:prstClr>
              </a:solidFill>
              <a:latin typeface="Impact" panose="020B0806030902050204" pitchFamily="34" charset="0"/>
              <a:ea typeface="微软雅黑" panose="020B0503020204020204" pitchFamily="34" charset="-122"/>
            </a:endParaRPr>
          </a:p>
        </p:txBody>
      </p:sp>
      <p:sp>
        <p:nvSpPr>
          <p:cNvPr id="75" name="文本框 74"/>
          <p:cNvSpPr txBox="1"/>
          <p:nvPr/>
        </p:nvSpPr>
        <p:spPr>
          <a:xfrm>
            <a:off x="6602047" y="3557555"/>
            <a:ext cx="1145220" cy="461665"/>
          </a:xfrm>
          <a:prstGeom prst="rect">
            <a:avLst/>
          </a:prstGeom>
          <a:noFill/>
        </p:spPr>
        <p:txBody>
          <a:bodyPr wrap="square" rtlCol="0">
            <a:spAutoFit/>
          </a:bodyPr>
          <a:lstStyle/>
          <a:p>
            <a:pPr algn="ctr"/>
            <a:r>
              <a:rPr lang="en-US" altLang="zh-CN" sz="2400" dirty="0">
                <a:solidFill>
                  <a:prstClr val="black">
                    <a:lumMod val="50000"/>
                    <a:lumOff val="50000"/>
                  </a:prstClr>
                </a:solidFill>
                <a:latin typeface="Impact" panose="020B0806030902050204" pitchFamily="34" charset="0"/>
                <a:ea typeface="微软雅黑" panose="020B0503020204020204" pitchFamily="34" charset="-122"/>
              </a:rPr>
              <a:t>80</a:t>
            </a:r>
            <a:r>
              <a:rPr lang="en-US" altLang="zh-CN" sz="1600" dirty="0">
                <a:solidFill>
                  <a:prstClr val="black">
                    <a:lumMod val="50000"/>
                    <a:lumOff val="50000"/>
                  </a:prstClr>
                </a:solidFill>
                <a:latin typeface="Impact" panose="020B0806030902050204" pitchFamily="34" charset="0"/>
                <a:ea typeface="微软雅黑" panose="020B0503020204020204" pitchFamily="34" charset="-122"/>
              </a:rPr>
              <a:t>%</a:t>
            </a:r>
            <a:endParaRPr lang="zh-CN" altLang="en-US" sz="1400" dirty="0">
              <a:solidFill>
                <a:prstClr val="black">
                  <a:lumMod val="50000"/>
                  <a:lumOff val="50000"/>
                </a:prstClr>
              </a:solidFill>
              <a:latin typeface="Impact" panose="020B0806030902050204" pitchFamily="34" charset="0"/>
              <a:ea typeface="微软雅黑" panose="020B0503020204020204" pitchFamily="34" charset="-122"/>
            </a:endParaRPr>
          </a:p>
        </p:txBody>
      </p:sp>
      <p:sp>
        <p:nvSpPr>
          <p:cNvPr id="76" name="文本框 75"/>
          <p:cNvSpPr txBox="1"/>
          <p:nvPr/>
        </p:nvSpPr>
        <p:spPr>
          <a:xfrm>
            <a:off x="8762343" y="3557555"/>
            <a:ext cx="1145220" cy="461665"/>
          </a:xfrm>
          <a:prstGeom prst="rect">
            <a:avLst/>
          </a:prstGeom>
          <a:noFill/>
        </p:spPr>
        <p:txBody>
          <a:bodyPr wrap="square" rtlCol="0">
            <a:spAutoFit/>
          </a:bodyPr>
          <a:lstStyle/>
          <a:p>
            <a:pPr algn="ctr"/>
            <a:r>
              <a:rPr lang="en-US" altLang="zh-CN" sz="2400" dirty="0">
                <a:solidFill>
                  <a:prstClr val="black">
                    <a:lumMod val="50000"/>
                    <a:lumOff val="50000"/>
                  </a:prstClr>
                </a:solidFill>
                <a:latin typeface="Impact" panose="020B0806030902050204" pitchFamily="34" charset="0"/>
                <a:ea typeface="微软雅黑" panose="020B0503020204020204" pitchFamily="34" charset="-122"/>
              </a:rPr>
              <a:t>100</a:t>
            </a:r>
            <a:r>
              <a:rPr lang="en-US" altLang="zh-CN" sz="1600" dirty="0">
                <a:solidFill>
                  <a:prstClr val="black">
                    <a:lumMod val="50000"/>
                    <a:lumOff val="50000"/>
                  </a:prstClr>
                </a:solidFill>
                <a:latin typeface="Impact" panose="020B0806030902050204" pitchFamily="34" charset="0"/>
                <a:ea typeface="微软雅黑" panose="020B0503020204020204" pitchFamily="34" charset="-122"/>
              </a:rPr>
              <a:t>%</a:t>
            </a:r>
            <a:endParaRPr lang="zh-CN" altLang="en-US" sz="1400" dirty="0">
              <a:solidFill>
                <a:prstClr val="black">
                  <a:lumMod val="50000"/>
                  <a:lumOff val="50000"/>
                </a:prstClr>
              </a:solidFill>
              <a:latin typeface="Impact" panose="020B0806030902050204" pitchFamily="34" charset="0"/>
              <a:ea typeface="微软雅黑" panose="020B0503020204020204" pitchFamily="34" charset="-122"/>
            </a:endParaRPr>
          </a:p>
        </p:txBody>
      </p:sp>
      <p:grpSp>
        <p:nvGrpSpPr>
          <p:cNvPr id="77" name="组合 76"/>
          <p:cNvGrpSpPr/>
          <p:nvPr/>
        </p:nvGrpSpPr>
        <p:grpSpPr>
          <a:xfrm>
            <a:off x="2104399" y="3935054"/>
            <a:ext cx="1455402" cy="808470"/>
            <a:chOff x="3457192" y="3881040"/>
            <a:chExt cx="1455402" cy="808470"/>
          </a:xfrm>
        </p:grpSpPr>
        <p:sp>
          <p:nvSpPr>
            <p:cNvPr id="78" name="文本框 77"/>
            <p:cNvSpPr txBox="1"/>
            <p:nvPr/>
          </p:nvSpPr>
          <p:spPr>
            <a:xfrm>
              <a:off x="3457511" y="3881040"/>
              <a:ext cx="1455083" cy="338554"/>
            </a:xfrm>
            <a:prstGeom prst="rect">
              <a:avLst/>
            </a:prstGeom>
            <a:noFill/>
          </p:spPr>
          <p:txBody>
            <a:bodyPr wrap="square" rtlCol="0">
              <a:spAutoFit/>
            </a:bodyPr>
            <a:lstStyle/>
            <a:p>
              <a:r>
                <a:rPr lang="zh-CN" altLang="en-US" sz="1600" dirty="0">
                  <a:solidFill>
                    <a:srgbClr val="01ACBE"/>
                  </a:solidFill>
                  <a:latin typeface="微软雅黑" panose="020B0503020204020204" pitchFamily="34" charset="-122"/>
                  <a:ea typeface="微软雅黑" panose="020B0503020204020204" pitchFamily="34" charset="-122"/>
                </a:rPr>
                <a:t>在此添加标题</a:t>
              </a:r>
            </a:p>
          </p:txBody>
        </p:sp>
        <p:sp>
          <p:nvSpPr>
            <p:cNvPr id="79" name="文本框 78"/>
            <p:cNvSpPr txBox="1"/>
            <p:nvPr/>
          </p:nvSpPr>
          <p:spPr>
            <a:xfrm>
              <a:off x="3457192" y="4135512"/>
              <a:ext cx="1398252" cy="553998"/>
            </a:xfrm>
            <a:prstGeom prst="rect">
              <a:avLst/>
            </a:prstGeom>
            <a:noFill/>
          </p:spPr>
          <p:txBody>
            <a:bodyPr wrap="square" rtlCol="0">
              <a:spAutoFit/>
            </a:bodyPr>
            <a:lstStyle/>
            <a:p>
              <a:pPr algn="just"/>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80" name="组合 79"/>
          <p:cNvGrpSpPr/>
          <p:nvPr/>
        </p:nvGrpSpPr>
        <p:grpSpPr>
          <a:xfrm>
            <a:off x="4284566" y="3935054"/>
            <a:ext cx="1455402" cy="808470"/>
            <a:chOff x="3457192" y="3881040"/>
            <a:chExt cx="1455402" cy="808470"/>
          </a:xfrm>
        </p:grpSpPr>
        <p:sp>
          <p:nvSpPr>
            <p:cNvPr id="81" name="文本框 80"/>
            <p:cNvSpPr txBox="1"/>
            <p:nvPr/>
          </p:nvSpPr>
          <p:spPr>
            <a:xfrm>
              <a:off x="3457511" y="3881040"/>
              <a:ext cx="1455083" cy="338554"/>
            </a:xfrm>
            <a:prstGeom prst="rect">
              <a:avLst/>
            </a:prstGeom>
            <a:noFill/>
          </p:spPr>
          <p:txBody>
            <a:bodyPr wrap="square" rtlCol="0">
              <a:spAutoFit/>
            </a:bodyPr>
            <a:lstStyle/>
            <a:p>
              <a:r>
                <a:rPr lang="zh-CN" altLang="en-US" sz="1600" dirty="0">
                  <a:solidFill>
                    <a:srgbClr val="FFB850"/>
                  </a:solidFill>
                  <a:latin typeface="微软雅黑" panose="020B0503020204020204" pitchFamily="34" charset="-122"/>
                  <a:ea typeface="微软雅黑" panose="020B0503020204020204" pitchFamily="34" charset="-122"/>
                </a:rPr>
                <a:t>在此添加标题</a:t>
              </a:r>
            </a:p>
          </p:txBody>
        </p:sp>
        <p:sp>
          <p:nvSpPr>
            <p:cNvPr id="82" name="文本框 81"/>
            <p:cNvSpPr txBox="1"/>
            <p:nvPr/>
          </p:nvSpPr>
          <p:spPr>
            <a:xfrm>
              <a:off x="3457192" y="4135512"/>
              <a:ext cx="1398252" cy="553998"/>
            </a:xfrm>
            <a:prstGeom prst="rect">
              <a:avLst/>
            </a:prstGeom>
            <a:noFill/>
          </p:spPr>
          <p:txBody>
            <a:bodyPr wrap="square" rtlCol="0">
              <a:spAutoFit/>
            </a:bodyPr>
            <a:lstStyle/>
            <a:p>
              <a:pPr algn="just"/>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83" name="组合 82"/>
          <p:cNvGrpSpPr/>
          <p:nvPr/>
        </p:nvGrpSpPr>
        <p:grpSpPr>
          <a:xfrm>
            <a:off x="6464733" y="3935054"/>
            <a:ext cx="1455402" cy="808470"/>
            <a:chOff x="3457192" y="3881040"/>
            <a:chExt cx="1455402" cy="808470"/>
          </a:xfrm>
        </p:grpSpPr>
        <p:sp>
          <p:nvSpPr>
            <p:cNvPr id="84" name="文本框 83"/>
            <p:cNvSpPr txBox="1"/>
            <p:nvPr/>
          </p:nvSpPr>
          <p:spPr>
            <a:xfrm>
              <a:off x="3457511" y="3881040"/>
              <a:ext cx="1455083" cy="338554"/>
            </a:xfrm>
            <a:prstGeom prst="rect">
              <a:avLst/>
            </a:prstGeom>
            <a:noFill/>
          </p:spPr>
          <p:txBody>
            <a:bodyPr wrap="square" rtlCol="0">
              <a:spAutoFit/>
            </a:bodyPr>
            <a:lstStyle/>
            <a:p>
              <a:r>
                <a:rPr lang="zh-CN" altLang="en-US" sz="1600" dirty="0">
                  <a:solidFill>
                    <a:srgbClr val="E87071"/>
                  </a:solidFill>
                  <a:latin typeface="微软雅黑" panose="020B0503020204020204" pitchFamily="34" charset="-122"/>
                  <a:ea typeface="微软雅黑" panose="020B0503020204020204" pitchFamily="34" charset="-122"/>
                </a:rPr>
                <a:t>在此添加标题</a:t>
              </a:r>
            </a:p>
          </p:txBody>
        </p:sp>
        <p:sp>
          <p:nvSpPr>
            <p:cNvPr id="85" name="文本框 84"/>
            <p:cNvSpPr txBox="1"/>
            <p:nvPr/>
          </p:nvSpPr>
          <p:spPr>
            <a:xfrm>
              <a:off x="3457192" y="4135512"/>
              <a:ext cx="1398252" cy="553998"/>
            </a:xfrm>
            <a:prstGeom prst="rect">
              <a:avLst/>
            </a:prstGeom>
            <a:noFill/>
          </p:spPr>
          <p:txBody>
            <a:bodyPr wrap="square" rtlCol="0">
              <a:spAutoFit/>
            </a:bodyPr>
            <a:lstStyle/>
            <a:p>
              <a:pPr algn="just"/>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86" name="组合 85"/>
          <p:cNvGrpSpPr/>
          <p:nvPr/>
        </p:nvGrpSpPr>
        <p:grpSpPr>
          <a:xfrm>
            <a:off x="8644899" y="3935054"/>
            <a:ext cx="1455402" cy="808470"/>
            <a:chOff x="3457192" y="3881040"/>
            <a:chExt cx="1455402" cy="808470"/>
          </a:xfrm>
        </p:grpSpPr>
        <p:sp>
          <p:nvSpPr>
            <p:cNvPr id="87" name="文本框 86"/>
            <p:cNvSpPr txBox="1"/>
            <p:nvPr/>
          </p:nvSpPr>
          <p:spPr>
            <a:xfrm>
              <a:off x="3457511" y="3881040"/>
              <a:ext cx="1455083" cy="338554"/>
            </a:xfrm>
            <a:prstGeom prst="rect">
              <a:avLst/>
            </a:prstGeom>
            <a:noFill/>
          </p:spPr>
          <p:txBody>
            <a:bodyPr wrap="square" rtlCol="0">
              <a:spAutoFit/>
            </a:bodyPr>
            <a:lstStyle/>
            <a:p>
              <a:r>
                <a:rPr lang="zh-CN" altLang="en-US" sz="1600" dirty="0">
                  <a:solidFill>
                    <a:srgbClr val="663A77"/>
                  </a:solidFill>
                  <a:latin typeface="微软雅黑" panose="020B0503020204020204" pitchFamily="34" charset="-122"/>
                  <a:ea typeface="微软雅黑" panose="020B0503020204020204" pitchFamily="34" charset="-122"/>
                </a:rPr>
                <a:t>在此添加标题</a:t>
              </a:r>
            </a:p>
          </p:txBody>
        </p:sp>
        <p:sp>
          <p:nvSpPr>
            <p:cNvPr id="88" name="文本框 87"/>
            <p:cNvSpPr txBox="1"/>
            <p:nvPr/>
          </p:nvSpPr>
          <p:spPr>
            <a:xfrm>
              <a:off x="3457192" y="4135512"/>
              <a:ext cx="1398252" cy="553998"/>
            </a:xfrm>
            <a:prstGeom prst="rect">
              <a:avLst/>
            </a:prstGeom>
            <a:noFill/>
          </p:spPr>
          <p:txBody>
            <a:bodyPr wrap="square" rtlCol="0">
              <a:spAutoFit/>
            </a:bodyPr>
            <a:lstStyle/>
            <a:p>
              <a:pPr algn="just"/>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89" name="组合 88"/>
          <p:cNvGrpSpPr/>
          <p:nvPr/>
        </p:nvGrpSpPr>
        <p:grpSpPr>
          <a:xfrm>
            <a:off x="1710190" y="5445125"/>
            <a:ext cx="8771621" cy="670773"/>
            <a:chOff x="1710190" y="5445125"/>
            <a:chExt cx="8771621" cy="670773"/>
          </a:xfrm>
        </p:grpSpPr>
        <p:cxnSp>
          <p:nvCxnSpPr>
            <p:cNvPr id="90" name="直接连接符 89"/>
            <p:cNvCxnSpPr/>
            <p:nvPr/>
          </p:nvCxnSpPr>
          <p:spPr>
            <a:xfrm>
              <a:off x="1710190" y="5445125"/>
              <a:ext cx="8771621"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91" name="文本框 90"/>
            <p:cNvSpPr txBox="1"/>
            <p:nvPr/>
          </p:nvSpPr>
          <p:spPr>
            <a:xfrm>
              <a:off x="1874403" y="5531123"/>
              <a:ext cx="8443195" cy="584775"/>
            </a:xfrm>
            <a:prstGeom prst="rect">
              <a:avLst/>
            </a:prstGeom>
            <a:noFill/>
          </p:spPr>
          <p:txBody>
            <a:bodyPr wrap="square" rtlCol="0">
              <a:spAutoFit/>
            </a:bodyPr>
            <a:lstStyle/>
            <a:p>
              <a:pPr algn="just"/>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制作团队，有人人都能快速提升的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培训。清晰、美观、创意、有效、超值、保密，是他们为数百家客户带来意想不到的价值。</a:t>
              </a:r>
            </a:p>
          </p:txBody>
        </p:sp>
      </p:grpSp>
      <p:grpSp>
        <p:nvGrpSpPr>
          <p:cNvPr id="92" name="组合 91"/>
          <p:cNvGrpSpPr/>
          <p:nvPr/>
        </p:nvGrpSpPr>
        <p:grpSpPr>
          <a:xfrm>
            <a:off x="2500948" y="4858114"/>
            <a:ext cx="7190104" cy="369332"/>
            <a:chOff x="2094548" y="5327134"/>
            <a:chExt cx="7190104" cy="369332"/>
          </a:xfrm>
        </p:grpSpPr>
        <p:grpSp>
          <p:nvGrpSpPr>
            <p:cNvPr id="93" name="组合 92"/>
            <p:cNvGrpSpPr/>
            <p:nvPr/>
          </p:nvGrpSpPr>
          <p:grpSpPr>
            <a:xfrm>
              <a:off x="7631748" y="5327134"/>
              <a:ext cx="1652904" cy="369332"/>
              <a:chOff x="2080894" y="4828841"/>
              <a:chExt cx="1652904" cy="369332"/>
            </a:xfrm>
          </p:grpSpPr>
          <p:sp>
            <p:nvSpPr>
              <p:cNvPr id="103" name="圆角矩形 102"/>
              <p:cNvSpPr/>
              <p:nvPr/>
            </p:nvSpPr>
            <p:spPr>
              <a:xfrm>
                <a:off x="2080894" y="4880791"/>
                <a:ext cx="265433" cy="265433"/>
              </a:xfrm>
              <a:prstGeom prst="roundRect">
                <a:avLst/>
              </a:prstGeom>
              <a:solidFill>
                <a:srgbClr val="663A77"/>
              </a:solidFill>
              <a:ln w="19050">
                <a:gradFill flip="none" rotWithShape="1">
                  <a:gsLst>
                    <a:gs pos="0">
                      <a:schemeClr val="bg1">
                        <a:lumMod val="75000"/>
                      </a:schemeClr>
                    </a:gs>
                    <a:gs pos="100000">
                      <a:schemeClr val="bg1"/>
                    </a:gs>
                  </a:gsLst>
                  <a:lin ang="2700000" scaled="1"/>
                  <a:tileRect/>
                </a:grad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04" name="文本框 103"/>
              <p:cNvSpPr txBox="1"/>
              <p:nvPr/>
            </p:nvSpPr>
            <p:spPr>
              <a:xfrm>
                <a:off x="2346327" y="4828841"/>
                <a:ext cx="1387471" cy="369332"/>
              </a:xfrm>
              <a:prstGeom prst="rect">
                <a:avLst/>
              </a:prstGeom>
              <a:noFill/>
            </p:spPr>
            <p:txBody>
              <a:bodyPr wrap="square" rtlCol="0">
                <a:spAutoFit/>
              </a:bodyPr>
              <a:lstStyle/>
              <a:p>
                <a:r>
                  <a:rPr lang="en-US" altLang="zh-CN" dirty="0">
                    <a:solidFill>
                      <a:prstClr val="black">
                        <a:lumMod val="50000"/>
                        <a:lumOff val="50000"/>
                      </a:prstClr>
                    </a:solidFill>
                    <a:latin typeface="微软雅黑" panose="020B0503020204020204" pitchFamily="34" charset="-122"/>
                    <a:ea typeface="微软雅黑" panose="020B0503020204020204" pitchFamily="34" charset="-122"/>
                  </a:rPr>
                  <a:t>TEXT HERE</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94" name="组合 93"/>
            <p:cNvGrpSpPr/>
            <p:nvPr/>
          </p:nvGrpSpPr>
          <p:grpSpPr>
            <a:xfrm>
              <a:off x="5786015" y="5327134"/>
              <a:ext cx="1652904" cy="369332"/>
              <a:chOff x="2080894" y="4828841"/>
              <a:chExt cx="1652904" cy="369332"/>
            </a:xfrm>
          </p:grpSpPr>
          <p:sp>
            <p:nvSpPr>
              <p:cNvPr id="101" name="圆角矩形 100"/>
              <p:cNvSpPr/>
              <p:nvPr/>
            </p:nvSpPr>
            <p:spPr>
              <a:xfrm>
                <a:off x="2080894" y="4880791"/>
                <a:ext cx="265433" cy="265433"/>
              </a:xfrm>
              <a:prstGeom prst="roundRect">
                <a:avLst/>
              </a:prstGeom>
              <a:solidFill>
                <a:srgbClr val="E87071"/>
              </a:solidFill>
              <a:ln w="19050">
                <a:gradFill flip="none" rotWithShape="1">
                  <a:gsLst>
                    <a:gs pos="0">
                      <a:schemeClr val="bg1">
                        <a:lumMod val="75000"/>
                      </a:schemeClr>
                    </a:gs>
                    <a:gs pos="100000">
                      <a:schemeClr val="bg1"/>
                    </a:gs>
                  </a:gsLst>
                  <a:lin ang="2700000" scaled="1"/>
                  <a:tileRect/>
                </a:grad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02" name="文本框 101"/>
              <p:cNvSpPr txBox="1"/>
              <p:nvPr/>
            </p:nvSpPr>
            <p:spPr>
              <a:xfrm>
                <a:off x="2346327" y="4828841"/>
                <a:ext cx="1387471" cy="369332"/>
              </a:xfrm>
              <a:prstGeom prst="rect">
                <a:avLst/>
              </a:prstGeom>
              <a:noFill/>
            </p:spPr>
            <p:txBody>
              <a:bodyPr wrap="square" rtlCol="0">
                <a:spAutoFit/>
              </a:bodyPr>
              <a:lstStyle/>
              <a:p>
                <a:r>
                  <a:rPr lang="en-US" altLang="zh-CN" dirty="0">
                    <a:solidFill>
                      <a:prstClr val="black">
                        <a:lumMod val="50000"/>
                        <a:lumOff val="50000"/>
                      </a:prstClr>
                    </a:solidFill>
                    <a:latin typeface="微软雅黑" panose="020B0503020204020204" pitchFamily="34" charset="-122"/>
                    <a:ea typeface="微软雅黑" panose="020B0503020204020204" pitchFamily="34" charset="-122"/>
                  </a:rPr>
                  <a:t>TEXT HERE</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95" name="组合 94"/>
            <p:cNvGrpSpPr/>
            <p:nvPr/>
          </p:nvGrpSpPr>
          <p:grpSpPr>
            <a:xfrm>
              <a:off x="3940281" y="5327134"/>
              <a:ext cx="1652904" cy="369332"/>
              <a:chOff x="2080894" y="4828841"/>
              <a:chExt cx="1652904" cy="369332"/>
            </a:xfrm>
          </p:grpSpPr>
          <p:sp>
            <p:nvSpPr>
              <p:cNvPr id="99" name="圆角矩形 98"/>
              <p:cNvSpPr/>
              <p:nvPr/>
            </p:nvSpPr>
            <p:spPr>
              <a:xfrm>
                <a:off x="2080894" y="4880791"/>
                <a:ext cx="265433" cy="265433"/>
              </a:xfrm>
              <a:prstGeom prst="roundRect">
                <a:avLst/>
              </a:prstGeom>
              <a:solidFill>
                <a:srgbClr val="FFB850"/>
              </a:solidFill>
              <a:ln w="19050">
                <a:gradFill flip="none" rotWithShape="1">
                  <a:gsLst>
                    <a:gs pos="0">
                      <a:schemeClr val="bg1">
                        <a:lumMod val="75000"/>
                      </a:schemeClr>
                    </a:gs>
                    <a:gs pos="100000">
                      <a:schemeClr val="bg1"/>
                    </a:gs>
                  </a:gsLst>
                  <a:lin ang="2700000" scaled="1"/>
                  <a:tileRect/>
                </a:grad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00" name="文本框 99"/>
              <p:cNvSpPr txBox="1"/>
              <p:nvPr/>
            </p:nvSpPr>
            <p:spPr>
              <a:xfrm>
                <a:off x="2346327" y="4828841"/>
                <a:ext cx="1387471" cy="369332"/>
              </a:xfrm>
              <a:prstGeom prst="rect">
                <a:avLst/>
              </a:prstGeom>
              <a:noFill/>
            </p:spPr>
            <p:txBody>
              <a:bodyPr wrap="square" rtlCol="0">
                <a:spAutoFit/>
              </a:bodyPr>
              <a:lstStyle/>
              <a:p>
                <a:r>
                  <a:rPr lang="en-US" altLang="zh-CN" dirty="0">
                    <a:solidFill>
                      <a:prstClr val="black">
                        <a:lumMod val="50000"/>
                        <a:lumOff val="50000"/>
                      </a:prstClr>
                    </a:solidFill>
                    <a:latin typeface="微软雅黑" panose="020B0503020204020204" pitchFamily="34" charset="-122"/>
                    <a:ea typeface="微软雅黑" panose="020B0503020204020204" pitchFamily="34" charset="-122"/>
                  </a:rPr>
                  <a:t>TEXT HERE</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96" name="组合 95"/>
            <p:cNvGrpSpPr/>
            <p:nvPr/>
          </p:nvGrpSpPr>
          <p:grpSpPr>
            <a:xfrm>
              <a:off x="2094548" y="5327134"/>
              <a:ext cx="1652904" cy="369332"/>
              <a:chOff x="2080894" y="4828841"/>
              <a:chExt cx="1652904" cy="369332"/>
            </a:xfrm>
          </p:grpSpPr>
          <p:sp>
            <p:nvSpPr>
              <p:cNvPr id="97" name="圆角矩形 96"/>
              <p:cNvSpPr/>
              <p:nvPr/>
            </p:nvSpPr>
            <p:spPr>
              <a:xfrm>
                <a:off x="2080894" y="4880791"/>
                <a:ext cx="265433" cy="265433"/>
              </a:xfrm>
              <a:prstGeom prst="roundRect">
                <a:avLst/>
              </a:prstGeom>
              <a:solidFill>
                <a:srgbClr val="01ACBE"/>
              </a:solidFill>
              <a:ln w="19050">
                <a:gradFill flip="none" rotWithShape="1">
                  <a:gsLst>
                    <a:gs pos="0">
                      <a:schemeClr val="bg1">
                        <a:lumMod val="75000"/>
                      </a:schemeClr>
                    </a:gs>
                    <a:gs pos="100000">
                      <a:schemeClr val="bg1"/>
                    </a:gs>
                  </a:gsLst>
                  <a:lin ang="2700000" scaled="1"/>
                  <a:tileRect/>
                </a:grad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98" name="文本框 97"/>
              <p:cNvSpPr txBox="1"/>
              <p:nvPr/>
            </p:nvSpPr>
            <p:spPr>
              <a:xfrm>
                <a:off x="2346327" y="4828841"/>
                <a:ext cx="1387471" cy="369332"/>
              </a:xfrm>
              <a:prstGeom prst="rect">
                <a:avLst/>
              </a:prstGeom>
              <a:noFill/>
            </p:spPr>
            <p:txBody>
              <a:bodyPr wrap="square" rtlCol="0">
                <a:spAutoFit/>
              </a:bodyPr>
              <a:lstStyle/>
              <a:p>
                <a:r>
                  <a:rPr lang="en-US" altLang="zh-CN" dirty="0">
                    <a:solidFill>
                      <a:prstClr val="black">
                        <a:lumMod val="50000"/>
                        <a:lumOff val="50000"/>
                      </a:prstClr>
                    </a:solidFill>
                    <a:latin typeface="微软雅黑" panose="020B0503020204020204" pitchFamily="34" charset="-122"/>
                    <a:ea typeface="微软雅黑" panose="020B0503020204020204" pitchFamily="34" charset="-122"/>
                  </a:rPr>
                  <a:t>TEXT HERE</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sp>
        <p:nvSpPr>
          <p:cNvPr id="2" name="标题 1"/>
          <p:cNvSpPr>
            <a:spLocks noGrp="1"/>
          </p:cNvSpPr>
          <p:nvPr>
            <p:ph type="title"/>
          </p:nvPr>
        </p:nvSpPr>
        <p:spPr/>
        <p:txBody>
          <a:bodyPr/>
          <a:lstStyle/>
          <a:p>
            <a:r>
              <a:rPr lang="zh-CN" altLang="en-US" dirty="0">
                <a:ea typeface="微软雅黑" panose="020B0503020204020204" pitchFamily="34" charset="-122"/>
              </a:rPr>
              <a:t>微立体数据图表改造</a:t>
            </a:r>
          </a:p>
        </p:txBody>
      </p:sp>
      <p:sp>
        <p:nvSpPr>
          <p:cNvPr id="105" name="椭圆 145">
            <a:extLst>
              <a:ext uri="{FF2B5EF4-FFF2-40B4-BE49-F238E27FC236}">
                <a16:creationId xmlns:a16="http://schemas.microsoft.com/office/drawing/2014/main" id="{2D1D4544-3999-42CF-82FD-F06FC4F66BA5}"/>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06" name="矩形 105">
            <a:extLst>
              <a:ext uri="{FF2B5EF4-FFF2-40B4-BE49-F238E27FC236}">
                <a16:creationId xmlns:a16="http://schemas.microsoft.com/office/drawing/2014/main" id="{F16F8516-128D-473A-B90A-21B3C2A7E9EA}"/>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42</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2094250496"/>
      </p:ext>
    </p:extLst>
  </p:cSld>
  <p:clrMapOvr>
    <a:masterClrMapping/>
  </p:clrMapOvr>
  <p:transition spd="slow" advTm="3000">
    <p:rand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027490" y="977158"/>
            <a:ext cx="4137021" cy="584775"/>
          </a:xfrm>
          <a:prstGeom prst="rect">
            <a:avLst/>
          </a:prstGeom>
          <a:noFill/>
        </p:spPr>
        <p:txBody>
          <a:bodyPr wrap="square" rtlCol="0">
            <a:spAutoFit/>
          </a:bodyPr>
          <a:lstStyle/>
          <a:p>
            <a:pPr algn="ctr"/>
            <a:r>
              <a:rPr lang="en-US" altLang="zh-CN" sz="32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YOUR TITTLE HERE</a:t>
            </a:r>
            <a:endParaRPr lang="zh-CN" altLang="en-US" sz="32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endParaRPr>
          </a:p>
        </p:txBody>
      </p:sp>
      <p:grpSp>
        <p:nvGrpSpPr>
          <p:cNvPr id="3" name="组合 2"/>
          <p:cNvGrpSpPr/>
          <p:nvPr/>
        </p:nvGrpSpPr>
        <p:grpSpPr>
          <a:xfrm>
            <a:off x="1710190" y="5445125"/>
            <a:ext cx="8771621" cy="670773"/>
            <a:chOff x="1710190" y="5445125"/>
            <a:chExt cx="8771621" cy="670773"/>
          </a:xfrm>
        </p:grpSpPr>
        <p:cxnSp>
          <p:nvCxnSpPr>
            <p:cNvPr id="4" name="直接连接符 3"/>
            <p:cNvCxnSpPr/>
            <p:nvPr/>
          </p:nvCxnSpPr>
          <p:spPr>
            <a:xfrm>
              <a:off x="1710190" y="5445125"/>
              <a:ext cx="8771621"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874403" y="5531123"/>
              <a:ext cx="8443195" cy="584775"/>
            </a:xfrm>
            <a:prstGeom prst="rect">
              <a:avLst/>
            </a:prstGeom>
            <a:noFill/>
          </p:spPr>
          <p:txBody>
            <a:bodyPr wrap="square" rtlCol="0">
              <a:spAutoFit/>
            </a:bodyPr>
            <a:lstStyle/>
            <a:p>
              <a:pPr algn="just"/>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制作团队，有人人都能快速提升的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培训。清晰、美观、创意、有效、超值、保密，是他们为数百家客户带来意想不到的价值。</a:t>
              </a:r>
            </a:p>
          </p:txBody>
        </p:sp>
      </p:grpSp>
      <p:graphicFrame>
        <p:nvGraphicFramePr>
          <p:cNvPr id="11" name="图表 10"/>
          <p:cNvGraphicFramePr/>
          <p:nvPr>
            <p:extLst/>
          </p:nvPr>
        </p:nvGraphicFramePr>
        <p:xfrm>
          <a:off x="1681039" y="1749660"/>
          <a:ext cx="8829923" cy="3358680"/>
        </p:xfrm>
        <a:graphic>
          <a:graphicData uri="http://schemas.openxmlformats.org/drawingml/2006/chart">
            <c:chart xmlns:c="http://schemas.openxmlformats.org/drawingml/2006/chart" xmlns:r="http://schemas.openxmlformats.org/officeDocument/2006/relationships" r:id="rId3"/>
          </a:graphicData>
        </a:graphic>
      </p:graphicFrame>
      <p:sp>
        <p:nvSpPr>
          <p:cNvPr id="6" name="标题 5"/>
          <p:cNvSpPr>
            <a:spLocks noGrp="1"/>
          </p:cNvSpPr>
          <p:nvPr>
            <p:ph type="title"/>
          </p:nvPr>
        </p:nvSpPr>
        <p:spPr/>
        <p:txBody>
          <a:bodyPr/>
          <a:lstStyle/>
          <a:p>
            <a:r>
              <a:rPr lang="zh-CN" altLang="en-US" dirty="0">
                <a:ea typeface="微软雅黑" panose="020B0503020204020204" pitchFamily="34" charset="-122"/>
              </a:rPr>
              <a:t>微立体数据图表改造</a:t>
            </a:r>
          </a:p>
        </p:txBody>
      </p:sp>
      <p:sp>
        <p:nvSpPr>
          <p:cNvPr id="8" name="椭圆 145">
            <a:extLst>
              <a:ext uri="{FF2B5EF4-FFF2-40B4-BE49-F238E27FC236}">
                <a16:creationId xmlns:a16="http://schemas.microsoft.com/office/drawing/2014/main" id="{E3DAB2D4-A066-46CF-B146-F7B8D43B3339}"/>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9" name="矩形 8">
            <a:extLst>
              <a:ext uri="{FF2B5EF4-FFF2-40B4-BE49-F238E27FC236}">
                <a16:creationId xmlns:a16="http://schemas.microsoft.com/office/drawing/2014/main" id="{E9740127-D3C9-4656-9FB2-62EFB55C6F9A}"/>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43</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3933622284"/>
      </p:ext>
    </p:extLst>
  </p:cSld>
  <p:clrMapOvr>
    <a:masterClrMapping/>
  </p:clrMapOvr>
  <p:transition spd="slow" advTm="3000">
    <p:rand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表 4"/>
          <p:cNvGraphicFramePr/>
          <p:nvPr>
            <p:extLst/>
          </p:nvPr>
        </p:nvGraphicFramePr>
        <p:xfrm>
          <a:off x="795338" y="1958975"/>
          <a:ext cx="3603625" cy="223308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图表 5"/>
          <p:cNvGraphicFramePr/>
          <p:nvPr>
            <p:extLst/>
          </p:nvPr>
        </p:nvGraphicFramePr>
        <p:xfrm>
          <a:off x="3127904" y="1958975"/>
          <a:ext cx="3603625" cy="223308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图表 6"/>
          <p:cNvGraphicFramePr/>
          <p:nvPr>
            <p:extLst/>
          </p:nvPr>
        </p:nvGraphicFramePr>
        <p:xfrm>
          <a:off x="5460471" y="1958975"/>
          <a:ext cx="3603625" cy="223308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图表 7"/>
          <p:cNvGraphicFramePr/>
          <p:nvPr>
            <p:extLst/>
          </p:nvPr>
        </p:nvGraphicFramePr>
        <p:xfrm>
          <a:off x="7793038" y="1958975"/>
          <a:ext cx="3603625" cy="2233084"/>
        </p:xfrm>
        <a:graphic>
          <a:graphicData uri="http://schemas.openxmlformats.org/drawingml/2006/chart">
            <c:chart xmlns:c="http://schemas.openxmlformats.org/drawingml/2006/chart" xmlns:r="http://schemas.openxmlformats.org/officeDocument/2006/relationships" r:id="rId6"/>
          </a:graphicData>
        </a:graphic>
      </p:graphicFrame>
      <p:sp>
        <p:nvSpPr>
          <p:cNvPr id="10" name="文本框 9"/>
          <p:cNvSpPr txBox="1"/>
          <p:nvPr/>
        </p:nvSpPr>
        <p:spPr>
          <a:xfrm>
            <a:off x="4027490" y="788472"/>
            <a:ext cx="4137021" cy="584775"/>
          </a:xfrm>
          <a:prstGeom prst="rect">
            <a:avLst/>
          </a:prstGeom>
          <a:noFill/>
        </p:spPr>
        <p:txBody>
          <a:bodyPr wrap="square" rtlCol="0">
            <a:spAutoFit/>
          </a:bodyPr>
          <a:lstStyle/>
          <a:p>
            <a:pPr algn="ctr"/>
            <a:r>
              <a:rPr lang="en-US" altLang="zh-CN" sz="32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YOUR TITTLE HERE</a:t>
            </a:r>
            <a:endParaRPr lang="zh-CN" altLang="en-US" sz="32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endParaRPr>
          </a:p>
        </p:txBody>
      </p:sp>
      <p:grpSp>
        <p:nvGrpSpPr>
          <p:cNvPr id="11" name="组合 10"/>
          <p:cNvGrpSpPr/>
          <p:nvPr/>
        </p:nvGrpSpPr>
        <p:grpSpPr>
          <a:xfrm>
            <a:off x="1710190" y="5445125"/>
            <a:ext cx="8771621" cy="670773"/>
            <a:chOff x="1710190" y="5445125"/>
            <a:chExt cx="8771621" cy="670773"/>
          </a:xfrm>
        </p:grpSpPr>
        <p:cxnSp>
          <p:nvCxnSpPr>
            <p:cNvPr id="12" name="直接连接符 11"/>
            <p:cNvCxnSpPr/>
            <p:nvPr/>
          </p:nvCxnSpPr>
          <p:spPr>
            <a:xfrm>
              <a:off x="1710190" y="5445125"/>
              <a:ext cx="8771621"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1874403" y="5531123"/>
              <a:ext cx="8443195" cy="584775"/>
            </a:xfrm>
            <a:prstGeom prst="rect">
              <a:avLst/>
            </a:prstGeom>
            <a:noFill/>
          </p:spPr>
          <p:txBody>
            <a:bodyPr wrap="square" rtlCol="0">
              <a:spAutoFit/>
            </a:bodyPr>
            <a:lstStyle/>
            <a:p>
              <a:pPr algn="just"/>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制作团队，有人人都能快速提升的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培训。清晰、美观、创意、有效、超值、保密，是他们为数百家客户带来意想不到的价值。</a:t>
              </a:r>
            </a:p>
          </p:txBody>
        </p:sp>
      </p:grpSp>
      <p:sp>
        <p:nvSpPr>
          <p:cNvPr id="14" name="文本框 13"/>
          <p:cNvSpPr txBox="1"/>
          <p:nvPr/>
        </p:nvSpPr>
        <p:spPr>
          <a:xfrm>
            <a:off x="1860007" y="4044169"/>
            <a:ext cx="1258385" cy="369332"/>
          </a:xfrm>
          <a:prstGeom prst="rect">
            <a:avLst/>
          </a:prstGeom>
          <a:noFill/>
        </p:spPr>
        <p:txBody>
          <a:bodyPr wrap="square" rtlCol="0">
            <a:spAutoFit/>
          </a:bodyPr>
          <a:lstStyle/>
          <a:p>
            <a:pPr algn="ctr"/>
            <a:r>
              <a:rPr lang="en-US" altLang="zh-CN" dirty="0">
                <a:solidFill>
                  <a:prstClr val="black">
                    <a:lumMod val="50000"/>
                    <a:lumOff val="50000"/>
                  </a:prstClr>
                </a:solidFill>
                <a:latin typeface="Impact" panose="020B0806030902050204" pitchFamily="34" charset="0"/>
                <a:ea typeface="微软雅黑" panose="020B0503020204020204" pitchFamily="34" charset="-122"/>
              </a:rPr>
              <a:t>2007</a:t>
            </a:r>
            <a:endParaRPr lang="zh-CN" altLang="en-US" sz="1200" dirty="0">
              <a:solidFill>
                <a:prstClr val="black">
                  <a:lumMod val="50000"/>
                  <a:lumOff val="50000"/>
                </a:prstClr>
              </a:solidFill>
              <a:latin typeface="Impact" panose="020B0806030902050204" pitchFamily="34" charset="0"/>
              <a:ea typeface="微软雅黑" panose="020B0503020204020204" pitchFamily="34" charset="-122"/>
            </a:endParaRPr>
          </a:p>
        </p:txBody>
      </p:sp>
      <p:sp>
        <p:nvSpPr>
          <p:cNvPr id="15" name="文本框 14"/>
          <p:cNvSpPr txBox="1"/>
          <p:nvPr/>
        </p:nvSpPr>
        <p:spPr>
          <a:xfrm>
            <a:off x="4264541" y="4044169"/>
            <a:ext cx="1258385" cy="369332"/>
          </a:xfrm>
          <a:prstGeom prst="rect">
            <a:avLst/>
          </a:prstGeom>
          <a:noFill/>
        </p:spPr>
        <p:txBody>
          <a:bodyPr wrap="square" rtlCol="0">
            <a:spAutoFit/>
          </a:bodyPr>
          <a:lstStyle/>
          <a:p>
            <a:pPr algn="ctr"/>
            <a:r>
              <a:rPr lang="en-US" altLang="zh-CN" dirty="0">
                <a:solidFill>
                  <a:prstClr val="black">
                    <a:lumMod val="50000"/>
                    <a:lumOff val="50000"/>
                  </a:prstClr>
                </a:solidFill>
                <a:latin typeface="Impact" panose="020B0806030902050204" pitchFamily="34" charset="0"/>
                <a:ea typeface="微软雅黑" panose="020B0503020204020204" pitchFamily="34" charset="-122"/>
              </a:rPr>
              <a:t>2010</a:t>
            </a:r>
            <a:endParaRPr lang="zh-CN" altLang="en-US" sz="1200" dirty="0">
              <a:solidFill>
                <a:prstClr val="black">
                  <a:lumMod val="50000"/>
                  <a:lumOff val="50000"/>
                </a:prstClr>
              </a:solidFill>
              <a:latin typeface="Impact" panose="020B0806030902050204" pitchFamily="34" charset="0"/>
              <a:ea typeface="微软雅黑" panose="020B0503020204020204" pitchFamily="34" charset="-122"/>
            </a:endParaRPr>
          </a:p>
        </p:txBody>
      </p:sp>
      <p:sp>
        <p:nvSpPr>
          <p:cNvPr id="16" name="文本框 15"/>
          <p:cNvSpPr txBox="1"/>
          <p:nvPr/>
        </p:nvSpPr>
        <p:spPr>
          <a:xfrm>
            <a:off x="6669074" y="4044169"/>
            <a:ext cx="1258385" cy="369332"/>
          </a:xfrm>
          <a:prstGeom prst="rect">
            <a:avLst/>
          </a:prstGeom>
          <a:noFill/>
        </p:spPr>
        <p:txBody>
          <a:bodyPr wrap="square" rtlCol="0">
            <a:spAutoFit/>
          </a:bodyPr>
          <a:lstStyle/>
          <a:p>
            <a:pPr algn="ctr"/>
            <a:r>
              <a:rPr lang="en-US" altLang="zh-CN" dirty="0">
                <a:solidFill>
                  <a:prstClr val="black">
                    <a:lumMod val="50000"/>
                    <a:lumOff val="50000"/>
                  </a:prstClr>
                </a:solidFill>
                <a:latin typeface="Impact" panose="020B0806030902050204" pitchFamily="34" charset="0"/>
                <a:ea typeface="微软雅黑" panose="020B0503020204020204" pitchFamily="34" charset="-122"/>
              </a:rPr>
              <a:t>2012</a:t>
            </a:r>
            <a:endParaRPr lang="zh-CN" altLang="en-US" sz="1200" dirty="0">
              <a:solidFill>
                <a:prstClr val="black">
                  <a:lumMod val="50000"/>
                  <a:lumOff val="50000"/>
                </a:prstClr>
              </a:solidFill>
              <a:latin typeface="Impact" panose="020B0806030902050204" pitchFamily="34" charset="0"/>
              <a:ea typeface="微软雅黑" panose="020B0503020204020204" pitchFamily="34" charset="-122"/>
            </a:endParaRPr>
          </a:p>
        </p:txBody>
      </p:sp>
      <p:sp>
        <p:nvSpPr>
          <p:cNvPr id="17" name="文本框 16"/>
          <p:cNvSpPr txBox="1"/>
          <p:nvPr/>
        </p:nvSpPr>
        <p:spPr>
          <a:xfrm>
            <a:off x="9073607" y="4044169"/>
            <a:ext cx="1258385" cy="369332"/>
          </a:xfrm>
          <a:prstGeom prst="rect">
            <a:avLst/>
          </a:prstGeom>
          <a:noFill/>
        </p:spPr>
        <p:txBody>
          <a:bodyPr wrap="square" rtlCol="0">
            <a:spAutoFit/>
          </a:bodyPr>
          <a:lstStyle/>
          <a:p>
            <a:pPr algn="ctr"/>
            <a:r>
              <a:rPr lang="en-US" altLang="zh-CN" dirty="0">
                <a:solidFill>
                  <a:prstClr val="black">
                    <a:lumMod val="50000"/>
                    <a:lumOff val="50000"/>
                  </a:prstClr>
                </a:solidFill>
                <a:latin typeface="Impact" panose="020B0806030902050204" pitchFamily="34" charset="0"/>
                <a:ea typeface="微软雅黑" panose="020B0503020204020204" pitchFamily="34" charset="-122"/>
              </a:rPr>
              <a:t>2014</a:t>
            </a:r>
            <a:endParaRPr lang="zh-CN" altLang="en-US" sz="1200" dirty="0">
              <a:solidFill>
                <a:prstClr val="black">
                  <a:lumMod val="50000"/>
                  <a:lumOff val="50000"/>
                </a:prstClr>
              </a:solidFill>
              <a:latin typeface="Impact" panose="020B0806030902050204" pitchFamily="34" charset="0"/>
              <a:ea typeface="微软雅黑" panose="020B0503020204020204" pitchFamily="34" charset="-122"/>
            </a:endParaRPr>
          </a:p>
        </p:txBody>
      </p:sp>
      <p:grpSp>
        <p:nvGrpSpPr>
          <p:cNvPr id="32" name="组合 31"/>
          <p:cNvGrpSpPr/>
          <p:nvPr/>
        </p:nvGrpSpPr>
        <p:grpSpPr>
          <a:xfrm>
            <a:off x="2500948" y="4858114"/>
            <a:ext cx="7190104" cy="369332"/>
            <a:chOff x="2094548" y="5327134"/>
            <a:chExt cx="7190104" cy="369332"/>
          </a:xfrm>
        </p:grpSpPr>
        <p:grpSp>
          <p:nvGrpSpPr>
            <p:cNvPr id="33" name="组合 32"/>
            <p:cNvGrpSpPr/>
            <p:nvPr/>
          </p:nvGrpSpPr>
          <p:grpSpPr>
            <a:xfrm>
              <a:off x="7631748" y="5327134"/>
              <a:ext cx="1652904" cy="369332"/>
              <a:chOff x="2080894" y="4828841"/>
              <a:chExt cx="1652904" cy="369332"/>
            </a:xfrm>
          </p:grpSpPr>
          <p:sp>
            <p:nvSpPr>
              <p:cNvPr id="43" name="圆角矩形 42"/>
              <p:cNvSpPr/>
              <p:nvPr/>
            </p:nvSpPr>
            <p:spPr>
              <a:xfrm>
                <a:off x="2080894" y="4880791"/>
                <a:ext cx="265433" cy="265433"/>
              </a:xfrm>
              <a:prstGeom prst="roundRect">
                <a:avLst/>
              </a:prstGeom>
              <a:solidFill>
                <a:srgbClr val="663A77"/>
              </a:solidFill>
              <a:ln w="19050">
                <a:gradFill flip="none" rotWithShape="1">
                  <a:gsLst>
                    <a:gs pos="0">
                      <a:schemeClr val="bg1">
                        <a:lumMod val="75000"/>
                      </a:schemeClr>
                    </a:gs>
                    <a:gs pos="100000">
                      <a:schemeClr val="bg1"/>
                    </a:gs>
                  </a:gsLst>
                  <a:lin ang="2700000" scaled="1"/>
                  <a:tileRect/>
                </a:grad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4" name="文本框 43"/>
              <p:cNvSpPr txBox="1"/>
              <p:nvPr/>
            </p:nvSpPr>
            <p:spPr>
              <a:xfrm>
                <a:off x="2346327" y="4828841"/>
                <a:ext cx="1387471" cy="369332"/>
              </a:xfrm>
              <a:prstGeom prst="rect">
                <a:avLst/>
              </a:prstGeom>
              <a:noFill/>
            </p:spPr>
            <p:txBody>
              <a:bodyPr wrap="square" rtlCol="0">
                <a:spAutoFit/>
              </a:bodyPr>
              <a:lstStyle/>
              <a:p>
                <a:r>
                  <a:rPr lang="en-US" altLang="zh-CN" dirty="0">
                    <a:solidFill>
                      <a:prstClr val="black">
                        <a:lumMod val="50000"/>
                        <a:lumOff val="50000"/>
                      </a:prstClr>
                    </a:solidFill>
                    <a:latin typeface="微软雅黑" panose="020B0503020204020204" pitchFamily="34" charset="-122"/>
                    <a:ea typeface="微软雅黑" panose="020B0503020204020204" pitchFamily="34" charset="-122"/>
                  </a:rPr>
                  <a:t>TEXT HERE</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5786015" y="5327134"/>
              <a:ext cx="1652904" cy="369332"/>
              <a:chOff x="2080894" y="4828841"/>
              <a:chExt cx="1652904" cy="369332"/>
            </a:xfrm>
          </p:grpSpPr>
          <p:sp>
            <p:nvSpPr>
              <p:cNvPr id="41" name="圆角矩形 40"/>
              <p:cNvSpPr/>
              <p:nvPr/>
            </p:nvSpPr>
            <p:spPr>
              <a:xfrm>
                <a:off x="2080894" y="4880791"/>
                <a:ext cx="265433" cy="265433"/>
              </a:xfrm>
              <a:prstGeom prst="roundRect">
                <a:avLst/>
              </a:prstGeom>
              <a:solidFill>
                <a:srgbClr val="E87071"/>
              </a:solidFill>
              <a:ln w="19050">
                <a:gradFill flip="none" rotWithShape="1">
                  <a:gsLst>
                    <a:gs pos="0">
                      <a:schemeClr val="bg1">
                        <a:lumMod val="75000"/>
                      </a:schemeClr>
                    </a:gs>
                    <a:gs pos="100000">
                      <a:schemeClr val="bg1"/>
                    </a:gs>
                  </a:gsLst>
                  <a:lin ang="2700000" scaled="1"/>
                  <a:tileRect/>
                </a:grad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2" name="文本框 41"/>
              <p:cNvSpPr txBox="1"/>
              <p:nvPr/>
            </p:nvSpPr>
            <p:spPr>
              <a:xfrm>
                <a:off x="2346327" y="4828841"/>
                <a:ext cx="1387471" cy="369332"/>
              </a:xfrm>
              <a:prstGeom prst="rect">
                <a:avLst/>
              </a:prstGeom>
              <a:noFill/>
            </p:spPr>
            <p:txBody>
              <a:bodyPr wrap="square" rtlCol="0">
                <a:spAutoFit/>
              </a:bodyPr>
              <a:lstStyle/>
              <a:p>
                <a:r>
                  <a:rPr lang="en-US" altLang="zh-CN" dirty="0">
                    <a:solidFill>
                      <a:prstClr val="black">
                        <a:lumMod val="50000"/>
                        <a:lumOff val="50000"/>
                      </a:prstClr>
                    </a:solidFill>
                    <a:latin typeface="微软雅黑" panose="020B0503020204020204" pitchFamily="34" charset="-122"/>
                    <a:ea typeface="微软雅黑" panose="020B0503020204020204" pitchFamily="34" charset="-122"/>
                  </a:rPr>
                  <a:t>TEXT HERE</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3940281" y="5327134"/>
              <a:ext cx="1652904" cy="369332"/>
              <a:chOff x="2080894" y="4828841"/>
              <a:chExt cx="1652904" cy="369332"/>
            </a:xfrm>
          </p:grpSpPr>
          <p:sp>
            <p:nvSpPr>
              <p:cNvPr id="39" name="圆角矩形 38"/>
              <p:cNvSpPr/>
              <p:nvPr/>
            </p:nvSpPr>
            <p:spPr>
              <a:xfrm>
                <a:off x="2080894" y="4880791"/>
                <a:ext cx="265433" cy="265433"/>
              </a:xfrm>
              <a:prstGeom prst="roundRect">
                <a:avLst/>
              </a:prstGeom>
              <a:solidFill>
                <a:srgbClr val="FFB850"/>
              </a:solidFill>
              <a:ln w="19050">
                <a:gradFill flip="none" rotWithShape="1">
                  <a:gsLst>
                    <a:gs pos="0">
                      <a:schemeClr val="bg1">
                        <a:lumMod val="75000"/>
                      </a:schemeClr>
                    </a:gs>
                    <a:gs pos="100000">
                      <a:schemeClr val="bg1"/>
                    </a:gs>
                  </a:gsLst>
                  <a:lin ang="2700000" scaled="1"/>
                  <a:tileRect/>
                </a:grad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0" name="文本框 39"/>
              <p:cNvSpPr txBox="1"/>
              <p:nvPr/>
            </p:nvSpPr>
            <p:spPr>
              <a:xfrm>
                <a:off x="2346327" y="4828841"/>
                <a:ext cx="1387471" cy="369332"/>
              </a:xfrm>
              <a:prstGeom prst="rect">
                <a:avLst/>
              </a:prstGeom>
              <a:noFill/>
            </p:spPr>
            <p:txBody>
              <a:bodyPr wrap="square" rtlCol="0">
                <a:spAutoFit/>
              </a:bodyPr>
              <a:lstStyle/>
              <a:p>
                <a:r>
                  <a:rPr lang="en-US" altLang="zh-CN" dirty="0">
                    <a:solidFill>
                      <a:prstClr val="black">
                        <a:lumMod val="50000"/>
                        <a:lumOff val="50000"/>
                      </a:prstClr>
                    </a:solidFill>
                    <a:latin typeface="微软雅黑" panose="020B0503020204020204" pitchFamily="34" charset="-122"/>
                    <a:ea typeface="微软雅黑" panose="020B0503020204020204" pitchFamily="34" charset="-122"/>
                  </a:rPr>
                  <a:t>TEXT HERE</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2094548" y="5327134"/>
              <a:ext cx="1652904" cy="369332"/>
              <a:chOff x="2080894" y="4828841"/>
              <a:chExt cx="1652904" cy="369332"/>
            </a:xfrm>
          </p:grpSpPr>
          <p:sp>
            <p:nvSpPr>
              <p:cNvPr id="37" name="圆角矩形 36"/>
              <p:cNvSpPr/>
              <p:nvPr/>
            </p:nvSpPr>
            <p:spPr>
              <a:xfrm>
                <a:off x="2080894" y="4880791"/>
                <a:ext cx="265433" cy="265433"/>
              </a:xfrm>
              <a:prstGeom prst="roundRect">
                <a:avLst/>
              </a:prstGeom>
              <a:solidFill>
                <a:srgbClr val="01ACBE"/>
              </a:solidFill>
              <a:ln w="19050">
                <a:gradFill flip="none" rotWithShape="1">
                  <a:gsLst>
                    <a:gs pos="0">
                      <a:schemeClr val="bg1">
                        <a:lumMod val="75000"/>
                      </a:schemeClr>
                    </a:gs>
                    <a:gs pos="100000">
                      <a:schemeClr val="bg1"/>
                    </a:gs>
                  </a:gsLst>
                  <a:lin ang="2700000" scaled="1"/>
                  <a:tileRect/>
                </a:gradFill>
              </a:ln>
              <a:effectLst>
                <a:innerShdw blurRad="508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8" name="文本框 37"/>
              <p:cNvSpPr txBox="1"/>
              <p:nvPr/>
            </p:nvSpPr>
            <p:spPr>
              <a:xfrm>
                <a:off x="2346327" y="4828841"/>
                <a:ext cx="1387471" cy="369332"/>
              </a:xfrm>
              <a:prstGeom prst="rect">
                <a:avLst/>
              </a:prstGeom>
              <a:noFill/>
            </p:spPr>
            <p:txBody>
              <a:bodyPr wrap="square" rtlCol="0">
                <a:spAutoFit/>
              </a:bodyPr>
              <a:lstStyle/>
              <a:p>
                <a:r>
                  <a:rPr lang="en-US" altLang="zh-CN" dirty="0">
                    <a:solidFill>
                      <a:prstClr val="black">
                        <a:lumMod val="50000"/>
                        <a:lumOff val="50000"/>
                      </a:prstClr>
                    </a:solidFill>
                    <a:latin typeface="微软雅黑" panose="020B0503020204020204" pitchFamily="34" charset="-122"/>
                    <a:ea typeface="微软雅黑" panose="020B0503020204020204" pitchFamily="34" charset="-122"/>
                  </a:rPr>
                  <a:t>TEXT HERE</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sp>
        <p:nvSpPr>
          <p:cNvPr id="2" name="标题 1"/>
          <p:cNvSpPr>
            <a:spLocks noGrp="1"/>
          </p:cNvSpPr>
          <p:nvPr>
            <p:ph type="title"/>
          </p:nvPr>
        </p:nvSpPr>
        <p:spPr/>
        <p:txBody>
          <a:bodyPr/>
          <a:lstStyle/>
          <a:p>
            <a:r>
              <a:rPr lang="zh-CN" altLang="en-US" dirty="0">
                <a:ea typeface="微软雅黑" panose="020B0503020204020204" pitchFamily="34" charset="-122"/>
              </a:rPr>
              <a:t>微立体数据图表改造</a:t>
            </a:r>
          </a:p>
        </p:txBody>
      </p:sp>
      <p:sp>
        <p:nvSpPr>
          <p:cNvPr id="28" name="椭圆 145">
            <a:extLst>
              <a:ext uri="{FF2B5EF4-FFF2-40B4-BE49-F238E27FC236}">
                <a16:creationId xmlns:a16="http://schemas.microsoft.com/office/drawing/2014/main" id="{DBF89B48-23CB-4EBA-B848-769086F4F8CB}"/>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29" name="矩形 28">
            <a:extLst>
              <a:ext uri="{FF2B5EF4-FFF2-40B4-BE49-F238E27FC236}">
                <a16:creationId xmlns:a16="http://schemas.microsoft.com/office/drawing/2014/main" id="{DBED2E6F-54CA-4F5F-9FEA-30DE2807AC4F}"/>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44</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4289871284"/>
      </p:ext>
    </p:extLst>
  </p:cSld>
  <p:clrMapOvr>
    <a:masterClrMapping/>
  </p:clrMapOvr>
  <p:transition spd="slow" advTm="3000">
    <p:rand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组合 62"/>
          <p:cNvGrpSpPr/>
          <p:nvPr/>
        </p:nvGrpSpPr>
        <p:grpSpPr>
          <a:xfrm>
            <a:off x="1466850" y="2301649"/>
            <a:ext cx="9258300" cy="2068726"/>
            <a:chOff x="2499271" y="1716993"/>
            <a:chExt cx="11117758" cy="2484214"/>
          </a:xfrm>
        </p:grpSpPr>
        <p:grpSp>
          <p:nvGrpSpPr>
            <p:cNvPr id="14" name="组合 13"/>
            <p:cNvGrpSpPr/>
            <p:nvPr/>
          </p:nvGrpSpPr>
          <p:grpSpPr>
            <a:xfrm>
              <a:off x="2499271" y="1716993"/>
              <a:ext cx="1783258" cy="2484214"/>
              <a:chOff x="2495604" y="1711325"/>
              <a:chExt cx="1783258" cy="2484214"/>
            </a:xfrm>
          </p:grpSpPr>
          <p:grpSp>
            <p:nvGrpSpPr>
              <p:cNvPr id="11" name="组合 10"/>
              <p:cNvGrpSpPr/>
              <p:nvPr/>
            </p:nvGrpSpPr>
            <p:grpSpPr>
              <a:xfrm>
                <a:off x="2495604" y="1711325"/>
                <a:ext cx="1783258" cy="2484214"/>
                <a:chOff x="4111044" y="2066925"/>
                <a:chExt cx="1783258" cy="2484214"/>
              </a:xfrm>
            </p:grpSpPr>
            <p:sp>
              <p:nvSpPr>
                <p:cNvPr id="9" name="任意多边形 8"/>
                <p:cNvSpPr/>
                <p:nvPr/>
              </p:nvSpPr>
              <p:spPr>
                <a:xfrm rot="5400000">
                  <a:off x="3760566" y="2417403"/>
                  <a:ext cx="2484214" cy="1783258"/>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6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6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gradFill flip="none" rotWithShape="1">
                  <a:gsLst>
                    <a:gs pos="0">
                      <a:schemeClr val="bg1"/>
                    </a:gs>
                    <a:gs pos="100000">
                      <a:schemeClr val="bg1">
                        <a:lumMod val="76000"/>
                      </a:schemeClr>
                    </a:gs>
                  </a:gsLst>
                  <a:lin ang="18900000" scaled="0"/>
                  <a:tileRect/>
                </a:gradFill>
                <a:ln w="25400">
                  <a:noFill/>
                </a:ln>
                <a:effectLst>
                  <a:outerShdw blurRad="177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0" name="任意多边形 9"/>
                <p:cNvSpPr/>
                <p:nvPr/>
              </p:nvSpPr>
              <p:spPr>
                <a:xfrm rot="5400000">
                  <a:off x="3760566" y="2417403"/>
                  <a:ext cx="2484214" cy="1783258"/>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6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6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gradFill flip="none" rotWithShape="1">
                  <a:gsLst>
                    <a:gs pos="100000">
                      <a:schemeClr val="bg1">
                        <a:lumMod val="97000"/>
                      </a:schemeClr>
                    </a:gs>
                    <a:gs pos="0">
                      <a:schemeClr val="bg1">
                        <a:lumMod val="85000"/>
                      </a:schemeClr>
                    </a:gs>
                  </a:gsLst>
                  <a:lin ang="18900000" scaled="0"/>
                  <a:tileRect/>
                </a:gradFill>
                <a:ln w="25400">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sp>
            <p:nvSpPr>
              <p:cNvPr id="12" name="椭圆 11"/>
              <p:cNvSpPr/>
              <p:nvPr/>
            </p:nvSpPr>
            <p:spPr>
              <a:xfrm>
                <a:off x="2949083" y="1962150"/>
                <a:ext cx="876300" cy="876300"/>
              </a:xfrm>
              <a:prstGeom prst="ellipse">
                <a:avLst/>
              </a:prstGeom>
              <a:gradFill flip="none" rotWithShape="1">
                <a:gsLst>
                  <a:gs pos="100000">
                    <a:schemeClr val="bg1">
                      <a:lumMod val="100000"/>
                    </a:schemeClr>
                  </a:gs>
                  <a:gs pos="0">
                    <a:schemeClr val="bg1">
                      <a:lumMod val="68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3" name="文本框 12"/>
              <p:cNvSpPr txBox="1"/>
              <p:nvPr/>
            </p:nvSpPr>
            <p:spPr>
              <a:xfrm>
                <a:off x="2495604" y="3004232"/>
                <a:ext cx="1783258" cy="1108774"/>
              </a:xfrm>
              <a:prstGeom prst="rect">
                <a:avLst/>
              </a:prstGeom>
              <a:noFill/>
            </p:spPr>
            <p:txBody>
              <a:bodyPr wrap="square" rtlCol="0">
                <a:spAutoFit/>
              </a:bodyPr>
              <a:lstStyle/>
              <a:p>
                <a:pPr algn="ctr"/>
                <a:r>
                  <a:rPr lang="en-US" altLang="zh-CN" dirty="0">
                    <a:solidFill>
                      <a:prstClr val="black">
                        <a:lumMod val="50000"/>
                        <a:lumOff val="50000"/>
                      </a:prstClr>
                    </a:solidFill>
                    <a:latin typeface="微软雅黑" panose="020B0503020204020204" pitchFamily="34" charset="-122"/>
                    <a:ea typeface="微软雅黑" panose="020B0503020204020204" pitchFamily="34" charset="-122"/>
                  </a:rPr>
                  <a:t>YOUR TITTLE HERE</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39" name="组合 38"/>
            <p:cNvGrpSpPr/>
            <p:nvPr/>
          </p:nvGrpSpPr>
          <p:grpSpPr>
            <a:xfrm>
              <a:off x="4832896" y="1716993"/>
              <a:ext cx="1783258" cy="2484214"/>
              <a:chOff x="2495604" y="1711325"/>
              <a:chExt cx="1783258" cy="2484214"/>
            </a:xfrm>
          </p:grpSpPr>
          <p:grpSp>
            <p:nvGrpSpPr>
              <p:cNvPr id="40" name="组合 39"/>
              <p:cNvGrpSpPr/>
              <p:nvPr/>
            </p:nvGrpSpPr>
            <p:grpSpPr>
              <a:xfrm>
                <a:off x="2495604" y="1711325"/>
                <a:ext cx="1783258" cy="2484214"/>
                <a:chOff x="4111044" y="2066925"/>
                <a:chExt cx="1783258" cy="2484214"/>
              </a:xfrm>
            </p:grpSpPr>
            <p:sp>
              <p:nvSpPr>
                <p:cNvPr id="43" name="任意多边形 42"/>
                <p:cNvSpPr/>
                <p:nvPr/>
              </p:nvSpPr>
              <p:spPr>
                <a:xfrm rot="5400000">
                  <a:off x="3760566" y="2417403"/>
                  <a:ext cx="2484214" cy="1783258"/>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6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6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gradFill flip="none" rotWithShape="1">
                  <a:gsLst>
                    <a:gs pos="0">
                      <a:schemeClr val="bg1"/>
                    </a:gs>
                    <a:gs pos="100000">
                      <a:schemeClr val="bg1">
                        <a:lumMod val="76000"/>
                      </a:schemeClr>
                    </a:gs>
                  </a:gsLst>
                  <a:lin ang="18900000" scaled="0"/>
                  <a:tileRect/>
                </a:gradFill>
                <a:ln w="25400">
                  <a:noFill/>
                </a:ln>
                <a:effectLst>
                  <a:outerShdw blurRad="177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4" name="任意多边形 43"/>
                <p:cNvSpPr/>
                <p:nvPr/>
              </p:nvSpPr>
              <p:spPr>
                <a:xfrm rot="5400000">
                  <a:off x="3760566" y="2417403"/>
                  <a:ext cx="2484214" cy="1783258"/>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6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6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gradFill flip="none" rotWithShape="1">
                  <a:gsLst>
                    <a:gs pos="100000">
                      <a:schemeClr val="bg1">
                        <a:lumMod val="97000"/>
                      </a:schemeClr>
                    </a:gs>
                    <a:gs pos="0">
                      <a:schemeClr val="bg1">
                        <a:lumMod val="85000"/>
                      </a:schemeClr>
                    </a:gs>
                  </a:gsLst>
                  <a:lin ang="18900000" scaled="0"/>
                  <a:tileRect/>
                </a:gradFill>
                <a:ln w="25400">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sp>
            <p:nvSpPr>
              <p:cNvPr id="41" name="椭圆 40"/>
              <p:cNvSpPr/>
              <p:nvPr/>
            </p:nvSpPr>
            <p:spPr>
              <a:xfrm>
                <a:off x="2949083" y="1962150"/>
                <a:ext cx="876300" cy="876300"/>
              </a:xfrm>
              <a:prstGeom prst="ellipse">
                <a:avLst/>
              </a:prstGeom>
              <a:gradFill flip="none" rotWithShape="1">
                <a:gsLst>
                  <a:gs pos="100000">
                    <a:schemeClr val="bg1">
                      <a:lumMod val="100000"/>
                    </a:schemeClr>
                  </a:gs>
                  <a:gs pos="0">
                    <a:schemeClr val="bg1">
                      <a:lumMod val="68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2" name="文本框 41"/>
              <p:cNvSpPr txBox="1"/>
              <p:nvPr/>
            </p:nvSpPr>
            <p:spPr>
              <a:xfrm>
                <a:off x="2495604" y="3004232"/>
                <a:ext cx="1783258" cy="1108774"/>
              </a:xfrm>
              <a:prstGeom prst="rect">
                <a:avLst/>
              </a:prstGeom>
              <a:noFill/>
            </p:spPr>
            <p:txBody>
              <a:bodyPr wrap="square" rtlCol="0">
                <a:spAutoFit/>
              </a:bodyPr>
              <a:lstStyle/>
              <a:p>
                <a:pPr algn="ctr"/>
                <a:r>
                  <a:rPr lang="en-US" altLang="zh-CN" dirty="0">
                    <a:solidFill>
                      <a:prstClr val="black">
                        <a:lumMod val="50000"/>
                        <a:lumOff val="50000"/>
                      </a:prstClr>
                    </a:solidFill>
                    <a:latin typeface="微软雅黑" panose="020B0503020204020204" pitchFamily="34" charset="-122"/>
                    <a:ea typeface="微软雅黑" panose="020B0503020204020204" pitchFamily="34" charset="-122"/>
                  </a:rPr>
                  <a:t>YOUR TITTLE HERE</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45" name="组合 44"/>
            <p:cNvGrpSpPr/>
            <p:nvPr/>
          </p:nvGrpSpPr>
          <p:grpSpPr>
            <a:xfrm>
              <a:off x="7166521" y="1716993"/>
              <a:ext cx="1783258" cy="2484214"/>
              <a:chOff x="2495604" y="1711325"/>
              <a:chExt cx="1783258" cy="2484214"/>
            </a:xfrm>
          </p:grpSpPr>
          <p:grpSp>
            <p:nvGrpSpPr>
              <p:cNvPr id="46" name="组合 45"/>
              <p:cNvGrpSpPr/>
              <p:nvPr/>
            </p:nvGrpSpPr>
            <p:grpSpPr>
              <a:xfrm>
                <a:off x="2495604" y="1711325"/>
                <a:ext cx="1783258" cy="2484214"/>
                <a:chOff x="4111044" y="2066925"/>
                <a:chExt cx="1783258" cy="2484214"/>
              </a:xfrm>
            </p:grpSpPr>
            <p:sp>
              <p:nvSpPr>
                <p:cNvPr id="49" name="任意多边形 48"/>
                <p:cNvSpPr/>
                <p:nvPr/>
              </p:nvSpPr>
              <p:spPr>
                <a:xfrm rot="5400000">
                  <a:off x="3760566" y="2417403"/>
                  <a:ext cx="2484214" cy="1783258"/>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6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6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gradFill flip="none" rotWithShape="1">
                  <a:gsLst>
                    <a:gs pos="0">
                      <a:schemeClr val="bg1"/>
                    </a:gs>
                    <a:gs pos="100000">
                      <a:schemeClr val="bg1">
                        <a:lumMod val="76000"/>
                      </a:schemeClr>
                    </a:gs>
                  </a:gsLst>
                  <a:lin ang="18900000" scaled="0"/>
                  <a:tileRect/>
                </a:gradFill>
                <a:ln w="25400">
                  <a:noFill/>
                </a:ln>
                <a:effectLst>
                  <a:outerShdw blurRad="177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0" name="任意多边形 49"/>
                <p:cNvSpPr/>
                <p:nvPr/>
              </p:nvSpPr>
              <p:spPr>
                <a:xfrm rot="5400000">
                  <a:off x="3760566" y="2417403"/>
                  <a:ext cx="2484214" cy="1783258"/>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6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6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gradFill flip="none" rotWithShape="1">
                  <a:gsLst>
                    <a:gs pos="100000">
                      <a:schemeClr val="bg1">
                        <a:lumMod val="97000"/>
                      </a:schemeClr>
                    </a:gs>
                    <a:gs pos="0">
                      <a:schemeClr val="bg1">
                        <a:lumMod val="85000"/>
                      </a:schemeClr>
                    </a:gs>
                  </a:gsLst>
                  <a:lin ang="18900000" scaled="0"/>
                  <a:tileRect/>
                </a:gradFill>
                <a:ln w="25400">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sp>
            <p:nvSpPr>
              <p:cNvPr id="47" name="椭圆 46"/>
              <p:cNvSpPr/>
              <p:nvPr/>
            </p:nvSpPr>
            <p:spPr>
              <a:xfrm>
                <a:off x="2949083" y="1962150"/>
                <a:ext cx="876300" cy="876300"/>
              </a:xfrm>
              <a:prstGeom prst="ellipse">
                <a:avLst/>
              </a:prstGeom>
              <a:gradFill flip="none" rotWithShape="1">
                <a:gsLst>
                  <a:gs pos="100000">
                    <a:schemeClr val="bg1">
                      <a:lumMod val="100000"/>
                    </a:schemeClr>
                  </a:gs>
                  <a:gs pos="0">
                    <a:schemeClr val="bg1">
                      <a:lumMod val="68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8" name="文本框 47"/>
              <p:cNvSpPr txBox="1"/>
              <p:nvPr/>
            </p:nvSpPr>
            <p:spPr>
              <a:xfrm>
                <a:off x="2495604" y="3004232"/>
                <a:ext cx="1783258" cy="1108774"/>
              </a:xfrm>
              <a:prstGeom prst="rect">
                <a:avLst/>
              </a:prstGeom>
              <a:noFill/>
            </p:spPr>
            <p:txBody>
              <a:bodyPr wrap="square" rtlCol="0">
                <a:spAutoFit/>
              </a:bodyPr>
              <a:lstStyle/>
              <a:p>
                <a:pPr algn="ctr"/>
                <a:r>
                  <a:rPr lang="en-US" altLang="zh-CN" dirty="0">
                    <a:solidFill>
                      <a:prstClr val="black">
                        <a:lumMod val="50000"/>
                        <a:lumOff val="50000"/>
                      </a:prstClr>
                    </a:solidFill>
                    <a:latin typeface="微软雅黑" panose="020B0503020204020204" pitchFamily="34" charset="-122"/>
                    <a:ea typeface="微软雅黑" panose="020B0503020204020204" pitchFamily="34" charset="-122"/>
                  </a:rPr>
                  <a:t>YOUR TITTLE HERE</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51" name="组合 50"/>
            <p:cNvGrpSpPr/>
            <p:nvPr/>
          </p:nvGrpSpPr>
          <p:grpSpPr>
            <a:xfrm>
              <a:off x="9500146" y="1716993"/>
              <a:ext cx="1783258" cy="2484214"/>
              <a:chOff x="2495604" y="1711325"/>
              <a:chExt cx="1783258" cy="2484214"/>
            </a:xfrm>
          </p:grpSpPr>
          <p:grpSp>
            <p:nvGrpSpPr>
              <p:cNvPr id="52" name="组合 51"/>
              <p:cNvGrpSpPr/>
              <p:nvPr/>
            </p:nvGrpSpPr>
            <p:grpSpPr>
              <a:xfrm>
                <a:off x="2495604" y="1711325"/>
                <a:ext cx="1783258" cy="2484214"/>
                <a:chOff x="4111044" y="2066925"/>
                <a:chExt cx="1783258" cy="2484214"/>
              </a:xfrm>
            </p:grpSpPr>
            <p:sp>
              <p:nvSpPr>
                <p:cNvPr id="55" name="任意多边形 54"/>
                <p:cNvSpPr/>
                <p:nvPr/>
              </p:nvSpPr>
              <p:spPr>
                <a:xfrm rot="5400000">
                  <a:off x="3760566" y="2417403"/>
                  <a:ext cx="2484214" cy="1783258"/>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6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6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gradFill flip="none" rotWithShape="1">
                  <a:gsLst>
                    <a:gs pos="0">
                      <a:schemeClr val="bg1"/>
                    </a:gs>
                    <a:gs pos="100000">
                      <a:schemeClr val="bg1">
                        <a:lumMod val="76000"/>
                      </a:schemeClr>
                    </a:gs>
                  </a:gsLst>
                  <a:lin ang="18900000" scaled="0"/>
                  <a:tileRect/>
                </a:gradFill>
                <a:ln w="25400">
                  <a:noFill/>
                </a:ln>
                <a:effectLst>
                  <a:outerShdw blurRad="177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6" name="任意多边形 55"/>
                <p:cNvSpPr/>
                <p:nvPr/>
              </p:nvSpPr>
              <p:spPr>
                <a:xfrm rot="5400000">
                  <a:off x="3760566" y="2417403"/>
                  <a:ext cx="2484214" cy="1783258"/>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6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6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gradFill flip="none" rotWithShape="1">
                  <a:gsLst>
                    <a:gs pos="100000">
                      <a:schemeClr val="bg1">
                        <a:lumMod val="97000"/>
                      </a:schemeClr>
                    </a:gs>
                    <a:gs pos="0">
                      <a:schemeClr val="bg1">
                        <a:lumMod val="85000"/>
                      </a:schemeClr>
                    </a:gs>
                  </a:gsLst>
                  <a:lin ang="18900000" scaled="0"/>
                  <a:tileRect/>
                </a:gradFill>
                <a:ln w="25400">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sp>
            <p:nvSpPr>
              <p:cNvPr id="53" name="椭圆 52"/>
              <p:cNvSpPr/>
              <p:nvPr/>
            </p:nvSpPr>
            <p:spPr>
              <a:xfrm>
                <a:off x="2949083" y="1962150"/>
                <a:ext cx="876300" cy="876300"/>
              </a:xfrm>
              <a:prstGeom prst="ellipse">
                <a:avLst/>
              </a:prstGeom>
              <a:gradFill flip="none" rotWithShape="1">
                <a:gsLst>
                  <a:gs pos="100000">
                    <a:schemeClr val="bg1">
                      <a:lumMod val="100000"/>
                    </a:schemeClr>
                  </a:gs>
                  <a:gs pos="0">
                    <a:schemeClr val="bg1">
                      <a:lumMod val="68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4" name="文本框 53"/>
              <p:cNvSpPr txBox="1"/>
              <p:nvPr/>
            </p:nvSpPr>
            <p:spPr>
              <a:xfrm>
                <a:off x="2495604" y="3004232"/>
                <a:ext cx="1783258" cy="1108774"/>
              </a:xfrm>
              <a:prstGeom prst="rect">
                <a:avLst/>
              </a:prstGeom>
              <a:noFill/>
            </p:spPr>
            <p:txBody>
              <a:bodyPr wrap="square" rtlCol="0">
                <a:spAutoFit/>
              </a:bodyPr>
              <a:lstStyle/>
              <a:p>
                <a:pPr algn="ctr"/>
                <a:r>
                  <a:rPr lang="en-US" altLang="zh-CN" dirty="0">
                    <a:solidFill>
                      <a:prstClr val="black">
                        <a:lumMod val="50000"/>
                        <a:lumOff val="50000"/>
                      </a:prstClr>
                    </a:solidFill>
                    <a:latin typeface="微软雅黑" panose="020B0503020204020204" pitchFamily="34" charset="-122"/>
                    <a:ea typeface="微软雅黑" panose="020B0503020204020204" pitchFamily="34" charset="-122"/>
                  </a:rPr>
                  <a:t>YOUR TITTLE HERE</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57" name="组合 56"/>
            <p:cNvGrpSpPr/>
            <p:nvPr/>
          </p:nvGrpSpPr>
          <p:grpSpPr>
            <a:xfrm>
              <a:off x="11833771" y="1716993"/>
              <a:ext cx="1783258" cy="2484214"/>
              <a:chOff x="2495604" y="1711325"/>
              <a:chExt cx="1783258" cy="2484214"/>
            </a:xfrm>
          </p:grpSpPr>
          <p:grpSp>
            <p:nvGrpSpPr>
              <p:cNvPr id="58" name="组合 57"/>
              <p:cNvGrpSpPr/>
              <p:nvPr/>
            </p:nvGrpSpPr>
            <p:grpSpPr>
              <a:xfrm>
                <a:off x="2495604" y="1711325"/>
                <a:ext cx="1783258" cy="2484214"/>
                <a:chOff x="4111044" y="2066925"/>
                <a:chExt cx="1783258" cy="2484214"/>
              </a:xfrm>
            </p:grpSpPr>
            <p:sp>
              <p:nvSpPr>
                <p:cNvPr id="61" name="任意多边形 60"/>
                <p:cNvSpPr/>
                <p:nvPr/>
              </p:nvSpPr>
              <p:spPr>
                <a:xfrm rot="5400000">
                  <a:off x="3760566" y="2417403"/>
                  <a:ext cx="2484214" cy="1783258"/>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6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6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gradFill flip="none" rotWithShape="1">
                  <a:gsLst>
                    <a:gs pos="0">
                      <a:schemeClr val="bg1"/>
                    </a:gs>
                    <a:gs pos="100000">
                      <a:schemeClr val="bg1">
                        <a:lumMod val="76000"/>
                      </a:schemeClr>
                    </a:gs>
                  </a:gsLst>
                  <a:lin ang="18900000" scaled="0"/>
                  <a:tileRect/>
                </a:gradFill>
                <a:ln w="25400">
                  <a:noFill/>
                </a:ln>
                <a:effectLst>
                  <a:outerShdw blurRad="177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2" name="任意多边形 61"/>
                <p:cNvSpPr/>
                <p:nvPr/>
              </p:nvSpPr>
              <p:spPr>
                <a:xfrm rot="5400000">
                  <a:off x="3760566" y="2417403"/>
                  <a:ext cx="2484214" cy="1783258"/>
                </a:xfrm>
                <a:custGeom>
                  <a:avLst/>
                  <a:gdLst>
                    <a:gd name="connsiteX0" fmla="*/ 287596 w 5488683"/>
                    <a:gd name="connsiteY0" fmla="*/ 0 h 3467100"/>
                    <a:gd name="connsiteX1" fmla="*/ 3904312 w 5488683"/>
                    <a:gd name="connsiteY1" fmla="*/ 0 h 3467100"/>
                    <a:gd name="connsiteX2" fmla="*/ 4107673 w 5488683"/>
                    <a:gd name="connsiteY2" fmla="*/ 84235 h 3467100"/>
                    <a:gd name="connsiteX3" fmla="*/ 4120504 w 5488683"/>
                    <a:gd name="connsiteY3" fmla="*/ 103266 h 3467100"/>
                    <a:gd name="connsiteX4" fmla="*/ 4132097 w 5488683"/>
                    <a:gd name="connsiteY4" fmla="*/ 114048 h 3467100"/>
                    <a:gd name="connsiteX5" fmla="*/ 5431942 w 5488683"/>
                    <a:gd name="connsiteY5" fmla="*/ 1592709 h 3467100"/>
                    <a:gd name="connsiteX6" fmla="*/ 5411241 w 5488683"/>
                    <a:gd name="connsiteY6" fmla="*/ 1914371 h 3467100"/>
                    <a:gd name="connsiteX7" fmla="*/ 5407389 w 5488683"/>
                    <a:gd name="connsiteY7" fmla="*/ 1917124 h 3467100"/>
                    <a:gd name="connsiteX8" fmla="*/ 5399001 w 5488683"/>
                    <a:gd name="connsiteY8" fmla="*/ 1931710 h 3467100"/>
                    <a:gd name="connsiteX9" fmla="*/ 4132097 w 5488683"/>
                    <a:gd name="connsiteY9" fmla="*/ 3372897 h 3467100"/>
                    <a:gd name="connsiteX10" fmla="*/ 4060071 w 5488683"/>
                    <a:gd name="connsiteY10" fmla="*/ 3427704 h 3467100"/>
                    <a:gd name="connsiteX11" fmla="*/ 4020167 w 5488683"/>
                    <a:gd name="connsiteY11" fmla="*/ 3442377 h 3467100"/>
                    <a:gd name="connsiteX12" fmla="*/ 4016258 w 5488683"/>
                    <a:gd name="connsiteY12" fmla="*/ 3444500 h 3467100"/>
                    <a:gd name="connsiteX13" fmla="*/ 3904312 w 5488683"/>
                    <a:gd name="connsiteY13" fmla="*/ 3467100 h 3467100"/>
                    <a:gd name="connsiteX14" fmla="*/ 287596 w 5488683"/>
                    <a:gd name="connsiteY14" fmla="*/ 3467100 h 3467100"/>
                    <a:gd name="connsiteX15" fmla="*/ 0 w 5488683"/>
                    <a:gd name="connsiteY15" fmla="*/ 3179504 h 3467100"/>
                    <a:gd name="connsiteX16" fmla="*/ 0 w 5488683"/>
                    <a:gd name="connsiteY16" fmla="*/ 287596 h 3467100"/>
                    <a:gd name="connsiteX17" fmla="*/ 287596 w 5488683"/>
                    <a:gd name="connsiteY17"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88683" h="3467100">
                      <a:moveTo>
                        <a:pt x="287596" y="0"/>
                      </a:moveTo>
                      <a:lnTo>
                        <a:pt x="3904312" y="0"/>
                      </a:lnTo>
                      <a:cubicBezTo>
                        <a:pt x="3983730" y="0"/>
                        <a:pt x="4055629" y="32190"/>
                        <a:pt x="4107673" y="84235"/>
                      </a:cubicBezTo>
                      <a:lnTo>
                        <a:pt x="4120504" y="103266"/>
                      </a:lnTo>
                      <a:lnTo>
                        <a:pt x="4132097" y="114048"/>
                      </a:lnTo>
                      <a:lnTo>
                        <a:pt x="5431942" y="1592709"/>
                      </a:lnTo>
                      <a:cubicBezTo>
                        <a:pt x="5515051" y="1687251"/>
                        <a:pt x="5505782" y="1831263"/>
                        <a:pt x="5411241" y="1914371"/>
                      </a:cubicBezTo>
                      <a:lnTo>
                        <a:pt x="5407389" y="1917124"/>
                      </a:lnTo>
                      <a:lnTo>
                        <a:pt x="5399001" y="1931710"/>
                      </a:lnTo>
                      <a:lnTo>
                        <a:pt x="4132097" y="3372897"/>
                      </a:lnTo>
                      <a:cubicBezTo>
                        <a:pt x="4111320" y="3396533"/>
                        <a:pt x="4086737" y="3414838"/>
                        <a:pt x="4060071" y="3427704"/>
                      </a:cubicBezTo>
                      <a:lnTo>
                        <a:pt x="4020167" y="3442377"/>
                      </a:lnTo>
                      <a:lnTo>
                        <a:pt x="4016258" y="3444500"/>
                      </a:lnTo>
                      <a:cubicBezTo>
                        <a:pt x="3981850" y="3459053"/>
                        <a:pt x="3944021" y="3467100"/>
                        <a:pt x="3904312" y="3467100"/>
                      </a:cubicBezTo>
                      <a:lnTo>
                        <a:pt x="287596" y="3467100"/>
                      </a:lnTo>
                      <a:cubicBezTo>
                        <a:pt x="128761" y="3467100"/>
                        <a:pt x="0" y="3338339"/>
                        <a:pt x="0" y="3179504"/>
                      </a:cubicBezTo>
                      <a:lnTo>
                        <a:pt x="0" y="287596"/>
                      </a:lnTo>
                      <a:cubicBezTo>
                        <a:pt x="0" y="128761"/>
                        <a:pt x="128761" y="0"/>
                        <a:pt x="287596" y="0"/>
                      </a:cubicBezTo>
                      <a:close/>
                    </a:path>
                  </a:pathLst>
                </a:custGeom>
                <a:gradFill flip="none" rotWithShape="1">
                  <a:gsLst>
                    <a:gs pos="100000">
                      <a:schemeClr val="bg1">
                        <a:lumMod val="97000"/>
                      </a:schemeClr>
                    </a:gs>
                    <a:gs pos="0">
                      <a:schemeClr val="bg1">
                        <a:lumMod val="85000"/>
                      </a:schemeClr>
                    </a:gs>
                  </a:gsLst>
                  <a:lin ang="18900000" scaled="0"/>
                  <a:tileRect/>
                </a:gradFill>
                <a:ln w="25400">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sp>
            <p:nvSpPr>
              <p:cNvPr id="59" name="椭圆 58"/>
              <p:cNvSpPr/>
              <p:nvPr/>
            </p:nvSpPr>
            <p:spPr>
              <a:xfrm>
                <a:off x="2949083" y="1962150"/>
                <a:ext cx="876300" cy="876300"/>
              </a:xfrm>
              <a:prstGeom prst="ellipse">
                <a:avLst/>
              </a:prstGeom>
              <a:gradFill flip="none" rotWithShape="1">
                <a:gsLst>
                  <a:gs pos="100000">
                    <a:schemeClr val="bg1">
                      <a:lumMod val="100000"/>
                    </a:schemeClr>
                  </a:gs>
                  <a:gs pos="0">
                    <a:schemeClr val="bg1">
                      <a:lumMod val="68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0" name="文本框 59"/>
              <p:cNvSpPr txBox="1"/>
              <p:nvPr/>
            </p:nvSpPr>
            <p:spPr>
              <a:xfrm>
                <a:off x="2495604" y="3004232"/>
                <a:ext cx="1783258" cy="1108774"/>
              </a:xfrm>
              <a:prstGeom prst="rect">
                <a:avLst/>
              </a:prstGeom>
              <a:noFill/>
            </p:spPr>
            <p:txBody>
              <a:bodyPr wrap="square" rtlCol="0">
                <a:spAutoFit/>
              </a:bodyPr>
              <a:lstStyle/>
              <a:p>
                <a:pPr algn="ctr"/>
                <a:r>
                  <a:rPr lang="en-US" altLang="zh-CN" dirty="0">
                    <a:solidFill>
                      <a:prstClr val="black">
                        <a:lumMod val="50000"/>
                        <a:lumOff val="50000"/>
                      </a:prstClr>
                    </a:solidFill>
                    <a:latin typeface="微软雅黑" panose="020B0503020204020204" pitchFamily="34" charset="-122"/>
                    <a:ea typeface="微软雅黑" panose="020B0503020204020204" pitchFamily="34" charset="-122"/>
                  </a:rPr>
                  <a:t>YOUR TITTLE HERE</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grpSp>
        <p:nvGrpSpPr>
          <p:cNvPr id="64" name="Group 8"/>
          <p:cNvGrpSpPr>
            <a:grpSpLocks noChangeAspect="1"/>
          </p:cNvGrpSpPr>
          <p:nvPr/>
        </p:nvGrpSpPr>
        <p:grpSpPr bwMode="auto">
          <a:xfrm>
            <a:off x="2043862" y="2685086"/>
            <a:ext cx="330982" cy="362665"/>
            <a:chOff x="3437" y="2282"/>
            <a:chExt cx="679" cy="744"/>
          </a:xfrm>
          <a:solidFill>
            <a:srgbClr val="FFB850"/>
          </a:solidFill>
        </p:grpSpPr>
        <p:sp>
          <p:nvSpPr>
            <p:cNvPr id="65" name="Freeform 9"/>
            <p:cNvSpPr>
              <a:spLocks/>
            </p:cNvSpPr>
            <p:nvPr/>
          </p:nvSpPr>
          <p:spPr bwMode="auto">
            <a:xfrm>
              <a:off x="3595" y="2282"/>
              <a:ext cx="364" cy="379"/>
            </a:xfrm>
            <a:custGeom>
              <a:avLst/>
              <a:gdLst>
                <a:gd name="T0" fmla="*/ 50 w 152"/>
                <a:gd name="T1" fmla="*/ 147 h 159"/>
                <a:gd name="T2" fmla="*/ 39 w 152"/>
                <a:gd name="T3" fmla="*/ 147 h 159"/>
                <a:gd name="T4" fmla="*/ 76 w 152"/>
                <a:gd name="T5" fmla="*/ 159 h 159"/>
                <a:gd name="T6" fmla="*/ 114 w 152"/>
                <a:gd name="T7" fmla="*/ 147 h 159"/>
                <a:gd name="T8" fmla="*/ 103 w 152"/>
                <a:gd name="T9" fmla="*/ 147 h 159"/>
                <a:gd name="T10" fmla="*/ 152 w 152"/>
                <a:gd name="T11" fmla="*/ 76 h 159"/>
                <a:gd name="T12" fmla="*/ 76 w 152"/>
                <a:gd name="T13" fmla="*/ 0 h 159"/>
                <a:gd name="T14" fmla="*/ 0 w 152"/>
                <a:gd name="T15" fmla="*/ 76 h 159"/>
                <a:gd name="T16" fmla="*/ 50 w 152"/>
                <a:gd name="T17" fmla="*/ 14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59">
                  <a:moveTo>
                    <a:pt x="50" y="147"/>
                  </a:moveTo>
                  <a:cubicBezTo>
                    <a:pt x="39" y="147"/>
                    <a:pt x="39" y="147"/>
                    <a:pt x="39" y="147"/>
                  </a:cubicBezTo>
                  <a:cubicBezTo>
                    <a:pt x="39" y="152"/>
                    <a:pt x="53" y="159"/>
                    <a:pt x="76" y="159"/>
                  </a:cubicBezTo>
                  <a:cubicBezTo>
                    <a:pt x="99" y="159"/>
                    <a:pt x="113" y="152"/>
                    <a:pt x="114" y="147"/>
                  </a:cubicBezTo>
                  <a:cubicBezTo>
                    <a:pt x="103" y="147"/>
                    <a:pt x="103" y="147"/>
                    <a:pt x="103" y="147"/>
                  </a:cubicBezTo>
                  <a:cubicBezTo>
                    <a:pt x="131" y="136"/>
                    <a:pt x="152" y="108"/>
                    <a:pt x="152" y="76"/>
                  </a:cubicBezTo>
                  <a:cubicBezTo>
                    <a:pt x="152" y="34"/>
                    <a:pt x="118" y="0"/>
                    <a:pt x="76" y="0"/>
                  </a:cubicBezTo>
                  <a:cubicBezTo>
                    <a:pt x="34" y="0"/>
                    <a:pt x="0" y="34"/>
                    <a:pt x="0" y="76"/>
                  </a:cubicBezTo>
                  <a:cubicBezTo>
                    <a:pt x="0" y="108"/>
                    <a:pt x="21" y="136"/>
                    <a:pt x="5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6" name="Freeform 10"/>
            <p:cNvSpPr>
              <a:spLocks/>
            </p:cNvSpPr>
            <p:nvPr/>
          </p:nvSpPr>
          <p:spPr bwMode="auto">
            <a:xfrm>
              <a:off x="3437" y="2633"/>
              <a:ext cx="679" cy="393"/>
            </a:xfrm>
            <a:custGeom>
              <a:avLst/>
              <a:gdLst>
                <a:gd name="T0" fmla="*/ 222 w 284"/>
                <a:gd name="T1" fmla="*/ 0 h 165"/>
                <a:gd name="T2" fmla="*/ 188 w 284"/>
                <a:gd name="T3" fmla="*/ 0 h 165"/>
                <a:gd name="T4" fmla="*/ 154 w 284"/>
                <a:gd name="T5" fmla="*/ 19 h 165"/>
                <a:gd name="T6" fmla="*/ 154 w 284"/>
                <a:gd name="T7" fmla="*/ 134 h 165"/>
                <a:gd name="T8" fmla="*/ 143 w 284"/>
                <a:gd name="T9" fmla="*/ 146 h 165"/>
                <a:gd name="T10" fmla="*/ 131 w 284"/>
                <a:gd name="T11" fmla="*/ 134 h 165"/>
                <a:gd name="T12" fmla="*/ 131 w 284"/>
                <a:gd name="T13" fmla="*/ 19 h 165"/>
                <a:gd name="T14" fmla="*/ 97 w 284"/>
                <a:gd name="T15" fmla="*/ 0 h 165"/>
                <a:gd name="T16" fmla="*/ 63 w 284"/>
                <a:gd name="T17" fmla="*/ 0 h 165"/>
                <a:gd name="T18" fmla="*/ 0 w 284"/>
                <a:gd name="T19" fmla="*/ 86 h 165"/>
                <a:gd name="T20" fmla="*/ 0 w 284"/>
                <a:gd name="T21" fmla="*/ 165 h 165"/>
                <a:gd name="T22" fmla="*/ 284 w 284"/>
                <a:gd name="T23" fmla="*/ 165 h 165"/>
                <a:gd name="T24" fmla="*/ 284 w 284"/>
                <a:gd name="T25" fmla="*/ 86 h 165"/>
                <a:gd name="T26" fmla="*/ 222 w 284"/>
                <a:gd name="T2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165">
                  <a:moveTo>
                    <a:pt x="222" y="0"/>
                  </a:moveTo>
                  <a:cubicBezTo>
                    <a:pt x="188" y="0"/>
                    <a:pt x="188" y="0"/>
                    <a:pt x="188" y="0"/>
                  </a:cubicBezTo>
                  <a:cubicBezTo>
                    <a:pt x="188" y="10"/>
                    <a:pt x="172" y="17"/>
                    <a:pt x="154" y="19"/>
                  </a:cubicBezTo>
                  <a:cubicBezTo>
                    <a:pt x="154" y="134"/>
                    <a:pt x="154" y="134"/>
                    <a:pt x="154" y="134"/>
                  </a:cubicBezTo>
                  <a:cubicBezTo>
                    <a:pt x="154" y="140"/>
                    <a:pt x="149" y="146"/>
                    <a:pt x="143" y="146"/>
                  </a:cubicBezTo>
                  <a:cubicBezTo>
                    <a:pt x="136" y="146"/>
                    <a:pt x="131" y="140"/>
                    <a:pt x="131" y="134"/>
                  </a:cubicBezTo>
                  <a:cubicBezTo>
                    <a:pt x="131" y="19"/>
                    <a:pt x="131" y="19"/>
                    <a:pt x="131" y="19"/>
                  </a:cubicBezTo>
                  <a:cubicBezTo>
                    <a:pt x="113" y="17"/>
                    <a:pt x="97" y="11"/>
                    <a:pt x="97" y="0"/>
                  </a:cubicBezTo>
                  <a:cubicBezTo>
                    <a:pt x="63" y="0"/>
                    <a:pt x="63" y="0"/>
                    <a:pt x="63" y="0"/>
                  </a:cubicBezTo>
                  <a:cubicBezTo>
                    <a:pt x="28" y="0"/>
                    <a:pt x="0" y="39"/>
                    <a:pt x="0" y="86"/>
                  </a:cubicBezTo>
                  <a:cubicBezTo>
                    <a:pt x="0" y="165"/>
                    <a:pt x="0" y="165"/>
                    <a:pt x="0" y="165"/>
                  </a:cubicBezTo>
                  <a:cubicBezTo>
                    <a:pt x="284" y="165"/>
                    <a:pt x="284" y="165"/>
                    <a:pt x="284" y="165"/>
                  </a:cubicBezTo>
                  <a:cubicBezTo>
                    <a:pt x="284" y="86"/>
                    <a:pt x="284" y="86"/>
                    <a:pt x="284" y="86"/>
                  </a:cubicBezTo>
                  <a:cubicBezTo>
                    <a:pt x="284" y="39"/>
                    <a:pt x="256"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67" name="Group 13"/>
          <p:cNvGrpSpPr>
            <a:grpSpLocks noChangeAspect="1"/>
          </p:cNvGrpSpPr>
          <p:nvPr/>
        </p:nvGrpSpPr>
        <p:grpSpPr bwMode="auto">
          <a:xfrm>
            <a:off x="3971203" y="2680521"/>
            <a:ext cx="362945" cy="367230"/>
            <a:chOff x="2426" y="2781"/>
            <a:chExt cx="593" cy="600"/>
          </a:xfrm>
          <a:solidFill>
            <a:srgbClr val="01ACBE"/>
          </a:solidFill>
        </p:grpSpPr>
        <p:sp>
          <p:nvSpPr>
            <p:cNvPr id="68" name="Freeform 14"/>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9"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70" name="Group 18"/>
          <p:cNvGrpSpPr>
            <a:grpSpLocks noChangeAspect="1"/>
          </p:cNvGrpSpPr>
          <p:nvPr/>
        </p:nvGrpSpPr>
        <p:grpSpPr bwMode="auto">
          <a:xfrm>
            <a:off x="5907488" y="2694173"/>
            <a:ext cx="377023" cy="351316"/>
            <a:chOff x="3802" y="2858"/>
            <a:chExt cx="616" cy="574"/>
          </a:xfrm>
          <a:solidFill>
            <a:srgbClr val="E87071"/>
          </a:solidFill>
        </p:grpSpPr>
        <p:sp>
          <p:nvSpPr>
            <p:cNvPr id="71"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2"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3"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4"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5" name="Freeform 23"/>
            <p:cNvSpPr>
              <a:spLocks/>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76" name="Group 26"/>
          <p:cNvGrpSpPr>
            <a:grpSpLocks noChangeAspect="1"/>
          </p:cNvGrpSpPr>
          <p:nvPr/>
        </p:nvGrpSpPr>
        <p:grpSpPr bwMode="auto">
          <a:xfrm>
            <a:off x="7795376" y="2803612"/>
            <a:ext cx="487893" cy="241877"/>
            <a:chOff x="5676" y="2597"/>
            <a:chExt cx="1061" cy="526"/>
          </a:xfrm>
          <a:solidFill>
            <a:srgbClr val="00AF92"/>
          </a:solidFill>
        </p:grpSpPr>
        <p:sp>
          <p:nvSpPr>
            <p:cNvPr id="77" name="Freeform 27"/>
            <p:cNvSpPr>
              <a:spLocks/>
            </p:cNvSpPr>
            <p:nvPr/>
          </p:nvSpPr>
          <p:spPr bwMode="auto">
            <a:xfrm>
              <a:off x="5747" y="2597"/>
              <a:ext cx="181" cy="115"/>
            </a:xfrm>
            <a:custGeom>
              <a:avLst/>
              <a:gdLst>
                <a:gd name="T0" fmla="*/ 25 w 76"/>
                <a:gd name="T1" fmla="*/ 48 h 48"/>
                <a:gd name="T2" fmla="*/ 64 w 76"/>
                <a:gd name="T3" fmla="*/ 44 h 48"/>
                <a:gd name="T4" fmla="*/ 76 w 76"/>
                <a:gd name="T5" fmla="*/ 13 h 48"/>
                <a:gd name="T6" fmla="*/ 39 w 76"/>
                <a:gd name="T7" fmla="*/ 15 h 48"/>
                <a:gd name="T8" fmla="*/ 23 w 76"/>
                <a:gd name="T9" fmla="*/ 10 h 48"/>
                <a:gd name="T10" fmla="*/ 7 w 76"/>
                <a:gd name="T11" fmla="*/ 20 h 48"/>
                <a:gd name="T12" fmla="*/ 25 w 76"/>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76" h="48">
                  <a:moveTo>
                    <a:pt x="25" y="48"/>
                  </a:moveTo>
                  <a:cubicBezTo>
                    <a:pt x="64" y="44"/>
                    <a:pt x="64" y="44"/>
                    <a:pt x="64" y="44"/>
                  </a:cubicBezTo>
                  <a:cubicBezTo>
                    <a:pt x="66" y="36"/>
                    <a:pt x="69" y="26"/>
                    <a:pt x="76" y="13"/>
                  </a:cubicBezTo>
                  <a:cubicBezTo>
                    <a:pt x="76" y="13"/>
                    <a:pt x="70" y="0"/>
                    <a:pt x="39" y="15"/>
                  </a:cubicBezTo>
                  <a:cubicBezTo>
                    <a:pt x="39" y="15"/>
                    <a:pt x="32" y="14"/>
                    <a:pt x="23" y="10"/>
                  </a:cubicBezTo>
                  <a:cubicBezTo>
                    <a:pt x="23" y="10"/>
                    <a:pt x="0" y="4"/>
                    <a:pt x="7" y="20"/>
                  </a:cubicBezTo>
                  <a:lnTo>
                    <a:pt x="25"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8" name="Freeform 28"/>
            <p:cNvSpPr>
              <a:spLocks noEditPoints="1"/>
            </p:cNvSpPr>
            <p:nvPr/>
          </p:nvSpPr>
          <p:spPr bwMode="auto">
            <a:xfrm>
              <a:off x="5759" y="2613"/>
              <a:ext cx="169" cy="101"/>
            </a:xfrm>
            <a:custGeom>
              <a:avLst/>
              <a:gdLst>
                <a:gd name="T0" fmla="*/ 20 w 71"/>
                <a:gd name="T1" fmla="*/ 42 h 42"/>
                <a:gd name="T2" fmla="*/ 2 w 71"/>
                <a:gd name="T3" fmla="*/ 13 h 42"/>
                <a:gd name="T4" fmla="*/ 1 w 71"/>
                <a:gd name="T5" fmla="*/ 4 h 42"/>
                <a:gd name="T6" fmla="*/ 10 w 71"/>
                <a:gd name="T7" fmla="*/ 1 h 42"/>
                <a:gd name="T8" fmla="*/ 18 w 71"/>
                <a:gd name="T9" fmla="*/ 2 h 42"/>
                <a:gd name="T10" fmla="*/ 18 w 71"/>
                <a:gd name="T11" fmla="*/ 2 h 42"/>
                <a:gd name="T12" fmla="*/ 34 w 71"/>
                <a:gd name="T13" fmla="*/ 8 h 42"/>
                <a:gd name="T14" fmla="*/ 59 w 71"/>
                <a:gd name="T15" fmla="*/ 0 h 42"/>
                <a:gd name="T16" fmla="*/ 71 w 71"/>
                <a:gd name="T17" fmla="*/ 6 h 42"/>
                <a:gd name="T18" fmla="*/ 71 w 71"/>
                <a:gd name="T19" fmla="*/ 6 h 42"/>
                <a:gd name="T20" fmla="*/ 71 w 71"/>
                <a:gd name="T21" fmla="*/ 6 h 42"/>
                <a:gd name="T22" fmla="*/ 60 w 71"/>
                <a:gd name="T23" fmla="*/ 37 h 42"/>
                <a:gd name="T24" fmla="*/ 60 w 71"/>
                <a:gd name="T25" fmla="*/ 37 h 42"/>
                <a:gd name="T26" fmla="*/ 20 w 71"/>
                <a:gd name="T27" fmla="*/ 42 h 42"/>
                <a:gd name="T28" fmla="*/ 10 w 71"/>
                <a:gd name="T29" fmla="*/ 2 h 42"/>
                <a:gd name="T30" fmla="*/ 2 w 71"/>
                <a:gd name="T31" fmla="*/ 5 h 42"/>
                <a:gd name="T32" fmla="*/ 3 w 71"/>
                <a:gd name="T33" fmla="*/ 13 h 42"/>
                <a:gd name="T34" fmla="*/ 20 w 71"/>
                <a:gd name="T35" fmla="*/ 40 h 42"/>
                <a:gd name="T36" fmla="*/ 59 w 71"/>
                <a:gd name="T37" fmla="*/ 36 h 42"/>
                <a:gd name="T38" fmla="*/ 70 w 71"/>
                <a:gd name="T39" fmla="*/ 6 h 42"/>
                <a:gd name="T40" fmla="*/ 59 w 71"/>
                <a:gd name="T41" fmla="*/ 1 h 42"/>
                <a:gd name="T42" fmla="*/ 34 w 71"/>
                <a:gd name="T43" fmla="*/ 9 h 42"/>
                <a:gd name="T44" fmla="*/ 34 w 71"/>
                <a:gd name="T45" fmla="*/ 9 h 42"/>
                <a:gd name="T46" fmla="*/ 34 w 71"/>
                <a:gd name="T47" fmla="*/ 9 h 42"/>
                <a:gd name="T48" fmla="*/ 18 w 71"/>
                <a:gd name="T49" fmla="*/ 3 h 42"/>
                <a:gd name="T50" fmla="*/ 10 w 71"/>
                <a:gd name="T51"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42">
                  <a:moveTo>
                    <a:pt x="20" y="42"/>
                  </a:moveTo>
                  <a:cubicBezTo>
                    <a:pt x="2" y="13"/>
                    <a:pt x="2" y="13"/>
                    <a:pt x="2" y="13"/>
                  </a:cubicBezTo>
                  <a:cubicBezTo>
                    <a:pt x="0" y="9"/>
                    <a:pt x="0" y="6"/>
                    <a:pt x="1" y="4"/>
                  </a:cubicBezTo>
                  <a:cubicBezTo>
                    <a:pt x="3" y="2"/>
                    <a:pt x="6" y="1"/>
                    <a:pt x="10" y="1"/>
                  </a:cubicBezTo>
                  <a:cubicBezTo>
                    <a:pt x="14" y="1"/>
                    <a:pt x="18" y="2"/>
                    <a:pt x="18" y="2"/>
                  </a:cubicBezTo>
                  <a:cubicBezTo>
                    <a:pt x="18" y="2"/>
                    <a:pt x="18" y="2"/>
                    <a:pt x="18" y="2"/>
                  </a:cubicBezTo>
                  <a:cubicBezTo>
                    <a:pt x="26" y="6"/>
                    <a:pt x="33" y="7"/>
                    <a:pt x="34" y="8"/>
                  </a:cubicBezTo>
                  <a:cubicBezTo>
                    <a:pt x="44" y="3"/>
                    <a:pt x="52" y="0"/>
                    <a:pt x="59" y="0"/>
                  </a:cubicBezTo>
                  <a:cubicBezTo>
                    <a:pt x="69" y="0"/>
                    <a:pt x="71" y="6"/>
                    <a:pt x="71" y="6"/>
                  </a:cubicBezTo>
                  <a:cubicBezTo>
                    <a:pt x="71" y="6"/>
                    <a:pt x="71" y="6"/>
                    <a:pt x="71" y="6"/>
                  </a:cubicBezTo>
                  <a:cubicBezTo>
                    <a:pt x="71" y="6"/>
                    <a:pt x="71" y="6"/>
                    <a:pt x="71" y="6"/>
                  </a:cubicBezTo>
                  <a:cubicBezTo>
                    <a:pt x="66" y="17"/>
                    <a:pt x="62" y="28"/>
                    <a:pt x="60" y="37"/>
                  </a:cubicBezTo>
                  <a:cubicBezTo>
                    <a:pt x="60" y="37"/>
                    <a:pt x="60" y="37"/>
                    <a:pt x="60" y="37"/>
                  </a:cubicBezTo>
                  <a:lnTo>
                    <a:pt x="20" y="42"/>
                  </a:lnTo>
                  <a:close/>
                  <a:moveTo>
                    <a:pt x="10" y="2"/>
                  </a:moveTo>
                  <a:cubicBezTo>
                    <a:pt x="7" y="2"/>
                    <a:pt x="4" y="3"/>
                    <a:pt x="2" y="5"/>
                  </a:cubicBezTo>
                  <a:cubicBezTo>
                    <a:pt x="1" y="7"/>
                    <a:pt x="1" y="9"/>
                    <a:pt x="3" y="13"/>
                  </a:cubicBezTo>
                  <a:cubicBezTo>
                    <a:pt x="20" y="40"/>
                    <a:pt x="20" y="40"/>
                    <a:pt x="20" y="40"/>
                  </a:cubicBezTo>
                  <a:cubicBezTo>
                    <a:pt x="59" y="36"/>
                    <a:pt x="59" y="36"/>
                    <a:pt x="59" y="36"/>
                  </a:cubicBezTo>
                  <a:cubicBezTo>
                    <a:pt x="61" y="27"/>
                    <a:pt x="64" y="17"/>
                    <a:pt x="70" y="6"/>
                  </a:cubicBezTo>
                  <a:cubicBezTo>
                    <a:pt x="70" y="5"/>
                    <a:pt x="67" y="1"/>
                    <a:pt x="59" y="1"/>
                  </a:cubicBezTo>
                  <a:cubicBezTo>
                    <a:pt x="52" y="1"/>
                    <a:pt x="44" y="4"/>
                    <a:pt x="34" y="9"/>
                  </a:cubicBezTo>
                  <a:cubicBezTo>
                    <a:pt x="34" y="9"/>
                    <a:pt x="34" y="9"/>
                    <a:pt x="34" y="9"/>
                  </a:cubicBezTo>
                  <a:cubicBezTo>
                    <a:pt x="34" y="9"/>
                    <a:pt x="34" y="9"/>
                    <a:pt x="34" y="9"/>
                  </a:cubicBezTo>
                  <a:cubicBezTo>
                    <a:pt x="34" y="9"/>
                    <a:pt x="27" y="8"/>
                    <a:pt x="18" y="3"/>
                  </a:cubicBezTo>
                  <a:cubicBezTo>
                    <a:pt x="17" y="3"/>
                    <a:pt x="14"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9" name="Freeform 29"/>
            <p:cNvSpPr>
              <a:spLocks/>
            </p:cNvSpPr>
            <p:nvPr/>
          </p:nvSpPr>
          <p:spPr bwMode="auto">
            <a:xfrm>
              <a:off x="5795" y="2709"/>
              <a:ext cx="119" cy="43"/>
            </a:xfrm>
            <a:custGeom>
              <a:avLst/>
              <a:gdLst>
                <a:gd name="T0" fmla="*/ 41 w 50"/>
                <a:gd name="T1" fmla="*/ 0 h 18"/>
                <a:gd name="T2" fmla="*/ 7 w 50"/>
                <a:gd name="T3" fmla="*/ 4 h 18"/>
                <a:gd name="T4" fmla="*/ 1 w 50"/>
                <a:gd name="T5" fmla="*/ 12 h 18"/>
                <a:gd name="T6" fmla="*/ 8 w 50"/>
                <a:gd name="T7" fmla="*/ 17 h 18"/>
                <a:gd name="T8" fmla="*/ 43 w 50"/>
                <a:gd name="T9" fmla="*/ 14 h 18"/>
                <a:gd name="T10" fmla="*/ 49 w 50"/>
                <a:gd name="T11" fmla="*/ 6 h 18"/>
                <a:gd name="T12" fmla="*/ 41 w 5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50" h="18">
                  <a:moveTo>
                    <a:pt x="41" y="0"/>
                  </a:moveTo>
                  <a:cubicBezTo>
                    <a:pt x="7" y="4"/>
                    <a:pt x="7" y="4"/>
                    <a:pt x="7" y="4"/>
                  </a:cubicBezTo>
                  <a:cubicBezTo>
                    <a:pt x="3" y="5"/>
                    <a:pt x="0" y="8"/>
                    <a:pt x="1" y="12"/>
                  </a:cubicBezTo>
                  <a:cubicBezTo>
                    <a:pt x="1" y="15"/>
                    <a:pt x="5" y="18"/>
                    <a:pt x="8" y="17"/>
                  </a:cubicBezTo>
                  <a:cubicBezTo>
                    <a:pt x="43" y="14"/>
                    <a:pt x="43" y="14"/>
                    <a:pt x="43" y="14"/>
                  </a:cubicBezTo>
                  <a:cubicBezTo>
                    <a:pt x="47" y="13"/>
                    <a:pt x="50" y="10"/>
                    <a:pt x="49" y="6"/>
                  </a:cubicBezTo>
                  <a:cubicBezTo>
                    <a:pt x="49" y="3"/>
                    <a:pt x="45"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0" name="Freeform 30"/>
            <p:cNvSpPr>
              <a:spLocks noEditPoints="1"/>
            </p:cNvSpPr>
            <p:nvPr/>
          </p:nvSpPr>
          <p:spPr bwMode="auto">
            <a:xfrm>
              <a:off x="5795" y="2707"/>
              <a:ext cx="119" cy="45"/>
            </a:xfrm>
            <a:custGeom>
              <a:avLst/>
              <a:gdLst>
                <a:gd name="T0" fmla="*/ 8 w 50"/>
                <a:gd name="T1" fmla="*/ 19 h 19"/>
                <a:gd name="T2" fmla="*/ 0 w 50"/>
                <a:gd name="T3" fmla="*/ 13 h 19"/>
                <a:gd name="T4" fmla="*/ 2 w 50"/>
                <a:gd name="T5" fmla="*/ 7 h 19"/>
                <a:gd name="T6" fmla="*/ 7 w 50"/>
                <a:gd name="T7" fmla="*/ 5 h 19"/>
                <a:gd name="T8" fmla="*/ 41 w 50"/>
                <a:gd name="T9" fmla="*/ 1 h 19"/>
                <a:gd name="T10" fmla="*/ 50 w 50"/>
                <a:gd name="T11" fmla="*/ 7 h 19"/>
                <a:gd name="T12" fmla="*/ 48 w 50"/>
                <a:gd name="T13" fmla="*/ 12 h 19"/>
                <a:gd name="T14" fmla="*/ 43 w 50"/>
                <a:gd name="T15" fmla="*/ 15 h 19"/>
                <a:gd name="T16" fmla="*/ 9 w 50"/>
                <a:gd name="T17" fmla="*/ 19 h 19"/>
                <a:gd name="T18" fmla="*/ 8 w 50"/>
                <a:gd name="T19" fmla="*/ 19 h 19"/>
                <a:gd name="T20" fmla="*/ 42 w 50"/>
                <a:gd name="T21" fmla="*/ 2 h 19"/>
                <a:gd name="T22" fmla="*/ 41 w 50"/>
                <a:gd name="T23" fmla="*/ 2 h 19"/>
                <a:gd name="T24" fmla="*/ 7 w 50"/>
                <a:gd name="T25" fmla="*/ 6 h 19"/>
                <a:gd name="T26" fmla="*/ 3 w 50"/>
                <a:gd name="T27" fmla="*/ 8 h 19"/>
                <a:gd name="T28" fmla="*/ 1 w 50"/>
                <a:gd name="T29" fmla="*/ 12 h 19"/>
                <a:gd name="T30" fmla="*/ 8 w 50"/>
                <a:gd name="T31" fmla="*/ 18 h 19"/>
                <a:gd name="T32" fmla="*/ 43 w 50"/>
                <a:gd name="T33" fmla="*/ 14 h 19"/>
                <a:gd name="T34" fmla="*/ 47 w 50"/>
                <a:gd name="T35" fmla="*/ 12 h 19"/>
                <a:gd name="T36" fmla="*/ 49 w 50"/>
                <a:gd name="T37" fmla="*/ 7 h 19"/>
                <a:gd name="T38" fmla="*/ 42 w 50"/>
                <a:gd name="T3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19">
                  <a:moveTo>
                    <a:pt x="8" y="19"/>
                  </a:moveTo>
                  <a:cubicBezTo>
                    <a:pt x="4" y="19"/>
                    <a:pt x="0" y="16"/>
                    <a:pt x="0" y="13"/>
                  </a:cubicBezTo>
                  <a:cubicBezTo>
                    <a:pt x="0" y="11"/>
                    <a:pt x="0" y="9"/>
                    <a:pt x="2" y="7"/>
                  </a:cubicBezTo>
                  <a:cubicBezTo>
                    <a:pt x="3" y="6"/>
                    <a:pt x="5" y="5"/>
                    <a:pt x="7" y="5"/>
                  </a:cubicBezTo>
                  <a:cubicBezTo>
                    <a:pt x="41" y="1"/>
                    <a:pt x="41" y="1"/>
                    <a:pt x="41" y="1"/>
                  </a:cubicBezTo>
                  <a:cubicBezTo>
                    <a:pt x="45" y="0"/>
                    <a:pt x="49" y="3"/>
                    <a:pt x="50" y="7"/>
                  </a:cubicBezTo>
                  <a:cubicBezTo>
                    <a:pt x="50" y="9"/>
                    <a:pt x="49" y="11"/>
                    <a:pt x="48" y="12"/>
                  </a:cubicBezTo>
                  <a:cubicBezTo>
                    <a:pt x="47" y="14"/>
                    <a:pt x="45" y="15"/>
                    <a:pt x="43" y="15"/>
                  </a:cubicBezTo>
                  <a:cubicBezTo>
                    <a:pt x="9" y="19"/>
                    <a:pt x="9" y="19"/>
                    <a:pt x="9" y="19"/>
                  </a:cubicBezTo>
                  <a:cubicBezTo>
                    <a:pt x="8" y="19"/>
                    <a:pt x="8" y="19"/>
                    <a:pt x="8" y="19"/>
                  </a:cubicBezTo>
                  <a:close/>
                  <a:moveTo>
                    <a:pt x="42" y="2"/>
                  </a:moveTo>
                  <a:cubicBezTo>
                    <a:pt x="42" y="2"/>
                    <a:pt x="42" y="2"/>
                    <a:pt x="41" y="2"/>
                  </a:cubicBezTo>
                  <a:cubicBezTo>
                    <a:pt x="7" y="6"/>
                    <a:pt x="7" y="6"/>
                    <a:pt x="7" y="6"/>
                  </a:cubicBezTo>
                  <a:cubicBezTo>
                    <a:pt x="5" y="6"/>
                    <a:pt x="4" y="7"/>
                    <a:pt x="3" y="8"/>
                  </a:cubicBezTo>
                  <a:cubicBezTo>
                    <a:pt x="1" y="9"/>
                    <a:pt x="1" y="11"/>
                    <a:pt x="1" y="12"/>
                  </a:cubicBezTo>
                  <a:cubicBezTo>
                    <a:pt x="2" y="16"/>
                    <a:pt x="5" y="18"/>
                    <a:pt x="8" y="18"/>
                  </a:cubicBezTo>
                  <a:cubicBezTo>
                    <a:pt x="43" y="14"/>
                    <a:pt x="43" y="14"/>
                    <a:pt x="43" y="14"/>
                  </a:cubicBezTo>
                  <a:cubicBezTo>
                    <a:pt x="45" y="14"/>
                    <a:pt x="46" y="13"/>
                    <a:pt x="47" y="12"/>
                  </a:cubicBezTo>
                  <a:cubicBezTo>
                    <a:pt x="48" y="10"/>
                    <a:pt x="49" y="9"/>
                    <a:pt x="49" y="7"/>
                  </a:cubicBezTo>
                  <a:cubicBezTo>
                    <a:pt x="48" y="4"/>
                    <a:pt x="45" y="2"/>
                    <a:pt x="4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1" name="Freeform 31"/>
            <p:cNvSpPr>
              <a:spLocks noEditPoints="1"/>
            </p:cNvSpPr>
            <p:nvPr/>
          </p:nvSpPr>
          <p:spPr bwMode="auto">
            <a:xfrm>
              <a:off x="5676" y="2752"/>
              <a:ext cx="424" cy="371"/>
            </a:xfrm>
            <a:custGeom>
              <a:avLst/>
              <a:gdLst>
                <a:gd name="T0" fmla="*/ 153 w 178"/>
                <a:gd name="T1" fmla="*/ 137 h 155"/>
                <a:gd name="T2" fmla="*/ 157 w 178"/>
                <a:gd name="T3" fmla="*/ 137 h 155"/>
                <a:gd name="T4" fmla="*/ 165 w 178"/>
                <a:gd name="T5" fmla="*/ 138 h 155"/>
                <a:gd name="T6" fmla="*/ 168 w 178"/>
                <a:gd name="T7" fmla="*/ 139 h 155"/>
                <a:gd name="T8" fmla="*/ 176 w 178"/>
                <a:gd name="T9" fmla="*/ 135 h 155"/>
                <a:gd name="T10" fmla="*/ 172 w 178"/>
                <a:gd name="T11" fmla="*/ 128 h 155"/>
                <a:gd name="T12" fmla="*/ 166 w 178"/>
                <a:gd name="T13" fmla="*/ 105 h 155"/>
                <a:gd name="T14" fmla="*/ 134 w 178"/>
                <a:gd name="T15" fmla="*/ 34 h 155"/>
                <a:gd name="T16" fmla="*/ 95 w 178"/>
                <a:gd name="T17" fmla="*/ 2 h 155"/>
                <a:gd name="T18" fmla="*/ 94 w 178"/>
                <a:gd name="T19" fmla="*/ 0 h 155"/>
                <a:gd name="T20" fmla="*/ 58 w 178"/>
                <a:gd name="T21" fmla="*/ 4 h 155"/>
                <a:gd name="T22" fmla="*/ 35 w 178"/>
                <a:gd name="T23" fmla="*/ 37 h 155"/>
                <a:gd name="T24" fmla="*/ 21 w 178"/>
                <a:gd name="T25" fmla="*/ 133 h 155"/>
                <a:gd name="T26" fmla="*/ 15 w 178"/>
                <a:gd name="T27" fmla="*/ 148 h 155"/>
                <a:gd name="T28" fmla="*/ 15 w 178"/>
                <a:gd name="T29" fmla="*/ 153 h 155"/>
                <a:gd name="T30" fmla="*/ 24 w 178"/>
                <a:gd name="T31" fmla="*/ 153 h 155"/>
                <a:gd name="T32" fmla="*/ 36 w 178"/>
                <a:gd name="T33" fmla="*/ 150 h 155"/>
                <a:gd name="T34" fmla="*/ 36 w 178"/>
                <a:gd name="T35" fmla="*/ 150 h 155"/>
                <a:gd name="T36" fmla="*/ 36 w 178"/>
                <a:gd name="T37" fmla="*/ 150 h 155"/>
                <a:gd name="T38" fmla="*/ 68 w 178"/>
                <a:gd name="T39" fmla="*/ 153 h 155"/>
                <a:gd name="T40" fmla="*/ 153 w 178"/>
                <a:gd name="T41" fmla="*/ 137 h 155"/>
                <a:gd name="T42" fmla="*/ 67 w 178"/>
                <a:gd name="T43" fmla="*/ 57 h 155"/>
                <a:gd name="T44" fmla="*/ 81 w 178"/>
                <a:gd name="T45" fmla="*/ 50 h 155"/>
                <a:gd name="T46" fmla="*/ 80 w 178"/>
                <a:gd name="T47" fmla="*/ 42 h 155"/>
                <a:gd name="T48" fmla="*/ 86 w 178"/>
                <a:gd name="T49" fmla="*/ 41 h 155"/>
                <a:gd name="T50" fmla="*/ 88 w 178"/>
                <a:gd name="T51" fmla="*/ 49 h 155"/>
                <a:gd name="T52" fmla="*/ 102 w 178"/>
                <a:gd name="T53" fmla="*/ 50 h 155"/>
                <a:gd name="T54" fmla="*/ 100 w 178"/>
                <a:gd name="T55" fmla="*/ 55 h 155"/>
                <a:gd name="T56" fmla="*/ 75 w 178"/>
                <a:gd name="T57" fmla="*/ 62 h 155"/>
                <a:gd name="T58" fmla="*/ 92 w 178"/>
                <a:gd name="T59" fmla="*/ 70 h 155"/>
                <a:gd name="T60" fmla="*/ 106 w 178"/>
                <a:gd name="T61" fmla="*/ 92 h 155"/>
                <a:gd name="T62" fmla="*/ 93 w 178"/>
                <a:gd name="T63" fmla="*/ 98 h 155"/>
                <a:gd name="T64" fmla="*/ 94 w 178"/>
                <a:gd name="T65" fmla="*/ 106 h 155"/>
                <a:gd name="T66" fmla="*/ 87 w 178"/>
                <a:gd name="T67" fmla="*/ 107 h 155"/>
                <a:gd name="T68" fmla="*/ 86 w 178"/>
                <a:gd name="T69" fmla="*/ 99 h 155"/>
                <a:gd name="T70" fmla="*/ 69 w 178"/>
                <a:gd name="T71" fmla="*/ 97 h 155"/>
                <a:gd name="T72" fmla="*/ 70 w 178"/>
                <a:gd name="T73" fmla="*/ 92 h 155"/>
                <a:gd name="T74" fmla="*/ 97 w 178"/>
                <a:gd name="T75" fmla="*/ 90 h 155"/>
                <a:gd name="T76" fmla="*/ 93 w 178"/>
                <a:gd name="T77" fmla="*/ 78 h 155"/>
                <a:gd name="T78" fmla="*/ 78 w 178"/>
                <a:gd name="T79" fmla="*/ 74 h 155"/>
                <a:gd name="T80" fmla="*/ 67 w 178"/>
                <a:gd name="T81" fmla="*/ 5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155">
                  <a:moveTo>
                    <a:pt x="153" y="137"/>
                  </a:moveTo>
                  <a:cubicBezTo>
                    <a:pt x="153" y="137"/>
                    <a:pt x="154" y="137"/>
                    <a:pt x="157" y="137"/>
                  </a:cubicBezTo>
                  <a:cubicBezTo>
                    <a:pt x="160" y="137"/>
                    <a:pt x="162" y="137"/>
                    <a:pt x="165" y="138"/>
                  </a:cubicBezTo>
                  <a:cubicBezTo>
                    <a:pt x="165" y="138"/>
                    <a:pt x="166" y="139"/>
                    <a:pt x="168" y="139"/>
                  </a:cubicBezTo>
                  <a:cubicBezTo>
                    <a:pt x="172" y="139"/>
                    <a:pt x="174" y="137"/>
                    <a:pt x="176" y="135"/>
                  </a:cubicBezTo>
                  <a:cubicBezTo>
                    <a:pt x="176" y="135"/>
                    <a:pt x="178" y="132"/>
                    <a:pt x="172" y="128"/>
                  </a:cubicBezTo>
                  <a:cubicBezTo>
                    <a:pt x="172" y="128"/>
                    <a:pt x="162" y="123"/>
                    <a:pt x="166" y="105"/>
                  </a:cubicBezTo>
                  <a:cubicBezTo>
                    <a:pt x="166" y="105"/>
                    <a:pt x="171" y="57"/>
                    <a:pt x="134" y="34"/>
                  </a:cubicBezTo>
                  <a:cubicBezTo>
                    <a:pt x="133" y="33"/>
                    <a:pt x="96" y="10"/>
                    <a:pt x="95" y="2"/>
                  </a:cubicBezTo>
                  <a:cubicBezTo>
                    <a:pt x="95" y="2"/>
                    <a:pt x="95" y="1"/>
                    <a:pt x="94" y="0"/>
                  </a:cubicBezTo>
                  <a:cubicBezTo>
                    <a:pt x="58" y="4"/>
                    <a:pt x="58" y="4"/>
                    <a:pt x="58" y="4"/>
                  </a:cubicBezTo>
                  <a:cubicBezTo>
                    <a:pt x="54" y="12"/>
                    <a:pt x="46" y="24"/>
                    <a:pt x="35" y="37"/>
                  </a:cubicBezTo>
                  <a:cubicBezTo>
                    <a:pt x="35" y="37"/>
                    <a:pt x="0" y="78"/>
                    <a:pt x="21" y="133"/>
                  </a:cubicBezTo>
                  <a:cubicBezTo>
                    <a:pt x="21" y="134"/>
                    <a:pt x="22" y="137"/>
                    <a:pt x="15" y="148"/>
                  </a:cubicBezTo>
                  <a:cubicBezTo>
                    <a:pt x="15" y="148"/>
                    <a:pt x="14" y="151"/>
                    <a:pt x="15" y="153"/>
                  </a:cubicBezTo>
                  <a:cubicBezTo>
                    <a:pt x="16" y="155"/>
                    <a:pt x="19" y="155"/>
                    <a:pt x="24" y="153"/>
                  </a:cubicBezTo>
                  <a:cubicBezTo>
                    <a:pt x="24" y="153"/>
                    <a:pt x="28" y="151"/>
                    <a:pt x="36" y="150"/>
                  </a:cubicBezTo>
                  <a:cubicBezTo>
                    <a:pt x="36" y="150"/>
                    <a:pt x="36" y="150"/>
                    <a:pt x="36" y="150"/>
                  </a:cubicBezTo>
                  <a:cubicBezTo>
                    <a:pt x="36" y="150"/>
                    <a:pt x="36" y="150"/>
                    <a:pt x="36" y="150"/>
                  </a:cubicBezTo>
                  <a:cubicBezTo>
                    <a:pt x="36" y="150"/>
                    <a:pt x="49" y="153"/>
                    <a:pt x="68" y="153"/>
                  </a:cubicBezTo>
                  <a:cubicBezTo>
                    <a:pt x="88" y="153"/>
                    <a:pt x="119" y="150"/>
                    <a:pt x="153" y="137"/>
                  </a:cubicBezTo>
                  <a:close/>
                  <a:moveTo>
                    <a:pt x="67" y="57"/>
                  </a:moveTo>
                  <a:cubicBezTo>
                    <a:pt x="67" y="57"/>
                    <a:pt x="69" y="52"/>
                    <a:pt x="81" y="50"/>
                  </a:cubicBezTo>
                  <a:cubicBezTo>
                    <a:pt x="80" y="42"/>
                    <a:pt x="80" y="42"/>
                    <a:pt x="80" y="42"/>
                  </a:cubicBezTo>
                  <a:cubicBezTo>
                    <a:pt x="86" y="41"/>
                    <a:pt x="86" y="41"/>
                    <a:pt x="86" y="41"/>
                  </a:cubicBezTo>
                  <a:cubicBezTo>
                    <a:pt x="88" y="49"/>
                    <a:pt x="88" y="49"/>
                    <a:pt x="88" y="49"/>
                  </a:cubicBezTo>
                  <a:cubicBezTo>
                    <a:pt x="88" y="49"/>
                    <a:pt x="96" y="48"/>
                    <a:pt x="102" y="50"/>
                  </a:cubicBezTo>
                  <a:cubicBezTo>
                    <a:pt x="100" y="55"/>
                    <a:pt x="100" y="55"/>
                    <a:pt x="100" y="55"/>
                  </a:cubicBezTo>
                  <a:cubicBezTo>
                    <a:pt x="100" y="55"/>
                    <a:pt x="78" y="52"/>
                    <a:pt x="75" y="62"/>
                  </a:cubicBezTo>
                  <a:cubicBezTo>
                    <a:pt x="75" y="62"/>
                    <a:pt x="73" y="69"/>
                    <a:pt x="92" y="70"/>
                  </a:cubicBezTo>
                  <a:cubicBezTo>
                    <a:pt x="92" y="70"/>
                    <a:pt x="119" y="73"/>
                    <a:pt x="106" y="92"/>
                  </a:cubicBezTo>
                  <a:cubicBezTo>
                    <a:pt x="106" y="92"/>
                    <a:pt x="102" y="97"/>
                    <a:pt x="93" y="98"/>
                  </a:cubicBezTo>
                  <a:cubicBezTo>
                    <a:pt x="94" y="106"/>
                    <a:pt x="94" y="106"/>
                    <a:pt x="94" y="106"/>
                  </a:cubicBezTo>
                  <a:cubicBezTo>
                    <a:pt x="87" y="107"/>
                    <a:pt x="87" y="107"/>
                    <a:pt x="87" y="107"/>
                  </a:cubicBezTo>
                  <a:cubicBezTo>
                    <a:pt x="86" y="99"/>
                    <a:pt x="86" y="99"/>
                    <a:pt x="86" y="99"/>
                  </a:cubicBezTo>
                  <a:cubicBezTo>
                    <a:pt x="86" y="99"/>
                    <a:pt x="75" y="100"/>
                    <a:pt x="69" y="97"/>
                  </a:cubicBezTo>
                  <a:cubicBezTo>
                    <a:pt x="70" y="92"/>
                    <a:pt x="70" y="92"/>
                    <a:pt x="70" y="92"/>
                  </a:cubicBezTo>
                  <a:cubicBezTo>
                    <a:pt x="70" y="92"/>
                    <a:pt x="84" y="98"/>
                    <a:pt x="97" y="90"/>
                  </a:cubicBezTo>
                  <a:cubicBezTo>
                    <a:pt x="97" y="90"/>
                    <a:pt x="108" y="82"/>
                    <a:pt x="93" y="78"/>
                  </a:cubicBezTo>
                  <a:cubicBezTo>
                    <a:pt x="93" y="78"/>
                    <a:pt x="85" y="76"/>
                    <a:pt x="78" y="74"/>
                  </a:cubicBezTo>
                  <a:cubicBezTo>
                    <a:pt x="78" y="74"/>
                    <a:pt x="60" y="70"/>
                    <a:pt x="67"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2" name="Freeform 32"/>
            <p:cNvSpPr>
              <a:spLocks/>
            </p:cNvSpPr>
            <p:nvPr/>
          </p:nvSpPr>
          <p:spPr bwMode="auto">
            <a:xfrm>
              <a:off x="6433" y="2606"/>
              <a:ext cx="176" cy="108"/>
            </a:xfrm>
            <a:custGeom>
              <a:avLst/>
              <a:gdLst>
                <a:gd name="T0" fmla="*/ 21 w 74"/>
                <a:gd name="T1" fmla="*/ 45 h 45"/>
                <a:gd name="T2" fmla="*/ 60 w 74"/>
                <a:gd name="T3" fmla="*/ 44 h 45"/>
                <a:gd name="T4" fmla="*/ 74 w 74"/>
                <a:gd name="T5" fmla="*/ 15 h 45"/>
                <a:gd name="T6" fmla="*/ 38 w 74"/>
                <a:gd name="T7" fmla="*/ 14 h 45"/>
                <a:gd name="T8" fmla="*/ 23 w 74"/>
                <a:gd name="T9" fmla="*/ 8 h 45"/>
                <a:gd name="T10" fmla="*/ 6 w 74"/>
                <a:gd name="T11" fmla="*/ 17 h 45"/>
                <a:gd name="T12" fmla="*/ 21 w 74"/>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74" h="45">
                  <a:moveTo>
                    <a:pt x="21" y="45"/>
                  </a:moveTo>
                  <a:cubicBezTo>
                    <a:pt x="60" y="44"/>
                    <a:pt x="60" y="44"/>
                    <a:pt x="60" y="44"/>
                  </a:cubicBezTo>
                  <a:cubicBezTo>
                    <a:pt x="62" y="37"/>
                    <a:pt x="66" y="27"/>
                    <a:pt x="74" y="15"/>
                  </a:cubicBezTo>
                  <a:cubicBezTo>
                    <a:pt x="74" y="15"/>
                    <a:pt x="69" y="2"/>
                    <a:pt x="38" y="14"/>
                  </a:cubicBezTo>
                  <a:cubicBezTo>
                    <a:pt x="38" y="14"/>
                    <a:pt x="31" y="13"/>
                    <a:pt x="23" y="8"/>
                  </a:cubicBezTo>
                  <a:cubicBezTo>
                    <a:pt x="23" y="8"/>
                    <a:pt x="0" y="0"/>
                    <a:pt x="6" y="17"/>
                  </a:cubicBezTo>
                  <a:lnTo>
                    <a:pt x="21"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3" name="Freeform 33"/>
            <p:cNvSpPr>
              <a:spLocks noEditPoints="1"/>
            </p:cNvSpPr>
            <p:nvPr/>
          </p:nvSpPr>
          <p:spPr bwMode="auto">
            <a:xfrm>
              <a:off x="6442" y="2621"/>
              <a:ext cx="167" cy="95"/>
            </a:xfrm>
            <a:custGeom>
              <a:avLst/>
              <a:gdLst>
                <a:gd name="T0" fmla="*/ 17 w 70"/>
                <a:gd name="T1" fmla="*/ 40 h 40"/>
                <a:gd name="T2" fmla="*/ 2 w 70"/>
                <a:gd name="T3" fmla="*/ 11 h 40"/>
                <a:gd name="T4" fmla="*/ 2 w 70"/>
                <a:gd name="T5" fmla="*/ 2 h 40"/>
                <a:gd name="T6" fmla="*/ 9 w 70"/>
                <a:gd name="T7" fmla="*/ 0 h 40"/>
                <a:gd name="T8" fmla="*/ 19 w 70"/>
                <a:gd name="T9" fmla="*/ 1 h 40"/>
                <a:gd name="T10" fmla="*/ 19 w 70"/>
                <a:gd name="T11" fmla="*/ 1 h 40"/>
                <a:gd name="T12" fmla="*/ 34 w 70"/>
                <a:gd name="T13" fmla="*/ 8 h 40"/>
                <a:gd name="T14" fmla="*/ 56 w 70"/>
                <a:gd name="T15" fmla="*/ 2 h 40"/>
                <a:gd name="T16" fmla="*/ 70 w 70"/>
                <a:gd name="T17" fmla="*/ 9 h 40"/>
                <a:gd name="T18" fmla="*/ 70 w 70"/>
                <a:gd name="T19" fmla="*/ 9 h 40"/>
                <a:gd name="T20" fmla="*/ 70 w 70"/>
                <a:gd name="T21" fmla="*/ 10 h 40"/>
                <a:gd name="T22" fmla="*/ 56 w 70"/>
                <a:gd name="T23" fmla="*/ 39 h 40"/>
                <a:gd name="T24" fmla="*/ 56 w 70"/>
                <a:gd name="T25" fmla="*/ 39 h 40"/>
                <a:gd name="T26" fmla="*/ 17 w 70"/>
                <a:gd name="T27" fmla="*/ 40 h 40"/>
                <a:gd name="T28" fmla="*/ 9 w 70"/>
                <a:gd name="T29" fmla="*/ 1 h 40"/>
                <a:gd name="T30" fmla="*/ 3 w 70"/>
                <a:gd name="T31" fmla="*/ 3 h 40"/>
                <a:gd name="T32" fmla="*/ 3 w 70"/>
                <a:gd name="T33" fmla="*/ 11 h 40"/>
                <a:gd name="T34" fmla="*/ 17 w 70"/>
                <a:gd name="T35" fmla="*/ 39 h 40"/>
                <a:gd name="T36" fmla="*/ 55 w 70"/>
                <a:gd name="T37" fmla="*/ 38 h 40"/>
                <a:gd name="T38" fmla="*/ 69 w 70"/>
                <a:gd name="T39" fmla="*/ 9 h 40"/>
                <a:gd name="T40" fmla="*/ 56 w 70"/>
                <a:gd name="T41" fmla="*/ 4 h 40"/>
                <a:gd name="T42" fmla="*/ 34 w 70"/>
                <a:gd name="T43" fmla="*/ 9 h 40"/>
                <a:gd name="T44" fmla="*/ 34 w 70"/>
                <a:gd name="T45" fmla="*/ 9 h 40"/>
                <a:gd name="T46" fmla="*/ 34 w 70"/>
                <a:gd name="T47" fmla="*/ 9 h 40"/>
                <a:gd name="T48" fmla="*/ 18 w 70"/>
                <a:gd name="T49" fmla="*/ 2 h 40"/>
                <a:gd name="T50" fmla="*/ 9 w 70"/>
                <a:gd name="T51"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40">
                  <a:moveTo>
                    <a:pt x="17" y="40"/>
                  </a:moveTo>
                  <a:cubicBezTo>
                    <a:pt x="2" y="11"/>
                    <a:pt x="2" y="11"/>
                    <a:pt x="2" y="11"/>
                  </a:cubicBezTo>
                  <a:cubicBezTo>
                    <a:pt x="0" y="7"/>
                    <a:pt x="0" y="4"/>
                    <a:pt x="2" y="2"/>
                  </a:cubicBezTo>
                  <a:cubicBezTo>
                    <a:pt x="3" y="0"/>
                    <a:pt x="5" y="0"/>
                    <a:pt x="9" y="0"/>
                  </a:cubicBezTo>
                  <a:cubicBezTo>
                    <a:pt x="14" y="0"/>
                    <a:pt x="19" y="1"/>
                    <a:pt x="19" y="1"/>
                  </a:cubicBezTo>
                  <a:cubicBezTo>
                    <a:pt x="19" y="1"/>
                    <a:pt x="19" y="1"/>
                    <a:pt x="19" y="1"/>
                  </a:cubicBezTo>
                  <a:cubicBezTo>
                    <a:pt x="26" y="6"/>
                    <a:pt x="33" y="8"/>
                    <a:pt x="34" y="8"/>
                  </a:cubicBezTo>
                  <a:cubicBezTo>
                    <a:pt x="43" y="4"/>
                    <a:pt x="50" y="2"/>
                    <a:pt x="56" y="2"/>
                  </a:cubicBezTo>
                  <a:cubicBezTo>
                    <a:pt x="68" y="2"/>
                    <a:pt x="70" y="9"/>
                    <a:pt x="70" y="9"/>
                  </a:cubicBezTo>
                  <a:cubicBezTo>
                    <a:pt x="70" y="9"/>
                    <a:pt x="70" y="9"/>
                    <a:pt x="70" y="9"/>
                  </a:cubicBezTo>
                  <a:cubicBezTo>
                    <a:pt x="70" y="10"/>
                    <a:pt x="70" y="10"/>
                    <a:pt x="70" y="10"/>
                  </a:cubicBezTo>
                  <a:cubicBezTo>
                    <a:pt x="64" y="20"/>
                    <a:pt x="59" y="30"/>
                    <a:pt x="56" y="39"/>
                  </a:cubicBezTo>
                  <a:cubicBezTo>
                    <a:pt x="56" y="39"/>
                    <a:pt x="56" y="39"/>
                    <a:pt x="56" y="39"/>
                  </a:cubicBezTo>
                  <a:lnTo>
                    <a:pt x="17" y="40"/>
                  </a:lnTo>
                  <a:close/>
                  <a:moveTo>
                    <a:pt x="9" y="1"/>
                  </a:moveTo>
                  <a:cubicBezTo>
                    <a:pt x="6" y="1"/>
                    <a:pt x="4" y="1"/>
                    <a:pt x="3" y="3"/>
                  </a:cubicBezTo>
                  <a:cubicBezTo>
                    <a:pt x="1" y="4"/>
                    <a:pt x="1" y="7"/>
                    <a:pt x="3" y="11"/>
                  </a:cubicBezTo>
                  <a:cubicBezTo>
                    <a:pt x="17" y="39"/>
                    <a:pt x="17" y="39"/>
                    <a:pt x="17" y="39"/>
                  </a:cubicBezTo>
                  <a:cubicBezTo>
                    <a:pt x="55" y="38"/>
                    <a:pt x="55" y="38"/>
                    <a:pt x="55" y="38"/>
                  </a:cubicBezTo>
                  <a:cubicBezTo>
                    <a:pt x="58" y="29"/>
                    <a:pt x="63" y="19"/>
                    <a:pt x="69" y="9"/>
                  </a:cubicBezTo>
                  <a:cubicBezTo>
                    <a:pt x="69" y="8"/>
                    <a:pt x="66" y="4"/>
                    <a:pt x="56" y="4"/>
                  </a:cubicBezTo>
                  <a:cubicBezTo>
                    <a:pt x="50" y="4"/>
                    <a:pt x="43" y="5"/>
                    <a:pt x="34" y="9"/>
                  </a:cubicBezTo>
                  <a:cubicBezTo>
                    <a:pt x="34" y="9"/>
                    <a:pt x="34" y="9"/>
                    <a:pt x="34" y="9"/>
                  </a:cubicBezTo>
                  <a:cubicBezTo>
                    <a:pt x="34" y="9"/>
                    <a:pt x="34" y="9"/>
                    <a:pt x="34" y="9"/>
                  </a:cubicBezTo>
                  <a:cubicBezTo>
                    <a:pt x="33" y="9"/>
                    <a:pt x="27" y="8"/>
                    <a:pt x="18" y="2"/>
                  </a:cubicBezTo>
                  <a:cubicBezTo>
                    <a:pt x="18" y="2"/>
                    <a:pt x="13"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4" name="Freeform 34"/>
            <p:cNvSpPr>
              <a:spLocks/>
            </p:cNvSpPr>
            <p:nvPr/>
          </p:nvSpPr>
          <p:spPr bwMode="auto">
            <a:xfrm>
              <a:off x="6471" y="2721"/>
              <a:ext cx="114" cy="34"/>
            </a:xfrm>
            <a:custGeom>
              <a:avLst/>
              <a:gdLst>
                <a:gd name="T0" fmla="*/ 40 w 48"/>
                <a:gd name="T1" fmla="*/ 0 h 14"/>
                <a:gd name="T2" fmla="*/ 6 w 48"/>
                <a:gd name="T3" fmla="*/ 1 h 14"/>
                <a:gd name="T4" fmla="*/ 0 w 48"/>
                <a:gd name="T5" fmla="*/ 7 h 14"/>
                <a:gd name="T6" fmla="*/ 7 w 48"/>
                <a:gd name="T7" fmla="*/ 14 h 14"/>
                <a:gd name="T8" fmla="*/ 41 w 48"/>
                <a:gd name="T9" fmla="*/ 13 h 14"/>
                <a:gd name="T10" fmla="*/ 48 w 48"/>
                <a:gd name="T11" fmla="*/ 6 h 14"/>
                <a:gd name="T12" fmla="*/ 40 w 4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0" y="0"/>
                  </a:moveTo>
                  <a:cubicBezTo>
                    <a:pt x="6" y="1"/>
                    <a:pt x="6" y="1"/>
                    <a:pt x="6" y="1"/>
                  </a:cubicBezTo>
                  <a:cubicBezTo>
                    <a:pt x="3" y="1"/>
                    <a:pt x="0" y="4"/>
                    <a:pt x="0" y="7"/>
                  </a:cubicBezTo>
                  <a:cubicBezTo>
                    <a:pt x="0" y="11"/>
                    <a:pt x="3" y="14"/>
                    <a:pt x="7" y="14"/>
                  </a:cubicBezTo>
                  <a:cubicBezTo>
                    <a:pt x="41" y="13"/>
                    <a:pt x="41" y="13"/>
                    <a:pt x="41" y="13"/>
                  </a:cubicBezTo>
                  <a:cubicBezTo>
                    <a:pt x="45" y="12"/>
                    <a:pt x="48" y="10"/>
                    <a:pt x="48" y="6"/>
                  </a:cubicBezTo>
                  <a:cubicBezTo>
                    <a:pt x="47" y="2"/>
                    <a:pt x="44"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5" name="Freeform 35"/>
            <p:cNvSpPr>
              <a:spLocks noEditPoints="1"/>
            </p:cNvSpPr>
            <p:nvPr/>
          </p:nvSpPr>
          <p:spPr bwMode="auto">
            <a:xfrm>
              <a:off x="6468" y="2719"/>
              <a:ext cx="117" cy="36"/>
            </a:xfrm>
            <a:custGeom>
              <a:avLst/>
              <a:gdLst>
                <a:gd name="T0" fmla="*/ 8 w 49"/>
                <a:gd name="T1" fmla="*/ 15 h 15"/>
                <a:gd name="T2" fmla="*/ 0 w 49"/>
                <a:gd name="T3" fmla="*/ 8 h 15"/>
                <a:gd name="T4" fmla="*/ 2 w 49"/>
                <a:gd name="T5" fmla="*/ 3 h 15"/>
                <a:gd name="T6" fmla="*/ 7 w 49"/>
                <a:gd name="T7" fmla="*/ 1 h 15"/>
                <a:gd name="T8" fmla="*/ 42 w 49"/>
                <a:gd name="T9" fmla="*/ 0 h 15"/>
                <a:gd name="T10" fmla="*/ 49 w 49"/>
                <a:gd name="T11" fmla="*/ 7 h 15"/>
                <a:gd name="T12" fmla="*/ 42 w 49"/>
                <a:gd name="T13" fmla="*/ 14 h 15"/>
                <a:gd name="T14" fmla="*/ 8 w 49"/>
                <a:gd name="T15" fmla="*/ 15 h 15"/>
                <a:gd name="T16" fmla="*/ 42 w 49"/>
                <a:gd name="T17" fmla="*/ 1 h 15"/>
                <a:gd name="T18" fmla="*/ 41 w 49"/>
                <a:gd name="T19" fmla="*/ 1 h 15"/>
                <a:gd name="T20" fmla="*/ 7 w 49"/>
                <a:gd name="T21" fmla="*/ 2 h 15"/>
                <a:gd name="T22" fmla="*/ 3 w 49"/>
                <a:gd name="T23" fmla="*/ 4 h 15"/>
                <a:gd name="T24" fmla="*/ 1 w 49"/>
                <a:gd name="T25" fmla="*/ 8 h 15"/>
                <a:gd name="T26" fmla="*/ 8 w 49"/>
                <a:gd name="T27" fmla="*/ 14 h 15"/>
                <a:gd name="T28" fmla="*/ 8 w 49"/>
                <a:gd name="T29" fmla="*/ 14 h 15"/>
                <a:gd name="T30" fmla="*/ 42 w 49"/>
                <a:gd name="T31" fmla="*/ 13 h 15"/>
                <a:gd name="T32" fmla="*/ 48 w 49"/>
                <a:gd name="T33" fmla="*/ 7 h 15"/>
                <a:gd name="T34" fmla="*/ 42 w 49"/>
                <a:gd name="T35"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5">
                  <a:moveTo>
                    <a:pt x="8" y="15"/>
                  </a:moveTo>
                  <a:cubicBezTo>
                    <a:pt x="4" y="15"/>
                    <a:pt x="0" y="12"/>
                    <a:pt x="0" y="8"/>
                  </a:cubicBezTo>
                  <a:cubicBezTo>
                    <a:pt x="0" y="6"/>
                    <a:pt x="1" y="5"/>
                    <a:pt x="2" y="3"/>
                  </a:cubicBezTo>
                  <a:cubicBezTo>
                    <a:pt x="4" y="2"/>
                    <a:pt x="5" y="1"/>
                    <a:pt x="7" y="1"/>
                  </a:cubicBezTo>
                  <a:cubicBezTo>
                    <a:pt x="42" y="0"/>
                    <a:pt x="42" y="0"/>
                    <a:pt x="42" y="0"/>
                  </a:cubicBezTo>
                  <a:cubicBezTo>
                    <a:pt x="46" y="0"/>
                    <a:pt x="49" y="3"/>
                    <a:pt x="49" y="7"/>
                  </a:cubicBezTo>
                  <a:cubicBezTo>
                    <a:pt x="49" y="11"/>
                    <a:pt x="46" y="14"/>
                    <a:pt x="42" y="14"/>
                  </a:cubicBezTo>
                  <a:lnTo>
                    <a:pt x="8" y="15"/>
                  </a:lnTo>
                  <a:close/>
                  <a:moveTo>
                    <a:pt x="42" y="1"/>
                  </a:moveTo>
                  <a:cubicBezTo>
                    <a:pt x="41" y="1"/>
                    <a:pt x="41" y="1"/>
                    <a:pt x="41" y="1"/>
                  </a:cubicBezTo>
                  <a:cubicBezTo>
                    <a:pt x="7" y="2"/>
                    <a:pt x="7" y="2"/>
                    <a:pt x="7" y="2"/>
                  </a:cubicBezTo>
                  <a:cubicBezTo>
                    <a:pt x="6" y="2"/>
                    <a:pt x="4" y="3"/>
                    <a:pt x="3" y="4"/>
                  </a:cubicBezTo>
                  <a:cubicBezTo>
                    <a:pt x="2" y="5"/>
                    <a:pt x="1" y="7"/>
                    <a:pt x="1" y="8"/>
                  </a:cubicBezTo>
                  <a:cubicBezTo>
                    <a:pt x="1" y="12"/>
                    <a:pt x="4" y="14"/>
                    <a:pt x="8" y="14"/>
                  </a:cubicBezTo>
                  <a:cubicBezTo>
                    <a:pt x="8" y="14"/>
                    <a:pt x="8" y="14"/>
                    <a:pt x="8" y="14"/>
                  </a:cubicBezTo>
                  <a:cubicBezTo>
                    <a:pt x="42" y="13"/>
                    <a:pt x="42" y="13"/>
                    <a:pt x="42" y="13"/>
                  </a:cubicBezTo>
                  <a:cubicBezTo>
                    <a:pt x="45" y="13"/>
                    <a:pt x="48" y="10"/>
                    <a:pt x="48" y="7"/>
                  </a:cubicBezTo>
                  <a:cubicBezTo>
                    <a:pt x="48" y="4"/>
                    <a:pt x="45" y="1"/>
                    <a:pt x="4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6" name="Freeform 36"/>
            <p:cNvSpPr>
              <a:spLocks noEditPoints="1"/>
            </p:cNvSpPr>
            <p:nvPr/>
          </p:nvSpPr>
          <p:spPr bwMode="auto">
            <a:xfrm>
              <a:off x="6335" y="2762"/>
              <a:ext cx="402" cy="354"/>
            </a:xfrm>
            <a:custGeom>
              <a:avLst/>
              <a:gdLst>
                <a:gd name="T0" fmla="*/ 163 w 169"/>
                <a:gd name="T1" fmla="*/ 131 h 148"/>
                <a:gd name="T2" fmla="*/ 159 w 169"/>
                <a:gd name="T3" fmla="*/ 108 h 148"/>
                <a:gd name="T4" fmla="*/ 135 w 169"/>
                <a:gd name="T5" fmla="*/ 36 h 148"/>
                <a:gd name="T6" fmla="*/ 99 w 169"/>
                <a:gd name="T7" fmla="*/ 2 h 148"/>
                <a:gd name="T8" fmla="*/ 99 w 169"/>
                <a:gd name="T9" fmla="*/ 0 h 148"/>
                <a:gd name="T10" fmla="*/ 63 w 169"/>
                <a:gd name="T11" fmla="*/ 1 h 148"/>
                <a:gd name="T12" fmla="*/ 38 w 169"/>
                <a:gd name="T13" fmla="*/ 31 h 148"/>
                <a:gd name="T14" fmla="*/ 15 w 169"/>
                <a:gd name="T15" fmla="*/ 124 h 148"/>
                <a:gd name="T16" fmla="*/ 8 w 169"/>
                <a:gd name="T17" fmla="*/ 139 h 148"/>
                <a:gd name="T18" fmla="*/ 8 w 169"/>
                <a:gd name="T19" fmla="*/ 139 h 148"/>
                <a:gd name="T20" fmla="*/ 7 w 169"/>
                <a:gd name="T21" fmla="*/ 143 h 148"/>
                <a:gd name="T22" fmla="*/ 16 w 169"/>
                <a:gd name="T23" fmla="*/ 144 h 148"/>
                <a:gd name="T24" fmla="*/ 28 w 169"/>
                <a:gd name="T25" fmla="*/ 142 h 148"/>
                <a:gd name="T26" fmla="*/ 28 w 169"/>
                <a:gd name="T27" fmla="*/ 142 h 148"/>
                <a:gd name="T28" fmla="*/ 29 w 169"/>
                <a:gd name="T29" fmla="*/ 142 h 148"/>
                <a:gd name="T30" fmla="*/ 78 w 169"/>
                <a:gd name="T31" fmla="*/ 148 h 148"/>
                <a:gd name="T32" fmla="*/ 143 w 169"/>
                <a:gd name="T33" fmla="*/ 139 h 148"/>
                <a:gd name="T34" fmla="*/ 155 w 169"/>
                <a:gd name="T35" fmla="*/ 141 h 148"/>
                <a:gd name="T36" fmla="*/ 159 w 169"/>
                <a:gd name="T37" fmla="*/ 142 h 148"/>
                <a:gd name="T38" fmla="*/ 167 w 169"/>
                <a:gd name="T39" fmla="*/ 138 h 148"/>
                <a:gd name="T40" fmla="*/ 163 w 169"/>
                <a:gd name="T41" fmla="*/ 131 h 148"/>
                <a:gd name="T42" fmla="*/ 107 w 169"/>
                <a:gd name="T43" fmla="*/ 101 h 148"/>
                <a:gd name="T44" fmla="*/ 56 w 169"/>
                <a:gd name="T45" fmla="*/ 100 h 148"/>
                <a:gd name="T46" fmla="*/ 56 w 169"/>
                <a:gd name="T47" fmla="*/ 96 h 148"/>
                <a:gd name="T48" fmla="*/ 70 w 169"/>
                <a:gd name="T49" fmla="*/ 79 h 148"/>
                <a:gd name="T50" fmla="*/ 70 w 169"/>
                <a:gd name="T51" fmla="*/ 73 h 148"/>
                <a:gd name="T52" fmla="*/ 57 w 169"/>
                <a:gd name="T53" fmla="*/ 73 h 148"/>
                <a:gd name="T54" fmla="*/ 57 w 169"/>
                <a:gd name="T55" fmla="*/ 67 h 148"/>
                <a:gd name="T56" fmla="*/ 68 w 169"/>
                <a:gd name="T57" fmla="*/ 67 h 148"/>
                <a:gd name="T58" fmla="*/ 67 w 169"/>
                <a:gd name="T59" fmla="*/ 57 h 148"/>
                <a:gd name="T60" fmla="*/ 91 w 169"/>
                <a:gd name="T61" fmla="*/ 39 h 148"/>
                <a:gd name="T62" fmla="*/ 104 w 169"/>
                <a:gd name="T63" fmla="*/ 41 h 148"/>
                <a:gd name="T64" fmla="*/ 102 w 169"/>
                <a:gd name="T65" fmla="*/ 47 h 148"/>
                <a:gd name="T66" fmla="*/ 91 w 169"/>
                <a:gd name="T67" fmla="*/ 45 h 148"/>
                <a:gd name="T68" fmla="*/ 77 w 169"/>
                <a:gd name="T69" fmla="*/ 57 h 148"/>
                <a:gd name="T70" fmla="*/ 79 w 169"/>
                <a:gd name="T71" fmla="*/ 67 h 148"/>
                <a:gd name="T72" fmla="*/ 97 w 169"/>
                <a:gd name="T73" fmla="*/ 67 h 148"/>
                <a:gd name="T74" fmla="*/ 96 w 169"/>
                <a:gd name="T75" fmla="*/ 73 h 148"/>
                <a:gd name="T76" fmla="*/ 80 w 169"/>
                <a:gd name="T77" fmla="*/ 73 h 148"/>
                <a:gd name="T78" fmla="*/ 79 w 169"/>
                <a:gd name="T79" fmla="*/ 83 h 148"/>
                <a:gd name="T80" fmla="*/ 71 w 169"/>
                <a:gd name="T81" fmla="*/ 93 h 148"/>
                <a:gd name="T82" fmla="*/ 71 w 169"/>
                <a:gd name="T83" fmla="*/ 94 h 148"/>
                <a:gd name="T84" fmla="*/ 107 w 169"/>
                <a:gd name="T85" fmla="*/ 94 h 148"/>
                <a:gd name="T86" fmla="*/ 107 w 169"/>
                <a:gd name="T87" fmla="*/ 10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8">
                  <a:moveTo>
                    <a:pt x="163" y="131"/>
                  </a:moveTo>
                  <a:cubicBezTo>
                    <a:pt x="163" y="131"/>
                    <a:pt x="154" y="125"/>
                    <a:pt x="159" y="108"/>
                  </a:cubicBezTo>
                  <a:cubicBezTo>
                    <a:pt x="159" y="108"/>
                    <a:pt x="168" y="62"/>
                    <a:pt x="135" y="36"/>
                  </a:cubicBezTo>
                  <a:cubicBezTo>
                    <a:pt x="133" y="35"/>
                    <a:pt x="100" y="10"/>
                    <a:pt x="99" y="2"/>
                  </a:cubicBezTo>
                  <a:cubicBezTo>
                    <a:pt x="99" y="2"/>
                    <a:pt x="99" y="1"/>
                    <a:pt x="99" y="0"/>
                  </a:cubicBezTo>
                  <a:cubicBezTo>
                    <a:pt x="63" y="1"/>
                    <a:pt x="63" y="1"/>
                    <a:pt x="63" y="1"/>
                  </a:cubicBezTo>
                  <a:cubicBezTo>
                    <a:pt x="58" y="9"/>
                    <a:pt x="50" y="19"/>
                    <a:pt x="38" y="31"/>
                  </a:cubicBezTo>
                  <a:cubicBezTo>
                    <a:pt x="37" y="32"/>
                    <a:pt x="0" y="69"/>
                    <a:pt x="15" y="124"/>
                  </a:cubicBezTo>
                  <a:cubicBezTo>
                    <a:pt x="15" y="125"/>
                    <a:pt x="16" y="128"/>
                    <a:pt x="8" y="139"/>
                  </a:cubicBezTo>
                  <a:cubicBezTo>
                    <a:pt x="8" y="139"/>
                    <a:pt x="8" y="139"/>
                    <a:pt x="8" y="139"/>
                  </a:cubicBezTo>
                  <a:cubicBezTo>
                    <a:pt x="8" y="139"/>
                    <a:pt x="6" y="142"/>
                    <a:pt x="7" y="143"/>
                  </a:cubicBezTo>
                  <a:cubicBezTo>
                    <a:pt x="9" y="145"/>
                    <a:pt x="12" y="145"/>
                    <a:pt x="16" y="144"/>
                  </a:cubicBezTo>
                  <a:cubicBezTo>
                    <a:pt x="16" y="144"/>
                    <a:pt x="21" y="143"/>
                    <a:pt x="28" y="142"/>
                  </a:cubicBezTo>
                  <a:cubicBezTo>
                    <a:pt x="28" y="142"/>
                    <a:pt x="28" y="142"/>
                    <a:pt x="28" y="142"/>
                  </a:cubicBezTo>
                  <a:cubicBezTo>
                    <a:pt x="29" y="142"/>
                    <a:pt x="29" y="142"/>
                    <a:pt x="29" y="142"/>
                  </a:cubicBezTo>
                  <a:cubicBezTo>
                    <a:pt x="29" y="142"/>
                    <a:pt x="48" y="148"/>
                    <a:pt x="78" y="148"/>
                  </a:cubicBezTo>
                  <a:cubicBezTo>
                    <a:pt x="100" y="148"/>
                    <a:pt x="122" y="145"/>
                    <a:pt x="143" y="139"/>
                  </a:cubicBezTo>
                  <a:cubicBezTo>
                    <a:pt x="143" y="139"/>
                    <a:pt x="149" y="138"/>
                    <a:pt x="155" y="141"/>
                  </a:cubicBezTo>
                  <a:cubicBezTo>
                    <a:pt x="155" y="141"/>
                    <a:pt x="157" y="142"/>
                    <a:pt x="159" y="142"/>
                  </a:cubicBezTo>
                  <a:cubicBezTo>
                    <a:pt x="162" y="142"/>
                    <a:pt x="165" y="140"/>
                    <a:pt x="167" y="138"/>
                  </a:cubicBezTo>
                  <a:cubicBezTo>
                    <a:pt x="167" y="138"/>
                    <a:pt x="169" y="135"/>
                    <a:pt x="163" y="131"/>
                  </a:cubicBezTo>
                  <a:close/>
                  <a:moveTo>
                    <a:pt x="107" y="101"/>
                  </a:moveTo>
                  <a:cubicBezTo>
                    <a:pt x="56" y="100"/>
                    <a:pt x="56" y="100"/>
                    <a:pt x="56" y="100"/>
                  </a:cubicBezTo>
                  <a:cubicBezTo>
                    <a:pt x="56" y="96"/>
                    <a:pt x="56" y="96"/>
                    <a:pt x="56" y="96"/>
                  </a:cubicBezTo>
                  <a:cubicBezTo>
                    <a:pt x="64" y="93"/>
                    <a:pt x="70" y="86"/>
                    <a:pt x="70" y="79"/>
                  </a:cubicBezTo>
                  <a:cubicBezTo>
                    <a:pt x="70" y="77"/>
                    <a:pt x="70" y="75"/>
                    <a:pt x="70" y="73"/>
                  </a:cubicBezTo>
                  <a:cubicBezTo>
                    <a:pt x="57" y="73"/>
                    <a:pt x="57" y="73"/>
                    <a:pt x="57" y="73"/>
                  </a:cubicBezTo>
                  <a:cubicBezTo>
                    <a:pt x="57" y="67"/>
                    <a:pt x="57" y="67"/>
                    <a:pt x="57" y="67"/>
                  </a:cubicBezTo>
                  <a:cubicBezTo>
                    <a:pt x="68" y="67"/>
                    <a:pt x="68" y="67"/>
                    <a:pt x="68" y="67"/>
                  </a:cubicBezTo>
                  <a:cubicBezTo>
                    <a:pt x="68" y="64"/>
                    <a:pt x="67" y="61"/>
                    <a:pt x="67" y="57"/>
                  </a:cubicBezTo>
                  <a:cubicBezTo>
                    <a:pt x="67" y="46"/>
                    <a:pt x="77" y="39"/>
                    <a:pt x="91" y="39"/>
                  </a:cubicBezTo>
                  <a:cubicBezTo>
                    <a:pt x="97" y="39"/>
                    <a:pt x="102" y="40"/>
                    <a:pt x="104" y="41"/>
                  </a:cubicBezTo>
                  <a:cubicBezTo>
                    <a:pt x="102" y="47"/>
                    <a:pt x="102" y="47"/>
                    <a:pt x="102" y="47"/>
                  </a:cubicBezTo>
                  <a:cubicBezTo>
                    <a:pt x="100" y="46"/>
                    <a:pt x="96" y="45"/>
                    <a:pt x="91" y="45"/>
                  </a:cubicBezTo>
                  <a:cubicBezTo>
                    <a:pt x="81" y="45"/>
                    <a:pt x="77" y="50"/>
                    <a:pt x="77" y="57"/>
                  </a:cubicBezTo>
                  <a:cubicBezTo>
                    <a:pt x="77" y="61"/>
                    <a:pt x="78" y="64"/>
                    <a:pt x="79" y="67"/>
                  </a:cubicBezTo>
                  <a:cubicBezTo>
                    <a:pt x="97" y="67"/>
                    <a:pt x="97" y="67"/>
                    <a:pt x="97" y="67"/>
                  </a:cubicBezTo>
                  <a:cubicBezTo>
                    <a:pt x="96" y="73"/>
                    <a:pt x="96" y="73"/>
                    <a:pt x="96" y="73"/>
                  </a:cubicBezTo>
                  <a:cubicBezTo>
                    <a:pt x="80" y="73"/>
                    <a:pt x="80" y="73"/>
                    <a:pt x="80" y="73"/>
                  </a:cubicBezTo>
                  <a:cubicBezTo>
                    <a:pt x="80" y="76"/>
                    <a:pt x="80" y="80"/>
                    <a:pt x="79" y="83"/>
                  </a:cubicBezTo>
                  <a:cubicBezTo>
                    <a:pt x="78" y="87"/>
                    <a:pt x="75" y="91"/>
                    <a:pt x="71" y="93"/>
                  </a:cubicBezTo>
                  <a:cubicBezTo>
                    <a:pt x="71" y="94"/>
                    <a:pt x="71" y="94"/>
                    <a:pt x="71" y="94"/>
                  </a:cubicBezTo>
                  <a:cubicBezTo>
                    <a:pt x="107" y="94"/>
                    <a:pt x="107" y="94"/>
                    <a:pt x="107" y="94"/>
                  </a:cubicBezTo>
                  <a:lnTo>
                    <a:pt x="10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7" name="Freeform 37"/>
            <p:cNvSpPr>
              <a:spLocks/>
            </p:cNvSpPr>
            <p:nvPr/>
          </p:nvSpPr>
          <p:spPr bwMode="auto">
            <a:xfrm>
              <a:off x="6147" y="2633"/>
              <a:ext cx="129" cy="81"/>
            </a:xfrm>
            <a:custGeom>
              <a:avLst/>
              <a:gdLst>
                <a:gd name="T0" fmla="*/ 14 w 54"/>
                <a:gd name="T1" fmla="*/ 34 h 34"/>
                <a:gd name="T2" fmla="*/ 43 w 54"/>
                <a:gd name="T3" fmla="*/ 34 h 34"/>
                <a:gd name="T4" fmla="*/ 54 w 54"/>
                <a:gd name="T5" fmla="*/ 13 h 34"/>
                <a:gd name="T6" fmla="*/ 28 w 54"/>
                <a:gd name="T7" fmla="*/ 12 h 34"/>
                <a:gd name="T8" fmla="*/ 16 w 54"/>
                <a:gd name="T9" fmla="*/ 6 h 34"/>
                <a:gd name="T10" fmla="*/ 4 w 54"/>
                <a:gd name="T11" fmla="*/ 13 h 34"/>
                <a:gd name="T12" fmla="*/ 14 w 5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54" h="34">
                  <a:moveTo>
                    <a:pt x="14" y="34"/>
                  </a:moveTo>
                  <a:cubicBezTo>
                    <a:pt x="43" y="34"/>
                    <a:pt x="43" y="34"/>
                    <a:pt x="43" y="34"/>
                  </a:cubicBezTo>
                  <a:cubicBezTo>
                    <a:pt x="45" y="29"/>
                    <a:pt x="48" y="22"/>
                    <a:pt x="54" y="13"/>
                  </a:cubicBezTo>
                  <a:cubicBezTo>
                    <a:pt x="54" y="13"/>
                    <a:pt x="51" y="3"/>
                    <a:pt x="28" y="12"/>
                  </a:cubicBezTo>
                  <a:cubicBezTo>
                    <a:pt x="28" y="12"/>
                    <a:pt x="22" y="11"/>
                    <a:pt x="16" y="6"/>
                  </a:cubicBezTo>
                  <a:cubicBezTo>
                    <a:pt x="16" y="6"/>
                    <a:pt x="0" y="0"/>
                    <a:pt x="4" y="13"/>
                  </a:cubicBezTo>
                  <a:lnTo>
                    <a:pt x="14"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8" name="Freeform 38"/>
            <p:cNvSpPr>
              <a:spLocks noEditPoints="1"/>
            </p:cNvSpPr>
            <p:nvPr/>
          </p:nvSpPr>
          <p:spPr bwMode="auto">
            <a:xfrm>
              <a:off x="6152" y="2642"/>
              <a:ext cx="126" cy="74"/>
            </a:xfrm>
            <a:custGeom>
              <a:avLst/>
              <a:gdLst>
                <a:gd name="T0" fmla="*/ 12 w 53"/>
                <a:gd name="T1" fmla="*/ 31 h 31"/>
                <a:gd name="T2" fmla="*/ 1 w 53"/>
                <a:gd name="T3" fmla="*/ 9 h 31"/>
                <a:gd name="T4" fmla="*/ 2 w 53"/>
                <a:gd name="T5" fmla="*/ 2 h 31"/>
                <a:gd name="T6" fmla="*/ 7 w 53"/>
                <a:gd name="T7" fmla="*/ 0 h 31"/>
                <a:gd name="T8" fmla="*/ 15 w 53"/>
                <a:gd name="T9" fmla="*/ 2 h 31"/>
                <a:gd name="T10" fmla="*/ 15 w 53"/>
                <a:gd name="T11" fmla="*/ 2 h 31"/>
                <a:gd name="T12" fmla="*/ 25 w 53"/>
                <a:gd name="T13" fmla="*/ 7 h 31"/>
                <a:gd name="T14" fmla="*/ 42 w 53"/>
                <a:gd name="T15" fmla="*/ 3 h 31"/>
                <a:gd name="T16" fmla="*/ 53 w 53"/>
                <a:gd name="T17" fmla="*/ 9 h 31"/>
                <a:gd name="T18" fmla="*/ 53 w 53"/>
                <a:gd name="T19" fmla="*/ 9 h 31"/>
                <a:gd name="T20" fmla="*/ 53 w 53"/>
                <a:gd name="T21" fmla="*/ 9 h 31"/>
                <a:gd name="T22" fmla="*/ 42 w 53"/>
                <a:gd name="T23" fmla="*/ 31 h 31"/>
                <a:gd name="T24" fmla="*/ 42 w 53"/>
                <a:gd name="T25" fmla="*/ 31 h 31"/>
                <a:gd name="T26" fmla="*/ 12 w 53"/>
                <a:gd name="T27" fmla="*/ 31 h 31"/>
                <a:gd name="T28" fmla="*/ 7 w 53"/>
                <a:gd name="T29" fmla="*/ 1 h 31"/>
                <a:gd name="T30" fmla="*/ 2 w 53"/>
                <a:gd name="T31" fmla="*/ 3 h 31"/>
                <a:gd name="T32" fmla="*/ 2 w 53"/>
                <a:gd name="T33" fmla="*/ 9 h 31"/>
                <a:gd name="T34" fmla="*/ 13 w 53"/>
                <a:gd name="T35" fmla="*/ 30 h 31"/>
                <a:gd name="T36" fmla="*/ 41 w 53"/>
                <a:gd name="T37" fmla="*/ 30 h 31"/>
                <a:gd name="T38" fmla="*/ 52 w 53"/>
                <a:gd name="T39" fmla="*/ 9 h 31"/>
                <a:gd name="T40" fmla="*/ 42 w 53"/>
                <a:gd name="T41" fmla="*/ 4 h 31"/>
                <a:gd name="T42" fmla="*/ 26 w 53"/>
                <a:gd name="T43" fmla="*/ 8 h 31"/>
                <a:gd name="T44" fmla="*/ 26 w 53"/>
                <a:gd name="T45" fmla="*/ 8 h 31"/>
                <a:gd name="T46" fmla="*/ 25 w 53"/>
                <a:gd name="T47" fmla="*/ 8 h 31"/>
                <a:gd name="T48" fmla="*/ 14 w 53"/>
                <a:gd name="T49" fmla="*/ 3 h 31"/>
                <a:gd name="T50" fmla="*/ 7 w 53"/>
                <a:gd name="T51"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 h="31">
                  <a:moveTo>
                    <a:pt x="12" y="31"/>
                  </a:moveTo>
                  <a:cubicBezTo>
                    <a:pt x="1" y="9"/>
                    <a:pt x="1" y="9"/>
                    <a:pt x="1" y="9"/>
                  </a:cubicBezTo>
                  <a:cubicBezTo>
                    <a:pt x="0" y="6"/>
                    <a:pt x="0" y="4"/>
                    <a:pt x="2" y="2"/>
                  </a:cubicBezTo>
                  <a:cubicBezTo>
                    <a:pt x="3" y="1"/>
                    <a:pt x="4" y="0"/>
                    <a:pt x="7" y="0"/>
                  </a:cubicBezTo>
                  <a:cubicBezTo>
                    <a:pt x="10" y="0"/>
                    <a:pt x="14" y="2"/>
                    <a:pt x="15" y="2"/>
                  </a:cubicBezTo>
                  <a:cubicBezTo>
                    <a:pt x="15" y="2"/>
                    <a:pt x="15" y="2"/>
                    <a:pt x="15" y="2"/>
                  </a:cubicBezTo>
                  <a:cubicBezTo>
                    <a:pt x="20" y="6"/>
                    <a:pt x="25" y="7"/>
                    <a:pt x="25" y="7"/>
                  </a:cubicBezTo>
                  <a:cubicBezTo>
                    <a:pt x="32" y="5"/>
                    <a:pt x="37" y="3"/>
                    <a:pt x="42" y="3"/>
                  </a:cubicBezTo>
                  <a:cubicBezTo>
                    <a:pt x="51" y="3"/>
                    <a:pt x="53" y="9"/>
                    <a:pt x="53" y="9"/>
                  </a:cubicBezTo>
                  <a:cubicBezTo>
                    <a:pt x="53" y="9"/>
                    <a:pt x="53" y="9"/>
                    <a:pt x="53" y="9"/>
                  </a:cubicBezTo>
                  <a:cubicBezTo>
                    <a:pt x="53" y="9"/>
                    <a:pt x="53" y="9"/>
                    <a:pt x="53" y="9"/>
                  </a:cubicBezTo>
                  <a:cubicBezTo>
                    <a:pt x="48" y="17"/>
                    <a:pt x="44" y="24"/>
                    <a:pt x="42" y="31"/>
                  </a:cubicBezTo>
                  <a:cubicBezTo>
                    <a:pt x="42" y="31"/>
                    <a:pt x="42" y="31"/>
                    <a:pt x="42" y="31"/>
                  </a:cubicBezTo>
                  <a:lnTo>
                    <a:pt x="12" y="31"/>
                  </a:lnTo>
                  <a:close/>
                  <a:moveTo>
                    <a:pt x="7" y="1"/>
                  </a:moveTo>
                  <a:cubicBezTo>
                    <a:pt x="5" y="1"/>
                    <a:pt x="3" y="2"/>
                    <a:pt x="2" y="3"/>
                  </a:cubicBezTo>
                  <a:cubicBezTo>
                    <a:pt x="1" y="4"/>
                    <a:pt x="1" y="6"/>
                    <a:pt x="2" y="9"/>
                  </a:cubicBezTo>
                  <a:cubicBezTo>
                    <a:pt x="13" y="30"/>
                    <a:pt x="13" y="30"/>
                    <a:pt x="13" y="30"/>
                  </a:cubicBezTo>
                  <a:cubicBezTo>
                    <a:pt x="41" y="30"/>
                    <a:pt x="41" y="30"/>
                    <a:pt x="41" y="30"/>
                  </a:cubicBezTo>
                  <a:cubicBezTo>
                    <a:pt x="43" y="23"/>
                    <a:pt x="47" y="16"/>
                    <a:pt x="52" y="9"/>
                  </a:cubicBezTo>
                  <a:cubicBezTo>
                    <a:pt x="51" y="8"/>
                    <a:pt x="49" y="4"/>
                    <a:pt x="42" y="4"/>
                  </a:cubicBezTo>
                  <a:cubicBezTo>
                    <a:pt x="37" y="4"/>
                    <a:pt x="32" y="6"/>
                    <a:pt x="26" y="8"/>
                  </a:cubicBezTo>
                  <a:cubicBezTo>
                    <a:pt x="26" y="8"/>
                    <a:pt x="26" y="8"/>
                    <a:pt x="26" y="8"/>
                  </a:cubicBezTo>
                  <a:cubicBezTo>
                    <a:pt x="25" y="8"/>
                    <a:pt x="25" y="8"/>
                    <a:pt x="25" y="8"/>
                  </a:cubicBezTo>
                  <a:cubicBezTo>
                    <a:pt x="25" y="8"/>
                    <a:pt x="20" y="7"/>
                    <a:pt x="14" y="3"/>
                  </a:cubicBezTo>
                  <a:cubicBezTo>
                    <a:pt x="14" y="3"/>
                    <a:pt x="10" y="1"/>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9" name="Freeform 39"/>
            <p:cNvSpPr>
              <a:spLocks/>
            </p:cNvSpPr>
            <p:nvPr/>
          </p:nvSpPr>
          <p:spPr bwMode="auto">
            <a:xfrm>
              <a:off x="6171" y="2721"/>
              <a:ext cx="86" cy="24"/>
            </a:xfrm>
            <a:custGeom>
              <a:avLst/>
              <a:gdLst>
                <a:gd name="T0" fmla="*/ 31 w 36"/>
                <a:gd name="T1" fmla="*/ 0 h 10"/>
                <a:gd name="T2" fmla="*/ 5 w 36"/>
                <a:gd name="T3" fmla="*/ 0 h 10"/>
                <a:gd name="T4" fmla="*/ 0 w 36"/>
                <a:gd name="T5" fmla="*/ 5 h 10"/>
                <a:gd name="T6" fmla="*/ 5 w 36"/>
                <a:gd name="T7" fmla="*/ 10 h 10"/>
                <a:gd name="T8" fmla="*/ 31 w 36"/>
                <a:gd name="T9" fmla="*/ 10 h 10"/>
                <a:gd name="T10" fmla="*/ 36 w 36"/>
                <a:gd name="T11" fmla="*/ 5 h 10"/>
                <a:gd name="T12" fmla="*/ 31 w 3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6" h="10">
                  <a:moveTo>
                    <a:pt x="31" y="0"/>
                  </a:moveTo>
                  <a:cubicBezTo>
                    <a:pt x="5" y="0"/>
                    <a:pt x="5" y="0"/>
                    <a:pt x="5" y="0"/>
                  </a:cubicBezTo>
                  <a:cubicBezTo>
                    <a:pt x="2" y="0"/>
                    <a:pt x="0" y="2"/>
                    <a:pt x="0" y="5"/>
                  </a:cubicBezTo>
                  <a:cubicBezTo>
                    <a:pt x="0" y="7"/>
                    <a:pt x="2" y="10"/>
                    <a:pt x="5" y="10"/>
                  </a:cubicBezTo>
                  <a:cubicBezTo>
                    <a:pt x="31" y="10"/>
                    <a:pt x="31" y="10"/>
                    <a:pt x="31" y="10"/>
                  </a:cubicBezTo>
                  <a:cubicBezTo>
                    <a:pt x="34" y="10"/>
                    <a:pt x="36" y="7"/>
                    <a:pt x="36" y="5"/>
                  </a:cubicBezTo>
                  <a:cubicBezTo>
                    <a:pt x="36" y="2"/>
                    <a:pt x="34" y="0"/>
                    <a:pt x="3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0" name="Freeform 40"/>
            <p:cNvSpPr>
              <a:spLocks noEditPoints="1"/>
            </p:cNvSpPr>
            <p:nvPr/>
          </p:nvSpPr>
          <p:spPr bwMode="auto">
            <a:xfrm>
              <a:off x="6171" y="2719"/>
              <a:ext cx="86" cy="26"/>
            </a:xfrm>
            <a:custGeom>
              <a:avLst/>
              <a:gdLst>
                <a:gd name="T0" fmla="*/ 5 w 36"/>
                <a:gd name="T1" fmla="*/ 11 h 11"/>
                <a:gd name="T2" fmla="*/ 0 w 36"/>
                <a:gd name="T3" fmla="*/ 6 h 11"/>
                <a:gd name="T4" fmla="*/ 1 w 36"/>
                <a:gd name="T5" fmla="*/ 2 h 11"/>
                <a:gd name="T6" fmla="*/ 5 w 36"/>
                <a:gd name="T7" fmla="*/ 0 h 11"/>
                <a:gd name="T8" fmla="*/ 31 w 36"/>
                <a:gd name="T9" fmla="*/ 0 h 11"/>
                <a:gd name="T10" fmla="*/ 36 w 36"/>
                <a:gd name="T11" fmla="*/ 6 h 11"/>
                <a:gd name="T12" fmla="*/ 31 w 36"/>
                <a:gd name="T13" fmla="*/ 11 h 11"/>
                <a:gd name="T14" fmla="*/ 5 w 36"/>
                <a:gd name="T15" fmla="*/ 11 h 11"/>
                <a:gd name="T16" fmla="*/ 31 w 36"/>
                <a:gd name="T17" fmla="*/ 1 h 11"/>
                <a:gd name="T18" fmla="*/ 5 w 36"/>
                <a:gd name="T19" fmla="*/ 1 h 11"/>
                <a:gd name="T20" fmla="*/ 2 w 36"/>
                <a:gd name="T21" fmla="*/ 3 h 11"/>
                <a:gd name="T22" fmla="*/ 1 w 36"/>
                <a:gd name="T23" fmla="*/ 6 h 11"/>
                <a:gd name="T24" fmla="*/ 5 w 36"/>
                <a:gd name="T25" fmla="*/ 10 h 11"/>
                <a:gd name="T26" fmla="*/ 5 w 36"/>
                <a:gd name="T27" fmla="*/ 11 h 11"/>
                <a:gd name="T28" fmla="*/ 5 w 36"/>
                <a:gd name="T29" fmla="*/ 10 h 11"/>
                <a:gd name="T30" fmla="*/ 31 w 36"/>
                <a:gd name="T31" fmla="*/ 10 h 11"/>
                <a:gd name="T32" fmla="*/ 35 w 36"/>
                <a:gd name="T33" fmla="*/ 6 h 11"/>
                <a:gd name="T34" fmla="*/ 31 w 36"/>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11">
                  <a:moveTo>
                    <a:pt x="5" y="11"/>
                  </a:moveTo>
                  <a:cubicBezTo>
                    <a:pt x="2" y="11"/>
                    <a:pt x="0" y="9"/>
                    <a:pt x="0" y="6"/>
                  </a:cubicBezTo>
                  <a:cubicBezTo>
                    <a:pt x="0" y="4"/>
                    <a:pt x="0" y="3"/>
                    <a:pt x="1" y="2"/>
                  </a:cubicBezTo>
                  <a:cubicBezTo>
                    <a:pt x="2" y="1"/>
                    <a:pt x="4" y="0"/>
                    <a:pt x="5" y="0"/>
                  </a:cubicBezTo>
                  <a:cubicBezTo>
                    <a:pt x="31" y="0"/>
                    <a:pt x="31" y="0"/>
                    <a:pt x="31" y="0"/>
                  </a:cubicBezTo>
                  <a:cubicBezTo>
                    <a:pt x="34" y="0"/>
                    <a:pt x="36" y="3"/>
                    <a:pt x="36" y="6"/>
                  </a:cubicBezTo>
                  <a:cubicBezTo>
                    <a:pt x="36" y="9"/>
                    <a:pt x="34" y="11"/>
                    <a:pt x="31" y="11"/>
                  </a:cubicBezTo>
                  <a:lnTo>
                    <a:pt x="5" y="11"/>
                  </a:lnTo>
                  <a:close/>
                  <a:moveTo>
                    <a:pt x="31" y="1"/>
                  </a:moveTo>
                  <a:cubicBezTo>
                    <a:pt x="5" y="1"/>
                    <a:pt x="5" y="1"/>
                    <a:pt x="5" y="1"/>
                  </a:cubicBezTo>
                  <a:cubicBezTo>
                    <a:pt x="4" y="1"/>
                    <a:pt x="3" y="2"/>
                    <a:pt x="2" y="3"/>
                  </a:cubicBezTo>
                  <a:cubicBezTo>
                    <a:pt x="1" y="3"/>
                    <a:pt x="1" y="5"/>
                    <a:pt x="1" y="6"/>
                  </a:cubicBezTo>
                  <a:cubicBezTo>
                    <a:pt x="1" y="8"/>
                    <a:pt x="3" y="10"/>
                    <a:pt x="5" y="10"/>
                  </a:cubicBezTo>
                  <a:cubicBezTo>
                    <a:pt x="5" y="11"/>
                    <a:pt x="5" y="11"/>
                    <a:pt x="5" y="11"/>
                  </a:cubicBezTo>
                  <a:cubicBezTo>
                    <a:pt x="5" y="10"/>
                    <a:pt x="5" y="10"/>
                    <a:pt x="5" y="10"/>
                  </a:cubicBezTo>
                  <a:cubicBezTo>
                    <a:pt x="31" y="10"/>
                    <a:pt x="31" y="10"/>
                    <a:pt x="31" y="10"/>
                  </a:cubicBezTo>
                  <a:cubicBezTo>
                    <a:pt x="33" y="10"/>
                    <a:pt x="35" y="8"/>
                    <a:pt x="35" y="6"/>
                  </a:cubicBezTo>
                  <a:cubicBezTo>
                    <a:pt x="35" y="3"/>
                    <a:pt x="33" y="1"/>
                    <a:pt x="3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1" name="Freeform 41"/>
            <p:cNvSpPr>
              <a:spLocks noEditPoints="1"/>
            </p:cNvSpPr>
            <p:nvPr/>
          </p:nvSpPr>
          <p:spPr bwMode="auto">
            <a:xfrm>
              <a:off x="6066" y="2752"/>
              <a:ext cx="300" cy="264"/>
            </a:xfrm>
            <a:custGeom>
              <a:avLst/>
              <a:gdLst>
                <a:gd name="T0" fmla="*/ 120 w 126"/>
                <a:gd name="T1" fmla="*/ 99 h 110"/>
                <a:gd name="T2" fmla="*/ 118 w 126"/>
                <a:gd name="T3" fmla="*/ 82 h 110"/>
                <a:gd name="T4" fmla="*/ 101 w 126"/>
                <a:gd name="T5" fmla="*/ 28 h 110"/>
                <a:gd name="T6" fmla="*/ 76 w 126"/>
                <a:gd name="T7" fmla="*/ 2 h 110"/>
                <a:gd name="T8" fmla="*/ 75 w 126"/>
                <a:gd name="T9" fmla="*/ 0 h 110"/>
                <a:gd name="T10" fmla="*/ 48 w 126"/>
                <a:gd name="T11" fmla="*/ 0 h 110"/>
                <a:gd name="T12" fmla="*/ 29 w 126"/>
                <a:gd name="T13" fmla="*/ 22 h 110"/>
                <a:gd name="T14" fmla="*/ 10 w 126"/>
                <a:gd name="T15" fmla="*/ 91 h 110"/>
                <a:gd name="T16" fmla="*/ 4 w 126"/>
                <a:gd name="T17" fmla="*/ 102 h 110"/>
                <a:gd name="T18" fmla="*/ 4 w 126"/>
                <a:gd name="T19" fmla="*/ 105 h 110"/>
                <a:gd name="T20" fmla="*/ 10 w 126"/>
                <a:gd name="T21" fmla="*/ 106 h 110"/>
                <a:gd name="T22" fmla="*/ 19 w 126"/>
                <a:gd name="T23" fmla="*/ 105 h 110"/>
                <a:gd name="T24" fmla="*/ 19 w 126"/>
                <a:gd name="T25" fmla="*/ 105 h 110"/>
                <a:gd name="T26" fmla="*/ 20 w 126"/>
                <a:gd name="T27" fmla="*/ 105 h 110"/>
                <a:gd name="T28" fmla="*/ 61 w 126"/>
                <a:gd name="T29" fmla="*/ 110 h 110"/>
                <a:gd name="T30" fmla="*/ 105 w 126"/>
                <a:gd name="T31" fmla="*/ 104 h 110"/>
                <a:gd name="T32" fmla="*/ 107 w 126"/>
                <a:gd name="T33" fmla="*/ 104 h 110"/>
                <a:gd name="T34" fmla="*/ 114 w 126"/>
                <a:gd name="T35" fmla="*/ 106 h 110"/>
                <a:gd name="T36" fmla="*/ 118 w 126"/>
                <a:gd name="T37" fmla="*/ 107 h 110"/>
                <a:gd name="T38" fmla="*/ 123 w 126"/>
                <a:gd name="T39" fmla="*/ 104 h 110"/>
                <a:gd name="T40" fmla="*/ 120 w 126"/>
                <a:gd name="T41" fmla="*/ 99 h 110"/>
                <a:gd name="T42" fmla="*/ 81 w 126"/>
                <a:gd name="T43" fmla="*/ 55 h 110"/>
                <a:gd name="T44" fmla="*/ 81 w 126"/>
                <a:gd name="T45" fmla="*/ 58 h 110"/>
                <a:gd name="T46" fmla="*/ 53 w 126"/>
                <a:gd name="T47" fmla="*/ 57 h 110"/>
                <a:gd name="T48" fmla="*/ 53 w 126"/>
                <a:gd name="T49" fmla="*/ 62 h 110"/>
                <a:gd name="T50" fmla="*/ 81 w 126"/>
                <a:gd name="T51" fmla="*/ 62 h 110"/>
                <a:gd name="T52" fmla="*/ 81 w 126"/>
                <a:gd name="T53" fmla="*/ 66 h 110"/>
                <a:gd name="T54" fmla="*/ 53 w 126"/>
                <a:gd name="T55" fmla="*/ 65 h 110"/>
                <a:gd name="T56" fmla="*/ 67 w 126"/>
                <a:gd name="T57" fmla="*/ 80 h 110"/>
                <a:gd name="T58" fmla="*/ 83 w 126"/>
                <a:gd name="T59" fmla="*/ 78 h 110"/>
                <a:gd name="T60" fmla="*/ 85 w 126"/>
                <a:gd name="T61" fmla="*/ 83 h 110"/>
                <a:gd name="T62" fmla="*/ 54 w 126"/>
                <a:gd name="T63" fmla="*/ 81 h 110"/>
                <a:gd name="T64" fmla="*/ 45 w 126"/>
                <a:gd name="T65" fmla="*/ 65 h 110"/>
                <a:gd name="T66" fmla="*/ 38 w 126"/>
                <a:gd name="T67" fmla="*/ 65 h 110"/>
                <a:gd name="T68" fmla="*/ 39 w 126"/>
                <a:gd name="T69" fmla="*/ 61 h 110"/>
                <a:gd name="T70" fmla="*/ 44 w 126"/>
                <a:gd name="T71" fmla="*/ 61 h 110"/>
                <a:gd name="T72" fmla="*/ 45 w 126"/>
                <a:gd name="T73" fmla="*/ 58 h 110"/>
                <a:gd name="T74" fmla="*/ 39 w 126"/>
                <a:gd name="T75" fmla="*/ 57 h 110"/>
                <a:gd name="T76" fmla="*/ 39 w 126"/>
                <a:gd name="T77" fmla="*/ 53 h 110"/>
                <a:gd name="T78" fmla="*/ 45 w 126"/>
                <a:gd name="T79" fmla="*/ 53 h 110"/>
                <a:gd name="T80" fmla="*/ 67 w 126"/>
                <a:gd name="T81" fmla="*/ 35 h 110"/>
                <a:gd name="T82" fmla="*/ 86 w 126"/>
                <a:gd name="T83" fmla="*/ 38 h 110"/>
                <a:gd name="T84" fmla="*/ 83 w 126"/>
                <a:gd name="T85" fmla="*/ 43 h 110"/>
                <a:gd name="T86" fmla="*/ 54 w 126"/>
                <a:gd name="T87" fmla="*/ 54 h 110"/>
                <a:gd name="T88" fmla="*/ 81 w 126"/>
                <a:gd name="T89"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10">
                  <a:moveTo>
                    <a:pt x="120" y="99"/>
                  </a:moveTo>
                  <a:cubicBezTo>
                    <a:pt x="120" y="99"/>
                    <a:pt x="114" y="94"/>
                    <a:pt x="118" y="82"/>
                  </a:cubicBezTo>
                  <a:cubicBezTo>
                    <a:pt x="118" y="82"/>
                    <a:pt x="126" y="48"/>
                    <a:pt x="101" y="28"/>
                  </a:cubicBezTo>
                  <a:cubicBezTo>
                    <a:pt x="99" y="26"/>
                    <a:pt x="76" y="7"/>
                    <a:pt x="76" y="2"/>
                  </a:cubicBezTo>
                  <a:cubicBezTo>
                    <a:pt x="76" y="1"/>
                    <a:pt x="75" y="1"/>
                    <a:pt x="75" y="0"/>
                  </a:cubicBezTo>
                  <a:cubicBezTo>
                    <a:pt x="48" y="0"/>
                    <a:pt x="48" y="0"/>
                    <a:pt x="48" y="0"/>
                  </a:cubicBezTo>
                  <a:cubicBezTo>
                    <a:pt x="45" y="6"/>
                    <a:pt x="38" y="13"/>
                    <a:pt x="29" y="22"/>
                  </a:cubicBezTo>
                  <a:cubicBezTo>
                    <a:pt x="29" y="22"/>
                    <a:pt x="0" y="49"/>
                    <a:pt x="10" y="91"/>
                  </a:cubicBezTo>
                  <a:cubicBezTo>
                    <a:pt x="10" y="92"/>
                    <a:pt x="10" y="94"/>
                    <a:pt x="4" y="102"/>
                  </a:cubicBezTo>
                  <a:cubicBezTo>
                    <a:pt x="4" y="102"/>
                    <a:pt x="3" y="104"/>
                    <a:pt x="4" y="105"/>
                  </a:cubicBezTo>
                  <a:cubicBezTo>
                    <a:pt x="5" y="106"/>
                    <a:pt x="7" y="107"/>
                    <a:pt x="10" y="106"/>
                  </a:cubicBezTo>
                  <a:cubicBezTo>
                    <a:pt x="10" y="106"/>
                    <a:pt x="14" y="105"/>
                    <a:pt x="19" y="105"/>
                  </a:cubicBezTo>
                  <a:cubicBezTo>
                    <a:pt x="19" y="105"/>
                    <a:pt x="19" y="105"/>
                    <a:pt x="19" y="105"/>
                  </a:cubicBezTo>
                  <a:cubicBezTo>
                    <a:pt x="20" y="105"/>
                    <a:pt x="20" y="105"/>
                    <a:pt x="20" y="105"/>
                  </a:cubicBezTo>
                  <a:cubicBezTo>
                    <a:pt x="20" y="105"/>
                    <a:pt x="36" y="110"/>
                    <a:pt x="61" y="110"/>
                  </a:cubicBezTo>
                  <a:cubicBezTo>
                    <a:pt x="76" y="110"/>
                    <a:pt x="91" y="108"/>
                    <a:pt x="105" y="104"/>
                  </a:cubicBezTo>
                  <a:cubicBezTo>
                    <a:pt x="105" y="104"/>
                    <a:pt x="106" y="104"/>
                    <a:pt x="107" y="104"/>
                  </a:cubicBezTo>
                  <a:cubicBezTo>
                    <a:pt x="109" y="104"/>
                    <a:pt x="112" y="105"/>
                    <a:pt x="114" y="106"/>
                  </a:cubicBezTo>
                  <a:cubicBezTo>
                    <a:pt x="114" y="106"/>
                    <a:pt x="116" y="107"/>
                    <a:pt x="118" y="107"/>
                  </a:cubicBezTo>
                  <a:cubicBezTo>
                    <a:pt x="119" y="107"/>
                    <a:pt x="121" y="106"/>
                    <a:pt x="123" y="104"/>
                  </a:cubicBezTo>
                  <a:cubicBezTo>
                    <a:pt x="123" y="104"/>
                    <a:pt x="125" y="102"/>
                    <a:pt x="120" y="99"/>
                  </a:cubicBezTo>
                  <a:close/>
                  <a:moveTo>
                    <a:pt x="81" y="55"/>
                  </a:moveTo>
                  <a:cubicBezTo>
                    <a:pt x="81" y="58"/>
                    <a:pt x="81" y="58"/>
                    <a:pt x="81" y="58"/>
                  </a:cubicBezTo>
                  <a:cubicBezTo>
                    <a:pt x="53" y="57"/>
                    <a:pt x="53" y="57"/>
                    <a:pt x="53" y="57"/>
                  </a:cubicBezTo>
                  <a:cubicBezTo>
                    <a:pt x="53" y="57"/>
                    <a:pt x="52" y="61"/>
                    <a:pt x="53" y="62"/>
                  </a:cubicBezTo>
                  <a:cubicBezTo>
                    <a:pt x="81" y="62"/>
                    <a:pt x="81" y="62"/>
                    <a:pt x="81" y="62"/>
                  </a:cubicBezTo>
                  <a:cubicBezTo>
                    <a:pt x="81" y="66"/>
                    <a:pt x="81" y="66"/>
                    <a:pt x="81" y="66"/>
                  </a:cubicBezTo>
                  <a:cubicBezTo>
                    <a:pt x="53" y="65"/>
                    <a:pt x="53" y="65"/>
                    <a:pt x="53" y="65"/>
                  </a:cubicBezTo>
                  <a:cubicBezTo>
                    <a:pt x="53" y="65"/>
                    <a:pt x="54" y="78"/>
                    <a:pt x="67" y="80"/>
                  </a:cubicBezTo>
                  <a:cubicBezTo>
                    <a:pt x="67" y="80"/>
                    <a:pt x="76" y="82"/>
                    <a:pt x="83" y="78"/>
                  </a:cubicBezTo>
                  <a:cubicBezTo>
                    <a:pt x="85" y="83"/>
                    <a:pt x="85" y="83"/>
                    <a:pt x="85" y="83"/>
                  </a:cubicBezTo>
                  <a:cubicBezTo>
                    <a:pt x="85" y="83"/>
                    <a:pt x="71" y="91"/>
                    <a:pt x="54" y="81"/>
                  </a:cubicBezTo>
                  <a:cubicBezTo>
                    <a:pt x="54" y="81"/>
                    <a:pt x="46" y="76"/>
                    <a:pt x="45" y="65"/>
                  </a:cubicBezTo>
                  <a:cubicBezTo>
                    <a:pt x="38" y="65"/>
                    <a:pt x="38" y="65"/>
                    <a:pt x="38" y="65"/>
                  </a:cubicBezTo>
                  <a:cubicBezTo>
                    <a:pt x="39" y="61"/>
                    <a:pt x="39" y="61"/>
                    <a:pt x="39" y="61"/>
                  </a:cubicBezTo>
                  <a:cubicBezTo>
                    <a:pt x="44" y="61"/>
                    <a:pt x="44" y="61"/>
                    <a:pt x="44" y="61"/>
                  </a:cubicBezTo>
                  <a:cubicBezTo>
                    <a:pt x="44" y="61"/>
                    <a:pt x="44" y="60"/>
                    <a:pt x="45" y="58"/>
                  </a:cubicBezTo>
                  <a:cubicBezTo>
                    <a:pt x="39" y="57"/>
                    <a:pt x="39" y="57"/>
                    <a:pt x="39" y="57"/>
                  </a:cubicBezTo>
                  <a:cubicBezTo>
                    <a:pt x="39" y="53"/>
                    <a:pt x="39" y="53"/>
                    <a:pt x="39" y="53"/>
                  </a:cubicBezTo>
                  <a:cubicBezTo>
                    <a:pt x="45" y="53"/>
                    <a:pt x="45" y="53"/>
                    <a:pt x="45" y="53"/>
                  </a:cubicBezTo>
                  <a:cubicBezTo>
                    <a:pt x="45" y="53"/>
                    <a:pt x="48" y="37"/>
                    <a:pt x="67" y="35"/>
                  </a:cubicBezTo>
                  <a:cubicBezTo>
                    <a:pt x="67" y="35"/>
                    <a:pt x="81" y="33"/>
                    <a:pt x="86" y="38"/>
                  </a:cubicBezTo>
                  <a:cubicBezTo>
                    <a:pt x="83" y="43"/>
                    <a:pt x="83" y="43"/>
                    <a:pt x="83" y="43"/>
                  </a:cubicBezTo>
                  <a:cubicBezTo>
                    <a:pt x="83" y="43"/>
                    <a:pt x="61" y="33"/>
                    <a:pt x="54" y="54"/>
                  </a:cubicBezTo>
                  <a:lnTo>
                    <a:pt x="81"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92" name="Freeform 108"/>
          <p:cNvSpPr>
            <a:spLocks noEditPoints="1"/>
          </p:cNvSpPr>
          <p:nvPr/>
        </p:nvSpPr>
        <p:spPr bwMode="auto">
          <a:xfrm>
            <a:off x="9798659" y="2698189"/>
            <a:ext cx="367976" cy="369300"/>
          </a:xfrm>
          <a:custGeom>
            <a:avLst/>
            <a:gdLst>
              <a:gd name="T0" fmla="*/ 97 w 115"/>
              <a:gd name="T1" fmla="*/ 48 h 115"/>
              <a:gd name="T2" fmla="*/ 91 w 115"/>
              <a:gd name="T3" fmla="*/ 41 h 115"/>
              <a:gd name="T4" fmla="*/ 102 w 115"/>
              <a:gd name="T5" fmla="*/ 26 h 115"/>
              <a:gd name="T6" fmla="*/ 94 w 115"/>
              <a:gd name="T7" fmla="*/ 13 h 115"/>
              <a:gd name="T8" fmla="*/ 79 w 115"/>
              <a:gd name="T9" fmla="*/ 23 h 115"/>
              <a:gd name="T10" fmla="*/ 70 w 115"/>
              <a:gd name="T11" fmla="*/ 22 h 115"/>
              <a:gd name="T12" fmla="*/ 67 w 115"/>
              <a:gd name="T13" fmla="*/ 3 h 115"/>
              <a:gd name="T14" fmla="*/ 52 w 115"/>
              <a:gd name="T15" fmla="*/ 0 h 115"/>
              <a:gd name="T16" fmla="*/ 48 w 115"/>
              <a:gd name="T17" fmla="*/ 18 h 115"/>
              <a:gd name="T18" fmla="*/ 41 w 115"/>
              <a:gd name="T19" fmla="*/ 24 h 115"/>
              <a:gd name="T20" fmla="*/ 26 w 115"/>
              <a:gd name="T21" fmla="*/ 13 h 115"/>
              <a:gd name="T22" fmla="*/ 13 w 115"/>
              <a:gd name="T23" fmla="*/ 21 h 115"/>
              <a:gd name="T24" fmla="*/ 23 w 115"/>
              <a:gd name="T25" fmla="*/ 36 h 115"/>
              <a:gd name="T26" fmla="*/ 22 w 115"/>
              <a:gd name="T27" fmla="*/ 45 h 115"/>
              <a:gd name="T28" fmla="*/ 4 w 115"/>
              <a:gd name="T29" fmla="*/ 48 h 115"/>
              <a:gd name="T30" fmla="*/ 0 w 115"/>
              <a:gd name="T31" fmla="*/ 63 h 115"/>
              <a:gd name="T32" fmla="*/ 18 w 115"/>
              <a:gd name="T33" fmla="*/ 66 h 115"/>
              <a:gd name="T34" fmla="*/ 24 w 115"/>
              <a:gd name="T35" fmla="*/ 73 h 115"/>
              <a:gd name="T36" fmla="*/ 13 w 115"/>
              <a:gd name="T37" fmla="*/ 89 h 115"/>
              <a:gd name="T38" fmla="*/ 21 w 115"/>
              <a:gd name="T39" fmla="*/ 102 h 115"/>
              <a:gd name="T40" fmla="*/ 36 w 115"/>
              <a:gd name="T41" fmla="*/ 92 h 115"/>
              <a:gd name="T42" fmla="*/ 45 w 115"/>
              <a:gd name="T43" fmla="*/ 92 h 115"/>
              <a:gd name="T44" fmla="*/ 48 w 115"/>
              <a:gd name="T45" fmla="*/ 111 h 115"/>
              <a:gd name="T46" fmla="*/ 63 w 115"/>
              <a:gd name="T47" fmla="*/ 115 h 115"/>
              <a:gd name="T48" fmla="*/ 67 w 115"/>
              <a:gd name="T49" fmla="*/ 97 h 115"/>
              <a:gd name="T50" fmla="*/ 74 w 115"/>
              <a:gd name="T51" fmla="*/ 91 h 115"/>
              <a:gd name="T52" fmla="*/ 89 w 115"/>
              <a:gd name="T53" fmla="*/ 102 h 115"/>
              <a:gd name="T54" fmla="*/ 102 w 115"/>
              <a:gd name="T55" fmla="*/ 94 h 115"/>
              <a:gd name="T56" fmla="*/ 92 w 115"/>
              <a:gd name="T57" fmla="*/ 79 h 115"/>
              <a:gd name="T58" fmla="*/ 93 w 115"/>
              <a:gd name="T59" fmla="*/ 70 h 115"/>
              <a:gd name="T60" fmla="*/ 112 w 115"/>
              <a:gd name="T61" fmla="*/ 66 h 115"/>
              <a:gd name="T62" fmla="*/ 115 w 115"/>
              <a:gd name="T63" fmla="*/ 52 h 115"/>
              <a:gd name="T64" fmla="*/ 58 w 115"/>
              <a:gd name="T65" fmla="*/ 79 h 115"/>
              <a:gd name="T66" fmla="*/ 58 w 115"/>
              <a:gd name="T67" fmla="*/ 36 h 115"/>
              <a:gd name="T68" fmla="*/ 58 w 115"/>
              <a:gd name="T69" fmla="*/ 79 h 115"/>
              <a:gd name="T70" fmla="*/ 49 w 115"/>
              <a:gd name="T71" fmla="*/ 57 h 115"/>
              <a:gd name="T72" fmla="*/ 67 w 115"/>
              <a:gd name="T73"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115">
                <a:moveTo>
                  <a:pt x="112" y="48"/>
                </a:moveTo>
                <a:cubicBezTo>
                  <a:pt x="97" y="48"/>
                  <a:pt x="97" y="48"/>
                  <a:pt x="97" y="48"/>
                </a:cubicBezTo>
                <a:cubicBezTo>
                  <a:pt x="95" y="48"/>
                  <a:pt x="93" y="47"/>
                  <a:pt x="93" y="45"/>
                </a:cubicBezTo>
                <a:cubicBezTo>
                  <a:pt x="91" y="41"/>
                  <a:pt x="91" y="41"/>
                  <a:pt x="91" y="41"/>
                </a:cubicBezTo>
                <a:cubicBezTo>
                  <a:pt x="90" y="40"/>
                  <a:pt x="91" y="37"/>
                  <a:pt x="92" y="36"/>
                </a:cubicBezTo>
                <a:cubicBezTo>
                  <a:pt x="102" y="26"/>
                  <a:pt x="102" y="26"/>
                  <a:pt x="102" y="26"/>
                </a:cubicBezTo>
                <a:cubicBezTo>
                  <a:pt x="104" y="24"/>
                  <a:pt x="104" y="22"/>
                  <a:pt x="102" y="21"/>
                </a:cubicBezTo>
                <a:cubicBezTo>
                  <a:pt x="94" y="13"/>
                  <a:pt x="94" y="13"/>
                  <a:pt x="94" y="13"/>
                </a:cubicBezTo>
                <a:cubicBezTo>
                  <a:pt x="93" y="11"/>
                  <a:pt x="91" y="11"/>
                  <a:pt x="89" y="13"/>
                </a:cubicBezTo>
                <a:cubicBezTo>
                  <a:pt x="79" y="23"/>
                  <a:pt x="79" y="23"/>
                  <a:pt x="79" y="23"/>
                </a:cubicBezTo>
                <a:cubicBezTo>
                  <a:pt x="78" y="24"/>
                  <a:pt x="75" y="25"/>
                  <a:pt x="74" y="24"/>
                </a:cubicBezTo>
                <a:cubicBezTo>
                  <a:pt x="70" y="22"/>
                  <a:pt x="70" y="22"/>
                  <a:pt x="70" y="22"/>
                </a:cubicBezTo>
                <a:cubicBezTo>
                  <a:pt x="68" y="22"/>
                  <a:pt x="67" y="20"/>
                  <a:pt x="67" y="18"/>
                </a:cubicBezTo>
                <a:cubicBezTo>
                  <a:pt x="67" y="3"/>
                  <a:pt x="67" y="3"/>
                  <a:pt x="67" y="3"/>
                </a:cubicBezTo>
                <a:cubicBezTo>
                  <a:pt x="67" y="1"/>
                  <a:pt x="65" y="0"/>
                  <a:pt x="63" y="0"/>
                </a:cubicBezTo>
                <a:cubicBezTo>
                  <a:pt x="52" y="0"/>
                  <a:pt x="52" y="0"/>
                  <a:pt x="52" y="0"/>
                </a:cubicBezTo>
                <a:cubicBezTo>
                  <a:pt x="50" y="0"/>
                  <a:pt x="48" y="1"/>
                  <a:pt x="48" y="3"/>
                </a:cubicBezTo>
                <a:cubicBezTo>
                  <a:pt x="48" y="18"/>
                  <a:pt x="48" y="18"/>
                  <a:pt x="48" y="18"/>
                </a:cubicBezTo>
                <a:cubicBezTo>
                  <a:pt x="48" y="20"/>
                  <a:pt x="47" y="22"/>
                  <a:pt x="45" y="22"/>
                </a:cubicBezTo>
                <a:cubicBezTo>
                  <a:pt x="41" y="24"/>
                  <a:pt x="41" y="24"/>
                  <a:pt x="41" y="24"/>
                </a:cubicBezTo>
                <a:cubicBezTo>
                  <a:pt x="40" y="25"/>
                  <a:pt x="37" y="24"/>
                  <a:pt x="36" y="23"/>
                </a:cubicBezTo>
                <a:cubicBezTo>
                  <a:pt x="26" y="13"/>
                  <a:pt x="26" y="13"/>
                  <a:pt x="26" y="13"/>
                </a:cubicBezTo>
                <a:cubicBezTo>
                  <a:pt x="25" y="11"/>
                  <a:pt x="22" y="11"/>
                  <a:pt x="21" y="13"/>
                </a:cubicBezTo>
                <a:cubicBezTo>
                  <a:pt x="13" y="21"/>
                  <a:pt x="13" y="21"/>
                  <a:pt x="13" y="21"/>
                </a:cubicBezTo>
                <a:cubicBezTo>
                  <a:pt x="12" y="22"/>
                  <a:pt x="12" y="24"/>
                  <a:pt x="13" y="26"/>
                </a:cubicBezTo>
                <a:cubicBezTo>
                  <a:pt x="23" y="36"/>
                  <a:pt x="23" y="36"/>
                  <a:pt x="23" y="36"/>
                </a:cubicBezTo>
                <a:cubicBezTo>
                  <a:pt x="24" y="37"/>
                  <a:pt x="25" y="40"/>
                  <a:pt x="24" y="41"/>
                </a:cubicBezTo>
                <a:cubicBezTo>
                  <a:pt x="22" y="45"/>
                  <a:pt x="22" y="45"/>
                  <a:pt x="22" y="45"/>
                </a:cubicBezTo>
                <a:cubicBezTo>
                  <a:pt x="22" y="47"/>
                  <a:pt x="20" y="48"/>
                  <a:pt x="18" y="48"/>
                </a:cubicBezTo>
                <a:cubicBezTo>
                  <a:pt x="4" y="48"/>
                  <a:pt x="4" y="48"/>
                  <a:pt x="4" y="48"/>
                </a:cubicBezTo>
                <a:cubicBezTo>
                  <a:pt x="2" y="48"/>
                  <a:pt x="0" y="50"/>
                  <a:pt x="0" y="52"/>
                </a:cubicBezTo>
                <a:cubicBezTo>
                  <a:pt x="0" y="63"/>
                  <a:pt x="0" y="63"/>
                  <a:pt x="0" y="63"/>
                </a:cubicBezTo>
                <a:cubicBezTo>
                  <a:pt x="0" y="65"/>
                  <a:pt x="2" y="66"/>
                  <a:pt x="4" y="66"/>
                </a:cubicBezTo>
                <a:cubicBezTo>
                  <a:pt x="18" y="66"/>
                  <a:pt x="18" y="66"/>
                  <a:pt x="18" y="66"/>
                </a:cubicBezTo>
                <a:cubicBezTo>
                  <a:pt x="20" y="66"/>
                  <a:pt x="22" y="68"/>
                  <a:pt x="22" y="70"/>
                </a:cubicBezTo>
                <a:cubicBezTo>
                  <a:pt x="24" y="73"/>
                  <a:pt x="24" y="73"/>
                  <a:pt x="24" y="73"/>
                </a:cubicBezTo>
                <a:cubicBezTo>
                  <a:pt x="25" y="75"/>
                  <a:pt x="24" y="78"/>
                  <a:pt x="23" y="79"/>
                </a:cubicBezTo>
                <a:cubicBezTo>
                  <a:pt x="13" y="89"/>
                  <a:pt x="13" y="89"/>
                  <a:pt x="13" y="89"/>
                </a:cubicBezTo>
                <a:cubicBezTo>
                  <a:pt x="12" y="90"/>
                  <a:pt x="12" y="93"/>
                  <a:pt x="13" y="94"/>
                </a:cubicBezTo>
                <a:cubicBezTo>
                  <a:pt x="21" y="102"/>
                  <a:pt x="21" y="102"/>
                  <a:pt x="21" y="102"/>
                </a:cubicBezTo>
                <a:cubicBezTo>
                  <a:pt x="22" y="103"/>
                  <a:pt x="25" y="103"/>
                  <a:pt x="26" y="102"/>
                </a:cubicBezTo>
                <a:cubicBezTo>
                  <a:pt x="36" y="92"/>
                  <a:pt x="36" y="92"/>
                  <a:pt x="36" y="92"/>
                </a:cubicBezTo>
                <a:cubicBezTo>
                  <a:pt x="37" y="90"/>
                  <a:pt x="40" y="90"/>
                  <a:pt x="41" y="91"/>
                </a:cubicBezTo>
                <a:cubicBezTo>
                  <a:pt x="45" y="92"/>
                  <a:pt x="45" y="92"/>
                  <a:pt x="45" y="92"/>
                </a:cubicBezTo>
                <a:cubicBezTo>
                  <a:pt x="47" y="93"/>
                  <a:pt x="48" y="95"/>
                  <a:pt x="48" y="97"/>
                </a:cubicBezTo>
                <a:cubicBezTo>
                  <a:pt x="48" y="111"/>
                  <a:pt x="48" y="111"/>
                  <a:pt x="48" y="111"/>
                </a:cubicBezTo>
                <a:cubicBezTo>
                  <a:pt x="48" y="113"/>
                  <a:pt x="50" y="115"/>
                  <a:pt x="52" y="115"/>
                </a:cubicBezTo>
                <a:cubicBezTo>
                  <a:pt x="63" y="115"/>
                  <a:pt x="63" y="115"/>
                  <a:pt x="63" y="115"/>
                </a:cubicBezTo>
                <a:cubicBezTo>
                  <a:pt x="65" y="115"/>
                  <a:pt x="67" y="113"/>
                  <a:pt x="67" y="111"/>
                </a:cubicBezTo>
                <a:cubicBezTo>
                  <a:pt x="67" y="97"/>
                  <a:pt x="67" y="97"/>
                  <a:pt x="67" y="97"/>
                </a:cubicBezTo>
                <a:cubicBezTo>
                  <a:pt x="67" y="95"/>
                  <a:pt x="68" y="93"/>
                  <a:pt x="70" y="92"/>
                </a:cubicBezTo>
                <a:cubicBezTo>
                  <a:pt x="74" y="91"/>
                  <a:pt x="74" y="91"/>
                  <a:pt x="74" y="91"/>
                </a:cubicBezTo>
                <a:cubicBezTo>
                  <a:pt x="75" y="90"/>
                  <a:pt x="78" y="90"/>
                  <a:pt x="79" y="92"/>
                </a:cubicBezTo>
                <a:cubicBezTo>
                  <a:pt x="89" y="102"/>
                  <a:pt x="89" y="102"/>
                  <a:pt x="89" y="102"/>
                </a:cubicBezTo>
                <a:cubicBezTo>
                  <a:pt x="91" y="103"/>
                  <a:pt x="93" y="103"/>
                  <a:pt x="94" y="102"/>
                </a:cubicBezTo>
                <a:cubicBezTo>
                  <a:pt x="102" y="94"/>
                  <a:pt x="102" y="94"/>
                  <a:pt x="102" y="94"/>
                </a:cubicBezTo>
                <a:cubicBezTo>
                  <a:pt x="104" y="93"/>
                  <a:pt x="104" y="90"/>
                  <a:pt x="102" y="89"/>
                </a:cubicBezTo>
                <a:cubicBezTo>
                  <a:pt x="92" y="79"/>
                  <a:pt x="92" y="79"/>
                  <a:pt x="92" y="79"/>
                </a:cubicBezTo>
                <a:cubicBezTo>
                  <a:pt x="91" y="78"/>
                  <a:pt x="90" y="75"/>
                  <a:pt x="91" y="73"/>
                </a:cubicBezTo>
                <a:cubicBezTo>
                  <a:pt x="93" y="70"/>
                  <a:pt x="93" y="70"/>
                  <a:pt x="93" y="70"/>
                </a:cubicBezTo>
                <a:cubicBezTo>
                  <a:pt x="93" y="68"/>
                  <a:pt x="95" y="66"/>
                  <a:pt x="97" y="66"/>
                </a:cubicBezTo>
                <a:cubicBezTo>
                  <a:pt x="112" y="66"/>
                  <a:pt x="112" y="66"/>
                  <a:pt x="112" y="66"/>
                </a:cubicBezTo>
                <a:cubicBezTo>
                  <a:pt x="113" y="66"/>
                  <a:pt x="115" y="65"/>
                  <a:pt x="115" y="63"/>
                </a:cubicBezTo>
                <a:cubicBezTo>
                  <a:pt x="115" y="52"/>
                  <a:pt x="115" y="52"/>
                  <a:pt x="115" y="52"/>
                </a:cubicBezTo>
                <a:cubicBezTo>
                  <a:pt x="115" y="50"/>
                  <a:pt x="113" y="48"/>
                  <a:pt x="112" y="48"/>
                </a:cubicBezTo>
                <a:close/>
                <a:moveTo>
                  <a:pt x="58" y="79"/>
                </a:moveTo>
                <a:cubicBezTo>
                  <a:pt x="46" y="79"/>
                  <a:pt x="36" y="69"/>
                  <a:pt x="36" y="57"/>
                </a:cubicBezTo>
                <a:cubicBezTo>
                  <a:pt x="36" y="46"/>
                  <a:pt x="46" y="36"/>
                  <a:pt x="58" y="36"/>
                </a:cubicBezTo>
                <a:cubicBezTo>
                  <a:pt x="69" y="36"/>
                  <a:pt x="79" y="46"/>
                  <a:pt x="79" y="57"/>
                </a:cubicBezTo>
                <a:cubicBezTo>
                  <a:pt x="79" y="69"/>
                  <a:pt x="69" y="79"/>
                  <a:pt x="58" y="79"/>
                </a:cubicBezTo>
                <a:close/>
                <a:moveTo>
                  <a:pt x="58" y="48"/>
                </a:moveTo>
                <a:cubicBezTo>
                  <a:pt x="53" y="48"/>
                  <a:pt x="49" y="52"/>
                  <a:pt x="49" y="57"/>
                </a:cubicBezTo>
                <a:cubicBezTo>
                  <a:pt x="49" y="62"/>
                  <a:pt x="53" y="66"/>
                  <a:pt x="58" y="66"/>
                </a:cubicBezTo>
                <a:cubicBezTo>
                  <a:pt x="63" y="66"/>
                  <a:pt x="67" y="62"/>
                  <a:pt x="67" y="57"/>
                </a:cubicBezTo>
                <a:cubicBezTo>
                  <a:pt x="67" y="52"/>
                  <a:pt x="63" y="48"/>
                  <a:pt x="58" y="48"/>
                </a:cubicBezTo>
                <a:close/>
              </a:path>
            </a:pathLst>
          </a:custGeom>
          <a:solidFill>
            <a:srgbClr val="663A77"/>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3" name="文本框 92"/>
          <p:cNvSpPr txBox="1"/>
          <p:nvPr/>
        </p:nvSpPr>
        <p:spPr>
          <a:xfrm>
            <a:off x="1451172" y="4496430"/>
            <a:ext cx="1517256" cy="600164"/>
          </a:xfrm>
          <a:prstGeom prst="rect">
            <a:avLst/>
          </a:prstGeom>
          <a:noFill/>
        </p:spPr>
        <p:txBody>
          <a:bodyPr wrap="square" rtlCol="0">
            <a:spAutoFit/>
          </a:bodyPr>
          <a:lstStyle/>
          <a:p>
            <a:pPr algn="just"/>
            <a:r>
              <a:rPr lang="zh-CN" altLang="en-US" sz="11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1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1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1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1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sp>
        <p:nvSpPr>
          <p:cNvPr id="94" name="文本框 93"/>
          <p:cNvSpPr txBox="1"/>
          <p:nvPr/>
        </p:nvSpPr>
        <p:spPr>
          <a:xfrm>
            <a:off x="3400622" y="4496430"/>
            <a:ext cx="1517256" cy="600164"/>
          </a:xfrm>
          <a:prstGeom prst="rect">
            <a:avLst/>
          </a:prstGeom>
          <a:noFill/>
        </p:spPr>
        <p:txBody>
          <a:bodyPr wrap="square" rtlCol="0">
            <a:spAutoFit/>
          </a:bodyPr>
          <a:lstStyle/>
          <a:p>
            <a:pPr algn="just"/>
            <a:r>
              <a:rPr lang="zh-CN" altLang="en-US" sz="11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1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1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1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1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sp>
        <p:nvSpPr>
          <p:cNvPr id="95" name="文本框 94"/>
          <p:cNvSpPr txBox="1"/>
          <p:nvPr/>
        </p:nvSpPr>
        <p:spPr>
          <a:xfrm>
            <a:off x="5350072" y="4496430"/>
            <a:ext cx="1517256" cy="600164"/>
          </a:xfrm>
          <a:prstGeom prst="rect">
            <a:avLst/>
          </a:prstGeom>
          <a:noFill/>
        </p:spPr>
        <p:txBody>
          <a:bodyPr wrap="square" rtlCol="0">
            <a:spAutoFit/>
          </a:bodyPr>
          <a:lstStyle/>
          <a:p>
            <a:pPr algn="just"/>
            <a:r>
              <a:rPr lang="zh-CN" altLang="en-US" sz="11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1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1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1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1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sp>
        <p:nvSpPr>
          <p:cNvPr id="96" name="文本框 95"/>
          <p:cNvSpPr txBox="1"/>
          <p:nvPr/>
        </p:nvSpPr>
        <p:spPr>
          <a:xfrm>
            <a:off x="7299522" y="4496430"/>
            <a:ext cx="1517256" cy="600164"/>
          </a:xfrm>
          <a:prstGeom prst="rect">
            <a:avLst/>
          </a:prstGeom>
          <a:noFill/>
        </p:spPr>
        <p:txBody>
          <a:bodyPr wrap="square" rtlCol="0">
            <a:spAutoFit/>
          </a:bodyPr>
          <a:lstStyle/>
          <a:p>
            <a:pPr algn="just"/>
            <a:r>
              <a:rPr lang="zh-CN" altLang="en-US" sz="11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1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1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1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1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sp>
        <p:nvSpPr>
          <p:cNvPr id="97" name="文本框 96"/>
          <p:cNvSpPr txBox="1"/>
          <p:nvPr/>
        </p:nvSpPr>
        <p:spPr>
          <a:xfrm>
            <a:off x="9248972" y="4496430"/>
            <a:ext cx="1517256" cy="600164"/>
          </a:xfrm>
          <a:prstGeom prst="rect">
            <a:avLst/>
          </a:prstGeom>
          <a:noFill/>
        </p:spPr>
        <p:txBody>
          <a:bodyPr wrap="square" rtlCol="0">
            <a:spAutoFit/>
          </a:bodyPr>
          <a:lstStyle/>
          <a:p>
            <a:pPr algn="just"/>
            <a:r>
              <a:rPr lang="zh-CN" altLang="en-US" sz="11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1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1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1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1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sp>
        <p:nvSpPr>
          <p:cNvPr id="98" name="文本框 97"/>
          <p:cNvSpPr txBox="1"/>
          <p:nvPr/>
        </p:nvSpPr>
        <p:spPr>
          <a:xfrm>
            <a:off x="484190" y="759443"/>
            <a:ext cx="4137021" cy="584775"/>
          </a:xfrm>
          <a:prstGeom prst="rect">
            <a:avLst/>
          </a:prstGeom>
          <a:noFill/>
        </p:spPr>
        <p:txBody>
          <a:bodyPr wrap="square" rtlCol="0">
            <a:spAutoFit/>
          </a:bodyPr>
          <a:lstStyle/>
          <a:p>
            <a:pPr algn="ctr"/>
            <a:r>
              <a:rPr lang="en-US" altLang="zh-CN" sz="32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YOUR TITTLE HERE</a:t>
            </a:r>
            <a:endParaRPr lang="zh-CN" altLang="en-US" sz="32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endParaRPr>
          </a:p>
        </p:txBody>
      </p:sp>
      <p:grpSp>
        <p:nvGrpSpPr>
          <p:cNvPr id="99" name="组合 98"/>
          <p:cNvGrpSpPr/>
          <p:nvPr/>
        </p:nvGrpSpPr>
        <p:grpSpPr>
          <a:xfrm>
            <a:off x="1710190" y="5445125"/>
            <a:ext cx="8771621" cy="670773"/>
            <a:chOff x="1710190" y="5445125"/>
            <a:chExt cx="8771621" cy="670773"/>
          </a:xfrm>
        </p:grpSpPr>
        <p:cxnSp>
          <p:nvCxnSpPr>
            <p:cNvPr id="100" name="直接连接符 99"/>
            <p:cNvCxnSpPr/>
            <p:nvPr/>
          </p:nvCxnSpPr>
          <p:spPr>
            <a:xfrm>
              <a:off x="1710190" y="5445125"/>
              <a:ext cx="8771621"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1" name="文本框 100"/>
            <p:cNvSpPr txBox="1"/>
            <p:nvPr/>
          </p:nvSpPr>
          <p:spPr>
            <a:xfrm>
              <a:off x="1874403" y="5531123"/>
              <a:ext cx="8443195" cy="584775"/>
            </a:xfrm>
            <a:prstGeom prst="rect">
              <a:avLst/>
            </a:prstGeom>
            <a:noFill/>
          </p:spPr>
          <p:txBody>
            <a:bodyPr wrap="square" rtlCol="0">
              <a:spAutoFit/>
            </a:bodyPr>
            <a:lstStyle/>
            <a:p>
              <a:pPr algn="just"/>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制作团队，有人人都能快速提升的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培训。清晰、美观、创意、有效、超值、保密，是他们为数百家客户带来意想不到的价值。</a:t>
              </a:r>
            </a:p>
          </p:txBody>
        </p:sp>
      </p:grpSp>
      <p:sp>
        <p:nvSpPr>
          <p:cNvPr id="102" name="文本框 101"/>
          <p:cNvSpPr txBox="1"/>
          <p:nvPr/>
        </p:nvSpPr>
        <p:spPr>
          <a:xfrm>
            <a:off x="1771650" y="1779002"/>
            <a:ext cx="876300" cy="523220"/>
          </a:xfrm>
          <a:prstGeom prst="rect">
            <a:avLst/>
          </a:prstGeom>
          <a:noFill/>
        </p:spPr>
        <p:txBody>
          <a:bodyPr wrap="square" rtlCol="0">
            <a:spAutoFit/>
          </a:bodyPr>
          <a:lstStyle/>
          <a:p>
            <a:pPr algn="ctr"/>
            <a:r>
              <a:rPr lang="en-US" altLang="zh-CN" sz="2800" dirty="0">
                <a:solidFill>
                  <a:srgbClr val="FFB850"/>
                </a:solidFill>
                <a:latin typeface="Impact" panose="020B0806030902050204" pitchFamily="34" charset="0"/>
                <a:ea typeface="微软雅黑" panose="020B0503020204020204" pitchFamily="34" charset="-122"/>
              </a:rPr>
              <a:t>01</a:t>
            </a:r>
            <a:endParaRPr lang="zh-CN" altLang="en-US" sz="2800" dirty="0">
              <a:solidFill>
                <a:srgbClr val="FFB850"/>
              </a:solidFill>
              <a:latin typeface="Impact" panose="020B0806030902050204" pitchFamily="34" charset="0"/>
              <a:ea typeface="微软雅黑" panose="020B0503020204020204" pitchFamily="34" charset="-122"/>
            </a:endParaRPr>
          </a:p>
        </p:txBody>
      </p:sp>
      <p:sp>
        <p:nvSpPr>
          <p:cNvPr id="103" name="文本框 102"/>
          <p:cNvSpPr txBox="1"/>
          <p:nvPr/>
        </p:nvSpPr>
        <p:spPr>
          <a:xfrm>
            <a:off x="3683000" y="1779002"/>
            <a:ext cx="876300" cy="523220"/>
          </a:xfrm>
          <a:prstGeom prst="rect">
            <a:avLst/>
          </a:prstGeom>
          <a:noFill/>
        </p:spPr>
        <p:txBody>
          <a:bodyPr wrap="square" rtlCol="0">
            <a:spAutoFit/>
          </a:bodyPr>
          <a:lstStyle/>
          <a:p>
            <a:pPr algn="ctr"/>
            <a:r>
              <a:rPr lang="en-US" altLang="zh-CN" sz="2800" dirty="0">
                <a:solidFill>
                  <a:srgbClr val="01ACBE"/>
                </a:solidFill>
                <a:latin typeface="Impact" panose="020B0806030902050204" pitchFamily="34" charset="0"/>
                <a:ea typeface="微软雅黑" panose="020B0503020204020204" pitchFamily="34" charset="-122"/>
              </a:rPr>
              <a:t>02</a:t>
            </a:r>
            <a:endParaRPr lang="zh-CN" altLang="en-US" sz="2800" dirty="0">
              <a:solidFill>
                <a:srgbClr val="01ACBE"/>
              </a:solidFill>
              <a:latin typeface="Impact" panose="020B0806030902050204" pitchFamily="34" charset="0"/>
              <a:ea typeface="微软雅黑" panose="020B0503020204020204" pitchFamily="34" charset="-122"/>
            </a:endParaRPr>
          </a:p>
        </p:txBody>
      </p:sp>
      <p:sp>
        <p:nvSpPr>
          <p:cNvPr id="104" name="文本框 103"/>
          <p:cNvSpPr txBox="1"/>
          <p:nvPr/>
        </p:nvSpPr>
        <p:spPr>
          <a:xfrm>
            <a:off x="5594350" y="1779002"/>
            <a:ext cx="876300" cy="523220"/>
          </a:xfrm>
          <a:prstGeom prst="rect">
            <a:avLst/>
          </a:prstGeom>
          <a:noFill/>
        </p:spPr>
        <p:txBody>
          <a:bodyPr wrap="square" rtlCol="0">
            <a:spAutoFit/>
          </a:bodyPr>
          <a:lstStyle/>
          <a:p>
            <a:pPr algn="ctr"/>
            <a:r>
              <a:rPr lang="en-US" altLang="zh-CN" sz="2800" dirty="0">
                <a:solidFill>
                  <a:srgbClr val="E87071"/>
                </a:solidFill>
                <a:latin typeface="Impact" panose="020B0806030902050204" pitchFamily="34" charset="0"/>
                <a:ea typeface="微软雅黑" panose="020B0503020204020204" pitchFamily="34" charset="-122"/>
              </a:rPr>
              <a:t>03</a:t>
            </a:r>
            <a:endParaRPr lang="zh-CN" altLang="en-US" sz="2800" dirty="0">
              <a:solidFill>
                <a:srgbClr val="E87071"/>
              </a:solidFill>
              <a:latin typeface="Impact" panose="020B0806030902050204" pitchFamily="34" charset="0"/>
              <a:ea typeface="微软雅黑" panose="020B0503020204020204" pitchFamily="34" charset="-122"/>
            </a:endParaRPr>
          </a:p>
        </p:txBody>
      </p:sp>
      <p:sp>
        <p:nvSpPr>
          <p:cNvPr id="105" name="文本框 104"/>
          <p:cNvSpPr txBox="1"/>
          <p:nvPr/>
        </p:nvSpPr>
        <p:spPr>
          <a:xfrm>
            <a:off x="7505700" y="1779002"/>
            <a:ext cx="876300" cy="523220"/>
          </a:xfrm>
          <a:prstGeom prst="rect">
            <a:avLst/>
          </a:prstGeom>
          <a:noFill/>
        </p:spPr>
        <p:txBody>
          <a:bodyPr wrap="square" rtlCol="0">
            <a:spAutoFit/>
          </a:bodyPr>
          <a:lstStyle/>
          <a:p>
            <a:pPr algn="ctr"/>
            <a:r>
              <a:rPr lang="en-US" altLang="zh-CN" sz="2800" dirty="0">
                <a:solidFill>
                  <a:srgbClr val="00AF92"/>
                </a:solidFill>
                <a:latin typeface="Impact" panose="020B0806030902050204" pitchFamily="34" charset="0"/>
                <a:ea typeface="微软雅黑" panose="020B0503020204020204" pitchFamily="34" charset="-122"/>
              </a:rPr>
              <a:t>04</a:t>
            </a:r>
            <a:endParaRPr lang="zh-CN" altLang="en-US" sz="2800" dirty="0">
              <a:solidFill>
                <a:srgbClr val="00AF92"/>
              </a:solidFill>
              <a:latin typeface="Impact" panose="020B0806030902050204" pitchFamily="34" charset="0"/>
              <a:ea typeface="微软雅黑" panose="020B0503020204020204" pitchFamily="34" charset="-122"/>
            </a:endParaRPr>
          </a:p>
        </p:txBody>
      </p:sp>
      <p:sp>
        <p:nvSpPr>
          <p:cNvPr id="106" name="文本框 105"/>
          <p:cNvSpPr txBox="1"/>
          <p:nvPr/>
        </p:nvSpPr>
        <p:spPr>
          <a:xfrm>
            <a:off x="9417050" y="1779002"/>
            <a:ext cx="876300" cy="523220"/>
          </a:xfrm>
          <a:prstGeom prst="rect">
            <a:avLst/>
          </a:prstGeom>
          <a:noFill/>
        </p:spPr>
        <p:txBody>
          <a:bodyPr wrap="square" rtlCol="0">
            <a:spAutoFit/>
          </a:bodyPr>
          <a:lstStyle/>
          <a:p>
            <a:pPr algn="ctr"/>
            <a:r>
              <a:rPr lang="en-US" altLang="zh-CN" sz="2800" dirty="0">
                <a:solidFill>
                  <a:srgbClr val="663A77"/>
                </a:solidFill>
                <a:latin typeface="Impact" panose="020B0806030902050204" pitchFamily="34" charset="0"/>
                <a:ea typeface="微软雅黑" panose="020B0503020204020204" pitchFamily="34" charset="-122"/>
              </a:rPr>
              <a:t>05</a:t>
            </a:r>
            <a:endParaRPr lang="zh-CN" altLang="en-US" sz="2800" dirty="0">
              <a:solidFill>
                <a:srgbClr val="663A77"/>
              </a:solidFill>
              <a:latin typeface="Impact" panose="020B0806030902050204" pitchFamily="34" charset="0"/>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ea typeface="微软雅黑" panose="020B0503020204020204" pitchFamily="34" charset="-122"/>
              </a:rPr>
              <a:t>标签质感并列关系图表</a:t>
            </a:r>
          </a:p>
        </p:txBody>
      </p:sp>
      <p:sp>
        <p:nvSpPr>
          <p:cNvPr id="107" name="椭圆 145">
            <a:extLst>
              <a:ext uri="{FF2B5EF4-FFF2-40B4-BE49-F238E27FC236}">
                <a16:creationId xmlns:a16="http://schemas.microsoft.com/office/drawing/2014/main" id="{AAAB7874-667B-459C-9014-6D158094F20F}"/>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08" name="矩形 107">
            <a:extLst>
              <a:ext uri="{FF2B5EF4-FFF2-40B4-BE49-F238E27FC236}">
                <a16:creationId xmlns:a16="http://schemas.microsoft.com/office/drawing/2014/main" id="{86417623-F1E1-49D0-9E28-CA65C7AB6BC9}"/>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45</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3042822990"/>
      </p:ext>
    </p:extLst>
  </p:cSld>
  <p:clrMapOvr>
    <a:masterClrMapping/>
  </p:clrMapOvr>
  <p:transition spd="slow" advTm="3000">
    <p:rand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645875" y="1917703"/>
            <a:ext cx="9509850" cy="2971798"/>
            <a:chOff x="407625" y="1371601"/>
            <a:chExt cx="9509850" cy="2971798"/>
          </a:xfrm>
        </p:grpSpPr>
        <p:grpSp>
          <p:nvGrpSpPr>
            <p:cNvPr id="2" name="组合 1"/>
            <p:cNvGrpSpPr/>
            <p:nvPr/>
          </p:nvGrpSpPr>
          <p:grpSpPr>
            <a:xfrm>
              <a:off x="407625" y="1371601"/>
              <a:ext cx="2385150" cy="2971798"/>
              <a:chOff x="7380501" y="2927403"/>
              <a:chExt cx="2311884" cy="2880513"/>
            </a:xfrm>
          </p:grpSpPr>
          <p:sp>
            <p:nvSpPr>
              <p:cNvPr id="3" name="椭圆 50"/>
              <p:cNvSpPr/>
              <p:nvPr/>
            </p:nvSpPr>
            <p:spPr>
              <a:xfrm rot="18900000">
                <a:off x="7501945" y="2927403"/>
                <a:ext cx="2190440"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 fmla="*/ 13249 w 1687745"/>
                  <a:gd name="connsiteY0" fmla="*/ 1035368 h 2070736"/>
                  <a:gd name="connsiteX1" fmla="*/ 850497 w 1687745"/>
                  <a:gd name="connsiteY1" fmla="*/ 0 h 2070736"/>
                  <a:gd name="connsiteX2" fmla="*/ 1687745 w 1687745"/>
                  <a:gd name="connsiteY2" fmla="*/ 1035368 h 2070736"/>
                  <a:gd name="connsiteX3" fmla="*/ 850497 w 1687745"/>
                  <a:gd name="connsiteY3" fmla="*/ 2070736 h 2070736"/>
                  <a:gd name="connsiteX4" fmla="*/ 13249 w 1687745"/>
                  <a:gd name="connsiteY4" fmla="*/ 1035368 h 2070736"/>
                  <a:gd name="connsiteX0" fmla="*/ 13249 w 1696474"/>
                  <a:gd name="connsiteY0" fmla="*/ 1035368 h 2070736"/>
                  <a:gd name="connsiteX1" fmla="*/ 850497 w 1696474"/>
                  <a:gd name="connsiteY1" fmla="*/ 0 h 2070736"/>
                  <a:gd name="connsiteX2" fmla="*/ 1687745 w 1696474"/>
                  <a:gd name="connsiteY2" fmla="*/ 1035368 h 2070736"/>
                  <a:gd name="connsiteX3" fmla="*/ 850497 w 1696474"/>
                  <a:gd name="connsiteY3" fmla="*/ 2070736 h 2070736"/>
                  <a:gd name="connsiteX4" fmla="*/ 13249 w 1696474"/>
                  <a:gd name="connsiteY4" fmla="*/ 1035368 h 2070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431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 name="椭圆 3"/>
              <p:cNvSpPr/>
              <p:nvPr/>
            </p:nvSpPr>
            <p:spPr>
              <a:xfrm>
                <a:off x="7567580" y="3243360"/>
                <a:ext cx="1344544" cy="1344544"/>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77800" dist="139700" dir="2700000" algn="tl" rotWithShape="0">
                  <a:srgbClr val="49494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 name="椭圆 4"/>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520700" dist="1778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6" name="组合 5"/>
            <p:cNvGrpSpPr/>
            <p:nvPr/>
          </p:nvGrpSpPr>
          <p:grpSpPr>
            <a:xfrm>
              <a:off x="2782525" y="1371601"/>
              <a:ext cx="2385150" cy="2971798"/>
              <a:chOff x="7380501" y="2927403"/>
              <a:chExt cx="2311884" cy="2880513"/>
            </a:xfrm>
          </p:grpSpPr>
          <p:sp>
            <p:nvSpPr>
              <p:cNvPr id="7" name="椭圆 50"/>
              <p:cNvSpPr/>
              <p:nvPr/>
            </p:nvSpPr>
            <p:spPr>
              <a:xfrm rot="18900000">
                <a:off x="7501945" y="2927403"/>
                <a:ext cx="2190440"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 fmla="*/ 13249 w 1687745"/>
                  <a:gd name="connsiteY0" fmla="*/ 1035368 h 2070736"/>
                  <a:gd name="connsiteX1" fmla="*/ 850497 w 1687745"/>
                  <a:gd name="connsiteY1" fmla="*/ 0 h 2070736"/>
                  <a:gd name="connsiteX2" fmla="*/ 1687745 w 1687745"/>
                  <a:gd name="connsiteY2" fmla="*/ 1035368 h 2070736"/>
                  <a:gd name="connsiteX3" fmla="*/ 850497 w 1687745"/>
                  <a:gd name="connsiteY3" fmla="*/ 2070736 h 2070736"/>
                  <a:gd name="connsiteX4" fmla="*/ 13249 w 1687745"/>
                  <a:gd name="connsiteY4" fmla="*/ 1035368 h 2070736"/>
                  <a:gd name="connsiteX0" fmla="*/ 13249 w 1696474"/>
                  <a:gd name="connsiteY0" fmla="*/ 1035368 h 2070736"/>
                  <a:gd name="connsiteX1" fmla="*/ 850497 w 1696474"/>
                  <a:gd name="connsiteY1" fmla="*/ 0 h 2070736"/>
                  <a:gd name="connsiteX2" fmla="*/ 1687745 w 1696474"/>
                  <a:gd name="connsiteY2" fmla="*/ 1035368 h 2070736"/>
                  <a:gd name="connsiteX3" fmla="*/ 850497 w 1696474"/>
                  <a:gd name="connsiteY3" fmla="*/ 2070736 h 2070736"/>
                  <a:gd name="connsiteX4" fmla="*/ 13249 w 1696474"/>
                  <a:gd name="connsiteY4" fmla="*/ 1035368 h 2070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431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8" name="椭圆 7"/>
              <p:cNvSpPr/>
              <p:nvPr/>
            </p:nvSpPr>
            <p:spPr>
              <a:xfrm>
                <a:off x="7567580" y="3243360"/>
                <a:ext cx="1344544" cy="1344544"/>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77800" dist="139700" dir="2700000" algn="tl" rotWithShape="0">
                  <a:srgbClr val="49494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9" name="椭圆 8"/>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520700" dist="1778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10" name="组合 9"/>
            <p:cNvGrpSpPr/>
            <p:nvPr/>
          </p:nvGrpSpPr>
          <p:grpSpPr>
            <a:xfrm>
              <a:off x="5157425" y="1371601"/>
              <a:ext cx="2385150" cy="2971798"/>
              <a:chOff x="7380501" y="2927403"/>
              <a:chExt cx="2311884" cy="2880513"/>
            </a:xfrm>
          </p:grpSpPr>
          <p:sp>
            <p:nvSpPr>
              <p:cNvPr id="11" name="椭圆 50"/>
              <p:cNvSpPr/>
              <p:nvPr/>
            </p:nvSpPr>
            <p:spPr>
              <a:xfrm rot="18900000">
                <a:off x="7501945" y="2927403"/>
                <a:ext cx="2190440"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 fmla="*/ 13249 w 1687745"/>
                  <a:gd name="connsiteY0" fmla="*/ 1035368 h 2070736"/>
                  <a:gd name="connsiteX1" fmla="*/ 850497 w 1687745"/>
                  <a:gd name="connsiteY1" fmla="*/ 0 h 2070736"/>
                  <a:gd name="connsiteX2" fmla="*/ 1687745 w 1687745"/>
                  <a:gd name="connsiteY2" fmla="*/ 1035368 h 2070736"/>
                  <a:gd name="connsiteX3" fmla="*/ 850497 w 1687745"/>
                  <a:gd name="connsiteY3" fmla="*/ 2070736 h 2070736"/>
                  <a:gd name="connsiteX4" fmla="*/ 13249 w 1687745"/>
                  <a:gd name="connsiteY4" fmla="*/ 1035368 h 2070736"/>
                  <a:gd name="connsiteX0" fmla="*/ 13249 w 1696474"/>
                  <a:gd name="connsiteY0" fmla="*/ 1035368 h 2070736"/>
                  <a:gd name="connsiteX1" fmla="*/ 850497 w 1696474"/>
                  <a:gd name="connsiteY1" fmla="*/ 0 h 2070736"/>
                  <a:gd name="connsiteX2" fmla="*/ 1687745 w 1696474"/>
                  <a:gd name="connsiteY2" fmla="*/ 1035368 h 2070736"/>
                  <a:gd name="connsiteX3" fmla="*/ 850497 w 1696474"/>
                  <a:gd name="connsiteY3" fmla="*/ 2070736 h 2070736"/>
                  <a:gd name="connsiteX4" fmla="*/ 13249 w 1696474"/>
                  <a:gd name="connsiteY4" fmla="*/ 1035368 h 2070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431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2" name="椭圆 11"/>
              <p:cNvSpPr/>
              <p:nvPr/>
            </p:nvSpPr>
            <p:spPr>
              <a:xfrm>
                <a:off x="7567580" y="3243360"/>
                <a:ext cx="1344544" cy="1344544"/>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77800" dist="139700" dir="2700000" algn="tl" rotWithShape="0">
                  <a:srgbClr val="49494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3" name="椭圆 12"/>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520700" dist="1778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14" name="组合 13"/>
            <p:cNvGrpSpPr/>
            <p:nvPr/>
          </p:nvGrpSpPr>
          <p:grpSpPr>
            <a:xfrm>
              <a:off x="7532325" y="1371601"/>
              <a:ext cx="2385150" cy="2971798"/>
              <a:chOff x="7380501" y="2927403"/>
              <a:chExt cx="2311884" cy="2880513"/>
            </a:xfrm>
          </p:grpSpPr>
          <p:sp>
            <p:nvSpPr>
              <p:cNvPr id="15" name="椭圆 50"/>
              <p:cNvSpPr/>
              <p:nvPr/>
            </p:nvSpPr>
            <p:spPr>
              <a:xfrm rot="18900000">
                <a:off x="7501945" y="2927403"/>
                <a:ext cx="2190440" cy="2880513"/>
              </a:xfrm>
              <a:custGeom>
                <a:avLst/>
                <a:gdLst>
                  <a:gd name="connsiteX0" fmla="*/ 0 w 1674495"/>
                  <a:gd name="connsiteY0" fmla="*/ 1035368 h 2070735"/>
                  <a:gd name="connsiteX1" fmla="*/ 837248 w 1674495"/>
                  <a:gd name="connsiteY1" fmla="*/ 0 h 2070735"/>
                  <a:gd name="connsiteX2" fmla="*/ 1674496 w 1674495"/>
                  <a:gd name="connsiteY2" fmla="*/ 1035368 h 2070735"/>
                  <a:gd name="connsiteX3" fmla="*/ 837248 w 1674495"/>
                  <a:gd name="connsiteY3" fmla="*/ 2070736 h 2070735"/>
                  <a:gd name="connsiteX4" fmla="*/ 0 w 1674495"/>
                  <a:gd name="connsiteY4" fmla="*/ 1035368 h 2070735"/>
                  <a:gd name="connsiteX0" fmla="*/ 13249 w 1687745"/>
                  <a:gd name="connsiteY0" fmla="*/ 1035368 h 2070736"/>
                  <a:gd name="connsiteX1" fmla="*/ 850497 w 1687745"/>
                  <a:gd name="connsiteY1" fmla="*/ 0 h 2070736"/>
                  <a:gd name="connsiteX2" fmla="*/ 1687745 w 1687745"/>
                  <a:gd name="connsiteY2" fmla="*/ 1035368 h 2070736"/>
                  <a:gd name="connsiteX3" fmla="*/ 850497 w 1687745"/>
                  <a:gd name="connsiteY3" fmla="*/ 2070736 h 2070736"/>
                  <a:gd name="connsiteX4" fmla="*/ 13249 w 1687745"/>
                  <a:gd name="connsiteY4" fmla="*/ 1035368 h 2070736"/>
                  <a:gd name="connsiteX0" fmla="*/ 13249 w 1696474"/>
                  <a:gd name="connsiteY0" fmla="*/ 1035368 h 2070736"/>
                  <a:gd name="connsiteX1" fmla="*/ 850497 w 1696474"/>
                  <a:gd name="connsiteY1" fmla="*/ 0 h 2070736"/>
                  <a:gd name="connsiteX2" fmla="*/ 1687745 w 1696474"/>
                  <a:gd name="connsiteY2" fmla="*/ 1035368 h 2070736"/>
                  <a:gd name="connsiteX3" fmla="*/ 850497 w 1696474"/>
                  <a:gd name="connsiteY3" fmla="*/ 2070736 h 2070736"/>
                  <a:gd name="connsiteX4" fmla="*/ 13249 w 1696474"/>
                  <a:gd name="connsiteY4" fmla="*/ 1035368 h 2070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474" h="2070736">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17000">
                    <a:srgbClr val="000000">
                      <a:alpha val="46000"/>
                    </a:srgbClr>
                  </a:gs>
                  <a:gs pos="34000">
                    <a:srgbClr val="000000">
                      <a:alpha val="43000"/>
                    </a:srgbClr>
                  </a:gs>
                  <a:gs pos="65000">
                    <a:srgbClr val="000000">
                      <a:alpha val="10000"/>
                    </a:srgbClr>
                  </a:gs>
                  <a:gs pos="51000">
                    <a:schemeClr val="tx1">
                      <a:alpha val="20000"/>
                    </a:schemeClr>
                  </a:gs>
                  <a:gs pos="78000">
                    <a:schemeClr val="tx1">
                      <a:alpha val="5000"/>
                    </a:schemeClr>
                  </a:gs>
                  <a:gs pos="0">
                    <a:schemeClr val="tx1"/>
                  </a:gs>
                  <a:gs pos="100000">
                    <a:schemeClr val="tx1">
                      <a:alpha val="0"/>
                    </a:schemeClr>
                  </a:gs>
                </a:gsLst>
                <a:lin ang="5400000" scaled="0"/>
              </a:gradFill>
              <a:ln>
                <a:noFill/>
              </a:ln>
              <a:effectLst>
                <a:softEdge rad="431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6" name="椭圆 15"/>
              <p:cNvSpPr/>
              <p:nvPr/>
            </p:nvSpPr>
            <p:spPr>
              <a:xfrm>
                <a:off x="7567580" y="3243360"/>
                <a:ext cx="1344544" cy="1344544"/>
              </a:xfrm>
              <a:prstGeom prst="ellipse">
                <a:avLst/>
              </a:prstGeom>
              <a:gradFill>
                <a:gsLst>
                  <a:gs pos="43000">
                    <a:srgbClr val="F7F7F7"/>
                  </a:gs>
                  <a:gs pos="0">
                    <a:schemeClr val="bg1">
                      <a:alpha val="99000"/>
                    </a:schemeClr>
                  </a:gs>
                  <a:gs pos="100000">
                    <a:srgbClr val="B8C0C0"/>
                  </a:gs>
                </a:gsLst>
                <a:lin ang="2700000" scaled="1"/>
              </a:gradFill>
              <a:ln>
                <a:noFill/>
              </a:ln>
              <a:effectLst>
                <a:outerShdw blurRad="177800" dist="139700" dir="2700000" algn="tl" rotWithShape="0">
                  <a:srgbClr val="49494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7" name="椭圆 16"/>
              <p:cNvSpPr/>
              <p:nvPr/>
            </p:nvSpPr>
            <p:spPr>
              <a:xfrm>
                <a:off x="7380501" y="3019185"/>
                <a:ext cx="1596494" cy="1596494"/>
              </a:xfrm>
              <a:prstGeom prst="ellipse">
                <a:avLst/>
              </a:prstGeom>
              <a:gradFill>
                <a:gsLst>
                  <a:gs pos="39000">
                    <a:schemeClr val="bg1"/>
                  </a:gs>
                  <a:gs pos="53000">
                    <a:srgbClr val="F7F7F7"/>
                  </a:gs>
                  <a:gs pos="11000">
                    <a:schemeClr val="bg1">
                      <a:alpha val="99000"/>
                    </a:schemeClr>
                  </a:gs>
                  <a:gs pos="100000">
                    <a:srgbClr val="B8C0C0"/>
                  </a:gs>
                </a:gsLst>
                <a:lin ang="2700000" scaled="1"/>
              </a:gradFill>
              <a:ln>
                <a:noFill/>
              </a:ln>
              <a:effectLst>
                <a:innerShdw blurRad="520700" dist="177800" dir="2700000">
                  <a:srgbClr val="5F6D6C">
                    <a:alpha val="36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grpSp>
        <p:nvGrpSpPr>
          <p:cNvPr id="76" name="组合 75"/>
          <p:cNvGrpSpPr/>
          <p:nvPr/>
        </p:nvGrpSpPr>
        <p:grpSpPr>
          <a:xfrm>
            <a:off x="1490086" y="3870294"/>
            <a:ext cx="9831888" cy="1039554"/>
            <a:chOff x="1620712" y="4219542"/>
            <a:chExt cx="9831888" cy="1039554"/>
          </a:xfrm>
        </p:grpSpPr>
        <p:grpSp>
          <p:nvGrpSpPr>
            <p:cNvPr id="20" name="组合 19"/>
            <p:cNvGrpSpPr/>
            <p:nvPr/>
          </p:nvGrpSpPr>
          <p:grpSpPr>
            <a:xfrm>
              <a:off x="1620712" y="4219542"/>
              <a:ext cx="2682025" cy="1039554"/>
              <a:chOff x="7015886" y="725479"/>
              <a:chExt cx="2682025" cy="1039554"/>
            </a:xfrm>
          </p:grpSpPr>
          <p:sp>
            <p:nvSpPr>
              <p:cNvPr id="21" name="文本框 20"/>
              <p:cNvSpPr txBox="1"/>
              <p:nvPr/>
            </p:nvSpPr>
            <p:spPr>
              <a:xfrm>
                <a:off x="7015886" y="725479"/>
                <a:ext cx="2682025" cy="400110"/>
              </a:xfrm>
              <a:prstGeom prst="rect">
                <a:avLst/>
              </a:prstGeom>
              <a:noFill/>
            </p:spPr>
            <p:txBody>
              <a:bodyPr wrap="square" rtlCol="0">
                <a:spAutoFit/>
              </a:bodyPr>
              <a:lstStyle/>
              <a:p>
                <a:r>
                  <a:rPr lang="zh-CN" altLang="en-US" sz="2000" dirty="0">
                    <a:solidFill>
                      <a:srgbClr val="FFB850"/>
                    </a:solidFill>
                    <a:latin typeface="微软雅黑" panose="020B0503020204020204" pitchFamily="34" charset="-122"/>
                    <a:ea typeface="微软雅黑" panose="020B0503020204020204" pitchFamily="34" charset="-122"/>
                  </a:rPr>
                  <a:t>在此添加标题</a:t>
                </a:r>
              </a:p>
            </p:txBody>
          </p:sp>
          <p:sp>
            <p:nvSpPr>
              <p:cNvPr id="22" name="文本框 21"/>
              <p:cNvSpPr txBox="1"/>
              <p:nvPr/>
            </p:nvSpPr>
            <p:spPr>
              <a:xfrm>
                <a:off x="7037155" y="1026369"/>
                <a:ext cx="2006602" cy="738664"/>
              </a:xfrm>
              <a:prstGeom prst="rect">
                <a:avLst/>
              </a:prstGeom>
              <a:noFill/>
            </p:spPr>
            <p:txBody>
              <a:bodyPr wrap="square" rtlCol="0">
                <a:spAutoFit/>
              </a:bodyPr>
              <a:lstStyle/>
              <a:p>
                <a:pPr algn="just"/>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23" name="组合 22"/>
            <p:cNvGrpSpPr/>
            <p:nvPr/>
          </p:nvGrpSpPr>
          <p:grpSpPr>
            <a:xfrm>
              <a:off x="4020775" y="4219542"/>
              <a:ext cx="2682025" cy="1039554"/>
              <a:chOff x="7015886" y="725479"/>
              <a:chExt cx="2682025" cy="1039554"/>
            </a:xfrm>
          </p:grpSpPr>
          <p:sp>
            <p:nvSpPr>
              <p:cNvPr id="24" name="文本框 23"/>
              <p:cNvSpPr txBox="1"/>
              <p:nvPr/>
            </p:nvSpPr>
            <p:spPr>
              <a:xfrm>
                <a:off x="7015886" y="725479"/>
                <a:ext cx="2682025" cy="400110"/>
              </a:xfrm>
              <a:prstGeom prst="rect">
                <a:avLst/>
              </a:prstGeom>
              <a:noFill/>
            </p:spPr>
            <p:txBody>
              <a:bodyPr wrap="square" rtlCol="0">
                <a:spAutoFit/>
              </a:bodyPr>
              <a:lstStyle/>
              <a:p>
                <a:r>
                  <a:rPr lang="zh-CN" altLang="en-US" sz="2000" dirty="0">
                    <a:solidFill>
                      <a:srgbClr val="01ACBE"/>
                    </a:solidFill>
                    <a:latin typeface="微软雅黑" panose="020B0503020204020204" pitchFamily="34" charset="-122"/>
                    <a:ea typeface="微软雅黑" panose="020B0503020204020204" pitchFamily="34" charset="-122"/>
                  </a:rPr>
                  <a:t>在此添加标题</a:t>
                </a:r>
              </a:p>
            </p:txBody>
          </p:sp>
          <p:sp>
            <p:nvSpPr>
              <p:cNvPr id="25" name="文本框 24"/>
              <p:cNvSpPr txBox="1"/>
              <p:nvPr/>
            </p:nvSpPr>
            <p:spPr>
              <a:xfrm>
                <a:off x="7037155" y="1026369"/>
                <a:ext cx="2006602" cy="738664"/>
              </a:xfrm>
              <a:prstGeom prst="rect">
                <a:avLst/>
              </a:prstGeom>
              <a:noFill/>
            </p:spPr>
            <p:txBody>
              <a:bodyPr wrap="square" rtlCol="0">
                <a:spAutoFit/>
              </a:bodyPr>
              <a:lstStyle/>
              <a:p>
                <a:pPr algn="just"/>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26" name="组合 25"/>
            <p:cNvGrpSpPr/>
            <p:nvPr/>
          </p:nvGrpSpPr>
          <p:grpSpPr>
            <a:xfrm>
              <a:off x="6395675" y="4219542"/>
              <a:ext cx="2682025" cy="1039554"/>
              <a:chOff x="7015886" y="725479"/>
              <a:chExt cx="2682025" cy="1039554"/>
            </a:xfrm>
          </p:grpSpPr>
          <p:sp>
            <p:nvSpPr>
              <p:cNvPr id="27" name="文本框 26"/>
              <p:cNvSpPr txBox="1"/>
              <p:nvPr/>
            </p:nvSpPr>
            <p:spPr>
              <a:xfrm>
                <a:off x="7015886" y="725479"/>
                <a:ext cx="2682025" cy="400110"/>
              </a:xfrm>
              <a:prstGeom prst="rect">
                <a:avLst/>
              </a:prstGeom>
              <a:noFill/>
            </p:spPr>
            <p:txBody>
              <a:bodyPr wrap="square" rtlCol="0">
                <a:spAutoFit/>
              </a:bodyPr>
              <a:lstStyle/>
              <a:p>
                <a:r>
                  <a:rPr lang="zh-CN" altLang="en-US" sz="2000" dirty="0">
                    <a:solidFill>
                      <a:srgbClr val="E87071"/>
                    </a:solidFill>
                    <a:latin typeface="微软雅黑" panose="020B0503020204020204" pitchFamily="34" charset="-122"/>
                    <a:ea typeface="微软雅黑" panose="020B0503020204020204" pitchFamily="34" charset="-122"/>
                  </a:rPr>
                  <a:t>在此添加标题</a:t>
                </a:r>
              </a:p>
            </p:txBody>
          </p:sp>
          <p:sp>
            <p:nvSpPr>
              <p:cNvPr id="28" name="文本框 27"/>
              <p:cNvSpPr txBox="1"/>
              <p:nvPr/>
            </p:nvSpPr>
            <p:spPr>
              <a:xfrm>
                <a:off x="7037155" y="1026369"/>
                <a:ext cx="2006602" cy="738664"/>
              </a:xfrm>
              <a:prstGeom prst="rect">
                <a:avLst/>
              </a:prstGeom>
              <a:noFill/>
            </p:spPr>
            <p:txBody>
              <a:bodyPr wrap="square" rtlCol="0">
                <a:spAutoFit/>
              </a:bodyPr>
              <a:lstStyle/>
              <a:p>
                <a:pPr algn="just"/>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29" name="组合 28"/>
            <p:cNvGrpSpPr/>
            <p:nvPr/>
          </p:nvGrpSpPr>
          <p:grpSpPr>
            <a:xfrm>
              <a:off x="8770575" y="4219542"/>
              <a:ext cx="2682025" cy="1039554"/>
              <a:chOff x="7015886" y="725479"/>
              <a:chExt cx="2682025" cy="1039554"/>
            </a:xfrm>
          </p:grpSpPr>
          <p:sp>
            <p:nvSpPr>
              <p:cNvPr id="30" name="文本框 29"/>
              <p:cNvSpPr txBox="1"/>
              <p:nvPr/>
            </p:nvSpPr>
            <p:spPr>
              <a:xfrm>
                <a:off x="7015886" y="725479"/>
                <a:ext cx="2682025" cy="400110"/>
              </a:xfrm>
              <a:prstGeom prst="rect">
                <a:avLst/>
              </a:prstGeom>
              <a:noFill/>
            </p:spPr>
            <p:txBody>
              <a:bodyPr wrap="square" rtlCol="0">
                <a:spAutoFit/>
              </a:bodyPr>
              <a:lstStyle/>
              <a:p>
                <a:r>
                  <a:rPr lang="zh-CN" altLang="en-US" sz="2000" dirty="0">
                    <a:solidFill>
                      <a:srgbClr val="663A77"/>
                    </a:solidFill>
                    <a:latin typeface="微软雅黑" panose="020B0503020204020204" pitchFamily="34" charset="-122"/>
                    <a:ea typeface="微软雅黑" panose="020B0503020204020204" pitchFamily="34" charset="-122"/>
                  </a:rPr>
                  <a:t>在此添加标题</a:t>
                </a:r>
              </a:p>
            </p:txBody>
          </p:sp>
          <p:sp>
            <p:nvSpPr>
              <p:cNvPr id="31" name="文本框 30"/>
              <p:cNvSpPr txBox="1"/>
              <p:nvPr/>
            </p:nvSpPr>
            <p:spPr>
              <a:xfrm>
                <a:off x="7037155" y="1026369"/>
                <a:ext cx="2006602" cy="738664"/>
              </a:xfrm>
              <a:prstGeom prst="rect">
                <a:avLst/>
              </a:prstGeom>
              <a:noFill/>
            </p:spPr>
            <p:txBody>
              <a:bodyPr wrap="square" rtlCol="0">
                <a:spAutoFit/>
              </a:bodyPr>
              <a:lstStyle/>
              <a:p>
                <a:pPr algn="just"/>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sp>
        <p:nvSpPr>
          <p:cNvPr id="32" name="文本框 31"/>
          <p:cNvSpPr txBox="1"/>
          <p:nvPr/>
        </p:nvSpPr>
        <p:spPr>
          <a:xfrm>
            <a:off x="484190" y="1020700"/>
            <a:ext cx="4137021" cy="584775"/>
          </a:xfrm>
          <a:prstGeom prst="rect">
            <a:avLst/>
          </a:prstGeom>
          <a:noFill/>
        </p:spPr>
        <p:txBody>
          <a:bodyPr wrap="square" rtlCol="0">
            <a:spAutoFit/>
          </a:bodyPr>
          <a:lstStyle/>
          <a:p>
            <a:pPr algn="ctr"/>
            <a:r>
              <a:rPr lang="en-US" altLang="zh-CN" sz="32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YOUR TITTLE HERE</a:t>
            </a:r>
            <a:endParaRPr lang="zh-CN" altLang="en-US" sz="32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endParaRPr>
          </a:p>
        </p:txBody>
      </p:sp>
      <p:grpSp>
        <p:nvGrpSpPr>
          <p:cNvPr id="33" name="组合 32"/>
          <p:cNvGrpSpPr/>
          <p:nvPr/>
        </p:nvGrpSpPr>
        <p:grpSpPr>
          <a:xfrm>
            <a:off x="1710190" y="5445125"/>
            <a:ext cx="8771621" cy="670773"/>
            <a:chOff x="1710190" y="5445125"/>
            <a:chExt cx="8771621" cy="670773"/>
          </a:xfrm>
        </p:grpSpPr>
        <p:cxnSp>
          <p:nvCxnSpPr>
            <p:cNvPr id="34" name="直接连接符 33"/>
            <p:cNvCxnSpPr/>
            <p:nvPr/>
          </p:nvCxnSpPr>
          <p:spPr>
            <a:xfrm>
              <a:off x="1710190" y="5445125"/>
              <a:ext cx="8771621"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1874403" y="5531123"/>
              <a:ext cx="8443195" cy="584775"/>
            </a:xfrm>
            <a:prstGeom prst="rect">
              <a:avLst/>
            </a:prstGeom>
            <a:noFill/>
          </p:spPr>
          <p:txBody>
            <a:bodyPr wrap="square" rtlCol="0">
              <a:spAutoFit/>
            </a:bodyPr>
            <a:lstStyle/>
            <a:p>
              <a:pPr algn="just"/>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制作团队，有人人都能快速提升的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培训。清晰、美观、创意、有效、超值、保密，是他们为数百家客户带来意想不到的价值。</a:t>
              </a:r>
            </a:p>
          </p:txBody>
        </p:sp>
      </p:grpSp>
      <p:grpSp>
        <p:nvGrpSpPr>
          <p:cNvPr id="36" name="Group 8"/>
          <p:cNvGrpSpPr>
            <a:grpSpLocks noChangeAspect="1"/>
          </p:cNvGrpSpPr>
          <p:nvPr/>
        </p:nvGrpSpPr>
        <p:grpSpPr bwMode="auto">
          <a:xfrm>
            <a:off x="2128605" y="2466035"/>
            <a:ext cx="644991" cy="706734"/>
            <a:chOff x="3437" y="2282"/>
            <a:chExt cx="679" cy="744"/>
          </a:xfrm>
          <a:solidFill>
            <a:srgbClr val="FFB850"/>
          </a:solidFill>
        </p:grpSpPr>
        <p:sp>
          <p:nvSpPr>
            <p:cNvPr id="37" name="Freeform 9"/>
            <p:cNvSpPr>
              <a:spLocks/>
            </p:cNvSpPr>
            <p:nvPr/>
          </p:nvSpPr>
          <p:spPr bwMode="auto">
            <a:xfrm>
              <a:off x="3595" y="2282"/>
              <a:ext cx="364" cy="379"/>
            </a:xfrm>
            <a:custGeom>
              <a:avLst/>
              <a:gdLst>
                <a:gd name="T0" fmla="*/ 50 w 152"/>
                <a:gd name="T1" fmla="*/ 147 h 159"/>
                <a:gd name="T2" fmla="*/ 39 w 152"/>
                <a:gd name="T3" fmla="*/ 147 h 159"/>
                <a:gd name="T4" fmla="*/ 76 w 152"/>
                <a:gd name="T5" fmla="*/ 159 h 159"/>
                <a:gd name="T6" fmla="*/ 114 w 152"/>
                <a:gd name="T7" fmla="*/ 147 h 159"/>
                <a:gd name="T8" fmla="*/ 103 w 152"/>
                <a:gd name="T9" fmla="*/ 147 h 159"/>
                <a:gd name="T10" fmla="*/ 152 w 152"/>
                <a:gd name="T11" fmla="*/ 76 h 159"/>
                <a:gd name="T12" fmla="*/ 76 w 152"/>
                <a:gd name="T13" fmla="*/ 0 h 159"/>
                <a:gd name="T14" fmla="*/ 0 w 152"/>
                <a:gd name="T15" fmla="*/ 76 h 159"/>
                <a:gd name="T16" fmla="*/ 50 w 152"/>
                <a:gd name="T17" fmla="*/ 14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59">
                  <a:moveTo>
                    <a:pt x="50" y="147"/>
                  </a:moveTo>
                  <a:cubicBezTo>
                    <a:pt x="39" y="147"/>
                    <a:pt x="39" y="147"/>
                    <a:pt x="39" y="147"/>
                  </a:cubicBezTo>
                  <a:cubicBezTo>
                    <a:pt x="39" y="152"/>
                    <a:pt x="53" y="159"/>
                    <a:pt x="76" y="159"/>
                  </a:cubicBezTo>
                  <a:cubicBezTo>
                    <a:pt x="99" y="159"/>
                    <a:pt x="113" y="152"/>
                    <a:pt x="114" y="147"/>
                  </a:cubicBezTo>
                  <a:cubicBezTo>
                    <a:pt x="103" y="147"/>
                    <a:pt x="103" y="147"/>
                    <a:pt x="103" y="147"/>
                  </a:cubicBezTo>
                  <a:cubicBezTo>
                    <a:pt x="131" y="136"/>
                    <a:pt x="152" y="108"/>
                    <a:pt x="152" y="76"/>
                  </a:cubicBezTo>
                  <a:cubicBezTo>
                    <a:pt x="152" y="34"/>
                    <a:pt x="118" y="0"/>
                    <a:pt x="76" y="0"/>
                  </a:cubicBezTo>
                  <a:cubicBezTo>
                    <a:pt x="34" y="0"/>
                    <a:pt x="0" y="34"/>
                    <a:pt x="0" y="76"/>
                  </a:cubicBezTo>
                  <a:cubicBezTo>
                    <a:pt x="0" y="108"/>
                    <a:pt x="21" y="136"/>
                    <a:pt x="5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8" name="Freeform 10"/>
            <p:cNvSpPr>
              <a:spLocks/>
            </p:cNvSpPr>
            <p:nvPr/>
          </p:nvSpPr>
          <p:spPr bwMode="auto">
            <a:xfrm>
              <a:off x="3437" y="2633"/>
              <a:ext cx="679" cy="393"/>
            </a:xfrm>
            <a:custGeom>
              <a:avLst/>
              <a:gdLst>
                <a:gd name="T0" fmla="*/ 222 w 284"/>
                <a:gd name="T1" fmla="*/ 0 h 165"/>
                <a:gd name="T2" fmla="*/ 188 w 284"/>
                <a:gd name="T3" fmla="*/ 0 h 165"/>
                <a:gd name="T4" fmla="*/ 154 w 284"/>
                <a:gd name="T5" fmla="*/ 19 h 165"/>
                <a:gd name="T6" fmla="*/ 154 w 284"/>
                <a:gd name="T7" fmla="*/ 134 h 165"/>
                <a:gd name="T8" fmla="*/ 143 w 284"/>
                <a:gd name="T9" fmla="*/ 146 h 165"/>
                <a:gd name="T10" fmla="*/ 131 w 284"/>
                <a:gd name="T11" fmla="*/ 134 h 165"/>
                <a:gd name="T12" fmla="*/ 131 w 284"/>
                <a:gd name="T13" fmla="*/ 19 h 165"/>
                <a:gd name="T14" fmla="*/ 97 w 284"/>
                <a:gd name="T15" fmla="*/ 0 h 165"/>
                <a:gd name="T16" fmla="*/ 63 w 284"/>
                <a:gd name="T17" fmla="*/ 0 h 165"/>
                <a:gd name="T18" fmla="*/ 0 w 284"/>
                <a:gd name="T19" fmla="*/ 86 h 165"/>
                <a:gd name="T20" fmla="*/ 0 w 284"/>
                <a:gd name="T21" fmla="*/ 165 h 165"/>
                <a:gd name="T22" fmla="*/ 284 w 284"/>
                <a:gd name="T23" fmla="*/ 165 h 165"/>
                <a:gd name="T24" fmla="*/ 284 w 284"/>
                <a:gd name="T25" fmla="*/ 86 h 165"/>
                <a:gd name="T26" fmla="*/ 222 w 284"/>
                <a:gd name="T2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165">
                  <a:moveTo>
                    <a:pt x="222" y="0"/>
                  </a:moveTo>
                  <a:cubicBezTo>
                    <a:pt x="188" y="0"/>
                    <a:pt x="188" y="0"/>
                    <a:pt x="188" y="0"/>
                  </a:cubicBezTo>
                  <a:cubicBezTo>
                    <a:pt x="188" y="10"/>
                    <a:pt x="172" y="17"/>
                    <a:pt x="154" y="19"/>
                  </a:cubicBezTo>
                  <a:cubicBezTo>
                    <a:pt x="154" y="134"/>
                    <a:pt x="154" y="134"/>
                    <a:pt x="154" y="134"/>
                  </a:cubicBezTo>
                  <a:cubicBezTo>
                    <a:pt x="154" y="140"/>
                    <a:pt x="149" y="146"/>
                    <a:pt x="143" y="146"/>
                  </a:cubicBezTo>
                  <a:cubicBezTo>
                    <a:pt x="136" y="146"/>
                    <a:pt x="131" y="140"/>
                    <a:pt x="131" y="134"/>
                  </a:cubicBezTo>
                  <a:cubicBezTo>
                    <a:pt x="131" y="19"/>
                    <a:pt x="131" y="19"/>
                    <a:pt x="131" y="19"/>
                  </a:cubicBezTo>
                  <a:cubicBezTo>
                    <a:pt x="113" y="17"/>
                    <a:pt x="97" y="11"/>
                    <a:pt x="97" y="0"/>
                  </a:cubicBezTo>
                  <a:cubicBezTo>
                    <a:pt x="63" y="0"/>
                    <a:pt x="63" y="0"/>
                    <a:pt x="63" y="0"/>
                  </a:cubicBezTo>
                  <a:cubicBezTo>
                    <a:pt x="28" y="0"/>
                    <a:pt x="0" y="39"/>
                    <a:pt x="0" y="86"/>
                  </a:cubicBezTo>
                  <a:cubicBezTo>
                    <a:pt x="0" y="165"/>
                    <a:pt x="0" y="165"/>
                    <a:pt x="0" y="165"/>
                  </a:cubicBezTo>
                  <a:cubicBezTo>
                    <a:pt x="284" y="165"/>
                    <a:pt x="284" y="165"/>
                    <a:pt x="284" y="165"/>
                  </a:cubicBezTo>
                  <a:cubicBezTo>
                    <a:pt x="284" y="86"/>
                    <a:pt x="284" y="86"/>
                    <a:pt x="284" y="86"/>
                  </a:cubicBezTo>
                  <a:cubicBezTo>
                    <a:pt x="284" y="39"/>
                    <a:pt x="256"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39" name="Group 13"/>
          <p:cNvGrpSpPr>
            <a:grpSpLocks noChangeAspect="1"/>
          </p:cNvGrpSpPr>
          <p:nvPr/>
        </p:nvGrpSpPr>
        <p:grpSpPr bwMode="auto">
          <a:xfrm>
            <a:off x="4501994" y="2461589"/>
            <a:ext cx="707278" cy="715627"/>
            <a:chOff x="2426" y="2781"/>
            <a:chExt cx="593" cy="600"/>
          </a:xfrm>
          <a:solidFill>
            <a:srgbClr val="01ACBE"/>
          </a:solidFill>
        </p:grpSpPr>
        <p:sp>
          <p:nvSpPr>
            <p:cNvPr id="40" name="Freeform 14"/>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1"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42" name="Group 18"/>
          <p:cNvGrpSpPr>
            <a:grpSpLocks noChangeAspect="1"/>
          </p:cNvGrpSpPr>
          <p:nvPr/>
        </p:nvGrpSpPr>
        <p:grpSpPr bwMode="auto">
          <a:xfrm>
            <a:off x="6892811" y="2477094"/>
            <a:ext cx="734712" cy="684616"/>
            <a:chOff x="3802" y="2858"/>
            <a:chExt cx="616" cy="574"/>
          </a:xfrm>
          <a:solidFill>
            <a:srgbClr val="E87071"/>
          </a:solidFill>
        </p:grpSpPr>
        <p:sp>
          <p:nvSpPr>
            <p:cNvPr id="43"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4"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5"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6"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7" name="Freeform 23"/>
            <p:cNvSpPr>
              <a:spLocks/>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48" name="Group 26"/>
          <p:cNvGrpSpPr>
            <a:grpSpLocks noChangeAspect="1"/>
          </p:cNvGrpSpPr>
          <p:nvPr/>
        </p:nvGrpSpPr>
        <p:grpSpPr bwMode="auto">
          <a:xfrm>
            <a:off x="9189317" y="2583726"/>
            <a:ext cx="950765" cy="471351"/>
            <a:chOff x="5676" y="2597"/>
            <a:chExt cx="1061" cy="526"/>
          </a:xfrm>
          <a:solidFill>
            <a:srgbClr val="663A77"/>
          </a:solidFill>
        </p:grpSpPr>
        <p:sp>
          <p:nvSpPr>
            <p:cNvPr id="49" name="Freeform 27"/>
            <p:cNvSpPr>
              <a:spLocks/>
            </p:cNvSpPr>
            <p:nvPr/>
          </p:nvSpPr>
          <p:spPr bwMode="auto">
            <a:xfrm>
              <a:off x="5747" y="2597"/>
              <a:ext cx="181" cy="115"/>
            </a:xfrm>
            <a:custGeom>
              <a:avLst/>
              <a:gdLst>
                <a:gd name="T0" fmla="*/ 25 w 76"/>
                <a:gd name="T1" fmla="*/ 48 h 48"/>
                <a:gd name="T2" fmla="*/ 64 w 76"/>
                <a:gd name="T3" fmla="*/ 44 h 48"/>
                <a:gd name="T4" fmla="*/ 76 w 76"/>
                <a:gd name="T5" fmla="*/ 13 h 48"/>
                <a:gd name="T6" fmla="*/ 39 w 76"/>
                <a:gd name="T7" fmla="*/ 15 h 48"/>
                <a:gd name="T8" fmla="*/ 23 w 76"/>
                <a:gd name="T9" fmla="*/ 10 h 48"/>
                <a:gd name="T10" fmla="*/ 7 w 76"/>
                <a:gd name="T11" fmla="*/ 20 h 48"/>
                <a:gd name="T12" fmla="*/ 25 w 76"/>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76" h="48">
                  <a:moveTo>
                    <a:pt x="25" y="48"/>
                  </a:moveTo>
                  <a:cubicBezTo>
                    <a:pt x="64" y="44"/>
                    <a:pt x="64" y="44"/>
                    <a:pt x="64" y="44"/>
                  </a:cubicBezTo>
                  <a:cubicBezTo>
                    <a:pt x="66" y="36"/>
                    <a:pt x="69" y="26"/>
                    <a:pt x="76" y="13"/>
                  </a:cubicBezTo>
                  <a:cubicBezTo>
                    <a:pt x="76" y="13"/>
                    <a:pt x="70" y="0"/>
                    <a:pt x="39" y="15"/>
                  </a:cubicBezTo>
                  <a:cubicBezTo>
                    <a:pt x="39" y="15"/>
                    <a:pt x="32" y="14"/>
                    <a:pt x="23" y="10"/>
                  </a:cubicBezTo>
                  <a:cubicBezTo>
                    <a:pt x="23" y="10"/>
                    <a:pt x="0" y="4"/>
                    <a:pt x="7" y="20"/>
                  </a:cubicBezTo>
                  <a:lnTo>
                    <a:pt x="25"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0" name="Freeform 28"/>
            <p:cNvSpPr>
              <a:spLocks noEditPoints="1"/>
            </p:cNvSpPr>
            <p:nvPr/>
          </p:nvSpPr>
          <p:spPr bwMode="auto">
            <a:xfrm>
              <a:off x="5759" y="2613"/>
              <a:ext cx="169" cy="101"/>
            </a:xfrm>
            <a:custGeom>
              <a:avLst/>
              <a:gdLst>
                <a:gd name="T0" fmla="*/ 20 w 71"/>
                <a:gd name="T1" fmla="*/ 42 h 42"/>
                <a:gd name="T2" fmla="*/ 2 w 71"/>
                <a:gd name="T3" fmla="*/ 13 h 42"/>
                <a:gd name="T4" fmla="*/ 1 w 71"/>
                <a:gd name="T5" fmla="*/ 4 h 42"/>
                <a:gd name="T6" fmla="*/ 10 w 71"/>
                <a:gd name="T7" fmla="*/ 1 h 42"/>
                <a:gd name="T8" fmla="*/ 18 w 71"/>
                <a:gd name="T9" fmla="*/ 2 h 42"/>
                <a:gd name="T10" fmla="*/ 18 w 71"/>
                <a:gd name="T11" fmla="*/ 2 h 42"/>
                <a:gd name="T12" fmla="*/ 34 w 71"/>
                <a:gd name="T13" fmla="*/ 8 h 42"/>
                <a:gd name="T14" fmla="*/ 59 w 71"/>
                <a:gd name="T15" fmla="*/ 0 h 42"/>
                <a:gd name="T16" fmla="*/ 71 w 71"/>
                <a:gd name="T17" fmla="*/ 6 h 42"/>
                <a:gd name="T18" fmla="*/ 71 w 71"/>
                <a:gd name="T19" fmla="*/ 6 h 42"/>
                <a:gd name="T20" fmla="*/ 71 w 71"/>
                <a:gd name="T21" fmla="*/ 6 h 42"/>
                <a:gd name="T22" fmla="*/ 60 w 71"/>
                <a:gd name="T23" fmla="*/ 37 h 42"/>
                <a:gd name="T24" fmla="*/ 60 w 71"/>
                <a:gd name="T25" fmla="*/ 37 h 42"/>
                <a:gd name="T26" fmla="*/ 20 w 71"/>
                <a:gd name="T27" fmla="*/ 42 h 42"/>
                <a:gd name="T28" fmla="*/ 10 w 71"/>
                <a:gd name="T29" fmla="*/ 2 h 42"/>
                <a:gd name="T30" fmla="*/ 2 w 71"/>
                <a:gd name="T31" fmla="*/ 5 h 42"/>
                <a:gd name="T32" fmla="*/ 3 w 71"/>
                <a:gd name="T33" fmla="*/ 13 h 42"/>
                <a:gd name="T34" fmla="*/ 20 w 71"/>
                <a:gd name="T35" fmla="*/ 40 h 42"/>
                <a:gd name="T36" fmla="*/ 59 w 71"/>
                <a:gd name="T37" fmla="*/ 36 h 42"/>
                <a:gd name="T38" fmla="*/ 70 w 71"/>
                <a:gd name="T39" fmla="*/ 6 h 42"/>
                <a:gd name="T40" fmla="*/ 59 w 71"/>
                <a:gd name="T41" fmla="*/ 1 h 42"/>
                <a:gd name="T42" fmla="*/ 34 w 71"/>
                <a:gd name="T43" fmla="*/ 9 h 42"/>
                <a:gd name="T44" fmla="*/ 34 w 71"/>
                <a:gd name="T45" fmla="*/ 9 h 42"/>
                <a:gd name="T46" fmla="*/ 34 w 71"/>
                <a:gd name="T47" fmla="*/ 9 h 42"/>
                <a:gd name="T48" fmla="*/ 18 w 71"/>
                <a:gd name="T49" fmla="*/ 3 h 42"/>
                <a:gd name="T50" fmla="*/ 10 w 71"/>
                <a:gd name="T51"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42">
                  <a:moveTo>
                    <a:pt x="20" y="42"/>
                  </a:moveTo>
                  <a:cubicBezTo>
                    <a:pt x="2" y="13"/>
                    <a:pt x="2" y="13"/>
                    <a:pt x="2" y="13"/>
                  </a:cubicBezTo>
                  <a:cubicBezTo>
                    <a:pt x="0" y="9"/>
                    <a:pt x="0" y="6"/>
                    <a:pt x="1" y="4"/>
                  </a:cubicBezTo>
                  <a:cubicBezTo>
                    <a:pt x="3" y="2"/>
                    <a:pt x="6" y="1"/>
                    <a:pt x="10" y="1"/>
                  </a:cubicBezTo>
                  <a:cubicBezTo>
                    <a:pt x="14" y="1"/>
                    <a:pt x="18" y="2"/>
                    <a:pt x="18" y="2"/>
                  </a:cubicBezTo>
                  <a:cubicBezTo>
                    <a:pt x="18" y="2"/>
                    <a:pt x="18" y="2"/>
                    <a:pt x="18" y="2"/>
                  </a:cubicBezTo>
                  <a:cubicBezTo>
                    <a:pt x="26" y="6"/>
                    <a:pt x="33" y="7"/>
                    <a:pt x="34" y="8"/>
                  </a:cubicBezTo>
                  <a:cubicBezTo>
                    <a:pt x="44" y="3"/>
                    <a:pt x="52" y="0"/>
                    <a:pt x="59" y="0"/>
                  </a:cubicBezTo>
                  <a:cubicBezTo>
                    <a:pt x="69" y="0"/>
                    <a:pt x="71" y="6"/>
                    <a:pt x="71" y="6"/>
                  </a:cubicBezTo>
                  <a:cubicBezTo>
                    <a:pt x="71" y="6"/>
                    <a:pt x="71" y="6"/>
                    <a:pt x="71" y="6"/>
                  </a:cubicBezTo>
                  <a:cubicBezTo>
                    <a:pt x="71" y="6"/>
                    <a:pt x="71" y="6"/>
                    <a:pt x="71" y="6"/>
                  </a:cubicBezTo>
                  <a:cubicBezTo>
                    <a:pt x="66" y="17"/>
                    <a:pt x="62" y="28"/>
                    <a:pt x="60" y="37"/>
                  </a:cubicBezTo>
                  <a:cubicBezTo>
                    <a:pt x="60" y="37"/>
                    <a:pt x="60" y="37"/>
                    <a:pt x="60" y="37"/>
                  </a:cubicBezTo>
                  <a:lnTo>
                    <a:pt x="20" y="42"/>
                  </a:lnTo>
                  <a:close/>
                  <a:moveTo>
                    <a:pt x="10" y="2"/>
                  </a:moveTo>
                  <a:cubicBezTo>
                    <a:pt x="7" y="2"/>
                    <a:pt x="4" y="3"/>
                    <a:pt x="2" y="5"/>
                  </a:cubicBezTo>
                  <a:cubicBezTo>
                    <a:pt x="1" y="7"/>
                    <a:pt x="1" y="9"/>
                    <a:pt x="3" y="13"/>
                  </a:cubicBezTo>
                  <a:cubicBezTo>
                    <a:pt x="20" y="40"/>
                    <a:pt x="20" y="40"/>
                    <a:pt x="20" y="40"/>
                  </a:cubicBezTo>
                  <a:cubicBezTo>
                    <a:pt x="59" y="36"/>
                    <a:pt x="59" y="36"/>
                    <a:pt x="59" y="36"/>
                  </a:cubicBezTo>
                  <a:cubicBezTo>
                    <a:pt x="61" y="27"/>
                    <a:pt x="64" y="17"/>
                    <a:pt x="70" y="6"/>
                  </a:cubicBezTo>
                  <a:cubicBezTo>
                    <a:pt x="70" y="5"/>
                    <a:pt x="67" y="1"/>
                    <a:pt x="59" y="1"/>
                  </a:cubicBezTo>
                  <a:cubicBezTo>
                    <a:pt x="52" y="1"/>
                    <a:pt x="44" y="4"/>
                    <a:pt x="34" y="9"/>
                  </a:cubicBezTo>
                  <a:cubicBezTo>
                    <a:pt x="34" y="9"/>
                    <a:pt x="34" y="9"/>
                    <a:pt x="34" y="9"/>
                  </a:cubicBezTo>
                  <a:cubicBezTo>
                    <a:pt x="34" y="9"/>
                    <a:pt x="34" y="9"/>
                    <a:pt x="34" y="9"/>
                  </a:cubicBezTo>
                  <a:cubicBezTo>
                    <a:pt x="34" y="9"/>
                    <a:pt x="27" y="8"/>
                    <a:pt x="18" y="3"/>
                  </a:cubicBezTo>
                  <a:cubicBezTo>
                    <a:pt x="17" y="3"/>
                    <a:pt x="14"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1" name="Freeform 29"/>
            <p:cNvSpPr>
              <a:spLocks/>
            </p:cNvSpPr>
            <p:nvPr/>
          </p:nvSpPr>
          <p:spPr bwMode="auto">
            <a:xfrm>
              <a:off x="5795" y="2709"/>
              <a:ext cx="119" cy="43"/>
            </a:xfrm>
            <a:custGeom>
              <a:avLst/>
              <a:gdLst>
                <a:gd name="T0" fmla="*/ 41 w 50"/>
                <a:gd name="T1" fmla="*/ 0 h 18"/>
                <a:gd name="T2" fmla="*/ 7 w 50"/>
                <a:gd name="T3" fmla="*/ 4 h 18"/>
                <a:gd name="T4" fmla="*/ 1 w 50"/>
                <a:gd name="T5" fmla="*/ 12 h 18"/>
                <a:gd name="T6" fmla="*/ 8 w 50"/>
                <a:gd name="T7" fmla="*/ 17 h 18"/>
                <a:gd name="T8" fmla="*/ 43 w 50"/>
                <a:gd name="T9" fmla="*/ 14 h 18"/>
                <a:gd name="T10" fmla="*/ 49 w 50"/>
                <a:gd name="T11" fmla="*/ 6 h 18"/>
                <a:gd name="T12" fmla="*/ 41 w 5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50" h="18">
                  <a:moveTo>
                    <a:pt x="41" y="0"/>
                  </a:moveTo>
                  <a:cubicBezTo>
                    <a:pt x="7" y="4"/>
                    <a:pt x="7" y="4"/>
                    <a:pt x="7" y="4"/>
                  </a:cubicBezTo>
                  <a:cubicBezTo>
                    <a:pt x="3" y="5"/>
                    <a:pt x="0" y="8"/>
                    <a:pt x="1" y="12"/>
                  </a:cubicBezTo>
                  <a:cubicBezTo>
                    <a:pt x="1" y="15"/>
                    <a:pt x="5" y="18"/>
                    <a:pt x="8" y="17"/>
                  </a:cubicBezTo>
                  <a:cubicBezTo>
                    <a:pt x="43" y="14"/>
                    <a:pt x="43" y="14"/>
                    <a:pt x="43" y="14"/>
                  </a:cubicBezTo>
                  <a:cubicBezTo>
                    <a:pt x="47" y="13"/>
                    <a:pt x="50" y="10"/>
                    <a:pt x="49" y="6"/>
                  </a:cubicBezTo>
                  <a:cubicBezTo>
                    <a:pt x="49" y="3"/>
                    <a:pt x="45"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2" name="Freeform 30"/>
            <p:cNvSpPr>
              <a:spLocks noEditPoints="1"/>
            </p:cNvSpPr>
            <p:nvPr/>
          </p:nvSpPr>
          <p:spPr bwMode="auto">
            <a:xfrm>
              <a:off x="5795" y="2707"/>
              <a:ext cx="119" cy="45"/>
            </a:xfrm>
            <a:custGeom>
              <a:avLst/>
              <a:gdLst>
                <a:gd name="T0" fmla="*/ 8 w 50"/>
                <a:gd name="T1" fmla="*/ 19 h 19"/>
                <a:gd name="T2" fmla="*/ 0 w 50"/>
                <a:gd name="T3" fmla="*/ 13 h 19"/>
                <a:gd name="T4" fmla="*/ 2 w 50"/>
                <a:gd name="T5" fmla="*/ 7 h 19"/>
                <a:gd name="T6" fmla="*/ 7 w 50"/>
                <a:gd name="T7" fmla="*/ 5 h 19"/>
                <a:gd name="T8" fmla="*/ 41 w 50"/>
                <a:gd name="T9" fmla="*/ 1 h 19"/>
                <a:gd name="T10" fmla="*/ 50 w 50"/>
                <a:gd name="T11" fmla="*/ 7 h 19"/>
                <a:gd name="T12" fmla="*/ 48 w 50"/>
                <a:gd name="T13" fmla="*/ 12 h 19"/>
                <a:gd name="T14" fmla="*/ 43 w 50"/>
                <a:gd name="T15" fmla="*/ 15 h 19"/>
                <a:gd name="T16" fmla="*/ 9 w 50"/>
                <a:gd name="T17" fmla="*/ 19 h 19"/>
                <a:gd name="T18" fmla="*/ 8 w 50"/>
                <a:gd name="T19" fmla="*/ 19 h 19"/>
                <a:gd name="T20" fmla="*/ 42 w 50"/>
                <a:gd name="T21" fmla="*/ 2 h 19"/>
                <a:gd name="T22" fmla="*/ 41 w 50"/>
                <a:gd name="T23" fmla="*/ 2 h 19"/>
                <a:gd name="T24" fmla="*/ 7 w 50"/>
                <a:gd name="T25" fmla="*/ 6 h 19"/>
                <a:gd name="T26" fmla="*/ 3 w 50"/>
                <a:gd name="T27" fmla="*/ 8 h 19"/>
                <a:gd name="T28" fmla="*/ 1 w 50"/>
                <a:gd name="T29" fmla="*/ 12 h 19"/>
                <a:gd name="T30" fmla="*/ 8 w 50"/>
                <a:gd name="T31" fmla="*/ 18 h 19"/>
                <a:gd name="T32" fmla="*/ 43 w 50"/>
                <a:gd name="T33" fmla="*/ 14 h 19"/>
                <a:gd name="T34" fmla="*/ 47 w 50"/>
                <a:gd name="T35" fmla="*/ 12 h 19"/>
                <a:gd name="T36" fmla="*/ 49 w 50"/>
                <a:gd name="T37" fmla="*/ 7 h 19"/>
                <a:gd name="T38" fmla="*/ 42 w 50"/>
                <a:gd name="T3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19">
                  <a:moveTo>
                    <a:pt x="8" y="19"/>
                  </a:moveTo>
                  <a:cubicBezTo>
                    <a:pt x="4" y="19"/>
                    <a:pt x="0" y="16"/>
                    <a:pt x="0" y="13"/>
                  </a:cubicBezTo>
                  <a:cubicBezTo>
                    <a:pt x="0" y="11"/>
                    <a:pt x="0" y="9"/>
                    <a:pt x="2" y="7"/>
                  </a:cubicBezTo>
                  <a:cubicBezTo>
                    <a:pt x="3" y="6"/>
                    <a:pt x="5" y="5"/>
                    <a:pt x="7" y="5"/>
                  </a:cubicBezTo>
                  <a:cubicBezTo>
                    <a:pt x="41" y="1"/>
                    <a:pt x="41" y="1"/>
                    <a:pt x="41" y="1"/>
                  </a:cubicBezTo>
                  <a:cubicBezTo>
                    <a:pt x="45" y="0"/>
                    <a:pt x="49" y="3"/>
                    <a:pt x="50" y="7"/>
                  </a:cubicBezTo>
                  <a:cubicBezTo>
                    <a:pt x="50" y="9"/>
                    <a:pt x="49" y="11"/>
                    <a:pt x="48" y="12"/>
                  </a:cubicBezTo>
                  <a:cubicBezTo>
                    <a:pt x="47" y="14"/>
                    <a:pt x="45" y="15"/>
                    <a:pt x="43" y="15"/>
                  </a:cubicBezTo>
                  <a:cubicBezTo>
                    <a:pt x="9" y="19"/>
                    <a:pt x="9" y="19"/>
                    <a:pt x="9" y="19"/>
                  </a:cubicBezTo>
                  <a:cubicBezTo>
                    <a:pt x="8" y="19"/>
                    <a:pt x="8" y="19"/>
                    <a:pt x="8" y="19"/>
                  </a:cubicBezTo>
                  <a:close/>
                  <a:moveTo>
                    <a:pt x="42" y="2"/>
                  </a:moveTo>
                  <a:cubicBezTo>
                    <a:pt x="42" y="2"/>
                    <a:pt x="42" y="2"/>
                    <a:pt x="41" y="2"/>
                  </a:cubicBezTo>
                  <a:cubicBezTo>
                    <a:pt x="7" y="6"/>
                    <a:pt x="7" y="6"/>
                    <a:pt x="7" y="6"/>
                  </a:cubicBezTo>
                  <a:cubicBezTo>
                    <a:pt x="5" y="6"/>
                    <a:pt x="4" y="7"/>
                    <a:pt x="3" y="8"/>
                  </a:cubicBezTo>
                  <a:cubicBezTo>
                    <a:pt x="1" y="9"/>
                    <a:pt x="1" y="11"/>
                    <a:pt x="1" y="12"/>
                  </a:cubicBezTo>
                  <a:cubicBezTo>
                    <a:pt x="2" y="16"/>
                    <a:pt x="5" y="18"/>
                    <a:pt x="8" y="18"/>
                  </a:cubicBezTo>
                  <a:cubicBezTo>
                    <a:pt x="43" y="14"/>
                    <a:pt x="43" y="14"/>
                    <a:pt x="43" y="14"/>
                  </a:cubicBezTo>
                  <a:cubicBezTo>
                    <a:pt x="45" y="14"/>
                    <a:pt x="46" y="13"/>
                    <a:pt x="47" y="12"/>
                  </a:cubicBezTo>
                  <a:cubicBezTo>
                    <a:pt x="48" y="10"/>
                    <a:pt x="49" y="9"/>
                    <a:pt x="49" y="7"/>
                  </a:cubicBezTo>
                  <a:cubicBezTo>
                    <a:pt x="48" y="4"/>
                    <a:pt x="45" y="2"/>
                    <a:pt x="4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3" name="Freeform 31"/>
            <p:cNvSpPr>
              <a:spLocks noEditPoints="1"/>
            </p:cNvSpPr>
            <p:nvPr/>
          </p:nvSpPr>
          <p:spPr bwMode="auto">
            <a:xfrm>
              <a:off x="5676" y="2752"/>
              <a:ext cx="424" cy="371"/>
            </a:xfrm>
            <a:custGeom>
              <a:avLst/>
              <a:gdLst>
                <a:gd name="T0" fmla="*/ 153 w 178"/>
                <a:gd name="T1" fmla="*/ 137 h 155"/>
                <a:gd name="T2" fmla="*/ 157 w 178"/>
                <a:gd name="T3" fmla="*/ 137 h 155"/>
                <a:gd name="T4" fmla="*/ 165 w 178"/>
                <a:gd name="T5" fmla="*/ 138 h 155"/>
                <a:gd name="T6" fmla="*/ 168 w 178"/>
                <a:gd name="T7" fmla="*/ 139 h 155"/>
                <a:gd name="T8" fmla="*/ 176 w 178"/>
                <a:gd name="T9" fmla="*/ 135 h 155"/>
                <a:gd name="T10" fmla="*/ 172 w 178"/>
                <a:gd name="T11" fmla="*/ 128 h 155"/>
                <a:gd name="T12" fmla="*/ 166 w 178"/>
                <a:gd name="T13" fmla="*/ 105 h 155"/>
                <a:gd name="T14" fmla="*/ 134 w 178"/>
                <a:gd name="T15" fmla="*/ 34 h 155"/>
                <a:gd name="T16" fmla="*/ 95 w 178"/>
                <a:gd name="T17" fmla="*/ 2 h 155"/>
                <a:gd name="T18" fmla="*/ 94 w 178"/>
                <a:gd name="T19" fmla="*/ 0 h 155"/>
                <a:gd name="T20" fmla="*/ 58 w 178"/>
                <a:gd name="T21" fmla="*/ 4 h 155"/>
                <a:gd name="T22" fmla="*/ 35 w 178"/>
                <a:gd name="T23" fmla="*/ 37 h 155"/>
                <a:gd name="T24" fmla="*/ 21 w 178"/>
                <a:gd name="T25" fmla="*/ 133 h 155"/>
                <a:gd name="T26" fmla="*/ 15 w 178"/>
                <a:gd name="T27" fmla="*/ 148 h 155"/>
                <a:gd name="T28" fmla="*/ 15 w 178"/>
                <a:gd name="T29" fmla="*/ 153 h 155"/>
                <a:gd name="T30" fmla="*/ 24 w 178"/>
                <a:gd name="T31" fmla="*/ 153 h 155"/>
                <a:gd name="T32" fmla="*/ 36 w 178"/>
                <a:gd name="T33" fmla="*/ 150 h 155"/>
                <a:gd name="T34" fmla="*/ 36 w 178"/>
                <a:gd name="T35" fmla="*/ 150 h 155"/>
                <a:gd name="T36" fmla="*/ 36 w 178"/>
                <a:gd name="T37" fmla="*/ 150 h 155"/>
                <a:gd name="T38" fmla="*/ 68 w 178"/>
                <a:gd name="T39" fmla="*/ 153 h 155"/>
                <a:gd name="T40" fmla="*/ 153 w 178"/>
                <a:gd name="T41" fmla="*/ 137 h 155"/>
                <a:gd name="T42" fmla="*/ 67 w 178"/>
                <a:gd name="T43" fmla="*/ 57 h 155"/>
                <a:gd name="T44" fmla="*/ 81 w 178"/>
                <a:gd name="T45" fmla="*/ 50 h 155"/>
                <a:gd name="T46" fmla="*/ 80 w 178"/>
                <a:gd name="T47" fmla="*/ 42 h 155"/>
                <a:gd name="T48" fmla="*/ 86 w 178"/>
                <a:gd name="T49" fmla="*/ 41 h 155"/>
                <a:gd name="T50" fmla="*/ 88 w 178"/>
                <a:gd name="T51" fmla="*/ 49 h 155"/>
                <a:gd name="T52" fmla="*/ 102 w 178"/>
                <a:gd name="T53" fmla="*/ 50 h 155"/>
                <a:gd name="T54" fmla="*/ 100 w 178"/>
                <a:gd name="T55" fmla="*/ 55 h 155"/>
                <a:gd name="T56" fmla="*/ 75 w 178"/>
                <a:gd name="T57" fmla="*/ 62 h 155"/>
                <a:gd name="T58" fmla="*/ 92 w 178"/>
                <a:gd name="T59" fmla="*/ 70 h 155"/>
                <a:gd name="T60" fmla="*/ 106 w 178"/>
                <a:gd name="T61" fmla="*/ 92 h 155"/>
                <a:gd name="T62" fmla="*/ 93 w 178"/>
                <a:gd name="T63" fmla="*/ 98 h 155"/>
                <a:gd name="T64" fmla="*/ 94 w 178"/>
                <a:gd name="T65" fmla="*/ 106 h 155"/>
                <a:gd name="T66" fmla="*/ 87 w 178"/>
                <a:gd name="T67" fmla="*/ 107 h 155"/>
                <a:gd name="T68" fmla="*/ 86 w 178"/>
                <a:gd name="T69" fmla="*/ 99 h 155"/>
                <a:gd name="T70" fmla="*/ 69 w 178"/>
                <a:gd name="T71" fmla="*/ 97 h 155"/>
                <a:gd name="T72" fmla="*/ 70 w 178"/>
                <a:gd name="T73" fmla="*/ 92 h 155"/>
                <a:gd name="T74" fmla="*/ 97 w 178"/>
                <a:gd name="T75" fmla="*/ 90 h 155"/>
                <a:gd name="T76" fmla="*/ 93 w 178"/>
                <a:gd name="T77" fmla="*/ 78 h 155"/>
                <a:gd name="T78" fmla="*/ 78 w 178"/>
                <a:gd name="T79" fmla="*/ 74 h 155"/>
                <a:gd name="T80" fmla="*/ 67 w 178"/>
                <a:gd name="T81" fmla="*/ 5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155">
                  <a:moveTo>
                    <a:pt x="153" y="137"/>
                  </a:moveTo>
                  <a:cubicBezTo>
                    <a:pt x="153" y="137"/>
                    <a:pt x="154" y="137"/>
                    <a:pt x="157" y="137"/>
                  </a:cubicBezTo>
                  <a:cubicBezTo>
                    <a:pt x="160" y="137"/>
                    <a:pt x="162" y="137"/>
                    <a:pt x="165" y="138"/>
                  </a:cubicBezTo>
                  <a:cubicBezTo>
                    <a:pt x="165" y="138"/>
                    <a:pt x="166" y="139"/>
                    <a:pt x="168" y="139"/>
                  </a:cubicBezTo>
                  <a:cubicBezTo>
                    <a:pt x="172" y="139"/>
                    <a:pt x="174" y="137"/>
                    <a:pt x="176" y="135"/>
                  </a:cubicBezTo>
                  <a:cubicBezTo>
                    <a:pt x="176" y="135"/>
                    <a:pt x="178" y="132"/>
                    <a:pt x="172" y="128"/>
                  </a:cubicBezTo>
                  <a:cubicBezTo>
                    <a:pt x="172" y="128"/>
                    <a:pt x="162" y="123"/>
                    <a:pt x="166" y="105"/>
                  </a:cubicBezTo>
                  <a:cubicBezTo>
                    <a:pt x="166" y="105"/>
                    <a:pt x="171" y="57"/>
                    <a:pt x="134" y="34"/>
                  </a:cubicBezTo>
                  <a:cubicBezTo>
                    <a:pt x="133" y="33"/>
                    <a:pt x="96" y="10"/>
                    <a:pt x="95" y="2"/>
                  </a:cubicBezTo>
                  <a:cubicBezTo>
                    <a:pt x="95" y="2"/>
                    <a:pt x="95" y="1"/>
                    <a:pt x="94" y="0"/>
                  </a:cubicBezTo>
                  <a:cubicBezTo>
                    <a:pt x="58" y="4"/>
                    <a:pt x="58" y="4"/>
                    <a:pt x="58" y="4"/>
                  </a:cubicBezTo>
                  <a:cubicBezTo>
                    <a:pt x="54" y="12"/>
                    <a:pt x="46" y="24"/>
                    <a:pt x="35" y="37"/>
                  </a:cubicBezTo>
                  <a:cubicBezTo>
                    <a:pt x="35" y="37"/>
                    <a:pt x="0" y="78"/>
                    <a:pt x="21" y="133"/>
                  </a:cubicBezTo>
                  <a:cubicBezTo>
                    <a:pt x="21" y="134"/>
                    <a:pt x="22" y="137"/>
                    <a:pt x="15" y="148"/>
                  </a:cubicBezTo>
                  <a:cubicBezTo>
                    <a:pt x="15" y="148"/>
                    <a:pt x="14" y="151"/>
                    <a:pt x="15" y="153"/>
                  </a:cubicBezTo>
                  <a:cubicBezTo>
                    <a:pt x="16" y="155"/>
                    <a:pt x="19" y="155"/>
                    <a:pt x="24" y="153"/>
                  </a:cubicBezTo>
                  <a:cubicBezTo>
                    <a:pt x="24" y="153"/>
                    <a:pt x="28" y="151"/>
                    <a:pt x="36" y="150"/>
                  </a:cubicBezTo>
                  <a:cubicBezTo>
                    <a:pt x="36" y="150"/>
                    <a:pt x="36" y="150"/>
                    <a:pt x="36" y="150"/>
                  </a:cubicBezTo>
                  <a:cubicBezTo>
                    <a:pt x="36" y="150"/>
                    <a:pt x="36" y="150"/>
                    <a:pt x="36" y="150"/>
                  </a:cubicBezTo>
                  <a:cubicBezTo>
                    <a:pt x="36" y="150"/>
                    <a:pt x="49" y="153"/>
                    <a:pt x="68" y="153"/>
                  </a:cubicBezTo>
                  <a:cubicBezTo>
                    <a:pt x="88" y="153"/>
                    <a:pt x="119" y="150"/>
                    <a:pt x="153" y="137"/>
                  </a:cubicBezTo>
                  <a:close/>
                  <a:moveTo>
                    <a:pt x="67" y="57"/>
                  </a:moveTo>
                  <a:cubicBezTo>
                    <a:pt x="67" y="57"/>
                    <a:pt x="69" y="52"/>
                    <a:pt x="81" y="50"/>
                  </a:cubicBezTo>
                  <a:cubicBezTo>
                    <a:pt x="80" y="42"/>
                    <a:pt x="80" y="42"/>
                    <a:pt x="80" y="42"/>
                  </a:cubicBezTo>
                  <a:cubicBezTo>
                    <a:pt x="86" y="41"/>
                    <a:pt x="86" y="41"/>
                    <a:pt x="86" y="41"/>
                  </a:cubicBezTo>
                  <a:cubicBezTo>
                    <a:pt x="88" y="49"/>
                    <a:pt x="88" y="49"/>
                    <a:pt x="88" y="49"/>
                  </a:cubicBezTo>
                  <a:cubicBezTo>
                    <a:pt x="88" y="49"/>
                    <a:pt x="96" y="48"/>
                    <a:pt x="102" y="50"/>
                  </a:cubicBezTo>
                  <a:cubicBezTo>
                    <a:pt x="100" y="55"/>
                    <a:pt x="100" y="55"/>
                    <a:pt x="100" y="55"/>
                  </a:cubicBezTo>
                  <a:cubicBezTo>
                    <a:pt x="100" y="55"/>
                    <a:pt x="78" y="52"/>
                    <a:pt x="75" y="62"/>
                  </a:cubicBezTo>
                  <a:cubicBezTo>
                    <a:pt x="75" y="62"/>
                    <a:pt x="73" y="69"/>
                    <a:pt x="92" y="70"/>
                  </a:cubicBezTo>
                  <a:cubicBezTo>
                    <a:pt x="92" y="70"/>
                    <a:pt x="119" y="73"/>
                    <a:pt x="106" y="92"/>
                  </a:cubicBezTo>
                  <a:cubicBezTo>
                    <a:pt x="106" y="92"/>
                    <a:pt x="102" y="97"/>
                    <a:pt x="93" y="98"/>
                  </a:cubicBezTo>
                  <a:cubicBezTo>
                    <a:pt x="94" y="106"/>
                    <a:pt x="94" y="106"/>
                    <a:pt x="94" y="106"/>
                  </a:cubicBezTo>
                  <a:cubicBezTo>
                    <a:pt x="87" y="107"/>
                    <a:pt x="87" y="107"/>
                    <a:pt x="87" y="107"/>
                  </a:cubicBezTo>
                  <a:cubicBezTo>
                    <a:pt x="86" y="99"/>
                    <a:pt x="86" y="99"/>
                    <a:pt x="86" y="99"/>
                  </a:cubicBezTo>
                  <a:cubicBezTo>
                    <a:pt x="86" y="99"/>
                    <a:pt x="75" y="100"/>
                    <a:pt x="69" y="97"/>
                  </a:cubicBezTo>
                  <a:cubicBezTo>
                    <a:pt x="70" y="92"/>
                    <a:pt x="70" y="92"/>
                    <a:pt x="70" y="92"/>
                  </a:cubicBezTo>
                  <a:cubicBezTo>
                    <a:pt x="70" y="92"/>
                    <a:pt x="84" y="98"/>
                    <a:pt x="97" y="90"/>
                  </a:cubicBezTo>
                  <a:cubicBezTo>
                    <a:pt x="97" y="90"/>
                    <a:pt x="108" y="82"/>
                    <a:pt x="93" y="78"/>
                  </a:cubicBezTo>
                  <a:cubicBezTo>
                    <a:pt x="93" y="78"/>
                    <a:pt x="85" y="76"/>
                    <a:pt x="78" y="74"/>
                  </a:cubicBezTo>
                  <a:cubicBezTo>
                    <a:pt x="78" y="74"/>
                    <a:pt x="60" y="70"/>
                    <a:pt x="67"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4" name="Freeform 32"/>
            <p:cNvSpPr>
              <a:spLocks/>
            </p:cNvSpPr>
            <p:nvPr/>
          </p:nvSpPr>
          <p:spPr bwMode="auto">
            <a:xfrm>
              <a:off x="6433" y="2606"/>
              <a:ext cx="176" cy="108"/>
            </a:xfrm>
            <a:custGeom>
              <a:avLst/>
              <a:gdLst>
                <a:gd name="T0" fmla="*/ 21 w 74"/>
                <a:gd name="T1" fmla="*/ 45 h 45"/>
                <a:gd name="T2" fmla="*/ 60 w 74"/>
                <a:gd name="T3" fmla="*/ 44 h 45"/>
                <a:gd name="T4" fmla="*/ 74 w 74"/>
                <a:gd name="T5" fmla="*/ 15 h 45"/>
                <a:gd name="T6" fmla="*/ 38 w 74"/>
                <a:gd name="T7" fmla="*/ 14 h 45"/>
                <a:gd name="T8" fmla="*/ 23 w 74"/>
                <a:gd name="T9" fmla="*/ 8 h 45"/>
                <a:gd name="T10" fmla="*/ 6 w 74"/>
                <a:gd name="T11" fmla="*/ 17 h 45"/>
                <a:gd name="T12" fmla="*/ 21 w 74"/>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74" h="45">
                  <a:moveTo>
                    <a:pt x="21" y="45"/>
                  </a:moveTo>
                  <a:cubicBezTo>
                    <a:pt x="60" y="44"/>
                    <a:pt x="60" y="44"/>
                    <a:pt x="60" y="44"/>
                  </a:cubicBezTo>
                  <a:cubicBezTo>
                    <a:pt x="62" y="37"/>
                    <a:pt x="66" y="27"/>
                    <a:pt x="74" y="15"/>
                  </a:cubicBezTo>
                  <a:cubicBezTo>
                    <a:pt x="74" y="15"/>
                    <a:pt x="69" y="2"/>
                    <a:pt x="38" y="14"/>
                  </a:cubicBezTo>
                  <a:cubicBezTo>
                    <a:pt x="38" y="14"/>
                    <a:pt x="31" y="13"/>
                    <a:pt x="23" y="8"/>
                  </a:cubicBezTo>
                  <a:cubicBezTo>
                    <a:pt x="23" y="8"/>
                    <a:pt x="0" y="0"/>
                    <a:pt x="6" y="17"/>
                  </a:cubicBezTo>
                  <a:lnTo>
                    <a:pt x="21"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5" name="Freeform 33"/>
            <p:cNvSpPr>
              <a:spLocks noEditPoints="1"/>
            </p:cNvSpPr>
            <p:nvPr/>
          </p:nvSpPr>
          <p:spPr bwMode="auto">
            <a:xfrm>
              <a:off x="6442" y="2621"/>
              <a:ext cx="167" cy="95"/>
            </a:xfrm>
            <a:custGeom>
              <a:avLst/>
              <a:gdLst>
                <a:gd name="T0" fmla="*/ 17 w 70"/>
                <a:gd name="T1" fmla="*/ 40 h 40"/>
                <a:gd name="T2" fmla="*/ 2 w 70"/>
                <a:gd name="T3" fmla="*/ 11 h 40"/>
                <a:gd name="T4" fmla="*/ 2 w 70"/>
                <a:gd name="T5" fmla="*/ 2 h 40"/>
                <a:gd name="T6" fmla="*/ 9 w 70"/>
                <a:gd name="T7" fmla="*/ 0 h 40"/>
                <a:gd name="T8" fmla="*/ 19 w 70"/>
                <a:gd name="T9" fmla="*/ 1 h 40"/>
                <a:gd name="T10" fmla="*/ 19 w 70"/>
                <a:gd name="T11" fmla="*/ 1 h 40"/>
                <a:gd name="T12" fmla="*/ 34 w 70"/>
                <a:gd name="T13" fmla="*/ 8 h 40"/>
                <a:gd name="T14" fmla="*/ 56 w 70"/>
                <a:gd name="T15" fmla="*/ 2 h 40"/>
                <a:gd name="T16" fmla="*/ 70 w 70"/>
                <a:gd name="T17" fmla="*/ 9 h 40"/>
                <a:gd name="T18" fmla="*/ 70 w 70"/>
                <a:gd name="T19" fmla="*/ 9 h 40"/>
                <a:gd name="T20" fmla="*/ 70 w 70"/>
                <a:gd name="T21" fmla="*/ 10 h 40"/>
                <a:gd name="T22" fmla="*/ 56 w 70"/>
                <a:gd name="T23" fmla="*/ 39 h 40"/>
                <a:gd name="T24" fmla="*/ 56 w 70"/>
                <a:gd name="T25" fmla="*/ 39 h 40"/>
                <a:gd name="T26" fmla="*/ 17 w 70"/>
                <a:gd name="T27" fmla="*/ 40 h 40"/>
                <a:gd name="T28" fmla="*/ 9 w 70"/>
                <a:gd name="T29" fmla="*/ 1 h 40"/>
                <a:gd name="T30" fmla="*/ 3 w 70"/>
                <a:gd name="T31" fmla="*/ 3 h 40"/>
                <a:gd name="T32" fmla="*/ 3 w 70"/>
                <a:gd name="T33" fmla="*/ 11 h 40"/>
                <a:gd name="T34" fmla="*/ 17 w 70"/>
                <a:gd name="T35" fmla="*/ 39 h 40"/>
                <a:gd name="T36" fmla="*/ 55 w 70"/>
                <a:gd name="T37" fmla="*/ 38 h 40"/>
                <a:gd name="T38" fmla="*/ 69 w 70"/>
                <a:gd name="T39" fmla="*/ 9 h 40"/>
                <a:gd name="T40" fmla="*/ 56 w 70"/>
                <a:gd name="T41" fmla="*/ 4 h 40"/>
                <a:gd name="T42" fmla="*/ 34 w 70"/>
                <a:gd name="T43" fmla="*/ 9 h 40"/>
                <a:gd name="T44" fmla="*/ 34 w 70"/>
                <a:gd name="T45" fmla="*/ 9 h 40"/>
                <a:gd name="T46" fmla="*/ 34 w 70"/>
                <a:gd name="T47" fmla="*/ 9 h 40"/>
                <a:gd name="T48" fmla="*/ 18 w 70"/>
                <a:gd name="T49" fmla="*/ 2 h 40"/>
                <a:gd name="T50" fmla="*/ 9 w 70"/>
                <a:gd name="T51"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40">
                  <a:moveTo>
                    <a:pt x="17" y="40"/>
                  </a:moveTo>
                  <a:cubicBezTo>
                    <a:pt x="2" y="11"/>
                    <a:pt x="2" y="11"/>
                    <a:pt x="2" y="11"/>
                  </a:cubicBezTo>
                  <a:cubicBezTo>
                    <a:pt x="0" y="7"/>
                    <a:pt x="0" y="4"/>
                    <a:pt x="2" y="2"/>
                  </a:cubicBezTo>
                  <a:cubicBezTo>
                    <a:pt x="3" y="0"/>
                    <a:pt x="5" y="0"/>
                    <a:pt x="9" y="0"/>
                  </a:cubicBezTo>
                  <a:cubicBezTo>
                    <a:pt x="14" y="0"/>
                    <a:pt x="19" y="1"/>
                    <a:pt x="19" y="1"/>
                  </a:cubicBezTo>
                  <a:cubicBezTo>
                    <a:pt x="19" y="1"/>
                    <a:pt x="19" y="1"/>
                    <a:pt x="19" y="1"/>
                  </a:cubicBezTo>
                  <a:cubicBezTo>
                    <a:pt x="26" y="6"/>
                    <a:pt x="33" y="8"/>
                    <a:pt x="34" y="8"/>
                  </a:cubicBezTo>
                  <a:cubicBezTo>
                    <a:pt x="43" y="4"/>
                    <a:pt x="50" y="2"/>
                    <a:pt x="56" y="2"/>
                  </a:cubicBezTo>
                  <a:cubicBezTo>
                    <a:pt x="68" y="2"/>
                    <a:pt x="70" y="9"/>
                    <a:pt x="70" y="9"/>
                  </a:cubicBezTo>
                  <a:cubicBezTo>
                    <a:pt x="70" y="9"/>
                    <a:pt x="70" y="9"/>
                    <a:pt x="70" y="9"/>
                  </a:cubicBezTo>
                  <a:cubicBezTo>
                    <a:pt x="70" y="10"/>
                    <a:pt x="70" y="10"/>
                    <a:pt x="70" y="10"/>
                  </a:cubicBezTo>
                  <a:cubicBezTo>
                    <a:pt x="64" y="20"/>
                    <a:pt x="59" y="30"/>
                    <a:pt x="56" y="39"/>
                  </a:cubicBezTo>
                  <a:cubicBezTo>
                    <a:pt x="56" y="39"/>
                    <a:pt x="56" y="39"/>
                    <a:pt x="56" y="39"/>
                  </a:cubicBezTo>
                  <a:lnTo>
                    <a:pt x="17" y="40"/>
                  </a:lnTo>
                  <a:close/>
                  <a:moveTo>
                    <a:pt x="9" y="1"/>
                  </a:moveTo>
                  <a:cubicBezTo>
                    <a:pt x="6" y="1"/>
                    <a:pt x="4" y="1"/>
                    <a:pt x="3" y="3"/>
                  </a:cubicBezTo>
                  <a:cubicBezTo>
                    <a:pt x="1" y="4"/>
                    <a:pt x="1" y="7"/>
                    <a:pt x="3" y="11"/>
                  </a:cubicBezTo>
                  <a:cubicBezTo>
                    <a:pt x="17" y="39"/>
                    <a:pt x="17" y="39"/>
                    <a:pt x="17" y="39"/>
                  </a:cubicBezTo>
                  <a:cubicBezTo>
                    <a:pt x="55" y="38"/>
                    <a:pt x="55" y="38"/>
                    <a:pt x="55" y="38"/>
                  </a:cubicBezTo>
                  <a:cubicBezTo>
                    <a:pt x="58" y="29"/>
                    <a:pt x="63" y="19"/>
                    <a:pt x="69" y="9"/>
                  </a:cubicBezTo>
                  <a:cubicBezTo>
                    <a:pt x="69" y="8"/>
                    <a:pt x="66" y="4"/>
                    <a:pt x="56" y="4"/>
                  </a:cubicBezTo>
                  <a:cubicBezTo>
                    <a:pt x="50" y="4"/>
                    <a:pt x="43" y="5"/>
                    <a:pt x="34" y="9"/>
                  </a:cubicBezTo>
                  <a:cubicBezTo>
                    <a:pt x="34" y="9"/>
                    <a:pt x="34" y="9"/>
                    <a:pt x="34" y="9"/>
                  </a:cubicBezTo>
                  <a:cubicBezTo>
                    <a:pt x="34" y="9"/>
                    <a:pt x="34" y="9"/>
                    <a:pt x="34" y="9"/>
                  </a:cubicBezTo>
                  <a:cubicBezTo>
                    <a:pt x="33" y="9"/>
                    <a:pt x="27" y="8"/>
                    <a:pt x="18" y="2"/>
                  </a:cubicBezTo>
                  <a:cubicBezTo>
                    <a:pt x="18" y="2"/>
                    <a:pt x="13"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6" name="Freeform 34"/>
            <p:cNvSpPr>
              <a:spLocks/>
            </p:cNvSpPr>
            <p:nvPr/>
          </p:nvSpPr>
          <p:spPr bwMode="auto">
            <a:xfrm>
              <a:off x="6471" y="2721"/>
              <a:ext cx="114" cy="34"/>
            </a:xfrm>
            <a:custGeom>
              <a:avLst/>
              <a:gdLst>
                <a:gd name="T0" fmla="*/ 40 w 48"/>
                <a:gd name="T1" fmla="*/ 0 h 14"/>
                <a:gd name="T2" fmla="*/ 6 w 48"/>
                <a:gd name="T3" fmla="*/ 1 h 14"/>
                <a:gd name="T4" fmla="*/ 0 w 48"/>
                <a:gd name="T5" fmla="*/ 7 h 14"/>
                <a:gd name="T6" fmla="*/ 7 w 48"/>
                <a:gd name="T7" fmla="*/ 14 h 14"/>
                <a:gd name="T8" fmla="*/ 41 w 48"/>
                <a:gd name="T9" fmla="*/ 13 h 14"/>
                <a:gd name="T10" fmla="*/ 48 w 48"/>
                <a:gd name="T11" fmla="*/ 6 h 14"/>
                <a:gd name="T12" fmla="*/ 40 w 4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0" y="0"/>
                  </a:moveTo>
                  <a:cubicBezTo>
                    <a:pt x="6" y="1"/>
                    <a:pt x="6" y="1"/>
                    <a:pt x="6" y="1"/>
                  </a:cubicBezTo>
                  <a:cubicBezTo>
                    <a:pt x="3" y="1"/>
                    <a:pt x="0" y="4"/>
                    <a:pt x="0" y="7"/>
                  </a:cubicBezTo>
                  <a:cubicBezTo>
                    <a:pt x="0" y="11"/>
                    <a:pt x="3" y="14"/>
                    <a:pt x="7" y="14"/>
                  </a:cubicBezTo>
                  <a:cubicBezTo>
                    <a:pt x="41" y="13"/>
                    <a:pt x="41" y="13"/>
                    <a:pt x="41" y="13"/>
                  </a:cubicBezTo>
                  <a:cubicBezTo>
                    <a:pt x="45" y="12"/>
                    <a:pt x="48" y="10"/>
                    <a:pt x="48" y="6"/>
                  </a:cubicBezTo>
                  <a:cubicBezTo>
                    <a:pt x="47" y="2"/>
                    <a:pt x="44"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7" name="Freeform 35"/>
            <p:cNvSpPr>
              <a:spLocks noEditPoints="1"/>
            </p:cNvSpPr>
            <p:nvPr/>
          </p:nvSpPr>
          <p:spPr bwMode="auto">
            <a:xfrm>
              <a:off x="6468" y="2719"/>
              <a:ext cx="117" cy="36"/>
            </a:xfrm>
            <a:custGeom>
              <a:avLst/>
              <a:gdLst>
                <a:gd name="T0" fmla="*/ 8 w 49"/>
                <a:gd name="T1" fmla="*/ 15 h 15"/>
                <a:gd name="T2" fmla="*/ 0 w 49"/>
                <a:gd name="T3" fmla="*/ 8 h 15"/>
                <a:gd name="T4" fmla="*/ 2 w 49"/>
                <a:gd name="T5" fmla="*/ 3 h 15"/>
                <a:gd name="T6" fmla="*/ 7 w 49"/>
                <a:gd name="T7" fmla="*/ 1 h 15"/>
                <a:gd name="T8" fmla="*/ 42 w 49"/>
                <a:gd name="T9" fmla="*/ 0 h 15"/>
                <a:gd name="T10" fmla="*/ 49 w 49"/>
                <a:gd name="T11" fmla="*/ 7 h 15"/>
                <a:gd name="T12" fmla="*/ 42 w 49"/>
                <a:gd name="T13" fmla="*/ 14 h 15"/>
                <a:gd name="T14" fmla="*/ 8 w 49"/>
                <a:gd name="T15" fmla="*/ 15 h 15"/>
                <a:gd name="T16" fmla="*/ 42 w 49"/>
                <a:gd name="T17" fmla="*/ 1 h 15"/>
                <a:gd name="T18" fmla="*/ 41 w 49"/>
                <a:gd name="T19" fmla="*/ 1 h 15"/>
                <a:gd name="T20" fmla="*/ 7 w 49"/>
                <a:gd name="T21" fmla="*/ 2 h 15"/>
                <a:gd name="T22" fmla="*/ 3 w 49"/>
                <a:gd name="T23" fmla="*/ 4 h 15"/>
                <a:gd name="T24" fmla="*/ 1 w 49"/>
                <a:gd name="T25" fmla="*/ 8 h 15"/>
                <a:gd name="T26" fmla="*/ 8 w 49"/>
                <a:gd name="T27" fmla="*/ 14 h 15"/>
                <a:gd name="T28" fmla="*/ 8 w 49"/>
                <a:gd name="T29" fmla="*/ 14 h 15"/>
                <a:gd name="T30" fmla="*/ 42 w 49"/>
                <a:gd name="T31" fmla="*/ 13 h 15"/>
                <a:gd name="T32" fmla="*/ 48 w 49"/>
                <a:gd name="T33" fmla="*/ 7 h 15"/>
                <a:gd name="T34" fmla="*/ 42 w 49"/>
                <a:gd name="T35"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5">
                  <a:moveTo>
                    <a:pt x="8" y="15"/>
                  </a:moveTo>
                  <a:cubicBezTo>
                    <a:pt x="4" y="15"/>
                    <a:pt x="0" y="12"/>
                    <a:pt x="0" y="8"/>
                  </a:cubicBezTo>
                  <a:cubicBezTo>
                    <a:pt x="0" y="6"/>
                    <a:pt x="1" y="5"/>
                    <a:pt x="2" y="3"/>
                  </a:cubicBezTo>
                  <a:cubicBezTo>
                    <a:pt x="4" y="2"/>
                    <a:pt x="5" y="1"/>
                    <a:pt x="7" y="1"/>
                  </a:cubicBezTo>
                  <a:cubicBezTo>
                    <a:pt x="42" y="0"/>
                    <a:pt x="42" y="0"/>
                    <a:pt x="42" y="0"/>
                  </a:cubicBezTo>
                  <a:cubicBezTo>
                    <a:pt x="46" y="0"/>
                    <a:pt x="49" y="3"/>
                    <a:pt x="49" y="7"/>
                  </a:cubicBezTo>
                  <a:cubicBezTo>
                    <a:pt x="49" y="11"/>
                    <a:pt x="46" y="14"/>
                    <a:pt x="42" y="14"/>
                  </a:cubicBezTo>
                  <a:lnTo>
                    <a:pt x="8" y="15"/>
                  </a:lnTo>
                  <a:close/>
                  <a:moveTo>
                    <a:pt x="42" y="1"/>
                  </a:moveTo>
                  <a:cubicBezTo>
                    <a:pt x="41" y="1"/>
                    <a:pt x="41" y="1"/>
                    <a:pt x="41" y="1"/>
                  </a:cubicBezTo>
                  <a:cubicBezTo>
                    <a:pt x="7" y="2"/>
                    <a:pt x="7" y="2"/>
                    <a:pt x="7" y="2"/>
                  </a:cubicBezTo>
                  <a:cubicBezTo>
                    <a:pt x="6" y="2"/>
                    <a:pt x="4" y="3"/>
                    <a:pt x="3" y="4"/>
                  </a:cubicBezTo>
                  <a:cubicBezTo>
                    <a:pt x="2" y="5"/>
                    <a:pt x="1" y="7"/>
                    <a:pt x="1" y="8"/>
                  </a:cubicBezTo>
                  <a:cubicBezTo>
                    <a:pt x="1" y="12"/>
                    <a:pt x="4" y="14"/>
                    <a:pt x="8" y="14"/>
                  </a:cubicBezTo>
                  <a:cubicBezTo>
                    <a:pt x="8" y="14"/>
                    <a:pt x="8" y="14"/>
                    <a:pt x="8" y="14"/>
                  </a:cubicBezTo>
                  <a:cubicBezTo>
                    <a:pt x="42" y="13"/>
                    <a:pt x="42" y="13"/>
                    <a:pt x="42" y="13"/>
                  </a:cubicBezTo>
                  <a:cubicBezTo>
                    <a:pt x="45" y="13"/>
                    <a:pt x="48" y="10"/>
                    <a:pt x="48" y="7"/>
                  </a:cubicBezTo>
                  <a:cubicBezTo>
                    <a:pt x="48" y="4"/>
                    <a:pt x="45" y="1"/>
                    <a:pt x="4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8" name="Freeform 36"/>
            <p:cNvSpPr>
              <a:spLocks noEditPoints="1"/>
            </p:cNvSpPr>
            <p:nvPr/>
          </p:nvSpPr>
          <p:spPr bwMode="auto">
            <a:xfrm>
              <a:off x="6335" y="2762"/>
              <a:ext cx="402" cy="354"/>
            </a:xfrm>
            <a:custGeom>
              <a:avLst/>
              <a:gdLst>
                <a:gd name="T0" fmla="*/ 163 w 169"/>
                <a:gd name="T1" fmla="*/ 131 h 148"/>
                <a:gd name="T2" fmla="*/ 159 w 169"/>
                <a:gd name="T3" fmla="*/ 108 h 148"/>
                <a:gd name="T4" fmla="*/ 135 w 169"/>
                <a:gd name="T5" fmla="*/ 36 h 148"/>
                <a:gd name="T6" fmla="*/ 99 w 169"/>
                <a:gd name="T7" fmla="*/ 2 h 148"/>
                <a:gd name="T8" fmla="*/ 99 w 169"/>
                <a:gd name="T9" fmla="*/ 0 h 148"/>
                <a:gd name="T10" fmla="*/ 63 w 169"/>
                <a:gd name="T11" fmla="*/ 1 h 148"/>
                <a:gd name="T12" fmla="*/ 38 w 169"/>
                <a:gd name="T13" fmla="*/ 31 h 148"/>
                <a:gd name="T14" fmla="*/ 15 w 169"/>
                <a:gd name="T15" fmla="*/ 124 h 148"/>
                <a:gd name="T16" fmla="*/ 8 w 169"/>
                <a:gd name="T17" fmla="*/ 139 h 148"/>
                <a:gd name="T18" fmla="*/ 8 w 169"/>
                <a:gd name="T19" fmla="*/ 139 h 148"/>
                <a:gd name="T20" fmla="*/ 7 w 169"/>
                <a:gd name="T21" fmla="*/ 143 h 148"/>
                <a:gd name="T22" fmla="*/ 16 w 169"/>
                <a:gd name="T23" fmla="*/ 144 h 148"/>
                <a:gd name="T24" fmla="*/ 28 w 169"/>
                <a:gd name="T25" fmla="*/ 142 h 148"/>
                <a:gd name="T26" fmla="*/ 28 w 169"/>
                <a:gd name="T27" fmla="*/ 142 h 148"/>
                <a:gd name="T28" fmla="*/ 29 w 169"/>
                <a:gd name="T29" fmla="*/ 142 h 148"/>
                <a:gd name="T30" fmla="*/ 78 w 169"/>
                <a:gd name="T31" fmla="*/ 148 h 148"/>
                <a:gd name="T32" fmla="*/ 143 w 169"/>
                <a:gd name="T33" fmla="*/ 139 h 148"/>
                <a:gd name="T34" fmla="*/ 155 w 169"/>
                <a:gd name="T35" fmla="*/ 141 h 148"/>
                <a:gd name="T36" fmla="*/ 159 w 169"/>
                <a:gd name="T37" fmla="*/ 142 h 148"/>
                <a:gd name="T38" fmla="*/ 167 w 169"/>
                <a:gd name="T39" fmla="*/ 138 h 148"/>
                <a:gd name="T40" fmla="*/ 163 w 169"/>
                <a:gd name="T41" fmla="*/ 131 h 148"/>
                <a:gd name="T42" fmla="*/ 107 w 169"/>
                <a:gd name="T43" fmla="*/ 101 h 148"/>
                <a:gd name="T44" fmla="*/ 56 w 169"/>
                <a:gd name="T45" fmla="*/ 100 h 148"/>
                <a:gd name="T46" fmla="*/ 56 w 169"/>
                <a:gd name="T47" fmla="*/ 96 h 148"/>
                <a:gd name="T48" fmla="*/ 70 w 169"/>
                <a:gd name="T49" fmla="*/ 79 h 148"/>
                <a:gd name="T50" fmla="*/ 70 w 169"/>
                <a:gd name="T51" fmla="*/ 73 h 148"/>
                <a:gd name="T52" fmla="*/ 57 w 169"/>
                <a:gd name="T53" fmla="*/ 73 h 148"/>
                <a:gd name="T54" fmla="*/ 57 w 169"/>
                <a:gd name="T55" fmla="*/ 67 h 148"/>
                <a:gd name="T56" fmla="*/ 68 w 169"/>
                <a:gd name="T57" fmla="*/ 67 h 148"/>
                <a:gd name="T58" fmla="*/ 67 w 169"/>
                <a:gd name="T59" fmla="*/ 57 h 148"/>
                <a:gd name="T60" fmla="*/ 91 w 169"/>
                <a:gd name="T61" fmla="*/ 39 h 148"/>
                <a:gd name="T62" fmla="*/ 104 w 169"/>
                <a:gd name="T63" fmla="*/ 41 h 148"/>
                <a:gd name="T64" fmla="*/ 102 w 169"/>
                <a:gd name="T65" fmla="*/ 47 h 148"/>
                <a:gd name="T66" fmla="*/ 91 w 169"/>
                <a:gd name="T67" fmla="*/ 45 h 148"/>
                <a:gd name="T68" fmla="*/ 77 w 169"/>
                <a:gd name="T69" fmla="*/ 57 h 148"/>
                <a:gd name="T70" fmla="*/ 79 w 169"/>
                <a:gd name="T71" fmla="*/ 67 h 148"/>
                <a:gd name="T72" fmla="*/ 97 w 169"/>
                <a:gd name="T73" fmla="*/ 67 h 148"/>
                <a:gd name="T74" fmla="*/ 96 w 169"/>
                <a:gd name="T75" fmla="*/ 73 h 148"/>
                <a:gd name="T76" fmla="*/ 80 w 169"/>
                <a:gd name="T77" fmla="*/ 73 h 148"/>
                <a:gd name="T78" fmla="*/ 79 w 169"/>
                <a:gd name="T79" fmla="*/ 83 h 148"/>
                <a:gd name="T80" fmla="*/ 71 w 169"/>
                <a:gd name="T81" fmla="*/ 93 h 148"/>
                <a:gd name="T82" fmla="*/ 71 w 169"/>
                <a:gd name="T83" fmla="*/ 94 h 148"/>
                <a:gd name="T84" fmla="*/ 107 w 169"/>
                <a:gd name="T85" fmla="*/ 94 h 148"/>
                <a:gd name="T86" fmla="*/ 107 w 169"/>
                <a:gd name="T87" fmla="*/ 10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8">
                  <a:moveTo>
                    <a:pt x="163" y="131"/>
                  </a:moveTo>
                  <a:cubicBezTo>
                    <a:pt x="163" y="131"/>
                    <a:pt x="154" y="125"/>
                    <a:pt x="159" y="108"/>
                  </a:cubicBezTo>
                  <a:cubicBezTo>
                    <a:pt x="159" y="108"/>
                    <a:pt x="168" y="62"/>
                    <a:pt x="135" y="36"/>
                  </a:cubicBezTo>
                  <a:cubicBezTo>
                    <a:pt x="133" y="35"/>
                    <a:pt x="100" y="10"/>
                    <a:pt x="99" y="2"/>
                  </a:cubicBezTo>
                  <a:cubicBezTo>
                    <a:pt x="99" y="2"/>
                    <a:pt x="99" y="1"/>
                    <a:pt x="99" y="0"/>
                  </a:cubicBezTo>
                  <a:cubicBezTo>
                    <a:pt x="63" y="1"/>
                    <a:pt x="63" y="1"/>
                    <a:pt x="63" y="1"/>
                  </a:cubicBezTo>
                  <a:cubicBezTo>
                    <a:pt x="58" y="9"/>
                    <a:pt x="50" y="19"/>
                    <a:pt x="38" y="31"/>
                  </a:cubicBezTo>
                  <a:cubicBezTo>
                    <a:pt x="37" y="32"/>
                    <a:pt x="0" y="69"/>
                    <a:pt x="15" y="124"/>
                  </a:cubicBezTo>
                  <a:cubicBezTo>
                    <a:pt x="15" y="125"/>
                    <a:pt x="16" y="128"/>
                    <a:pt x="8" y="139"/>
                  </a:cubicBezTo>
                  <a:cubicBezTo>
                    <a:pt x="8" y="139"/>
                    <a:pt x="8" y="139"/>
                    <a:pt x="8" y="139"/>
                  </a:cubicBezTo>
                  <a:cubicBezTo>
                    <a:pt x="8" y="139"/>
                    <a:pt x="6" y="142"/>
                    <a:pt x="7" y="143"/>
                  </a:cubicBezTo>
                  <a:cubicBezTo>
                    <a:pt x="9" y="145"/>
                    <a:pt x="12" y="145"/>
                    <a:pt x="16" y="144"/>
                  </a:cubicBezTo>
                  <a:cubicBezTo>
                    <a:pt x="16" y="144"/>
                    <a:pt x="21" y="143"/>
                    <a:pt x="28" y="142"/>
                  </a:cubicBezTo>
                  <a:cubicBezTo>
                    <a:pt x="28" y="142"/>
                    <a:pt x="28" y="142"/>
                    <a:pt x="28" y="142"/>
                  </a:cubicBezTo>
                  <a:cubicBezTo>
                    <a:pt x="29" y="142"/>
                    <a:pt x="29" y="142"/>
                    <a:pt x="29" y="142"/>
                  </a:cubicBezTo>
                  <a:cubicBezTo>
                    <a:pt x="29" y="142"/>
                    <a:pt x="48" y="148"/>
                    <a:pt x="78" y="148"/>
                  </a:cubicBezTo>
                  <a:cubicBezTo>
                    <a:pt x="100" y="148"/>
                    <a:pt x="122" y="145"/>
                    <a:pt x="143" y="139"/>
                  </a:cubicBezTo>
                  <a:cubicBezTo>
                    <a:pt x="143" y="139"/>
                    <a:pt x="149" y="138"/>
                    <a:pt x="155" y="141"/>
                  </a:cubicBezTo>
                  <a:cubicBezTo>
                    <a:pt x="155" y="141"/>
                    <a:pt x="157" y="142"/>
                    <a:pt x="159" y="142"/>
                  </a:cubicBezTo>
                  <a:cubicBezTo>
                    <a:pt x="162" y="142"/>
                    <a:pt x="165" y="140"/>
                    <a:pt x="167" y="138"/>
                  </a:cubicBezTo>
                  <a:cubicBezTo>
                    <a:pt x="167" y="138"/>
                    <a:pt x="169" y="135"/>
                    <a:pt x="163" y="131"/>
                  </a:cubicBezTo>
                  <a:close/>
                  <a:moveTo>
                    <a:pt x="107" y="101"/>
                  </a:moveTo>
                  <a:cubicBezTo>
                    <a:pt x="56" y="100"/>
                    <a:pt x="56" y="100"/>
                    <a:pt x="56" y="100"/>
                  </a:cubicBezTo>
                  <a:cubicBezTo>
                    <a:pt x="56" y="96"/>
                    <a:pt x="56" y="96"/>
                    <a:pt x="56" y="96"/>
                  </a:cubicBezTo>
                  <a:cubicBezTo>
                    <a:pt x="64" y="93"/>
                    <a:pt x="70" y="86"/>
                    <a:pt x="70" y="79"/>
                  </a:cubicBezTo>
                  <a:cubicBezTo>
                    <a:pt x="70" y="77"/>
                    <a:pt x="70" y="75"/>
                    <a:pt x="70" y="73"/>
                  </a:cubicBezTo>
                  <a:cubicBezTo>
                    <a:pt x="57" y="73"/>
                    <a:pt x="57" y="73"/>
                    <a:pt x="57" y="73"/>
                  </a:cubicBezTo>
                  <a:cubicBezTo>
                    <a:pt x="57" y="67"/>
                    <a:pt x="57" y="67"/>
                    <a:pt x="57" y="67"/>
                  </a:cubicBezTo>
                  <a:cubicBezTo>
                    <a:pt x="68" y="67"/>
                    <a:pt x="68" y="67"/>
                    <a:pt x="68" y="67"/>
                  </a:cubicBezTo>
                  <a:cubicBezTo>
                    <a:pt x="68" y="64"/>
                    <a:pt x="67" y="61"/>
                    <a:pt x="67" y="57"/>
                  </a:cubicBezTo>
                  <a:cubicBezTo>
                    <a:pt x="67" y="46"/>
                    <a:pt x="77" y="39"/>
                    <a:pt x="91" y="39"/>
                  </a:cubicBezTo>
                  <a:cubicBezTo>
                    <a:pt x="97" y="39"/>
                    <a:pt x="102" y="40"/>
                    <a:pt x="104" y="41"/>
                  </a:cubicBezTo>
                  <a:cubicBezTo>
                    <a:pt x="102" y="47"/>
                    <a:pt x="102" y="47"/>
                    <a:pt x="102" y="47"/>
                  </a:cubicBezTo>
                  <a:cubicBezTo>
                    <a:pt x="100" y="46"/>
                    <a:pt x="96" y="45"/>
                    <a:pt x="91" y="45"/>
                  </a:cubicBezTo>
                  <a:cubicBezTo>
                    <a:pt x="81" y="45"/>
                    <a:pt x="77" y="50"/>
                    <a:pt x="77" y="57"/>
                  </a:cubicBezTo>
                  <a:cubicBezTo>
                    <a:pt x="77" y="61"/>
                    <a:pt x="78" y="64"/>
                    <a:pt x="79" y="67"/>
                  </a:cubicBezTo>
                  <a:cubicBezTo>
                    <a:pt x="97" y="67"/>
                    <a:pt x="97" y="67"/>
                    <a:pt x="97" y="67"/>
                  </a:cubicBezTo>
                  <a:cubicBezTo>
                    <a:pt x="96" y="73"/>
                    <a:pt x="96" y="73"/>
                    <a:pt x="96" y="73"/>
                  </a:cubicBezTo>
                  <a:cubicBezTo>
                    <a:pt x="80" y="73"/>
                    <a:pt x="80" y="73"/>
                    <a:pt x="80" y="73"/>
                  </a:cubicBezTo>
                  <a:cubicBezTo>
                    <a:pt x="80" y="76"/>
                    <a:pt x="80" y="80"/>
                    <a:pt x="79" y="83"/>
                  </a:cubicBezTo>
                  <a:cubicBezTo>
                    <a:pt x="78" y="87"/>
                    <a:pt x="75" y="91"/>
                    <a:pt x="71" y="93"/>
                  </a:cubicBezTo>
                  <a:cubicBezTo>
                    <a:pt x="71" y="94"/>
                    <a:pt x="71" y="94"/>
                    <a:pt x="71" y="94"/>
                  </a:cubicBezTo>
                  <a:cubicBezTo>
                    <a:pt x="107" y="94"/>
                    <a:pt x="107" y="94"/>
                    <a:pt x="107" y="94"/>
                  </a:cubicBezTo>
                  <a:lnTo>
                    <a:pt x="10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9" name="Freeform 37"/>
            <p:cNvSpPr>
              <a:spLocks/>
            </p:cNvSpPr>
            <p:nvPr/>
          </p:nvSpPr>
          <p:spPr bwMode="auto">
            <a:xfrm>
              <a:off x="6147" y="2633"/>
              <a:ext cx="129" cy="81"/>
            </a:xfrm>
            <a:custGeom>
              <a:avLst/>
              <a:gdLst>
                <a:gd name="T0" fmla="*/ 14 w 54"/>
                <a:gd name="T1" fmla="*/ 34 h 34"/>
                <a:gd name="T2" fmla="*/ 43 w 54"/>
                <a:gd name="T3" fmla="*/ 34 h 34"/>
                <a:gd name="T4" fmla="*/ 54 w 54"/>
                <a:gd name="T5" fmla="*/ 13 h 34"/>
                <a:gd name="T6" fmla="*/ 28 w 54"/>
                <a:gd name="T7" fmla="*/ 12 h 34"/>
                <a:gd name="T8" fmla="*/ 16 w 54"/>
                <a:gd name="T9" fmla="*/ 6 h 34"/>
                <a:gd name="T10" fmla="*/ 4 w 54"/>
                <a:gd name="T11" fmla="*/ 13 h 34"/>
                <a:gd name="T12" fmla="*/ 14 w 5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54" h="34">
                  <a:moveTo>
                    <a:pt x="14" y="34"/>
                  </a:moveTo>
                  <a:cubicBezTo>
                    <a:pt x="43" y="34"/>
                    <a:pt x="43" y="34"/>
                    <a:pt x="43" y="34"/>
                  </a:cubicBezTo>
                  <a:cubicBezTo>
                    <a:pt x="45" y="29"/>
                    <a:pt x="48" y="22"/>
                    <a:pt x="54" y="13"/>
                  </a:cubicBezTo>
                  <a:cubicBezTo>
                    <a:pt x="54" y="13"/>
                    <a:pt x="51" y="3"/>
                    <a:pt x="28" y="12"/>
                  </a:cubicBezTo>
                  <a:cubicBezTo>
                    <a:pt x="28" y="12"/>
                    <a:pt x="22" y="11"/>
                    <a:pt x="16" y="6"/>
                  </a:cubicBezTo>
                  <a:cubicBezTo>
                    <a:pt x="16" y="6"/>
                    <a:pt x="0" y="0"/>
                    <a:pt x="4" y="13"/>
                  </a:cubicBezTo>
                  <a:lnTo>
                    <a:pt x="14"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0" name="Freeform 38"/>
            <p:cNvSpPr>
              <a:spLocks noEditPoints="1"/>
            </p:cNvSpPr>
            <p:nvPr/>
          </p:nvSpPr>
          <p:spPr bwMode="auto">
            <a:xfrm>
              <a:off x="6152" y="2642"/>
              <a:ext cx="126" cy="74"/>
            </a:xfrm>
            <a:custGeom>
              <a:avLst/>
              <a:gdLst>
                <a:gd name="T0" fmla="*/ 12 w 53"/>
                <a:gd name="T1" fmla="*/ 31 h 31"/>
                <a:gd name="T2" fmla="*/ 1 w 53"/>
                <a:gd name="T3" fmla="*/ 9 h 31"/>
                <a:gd name="T4" fmla="*/ 2 w 53"/>
                <a:gd name="T5" fmla="*/ 2 h 31"/>
                <a:gd name="T6" fmla="*/ 7 w 53"/>
                <a:gd name="T7" fmla="*/ 0 h 31"/>
                <a:gd name="T8" fmla="*/ 15 w 53"/>
                <a:gd name="T9" fmla="*/ 2 h 31"/>
                <a:gd name="T10" fmla="*/ 15 w 53"/>
                <a:gd name="T11" fmla="*/ 2 h 31"/>
                <a:gd name="T12" fmla="*/ 25 w 53"/>
                <a:gd name="T13" fmla="*/ 7 h 31"/>
                <a:gd name="T14" fmla="*/ 42 w 53"/>
                <a:gd name="T15" fmla="*/ 3 h 31"/>
                <a:gd name="T16" fmla="*/ 53 w 53"/>
                <a:gd name="T17" fmla="*/ 9 h 31"/>
                <a:gd name="T18" fmla="*/ 53 w 53"/>
                <a:gd name="T19" fmla="*/ 9 h 31"/>
                <a:gd name="T20" fmla="*/ 53 w 53"/>
                <a:gd name="T21" fmla="*/ 9 h 31"/>
                <a:gd name="T22" fmla="*/ 42 w 53"/>
                <a:gd name="T23" fmla="*/ 31 h 31"/>
                <a:gd name="T24" fmla="*/ 42 w 53"/>
                <a:gd name="T25" fmla="*/ 31 h 31"/>
                <a:gd name="T26" fmla="*/ 12 w 53"/>
                <a:gd name="T27" fmla="*/ 31 h 31"/>
                <a:gd name="T28" fmla="*/ 7 w 53"/>
                <a:gd name="T29" fmla="*/ 1 h 31"/>
                <a:gd name="T30" fmla="*/ 2 w 53"/>
                <a:gd name="T31" fmla="*/ 3 h 31"/>
                <a:gd name="T32" fmla="*/ 2 w 53"/>
                <a:gd name="T33" fmla="*/ 9 h 31"/>
                <a:gd name="T34" fmla="*/ 13 w 53"/>
                <a:gd name="T35" fmla="*/ 30 h 31"/>
                <a:gd name="T36" fmla="*/ 41 w 53"/>
                <a:gd name="T37" fmla="*/ 30 h 31"/>
                <a:gd name="T38" fmla="*/ 52 w 53"/>
                <a:gd name="T39" fmla="*/ 9 h 31"/>
                <a:gd name="T40" fmla="*/ 42 w 53"/>
                <a:gd name="T41" fmla="*/ 4 h 31"/>
                <a:gd name="T42" fmla="*/ 26 w 53"/>
                <a:gd name="T43" fmla="*/ 8 h 31"/>
                <a:gd name="T44" fmla="*/ 26 w 53"/>
                <a:gd name="T45" fmla="*/ 8 h 31"/>
                <a:gd name="T46" fmla="*/ 25 w 53"/>
                <a:gd name="T47" fmla="*/ 8 h 31"/>
                <a:gd name="T48" fmla="*/ 14 w 53"/>
                <a:gd name="T49" fmla="*/ 3 h 31"/>
                <a:gd name="T50" fmla="*/ 7 w 53"/>
                <a:gd name="T51"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 h="31">
                  <a:moveTo>
                    <a:pt x="12" y="31"/>
                  </a:moveTo>
                  <a:cubicBezTo>
                    <a:pt x="1" y="9"/>
                    <a:pt x="1" y="9"/>
                    <a:pt x="1" y="9"/>
                  </a:cubicBezTo>
                  <a:cubicBezTo>
                    <a:pt x="0" y="6"/>
                    <a:pt x="0" y="4"/>
                    <a:pt x="2" y="2"/>
                  </a:cubicBezTo>
                  <a:cubicBezTo>
                    <a:pt x="3" y="1"/>
                    <a:pt x="4" y="0"/>
                    <a:pt x="7" y="0"/>
                  </a:cubicBezTo>
                  <a:cubicBezTo>
                    <a:pt x="10" y="0"/>
                    <a:pt x="14" y="2"/>
                    <a:pt x="15" y="2"/>
                  </a:cubicBezTo>
                  <a:cubicBezTo>
                    <a:pt x="15" y="2"/>
                    <a:pt x="15" y="2"/>
                    <a:pt x="15" y="2"/>
                  </a:cubicBezTo>
                  <a:cubicBezTo>
                    <a:pt x="20" y="6"/>
                    <a:pt x="25" y="7"/>
                    <a:pt x="25" y="7"/>
                  </a:cubicBezTo>
                  <a:cubicBezTo>
                    <a:pt x="32" y="5"/>
                    <a:pt x="37" y="3"/>
                    <a:pt x="42" y="3"/>
                  </a:cubicBezTo>
                  <a:cubicBezTo>
                    <a:pt x="51" y="3"/>
                    <a:pt x="53" y="9"/>
                    <a:pt x="53" y="9"/>
                  </a:cubicBezTo>
                  <a:cubicBezTo>
                    <a:pt x="53" y="9"/>
                    <a:pt x="53" y="9"/>
                    <a:pt x="53" y="9"/>
                  </a:cubicBezTo>
                  <a:cubicBezTo>
                    <a:pt x="53" y="9"/>
                    <a:pt x="53" y="9"/>
                    <a:pt x="53" y="9"/>
                  </a:cubicBezTo>
                  <a:cubicBezTo>
                    <a:pt x="48" y="17"/>
                    <a:pt x="44" y="24"/>
                    <a:pt x="42" y="31"/>
                  </a:cubicBezTo>
                  <a:cubicBezTo>
                    <a:pt x="42" y="31"/>
                    <a:pt x="42" y="31"/>
                    <a:pt x="42" y="31"/>
                  </a:cubicBezTo>
                  <a:lnTo>
                    <a:pt x="12" y="31"/>
                  </a:lnTo>
                  <a:close/>
                  <a:moveTo>
                    <a:pt x="7" y="1"/>
                  </a:moveTo>
                  <a:cubicBezTo>
                    <a:pt x="5" y="1"/>
                    <a:pt x="3" y="2"/>
                    <a:pt x="2" y="3"/>
                  </a:cubicBezTo>
                  <a:cubicBezTo>
                    <a:pt x="1" y="4"/>
                    <a:pt x="1" y="6"/>
                    <a:pt x="2" y="9"/>
                  </a:cubicBezTo>
                  <a:cubicBezTo>
                    <a:pt x="13" y="30"/>
                    <a:pt x="13" y="30"/>
                    <a:pt x="13" y="30"/>
                  </a:cubicBezTo>
                  <a:cubicBezTo>
                    <a:pt x="41" y="30"/>
                    <a:pt x="41" y="30"/>
                    <a:pt x="41" y="30"/>
                  </a:cubicBezTo>
                  <a:cubicBezTo>
                    <a:pt x="43" y="23"/>
                    <a:pt x="47" y="16"/>
                    <a:pt x="52" y="9"/>
                  </a:cubicBezTo>
                  <a:cubicBezTo>
                    <a:pt x="51" y="8"/>
                    <a:pt x="49" y="4"/>
                    <a:pt x="42" y="4"/>
                  </a:cubicBezTo>
                  <a:cubicBezTo>
                    <a:pt x="37" y="4"/>
                    <a:pt x="32" y="6"/>
                    <a:pt x="26" y="8"/>
                  </a:cubicBezTo>
                  <a:cubicBezTo>
                    <a:pt x="26" y="8"/>
                    <a:pt x="26" y="8"/>
                    <a:pt x="26" y="8"/>
                  </a:cubicBezTo>
                  <a:cubicBezTo>
                    <a:pt x="25" y="8"/>
                    <a:pt x="25" y="8"/>
                    <a:pt x="25" y="8"/>
                  </a:cubicBezTo>
                  <a:cubicBezTo>
                    <a:pt x="25" y="8"/>
                    <a:pt x="20" y="7"/>
                    <a:pt x="14" y="3"/>
                  </a:cubicBezTo>
                  <a:cubicBezTo>
                    <a:pt x="14" y="3"/>
                    <a:pt x="10" y="1"/>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1" name="Freeform 39"/>
            <p:cNvSpPr>
              <a:spLocks/>
            </p:cNvSpPr>
            <p:nvPr/>
          </p:nvSpPr>
          <p:spPr bwMode="auto">
            <a:xfrm>
              <a:off x="6171" y="2721"/>
              <a:ext cx="86" cy="24"/>
            </a:xfrm>
            <a:custGeom>
              <a:avLst/>
              <a:gdLst>
                <a:gd name="T0" fmla="*/ 31 w 36"/>
                <a:gd name="T1" fmla="*/ 0 h 10"/>
                <a:gd name="T2" fmla="*/ 5 w 36"/>
                <a:gd name="T3" fmla="*/ 0 h 10"/>
                <a:gd name="T4" fmla="*/ 0 w 36"/>
                <a:gd name="T5" fmla="*/ 5 h 10"/>
                <a:gd name="T6" fmla="*/ 5 w 36"/>
                <a:gd name="T7" fmla="*/ 10 h 10"/>
                <a:gd name="T8" fmla="*/ 31 w 36"/>
                <a:gd name="T9" fmla="*/ 10 h 10"/>
                <a:gd name="T10" fmla="*/ 36 w 36"/>
                <a:gd name="T11" fmla="*/ 5 h 10"/>
                <a:gd name="T12" fmla="*/ 31 w 3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6" h="10">
                  <a:moveTo>
                    <a:pt x="31" y="0"/>
                  </a:moveTo>
                  <a:cubicBezTo>
                    <a:pt x="5" y="0"/>
                    <a:pt x="5" y="0"/>
                    <a:pt x="5" y="0"/>
                  </a:cubicBezTo>
                  <a:cubicBezTo>
                    <a:pt x="2" y="0"/>
                    <a:pt x="0" y="2"/>
                    <a:pt x="0" y="5"/>
                  </a:cubicBezTo>
                  <a:cubicBezTo>
                    <a:pt x="0" y="7"/>
                    <a:pt x="2" y="10"/>
                    <a:pt x="5" y="10"/>
                  </a:cubicBezTo>
                  <a:cubicBezTo>
                    <a:pt x="31" y="10"/>
                    <a:pt x="31" y="10"/>
                    <a:pt x="31" y="10"/>
                  </a:cubicBezTo>
                  <a:cubicBezTo>
                    <a:pt x="34" y="10"/>
                    <a:pt x="36" y="7"/>
                    <a:pt x="36" y="5"/>
                  </a:cubicBezTo>
                  <a:cubicBezTo>
                    <a:pt x="36" y="2"/>
                    <a:pt x="34" y="0"/>
                    <a:pt x="3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2" name="Freeform 40"/>
            <p:cNvSpPr>
              <a:spLocks noEditPoints="1"/>
            </p:cNvSpPr>
            <p:nvPr/>
          </p:nvSpPr>
          <p:spPr bwMode="auto">
            <a:xfrm>
              <a:off x="6171" y="2719"/>
              <a:ext cx="86" cy="26"/>
            </a:xfrm>
            <a:custGeom>
              <a:avLst/>
              <a:gdLst>
                <a:gd name="T0" fmla="*/ 5 w 36"/>
                <a:gd name="T1" fmla="*/ 11 h 11"/>
                <a:gd name="T2" fmla="*/ 0 w 36"/>
                <a:gd name="T3" fmla="*/ 6 h 11"/>
                <a:gd name="T4" fmla="*/ 1 w 36"/>
                <a:gd name="T5" fmla="*/ 2 h 11"/>
                <a:gd name="T6" fmla="*/ 5 w 36"/>
                <a:gd name="T7" fmla="*/ 0 h 11"/>
                <a:gd name="T8" fmla="*/ 31 w 36"/>
                <a:gd name="T9" fmla="*/ 0 h 11"/>
                <a:gd name="T10" fmla="*/ 36 w 36"/>
                <a:gd name="T11" fmla="*/ 6 h 11"/>
                <a:gd name="T12" fmla="*/ 31 w 36"/>
                <a:gd name="T13" fmla="*/ 11 h 11"/>
                <a:gd name="T14" fmla="*/ 5 w 36"/>
                <a:gd name="T15" fmla="*/ 11 h 11"/>
                <a:gd name="T16" fmla="*/ 31 w 36"/>
                <a:gd name="T17" fmla="*/ 1 h 11"/>
                <a:gd name="T18" fmla="*/ 5 w 36"/>
                <a:gd name="T19" fmla="*/ 1 h 11"/>
                <a:gd name="T20" fmla="*/ 2 w 36"/>
                <a:gd name="T21" fmla="*/ 3 h 11"/>
                <a:gd name="T22" fmla="*/ 1 w 36"/>
                <a:gd name="T23" fmla="*/ 6 h 11"/>
                <a:gd name="T24" fmla="*/ 5 w 36"/>
                <a:gd name="T25" fmla="*/ 10 h 11"/>
                <a:gd name="T26" fmla="*/ 5 w 36"/>
                <a:gd name="T27" fmla="*/ 11 h 11"/>
                <a:gd name="T28" fmla="*/ 5 w 36"/>
                <a:gd name="T29" fmla="*/ 10 h 11"/>
                <a:gd name="T30" fmla="*/ 31 w 36"/>
                <a:gd name="T31" fmla="*/ 10 h 11"/>
                <a:gd name="T32" fmla="*/ 35 w 36"/>
                <a:gd name="T33" fmla="*/ 6 h 11"/>
                <a:gd name="T34" fmla="*/ 31 w 36"/>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11">
                  <a:moveTo>
                    <a:pt x="5" y="11"/>
                  </a:moveTo>
                  <a:cubicBezTo>
                    <a:pt x="2" y="11"/>
                    <a:pt x="0" y="9"/>
                    <a:pt x="0" y="6"/>
                  </a:cubicBezTo>
                  <a:cubicBezTo>
                    <a:pt x="0" y="4"/>
                    <a:pt x="0" y="3"/>
                    <a:pt x="1" y="2"/>
                  </a:cubicBezTo>
                  <a:cubicBezTo>
                    <a:pt x="2" y="1"/>
                    <a:pt x="4" y="0"/>
                    <a:pt x="5" y="0"/>
                  </a:cubicBezTo>
                  <a:cubicBezTo>
                    <a:pt x="31" y="0"/>
                    <a:pt x="31" y="0"/>
                    <a:pt x="31" y="0"/>
                  </a:cubicBezTo>
                  <a:cubicBezTo>
                    <a:pt x="34" y="0"/>
                    <a:pt x="36" y="3"/>
                    <a:pt x="36" y="6"/>
                  </a:cubicBezTo>
                  <a:cubicBezTo>
                    <a:pt x="36" y="9"/>
                    <a:pt x="34" y="11"/>
                    <a:pt x="31" y="11"/>
                  </a:cubicBezTo>
                  <a:lnTo>
                    <a:pt x="5" y="11"/>
                  </a:lnTo>
                  <a:close/>
                  <a:moveTo>
                    <a:pt x="31" y="1"/>
                  </a:moveTo>
                  <a:cubicBezTo>
                    <a:pt x="5" y="1"/>
                    <a:pt x="5" y="1"/>
                    <a:pt x="5" y="1"/>
                  </a:cubicBezTo>
                  <a:cubicBezTo>
                    <a:pt x="4" y="1"/>
                    <a:pt x="3" y="2"/>
                    <a:pt x="2" y="3"/>
                  </a:cubicBezTo>
                  <a:cubicBezTo>
                    <a:pt x="1" y="3"/>
                    <a:pt x="1" y="5"/>
                    <a:pt x="1" y="6"/>
                  </a:cubicBezTo>
                  <a:cubicBezTo>
                    <a:pt x="1" y="8"/>
                    <a:pt x="3" y="10"/>
                    <a:pt x="5" y="10"/>
                  </a:cubicBezTo>
                  <a:cubicBezTo>
                    <a:pt x="5" y="11"/>
                    <a:pt x="5" y="11"/>
                    <a:pt x="5" y="11"/>
                  </a:cubicBezTo>
                  <a:cubicBezTo>
                    <a:pt x="5" y="10"/>
                    <a:pt x="5" y="10"/>
                    <a:pt x="5" y="10"/>
                  </a:cubicBezTo>
                  <a:cubicBezTo>
                    <a:pt x="31" y="10"/>
                    <a:pt x="31" y="10"/>
                    <a:pt x="31" y="10"/>
                  </a:cubicBezTo>
                  <a:cubicBezTo>
                    <a:pt x="33" y="10"/>
                    <a:pt x="35" y="8"/>
                    <a:pt x="35" y="6"/>
                  </a:cubicBezTo>
                  <a:cubicBezTo>
                    <a:pt x="35" y="3"/>
                    <a:pt x="33" y="1"/>
                    <a:pt x="3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3" name="Freeform 41"/>
            <p:cNvSpPr>
              <a:spLocks noEditPoints="1"/>
            </p:cNvSpPr>
            <p:nvPr/>
          </p:nvSpPr>
          <p:spPr bwMode="auto">
            <a:xfrm>
              <a:off x="6066" y="2752"/>
              <a:ext cx="300" cy="264"/>
            </a:xfrm>
            <a:custGeom>
              <a:avLst/>
              <a:gdLst>
                <a:gd name="T0" fmla="*/ 120 w 126"/>
                <a:gd name="T1" fmla="*/ 99 h 110"/>
                <a:gd name="T2" fmla="*/ 118 w 126"/>
                <a:gd name="T3" fmla="*/ 82 h 110"/>
                <a:gd name="T4" fmla="*/ 101 w 126"/>
                <a:gd name="T5" fmla="*/ 28 h 110"/>
                <a:gd name="T6" fmla="*/ 76 w 126"/>
                <a:gd name="T7" fmla="*/ 2 h 110"/>
                <a:gd name="T8" fmla="*/ 75 w 126"/>
                <a:gd name="T9" fmla="*/ 0 h 110"/>
                <a:gd name="T10" fmla="*/ 48 w 126"/>
                <a:gd name="T11" fmla="*/ 0 h 110"/>
                <a:gd name="T12" fmla="*/ 29 w 126"/>
                <a:gd name="T13" fmla="*/ 22 h 110"/>
                <a:gd name="T14" fmla="*/ 10 w 126"/>
                <a:gd name="T15" fmla="*/ 91 h 110"/>
                <a:gd name="T16" fmla="*/ 4 w 126"/>
                <a:gd name="T17" fmla="*/ 102 h 110"/>
                <a:gd name="T18" fmla="*/ 4 w 126"/>
                <a:gd name="T19" fmla="*/ 105 h 110"/>
                <a:gd name="T20" fmla="*/ 10 w 126"/>
                <a:gd name="T21" fmla="*/ 106 h 110"/>
                <a:gd name="T22" fmla="*/ 19 w 126"/>
                <a:gd name="T23" fmla="*/ 105 h 110"/>
                <a:gd name="T24" fmla="*/ 19 w 126"/>
                <a:gd name="T25" fmla="*/ 105 h 110"/>
                <a:gd name="T26" fmla="*/ 20 w 126"/>
                <a:gd name="T27" fmla="*/ 105 h 110"/>
                <a:gd name="T28" fmla="*/ 61 w 126"/>
                <a:gd name="T29" fmla="*/ 110 h 110"/>
                <a:gd name="T30" fmla="*/ 105 w 126"/>
                <a:gd name="T31" fmla="*/ 104 h 110"/>
                <a:gd name="T32" fmla="*/ 107 w 126"/>
                <a:gd name="T33" fmla="*/ 104 h 110"/>
                <a:gd name="T34" fmla="*/ 114 w 126"/>
                <a:gd name="T35" fmla="*/ 106 h 110"/>
                <a:gd name="T36" fmla="*/ 118 w 126"/>
                <a:gd name="T37" fmla="*/ 107 h 110"/>
                <a:gd name="T38" fmla="*/ 123 w 126"/>
                <a:gd name="T39" fmla="*/ 104 h 110"/>
                <a:gd name="T40" fmla="*/ 120 w 126"/>
                <a:gd name="T41" fmla="*/ 99 h 110"/>
                <a:gd name="T42" fmla="*/ 81 w 126"/>
                <a:gd name="T43" fmla="*/ 55 h 110"/>
                <a:gd name="T44" fmla="*/ 81 w 126"/>
                <a:gd name="T45" fmla="*/ 58 h 110"/>
                <a:gd name="T46" fmla="*/ 53 w 126"/>
                <a:gd name="T47" fmla="*/ 57 h 110"/>
                <a:gd name="T48" fmla="*/ 53 w 126"/>
                <a:gd name="T49" fmla="*/ 62 h 110"/>
                <a:gd name="T50" fmla="*/ 81 w 126"/>
                <a:gd name="T51" fmla="*/ 62 h 110"/>
                <a:gd name="T52" fmla="*/ 81 w 126"/>
                <a:gd name="T53" fmla="*/ 66 h 110"/>
                <a:gd name="T54" fmla="*/ 53 w 126"/>
                <a:gd name="T55" fmla="*/ 65 h 110"/>
                <a:gd name="T56" fmla="*/ 67 w 126"/>
                <a:gd name="T57" fmla="*/ 80 h 110"/>
                <a:gd name="T58" fmla="*/ 83 w 126"/>
                <a:gd name="T59" fmla="*/ 78 h 110"/>
                <a:gd name="T60" fmla="*/ 85 w 126"/>
                <a:gd name="T61" fmla="*/ 83 h 110"/>
                <a:gd name="T62" fmla="*/ 54 w 126"/>
                <a:gd name="T63" fmla="*/ 81 h 110"/>
                <a:gd name="T64" fmla="*/ 45 w 126"/>
                <a:gd name="T65" fmla="*/ 65 h 110"/>
                <a:gd name="T66" fmla="*/ 38 w 126"/>
                <a:gd name="T67" fmla="*/ 65 h 110"/>
                <a:gd name="T68" fmla="*/ 39 w 126"/>
                <a:gd name="T69" fmla="*/ 61 h 110"/>
                <a:gd name="T70" fmla="*/ 44 w 126"/>
                <a:gd name="T71" fmla="*/ 61 h 110"/>
                <a:gd name="T72" fmla="*/ 45 w 126"/>
                <a:gd name="T73" fmla="*/ 58 h 110"/>
                <a:gd name="T74" fmla="*/ 39 w 126"/>
                <a:gd name="T75" fmla="*/ 57 h 110"/>
                <a:gd name="T76" fmla="*/ 39 w 126"/>
                <a:gd name="T77" fmla="*/ 53 h 110"/>
                <a:gd name="T78" fmla="*/ 45 w 126"/>
                <a:gd name="T79" fmla="*/ 53 h 110"/>
                <a:gd name="T80" fmla="*/ 67 w 126"/>
                <a:gd name="T81" fmla="*/ 35 h 110"/>
                <a:gd name="T82" fmla="*/ 86 w 126"/>
                <a:gd name="T83" fmla="*/ 38 h 110"/>
                <a:gd name="T84" fmla="*/ 83 w 126"/>
                <a:gd name="T85" fmla="*/ 43 h 110"/>
                <a:gd name="T86" fmla="*/ 54 w 126"/>
                <a:gd name="T87" fmla="*/ 54 h 110"/>
                <a:gd name="T88" fmla="*/ 81 w 126"/>
                <a:gd name="T89"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10">
                  <a:moveTo>
                    <a:pt x="120" y="99"/>
                  </a:moveTo>
                  <a:cubicBezTo>
                    <a:pt x="120" y="99"/>
                    <a:pt x="114" y="94"/>
                    <a:pt x="118" y="82"/>
                  </a:cubicBezTo>
                  <a:cubicBezTo>
                    <a:pt x="118" y="82"/>
                    <a:pt x="126" y="48"/>
                    <a:pt x="101" y="28"/>
                  </a:cubicBezTo>
                  <a:cubicBezTo>
                    <a:pt x="99" y="26"/>
                    <a:pt x="76" y="7"/>
                    <a:pt x="76" y="2"/>
                  </a:cubicBezTo>
                  <a:cubicBezTo>
                    <a:pt x="76" y="1"/>
                    <a:pt x="75" y="1"/>
                    <a:pt x="75" y="0"/>
                  </a:cubicBezTo>
                  <a:cubicBezTo>
                    <a:pt x="48" y="0"/>
                    <a:pt x="48" y="0"/>
                    <a:pt x="48" y="0"/>
                  </a:cubicBezTo>
                  <a:cubicBezTo>
                    <a:pt x="45" y="6"/>
                    <a:pt x="38" y="13"/>
                    <a:pt x="29" y="22"/>
                  </a:cubicBezTo>
                  <a:cubicBezTo>
                    <a:pt x="29" y="22"/>
                    <a:pt x="0" y="49"/>
                    <a:pt x="10" y="91"/>
                  </a:cubicBezTo>
                  <a:cubicBezTo>
                    <a:pt x="10" y="92"/>
                    <a:pt x="10" y="94"/>
                    <a:pt x="4" y="102"/>
                  </a:cubicBezTo>
                  <a:cubicBezTo>
                    <a:pt x="4" y="102"/>
                    <a:pt x="3" y="104"/>
                    <a:pt x="4" y="105"/>
                  </a:cubicBezTo>
                  <a:cubicBezTo>
                    <a:pt x="5" y="106"/>
                    <a:pt x="7" y="107"/>
                    <a:pt x="10" y="106"/>
                  </a:cubicBezTo>
                  <a:cubicBezTo>
                    <a:pt x="10" y="106"/>
                    <a:pt x="14" y="105"/>
                    <a:pt x="19" y="105"/>
                  </a:cubicBezTo>
                  <a:cubicBezTo>
                    <a:pt x="19" y="105"/>
                    <a:pt x="19" y="105"/>
                    <a:pt x="19" y="105"/>
                  </a:cubicBezTo>
                  <a:cubicBezTo>
                    <a:pt x="20" y="105"/>
                    <a:pt x="20" y="105"/>
                    <a:pt x="20" y="105"/>
                  </a:cubicBezTo>
                  <a:cubicBezTo>
                    <a:pt x="20" y="105"/>
                    <a:pt x="36" y="110"/>
                    <a:pt x="61" y="110"/>
                  </a:cubicBezTo>
                  <a:cubicBezTo>
                    <a:pt x="76" y="110"/>
                    <a:pt x="91" y="108"/>
                    <a:pt x="105" y="104"/>
                  </a:cubicBezTo>
                  <a:cubicBezTo>
                    <a:pt x="105" y="104"/>
                    <a:pt x="106" y="104"/>
                    <a:pt x="107" y="104"/>
                  </a:cubicBezTo>
                  <a:cubicBezTo>
                    <a:pt x="109" y="104"/>
                    <a:pt x="112" y="105"/>
                    <a:pt x="114" y="106"/>
                  </a:cubicBezTo>
                  <a:cubicBezTo>
                    <a:pt x="114" y="106"/>
                    <a:pt x="116" y="107"/>
                    <a:pt x="118" y="107"/>
                  </a:cubicBezTo>
                  <a:cubicBezTo>
                    <a:pt x="119" y="107"/>
                    <a:pt x="121" y="106"/>
                    <a:pt x="123" y="104"/>
                  </a:cubicBezTo>
                  <a:cubicBezTo>
                    <a:pt x="123" y="104"/>
                    <a:pt x="125" y="102"/>
                    <a:pt x="120" y="99"/>
                  </a:cubicBezTo>
                  <a:close/>
                  <a:moveTo>
                    <a:pt x="81" y="55"/>
                  </a:moveTo>
                  <a:cubicBezTo>
                    <a:pt x="81" y="58"/>
                    <a:pt x="81" y="58"/>
                    <a:pt x="81" y="58"/>
                  </a:cubicBezTo>
                  <a:cubicBezTo>
                    <a:pt x="53" y="57"/>
                    <a:pt x="53" y="57"/>
                    <a:pt x="53" y="57"/>
                  </a:cubicBezTo>
                  <a:cubicBezTo>
                    <a:pt x="53" y="57"/>
                    <a:pt x="52" y="61"/>
                    <a:pt x="53" y="62"/>
                  </a:cubicBezTo>
                  <a:cubicBezTo>
                    <a:pt x="81" y="62"/>
                    <a:pt x="81" y="62"/>
                    <a:pt x="81" y="62"/>
                  </a:cubicBezTo>
                  <a:cubicBezTo>
                    <a:pt x="81" y="66"/>
                    <a:pt x="81" y="66"/>
                    <a:pt x="81" y="66"/>
                  </a:cubicBezTo>
                  <a:cubicBezTo>
                    <a:pt x="53" y="65"/>
                    <a:pt x="53" y="65"/>
                    <a:pt x="53" y="65"/>
                  </a:cubicBezTo>
                  <a:cubicBezTo>
                    <a:pt x="53" y="65"/>
                    <a:pt x="54" y="78"/>
                    <a:pt x="67" y="80"/>
                  </a:cubicBezTo>
                  <a:cubicBezTo>
                    <a:pt x="67" y="80"/>
                    <a:pt x="76" y="82"/>
                    <a:pt x="83" y="78"/>
                  </a:cubicBezTo>
                  <a:cubicBezTo>
                    <a:pt x="85" y="83"/>
                    <a:pt x="85" y="83"/>
                    <a:pt x="85" y="83"/>
                  </a:cubicBezTo>
                  <a:cubicBezTo>
                    <a:pt x="85" y="83"/>
                    <a:pt x="71" y="91"/>
                    <a:pt x="54" y="81"/>
                  </a:cubicBezTo>
                  <a:cubicBezTo>
                    <a:pt x="54" y="81"/>
                    <a:pt x="46" y="76"/>
                    <a:pt x="45" y="65"/>
                  </a:cubicBezTo>
                  <a:cubicBezTo>
                    <a:pt x="38" y="65"/>
                    <a:pt x="38" y="65"/>
                    <a:pt x="38" y="65"/>
                  </a:cubicBezTo>
                  <a:cubicBezTo>
                    <a:pt x="39" y="61"/>
                    <a:pt x="39" y="61"/>
                    <a:pt x="39" y="61"/>
                  </a:cubicBezTo>
                  <a:cubicBezTo>
                    <a:pt x="44" y="61"/>
                    <a:pt x="44" y="61"/>
                    <a:pt x="44" y="61"/>
                  </a:cubicBezTo>
                  <a:cubicBezTo>
                    <a:pt x="44" y="61"/>
                    <a:pt x="44" y="60"/>
                    <a:pt x="45" y="58"/>
                  </a:cubicBezTo>
                  <a:cubicBezTo>
                    <a:pt x="39" y="57"/>
                    <a:pt x="39" y="57"/>
                    <a:pt x="39" y="57"/>
                  </a:cubicBezTo>
                  <a:cubicBezTo>
                    <a:pt x="39" y="53"/>
                    <a:pt x="39" y="53"/>
                    <a:pt x="39" y="53"/>
                  </a:cubicBezTo>
                  <a:cubicBezTo>
                    <a:pt x="45" y="53"/>
                    <a:pt x="45" y="53"/>
                    <a:pt x="45" y="53"/>
                  </a:cubicBezTo>
                  <a:cubicBezTo>
                    <a:pt x="45" y="53"/>
                    <a:pt x="48" y="37"/>
                    <a:pt x="67" y="35"/>
                  </a:cubicBezTo>
                  <a:cubicBezTo>
                    <a:pt x="67" y="35"/>
                    <a:pt x="81" y="33"/>
                    <a:pt x="86" y="38"/>
                  </a:cubicBezTo>
                  <a:cubicBezTo>
                    <a:pt x="83" y="43"/>
                    <a:pt x="83" y="43"/>
                    <a:pt x="83" y="43"/>
                  </a:cubicBezTo>
                  <a:cubicBezTo>
                    <a:pt x="83" y="43"/>
                    <a:pt x="61" y="33"/>
                    <a:pt x="54" y="54"/>
                  </a:cubicBezTo>
                  <a:lnTo>
                    <a:pt x="81"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18" name="标题 17"/>
          <p:cNvSpPr>
            <a:spLocks noGrp="1"/>
          </p:cNvSpPr>
          <p:nvPr>
            <p:ph type="title"/>
          </p:nvPr>
        </p:nvSpPr>
        <p:spPr/>
        <p:txBody>
          <a:bodyPr/>
          <a:lstStyle/>
          <a:p>
            <a:r>
              <a:rPr lang="zh-CN" altLang="en-US" dirty="0">
                <a:ea typeface="微软雅黑" panose="020B0503020204020204" pitchFamily="34" charset="-122"/>
              </a:rPr>
              <a:t>立体球并列关系图表</a:t>
            </a:r>
          </a:p>
        </p:txBody>
      </p:sp>
      <p:sp>
        <p:nvSpPr>
          <p:cNvPr id="65" name="椭圆 145">
            <a:extLst>
              <a:ext uri="{FF2B5EF4-FFF2-40B4-BE49-F238E27FC236}">
                <a16:creationId xmlns:a16="http://schemas.microsoft.com/office/drawing/2014/main" id="{C046C148-5D49-47B2-AFE5-FB65936508DD}"/>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66" name="矩形 65">
            <a:extLst>
              <a:ext uri="{FF2B5EF4-FFF2-40B4-BE49-F238E27FC236}">
                <a16:creationId xmlns:a16="http://schemas.microsoft.com/office/drawing/2014/main" id="{3A9A5E65-11ED-48E9-B0A4-A946B857B641}"/>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46</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1582494250"/>
      </p:ext>
    </p:extLst>
  </p:cSld>
  <p:clrMapOvr>
    <a:masterClrMapping/>
  </p:clrMapOvr>
  <p:transition spd="slow" advTm="3000">
    <p:rand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484190" y="919100"/>
            <a:ext cx="4137021" cy="584775"/>
          </a:xfrm>
          <a:prstGeom prst="rect">
            <a:avLst/>
          </a:prstGeom>
          <a:noFill/>
        </p:spPr>
        <p:txBody>
          <a:bodyPr wrap="square" rtlCol="0">
            <a:spAutoFit/>
          </a:bodyPr>
          <a:lstStyle/>
          <a:p>
            <a:pPr algn="ctr"/>
            <a:r>
              <a:rPr lang="en-US" altLang="zh-CN" sz="32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YOUR TITTLE HERE</a:t>
            </a:r>
            <a:endParaRPr lang="zh-CN" altLang="en-US" sz="32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endParaRPr>
          </a:p>
        </p:txBody>
      </p:sp>
      <p:grpSp>
        <p:nvGrpSpPr>
          <p:cNvPr id="33" name="组合 32"/>
          <p:cNvGrpSpPr/>
          <p:nvPr/>
        </p:nvGrpSpPr>
        <p:grpSpPr>
          <a:xfrm>
            <a:off x="1710190" y="5445125"/>
            <a:ext cx="8771621" cy="670773"/>
            <a:chOff x="1710190" y="5445125"/>
            <a:chExt cx="8771621" cy="670773"/>
          </a:xfrm>
        </p:grpSpPr>
        <p:cxnSp>
          <p:nvCxnSpPr>
            <p:cNvPr id="34" name="直接连接符 33"/>
            <p:cNvCxnSpPr/>
            <p:nvPr/>
          </p:nvCxnSpPr>
          <p:spPr>
            <a:xfrm>
              <a:off x="1710190" y="5445125"/>
              <a:ext cx="8771621"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1874403" y="5531123"/>
              <a:ext cx="8443195" cy="584775"/>
            </a:xfrm>
            <a:prstGeom prst="rect">
              <a:avLst/>
            </a:prstGeom>
            <a:noFill/>
          </p:spPr>
          <p:txBody>
            <a:bodyPr wrap="square" rtlCol="0">
              <a:spAutoFit/>
            </a:bodyPr>
            <a:lstStyle/>
            <a:p>
              <a:pPr algn="just"/>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制作团队，有人人都能快速提升的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培训。清晰、美观、创意、有效、超值、保密，是他们为数百家客户带来意想不到的价值。</a:t>
              </a:r>
            </a:p>
          </p:txBody>
        </p:sp>
      </p:grpSp>
      <p:grpSp>
        <p:nvGrpSpPr>
          <p:cNvPr id="102" name="组合 101"/>
          <p:cNvGrpSpPr/>
          <p:nvPr/>
        </p:nvGrpSpPr>
        <p:grpSpPr>
          <a:xfrm>
            <a:off x="2138726" y="2006600"/>
            <a:ext cx="7914549" cy="2921000"/>
            <a:chOff x="1473200" y="2006600"/>
            <a:chExt cx="7914549" cy="2921000"/>
          </a:xfrm>
        </p:grpSpPr>
        <p:grpSp>
          <p:nvGrpSpPr>
            <p:cNvPr id="101" name="组合 100"/>
            <p:cNvGrpSpPr/>
            <p:nvPr/>
          </p:nvGrpSpPr>
          <p:grpSpPr>
            <a:xfrm>
              <a:off x="7406419" y="2006600"/>
              <a:ext cx="1981330" cy="2921000"/>
              <a:chOff x="7406419" y="2006600"/>
              <a:chExt cx="1981330" cy="2921000"/>
            </a:xfrm>
          </p:grpSpPr>
          <p:sp>
            <p:nvSpPr>
              <p:cNvPr id="100" name="任意多边形 99"/>
              <p:cNvSpPr/>
              <p:nvPr/>
            </p:nvSpPr>
            <p:spPr>
              <a:xfrm>
                <a:off x="7406549" y="2006600"/>
                <a:ext cx="1981200" cy="2921000"/>
              </a:xfrm>
              <a:custGeom>
                <a:avLst/>
                <a:gdLst>
                  <a:gd name="connsiteX0" fmla="*/ 152414 w 1981200"/>
                  <a:gd name="connsiteY0" fmla="*/ 0 h 2921000"/>
                  <a:gd name="connsiteX1" fmla="*/ 1828786 w 1981200"/>
                  <a:gd name="connsiteY1" fmla="*/ 0 h 2921000"/>
                  <a:gd name="connsiteX2" fmla="*/ 1981200 w 1981200"/>
                  <a:gd name="connsiteY2" fmla="*/ 152414 h 2921000"/>
                  <a:gd name="connsiteX3" fmla="*/ 1981200 w 1981200"/>
                  <a:gd name="connsiteY3" fmla="*/ 937260 h 2921000"/>
                  <a:gd name="connsiteX4" fmla="*/ 1978660 w 1981200"/>
                  <a:gd name="connsiteY4" fmla="*/ 937260 h 2921000"/>
                  <a:gd name="connsiteX5" fmla="*/ 1978660 w 1981200"/>
                  <a:gd name="connsiteY5" fmla="*/ 2079864 h 2921000"/>
                  <a:gd name="connsiteX6" fmla="*/ 1981200 w 1981200"/>
                  <a:gd name="connsiteY6" fmla="*/ 2079864 h 2921000"/>
                  <a:gd name="connsiteX7" fmla="*/ 1981200 w 1981200"/>
                  <a:gd name="connsiteY7" fmla="*/ 2768586 h 2921000"/>
                  <a:gd name="connsiteX8" fmla="*/ 1828786 w 1981200"/>
                  <a:gd name="connsiteY8" fmla="*/ 2921000 h 2921000"/>
                  <a:gd name="connsiteX9" fmla="*/ 152414 w 1981200"/>
                  <a:gd name="connsiteY9" fmla="*/ 2921000 h 2921000"/>
                  <a:gd name="connsiteX10" fmla="*/ 0 w 1981200"/>
                  <a:gd name="connsiteY10" fmla="*/ 2768586 h 2921000"/>
                  <a:gd name="connsiteX11" fmla="*/ 0 w 1981200"/>
                  <a:gd name="connsiteY11" fmla="*/ 152414 h 2921000"/>
                  <a:gd name="connsiteX12" fmla="*/ 152414 w 1981200"/>
                  <a:gd name="connsiteY12" fmla="*/ 0 h 2921000"/>
                  <a:gd name="connsiteX0" fmla="*/ 152414 w 1981200"/>
                  <a:gd name="connsiteY0" fmla="*/ 0 h 2921000"/>
                  <a:gd name="connsiteX1" fmla="*/ 1828786 w 1981200"/>
                  <a:gd name="connsiteY1" fmla="*/ 0 h 2921000"/>
                  <a:gd name="connsiteX2" fmla="*/ 1981200 w 1981200"/>
                  <a:gd name="connsiteY2" fmla="*/ 152414 h 2921000"/>
                  <a:gd name="connsiteX3" fmla="*/ 1981200 w 1981200"/>
                  <a:gd name="connsiteY3" fmla="*/ 937260 h 2921000"/>
                  <a:gd name="connsiteX4" fmla="*/ 1978660 w 1981200"/>
                  <a:gd name="connsiteY4" fmla="*/ 2079864 h 2921000"/>
                  <a:gd name="connsiteX5" fmla="*/ 1981200 w 1981200"/>
                  <a:gd name="connsiteY5" fmla="*/ 2079864 h 2921000"/>
                  <a:gd name="connsiteX6" fmla="*/ 1981200 w 1981200"/>
                  <a:gd name="connsiteY6" fmla="*/ 2768586 h 2921000"/>
                  <a:gd name="connsiteX7" fmla="*/ 1828786 w 1981200"/>
                  <a:gd name="connsiteY7" fmla="*/ 2921000 h 2921000"/>
                  <a:gd name="connsiteX8" fmla="*/ 152414 w 1981200"/>
                  <a:gd name="connsiteY8" fmla="*/ 2921000 h 2921000"/>
                  <a:gd name="connsiteX9" fmla="*/ 0 w 1981200"/>
                  <a:gd name="connsiteY9" fmla="*/ 2768586 h 2921000"/>
                  <a:gd name="connsiteX10" fmla="*/ 0 w 1981200"/>
                  <a:gd name="connsiteY10" fmla="*/ 152414 h 2921000"/>
                  <a:gd name="connsiteX11" fmla="*/ 152414 w 1981200"/>
                  <a:gd name="connsiteY11" fmla="*/ 0 h 2921000"/>
                  <a:gd name="connsiteX0" fmla="*/ 152414 w 1981200"/>
                  <a:gd name="connsiteY0" fmla="*/ 0 h 2921000"/>
                  <a:gd name="connsiteX1" fmla="*/ 1828786 w 1981200"/>
                  <a:gd name="connsiteY1" fmla="*/ 0 h 2921000"/>
                  <a:gd name="connsiteX2" fmla="*/ 1981200 w 1981200"/>
                  <a:gd name="connsiteY2" fmla="*/ 152414 h 2921000"/>
                  <a:gd name="connsiteX3" fmla="*/ 1981200 w 1981200"/>
                  <a:gd name="connsiteY3" fmla="*/ 937260 h 2921000"/>
                  <a:gd name="connsiteX4" fmla="*/ 1978660 w 1981200"/>
                  <a:gd name="connsiteY4" fmla="*/ 2079864 h 2921000"/>
                  <a:gd name="connsiteX5" fmla="*/ 1981200 w 1981200"/>
                  <a:gd name="connsiteY5" fmla="*/ 2768586 h 2921000"/>
                  <a:gd name="connsiteX6" fmla="*/ 1828786 w 1981200"/>
                  <a:gd name="connsiteY6" fmla="*/ 2921000 h 2921000"/>
                  <a:gd name="connsiteX7" fmla="*/ 152414 w 1981200"/>
                  <a:gd name="connsiteY7" fmla="*/ 2921000 h 2921000"/>
                  <a:gd name="connsiteX8" fmla="*/ 0 w 1981200"/>
                  <a:gd name="connsiteY8" fmla="*/ 2768586 h 2921000"/>
                  <a:gd name="connsiteX9" fmla="*/ 0 w 1981200"/>
                  <a:gd name="connsiteY9" fmla="*/ 152414 h 2921000"/>
                  <a:gd name="connsiteX10" fmla="*/ 152414 w 1981200"/>
                  <a:gd name="connsiteY10" fmla="*/ 0 h 2921000"/>
                  <a:gd name="connsiteX0" fmla="*/ 152414 w 1992489"/>
                  <a:gd name="connsiteY0" fmla="*/ 0 h 2921000"/>
                  <a:gd name="connsiteX1" fmla="*/ 1828786 w 1992489"/>
                  <a:gd name="connsiteY1" fmla="*/ 0 h 2921000"/>
                  <a:gd name="connsiteX2" fmla="*/ 1981200 w 1992489"/>
                  <a:gd name="connsiteY2" fmla="*/ 152414 h 2921000"/>
                  <a:gd name="connsiteX3" fmla="*/ 1981200 w 1992489"/>
                  <a:gd name="connsiteY3" fmla="*/ 937260 h 2921000"/>
                  <a:gd name="connsiteX4" fmla="*/ 1981200 w 1992489"/>
                  <a:gd name="connsiteY4" fmla="*/ 2768586 h 2921000"/>
                  <a:gd name="connsiteX5" fmla="*/ 1828786 w 1992489"/>
                  <a:gd name="connsiteY5" fmla="*/ 2921000 h 2921000"/>
                  <a:gd name="connsiteX6" fmla="*/ 152414 w 1992489"/>
                  <a:gd name="connsiteY6" fmla="*/ 2921000 h 2921000"/>
                  <a:gd name="connsiteX7" fmla="*/ 0 w 1992489"/>
                  <a:gd name="connsiteY7" fmla="*/ 2768586 h 2921000"/>
                  <a:gd name="connsiteX8" fmla="*/ 0 w 1992489"/>
                  <a:gd name="connsiteY8" fmla="*/ 152414 h 2921000"/>
                  <a:gd name="connsiteX9" fmla="*/ 152414 w 1992489"/>
                  <a:gd name="connsiteY9" fmla="*/ 0 h 2921000"/>
                  <a:gd name="connsiteX0" fmla="*/ 152414 w 1981200"/>
                  <a:gd name="connsiteY0" fmla="*/ 0 h 2921000"/>
                  <a:gd name="connsiteX1" fmla="*/ 1828786 w 1981200"/>
                  <a:gd name="connsiteY1" fmla="*/ 0 h 2921000"/>
                  <a:gd name="connsiteX2" fmla="*/ 1981200 w 1981200"/>
                  <a:gd name="connsiteY2" fmla="*/ 152414 h 2921000"/>
                  <a:gd name="connsiteX3" fmla="*/ 1981200 w 1981200"/>
                  <a:gd name="connsiteY3" fmla="*/ 2768586 h 2921000"/>
                  <a:gd name="connsiteX4" fmla="*/ 1828786 w 1981200"/>
                  <a:gd name="connsiteY4" fmla="*/ 2921000 h 2921000"/>
                  <a:gd name="connsiteX5" fmla="*/ 152414 w 1981200"/>
                  <a:gd name="connsiteY5" fmla="*/ 2921000 h 2921000"/>
                  <a:gd name="connsiteX6" fmla="*/ 0 w 1981200"/>
                  <a:gd name="connsiteY6" fmla="*/ 2768586 h 2921000"/>
                  <a:gd name="connsiteX7" fmla="*/ 0 w 1981200"/>
                  <a:gd name="connsiteY7" fmla="*/ 152414 h 2921000"/>
                  <a:gd name="connsiteX8" fmla="*/ 152414 w 1981200"/>
                  <a:gd name="connsiteY8"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1200" h="2921000">
                    <a:moveTo>
                      <a:pt x="152414" y="0"/>
                    </a:moveTo>
                    <a:lnTo>
                      <a:pt x="1828786" y="0"/>
                    </a:lnTo>
                    <a:cubicBezTo>
                      <a:pt x="1912962" y="0"/>
                      <a:pt x="1981200" y="68238"/>
                      <a:pt x="1981200" y="152414"/>
                    </a:cubicBezTo>
                    <a:lnTo>
                      <a:pt x="1981200" y="2768586"/>
                    </a:lnTo>
                    <a:cubicBezTo>
                      <a:pt x="1981200" y="2852762"/>
                      <a:pt x="1912962" y="2921000"/>
                      <a:pt x="1828786" y="2921000"/>
                    </a:cubicBezTo>
                    <a:lnTo>
                      <a:pt x="152414" y="2921000"/>
                    </a:lnTo>
                    <a:cubicBezTo>
                      <a:pt x="68238" y="2921000"/>
                      <a:pt x="0" y="2852762"/>
                      <a:pt x="0" y="2768586"/>
                    </a:cubicBezTo>
                    <a:lnTo>
                      <a:pt x="0" y="152414"/>
                    </a:lnTo>
                    <a:cubicBezTo>
                      <a:pt x="0" y="68238"/>
                      <a:pt x="68238" y="0"/>
                      <a:pt x="152414" y="0"/>
                    </a:cubicBezTo>
                    <a:close/>
                  </a:path>
                </a:pathLst>
              </a:custGeom>
              <a:gradFill>
                <a:gsLst>
                  <a:gs pos="0">
                    <a:schemeClr val="bg1"/>
                  </a:gs>
                  <a:gs pos="100000">
                    <a:schemeClr val="bg1">
                      <a:lumMod val="75000"/>
                    </a:schemeClr>
                  </a:gs>
                </a:gsLst>
                <a:lin ang="2700000" scaled="1"/>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96" name="任意多边形 95"/>
              <p:cNvSpPr/>
              <p:nvPr/>
            </p:nvSpPr>
            <p:spPr>
              <a:xfrm>
                <a:off x="7406419" y="2006600"/>
                <a:ext cx="1981200" cy="2921000"/>
              </a:xfrm>
              <a:custGeom>
                <a:avLst/>
                <a:gdLst>
                  <a:gd name="connsiteX0" fmla="*/ 152414 w 1981200"/>
                  <a:gd name="connsiteY0" fmla="*/ 0 h 2921000"/>
                  <a:gd name="connsiteX1" fmla="*/ 1828786 w 1981200"/>
                  <a:gd name="connsiteY1" fmla="*/ 0 h 2921000"/>
                  <a:gd name="connsiteX2" fmla="*/ 1981200 w 1981200"/>
                  <a:gd name="connsiteY2" fmla="*/ 152414 h 2921000"/>
                  <a:gd name="connsiteX3" fmla="*/ 1981200 w 1981200"/>
                  <a:gd name="connsiteY3" fmla="*/ 676023 h 2921000"/>
                  <a:gd name="connsiteX4" fmla="*/ 1978660 w 1981200"/>
                  <a:gd name="connsiteY4" fmla="*/ 676023 h 2921000"/>
                  <a:gd name="connsiteX5" fmla="*/ 1978660 w 1981200"/>
                  <a:gd name="connsiteY5" fmla="*/ 2207260 h 2921000"/>
                  <a:gd name="connsiteX6" fmla="*/ 1981200 w 1981200"/>
                  <a:gd name="connsiteY6" fmla="*/ 2207260 h 2921000"/>
                  <a:gd name="connsiteX7" fmla="*/ 1981200 w 1981200"/>
                  <a:gd name="connsiteY7" fmla="*/ 2768586 h 2921000"/>
                  <a:gd name="connsiteX8" fmla="*/ 1828786 w 1981200"/>
                  <a:gd name="connsiteY8" fmla="*/ 2921000 h 2921000"/>
                  <a:gd name="connsiteX9" fmla="*/ 152414 w 1981200"/>
                  <a:gd name="connsiteY9" fmla="*/ 2921000 h 2921000"/>
                  <a:gd name="connsiteX10" fmla="*/ 0 w 1981200"/>
                  <a:gd name="connsiteY10" fmla="*/ 2768586 h 2921000"/>
                  <a:gd name="connsiteX11" fmla="*/ 0 w 1981200"/>
                  <a:gd name="connsiteY11" fmla="*/ 152414 h 2921000"/>
                  <a:gd name="connsiteX12" fmla="*/ 152414 w 1981200"/>
                  <a:gd name="connsiteY12"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1200" h="2921000">
                    <a:moveTo>
                      <a:pt x="152414" y="0"/>
                    </a:moveTo>
                    <a:lnTo>
                      <a:pt x="1828786" y="0"/>
                    </a:lnTo>
                    <a:cubicBezTo>
                      <a:pt x="1912962" y="0"/>
                      <a:pt x="1981200" y="68238"/>
                      <a:pt x="1981200" y="152414"/>
                    </a:cubicBezTo>
                    <a:lnTo>
                      <a:pt x="1981200" y="676023"/>
                    </a:lnTo>
                    <a:lnTo>
                      <a:pt x="1978660" y="676023"/>
                    </a:lnTo>
                    <a:lnTo>
                      <a:pt x="1978660" y="2207260"/>
                    </a:lnTo>
                    <a:lnTo>
                      <a:pt x="1981200" y="2207260"/>
                    </a:lnTo>
                    <a:lnTo>
                      <a:pt x="1981200" y="2768586"/>
                    </a:lnTo>
                    <a:cubicBezTo>
                      <a:pt x="1981200" y="2852762"/>
                      <a:pt x="1912962" y="2921000"/>
                      <a:pt x="1828786" y="2921000"/>
                    </a:cubicBezTo>
                    <a:lnTo>
                      <a:pt x="152414" y="2921000"/>
                    </a:lnTo>
                    <a:cubicBezTo>
                      <a:pt x="68238" y="2921000"/>
                      <a:pt x="0" y="2852762"/>
                      <a:pt x="0" y="2768586"/>
                    </a:cubicBezTo>
                    <a:lnTo>
                      <a:pt x="0" y="152414"/>
                    </a:lnTo>
                    <a:cubicBezTo>
                      <a:pt x="0" y="68238"/>
                      <a:pt x="68238" y="0"/>
                      <a:pt x="152414" y="0"/>
                    </a:cubicBezTo>
                    <a:close/>
                  </a:path>
                </a:pathLst>
              </a:custGeom>
              <a:gradFill>
                <a:gsLst>
                  <a:gs pos="100000">
                    <a:schemeClr val="bg1">
                      <a:lumMod val="96000"/>
                    </a:schemeClr>
                  </a:gs>
                  <a:gs pos="0">
                    <a:schemeClr val="bg1">
                      <a:lumMod val="86000"/>
                    </a:schemeClr>
                  </a:gs>
                </a:gsLst>
                <a:lin ang="2700000" scaled="1"/>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92" name="椭圆 91"/>
              <p:cNvSpPr/>
              <p:nvPr/>
            </p:nvSpPr>
            <p:spPr>
              <a:xfrm>
                <a:off x="7998304" y="2283908"/>
                <a:ext cx="797430" cy="79743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93" name="文本框 92"/>
              <p:cNvSpPr txBox="1"/>
              <p:nvPr/>
            </p:nvSpPr>
            <p:spPr>
              <a:xfrm>
                <a:off x="7553707" y="3398070"/>
                <a:ext cx="1793875" cy="369332"/>
              </a:xfrm>
              <a:prstGeom prst="rect">
                <a:avLst/>
              </a:prstGeom>
              <a:noFill/>
            </p:spPr>
            <p:txBody>
              <a:bodyPr wrap="square" rtlCol="0">
                <a:spAutoFit/>
              </a:bodyPr>
              <a:lstStyle/>
              <a:p>
                <a:r>
                  <a:rPr lang="zh-CN" altLang="en-US" dirty="0">
                    <a:solidFill>
                      <a:prstClr val="black">
                        <a:lumMod val="50000"/>
                        <a:lumOff val="50000"/>
                      </a:prstClr>
                    </a:solidFill>
                    <a:latin typeface="微软雅黑" panose="020B0503020204020204" pitchFamily="34" charset="-122"/>
                    <a:ea typeface="微软雅黑" panose="020B0503020204020204" pitchFamily="34" charset="-122"/>
                  </a:rPr>
                  <a:t>在此添加标题</a:t>
                </a:r>
              </a:p>
            </p:txBody>
          </p:sp>
          <p:sp>
            <p:nvSpPr>
              <p:cNvPr id="94" name="文本框 93"/>
              <p:cNvSpPr txBox="1"/>
              <p:nvPr/>
            </p:nvSpPr>
            <p:spPr>
              <a:xfrm>
                <a:off x="7553707" y="3681433"/>
                <a:ext cx="1687992" cy="646331"/>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83" name="组合 82"/>
            <p:cNvGrpSpPr/>
            <p:nvPr/>
          </p:nvGrpSpPr>
          <p:grpSpPr>
            <a:xfrm>
              <a:off x="5425349" y="2006600"/>
              <a:ext cx="2179505" cy="2921000"/>
              <a:chOff x="1473200" y="2006600"/>
              <a:chExt cx="2179505" cy="2921000"/>
            </a:xfrm>
          </p:grpSpPr>
          <p:sp>
            <p:nvSpPr>
              <p:cNvPr id="84" name="任意多边形 83"/>
              <p:cNvSpPr/>
              <p:nvPr/>
            </p:nvSpPr>
            <p:spPr>
              <a:xfrm>
                <a:off x="1473200" y="2006600"/>
                <a:ext cx="2179505" cy="2921000"/>
              </a:xfrm>
              <a:custGeom>
                <a:avLst/>
                <a:gdLst>
                  <a:gd name="connsiteX0" fmla="*/ 152414 w 2179505"/>
                  <a:gd name="connsiteY0" fmla="*/ 0 h 2921000"/>
                  <a:gd name="connsiteX1" fmla="*/ 1828786 w 2179505"/>
                  <a:gd name="connsiteY1" fmla="*/ 0 h 2921000"/>
                  <a:gd name="connsiteX2" fmla="*/ 1981200 w 2179505"/>
                  <a:gd name="connsiteY2" fmla="*/ 152414 h 2921000"/>
                  <a:gd name="connsiteX3" fmla="*/ 1981200 w 2179505"/>
                  <a:gd name="connsiteY3" fmla="*/ 1201899 h 2921000"/>
                  <a:gd name="connsiteX4" fmla="*/ 2179505 w 2179505"/>
                  <a:gd name="connsiteY4" fmla="*/ 1460501 h 2921000"/>
                  <a:gd name="connsiteX5" fmla="*/ 1981200 w 2179505"/>
                  <a:gd name="connsiteY5" fmla="*/ 1719102 h 2921000"/>
                  <a:gd name="connsiteX6" fmla="*/ 1981200 w 2179505"/>
                  <a:gd name="connsiteY6" fmla="*/ 2768586 h 2921000"/>
                  <a:gd name="connsiteX7" fmla="*/ 1828786 w 2179505"/>
                  <a:gd name="connsiteY7" fmla="*/ 2921000 h 2921000"/>
                  <a:gd name="connsiteX8" fmla="*/ 152414 w 2179505"/>
                  <a:gd name="connsiteY8" fmla="*/ 2921000 h 2921000"/>
                  <a:gd name="connsiteX9" fmla="*/ 0 w 2179505"/>
                  <a:gd name="connsiteY9" fmla="*/ 2768586 h 2921000"/>
                  <a:gd name="connsiteX10" fmla="*/ 0 w 2179505"/>
                  <a:gd name="connsiteY10" fmla="*/ 152414 h 2921000"/>
                  <a:gd name="connsiteX11" fmla="*/ 152414 w 2179505"/>
                  <a:gd name="connsiteY11"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9505" h="2921000">
                    <a:moveTo>
                      <a:pt x="152414" y="0"/>
                    </a:moveTo>
                    <a:lnTo>
                      <a:pt x="1828786" y="0"/>
                    </a:lnTo>
                    <a:cubicBezTo>
                      <a:pt x="1912962" y="0"/>
                      <a:pt x="1981200" y="68238"/>
                      <a:pt x="1981200" y="152414"/>
                    </a:cubicBezTo>
                    <a:lnTo>
                      <a:pt x="1981200" y="1201899"/>
                    </a:lnTo>
                    <a:lnTo>
                      <a:pt x="2179505" y="1460501"/>
                    </a:lnTo>
                    <a:lnTo>
                      <a:pt x="1981200" y="1719102"/>
                    </a:lnTo>
                    <a:lnTo>
                      <a:pt x="1981200" y="2768586"/>
                    </a:lnTo>
                    <a:cubicBezTo>
                      <a:pt x="1981200" y="2852762"/>
                      <a:pt x="1912962" y="2921000"/>
                      <a:pt x="1828786" y="2921000"/>
                    </a:cubicBezTo>
                    <a:lnTo>
                      <a:pt x="152414" y="2921000"/>
                    </a:lnTo>
                    <a:cubicBezTo>
                      <a:pt x="68238" y="2921000"/>
                      <a:pt x="0" y="2852762"/>
                      <a:pt x="0" y="2768586"/>
                    </a:cubicBezTo>
                    <a:lnTo>
                      <a:pt x="0" y="152414"/>
                    </a:lnTo>
                    <a:cubicBezTo>
                      <a:pt x="0" y="68238"/>
                      <a:pt x="68238" y="0"/>
                      <a:pt x="152414" y="0"/>
                    </a:cubicBezTo>
                    <a:close/>
                  </a:path>
                </a:pathLst>
              </a:custGeom>
              <a:gradFill>
                <a:gsLst>
                  <a:gs pos="0">
                    <a:schemeClr val="bg1"/>
                  </a:gs>
                  <a:gs pos="100000">
                    <a:schemeClr val="bg1">
                      <a:lumMod val="75000"/>
                    </a:schemeClr>
                  </a:gs>
                </a:gsLst>
                <a:lin ang="2700000" scaled="1"/>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85" name="任意多边形 84"/>
              <p:cNvSpPr/>
              <p:nvPr/>
            </p:nvSpPr>
            <p:spPr>
              <a:xfrm>
                <a:off x="1473200" y="2006600"/>
                <a:ext cx="2179505" cy="2921000"/>
              </a:xfrm>
              <a:custGeom>
                <a:avLst/>
                <a:gdLst>
                  <a:gd name="connsiteX0" fmla="*/ 152414 w 2179505"/>
                  <a:gd name="connsiteY0" fmla="*/ 0 h 2921000"/>
                  <a:gd name="connsiteX1" fmla="*/ 1828786 w 2179505"/>
                  <a:gd name="connsiteY1" fmla="*/ 0 h 2921000"/>
                  <a:gd name="connsiteX2" fmla="*/ 1981200 w 2179505"/>
                  <a:gd name="connsiteY2" fmla="*/ 152414 h 2921000"/>
                  <a:gd name="connsiteX3" fmla="*/ 1981200 w 2179505"/>
                  <a:gd name="connsiteY3" fmla="*/ 1201899 h 2921000"/>
                  <a:gd name="connsiteX4" fmla="*/ 2179505 w 2179505"/>
                  <a:gd name="connsiteY4" fmla="*/ 1460501 h 2921000"/>
                  <a:gd name="connsiteX5" fmla="*/ 1981200 w 2179505"/>
                  <a:gd name="connsiteY5" fmla="*/ 1719102 h 2921000"/>
                  <a:gd name="connsiteX6" fmla="*/ 1981200 w 2179505"/>
                  <a:gd name="connsiteY6" fmla="*/ 2768586 h 2921000"/>
                  <a:gd name="connsiteX7" fmla="*/ 1828786 w 2179505"/>
                  <a:gd name="connsiteY7" fmla="*/ 2921000 h 2921000"/>
                  <a:gd name="connsiteX8" fmla="*/ 152414 w 2179505"/>
                  <a:gd name="connsiteY8" fmla="*/ 2921000 h 2921000"/>
                  <a:gd name="connsiteX9" fmla="*/ 0 w 2179505"/>
                  <a:gd name="connsiteY9" fmla="*/ 2768586 h 2921000"/>
                  <a:gd name="connsiteX10" fmla="*/ 0 w 2179505"/>
                  <a:gd name="connsiteY10" fmla="*/ 152414 h 2921000"/>
                  <a:gd name="connsiteX11" fmla="*/ 152414 w 2179505"/>
                  <a:gd name="connsiteY11"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9505" h="2921000">
                    <a:moveTo>
                      <a:pt x="152414" y="0"/>
                    </a:moveTo>
                    <a:lnTo>
                      <a:pt x="1828786" y="0"/>
                    </a:lnTo>
                    <a:cubicBezTo>
                      <a:pt x="1912962" y="0"/>
                      <a:pt x="1981200" y="68238"/>
                      <a:pt x="1981200" y="152414"/>
                    </a:cubicBezTo>
                    <a:lnTo>
                      <a:pt x="1981200" y="1201899"/>
                    </a:lnTo>
                    <a:lnTo>
                      <a:pt x="2179505" y="1460501"/>
                    </a:lnTo>
                    <a:lnTo>
                      <a:pt x="1981200" y="1719102"/>
                    </a:lnTo>
                    <a:lnTo>
                      <a:pt x="1981200" y="2768586"/>
                    </a:lnTo>
                    <a:cubicBezTo>
                      <a:pt x="1981200" y="2852762"/>
                      <a:pt x="1912962" y="2921000"/>
                      <a:pt x="1828786" y="2921000"/>
                    </a:cubicBezTo>
                    <a:lnTo>
                      <a:pt x="152414" y="2921000"/>
                    </a:lnTo>
                    <a:cubicBezTo>
                      <a:pt x="68238" y="2921000"/>
                      <a:pt x="0" y="2852762"/>
                      <a:pt x="0" y="2768586"/>
                    </a:cubicBezTo>
                    <a:lnTo>
                      <a:pt x="0" y="152414"/>
                    </a:lnTo>
                    <a:cubicBezTo>
                      <a:pt x="0" y="68238"/>
                      <a:pt x="68238" y="0"/>
                      <a:pt x="152414" y="0"/>
                    </a:cubicBezTo>
                    <a:close/>
                  </a:path>
                </a:pathLst>
              </a:custGeom>
              <a:gradFill>
                <a:gsLst>
                  <a:gs pos="100000">
                    <a:schemeClr val="bg1">
                      <a:lumMod val="96000"/>
                    </a:schemeClr>
                  </a:gs>
                  <a:gs pos="0">
                    <a:schemeClr val="bg1">
                      <a:lumMod val="86000"/>
                    </a:schemeClr>
                  </a:gs>
                </a:gsLst>
                <a:lin ang="2700000" scaled="1"/>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86" name="椭圆 85"/>
              <p:cNvSpPr/>
              <p:nvPr/>
            </p:nvSpPr>
            <p:spPr>
              <a:xfrm>
                <a:off x="2064955" y="2283908"/>
                <a:ext cx="797430" cy="79743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87" name="文本框 86"/>
              <p:cNvSpPr txBox="1"/>
              <p:nvPr/>
            </p:nvSpPr>
            <p:spPr>
              <a:xfrm>
                <a:off x="1620358" y="3398070"/>
                <a:ext cx="1793875" cy="369332"/>
              </a:xfrm>
              <a:prstGeom prst="rect">
                <a:avLst/>
              </a:prstGeom>
              <a:noFill/>
            </p:spPr>
            <p:txBody>
              <a:bodyPr wrap="square" rtlCol="0">
                <a:spAutoFit/>
              </a:bodyPr>
              <a:lstStyle/>
              <a:p>
                <a:r>
                  <a:rPr lang="zh-CN" altLang="en-US" dirty="0">
                    <a:solidFill>
                      <a:prstClr val="black">
                        <a:lumMod val="50000"/>
                        <a:lumOff val="50000"/>
                      </a:prstClr>
                    </a:solidFill>
                    <a:latin typeface="微软雅黑" panose="020B0503020204020204" pitchFamily="34" charset="-122"/>
                    <a:ea typeface="微软雅黑" panose="020B0503020204020204" pitchFamily="34" charset="-122"/>
                  </a:rPr>
                  <a:t>在此添加标题</a:t>
                </a:r>
              </a:p>
            </p:txBody>
          </p:sp>
          <p:sp>
            <p:nvSpPr>
              <p:cNvPr id="88" name="文本框 87"/>
              <p:cNvSpPr txBox="1"/>
              <p:nvPr/>
            </p:nvSpPr>
            <p:spPr>
              <a:xfrm>
                <a:off x="1620358" y="3681433"/>
                <a:ext cx="1687992" cy="646331"/>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77" name="组合 76"/>
            <p:cNvGrpSpPr/>
            <p:nvPr/>
          </p:nvGrpSpPr>
          <p:grpSpPr>
            <a:xfrm>
              <a:off x="3446689" y="2006600"/>
              <a:ext cx="2179505" cy="2921000"/>
              <a:chOff x="1473200" y="2006600"/>
              <a:chExt cx="2179505" cy="2921000"/>
            </a:xfrm>
          </p:grpSpPr>
          <p:sp>
            <p:nvSpPr>
              <p:cNvPr id="78" name="任意多边形 77"/>
              <p:cNvSpPr/>
              <p:nvPr/>
            </p:nvSpPr>
            <p:spPr>
              <a:xfrm>
                <a:off x="1473200" y="2006600"/>
                <a:ext cx="2179505" cy="2921000"/>
              </a:xfrm>
              <a:custGeom>
                <a:avLst/>
                <a:gdLst>
                  <a:gd name="connsiteX0" fmla="*/ 152414 w 2179505"/>
                  <a:gd name="connsiteY0" fmla="*/ 0 h 2921000"/>
                  <a:gd name="connsiteX1" fmla="*/ 1828786 w 2179505"/>
                  <a:gd name="connsiteY1" fmla="*/ 0 h 2921000"/>
                  <a:gd name="connsiteX2" fmla="*/ 1981200 w 2179505"/>
                  <a:gd name="connsiteY2" fmla="*/ 152414 h 2921000"/>
                  <a:gd name="connsiteX3" fmla="*/ 1981200 w 2179505"/>
                  <a:gd name="connsiteY3" fmla="*/ 1201899 h 2921000"/>
                  <a:gd name="connsiteX4" fmla="*/ 2179505 w 2179505"/>
                  <a:gd name="connsiteY4" fmla="*/ 1460501 h 2921000"/>
                  <a:gd name="connsiteX5" fmla="*/ 1981200 w 2179505"/>
                  <a:gd name="connsiteY5" fmla="*/ 1719102 h 2921000"/>
                  <a:gd name="connsiteX6" fmla="*/ 1981200 w 2179505"/>
                  <a:gd name="connsiteY6" fmla="*/ 2768586 h 2921000"/>
                  <a:gd name="connsiteX7" fmla="*/ 1828786 w 2179505"/>
                  <a:gd name="connsiteY7" fmla="*/ 2921000 h 2921000"/>
                  <a:gd name="connsiteX8" fmla="*/ 152414 w 2179505"/>
                  <a:gd name="connsiteY8" fmla="*/ 2921000 h 2921000"/>
                  <a:gd name="connsiteX9" fmla="*/ 0 w 2179505"/>
                  <a:gd name="connsiteY9" fmla="*/ 2768586 h 2921000"/>
                  <a:gd name="connsiteX10" fmla="*/ 0 w 2179505"/>
                  <a:gd name="connsiteY10" fmla="*/ 152414 h 2921000"/>
                  <a:gd name="connsiteX11" fmla="*/ 152414 w 2179505"/>
                  <a:gd name="connsiteY11"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9505" h="2921000">
                    <a:moveTo>
                      <a:pt x="152414" y="0"/>
                    </a:moveTo>
                    <a:lnTo>
                      <a:pt x="1828786" y="0"/>
                    </a:lnTo>
                    <a:cubicBezTo>
                      <a:pt x="1912962" y="0"/>
                      <a:pt x="1981200" y="68238"/>
                      <a:pt x="1981200" y="152414"/>
                    </a:cubicBezTo>
                    <a:lnTo>
                      <a:pt x="1981200" y="1201899"/>
                    </a:lnTo>
                    <a:lnTo>
                      <a:pt x="2179505" y="1460501"/>
                    </a:lnTo>
                    <a:lnTo>
                      <a:pt x="1981200" y="1719102"/>
                    </a:lnTo>
                    <a:lnTo>
                      <a:pt x="1981200" y="2768586"/>
                    </a:lnTo>
                    <a:cubicBezTo>
                      <a:pt x="1981200" y="2852762"/>
                      <a:pt x="1912962" y="2921000"/>
                      <a:pt x="1828786" y="2921000"/>
                    </a:cubicBezTo>
                    <a:lnTo>
                      <a:pt x="152414" y="2921000"/>
                    </a:lnTo>
                    <a:cubicBezTo>
                      <a:pt x="68238" y="2921000"/>
                      <a:pt x="0" y="2852762"/>
                      <a:pt x="0" y="2768586"/>
                    </a:cubicBezTo>
                    <a:lnTo>
                      <a:pt x="0" y="152414"/>
                    </a:lnTo>
                    <a:cubicBezTo>
                      <a:pt x="0" y="68238"/>
                      <a:pt x="68238" y="0"/>
                      <a:pt x="152414" y="0"/>
                    </a:cubicBezTo>
                    <a:close/>
                  </a:path>
                </a:pathLst>
              </a:custGeom>
              <a:gradFill>
                <a:gsLst>
                  <a:gs pos="0">
                    <a:schemeClr val="bg1"/>
                  </a:gs>
                  <a:gs pos="100000">
                    <a:schemeClr val="bg1">
                      <a:lumMod val="75000"/>
                    </a:schemeClr>
                  </a:gs>
                </a:gsLst>
                <a:lin ang="2700000" scaled="1"/>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79" name="任意多边形 78"/>
              <p:cNvSpPr/>
              <p:nvPr/>
            </p:nvSpPr>
            <p:spPr>
              <a:xfrm>
                <a:off x="1473200" y="2006600"/>
                <a:ext cx="2179505" cy="2921000"/>
              </a:xfrm>
              <a:custGeom>
                <a:avLst/>
                <a:gdLst>
                  <a:gd name="connsiteX0" fmla="*/ 152414 w 2179505"/>
                  <a:gd name="connsiteY0" fmla="*/ 0 h 2921000"/>
                  <a:gd name="connsiteX1" fmla="*/ 1828786 w 2179505"/>
                  <a:gd name="connsiteY1" fmla="*/ 0 h 2921000"/>
                  <a:gd name="connsiteX2" fmla="*/ 1981200 w 2179505"/>
                  <a:gd name="connsiteY2" fmla="*/ 152414 h 2921000"/>
                  <a:gd name="connsiteX3" fmla="*/ 1981200 w 2179505"/>
                  <a:gd name="connsiteY3" fmla="*/ 1201899 h 2921000"/>
                  <a:gd name="connsiteX4" fmla="*/ 2179505 w 2179505"/>
                  <a:gd name="connsiteY4" fmla="*/ 1460501 h 2921000"/>
                  <a:gd name="connsiteX5" fmla="*/ 1981200 w 2179505"/>
                  <a:gd name="connsiteY5" fmla="*/ 1719102 h 2921000"/>
                  <a:gd name="connsiteX6" fmla="*/ 1981200 w 2179505"/>
                  <a:gd name="connsiteY6" fmla="*/ 2768586 h 2921000"/>
                  <a:gd name="connsiteX7" fmla="*/ 1828786 w 2179505"/>
                  <a:gd name="connsiteY7" fmla="*/ 2921000 h 2921000"/>
                  <a:gd name="connsiteX8" fmla="*/ 152414 w 2179505"/>
                  <a:gd name="connsiteY8" fmla="*/ 2921000 h 2921000"/>
                  <a:gd name="connsiteX9" fmla="*/ 0 w 2179505"/>
                  <a:gd name="connsiteY9" fmla="*/ 2768586 h 2921000"/>
                  <a:gd name="connsiteX10" fmla="*/ 0 w 2179505"/>
                  <a:gd name="connsiteY10" fmla="*/ 152414 h 2921000"/>
                  <a:gd name="connsiteX11" fmla="*/ 152414 w 2179505"/>
                  <a:gd name="connsiteY11"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9505" h="2921000">
                    <a:moveTo>
                      <a:pt x="152414" y="0"/>
                    </a:moveTo>
                    <a:lnTo>
                      <a:pt x="1828786" y="0"/>
                    </a:lnTo>
                    <a:cubicBezTo>
                      <a:pt x="1912962" y="0"/>
                      <a:pt x="1981200" y="68238"/>
                      <a:pt x="1981200" y="152414"/>
                    </a:cubicBezTo>
                    <a:lnTo>
                      <a:pt x="1981200" y="1201899"/>
                    </a:lnTo>
                    <a:lnTo>
                      <a:pt x="2179505" y="1460501"/>
                    </a:lnTo>
                    <a:lnTo>
                      <a:pt x="1981200" y="1719102"/>
                    </a:lnTo>
                    <a:lnTo>
                      <a:pt x="1981200" y="2768586"/>
                    </a:lnTo>
                    <a:cubicBezTo>
                      <a:pt x="1981200" y="2852762"/>
                      <a:pt x="1912962" y="2921000"/>
                      <a:pt x="1828786" y="2921000"/>
                    </a:cubicBezTo>
                    <a:lnTo>
                      <a:pt x="152414" y="2921000"/>
                    </a:lnTo>
                    <a:cubicBezTo>
                      <a:pt x="68238" y="2921000"/>
                      <a:pt x="0" y="2852762"/>
                      <a:pt x="0" y="2768586"/>
                    </a:cubicBezTo>
                    <a:lnTo>
                      <a:pt x="0" y="152414"/>
                    </a:lnTo>
                    <a:cubicBezTo>
                      <a:pt x="0" y="68238"/>
                      <a:pt x="68238" y="0"/>
                      <a:pt x="152414" y="0"/>
                    </a:cubicBezTo>
                    <a:close/>
                  </a:path>
                </a:pathLst>
              </a:custGeom>
              <a:gradFill>
                <a:gsLst>
                  <a:gs pos="100000">
                    <a:schemeClr val="bg1">
                      <a:lumMod val="96000"/>
                    </a:schemeClr>
                  </a:gs>
                  <a:gs pos="0">
                    <a:schemeClr val="bg1">
                      <a:lumMod val="86000"/>
                    </a:schemeClr>
                  </a:gs>
                </a:gsLst>
                <a:lin ang="2700000" scaled="1"/>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80" name="椭圆 79"/>
              <p:cNvSpPr/>
              <p:nvPr/>
            </p:nvSpPr>
            <p:spPr>
              <a:xfrm>
                <a:off x="2064955" y="2283908"/>
                <a:ext cx="797430" cy="79743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81" name="文本框 80"/>
              <p:cNvSpPr txBox="1"/>
              <p:nvPr/>
            </p:nvSpPr>
            <p:spPr>
              <a:xfrm>
                <a:off x="1620358" y="3398070"/>
                <a:ext cx="1793875" cy="369332"/>
              </a:xfrm>
              <a:prstGeom prst="rect">
                <a:avLst/>
              </a:prstGeom>
              <a:noFill/>
            </p:spPr>
            <p:txBody>
              <a:bodyPr wrap="square" rtlCol="0">
                <a:spAutoFit/>
              </a:bodyPr>
              <a:lstStyle/>
              <a:p>
                <a:r>
                  <a:rPr lang="zh-CN" altLang="en-US" dirty="0">
                    <a:solidFill>
                      <a:prstClr val="black">
                        <a:lumMod val="50000"/>
                        <a:lumOff val="50000"/>
                      </a:prstClr>
                    </a:solidFill>
                    <a:latin typeface="微软雅黑" panose="020B0503020204020204" pitchFamily="34" charset="-122"/>
                    <a:ea typeface="微软雅黑" panose="020B0503020204020204" pitchFamily="34" charset="-122"/>
                  </a:rPr>
                  <a:t>在此添加标题</a:t>
                </a:r>
              </a:p>
            </p:txBody>
          </p:sp>
          <p:sp>
            <p:nvSpPr>
              <p:cNvPr id="82" name="文本框 81"/>
              <p:cNvSpPr txBox="1"/>
              <p:nvPr/>
            </p:nvSpPr>
            <p:spPr>
              <a:xfrm>
                <a:off x="1620358" y="3681433"/>
                <a:ext cx="1687992" cy="646331"/>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73" name="组合 72"/>
            <p:cNvGrpSpPr/>
            <p:nvPr/>
          </p:nvGrpSpPr>
          <p:grpSpPr>
            <a:xfrm>
              <a:off x="1473200" y="2006600"/>
              <a:ext cx="2179505" cy="2921000"/>
              <a:chOff x="1473200" y="2006600"/>
              <a:chExt cx="2179505" cy="2921000"/>
            </a:xfrm>
          </p:grpSpPr>
          <p:sp>
            <p:nvSpPr>
              <p:cNvPr id="70" name="任意多边形 69"/>
              <p:cNvSpPr/>
              <p:nvPr/>
            </p:nvSpPr>
            <p:spPr>
              <a:xfrm>
                <a:off x="1473200" y="2006600"/>
                <a:ext cx="2179505" cy="2921000"/>
              </a:xfrm>
              <a:custGeom>
                <a:avLst/>
                <a:gdLst>
                  <a:gd name="connsiteX0" fmla="*/ 152414 w 2179505"/>
                  <a:gd name="connsiteY0" fmla="*/ 0 h 2921000"/>
                  <a:gd name="connsiteX1" fmla="*/ 1828786 w 2179505"/>
                  <a:gd name="connsiteY1" fmla="*/ 0 h 2921000"/>
                  <a:gd name="connsiteX2" fmla="*/ 1981200 w 2179505"/>
                  <a:gd name="connsiteY2" fmla="*/ 152414 h 2921000"/>
                  <a:gd name="connsiteX3" fmla="*/ 1981200 w 2179505"/>
                  <a:gd name="connsiteY3" fmla="*/ 1201899 h 2921000"/>
                  <a:gd name="connsiteX4" fmla="*/ 2179505 w 2179505"/>
                  <a:gd name="connsiteY4" fmla="*/ 1460501 h 2921000"/>
                  <a:gd name="connsiteX5" fmla="*/ 1981200 w 2179505"/>
                  <a:gd name="connsiteY5" fmla="*/ 1719102 h 2921000"/>
                  <a:gd name="connsiteX6" fmla="*/ 1981200 w 2179505"/>
                  <a:gd name="connsiteY6" fmla="*/ 2768586 h 2921000"/>
                  <a:gd name="connsiteX7" fmla="*/ 1828786 w 2179505"/>
                  <a:gd name="connsiteY7" fmla="*/ 2921000 h 2921000"/>
                  <a:gd name="connsiteX8" fmla="*/ 152414 w 2179505"/>
                  <a:gd name="connsiteY8" fmla="*/ 2921000 h 2921000"/>
                  <a:gd name="connsiteX9" fmla="*/ 0 w 2179505"/>
                  <a:gd name="connsiteY9" fmla="*/ 2768586 h 2921000"/>
                  <a:gd name="connsiteX10" fmla="*/ 0 w 2179505"/>
                  <a:gd name="connsiteY10" fmla="*/ 152414 h 2921000"/>
                  <a:gd name="connsiteX11" fmla="*/ 152414 w 2179505"/>
                  <a:gd name="connsiteY11"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9505" h="2921000">
                    <a:moveTo>
                      <a:pt x="152414" y="0"/>
                    </a:moveTo>
                    <a:lnTo>
                      <a:pt x="1828786" y="0"/>
                    </a:lnTo>
                    <a:cubicBezTo>
                      <a:pt x="1912962" y="0"/>
                      <a:pt x="1981200" y="68238"/>
                      <a:pt x="1981200" y="152414"/>
                    </a:cubicBezTo>
                    <a:lnTo>
                      <a:pt x="1981200" y="1201899"/>
                    </a:lnTo>
                    <a:lnTo>
                      <a:pt x="2179505" y="1460501"/>
                    </a:lnTo>
                    <a:lnTo>
                      <a:pt x="1981200" y="1719102"/>
                    </a:lnTo>
                    <a:lnTo>
                      <a:pt x="1981200" y="2768586"/>
                    </a:lnTo>
                    <a:cubicBezTo>
                      <a:pt x="1981200" y="2852762"/>
                      <a:pt x="1912962" y="2921000"/>
                      <a:pt x="1828786" y="2921000"/>
                    </a:cubicBezTo>
                    <a:lnTo>
                      <a:pt x="152414" y="2921000"/>
                    </a:lnTo>
                    <a:cubicBezTo>
                      <a:pt x="68238" y="2921000"/>
                      <a:pt x="0" y="2852762"/>
                      <a:pt x="0" y="2768586"/>
                    </a:cubicBezTo>
                    <a:lnTo>
                      <a:pt x="0" y="152414"/>
                    </a:lnTo>
                    <a:cubicBezTo>
                      <a:pt x="0" y="68238"/>
                      <a:pt x="68238" y="0"/>
                      <a:pt x="152414" y="0"/>
                    </a:cubicBezTo>
                    <a:close/>
                  </a:path>
                </a:pathLst>
              </a:custGeom>
              <a:gradFill>
                <a:gsLst>
                  <a:gs pos="0">
                    <a:schemeClr val="bg1"/>
                  </a:gs>
                  <a:gs pos="100000">
                    <a:schemeClr val="bg1">
                      <a:lumMod val="75000"/>
                    </a:schemeClr>
                  </a:gs>
                </a:gsLst>
                <a:lin ang="2700000" scaled="1"/>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71" name="任意多边形 70"/>
              <p:cNvSpPr/>
              <p:nvPr/>
            </p:nvSpPr>
            <p:spPr>
              <a:xfrm>
                <a:off x="1473200" y="2006600"/>
                <a:ext cx="2179505" cy="2921000"/>
              </a:xfrm>
              <a:custGeom>
                <a:avLst/>
                <a:gdLst>
                  <a:gd name="connsiteX0" fmla="*/ 152414 w 2179505"/>
                  <a:gd name="connsiteY0" fmla="*/ 0 h 2921000"/>
                  <a:gd name="connsiteX1" fmla="*/ 1828786 w 2179505"/>
                  <a:gd name="connsiteY1" fmla="*/ 0 h 2921000"/>
                  <a:gd name="connsiteX2" fmla="*/ 1981200 w 2179505"/>
                  <a:gd name="connsiteY2" fmla="*/ 152414 h 2921000"/>
                  <a:gd name="connsiteX3" fmla="*/ 1981200 w 2179505"/>
                  <a:gd name="connsiteY3" fmla="*/ 1201899 h 2921000"/>
                  <a:gd name="connsiteX4" fmla="*/ 2179505 w 2179505"/>
                  <a:gd name="connsiteY4" fmla="*/ 1460501 h 2921000"/>
                  <a:gd name="connsiteX5" fmla="*/ 1981200 w 2179505"/>
                  <a:gd name="connsiteY5" fmla="*/ 1719102 h 2921000"/>
                  <a:gd name="connsiteX6" fmla="*/ 1981200 w 2179505"/>
                  <a:gd name="connsiteY6" fmla="*/ 2768586 h 2921000"/>
                  <a:gd name="connsiteX7" fmla="*/ 1828786 w 2179505"/>
                  <a:gd name="connsiteY7" fmla="*/ 2921000 h 2921000"/>
                  <a:gd name="connsiteX8" fmla="*/ 152414 w 2179505"/>
                  <a:gd name="connsiteY8" fmla="*/ 2921000 h 2921000"/>
                  <a:gd name="connsiteX9" fmla="*/ 0 w 2179505"/>
                  <a:gd name="connsiteY9" fmla="*/ 2768586 h 2921000"/>
                  <a:gd name="connsiteX10" fmla="*/ 0 w 2179505"/>
                  <a:gd name="connsiteY10" fmla="*/ 152414 h 2921000"/>
                  <a:gd name="connsiteX11" fmla="*/ 152414 w 2179505"/>
                  <a:gd name="connsiteY11" fmla="*/ 0 h 29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9505" h="2921000">
                    <a:moveTo>
                      <a:pt x="152414" y="0"/>
                    </a:moveTo>
                    <a:lnTo>
                      <a:pt x="1828786" y="0"/>
                    </a:lnTo>
                    <a:cubicBezTo>
                      <a:pt x="1912962" y="0"/>
                      <a:pt x="1981200" y="68238"/>
                      <a:pt x="1981200" y="152414"/>
                    </a:cubicBezTo>
                    <a:lnTo>
                      <a:pt x="1981200" y="1201899"/>
                    </a:lnTo>
                    <a:lnTo>
                      <a:pt x="2179505" y="1460501"/>
                    </a:lnTo>
                    <a:lnTo>
                      <a:pt x="1981200" y="1719102"/>
                    </a:lnTo>
                    <a:lnTo>
                      <a:pt x="1981200" y="2768586"/>
                    </a:lnTo>
                    <a:cubicBezTo>
                      <a:pt x="1981200" y="2852762"/>
                      <a:pt x="1912962" y="2921000"/>
                      <a:pt x="1828786" y="2921000"/>
                    </a:cubicBezTo>
                    <a:lnTo>
                      <a:pt x="152414" y="2921000"/>
                    </a:lnTo>
                    <a:cubicBezTo>
                      <a:pt x="68238" y="2921000"/>
                      <a:pt x="0" y="2852762"/>
                      <a:pt x="0" y="2768586"/>
                    </a:cubicBezTo>
                    <a:lnTo>
                      <a:pt x="0" y="152414"/>
                    </a:lnTo>
                    <a:cubicBezTo>
                      <a:pt x="0" y="68238"/>
                      <a:pt x="68238" y="0"/>
                      <a:pt x="152414" y="0"/>
                    </a:cubicBezTo>
                    <a:close/>
                  </a:path>
                </a:pathLst>
              </a:custGeom>
              <a:gradFill>
                <a:gsLst>
                  <a:gs pos="100000">
                    <a:schemeClr val="bg1">
                      <a:lumMod val="96000"/>
                    </a:schemeClr>
                  </a:gs>
                  <a:gs pos="0">
                    <a:schemeClr val="bg1">
                      <a:lumMod val="86000"/>
                    </a:schemeClr>
                  </a:gs>
                </a:gsLst>
                <a:lin ang="2700000" scaled="1"/>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72" name="椭圆 71"/>
              <p:cNvSpPr/>
              <p:nvPr/>
            </p:nvSpPr>
            <p:spPr>
              <a:xfrm>
                <a:off x="2064955" y="2283908"/>
                <a:ext cx="797430" cy="79743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74" name="文本框 73"/>
              <p:cNvSpPr txBox="1"/>
              <p:nvPr/>
            </p:nvSpPr>
            <p:spPr>
              <a:xfrm>
                <a:off x="1620358" y="3398070"/>
                <a:ext cx="1793875" cy="369332"/>
              </a:xfrm>
              <a:prstGeom prst="rect">
                <a:avLst/>
              </a:prstGeom>
              <a:noFill/>
            </p:spPr>
            <p:txBody>
              <a:bodyPr wrap="square" rtlCol="0">
                <a:spAutoFit/>
              </a:bodyPr>
              <a:lstStyle/>
              <a:p>
                <a:r>
                  <a:rPr lang="zh-CN" altLang="en-US" dirty="0">
                    <a:solidFill>
                      <a:prstClr val="black">
                        <a:lumMod val="50000"/>
                        <a:lumOff val="50000"/>
                      </a:prstClr>
                    </a:solidFill>
                    <a:latin typeface="微软雅黑" panose="020B0503020204020204" pitchFamily="34" charset="-122"/>
                    <a:ea typeface="微软雅黑" panose="020B0503020204020204" pitchFamily="34" charset="-122"/>
                  </a:rPr>
                  <a:t>在此添加标题</a:t>
                </a:r>
              </a:p>
            </p:txBody>
          </p:sp>
          <p:sp>
            <p:nvSpPr>
              <p:cNvPr id="75" name="文本框 74"/>
              <p:cNvSpPr txBox="1"/>
              <p:nvPr/>
            </p:nvSpPr>
            <p:spPr>
              <a:xfrm>
                <a:off x="1620358" y="3681433"/>
                <a:ext cx="1687992" cy="646331"/>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grpSp>
        <p:nvGrpSpPr>
          <p:cNvPr id="103" name="Group 8"/>
          <p:cNvGrpSpPr>
            <a:grpSpLocks noChangeAspect="1"/>
          </p:cNvGrpSpPr>
          <p:nvPr/>
        </p:nvGrpSpPr>
        <p:grpSpPr bwMode="auto">
          <a:xfrm>
            <a:off x="2942160" y="2505634"/>
            <a:ext cx="364080" cy="398932"/>
            <a:chOff x="3437" y="2282"/>
            <a:chExt cx="679" cy="744"/>
          </a:xfrm>
          <a:solidFill>
            <a:srgbClr val="FFB850"/>
          </a:solidFill>
        </p:grpSpPr>
        <p:sp>
          <p:nvSpPr>
            <p:cNvPr id="104" name="Freeform 9"/>
            <p:cNvSpPr>
              <a:spLocks/>
            </p:cNvSpPr>
            <p:nvPr/>
          </p:nvSpPr>
          <p:spPr bwMode="auto">
            <a:xfrm>
              <a:off x="3595" y="2282"/>
              <a:ext cx="364" cy="379"/>
            </a:xfrm>
            <a:custGeom>
              <a:avLst/>
              <a:gdLst>
                <a:gd name="T0" fmla="*/ 50 w 152"/>
                <a:gd name="T1" fmla="*/ 147 h 159"/>
                <a:gd name="T2" fmla="*/ 39 w 152"/>
                <a:gd name="T3" fmla="*/ 147 h 159"/>
                <a:gd name="T4" fmla="*/ 76 w 152"/>
                <a:gd name="T5" fmla="*/ 159 h 159"/>
                <a:gd name="T6" fmla="*/ 114 w 152"/>
                <a:gd name="T7" fmla="*/ 147 h 159"/>
                <a:gd name="T8" fmla="*/ 103 w 152"/>
                <a:gd name="T9" fmla="*/ 147 h 159"/>
                <a:gd name="T10" fmla="*/ 152 w 152"/>
                <a:gd name="T11" fmla="*/ 76 h 159"/>
                <a:gd name="T12" fmla="*/ 76 w 152"/>
                <a:gd name="T13" fmla="*/ 0 h 159"/>
                <a:gd name="T14" fmla="*/ 0 w 152"/>
                <a:gd name="T15" fmla="*/ 76 h 159"/>
                <a:gd name="T16" fmla="*/ 50 w 152"/>
                <a:gd name="T17" fmla="*/ 14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59">
                  <a:moveTo>
                    <a:pt x="50" y="147"/>
                  </a:moveTo>
                  <a:cubicBezTo>
                    <a:pt x="39" y="147"/>
                    <a:pt x="39" y="147"/>
                    <a:pt x="39" y="147"/>
                  </a:cubicBezTo>
                  <a:cubicBezTo>
                    <a:pt x="39" y="152"/>
                    <a:pt x="53" y="159"/>
                    <a:pt x="76" y="159"/>
                  </a:cubicBezTo>
                  <a:cubicBezTo>
                    <a:pt x="99" y="159"/>
                    <a:pt x="113" y="152"/>
                    <a:pt x="114" y="147"/>
                  </a:cubicBezTo>
                  <a:cubicBezTo>
                    <a:pt x="103" y="147"/>
                    <a:pt x="103" y="147"/>
                    <a:pt x="103" y="147"/>
                  </a:cubicBezTo>
                  <a:cubicBezTo>
                    <a:pt x="131" y="136"/>
                    <a:pt x="152" y="108"/>
                    <a:pt x="152" y="76"/>
                  </a:cubicBezTo>
                  <a:cubicBezTo>
                    <a:pt x="152" y="34"/>
                    <a:pt x="118" y="0"/>
                    <a:pt x="76" y="0"/>
                  </a:cubicBezTo>
                  <a:cubicBezTo>
                    <a:pt x="34" y="0"/>
                    <a:pt x="0" y="34"/>
                    <a:pt x="0" y="76"/>
                  </a:cubicBezTo>
                  <a:cubicBezTo>
                    <a:pt x="0" y="108"/>
                    <a:pt x="21" y="136"/>
                    <a:pt x="5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5" name="Freeform 10"/>
            <p:cNvSpPr>
              <a:spLocks/>
            </p:cNvSpPr>
            <p:nvPr/>
          </p:nvSpPr>
          <p:spPr bwMode="auto">
            <a:xfrm>
              <a:off x="3437" y="2633"/>
              <a:ext cx="679" cy="393"/>
            </a:xfrm>
            <a:custGeom>
              <a:avLst/>
              <a:gdLst>
                <a:gd name="T0" fmla="*/ 222 w 284"/>
                <a:gd name="T1" fmla="*/ 0 h 165"/>
                <a:gd name="T2" fmla="*/ 188 w 284"/>
                <a:gd name="T3" fmla="*/ 0 h 165"/>
                <a:gd name="T4" fmla="*/ 154 w 284"/>
                <a:gd name="T5" fmla="*/ 19 h 165"/>
                <a:gd name="T6" fmla="*/ 154 w 284"/>
                <a:gd name="T7" fmla="*/ 134 h 165"/>
                <a:gd name="T8" fmla="*/ 143 w 284"/>
                <a:gd name="T9" fmla="*/ 146 h 165"/>
                <a:gd name="T10" fmla="*/ 131 w 284"/>
                <a:gd name="T11" fmla="*/ 134 h 165"/>
                <a:gd name="T12" fmla="*/ 131 w 284"/>
                <a:gd name="T13" fmla="*/ 19 h 165"/>
                <a:gd name="T14" fmla="*/ 97 w 284"/>
                <a:gd name="T15" fmla="*/ 0 h 165"/>
                <a:gd name="T16" fmla="*/ 63 w 284"/>
                <a:gd name="T17" fmla="*/ 0 h 165"/>
                <a:gd name="T18" fmla="*/ 0 w 284"/>
                <a:gd name="T19" fmla="*/ 86 h 165"/>
                <a:gd name="T20" fmla="*/ 0 w 284"/>
                <a:gd name="T21" fmla="*/ 165 h 165"/>
                <a:gd name="T22" fmla="*/ 284 w 284"/>
                <a:gd name="T23" fmla="*/ 165 h 165"/>
                <a:gd name="T24" fmla="*/ 284 w 284"/>
                <a:gd name="T25" fmla="*/ 86 h 165"/>
                <a:gd name="T26" fmla="*/ 222 w 284"/>
                <a:gd name="T2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165">
                  <a:moveTo>
                    <a:pt x="222" y="0"/>
                  </a:moveTo>
                  <a:cubicBezTo>
                    <a:pt x="188" y="0"/>
                    <a:pt x="188" y="0"/>
                    <a:pt x="188" y="0"/>
                  </a:cubicBezTo>
                  <a:cubicBezTo>
                    <a:pt x="188" y="10"/>
                    <a:pt x="172" y="17"/>
                    <a:pt x="154" y="19"/>
                  </a:cubicBezTo>
                  <a:cubicBezTo>
                    <a:pt x="154" y="134"/>
                    <a:pt x="154" y="134"/>
                    <a:pt x="154" y="134"/>
                  </a:cubicBezTo>
                  <a:cubicBezTo>
                    <a:pt x="154" y="140"/>
                    <a:pt x="149" y="146"/>
                    <a:pt x="143" y="146"/>
                  </a:cubicBezTo>
                  <a:cubicBezTo>
                    <a:pt x="136" y="146"/>
                    <a:pt x="131" y="140"/>
                    <a:pt x="131" y="134"/>
                  </a:cubicBezTo>
                  <a:cubicBezTo>
                    <a:pt x="131" y="19"/>
                    <a:pt x="131" y="19"/>
                    <a:pt x="131" y="19"/>
                  </a:cubicBezTo>
                  <a:cubicBezTo>
                    <a:pt x="113" y="17"/>
                    <a:pt x="97" y="11"/>
                    <a:pt x="97" y="0"/>
                  </a:cubicBezTo>
                  <a:cubicBezTo>
                    <a:pt x="63" y="0"/>
                    <a:pt x="63" y="0"/>
                    <a:pt x="63" y="0"/>
                  </a:cubicBezTo>
                  <a:cubicBezTo>
                    <a:pt x="28" y="0"/>
                    <a:pt x="0" y="39"/>
                    <a:pt x="0" y="86"/>
                  </a:cubicBezTo>
                  <a:cubicBezTo>
                    <a:pt x="0" y="165"/>
                    <a:pt x="0" y="165"/>
                    <a:pt x="0" y="165"/>
                  </a:cubicBezTo>
                  <a:cubicBezTo>
                    <a:pt x="284" y="165"/>
                    <a:pt x="284" y="165"/>
                    <a:pt x="284" y="165"/>
                  </a:cubicBezTo>
                  <a:cubicBezTo>
                    <a:pt x="284" y="86"/>
                    <a:pt x="284" y="86"/>
                    <a:pt x="284" y="86"/>
                  </a:cubicBezTo>
                  <a:cubicBezTo>
                    <a:pt x="284" y="39"/>
                    <a:pt x="256"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06" name="Group 13"/>
          <p:cNvGrpSpPr>
            <a:grpSpLocks noChangeAspect="1"/>
          </p:cNvGrpSpPr>
          <p:nvPr/>
        </p:nvGrpSpPr>
        <p:grpSpPr bwMode="auto">
          <a:xfrm>
            <a:off x="4888847" y="2503124"/>
            <a:ext cx="399240" cy="403953"/>
            <a:chOff x="2426" y="2781"/>
            <a:chExt cx="593" cy="600"/>
          </a:xfrm>
          <a:solidFill>
            <a:srgbClr val="01ACBE"/>
          </a:solidFill>
        </p:grpSpPr>
        <p:sp>
          <p:nvSpPr>
            <p:cNvPr id="107" name="Freeform 14"/>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8"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09" name="Group 18"/>
          <p:cNvGrpSpPr>
            <a:grpSpLocks noChangeAspect="1"/>
          </p:cNvGrpSpPr>
          <p:nvPr/>
        </p:nvGrpSpPr>
        <p:grpSpPr bwMode="auto">
          <a:xfrm>
            <a:off x="6845371" y="2511876"/>
            <a:ext cx="414725" cy="386448"/>
            <a:chOff x="3802" y="2858"/>
            <a:chExt cx="616" cy="574"/>
          </a:xfrm>
          <a:solidFill>
            <a:srgbClr val="E87071"/>
          </a:solidFill>
        </p:grpSpPr>
        <p:sp>
          <p:nvSpPr>
            <p:cNvPr id="110"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1"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2"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3"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4" name="Freeform 23"/>
            <p:cNvSpPr>
              <a:spLocks/>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15" name="Group 26"/>
          <p:cNvGrpSpPr>
            <a:grpSpLocks noChangeAspect="1"/>
          </p:cNvGrpSpPr>
          <p:nvPr/>
        </p:nvGrpSpPr>
        <p:grpSpPr bwMode="auto">
          <a:xfrm>
            <a:off x="8786759" y="2562542"/>
            <a:ext cx="536682" cy="266065"/>
            <a:chOff x="5676" y="2597"/>
            <a:chExt cx="1061" cy="526"/>
          </a:xfrm>
          <a:solidFill>
            <a:srgbClr val="663A77"/>
          </a:solidFill>
        </p:grpSpPr>
        <p:sp>
          <p:nvSpPr>
            <p:cNvPr id="116" name="Freeform 27"/>
            <p:cNvSpPr>
              <a:spLocks/>
            </p:cNvSpPr>
            <p:nvPr/>
          </p:nvSpPr>
          <p:spPr bwMode="auto">
            <a:xfrm>
              <a:off x="5747" y="2597"/>
              <a:ext cx="181" cy="115"/>
            </a:xfrm>
            <a:custGeom>
              <a:avLst/>
              <a:gdLst>
                <a:gd name="T0" fmla="*/ 25 w 76"/>
                <a:gd name="T1" fmla="*/ 48 h 48"/>
                <a:gd name="T2" fmla="*/ 64 w 76"/>
                <a:gd name="T3" fmla="*/ 44 h 48"/>
                <a:gd name="T4" fmla="*/ 76 w 76"/>
                <a:gd name="T5" fmla="*/ 13 h 48"/>
                <a:gd name="T6" fmla="*/ 39 w 76"/>
                <a:gd name="T7" fmla="*/ 15 h 48"/>
                <a:gd name="T8" fmla="*/ 23 w 76"/>
                <a:gd name="T9" fmla="*/ 10 h 48"/>
                <a:gd name="T10" fmla="*/ 7 w 76"/>
                <a:gd name="T11" fmla="*/ 20 h 48"/>
                <a:gd name="T12" fmla="*/ 25 w 76"/>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76" h="48">
                  <a:moveTo>
                    <a:pt x="25" y="48"/>
                  </a:moveTo>
                  <a:cubicBezTo>
                    <a:pt x="64" y="44"/>
                    <a:pt x="64" y="44"/>
                    <a:pt x="64" y="44"/>
                  </a:cubicBezTo>
                  <a:cubicBezTo>
                    <a:pt x="66" y="36"/>
                    <a:pt x="69" y="26"/>
                    <a:pt x="76" y="13"/>
                  </a:cubicBezTo>
                  <a:cubicBezTo>
                    <a:pt x="76" y="13"/>
                    <a:pt x="70" y="0"/>
                    <a:pt x="39" y="15"/>
                  </a:cubicBezTo>
                  <a:cubicBezTo>
                    <a:pt x="39" y="15"/>
                    <a:pt x="32" y="14"/>
                    <a:pt x="23" y="10"/>
                  </a:cubicBezTo>
                  <a:cubicBezTo>
                    <a:pt x="23" y="10"/>
                    <a:pt x="0" y="4"/>
                    <a:pt x="7" y="20"/>
                  </a:cubicBezTo>
                  <a:lnTo>
                    <a:pt x="25"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7" name="Freeform 28"/>
            <p:cNvSpPr>
              <a:spLocks noEditPoints="1"/>
            </p:cNvSpPr>
            <p:nvPr/>
          </p:nvSpPr>
          <p:spPr bwMode="auto">
            <a:xfrm>
              <a:off x="5759" y="2613"/>
              <a:ext cx="169" cy="101"/>
            </a:xfrm>
            <a:custGeom>
              <a:avLst/>
              <a:gdLst>
                <a:gd name="T0" fmla="*/ 20 w 71"/>
                <a:gd name="T1" fmla="*/ 42 h 42"/>
                <a:gd name="T2" fmla="*/ 2 w 71"/>
                <a:gd name="T3" fmla="*/ 13 h 42"/>
                <a:gd name="T4" fmla="*/ 1 w 71"/>
                <a:gd name="T5" fmla="*/ 4 h 42"/>
                <a:gd name="T6" fmla="*/ 10 w 71"/>
                <a:gd name="T7" fmla="*/ 1 h 42"/>
                <a:gd name="T8" fmla="*/ 18 w 71"/>
                <a:gd name="T9" fmla="*/ 2 h 42"/>
                <a:gd name="T10" fmla="*/ 18 w 71"/>
                <a:gd name="T11" fmla="*/ 2 h 42"/>
                <a:gd name="T12" fmla="*/ 34 w 71"/>
                <a:gd name="T13" fmla="*/ 8 h 42"/>
                <a:gd name="T14" fmla="*/ 59 w 71"/>
                <a:gd name="T15" fmla="*/ 0 h 42"/>
                <a:gd name="T16" fmla="*/ 71 w 71"/>
                <a:gd name="T17" fmla="*/ 6 h 42"/>
                <a:gd name="T18" fmla="*/ 71 w 71"/>
                <a:gd name="T19" fmla="*/ 6 h 42"/>
                <a:gd name="T20" fmla="*/ 71 w 71"/>
                <a:gd name="T21" fmla="*/ 6 h 42"/>
                <a:gd name="T22" fmla="*/ 60 w 71"/>
                <a:gd name="T23" fmla="*/ 37 h 42"/>
                <a:gd name="T24" fmla="*/ 60 w 71"/>
                <a:gd name="T25" fmla="*/ 37 h 42"/>
                <a:gd name="T26" fmla="*/ 20 w 71"/>
                <a:gd name="T27" fmla="*/ 42 h 42"/>
                <a:gd name="T28" fmla="*/ 10 w 71"/>
                <a:gd name="T29" fmla="*/ 2 h 42"/>
                <a:gd name="T30" fmla="*/ 2 w 71"/>
                <a:gd name="T31" fmla="*/ 5 h 42"/>
                <a:gd name="T32" fmla="*/ 3 w 71"/>
                <a:gd name="T33" fmla="*/ 13 h 42"/>
                <a:gd name="T34" fmla="*/ 20 w 71"/>
                <a:gd name="T35" fmla="*/ 40 h 42"/>
                <a:gd name="T36" fmla="*/ 59 w 71"/>
                <a:gd name="T37" fmla="*/ 36 h 42"/>
                <a:gd name="T38" fmla="*/ 70 w 71"/>
                <a:gd name="T39" fmla="*/ 6 h 42"/>
                <a:gd name="T40" fmla="*/ 59 w 71"/>
                <a:gd name="T41" fmla="*/ 1 h 42"/>
                <a:gd name="T42" fmla="*/ 34 w 71"/>
                <a:gd name="T43" fmla="*/ 9 h 42"/>
                <a:gd name="T44" fmla="*/ 34 w 71"/>
                <a:gd name="T45" fmla="*/ 9 h 42"/>
                <a:gd name="T46" fmla="*/ 34 w 71"/>
                <a:gd name="T47" fmla="*/ 9 h 42"/>
                <a:gd name="T48" fmla="*/ 18 w 71"/>
                <a:gd name="T49" fmla="*/ 3 h 42"/>
                <a:gd name="T50" fmla="*/ 10 w 71"/>
                <a:gd name="T51"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42">
                  <a:moveTo>
                    <a:pt x="20" y="42"/>
                  </a:moveTo>
                  <a:cubicBezTo>
                    <a:pt x="2" y="13"/>
                    <a:pt x="2" y="13"/>
                    <a:pt x="2" y="13"/>
                  </a:cubicBezTo>
                  <a:cubicBezTo>
                    <a:pt x="0" y="9"/>
                    <a:pt x="0" y="6"/>
                    <a:pt x="1" y="4"/>
                  </a:cubicBezTo>
                  <a:cubicBezTo>
                    <a:pt x="3" y="2"/>
                    <a:pt x="6" y="1"/>
                    <a:pt x="10" y="1"/>
                  </a:cubicBezTo>
                  <a:cubicBezTo>
                    <a:pt x="14" y="1"/>
                    <a:pt x="18" y="2"/>
                    <a:pt x="18" y="2"/>
                  </a:cubicBezTo>
                  <a:cubicBezTo>
                    <a:pt x="18" y="2"/>
                    <a:pt x="18" y="2"/>
                    <a:pt x="18" y="2"/>
                  </a:cubicBezTo>
                  <a:cubicBezTo>
                    <a:pt x="26" y="6"/>
                    <a:pt x="33" y="7"/>
                    <a:pt x="34" y="8"/>
                  </a:cubicBezTo>
                  <a:cubicBezTo>
                    <a:pt x="44" y="3"/>
                    <a:pt x="52" y="0"/>
                    <a:pt x="59" y="0"/>
                  </a:cubicBezTo>
                  <a:cubicBezTo>
                    <a:pt x="69" y="0"/>
                    <a:pt x="71" y="6"/>
                    <a:pt x="71" y="6"/>
                  </a:cubicBezTo>
                  <a:cubicBezTo>
                    <a:pt x="71" y="6"/>
                    <a:pt x="71" y="6"/>
                    <a:pt x="71" y="6"/>
                  </a:cubicBezTo>
                  <a:cubicBezTo>
                    <a:pt x="71" y="6"/>
                    <a:pt x="71" y="6"/>
                    <a:pt x="71" y="6"/>
                  </a:cubicBezTo>
                  <a:cubicBezTo>
                    <a:pt x="66" y="17"/>
                    <a:pt x="62" y="28"/>
                    <a:pt x="60" y="37"/>
                  </a:cubicBezTo>
                  <a:cubicBezTo>
                    <a:pt x="60" y="37"/>
                    <a:pt x="60" y="37"/>
                    <a:pt x="60" y="37"/>
                  </a:cubicBezTo>
                  <a:lnTo>
                    <a:pt x="20" y="42"/>
                  </a:lnTo>
                  <a:close/>
                  <a:moveTo>
                    <a:pt x="10" y="2"/>
                  </a:moveTo>
                  <a:cubicBezTo>
                    <a:pt x="7" y="2"/>
                    <a:pt x="4" y="3"/>
                    <a:pt x="2" y="5"/>
                  </a:cubicBezTo>
                  <a:cubicBezTo>
                    <a:pt x="1" y="7"/>
                    <a:pt x="1" y="9"/>
                    <a:pt x="3" y="13"/>
                  </a:cubicBezTo>
                  <a:cubicBezTo>
                    <a:pt x="20" y="40"/>
                    <a:pt x="20" y="40"/>
                    <a:pt x="20" y="40"/>
                  </a:cubicBezTo>
                  <a:cubicBezTo>
                    <a:pt x="59" y="36"/>
                    <a:pt x="59" y="36"/>
                    <a:pt x="59" y="36"/>
                  </a:cubicBezTo>
                  <a:cubicBezTo>
                    <a:pt x="61" y="27"/>
                    <a:pt x="64" y="17"/>
                    <a:pt x="70" y="6"/>
                  </a:cubicBezTo>
                  <a:cubicBezTo>
                    <a:pt x="70" y="5"/>
                    <a:pt x="67" y="1"/>
                    <a:pt x="59" y="1"/>
                  </a:cubicBezTo>
                  <a:cubicBezTo>
                    <a:pt x="52" y="1"/>
                    <a:pt x="44" y="4"/>
                    <a:pt x="34" y="9"/>
                  </a:cubicBezTo>
                  <a:cubicBezTo>
                    <a:pt x="34" y="9"/>
                    <a:pt x="34" y="9"/>
                    <a:pt x="34" y="9"/>
                  </a:cubicBezTo>
                  <a:cubicBezTo>
                    <a:pt x="34" y="9"/>
                    <a:pt x="34" y="9"/>
                    <a:pt x="34" y="9"/>
                  </a:cubicBezTo>
                  <a:cubicBezTo>
                    <a:pt x="34" y="9"/>
                    <a:pt x="27" y="8"/>
                    <a:pt x="18" y="3"/>
                  </a:cubicBezTo>
                  <a:cubicBezTo>
                    <a:pt x="17" y="3"/>
                    <a:pt x="14"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8" name="Freeform 29"/>
            <p:cNvSpPr>
              <a:spLocks/>
            </p:cNvSpPr>
            <p:nvPr/>
          </p:nvSpPr>
          <p:spPr bwMode="auto">
            <a:xfrm>
              <a:off x="5795" y="2709"/>
              <a:ext cx="119" cy="43"/>
            </a:xfrm>
            <a:custGeom>
              <a:avLst/>
              <a:gdLst>
                <a:gd name="T0" fmla="*/ 41 w 50"/>
                <a:gd name="T1" fmla="*/ 0 h 18"/>
                <a:gd name="T2" fmla="*/ 7 w 50"/>
                <a:gd name="T3" fmla="*/ 4 h 18"/>
                <a:gd name="T4" fmla="*/ 1 w 50"/>
                <a:gd name="T5" fmla="*/ 12 h 18"/>
                <a:gd name="T6" fmla="*/ 8 w 50"/>
                <a:gd name="T7" fmla="*/ 17 h 18"/>
                <a:gd name="T8" fmla="*/ 43 w 50"/>
                <a:gd name="T9" fmla="*/ 14 h 18"/>
                <a:gd name="T10" fmla="*/ 49 w 50"/>
                <a:gd name="T11" fmla="*/ 6 h 18"/>
                <a:gd name="T12" fmla="*/ 41 w 5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50" h="18">
                  <a:moveTo>
                    <a:pt x="41" y="0"/>
                  </a:moveTo>
                  <a:cubicBezTo>
                    <a:pt x="7" y="4"/>
                    <a:pt x="7" y="4"/>
                    <a:pt x="7" y="4"/>
                  </a:cubicBezTo>
                  <a:cubicBezTo>
                    <a:pt x="3" y="5"/>
                    <a:pt x="0" y="8"/>
                    <a:pt x="1" y="12"/>
                  </a:cubicBezTo>
                  <a:cubicBezTo>
                    <a:pt x="1" y="15"/>
                    <a:pt x="5" y="18"/>
                    <a:pt x="8" y="17"/>
                  </a:cubicBezTo>
                  <a:cubicBezTo>
                    <a:pt x="43" y="14"/>
                    <a:pt x="43" y="14"/>
                    <a:pt x="43" y="14"/>
                  </a:cubicBezTo>
                  <a:cubicBezTo>
                    <a:pt x="47" y="13"/>
                    <a:pt x="50" y="10"/>
                    <a:pt x="49" y="6"/>
                  </a:cubicBezTo>
                  <a:cubicBezTo>
                    <a:pt x="49" y="3"/>
                    <a:pt x="45"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9" name="Freeform 30"/>
            <p:cNvSpPr>
              <a:spLocks noEditPoints="1"/>
            </p:cNvSpPr>
            <p:nvPr/>
          </p:nvSpPr>
          <p:spPr bwMode="auto">
            <a:xfrm>
              <a:off x="5795" y="2707"/>
              <a:ext cx="119" cy="45"/>
            </a:xfrm>
            <a:custGeom>
              <a:avLst/>
              <a:gdLst>
                <a:gd name="T0" fmla="*/ 8 w 50"/>
                <a:gd name="T1" fmla="*/ 19 h 19"/>
                <a:gd name="T2" fmla="*/ 0 w 50"/>
                <a:gd name="T3" fmla="*/ 13 h 19"/>
                <a:gd name="T4" fmla="*/ 2 w 50"/>
                <a:gd name="T5" fmla="*/ 7 h 19"/>
                <a:gd name="T6" fmla="*/ 7 w 50"/>
                <a:gd name="T7" fmla="*/ 5 h 19"/>
                <a:gd name="T8" fmla="*/ 41 w 50"/>
                <a:gd name="T9" fmla="*/ 1 h 19"/>
                <a:gd name="T10" fmla="*/ 50 w 50"/>
                <a:gd name="T11" fmla="*/ 7 h 19"/>
                <a:gd name="T12" fmla="*/ 48 w 50"/>
                <a:gd name="T13" fmla="*/ 12 h 19"/>
                <a:gd name="T14" fmla="*/ 43 w 50"/>
                <a:gd name="T15" fmla="*/ 15 h 19"/>
                <a:gd name="T16" fmla="*/ 9 w 50"/>
                <a:gd name="T17" fmla="*/ 19 h 19"/>
                <a:gd name="T18" fmla="*/ 8 w 50"/>
                <a:gd name="T19" fmla="*/ 19 h 19"/>
                <a:gd name="T20" fmla="*/ 42 w 50"/>
                <a:gd name="T21" fmla="*/ 2 h 19"/>
                <a:gd name="T22" fmla="*/ 41 w 50"/>
                <a:gd name="T23" fmla="*/ 2 h 19"/>
                <a:gd name="T24" fmla="*/ 7 w 50"/>
                <a:gd name="T25" fmla="*/ 6 h 19"/>
                <a:gd name="T26" fmla="*/ 3 w 50"/>
                <a:gd name="T27" fmla="*/ 8 h 19"/>
                <a:gd name="T28" fmla="*/ 1 w 50"/>
                <a:gd name="T29" fmla="*/ 12 h 19"/>
                <a:gd name="T30" fmla="*/ 8 w 50"/>
                <a:gd name="T31" fmla="*/ 18 h 19"/>
                <a:gd name="T32" fmla="*/ 43 w 50"/>
                <a:gd name="T33" fmla="*/ 14 h 19"/>
                <a:gd name="T34" fmla="*/ 47 w 50"/>
                <a:gd name="T35" fmla="*/ 12 h 19"/>
                <a:gd name="T36" fmla="*/ 49 w 50"/>
                <a:gd name="T37" fmla="*/ 7 h 19"/>
                <a:gd name="T38" fmla="*/ 42 w 50"/>
                <a:gd name="T3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19">
                  <a:moveTo>
                    <a:pt x="8" y="19"/>
                  </a:moveTo>
                  <a:cubicBezTo>
                    <a:pt x="4" y="19"/>
                    <a:pt x="0" y="16"/>
                    <a:pt x="0" y="13"/>
                  </a:cubicBezTo>
                  <a:cubicBezTo>
                    <a:pt x="0" y="11"/>
                    <a:pt x="0" y="9"/>
                    <a:pt x="2" y="7"/>
                  </a:cubicBezTo>
                  <a:cubicBezTo>
                    <a:pt x="3" y="6"/>
                    <a:pt x="5" y="5"/>
                    <a:pt x="7" y="5"/>
                  </a:cubicBezTo>
                  <a:cubicBezTo>
                    <a:pt x="41" y="1"/>
                    <a:pt x="41" y="1"/>
                    <a:pt x="41" y="1"/>
                  </a:cubicBezTo>
                  <a:cubicBezTo>
                    <a:pt x="45" y="0"/>
                    <a:pt x="49" y="3"/>
                    <a:pt x="50" y="7"/>
                  </a:cubicBezTo>
                  <a:cubicBezTo>
                    <a:pt x="50" y="9"/>
                    <a:pt x="49" y="11"/>
                    <a:pt x="48" y="12"/>
                  </a:cubicBezTo>
                  <a:cubicBezTo>
                    <a:pt x="47" y="14"/>
                    <a:pt x="45" y="15"/>
                    <a:pt x="43" y="15"/>
                  </a:cubicBezTo>
                  <a:cubicBezTo>
                    <a:pt x="9" y="19"/>
                    <a:pt x="9" y="19"/>
                    <a:pt x="9" y="19"/>
                  </a:cubicBezTo>
                  <a:cubicBezTo>
                    <a:pt x="8" y="19"/>
                    <a:pt x="8" y="19"/>
                    <a:pt x="8" y="19"/>
                  </a:cubicBezTo>
                  <a:close/>
                  <a:moveTo>
                    <a:pt x="42" y="2"/>
                  </a:moveTo>
                  <a:cubicBezTo>
                    <a:pt x="42" y="2"/>
                    <a:pt x="42" y="2"/>
                    <a:pt x="41" y="2"/>
                  </a:cubicBezTo>
                  <a:cubicBezTo>
                    <a:pt x="7" y="6"/>
                    <a:pt x="7" y="6"/>
                    <a:pt x="7" y="6"/>
                  </a:cubicBezTo>
                  <a:cubicBezTo>
                    <a:pt x="5" y="6"/>
                    <a:pt x="4" y="7"/>
                    <a:pt x="3" y="8"/>
                  </a:cubicBezTo>
                  <a:cubicBezTo>
                    <a:pt x="1" y="9"/>
                    <a:pt x="1" y="11"/>
                    <a:pt x="1" y="12"/>
                  </a:cubicBezTo>
                  <a:cubicBezTo>
                    <a:pt x="2" y="16"/>
                    <a:pt x="5" y="18"/>
                    <a:pt x="8" y="18"/>
                  </a:cubicBezTo>
                  <a:cubicBezTo>
                    <a:pt x="43" y="14"/>
                    <a:pt x="43" y="14"/>
                    <a:pt x="43" y="14"/>
                  </a:cubicBezTo>
                  <a:cubicBezTo>
                    <a:pt x="45" y="14"/>
                    <a:pt x="46" y="13"/>
                    <a:pt x="47" y="12"/>
                  </a:cubicBezTo>
                  <a:cubicBezTo>
                    <a:pt x="48" y="10"/>
                    <a:pt x="49" y="9"/>
                    <a:pt x="49" y="7"/>
                  </a:cubicBezTo>
                  <a:cubicBezTo>
                    <a:pt x="48" y="4"/>
                    <a:pt x="45" y="2"/>
                    <a:pt x="4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0" name="Freeform 31"/>
            <p:cNvSpPr>
              <a:spLocks noEditPoints="1"/>
            </p:cNvSpPr>
            <p:nvPr/>
          </p:nvSpPr>
          <p:spPr bwMode="auto">
            <a:xfrm>
              <a:off x="5676" y="2752"/>
              <a:ext cx="424" cy="371"/>
            </a:xfrm>
            <a:custGeom>
              <a:avLst/>
              <a:gdLst>
                <a:gd name="T0" fmla="*/ 153 w 178"/>
                <a:gd name="T1" fmla="*/ 137 h 155"/>
                <a:gd name="T2" fmla="*/ 157 w 178"/>
                <a:gd name="T3" fmla="*/ 137 h 155"/>
                <a:gd name="T4" fmla="*/ 165 w 178"/>
                <a:gd name="T5" fmla="*/ 138 h 155"/>
                <a:gd name="T6" fmla="*/ 168 w 178"/>
                <a:gd name="T7" fmla="*/ 139 h 155"/>
                <a:gd name="T8" fmla="*/ 176 w 178"/>
                <a:gd name="T9" fmla="*/ 135 h 155"/>
                <a:gd name="T10" fmla="*/ 172 w 178"/>
                <a:gd name="T11" fmla="*/ 128 h 155"/>
                <a:gd name="T12" fmla="*/ 166 w 178"/>
                <a:gd name="T13" fmla="*/ 105 h 155"/>
                <a:gd name="T14" fmla="*/ 134 w 178"/>
                <a:gd name="T15" fmla="*/ 34 h 155"/>
                <a:gd name="T16" fmla="*/ 95 w 178"/>
                <a:gd name="T17" fmla="*/ 2 h 155"/>
                <a:gd name="T18" fmla="*/ 94 w 178"/>
                <a:gd name="T19" fmla="*/ 0 h 155"/>
                <a:gd name="T20" fmla="*/ 58 w 178"/>
                <a:gd name="T21" fmla="*/ 4 h 155"/>
                <a:gd name="T22" fmla="*/ 35 w 178"/>
                <a:gd name="T23" fmla="*/ 37 h 155"/>
                <a:gd name="T24" fmla="*/ 21 w 178"/>
                <a:gd name="T25" fmla="*/ 133 h 155"/>
                <a:gd name="T26" fmla="*/ 15 w 178"/>
                <a:gd name="T27" fmla="*/ 148 h 155"/>
                <a:gd name="T28" fmla="*/ 15 w 178"/>
                <a:gd name="T29" fmla="*/ 153 h 155"/>
                <a:gd name="T30" fmla="*/ 24 w 178"/>
                <a:gd name="T31" fmla="*/ 153 h 155"/>
                <a:gd name="T32" fmla="*/ 36 w 178"/>
                <a:gd name="T33" fmla="*/ 150 h 155"/>
                <a:gd name="T34" fmla="*/ 36 w 178"/>
                <a:gd name="T35" fmla="*/ 150 h 155"/>
                <a:gd name="T36" fmla="*/ 36 w 178"/>
                <a:gd name="T37" fmla="*/ 150 h 155"/>
                <a:gd name="T38" fmla="*/ 68 w 178"/>
                <a:gd name="T39" fmla="*/ 153 h 155"/>
                <a:gd name="T40" fmla="*/ 153 w 178"/>
                <a:gd name="T41" fmla="*/ 137 h 155"/>
                <a:gd name="T42" fmla="*/ 67 w 178"/>
                <a:gd name="T43" fmla="*/ 57 h 155"/>
                <a:gd name="T44" fmla="*/ 81 w 178"/>
                <a:gd name="T45" fmla="*/ 50 h 155"/>
                <a:gd name="T46" fmla="*/ 80 w 178"/>
                <a:gd name="T47" fmla="*/ 42 h 155"/>
                <a:gd name="T48" fmla="*/ 86 w 178"/>
                <a:gd name="T49" fmla="*/ 41 h 155"/>
                <a:gd name="T50" fmla="*/ 88 w 178"/>
                <a:gd name="T51" fmla="*/ 49 h 155"/>
                <a:gd name="T52" fmla="*/ 102 w 178"/>
                <a:gd name="T53" fmla="*/ 50 h 155"/>
                <a:gd name="T54" fmla="*/ 100 w 178"/>
                <a:gd name="T55" fmla="*/ 55 h 155"/>
                <a:gd name="T56" fmla="*/ 75 w 178"/>
                <a:gd name="T57" fmla="*/ 62 h 155"/>
                <a:gd name="T58" fmla="*/ 92 w 178"/>
                <a:gd name="T59" fmla="*/ 70 h 155"/>
                <a:gd name="T60" fmla="*/ 106 w 178"/>
                <a:gd name="T61" fmla="*/ 92 h 155"/>
                <a:gd name="T62" fmla="*/ 93 w 178"/>
                <a:gd name="T63" fmla="*/ 98 h 155"/>
                <a:gd name="T64" fmla="*/ 94 w 178"/>
                <a:gd name="T65" fmla="*/ 106 h 155"/>
                <a:gd name="T66" fmla="*/ 87 w 178"/>
                <a:gd name="T67" fmla="*/ 107 h 155"/>
                <a:gd name="T68" fmla="*/ 86 w 178"/>
                <a:gd name="T69" fmla="*/ 99 h 155"/>
                <a:gd name="T70" fmla="*/ 69 w 178"/>
                <a:gd name="T71" fmla="*/ 97 h 155"/>
                <a:gd name="T72" fmla="*/ 70 w 178"/>
                <a:gd name="T73" fmla="*/ 92 h 155"/>
                <a:gd name="T74" fmla="*/ 97 w 178"/>
                <a:gd name="T75" fmla="*/ 90 h 155"/>
                <a:gd name="T76" fmla="*/ 93 w 178"/>
                <a:gd name="T77" fmla="*/ 78 h 155"/>
                <a:gd name="T78" fmla="*/ 78 w 178"/>
                <a:gd name="T79" fmla="*/ 74 h 155"/>
                <a:gd name="T80" fmla="*/ 67 w 178"/>
                <a:gd name="T81" fmla="*/ 5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155">
                  <a:moveTo>
                    <a:pt x="153" y="137"/>
                  </a:moveTo>
                  <a:cubicBezTo>
                    <a:pt x="153" y="137"/>
                    <a:pt x="154" y="137"/>
                    <a:pt x="157" y="137"/>
                  </a:cubicBezTo>
                  <a:cubicBezTo>
                    <a:pt x="160" y="137"/>
                    <a:pt x="162" y="137"/>
                    <a:pt x="165" y="138"/>
                  </a:cubicBezTo>
                  <a:cubicBezTo>
                    <a:pt x="165" y="138"/>
                    <a:pt x="166" y="139"/>
                    <a:pt x="168" y="139"/>
                  </a:cubicBezTo>
                  <a:cubicBezTo>
                    <a:pt x="172" y="139"/>
                    <a:pt x="174" y="137"/>
                    <a:pt x="176" y="135"/>
                  </a:cubicBezTo>
                  <a:cubicBezTo>
                    <a:pt x="176" y="135"/>
                    <a:pt x="178" y="132"/>
                    <a:pt x="172" y="128"/>
                  </a:cubicBezTo>
                  <a:cubicBezTo>
                    <a:pt x="172" y="128"/>
                    <a:pt x="162" y="123"/>
                    <a:pt x="166" y="105"/>
                  </a:cubicBezTo>
                  <a:cubicBezTo>
                    <a:pt x="166" y="105"/>
                    <a:pt x="171" y="57"/>
                    <a:pt x="134" y="34"/>
                  </a:cubicBezTo>
                  <a:cubicBezTo>
                    <a:pt x="133" y="33"/>
                    <a:pt x="96" y="10"/>
                    <a:pt x="95" y="2"/>
                  </a:cubicBezTo>
                  <a:cubicBezTo>
                    <a:pt x="95" y="2"/>
                    <a:pt x="95" y="1"/>
                    <a:pt x="94" y="0"/>
                  </a:cubicBezTo>
                  <a:cubicBezTo>
                    <a:pt x="58" y="4"/>
                    <a:pt x="58" y="4"/>
                    <a:pt x="58" y="4"/>
                  </a:cubicBezTo>
                  <a:cubicBezTo>
                    <a:pt x="54" y="12"/>
                    <a:pt x="46" y="24"/>
                    <a:pt x="35" y="37"/>
                  </a:cubicBezTo>
                  <a:cubicBezTo>
                    <a:pt x="35" y="37"/>
                    <a:pt x="0" y="78"/>
                    <a:pt x="21" y="133"/>
                  </a:cubicBezTo>
                  <a:cubicBezTo>
                    <a:pt x="21" y="134"/>
                    <a:pt x="22" y="137"/>
                    <a:pt x="15" y="148"/>
                  </a:cubicBezTo>
                  <a:cubicBezTo>
                    <a:pt x="15" y="148"/>
                    <a:pt x="14" y="151"/>
                    <a:pt x="15" y="153"/>
                  </a:cubicBezTo>
                  <a:cubicBezTo>
                    <a:pt x="16" y="155"/>
                    <a:pt x="19" y="155"/>
                    <a:pt x="24" y="153"/>
                  </a:cubicBezTo>
                  <a:cubicBezTo>
                    <a:pt x="24" y="153"/>
                    <a:pt x="28" y="151"/>
                    <a:pt x="36" y="150"/>
                  </a:cubicBezTo>
                  <a:cubicBezTo>
                    <a:pt x="36" y="150"/>
                    <a:pt x="36" y="150"/>
                    <a:pt x="36" y="150"/>
                  </a:cubicBezTo>
                  <a:cubicBezTo>
                    <a:pt x="36" y="150"/>
                    <a:pt x="36" y="150"/>
                    <a:pt x="36" y="150"/>
                  </a:cubicBezTo>
                  <a:cubicBezTo>
                    <a:pt x="36" y="150"/>
                    <a:pt x="49" y="153"/>
                    <a:pt x="68" y="153"/>
                  </a:cubicBezTo>
                  <a:cubicBezTo>
                    <a:pt x="88" y="153"/>
                    <a:pt x="119" y="150"/>
                    <a:pt x="153" y="137"/>
                  </a:cubicBezTo>
                  <a:close/>
                  <a:moveTo>
                    <a:pt x="67" y="57"/>
                  </a:moveTo>
                  <a:cubicBezTo>
                    <a:pt x="67" y="57"/>
                    <a:pt x="69" y="52"/>
                    <a:pt x="81" y="50"/>
                  </a:cubicBezTo>
                  <a:cubicBezTo>
                    <a:pt x="80" y="42"/>
                    <a:pt x="80" y="42"/>
                    <a:pt x="80" y="42"/>
                  </a:cubicBezTo>
                  <a:cubicBezTo>
                    <a:pt x="86" y="41"/>
                    <a:pt x="86" y="41"/>
                    <a:pt x="86" y="41"/>
                  </a:cubicBezTo>
                  <a:cubicBezTo>
                    <a:pt x="88" y="49"/>
                    <a:pt x="88" y="49"/>
                    <a:pt x="88" y="49"/>
                  </a:cubicBezTo>
                  <a:cubicBezTo>
                    <a:pt x="88" y="49"/>
                    <a:pt x="96" y="48"/>
                    <a:pt x="102" y="50"/>
                  </a:cubicBezTo>
                  <a:cubicBezTo>
                    <a:pt x="100" y="55"/>
                    <a:pt x="100" y="55"/>
                    <a:pt x="100" y="55"/>
                  </a:cubicBezTo>
                  <a:cubicBezTo>
                    <a:pt x="100" y="55"/>
                    <a:pt x="78" y="52"/>
                    <a:pt x="75" y="62"/>
                  </a:cubicBezTo>
                  <a:cubicBezTo>
                    <a:pt x="75" y="62"/>
                    <a:pt x="73" y="69"/>
                    <a:pt x="92" y="70"/>
                  </a:cubicBezTo>
                  <a:cubicBezTo>
                    <a:pt x="92" y="70"/>
                    <a:pt x="119" y="73"/>
                    <a:pt x="106" y="92"/>
                  </a:cubicBezTo>
                  <a:cubicBezTo>
                    <a:pt x="106" y="92"/>
                    <a:pt x="102" y="97"/>
                    <a:pt x="93" y="98"/>
                  </a:cubicBezTo>
                  <a:cubicBezTo>
                    <a:pt x="94" y="106"/>
                    <a:pt x="94" y="106"/>
                    <a:pt x="94" y="106"/>
                  </a:cubicBezTo>
                  <a:cubicBezTo>
                    <a:pt x="87" y="107"/>
                    <a:pt x="87" y="107"/>
                    <a:pt x="87" y="107"/>
                  </a:cubicBezTo>
                  <a:cubicBezTo>
                    <a:pt x="86" y="99"/>
                    <a:pt x="86" y="99"/>
                    <a:pt x="86" y="99"/>
                  </a:cubicBezTo>
                  <a:cubicBezTo>
                    <a:pt x="86" y="99"/>
                    <a:pt x="75" y="100"/>
                    <a:pt x="69" y="97"/>
                  </a:cubicBezTo>
                  <a:cubicBezTo>
                    <a:pt x="70" y="92"/>
                    <a:pt x="70" y="92"/>
                    <a:pt x="70" y="92"/>
                  </a:cubicBezTo>
                  <a:cubicBezTo>
                    <a:pt x="70" y="92"/>
                    <a:pt x="84" y="98"/>
                    <a:pt x="97" y="90"/>
                  </a:cubicBezTo>
                  <a:cubicBezTo>
                    <a:pt x="97" y="90"/>
                    <a:pt x="108" y="82"/>
                    <a:pt x="93" y="78"/>
                  </a:cubicBezTo>
                  <a:cubicBezTo>
                    <a:pt x="93" y="78"/>
                    <a:pt x="85" y="76"/>
                    <a:pt x="78" y="74"/>
                  </a:cubicBezTo>
                  <a:cubicBezTo>
                    <a:pt x="78" y="74"/>
                    <a:pt x="60" y="70"/>
                    <a:pt x="67"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1" name="Freeform 32"/>
            <p:cNvSpPr>
              <a:spLocks/>
            </p:cNvSpPr>
            <p:nvPr/>
          </p:nvSpPr>
          <p:spPr bwMode="auto">
            <a:xfrm>
              <a:off x="6433" y="2606"/>
              <a:ext cx="176" cy="108"/>
            </a:xfrm>
            <a:custGeom>
              <a:avLst/>
              <a:gdLst>
                <a:gd name="T0" fmla="*/ 21 w 74"/>
                <a:gd name="T1" fmla="*/ 45 h 45"/>
                <a:gd name="T2" fmla="*/ 60 w 74"/>
                <a:gd name="T3" fmla="*/ 44 h 45"/>
                <a:gd name="T4" fmla="*/ 74 w 74"/>
                <a:gd name="T5" fmla="*/ 15 h 45"/>
                <a:gd name="T6" fmla="*/ 38 w 74"/>
                <a:gd name="T7" fmla="*/ 14 h 45"/>
                <a:gd name="T8" fmla="*/ 23 w 74"/>
                <a:gd name="T9" fmla="*/ 8 h 45"/>
                <a:gd name="T10" fmla="*/ 6 w 74"/>
                <a:gd name="T11" fmla="*/ 17 h 45"/>
                <a:gd name="T12" fmla="*/ 21 w 74"/>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74" h="45">
                  <a:moveTo>
                    <a:pt x="21" y="45"/>
                  </a:moveTo>
                  <a:cubicBezTo>
                    <a:pt x="60" y="44"/>
                    <a:pt x="60" y="44"/>
                    <a:pt x="60" y="44"/>
                  </a:cubicBezTo>
                  <a:cubicBezTo>
                    <a:pt x="62" y="37"/>
                    <a:pt x="66" y="27"/>
                    <a:pt x="74" y="15"/>
                  </a:cubicBezTo>
                  <a:cubicBezTo>
                    <a:pt x="74" y="15"/>
                    <a:pt x="69" y="2"/>
                    <a:pt x="38" y="14"/>
                  </a:cubicBezTo>
                  <a:cubicBezTo>
                    <a:pt x="38" y="14"/>
                    <a:pt x="31" y="13"/>
                    <a:pt x="23" y="8"/>
                  </a:cubicBezTo>
                  <a:cubicBezTo>
                    <a:pt x="23" y="8"/>
                    <a:pt x="0" y="0"/>
                    <a:pt x="6" y="17"/>
                  </a:cubicBezTo>
                  <a:lnTo>
                    <a:pt x="21"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2" name="Freeform 33"/>
            <p:cNvSpPr>
              <a:spLocks noEditPoints="1"/>
            </p:cNvSpPr>
            <p:nvPr/>
          </p:nvSpPr>
          <p:spPr bwMode="auto">
            <a:xfrm>
              <a:off x="6442" y="2621"/>
              <a:ext cx="167" cy="95"/>
            </a:xfrm>
            <a:custGeom>
              <a:avLst/>
              <a:gdLst>
                <a:gd name="T0" fmla="*/ 17 w 70"/>
                <a:gd name="T1" fmla="*/ 40 h 40"/>
                <a:gd name="T2" fmla="*/ 2 w 70"/>
                <a:gd name="T3" fmla="*/ 11 h 40"/>
                <a:gd name="T4" fmla="*/ 2 w 70"/>
                <a:gd name="T5" fmla="*/ 2 h 40"/>
                <a:gd name="T6" fmla="*/ 9 w 70"/>
                <a:gd name="T7" fmla="*/ 0 h 40"/>
                <a:gd name="T8" fmla="*/ 19 w 70"/>
                <a:gd name="T9" fmla="*/ 1 h 40"/>
                <a:gd name="T10" fmla="*/ 19 w 70"/>
                <a:gd name="T11" fmla="*/ 1 h 40"/>
                <a:gd name="T12" fmla="*/ 34 w 70"/>
                <a:gd name="T13" fmla="*/ 8 h 40"/>
                <a:gd name="T14" fmla="*/ 56 w 70"/>
                <a:gd name="T15" fmla="*/ 2 h 40"/>
                <a:gd name="T16" fmla="*/ 70 w 70"/>
                <a:gd name="T17" fmla="*/ 9 h 40"/>
                <a:gd name="T18" fmla="*/ 70 w 70"/>
                <a:gd name="T19" fmla="*/ 9 h 40"/>
                <a:gd name="T20" fmla="*/ 70 w 70"/>
                <a:gd name="T21" fmla="*/ 10 h 40"/>
                <a:gd name="T22" fmla="*/ 56 w 70"/>
                <a:gd name="T23" fmla="*/ 39 h 40"/>
                <a:gd name="T24" fmla="*/ 56 w 70"/>
                <a:gd name="T25" fmla="*/ 39 h 40"/>
                <a:gd name="T26" fmla="*/ 17 w 70"/>
                <a:gd name="T27" fmla="*/ 40 h 40"/>
                <a:gd name="T28" fmla="*/ 9 w 70"/>
                <a:gd name="T29" fmla="*/ 1 h 40"/>
                <a:gd name="T30" fmla="*/ 3 w 70"/>
                <a:gd name="T31" fmla="*/ 3 h 40"/>
                <a:gd name="T32" fmla="*/ 3 w 70"/>
                <a:gd name="T33" fmla="*/ 11 h 40"/>
                <a:gd name="T34" fmla="*/ 17 w 70"/>
                <a:gd name="T35" fmla="*/ 39 h 40"/>
                <a:gd name="T36" fmla="*/ 55 w 70"/>
                <a:gd name="T37" fmla="*/ 38 h 40"/>
                <a:gd name="T38" fmla="*/ 69 w 70"/>
                <a:gd name="T39" fmla="*/ 9 h 40"/>
                <a:gd name="T40" fmla="*/ 56 w 70"/>
                <a:gd name="T41" fmla="*/ 4 h 40"/>
                <a:gd name="T42" fmla="*/ 34 w 70"/>
                <a:gd name="T43" fmla="*/ 9 h 40"/>
                <a:gd name="T44" fmla="*/ 34 w 70"/>
                <a:gd name="T45" fmla="*/ 9 h 40"/>
                <a:gd name="T46" fmla="*/ 34 w 70"/>
                <a:gd name="T47" fmla="*/ 9 h 40"/>
                <a:gd name="T48" fmla="*/ 18 w 70"/>
                <a:gd name="T49" fmla="*/ 2 h 40"/>
                <a:gd name="T50" fmla="*/ 9 w 70"/>
                <a:gd name="T51"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40">
                  <a:moveTo>
                    <a:pt x="17" y="40"/>
                  </a:moveTo>
                  <a:cubicBezTo>
                    <a:pt x="2" y="11"/>
                    <a:pt x="2" y="11"/>
                    <a:pt x="2" y="11"/>
                  </a:cubicBezTo>
                  <a:cubicBezTo>
                    <a:pt x="0" y="7"/>
                    <a:pt x="0" y="4"/>
                    <a:pt x="2" y="2"/>
                  </a:cubicBezTo>
                  <a:cubicBezTo>
                    <a:pt x="3" y="0"/>
                    <a:pt x="5" y="0"/>
                    <a:pt x="9" y="0"/>
                  </a:cubicBezTo>
                  <a:cubicBezTo>
                    <a:pt x="14" y="0"/>
                    <a:pt x="19" y="1"/>
                    <a:pt x="19" y="1"/>
                  </a:cubicBezTo>
                  <a:cubicBezTo>
                    <a:pt x="19" y="1"/>
                    <a:pt x="19" y="1"/>
                    <a:pt x="19" y="1"/>
                  </a:cubicBezTo>
                  <a:cubicBezTo>
                    <a:pt x="26" y="6"/>
                    <a:pt x="33" y="8"/>
                    <a:pt x="34" y="8"/>
                  </a:cubicBezTo>
                  <a:cubicBezTo>
                    <a:pt x="43" y="4"/>
                    <a:pt x="50" y="2"/>
                    <a:pt x="56" y="2"/>
                  </a:cubicBezTo>
                  <a:cubicBezTo>
                    <a:pt x="68" y="2"/>
                    <a:pt x="70" y="9"/>
                    <a:pt x="70" y="9"/>
                  </a:cubicBezTo>
                  <a:cubicBezTo>
                    <a:pt x="70" y="9"/>
                    <a:pt x="70" y="9"/>
                    <a:pt x="70" y="9"/>
                  </a:cubicBezTo>
                  <a:cubicBezTo>
                    <a:pt x="70" y="10"/>
                    <a:pt x="70" y="10"/>
                    <a:pt x="70" y="10"/>
                  </a:cubicBezTo>
                  <a:cubicBezTo>
                    <a:pt x="64" y="20"/>
                    <a:pt x="59" y="30"/>
                    <a:pt x="56" y="39"/>
                  </a:cubicBezTo>
                  <a:cubicBezTo>
                    <a:pt x="56" y="39"/>
                    <a:pt x="56" y="39"/>
                    <a:pt x="56" y="39"/>
                  </a:cubicBezTo>
                  <a:lnTo>
                    <a:pt x="17" y="40"/>
                  </a:lnTo>
                  <a:close/>
                  <a:moveTo>
                    <a:pt x="9" y="1"/>
                  </a:moveTo>
                  <a:cubicBezTo>
                    <a:pt x="6" y="1"/>
                    <a:pt x="4" y="1"/>
                    <a:pt x="3" y="3"/>
                  </a:cubicBezTo>
                  <a:cubicBezTo>
                    <a:pt x="1" y="4"/>
                    <a:pt x="1" y="7"/>
                    <a:pt x="3" y="11"/>
                  </a:cubicBezTo>
                  <a:cubicBezTo>
                    <a:pt x="17" y="39"/>
                    <a:pt x="17" y="39"/>
                    <a:pt x="17" y="39"/>
                  </a:cubicBezTo>
                  <a:cubicBezTo>
                    <a:pt x="55" y="38"/>
                    <a:pt x="55" y="38"/>
                    <a:pt x="55" y="38"/>
                  </a:cubicBezTo>
                  <a:cubicBezTo>
                    <a:pt x="58" y="29"/>
                    <a:pt x="63" y="19"/>
                    <a:pt x="69" y="9"/>
                  </a:cubicBezTo>
                  <a:cubicBezTo>
                    <a:pt x="69" y="8"/>
                    <a:pt x="66" y="4"/>
                    <a:pt x="56" y="4"/>
                  </a:cubicBezTo>
                  <a:cubicBezTo>
                    <a:pt x="50" y="4"/>
                    <a:pt x="43" y="5"/>
                    <a:pt x="34" y="9"/>
                  </a:cubicBezTo>
                  <a:cubicBezTo>
                    <a:pt x="34" y="9"/>
                    <a:pt x="34" y="9"/>
                    <a:pt x="34" y="9"/>
                  </a:cubicBezTo>
                  <a:cubicBezTo>
                    <a:pt x="34" y="9"/>
                    <a:pt x="34" y="9"/>
                    <a:pt x="34" y="9"/>
                  </a:cubicBezTo>
                  <a:cubicBezTo>
                    <a:pt x="33" y="9"/>
                    <a:pt x="27" y="8"/>
                    <a:pt x="18" y="2"/>
                  </a:cubicBezTo>
                  <a:cubicBezTo>
                    <a:pt x="18" y="2"/>
                    <a:pt x="13"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3" name="Freeform 34"/>
            <p:cNvSpPr>
              <a:spLocks/>
            </p:cNvSpPr>
            <p:nvPr/>
          </p:nvSpPr>
          <p:spPr bwMode="auto">
            <a:xfrm>
              <a:off x="6471" y="2721"/>
              <a:ext cx="114" cy="34"/>
            </a:xfrm>
            <a:custGeom>
              <a:avLst/>
              <a:gdLst>
                <a:gd name="T0" fmla="*/ 40 w 48"/>
                <a:gd name="T1" fmla="*/ 0 h 14"/>
                <a:gd name="T2" fmla="*/ 6 w 48"/>
                <a:gd name="T3" fmla="*/ 1 h 14"/>
                <a:gd name="T4" fmla="*/ 0 w 48"/>
                <a:gd name="T5" fmla="*/ 7 h 14"/>
                <a:gd name="T6" fmla="*/ 7 w 48"/>
                <a:gd name="T7" fmla="*/ 14 h 14"/>
                <a:gd name="T8" fmla="*/ 41 w 48"/>
                <a:gd name="T9" fmla="*/ 13 h 14"/>
                <a:gd name="T10" fmla="*/ 48 w 48"/>
                <a:gd name="T11" fmla="*/ 6 h 14"/>
                <a:gd name="T12" fmla="*/ 40 w 4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0" y="0"/>
                  </a:moveTo>
                  <a:cubicBezTo>
                    <a:pt x="6" y="1"/>
                    <a:pt x="6" y="1"/>
                    <a:pt x="6" y="1"/>
                  </a:cubicBezTo>
                  <a:cubicBezTo>
                    <a:pt x="3" y="1"/>
                    <a:pt x="0" y="4"/>
                    <a:pt x="0" y="7"/>
                  </a:cubicBezTo>
                  <a:cubicBezTo>
                    <a:pt x="0" y="11"/>
                    <a:pt x="3" y="14"/>
                    <a:pt x="7" y="14"/>
                  </a:cubicBezTo>
                  <a:cubicBezTo>
                    <a:pt x="41" y="13"/>
                    <a:pt x="41" y="13"/>
                    <a:pt x="41" y="13"/>
                  </a:cubicBezTo>
                  <a:cubicBezTo>
                    <a:pt x="45" y="12"/>
                    <a:pt x="48" y="10"/>
                    <a:pt x="48" y="6"/>
                  </a:cubicBezTo>
                  <a:cubicBezTo>
                    <a:pt x="47" y="2"/>
                    <a:pt x="44"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4" name="Freeform 35"/>
            <p:cNvSpPr>
              <a:spLocks noEditPoints="1"/>
            </p:cNvSpPr>
            <p:nvPr/>
          </p:nvSpPr>
          <p:spPr bwMode="auto">
            <a:xfrm>
              <a:off x="6468" y="2719"/>
              <a:ext cx="117" cy="36"/>
            </a:xfrm>
            <a:custGeom>
              <a:avLst/>
              <a:gdLst>
                <a:gd name="T0" fmla="*/ 8 w 49"/>
                <a:gd name="T1" fmla="*/ 15 h 15"/>
                <a:gd name="T2" fmla="*/ 0 w 49"/>
                <a:gd name="T3" fmla="*/ 8 h 15"/>
                <a:gd name="T4" fmla="*/ 2 w 49"/>
                <a:gd name="T5" fmla="*/ 3 h 15"/>
                <a:gd name="T6" fmla="*/ 7 w 49"/>
                <a:gd name="T7" fmla="*/ 1 h 15"/>
                <a:gd name="T8" fmla="*/ 42 w 49"/>
                <a:gd name="T9" fmla="*/ 0 h 15"/>
                <a:gd name="T10" fmla="*/ 49 w 49"/>
                <a:gd name="T11" fmla="*/ 7 h 15"/>
                <a:gd name="T12" fmla="*/ 42 w 49"/>
                <a:gd name="T13" fmla="*/ 14 h 15"/>
                <a:gd name="T14" fmla="*/ 8 w 49"/>
                <a:gd name="T15" fmla="*/ 15 h 15"/>
                <a:gd name="T16" fmla="*/ 42 w 49"/>
                <a:gd name="T17" fmla="*/ 1 h 15"/>
                <a:gd name="T18" fmla="*/ 41 w 49"/>
                <a:gd name="T19" fmla="*/ 1 h 15"/>
                <a:gd name="T20" fmla="*/ 7 w 49"/>
                <a:gd name="T21" fmla="*/ 2 h 15"/>
                <a:gd name="T22" fmla="*/ 3 w 49"/>
                <a:gd name="T23" fmla="*/ 4 h 15"/>
                <a:gd name="T24" fmla="*/ 1 w 49"/>
                <a:gd name="T25" fmla="*/ 8 h 15"/>
                <a:gd name="T26" fmla="*/ 8 w 49"/>
                <a:gd name="T27" fmla="*/ 14 h 15"/>
                <a:gd name="T28" fmla="*/ 8 w 49"/>
                <a:gd name="T29" fmla="*/ 14 h 15"/>
                <a:gd name="T30" fmla="*/ 42 w 49"/>
                <a:gd name="T31" fmla="*/ 13 h 15"/>
                <a:gd name="T32" fmla="*/ 48 w 49"/>
                <a:gd name="T33" fmla="*/ 7 h 15"/>
                <a:gd name="T34" fmla="*/ 42 w 49"/>
                <a:gd name="T35"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5">
                  <a:moveTo>
                    <a:pt x="8" y="15"/>
                  </a:moveTo>
                  <a:cubicBezTo>
                    <a:pt x="4" y="15"/>
                    <a:pt x="0" y="12"/>
                    <a:pt x="0" y="8"/>
                  </a:cubicBezTo>
                  <a:cubicBezTo>
                    <a:pt x="0" y="6"/>
                    <a:pt x="1" y="5"/>
                    <a:pt x="2" y="3"/>
                  </a:cubicBezTo>
                  <a:cubicBezTo>
                    <a:pt x="4" y="2"/>
                    <a:pt x="5" y="1"/>
                    <a:pt x="7" y="1"/>
                  </a:cubicBezTo>
                  <a:cubicBezTo>
                    <a:pt x="42" y="0"/>
                    <a:pt x="42" y="0"/>
                    <a:pt x="42" y="0"/>
                  </a:cubicBezTo>
                  <a:cubicBezTo>
                    <a:pt x="46" y="0"/>
                    <a:pt x="49" y="3"/>
                    <a:pt x="49" y="7"/>
                  </a:cubicBezTo>
                  <a:cubicBezTo>
                    <a:pt x="49" y="11"/>
                    <a:pt x="46" y="14"/>
                    <a:pt x="42" y="14"/>
                  </a:cubicBezTo>
                  <a:lnTo>
                    <a:pt x="8" y="15"/>
                  </a:lnTo>
                  <a:close/>
                  <a:moveTo>
                    <a:pt x="42" y="1"/>
                  </a:moveTo>
                  <a:cubicBezTo>
                    <a:pt x="41" y="1"/>
                    <a:pt x="41" y="1"/>
                    <a:pt x="41" y="1"/>
                  </a:cubicBezTo>
                  <a:cubicBezTo>
                    <a:pt x="7" y="2"/>
                    <a:pt x="7" y="2"/>
                    <a:pt x="7" y="2"/>
                  </a:cubicBezTo>
                  <a:cubicBezTo>
                    <a:pt x="6" y="2"/>
                    <a:pt x="4" y="3"/>
                    <a:pt x="3" y="4"/>
                  </a:cubicBezTo>
                  <a:cubicBezTo>
                    <a:pt x="2" y="5"/>
                    <a:pt x="1" y="7"/>
                    <a:pt x="1" y="8"/>
                  </a:cubicBezTo>
                  <a:cubicBezTo>
                    <a:pt x="1" y="12"/>
                    <a:pt x="4" y="14"/>
                    <a:pt x="8" y="14"/>
                  </a:cubicBezTo>
                  <a:cubicBezTo>
                    <a:pt x="8" y="14"/>
                    <a:pt x="8" y="14"/>
                    <a:pt x="8" y="14"/>
                  </a:cubicBezTo>
                  <a:cubicBezTo>
                    <a:pt x="42" y="13"/>
                    <a:pt x="42" y="13"/>
                    <a:pt x="42" y="13"/>
                  </a:cubicBezTo>
                  <a:cubicBezTo>
                    <a:pt x="45" y="13"/>
                    <a:pt x="48" y="10"/>
                    <a:pt x="48" y="7"/>
                  </a:cubicBezTo>
                  <a:cubicBezTo>
                    <a:pt x="48" y="4"/>
                    <a:pt x="45" y="1"/>
                    <a:pt x="4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5" name="Freeform 36"/>
            <p:cNvSpPr>
              <a:spLocks noEditPoints="1"/>
            </p:cNvSpPr>
            <p:nvPr/>
          </p:nvSpPr>
          <p:spPr bwMode="auto">
            <a:xfrm>
              <a:off x="6335" y="2762"/>
              <a:ext cx="402" cy="354"/>
            </a:xfrm>
            <a:custGeom>
              <a:avLst/>
              <a:gdLst>
                <a:gd name="T0" fmla="*/ 163 w 169"/>
                <a:gd name="T1" fmla="*/ 131 h 148"/>
                <a:gd name="T2" fmla="*/ 159 w 169"/>
                <a:gd name="T3" fmla="*/ 108 h 148"/>
                <a:gd name="T4" fmla="*/ 135 w 169"/>
                <a:gd name="T5" fmla="*/ 36 h 148"/>
                <a:gd name="T6" fmla="*/ 99 w 169"/>
                <a:gd name="T7" fmla="*/ 2 h 148"/>
                <a:gd name="T8" fmla="*/ 99 w 169"/>
                <a:gd name="T9" fmla="*/ 0 h 148"/>
                <a:gd name="T10" fmla="*/ 63 w 169"/>
                <a:gd name="T11" fmla="*/ 1 h 148"/>
                <a:gd name="T12" fmla="*/ 38 w 169"/>
                <a:gd name="T13" fmla="*/ 31 h 148"/>
                <a:gd name="T14" fmla="*/ 15 w 169"/>
                <a:gd name="T15" fmla="*/ 124 h 148"/>
                <a:gd name="T16" fmla="*/ 8 w 169"/>
                <a:gd name="T17" fmla="*/ 139 h 148"/>
                <a:gd name="T18" fmla="*/ 8 w 169"/>
                <a:gd name="T19" fmla="*/ 139 h 148"/>
                <a:gd name="T20" fmla="*/ 7 w 169"/>
                <a:gd name="T21" fmla="*/ 143 h 148"/>
                <a:gd name="T22" fmla="*/ 16 w 169"/>
                <a:gd name="T23" fmla="*/ 144 h 148"/>
                <a:gd name="T24" fmla="*/ 28 w 169"/>
                <a:gd name="T25" fmla="*/ 142 h 148"/>
                <a:gd name="T26" fmla="*/ 28 w 169"/>
                <a:gd name="T27" fmla="*/ 142 h 148"/>
                <a:gd name="T28" fmla="*/ 29 w 169"/>
                <a:gd name="T29" fmla="*/ 142 h 148"/>
                <a:gd name="T30" fmla="*/ 78 w 169"/>
                <a:gd name="T31" fmla="*/ 148 h 148"/>
                <a:gd name="T32" fmla="*/ 143 w 169"/>
                <a:gd name="T33" fmla="*/ 139 h 148"/>
                <a:gd name="T34" fmla="*/ 155 w 169"/>
                <a:gd name="T35" fmla="*/ 141 h 148"/>
                <a:gd name="T36" fmla="*/ 159 w 169"/>
                <a:gd name="T37" fmla="*/ 142 h 148"/>
                <a:gd name="T38" fmla="*/ 167 w 169"/>
                <a:gd name="T39" fmla="*/ 138 h 148"/>
                <a:gd name="T40" fmla="*/ 163 w 169"/>
                <a:gd name="T41" fmla="*/ 131 h 148"/>
                <a:gd name="T42" fmla="*/ 107 w 169"/>
                <a:gd name="T43" fmla="*/ 101 h 148"/>
                <a:gd name="T44" fmla="*/ 56 w 169"/>
                <a:gd name="T45" fmla="*/ 100 h 148"/>
                <a:gd name="T46" fmla="*/ 56 w 169"/>
                <a:gd name="T47" fmla="*/ 96 h 148"/>
                <a:gd name="T48" fmla="*/ 70 w 169"/>
                <a:gd name="T49" fmla="*/ 79 h 148"/>
                <a:gd name="T50" fmla="*/ 70 w 169"/>
                <a:gd name="T51" fmla="*/ 73 h 148"/>
                <a:gd name="T52" fmla="*/ 57 w 169"/>
                <a:gd name="T53" fmla="*/ 73 h 148"/>
                <a:gd name="T54" fmla="*/ 57 w 169"/>
                <a:gd name="T55" fmla="*/ 67 h 148"/>
                <a:gd name="T56" fmla="*/ 68 w 169"/>
                <a:gd name="T57" fmla="*/ 67 h 148"/>
                <a:gd name="T58" fmla="*/ 67 w 169"/>
                <a:gd name="T59" fmla="*/ 57 h 148"/>
                <a:gd name="T60" fmla="*/ 91 w 169"/>
                <a:gd name="T61" fmla="*/ 39 h 148"/>
                <a:gd name="T62" fmla="*/ 104 w 169"/>
                <a:gd name="T63" fmla="*/ 41 h 148"/>
                <a:gd name="T64" fmla="*/ 102 w 169"/>
                <a:gd name="T65" fmla="*/ 47 h 148"/>
                <a:gd name="T66" fmla="*/ 91 w 169"/>
                <a:gd name="T67" fmla="*/ 45 h 148"/>
                <a:gd name="T68" fmla="*/ 77 w 169"/>
                <a:gd name="T69" fmla="*/ 57 h 148"/>
                <a:gd name="T70" fmla="*/ 79 w 169"/>
                <a:gd name="T71" fmla="*/ 67 h 148"/>
                <a:gd name="T72" fmla="*/ 97 w 169"/>
                <a:gd name="T73" fmla="*/ 67 h 148"/>
                <a:gd name="T74" fmla="*/ 96 w 169"/>
                <a:gd name="T75" fmla="*/ 73 h 148"/>
                <a:gd name="T76" fmla="*/ 80 w 169"/>
                <a:gd name="T77" fmla="*/ 73 h 148"/>
                <a:gd name="T78" fmla="*/ 79 w 169"/>
                <a:gd name="T79" fmla="*/ 83 h 148"/>
                <a:gd name="T80" fmla="*/ 71 w 169"/>
                <a:gd name="T81" fmla="*/ 93 h 148"/>
                <a:gd name="T82" fmla="*/ 71 w 169"/>
                <a:gd name="T83" fmla="*/ 94 h 148"/>
                <a:gd name="T84" fmla="*/ 107 w 169"/>
                <a:gd name="T85" fmla="*/ 94 h 148"/>
                <a:gd name="T86" fmla="*/ 107 w 169"/>
                <a:gd name="T87" fmla="*/ 10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8">
                  <a:moveTo>
                    <a:pt x="163" y="131"/>
                  </a:moveTo>
                  <a:cubicBezTo>
                    <a:pt x="163" y="131"/>
                    <a:pt x="154" y="125"/>
                    <a:pt x="159" y="108"/>
                  </a:cubicBezTo>
                  <a:cubicBezTo>
                    <a:pt x="159" y="108"/>
                    <a:pt x="168" y="62"/>
                    <a:pt x="135" y="36"/>
                  </a:cubicBezTo>
                  <a:cubicBezTo>
                    <a:pt x="133" y="35"/>
                    <a:pt x="100" y="10"/>
                    <a:pt x="99" y="2"/>
                  </a:cubicBezTo>
                  <a:cubicBezTo>
                    <a:pt x="99" y="2"/>
                    <a:pt x="99" y="1"/>
                    <a:pt x="99" y="0"/>
                  </a:cubicBezTo>
                  <a:cubicBezTo>
                    <a:pt x="63" y="1"/>
                    <a:pt x="63" y="1"/>
                    <a:pt x="63" y="1"/>
                  </a:cubicBezTo>
                  <a:cubicBezTo>
                    <a:pt x="58" y="9"/>
                    <a:pt x="50" y="19"/>
                    <a:pt x="38" y="31"/>
                  </a:cubicBezTo>
                  <a:cubicBezTo>
                    <a:pt x="37" y="32"/>
                    <a:pt x="0" y="69"/>
                    <a:pt x="15" y="124"/>
                  </a:cubicBezTo>
                  <a:cubicBezTo>
                    <a:pt x="15" y="125"/>
                    <a:pt x="16" y="128"/>
                    <a:pt x="8" y="139"/>
                  </a:cubicBezTo>
                  <a:cubicBezTo>
                    <a:pt x="8" y="139"/>
                    <a:pt x="8" y="139"/>
                    <a:pt x="8" y="139"/>
                  </a:cubicBezTo>
                  <a:cubicBezTo>
                    <a:pt x="8" y="139"/>
                    <a:pt x="6" y="142"/>
                    <a:pt x="7" y="143"/>
                  </a:cubicBezTo>
                  <a:cubicBezTo>
                    <a:pt x="9" y="145"/>
                    <a:pt x="12" y="145"/>
                    <a:pt x="16" y="144"/>
                  </a:cubicBezTo>
                  <a:cubicBezTo>
                    <a:pt x="16" y="144"/>
                    <a:pt x="21" y="143"/>
                    <a:pt x="28" y="142"/>
                  </a:cubicBezTo>
                  <a:cubicBezTo>
                    <a:pt x="28" y="142"/>
                    <a:pt x="28" y="142"/>
                    <a:pt x="28" y="142"/>
                  </a:cubicBezTo>
                  <a:cubicBezTo>
                    <a:pt x="29" y="142"/>
                    <a:pt x="29" y="142"/>
                    <a:pt x="29" y="142"/>
                  </a:cubicBezTo>
                  <a:cubicBezTo>
                    <a:pt x="29" y="142"/>
                    <a:pt x="48" y="148"/>
                    <a:pt x="78" y="148"/>
                  </a:cubicBezTo>
                  <a:cubicBezTo>
                    <a:pt x="100" y="148"/>
                    <a:pt x="122" y="145"/>
                    <a:pt x="143" y="139"/>
                  </a:cubicBezTo>
                  <a:cubicBezTo>
                    <a:pt x="143" y="139"/>
                    <a:pt x="149" y="138"/>
                    <a:pt x="155" y="141"/>
                  </a:cubicBezTo>
                  <a:cubicBezTo>
                    <a:pt x="155" y="141"/>
                    <a:pt x="157" y="142"/>
                    <a:pt x="159" y="142"/>
                  </a:cubicBezTo>
                  <a:cubicBezTo>
                    <a:pt x="162" y="142"/>
                    <a:pt x="165" y="140"/>
                    <a:pt x="167" y="138"/>
                  </a:cubicBezTo>
                  <a:cubicBezTo>
                    <a:pt x="167" y="138"/>
                    <a:pt x="169" y="135"/>
                    <a:pt x="163" y="131"/>
                  </a:cubicBezTo>
                  <a:close/>
                  <a:moveTo>
                    <a:pt x="107" y="101"/>
                  </a:moveTo>
                  <a:cubicBezTo>
                    <a:pt x="56" y="100"/>
                    <a:pt x="56" y="100"/>
                    <a:pt x="56" y="100"/>
                  </a:cubicBezTo>
                  <a:cubicBezTo>
                    <a:pt x="56" y="96"/>
                    <a:pt x="56" y="96"/>
                    <a:pt x="56" y="96"/>
                  </a:cubicBezTo>
                  <a:cubicBezTo>
                    <a:pt x="64" y="93"/>
                    <a:pt x="70" y="86"/>
                    <a:pt x="70" y="79"/>
                  </a:cubicBezTo>
                  <a:cubicBezTo>
                    <a:pt x="70" y="77"/>
                    <a:pt x="70" y="75"/>
                    <a:pt x="70" y="73"/>
                  </a:cubicBezTo>
                  <a:cubicBezTo>
                    <a:pt x="57" y="73"/>
                    <a:pt x="57" y="73"/>
                    <a:pt x="57" y="73"/>
                  </a:cubicBezTo>
                  <a:cubicBezTo>
                    <a:pt x="57" y="67"/>
                    <a:pt x="57" y="67"/>
                    <a:pt x="57" y="67"/>
                  </a:cubicBezTo>
                  <a:cubicBezTo>
                    <a:pt x="68" y="67"/>
                    <a:pt x="68" y="67"/>
                    <a:pt x="68" y="67"/>
                  </a:cubicBezTo>
                  <a:cubicBezTo>
                    <a:pt x="68" y="64"/>
                    <a:pt x="67" y="61"/>
                    <a:pt x="67" y="57"/>
                  </a:cubicBezTo>
                  <a:cubicBezTo>
                    <a:pt x="67" y="46"/>
                    <a:pt x="77" y="39"/>
                    <a:pt x="91" y="39"/>
                  </a:cubicBezTo>
                  <a:cubicBezTo>
                    <a:pt x="97" y="39"/>
                    <a:pt x="102" y="40"/>
                    <a:pt x="104" y="41"/>
                  </a:cubicBezTo>
                  <a:cubicBezTo>
                    <a:pt x="102" y="47"/>
                    <a:pt x="102" y="47"/>
                    <a:pt x="102" y="47"/>
                  </a:cubicBezTo>
                  <a:cubicBezTo>
                    <a:pt x="100" y="46"/>
                    <a:pt x="96" y="45"/>
                    <a:pt x="91" y="45"/>
                  </a:cubicBezTo>
                  <a:cubicBezTo>
                    <a:pt x="81" y="45"/>
                    <a:pt x="77" y="50"/>
                    <a:pt x="77" y="57"/>
                  </a:cubicBezTo>
                  <a:cubicBezTo>
                    <a:pt x="77" y="61"/>
                    <a:pt x="78" y="64"/>
                    <a:pt x="79" y="67"/>
                  </a:cubicBezTo>
                  <a:cubicBezTo>
                    <a:pt x="97" y="67"/>
                    <a:pt x="97" y="67"/>
                    <a:pt x="97" y="67"/>
                  </a:cubicBezTo>
                  <a:cubicBezTo>
                    <a:pt x="96" y="73"/>
                    <a:pt x="96" y="73"/>
                    <a:pt x="96" y="73"/>
                  </a:cubicBezTo>
                  <a:cubicBezTo>
                    <a:pt x="80" y="73"/>
                    <a:pt x="80" y="73"/>
                    <a:pt x="80" y="73"/>
                  </a:cubicBezTo>
                  <a:cubicBezTo>
                    <a:pt x="80" y="76"/>
                    <a:pt x="80" y="80"/>
                    <a:pt x="79" y="83"/>
                  </a:cubicBezTo>
                  <a:cubicBezTo>
                    <a:pt x="78" y="87"/>
                    <a:pt x="75" y="91"/>
                    <a:pt x="71" y="93"/>
                  </a:cubicBezTo>
                  <a:cubicBezTo>
                    <a:pt x="71" y="94"/>
                    <a:pt x="71" y="94"/>
                    <a:pt x="71" y="94"/>
                  </a:cubicBezTo>
                  <a:cubicBezTo>
                    <a:pt x="107" y="94"/>
                    <a:pt x="107" y="94"/>
                    <a:pt x="107" y="94"/>
                  </a:cubicBezTo>
                  <a:lnTo>
                    <a:pt x="10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6" name="Freeform 37"/>
            <p:cNvSpPr>
              <a:spLocks/>
            </p:cNvSpPr>
            <p:nvPr/>
          </p:nvSpPr>
          <p:spPr bwMode="auto">
            <a:xfrm>
              <a:off x="6147" y="2633"/>
              <a:ext cx="129" cy="81"/>
            </a:xfrm>
            <a:custGeom>
              <a:avLst/>
              <a:gdLst>
                <a:gd name="T0" fmla="*/ 14 w 54"/>
                <a:gd name="T1" fmla="*/ 34 h 34"/>
                <a:gd name="T2" fmla="*/ 43 w 54"/>
                <a:gd name="T3" fmla="*/ 34 h 34"/>
                <a:gd name="T4" fmla="*/ 54 w 54"/>
                <a:gd name="T5" fmla="*/ 13 h 34"/>
                <a:gd name="T6" fmla="*/ 28 w 54"/>
                <a:gd name="T7" fmla="*/ 12 h 34"/>
                <a:gd name="T8" fmla="*/ 16 w 54"/>
                <a:gd name="T9" fmla="*/ 6 h 34"/>
                <a:gd name="T10" fmla="*/ 4 w 54"/>
                <a:gd name="T11" fmla="*/ 13 h 34"/>
                <a:gd name="T12" fmla="*/ 14 w 5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54" h="34">
                  <a:moveTo>
                    <a:pt x="14" y="34"/>
                  </a:moveTo>
                  <a:cubicBezTo>
                    <a:pt x="43" y="34"/>
                    <a:pt x="43" y="34"/>
                    <a:pt x="43" y="34"/>
                  </a:cubicBezTo>
                  <a:cubicBezTo>
                    <a:pt x="45" y="29"/>
                    <a:pt x="48" y="22"/>
                    <a:pt x="54" y="13"/>
                  </a:cubicBezTo>
                  <a:cubicBezTo>
                    <a:pt x="54" y="13"/>
                    <a:pt x="51" y="3"/>
                    <a:pt x="28" y="12"/>
                  </a:cubicBezTo>
                  <a:cubicBezTo>
                    <a:pt x="28" y="12"/>
                    <a:pt x="22" y="11"/>
                    <a:pt x="16" y="6"/>
                  </a:cubicBezTo>
                  <a:cubicBezTo>
                    <a:pt x="16" y="6"/>
                    <a:pt x="0" y="0"/>
                    <a:pt x="4" y="13"/>
                  </a:cubicBezTo>
                  <a:lnTo>
                    <a:pt x="14"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7" name="Freeform 38"/>
            <p:cNvSpPr>
              <a:spLocks noEditPoints="1"/>
            </p:cNvSpPr>
            <p:nvPr/>
          </p:nvSpPr>
          <p:spPr bwMode="auto">
            <a:xfrm>
              <a:off x="6152" y="2642"/>
              <a:ext cx="126" cy="74"/>
            </a:xfrm>
            <a:custGeom>
              <a:avLst/>
              <a:gdLst>
                <a:gd name="T0" fmla="*/ 12 w 53"/>
                <a:gd name="T1" fmla="*/ 31 h 31"/>
                <a:gd name="T2" fmla="*/ 1 w 53"/>
                <a:gd name="T3" fmla="*/ 9 h 31"/>
                <a:gd name="T4" fmla="*/ 2 w 53"/>
                <a:gd name="T5" fmla="*/ 2 h 31"/>
                <a:gd name="T6" fmla="*/ 7 w 53"/>
                <a:gd name="T7" fmla="*/ 0 h 31"/>
                <a:gd name="T8" fmla="*/ 15 w 53"/>
                <a:gd name="T9" fmla="*/ 2 h 31"/>
                <a:gd name="T10" fmla="*/ 15 w 53"/>
                <a:gd name="T11" fmla="*/ 2 h 31"/>
                <a:gd name="T12" fmla="*/ 25 w 53"/>
                <a:gd name="T13" fmla="*/ 7 h 31"/>
                <a:gd name="T14" fmla="*/ 42 w 53"/>
                <a:gd name="T15" fmla="*/ 3 h 31"/>
                <a:gd name="T16" fmla="*/ 53 w 53"/>
                <a:gd name="T17" fmla="*/ 9 h 31"/>
                <a:gd name="T18" fmla="*/ 53 w 53"/>
                <a:gd name="T19" fmla="*/ 9 h 31"/>
                <a:gd name="T20" fmla="*/ 53 w 53"/>
                <a:gd name="T21" fmla="*/ 9 h 31"/>
                <a:gd name="T22" fmla="*/ 42 w 53"/>
                <a:gd name="T23" fmla="*/ 31 h 31"/>
                <a:gd name="T24" fmla="*/ 42 w 53"/>
                <a:gd name="T25" fmla="*/ 31 h 31"/>
                <a:gd name="T26" fmla="*/ 12 w 53"/>
                <a:gd name="T27" fmla="*/ 31 h 31"/>
                <a:gd name="T28" fmla="*/ 7 w 53"/>
                <a:gd name="T29" fmla="*/ 1 h 31"/>
                <a:gd name="T30" fmla="*/ 2 w 53"/>
                <a:gd name="T31" fmla="*/ 3 h 31"/>
                <a:gd name="T32" fmla="*/ 2 w 53"/>
                <a:gd name="T33" fmla="*/ 9 h 31"/>
                <a:gd name="T34" fmla="*/ 13 w 53"/>
                <a:gd name="T35" fmla="*/ 30 h 31"/>
                <a:gd name="T36" fmla="*/ 41 w 53"/>
                <a:gd name="T37" fmla="*/ 30 h 31"/>
                <a:gd name="T38" fmla="*/ 52 w 53"/>
                <a:gd name="T39" fmla="*/ 9 h 31"/>
                <a:gd name="T40" fmla="*/ 42 w 53"/>
                <a:gd name="T41" fmla="*/ 4 h 31"/>
                <a:gd name="T42" fmla="*/ 26 w 53"/>
                <a:gd name="T43" fmla="*/ 8 h 31"/>
                <a:gd name="T44" fmla="*/ 26 w 53"/>
                <a:gd name="T45" fmla="*/ 8 h 31"/>
                <a:gd name="T46" fmla="*/ 25 w 53"/>
                <a:gd name="T47" fmla="*/ 8 h 31"/>
                <a:gd name="T48" fmla="*/ 14 w 53"/>
                <a:gd name="T49" fmla="*/ 3 h 31"/>
                <a:gd name="T50" fmla="*/ 7 w 53"/>
                <a:gd name="T51"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 h="31">
                  <a:moveTo>
                    <a:pt x="12" y="31"/>
                  </a:moveTo>
                  <a:cubicBezTo>
                    <a:pt x="1" y="9"/>
                    <a:pt x="1" y="9"/>
                    <a:pt x="1" y="9"/>
                  </a:cubicBezTo>
                  <a:cubicBezTo>
                    <a:pt x="0" y="6"/>
                    <a:pt x="0" y="4"/>
                    <a:pt x="2" y="2"/>
                  </a:cubicBezTo>
                  <a:cubicBezTo>
                    <a:pt x="3" y="1"/>
                    <a:pt x="4" y="0"/>
                    <a:pt x="7" y="0"/>
                  </a:cubicBezTo>
                  <a:cubicBezTo>
                    <a:pt x="10" y="0"/>
                    <a:pt x="14" y="2"/>
                    <a:pt x="15" y="2"/>
                  </a:cubicBezTo>
                  <a:cubicBezTo>
                    <a:pt x="15" y="2"/>
                    <a:pt x="15" y="2"/>
                    <a:pt x="15" y="2"/>
                  </a:cubicBezTo>
                  <a:cubicBezTo>
                    <a:pt x="20" y="6"/>
                    <a:pt x="25" y="7"/>
                    <a:pt x="25" y="7"/>
                  </a:cubicBezTo>
                  <a:cubicBezTo>
                    <a:pt x="32" y="5"/>
                    <a:pt x="37" y="3"/>
                    <a:pt x="42" y="3"/>
                  </a:cubicBezTo>
                  <a:cubicBezTo>
                    <a:pt x="51" y="3"/>
                    <a:pt x="53" y="9"/>
                    <a:pt x="53" y="9"/>
                  </a:cubicBezTo>
                  <a:cubicBezTo>
                    <a:pt x="53" y="9"/>
                    <a:pt x="53" y="9"/>
                    <a:pt x="53" y="9"/>
                  </a:cubicBezTo>
                  <a:cubicBezTo>
                    <a:pt x="53" y="9"/>
                    <a:pt x="53" y="9"/>
                    <a:pt x="53" y="9"/>
                  </a:cubicBezTo>
                  <a:cubicBezTo>
                    <a:pt x="48" y="17"/>
                    <a:pt x="44" y="24"/>
                    <a:pt x="42" y="31"/>
                  </a:cubicBezTo>
                  <a:cubicBezTo>
                    <a:pt x="42" y="31"/>
                    <a:pt x="42" y="31"/>
                    <a:pt x="42" y="31"/>
                  </a:cubicBezTo>
                  <a:lnTo>
                    <a:pt x="12" y="31"/>
                  </a:lnTo>
                  <a:close/>
                  <a:moveTo>
                    <a:pt x="7" y="1"/>
                  </a:moveTo>
                  <a:cubicBezTo>
                    <a:pt x="5" y="1"/>
                    <a:pt x="3" y="2"/>
                    <a:pt x="2" y="3"/>
                  </a:cubicBezTo>
                  <a:cubicBezTo>
                    <a:pt x="1" y="4"/>
                    <a:pt x="1" y="6"/>
                    <a:pt x="2" y="9"/>
                  </a:cubicBezTo>
                  <a:cubicBezTo>
                    <a:pt x="13" y="30"/>
                    <a:pt x="13" y="30"/>
                    <a:pt x="13" y="30"/>
                  </a:cubicBezTo>
                  <a:cubicBezTo>
                    <a:pt x="41" y="30"/>
                    <a:pt x="41" y="30"/>
                    <a:pt x="41" y="30"/>
                  </a:cubicBezTo>
                  <a:cubicBezTo>
                    <a:pt x="43" y="23"/>
                    <a:pt x="47" y="16"/>
                    <a:pt x="52" y="9"/>
                  </a:cubicBezTo>
                  <a:cubicBezTo>
                    <a:pt x="51" y="8"/>
                    <a:pt x="49" y="4"/>
                    <a:pt x="42" y="4"/>
                  </a:cubicBezTo>
                  <a:cubicBezTo>
                    <a:pt x="37" y="4"/>
                    <a:pt x="32" y="6"/>
                    <a:pt x="26" y="8"/>
                  </a:cubicBezTo>
                  <a:cubicBezTo>
                    <a:pt x="26" y="8"/>
                    <a:pt x="26" y="8"/>
                    <a:pt x="26" y="8"/>
                  </a:cubicBezTo>
                  <a:cubicBezTo>
                    <a:pt x="25" y="8"/>
                    <a:pt x="25" y="8"/>
                    <a:pt x="25" y="8"/>
                  </a:cubicBezTo>
                  <a:cubicBezTo>
                    <a:pt x="25" y="8"/>
                    <a:pt x="20" y="7"/>
                    <a:pt x="14" y="3"/>
                  </a:cubicBezTo>
                  <a:cubicBezTo>
                    <a:pt x="14" y="3"/>
                    <a:pt x="10" y="1"/>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8" name="Freeform 39"/>
            <p:cNvSpPr>
              <a:spLocks/>
            </p:cNvSpPr>
            <p:nvPr/>
          </p:nvSpPr>
          <p:spPr bwMode="auto">
            <a:xfrm>
              <a:off x="6171" y="2721"/>
              <a:ext cx="86" cy="24"/>
            </a:xfrm>
            <a:custGeom>
              <a:avLst/>
              <a:gdLst>
                <a:gd name="T0" fmla="*/ 31 w 36"/>
                <a:gd name="T1" fmla="*/ 0 h 10"/>
                <a:gd name="T2" fmla="*/ 5 w 36"/>
                <a:gd name="T3" fmla="*/ 0 h 10"/>
                <a:gd name="T4" fmla="*/ 0 w 36"/>
                <a:gd name="T5" fmla="*/ 5 h 10"/>
                <a:gd name="T6" fmla="*/ 5 w 36"/>
                <a:gd name="T7" fmla="*/ 10 h 10"/>
                <a:gd name="T8" fmla="*/ 31 w 36"/>
                <a:gd name="T9" fmla="*/ 10 h 10"/>
                <a:gd name="T10" fmla="*/ 36 w 36"/>
                <a:gd name="T11" fmla="*/ 5 h 10"/>
                <a:gd name="T12" fmla="*/ 31 w 3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6" h="10">
                  <a:moveTo>
                    <a:pt x="31" y="0"/>
                  </a:moveTo>
                  <a:cubicBezTo>
                    <a:pt x="5" y="0"/>
                    <a:pt x="5" y="0"/>
                    <a:pt x="5" y="0"/>
                  </a:cubicBezTo>
                  <a:cubicBezTo>
                    <a:pt x="2" y="0"/>
                    <a:pt x="0" y="2"/>
                    <a:pt x="0" y="5"/>
                  </a:cubicBezTo>
                  <a:cubicBezTo>
                    <a:pt x="0" y="7"/>
                    <a:pt x="2" y="10"/>
                    <a:pt x="5" y="10"/>
                  </a:cubicBezTo>
                  <a:cubicBezTo>
                    <a:pt x="31" y="10"/>
                    <a:pt x="31" y="10"/>
                    <a:pt x="31" y="10"/>
                  </a:cubicBezTo>
                  <a:cubicBezTo>
                    <a:pt x="34" y="10"/>
                    <a:pt x="36" y="7"/>
                    <a:pt x="36" y="5"/>
                  </a:cubicBezTo>
                  <a:cubicBezTo>
                    <a:pt x="36" y="2"/>
                    <a:pt x="34" y="0"/>
                    <a:pt x="3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9" name="Freeform 40"/>
            <p:cNvSpPr>
              <a:spLocks noEditPoints="1"/>
            </p:cNvSpPr>
            <p:nvPr/>
          </p:nvSpPr>
          <p:spPr bwMode="auto">
            <a:xfrm>
              <a:off x="6171" y="2719"/>
              <a:ext cx="86" cy="26"/>
            </a:xfrm>
            <a:custGeom>
              <a:avLst/>
              <a:gdLst>
                <a:gd name="T0" fmla="*/ 5 w 36"/>
                <a:gd name="T1" fmla="*/ 11 h 11"/>
                <a:gd name="T2" fmla="*/ 0 w 36"/>
                <a:gd name="T3" fmla="*/ 6 h 11"/>
                <a:gd name="T4" fmla="*/ 1 w 36"/>
                <a:gd name="T5" fmla="*/ 2 h 11"/>
                <a:gd name="T6" fmla="*/ 5 w 36"/>
                <a:gd name="T7" fmla="*/ 0 h 11"/>
                <a:gd name="T8" fmla="*/ 31 w 36"/>
                <a:gd name="T9" fmla="*/ 0 h 11"/>
                <a:gd name="T10" fmla="*/ 36 w 36"/>
                <a:gd name="T11" fmla="*/ 6 h 11"/>
                <a:gd name="T12" fmla="*/ 31 w 36"/>
                <a:gd name="T13" fmla="*/ 11 h 11"/>
                <a:gd name="T14" fmla="*/ 5 w 36"/>
                <a:gd name="T15" fmla="*/ 11 h 11"/>
                <a:gd name="T16" fmla="*/ 31 w 36"/>
                <a:gd name="T17" fmla="*/ 1 h 11"/>
                <a:gd name="T18" fmla="*/ 5 w 36"/>
                <a:gd name="T19" fmla="*/ 1 h 11"/>
                <a:gd name="T20" fmla="*/ 2 w 36"/>
                <a:gd name="T21" fmla="*/ 3 h 11"/>
                <a:gd name="T22" fmla="*/ 1 w 36"/>
                <a:gd name="T23" fmla="*/ 6 h 11"/>
                <a:gd name="T24" fmla="*/ 5 w 36"/>
                <a:gd name="T25" fmla="*/ 10 h 11"/>
                <a:gd name="T26" fmla="*/ 5 w 36"/>
                <a:gd name="T27" fmla="*/ 11 h 11"/>
                <a:gd name="T28" fmla="*/ 5 w 36"/>
                <a:gd name="T29" fmla="*/ 10 h 11"/>
                <a:gd name="T30" fmla="*/ 31 w 36"/>
                <a:gd name="T31" fmla="*/ 10 h 11"/>
                <a:gd name="T32" fmla="*/ 35 w 36"/>
                <a:gd name="T33" fmla="*/ 6 h 11"/>
                <a:gd name="T34" fmla="*/ 31 w 36"/>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11">
                  <a:moveTo>
                    <a:pt x="5" y="11"/>
                  </a:moveTo>
                  <a:cubicBezTo>
                    <a:pt x="2" y="11"/>
                    <a:pt x="0" y="9"/>
                    <a:pt x="0" y="6"/>
                  </a:cubicBezTo>
                  <a:cubicBezTo>
                    <a:pt x="0" y="4"/>
                    <a:pt x="0" y="3"/>
                    <a:pt x="1" y="2"/>
                  </a:cubicBezTo>
                  <a:cubicBezTo>
                    <a:pt x="2" y="1"/>
                    <a:pt x="4" y="0"/>
                    <a:pt x="5" y="0"/>
                  </a:cubicBezTo>
                  <a:cubicBezTo>
                    <a:pt x="31" y="0"/>
                    <a:pt x="31" y="0"/>
                    <a:pt x="31" y="0"/>
                  </a:cubicBezTo>
                  <a:cubicBezTo>
                    <a:pt x="34" y="0"/>
                    <a:pt x="36" y="3"/>
                    <a:pt x="36" y="6"/>
                  </a:cubicBezTo>
                  <a:cubicBezTo>
                    <a:pt x="36" y="9"/>
                    <a:pt x="34" y="11"/>
                    <a:pt x="31" y="11"/>
                  </a:cubicBezTo>
                  <a:lnTo>
                    <a:pt x="5" y="11"/>
                  </a:lnTo>
                  <a:close/>
                  <a:moveTo>
                    <a:pt x="31" y="1"/>
                  </a:moveTo>
                  <a:cubicBezTo>
                    <a:pt x="5" y="1"/>
                    <a:pt x="5" y="1"/>
                    <a:pt x="5" y="1"/>
                  </a:cubicBezTo>
                  <a:cubicBezTo>
                    <a:pt x="4" y="1"/>
                    <a:pt x="3" y="2"/>
                    <a:pt x="2" y="3"/>
                  </a:cubicBezTo>
                  <a:cubicBezTo>
                    <a:pt x="1" y="3"/>
                    <a:pt x="1" y="5"/>
                    <a:pt x="1" y="6"/>
                  </a:cubicBezTo>
                  <a:cubicBezTo>
                    <a:pt x="1" y="8"/>
                    <a:pt x="3" y="10"/>
                    <a:pt x="5" y="10"/>
                  </a:cubicBezTo>
                  <a:cubicBezTo>
                    <a:pt x="5" y="11"/>
                    <a:pt x="5" y="11"/>
                    <a:pt x="5" y="11"/>
                  </a:cubicBezTo>
                  <a:cubicBezTo>
                    <a:pt x="5" y="10"/>
                    <a:pt x="5" y="10"/>
                    <a:pt x="5" y="10"/>
                  </a:cubicBezTo>
                  <a:cubicBezTo>
                    <a:pt x="31" y="10"/>
                    <a:pt x="31" y="10"/>
                    <a:pt x="31" y="10"/>
                  </a:cubicBezTo>
                  <a:cubicBezTo>
                    <a:pt x="33" y="10"/>
                    <a:pt x="35" y="8"/>
                    <a:pt x="35" y="6"/>
                  </a:cubicBezTo>
                  <a:cubicBezTo>
                    <a:pt x="35" y="3"/>
                    <a:pt x="33" y="1"/>
                    <a:pt x="3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30" name="Freeform 41"/>
            <p:cNvSpPr>
              <a:spLocks noEditPoints="1"/>
            </p:cNvSpPr>
            <p:nvPr/>
          </p:nvSpPr>
          <p:spPr bwMode="auto">
            <a:xfrm>
              <a:off x="6066" y="2752"/>
              <a:ext cx="300" cy="264"/>
            </a:xfrm>
            <a:custGeom>
              <a:avLst/>
              <a:gdLst>
                <a:gd name="T0" fmla="*/ 120 w 126"/>
                <a:gd name="T1" fmla="*/ 99 h 110"/>
                <a:gd name="T2" fmla="*/ 118 w 126"/>
                <a:gd name="T3" fmla="*/ 82 h 110"/>
                <a:gd name="T4" fmla="*/ 101 w 126"/>
                <a:gd name="T5" fmla="*/ 28 h 110"/>
                <a:gd name="T6" fmla="*/ 76 w 126"/>
                <a:gd name="T7" fmla="*/ 2 h 110"/>
                <a:gd name="T8" fmla="*/ 75 w 126"/>
                <a:gd name="T9" fmla="*/ 0 h 110"/>
                <a:gd name="T10" fmla="*/ 48 w 126"/>
                <a:gd name="T11" fmla="*/ 0 h 110"/>
                <a:gd name="T12" fmla="*/ 29 w 126"/>
                <a:gd name="T13" fmla="*/ 22 h 110"/>
                <a:gd name="T14" fmla="*/ 10 w 126"/>
                <a:gd name="T15" fmla="*/ 91 h 110"/>
                <a:gd name="T16" fmla="*/ 4 w 126"/>
                <a:gd name="T17" fmla="*/ 102 h 110"/>
                <a:gd name="T18" fmla="*/ 4 w 126"/>
                <a:gd name="T19" fmla="*/ 105 h 110"/>
                <a:gd name="T20" fmla="*/ 10 w 126"/>
                <a:gd name="T21" fmla="*/ 106 h 110"/>
                <a:gd name="T22" fmla="*/ 19 w 126"/>
                <a:gd name="T23" fmla="*/ 105 h 110"/>
                <a:gd name="T24" fmla="*/ 19 w 126"/>
                <a:gd name="T25" fmla="*/ 105 h 110"/>
                <a:gd name="T26" fmla="*/ 20 w 126"/>
                <a:gd name="T27" fmla="*/ 105 h 110"/>
                <a:gd name="T28" fmla="*/ 61 w 126"/>
                <a:gd name="T29" fmla="*/ 110 h 110"/>
                <a:gd name="T30" fmla="*/ 105 w 126"/>
                <a:gd name="T31" fmla="*/ 104 h 110"/>
                <a:gd name="T32" fmla="*/ 107 w 126"/>
                <a:gd name="T33" fmla="*/ 104 h 110"/>
                <a:gd name="T34" fmla="*/ 114 w 126"/>
                <a:gd name="T35" fmla="*/ 106 h 110"/>
                <a:gd name="T36" fmla="*/ 118 w 126"/>
                <a:gd name="T37" fmla="*/ 107 h 110"/>
                <a:gd name="T38" fmla="*/ 123 w 126"/>
                <a:gd name="T39" fmla="*/ 104 h 110"/>
                <a:gd name="T40" fmla="*/ 120 w 126"/>
                <a:gd name="T41" fmla="*/ 99 h 110"/>
                <a:gd name="T42" fmla="*/ 81 w 126"/>
                <a:gd name="T43" fmla="*/ 55 h 110"/>
                <a:gd name="T44" fmla="*/ 81 w 126"/>
                <a:gd name="T45" fmla="*/ 58 h 110"/>
                <a:gd name="T46" fmla="*/ 53 w 126"/>
                <a:gd name="T47" fmla="*/ 57 h 110"/>
                <a:gd name="T48" fmla="*/ 53 w 126"/>
                <a:gd name="T49" fmla="*/ 62 h 110"/>
                <a:gd name="T50" fmla="*/ 81 w 126"/>
                <a:gd name="T51" fmla="*/ 62 h 110"/>
                <a:gd name="T52" fmla="*/ 81 w 126"/>
                <a:gd name="T53" fmla="*/ 66 h 110"/>
                <a:gd name="T54" fmla="*/ 53 w 126"/>
                <a:gd name="T55" fmla="*/ 65 h 110"/>
                <a:gd name="T56" fmla="*/ 67 w 126"/>
                <a:gd name="T57" fmla="*/ 80 h 110"/>
                <a:gd name="T58" fmla="*/ 83 w 126"/>
                <a:gd name="T59" fmla="*/ 78 h 110"/>
                <a:gd name="T60" fmla="*/ 85 w 126"/>
                <a:gd name="T61" fmla="*/ 83 h 110"/>
                <a:gd name="T62" fmla="*/ 54 w 126"/>
                <a:gd name="T63" fmla="*/ 81 h 110"/>
                <a:gd name="T64" fmla="*/ 45 w 126"/>
                <a:gd name="T65" fmla="*/ 65 h 110"/>
                <a:gd name="T66" fmla="*/ 38 w 126"/>
                <a:gd name="T67" fmla="*/ 65 h 110"/>
                <a:gd name="T68" fmla="*/ 39 w 126"/>
                <a:gd name="T69" fmla="*/ 61 h 110"/>
                <a:gd name="T70" fmla="*/ 44 w 126"/>
                <a:gd name="T71" fmla="*/ 61 h 110"/>
                <a:gd name="T72" fmla="*/ 45 w 126"/>
                <a:gd name="T73" fmla="*/ 58 h 110"/>
                <a:gd name="T74" fmla="*/ 39 w 126"/>
                <a:gd name="T75" fmla="*/ 57 h 110"/>
                <a:gd name="T76" fmla="*/ 39 w 126"/>
                <a:gd name="T77" fmla="*/ 53 h 110"/>
                <a:gd name="T78" fmla="*/ 45 w 126"/>
                <a:gd name="T79" fmla="*/ 53 h 110"/>
                <a:gd name="T80" fmla="*/ 67 w 126"/>
                <a:gd name="T81" fmla="*/ 35 h 110"/>
                <a:gd name="T82" fmla="*/ 86 w 126"/>
                <a:gd name="T83" fmla="*/ 38 h 110"/>
                <a:gd name="T84" fmla="*/ 83 w 126"/>
                <a:gd name="T85" fmla="*/ 43 h 110"/>
                <a:gd name="T86" fmla="*/ 54 w 126"/>
                <a:gd name="T87" fmla="*/ 54 h 110"/>
                <a:gd name="T88" fmla="*/ 81 w 126"/>
                <a:gd name="T89"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10">
                  <a:moveTo>
                    <a:pt x="120" y="99"/>
                  </a:moveTo>
                  <a:cubicBezTo>
                    <a:pt x="120" y="99"/>
                    <a:pt x="114" y="94"/>
                    <a:pt x="118" y="82"/>
                  </a:cubicBezTo>
                  <a:cubicBezTo>
                    <a:pt x="118" y="82"/>
                    <a:pt x="126" y="48"/>
                    <a:pt x="101" y="28"/>
                  </a:cubicBezTo>
                  <a:cubicBezTo>
                    <a:pt x="99" y="26"/>
                    <a:pt x="76" y="7"/>
                    <a:pt x="76" y="2"/>
                  </a:cubicBezTo>
                  <a:cubicBezTo>
                    <a:pt x="76" y="1"/>
                    <a:pt x="75" y="1"/>
                    <a:pt x="75" y="0"/>
                  </a:cubicBezTo>
                  <a:cubicBezTo>
                    <a:pt x="48" y="0"/>
                    <a:pt x="48" y="0"/>
                    <a:pt x="48" y="0"/>
                  </a:cubicBezTo>
                  <a:cubicBezTo>
                    <a:pt x="45" y="6"/>
                    <a:pt x="38" y="13"/>
                    <a:pt x="29" y="22"/>
                  </a:cubicBezTo>
                  <a:cubicBezTo>
                    <a:pt x="29" y="22"/>
                    <a:pt x="0" y="49"/>
                    <a:pt x="10" y="91"/>
                  </a:cubicBezTo>
                  <a:cubicBezTo>
                    <a:pt x="10" y="92"/>
                    <a:pt x="10" y="94"/>
                    <a:pt x="4" y="102"/>
                  </a:cubicBezTo>
                  <a:cubicBezTo>
                    <a:pt x="4" y="102"/>
                    <a:pt x="3" y="104"/>
                    <a:pt x="4" y="105"/>
                  </a:cubicBezTo>
                  <a:cubicBezTo>
                    <a:pt x="5" y="106"/>
                    <a:pt x="7" y="107"/>
                    <a:pt x="10" y="106"/>
                  </a:cubicBezTo>
                  <a:cubicBezTo>
                    <a:pt x="10" y="106"/>
                    <a:pt x="14" y="105"/>
                    <a:pt x="19" y="105"/>
                  </a:cubicBezTo>
                  <a:cubicBezTo>
                    <a:pt x="19" y="105"/>
                    <a:pt x="19" y="105"/>
                    <a:pt x="19" y="105"/>
                  </a:cubicBezTo>
                  <a:cubicBezTo>
                    <a:pt x="20" y="105"/>
                    <a:pt x="20" y="105"/>
                    <a:pt x="20" y="105"/>
                  </a:cubicBezTo>
                  <a:cubicBezTo>
                    <a:pt x="20" y="105"/>
                    <a:pt x="36" y="110"/>
                    <a:pt x="61" y="110"/>
                  </a:cubicBezTo>
                  <a:cubicBezTo>
                    <a:pt x="76" y="110"/>
                    <a:pt x="91" y="108"/>
                    <a:pt x="105" y="104"/>
                  </a:cubicBezTo>
                  <a:cubicBezTo>
                    <a:pt x="105" y="104"/>
                    <a:pt x="106" y="104"/>
                    <a:pt x="107" y="104"/>
                  </a:cubicBezTo>
                  <a:cubicBezTo>
                    <a:pt x="109" y="104"/>
                    <a:pt x="112" y="105"/>
                    <a:pt x="114" y="106"/>
                  </a:cubicBezTo>
                  <a:cubicBezTo>
                    <a:pt x="114" y="106"/>
                    <a:pt x="116" y="107"/>
                    <a:pt x="118" y="107"/>
                  </a:cubicBezTo>
                  <a:cubicBezTo>
                    <a:pt x="119" y="107"/>
                    <a:pt x="121" y="106"/>
                    <a:pt x="123" y="104"/>
                  </a:cubicBezTo>
                  <a:cubicBezTo>
                    <a:pt x="123" y="104"/>
                    <a:pt x="125" y="102"/>
                    <a:pt x="120" y="99"/>
                  </a:cubicBezTo>
                  <a:close/>
                  <a:moveTo>
                    <a:pt x="81" y="55"/>
                  </a:moveTo>
                  <a:cubicBezTo>
                    <a:pt x="81" y="58"/>
                    <a:pt x="81" y="58"/>
                    <a:pt x="81" y="58"/>
                  </a:cubicBezTo>
                  <a:cubicBezTo>
                    <a:pt x="53" y="57"/>
                    <a:pt x="53" y="57"/>
                    <a:pt x="53" y="57"/>
                  </a:cubicBezTo>
                  <a:cubicBezTo>
                    <a:pt x="53" y="57"/>
                    <a:pt x="52" y="61"/>
                    <a:pt x="53" y="62"/>
                  </a:cubicBezTo>
                  <a:cubicBezTo>
                    <a:pt x="81" y="62"/>
                    <a:pt x="81" y="62"/>
                    <a:pt x="81" y="62"/>
                  </a:cubicBezTo>
                  <a:cubicBezTo>
                    <a:pt x="81" y="66"/>
                    <a:pt x="81" y="66"/>
                    <a:pt x="81" y="66"/>
                  </a:cubicBezTo>
                  <a:cubicBezTo>
                    <a:pt x="53" y="65"/>
                    <a:pt x="53" y="65"/>
                    <a:pt x="53" y="65"/>
                  </a:cubicBezTo>
                  <a:cubicBezTo>
                    <a:pt x="53" y="65"/>
                    <a:pt x="54" y="78"/>
                    <a:pt x="67" y="80"/>
                  </a:cubicBezTo>
                  <a:cubicBezTo>
                    <a:pt x="67" y="80"/>
                    <a:pt x="76" y="82"/>
                    <a:pt x="83" y="78"/>
                  </a:cubicBezTo>
                  <a:cubicBezTo>
                    <a:pt x="85" y="83"/>
                    <a:pt x="85" y="83"/>
                    <a:pt x="85" y="83"/>
                  </a:cubicBezTo>
                  <a:cubicBezTo>
                    <a:pt x="85" y="83"/>
                    <a:pt x="71" y="91"/>
                    <a:pt x="54" y="81"/>
                  </a:cubicBezTo>
                  <a:cubicBezTo>
                    <a:pt x="54" y="81"/>
                    <a:pt x="46" y="76"/>
                    <a:pt x="45" y="65"/>
                  </a:cubicBezTo>
                  <a:cubicBezTo>
                    <a:pt x="38" y="65"/>
                    <a:pt x="38" y="65"/>
                    <a:pt x="38" y="65"/>
                  </a:cubicBezTo>
                  <a:cubicBezTo>
                    <a:pt x="39" y="61"/>
                    <a:pt x="39" y="61"/>
                    <a:pt x="39" y="61"/>
                  </a:cubicBezTo>
                  <a:cubicBezTo>
                    <a:pt x="44" y="61"/>
                    <a:pt x="44" y="61"/>
                    <a:pt x="44" y="61"/>
                  </a:cubicBezTo>
                  <a:cubicBezTo>
                    <a:pt x="44" y="61"/>
                    <a:pt x="44" y="60"/>
                    <a:pt x="45" y="58"/>
                  </a:cubicBezTo>
                  <a:cubicBezTo>
                    <a:pt x="39" y="57"/>
                    <a:pt x="39" y="57"/>
                    <a:pt x="39" y="57"/>
                  </a:cubicBezTo>
                  <a:cubicBezTo>
                    <a:pt x="39" y="53"/>
                    <a:pt x="39" y="53"/>
                    <a:pt x="39" y="53"/>
                  </a:cubicBezTo>
                  <a:cubicBezTo>
                    <a:pt x="45" y="53"/>
                    <a:pt x="45" y="53"/>
                    <a:pt x="45" y="53"/>
                  </a:cubicBezTo>
                  <a:cubicBezTo>
                    <a:pt x="45" y="53"/>
                    <a:pt x="48" y="37"/>
                    <a:pt x="67" y="35"/>
                  </a:cubicBezTo>
                  <a:cubicBezTo>
                    <a:pt x="67" y="35"/>
                    <a:pt x="81" y="33"/>
                    <a:pt x="86" y="38"/>
                  </a:cubicBezTo>
                  <a:cubicBezTo>
                    <a:pt x="83" y="43"/>
                    <a:pt x="83" y="43"/>
                    <a:pt x="83" y="43"/>
                  </a:cubicBezTo>
                  <a:cubicBezTo>
                    <a:pt x="83" y="43"/>
                    <a:pt x="61" y="33"/>
                    <a:pt x="54" y="54"/>
                  </a:cubicBezTo>
                  <a:lnTo>
                    <a:pt x="81"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2" name="标题 1"/>
          <p:cNvSpPr>
            <a:spLocks noGrp="1"/>
          </p:cNvSpPr>
          <p:nvPr>
            <p:ph type="title"/>
          </p:nvPr>
        </p:nvSpPr>
        <p:spPr/>
        <p:txBody>
          <a:bodyPr/>
          <a:lstStyle/>
          <a:p>
            <a:r>
              <a:rPr lang="zh-CN" altLang="en-US" dirty="0">
                <a:ea typeface="微软雅黑" panose="020B0503020204020204" pitchFamily="34" charset="-122"/>
              </a:rPr>
              <a:t>四项递进关系图表</a:t>
            </a:r>
          </a:p>
        </p:txBody>
      </p:sp>
      <p:sp>
        <p:nvSpPr>
          <p:cNvPr id="60" name="椭圆 145">
            <a:extLst>
              <a:ext uri="{FF2B5EF4-FFF2-40B4-BE49-F238E27FC236}">
                <a16:creationId xmlns:a16="http://schemas.microsoft.com/office/drawing/2014/main" id="{6618A1A5-71DB-49BE-AD75-206E96E0DFEE}"/>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61" name="矩形 60">
            <a:extLst>
              <a:ext uri="{FF2B5EF4-FFF2-40B4-BE49-F238E27FC236}">
                <a16:creationId xmlns:a16="http://schemas.microsoft.com/office/drawing/2014/main" id="{0DBA02B0-FF40-4DA3-9A46-B3C2C70CEAE1}"/>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47</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1166918454"/>
      </p:ext>
    </p:extLst>
  </p:cSld>
  <p:clrMapOvr>
    <a:masterClrMapping/>
  </p:clrMapOvr>
  <p:transition spd="slow" advTm="3000">
    <p:rand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484190" y="962643"/>
            <a:ext cx="4137021" cy="584775"/>
          </a:xfrm>
          <a:prstGeom prst="rect">
            <a:avLst/>
          </a:prstGeom>
          <a:noFill/>
        </p:spPr>
        <p:txBody>
          <a:bodyPr wrap="square" rtlCol="0">
            <a:spAutoFit/>
          </a:bodyPr>
          <a:lstStyle/>
          <a:p>
            <a:pPr algn="ctr"/>
            <a:r>
              <a:rPr lang="en-US" altLang="zh-CN" sz="32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YOUR TITTLE HERE</a:t>
            </a:r>
            <a:endParaRPr lang="zh-CN" altLang="en-US" sz="32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endParaRPr>
          </a:p>
        </p:txBody>
      </p:sp>
      <p:grpSp>
        <p:nvGrpSpPr>
          <p:cNvPr id="33" name="组合 32"/>
          <p:cNvGrpSpPr/>
          <p:nvPr/>
        </p:nvGrpSpPr>
        <p:grpSpPr>
          <a:xfrm>
            <a:off x="1710190" y="5445125"/>
            <a:ext cx="8771621" cy="670773"/>
            <a:chOff x="1710190" y="5445125"/>
            <a:chExt cx="8771621" cy="670773"/>
          </a:xfrm>
        </p:grpSpPr>
        <p:cxnSp>
          <p:nvCxnSpPr>
            <p:cNvPr id="34" name="直接连接符 33"/>
            <p:cNvCxnSpPr/>
            <p:nvPr/>
          </p:nvCxnSpPr>
          <p:spPr>
            <a:xfrm>
              <a:off x="1710190" y="5445125"/>
              <a:ext cx="8771621"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1874403" y="5531123"/>
              <a:ext cx="8443195" cy="584775"/>
            </a:xfrm>
            <a:prstGeom prst="rect">
              <a:avLst/>
            </a:prstGeom>
            <a:noFill/>
          </p:spPr>
          <p:txBody>
            <a:bodyPr wrap="square" rtlCol="0">
              <a:spAutoFit/>
            </a:bodyPr>
            <a:lstStyle/>
            <a:p>
              <a:pPr algn="just"/>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制作团队，有人人都能快速提升的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培训。清晰、美观、创意、有效、超值、保密，是他们为数百家客户带来意想不到的价值。</a:t>
              </a:r>
            </a:p>
          </p:txBody>
        </p:sp>
      </p:grpSp>
      <p:grpSp>
        <p:nvGrpSpPr>
          <p:cNvPr id="7" name="组合 6"/>
          <p:cNvGrpSpPr/>
          <p:nvPr/>
        </p:nvGrpSpPr>
        <p:grpSpPr>
          <a:xfrm>
            <a:off x="1720850" y="2057954"/>
            <a:ext cx="8750300" cy="2894060"/>
            <a:chOff x="1879600" y="1918470"/>
            <a:chExt cx="8750300" cy="2894060"/>
          </a:xfrm>
        </p:grpSpPr>
        <p:grpSp>
          <p:nvGrpSpPr>
            <p:cNvPr id="6" name="组合 5"/>
            <p:cNvGrpSpPr/>
            <p:nvPr/>
          </p:nvGrpSpPr>
          <p:grpSpPr>
            <a:xfrm>
              <a:off x="8699499" y="1918470"/>
              <a:ext cx="1930401" cy="2894060"/>
              <a:chOff x="1874403" y="1921782"/>
              <a:chExt cx="1930401" cy="2894060"/>
            </a:xfrm>
          </p:grpSpPr>
          <p:grpSp>
            <p:nvGrpSpPr>
              <p:cNvPr id="5" name="组合 4"/>
              <p:cNvGrpSpPr/>
              <p:nvPr/>
            </p:nvGrpSpPr>
            <p:grpSpPr>
              <a:xfrm>
                <a:off x="1874403" y="2409826"/>
                <a:ext cx="1930401" cy="2406016"/>
                <a:chOff x="1874403" y="2409826"/>
                <a:chExt cx="1930401" cy="2406016"/>
              </a:xfrm>
            </p:grpSpPr>
            <p:sp>
              <p:nvSpPr>
                <p:cNvPr id="4" name="圆角矩形 3"/>
                <p:cNvSpPr/>
                <p:nvPr/>
              </p:nvSpPr>
              <p:spPr>
                <a:xfrm>
                  <a:off x="1874404" y="2409826"/>
                  <a:ext cx="1930400" cy="2400300"/>
                </a:xfrm>
                <a:prstGeom prst="roundRect">
                  <a:avLst>
                    <a:gd name="adj" fmla="val 5220"/>
                  </a:avLst>
                </a:prstGeom>
                <a:gradFill>
                  <a:gsLst>
                    <a:gs pos="0">
                      <a:schemeClr val="bg1"/>
                    </a:gs>
                    <a:gs pos="100000">
                      <a:schemeClr val="bg1">
                        <a:lumMod val="75000"/>
                      </a:schemeClr>
                    </a:gs>
                  </a:gsLst>
                  <a:lin ang="2700000" scaled="1"/>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6" name="圆角矩形 65"/>
                <p:cNvSpPr/>
                <p:nvPr/>
              </p:nvSpPr>
              <p:spPr>
                <a:xfrm>
                  <a:off x="1874403" y="2415542"/>
                  <a:ext cx="1930400" cy="2400300"/>
                </a:xfrm>
                <a:prstGeom prst="roundRect">
                  <a:avLst>
                    <a:gd name="adj" fmla="val 5220"/>
                  </a:avLst>
                </a:prstGeom>
                <a:gradFill>
                  <a:gsLst>
                    <a:gs pos="100000">
                      <a:schemeClr val="bg1">
                        <a:lumMod val="97000"/>
                      </a:schemeClr>
                    </a:gs>
                    <a:gs pos="0">
                      <a:schemeClr val="bg1">
                        <a:lumMod val="87000"/>
                      </a:schemeClr>
                    </a:gs>
                  </a:gsLst>
                  <a:lin ang="2700000" scaled="1"/>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sp>
            <p:nvSpPr>
              <p:cNvPr id="63" name="任意多边形 62"/>
              <p:cNvSpPr/>
              <p:nvPr/>
            </p:nvSpPr>
            <p:spPr>
              <a:xfrm>
                <a:off x="1874403" y="1921782"/>
                <a:ext cx="1930400" cy="638521"/>
              </a:xfrm>
              <a:custGeom>
                <a:avLst/>
                <a:gdLst>
                  <a:gd name="connsiteX0" fmla="*/ 50498 w 1930400"/>
                  <a:gd name="connsiteY0" fmla="*/ 0 h 638521"/>
                  <a:gd name="connsiteX1" fmla="*/ 1879902 w 1930400"/>
                  <a:gd name="connsiteY1" fmla="*/ 0 h 638521"/>
                  <a:gd name="connsiteX2" fmla="*/ 1930400 w 1930400"/>
                  <a:gd name="connsiteY2" fmla="*/ 50498 h 638521"/>
                  <a:gd name="connsiteX3" fmla="*/ 1930400 w 1930400"/>
                  <a:gd name="connsiteY3" fmla="*/ 442988 h 638521"/>
                  <a:gd name="connsiteX4" fmla="*/ 1879902 w 1930400"/>
                  <a:gd name="connsiteY4" fmla="*/ 493486 h 638521"/>
                  <a:gd name="connsiteX5" fmla="*/ 1124527 w 1930400"/>
                  <a:gd name="connsiteY5" fmla="*/ 493486 h 638521"/>
                  <a:gd name="connsiteX6" fmla="*/ 965200 w 1930400"/>
                  <a:gd name="connsiteY6" fmla="*/ 638521 h 638521"/>
                  <a:gd name="connsiteX7" fmla="*/ 805872 w 1930400"/>
                  <a:gd name="connsiteY7" fmla="*/ 493486 h 638521"/>
                  <a:gd name="connsiteX8" fmla="*/ 50498 w 1930400"/>
                  <a:gd name="connsiteY8" fmla="*/ 493486 h 638521"/>
                  <a:gd name="connsiteX9" fmla="*/ 0 w 1930400"/>
                  <a:gd name="connsiteY9" fmla="*/ 442988 h 638521"/>
                  <a:gd name="connsiteX10" fmla="*/ 0 w 1930400"/>
                  <a:gd name="connsiteY10" fmla="*/ 50498 h 638521"/>
                  <a:gd name="connsiteX11" fmla="*/ 50498 w 1930400"/>
                  <a:gd name="connsiteY11" fmla="*/ 0 h 63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0400" h="638521">
                    <a:moveTo>
                      <a:pt x="50498" y="0"/>
                    </a:moveTo>
                    <a:lnTo>
                      <a:pt x="1879902" y="0"/>
                    </a:lnTo>
                    <a:cubicBezTo>
                      <a:pt x="1907791" y="0"/>
                      <a:pt x="1930400" y="22609"/>
                      <a:pt x="1930400" y="50498"/>
                    </a:cubicBezTo>
                    <a:lnTo>
                      <a:pt x="1930400" y="442988"/>
                    </a:lnTo>
                    <a:cubicBezTo>
                      <a:pt x="1930400" y="470877"/>
                      <a:pt x="1907791" y="493486"/>
                      <a:pt x="1879902" y="493486"/>
                    </a:cubicBezTo>
                    <a:lnTo>
                      <a:pt x="1124527" y="493486"/>
                    </a:lnTo>
                    <a:lnTo>
                      <a:pt x="965200" y="638521"/>
                    </a:lnTo>
                    <a:lnTo>
                      <a:pt x="805872" y="493486"/>
                    </a:lnTo>
                    <a:lnTo>
                      <a:pt x="50498" y="493486"/>
                    </a:lnTo>
                    <a:cubicBezTo>
                      <a:pt x="22609" y="493486"/>
                      <a:pt x="0" y="470877"/>
                      <a:pt x="0" y="442988"/>
                    </a:cubicBezTo>
                    <a:lnTo>
                      <a:pt x="0" y="50498"/>
                    </a:lnTo>
                    <a:cubicBezTo>
                      <a:pt x="0" y="22609"/>
                      <a:pt x="22609" y="0"/>
                      <a:pt x="50498" y="0"/>
                    </a:cubicBezTo>
                    <a:close/>
                  </a:path>
                </a:pathLst>
              </a:custGeom>
              <a:gradFill>
                <a:gsLst>
                  <a:gs pos="0">
                    <a:schemeClr val="bg1"/>
                  </a:gs>
                  <a:gs pos="100000">
                    <a:schemeClr val="bg1">
                      <a:lumMod val="80000"/>
                    </a:schemeClr>
                  </a:gs>
                </a:gsLst>
                <a:lin ang="2700000" scaled="1"/>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4" name="任意多边形 63"/>
              <p:cNvSpPr/>
              <p:nvPr/>
            </p:nvSpPr>
            <p:spPr>
              <a:xfrm>
                <a:off x="1874403" y="1921782"/>
                <a:ext cx="1930400" cy="638521"/>
              </a:xfrm>
              <a:custGeom>
                <a:avLst/>
                <a:gdLst>
                  <a:gd name="connsiteX0" fmla="*/ 50498 w 1930400"/>
                  <a:gd name="connsiteY0" fmla="*/ 0 h 638521"/>
                  <a:gd name="connsiteX1" fmla="*/ 1879902 w 1930400"/>
                  <a:gd name="connsiteY1" fmla="*/ 0 h 638521"/>
                  <a:gd name="connsiteX2" fmla="*/ 1930400 w 1930400"/>
                  <a:gd name="connsiteY2" fmla="*/ 50498 h 638521"/>
                  <a:gd name="connsiteX3" fmla="*/ 1930400 w 1930400"/>
                  <a:gd name="connsiteY3" fmla="*/ 442988 h 638521"/>
                  <a:gd name="connsiteX4" fmla="*/ 1879902 w 1930400"/>
                  <a:gd name="connsiteY4" fmla="*/ 493486 h 638521"/>
                  <a:gd name="connsiteX5" fmla="*/ 1124527 w 1930400"/>
                  <a:gd name="connsiteY5" fmla="*/ 493486 h 638521"/>
                  <a:gd name="connsiteX6" fmla="*/ 965200 w 1930400"/>
                  <a:gd name="connsiteY6" fmla="*/ 638521 h 638521"/>
                  <a:gd name="connsiteX7" fmla="*/ 805872 w 1930400"/>
                  <a:gd name="connsiteY7" fmla="*/ 493486 h 638521"/>
                  <a:gd name="connsiteX8" fmla="*/ 50498 w 1930400"/>
                  <a:gd name="connsiteY8" fmla="*/ 493486 h 638521"/>
                  <a:gd name="connsiteX9" fmla="*/ 0 w 1930400"/>
                  <a:gd name="connsiteY9" fmla="*/ 442988 h 638521"/>
                  <a:gd name="connsiteX10" fmla="*/ 0 w 1930400"/>
                  <a:gd name="connsiteY10" fmla="*/ 50498 h 638521"/>
                  <a:gd name="connsiteX11" fmla="*/ 50498 w 1930400"/>
                  <a:gd name="connsiteY11" fmla="*/ 0 h 63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0400" h="638521">
                    <a:moveTo>
                      <a:pt x="50498" y="0"/>
                    </a:moveTo>
                    <a:lnTo>
                      <a:pt x="1879902" y="0"/>
                    </a:lnTo>
                    <a:cubicBezTo>
                      <a:pt x="1907791" y="0"/>
                      <a:pt x="1930400" y="22609"/>
                      <a:pt x="1930400" y="50498"/>
                    </a:cubicBezTo>
                    <a:lnTo>
                      <a:pt x="1930400" y="442988"/>
                    </a:lnTo>
                    <a:cubicBezTo>
                      <a:pt x="1930400" y="470877"/>
                      <a:pt x="1907791" y="493486"/>
                      <a:pt x="1879902" y="493486"/>
                    </a:cubicBezTo>
                    <a:lnTo>
                      <a:pt x="1124527" y="493486"/>
                    </a:lnTo>
                    <a:lnTo>
                      <a:pt x="965200" y="638521"/>
                    </a:lnTo>
                    <a:lnTo>
                      <a:pt x="805872" y="493486"/>
                    </a:lnTo>
                    <a:lnTo>
                      <a:pt x="50498" y="493486"/>
                    </a:lnTo>
                    <a:cubicBezTo>
                      <a:pt x="22609" y="493486"/>
                      <a:pt x="0" y="470877"/>
                      <a:pt x="0" y="442988"/>
                    </a:cubicBezTo>
                    <a:lnTo>
                      <a:pt x="0" y="50498"/>
                    </a:lnTo>
                    <a:cubicBezTo>
                      <a:pt x="0" y="22609"/>
                      <a:pt x="22609" y="0"/>
                      <a:pt x="50498" y="0"/>
                    </a:cubicBezTo>
                    <a:close/>
                  </a:path>
                </a:pathLst>
              </a:custGeom>
              <a:gradFill>
                <a:gsLst>
                  <a:gs pos="100000">
                    <a:schemeClr val="bg1">
                      <a:lumMod val="98000"/>
                    </a:schemeClr>
                  </a:gs>
                  <a:gs pos="0">
                    <a:schemeClr val="bg1">
                      <a:lumMod val="88000"/>
                    </a:schemeClr>
                  </a:gs>
                </a:gsLst>
                <a:lin ang="2700000" scaled="1"/>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8" name="椭圆 67"/>
              <p:cNvSpPr/>
              <p:nvPr/>
            </p:nvSpPr>
            <p:spPr>
              <a:xfrm>
                <a:off x="2440888" y="2646300"/>
                <a:ext cx="797430" cy="79743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9" name="文本框 68"/>
              <p:cNvSpPr txBox="1"/>
              <p:nvPr/>
            </p:nvSpPr>
            <p:spPr>
              <a:xfrm>
                <a:off x="1942665" y="1978280"/>
                <a:ext cx="1793875" cy="369332"/>
              </a:xfrm>
              <a:prstGeom prst="rect">
                <a:avLst/>
              </a:prstGeom>
              <a:noFill/>
            </p:spPr>
            <p:txBody>
              <a:bodyPr wrap="square" rtlCol="0">
                <a:spAutoFit/>
              </a:bodyPr>
              <a:lstStyle/>
              <a:p>
                <a:pPr algn="ctr"/>
                <a:r>
                  <a:rPr lang="zh-CN" altLang="en-US" dirty="0">
                    <a:solidFill>
                      <a:srgbClr val="663A77"/>
                    </a:solidFill>
                    <a:latin typeface="微软雅黑" panose="020B0503020204020204" pitchFamily="34" charset="-122"/>
                    <a:ea typeface="微软雅黑" panose="020B0503020204020204" pitchFamily="34" charset="-122"/>
                  </a:rPr>
                  <a:t>在此添加标题</a:t>
                </a:r>
              </a:p>
            </p:txBody>
          </p:sp>
          <p:sp>
            <p:nvSpPr>
              <p:cNvPr id="76" name="文本框 75"/>
              <p:cNvSpPr txBox="1"/>
              <p:nvPr/>
            </p:nvSpPr>
            <p:spPr>
              <a:xfrm>
                <a:off x="1995606" y="3628749"/>
                <a:ext cx="1687992" cy="646331"/>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89" name="组合 88"/>
            <p:cNvGrpSpPr/>
            <p:nvPr/>
          </p:nvGrpSpPr>
          <p:grpSpPr>
            <a:xfrm>
              <a:off x="6426200" y="1918470"/>
              <a:ext cx="1930401" cy="2894060"/>
              <a:chOff x="1874403" y="1921782"/>
              <a:chExt cx="1930401" cy="2894060"/>
            </a:xfrm>
          </p:grpSpPr>
          <p:grpSp>
            <p:nvGrpSpPr>
              <p:cNvPr id="90" name="组合 89"/>
              <p:cNvGrpSpPr/>
              <p:nvPr/>
            </p:nvGrpSpPr>
            <p:grpSpPr>
              <a:xfrm>
                <a:off x="1874403" y="2409826"/>
                <a:ext cx="1930401" cy="2406016"/>
                <a:chOff x="1874403" y="2409826"/>
                <a:chExt cx="1930401" cy="2406016"/>
              </a:xfrm>
            </p:grpSpPr>
            <p:sp>
              <p:nvSpPr>
                <p:cNvPr id="131" name="圆角矩形 130"/>
                <p:cNvSpPr/>
                <p:nvPr/>
              </p:nvSpPr>
              <p:spPr>
                <a:xfrm>
                  <a:off x="1874404" y="2409826"/>
                  <a:ext cx="1930400" cy="2400300"/>
                </a:xfrm>
                <a:prstGeom prst="roundRect">
                  <a:avLst>
                    <a:gd name="adj" fmla="val 5220"/>
                  </a:avLst>
                </a:prstGeom>
                <a:gradFill>
                  <a:gsLst>
                    <a:gs pos="0">
                      <a:schemeClr val="bg1"/>
                    </a:gs>
                    <a:gs pos="100000">
                      <a:schemeClr val="bg1">
                        <a:lumMod val="75000"/>
                      </a:schemeClr>
                    </a:gs>
                  </a:gsLst>
                  <a:lin ang="2700000" scaled="1"/>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32" name="圆角矩形 131"/>
                <p:cNvSpPr/>
                <p:nvPr/>
              </p:nvSpPr>
              <p:spPr>
                <a:xfrm>
                  <a:off x="1874403" y="2415542"/>
                  <a:ext cx="1930400" cy="2400300"/>
                </a:xfrm>
                <a:prstGeom prst="roundRect">
                  <a:avLst>
                    <a:gd name="adj" fmla="val 5220"/>
                  </a:avLst>
                </a:prstGeom>
                <a:gradFill>
                  <a:gsLst>
                    <a:gs pos="100000">
                      <a:schemeClr val="bg1">
                        <a:lumMod val="97000"/>
                      </a:schemeClr>
                    </a:gs>
                    <a:gs pos="0">
                      <a:schemeClr val="bg1">
                        <a:lumMod val="87000"/>
                      </a:schemeClr>
                    </a:gs>
                  </a:gsLst>
                  <a:lin ang="2700000" scaled="1"/>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sp>
            <p:nvSpPr>
              <p:cNvPr id="91" name="任意多边形 90"/>
              <p:cNvSpPr/>
              <p:nvPr/>
            </p:nvSpPr>
            <p:spPr>
              <a:xfrm>
                <a:off x="1874403" y="1921782"/>
                <a:ext cx="1930400" cy="638521"/>
              </a:xfrm>
              <a:custGeom>
                <a:avLst/>
                <a:gdLst>
                  <a:gd name="connsiteX0" fmla="*/ 50498 w 1930400"/>
                  <a:gd name="connsiteY0" fmla="*/ 0 h 638521"/>
                  <a:gd name="connsiteX1" fmla="*/ 1879902 w 1930400"/>
                  <a:gd name="connsiteY1" fmla="*/ 0 h 638521"/>
                  <a:gd name="connsiteX2" fmla="*/ 1930400 w 1930400"/>
                  <a:gd name="connsiteY2" fmla="*/ 50498 h 638521"/>
                  <a:gd name="connsiteX3" fmla="*/ 1930400 w 1930400"/>
                  <a:gd name="connsiteY3" fmla="*/ 442988 h 638521"/>
                  <a:gd name="connsiteX4" fmla="*/ 1879902 w 1930400"/>
                  <a:gd name="connsiteY4" fmla="*/ 493486 h 638521"/>
                  <a:gd name="connsiteX5" fmla="*/ 1124527 w 1930400"/>
                  <a:gd name="connsiteY5" fmla="*/ 493486 h 638521"/>
                  <a:gd name="connsiteX6" fmla="*/ 965200 w 1930400"/>
                  <a:gd name="connsiteY6" fmla="*/ 638521 h 638521"/>
                  <a:gd name="connsiteX7" fmla="*/ 805872 w 1930400"/>
                  <a:gd name="connsiteY7" fmla="*/ 493486 h 638521"/>
                  <a:gd name="connsiteX8" fmla="*/ 50498 w 1930400"/>
                  <a:gd name="connsiteY8" fmla="*/ 493486 h 638521"/>
                  <a:gd name="connsiteX9" fmla="*/ 0 w 1930400"/>
                  <a:gd name="connsiteY9" fmla="*/ 442988 h 638521"/>
                  <a:gd name="connsiteX10" fmla="*/ 0 w 1930400"/>
                  <a:gd name="connsiteY10" fmla="*/ 50498 h 638521"/>
                  <a:gd name="connsiteX11" fmla="*/ 50498 w 1930400"/>
                  <a:gd name="connsiteY11" fmla="*/ 0 h 63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0400" h="638521">
                    <a:moveTo>
                      <a:pt x="50498" y="0"/>
                    </a:moveTo>
                    <a:lnTo>
                      <a:pt x="1879902" y="0"/>
                    </a:lnTo>
                    <a:cubicBezTo>
                      <a:pt x="1907791" y="0"/>
                      <a:pt x="1930400" y="22609"/>
                      <a:pt x="1930400" y="50498"/>
                    </a:cubicBezTo>
                    <a:lnTo>
                      <a:pt x="1930400" y="442988"/>
                    </a:lnTo>
                    <a:cubicBezTo>
                      <a:pt x="1930400" y="470877"/>
                      <a:pt x="1907791" y="493486"/>
                      <a:pt x="1879902" y="493486"/>
                    </a:cubicBezTo>
                    <a:lnTo>
                      <a:pt x="1124527" y="493486"/>
                    </a:lnTo>
                    <a:lnTo>
                      <a:pt x="965200" y="638521"/>
                    </a:lnTo>
                    <a:lnTo>
                      <a:pt x="805872" y="493486"/>
                    </a:lnTo>
                    <a:lnTo>
                      <a:pt x="50498" y="493486"/>
                    </a:lnTo>
                    <a:cubicBezTo>
                      <a:pt x="22609" y="493486"/>
                      <a:pt x="0" y="470877"/>
                      <a:pt x="0" y="442988"/>
                    </a:cubicBezTo>
                    <a:lnTo>
                      <a:pt x="0" y="50498"/>
                    </a:lnTo>
                    <a:cubicBezTo>
                      <a:pt x="0" y="22609"/>
                      <a:pt x="22609" y="0"/>
                      <a:pt x="50498" y="0"/>
                    </a:cubicBezTo>
                    <a:close/>
                  </a:path>
                </a:pathLst>
              </a:custGeom>
              <a:gradFill>
                <a:gsLst>
                  <a:gs pos="0">
                    <a:schemeClr val="bg1"/>
                  </a:gs>
                  <a:gs pos="100000">
                    <a:schemeClr val="bg1">
                      <a:lumMod val="80000"/>
                    </a:schemeClr>
                  </a:gs>
                </a:gsLst>
                <a:lin ang="2700000" scaled="1"/>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95" name="任意多边形 94"/>
              <p:cNvSpPr/>
              <p:nvPr/>
            </p:nvSpPr>
            <p:spPr>
              <a:xfrm>
                <a:off x="1874403" y="1921782"/>
                <a:ext cx="1930400" cy="638521"/>
              </a:xfrm>
              <a:custGeom>
                <a:avLst/>
                <a:gdLst>
                  <a:gd name="connsiteX0" fmla="*/ 50498 w 1930400"/>
                  <a:gd name="connsiteY0" fmla="*/ 0 h 638521"/>
                  <a:gd name="connsiteX1" fmla="*/ 1879902 w 1930400"/>
                  <a:gd name="connsiteY1" fmla="*/ 0 h 638521"/>
                  <a:gd name="connsiteX2" fmla="*/ 1930400 w 1930400"/>
                  <a:gd name="connsiteY2" fmla="*/ 50498 h 638521"/>
                  <a:gd name="connsiteX3" fmla="*/ 1930400 w 1930400"/>
                  <a:gd name="connsiteY3" fmla="*/ 442988 h 638521"/>
                  <a:gd name="connsiteX4" fmla="*/ 1879902 w 1930400"/>
                  <a:gd name="connsiteY4" fmla="*/ 493486 h 638521"/>
                  <a:gd name="connsiteX5" fmla="*/ 1124527 w 1930400"/>
                  <a:gd name="connsiteY5" fmla="*/ 493486 h 638521"/>
                  <a:gd name="connsiteX6" fmla="*/ 965200 w 1930400"/>
                  <a:gd name="connsiteY6" fmla="*/ 638521 h 638521"/>
                  <a:gd name="connsiteX7" fmla="*/ 805872 w 1930400"/>
                  <a:gd name="connsiteY7" fmla="*/ 493486 h 638521"/>
                  <a:gd name="connsiteX8" fmla="*/ 50498 w 1930400"/>
                  <a:gd name="connsiteY8" fmla="*/ 493486 h 638521"/>
                  <a:gd name="connsiteX9" fmla="*/ 0 w 1930400"/>
                  <a:gd name="connsiteY9" fmla="*/ 442988 h 638521"/>
                  <a:gd name="connsiteX10" fmla="*/ 0 w 1930400"/>
                  <a:gd name="connsiteY10" fmla="*/ 50498 h 638521"/>
                  <a:gd name="connsiteX11" fmla="*/ 50498 w 1930400"/>
                  <a:gd name="connsiteY11" fmla="*/ 0 h 63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0400" h="638521">
                    <a:moveTo>
                      <a:pt x="50498" y="0"/>
                    </a:moveTo>
                    <a:lnTo>
                      <a:pt x="1879902" y="0"/>
                    </a:lnTo>
                    <a:cubicBezTo>
                      <a:pt x="1907791" y="0"/>
                      <a:pt x="1930400" y="22609"/>
                      <a:pt x="1930400" y="50498"/>
                    </a:cubicBezTo>
                    <a:lnTo>
                      <a:pt x="1930400" y="442988"/>
                    </a:lnTo>
                    <a:cubicBezTo>
                      <a:pt x="1930400" y="470877"/>
                      <a:pt x="1907791" y="493486"/>
                      <a:pt x="1879902" y="493486"/>
                    </a:cubicBezTo>
                    <a:lnTo>
                      <a:pt x="1124527" y="493486"/>
                    </a:lnTo>
                    <a:lnTo>
                      <a:pt x="965200" y="638521"/>
                    </a:lnTo>
                    <a:lnTo>
                      <a:pt x="805872" y="493486"/>
                    </a:lnTo>
                    <a:lnTo>
                      <a:pt x="50498" y="493486"/>
                    </a:lnTo>
                    <a:cubicBezTo>
                      <a:pt x="22609" y="493486"/>
                      <a:pt x="0" y="470877"/>
                      <a:pt x="0" y="442988"/>
                    </a:cubicBezTo>
                    <a:lnTo>
                      <a:pt x="0" y="50498"/>
                    </a:lnTo>
                    <a:cubicBezTo>
                      <a:pt x="0" y="22609"/>
                      <a:pt x="22609" y="0"/>
                      <a:pt x="50498" y="0"/>
                    </a:cubicBezTo>
                    <a:close/>
                  </a:path>
                </a:pathLst>
              </a:custGeom>
              <a:gradFill>
                <a:gsLst>
                  <a:gs pos="100000">
                    <a:schemeClr val="bg1">
                      <a:lumMod val="98000"/>
                    </a:schemeClr>
                  </a:gs>
                  <a:gs pos="0">
                    <a:schemeClr val="bg1">
                      <a:lumMod val="88000"/>
                    </a:schemeClr>
                  </a:gs>
                </a:gsLst>
                <a:lin ang="2700000" scaled="1"/>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97" name="椭圆 96"/>
              <p:cNvSpPr/>
              <p:nvPr/>
            </p:nvSpPr>
            <p:spPr>
              <a:xfrm>
                <a:off x="2440888" y="2646300"/>
                <a:ext cx="797430" cy="79743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98" name="文本框 97"/>
              <p:cNvSpPr txBox="1"/>
              <p:nvPr/>
            </p:nvSpPr>
            <p:spPr>
              <a:xfrm>
                <a:off x="1942665" y="1978280"/>
                <a:ext cx="1793875" cy="369332"/>
              </a:xfrm>
              <a:prstGeom prst="rect">
                <a:avLst/>
              </a:prstGeom>
              <a:noFill/>
            </p:spPr>
            <p:txBody>
              <a:bodyPr wrap="square" rtlCol="0">
                <a:spAutoFit/>
              </a:bodyPr>
              <a:lstStyle/>
              <a:p>
                <a:pPr algn="ctr"/>
                <a:r>
                  <a:rPr lang="zh-CN" altLang="en-US" dirty="0">
                    <a:solidFill>
                      <a:srgbClr val="E87071"/>
                    </a:solidFill>
                    <a:latin typeface="微软雅黑" panose="020B0503020204020204" pitchFamily="34" charset="-122"/>
                    <a:ea typeface="微软雅黑" panose="020B0503020204020204" pitchFamily="34" charset="-122"/>
                  </a:rPr>
                  <a:t>在此添加标题</a:t>
                </a:r>
              </a:p>
            </p:txBody>
          </p:sp>
          <p:sp>
            <p:nvSpPr>
              <p:cNvPr id="99" name="文本框 98"/>
              <p:cNvSpPr txBox="1"/>
              <p:nvPr/>
            </p:nvSpPr>
            <p:spPr>
              <a:xfrm>
                <a:off x="1995606" y="3628749"/>
                <a:ext cx="1687992" cy="646331"/>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133" name="组合 132"/>
            <p:cNvGrpSpPr/>
            <p:nvPr/>
          </p:nvGrpSpPr>
          <p:grpSpPr>
            <a:xfrm>
              <a:off x="4152900" y="1918470"/>
              <a:ext cx="1930401" cy="2894060"/>
              <a:chOff x="1874403" y="1921782"/>
              <a:chExt cx="1930401" cy="2894060"/>
            </a:xfrm>
          </p:grpSpPr>
          <p:grpSp>
            <p:nvGrpSpPr>
              <p:cNvPr id="134" name="组合 133"/>
              <p:cNvGrpSpPr/>
              <p:nvPr/>
            </p:nvGrpSpPr>
            <p:grpSpPr>
              <a:xfrm>
                <a:off x="1874403" y="2409826"/>
                <a:ext cx="1930401" cy="2406016"/>
                <a:chOff x="1874403" y="2409826"/>
                <a:chExt cx="1930401" cy="2406016"/>
              </a:xfrm>
            </p:grpSpPr>
            <p:sp>
              <p:nvSpPr>
                <p:cNvPr id="140" name="圆角矩形 139"/>
                <p:cNvSpPr/>
                <p:nvPr/>
              </p:nvSpPr>
              <p:spPr>
                <a:xfrm>
                  <a:off x="1874404" y="2409826"/>
                  <a:ext cx="1930400" cy="2400300"/>
                </a:xfrm>
                <a:prstGeom prst="roundRect">
                  <a:avLst>
                    <a:gd name="adj" fmla="val 5220"/>
                  </a:avLst>
                </a:prstGeom>
                <a:gradFill>
                  <a:gsLst>
                    <a:gs pos="0">
                      <a:schemeClr val="bg1"/>
                    </a:gs>
                    <a:gs pos="100000">
                      <a:schemeClr val="bg1">
                        <a:lumMod val="75000"/>
                      </a:schemeClr>
                    </a:gs>
                  </a:gsLst>
                  <a:lin ang="2700000" scaled="1"/>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41" name="圆角矩形 140"/>
                <p:cNvSpPr/>
                <p:nvPr/>
              </p:nvSpPr>
              <p:spPr>
                <a:xfrm>
                  <a:off x="1874403" y="2415542"/>
                  <a:ext cx="1930400" cy="2400300"/>
                </a:xfrm>
                <a:prstGeom prst="roundRect">
                  <a:avLst>
                    <a:gd name="adj" fmla="val 5220"/>
                  </a:avLst>
                </a:prstGeom>
                <a:gradFill>
                  <a:gsLst>
                    <a:gs pos="100000">
                      <a:schemeClr val="bg1">
                        <a:lumMod val="97000"/>
                      </a:schemeClr>
                    </a:gs>
                    <a:gs pos="0">
                      <a:schemeClr val="bg1">
                        <a:lumMod val="87000"/>
                      </a:schemeClr>
                    </a:gs>
                  </a:gsLst>
                  <a:lin ang="2700000" scaled="1"/>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sp>
            <p:nvSpPr>
              <p:cNvPr id="135" name="任意多边形 134"/>
              <p:cNvSpPr/>
              <p:nvPr/>
            </p:nvSpPr>
            <p:spPr>
              <a:xfrm>
                <a:off x="1874403" y="1921782"/>
                <a:ext cx="1930400" cy="638521"/>
              </a:xfrm>
              <a:custGeom>
                <a:avLst/>
                <a:gdLst>
                  <a:gd name="connsiteX0" fmla="*/ 50498 w 1930400"/>
                  <a:gd name="connsiteY0" fmla="*/ 0 h 638521"/>
                  <a:gd name="connsiteX1" fmla="*/ 1879902 w 1930400"/>
                  <a:gd name="connsiteY1" fmla="*/ 0 h 638521"/>
                  <a:gd name="connsiteX2" fmla="*/ 1930400 w 1930400"/>
                  <a:gd name="connsiteY2" fmla="*/ 50498 h 638521"/>
                  <a:gd name="connsiteX3" fmla="*/ 1930400 w 1930400"/>
                  <a:gd name="connsiteY3" fmla="*/ 442988 h 638521"/>
                  <a:gd name="connsiteX4" fmla="*/ 1879902 w 1930400"/>
                  <a:gd name="connsiteY4" fmla="*/ 493486 h 638521"/>
                  <a:gd name="connsiteX5" fmla="*/ 1124527 w 1930400"/>
                  <a:gd name="connsiteY5" fmla="*/ 493486 h 638521"/>
                  <a:gd name="connsiteX6" fmla="*/ 965200 w 1930400"/>
                  <a:gd name="connsiteY6" fmla="*/ 638521 h 638521"/>
                  <a:gd name="connsiteX7" fmla="*/ 805872 w 1930400"/>
                  <a:gd name="connsiteY7" fmla="*/ 493486 h 638521"/>
                  <a:gd name="connsiteX8" fmla="*/ 50498 w 1930400"/>
                  <a:gd name="connsiteY8" fmla="*/ 493486 h 638521"/>
                  <a:gd name="connsiteX9" fmla="*/ 0 w 1930400"/>
                  <a:gd name="connsiteY9" fmla="*/ 442988 h 638521"/>
                  <a:gd name="connsiteX10" fmla="*/ 0 w 1930400"/>
                  <a:gd name="connsiteY10" fmla="*/ 50498 h 638521"/>
                  <a:gd name="connsiteX11" fmla="*/ 50498 w 1930400"/>
                  <a:gd name="connsiteY11" fmla="*/ 0 h 63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0400" h="638521">
                    <a:moveTo>
                      <a:pt x="50498" y="0"/>
                    </a:moveTo>
                    <a:lnTo>
                      <a:pt x="1879902" y="0"/>
                    </a:lnTo>
                    <a:cubicBezTo>
                      <a:pt x="1907791" y="0"/>
                      <a:pt x="1930400" y="22609"/>
                      <a:pt x="1930400" y="50498"/>
                    </a:cubicBezTo>
                    <a:lnTo>
                      <a:pt x="1930400" y="442988"/>
                    </a:lnTo>
                    <a:cubicBezTo>
                      <a:pt x="1930400" y="470877"/>
                      <a:pt x="1907791" y="493486"/>
                      <a:pt x="1879902" y="493486"/>
                    </a:cubicBezTo>
                    <a:lnTo>
                      <a:pt x="1124527" y="493486"/>
                    </a:lnTo>
                    <a:lnTo>
                      <a:pt x="965200" y="638521"/>
                    </a:lnTo>
                    <a:lnTo>
                      <a:pt x="805872" y="493486"/>
                    </a:lnTo>
                    <a:lnTo>
                      <a:pt x="50498" y="493486"/>
                    </a:lnTo>
                    <a:cubicBezTo>
                      <a:pt x="22609" y="493486"/>
                      <a:pt x="0" y="470877"/>
                      <a:pt x="0" y="442988"/>
                    </a:cubicBezTo>
                    <a:lnTo>
                      <a:pt x="0" y="50498"/>
                    </a:lnTo>
                    <a:cubicBezTo>
                      <a:pt x="0" y="22609"/>
                      <a:pt x="22609" y="0"/>
                      <a:pt x="50498" y="0"/>
                    </a:cubicBezTo>
                    <a:close/>
                  </a:path>
                </a:pathLst>
              </a:custGeom>
              <a:gradFill>
                <a:gsLst>
                  <a:gs pos="0">
                    <a:schemeClr val="bg1"/>
                  </a:gs>
                  <a:gs pos="100000">
                    <a:schemeClr val="bg1">
                      <a:lumMod val="80000"/>
                    </a:schemeClr>
                  </a:gs>
                </a:gsLst>
                <a:lin ang="2700000" scaled="1"/>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36" name="任意多边形 135"/>
              <p:cNvSpPr/>
              <p:nvPr/>
            </p:nvSpPr>
            <p:spPr>
              <a:xfrm>
                <a:off x="1874403" y="1921782"/>
                <a:ext cx="1930400" cy="638521"/>
              </a:xfrm>
              <a:custGeom>
                <a:avLst/>
                <a:gdLst>
                  <a:gd name="connsiteX0" fmla="*/ 50498 w 1930400"/>
                  <a:gd name="connsiteY0" fmla="*/ 0 h 638521"/>
                  <a:gd name="connsiteX1" fmla="*/ 1879902 w 1930400"/>
                  <a:gd name="connsiteY1" fmla="*/ 0 h 638521"/>
                  <a:gd name="connsiteX2" fmla="*/ 1930400 w 1930400"/>
                  <a:gd name="connsiteY2" fmla="*/ 50498 h 638521"/>
                  <a:gd name="connsiteX3" fmla="*/ 1930400 w 1930400"/>
                  <a:gd name="connsiteY3" fmla="*/ 442988 h 638521"/>
                  <a:gd name="connsiteX4" fmla="*/ 1879902 w 1930400"/>
                  <a:gd name="connsiteY4" fmla="*/ 493486 h 638521"/>
                  <a:gd name="connsiteX5" fmla="*/ 1124527 w 1930400"/>
                  <a:gd name="connsiteY5" fmla="*/ 493486 h 638521"/>
                  <a:gd name="connsiteX6" fmla="*/ 965200 w 1930400"/>
                  <a:gd name="connsiteY6" fmla="*/ 638521 h 638521"/>
                  <a:gd name="connsiteX7" fmla="*/ 805872 w 1930400"/>
                  <a:gd name="connsiteY7" fmla="*/ 493486 h 638521"/>
                  <a:gd name="connsiteX8" fmla="*/ 50498 w 1930400"/>
                  <a:gd name="connsiteY8" fmla="*/ 493486 h 638521"/>
                  <a:gd name="connsiteX9" fmla="*/ 0 w 1930400"/>
                  <a:gd name="connsiteY9" fmla="*/ 442988 h 638521"/>
                  <a:gd name="connsiteX10" fmla="*/ 0 w 1930400"/>
                  <a:gd name="connsiteY10" fmla="*/ 50498 h 638521"/>
                  <a:gd name="connsiteX11" fmla="*/ 50498 w 1930400"/>
                  <a:gd name="connsiteY11" fmla="*/ 0 h 63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0400" h="638521">
                    <a:moveTo>
                      <a:pt x="50498" y="0"/>
                    </a:moveTo>
                    <a:lnTo>
                      <a:pt x="1879902" y="0"/>
                    </a:lnTo>
                    <a:cubicBezTo>
                      <a:pt x="1907791" y="0"/>
                      <a:pt x="1930400" y="22609"/>
                      <a:pt x="1930400" y="50498"/>
                    </a:cubicBezTo>
                    <a:lnTo>
                      <a:pt x="1930400" y="442988"/>
                    </a:lnTo>
                    <a:cubicBezTo>
                      <a:pt x="1930400" y="470877"/>
                      <a:pt x="1907791" y="493486"/>
                      <a:pt x="1879902" y="493486"/>
                    </a:cubicBezTo>
                    <a:lnTo>
                      <a:pt x="1124527" y="493486"/>
                    </a:lnTo>
                    <a:lnTo>
                      <a:pt x="965200" y="638521"/>
                    </a:lnTo>
                    <a:lnTo>
                      <a:pt x="805872" y="493486"/>
                    </a:lnTo>
                    <a:lnTo>
                      <a:pt x="50498" y="493486"/>
                    </a:lnTo>
                    <a:cubicBezTo>
                      <a:pt x="22609" y="493486"/>
                      <a:pt x="0" y="470877"/>
                      <a:pt x="0" y="442988"/>
                    </a:cubicBezTo>
                    <a:lnTo>
                      <a:pt x="0" y="50498"/>
                    </a:lnTo>
                    <a:cubicBezTo>
                      <a:pt x="0" y="22609"/>
                      <a:pt x="22609" y="0"/>
                      <a:pt x="50498" y="0"/>
                    </a:cubicBezTo>
                    <a:close/>
                  </a:path>
                </a:pathLst>
              </a:custGeom>
              <a:gradFill>
                <a:gsLst>
                  <a:gs pos="100000">
                    <a:schemeClr val="bg1">
                      <a:lumMod val="98000"/>
                    </a:schemeClr>
                  </a:gs>
                  <a:gs pos="0">
                    <a:schemeClr val="bg1">
                      <a:lumMod val="88000"/>
                    </a:schemeClr>
                  </a:gs>
                </a:gsLst>
                <a:lin ang="2700000" scaled="1"/>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37" name="椭圆 136"/>
              <p:cNvSpPr/>
              <p:nvPr/>
            </p:nvSpPr>
            <p:spPr>
              <a:xfrm>
                <a:off x="2440888" y="2646300"/>
                <a:ext cx="797430" cy="79743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38" name="文本框 137"/>
              <p:cNvSpPr txBox="1"/>
              <p:nvPr/>
            </p:nvSpPr>
            <p:spPr>
              <a:xfrm>
                <a:off x="1942665" y="1978280"/>
                <a:ext cx="1793875" cy="369332"/>
              </a:xfrm>
              <a:prstGeom prst="rect">
                <a:avLst/>
              </a:prstGeom>
              <a:noFill/>
            </p:spPr>
            <p:txBody>
              <a:bodyPr wrap="square" rtlCol="0">
                <a:spAutoFit/>
              </a:bodyPr>
              <a:lstStyle/>
              <a:p>
                <a:pPr algn="ctr"/>
                <a:r>
                  <a:rPr lang="zh-CN" altLang="en-US" dirty="0">
                    <a:solidFill>
                      <a:srgbClr val="01ACBE"/>
                    </a:solidFill>
                    <a:latin typeface="微软雅黑" panose="020B0503020204020204" pitchFamily="34" charset="-122"/>
                    <a:ea typeface="微软雅黑" panose="020B0503020204020204" pitchFamily="34" charset="-122"/>
                  </a:rPr>
                  <a:t>在此添加标题</a:t>
                </a:r>
              </a:p>
            </p:txBody>
          </p:sp>
          <p:sp>
            <p:nvSpPr>
              <p:cNvPr id="139" name="文本框 138"/>
              <p:cNvSpPr txBox="1"/>
              <p:nvPr/>
            </p:nvSpPr>
            <p:spPr>
              <a:xfrm>
                <a:off x="1995606" y="3628749"/>
                <a:ext cx="1687992" cy="646331"/>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142" name="组合 141"/>
            <p:cNvGrpSpPr/>
            <p:nvPr/>
          </p:nvGrpSpPr>
          <p:grpSpPr>
            <a:xfrm>
              <a:off x="1879600" y="1918470"/>
              <a:ext cx="1930401" cy="2894060"/>
              <a:chOff x="1874403" y="1921782"/>
              <a:chExt cx="1930401" cy="2894060"/>
            </a:xfrm>
          </p:grpSpPr>
          <p:grpSp>
            <p:nvGrpSpPr>
              <p:cNvPr id="143" name="组合 142"/>
              <p:cNvGrpSpPr/>
              <p:nvPr/>
            </p:nvGrpSpPr>
            <p:grpSpPr>
              <a:xfrm>
                <a:off x="1874403" y="2409826"/>
                <a:ext cx="1930401" cy="2406016"/>
                <a:chOff x="1874403" y="2409826"/>
                <a:chExt cx="1930401" cy="2406016"/>
              </a:xfrm>
            </p:grpSpPr>
            <p:sp>
              <p:nvSpPr>
                <p:cNvPr id="149" name="圆角矩形 148"/>
                <p:cNvSpPr/>
                <p:nvPr/>
              </p:nvSpPr>
              <p:spPr>
                <a:xfrm>
                  <a:off x="1874404" y="2409826"/>
                  <a:ext cx="1930400" cy="2400300"/>
                </a:xfrm>
                <a:prstGeom prst="roundRect">
                  <a:avLst>
                    <a:gd name="adj" fmla="val 5220"/>
                  </a:avLst>
                </a:prstGeom>
                <a:gradFill>
                  <a:gsLst>
                    <a:gs pos="0">
                      <a:schemeClr val="bg1"/>
                    </a:gs>
                    <a:gs pos="100000">
                      <a:schemeClr val="bg1">
                        <a:lumMod val="75000"/>
                      </a:schemeClr>
                    </a:gs>
                  </a:gsLst>
                  <a:lin ang="2700000" scaled="1"/>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50" name="圆角矩形 149"/>
                <p:cNvSpPr/>
                <p:nvPr/>
              </p:nvSpPr>
              <p:spPr>
                <a:xfrm>
                  <a:off x="1874403" y="2415542"/>
                  <a:ext cx="1930400" cy="2400300"/>
                </a:xfrm>
                <a:prstGeom prst="roundRect">
                  <a:avLst>
                    <a:gd name="adj" fmla="val 5220"/>
                  </a:avLst>
                </a:prstGeom>
                <a:gradFill>
                  <a:gsLst>
                    <a:gs pos="100000">
                      <a:schemeClr val="bg1">
                        <a:lumMod val="97000"/>
                      </a:schemeClr>
                    </a:gs>
                    <a:gs pos="0">
                      <a:schemeClr val="bg1">
                        <a:lumMod val="87000"/>
                      </a:schemeClr>
                    </a:gs>
                  </a:gsLst>
                  <a:lin ang="2700000" scaled="1"/>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sp>
            <p:nvSpPr>
              <p:cNvPr id="144" name="任意多边形 143"/>
              <p:cNvSpPr/>
              <p:nvPr/>
            </p:nvSpPr>
            <p:spPr>
              <a:xfrm>
                <a:off x="1874403" y="1921782"/>
                <a:ext cx="1930400" cy="638521"/>
              </a:xfrm>
              <a:custGeom>
                <a:avLst/>
                <a:gdLst>
                  <a:gd name="connsiteX0" fmla="*/ 50498 w 1930400"/>
                  <a:gd name="connsiteY0" fmla="*/ 0 h 638521"/>
                  <a:gd name="connsiteX1" fmla="*/ 1879902 w 1930400"/>
                  <a:gd name="connsiteY1" fmla="*/ 0 h 638521"/>
                  <a:gd name="connsiteX2" fmla="*/ 1930400 w 1930400"/>
                  <a:gd name="connsiteY2" fmla="*/ 50498 h 638521"/>
                  <a:gd name="connsiteX3" fmla="*/ 1930400 w 1930400"/>
                  <a:gd name="connsiteY3" fmla="*/ 442988 h 638521"/>
                  <a:gd name="connsiteX4" fmla="*/ 1879902 w 1930400"/>
                  <a:gd name="connsiteY4" fmla="*/ 493486 h 638521"/>
                  <a:gd name="connsiteX5" fmla="*/ 1124527 w 1930400"/>
                  <a:gd name="connsiteY5" fmla="*/ 493486 h 638521"/>
                  <a:gd name="connsiteX6" fmla="*/ 965200 w 1930400"/>
                  <a:gd name="connsiteY6" fmla="*/ 638521 h 638521"/>
                  <a:gd name="connsiteX7" fmla="*/ 805872 w 1930400"/>
                  <a:gd name="connsiteY7" fmla="*/ 493486 h 638521"/>
                  <a:gd name="connsiteX8" fmla="*/ 50498 w 1930400"/>
                  <a:gd name="connsiteY8" fmla="*/ 493486 h 638521"/>
                  <a:gd name="connsiteX9" fmla="*/ 0 w 1930400"/>
                  <a:gd name="connsiteY9" fmla="*/ 442988 h 638521"/>
                  <a:gd name="connsiteX10" fmla="*/ 0 w 1930400"/>
                  <a:gd name="connsiteY10" fmla="*/ 50498 h 638521"/>
                  <a:gd name="connsiteX11" fmla="*/ 50498 w 1930400"/>
                  <a:gd name="connsiteY11" fmla="*/ 0 h 63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0400" h="638521">
                    <a:moveTo>
                      <a:pt x="50498" y="0"/>
                    </a:moveTo>
                    <a:lnTo>
                      <a:pt x="1879902" y="0"/>
                    </a:lnTo>
                    <a:cubicBezTo>
                      <a:pt x="1907791" y="0"/>
                      <a:pt x="1930400" y="22609"/>
                      <a:pt x="1930400" y="50498"/>
                    </a:cubicBezTo>
                    <a:lnTo>
                      <a:pt x="1930400" y="442988"/>
                    </a:lnTo>
                    <a:cubicBezTo>
                      <a:pt x="1930400" y="470877"/>
                      <a:pt x="1907791" y="493486"/>
                      <a:pt x="1879902" y="493486"/>
                    </a:cubicBezTo>
                    <a:lnTo>
                      <a:pt x="1124527" y="493486"/>
                    </a:lnTo>
                    <a:lnTo>
                      <a:pt x="965200" y="638521"/>
                    </a:lnTo>
                    <a:lnTo>
                      <a:pt x="805872" y="493486"/>
                    </a:lnTo>
                    <a:lnTo>
                      <a:pt x="50498" y="493486"/>
                    </a:lnTo>
                    <a:cubicBezTo>
                      <a:pt x="22609" y="493486"/>
                      <a:pt x="0" y="470877"/>
                      <a:pt x="0" y="442988"/>
                    </a:cubicBezTo>
                    <a:lnTo>
                      <a:pt x="0" y="50498"/>
                    </a:lnTo>
                    <a:cubicBezTo>
                      <a:pt x="0" y="22609"/>
                      <a:pt x="22609" y="0"/>
                      <a:pt x="50498" y="0"/>
                    </a:cubicBezTo>
                    <a:close/>
                  </a:path>
                </a:pathLst>
              </a:custGeom>
              <a:gradFill>
                <a:gsLst>
                  <a:gs pos="0">
                    <a:schemeClr val="bg1"/>
                  </a:gs>
                  <a:gs pos="100000">
                    <a:schemeClr val="bg1">
                      <a:lumMod val="80000"/>
                    </a:schemeClr>
                  </a:gs>
                </a:gsLst>
                <a:lin ang="2700000" scaled="1"/>
              </a:gra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45" name="任意多边形 144"/>
              <p:cNvSpPr/>
              <p:nvPr/>
            </p:nvSpPr>
            <p:spPr>
              <a:xfrm>
                <a:off x="1874403" y="1921782"/>
                <a:ext cx="1930400" cy="638521"/>
              </a:xfrm>
              <a:custGeom>
                <a:avLst/>
                <a:gdLst>
                  <a:gd name="connsiteX0" fmla="*/ 50498 w 1930400"/>
                  <a:gd name="connsiteY0" fmla="*/ 0 h 638521"/>
                  <a:gd name="connsiteX1" fmla="*/ 1879902 w 1930400"/>
                  <a:gd name="connsiteY1" fmla="*/ 0 h 638521"/>
                  <a:gd name="connsiteX2" fmla="*/ 1930400 w 1930400"/>
                  <a:gd name="connsiteY2" fmla="*/ 50498 h 638521"/>
                  <a:gd name="connsiteX3" fmla="*/ 1930400 w 1930400"/>
                  <a:gd name="connsiteY3" fmla="*/ 442988 h 638521"/>
                  <a:gd name="connsiteX4" fmla="*/ 1879902 w 1930400"/>
                  <a:gd name="connsiteY4" fmla="*/ 493486 h 638521"/>
                  <a:gd name="connsiteX5" fmla="*/ 1124527 w 1930400"/>
                  <a:gd name="connsiteY5" fmla="*/ 493486 h 638521"/>
                  <a:gd name="connsiteX6" fmla="*/ 965200 w 1930400"/>
                  <a:gd name="connsiteY6" fmla="*/ 638521 h 638521"/>
                  <a:gd name="connsiteX7" fmla="*/ 805872 w 1930400"/>
                  <a:gd name="connsiteY7" fmla="*/ 493486 h 638521"/>
                  <a:gd name="connsiteX8" fmla="*/ 50498 w 1930400"/>
                  <a:gd name="connsiteY8" fmla="*/ 493486 h 638521"/>
                  <a:gd name="connsiteX9" fmla="*/ 0 w 1930400"/>
                  <a:gd name="connsiteY9" fmla="*/ 442988 h 638521"/>
                  <a:gd name="connsiteX10" fmla="*/ 0 w 1930400"/>
                  <a:gd name="connsiteY10" fmla="*/ 50498 h 638521"/>
                  <a:gd name="connsiteX11" fmla="*/ 50498 w 1930400"/>
                  <a:gd name="connsiteY11" fmla="*/ 0 h 63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0400" h="638521">
                    <a:moveTo>
                      <a:pt x="50498" y="0"/>
                    </a:moveTo>
                    <a:lnTo>
                      <a:pt x="1879902" y="0"/>
                    </a:lnTo>
                    <a:cubicBezTo>
                      <a:pt x="1907791" y="0"/>
                      <a:pt x="1930400" y="22609"/>
                      <a:pt x="1930400" y="50498"/>
                    </a:cubicBezTo>
                    <a:lnTo>
                      <a:pt x="1930400" y="442988"/>
                    </a:lnTo>
                    <a:cubicBezTo>
                      <a:pt x="1930400" y="470877"/>
                      <a:pt x="1907791" y="493486"/>
                      <a:pt x="1879902" y="493486"/>
                    </a:cubicBezTo>
                    <a:lnTo>
                      <a:pt x="1124527" y="493486"/>
                    </a:lnTo>
                    <a:lnTo>
                      <a:pt x="965200" y="638521"/>
                    </a:lnTo>
                    <a:lnTo>
                      <a:pt x="805872" y="493486"/>
                    </a:lnTo>
                    <a:lnTo>
                      <a:pt x="50498" y="493486"/>
                    </a:lnTo>
                    <a:cubicBezTo>
                      <a:pt x="22609" y="493486"/>
                      <a:pt x="0" y="470877"/>
                      <a:pt x="0" y="442988"/>
                    </a:cubicBezTo>
                    <a:lnTo>
                      <a:pt x="0" y="50498"/>
                    </a:lnTo>
                    <a:cubicBezTo>
                      <a:pt x="0" y="22609"/>
                      <a:pt x="22609" y="0"/>
                      <a:pt x="50498" y="0"/>
                    </a:cubicBezTo>
                    <a:close/>
                  </a:path>
                </a:pathLst>
              </a:custGeom>
              <a:gradFill>
                <a:gsLst>
                  <a:gs pos="100000">
                    <a:schemeClr val="bg1">
                      <a:lumMod val="98000"/>
                    </a:schemeClr>
                  </a:gs>
                  <a:gs pos="0">
                    <a:schemeClr val="bg1">
                      <a:lumMod val="88000"/>
                    </a:schemeClr>
                  </a:gs>
                </a:gsLst>
                <a:lin ang="2700000" scaled="1"/>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46" name="椭圆 145"/>
              <p:cNvSpPr/>
              <p:nvPr/>
            </p:nvSpPr>
            <p:spPr>
              <a:xfrm>
                <a:off x="2440888" y="2646300"/>
                <a:ext cx="797430" cy="79743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47" name="文本框 146"/>
              <p:cNvSpPr txBox="1"/>
              <p:nvPr/>
            </p:nvSpPr>
            <p:spPr>
              <a:xfrm>
                <a:off x="1942665" y="1978280"/>
                <a:ext cx="1793875" cy="369332"/>
              </a:xfrm>
              <a:prstGeom prst="rect">
                <a:avLst/>
              </a:prstGeom>
              <a:noFill/>
            </p:spPr>
            <p:txBody>
              <a:bodyPr wrap="square" rtlCol="0">
                <a:spAutoFit/>
              </a:bodyPr>
              <a:lstStyle/>
              <a:p>
                <a:pPr algn="ctr"/>
                <a:r>
                  <a:rPr lang="zh-CN" altLang="en-US" dirty="0">
                    <a:solidFill>
                      <a:srgbClr val="FFB850"/>
                    </a:solidFill>
                    <a:latin typeface="微软雅黑" panose="020B0503020204020204" pitchFamily="34" charset="-122"/>
                    <a:ea typeface="微软雅黑" panose="020B0503020204020204" pitchFamily="34" charset="-122"/>
                  </a:rPr>
                  <a:t>在此添加标题</a:t>
                </a:r>
              </a:p>
            </p:txBody>
          </p:sp>
          <p:sp>
            <p:nvSpPr>
              <p:cNvPr id="148" name="文本框 147"/>
              <p:cNvSpPr txBox="1"/>
              <p:nvPr/>
            </p:nvSpPr>
            <p:spPr>
              <a:xfrm>
                <a:off x="1995606" y="3628749"/>
                <a:ext cx="1687992" cy="646331"/>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grpSp>
        <p:nvGrpSpPr>
          <p:cNvPr id="151" name="Group 8"/>
          <p:cNvGrpSpPr>
            <a:grpSpLocks noChangeAspect="1"/>
          </p:cNvGrpSpPr>
          <p:nvPr/>
        </p:nvGrpSpPr>
        <p:grpSpPr bwMode="auto">
          <a:xfrm>
            <a:off x="790285" y="2829801"/>
            <a:ext cx="364080" cy="398932"/>
            <a:chOff x="3437" y="2282"/>
            <a:chExt cx="679" cy="744"/>
          </a:xfrm>
          <a:solidFill>
            <a:srgbClr val="FFB850"/>
          </a:solidFill>
        </p:grpSpPr>
        <p:sp>
          <p:nvSpPr>
            <p:cNvPr id="152" name="Freeform 9"/>
            <p:cNvSpPr>
              <a:spLocks/>
            </p:cNvSpPr>
            <p:nvPr/>
          </p:nvSpPr>
          <p:spPr bwMode="auto">
            <a:xfrm>
              <a:off x="3595" y="2282"/>
              <a:ext cx="364" cy="379"/>
            </a:xfrm>
            <a:custGeom>
              <a:avLst/>
              <a:gdLst>
                <a:gd name="T0" fmla="*/ 50 w 152"/>
                <a:gd name="T1" fmla="*/ 147 h 159"/>
                <a:gd name="T2" fmla="*/ 39 w 152"/>
                <a:gd name="T3" fmla="*/ 147 h 159"/>
                <a:gd name="T4" fmla="*/ 76 w 152"/>
                <a:gd name="T5" fmla="*/ 159 h 159"/>
                <a:gd name="T6" fmla="*/ 114 w 152"/>
                <a:gd name="T7" fmla="*/ 147 h 159"/>
                <a:gd name="T8" fmla="*/ 103 w 152"/>
                <a:gd name="T9" fmla="*/ 147 h 159"/>
                <a:gd name="T10" fmla="*/ 152 w 152"/>
                <a:gd name="T11" fmla="*/ 76 h 159"/>
                <a:gd name="T12" fmla="*/ 76 w 152"/>
                <a:gd name="T13" fmla="*/ 0 h 159"/>
                <a:gd name="T14" fmla="*/ 0 w 152"/>
                <a:gd name="T15" fmla="*/ 76 h 159"/>
                <a:gd name="T16" fmla="*/ 50 w 152"/>
                <a:gd name="T17" fmla="*/ 14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59">
                  <a:moveTo>
                    <a:pt x="50" y="147"/>
                  </a:moveTo>
                  <a:cubicBezTo>
                    <a:pt x="39" y="147"/>
                    <a:pt x="39" y="147"/>
                    <a:pt x="39" y="147"/>
                  </a:cubicBezTo>
                  <a:cubicBezTo>
                    <a:pt x="39" y="152"/>
                    <a:pt x="53" y="159"/>
                    <a:pt x="76" y="159"/>
                  </a:cubicBezTo>
                  <a:cubicBezTo>
                    <a:pt x="99" y="159"/>
                    <a:pt x="113" y="152"/>
                    <a:pt x="114" y="147"/>
                  </a:cubicBezTo>
                  <a:cubicBezTo>
                    <a:pt x="103" y="147"/>
                    <a:pt x="103" y="147"/>
                    <a:pt x="103" y="147"/>
                  </a:cubicBezTo>
                  <a:cubicBezTo>
                    <a:pt x="131" y="136"/>
                    <a:pt x="152" y="108"/>
                    <a:pt x="152" y="76"/>
                  </a:cubicBezTo>
                  <a:cubicBezTo>
                    <a:pt x="152" y="34"/>
                    <a:pt x="118" y="0"/>
                    <a:pt x="76" y="0"/>
                  </a:cubicBezTo>
                  <a:cubicBezTo>
                    <a:pt x="34" y="0"/>
                    <a:pt x="0" y="34"/>
                    <a:pt x="0" y="76"/>
                  </a:cubicBezTo>
                  <a:cubicBezTo>
                    <a:pt x="0" y="108"/>
                    <a:pt x="21" y="136"/>
                    <a:pt x="5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53" name="Freeform 10"/>
            <p:cNvSpPr>
              <a:spLocks/>
            </p:cNvSpPr>
            <p:nvPr/>
          </p:nvSpPr>
          <p:spPr bwMode="auto">
            <a:xfrm>
              <a:off x="3437" y="2633"/>
              <a:ext cx="679" cy="393"/>
            </a:xfrm>
            <a:custGeom>
              <a:avLst/>
              <a:gdLst>
                <a:gd name="T0" fmla="*/ 222 w 284"/>
                <a:gd name="T1" fmla="*/ 0 h 165"/>
                <a:gd name="T2" fmla="*/ 188 w 284"/>
                <a:gd name="T3" fmla="*/ 0 h 165"/>
                <a:gd name="T4" fmla="*/ 154 w 284"/>
                <a:gd name="T5" fmla="*/ 19 h 165"/>
                <a:gd name="T6" fmla="*/ 154 w 284"/>
                <a:gd name="T7" fmla="*/ 134 h 165"/>
                <a:gd name="T8" fmla="*/ 143 w 284"/>
                <a:gd name="T9" fmla="*/ 146 h 165"/>
                <a:gd name="T10" fmla="*/ 131 w 284"/>
                <a:gd name="T11" fmla="*/ 134 h 165"/>
                <a:gd name="T12" fmla="*/ 131 w 284"/>
                <a:gd name="T13" fmla="*/ 19 h 165"/>
                <a:gd name="T14" fmla="*/ 97 w 284"/>
                <a:gd name="T15" fmla="*/ 0 h 165"/>
                <a:gd name="T16" fmla="*/ 63 w 284"/>
                <a:gd name="T17" fmla="*/ 0 h 165"/>
                <a:gd name="T18" fmla="*/ 0 w 284"/>
                <a:gd name="T19" fmla="*/ 86 h 165"/>
                <a:gd name="T20" fmla="*/ 0 w 284"/>
                <a:gd name="T21" fmla="*/ 165 h 165"/>
                <a:gd name="T22" fmla="*/ 284 w 284"/>
                <a:gd name="T23" fmla="*/ 165 h 165"/>
                <a:gd name="T24" fmla="*/ 284 w 284"/>
                <a:gd name="T25" fmla="*/ 86 h 165"/>
                <a:gd name="T26" fmla="*/ 222 w 284"/>
                <a:gd name="T2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165">
                  <a:moveTo>
                    <a:pt x="222" y="0"/>
                  </a:moveTo>
                  <a:cubicBezTo>
                    <a:pt x="188" y="0"/>
                    <a:pt x="188" y="0"/>
                    <a:pt x="188" y="0"/>
                  </a:cubicBezTo>
                  <a:cubicBezTo>
                    <a:pt x="188" y="10"/>
                    <a:pt x="172" y="17"/>
                    <a:pt x="154" y="19"/>
                  </a:cubicBezTo>
                  <a:cubicBezTo>
                    <a:pt x="154" y="134"/>
                    <a:pt x="154" y="134"/>
                    <a:pt x="154" y="134"/>
                  </a:cubicBezTo>
                  <a:cubicBezTo>
                    <a:pt x="154" y="140"/>
                    <a:pt x="149" y="146"/>
                    <a:pt x="143" y="146"/>
                  </a:cubicBezTo>
                  <a:cubicBezTo>
                    <a:pt x="136" y="146"/>
                    <a:pt x="131" y="140"/>
                    <a:pt x="131" y="134"/>
                  </a:cubicBezTo>
                  <a:cubicBezTo>
                    <a:pt x="131" y="19"/>
                    <a:pt x="131" y="19"/>
                    <a:pt x="131" y="19"/>
                  </a:cubicBezTo>
                  <a:cubicBezTo>
                    <a:pt x="113" y="17"/>
                    <a:pt x="97" y="11"/>
                    <a:pt x="97" y="0"/>
                  </a:cubicBezTo>
                  <a:cubicBezTo>
                    <a:pt x="63" y="0"/>
                    <a:pt x="63" y="0"/>
                    <a:pt x="63" y="0"/>
                  </a:cubicBezTo>
                  <a:cubicBezTo>
                    <a:pt x="28" y="0"/>
                    <a:pt x="0" y="39"/>
                    <a:pt x="0" y="86"/>
                  </a:cubicBezTo>
                  <a:cubicBezTo>
                    <a:pt x="0" y="165"/>
                    <a:pt x="0" y="165"/>
                    <a:pt x="0" y="165"/>
                  </a:cubicBezTo>
                  <a:cubicBezTo>
                    <a:pt x="284" y="165"/>
                    <a:pt x="284" y="165"/>
                    <a:pt x="284" y="165"/>
                  </a:cubicBezTo>
                  <a:cubicBezTo>
                    <a:pt x="284" y="86"/>
                    <a:pt x="284" y="86"/>
                    <a:pt x="284" y="86"/>
                  </a:cubicBezTo>
                  <a:cubicBezTo>
                    <a:pt x="284" y="39"/>
                    <a:pt x="256"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54" name="Group 13"/>
          <p:cNvGrpSpPr>
            <a:grpSpLocks noChangeAspect="1"/>
          </p:cNvGrpSpPr>
          <p:nvPr/>
        </p:nvGrpSpPr>
        <p:grpSpPr bwMode="auto">
          <a:xfrm>
            <a:off x="4749147" y="2960324"/>
            <a:ext cx="399240" cy="403953"/>
            <a:chOff x="2426" y="2781"/>
            <a:chExt cx="593" cy="600"/>
          </a:xfrm>
          <a:solidFill>
            <a:srgbClr val="01ACBE"/>
          </a:solidFill>
        </p:grpSpPr>
        <p:sp>
          <p:nvSpPr>
            <p:cNvPr id="155" name="Freeform 14"/>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56"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57" name="Group 18"/>
          <p:cNvGrpSpPr>
            <a:grpSpLocks noChangeAspect="1"/>
          </p:cNvGrpSpPr>
          <p:nvPr/>
        </p:nvGrpSpPr>
        <p:grpSpPr bwMode="auto">
          <a:xfrm>
            <a:off x="7023171" y="2969076"/>
            <a:ext cx="414725" cy="386448"/>
            <a:chOff x="3802" y="2858"/>
            <a:chExt cx="616" cy="574"/>
          </a:xfrm>
          <a:solidFill>
            <a:srgbClr val="E87071"/>
          </a:solidFill>
        </p:grpSpPr>
        <p:sp>
          <p:nvSpPr>
            <p:cNvPr id="158"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59"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60"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61"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62" name="Freeform 23"/>
            <p:cNvSpPr>
              <a:spLocks/>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63" name="Group 26"/>
          <p:cNvGrpSpPr>
            <a:grpSpLocks noChangeAspect="1"/>
          </p:cNvGrpSpPr>
          <p:nvPr/>
        </p:nvGrpSpPr>
        <p:grpSpPr bwMode="auto">
          <a:xfrm>
            <a:off x="9243959" y="3029267"/>
            <a:ext cx="536682" cy="266065"/>
            <a:chOff x="5676" y="2597"/>
            <a:chExt cx="1061" cy="526"/>
          </a:xfrm>
          <a:solidFill>
            <a:srgbClr val="663A77"/>
          </a:solidFill>
        </p:grpSpPr>
        <p:sp>
          <p:nvSpPr>
            <p:cNvPr id="164" name="Freeform 27"/>
            <p:cNvSpPr>
              <a:spLocks/>
            </p:cNvSpPr>
            <p:nvPr/>
          </p:nvSpPr>
          <p:spPr bwMode="auto">
            <a:xfrm>
              <a:off x="5747" y="2597"/>
              <a:ext cx="181" cy="115"/>
            </a:xfrm>
            <a:custGeom>
              <a:avLst/>
              <a:gdLst>
                <a:gd name="T0" fmla="*/ 25 w 76"/>
                <a:gd name="T1" fmla="*/ 48 h 48"/>
                <a:gd name="T2" fmla="*/ 64 w 76"/>
                <a:gd name="T3" fmla="*/ 44 h 48"/>
                <a:gd name="T4" fmla="*/ 76 w 76"/>
                <a:gd name="T5" fmla="*/ 13 h 48"/>
                <a:gd name="T6" fmla="*/ 39 w 76"/>
                <a:gd name="T7" fmla="*/ 15 h 48"/>
                <a:gd name="T8" fmla="*/ 23 w 76"/>
                <a:gd name="T9" fmla="*/ 10 h 48"/>
                <a:gd name="T10" fmla="*/ 7 w 76"/>
                <a:gd name="T11" fmla="*/ 20 h 48"/>
                <a:gd name="T12" fmla="*/ 25 w 76"/>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76" h="48">
                  <a:moveTo>
                    <a:pt x="25" y="48"/>
                  </a:moveTo>
                  <a:cubicBezTo>
                    <a:pt x="64" y="44"/>
                    <a:pt x="64" y="44"/>
                    <a:pt x="64" y="44"/>
                  </a:cubicBezTo>
                  <a:cubicBezTo>
                    <a:pt x="66" y="36"/>
                    <a:pt x="69" y="26"/>
                    <a:pt x="76" y="13"/>
                  </a:cubicBezTo>
                  <a:cubicBezTo>
                    <a:pt x="76" y="13"/>
                    <a:pt x="70" y="0"/>
                    <a:pt x="39" y="15"/>
                  </a:cubicBezTo>
                  <a:cubicBezTo>
                    <a:pt x="39" y="15"/>
                    <a:pt x="32" y="14"/>
                    <a:pt x="23" y="10"/>
                  </a:cubicBezTo>
                  <a:cubicBezTo>
                    <a:pt x="23" y="10"/>
                    <a:pt x="0" y="4"/>
                    <a:pt x="7" y="20"/>
                  </a:cubicBezTo>
                  <a:lnTo>
                    <a:pt x="25"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65" name="Freeform 28"/>
            <p:cNvSpPr>
              <a:spLocks noEditPoints="1"/>
            </p:cNvSpPr>
            <p:nvPr/>
          </p:nvSpPr>
          <p:spPr bwMode="auto">
            <a:xfrm>
              <a:off x="5759" y="2613"/>
              <a:ext cx="169" cy="101"/>
            </a:xfrm>
            <a:custGeom>
              <a:avLst/>
              <a:gdLst>
                <a:gd name="T0" fmla="*/ 20 w 71"/>
                <a:gd name="T1" fmla="*/ 42 h 42"/>
                <a:gd name="T2" fmla="*/ 2 w 71"/>
                <a:gd name="T3" fmla="*/ 13 h 42"/>
                <a:gd name="T4" fmla="*/ 1 w 71"/>
                <a:gd name="T5" fmla="*/ 4 h 42"/>
                <a:gd name="T6" fmla="*/ 10 w 71"/>
                <a:gd name="T7" fmla="*/ 1 h 42"/>
                <a:gd name="T8" fmla="*/ 18 w 71"/>
                <a:gd name="T9" fmla="*/ 2 h 42"/>
                <a:gd name="T10" fmla="*/ 18 w 71"/>
                <a:gd name="T11" fmla="*/ 2 h 42"/>
                <a:gd name="T12" fmla="*/ 34 w 71"/>
                <a:gd name="T13" fmla="*/ 8 h 42"/>
                <a:gd name="T14" fmla="*/ 59 w 71"/>
                <a:gd name="T15" fmla="*/ 0 h 42"/>
                <a:gd name="T16" fmla="*/ 71 w 71"/>
                <a:gd name="T17" fmla="*/ 6 h 42"/>
                <a:gd name="T18" fmla="*/ 71 w 71"/>
                <a:gd name="T19" fmla="*/ 6 h 42"/>
                <a:gd name="T20" fmla="*/ 71 w 71"/>
                <a:gd name="T21" fmla="*/ 6 h 42"/>
                <a:gd name="T22" fmla="*/ 60 w 71"/>
                <a:gd name="T23" fmla="*/ 37 h 42"/>
                <a:gd name="T24" fmla="*/ 60 w 71"/>
                <a:gd name="T25" fmla="*/ 37 h 42"/>
                <a:gd name="T26" fmla="*/ 20 w 71"/>
                <a:gd name="T27" fmla="*/ 42 h 42"/>
                <a:gd name="T28" fmla="*/ 10 w 71"/>
                <a:gd name="T29" fmla="*/ 2 h 42"/>
                <a:gd name="T30" fmla="*/ 2 w 71"/>
                <a:gd name="T31" fmla="*/ 5 h 42"/>
                <a:gd name="T32" fmla="*/ 3 w 71"/>
                <a:gd name="T33" fmla="*/ 13 h 42"/>
                <a:gd name="T34" fmla="*/ 20 w 71"/>
                <a:gd name="T35" fmla="*/ 40 h 42"/>
                <a:gd name="T36" fmla="*/ 59 w 71"/>
                <a:gd name="T37" fmla="*/ 36 h 42"/>
                <a:gd name="T38" fmla="*/ 70 w 71"/>
                <a:gd name="T39" fmla="*/ 6 h 42"/>
                <a:gd name="T40" fmla="*/ 59 w 71"/>
                <a:gd name="T41" fmla="*/ 1 h 42"/>
                <a:gd name="T42" fmla="*/ 34 w 71"/>
                <a:gd name="T43" fmla="*/ 9 h 42"/>
                <a:gd name="T44" fmla="*/ 34 w 71"/>
                <a:gd name="T45" fmla="*/ 9 h 42"/>
                <a:gd name="T46" fmla="*/ 34 w 71"/>
                <a:gd name="T47" fmla="*/ 9 h 42"/>
                <a:gd name="T48" fmla="*/ 18 w 71"/>
                <a:gd name="T49" fmla="*/ 3 h 42"/>
                <a:gd name="T50" fmla="*/ 10 w 71"/>
                <a:gd name="T51"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42">
                  <a:moveTo>
                    <a:pt x="20" y="42"/>
                  </a:moveTo>
                  <a:cubicBezTo>
                    <a:pt x="2" y="13"/>
                    <a:pt x="2" y="13"/>
                    <a:pt x="2" y="13"/>
                  </a:cubicBezTo>
                  <a:cubicBezTo>
                    <a:pt x="0" y="9"/>
                    <a:pt x="0" y="6"/>
                    <a:pt x="1" y="4"/>
                  </a:cubicBezTo>
                  <a:cubicBezTo>
                    <a:pt x="3" y="2"/>
                    <a:pt x="6" y="1"/>
                    <a:pt x="10" y="1"/>
                  </a:cubicBezTo>
                  <a:cubicBezTo>
                    <a:pt x="14" y="1"/>
                    <a:pt x="18" y="2"/>
                    <a:pt x="18" y="2"/>
                  </a:cubicBezTo>
                  <a:cubicBezTo>
                    <a:pt x="18" y="2"/>
                    <a:pt x="18" y="2"/>
                    <a:pt x="18" y="2"/>
                  </a:cubicBezTo>
                  <a:cubicBezTo>
                    <a:pt x="26" y="6"/>
                    <a:pt x="33" y="7"/>
                    <a:pt x="34" y="8"/>
                  </a:cubicBezTo>
                  <a:cubicBezTo>
                    <a:pt x="44" y="3"/>
                    <a:pt x="52" y="0"/>
                    <a:pt x="59" y="0"/>
                  </a:cubicBezTo>
                  <a:cubicBezTo>
                    <a:pt x="69" y="0"/>
                    <a:pt x="71" y="6"/>
                    <a:pt x="71" y="6"/>
                  </a:cubicBezTo>
                  <a:cubicBezTo>
                    <a:pt x="71" y="6"/>
                    <a:pt x="71" y="6"/>
                    <a:pt x="71" y="6"/>
                  </a:cubicBezTo>
                  <a:cubicBezTo>
                    <a:pt x="71" y="6"/>
                    <a:pt x="71" y="6"/>
                    <a:pt x="71" y="6"/>
                  </a:cubicBezTo>
                  <a:cubicBezTo>
                    <a:pt x="66" y="17"/>
                    <a:pt x="62" y="28"/>
                    <a:pt x="60" y="37"/>
                  </a:cubicBezTo>
                  <a:cubicBezTo>
                    <a:pt x="60" y="37"/>
                    <a:pt x="60" y="37"/>
                    <a:pt x="60" y="37"/>
                  </a:cubicBezTo>
                  <a:lnTo>
                    <a:pt x="20" y="42"/>
                  </a:lnTo>
                  <a:close/>
                  <a:moveTo>
                    <a:pt x="10" y="2"/>
                  </a:moveTo>
                  <a:cubicBezTo>
                    <a:pt x="7" y="2"/>
                    <a:pt x="4" y="3"/>
                    <a:pt x="2" y="5"/>
                  </a:cubicBezTo>
                  <a:cubicBezTo>
                    <a:pt x="1" y="7"/>
                    <a:pt x="1" y="9"/>
                    <a:pt x="3" y="13"/>
                  </a:cubicBezTo>
                  <a:cubicBezTo>
                    <a:pt x="20" y="40"/>
                    <a:pt x="20" y="40"/>
                    <a:pt x="20" y="40"/>
                  </a:cubicBezTo>
                  <a:cubicBezTo>
                    <a:pt x="59" y="36"/>
                    <a:pt x="59" y="36"/>
                    <a:pt x="59" y="36"/>
                  </a:cubicBezTo>
                  <a:cubicBezTo>
                    <a:pt x="61" y="27"/>
                    <a:pt x="64" y="17"/>
                    <a:pt x="70" y="6"/>
                  </a:cubicBezTo>
                  <a:cubicBezTo>
                    <a:pt x="70" y="5"/>
                    <a:pt x="67" y="1"/>
                    <a:pt x="59" y="1"/>
                  </a:cubicBezTo>
                  <a:cubicBezTo>
                    <a:pt x="52" y="1"/>
                    <a:pt x="44" y="4"/>
                    <a:pt x="34" y="9"/>
                  </a:cubicBezTo>
                  <a:cubicBezTo>
                    <a:pt x="34" y="9"/>
                    <a:pt x="34" y="9"/>
                    <a:pt x="34" y="9"/>
                  </a:cubicBezTo>
                  <a:cubicBezTo>
                    <a:pt x="34" y="9"/>
                    <a:pt x="34" y="9"/>
                    <a:pt x="34" y="9"/>
                  </a:cubicBezTo>
                  <a:cubicBezTo>
                    <a:pt x="34" y="9"/>
                    <a:pt x="27" y="8"/>
                    <a:pt x="18" y="3"/>
                  </a:cubicBezTo>
                  <a:cubicBezTo>
                    <a:pt x="17" y="3"/>
                    <a:pt x="14"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66" name="Freeform 29"/>
            <p:cNvSpPr>
              <a:spLocks/>
            </p:cNvSpPr>
            <p:nvPr/>
          </p:nvSpPr>
          <p:spPr bwMode="auto">
            <a:xfrm>
              <a:off x="5795" y="2709"/>
              <a:ext cx="119" cy="43"/>
            </a:xfrm>
            <a:custGeom>
              <a:avLst/>
              <a:gdLst>
                <a:gd name="T0" fmla="*/ 41 w 50"/>
                <a:gd name="T1" fmla="*/ 0 h 18"/>
                <a:gd name="T2" fmla="*/ 7 w 50"/>
                <a:gd name="T3" fmla="*/ 4 h 18"/>
                <a:gd name="T4" fmla="*/ 1 w 50"/>
                <a:gd name="T5" fmla="*/ 12 h 18"/>
                <a:gd name="T6" fmla="*/ 8 w 50"/>
                <a:gd name="T7" fmla="*/ 17 h 18"/>
                <a:gd name="T8" fmla="*/ 43 w 50"/>
                <a:gd name="T9" fmla="*/ 14 h 18"/>
                <a:gd name="T10" fmla="*/ 49 w 50"/>
                <a:gd name="T11" fmla="*/ 6 h 18"/>
                <a:gd name="T12" fmla="*/ 41 w 5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50" h="18">
                  <a:moveTo>
                    <a:pt x="41" y="0"/>
                  </a:moveTo>
                  <a:cubicBezTo>
                    <a:pt x="7" y="4"/>
                    <a:pt x="7" y="4"/>
                    <a:pt x="7" y="4"/>
                  </a:cubicBezTo>
                  <a:cubicBezTo>
                    <a:pt x="3" y="5"/>
                    <a:pt x="0" y="8"/>
                    <a:pt x="1" y="12"/>
                  </a:cubicBezTo>
                  <a:cubicBezTo>
                    <a:pt x="1" y="15"/>
                    <a:pt x="5" y="18"/>
                    <a:pt x="8" y="17"/>
                  </a:cubicBezTo>
                  <a:cubicBezTo>
                    <a:pt x="43" y="14"/>
                    <a:pt x="43" y="14"/>
                    <a:pt x="43" y="14"/>
                  </a:cubicBezTo>
                  <a:cubicBezTo>
                    <a:pt x="47" y="13"/>
                    <a:pt x="50" y="10"/>
                    <a:pt x="49" y="6"/>
                  </a:cubicBezTo>
                  <a:cubicBezTo>
                    <a:pt x="49" y="3"/>
                    <a:pt x="45"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67" name="Freeform 30"/>
            <p:cNvSpPr>
              <a:spLocks noEditPoints="1"/>
            </p:cNvSpPr>
            <p:nvPr/>
          </p:nvSpPr>
          <p:spPr bwMode="auto">
            <a:xfrm>
              <a:off x="5795" y="2707"/>
              <a:ext cx="119" cy="45"/>
            </a:xfrm>
            <a:custGeom>
              <a:avLst/>
              <a:gdLst>
                <a:gd name="T0" fmla="*/ 8 w 50"/>
                <a:gd name="T1" fmla="*/ 19 h 19"/>
                <a:gd name="T2" fmla="*/ 0 w 50"/>
                <a:gd name="T3" fmla="*/ 13 h 19"/>
                <a:gd name="T4" fmla="*/ 2 w 50"/>
                <a:gd name="T5" fmla="*/ 7 h 19"/>
                <a:gd name="T6" fmla="*/ 7 w 50"/>
                <a:gd name="T7" fmla="*/ 5 h 19"/>
                <a:gd name="T8" fmla="*/ 41 w 50"/>
                <a:gd name="T9" fmla="*/ 1 h 19"/>
                <a:gd name="T10" fmla="*/ 50 w 50"/>
                <a:gd name="T11" fmla="*/ 7 h 19"/>
                <a:gd name="T12" fmla="*/ 48 w 50"/>
                <a:gd name="T13" fmla="*/ 12 h 19"/>
                <a:gd name="T14" fmla="*/ 43 w 50"/>
                <a:gd name="T15" fmla="*/ 15 h 19"/>
                <a:gd name="T16" fmla="*/ 9 w 50"/>
                <a:gd name="T17" fmla="*/ 19 h 19"/>
                <a:gd name="T18" fmla="*/ 8 w 50"/>
                <a:gd name="T19" fmla="*/ 19 h 19"/>
                <a:gd name="T20" fmla="*/ 42 w 50"/>
                <a:gd name="T21" fmla="*/ 2 h 19"/>
                <a:gd name="T22" fmla="*/ 41 w 50"/>
                <a:gd name="T23" fmla="*/ 2 h 19"/>
                <a:gd name="T24" fmla="*/ 7 w 50"/>
                <a:gd name="T25" fmla="*/ 6 h 19"/>
                <a:gd name="T26" fmla="*/ 3 w 50"/>
                <a:gd name="T27" fmla="*/ 8 h 19"/>
                <a:gd name="T28" fmla="*/ 1 w 50"/>
                <a:gd name="T29" fmla="*/ 12 h 19"/>
                <a:gd name="T30" fmla="*/ 8 w 50"/>
                <a:gd name="T31" fmla="*/ 18 h 19"/>
                <a:gd name="T32" fmla="*/ 43 w 50"/>
                <a:gd name="T33" fmla="*/ 14 h 19"/>
                <a:gd name="T34" fmla="*/ 47 w 50"/>
                <a:gd name="T35" fmla="*/ 12 h 19"/>
                <a:gd name="T36" fmla="*/ 49 w 50"/>
                <a:gd name="T37" fmla="*/ 7 h 19"/>
                <a:gd name="T38" fmla="*/ 42 w 50"/>
                <a:gd name="T3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19">
                  <a:moveTo>
                    <a:pt x="8" y="19"/>
                  </a:moveTo>
                  <a:cubicBezTo>
                    <a:pt x="4" y="19"/>
                    <a:pt x="0" y="16"/>
                    <a:pt x="0" y="13"/>
                  </a:cubicBezTo>
                  <a:cubicBezTo>
                    <a:pt x="0" y="11"/>
                    <a:pt x="0" y="9"/>
                    <a:pt x="2" y="7"/>
                  </a:cubicBezTo>
                  <a:cubicBezTo>
                    <a:pt x="3" y="6"/>
                    <a:pt x="5" y="5"/>
                    <a:pt x="7" y="5"/>
                  </a:cubicBezTo>
                  <a:cubicBezTo>
                    <a:pt x="41" y="1"/>
                    <a:pt x="41" y="1"/>
                    <a:pt x="41" y="1"/>
                  </a:cubicBezTo>
                  <a:cubicBezTo>
                    <a:pt x="45" y="0"/>
                    <a:pt x="49" y="3"/>
                    <a:pt x="50" y="7"/>
                  </a:cubicBezTo>
                  <a:cubicBezTo>
                    <a:pt x="50" y="9"/>
                    <a:pt x="49" y="11"/>
                    <a:pt x="48" y="12"/>
                  </a:cubicBezTo>
                  <a:cubicBezTo>
                    <a:pt x="47" y="14"/>
                    <a:pt x="45" y="15"/>
                    <a:pt x="43" y="15"/>
                  </a:cubicBezTo>
                  <a:cubicBezTo>
                    <a:pt x="9" y="19"/>
                    <a:pt x="9" y="19"/>
                    <a:pt x="9" y="19"/>
                  </a:cubicBezTo>
                  <a:cubicBezTo>
                    <a:pt x="8" y="19"/>
                    <a:pt x="8" y="19"/>
                    <a:pt x="8" y="19"/>
                  </a:cubicBezTo>
                  <a:close/>
                  <a:moveTo>
                    <a:pt x="42" y="2"/>
                  </a:moveTo>
                  <a:cubicBezTo>
                    <a:pt x="42" y="2"/>
                    <a:pt x="42" y="2"/>
                    <a:pt x="41" y="2"/>
                  </a:cubicBezTo>
                  <a:cubicBezTo>
                    <a:pt x="7" y="6"/>
                    <a:pt x="7" y="6"/>
                    <a:pt x="7" y="6"/>
                  </a:cubicBezTo>
                  <a:cubicBezTo>
                    <a:pt x="5" y="6"/>
                    <a:pt x="4" y="7"/>
                    <a:pt x="3" y="8"/>
                  </a:cubicBezTo>
                  <a:cubicBezTo>
                    <a:pt x="1" y="9"/>
                    <a:pt x="1" y="11"/>
                    <a:pt x="1" y="12"/>
                  </a:cubicBezTo>
                  <a:cubicBezTo>
                    <a:pt x="2" y="16"/>
                    <a:pt x="5" y="18"/>
                    <a:pt x="8" y="18"/>
                  </a:cubicBezTo>
                  <a:cubicBezTo>
                    <a:pt x="43" y="14"/>
                    <a:pt x="43" y="14"/>
                    <a:pt x="43" y="14"/>
                  </a:cubicBezTo>
                  <a:cubicBezTo>
                    <a:pt x="45" y="14"/>
                    <a:pt x="46" y="13"/>
                    <a:pt x="47" y="12"/>
                  </a:cubicBezTo>
                  <a:cubicBezTo>
                    <a:pt x="48" y="10"/>
                    <a:pt x="49" y="9"/>
                    <a:pt x="49" y="7"/>
                  </a:cubicBezTo>
                  <a:cubicBezTo>
                    <a:pt x="48" y="4"/>
                    <a:pt x="45" y="2"/>
                    <a:pt x="4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68" name="Freeform 31"/>
            <p:cNvSpPr>
              <a:spLocks noEditPoints="1"/>
            </p:cNvSpPr>
            <p:nvPr/>
          </p:nvSpPr>
          <p:spPr bwMode="auto">
            <a:xfrm>
              <a:off x="5676" y="2752"/>
              <a:ext cx="424" cy="371"/>
            </a:xfrm>
            <a:custGeom>
              <a:avLst/>
              <a:gdLst>
                <a:gd name="T0" fmla="*/ 153 w 178"/>
                <a:gd name="T1" fmla="*/ 137 h 155"/>
                <a:gd name="T2" fmla="*/ 157 w 178"/>
                <a:gd name="T3" fmla="*/ 137 h 155"/>
                <a:gd name="T4" fmla="*/ 165 w 178"/>
                <a:gd name="T5" fmla="*/ 138 h 155"/>
                <a:gd name="T6" fmla="*/ 168 w 178"/>
                <a:gd name="T7" fmla="*/ 139 h 155"/>
                <a:gd name="T8" fmla="*/ 176 w 178"/>
                <a:gd name="T9" fmla="*/ 135 h 155"/>
                <a:gd name="T10" fmla="*/ 172 w 178"/>
                <a:gd name="T11" fmla="*/ 128 h 155"/>
                <a:gd name="T12" fmla="*/ 166 w 178"/>
                <a:gd name="T13" fmla="*/ 105 h 155"/>
                <a:gd name="T14" fmla="*/ 134 w 178"/>
                <a:gd name="T15" fmla="*/ 34 h 155"/>
                <a:gd name="T16" fmla="*/ 95 w 178"/>
                <a:gd name="T17" fmla="*/ 2 h 155"/>
                <a:gd name="T18" fmla="*/ 94 w 178"/>
                <a:gd name="T19" fmla="*/ 0 h 155"/>
                <a:gd name="T20" fmla="*/ 58 w 178"/>
                <a:gd name="T21" fmla="*/ 4 h 155"/>
                <a:gd name="T22" fmla="*/ 35 w 178"/>
                <a:gd name="T23" fmla="*/ 37 h 155"/>
                <a:gd name="T24" fmla="*/ 21 w 178"/>
                <a:gd name="T25" fmla="*/ 133 h 155"/>
                <a:gd name="T26" fmla="*/ 15 w 178"/>
                <a:gd name="T27" fmla="*/ 148 h 155"/>
                <a:gd name="T28" fmla="*/ 15 w 178"/>
                <a:gd name="T29" fmla="*/ 153 h 155"/>
                <a:gd name="T30" fmla="*/ 24 w 178"/>
                <a:gd name="T31" fmla="*/ 153 h 155"/>
                <a:gd name="T32" fmla="*/ 36 w 178"/>
                <a:gd name="T33" fmla="*/ 150 h 155"/>
                <a:gd name="T34" fmla="*/ 36 w 178"/>
                <a:gd name="T35" fmla="*/ 150 h 155"/>
                <a:gd name="T36" fmla="*/ 36 w 178"/>
                <a:gd name="T37" fmla="*/ 150 h 155"/>
                <a:gd name="T38" fmla="*/ 68 w 178"/>
                <a:gd name="T39" fmla="*/ 153 h 155"/>
                <a:gd name="T40" fmla="*/ 153 w 178"/>
                <a:gd name="T41" fmla="*/ 137 h 155"/>
                <a:gd name="T42" fmla="*/ 67 w 178"/>
                <a:gd name="T43" fmla="*/ 57 h 155"/>
                <a:gd name="T44" fmla="*/ 81 w 178"/>
                <a:gd name="T45" fmla="*/ 50 h 155"/>
                <a:gd name="T46" fmla="*/ 80 w 178"/>
                <a:gd name="T47" fmla="*/ 42 h 155"/>
                <a:gd name="T48" fmla="*/ 86 w 178"/>
                <a:gd name="T49" fmla="*/ 41 h 155"/>
                <a:gd name="T50" fmla="*/ 88 w 178"/>
                <a:gd name="T51" fmla="*/ 49 h 155"/>
                <a:gd name="T52" fmla="*/ 102 w 178"/>
                <a:gd name="T53" fmla="*/ 50 h 155"/>
                <a:gd name="T54" fmla="*/ 100 w 178"/>
                <a:gd name="T55" fmla="*/ 55 h 155"/>
                <a:gd name="T56" fmla="*/ 75 w 178"/>
                <a:gd name="T57" fmla="*/ 62 h 155"/>
                <a:gd name="T58" fmla="*/ 92 w 178"/>
                <a:gd name="T59" fmla="*/ 70 h 155"/>
                <a:gd name="T60" fmla="*/ 106 w 178"/>
                <a:gd name="T61" fmla="*/ 92 h 155"/>
                <a:gd name="T62" fmla="*/ 93 w 178"/>
                <a:gd name="T63" fmla="*/ 98 h 155"/>
                <a:gd name="T64" fmla="*/ 94 w 178"/>
                <a:gd name="T65" fmla="*/ 106 h 155"/>
                <a:gd name="T66" fmla="*/ 87 w 178"/>
                <a:gd name="T67" fmla="*/ 107 h 155"/>
                <a:gd name="T68" fmla="*/ 86 w 178"/>
                <a:gd name="T69" fmla="*/ 99 h 155"/>
                <a:gd name="T70" fmla="*/ 69 w 178"/>
                <a:gd name="T71" fmla="*/ 97 h 155"/>
                <a:gd name="T72" fmla="*/ 70 w 178"/>
                <a:gd name="T73" fmla="*/ 92 h 155"/>
                <a:gd name="T74" fmla="*/ 97 w 178"/>
                <a:gd name="T75" fmla="*/ 90 h 155"/>
                <a:gd name="T76" fmla="*/ 93 w 178"/>
                <a:gd name="T77" fmla="*/ 78 h 155"/>
                <a:gd name="T78" fmla="*/ 78 w 178"/>
                <a:gd name="T79" fmla="*/ 74 h 155"/>
                <a:gd name="T80" fmla="*/ 67 w 178"/>
                <a:gd name="T81" fmla="*/ 5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155">
                  <a:moveTo>
                    <a:pt x="153" y="137"/>
                  </a:moveTo>
                  <a:cubicBezTo>
                    <a:pt x="153" y="137"/>
                    <a:pt x="154" y="137"/>
                    <a:pt x="157" y="137"/>
                  </a:cubicBezTo>
                  <a:cubicBezTo>
                    <a:pt x="160" y="137"/>
                    <a:pt x="162" y="137"/>
                    <a:pt x="165" y="138"/>
                  </a:cubicBezTo>
                  <a:cubicBezTo>
                    <a:pt x="165" y="138"/>
                    <a:pt x="166" y="139"/>
                    <a:pt x="168" y="139"/>
                  </a:cubicBezTo>
                  <a:cubicBezTo>
                    <a:pt x="172" y="139"/>
                    <a:pt x="174" y="137"/>
                    <a:pt x="176" y="135"/>
                  </a:cubicBezTo>
                  <a:cubicBezTo>
                    <a:pt x="176" y="135"/>
                    <a:pt x="178" y="132"/>
                    <a:pt x="172" y="128"/>
                  </a:cubicBezTo>
                  <a:cubicBezTo>
                    <a:pt x="172" y="128"/>
                    <a:pt x="162" y="123"/>
                    <a:pt x="166" y="105"/>
                  </a:cubicBezTo>
                  <a:cubicBezTo>
                    <a:pt x="166" y="105"/>
                    <a:pt x="171" y="57"/>
                    <a:pt x="134" y="34"/>
                  </a:cubicBezTo>
                  <a:cubicBezTo>
                    <a:pt x="133" y="33"/>
                    <a:pt x="96" y="10"/>
                    <a:pt x="95" y="2"/>
                  </a:cubicBezTo>
                  <a:cubicBezTo>
                    <a:pt x="95" y="2"/>
                    <a:pt x="95" y="1"/>
                    <a:pt x="94" y="0"/>
                  </a:cubicBezTo>
                  <a:cubicBezTo>
                    <a:pt x="58" y="4"/>
                    <a:pt x="58" y="4"/>
                    <a:pt x="58" y="4"/>
                  </a:cubicBezTo>
                  <a:cubicBezTo>
                    <a:pt x="54" y="12"/>
                    <a:pt x="46" y="24"/>
                    <a:pt x="35" y="37"/>
                  </a:cubicBezTo>
                  <a:cubicBezTo>
                    <a:pt x="35" y="37"/>
                    <a:pt x="0" y="78"/>
                    <a:pt x="21" y="133"/>
                  </a:cubicBezTo>
                  <a:cubicBezTo>
                    <a:pt x="21" y="134"/>
                    <a:pt x="22" y="137"/>
                    <a:pt x="15" y="148"/>
                  </a:cubicBezTo>
                  <a:cubicBezTo>
                    <a:pt x="15" y="148"/>
                    <a:pt x="14" y="151"/>
                    <a:pt x="15" y="153"/>
                  </a:cubicBezTo>
                  <a:cubicBezTo>
                    <a:pt x="16" y="155"/>
                    <a:pt x="19" y="155"/>
                    <a:pt x="24" y="153"/>
                  </a:cubicBezTo>
                  <a:cubicBezTo>
                    <a:pt x="24" y="153"/>
                    <a:pt x="28" y="151"/>
                    <a:pt x="36" y="150"/>
                  </a:cubicBezTo>
                  <a:cubicBezTo>
                    <a:pt x="36" y="150"/>
                    <a:pt x="36" y="150"/>
                    <a:pt x="36" y="150"/>
                  </a:cubicBezTo>
                  <a:cubicBezTo>
                    <a:pt x="36" y="150"/>
                    <a:pt x="36" y="150"/>
                    <a:pt x="36" y="150"/>
                  </a:cubicBezTo>
                  <a:cubicBezTo>
                    <a:pt x="36" y="150"/>
                    <a:pt x="49" y="153"/>
                    <a:pt x="68" y="153"/>
                  </a:cubicBezTo>
                  <a:cubicBezTo>
                    <a:pt x="88" y="153"/>
                    <a:pt x="119" y="150"/>
                    <a:pt x="153" y="137"/>
                  </a:cubicBezTo>
                  <a:close/>
                  <a:moveTo>
                    <a:pt x="67" y="57"/>
                  </a:moveTo>
                  <a:cubicBezTo>
                    <a:pt x="67" y="57"/>
                    <a:pt x="69" y="52"/>
                    <a:pt x="81" y="50"/>
                  </a:cubicBezTo>
                  <a:cubicBezTo>
                    <a:pt x="80" y="42"/>
                    <a:pt x="80" y="42"/>
                    <a:pt x="80" y="42"/>
                  </a:cubicBezTo>
                  <a:cubicBezTo>
                    <a:pt x="86" y="41"/>
                    <a:pt x="86" y="41"/>
                    <a:pt x="86" y="41"/>
                  </a:cubicBezTo>
                  <a:cubicBezTo>
                    <a:pt x="88" y="49"/>
                    <a:pt x="88" y="49"/>
                    <a:pt x="88" y="49"/>
                  </a:cubicBezTo>
                  <a:cubicBezTo>
                    <a:pt x="88" y="49"/>
                    <a:pt x="96" y="48"/>
                    <a:pt x="102" y="50"/>
                  </a:cubicBezTo>
                  <a:cubicBezTo>
                    <a:pt x="100" y="55"/>
                    <a:pt x="100" y="55"/>
                    <a:pt x="100" y="55"/>
                  </a:cubicBezTo>
                  <a:cubicBezTo>
                    <a:pt x="100" y="55"/>
                    <a:pt x="78" y="52"/>
                    <a:pt x="75" y="62"/>
                  </a:cubicBezTo>
                  <a:cubicBezTo>
                    <a:pt x="75" y="62"/>
                    <a:pt x="73" y="69"/>
                    <a:pt x="92" y="70"/>
                  </a:cubicBezTo>
                  <a:cubicBezTo>
                    <a:pt x="92" y="70"/>
                    <a:pt x="119" y="73"/>
                    <a:pt x="106" y="92"/>
                  </a:cubicBezTo>
                  <a:cubicBezTo>
                    <a:pt x="106" y="92"/>
                    <a:pt x="102" y="97"/>
                    <a:pt x="93" y="98"/>
                  </a:cubicBezTo>
                  <a:cubicBezTo>
                    <a:pt x="94" y="106"/>
                    <a:pt x="94" y="106"/>
                    <a:pt x="94" y="106"/>
                  </a:cubicBezTo>
                  <a:cubicBezTo>
                    <a:pt x="87" y="107"/>
                    <a:pt x="87" y="107"/>
                    <a:pt x="87" y="107"/>
                  </a:cubicBezTo>
                  <a:cubicBezTo>
                    <a:pt x="86" y="99"/>
                    <a:pt x="86" y="99"/>
                    <a:pt x="86" y="99"/>
                  </a:cubicBezTo>
                  <a:cubicBezTo>
                    <a:pt x="86" y="99"/>
                    <a:pt x="75" y="100"/>
                    <a:pt x="69" y="97"/>
                  </a:cubicBezTo>
                  <a:cubicBezTo>
                    <a:pt x="70" y="92"/>
                    <a:pt x="70" y="92"/>
                    <a:pt x="70" y="92"/>
                  </a:cubicBezTo>
                  <a:cubicBezTo>
                    <a:pt x="70" y="92"/>
                    <a:pt x="84" y="98"/>
                    <a:pt x="97" y="90"/>
                  </a:cubicBezTo>
                  <a:cubicBezTo>
                    <a:pt x="97" y="90"/>
                    <a:pt x="108" y="82"/>
                    <a:pt x="93" y="78"/>
                  </a:cubicBezTo>
                  <a:cubicBezTo>
                    <a:pt x="93" y="78"/>
                    <a:pt x="85" y="76"/>
                    <a:pt x="78" y="74"/>
                  </a:cubicBezTo>
                  <a:cubicBezTo>
                    <a:pt x="78" y="74"/>
                    <a:pt x="60" y="70"/>
                    <a:pt x="67"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69" name="Freeform 32"/>
            <p:cNvSpPr>
              <a:spLocks/>
            </p:cNvSpPr>
            <p:nvPr/>
          </p:nvSpPr>
          <p:spPr bwMode="auto">
            <a:xfrm>
              <a:off x="6433" y="2606"/>
              <a:ext cx="176" cy="108"/>
            </a:xfrm>
            <a:custGeom>
              <a:avLst/>
              <a:gdLst>
                <a:gd name="T0" fmla="*/ 21 w 74"/>
                <a:gd name="T1" fmla="*/ 45 h 45"/>
                <a:gd name="T2" fmla="*/ 60 w 74"/>
                <a:gd name="T3" fmla="*/ 44 h 45"/>
                <a:gd name="T4" fmla="*/ 74 w 74"/>
                <a:gd name="T5" fmla="*/ 15 h 45"/>
                <a:gd name="T6" fmla="*/ 38 w 74"/>
                <a:gd name="T7" fmla="*/ 14 h 45"/>
                <a:gd name="T8" fmla="*/ 23 w 74"/>
                <a:gd name="T9" fmla="*/ 8 h 45"/>
                <a:gd name="T10" fmla="*/ 6 w 74"/>
                <a:gd name="T11" fmla="*/ 17 h 45"/>
                <a:gd name="T12" fmla="*/ 21 w 74"/>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74" h="45">
                  <a:moveTo>
                    <a:pt x="21" y="45"/>
                  </a:moveTo>
                  <a:cubicBezTo>
                    <a:pt x="60" y="44"/>
                    <a:pt x="60" y="44"/>
                    <a:pt x="60" y="44"/>
                  </a:cubicBezTo>
                  <a:cubicBezTo>
                    <a:pt x="62" y="37"/>
                    <a:pt x="66" y="27"/>
                    <a:pt x="74" y="15"/>
                  </a:cubicBezTo>
                  <a:cubicBezTo>
                    <a:pt x="74" y="15"/>
                    <a:pt x="69" y="2"/>
                    <a:pt x="38" y="14"/>
                  </a:cubicBezTo>
                  <a:cubicBezTo>
                    <a:pt x="38" y="14"/>
                    <a:pt x="31" y="13"/>
                    <a:pt x="23" y="8"/>
                  </a:cubicBezTo>
                  <a:cubicBezTo>
                    <a:pt x="23" y="8"/>
                    <a:pt x="0" y="0"/>
                    <a:pt x="6" y="17"/>
                  </a:cubicBezTo>
                  <a:lnTo>
                    <a:pt x="21"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70" name="Freeform 33"/>
            <p:cNvSpPr>
              <a:spLocks noEditPoints="1"/>
            </p:cNvSpPr>
            <p:nvPr/>
          </p:nvSpPr>
          <p:spPr bwMode="auto">
            <a:xfrm>
              <a:off x="6442" y="2621"/>
              <a:ext cx="167" cy="95"/>
            </a:xfrm>
            <a:custGeom>
              <a:avLst/>
              <a:gdLst>
                <a:gd name="T0" fmla="*/ 17 w 70"/>
                <a:gd name="T1" fmla="*/ 40 h 40"/>
                <a:gd name="T2" fmla="*/ 2 w 70"/>
                <a:gd name="T3" fmla="*/ 11 h 40"/>
                <a:gd name="T4" fmla="*/ 2 w 70"/>
                <a:gd name="T5" fmla="*/ 2 h 40"/>
                <a:gd name="T6" fmla="*/ 9 w 70"/>
                <a:gd name="T7" fmla="*/ 0 h 40"/>
                <a:gd name="T8" fmla="*/ 19 w 70"/>
                <a:gd name="T9" fmla="*/ 1 h 40"/>
                <a:gd name="T10" fmla="*/ 19 w 70"/>
                <a:gd name="T11" fmla="*/ 1 h 40"/>
                <a:gd name="T12" fmla="*/ 34 w 70"/>
                <a:gd name="T13" fmla="*/ 8 h 40"/>
                <a:gd name="T14" fmla="*/ 56 w 70"/>
                <a:gd name="T15" fmla="*/ 2 h 40"/>
                <a:gd name="T16" fmla="*/ 70 w 70"/>
                <a:gd name="T17" fmla="*/ 9 h 40"/>
                <a:gd name="T18" fmla="*/ 70 w 70"/>
                <a:gd name="T19" fmla="*/ 9 h 40"/>
                <a:gd name="T20" fmla="*/ 70 w 70"/>
                <a:gd name="T21" fmla="*/ 10 h 40"/>
                <a:gd name="T22" fmla="*/ 56 w 70"/>
                <a:gd name="T23" fmla="*/ 39 h 40"/>
                <a:gd name="T24" fmla="*/ 56 w 70"/>
                <a:gd name="T25" fmla="*/ 39 h 40"/>
                <a:gd name="T26" fmla="*/ 17 w 70"/>
                <a:gd name="T27" fmla="*/ 40 h 40"/>
                <a:gd name="T28" fmla="*/ 9 w 70"/>
                <a:gd name="T29" fmla="*/ 1 h 40"/>
                <a:gd name="T30" fmla="*/ 3 w 70"/>
                <a:gd name="T31" fmla="*/ 3 h 40"/>
                <a:gd name="T32" fmla="*/ 3 w 70"/>
                <a:gd name="T33" fmla="*/ 11 h 40"/>
                <a:gd name="T34" fmla="*/ 17 w 70"/>
                <a:gd name="T35" fmla="*/ 39 h 40"/>
                <a:gd name="T36" fmla="*/ 55 w 70"/>
                <a:gd name="T37" fmla="*/ 38 h 40"/>
                <a:gd name="T38" fmla="*/ 69 w 70"/>
                <a:gd name="T39" fmla="*/ 9 h 40"/>
                <a:gd name="T40" fmla="*/ 56 w 70"/>
                <a:gd name="T41" fmla="*/ 4 h 40"/>
                <a:gd name="T42" fmla="*/ 34 w 70"/>
                <a:gd name="T43" fmla="*/ 9 h 40"/>
                <a:gd name="T44" fmla="*/ 34 w 70"/>
                <a:gd name="T45" fmla="*/ 9 h 40"/>
                <a:gd name="T46" fmla="*/ 34 w 70"/>
                <a:gd name="T47" fmla="*/ 9 h 40"/>
                <a:gd name="T48" fmla="*/ 18 w 70"/>
                <a:gd name="T49" fmla="*/ 2 h 40"/>
                <a:gd name="T50" fmla="*/ 9 w 70"/>
                <a:gd name="T51"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40">
                  <a:moveTo>
                    <a:pt x="17" y="40"/>
                  </a:moveTo>
                  <a:cubicBezTo>
                    <a:pt x="2" y="11"/>
                    <a:pt x="2" y="11"/>
                    <a:pt x="2" y="11"/>
                  </a:cubicBezTo>
                  <a:cubicBezTo>
                    <a:pt x="0" y="7"/>
                    <a:pt x="0" y="4"/>
                    <a:pt x="2" y="2"/>
                  </a:cubicBezTo>
                  <a:cubicBezTo>
                    <a:pt x="3" y="0"/>
                    <a:pt x="5" y="0"/>
                    <a:pt x="9" y="0"/>
                  </a:cubicBezTo>
                  <a:cubicBezTo>
                    <a:pt x="14" y="0"/>
                    <a:pt x="19" y="1"/>
                    <a:pt x="19" y="1"/>
                  </a:cubicBezTo>
                  <a:cubicBezTo>
                    <a:pt x="19" y="1"/>
                    <a:pt x="19" y="1"/>
                    <a:pt x="19" y="1"/>
                  </a:cubicBezTo>
                  <a:cubicBezTo>
                    <a:pt x="26" y="6"/>
                    <a:pt x="33" y="8"/>
                    <a:pt x="34" y="8"/>
                  </a:cubicBezTo>
                  <a:cubicBezTo>
                    <a:pt x="43" y="4"/>
                    <a:pt x="50" y="2"/>
                    <a:pt x="56" y="2"/>
                  </a:cubicBezTo>
                  <a:cubicBezTo>
                    <a:pt x="68" y="2"/>
                    <a:pt x="70" y="9"/>
                    <a:pt x="70" y="9"/>
                  </a:cubicBezTo>
                  <a:cubicBezTo>
                    <a:pt x="70" y="9"/>
                    <a:pt x="70" y="9"/>
                    <a:pt x="70" y="9"/>
                  </a:cubicBezTo>
                  <a:cubicBezTo>
                    <a:pt x="70" y="10"/>
                    <a:pt x="70" y="10"/>
                    <a:pt x="70" y="10"/>
                  </a:cubicBezTo>
                  <a:cubicBezTo>
                    <a:pt x="64" y="20"/>
                    <a:pt x="59" y="30"/>
                    <a:pt x="56" y="39"/>
                  </a:cubicBezTo>
                  <a:cubicBezTo>
                    <a:pt x="56" y="39"/>
                    <a:pt x="56" y="39"/>
                    <a:pt x="56" y="39"/>
                  </a:cubicBezTo>
                  <a:lnTo>
                    <a:pt x="17" y="40"/>
                  </a:lnTo>
                  <a:close/>
                  <a:moveTo>
                    <a:pt x="9" y="1"/>
                  </a:moveTo>
                  <a:cubicBezTo>
                    <a:pt x="6" y="1"/>
                    <a:pt x="4" y="1"/>
                    <a:pt x="3" y="3"/>
                  </a:cubicBezTo>
                  <a:cubicBezTo>
                    <a:pt x="1" y="4"/>
                    <a:pt x="1" y="7"/>
                    <a:pt x="3" y="11"/>
                  </a:cubicBezTo>
                  <a:cubicBezTo>
                    <a:pt x="17" y="39"/>
                    <a:pt x="17" y="39"/>
                    <a:pt x="17" y="39"/>
                  </a:cubicBezTo>
                  <a:cubicBezTo>
                    <a:pt x="55" y="38"/>
                    <a:pt x="55" y="38"/>
                    <a:pt x="55" y="38"/>
                  </a:cubicBezTo>
                  <a:cubicBezTo>
                    <a:pt x="58" y="29"/>
                    <a:pt x="63" y="19"/>
                    <a:pt x="69" y="9"/>
                  </a:cubicBezTo>
                  <a:cubicBezTo>
                    <a:pt x="69" y="8"/>
                    <a:pt x="66" y="4"/>
                    <a:pt x="56" y="4"/>
                  </a:cubicBezTo>
                  <a:cubicBezTo>
                    <a:pt x="50" y="4"/>
                    <a:pt x="43" y="5"/>
                    <a:pt x="34" y="9"/>
                  </a:cubicBezTo>
                  <a:cubicBezTo>
                    <a:pt x="34" y="9"/>
                    <a:pt x="34" y="9"/>
                    <a:pt x="34" y="9"/>
                  </a:cubicBezTo>
                  <a:cubicBezTo>
                    <a:pt x="34" y="9"/>
                    <a:pt x="34" y="9"/>
                    <a:pt x="34" y="9"/>
                  </a:cubicBezTo>
                  <a:cubicBezTo>
                    <a:pt x="33" y="9"/>
                    <a:pt x="27" y="8"/>
                    <a:pt x="18" y="2"/>
                  </a:cubicBezTo>
                  <a:cubicBezTo>
                    <a:pt x="18" y="2"/>
                    <a:pt x="13"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71" name="Freeform 34"/>
            <p:cNvSpPr>
              <a:spLocks/>
            </p:cNvSpPr>
            <p:nvPr/>
          </p:nvSpPr>
          <p:spPr bwMode="auto">
            <a:xfrm>
              <a:off x="6471" y="2721"/>
              <a:ext cx="114" cy="34"/>
            </a:xfrm>
            <a:custGeom>
              <a:avLst/>
              <a:gdLst>
                <a:gd name="T0" fmla="*/ 40 w 48"/>
                <a:gd name="T1" fmla="*/ 0 h 14"/>
                <a:gd name="T2" fmla="*/ 6 w 48"/>
                <a:gd name="T3" fmla="*/ 1 h 14"/>
                <a:gd name="T4" fmla="*/ 0 w 48"/>
                <a:gd name="T5" fmla="*/ 7 h 14"/>
                <a:gd name="T6" fmla="*/ 7 w 48"/>
                <a:gd name="T7" fmla="*/ 14 h 14"/>
                <a:gd name="T8" fmla="*/ 41 w 48"/>
                <a:gd name="T9" fmla="*/ 13 h 14"/>
                <a:gd name="T10" fmla="*/ 48 w 48"/>
                <a:gd name="T11" fmla="*/ 6 h 14"/>
                <a:gd name="T12" fmla="*/ 40 w 4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0" y="0"/>
                  </a:moveTo>
                  <a:cubicBezTo>
                    <a:pt x="6" y="1"/>
                    <a:pt x="6" y="1"/>
                    <a:pt x="6" y="1"/>
                  </a:cubicBezTo>
                  <a:cubicBezTo>
                    <a:pt x="3" y="1"/>
                    <a:pt x="0" y="4"/>
                    <a:pt x="0" y="7"/>
                  </a:cubicBezTo>
                  <a:cubicBezTo>
                    <a:pt x="0" y="11"/>
                    <a:pt x="3" y="14"/>
                    <a:pt x="7" y="14"/>
                  </a:cubicBezTo>
                  <a:cubicBezTo>
                    <a:pt x="41" y="13"/>
                    <a:pt x="41" y="13"/>
                    <a:pt x="41" y="13"/>
                  </a:cubicBezTo>
                  <a:cubicBezTo>
                    <a:pt x="45" y="12"/>
                    <a:pt x="48" y="10"/>
                    <a:pt x="48" y="6"/>
                  </a:cubicBezTo>
                  <a:cubicBezTo>
                    <a:pt x="47" y="2"/>
                    <a:pt x="44"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72" name="Freeform 35"/>
            <p:cNvSpPr>
              <a:spLocks noEditPoints="1"/>
            </p:cNvSpPr>
            <p:nvPr/>
          </p:nvSpPr>
          <p:spPr bwMode="auto">
            <a:xfrm>
              <a:off x="6468" y="2719"/>
              <a:ext cx="117" cy="36"/>
            </a:xfrm>
            <a:custGeom>
              <a:avLst/>
              <a:gdLst>
                <a:gd name="T0" fmla="*/ 8 w 49"/>
                <a:gd name="T1" fmla="*/ 15 h 15"/>
                <a:gd name="T2" fmla="*/ 0 w 49"/>
                <a:gd name="T3" fmla="*/ 8 h 15"/>
                <a:gd name="T4" fmla="*/ 2 w 49"/>
                <a:gd name="T5" fmla="*/ 3 h 15"/>
                <a:gd name="T6" fmla="*/ 7 w 49"/>
                <a:gd name="T7" fmla="*/ 1 h 15"/>
                <a:gd name="T8" fmla="*/ 42 w 49"/>
                <a:gd name="T9" fmla="*/ 0 h 15"/>
                <a:gd name="T10" fmla="*/ 49 w 49"/>
                <a:gd name="T11" fmla="*/ 7 h 15"/>
                <a:gd name="T12" fmla="*/ 42 w 49"/>
                <a:gd name="T13" fmla="*/ 14 h 15"/>
                <a:gd name="T14" fmla="*/ 8 w 49"/>
                <a:gd name="T15" fmla="*/ 15 h 15"/>
                <a:gd name="T16" fmla="*/ 42 w 49"/>
                <a:gd name="T17" fmla="*/ 1 h 15"/>
                <a:gd name="T18" fmla="*/ 41 w 49"/>
                <a:gd name="T19" fmla="*/ 1 h 15"/>
                <a:gd name="T20" fmla="*/ 7 w 49"/>
                <a:gd name="T21" fmla="*/ 2 h 15"/>
                <a:gd name="T22" fmla="*/ 3 w 49"/>
                <a:gd name="T23" fmla="*/ 4 h 15"/>
                <a:gd name="T24" fmla="*/ 1 w 49"/>
                <a:gd name="T25" fmla="*/ 8 h 15"/>
                <a:gd name="T26" fmla="*/ 8 w 49"/>
                <a:gd name="T27" fmla="*/ 14 h 15"/>
                <a:gd name="T28" fmla="*/ 8 w 49"/>
                <a:gd name="T29" fmla="*/ 14 h 15"/>
                <a:gd name="T30" fmla="*/ 42 w 49"/>
                <a:gd name="T31" fmla="*/ 13 h 15"/>
                <a:gd name="T32" fmla="*/ 48 w 49"/>
                <a:gd name="T33" fmla="*/ 7 h 15"/>
                <a:gd name="T34" fmla="*/ 42 w 49"/>
                <a:gd name="T35"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5">
                  <a:moveTo>
                    <a:pt x="8" y="15"/>
                  </a:moveTo>
                  <a:cubicBezTo>
                    <a:pt x="4" y="15"/>
                    <a:pt x="0" y="12"/>
                    <a:pt x="0" y="8"/>
                  </a:cubicBezTo>
                  <a:cubicBezTo>
                    <a:pt x="0" y="6"/>
                    <a:pt x="1" y="5"/>
                    <a:pt x="2" y="3"/>
                  </a:cubicBezTo>
                  <a:cubicBezTo>
                    <a:pt x="4" y="2"/>
                    <a:pt x="5" y="1"/>
                    <a:pt x="7" y="1"/>
                  </a:cubicBezTo>
                  <a:cubicBezTo>
                    <a:pt x="42" y="0"/>
                    <a:pt x="42" y="0"/>
                    <a:pt x="42" y="0"/>
                  </a:cubicBezTo>
                  <a:cubicBezTo>
                    <a:pt x="46" y="0"/>
                    <a:pt x="49" y="3"/>
                    <a:pt x="49" y="7"/>
                  </a:cubicBezTo>
                  <a:cubicBezTo>
                    <a:pt x="49" y="11"/>
                    <a:pt x="46" y="14"/>
                    <a:pt x="42" y="14"/>
                  </a:cubicBezTo>
                  <a:lnTo>
                    <a:pt x="8" y="15"/>
                  </a:lnTo>
                  <a:close/>
                  <a:moveTo>
                    <a:pt x="42" y="1"/>
                  </a:moveTo>
                  <a:cubicBezTo>
                    <a:pt x="41" y="1"/>
                    <a:pt x="41" y="1"/>
                    <a:pt x="41" y="1"/>
                  </a:cubicBezTo>
                  <a:cubicBezTo>
                    <a:pt x="7" y="2"/>
                    <a:pt x="7" y="2"/>
                    <a:pt x="7" y="2"/>
                  </a:cubicBezTo>
                  <a:cubicBezTo>
                    <a:pt x="6" y="2"/>
                    <a:pt x="4" y="3"/>
                    <a:pt x="3" y="4"/>
                  </a:cubicBezTo>
                  <a:cubicBezTo>
                    <a:pt x="2" y="5"/>
                    <a:pt x="1" y="7"/>
                    <a:pt x="1" y="8"/>
                  </a:cubicBezTo>
                  <a:cubicBezTo>
                    <a:pt x="1" y="12"/>
                    <a:pt x="4" y="14"/>
                    <a:pt x="8" y="14"/>
                  </a:cubicBezTo>
                  <a:cubicBezTo>
                    <a:pt x="8" y="14"/>
                    <a:pt x="8" y="14"/>
                    <a:pt x="8" y="14"/>
                  </a:cubicBezTo>
                  <a:cubicBezTo>
                    <a:pt x="42" y="13"/>
                    <a:pt x="42" y="13"/>
                    <a:pt x="42" y="13"/>
                  </a:cubicBezTo>
                  <a:cubicBezTo>
                    <a:pt x="45" y="13"/>
                    <a:pt x="48" y="10"/>
                    <a:pt x="48" y="7"/>
                  </a:cubicBezTo>
                  <a:cubicBezTo>
                    <a:pt x="48" y="4"/>
                    <a:pt x="45" y="1"/>
                    <a:pt x="4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73" name="Freeform 36"/>
            <p:cNvSpPr>
              <a:spLocks noEditPoints="1"/>
            </p:cNvSpPr>
            <p:nvPr/>
          </p:nvSpPr>
          <p:spPr bwMode="auto">
            <a:xfrm>
              <a:off x="6335" y="2762"/>
              <a:ext cx="402" cy="354"/>
            </a:xfrm>
            <a:custGeom>
              <a:avLst/>
              <a:gdLst>
                <a:gd name="T0" fmla="*/ 163 w 169"/>
                <a:gd name="T1" fmla="*/ 131 h 148"/>
                <a:gd name="T2" fmla="*/ 159 w 169"/>
                <a:gd name="T3" fmla="*/ 108 h 148"/>
                <a:gd name="T4" fmla="*/ 135 w 169"/>
                <a:gd name="T5" fmla="*/ 36 h 148"/>
                <a:gd name="T6" fmla="*/ 99 w 169"/>
                <a:gd name="T7" fmla="*/ 2 h 148"/>
                <a:gd name="T8" fmla="*/ 99 w 169"/>
                <a:gd name="T9" fmla="*/ 0 h 148"/>
                <a:gd name="T10" fmla="*/ 63 w 169"/>
                <a:gd name="T11" fmla="*/ 1 h 148"/>
                <a:gd name="T12" fmla="*/ 38 w 169"/>
                <a:gd name="T13" fmla="*/ 31 h 148"/>
                <a:gd name="T14" fmla="*/ 15 w 169"/>
                <a:gd name="T15" fmla="*/ 124 h 148"/>
                <a:gd name="T16" fmla="*/ 8 w 169"/>
                <a:gd name="T17" fmla="*/ 139 h 148"/>
                <a:gd name="T18" fmla="*/ 8 w 169"/>
                <a:gd name="T19" fmla="*/ 139 h 148"/>
                <a:gd name="T20" fmla="*/ 7 w 169"/>
                <a:gd name="T21" fmla="*/ 143 h 148"/>
                <a:gd name="T22" fmla="*/ 16 w 169"/>
                <a:gd name="T23" fmla="*/ 144 h 148"/>
                <a:gd name="T24" fmla="*/ 28 w 169"/>
                <a:gd name="T25" fmla="*/ 142 h 148"/>
                <a:gd name="T26" fmla="*/ 28 w 169"/>
                <a:gd name="T27" fmla="*/ 142 h 148"/>
                <a:gd name="T28" fmla="*/ 29 w 169"/>
                <a:gd name="T29" fmla="*/ 142 h 148"/>
                <a:gd name="T30" fmla="*/ 78 w 169"/>
                <a:gd name="T31" fmla="*/ 148 h 148"/>
                <a:gd name="T32" fmla="*/ 143 w 169"/>
                <a:gd name="T33" fmla="*/ 139 h 148"/>
                <a:gd name="T34" fmla="*/ 155 w 169"/>
                <a:gd name="T35" fmla="*/ 141 h 148"/>
                <a:gd name="T36" fmla="*/ 159 w 169"/>
                <a:gd name="T37" fmla="*/ 142 h 148"/>
                <a:gd name="T38" fmla="*/ 167 w 169"/>
                <a:gd name="T39" fmla="*/ 138 h 148"/>
                <a:gd name="T40" fmla="*/ 163 w 169"/>
                <a:gd name="T41" fmla="*/ 131 h 148"/>
                <a:gd name="T42" fmla="*/ 107 w 169"/>
                <a:gd name="T43" fmla="*/ 101 h 148"/>
                <a:gd name="T44" fmla="*/ 56 w 169"/>
                <a:gd name="T45" fmla="*/ 100 h 148"/>
                <a:gd name="T46" fmla="*/ 56 w 169"/>
                <a:gd name="T47" fmla="*/ 96 h 148"/>
                <a:gd name="T48" fmla="*/ 70 w 169"/>
                <a:gd name="T49" fmla="*/ 79 h 148"/>
                <a:gd name="T50" fmla="*/ 70 w 169"/>
                <a:gd name="T51" fmla="*/ 73 h 148"/>
                <a:gd name="T52" fmla="*/ 57 w 169"/>
                <a:gd name="T53" fmla="*/ 73 h 148"/>
                <a:gd name="T54" fmla="*/ 57 w 169"/>
                <a:gd name="T55" fmla="*/ 67 h 148"/>
                <a:gd name="T56" fmla="*/ 68 w 169"/>
                <a:gd name="T57" fmla="*/ 67 h 148"/>
                <a:gd name="T58" fmla="*/ 67 w 169"/>
                <a:gd name="T59" fmla="*/ 57 h 148"/>
                <a:gd name="T60" fmla="*/ 91 w 169"/>
                <a:gd name="T61" fmla="*/ 39 h 148"/>
                <a:gd name="T62" fmla="*/ 104 w 169"/>
                <a:gd name="T63" fmla="*/ 41 h 148"/>
                <a:gd name="T64" fmla="*/ 102 w 169"/>
                <a:gd name="T65" fmla="*/ 47 h 148"/>
                <a:gd name="T66" fmla="*/ 91 w 169"/>
                <a:gd name="T67" fmla="*/ 45 h 148"/>
                <a:gd name="T68" fmla="*/ 77 w 169"/>
                <a:gd name="T69" fmla="*/ 57 h 148"/>
                <a:gd name="T70" fmla="*/ 79 w 169"/>
                <a:gd name="T71" fmla="*/ 67 h 148"/>
                <a:gd name="T72" fmla="*/ 97 w 169"/>
                <a:gd name="T73" fmla="*/ 67 h 148"/>
                <a:gd name="T74" fmla="*/ 96 w 169"/>
                <a:gd name="T75" fmla="*/ 73 h 148"/>
                <a:gd name="T76" fmla="*/ 80 w 169"/>
                <a:gd name="T77" fmla="*/ 73 h 148"/>
                <a:gd name="T78" fmla="*/ 79 w 169"/>
                <a:gd name="T79" fmla="*/ 83 h 148"/>
                <a:gd name="T80" fmla="*/ 71 w 169"/>
                <a:gd name="T81" fmla="*/ 93 h 148"/>
                <a:gd name="T82" fmla="*/ 71 w 169"/>
                <a:gd name="T83" fmla="*/ 94 h 148"/>
                <a:gd name="T84" fmla="*/ 107 w 169"/>
                <a:gd name="T85" fmla="*/ 94 h 148"/>
                <a:gd name="T86" fmla="*/ 107 w 169"/>
                <a:gd name="T87" fmla="*/ 10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8">
                  <a:moveTo>
                    <a:pt x="163" y="131"/>
                  </a:moveTo>
                  <a:cubicBezTo>
                    <a:pt x="163" y="131"/>
                    <a:pt x="154" y="125"/>
                    <a:pt x="159" y="108"/>
                  </a:cubicBezTo>
                  <a:cubicBezTo>
                    <a:pt x="159" y="108"/>
                    <a:pt x="168" y="62"/>
                    <a:pt x="135" y="36"/>
                  </a:cubicBezTo>
                  <a:cubicBezTo>
                    <a:pt x="133" y="35"/>
                    <a:pt x="100" y="10"/>
                    <a:pt x="99" y="2"/>
                  </a:cubicBezTo>
                  <a:cubicBezTo>
                    <a:pt x="99" y="2"/>
                    <a:pt x="99" y="1"/>
                    <a:pt x="99" y="0"/>
                  </a:cubicBezTo>
                  <a:cubicBezTo>
                    <a:pt x="63" y="1"/>
                    <a:pt x="63" y="1"/>
                    <a:pt x="63" y="1"/>
                  </a:cubicBezTo>
                  <a:cubicBezTo>
                    <a:pt x="58" y="9"/>
                    <a:pt x="50" y="19"/>
                    <a:pt x="38" y="31"/>
                  </a:cubicBezTo>
                  <a:cubicBezTo>
                    <a:pt x="37" y="32"/>
                    <a:pt x="0" y="69"/>
                    <a:pt x="15" y="124"/>
                  </a:cubicBezTo>
                  <a:cubicBezTo>
                    <a:pt x="15" y="125"/>
                    <a:pt x="16" y="128"/>
                    <a:pt x="8" y="139"/>
                  </a:cubicBezTo>
                  <a:cubicBezTo>
                    <a:pt x="8" y="139"/>
                    <a:pt x="8" y="139"/>
                    <a:pt x="8" y="139"/>
                  </a:cubicBezTo>
                  <a:cubicBezTo>
                    <a:pt x="8" y="139"/>
                    <a:pt x="6" y="142"/>
                    <a:pt x="7" y="143"/>
                  </a:cubicBezTo>
                  <a:cubicBezTo>
                    <a:pt x="9" y="145"/>
                    <a:pt x="12" y="145"/>
                    <a:pt x="16" y="144"/>
                  </a:cubicBezTo>
                  <a:cubicBezTo>
                    <a:pt x="16" y="144"/>
                    <a:pt x="21" y="143"/>
                    <a:pt x="28" y="142"/>
                  </a:cubicBezTo>
                  <a:cubicBezTo>
                    <a:pt x="28" y="142"/>
                    <a:pt x="28" y="142"/>
                    <a:pt x="28" y="142"/>
                  </a:cubicBezTo>
                  <a:cubicBezTo>
                    <a:pt x="29" y="142"/>
                    <a:pt x="29" y="142"/>
                    <a:pt x="29" y="142"/>
                  </a:cubicBezTo>
                  <a:cubicBezTo>
                    <a:pt x="29" y="142"/>
                    <a:pt x="48" y="148"/>
                    <a:pt x="78" y="148"/>
                  </a:cubicBezTo>
                  <a:cubicBezTo>
                    <a:pt x="100" y="148"/>
                    <a:pt x="122" y="145"/>
                    <a:pt x="143" y="139"/>
                  </a:cubicBezTo>
                  <a:cubicBezTo>
                    <a:pt x="143" y="139"/>
                    <a:pt x="149" y="138"/>
                    <a:pt x="155" y="141"/>
                  </a:cubicBezTo>
                  <a:cubicBezTo>
                    <a:pt x="155" y="141"/>
                    <a:pt x="157" y="142"/>
                    <a:pt x="159" y="142"/>
                  </a:cubicBezTo>
                  <a:cubicBezTo>
                    <a:pt x="162" y="142"/>
                    <a:pt x="165" y="140"/>
                    <a:pt x="167" y="138"/>
                  </a:cubicBezTo>
                  <a:cubicBezTo>
                    <a:pt x="167" y="138"/>
                    <a:pt x="169" y="135"/>
                    <a:pt x="163" y="131"/>
                  </a:cubicBezTo>
                  <a:close/>
                  <a:moveTo>
                    <a:pt x="107" y="101"/>
                  </a:moveTo>
                  <a:cubicBezTo>
                    <a:pt x="56" y="100"/>
                    <a:pt x="56" y="100"/>
                    <a:pt x="56" y="100"/>
                  </a:cubicBezTo>
                  <a:cubicBezTo>
                    <a:pt x="56" y="96"/>
                    <a:pt x="56" y="96"/>
                    <a:pt x="56" y="96"/>
                  </a:cubicBezTo>
                  <a:cubicBezTo>
                    <a:pt x="64" y="93"/>
                    <a:pt x="70" y="86"/>
                    <a:pt x="70" y="79"/>
                  </a:cubicBezTo>
                  <a:cubicBezTo>
                    <a:pt x="70" y="77"/>
                    <a:pt x="70" y="75"/>
                    <a:pt x="70" y="73"/>
                  </a:cubicBezTo>
                  <a:cubicBezTo>
                    <a:pt x="57" y="73"/>
                    <a:pt x="57" y="73"/>
                    <a:pt x="57" y="73"/>
                  </a:cubicBezTo>
                  <a:cubicBezTo>
                    <a:pt x="57" y="67"/>
                    <a:pt x="57" y="67"/>
                    <a:pt x="57" y="67"/>
                  </a:cubicBezTo>
                  <a:cubicBezTo>
                    <a:pt x="68" y="67"/>
                    <a:pt x="68" y="67"/>
                    <a:pt x="68" y="67"/>
                  </a:cubicBezTo>
                  <a:cubicBezTo>
                    <a:pt x="68" y="64"/>
                    <a:pt x="67" y="61"/>
                    <a:pt x="67" y="57"/>
                  </a:cubicBezTo>
                  <a:cubicBezTo>
                    <a:pt x="67" y="46"/>
                    <a:pt x="77" y="39"/>
                    <a:pt x="91" y="39"/>
                  </a:cubicBezTo>
                  <a:cubicBezTo>
                    <a:pt x="97" y="39"/>
                    <a:pt x="102" y="40"/>
                    <a:pt x="104" y="41"/>
                  </a:cubicBezTo>
                  <a:cubicBezTo>
                    <a:pt x="102" y="47"/>
                    <a:pt x="102" y="47"/>
                    <a:pt x="102" y="47"/>
                  </a:cubicBezTo>
                  <a:cubicBezTo>
                    <a:pt x="100" y="46"/>
                    <a:pt x="96" y="45"/>
                    <a:pt x="91" y="45"/>
                  </a:cubicBezTo>
                  <a:cubicBezTo>
                    <a:pt x="81" y="45"/>
                    <a:pt x="77" y="50"/>
                    <a:pt x="77" y="57"/>
                  </a:cubicBezTo>
                  <a:cubicBezTo>
                    <a:pt x="77" y="61"/>
                    <a:pt x="78" y="64"/>
                    <a:pt x="79" y="67"/>
                  </a:cubicBezTo>
                  <a:cubicBezTo>
                    <a:pt x="97" y="67"/>
                    <a:pt x="97" y="67"/>
                    <a:pt x="97" y="67"/>
                  </a:cubicBezTo>
                  <a:cubicBezTo>
                    <a:pt x="96" y="73"/>
                    <a:pt x="96" y="73"/>
                    <a:pt x="96" y="73"/>
                  </a:cubicBezTo>
                  <a:cubicBezTo>
                    <a:pt x="80" y="73"/>
                    <a:pt x="80" y="73"/>
                    <a:pt x="80" y="73"/>
                  </a:cubicBezTo>
                  <a:cubicBezTo>
                    <a:pt x="80" y="76"/>
                    <a:pt x="80" y="80"/>
                    <a:pt x="79" y="83"/>
                  </a:cubicBezTo>
                  <a:cubicBezTo>
                    <a:pt x="78" y="87"/>
                    <a:pt x="75" y="91"/>
                    <a:pt x="71" y="93"/>
                  </a:cubicBezTo>
                  <a:cubicBezTo>
                    <a:pt x="71" y="94"/>
                    <a:pt x="71" y="94"/>
                    <a:pt x="71" y="94"/>
                  </a:cubicBezTo>
                  <a:cubicBezTo>
                    <a:pt x="107" y="94"/>
                    <a:pt x="107" y="94"/>
                    <a:pt x="107" y="94"/>
                  </a:cubicBezTo>
                  <a:lnTo>
                    <a:pt x="10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74" name="Freeform 37"/>
            <p:cNvSpPr>
              <a:spLocks/>
            </p:cNvSpPr>
            <p:nvPr/>
          </p:nvSpPr>
          <p:spPr bwMode="auto">
            <a:xfrm>
              <a:off x="6147" y="2633"/>
              <a:ext cx="129" cy="81"/>
            </a:xfrm>
            <a:custGeom>
              <a:avLst/>
              <a:gdLst>
                <a:gd name="T0" fmla="*/ 14 w 54"/>
                <a:gd name="T1" fmla="*/ 34 h 34"/>
                <a:gd name="T2" fmla="*/ 43 w 54"/>
                <a:gd name="T3" fmla="*/ 34 h 34"/>
                <a:gd name="T4" fmla="*/ 54 w 54"/>
                <a:gd name="T5" fmla="*/ 13 h 34"/>
                <a:gd name="T6" fmla="*/ 28 w 54"/>
                <a:gd name="T7" fmla="*/ 12 h 34"/>
                <a:gd name="T8" fmla="*/ 16 w 54"/>
                <a:gd name="T9" fmla="*/ 6 h 34"/>
                <a:gd name="T10" fmla="*/ 4 w 54"/>
                <a:gd name="T11" fmla="*/ 13 h 34"/>
                <a:gd name="T12" fmla="*/ 14 w 5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54" h="34">
                  <a:moveTo>
                    <a:pt x="14" y="34"/>
                  </a:moveTo>
                  <a:cubicBezTo>
                    <a:pt x="43" y="34"/>
                    <a:pt x="43" y="34"/>
                    <a:pt x="43" y="34"/>
                  </a:cubicBezTo>
                  <a:cubicBezTo>
                    <a:pt x="45" y="29"/>
                    <a:pt x="48" y="22"/>
                    <a:pt x="54" y="13"/>
                  </a:cubicBezTo>
                  <a:cubicBezTo>
                    <a:pt x="54" y="13"/>
                    <a:pt x="51" y="3"/>
                    <a:pt x="28" y="12"/>
                  </a:cubicBezTo>
                  <a:cubicBezTo>
                    <a:pt x="28" y="12"/>
                    <a:pt x="22" y="11"/>
                    <a:pt x="16" y="6"/>
                  </a:cubicBezTo>
                  <a:cubicBezTo>
                    <a:pt x="16" y="6"/>
                    <a:pt x="0" y="0"/>
                    <a:pt x="4" y="13"/>
                  </a:cubicBezTo>
                  <a:lnTo>
                    <a:pt x="14"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75" name="Freeform 38"/>
            <p:cNvSpPr>
              <a:spLocks noEditPoints="1"/>
            </p:cNvSpPr>
            <p:nvPr/>
          </p:nvSpPr>
          <p:spPr bwMode="auto">
            <a:xfrm>
              <a:off x="6152" y="2642"/>
              <a:ext cx="126" cy="74"/>
            </a:xfrm>
            <a:custGeom>
              <a:avLst/>
              <a:gdLst>
                <a:gd name="T0" fmla="*/ 12 w 53"/>
                <a:gd name="T1" fmla="*/ 31 h 31"/>
                <a:gd name="T2" fmla="*/ 1 w 53"/>
                <a:gd name="T3" fmla="*/ 9 h 31"/>
                <a:gd name="T4" fmla="*/ 2 w 53"/>
                <a:gd name="T5" fmla="*/ 2 h 31"/>
                <a:gd name="T6" fmla="*/ 7 w 53"/>
                <a:gd name="T7" fmla="*/ 0 h 31"/>
                <a:gd name="T8" fmla="*/ 15 w 53"/>
                <a:gd name="T9" fmla="*/ 2 h 31"/>
                <a:gd name="T10" fmla="*/ 15 w 53"/>
                <a:gd name="T11" fmla="*/ 2 h 31"/>
                <a:gd name="T12" fmla="*/ 25 w 53"/>
                <a:gd name="T13" fmla="*/ 7 h 31"/>
                <a:gd name="T14" fmla="*/ 42 w 53"/>
                <a:gd name="T15" fmla="*/ 3 h 31"/>
                <a:gd name="T16" fmla="*/ 53 w 53"/>
                <a:gd name="T17" fmla="*/ 9 h 31"/>
                <a:gd name="T18" fmla="*/ 53 w 53"/>
                <a:gd name="T19" fmla="*/ 9 h 31"/>
                <a:gd name="T20" fmla="*/ 53 w 53"/>
                <a:gd name="T21" fmla="*/ 9 h 31"/>
                <a:gd name="T22" fmla="*/ 42 w 53"/>
                <a:gd name="T23" fmla="*/ 31 h 31"/>
                <a:gd name="T24" fmla="*/ 42 w 53"/>
                <a:gd name="T25" fmla="*/ 31 h 31"/>
                <a:gd name="T26" fmla="*/ 12 w 53"/>
                <a:gd name="T27" fmla="*/ 31 h 31"/>
                <a:gd name="T28" fmla="*/ 7 w 53"/>
                <a:gd name="T29" fmla="*/ 1 h 31"/>
                <a:gd name="T30" fmla="*/ 2 w 53"/>
                <a:gd name="T31" fmla="*/ 3 h 31"/>
                <a:gd name="T32" fmla="*/ 2 w 53"/>
                <a:gd name="T33" fmla="*/ 9 h 31"/>
                <a:gd name="T34" fmla="*/ 13 w 53"/>
                <a:gd name="T35" fmla="*/ 30 h 31"/>
                <a:gd name="T36" fmla="*/ 41 w 53"/>
                <a:gd name="T37" fmla="*/ 30 h 31"/>
                <a:gd name="T38" fmla="*/ 52 w 53"/>
                <a:gd name="T39" fmla="*/ 9 h 31"/>
                <a:gd name="T40" fmla="*/ 42 w 53"/>
                <a:gd name="T41" fmla="*/ 4 h 31"/>
                <a:gd name="T42" fmla="*/ 26 w 53"/>
                <a:gd name="T43" fmla="*/ 8 h 31"/>
                <a:gd name="T44" fmla="*/ 26 w 53"/>
                <a:gd name="T45" fmla="*/ 8 h 31"/>
                <a:gd name="T46" fmla="*/ 25 w 53"/>
                <a:gd name="T47" fmla="*/ 8 h 31"/>
                <a:gd name="T48" fmla="*/ 14 w 53"/>
                <a:gd name="T49" fmla="*/ 3 h 31"/>
                <a:gd name="T50" fmla="*/ 7 w 53"/>
                <a:gd name="T51"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 h="31">
                  <a:moveTo>
                    <a:pt x="12" y="31"/>
                  </a:moveTo>
                  <a:cubicBezTo>
                    <a:pt x="1" y="9"/>
                    <a:pt x="1" y="9"/>
                    <a:pt x="1" y="9"/>
                  </a:cubicBezTo>
                  <a:cubicBezTo>
                    <a:pt x="0" y="6"/>
                    <a:pt x="0" y="4"/>
                    <a:pt x="2" y="2"/>
                  </a:cubicBezTo>
                  <a:cubicBezTo>
                    <a:pt x="3" y="1"/>
                    <a:pt x="4" y="0"/>
                    <a:pt x="7" y="0"/>
                  </a:cubicBezTo>
                  <a:cubicBezTo>
                    <a:pt x="10" y="0"/>
                    <a:pt x="14" y="2"/>
                    <a:pt x="15" y="2"/>
                  </a:cubicBezTo>
                  <a:cubicBezTo>
                    <a:pt x="15" y="2"/>
                    <a:pt x="15" y="2"/>
                    <a:pt x="15" y="2"/>
                  </a:cubicBezTo>
                  <a:cubicBezTo>
                    <a:pt x="20" y="6"/>
                    <a:pt x="25" y="7"/>
                    <a:pt x="25" y="7"/>
                  </a:cubicBezTo>
                  <a:cubicBezTo>
                    <a:pt x="32" y="5"/>
                    <a:pt x="37" y="3"/>
                    <a:pt x="42" y="3"/>
                  </a:cubicBezTo>
                  <a:cubicBezTo>
                    <a:pt x="51" y="3"/>
                    <a:pt x="53" y="9"/>
                    <a:pt x="53" y="9"/>
                  </a:cubicBezTo>
                  <a:cubicBezTo>
                    <a:pt x="53" y="9"/>
                    <a:pt x="53" y="9"/>
                    <a:pt x="53" y="9"/>
                  </a:cubicBezTo>
                  <a:cubicBezTo>
                    <a:pt x="53" y="9"/>
                    <a:pt x="53" y="9"/>
                    <a:pt x="53" y="9"/>
                  </a:cubicBezTo>
                  <a:cubicBezTo>
                    <a:pt x="48" y="17"/>
                    <a:pt x="44" y="24"/>
                    <a:pt x="42" y="31"/>
                  </a:cubicBezTo>
                  <a:cubicBezTo>
                    <a:pt x="42" y="31"/>
                    <a:pt x="42" y="31"/>
                    <a:pt x="42" y="31"/>
                  </a:cubicBezTo>
                  <a:lnTo>
                    <a:pt x="12" y="31"/>
                  </a:lnTo>
                  <a:close/>
                  <a:moveTo>
                    <a:pt x="7" y="1"/>
                  </a:moveTo>
                  <a:cubicBezTo>
                    <a:pt x="5" y="1"/>
                    <a:pt x="3" y="2"/>
                    <a:pt x="2" y="3"/>
                  </a:cubicBezTo>
                  <a:cubicBezTo>
                    <a:pt x="1" y="4"/>
                    <a:pt x="1" y="6"/>
                    <a:pt x="2" y="9"/>
                  </a:cubicBezTo>
                  <a:cubicBezTo>
                    <a:pt x="13" y="30"/>
                    <a:pt x="13" y="30"/>
                    <a:pt x="13" y="30"/>
                  </a:cubicBezTo>
                  <a:cubicBezTo>
                    <a:pt x="41" y="30"/>
                    <a:pt x="41" y="30"/>
                    <a:pt x="41" y="30"/>
                  </a:cubicBezTo>
                  <a:cubicBezTo>
                    <a:pt x="43" y="23"/>
                    <a:pt x="47" y="16"/>
                    <a:pt x="52" y="9"/>
                  </a:cubicBezTo>
                  <a:cubicBezTo>
                    <a:pt x="51" y="8"/>
                    <a:pt x="49" y="4"/>
                    <a:pt x="42" y="4"/>
                  </a:cubicBezTo>
                  <a:cubicBezTo>
                    <a:pt x="37" y="4"/>
                    <a:pt x="32" y="6"/>
                    <a:pt x="26" y="8"/>
                  </a:cubicBezTo>
                  <a:cubicBezTo>
                    <a:pt x="26" y="8"/>
                    <a:pt x="26" y="8"/>
                    <a:pt x="26" y="8"/>
                  </a:cubicBezTo>
                  <a:cubicBezTo>
                    <a:pt x="25" y="8"/>
                    <a:pt x="25" y="8"/>
                    <a:pt x="25" y="8"/>
                  </a:cubicBezTo>
                  <a:cubicBezTo>
                    <a:pt x="25" y="8"/>
                    <a:pt x="20" y="7"/>
                    <a:pt x="14" y="3"/>
                  </a:cubicBezTo>
                  <a:cubicBezTo>
                    <a:pt x="14" y="3"/>
                    <a:pt x="10" y="1"/>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76" name="Freeform 39"/>
            <p:cNvSpPr>
              <a:spLocks/>
            </p:cNvSpPr>
            <p:nvPr/>
          </p:nvSpPr>
          <p:spPr bwMode="auto">
            <a:xfrm>
              <a:off x="6171" y="2721"/>
              <a:ext cx="86" cy="24"/>
            </a:xfrm>
            <a:custGeom>
              <a:avLst/>
              <a:gdLst>
                <a:gd name="T0" fmla="*/ 31 w 36"/>
                <a:gd name="T1" fmla="*/ 0 h 10"/>
                <a:gd name="T2" fmla="*/ 5 w 36"/>
                <a:gd name="T3" fmla="*/ 0 h 10"/>
                <a:gd name="T4" fmla="*/ 0 w 36"/>
                <a:gd name="T5" fmla="*/ 5 h 10"/>
                <a:gd name="T6" fmla="*/ 5 w 36"/>
                <a:gd name="T7" fmla="*/ 10 h 10"/>
                <a:gd name="T8" fmla="*/ 31 w 36"/>
                <a:gd name="T9" fmla="*/ 10 h 10"/>
                <a:gd name="T10" fmla="*/ 36 w 36"/>
                <a:gd name="T11" fmla="*/ 5 h 10"/>
                <a:gd name="T12" fmla="*/ 31 w 3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6" h="10">
                  <a:moveTo>
                    <a:pt x="31" y="0"/>
                  </a:moveTo>
                  <a:cubicBezTo>
                    <a:pt x="5" y="0"/>
                    <a:pt x="5" y="0"/>
                    <a:pt x="5" y="0"/>
                  </a:cubicBezTo>
                  <a:cubicBezTo>
                    <a:pt x="2" y="0"/>
                    <a:pt x="0" y="2"/>
                    <a:pt x="0" y="5"/>
                  </a:cubicBezTo>
                  <a:cubicBezTo>
                    <a:pt x="0" y="7"/>
                    <a:pt x="2" y="10"/>
                    <a:pt x="5" y="10"/>
                  </a:cubicBezTo>
                  <a:cubicBezTo>
                    <a:pt x="31" y="10"/>
                    <a:pt x="31" y="10"/>
                    <a:pt x="31" y="10"/>
                  </a:cubicBezTo>
                  <a:cubicBezTo>
                    <a:pt x="34" y="10"/>
                    <a:pt x="36" y="7"/>
                    <a:pt x="36" y="5"/>
                  </a:cubicBezTo>
                  <a:cubicBezTo>
                    <a:pt x="36" y="2"/>
                    <a:pt x="34" y="0"/>
                    <a:pt x="3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77" name="Freeform 40"/>
            <p:cNvSpPr>
              <a:spLocks noEditPoints="1"/>
            </p:cNvSpPr>
            <p:nvPr/>
          </p:nvSpPr>
          <p:spPr bwMode="auto">
            <a:xfrm>
              <a:off x="6171" y="2719"/>
              <a:ext cx="86" cy="26"/>
            </a:xfrm>
            <a:custGeom>
              <a:avLst/>
              <a:gdLst>
                <a:gd name="T0" fmla="*/ 5 w 36"/>
                <a:gd name="T1" fmla="*/ 11 h 11"/>
                <a:gd name="T2" fmla="*/ 0 w 36"/>
                <a:gd name="T3" fmla="*/ 6 h 11"/>
                <a:gd name="T4" fmla="*/ 1 w 36"/>
                <a:gd name="T5" fmla="*/ 2 h 11"/>
                <a:gd name="T6" fmla="*/ 5 w 36"/>
                <a:gd name="T7" fmla="*/ 0 h 11"/>
                <a:gd name="T8" fmla="*/ 31 w 36"/>
                <a:gd name="T9" fmla="*/ 0 h 11"/>
                <a:gd name="T10" fmla="*/ 36 w 36"/>
                <a:gd name="T11" fmla="*/ 6 h 11"/>
                <a:gd name="T12" fmla="*/ 31 w 36"/>
                <a:gd name="T13" fmla="*/ 11 h 11"/>
                <a:gd name="T14" fmla="*/ 5 w 36"/>
                <a:gd name="T15" fmla="*/ 11 h 11"/>
                <a:gd name="T16" fmla="*/ 31 w 36"/>
                <a:gd name="T17" fmla="*/ 1 h 11"/>
                <a:gd name="T18" fmla="*/ 5 w 36"/>
                <a:gd name="T19" fmla="*/ 1 h 11"/>
                <a:gd name="T20" fmla="*/ 2 w 36"/>
                <a:gd name="T21" fmla="*/ 3 h 11"/>
                <a:gd name="T22" fmla="*/ 1 w 36"/>
                <a:gd name="T23" fmla="*/ 6 h 11"/>
                <a:gd name="T24" fmla="*/ 5 w 36"/>
                <a:gd name="T25" fmla="*/ 10 h 11"/>
                <a:gd name="T26" fmla="*/ 5 w 36"/>
                <a:gd name="T27" fmla="*/ 11 h 11"/>
                <a:gd name="T28" fmla="*/ 5 w 36"/>
                <a:gd name="T29" fmla="*/ 10 h 11"/>
                <a:gd name="T30" fmla="*/ 31 w 36"/>
                <a:gd name="T31" fmla="*/ 10 h 11"/>
                <a:gd name="T32" fmla="*/ 35 w 36"/>
                <a:gd name="T33" fmla="*/ 6 h 11"/>
                <a:gd name="T34" fmla="*/ 31 w 36"/>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11">
                  <a:moveTo>
                    <a:pt x="5" y="11"/>
                  </a:moveTo>
                  <a:cubicBezTo>
                    <a:pt x="2" y="11"/>
                    <a:pt x="0" y="9"/>
                    <a:pt x="0" y="6"/>
                  </a:cubicBezTo>
                  <a:cubicBezTo>
                    <a:pt x="0" y="4"/>
                    <a:pt x="0" y="3"/>
                    <a:pt x="1" y="2"/>
                  </a:cubicBezTo>
                  <a:cubicBezTo>
                    <a:pt x="2" y="1"/>
                    <a:pt x="4" y="0"/>
                    <a:pt x="5" y="0"/>
                  </a:cubicBezTo>
                  <a:cubicBezTo>
                    <a:pt x="31" y="0"/>
                    <a:pt x="31" y="0"/>
                    <a:pt x="31" y="0"/>
                  </a:cubicBezTo>
                  <a:cubicBezTo>
                    <a:pt x="34" y="0"/>
                    <a:pt x="36" y="3"/>
                    <a:pt x="36" y="6"/>
                  </a:cubicBezTo>
                  <a:cubicBezTo>
                    <a:pt x="36" y="9"/>
                    <a:pt x="34" y="11"/>
                    <a:pt x="31" y="11"/>
                  </a:cubicBezTo>
                  <a:lnTo>
                    <a:pt x="5" y="11"/>
                  </a:lnTo>
                  <a:close/>
                  <a:moveTo>
                    <a:pt x="31" y="1"/>
                  </a:moveTo>
                  <a:cubicBezTo>
                    <a:pt x="5" y="1"/>
                    <a:pt x="5" y="1"/>
                    <a:pt x="5" y="1"/>
                  </a:cubicBezTo>
                  <a:cubicBezTo>
                    <a:pt x="4" y="1"/>
                    <a:pt x="3" y="2"/>
                    <a:pt x="2" y="3"/>
                  </a:cubicBezTo>
                  <a:cubicBezTo>
                    <a:pt x="1" y="3"/>
                    <a:pt x="1" y="5"/>
                    <a:pt x="1" y="6"/>
                  </a:cubicBezTo>
                  <a:cubicBezTo>
                    <a:pt x="1" y="8"/>
                    <a:pt x="3" y="10"/>
                    <a:pt x="5" y="10"/>
                  </a:cubicBezTo>
                  <a:cubicBezTo>
                    <a:pt x="5" y="11"/>
                    <a:pt x="5" y="11"/>
                    <a:pt x="5" y="11"/>
                  </a:cubicBezTo>
                  <a:cubicBezTo>
                    <a:pt x="5" y="10"/>
                    <a:pt x="5" y="10"/>
                    <a:pt x="5" y="10"/>
                  </a:cubicBezTo>
                  <a:cubicBezTo>
                    <a:pt x="31" y="10"/>
                    <a:pt x="31" y="10"/>
                    <a:pt x="31" y="10"/>
                  </a:cubicBezTo>
                  <a:cubicBezTo>
                    <a:pt x="33" y="10"/>
                    <a:pt x="35" y="8"/>
                    <a:pt x="35" y="6"/>
                  </a:cubicBezTo>
                  <a:cubicBezTo>
                    <a:pt x="35" y="3"/>
                    <a:pt x="33" y="1"/>
                    <a:pt x="3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78" name="Freeform 41"/>
            <p:cNvSpPr>
              <a:spLocks noEditPoints="1"/>
            </p:cNvSpPr>
            <p:nvPr/>
          </p:nvSpPr>
          <p:spPr bwMode="auto">
            <a:xfrm>
              <a:off x="6066" y="2752"/>
              <a:ext cx="300" cy="264"/>
            </a:xfrm>
            <a:custGeom>
              <a:avLst/>
              <a:gdLst>
                <a:gd name="T0" fmla="*/ 120 w 126"/>
                <a:gd name="T1" fmla="*/ 99 h 110"/>
                <a:gd name="T2" fmla="*/ 118 w 126"/>
                <a:gd name="T3" fmla="*/ 82 h 110"/>
                <a:gd name="T4" fmla="*/ 101 w 126"/>
                <a:gd name="T5" fmla="*/ 28 h 110"/>
                <a:gd name="T6" fmla="*/ 76 w 126"/>
                <a:gd name="T7" fmla="*/ 2 h 110"/>
                <a:gd name="T8" fmla="*/ 75 w 126"/>
                <a:gd name="T9" fmla="*/ 0 h 110"/>
                <a:gd name="T10" fmla="*/ 48 w 126"/>
                <a:gd name="T11" fmla="*/ 0 h 110"/>
                <a:gd name="T12" fmla="*/ 29 w 126"/>
                <a:gd name="T13" fmla="*/ 22 h 110"/>
                <a:gd name="T14" fmla="*/ 10 w 126"/>
                <a:gd name="T15" fmla="*/ 91 h 110"/>
                <a:gd name="T16" fmla="*/ 4 w 126"/>
                <a:gd name="T17" fmla="*/ 102 h 110"/>
                <a:gd name="T18" fmla="*/ 4 w 126"/>
                <a:gd name="T19" fmla="*/ 105 h 110"/>
                <a:gd name="T20" fmla="*/ 10 w 126"/>
                <a:gd name="T21" fmla="*/ 106 h 110"/>
                <a:gd name="T22" fmla="*/ 19 w 126"/>
                <a:gd name="T23" fmla="*/ 105 h 110"/>
                <a:gd name="T24" fmla="*/ 19 w 126"/>
                <a:gd name="T25" fmla="*/ 105 h 110"/>
                <a:gd name="T26" fmla="*/ 20 w 126"/>
                <a:gd name="T27" fmla="*/ 105 h 110"/>
                <a:gd name="T28" fmla="*/ 61 w 126"/>
                <a:gd name="T29" fmla="*/ 110 h 110"/>
                <a:gd name="T30" fmla="*/ 105 w 126"/>
                <a:gd name="T31" fmla="*/ 104 h 110"/>
                <a:gd name="T32" fmla="*/ 107 w 126"/>
                <a:gd name="T33" fmla="*/ 104 h 110"/>
                <a:gd name="T34" fmla="*/ 114 w 126"/>
                <a:gd name="T35" fmla="*/ 106 h 110"/>
                <a:gd name="T36" fmla="*/ 118 w 126"/>
                <a:gd name="T37" fmla="*/ 107 h 110"/>
                <a:gd name="T38" fmla="*/ 123 w 126"/>
                <a:gd name="T39" fmla="*/ 104 h 110"/>
                <a:gd name="T40" fmla="*/ 120 w 126"/>
                <a:gd name="T41" fmla="*/ 99 h 110"/>
                <a:gd name="T42" fmla="*/ 81 w 126"/>
                <a:gd name="T43" fmla="*/ 55 h 110"/>
                <a:gd name="T44" fmla="*/ 81 w 126"/>
                <a:gd name="T45" fmla="*/ 58 h 110"/>
                <a:gd name="T46" fmla="*/ 53 w 126"/>
                <a:gd name="T47" fmla="*/ 57 h 110"/>
                <a:gd name="T48" fmla="*/ 53 w 126"/>
                <a:gd name="T49" fmla="*/ 62 h 110"/>
                <a:gd name="T50" fmla="*/ 81 w 126"/>
                <a:gd name="T51" fmla="*/ 62 h 110"/>
                <a:gd name="T52" fmla="*/ 81 w 126"/>
                <a:gd name="T53" fmla="*/ 66 h 110"/>
                <a:gd name="T54" fmla="*/ 53 w 126"/>
                <a:gd name="T55" fmla="*/ 65 h 110"/>
                <a:gd name="T56" fmla="*/ 67 w 126"/>
                <a:gd name="T57" fmla="*/ 80 h 110"/>
                <a:gd name="T58" fmla="*/ 83 w 126"/>
                <a:gd name="T59" fmla="*/ 78 h 110"/>
                <a:gd name="T60" fmla="*/ 85 w 126"/>
                <a:gd name="T61" fmla="*/ 83 h 110"/>
                <a:gd name="T62" fmla="*/ 54 w 126"/>
                <a:gd name="T63" fmla="*/ 81 h 110"/>
                <a:gd name="T64" fmla="*/ 45 w 126"/>
                <a:gd name="T65" fmla="*/ 65 h 110"/>
                <a:gd name="T66" fmla="*/ 38 w 126"/>
                <a:gd name="T67" fmla="*/ 65 h 110"/>
                <a:gd name="T68" fmla="*/ 39 w 126"/>
                <a:gd name="T69" fmla="*/ 61 h 110"/>
                <a:gd name="T70" fmla="*/ 44 w 126"/>
                <a:gd name="T71" fmla="*/ 61 h 110"/>
                <a:gd name="T72" fmla="*/ 45 w 126"/>
                <a:gd name="T73" fmla="*/ 58 h 110"/>
                <a:gd name="T74" fmla="*/ 39 w 126"/>
                <a:gd name="T75" fmla="*/ 57 h 110"/>
                <a:gd name="T76" fmla="*/ 39 w 126"/>
                <a:gd name="T77" fmla="*/ 53 h 110"/>
                <a:gd name="T78" fmla="*/ 45 w 126"/>
                <a:gd name="T79" fmla="*/ 53 h 110"/>
                <a:gd name="T80" fmla="*/ 67 w 126"/>
                <a:gd name="T81" fmla="*/ 35 h 110"/>
                <a:gd name="T82" fmla="*/ 86 w 126"/>
                <a:gd name="T83" fmla="*/ 38 h 110"/>
                <a:gd name="T84" fmla="*/ 83 w 126"/>
                <a:gd name="T85" fmla="*/ 43 h 110"/>
                <a:gd name="T86" fmla="*/ 54 w 126"/>
                <a:gd name="T87" fmla="*/ 54 h 110"/>
                <a:gd name="T88" fmla="*/ 81 w 126"/>
                <a:gd name="T89"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10">
                  <a:moveTo>
                    <a:pt x="120" y="99"/>
                  </a:moveTo>
                  <a:cubicBezTo>
                    <a:pt x="120" y="99"/>
                    <a:pt x="114" y="94"/>
                    <a:pt x="118" y="82"/>
                  </a:cubicBezTo>
                  <a:cubicBezTo>
                    <a:pt x="118" y="82"/>
                    <a:pt x="126" y="48"/>
                    <a:pt x="101" y="28"/>
                  </a:cubicBezTo>
                  <a:cubicBezTo>
                    <a:pt x="99" y="26"/>
                    <a:pt x="76" y="7"/>
                    <a:pt x="76" y="2"/>
                  </a:cubicBezTo>
                  <a:cubicBezTo>
                    <a:pt x="76" y="1"/>
                    <a:pt x="75" y="1"/>
                    <a:pt x="75" y="0"/>
                  </a:cubicBezTo>
                  <a:cubicBezTo>
                    <a:pt x="48" y="0"/>
                    <a:pt x="48" y="0"/>
                    <a:pt x="48" y="0"/>
                  </a:cubicBezTo>
                  <a:cubicBezTo>
                    <a:pt x="45" y="6"/>
                    <a:pt x="38" y="13"/>
                    <a:pt x="29" y="22"/>
                  </a:cubicBezTo>
                  <a:cubicBezTo>
                    <a:pt x="29" y="22"/>
                    <a:pt x="0" y="49"/>
                    <a:pt x="10" y="91"/>
                  </a:cubicBezTo>
                  <a:cubicBezTo>
                    <a:pt x="10" y="92"/>
                    <a:pt x="10" y="94"/>
                    <a:pt x="4" y="102"/>
                  </a:cubicBezTo>
                  <a:cubicBezTo>
                    <a:pt x="4" y="102"/>
                    <a:pt x="3" y="104"/>
                    <a:pt x="4" y="105"/>
                  </a:cubicBezTo>
                  <a:cubicBezTo>
                    <a:pt x="5" y="106"/>
                    <a:pt x="7" y="107"/>
                    <a:pt x="10" y="106"/>
                  </a:cubicBezTo>
                  <a:cubicBezTo>
                    <a:pt x="10" y="106"/>
                    <a:pt x="14" y="105"/>
                    <a:pt x="19" y="105"/>
                  </a:cubicBezTo>
                  <a:cubicBezTo>
                    <a:pt x="19" y="105"/>
                    <a:pt x="19" y="105"/>
                    <a:pt x="19" y="105"/>
                  </a:cubicBezTo>
                  <a:cubicBezTo>
                    <a:pt x="20" y="105"/>
                    <a:pt x="20" y="105"/>
                    <a:pt x="20" y="105"/>
                  </a:cubicBezTo>
                  <a:cubicBezTo>
                    <a:pt x="20" y="105"/>
                    <a:pt x="36" y="110"/>
                    <a:pt x="61" y="110"/>
                  </a:cubicBezTo>
                  <a:cubicBezTo>
                    <a:pt x="76" y="110"/>
                    <a:pt x="91" y="108"/>
                    <a:pt x="105" y="104"/>
                  </a:cubicBezTo>
                  <a:cubicBezTo>
                    <a:pt x="105" y="104"/>
                    <a:pt x="106" y="104"/>
                    <a:pt x="107" y="104"/>
                  </a:cubicBezTo>
                  <a:cubicBezTo>
                    <a:pt x="109" y="104"/>
                    <a:pt x="112" y="105"/>
                    <a:pt x="114" y="106"/>
                  </a:cubicBezTo>
                  <a:cubicBezTo>
                    <a:pt x="114" y="106"/>
                    <a:pt x="116" y="107"/>
                    <a:pt x="118" y="107"/>
                  </a:cubicBezTo>
                  <a:cubicBezTo>
                    <a:pt x="119" y="107"/>
                    <a:pt x="121" y="106"/>
                    <a:pt x="123" y="104"/>
                  </a:cubicBezTo>
                  <a:cubicBezTo>
                    <a:pt x="123" y="104"/>
                    <a:pt x="125" y="102"/>
                    <a:pt x="120" y="99"/>
                  </a:cubicBezTo>
                  <a:close/>
                  <a:moveTo>
                    <a:pt x="81" y="55"/>
                  </a:moveTo>
                  <a:cubicBezTo>
                    <a:pt x="81" y="58"/>
                    <a:pt x="81" y="58"/>
                    <a:pt x="81" y="58"/>
                  </a:cubicBezTo>
                  <a:cubicBezTo>
                    <a:pt x="53" y="57"/>
                    <a:pt x="53" y="57"/>
                    <a:pt x="53" y="57"/>
                  </a:cubicBezTo>
                  <a:cubicBezTo>
                    <a:pt x="53" y="57"/>
                    <a:pt x="52" y="61"/>
                    <a:pt x="53" y="62"/>
                  </a:cubicBezTo>
                  <a:cubicBezTo>
                    <a:pt x="81" y="62"/>
                    <a:pt x="81" y="62"/>
                    <a:pt x="81" y="62"/>
                  </a:cubicBezTo>
                  <a:cubicBezTo>
                    <a:pt x="81" y="66"/>
                    <a:pt x="81" y="66"/>
                    <a:pt x="81" y="66"/>
                  </a:cubicBezTo>
                  <a:cubicBezTo>
                    <a:pt x="53" y="65"/>
                    <a:pt x="53" y="65"/>
                    <a:pt x="53" y="65"/>
                  </a:cubicBezTo>
                  <a:cubicBezTo>
                    <a:pt x="53" y="65"/>
                    <a:pt x="54" y="78"/>
                    <a:pt x="67" y="80"/>
                  </a:cubicBezTo>
                  <a:cubicBezTo>
                    <a:pt x="67" y="80"/>
                    <a:pt x="76" y="82"/>
                    <a:pt x="83" y="78"/>
                  </a:cubicBezTo>
                  <a:cubicBezTo>
                    <a:pt x="85" y="83"/>
                    <a:pt x="85" y="83"/>
                    <a:pt x="85" y="83"/>
                  </a:cubicBezTo>
                  <a:cubicBezTo>
                    <a:pt x="85" y="83"/>
                    <a:pt x="71" y="91"/>
                    <a:pt x="54" y="81"/>
                  </a:cubicBezTo>
                  <a:cubicBezTo>
                    <a:pt x="54" y="81"/>
                    <a:pt x="46" y="76"/>
                    <a:pt x="45" y="65"/>
                  </a:cubicBezTo>
                  <a:cubicBezTo>
                    <a:pt x="38" y="65"/>
                    <a:pt x="38" y="65"/>
                    <a:pt x="38" y="65"/>
                  </a:cubicBezTo>
                  <a:cubicBezTo>
                    <a:pt x="39" y="61"/>
                    <a:pt x="39" y="61"/>
                    <a:pt x="39" y="61"/>
                  </a:cubicBezTo>
                  <a:cubicBezTo>
                    <a:pt x="44" y="61"/>
                    <a:pt x="44" y="61"/>
                    <a:pt x="44" y="61"/>
                  </a:cubicBezTo>
                  <a:cubicBezTo>
                    <a:pt x="44" y="61"/>
                    <a:pt x="44" y="60"/>
                    <a:pt x="45" y="58"/>
                  </a:cubicBezTo>
                  <a:cubicBezTo>
                    <a:pt x="39" y="57"/>
                    <a:pt x="39" y="57"/>
                    <a:pt x="39" y="57"/>
                  </a:cubicBezTo>
                  <a:cubicBezTo>
                    <a:pt x="39" y="53"/>
                    <a:pt x="39" y="53"/>
                    <a:pt x="39" y="53"/>
                  </a:cubicBezTo>
                  <a:cubicBezTo>
                    <a:pt x="45" y="53"/>
                    <a:pt x="45" y="53"/>
                    <a:pt x="45" y="53"/>
                  </a:cubicBezTo>
                  <a:cubicBezTo>
                    <a:pt x="45" y="53"/>
                    <a:pt x="48" y="37"/>
                    <a:pt x="67" y="35"/>
                  </a:cubicBezTo>
                  <a:cubicBezTo>
                    <a:pt x="67" y="35"/>
                    <a:pt x="81" y="33"/>
                    <a:pt x="86" y="38"/>
                  </a:cubicBezTo>
                  <a:cubicBezTo>
                    <a:pt x="83" y="43"/>
                    <a:pt x="83" y="43"/>
                    <a:pt x="83" y="43"/>
                  </a:cubicBezTo>
                  <a:cubicBezTo>
                    <a:pt x="83" y="43"/>
                    <a:pt x="61" y="33"/>
                    <a:pt x="54" y="54"/>
                  </a:cubicBezTo>
                  <a:lnTo>
                    <a:pt x="81"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179" name="文本框 178"/>
          <p:cNvSpPr txBox="1"/>
          <p:nvPr/>
        </p:nvSpPr>
        <p:spPr>
          <a:xfrm>
            <a:off x="2254250" y="4411990"/>
            <a:ext cx="876300" cy="523220"/>
          </a:xfrm>
          <a:prstGeom prst="rect">
            <a:avLst/>
          </a:prstGeom>
          <a:noFill/>
        </p:spPr>
        <p:txBody>
          <a:bodyPr wrap="square" rtlCol="0">
            <a:spAutoFit/>
          </a:bodyPr>
          <a:lstStyle/>
          <a:p>
            <a:pPr algn="ctr"/>
            <a:r>
              <a:rPr lang="en-US" altLang="zh-CN" sz="2800" dirty="0">
                <a:solidFill>
                  <a:prstClr val="black">
                    <a:lumMod val="50000"/>
                    <a:lumOff val="50000"/>
                  </a:prstClr>
                </a:solidFill>
                <a:latin typeface="Impact" panose="020B0806030902050204" pitchFamily="34" charset="0"/>
                <a:ea typeface="微软雅黑" panose="020B0503020204020204" pitchFamily="34" charset="-122"/>
              </a:rPr>
              <a:t>01</a:t>
            </a:r>
            <a:endParaRPr lang="zh-CN" altLang="en-US" sz="2800" dirty="0">
              <a:solidFill>
                <a:prstClr val="black">
                  <a:lumMod val="50000"/>
                  <a:lumOff val="50000"/>
                </a:prstClr>
              </a:solidFill>
              <a:latin typeface="Impact" panose="020B0806030902050204" pitchFamily="34" charset="0"/>
              <a:ea typeface="微软雅黑" panose="020B0503020204020204" pitchFamily="34" charset="-122"/>
            </a:endParaRPr>
          </a:p>
        </p:txBody>
      </p:sp>
      <p:sp>
        <p:nvSpPr>
          <p:cNvPr id="180" name="文本框 179"/>
          <p:cNvSpPr txBox="1"/>
          <p:nvPr/>
        </p:nvSpPr>
        <p:spPr>
          <a:xfrm>
            <a:off x="4536017" y="4411990"/>
            <a:ext cx="876300" cy="523220"/>
          </a:xfrm>
          <a:prstGeom prst="rect">
            <a:avLst/>
          </a:prstGeom>
          <a:noFill/>
        </p:spPr>
        <p:txBody>
          <a:bodyPr wrap="square" rtlCol="0">
            <a:spAutoFit/>
          </a:bodyPr>
          <a:lstStyle/>
          <a:p>
            <a:pPr algn="ctr"/>
            <a:r>
              <a:rPr lang="en-US" altLang="zh-CN" sz="2800" dirty="0">
                <a:solidFill>
                  <a:prstClr val="black">
                    <a:lumMod val="50000"/>
                    <a:lumOff val="50000"/>
                  </a:prstClr>
                </a:solidFill>
                <a:latin typeface="Impact" panose="020B0806030902050204" pitchFamily="34" charset="0"/>
                <a:ea typeface="微软雅黑" panose="020B0503020204020204" pitchFamily="34" charset="-122"/>
              </a:rPr>
              <a:t>02</a:t>
            </a:r>
            <a:endParaRPr lang="zh-CN" altLang="en-US" sz="2800" dirty="0">
              <a:solidFill>
                <a:prstClr val="black">
                  <a:lumMod val="50000"/>
                  <a:lumOff val="50000"/>
                </a:prstClr>
              </a:solidFill>
              <a:latin typeface="Impact" panose="020B0806030902050204" pitchFamily="34" charset="0"/>
              <a:ea typeface="微软雅黑" panose="020B0503020204020204" pitchFamily="34" charset="-122"/>
            </a:endParaRPr>
          </a:p>
        </p:txBody>
      </p:sp>
      <p:sp>
        <p:nvSpPr>
          <p:cNvPr id="181" name="文本框 180"/>
          <p:cNvSpPr txBox="1"/>
          <p:nvPr/>
        </p:nvSpPr>
        <p:spPr>
          <a:xfrm>
            <a:off x="6817783" y="4411990"/>
            <a:ext cx="876300" cy="523220"/>
          </a:xfrm>
          <a:prstGeom prst="rect">
            <a:avLst/>
          </a:prstGeom>
          <a:noFill/>
        </p:spPr>
        <p:txBody>
          <a:bodyPr wrap="square" rtlCol="0">
            <a:spAutoFit/>
          </a:bodyPr>
          <a:lstStyle/>
          <a:p>
            <a:pPr algn="ctr"/>
            <a:r>
              <a:rPr lang="en-US" altLang="zh-CN" sz="2800" dirty="0">
                <a:solidFill>
                  <a:prstClr val="black">
                    <a:lumMod val="50000"/>
                    <a:lumOff val="50000"/>
                  </a:prstClr>
                </a:solidFill>
                <a:latin typeface="Impact" panose="020B0806030902050204" pitchFamily="34" charset="0"/>
                <a:ea typeface="微软雅黑" panose="020B0503020204020204" pitchFamily="34" charset="-122"/>
              </a:rPr>
              <a:t>03</a:t>
            </a:r>
            <a:endParaRPr lang="zh-CN" altLang="en-US" sz="2800" dirty="0">
              <a:solidFill>
                <a:prstClr val="black">
                  <a:lumMod val="50000"/>
                  <a:lumOff val="50000"/>
                </a:prstClr>
              </a:solidFill>
              <a:latin typeface="Impact" panose="020B0806030902050204" pitchFamily="34" charset="0"/>
              <a:ea typeface="微软雅黑" panose="020B0503020204020204" pitchFamily="34" charset="-122"/>
            </a:endParaRPr>
          </a:p>
        </p:txBody>
      </p:sp>
      <p:sp>
        <p:nvSpPr>
          <p:cNvPr id="182" name="文本框 181"/>
          <p:cNvSpPr txBox="1"/>
          <p:nvPr/>
        </p:nvSpPr>
        <p:spPr>
          <a:xfrm>
            <a:off x="9099550" y="4411990"/>
            <a:ext cx="876300" cy="523220"/>
          </a:xfrm>
          <a:prstGeom prst="rect">
            <a:avLst/>
          </a:prstGeom>
          <a:noFill/>
        </p:spPr>
        <p:txBody>
          <a:bodyPr wrap="square" rtlCol="0">
            <a:spAutoFit/>
          </a:bodyPr>
          <a:lstStyle/>
          <a:p>
            <a:pPr algn="ctr"/>
            <a:r>
              <a:rPr lang="en-US" altLang="zh-CN" sz="2800" dirty="0">
                <a:solidFill>
                  <a:prstClr val="black">
                    <a:lumMod val="50000"/>
                    <a:lumOff val="50000"/>
                  </a:prstClr>
                </a:solidFill>
                <a:latin typeface="Impact" panose="020B0806030902050204" pitchFamily="34" charset="0"/>
                <a:ea typeface="微软雅黑" panose="020B0503020204020204" pitchFamily="34" charset="-122"/>
              </a:rPr>
              <a:t>04</a:t>
            </a:r>
            <a:endParaRPr lang="zh-CN" altLang="en-US" sz="2800" dirty="0">
              <a:solidFill>
                <a:prstClr val="black">
                  <a:lumMod val="50000"/>
                  <a:lumOff val="50000"/>
                </a:prstClr>
              </a:solidFill>
              <a:latin typeface="Impact" panose="020B0806030902050204" pitchFamily="34" charset="0"/>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ea typeface="微软雅黑" panose="020B0503020204020204" pitchFamily="34" charset="-122"/>
              </a:rPr>
              <a:t>并列关系图表</a:t>
            </a:r>
          </a:p>
        </p:txBody>
      </p:sp>
      <p:sp>
        <p:nvSpPr>
          <p:cNvPr id="83" name="椭圆 145">
            <a:extLst>
              <a:ext uri="{FF2B5EF4-FFF2-40B4-BE49-F238E27FC236}">
                <a16:creationId xmlns:a16="http://schemas.microsoft.com/office/drawing/2014/main" id="{9E460687-DE88-4C7C-B61B-3B0AD91C1A24}"/>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84" name="矩形 83">
            <a:extLst>
              <a:ext uri="{FF2B5EF4-FFF2-40B4-BE49-F238E27FC236}">
                <a16:creationId xmlns:a16="http://schemas.microsoft.com/office/drawing/2014/main" id="{4B6BB566-6541-497B-819A-145737DB2093}"/>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48</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2662433484"/>
      </p:ext>
    </p:extLst>
  </p:cSld>
  <p:clrMapOvr>
    <a:masterClrMapping/>
  </p:clrMapOvr>
  <p:transition spd="slow" advTm="3000">
    <p:rand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任意多边形 192"/>
          <p:cNvSpPr/>
          <p:nvPr/>
        </p:nvSpPr>
        <p:spPr>
          <a:xfrm flipH="1">
            <a:off x="7730207" y="3230653"/>
            <a:ext cx="4461791" cy="1383796"/>
          </a:xfrm>
          <a:custGeom>
            <a:avLst/>
            <a:gdLst>
              <a:gd name="connsiteX0" fmla="*/ 1607999 w 4461791"/>
              <a:gd name="connsiteY0" fmla="*/ 0 h 1383796"/>
              <a:gd name="connsiteX1" fmla="*/ 0 w 4461791"/>
              <a:gd name="connsiteY1" fmla="*/ 0 h 1383796"/>
              <a:gd name="connsiteX2" fmla="*/ 0 w 4461791"/>
              <a:gd name="connsiteY2" fmla="*/ 566646 h 1383796"/>
              <a:gd name="connsiteX3" fmla="*/ 1 w 4461791"/>
              <a:gd name="connsiteY3" fmla="*/ 566646 h 1383796"/>
              <a:gd name="connsiteX4" fmla="*/ 1 w 4461791"/>
              <a:gd name="connsiteY4" fmla="*/ 387946 h 1383796"/>
              <a:gd name="connsiteX5" fmla="*/ 1603034 w 4461791"/>
              <a:gd name="connsiteY5" fmla="*/ 387946 h 1383796"/>
              <a:gd name="connsiteX6" fmla="*/ 1603034 w 4461791"/>
              <a:gd name="connsiteY6" fmla="*/ 384898 h 1383796"/>
              <a:gd name="connsiteX7" fmla="*/ 3653197 w 4461791"/>
              <a:gd name="connsiteY7" fmla="*/ 384898 h 1383796"/>
              <a:gd name="connsiteX8" fmla="*/ 4068091 w 4461791"/>
              <a:gd name="connsiteY8" fmla="*/ 799792 h 1383796"/>
              <a:gd name="connsiteX9" fmla="*/ 4068091 w 4461791"/>
              <a:gd name="connsiteY9" fmla="*/ 1383796 h 1383796"/>
              <a:gd name="connsiteX10" fmla="*/ 4461791 w 4461791"/>
              <a:gd name="connsiteY10" fmla="*/ 1383796 h 1383796"/>
              <a:gd name="connsiteX11" fmla="*/ 4461791 w 4461791"/>
              <a:gd name="connsiteY11" fmla="*/ 701914 h 1383796"/>
              <a:gd name="connsiteX12" fmla="*/ 3763050 w 4461791"/>
              <a:gd name="connsiteY12" fmla="*/ 3173 h 1383796"/>
              <a:gd name="connsiteX13" fmla="*/ 1607733 w 4461791"/>
              <a:gd name="connsiteY13" fmla="*/ 3173 h 138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1791" h="1383796">
                <a:moveTo>
                  <a:pt x="1607999" y="0"/>
                </a:moveTo>
                <a:lnTo>
                  <a:pt x="0" y="0"/>
                </a:lnTo>
                <a:lnTo>
                  <a:pt x="0" y="566646"/>
                </a:lnTo>
                <a:lnTo>
                  <a:pt x="1" y="566646"/>
                </a:lnTo>
                <a:lnTo>
                  <a:pt x="1" y="387946"/>
                </a:lnTo>
                <a:lnTo>
                  <a:pt x="1603034" y="387946"/>
                </a:lnTo>
                <a:lnTo>
                  <a:pt x="1603034" y="384898"/>
                </a:lnTo>
                <a:lnTo>
                  <a:pt x="3653197" y="384898"/>
                </a:lnTo>
                <a:cubicBezTo>
                  <a:pt x="3882337" y="384898"/>
                  <a:pt x="4068091" y="570652"/>
                  <a:pt x="4068091" y="799792"/>
                </a:cubicBezTo>
                <a:lnTo>
                  <a:pt x="4068091" y="1383796"/>
                </a:lnTo>
                <a:lnTo>
                  <a:pt x="4461791" y="1383796"/>
                </a:lnTo>
                <a:lnTo>
                  <a:pt x="4461791" y="701914"/>
                </a:lnTo>
                <a:cubicBezTo>
                  <a:pt x="4461791" y="316010"/>
                  <a:pt x="4148954" y="3173"/>
                  <a:pt x="3763050" y="3173"/>
                </a:cubicBezTo>
                <a:lnTo>
                  <a:pt x="1607733" y="3173"/>
                </a:lnTo>
                <a:close/>
              </a:path>
            </a:pathLst>
          </a:custGeom>
          <a:solidFill>
            <a:srgbClr val="FFB954"/>
          </a:soli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94" name="任意多边形 193"/>
          <p:cNvSpPr/>
          <p:nvPr/>
        </p:nvSpPr>
        <p:spPr>
          <a:xfrm flipH="1">
            <a:off x="7331741" y="2852100"/>
            <a:ext cx="4860256" cy="1762349"/>
          </a:xfrm>
          <a:custGeom>
            <a:avLst/>
            <a:gdLst>
              <a:gd name="connsiteX0" fmla="*/ 3815940 w 4860256"/>
              <a:gd name="connsiteY0" fmla="*/ 0 h 1762349"/>
              <a:gd name="connsiteX1" fmla="*/ 990598 w 4860256"/>
              <a:gd name="connsiteY1" fmla="*/ 0 h 1762349"/>
              <a:gd name="connsiteX2" fmla="*/ 850231 w 4860256"/>
              <a:gd name="connsiteY2" fmla="*/ 0 h 1762349"/>
              <a:gd name="connsiteX3" fmla="*/ 0 w 4860256"/>
              <a:gd name="connsiteY3" fmla="*/ 0 h 1762349"/>
              <a:gd name="connsiteX4" fmla="*/ 0 w 4860256"/>
              <a:gd name="connsiteY4" fmla="*/ 395925 h 1762349"/>
              <a:gd name="connsiteX5" fmla="*/ 990598 w 4860256"/>
              <a:gd name="connsiteY5" fmla="*/ 395925 h 1762349"/>
              <a:gd name="connsiteX6" fmla="*/ 990598 w 4860256"/>
              <a:gd name="connsiteY6" fmla="*/ 392340 h 1762349"/>
              <a:gd name="connsiteX7" fmla="*/ 3763050 w 4860256"/>
              <a:gd name="connsiteY7" fmla="*/ 392340 h 1762349"/>
              <a:gd name="connsiteX8" fmla="*/ 4461791 w 4860256"/>
              <a:gd name="connsiteY8" fmla="*/ 1091081 h 1762349"/>
              <a:gd name="connsiteX9" fmla="*/ 4461791 w 4860256"/>
              <a:gd name="connsiteY9" fmla="*/ 1762349 h 1762349"/>
              <a:gd name="connsiteX10" fmla="*/ 4860256 w 4860256"/>
              <a:gd name="connsiteY10" fmla="*/ 1762349 h 1762349"/>
              <a:gd name="connsiteX11" fmla="*/ 4860256 w 4860256"/>
              <a:gd name="connsiteY11" fmla="*/ 1044316 h 1762349"/>
              <a:gd name="connsiteX12" fmla="*/ 3815940 w 4860256"/>
              <a:gd name="connsiteY12" fmla="*/ 0 h 1762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0256" h="1762349">
                <a:moveTo>
                  <a:pt x="3815940" y="0"/>
                </a:moveTo>
                <a:lnTo>
                  <a:pt x="990598" y="0"/>
                </a:lnTo>
                <a:lnTo>
                  <a:pt x="850231" y="0"/>
                </a:lnTo>
                <a:lnTo>
                  <a:pt x="0" y="0"/>
                </a:lnTo>
                <a:lnTo>
                  <a:pt x="0" y="395925"/>
                </a:lnTo>
                <a:lnTo>
                  <a:pt x="990598" y="395925"/>
                </a:lnTo>
                <a:lnTo>
                  <a:pt x="990598" y="392340"/>
                </a:lnTo>
                <a:lnTo>
                  <a:pt x="3763050" y="392340"/>
                </a:lnTo>
                <a:cubicBezTo>
                  <a:pt x="4148954" y="392340"/>
                  <a:pt x="4461791" y="705177"/>
                  <a:pt x="4461791" y="1091081"/>
                </a:cubicBezTo>
                <a:lnTo>
                  <a:pt x="4461791" y="1762349"/>
                </a:lnTo>
                <a:lnTo>
                  <a:pt x="4860256" y="1762349"/>
                </a:lnTo>
                <a:lnTo>
                  <a:pt x="4860256" y="1044316"/>
                </a:lnTo>
                <a:cubicBezTo>
                  <a:pt x="4860256" y="467556"/>
                  <a:pt x="4392700" y="0"/>
                  <a:pt x="3815940" y="0"/>
                </a:cubicBezTo>
                <a:close/>
              </a:path>
            </a:pathLst>
          </a:custGeom>
          <a:solidFill>
            <a:srgbClr val="01ACBE"/>
          </a:soli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2" name="文本框 31"/>
          <p:cNvSpPr txBox="1"/>
          <p:nvPr/>
        </p:nvSpPr>
        <p:spPr>
          <a:xfrm>
            <a:off x="484190" y="991672"/>
            <a:ext cx="4137021" cy="584775"/>
          </a:xfrm>
          <a:prstGeom prst="rect">
            <a:avLst/>
          </a:prstGeom>
          <a:noFill/>
        </p:spPr>
        <p:txBody>
          <a:bodyPr wrap="square" rtlCol="0">
            <a:spAutoFit/>
          </a:bodyPr>
          <a:lstStyle/>
          <a:p>
            <a:pPr algn="ctr"/>
            <a:r>
              <a:rPr lang="en-US" altLang="zh-CN" sz="32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YOUR TITTLE HERE</a:t>
            </a:r>
            <a:endParaRPr lang="zh-CN" altLang="en-US" sz="32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endParaRPr>
          </a:p>
        </p:txBody>
      </p:sp>
      <p:grpSp>
        <p:nvGrpSpPr>
          <p:cNvPr id="33" name="组合 32"/>
          <p:cNvGrpSpPr/>
          <p:nvPr/>
        </p:nvGrpSpPr>
        <p:grpSpPr>
          <a:xfrm>
            <a:off x="1710190" y="5445125"/>
            <a:ext cx="8771621" cy="670773"/>
            <a:chOff x="1710190" y="5445125"/>
            <a:chExt cx="8771621" cy="670773"/>
          </a:xfrm>
        </p:grpSpPr>
        <p:cxnSp>
          <p:nvCxnSpPr>
            <p:cNvPr id="34" name="直接连接符 33"/>
            <p:cNvCxnSpPr/>
            <p:nvPr/>
          </p:nvCxnSpPr>
          <p:spPr>
            <a:xfrm>
              <a:off x="1710190" y="5445125"/>
              <a:ext cx="8771621"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1874403" y="5531123"/>
              <a:ext cx="8443195" cy="584775"/>
            </a:xfrm>
            <a:prstGeom prst="rect">
              <a:avLst/>
            </a:prstGeom>
            <a:noFill/>
          </p:spPr>
          <p:txBody>
            <a:bodyPr wrap="square" rtlCol="0">
              <a:spAutoFit/>
            </a:bodyPr>
            <a:lstStyle/>
            <a:p>
              <a:pPr algn="just"/>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制作团队，有人人都能快速提升的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培训。清晰、美观、创意、有效、超值、保密，是他们为数百家客户带来意想不到的价值。</a:t>
              </a:r>
            </a:p>
          </p:txBody>
        </p:sp>
      </p:grpSp>
      <p:sp>
        <p:nvSpPr>
          <p:cNvPr id="92" name="椭圆 91"/>
          <p:cNvSpPr/>
          <p:nvPr/>
        </p:nvSpPr>
        <p:spPr>
          <a:xfrm>
            <a:off x="7684646" y="4283930"/>
            <a:ext cx="661038" cy="661038"/>
          </a:xfrm>
          <a:prstGeom prst="ellipse">
            <a:avLst/>
          </a:prstGeom>
          <a:gradFill>
            <a:gsLst>
              <a:gs pos="100000">
                <a:schemeClr val="bg1">
                  <a:lumMod val="95000"/>
                </a:schemeClr>
              </a:gs>
              <a:gs pos="0">
                <a:schemeClr val="bg1">
                  <a:lumMod val="75000"/>
                </a:schemeClr>
              </a:gs>
            </a:gsLst>
            <a:lin ang="2700000" scaled="1"/>
          </a:gradFill>
          <a:ln w="19050">
            <a:gradFill flip="none" rotWithShape="1">
              <a:gsLst>
                <a:gs pos="0">
                  <a:schemeClr val="bg1"/>
                </a:gs>
                <a:gs pos="100000">
                  <a:schemeClr val="bg1">
                    <a:lumMod val="75000"/>
                  </a:schemeClr>
                </a:gs>
              </a:gsLst>
              <a:lin ang="270000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88" name="椭圆 87"/>
          <p:cNvSpPr/>
          <p:nvPr/>
        </p:nvSpPr>
        <p:spPr>
          <a:xfrm>
            <a:off x="7229031" y="4283930"/>
            <a:ext cx="661038" cy="661038"/>
          </a:xfrm>
          <a:prstGeom prst="ellipse">
            <a:avLst/>
          </a:prstGeom>
          <a:gradFill>
            <a:gsLst>
              <a:gs pos="100000">
                <a:schemeClr val="bg1">
                  <a:lumMod val="95000"/>
                </a:schemeClr>
              </a:gs>
              <a:gs pos="0">
                <a:schemeClr val="bg1">
                  <a:lumMod val="75000"/>
                </a:schemeClr>
              </a:gs>
            </a:gsLst>
            <a:lin ang="2700000" scaled="1"/>
          </a:gradFill>
          <a:ln w="19050">
            <a:gradFill flip="none" rotWithShape="1">
              <a:gsLst>
                <a:gs pos="0">
                  <a:schemeClr val="bg1"/>
                </a:gs>
                <a:gs pos="100000">
                  <a:schemeClr val="bg1">
                    <a:lumMod val="75000"/>
                  </a:schemeClr>
                </a:gs>
              </a:gsLst>
              <a:lin ang="270000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91" name="任意多边形 190"/>
          <p:cNvSpPr/>
          <p:nvPr/>
        </p:nvSpPr>
        <p:spPr>
          <a:xfrm flipH="1">
            <a:off x="6975507" y="2489331"/>
            <a:ext cx="5216493" cy="2362788"/>
          </a:xfrm>
          <a:custGeom>
            <a:avLst/>
            <a:gdLst>
              <a:gd name="connsiteX0" fmla="*/ 4058363 w 5216493"/>
              <a:gd name="connsiteY0" fmla="*/ 0 h 2362788"/>
              <a:gd name="connsiteX1" fmla="*/ 850234 w 5216493"/>
              <a:gd name="connsiteY1" fmla="*/ 0 h 2362788"/>
              <a:gd name="connsiteX2" fmla="*/ 850234 w 5216493"/>
              <a:gd name="connsiteY2" fmla="*/ 2032 h 2362788"/>
              <a:gd name="connsiteX3" fmla="*/ 0 w 5216493"/>
              <a:gd name="connsiteY3" fmla="*/ 2032 h 2362788"/>
              <a:gd name="connsiteX4" fmla="*/ 0 w 5216493"/>
              <a:gd name="connsiteY4" fmla="*/ 531904 h 2362788"/>
              <a:gd name="connsiteX5" fmla="*/ 1 w 5216493"/>
              <a:gd name="connsiteY5" fmla="*/ 531904 h 2362788"/>
              <a:gd name="connsiteX6" fmla="*/ 1 w 5216493"/>
              <a:gd name="connsiteY6" fmla="*/ 364801 h 2362788"/>
              <a:gd name="connsiteX7" fmla="*/ 850234 w 5216493"/>
              <a:gd name="connsiteY7" fmla="*/ 364801 h 2362788"/>
              <a:gd name="connsiteX8" fmla="*/ 850234 w 5216493"/>
              <a:gd name="connsiteY8" fmla="*/ 2362788 h 2362788"/>
              <a:gd name="connsiteX9" fmla="*/ 850235 w 5216493"/>
              <a:gd name="connsiteY9" fmla="*/ 2362788 h 2362788"/>
              <a:gd name="connsiteX10" fmla="*/ 850235 w 5216493"/>
              <a:gd name="connsiteY10" fmla="*/ 364801 h 2362788"/>
              <a:gd name="connsiteX11" fmla="*/ 1653870 w 5216493"/>
              <a:gd name="connsiteY11" fmla="*/ 364801 h 2362788"/>
              <a:gd name="connsiteX12" fmla="*/ 1653870 w 5216493"/>
              <a:gd name="connsiteY12" fmla="*/ 362769 h 2362788"/>
              <a:gd name="connsiteX13" fmla="*/ 3815944 w 5216493"/>
              <a:gd name="connsiteY13" fmla="*/ 362769 h 2362788"/>
              <a:gd name="connsiteX14" fmla="*/ 4860260 w 5216493"/>
              <a:gd name="connsiteY14" fmla="*/ 1407085 h 2362788"/>
              <a:gd name="connsiteX15" fmla="*/ 4860260 w 5216493"/>
              <a:gd name="connsiteY15" fmla="*/ 2125118 h 2362788"/>
              <a:gd name="connsiteX16" fmla="*/ 5216493 w 5216493"/>
              <a:gd name="connsiteY16" fmla="*/ 2125118 h 2362788"/>
              <a:gd name="connsiteX17" fmla="*/ 5216493 w 5216493"/>
              <a:gd name="connsiteY17" fmla="*/ 1158130 h 2362788"/>
              <a:gd name="connsiteX18" fmla="*/ 4058363 w 5216493"/>
              <a:gd name="connsiteY18" fmla="*/ 0 h 236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16493" h="2362788">
                <a:moveTo>
                  <a:pt x="4058363" y="0"/>
                </a:moveTo>
                <a:lnTo>
                  <a:pt x="850234" y="0"/>
                </a:lnTo>
                <a:lnTo>
                  <a:pt x="850234" y="2032"/>
                </a:lnTo>
                <a:lnTo>
                  <a:pt x="0" y="2032"/>
                </a:lnTo>
                <a:lnTo>
                  <a:pt x="0" y="531904"/>
                </a:lnTo>
                <a:lnTo>
                  <a:pt x="1" y="531904"/>
                </a:lnTo>
                <a:lnTo>
                  <a:pt x="1" y="364801"/>
                </a:lnTo>
                <a:lnTo>
                  <a:pt x="850234" y="364801"/>
                </a:lnTo>
                <a:lnTo>
                  <a:pt x="850234" y="2362788"/>
                </a:lnTo>
                <a:lnTo>
                  <a:pt x="850235" y="2362788"/>
                </a:lnTo>
                <a:lnTo>
                  <a:pt x="850235" y="364801"/>
                </a:lnTo>
                <a:lnTo>
                  <a:pt x="1653870" y="364801"/>
                </a:lnTo>
                <a:lnTo>
                  <a:pt x="1653870" y="362769"/>
                </a:lnTo>
                <a:lnTo>
                  <a:pt x="3815944" y="362769"/>
                </a:lnTo>
                <a:cubicBezTo>
                  <a:pt x="4392704" y="362769"/>
                  <a:pt x="4860260" y="830325"/>
                  <a:pt x="4860260" y="1407085"/>
                </a:cubicBezTo>
                <a:lnTo>
                  <a:pt x="4860260" y="2125118"/>
                </a:lnTo>
                <a:lnTo>
                  <a:pt x="5216493" y="2125118"/>
                </a:lnTo>
                <a:lnTo>
                  <a:pt x="5216493" y="1158130"/>
                </a:lnTo>
                <a:cubicBezTo>
                  <a:pt x="5216493" y="518512"/>
                  <a:pt x="4697981" y="0"/>
                  <a:pt x="4058363" y="0"/>
                </a:cubicBezTo>
                <a:close/>
              </a:path>
            </a:pathLst>
          </a:custGeom>
          <a:solidFill>
            <a:srgbClr val="E87071"/>
          </a:solidFill>
          <a:ln>
            <a:noFill/>
          </a:ln>
          <a:effectLst>
            <a:outerShdw blurRad="1016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8" name="椭圆 7"/>
          <p:cNvSpPr/>
          <p:nvPr/>
        </p:nvSpPr>
        <p:spPr>
          <a:xfrm>
            <a:off x="6737381" y="4283930"/>
            <a:ext cx="661038" cy="661038"/>
          </a:xfrm>
          <a:prstGeom prst="ellipse">
            <a:avLst/>
          </a:prstGeom>
          <a:gradFill>
            <a:gsLst>
              <a:gs pos="100000">
                <a:schemeClr val="bg1">
                  <a:lumMod val="95000"/>
                </a:schemeClr>
              </a:gs>
              <a:gs pos="0">
                <a:schemeClr val="bg1">
                  <a:lumMod val="75000"/>
                </a:schemeClr>
              </a:gs>
            </a:gsLst>
            <a:lin ang="2700000" scaled="1"/>
          </a:gradFill>
          <a:ln w="19050">
            <a:gradFill flip="none" rotWithShape="1">
              <a:gsLst>
                <a:gs pos="0">
                  <a:schemeClr val="bg1"/>
                </a:gs>
                <a:gs pos="100000">
                  <a:schemeClr val="bg1">
                    <a:lumMod val="75000"/>
                  </a:schemeClr>
                </a:gs>
              </a:gsLst>
              <a:lin ang="270000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93" name="文本框 92"/>
          <p:cNvSpPr txBox="1"/>
          <p:nvPr/>
        </p:nvSpPr>
        <p:spPr>
          <a:xfrm>
            <a:off x="6794320" y="4426931"/>
            <a:ext cx="547160" cy="400110"/>
          </a:xfrm>
          <a:prstGeom prst="rect">
            <a:avLst/>
          </a:prstGeom>
          <a:noFill/>
        </p:spPr>
        <p:txBody>
          <a:bodyPr wrap="square" rtlCol="0">
            <a:spAutoFit/>
          </a:bodyPr>
          <a:lstStyle/>
          <a:p>
            <a:pPr algn="ctr"/>
            <a:r>
              <a:rPr lang="en-US" altLang="zh-CN" sz="2000" dirty="0">
                <a:solidFill>
                  <a:srgbClr val="E87071"/>
                </a:solidFill>
                <a:latin typeface="Impact" panose="020B0806030902050204" pitchFamily="34" charset="0"/>
                <a:ea typeface="微软雅黑" panose="020B0503020204020204" pitchFamily="34" charset="-122"/>
              </a:rPr>
              <a:t>01</a:t>
            </a:r>
            <a:endParaRPr lang="zh-CN" altLang="en-US" sz="2000" dirty="0">
              <a:solidFill>
                <a:srgbClr val="E87071"/>
              </a:solidFill>
              <a:latin typeface="Impact" panose="020B0806030902050204" pitchFamily="34" charset="0"/>
              <a:ea typeface="微软雅黑" panose="020B0503020204020204" pitchFamily="34" charset="-122"/>
            </a:endParaRPr>
          </a:p>
        </p:txBody>
      </p:sp>
      <p:sp>
        <p:nvSpPr>
          <p:cNvPr id="94" name="文本框 93"/>
          <p:cNvSpPr txBox="1"/>
          <p:nvPr/>
        </p:nvSpPr>
        <p:spPr>
          <a:xfrm>
            <a:off x="7290733" y="4426931"/>
            <a:ext cx="547160" cy="400110"/>
          </a:xfrm>
          <a:prstGeom prst="rect">
            <a:avLst/>
          </a:prstGeom>
          <a:noFill/>
        </p:spPr>
        <p:txBody>
          <a:bodyPr wrap="square" rtlCol="0">
            <a:spAutoFit/>
          </a:bodyPr>
          <a:lstStyle/>
          <a:p>
            <a:pPr algn="ctr"/>
            <a:r>
              <a:rPr lang="en-US" altLang="zh-CN" sz="2000" dirty="0">
                <a:solidFill>
                  <a:srgbClr val="01ACBE"/>
                </a:solidFill>
                <a:latin typeface="Impact" panose="020B0806030902050204" pitchFamily="34" charset="0"/>
                <a:ea typeface="微软雅黑" panose="020B0503020204020204" pitchFamily="34" charset="-122"/>
              </a:rPr>
              <a:t>02</a:t>
            </a:r>
            <a:endParaRPr lang="zh-CN" altLang="en-US" sz="2000" dirty="0">
              <a:solidFill>
                <a:srgbClr val="01ACBE"/>
              </a:solidFill>
              <a:latin typeface="Impact" panose="020B0806030902050204" pitchFamily="34" charset="0"/>
              <a:ea typeface="微软雅黑" panose="020B0503020204020204" pitchFamily="34" charset="-122"/>
            </a:endParaRPr>
          </a:p>
        </p:txBody>
      </p:sp>
      <p:sp>
        <p:nvSpPr>
          <p:cNvPr id="101" name="文本框 100"/>
          <p:cNvSpPr txBox="1"/>
          <p:nvPr/>
        </p:nvSpPr>
        <p:spPr>
          <a:xfrm>
            <a:off x="7791645" y="4426931"/>
            <a:ext cx="547160" cy="400110"/>
          </a:xfrm>
          <a:prstGeom prst="rect">
            <a:avLst/>
          </a:prstGeom>
          <a:noFill/>
        </p:spPr>
        <p:txBody>
          <a:bodyPr wrap="square" rtlCol="0">
            <a:spAutoFit/>
          </a:bodyPr>
          <a:lstStyle/>
          <a:p>
            <a:pPr algn="ctr"/>
            <a:r>
              <a:rPr lang="en-US" altLang="zh-CN" sz="2000" dirty="0">
                <a:solidFill>
                  <a:srgbClr val="FFB954"/>
                </a:solidFill>
                <a:latin typeface="Impact" panose="020B0806030902050204" pitchFamily="34" charset="0"/>
                <a:ea typeface="微软雅黑" panose="020B0503020204020204" pitchFamily="34" charset="-122"/>
              </a:rPr>
              <a:t>03</a:t>
            </a:r>
            <a:endParaRPr lang="zh-CN" altLang="en-US" sz="2000" dirty="0">
              <a:solidFill>
                <a:srgbClr val="FFB954"/>
              </a:solidFill>
              <a:latin typeface="Impact" panose="020B0806030902050204" pitchFamily="34" charset="0"/>
              <a:ea typeface="微软雅黑" panose="020B0503020204020204" pitchFamily="34" charset="-122"/>
            </a:endParaRPr>
          </a:p>
        </p:txBody>
      </p:sp>
      <p:sp>
        <p:nvSpPr>
          <p:cNvPr id="13" name="任意多边形 12"/>
          <p:cNvSpPr/>
          <p:nvPr/>
        </p:nvSpPr>
        <p:spPr>
          <a:xfrm>
            <a:off x="4509169" y="2425700"/>
            <a:ext cx="2971800" cy="508000"/>
          </a:xfrm>
          <a:custGeom>
            <a:avLst/>
            <a:gdLst>
              <a:gd name="connsiteX0" fmla="*/ 2971800 w 2971800"/>
              <a:gd name="connsiteY0" fmla="*/ 508000 h 508000"/>
              <a:gd name="connsiteX1" fmla="*/ 622300 w 2971800"/>
              <a:gd name="connsiteY1" fmla="*/ 508000 h 508000"/>
              <a:gd name="connsiteX2" fmla="*/ 622300 w 2971800"/>
              <a:gd name="connsiteY2" fmla="*/ 0 h 508000"/>
              <a:gd name="connsiteX3" fmla="*/ 0 w 2971800"/>
              <a:gd name="connsiteY3" fmla="*/ 0 h 508000"/>
            </a:gdLst>
            <a:ahLst/>
            <a:cxnLst>
              <a:cxn ang="0">
                <a:pos x="connsiteX0" y="connsiteY0"/>
              </a:cxn>
              <a:cxn ang="0">
                <a:pos x="connsiteX1" y="connsiteY1"/>
              </a:cxn>
              <a:cxn ang="0">
                <a:pos x="connsiteX2" y="connsiteY2"/>
              </a:cxn>
              <a:cxn ang="0">
                <a:pos x="connsiteX3" y="connsiteY3"/>
              </a:cxn>
            </a:cxnLst>
            <a:rect l="l" t="t" r="r" b="b"/>
            <a:pathLst>
              <a:path w="2971800" h="508000">
                <a:moveTo>
                  <a:pt x="2971800" y="508000"/>
                </a:moveTo>
                <a:lnTo>
                  <a:pt x="622300" y="508000"/>
                </a:lnTo>
                <a:lnTo>
                  <a:pt x="622300" y="0"/>
                </a:lnTo>
                <a:lnTo>
                  <a:pt x="0" y="0"/>
                </a:lnTo>
              </a:path>
            </a:pathLst>
          </a:custGeom>
          <a:noFill/>
          <a:ln w="158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4" name="任意多边形 13"/>
          <p:cNvSpPr/>
          <p:nvPr/>
        </p:nvSpPr>
        <p:spPr>
          <a:xfrm>
            <a:off x="4509169" y="3665220"/>
            <a:ext cx="3517900" cy="584200"/>
          </a:xfrm>
          <a:custGeom>
            <a:avLst/>
            <a:gdLst>
              <a:gd name="connsiteX0" fmla="*/ 3517900 w 3517900"/>
              <a:gd name="connsiteY0" fmla="*/ 0 h 584200"/>
              <a:gd name="connsiteX1" fmla="*/ 609600 w 3517900"/>
              <a:gd name="connsiteY1" fmla="*/ 0 h 584200"/>
              <a:gd name="connsiteX2" fmla="*/ 609600 w 3517900"/>
              <a:gd name="connsiteY2" fmla="*/ 584200 h 584200"/>
              <a:gd name="connsiteX3" fmla="*/ 0 w 3517900"/>
              <a:gd name="connsiteY3" fmla="*/ 584200 h 584200"/>
            </a:gdLst>
            <a:ahLst/>
            <a:cxnLst>
              <a:cxn ang="0">
                <a:pos x="connsiteX0" y="connsiteY0"/>
              </a:cxn>
              <a:cxn ang="0">
                <a:pos x="connsiteX1" y="connsiteY1"/>
              </a:cxn>
              <a:cxn ang="0">
                <a:pos x="connsiteX2" y="connsiteY2"/>
              </a:cxn>
              <a:cxn ang="0">
                <a:pos x="connsiteX3" y="connsiteY3"/>
              </a:cxn>
            </a:cxnLst>
            <a:rect l="l" t="t" r="r" b="b"/>
            <a:pathLst>
              <a:path w="3517900" h="584200">
                <a:moveTo>
                  <a:pt x="3517900" y="0"/>
                </a:moveTo>
                <a:lnTo>
                  <a:pt x="609600" y="0"/>
                </a:lnTo>
                <a:lnTo>
                  <a:pt x="609600" y="584200"/>
                </a:lnTo>
                <a:lnTo>
                  <a:pt x="0" y="584200"/>
                </a:lnTo>
              </a:path>
            </a:pathLst>
          </a:custGeom>
          <a:noFill/>
          <a:ln w="158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5" name="任意多边形 14"/>
          <p:cNvSpPr/>
          <p:nvPr/>
        </p:nvSpPr>
        <p:spPr>
          <a:xfrm>
            <a:off x="4509169" y="3324860"/>
            <a:ext cx="3225800" cy="0"/>
          </a:xfrm>
          <a:custGeom>
            <a:avLst/>
            <a:gdLst>
              <a:gd name="connsiteX0" fmla="*/ 3225800 w 3225800"/>
              <a:gd name="connsiteY0" fmla="*/ 0 h 0"/>
              <a:gd name="connsiteX1" fmla="*/ 0 w 3225800"/>
              <a:gd name="connsiteY1" fmla="*/ 0 h 0"/>
            </a:gdLst>
            <a:ahLst/>
            <a:cxnLst>
              <a:cxn ang="0">
                <a:pos x="connsiteX0" y="connsiteY0"/>
              </a:cxn>
              <a:cxn ang="0">
                <a:pos x="connsiteX1" y="connsiteY1"/>
              </a:cxn>
            </a:cxnLst>
            <a:rect l="l" t="t" r="r" b="b"/>
            <a:pathLst>
              <a:path w="3225800">
                <a:moveTo>
                  <a:pt x="3225800" y="0"/>
                </a:moveTo>
                <a:lnTo>
                  <a:pt x="0" y="0"/>
                </a:lnTo>
              </a:path>
            </a:pathLst>
          </a:custGeom>
          <a:noFill/>
          <a:ln w="158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nvGrpSpPr>
          <p:cNvPr id="111" name="组合 110"/>
          <p:cNvGrpSpPr/>
          <p:nvPr/>
        </p:nvGrpSpPr>
        <p:grpSpPr>
          <a:xfrm>
            <a:off x="2440816" y="2103302"/>
            <a:ext cx="1977759" cy="645057"/>
            <a:chOff x="3451161" y="3890565"/>
            <a:chExt cx="1977759" cy="645057"/>
          </a:xfrm>
        </p:grpSpPr>
        <p:sp>
          <p:nvSpPr>
            <p:cNvPr id="112" name="文本框 111"/>
            <p:cNvSpPr txBox="1"/>
            <p:nvPr/>
          </p:nvSpPr>
          <p:spPr>
            <a:xfrm>
              <a:off x="3451161" y="3890565"/>
              <a:ext cx="1725052" cy="338554"/>
            </a:xfrm>
            <a:prstGeom prst="rect">
              <a:avLst/>
            </a:prstGeom>
            <a:noFill/>
          </p:spPr>
          <p:txBody>
            <a:bodyPr wrap="square" rtlCol="0">
              <a:spAutoFit/>
            </a:bodyPr>
            <a:lstStyle/>
            <a:p>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在此添加标题</a:t>
              </a:r>
            </a:p>
          </p:txBody>
        </p:sp>
        <p:sp>
          <p:nvSpPr>
            <p:cNvPr id="113" name="文本框 112"/>
            <p:cNvSpPr txBox="1"/>
            <p:nvPr/>
          </p:nvSpPr>
          <p:spPr>
            <a:xfrm>
              <a:off x="3457191" y="4135512"/>
              <a:ext cx="1971729" cy="400110"/>
            </a:xfrm>
            <a:prstGeom prst="rect">
              <a:avLst/>
            </a:prstGeom>
            <a:noFill/>
          </p:spPr>
          <p:txBody>
            <a:bodyPr wrap="square" rtlCol="0">
              <a:spAutoFit/>
            </a:bodyPr>
            <a:lstStyle/>
            <a:p>
              <a:pPr algn="just"/>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114" name="组合 113"/>
          <p:cNvGrpSpPr/>
          <p:nvPr/>
        </p:nvGrpSpPr>
        <p:grpSpPr>
          <a:xfrm>
            <a:off x="2440816" y="2978304"/>
            <a:ext cx="1977759" cy="645057"/>
            <a:chOff x="3451161" y="3890565"/>
            <a:chExt cx="1977759" cy="645057"/>
          </a:xfrm>
        </p:grpSpPr>
        <p:sp>
          <p:nvSpPr>
            <p:cNvPr id="115" name="文本框 114"/>
            <p:cNvSpPr txBox="1"/>
            <p:nvPr/>
          </p:nvSpPr>
          <p:spPr>
            <a:xfrm>
              <a:off x="3451161" y="3890565"/>
              <a:ext cx="1725052" cy="338554"/>
            </a:xfrm>
            <a:prstGeom prst="rect">
              <a:avLst/>
            </a:prstGeom>
            <a:noFill/>
          </p:spPr>
          <p:txBody>
            <a:bodyPr wrap="square" rtlCol="0">
              <a:spAutoFit/>
            </a:bodyPr>
            <a:lstStyle/>
            <a:p>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在此添加标题</a:t>
              </a:r>
            </a:p>
          </p:txBody>
        </p:sp>
        <p:sp>
          <p:nvSpPr>
            <p:cNvPr id="116" name="文本框 115"/>
            <p:cNvSpPr txBox="1"/>
            <p:nvPr/>
          </p:nvSpPr>
          <p:spPr>
            <a:xfrm>
              <a:off x="3457191" y="4135512"/>
              <a:ext cx="1971729" cy="400110"/>
            </a:xfrm>
            <a:prstGeom prst="rect">
              <a:avLst/>
            </a:prstGeom>
            <a:noFill/>
          </p:spPr>
          <p:txBody>
            <a:bodyPr wrap="square" rtlCol="0">
              <a:spAutoFit/>
            </a:bodyPr>
            <a:lstStyle/>
            <a:p>
              <a:pPr algn="just"/>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117" name="组合 116"/>
          <p:cNvGrpSpPr/>
          <p:nvPr/>
        </p:nvGrpSpPr>
        <p:grpSpPr>
          <a:xfrm>
            <a:off x="2440816" y="3926987"/>
            <a:ext cx="1977759" cy="645057"/>
            <a:chOff x="3451161" y="3890565"/>
            <a:chExt cx="1977759" cy="645057"/>
          </a:xfrm>
        </p:grpSpPr>
        <p:sp>
          <p:nvSpPr>
            <p:cNvPr id="118" name="文本框 117"/>
            <p:cNvSpPr txBox="1"/>
            <p:nvPr/>
          </p:nvSpPr>
          <p:spPr>
            <a:xfrm>
              <a:off x="3451161" y="3890565"/>
              <a:ext cx="1725052" cy="338554"/>
            </a:xfrm>
            <a:prstGeom prst="rect">
              <a:avLst/>
            </a:prstGeom>
            <a:noFill/>
          </p:spPr>
          <p:txBody>
            <a:bodyPr wrap="square" rtlCol="0">
              <a:spAutoFit/>
            </a:bodyPr>
            <a:lstStyle/>
            <a:p>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在此添加标题</a:t>
              </a:r>
            </a:p>
          </p:txBody>
        </p:sp>
        <p:sp>
          <p:nvSpPr>
            <p:cNvPr id="119" name="文本框 118"/>
            <p:cNvSpPr txBox="1"/>
            <p:nvPr/>
          </p:nvSpPr>
          <p:spPr>
            <a:xfrm>
              <a:off x="3457191" y="4135512"/>
              <a:ext cx="1971729" cy="400110"/>
            </a:xfrm>
            <a:prstGeom prst="rect">
              <a:avLst/>
            </a:prstGeom>
            <a:noFill/>
          </p:spPr>
          <p:txBody>
            <a:bodyPr wrap="square" rtlCol="0">
              <a:spAutoFit/>
            </a:bodyPr>
            <a:lstStyle/>
            <a:p>
              <a:pPr algn="just"/>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sp>
        <p:nvSpPr>
          <p:cNvPr id="16" name="椭圆 15"/>
          <p:cNvSpPr/>
          <p:nvPr/>
        </p:nvSpPr>
        <p:spPr>
          <a:xfrm>
            <a:off x="4467259" y="2386648"/>
            <a:ext cx="83820" cy="8382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9" name="椭圆 8"/>
          <p:cNvSpPr/>
          <p:nvPr/>
        </p:nvSpPr>
        <p:spPr>
          <a:xfrm>
            <a:off x="7428670" y="2841315"/>
            <a:ext cx="182786" cy="182786"/>
          </a:xfrm>
          <a:prstGeom prst="ellipse">
            <a:avLst/>
          </a:prstGeom>
          <a:solidFill>
            <a:schemeClr val="bg1"/>
          </a:solidFill>
          <a:ln>
            <a:noFill/>
          </a:ln>
          <a:effectLst>
            <a:innerShdw blurRad="254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02" name="椭圆 101"/>
          <p:cNvSpPr/>
          <p:nvPr/>
        </p:nvSpPr>
        <p:spPr>
          <a:xfrm>
            <a:off x="7684646" y="3230653"/>
            <a:ext cx="182786" cy="182786"/>
          </a:xfrm>
          <a:prstGeom prst="ellipse">
            <a:avLst/>
          </a:prstGeom>
          <a:solidFill>
            <a:schemeClr val="bg1"/>
          </a:solidFill>
          <a:ln>
            <a:noFill/>
          </a:ln>
          <a:effectLst>
            <a:innerShdw blurRad="254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03" name="椭圆 102"/>
          <p:cNvSpPr/>
          <p:nvPr/>
        </p:nvSpPr>
        <p:spPr>
          <a:xfrm>
            <a:off x="7973832" y="3573553"/>
            <a:ext cx="182786" cy="182786"/>
          </a:xfrm>
          <a:prstGeom prst="ellipse">
            <a:avLst/>
          </a:prstGeom>
          <a:solidFill>
            <a:schemeClr val="bg1"/>
          </a:solidFill>
          <a:ln>
            <a:noFill/>
          </a:ln>
          <a:effectLst>
            <a:innerShdw blurRad="254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21" name="椭圆 120"/>
          <p:cNvSpPr/>
          <p:nvPr/>
        </p:nvSpPr>
        <p:spPr>
          <a:xfrm>
            <a:off x="4467259" y="3281273"/>
            <a:ext cx="83820" cy="8382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22" name="椭圆 121"/>
          <p:cNvSpPr/>
          <p:nvPr/>
        </p:nvSpPr>
        <p:spPr>
          <a:xfrm>
            <a:off x="4467259" y="4208102"/>
            <a:ext cx="83820" cy="8382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23" name="椭圆 122"/>
          <p:cNvSpPr/>
          <p:nvPr/>
        </p:nvSpPr>
        <p:spPr>
          <a:xfrm>
            <a:off x="1787898" y="2125228"/>
            <a:ext cx="600944" cy="600944"/>
          </a:xfrm>
          <a:prstGeom prst="ellipse">
            <a:avLst/>
          </a:prstGeom>
          <a:gradFill>
            <a:gsLst>
              <a:gs pos="100000">
                <a:schemeClr val="bg1">
                  <a:lumMod val="95000"/>
                </a:schemeClr>
              </a:gs>
              <a:gs pos="0">
                <a:schemeClr val="bg1">
                  <a:lumMod val="75000"/>
                </a:schemeClr>
              </a:gs>
            </a:gsLst>
            <a:lin ang="2700000" scaled="1"/>
          </a:gradFill>
          <a:ln w="19050">
            <a:gradFill flip="none" rotWithShape="1">
              <a:gsLst>
                <a:gs pos="0">
                  <a:schemeClr val="bg1"/>
                </a:gs>
                <a:gs pos="100000">
                  <a:schemeClr val="bg1">
                    <a:lumMod val="75000"/>
                  </a:schemeClr>
                </a:gs>
              </a:gsLst>
              <a:lin ang="270000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24" name="椭圆 123"/>
          <p:cNvSpPr/>
          <p:nvPr/>
        </p:nvSpPr>
        <p:spPr>
          <a:xfrm>
            <a:off x="1787898" y="3022417"/>
            <a:ext cx="600944" cy="600944"/>
          </a:xfrm>
          <a:prstGeom prst="ellipse">
            <a:avLst/>
          </a:prstGeom>
          <a:gradFill>
            <a:gsLst>
              <a:gs pos="100000">
                <a:schemeClr val="bg1">
                  <a:lumMod val="95000"/>
                </a:schemeClr>
              </a:gs>
              <a:gs pos="0">
                <a:schemeClr val="bg1">
                  <a:lumMod val="75000"/>
                </a:schemeClr>
              </a:gs>
            </a:gsLst>
            <a:lin ang="2700000" scaled="1"/>
          </a:gradFill>
          <a:ln w="19050">
            <a:gradFill flip="none" rotWithShape="1">
              <a:gsLst>
                <a:gs pos="0">
                  <a:schemeClr val="bg1"/>
                </a:gs>
                <a:gs pos="100000">
                  <a:schemeClr val="bg1">
                    <a:lumMod val="75000"/>
                  </a:schemeClr>
                </a:gs>
              </a:gsLst>
              <a:lin ang="270000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25" name="椭圆 124"/>
          <p:cNvSpPr/>
          <p:nvPr/>
        </p:nvSpPr>
        <p:spPr>
          <a:xfrm>
            <a:off x="1787898" y="3946492"/>
            <a:ext cx="600944" cy="600944"/>
          </a:xfrm>
          <a:prstGeom prst="ellipse">
            <a:avLst/>
          </a:prstGeom>
          <a:gradFill>
            <a:gsLst>
              <a:gs pos="100000">
                <a:schemeClr val="bg1">
                  <a:lumMod val="95000"/>
                </a:schemeClr>
              </a:gs>
              <a:gs pos="0">
                <a:schemeClr val="bg1">
                  <a:lumMod val="75000"/>
                </a:schemeClr>
              </a:gs>
            </a:gsLst>
            <a:lin ang="2700000" scaled="1"/>
          </a:gradFill>
          <a:ln w="19050">
            <a:gradFill flip="none" rotWithShape="1">
              <a:gsLst>
                <a:gs pos="0">
                  <a:schemeClr val="bg1"/>
                </a:gs>
                <a:gs pos="100000">
                  <a:schemeClr val="bg1">
                    <a:lumMod val="75000"/>
                  </a:schemeClr>
                </a:gs>
              </a:gsLst>
              <a:lin ang="270000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26" name="椭圆 70"/>
          <p:cNvSpPr/>
          <p:nvPr/>
        </p:nvSpPr>
        <p:spPr>
          <a:xfrm>
            <a:off x="1936301" y="2242402"/>
            <a:ext cx="304138" cy="366595"/>
          </a:xfrm>
          <a:custGeom>
            <a:avLst/>
            <a:gdLst/>
            <a:ahLst/>
            <a:cxnLst/>
            <a:rect l="l" t="t" r="r" b="b"/>
            <a:pathLst>
              <a:path w="1674290" h="2018114">
                <a:moveTo>
                  <a:pt x="307141" y="691642"/>
                </a:moveTo>
                <a:lnTo>
                  <a:pt x="1378912" y="691642"/>
                </a:lnTo>
                <a:lnTo>
                  <a:pt x="1369387" y="1458335"/>
                </a:lnTo>
                <a:cubicBezTo>
                  <a:pt x="1369387" y="1541769"/>
                  <a:pt x="1301750" y="1609406"/>
                  <a:pt x="1218316" y="1609406"/>
                </a:cubicBezTo>
                <a:lnTo>
                  <a:pt x="1158892" y="1609406"/>
                </a:lnTo>
                <a:lnTo>
                  <a:pt x="1158892" y="1898352"/>
                </a:lnTo>
                <a:cubicBezTo>
                  <a:pt x="1158892" y="1964495"/>
                  <a:pt x="1105273" y="2018114"/>
                  <a:pt x="1039130" y="2018114"/>
                </a:cubicBezTo>
                <a:cubicBezTo>
                  <a:pt x="972987" y="2018114"/>
                  <a:pt x="919368" y="1964495"/>
                  <a:pt x="919368" y="1898352"/>
                </a:cubicBezTo>
                <a:lnTo>
                  <a:pt x="919368" y="1609406"/>
                </a:lnTo>
                <a:lnTo>
                  <a:pt x="765901" y="1609406"/>
                </a:lnTo>
                <a:lnTo>
                  <a:pt x="765901" y="1898351"/>
                </a:lnTo>
                <a:cubicBezTo>
                  <a:pt x="765901" y="1964494"/>
                  <a:pt x="712282" y="2018113"/>
                  <a:pt x="646139" y="2018113"/>
                </a:cubicBezTo>
                <a:cubicBezTo>
                  <a:pt x="579996" y="2018113"/>
                  <a:pt x="526377" y="1964494"/>
                  <a:pt x="526377" y="1898351"/>
                </a:cubicBezTo>
                <a:lnTo>
                  <a:pt x="526377" y="1609406"/>
                </a:lnTo>
                <a:lnTo>
                  <a:pt x="458213" y="1609406"/>
                </a:lnTo>
                <a:cubicBezTo>
                  <a:pt x="374779" y="1609406"/>
                  <a:pt x="307141" y="1541769"/>
                  <a:pt x="307141" y="1458335"/>
                </a:cubicBezTo>
                <a:lnTo>
                  <a:pt x="307141" y="1156202"/>
                </a:lnTo>
                <a:lnTo>
                  <a:pt x="307141" y="854070"/>
                </a:lnTo>
                <a:close/>
                <a:moveTo>
                  <a:pt x="1554528" y="683951"/>
                </a:moveTo>
                <a:cubicBezTo>
                  <a:pt x="1620671" y="683951"/>
                  <a:pt x="1674290" y="737570"/>
                  <a:pt x="1674290" y="803713"/>
                </a:cubicBezTo>
                <a:lnTo>
                  <a:pt x="1674290" y="1299148"/>
                </a:lnTo>
                <a:cubicBezTo>
                  <a:pt x="1674290" y="1365291"/>
                  <a:pt x="1620671" y="1418910"/>
                  <a:pt x="1554528" y="1418910"/>
                </a:cubicBezTo>
                <a:cubicBezTo>
                  <a:pt x="1488385" y="1418910"/>
                  <a:pt x="1434766" y="1365291"/>
                  <a:pt x="1434766" y="1299148"/>
                </a:cubicBezTo>
                <a:lnTo>
                  <a:pt x="1434766" y="803713"/>
                </a:lnTo>
                <a:cubicBezTo>
                  <a:pt x="1434766" y="737570"/>
                  <a:pt x="1488385" y="683951"/>
                  <a:pt x="1554528" y="683951"/>
                </a:cubicBezTo>
                <a:close/>
                <a:moveTo>
                  <a:pt x="119762" y="683950"/>
                </a:moveTo>
                <a:cubicBezTo>
                  <a:pt x="185905" y="683950"/>
                  <a:pt x="239524" y="737569"/>
                  <a:pt x="239524" y="803712"/>
                </a:cubicBezTo>
                <a:lnTo>
                  <a:pt x="239524" y="1299147"/>
                </a:lnTo>
                <a:cubicBezTo>
                  <a:pt x="239524" y="1365290"/>
                  <a:pt x="185905" y="1418909"/>
                  <a:pt x="119762" y="1418909"/>
                </a:cubicBezTo>
                <a:cubicBezTo>
                  <a:pt x="53619" y="1418909"/>
                  <a:pt x="0" y="1365290"/>
                  <a:pt x="0" y="1299147"/>
                </a:cubicBezTo>
                <a:lnTo>
                  <a:pt x="0" y="803712"/>
                </a:lnTo>
                <a:cubicBezTo>
                  <a:pt x="0" y="737569"/>
                  <a:pt x="53619" y="683950"/>
                  <a:pt x="119762" y="683950"/>
                </a:cubicBezTo>
                <a:close/>
                <a:moveTo>
                  <a:pt x="1058285" y="381191"/>
                </a:moveTo>
                <a:cubicBezTo>
                  <a:pt x="1028091" y="381191"/>
                  <a:pt x="1003614" y="405668"/>
                  <a:pt x="1003614" y="435862"/>
                </a:cubicBezTo>
                <a:cubicBezTo>
                  <a:pt x="1003614" y="466056"/>
                  <a:pt x="1028091" y="490533"/>
                  <a:pt x="1058285" y="490533"/>
                </a:cubicBezTo>
                <a:cubicBezTo>
                  <a:pt x="1088479" y="490533"/>
                  <a:pt x="1112956" y="466056"/>
                  <a:pt x="1112956" y="435862"/>
                </a:cubicBezTo>
                <a:cubicBezTo>
                  <a:pt x="1112956" y="405668"/>
                  <a:pt x="1088479" y="381191"/>
                  <a:pt x="1058285" y="381191"/>
                </a:cubicBezTo>
                <a:close/>
                <a:moveTo>
                  <a:pt x="620445" y="381191"/>
                </a:moveTo>
                <a:cubicBezTo>
                  <a:pt x="590251" y="381191"/>
                  <a:pt x="565774" y="405668"/>
                  <a:pt x="565774" y="435862"/>
                </a:cubicBezTo>
                <a:cubicBezTo>
                  <a:pt x="565774" y="466056"/>
                  <a:pt x="590251" y="490533"/>
                  <a:pt x="620445" y="490533"/>
                </a:cubicBezTo>
                <a:cubicBezTo>
                  <a:pt x="650639" y="490533"/>
                  <a:pt x="675116" y="466056"/>
                  <a:pt x="675116" y="435862"/>
                </a:cubicBezTo>
                <a:cubicBezTo>
                  <a:pt x="675116" y="405668"/>
                  <a:pt x="650639" y="381191"/>
                  <a:pt x="620445" y="381191"/>
                </a:cubicBezTo>
                <a:close/>
                <a:moveTo>
                  <a:pt x="508384" y="1373"/>
                </a:moveTo>
                <a:cubicBezTo>
                  <a:pt x="515956" y="3701"/>
                  <a:pt x="522639" y="8917"/>
                  <a:pt x="526639" y="16470"/>
                </a:cubicBezTo>
                <a:lnTo>
                  <a:pt x="615978" y="185144"/>
                </a:lnTo>
                <a:cubicBezTo>
                  <a:pt x="687009" y="148129"/>
                  <a:pt x="767930" y="128483"/>
                  <a:pt x="853439" y="128483"/>
                </a:cubicBezTo>
                <a:cubicBezTo>
                  <a:pt x="932860" y="128483"/>
                  <a:pt x="1008322" y="145431"/>
                  <a:pt x="1075718" y="177325"/>
                </a:cubicBezTo>
                <a:lnTo>
                  <a:pt x="1150798" y="40824"/>
                </a:lnTo>
                <a:cubicBezTo>
                  <a:pt x="1154917" y="33335"/>
                  <a:pt x="1161682" y="28224"/>
                  <a:pt x="1169289" y="26016"/>
                </a:cubicBezTo>
                <a:cubicBezTo>
                  <a:pt x="1176896" y="23808"/>
                  <a:pt x="1185346" y="24501"/>
                  <a:pt x="1192835" y="28621"/>
                </a:cubicBezTo>
                <a:cubicBezTo>
                  <a:pt x="1207813" y="36859"/>
                  <a:pt x="1213277" y="55680"/>
                  <a:pt x="1205038" y="70658"/>
                </a:cubicBezTo>
                <a:lnTo>
                  <a:pt x="1130773" y="205677"/>
                </a:lnTo>
                <a:cubicBezTo>
                  <a:pt x="1280708" y="293097"/>
                  <a:pt x="1383706" y="450928"/>
                  <a:pt x="1395615" y="633899"/>
                </a:cubicBezTo>
                <a:lnTo>
                  <a:pt x="311263" y="633899"/>
                </a:lnTo>
                <a:cubicBezTo>
                  <a:pt x="322782" y="456918"/>
                  <a:pt x="419524" y="303459"/>
                  <a:pt x="560939" y="213488"/>
                </a:cubicBezTo>
                <a:lnTo>
                  <a:pt x="471935" y="45445"/>
                </a:lnTo>
                <a:cubicBezTo>
                  <a:pt x="463934" y="30339"/>
                  <a:pt x="469694" y="11606"/>
                  <a:pt x="484800" y="3605"/>
                </a:cubicBezTo>
                <a:cubicBezTo>
                  <a:pt x="492353" y="-395"/>
                  <a:pt x="500812" y="-955"/>
                  <a:pt x="508384" y="1373"/>
                </a:cubicBezTo>
                <a:close/>
              </a:path>
            </a:pathLst>
          </a:custGeom>
          <a:solidFill>
            <a:srgbClr val="E8707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prstClr val="white"/>
              </a:solidFill>
              <a:ea typeface="微软雅黑" panose="020B0503020204020204" pitchFamily="34" charset="-122"/>
            </a:endParaRPr>
          </a:p>
        </p:txBody>
      </p:sp>
      <p:grpSp>
        <p:nvGrpSpPr>
          <p:cNvPr id="127" name="组合 126"/>
          <p:cNvGrpSpPr/>
          <p:nvPr/>
        </p:nvGrpSpPr>
        <p:grpSpPr>
          <a:xfrm>
            <a:off x="1936301" y="3188739"/>
            <a:ext cx="287749" cy="289711"/>
            <a:chOff x="3771900" y="3200400"/>
            <a:chExt cx="2011680" cy="2025396"/>
          </a:xfrm>
          <a:solidFill>
            <a:srgbClr val="01ACBE"/>
          </a:solidFill>
        </p:grpSpPr>
        <p:sp>
          <p:nvSpPr>
            <p:cNvPr id="128" name="任意多边形 127"/>
            <p:cNvSpPr/>
            <p:nvPr/>
          </p:nvSpPr>
          <p:spPr>
            <a:xfrm>
              <a:off x="3775166" y="3370217"/>
              <a:ext cx="770708" cy="796834"/>
            </a:xfrm>
            <a:custGeom>
              <a:avLst/>
              <a:gdLst>
                <a:gd name="connsiteX0" fmla="*/ 0 w 770708"/>
                <a:gd name="connsiteY0" fmla="*/ 104503 h 796834"/>
                <a:gd name="connsiteX1" fmla="*/ 0 w 770708"/>
                <a:gd name="connsiteY1" fmla="*/ 796834 h 796834"/>
                <a:gd name="connsiteX2" fmla="*/ 770708 w 770708"/>
                <a:gd name="connsiteY2" fmla="*/ 770709 h 796834"/>
                <a:gd name="connsiteX3" fmla="*/ 770708 w 770708"/>
                <a:gd name="connsiteY3" fmla="*/ 0 h 796834"/>
                <a:gd name="connsiteX4" fmla="*/ 0 w 770708"/>
                <a:gd name="connsiteY4" fmla="*/ 104503 h 79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708" h="796834">
                  <a:moveTo>
                    <a:pt x="0" y="104503"/>
                  </a:moveTo>
                  <a:lnTo>
                    <a:pt x="0" y="796834"/>
                  </a:lnTo>
                  <a:lnTo>
                    <a:pt x="770708" y="770709"/>
                  </a:lnTo>
                  <a:lnTo>
                    <a:pt x="770708" y="0"/>
                  </a:lnTo>
                  <a:lnTo>
                    <a:pt x="0" y="104503"/>
                  </a:ln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29" name="任意多边形 128"/>
            <p:cNvSpPr/>
            <p:nvPr/>
          </p:nvSpPr>
          <p:spPr>
            <a:xfrm>
              <a:off x="4704588" y="3200400"/>
              <a:ext cx="1078992" cy="937260"/>
            </a:xfrm>
            <a:custGeom>
              <a:avLst/>
              <a:gdLst>
                <a:gd name="connsiteX0" fmla="*/ 0 w 1078992"/>
                <a:gd name="connsiteY0" fmla="*/ 155448 h 937260"/>
                <a:gd name="connsiteX1" fmla="*/ 1078992 w 1078992"/>
                <a:gd name="connsiteY1" fmla="*/ 0 h 937260"/>
                <a:gd name="connsiteX2" fmla="*/ 1078992 w 1078992"/>
                <a:gd name="connsiteY2" fmla="*/ 928116 h 937260"/>
                <a:gd name="connsiteX3" fmla="*/ 9144 w 1078992"/>
                <a:gd name="connsiteY3" fmla="*/ 937260 h 937260"/>
                <a:gd name="connsiteX4" fmla="*/ 0 w 1078992"/>
                <a:gd name="connsiteY4" fmla="*/ 155448 h 937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8992" h="937260">
                  <a:moveTo>
                    <a:pt x="0" y="155448"/>
                  </a:moveTo>
                  <a:lnTo>
                    <a:pt x="1078992" y="0"/>
                  </a:lnTo>
                  <a:lnTo>
                    <a:pt x="1078992" y="928116"/>
                  </a:lnTo>
                  <a:lnTo>
                    <a:pt x="9144" y="937260"/>
                  </a:lnTo>
                  <a:lnTo>
                    <a:pt x="0" y="155448"/>
                  </a:ln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30" name="任意多边形 129"/>
            <p:cNvSpPr/>
            <p:nvPr/>
          </p:nvSpPr>
          <p:spPr>
            <a:xfrm>
              <a:off x="3771900" y="4279392"/>
              <a:ext cx="772668" cy="786384"/>
            </a:xfrm>
            <a:custGeom>
              <a:avLst/>
              <a:gdLst>
                <a:gd name="connsiteX0" fmla="*/ 0 w 772668"/>
                <a:gd name="connsiteY0" fmla="*/ 0 h 786384"/>
                <a:gd name="connsiteX1" fmla="*/ 772668 w 772668"/>
                <a:gd name="connsiteY1" fmla="*/ 13716 h 786384"/>
                <a:gd name="connsiteX2" fmla="*/ 772668 w 772668"/>
                <a:gd name="connsiteY2" fmla="*/ 786384 h 786384"/>
                <a:gd name="connsiteX3" fmla="*/ 4572 w 772668"/>
                <a:gd name="connsiteY3" fmla="*/ 667512 h 786384"/>
                <a:gd name="connsiteX4" fmla="*/ 0 w 772668"/>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668" h="786384">
                  <a:moveTo>
                    <a:pt x="0" y="0"/>
                  </a:moveTo>
                  <a:lnTo>
                    <a:pt x="772668" y="13716"/>
                  </a:lnTo>
                  <a:lnTo>
                    <a:pt x="772668" y="786384"/>
                  </a:lnTo>
                  <a:lnTo>
                    <a:pt x="4572" y="667512"/>
                  </a:lnTo>
                  <a:lnTo>
                    <a:pt x="0" y="0"/>
                  </a:ln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83" name="任意多边形 182"/>
            <p:cNvSpPr/>
            <p:nvPr/>
          </p:nvSpPr>
          <p:spPr>
            <a:xfrm>
              <a:off x="4704587" y="4293109"/>
              <a:ext cx="1076201" cy="932687"/>
            </a:xfrm>
            <a:custGeom>
              <a:avLst/>
              <a:gdLst>
                <a:gd name="connsiteX0" fmla="*/ 0 w 1092708"/>
                <a:gd name="connsiteY0" fmla="*/ 0 h 932688"/>
                <a:gd name="connsiteX1" fmla="*/ 0 w 1092708"/>
                <a:gd name="connsiteY1" fmla="*/ 795528 h 932688"/>
                <a:gd name="connsiteX2" fmla="*/ 1092708 w 1092708"/>
                <a:gd name="connsiteY2" fmla="*/ 932688 h 932688"/>
                <a:gd name="connsiteX3" fmla="*/ 1092708 w 1092708"/>
                <a:gd name="connsiteY3" fmla="*/ 9144 h 932688"/>
                <a:gd name="connsiteX4" fmla="*/ 0 w 1092708"/>
                <a:gd name="connsiteY4" fmla="*/ 0 h 932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2708" h="932688">
                  <a:moveTo>
                    <a:pt x="0" y="0"/>
                  </a:moveTo>
                  <a:lnTo>
                    <a:pt x="0" y="795528"/>
                  </a:lnTo>
                  <a:lnTo>
                    <a:pt x="1092708" y="932688"/>
                  </a:lnTo>
                  <a:lnTo>
                    <a:pt x="1092708" y="9144"/>
                  </a:lnTo>
                  <a:lnTo>
                    <a:pt x="0" y="0"/>
                  </a:ln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184" name="组合 183"/>
          <p:cNvGrpSpPr/>
          <p:nvPr/>
        </p:nvGrpSpPr>
        <p:grpSpPr>
          <a:xfrm>
            <a:off x="1948280" y="4081492"/>
            <a:ext cx="280179" cy="337748"/>
            <a:chOff x="4141788" y="809625"/>
            <a:chExt cx="3600450" cy="4340225"/>
          </a:xfrm>
          <a:solidFill>
            <a:srgbClr val="FFB954"/>
          </a:solidFill>
        </p:grpSpPr>
        <p:sp>
          <p:nvSpPr>
            <p:cNvPr id="185" name="Freeform 7"/>
            <p:cNvSpPr>
              <a:spLocks/>
            </p:cNvSpPr>
            <p:nvPr/>
          </p:nvSpPr>
          <p:spPr bwMode="auto">
            <a:xfrm>
              <a:off x="4141788" y="1774825"/>
              <a:ext cx="3600450" cy="3375025"/>
            </a:xfrm>
            <a:custGeom>
              <a:avLst/>
              <a:gdLst>
                <a:gd name="T0" fmla="*/ 923 w 958"/>
                <a:gd name="T1" fmla="*/ 114 h 898"/>
                <a:gd name="T2" fmla="*/ 721 w 958"/>
                <a:gd name="T3" fmla="*/ 0 h 898"/>
                <a:gd name="T4" fmla="*/ 508 w 958"/>
                <a:gd name="T5" fmla="*/ 65 h 898"/>
                <a:gd name="T6" fmla="*/ 326 w 958"/>
                <a:gd name="T7" fmla="*/ 3 h 898"/>
                <a:gd name="T8" fmla="*/ 0 w 958"/>
                <a:gd name="T9" fmla="*/ 341 h 898"/>
                <a:gd name="T10" fmla="*/ 107 w 958"/>
                <a:gd name="T11" fmla="*/ 734 h 898"/>
                <a:gd name="T12" fmla="*/ 301 w 958"/>
                <a:gd name="T13" fmla="*/ 898 h 898"/>
                <a:gd name="T14" fmla="*/ 494 w 958"/>
                <a:gd name="T15" fmla="*/ 849 h 898"/>
                <a:gd name="T16" fmla="*/ 681 w 958"/>
                <a:gd name="T17" fmla="*/ 894 h 898"/>
                <a:gd name="T18" fmla="*/ 958 w 958"/>
                <a:gd name="T19" fmla="*/ 583 h 898"/>
                <a:gd name="T20" fmla="*/ 956 w 958"/>
                <a:gd name="T21" fmla="*/ 567 h 898"/>
                <a:gd name="T22" fmla="*/ 956 w 958"/>
                <a:gd name="T23" fmla="*/ 559 h 898"/>
                <a:gd name="T24" fmla="*/ 812 w 958"/>
                <a:gd name="T25" fmla="*/ 327 h 898"/>
                <a:gd name="T26" fmla="*/ 920 w 958"/>
                <a:gd name="T27" fmla="*/ 116 h 898"/>
                <a:gd name="T28" fmla="*/ 923 w 958"/>
                <a:gd name="T29" fmla="*/ 114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8" h="898">
                  <a:moveTo>
                    <a:pt x="923" y="114"/>
                  </a:moveTo>
                  <a:cubicBezTo>
                    <a:pt x="877" y="57"/>
                    <a:pt x="816" y="0"/>
                    <a:pt x="721" y="0"/>
                  </a:cubicBezTo>
                  <a:cubicBezTo>
                    <a:pt x="655" y="0"/>
                    <a:pt x="599" y="65"/>
                    <a:pt x="508" y="65"/>
                  </a:cubicBezTo>
                  <a:cubicBezTo>
                    <a:pt x="435" y="65"/>
                    <a:pt x="405" y="3"/>
                    <a:pt x="326" y="3"/>
                  </a:cubicBezTo>
                  <a:cubicBezTo>
                    <a:pt x="162" y="3"/>
                    <a:pt x="0" y="150"/>
                    <a:pt x="0" y="341"/>
                  </a:cubicBezTo>
                  <a:cubicBezTo>
                    <a:pt x="0" y="442"/>
                    <a:pt x="33" y="598"/>
                    <a:pt x="107" y="734"/>
                  </a:cubicBezTo>
                  <a:cubicBezTo>
                    <a:pt x="161" y="834"/>
                    <a:pt x="227" y="898"/>
                    <a:pt x="301" y="898"/>
                  </a:cubicBezTo>
                  <a:cubicBezTo>
                    <a:pt x="355" y="898"/>
                    <a:pt x="418" y="849"/>
                    <a:pt x="494" y="849"/>
                  </a:cubicBezTo>
                  <a:cubicBezTo>
                    <a:pt x="560" y="849"/>
                    <a:pt x="621" y="894"/>
                    <a:pt x="681" y="894"/>
                  </a:cubicBezTo>
                  <a:cubicBezTo>
                    <a:pt x="825" y="894"/>
                    <a:pt x="958" y="707"/>
                    <a:pt x="958" y="583"/>
                  </a:cubicBezTo>
                  <a:cubicBezTo>
                    <a:pt x="958" y="576"/>
                    <a:pt x="956" y="572"/>
                    <a:pt x="956" y="567"/>
                  </a:cubicBezTo>
                  <a:cubicBezTo>
                    <a:pt x="956" y="559"/>
                    <a:pt x="956" y="559"/>
                    <a:pt x="956" y="559"/>
                  </a:cubicBezTo>
                  <a:cubicBezTo>
                    <a:pt x="863" y="509"/>
                    <a:pt x="812" y="434"/>
                    <a:pt x="812" y="327"/>
                  </a:cubicBezTo>
                  <a:cubicBezTo>
                    <a:pt x="812" y="240"/>
                    <a:pt x="850" y="164"/>
                    <a:pt x="920" y="116"/>
                  </a:cubicBezTo>
                  <a:cubicBezTo>
                    <a:pt x="923" y="114"/>
                    <a:pt x="923" y="114"/>
                    <a:pt x="923"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954"/>
                </a:solidFill>
                <a:ea typeface="微软雅黑" panose="020B0503020204020204" pitchFamily="34" charset="-122"/>
              </a:endParaRPr>
            </a:p>
          </p:txBody>
        </p:sp>
        <p:sp>
          <p:nvSpPr>
            <p:cNvPr id="186" name="Freeform 8"/>
            <p:cNvSpPr>
              <a:spLocks/>
            </p:cNvSpPr>
            <p:nvPr/>
          </p:nvSpPr>
          <p:spPr bwMode="auto">
            <a:xfrm>
              <a:off x="6021388" y="809625"/>
              <a:ext cx="792163" cy="1135063"/>
            </a:xfrm>
            <a:custGeom>
              <a:avLst/>
              <a:gdLst>
                <a:gd name="T0" fmla="*/ 5 w 211"/>
                <a:gd name="T1" fmla="*/ 302 h 302"/>
                <a:gd name="T2" fmla="*/ 211 w 211"/>
                <a:gd name="T3" fmla="*/ 47 h 302"/>
                <a:gd name="T4" fmla="*/ 208 w 211"/>
                <a:gd name="T5" fmla="*/ 6 h 302"/>
                <a:gd name="T6" fmla="*/ 207 w 211"/>
                <a:gd name="T7" fmla="*/ 0 h 302"/>
                <a:gd name="T8" fmla="*/ 0 w 211"/>
                <a:gd name="T9" fmla="*/ 249 h 302"/>
                <a:gd name="T10" fmla="*/ 5 w 211"/>
                <a:gd name="T11" fmla="*/ 295 h 302"/>
                <a:gd name="T12" fmla="*/ 5 w 211"/>
                <a:gd name="T13" fmla="*/ 302 h 302"/>
              </a:gdLst>
              <a:ahLst/>
              <a:cxnLst>
                <a:cxn ang="0">
                  <a:pos x="T0" y="T1"/>
                </a:cxn>
                <a:cxn ang="0">
                  <a:pos x="T2" y="T3"/>
                </a:cxn>
                <a:cxn ang="0">
                  <a:pos x="T4" y="T5"/>
                </a:cxn>
                <a:cxn ang="0">
                  <a:pos x="T6" y="T7"/>
                </a:cxn>
                <a:cxn ang="0">
                  <a:pos x="T8" y="T9"/>
                </a:cxn>
                <a:cxn ang="0">
                  <a:pos x="T10" y="T11"/>
                </a:cxn>
                <a:cxn ang="0">
                  <a:pos x="T12" y="T13"/>
                </a:cxn>
              </a:cxnLst>
              <a:rect l="0" t="0" r="r" b="b"/>
              <a:pathLst>
                <a:path w="211" h="302">
                  <a:moveTo>
                    <a:pt x="5" y="302"/>
                  </a:moveTo>
                  <a:cubicBezTo>
                    <a:pt x="112" y="268"/>
                    <a:pt x="211" y="188"/>
                    <a:pt x="211" y="47"/>
                  </a:cubicBezTo>
                  <a:cubicBezTo>
                    <a:pt x="211" y="36"/>
                    <a:pt x="210" y="22"/>
                    <a:pt x="208" y="6"/>
                  </a:cubicBezTo>
                  <a:cubicBezTo>
                    <a:pt x="207" y="0"/>
                    <a:pt x="207" y="0"/>
                    <a:pt x="207" y="0"/>
                  </a:cubicBezTo>
                  <a:cubicBezTo>
                    <a:pt x="98" y="30"/>
                    <a:pt x="0" y="115"/>
                    <a:pt x="0" y="249"/>
                  </a:cubicBezTo>
                  <a:cubicBezTo>
                    <a:pt x="0" y="262"/>
                    <a:pt x="1" y="278"/>
                    <a:pt x="5" y="295"/>
                  </a:cubicBezTo>
                  <a:cubicBezTo>
                    <a:pt x="5" y="302"/>
                    <a:pt x="5" y="302"/>
                    <a:pt x="5" y="3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954"/>
                </a:solidFill>
                <a:ea typeface="微软雅黑" panose="020B0503020204020204" pitchFamily="34" charset="-122"/>
              </a:endParaRPr>
            </a:p>
          </p:txBody>
        </p:sp>
      </p:grpSp>
      <p:sp>
        <p:nvSpPr>
          <p:cNvPr id="2" name="标题 1"/>
          <p:cNvSpPr>
            <a:spLocks noGrp="1"/>
          </p:cNvSpPr>
          <p:nvPr>
            <p:ph type="title"/>
          </p:nvPr>
        </p:nvSpPr>
        <p:spPr/>
        <p:txBody>
          <a:bodyPr/>
          <a:lstStyle/>
          <a:p>
            <a:r>
              <a:rPr lang="zh-CN" altLang="en-US" dirty="0">
                <a:ea typeface="微软雅黑" panose="020B0503020204020204" pitchFamily="34" charset="-122"/>
              </a:rPr>
              <a:t>并列关系图表</a:t>
            </a:r>
          </a:p>
        </p:txBody>
      </p:sp>
      <p:sp>
        <p:nvSpPr>
          <p:cNvPr id="46" name="椭圆 145">
            <a:extLst>
              <a:ext uri="{FF2B5EF4-FFF2-40B4-BE49-F238E27FC236}">
                <a16:creationId xmlns:a16="http://schemas.microsoft.com/office/drawing/2014/main" id="{C90C52EE-333C-48F9-A2D5-F0D38D1BFB43}"/>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47" name="矩形 46">
            <a:extLst>
              <a:ext uri="{FF2B5EF4-FFF2-40B4-BE49-F238E27FC236}">
                <a16:creationId xmlns:a16="http://schemas.microsoft.com/office/drawing/2014/main" id="{EFE4215C-FFB9-4337-8704-A2BA9855FBF1}"/>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49</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73648449"/>
      </p:ext>
    </p:extLst>
  </p:cSld>
  <p:clrMapOvr>
    <a:masterClrMapping/>
  </p:clrMapOvr>
  <p:transition spd="slow" advTm="3000">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椭圆 145">
            <a:extLst>
              <a:ext uri="{FF2B5EF4-FFF2-40B4-BE49-F238E27FC236}">
                <a16:creationId xmlns:a16="http://schemas.microsoft.com/office/drawing/2014/main" id="{11A92360-1B84-417F-8240-FEBF2109E586}"/>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grpSp>
        <p:nvGrpSpPr>
          <p:cNvPr id="4" name="组合 3"/>
          <p:cNvGrpSpPr/>
          <p:nvPr/>
        </p:nvGrpSpPr>
        <p:grpSpPr>
          <a:xfrm>
            <a:off x="394552" y="56926"/>
            <a:ext cx="1930520" cy="4026349"/>
            <a:chOff x="1289902" y="1504726"/>
            <a:chExt cx="1930520" cy="4026349"/>
          </a:xfrm>
        </p:grpSpPr>
        <p:sp>
          <p:nvSpPr>
            <p:cNvPr id="9" name="任意多边形 8"/>
            <p:cNvSpPr>
              <a:spLocks/>
            </p:cNvSpPr>
            <p:nvPr/>
          </p:nvSpPr>
          <p:spPr bwMode="auto">
            <a:xfrm flipV="1">
              <a:off x="1289902"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10" name="任意多边形 9"/>
            <p:cNvSpPr/>
            <p:nvPr/>
          </p:nvSpPr>
          <p:spPr>
            <a:xfrm flipV="1">
              <a:off x="1402127" y="3817205"/>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FFB850"/>
            </a:solidFill>
            <a:ln w="19050">
              <a:gradFill flip="none" rotWithShape="1">
                <a:gsLst>
                  <a:gs pos="0">
                    <a:schemeClr val="bg1">
                      <a:lumMod val="85000"/>
                    </a:schemeClr>
                  </a:gs>
                  <a:gs pos="100000">
                    <a:schemeClr val="bg1"/>
                  </a:gs>
                </a:gsLst>
                <a:lin ang="18900000" scaled="0"/>
                <a:tileRect/>
              </a:gradFill>
            </a:ln>
            <a:effectLst>
              <a:innerShdw blurRad="101600" dist="50800" dir="81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p:nvSpPr>
          <p:spPr>
            <a:xfrm flipV="1">
              <a:off x="1810710" y="3089388"/>
              <a:ext cx="888903" cy="650952"/>
            </a:xfrm>
            <a:prstGeom prst="roundRect">
              <a:avLst>
                <a:gd name="adj" fmla="val 13617"/>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cxnSp>
          <p:nvCxnSpPr>
            <p:cNvPr id="16" name="直接连接符 15"/>
            <p:cNvCxnSpPr/>
            <p:nvPr/>
          </p:nvCxnSpPr>
          <p:spPr>
            <a:xfrm>
              <a:off x="2248870" y="1510003"/>
              <a:ext cx="0" cy="850404"/>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2195249"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椭圆 17"/>
            <p:cNvSpPr/>
            <p:nvPr/>
          </p:nvSpPr>
          <p:spPr>
            <a:xfrm>
              <a:off x="2245344"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0" name="图片 19"/>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1556801" y="1504726"/>
              <a:ext cx="1361845" cy="126694"/>
            </a:xfrm>
            <a:prstGeom prst="rect">
              <a:avLst/>
            </a:prstGeom>
          </p:spPr>
        </p:pic>
        <p:sp>
          <p:nvSpPr>
            <p:cNvPr id="73" name="文本框 101"/>
            <p:cNvSpPr txBox="1"/>
            <p:nvPr/>
          </p:nvSpPr>
          <p:spPr>
            <a:xfrm>
              <a:off x="1525382" y="4015882"/>
              <a:ext cx="1465804" cy="1169551"/>
            </a:xfrm>
            <a:prstGeom prst="rect">
              <a:avLst/>
            </a:prstGeom>
            <a:noFill/>
          </p:spPr>
          <p:txBody>
            <a:bodyPr wrap="square" rtlCol="0">
              <a:spAutoFit/>
            </a:bodyPr>
            <a:lstStyle/>
            <a:p>
              <a:pPr algn="ctr"/>
              <a:r>
                <a:rPr lang="zh-TW" altLang="en-US" sz="3500" dirty="0">
                  <a:solidFill>
                    <a:prstClr val="white"/>
                  </a:solidFill>
                  <a:latin typeface="方正大黑_GBK" panose="03000509000000000000" pitchFamily="65" charset="-122"/>
                  <a:ea typeface="方正大黑_GBK" panose="03000509000000000000" pitchFamily="65" charset="-122"/>
                </a:rPr>
                <a:t>個案背景</a:t>
              </a:r>
              <a:endParaRPr lang="zh-CN" altLang="en-US" sz="3500" dirty="0">
                <a:solidFill>
                  <a:prstClr val="white"/>
                </a:solidFill>
                <a:latin typeface="方正大黑_GBK" panose="03000509000000000000" pitchFamily="65" charset="-122"/>
                <a:ea typeface="方正大黑_GBK" panose="03000509000000000000" pitchFamily="65" charset="-122"/>
              </a:endParaRPr>
            </a:p>
          </p:txBody>
        </p:sp>
      </p:grpSp>
      <p:grpSp>
        <p:nvGrpSpPr>
          <p:cNvPr id="5" name="组合 4"/>
          <p:cNvGrpSpPr/>
          <p:nvPr/>
        </p:nvGrpSpPr>
        <p:grpSpPr>
          <a:xfrm>
            <a:off x="2606469" y="37876"/>
            <a:ext cx="1930520" cy="5359849"/>
            <a:chOff x="3889169" y="171226"/>
            <a:chExt cx="1930520" cy="5359849"/>
          </a:xfrm>
        </p:grpSpPr>
        <p:sp>
          <p:nvSpPr>
            <p:cNvPr id="28" name="任意多边形 27"/>
            <p:cNvSpPr>
              <a:spLocks/>
            </p:cNvSpPr>
            <p:nvPr/>
          </p:nvSpPr>
          <p:spPr bwMode="auto">
            <a:xfrm flipV="1">
              <a:off x="3889169"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29" name="任意多边形 28"/>
            <p:cNvSpPr/>
            <p:nvPr/>
          </p:nvSpPr>
          <p:spPr>
            <a:xfrm flipV="1">
              <a:off x="3995956" y="3855513"/>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01ACBE"/>
            </a:solidFill>
            <a:ln w="19050">
              <a:gradFill>
                <a:gsLst>
                  <a:gs pos="0">
                    <a:schemeClr val="bg1">
                      <a:lumMod val="85000"/>
                    </a:schemeClr>
                  </a:gs>
                  <a:gs pos="100000">
                    <a:schemeClr val="bg1"/>
                  </a:gs>
                </a:gsLst>
                <a:lin ang="18900000" scaled="0"/>
              </a:gradFill>
            </a:ln>
            <a:effectLst>
              <a:innerShdw blurRad="101600" dist="50800" dir="81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圆角矩形 29"/>
            <p:cNvSpPr/>
            <p:nvPr/>
          </p:nvSpPr>
          <p:spPr>
            <a:xfrm flipV="1">
              <a:off x="4409977" y="3089388"/>
              <a:ext cx="888903" cy="650952"/>
            </a:xfrm>
            <a:prstGeom prst="roundRect">
              <a:avLst>
                <a:gd name="adj" fmla="val 13617"/>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24" name="直接连接符 23"/>
            <p:cNvCxnSpPr/>
            <p:nvPr/>
          </p:nvCxnSpPr>
          <p:spPr>
            <a:xfrm>
              <a:off x="4848137" y="214603"/>
              <a:ext cx="0" cy="2088000"/>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4794516"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椭圆 25"/>
            <p:cNvSpPr/>
            <p:nvPr/>
          </p:nvSpPr>
          <p:spPr>
            <a:xfrm>
              <a:off x="4844611"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7" name="图片 26"/>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4156068" y="171226"/>
              <a:ext cx="1361845" cy="126694"/>
            </a:xfrm>
            <a:prstGeom prst="rect">
              <a:avLst/>
            </a:prstGeom>
          </p:spPr>
        </p:pic>
        <p:sp>
          <p:nvSpPr>
            <p:cNvPr id="74" name="文本框 101"/>
            <p:cNvSpPr txBox="1"/>
            <p:nvPr/>
          </p:nvSpPr>
          <p:spPr>
            <a:xfrm>
              <a:off x="4165974" y="4060039"/>
              <a:ext cx="1465804" cy="1169551"/>
            </a:xfrm>
            <a:prstGeom prst="rect">
              <a:avLst/>
            </a:prstGeom>
            <a:noFill/>
          </p:spPr>
          <p:txBody>
            <a:bodyPr wrap="square" rtlCol="0">
              <a:spAutoFit/>
            </a:bodyPr>
            <a:lstStyle/>
            <a:p>
              <a:pPr algn="ctr"/>
              <a:r>
                <a:rPr lang="zh-TW" altLang="en-US" sz="3500" dirty="0">
                  <a:solidFill>
                    <a:prstClr val="white"/>
                  </a:solidFill>
                  <a:latin typeface="方正大黑_GBK" panose="03000509000000000000" pitchFamily="65" charset="-122"/>
                  <a:ea typeface="方正大黑_GBK" panose="03000509000000000000" pitchFamily="65" charset="-122"/>
                </a:rPr>
                <a:t>狀況</a:t>
              </a:r>
              <a:endParaRPr lang="en-US" altLang="zh-TW" sz="3500" dirty="0">
                <a:solidFill>
                  <a:prstClr val="white"/>
                </a:solidFill>
                <a:latin typeface="方正大黑_GBK" panose="03000509000000000000" pitchFamily="65" charset="-122"/>
                <a:ea typeface="方正大黑_GBK" panose="03000509000000000000" pitchFamily="65" charset="-122"/>
              </a:endParaRPr>
            </a:p>
            <a:p>
              <a:pPr algn="ctr"/>
              <a:r>
                <a:rPr lang="en-US" altLang="zh-TW" sz="3500" dirty="0">
                  <a:solidFill>
                    <a:prstClr val="white"/>
                  </a:solidFill>
                  <a:latin typeface="方正大黑_GBK" panose="03000509000000000000" pitchFamily="65" charset="-122"/>
                  <a:ea typeface="方正大黑_GBK" panose="03000509000000000000" pitchFamily="65" charset="-122"/>
                </a:rPr>
                <a:t>A</a:t>
              </a:r>
              <a:endParaRPr lang="zh-CN" altLang="en-US" sz="3500" dirty="0">
                <a:solidFill>
                  <a:prstClr val="white"/>
                </a:solidFill>
                <a:latin typeface="方正大黑_GBK" panose="03000509000000000000" pitchFamily="65" charset="-122"/>
                <a:ea typeface="方正大黑_GBK" panose="03000509000000000000" pitchFamily="65" charset="-122"/>
              </a:endParaRPr>
            </a:p>
          </p:txBody>
        </p:sp>
      </p:grpSp>
      <p:grpSp>
        <p:nvGrpSpPr>
          <p:cNvPr id="6" name="组合 5"/>
          <p:cNvGrpSpPr/>
          <p:nvPr/>
        </p:nvGrpSpPr>
        <p:grpSpPr>
          <a:xfrm>
            <a:off x="5121862" y="907426"/>
            <a:ext cx="1930520" cy="4026349"/>
            <a:chOff x="6488435" y="1504726"/>
            <a:chExt cx="1930520" cy="4026349"/>
          </a:xfrm>
        </p:grpSpPr>
        <p:sp>
          <p:nvSpPr>
            <p:cNvPr id="37" name="任意多边形 36"/>
            <p:cNvSpPr>
              <a:spLocks/>
            </p:cNvSpPr>
            <p:nvPr/>
          </p:nvSpPr>
          <p:spPr bwMode="auto">
            <a:xfrm flipV="1">
              <a:off x="6488435"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38" name="任意多边形 37"/>
            <p:cNvSpPr/>
            <p:nvPr/>
          </p:nvSpPr>
          <p:spPr>
            <a:xfrm flipV="1">
              <a:off x="6595222" y="3855513"/>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E87071"/>
            </a:solidFill>
            <a:ln w="19050">
              <a:gradFill>
                <a:gsLst>
                  <a:gs pos="0">
                    <a:schemeClr val="bg1">
                      <a:lumMod val="85000"/>
                    </a:schemeClr>
                  </a:gs>
                  <a:gs pos="100000">
                    <a:schemeClr val="bg1"/>
                  </a:gs>
                </a:gsLst>
                <a:lin ang="18900000" scaled="0"/>
              </a:gradFill>
            </a:ln>
            <a:effectLst>
              <a:innerShdw blurRad="101600" dist="50800" dir="81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圆角矩形 38"/>
            <p:cNvSpPr/>
            <p:nvPr/>
          </p:nvSpPr>
          <p:spPr>
            <a:xfrm flipV="1">
              <a:off x="7009243" y="3089388"/>
              <a:ext cx="888903" cy="650952"/>
            </a:xfrm>
            <a:prstGeom prst="roundRect">
              <a:avLst>
                <a:gd name="adj" fmla="val 13617"/>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33" name="直接连接符 32"/>
            <p:cNvCxnSpPr/>
            <p:nvPr/>
          </p:nvCxnSpPr>
          <p:spPr>
            <a:xfrm>
              <a:off x="7447403" y="1510003"/>
              <a:ext cx="0" cy="850404"/>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7393782"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椭圆 34"/>
            <p:cNvSpPr/>
            <p:nvPr/>
          </p:nvSpPr>
          <p:spPr>
            <a:xfrm>
              <a:off x="7443877"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36" name="图片 35"/>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6755334" y="1504726"/>
              <a:ext cx="1361845" cy="126694"/>
            </a:xfrm>
            <a:prstGeom prst="rect">
              <a:avLst/>
            </a:prstGeom>
          </p:spPr>
        </p:pic>
        <p:sp>
          <p:nvSpPr>
            <p:cNvPr id="75" name="文本框 101"/>
            <p:cNvSpPr txBox="1"/>
            <p:nvPr/>
          </p:nvSpPr>
          <p:spPr>
            <a:xfrm>
              <a:off x="6751662" y="4060040"/>
              <a:ext cx="1465804" cy="1169551"/>
            </a:xfrm>
            <a:prstGeom prst="rect">
              <a:avLst/>
            </a:prstGeom>
            <a:noFill/>
          </p:spPr>
          <p:txBody>
            <a:bodyPr wrap="square" rtlCol="0">
              <a:spAutoFit/>
            </a:bodyPr>
            <a:lstStyle/>
            <a:p>
              <a:pPr algn="ctr"/>
              <a:r>
                <a:rPr lang="zh-TW" altLang="en-US" sz="3500" dirty="0">
                  <a:solidFill>
                    <a:prstClr val="white"/>
                  </a:solidFill>
                  <a:latin typeface="方正大黑_GBK" panose="03000509000000000000" pitchFamily="65" charset="-122"/>
                  <a:ea typeface="方正大黑_GBK" panose="03000509000000000000" pitchFamily="65" charset="-122"/>
                </a:rPr>
                <a:t>狀況</a:t>
              </a:r>
              <a:endParaRPr lang="en-US" altLang="zh-TW" sz="3500" dirty="0">
                <a:solidFill>
                  <a:prstClr val="white"/>
                </a:solidFill>
                <a:latin typeface="方正大黑_GBK" panose="03000509000000000000" pitchFamily="65" charset="-122"/>
                <a:ea typeface="方正大黑_GBK" panose="03000509000000000000" pitchFamily="65" charset="-122"/>
              </a:endParaRPr>
            </a:p>
            <a:p>
              <a:pPr algn="ctr"/>
              <a:r>
                <a:rPr lang="en-US" altLang="zh-TW" sz="3500" dirty="0">
                  <a:solidFill>
                    <a:prstClr val="white"/>
                  </a:solidFill>
                  <a:latin typeface="方正大黑_GBK" panose="03000509000000000000" pitchFamily="65" charset="-122"/>
                  <a:ea typeface="方正大黑_GBK" panose="03000509000000000000" pitchFamily="65" charset="-122"/>
                </a:rPr>
                <a:t>B</a:t>
              </a:r>
              <a:endParaRPr lang="zh-CN" altLang="en-US" sz="3500" dirty="0">
                <a:solidFill>
                  <a:prstClr val="white"/>
                </a:solidFill>
                <a:latin typeface="方正大黑_GBK" panose="03000509000000000000" pitchFamily="65" charset="-122"/>
                <a:ea typeface="方正大黑_GBK" panose="03000509000000000000" pitchFamily="65" charset="-122"/>
              </a:endParaRPr>
            </a:p>
          </p:txBody>
        </p:sp>
      </p:grpSp>
      <p:grpSp>
        <p:nvGrpSpPr>
          <p:cNvPr id="7" name="组合 6"/>
          <p:cNvGrpSpPr/>
          <p:nvPr/>
        </p:nvGrpSpPr>
        <p:grpSpPr>
          <a:xfrm>
            <a:off x="7795123" y="85086"/>
            <a:ext cx="1930520" cy="4026349"/>
            <a:chOff x="9087702" y="1504726"/>
            <a:chExt cx="1930520" cy="4026349"/>
          </a:xfrm>
        </p:grpSpPr>
        <p:sp>
          <p:nvSpPr>
            <p:cNvPr id="46" name="任意多边形 45"/>
            <p:cNvSpPr>
              <a:spLocks/>
            </p:cNvSpPr>
            <p:nvPr/>
          </p:nvSpPr>
          <p:spPr bwMode="auto">
            <a:xfrm flipV="1">
              <a:off x="9087702"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47" name="任意多边形 46"/>
            <p:cNvSpPr/>
            <p:nvPr/>
          </p:nvSpPr>
          <p:spPr>
            <a:xfrm flipV="1">
              <a:off x="9194489" y="3855513"/>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663A77"/>
            </a:solidFill>
            <a:ln w="19050">
              <a:gradFill>
                <a:gsLst>
                  <a:gs pos="0">
                    <a:schemeClr val="bg1">
                      <a:lumMod val="85000"/>
                    </a:schemeClr>
                  </a:gs>
                  <a:gs pos="100000">
                    <a:schemeClr val="bg1"/>
                  </a:gs>
                </a:gsLst>
                <a:lin ang="18900000" scaled="0"/>
              </a:gradFill>
            </a:ln>
            <a:effectLst>
              <a:innerShdw blurRad="101600" dist="50800" dir="81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圆角矩形 47"/>
            <p:cNvSpPr/>
            <p:nvPr/>
          </p:nvSpPr>
          <p:spPr>
            <a:xfrm flipV="1">
              <a:off x="9608510" y="3089388"/>
              <a:ext cx="888903" cy="650952"/>
            </a:xfrm>
            <a:prstGeom prst="roundRect">
              <a:avLst>
                <a:gd name="adj" fmla="val 13617"/>
              </a:avLst>
            </a:prstGeom>
            <a:solidFill>
              <a:srgbClr val="663A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42" name="直接连接符 41"/>
            <p:cNvCxnSpPr/>
            <p:nvPr/>
          </p:nvCxnSpPr>
          <p:spPr>
            <a:xfrm>
              <a:off x="10046670" y="1510003"/>
              <a:ext cx="0" cy="850404"/>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a:off x="9993049"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椭圆 43"/>
            <p:cNvSpPr/>
            <p:nvPr/>
          </p:nvSpPr>
          <p:spPr>
            <a:xfrm>
              <a:off x="10043144"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45" name="图片 44"/>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9354601" y="1504726"/>
              <a:ext cx="1361845" cy="126694"/>
            </a:xfrm>
            <a:prstGeom prst="rect">
              <a:avLst/>
            </a:prstGeom>
          </p:spPr>
        </p:pic>
        <p:sp>
          <p:nvSpPr>
            <p:cNvPr id="76" name="文本框 101"/>
            <p:cNvSpPr txBox="1"/>
            <p:nvPr/>
          </p:nvSpPr>
          <p:spPr>
            <a:xfrm>
              <a:off x="9324403" y="4021732"/>
              <a:ext cx="1465804" cy="1169551"/>
            </a:xfrm>
            <a:prstGeom prst="rect">
              <a:avLst/>
            </a:prstGeom>
            <a:noFill/>
          </p:spPr>
          <p:txBody>
            <a:bodyPr wrap="square" rtlCol="0">
              <a:spAutoFit/>
            </a:bodyPr>
            <a:lstStyle/>
            <a:p>
              <a:pPr algn="ctr"/>
              <a:r>
                <a:rPr lang="zh-TW" altLang="en-US" sz="3500" dirty="0">
                  <a:solidFill>
                    <a:prstClr val="white"/>
                  </a:solidFill>
                  <a:latin typeface="方正大黑_GBK" panose="03000509000000000000" pitchFamily="65" charset="-122"/>
                  <a:ea typeface="方正大黑_GBK" panose="03000509000000000000" pitchFamily="65" charset="-122"/>
                </a:rPr>
                <a:t>狀況</a:t>
              </a:r>
              <a:endParaRPr lang="en-US" altLang="zh-TW" sz="3500" dirty="0">
                <a:solidFill>
                  <a:prstClr val="white"/>
                </a:solidFill>
                <a:latin typeface="方正大黑_GBK" panose="03000509000000000000" pitchFamily="65" charset="-122"/>
                <a:ea typeface="方正大黑_GBK" panose="03000509000000000000" pitchFamily="65" charset="-122"/>
              </a:endParaRPr>
            </a:p>
            <a:p>
              <a:pPr algn="ctr"/>
              <a:r>
                <a:rPr lang="en-US" altLang="zh-TW" sz="3500" dirty="0">
                  <a:solidFill>
                    <a:prstClr val="white"/>
                  </a:solidFill>
                  <a:latin typeface="方正大黑_GBK" panose="03000509000000000000" pitchFamily="65" charset="-122"/>
                  <a:ea typeface="方正大黑_GBK" panose="03000509000000000000" pitchFamily="65" charset="-122"/>
                </a:rPr>
                <a:t>C</a:t>
              </a:r>
              <a:endParaRPr lang="zh-CN" altLang="en-US" sz="3500" dirty="0">
                <a:solidFill>
                  <a:prstClr val="white"/>
                </a:solidFill>
                <a:latin typeface="方正大黑_GBK" panose="03000509000000000000" pitchFamily="65" charset="-122"/>
                <a:ea typeface="方正大黑_GBK" panose="03000509000000000000" pitchFamily="65" charset="-122"/>
              </a:endParaRPr>
            </a:p>
          </p:txBody>
        </p:sp>
      </p:grpSp>
      <p:sp>
        <p:nvSpPr>
          <p:cNvPr id="2" name="泪滴形 1"/>
          <p:cNvSpPr/>
          <p:nvPr/>
        </p:nvSpPr>
        <p:spPr>
          <a:xfrm rot="13500000">
            <a:off x="3010372" y="5756424"/>
            <a:ext cx="584200" cy="58420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1" name="泪滴形 60"/>
          <p:cNvSpPr/>
          <p:nvPr/>
        </p:nvSpPr>
        <p:spPr>
          <a:xfrm rot="13500000">
            <a:off x="2262182" y="5822499"/>
            <a:ext cx="452050" cy="45205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2" name="泪滴形 61"/>
          <p:cNvSpPr/>
          <p:nvPr/>
        </p:nvSpPr>
        <p:spPr>
          <a:xfrm rot="13500000">
            <a:off x="1581866" y="5851799"/>
            <a:ext cx="393450" cy="39345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4" name="泪滴形 63"/>
          <p:cNvSpPr/>
          <p:nvPr/>
        </p:nvSpPr>
        <p:spPr>
          <a:xfrm rot="2700000">
            <a:off x="8637107" y="5756424"/>
            <a:ext cx="584200" cy="58420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5" name="泪滴形 64"/>
          <p:cNvSpPr/>
          <p:nvPr/>
        </p:nvSpPr>
        <p:spPr>
          <a:xfrm rot="2700000">
            <a:off x="9517447" y="5822499"/>
            <a:ext cx="452050" cy="45205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6" name="泪滴形 65"/>
          <p:cNvSpPr/>
          <p:nvPr/>
        </p:nvSpPr>
        <p:spPr>
          <a:xfrm rot="2700000">
            <a:off x="10256363" y="5851799"/>
            <a:ext cx="393450" cy="39345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3" name="文字方塊 2">
            <a:extLst>
              <a:ext uri="{FF2B5EF4-FFF2-40B4-BE49-F238E27FC236}">
                <a16:creationId xmlns:a16="http://schemas.microsoft.com/office/drawing/2014/main" id="{4A2ED58C-E802-436F-BF69-C6212708A3D9}"/>
              </a:ext>
            </a:extLst>
          </p:cNvPr>
          <p:cNvSpPr txBox="1"/>
          <p:nvPr/>
        </p:nvSpPr>
        <p:spPr>
          <a:xfrm>
            <a:off x="1069264" y="1687885"/>
            <a:ext cx="767948"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一</a:t>
            </a:r>
          </a:p>
        </p:txBody>
      </p:sp>
      <p:sp>
        <p:nvSpPr>
          <p:cNvPr id="63" name="文字方塊 62">
            <a:extLst>
              <a:ext uri="{FF2B5EF4-FFF2-40B4-BE49-F238E27FC236}">
                <a16:creationId xmlns:a16="http://schemas.microsoft.com/office/drawing/2014/main" id="{DA0C56A2-EA02-493F-AE3A-1FF83EF0DF88}"/>
              </a:ext>
            </a:extLst>
          </p:cNvPr>
          <p:cNvSpPr txBox="1"/>
          <p:nvPr/>
        </p:nvSpPr>
        <p:spPr>
          <a:xfrm>
            <a:off x="3286675" y="3039596"/>
            <a:ext cx="767948"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二</a:t>
            </a:r>
          </a:p>
        </p:txBody>
      </p:sp>
      <p:sp>
        <p:nvSpPr>
          <p:cNvPr id="67" name="文字方塊 66">
            <a:extLst>
              <a:ext uri="{FF2B5EF4-FFF2-40B4-BE49-F238E27FC236}">
                <a16:creationId xmlns:a16="http://schemas.microsoft.com/office/drawing/2014/main" id="{8FDAEF6A-7D2D-4489-BC9F-934831CBF345}"/>
              </a:ext>
            </a:extLst>
          </p:cNvPr>
          <p:cNvSpPr txBox="1"/>
          <p:nvPr/>
        </p:nvSpPr>
        <p:spPr>
          <a:xfrm>
            <a:off x="5784692" y="2555954"/>
            <a:ext cx="767948"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三</a:t>
            </a:r>
          </a:p>
        </p:txBody>
      </p:sp>
      <p:sp>
        <p:nvSpPr>
          <p:cNvPr id="68" name="文字方塊 67">
            <a:extLst>
              <a:ext uri="{FF2B5EF4-FFF2-40B4-BE49-F238E27FC236}">
                <a16:creationId xmlns:a16="http://schemas.microsoft.com/office/drawing/2014/main" id="{974192AF-B84E-4D08-BE93-DC555D948B53}"/>
              </a:ext>
            </a:extLst>
          </p:cNvPr>
          <p:cNvSpPr txBox="1"/>
          <p:nvPr/>
        </p:nvSpPr>
        <p:spPr>
          <a:xfrm>
            <a:off x="8511263" y="1752087"/>
            <a:ext cx="767948"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四</a:t>
            </a:r>
          </a:p>
        </p:txBody>
      </p:sp>
      <p:sp>
        <p:nvSpPr>
          <p:cNvPr id="69" name="文本框 101">
            <a:extLst>
              <a:ext uri="{FF2B5EF4-FFF2-40B4-BE49-F238E27FC236}">
                <a16:creationId xmlns:a16="http://schemas.microsoft.com/office/drawing/2014/main" id="{09B6AB90-7869-40CA-AEC6-AC22BE4847B5}"/>
              </a:ext>
            </a:extLst>
          </p:cNvPr>
          <p:cNvSpPr txBox="1"/>
          <p:nvPr/>
        </p:nvSpPr>
        <p:spPr>
          <a:xfrm>
            <a:off x="5294307" y="295536"/>
            <a:ext cx="1465804" cy="630942"/>
          </a:xfrm>
          <a:prstGeom prst="rect">
            <a:avLst/>
          </a:prstGeom>
          <a:noFill/>
        </p:spPr>
        <p:txBody>
          <a:bodyPr wrap="square" rtlCol="0">
            <a:spAutoFit/>
          </a:bodyPr>
          <a:lstStyle/>
          <a:p>
            <a:pPr algn="ctr"/>
            <a:r>
              <a:rPr lang="zh-TW" altLang="en-US" sz="3500" dirty="0">
                <a:solidFill>
                  <a:srgbClr val="002060"/>
                </a:solidFill>
                <a:latin typeface="方正大黑_GBK" panose="03000509000000000000" pitchFamily="65" charset="-122"/>
                <a:ea typeface="方正大黑_GBK" panose="03000509000000000000" pitchFamily="65" charset="-122"/>
              </a:rPr>
              <a:t>大  綱</a:t>
            </a:r>
            <a:endParaRPr lang="zh-CN" altLang="en-US" sz="3500" dirty="0">
              <a:solidFill>
                <a:srgbClr val="002060"/>
              </a:solidFill>
              <a:latin typeface="方正大黑_GBK" panose="03000509000000000000" pitchFamily="65" charset="-122"/>
              <a:ea typeface="方正大黑_GBK" panose="03000509000000000000" pitchFamily="65" charset="-122"/>
            </a:endParaRPr>
          </a:p>
        </p:txBody>
      </p:sp>
      <p:grpSp>
        <p:nvGrpSpPr>
          <p:cNvPr id="70" name="组合 4">
            <a:extLst>
              <a:ext uri="{FF2B5EF4-FFF2-40B4-BE49-F238E27FC236}">
                <a16:creationId xmlns:a16="http://schemas.microsoft.com/office/drawing/2014/main" id="{64D3AE8B-1DE0-447E-90E3-171B59035546}"/>
              </a:ext>
            </a:extLst>
          </p:cNvPr>
          <p:cNvGrpSpPr/>
          <p:nvPr/>
        </p:nvGrpSpPr>
        <p:grpSpPr>
          <a:xfrm>
            <a:off x="9954208" y="72093"/>
            <a:ext cx="1930520" cy="5359849"/>
            <a:chOff x="3889169" y="171226"/>
            <a:chExt cx="1930520" cy="5359849"/>
          </a:xfrm>
        </p:grpSpPr>
        <p:sp>
          <p:nvSpPr>
            <p:cNvPr id="71" name="任意多边形 27">
              <a:extLst>
                <a:ext uri="{FF2B5EF4-FFF2-40B4-BE49-F238E27FC236}">
                  <a16:creationId xmlns:a16="http://schemas.microsoft.com/office/drawing/2014/main" id="{F94DC315-A016-4291-9FAC-B3111F38220A}"/>
                </a:ext>
              </a:extLst>
            </p:cNvPr>
            <p:cNvSpPr>
              <a:spLocks/>
            </p:cNvSpPr>
            <p:nvPr/>
          </p:nvSpPr>
          <p:spPr bwMode="auto">
            <a:xfrm flipV="1">
              <a:off x="3889169"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72" name="任意多边形 28">
              <a:extLst>
                <a:ext uri="{FF2B5EF4-FFF2-40B4-BE49-F238E27FC236}">
                  <a16:creationId xmlns:a16="http://schemas.microsoft.com/office/drawing/2014/main" id="{E9A51236-E329-4BFD-B12A-BD94C850FEED}"/>
                </a:ext>
              </a:extLst>
            </p:cNvPr>
            <p:cNvSpPr/>
            <p:nvPr/>
          </p:nvSpPr>
          <p:spPr>
            <a:xfrm flipV="1">
              <a:off x="3995956" y="3855513"/>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7" name="圆角矩形 29">
              <a:extLst>
                <a:ext uri="{FF2B5EF4-FFF2-40B4-BE49-F238E27FC236}">
                  <a16:creationId xmlns:a16="http://schemas.microsoft.com/office/drawing/2014/main" id="{82EF5A9C-C03F-48CF-B696-2E9EF4E6C42F}"/>
                </a:ext>
              </a:extLst>
            </p:cNvPr>
            <p:cNvSpPr/>
            <p:nvPr/>
          </p:nvSpPr>
          <p:spPr>
            <a:xfrm flipV="1">
              <a:off x="4409977" y="3089388"/>
              <a:ext cx="888903" cy="650952"/>
            </a:xfrm>
            <a:prstGeom prst="roundRect">
              <a:avLst>
                <a:gd name="adj" fmla="val 136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79" name="直接连接符 23">
              <a:extLst>
                <a:ext uri="{FF2B5EF4-FFF2-40B4-BE49-F238E27FC236}">
                  <a16:creationId xmlns:a16="http://schemas.microsoft.com/office/drawing/2014/main" id="{37B2776F-8383-4DD7-B468-BDCB89517956}"/>
                </a:ext>
              </a:extLst>
            </p:cNvPr>
            <p:cNvCxnSpPr/>
            <p:nvPr/>
          </p:nvCxnSpPr>
          <p:spPr>
            <a:xfrm>
              <a:off x="4848137" y="214603"/>
              <a:ext cx="0" cy="2088000"/>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80" name="椭圆 24">
              <a:extLst>
                <a:ext uri="{FF2B5EF4-FFF2-40B4-BE49-F238E27FC236}">
                  <a16:creationId xmlns:a16="http://schemas.microsoft.com/office/drawing/2014/main" id="{1B880A92-88E8-4752-94D8-0A698576036D}"/>
                </a:ext>
              </a:extLst>
            </p:cNvPr>
            <p:cNvSpPr/>
            <p:nvPr/>
          </p:nvSpPr>
          <p:spPr>
            <a:xfrm>
              <a:off x="4794516"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1" name="椭圆 25">
              <a:extLst>
                <a:ext uri="{FF2B5EF4-FFF2-40B4-BE49-F238E27FC236}">
                  <a16:creationId xmlns:a16="http://schemas.microsoft.com/office/drawing/2014/main" id="{4739A780-7B98-48FF-96EE-6B0EBC626DF8}"/>
                </a:ext>
              </a:extLst>
            </p:cNvPr>
            <p:cNvSpPr/>
            <p:nvPr/>
          </p:nvSpPr>
          <p:spPr>
            <a:xfrm>
              <a:off x="4844611"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82" name="图片 26">
              <a:extLst>
                <a:ext uri="{FF2B5EF4-FFF2-40B4-BE49-F238E27FC236}">
                  <a16:creationId xmlns:a16="http://schemas.microsoft.com/office/drawing/2014/main" id="{55D68F92-6A84-4630-ACC4-AA2374B98160}"/>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4156068" y="171226"/>
              <a:ext cx="1361845" cy="126694"/>
            </a:xfrm>
            <a:prstGeom prst="rect">
              <a:avLst/>
            </a:prstGeom>
          </p:spPr>
        </p:pic>
        <p:sp>
          <p:nvSpPr>
            <p:cNvPr id="83" name="文本框 101">
              <a:extLst>
                <a:ext uri="{FF2B5EF4-FFF2-40B4-BE49-F238E27FC236}">
                  <a16:creationId xmlns:a16="http://schemas.microsoft.com/office/drawing/2014/main" id="{57E03365-986F-4F17-AB3D-85C117DFD197}"/>
                </a:ext>
              </a:extLst>
            </p:cNvPr>
            <p:cNvSpPr txBox="1"/>
            <p:nvPr/>
          </p:nvSpPr>
          <p:spPr>
            <a:xfrm>
              <a:off x="4165974" y="4060039"/>
              <a:ext cx="1465804" cy="630942"/>
            </a:xfrm>
            <a:prstGeom prst="rect">
              <a:avLst/>
            </a:prstGeom>
            <a:noFill/>
          </p:spPr>
          <p:txBody>
            <a:bodyPr wrap="square" rtlCol="0">
              <a:spAutoFit/>
            </a:bodyPr>
            <a:lstStyle/>
            <a:p>
              <a:pPr algn="ctr"/>
              <a:r>
                <a:rPr lang="en-US" altLang="zh-TW" sz="3500" dirty="0">
                  <a:solidFill>
                    <a:prstClr val="white"/>
                  </a:solidFill>
                  <a:latin typeface="方正大黑_GBK" panose="03000509000000000000" pitchFamily="65" charset="-122"/>
                  <a:ea typeface="方正大黑_GBK" panose="03000509000000000000" pitchFamily="65" charset="-122"/>
                </a:rPr>
                <a:t>Q&amp;A</a:t>
              </a:r>
              <a:endParaRPr lang="zh-CN" altLang="en-US" sz="3500" dirty="0">
                <a:solidFill>
                  <a:prstClr val="white"/>
                </a:solidFill>
                <a:latin typeface="方正大黑_GBK" panose="03000509000000000000" pitchFamily="65" charset="-122"/>
                <a:ea typeface="方正大黑_GBK" panose="03000509000000000000" pitchFamily="65" charset="-122"/>
              </a:endParaRPr>
            </a:p>
          </p:txBody>
        </p:sp>
      </p:grpSp>
      <p:sp>
        <p:nvSpPr>
          <p:cNvPr id="84" name="文字方塊 83">
            <a:extLst>
              <a:ext uri="{FF2B5EF4-FFF2-40B4-BE49-F238E27FC236}">
                <a16:creationId xmlns:a16="http://schemas.microsoft.com/office/drawing/2014/main" id="{BDFAFF7F-82EB-49CE-9510-AE3A32E25A2A}"/>
              </a:ext>
            </a:extLst>
          </p:cNvPr>
          <p:cNvSpPr txBox="1"/>
          <p:nvPr/>
        </p:nvSpPr>
        <p:spPr>
          <a:xfrm>
            <a:off x="10603905" y="3063975"/>
            <a:ext cx="767948"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五</a:t>
            </a:r>
          </a:p>
        </p:txBody>
      </p:sp>
      <p:sp>
        <p:nvSpPr>
          <p:cNvPr id="86" name="矩形 85">
            <a:extLst>
              <a:ext uri="{FF2B5EF4-FFF2-40B4-BE49-F238E27FC236}">
                <a16:creationId xmlns:a16="http://schemas.microsoft.com/office/drawing/2014/main" id="{B8AC2007-EB90-4DCA-BA64-95E5C329B2A2}"/>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5</a:t>
            </a:fld>
            <a:endParaRPr lang="zh-CN" altLang="en-US" sz="2000" b="1" dirty="0">
              <a:latin typeface="Segoe UI Light" pitchFamily="34" charset="0"/>
              <a:ea typeface="专业字体设计服务/WWW.ZTSGC.COM/" pitchFamily="2" charset="-122"/>
            </a:endParaRPr>
          </a:p>
        </p:txBody>
      </p:sp>
      <p:sp>
        <p:nvSpPr>
          <p:cNvPr id="78" name="TextBox 5">
            <a:extLst>
              <a:ext uri="{FF2B5EF4-FFF2-40B4-BE49-F238E27FC236}">
                <a16:creationId xmlns:a16="http://schemas.microsoft.com/office/drawing/2014/main" id="{99C5168F-E955-48CA-B015-3DE434882EF2}"/>
              </a:ext>
            </a:extLst>
          </p:cNvPr>
          <p:cNvSpPr txBox="1"/>
          <p:nvPr/>
        </p:nvSpPr>
        <p:spPr>
          <a:xfrm>
            <a:off x="3793084" y="5454468"/>
            <a:ext cx="5115434" cy="1107996"/>
          </a:xfrm>
          <a:prstGeom prst="rect">
            <a:avLst/>
          </a:prstGeom>
          <a:noFill/>
        </p:spPr>
        <p:txBody>
          <a:bodyPr wrap="square" rtlCol="0">
            <a:spAutoFit/>
          </a:bodyPr>
          <a:lstStyle/>
          <a:p>
            <a:pPr algn="ctr"/>
            <a:r>
              <a:rPr lang="en-US" altLang="zh-TW" sz="6600" spc="-150" dirty="0">
                <a:solidFill>
                  <a:srgbClr val="002060"/>
                </a:solidFill>
                <a:latin typeface="王漢宗顏楷體繁" panose="02000500000000000000" pitchFamily="2" charset="-120"/>
                <a:ea typeface="王漢宗顏楷體繁" panose="02000500000000000000" pitchFamily="2" charset="-120"/>
              </a:rPr>
              <a:t>XXXX</a:t>
            </a:r>
            <a:endParaRPr lang="zh-CN" altLang="en-US" sz="6600" spc="-150" dirty="0">
              <a:solidFill>
                <a:srgbClr val="002060"/>
              </a:solidFill>
              <a:latin typeface="王漢宗顏楷體繁" panose="02000500000000000000" pitchFamily="2" charset="-120"/>
              <a:ea typeface="王漢宗顏楷體繁" panose="02000500000000000000" pitchFamily="2" charset="-120"/>
            </a:endParaRPr>
          </a:p>
        </p:txBody>
      </p:sp>
    </p:spTree>
    <p:extLst>
      <p:ext uri="{BB962C8B-B14F-4D97-AF65-F5344CB8AC3E}">
        <p14:creationId xmlns:p14="http://schemas.microsoft.com/office/powerpoint/2010/main" val="299637493"/>
      </p:ext>
    </p:extLst>
  </p:cSld>
  <p:clrMapOvr>
    <a:masterClrMapping/>
  </p:clrMapOvr>
  <mc:AlternateContent xmlns:mc="http://schemas.openxmlformats.org/markup-compatibility/2006" xmlns:p14="http://schemas.microsoft.com/office/powerpoint/2010/main">
    <mc:Choice Requires="p14">
      <p:transition p14:dur="250" advClick="0" advTm="3000"/>
    </mc:Choice>
    <mc:Fallback xmlns="">
      <p:transition advClick="0" advTm="300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40000" fill="hold" grpId="0" nodeType="with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accel="40000" fill="hold" grpId="0" nodeType="withEffect" p14:presetBounceEnd="40000">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14:bounceEnd="40000">
                                          <p:cBhvr additive="base">
                                            <p:cTn id="11" dur="1000" fill="hold"/>
                                            <p:tgtEl>
                                              <p:spTgt spid="64"/>
                                            </p:tgtEl>
                                            <p:attrNameLst>
                                              <p:attrName>ppt_x</p:attrName>
                                            </p:attrNameLst>
                                          </p:cBhvr>
                                          <p:tavLst>
                                            <p:tav tm="0">
                                              <p:val>
                                                <p:strVal val="1+#ppt_w/2"/>
                                              </p:val>
                                            </p:tav>
                                            <p:tav tm="100000">
                                              <p:val>
                                                <p:strVal val="#ppt_x"/>
                                              </p:val>
                                            </p:tav>
                                          </p:tavLst>
                                        </p:anim>
                                        <p:anim calcmode="lin" valueType="num" p14:bounceEnd="40000">
                                          <p:cBhvr additive="base">
                                            <p:cTn id="12" dur="1000" fill="hold"/>
                                            <p:tgtEl>
                                              <p:spTgt spid="64"/>
                                            </p:tgtEl>
                                            <p:attrNameLst>
                                              <p:attrName>ppt_y</p:attrName>
                                            </p:attrNameLst>
                                          </p:cBhvr>
                                          <p:tavLst>
                                            <p:tav tm="0">
                                              <p:val>
                                                <p:strVal val="#ppt_y"/>
                                              </p:val>
                                            </p:tav>
                                            <p:tav tm="100000">
                                              <p:val>
                                                <p:strVal val="#ppt_y"/>
                                              </p:val>
                                            </p:tav>
                                          </p:tavLst>
                                        </p:anim>
                                      </p:childTnLst>
                                    </p:cTn>
                                  </p:par>
                                  <p:par>
                                    <p:cTn id="13" presetID="2" presetClass="entr" presetSubtype="8" accel="40000" fill="hold" grpId="0" nodeType="withEffect" p14:presetBounceEnd="40000">
                                      <p:stCondLst>
                                        <p:cond delay="500"/>
                                      </p:stCondLst>
                                      <p:childTnLst>
                                        <p:set>
                                          <p:cBhvr>
                                            <p:cTn id="14" dur="1" fill="hold">
                                              <p:stCondLst>
                                                <p:cond delay="0"/>
                                              </p:stCondLst>
                                            </p:cTn>
                                            <p:tgtEl>
                                              <p:spTgt spid="61"/>
                                            </p:tgtEl>
                                            <p:attrNameLst>
                                              <p:attrName>style.visibility</p:attrName>
                                            </p:attrNameLst>
                                          </p:cBhvr>
                                          <p:to>
                                            <p:strVal val="visible"/>
                                          </p:to>
                                        </p:set>
                                        <p:anim calcmode="lin" valueType="num" p14:bounceEnd="40000">
                                          <p:cBhvr additive="base">
                                            <p:cTn id="15" dur="1000" fill="hold"/>
                                            <p:tgtEl>
                                              <p:spTgt spid="61"/>
                                            </p:tgtEl>
                                            <p:attrNameLst>
                                              <p:attrName>ppt_x</p:attrName>
                                            </p:attrNameLst>
                                          </p:cBhvr>
                                          <p:tavLst>
                                            <p:tav tm="0">
                                              <p:val>
                                                <p:strVal val="0-#ppt_w/2"/>
                                              </p:val>
                                            </p:tav>
                                            <p:tav tm="100000">
                                              <p:val>
                                                <p:strVal val="#ppt_x"/>
                                              </p:val>
                                            </p:tav>
                                          </p:tavLst>
                                        </p:anim>
                                        <p:anim calcmode="lin" valueType="num" p14:bounceEnd="40000">
                                          <p:cBhvr additive="base">
                                            <p:cTn id="16" dur="1000" fill="hold"/>
                                            <p:tgtEl>
                                              <p:spTgt spid="61"/>
                                            </p:tgtEl>
                                            <p:attrNameLst>
                                              <p:attrName>ppt_y</p:attrName>
                                            </p:attrNameLst>
                                          </p:cBhvr>
                                          <p:tavLst>
                                            <p:tav tm="0">
                                              <p:val>
                                                <p:strVal val="#ppt_y"/>
                                              </p:val>
                                            </p:tav>
                                            <p:tav tm="100000">
                                              <p:val>
                                                <p:strVal val="#ppt_y"/>
                                              </p:val>
                                            </p:tav>
                                          </p:tavLst>
                                        </p:anim>
                                      </p:childTnLst>
                                    </p:cTn>
                                  </p:par>
                                  <p:par>
                                    <p:cTn id="17" presetID="2" presetClass="entr" presetSubtype="2" accel="40000" fill="hold" grpId="0" nodeType="withEffect" p14:presetBounceEnd="40000">
                                      <p:stCondLst>
                                        <p:cond delay="500"/>
                                      </p:stCondLst>
                                      <p:childTnLst>
                                        <p:set>
                                          <p:cBhvr>
                                            <p:cTn id="18" dur="1" fill="hold">
                                              <p:stCondLst>
                                                <p:cond delay="0"/>
                                              </p:stCondLst>
                                            </p:cTn>
                                            <p:tgtEl>
                                              <p:spTgt spid="65"/>
                                            </p:tgtEl>
                                            <p:attrNameLst>
                                              <p:attrName>style.visibility</p:attrName>
                                            </p:attrNameLst>
                                          </p:cBhvr>
                                          <p:to>
                                            <p:strVal val="visible"/>
                                          </p:to>
                                        </p:set>
                                        <p:anim calcmode="lin" valueType="num" p14:bounceEnd="40000">
                                          <p:cBhvr additive="base">
                                            <p:cTn id="19" dur="1000" fill="hold"/>
                                            <p:tgtEl>
                                              <p:spTgt spid="65"/>
                                            </p:tgtEl>
                                            <p:attrNameLst>
                                              <p:attrName>ppt_x</p:attrName>
                                            </p:attrNameLst>
                                          </p:cBhvr>
                                          <p:tavLst>
                                            <p:tav tm="0">
                                              <p:val>
                                                <p:strVal val="1+#ppt_w/2"/>
                                              </p:val>
                                            </p:tav>
                                            <p:tav tm="100000">
                                              <p:val>
                                                <p:strVal val="#ppt_x"/>
                                              </p:val>
                                            </p:tav>
                                          </p:tavLst>
                                        </p:anim>
                                        <p:anim calcmode="lin" valueType="num" p14:bounceEnd="40000">
                                          <p:cBhvr additive="base">
                                            <p:cTn id="20" dur="1000" fill="hold"/>
                                            <p:tgtEl>
                                              <p:spTgt spid="65"/>
                                            </p:tgtEl>
                                            <p:attrNameLst>
                                              <p:attrName>ppt_y</p:attrName>
                                            </p:attrNameLst>
                                          </p:cBhvr>
                                          <p:tavLst>
                                            <p:tav tm="0">
                                              <p:val>
                                                <p:strVal val="#ppt_y"/>
                                              </p:val>
                                            </p:tav>
                                            <p:tav tm="100000">
                                              <p:val>
                                                <p:strVal val="#ppt_y"/>
                                              </p:val>
                                            </p:tav>
                                          </p:tavLst>
                                        </p:anim>
                                      </p:childTnLst>
                                    </p:cTn>
                                  </p:par>
                                  <p:par>
                                    <p:cTn id="21" presetID="2" presetClass="entr" presetSubtype="8" accel="40000" fill="hold" grpId="0" nodeType="withEffect" p14:presetBounceEnd="40000">
                                      <p:stCondLst>
                                        <p:cond delay="1000"/>
                                      </p:stCondLst>
                                      <p:childTnLst>
                                        <p:set>
                                          <p:cBhvr>
                                            <p:cTn id="22" dur="1" fill="hold">
                                              <p:stCondLst>
                                                <p:cond delay="0"/>
                                              </p:stCondLst>
                                            </p:cTn>
                                            <p:tgtEl>
                                              <p:spTgt spid="62"/>
                                            </p:tgtEl>
                                            <p:attrNameLst>
                                              <p:attrName>style.visibility</p:attrName>
                                            </p:attrNameLst>
                                          </p:cBhvr>
                                          <p:to>
                                            <p:strVal val="visible"/>
                                          </p:to>
                                        </p:set>
                                        <p:anim calcmode="lin" valueType="num" p14:bounceEnd="40000">
                                          <p:cBhvr additive="base">
                                            <p:cTn id="23" dur="1000" fill="hold"/>
                                            <p:tgtEl>
                                              <p:spTgt spid="62"/>
                                            </p:tgtEl>
                                            <p:attrNameLst>
                                              <p:attrName>ppt_x</p:attrName>
                                            </p:attrNameLst>
                                          </p:cBhvr>
                                          <p:tavLst>
                                            <p:tav tm="0">
                                              <p:val>
                                                <p:strVal val="0-#ppt_w/2"/>
                                              </p:val>
                                            </p:tav>
                                            <p:tav tm="100000">
                                              <p:val>
                                                <p:strVal val="#ppt_x"/>
                                              </p:val>
                                            </p:tav>
                                          </p:tavLst>
                                        </p:anim>
                                        <p:anim calcmode="lin" valueType="num" p14:bounceEnd="40000">
                                          <p:cBhvr additive="base">
                                            <p:cTn id="24" dur="1000" fill="hold"/>
                                            <p:tgtEl>
                                              <p:spTgt spid="62"/>
                                            </p:tgtEl>
                                            <p:attrNameLst>
                                              <p:attrName>ppt_y</p:attrName>
                                            </p:attrNameLst>
                                          </p:cBhvr>
                                          <p:tavLst>
                                            <p:tav tm="0">
                                              <p:val>
                                                <p:strVal val="#ppt_y"/>
                                              </p:val>
                                            </p:tav>
                                            <p:tav tm="100000">
                                              <p:val>
                                                <p:strVal val="#ppt_y"/>
                                              </p:val>
                                            </p:tav>
                                          </p:tavLst>
                                        </p:anim>
                                      </p:childTnLst>
                                    </p:cTn>
                                  </p:par>
                                  <p:par>
                                    <p:cTn id="25" presetID="2" presetClass="entr" presetSubtype="2" accel="40000" fill="hold" grpId="0" nodeType="withEffect" p14:presetBounceEnd="40000">
                                      <p:stCondLst>
                                        <p:cond delay="1000"/>
                                      </p:stCondLst>
                                      <p:childTnLst>
                                        <p:set>
                                          <p:cBhvr>
                                            <p:cTn id="26" dur="1" fill="hold">
                                              <p:stCondLst>
                                                <p:cond delay="0"/>
                                              </p:stCondLst>
                                            </p:cTn>
                                            <p:tgtEl>
                                              <p:spTgt spid="66"/>
                                            </p:tgtEl>
                                            <p:attrNameLst>
                                              <p:attrName>style.visibility</p:attrName>
                                            </p:attrNameLst>
                                          </p:cBhvr>
                                          <p:to>
                                            <p:strVal val="visible"/>
                                          </p:to>
                                        </p:set>
                                        <p:anim calcmode="lin" valueType="num" p14:bounceEnd="40000">
                                          <p:cBhvr additive="base">
                                            <p:cTn id="27" dur="1000" fill="hold"/>
                                            <p:tgtEl>
                                              <p:spTgt spid="66"/>
                                            </p:tgtEl>
                                            <p:attrNameLst>
                                              <p:attrName>ppt_x</p:attrName>
                                            </p:attrNameLst>
                                          </p:cBhvr>
                                          <p:tavLst>
                                            <p:tav tm="0">
                                              <p:val>
                                                <p:strVal val="1+#ppt_w/2"/>
                                              </p:val>
                                            </p:tav>
                                            <p:tav tm="100000">
                                              <p:val>
                                                <p:strVal val="#ppt_x"/>
                                              </p:val>
                                            </p:tav>
                                          </p:tavLst>
                                        </p:anim>
                                        <p:anim calcmode="lin" valueType="num" p14:bounceEnd="40000">
                                          <p:cBhvr additive="base">
                                            <p:cTn id="28" dur="1000" fill="hold"/>
                                            <p:tgtEl>
                                              <p:spTgt spid="66"/>
                                            </p:tgtEl>
                                            <p:attrNameLst>
                                              <p:attrName>ppt_y</p:attrName>
                                            </p:attrNameLst>
                                          </p:cBhvr>
                                          <p:tavLst>
                                            <p:tav tm="0">
                                              <p:val>
                                                <p:strVal val="#ppt_y"/>
                                              </p:val>
                                            </p:tav>
                                            <p:tav tm="100000">
                                              <p:val>
                                                <p:strVal val="#ppt_y"/>
                                              </p:val>
                                            </p:tav>
                                          </p:tavLst>
                                        </p:anim>
                                      </p:childTnLst>
                                    </p:cTn>
                                  </p:par>
                                  <p:par>
                                    <p:cTn id="29" presetID="42" presetClass="entr" presetSubtype="0" fill="hold" grpId="0" nodeType="withEffect">
                                      <p:stCondLst>
                                        <p:cond delay="225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22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1000"/>
                                            <p:tgtEl>
                                              <p:spTgt spid="4"/>
                                            </p:tgtEl>
                                          </p:cBhvr>
                                        </p:animEffect>
                                        <p:anim calcmode="lin" valueType="num">
                                          <p:cBhvr>
                                            <p:cTn id="37" dur="1000" fill="hold"/>
                                            <p:tgtEl>
                                              <p:spTgt spid="4"/>
                                            </p:tgtEl>
                                            <p:attrNameLst>
                                              <p:attrName>ppt_x</p:attrName>
                                            </p:attrNameLst>
                                          </p:cBhvr>
                                          <p:tavLst>
                                            <p:tav tm="0">
                                              <p:val>
                                                <p:strVal val="#ppt_x"/>
                                              </p:val>
                                            </p:tav>
                                            <p:tav tm="100000">
                                              <p:val>
                                                <p:strVal val="#ppt_x"/>
                                              </p:val>
                                            </p:tav>
                                          </p:tavLst>
                                        </p:anim>
                                        <p:anim calcmode="lin" valueType="num">
                                          <p:cBhvr>
                                            <p:cTn id="38" dur="1000" fill="hold"/>
                                            <p:tgtEl>
                                              <p:spTgt spid="4"/>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3250"/>
                                      </p:stCondLst>
                                      <p:childTnLst>
                                        <p:set>
                                          <p:cBhvr>
                                            <p:cTn id="40" dur="1" fill="hold">
                                              <p:stCondLst>
                                                <p:cond delay="0"/>
                                              </p:stCondLst>
                                            </p:cTn>
                                            <p:tgtEl>
                                              <p:spTgt spid="63"/>
                                            </p:tgtEl>
                                            <p:attrNameLst>
                                              <p:attrName>style.visibility</p:attrName>
                                            </p:attrNameLst>
                                          </p:cBhvr>
                                          <p:to>
                                            <p:strVal val="visible"/>
                                          </p:to>
                                        </p:set>
                                        <p:animEffect transition="in" filter="fade">
                                          <p:cBhvr>
                                            <p:cTn id="41" dur="1000"/>
                                            <p:tgtEl>
                                              <p:spTgt spid="63"/>
                                            </p:tgtEl>
                                          </p:cBhvr>
                                        </p:animEffect>
                                        <p:anim calcmode="lin" valueType="num">
                                          <p:cBhvr>
                                            <p:cTn id="42" dur="1000" fill="hold"/>
                                            <p:tgtEl>
                                              <p:spTgt spid="63"/>
                                            </p:tgtEl>
                                            <p:attrNameLst>
                                              <p:attrName>ppt_x</p:attrName>
                                            </p:attrNameLst>
                                          </p:cBhvr>
                                          <p:tavLst>
                                            <p:tav tm="0">
                                              <p:val>
                                                <p:strVal val="#ppt_x"/>
                                              </p:val>
                                            </p:tav>
                                            <p:tav tm="100000">
                                              <p:val>
                                                <p:strVal val="#ppt_x"/>
                                              </p:val>
                                            </p:tav>
                                          </p:tavLst>
                                        </p:anim>
                                        <p:anim calcmode="lin" valueType="num">
                                          <p:cBhvr>
                                            <p:cTn id="43" dur="1000" fill="hold"/>
                                            <p:tgtEl>
                                              <p:spTgt spid="63"/>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325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1000"/>
                                            <p:tgtEl>
                                              <p:spTgt spid="5"/>
                                            </p:tgtEl>
                                          </p:cBhvr>
                                        </p:animEffect>
                                        <p:anim calcmode="lin" valueType="num">
                                          <p:cBhvr>
                                            <p:cTn id="47" dur="1000" fill="hold"/>
                                            <p:tgtEl>
                                              <p:spTgt spid="5"/>
                                            </p:tgtEl>
                                            <p:attrNameLst>
                                              <p:attrName>ppt_x</p:attrName>
                                            </p:attrNameLst>
                                          </p:cBhvr>
                                          <p:tavLst>
                                            <p:tav tm="0">
                                              <p:val>
                                                <p:strVal val="#ppt_x"/>
                                              </p:val>
                                            </p:tav>
                                            <p:tav tm="100000">
                                              <p:val>
                                                <p:strVal val="#ppt_x"/>
                                              </p:val>
                                            </p:tav>
                                          </p:tavLst>
                                        </p:anim>
                                        <p:anim calcmode="lin" valueType="num">
                                          <p:cBhvr>
                                            <p:cTn id="48" dur="1000" fill="hold"/>
                                            <p:tgtEl>
                                              <p:spTgt spid="5"/>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4250"/>
                                      </p:stCondLst>
                                      <p:childTnLst>
                                        <p:set>
                                          <p:cBhvr>
                                            <p:cTn id="50" dur="1" fill="hold">
                                              <p:stCondLst>
                                                <p:cond delay="0"/>
                                              </p:stCondLst>
                                            </p:cTn>
                                            <p:tgtEl>
                                              <p:spTgt spid="67"/>
                                            </p:tgtEl>
                                            <p:attrNameLst>
                                              <p:attrName>style.visibility</p:attrName>
                                            </p:attrNameLst>
                                          </p:cBhvr>
                                          <p:to>
                                            <p:strVal val="visible"/>
                                          </p:to>
                                        </p:set>
                                        <p:animEffect transition="in" filter="fade">
                                          <p:cBhvr>
                                            <p:cTn id="51" dur="1000"/>
                                            <p:tgtEl>
                                              <p:spTgt spid="67"/>
                                            </p:tgtEl>
                                          </p:cBhvr>
                                        </p:animEffect>
                                        <p:anim calcmode="lin" valueType="num">
                                          <p:cBhvr>
                                            <p:cTn id="52" dur="1000" fill="hold"/>
                                            <p:tgtEl>
                                              <p:spTgt spid="67"/>
                                            </p:tgtEl>
                                            <p:attrNameLst>
                                              <p:attrName>ppt_x</p:attrName>
                                            </p:attrNameLst>
                                          </p:cBhvr>
                                          <p:tavLst>
                                            <p:tav tm="0">
                                              <p:val>
                                                <p:strVal val="#ppt_x"/>
                                              </p:val>
                                            </p:tav>
                                            <p:tav tm="100000">
                                              <p:val>
                                                <p:strVal val="#ppt_x"/>
                                              </p:val>
                                            </p:tav>
                                          </p:tavLst>
                                        </p:anim>
                                        <p:anim calcmode="lin" valueType="num">
                                          <p:cBhvr>
                                            <p:cTn id="53" dur="1000" fill="hold"/>
                                            <p:tgtEl>
                                              <p:spTgt spid="67"/>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425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1000"/>
                                            <p:tgtEl>
                                              <p:spTgt spid="6"/>
                                            </p:tgtEl>
                                          </p:cBhvr>
                                        </p:animEffect>
                                        <p:anim calcmode="lin" valueType="num">
                                          <p:cBhvr>
                                            <p:cTn id="57" dur="1000" fill="hold"/>
                                            <p:tgtEl>
                                              <p:spTgt spid="6"/>
                                            </p:tgtEl>
                                            <p:attrNameLst>
                                              <p:attrName>ppt_x</p:attrName>
                                            </p:attrNameLst>
                                          </p:cBhvr>
                                          <p:tavLst>
                                            <p:tav tm="0">
                                              <p:val>
                                                <p:strVal val="#ppt_x"/>
                                              </p:val>
                                            </p:tav>
                                            <p:tav tm="100000">
                                              <p:val>
                                                <p:strVal val="#ppt_x"/>
                                              </p:val>
                                            </p:tav>
                                          </p:tavLst>
                                        </p:anim>
                                        <p:anim calcmode="lin" valueType="num">
                                          <p:cBhvr>
                                            <p:cTn id="58" dur="1000" fill="hold"/>
                                            <p:tgtEl>
                                              <p:spTgt spid="6"/>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5250"/>
                                      </p:stCondLst>
                                      <p:childTnLst>
                                        <p:set>
                                          <p:cBhvr>
                                            <p:cTn id="60" dur="1" fill="hold">
                                              <p:stCondLst>
                                                <p:cond delay="0"/>
                                              </p:stCondLst>
                                            </p:cTn>
                                            <p:tgtEl>
                                              <p:spTgt spid="68"/>
                                            </p:tgtEl>
                                            <p:attrNameLst>
                                              <p:attrName>style.visibility</p:attrName>
                                            </p:attrNameLst>
                                          </p:cBhvr>
                                          <p:to>
                                            <p:strVal val="visible"/>
                                          </p:to>
                                        </p:set>
                                        <p:animEffect transition="in" filter="fade">
                                          <p:cBhvr>
                                            <p:cTn id="61" dur="1000"/>
                                            <p:tgtEl>
                                              <p:spTgt spid="68"/>
                                            </p:tgtEl>
                                          </p:cBhvr>
                                        </p:animEffect>
                                        <p:anim calcmode="lin" valueType="num">
                                          <p:cBhvr>
                                            <p:cTn id="62" dur="1000" fill="hold"/>
                                            <p:tgtEl>
                                              <p:spTgt spid="68"/>
                                            </p:tgtEl>
                                            <p:attrNameLst>
                                              <p:attrName>ppt_x</p:attrName>
                                            </p:attrNameLst>
                                          </p:cBhvr>
                                          <p:tavLst>
                                            <p:tav tm="0">
                                              <p:val>
                                                <p:strVal val="#ppt_x"/>
                                              </p:val>
                                            </p:tav>
                                            <p:tav tm="100000">
                                              <p:val>
                                                <p:strVal val="#ppt_x"/>
                                              </p:val>
                                            </p:tav>
                                          </p:tavLst>
                                        </p:anim>
                                        <p:anim calcmode="lin" valueType="num">
                                          <p:cBhvr>
                                            <p:cTn id="63" dur="1000" fill="hold"/>
                                            <p:tgtEl>
                                              <p:spTgt spid="68"/>
                                            </p:tgtEl>
                                            <p:attrNameLst>
                                              <p:attrName>ppt_y</p:attrName>
                                            </p:attrNameLst>
                                          </p:cBhvr>
                                          <p:tavLst>
                                            <p:tav tm="0">
                                              <p:val>
                                                <p:strVal val="#ppt_y+.1"/>
                                              </p:val>
                                            </p:tav>
                                            <p:tav tm="100000">
                                              <p:val>
                                                <p:strVal val="#ppt_y"/>
                                              </p:val>
                                            </p:tav>
                                          </p:tavLst>
                                        </p:anim>
                                      </p:childTnLst>
                                    </p:cTn>
                                  </p:par>
                                  <p:par>
                                    <p:cTn id="64" presetID="47" presetClass="entr" presetSubtype="0" fill="hold" nodeType="withEffect">
                                      <p:stCondLst>
                                        <p:cond delay="525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1000"/>
                                            <p:tgtEl>
                                              <p:spTgt spid="7"/>
                                            </p:tgtEl>
                                          </p:cBhvr>
                                        </p:animEffect>
                                        <p:anim calcmode="lin" valueType="num">
                                          <p:cBhvr>
                                            <p:cTn id="67" dur="1000" fill="hold"/>
                                            <p:tgtEl>
                                              <p:spTgt spid="7"/>
                                            </p:tgtEl>
                                            <p:attrNameLst>
                                              <p:attrName>ppt_x</p:attrName>
                                            </p:attrNameLst>
                                          </p:cBhvr>
                                          <p:tavLst>
                                            <p:tav tm="0">
                                              <p:val>
                                                <p:strVal val="#ppt_x"/>
                                              </p:val>
                                            </p:tav>
                                            <p:tav tm="100000">
                                              <p:val>
                                                <p:strVal val="#ppt_x"/>
                                              </p:val>
                                            </p:tav>
                                          </p:tavLst>
                                        </p:anim>
                                        <p:anim calcmode="lin" valueType="num">
                                          <p:cBhvr>
                                            <p:cTn id="68" dur="1000" fill="hold"/>
                                            <p:tgtEl>
                                              <p:spTgt spid="7"/>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3250"/>
                                      </p:stCondLst>
                                      <p:childTnLst>
                                        <p:set>
                                          <p:cBhvr>
                                            <p:cTn id="70" dur="1" fill="hold">
                                              <p:stCondLst>
                                                <p:cond delay="0"/>
                                              </p:stCondLst>
                                            </p:cTn>
                                            <p:tgtEl>
                                              <p:spTgt spid="84"/>
                                            </p:tgtEl>
                                            <p:attrNameLst>
                                              <p:attrName>style.visibility</p:attrName>
                                            </p:attrNameLst>
                                          </p:cBhvr>
                                          <p:to>
                                            <p:strVal val="visible"/>
                                          </p:to>
                                        </p:set>
                                        <p:animEffect transition="in" filter="fade">
                                          <p:cBhvr>
                                            <p:cTn id="71" dur="1000"/>
                                            <p:tgtEl>
                                              <p:spTgt spid="84"/>
                                            </p:tgtEl>
                                          </p:cBhvr>
                                        </p:animEffect>
                                        <p:anim calcmode="lin" valueType="num">
                                          <p:cBhvr>
                                            <p:cTn id="72" dur="1000" fill="hold"/>
                                            <p:tgtEl>
                                              <p:spTgt spid="84"/>
                                            </p:tgtEl>
                                            <p:attrNameLst>
                                              <p:attrName>ppt_x</p:attrName>
                                            </p:attrNameLst>
                                          </p:cBhvr>
                                          <p:tavLst>
                                            <p:tav tm="0">
                                              <p:val>
                                                <p:strVal val="#ppt_x"/>
                                              </p:val>
                                            </p:tav>
                                            <p:tav tm="100000">
                                              <p:val>
                                                <p:strVal val="#ppt_x"/>
                                              </p:val>
                                            </p:tav>
                                          </p:tavLst>
                                        </p:anim>
                                        <p:anim calcmode="lin" valueType="num">
                                          <p:cBhvr>
                                            <p:cTn id="73" dur="1000" fill="hold"/>
                                            <p:tgtEl>
                                              <p:spTgt spid="84"/>
                                            </p:tgtEl>
                                            <p:attrNameLst>
                                              <p:attrName>ppt_y</p:attrName>
                                            </p:attrNameLst>
                                          </p:cBhvr>
                                          <p:tavLst>
                                            <p:tav tm="0">
                                              <p:val>
                                                <p:strVal val="#ppt_y+.1"/>
                                              </p:val>
                                            </p:tav>
                                            <p:tav tm="100000">
                                              <p:val>
                                                <p:strVal val="#ppt_y"/>
                                              </p:val>
                                            </p:tav>
                                          </p:tavLst>
                                        </p:anim>
                                      </p:childTnLst>
                                    </p:cTn>
                                  </p:par>
                                  <p:par>
                                    <p:cTn id="74" presetID="47" presetClass="entr" presetSubtype="0" fill="hold" nodeType="withEffect">
                                      <p:stCondLst>
                                        <p:cond delay="3250"/>
                                      </p:stCondLst>
                                      <p:childTnLst>
                                        <p:set>
                                          <p:cBhvr>
                                            <p:cTn id="75" dur="1" fill="hold">
                                              <p:stCondLst>
                                                <p:cond delay="0"/>
                                              </p:stCondLst>
                                            </p:cTn>
                                            <p:tgtEl>
                                              <p:spTgt spid="70"/>
                                            </p:tgtEl>
                                            <p:attrNameLst>
                                              <p:attrName>style.visibility</p:attrName>
                                            </p:attrNameLst>
                                          </p:cBhvr>
                                          <p:to>
                                            <p:strVal val="visible"/>
                                          </p:to>
                                        </p:set>
                                        <p:animEffect transition="in" filter="fade">
                                          <p:cBhvr>
                                            <p:cTn id="76" dur="1000"/>
                                            <p:tgtEl>
                                              <p:spTgt spid="70"/>
                                            </p:tgtEl>
                                          </p:cBhvr>
                                        </p:animEffect>
                                        <p:anim calcmode="lin" valueType="num">
                                          <p:cBhvr>
                                            <p:cTn id="77" dur="1000" fill="hold"/>
                                            <p:tgtEl>
                                              <p:spTgt spid="70"/>
                                            </p:tgtEl>
                                            <p:attrNameLst>
                                              <p:attrName>ppt_x</p:attrName>
                                            </p:attrNameLst>
                                          </p:cBhvr>
                                          <p:tavLst>
                                            <p:tav tm="0">
                                              <p:val>
                                                <p:strVal val="#ppt_x"/>
                                              </p:val>
                                            </p:tav>
                                            <p:tav tm="100000">
                                              <p:val>
                                                <p:strVal val="#ppt_x"/>
                                              </p:val>
                                            </p:tav>
                                          </p:tavLst>
                                        </p:anim>
                                        <p:anim calcmode="lin" valueType="num">
                                          <p:cBhvr>
                                            <p:cTn id="78" dur="1000" fill="hold"/>
                                            <p:tgtEl>
                                              <p:spTgt spid="70"/>
                                            </p:tgtEl>
                                            <p:attrNameLst>
                                              <p:attrName>ppt_y</p:attrName>
                                            </p:attrNameLst>
                                          </p:cBhvr>
                                          <p:tavLst>
                                            <p:tav tm="0">
                                              <p:val>
                                                <p:strVal val="#ppt_y-.1"/>
                                              </p:val>
                                            </p:tav>
                                            <p:tav tm="100000">
                                              <p:val>
                                                <p:strVal val="#ppt_y"/>
                                              </p:val>
                                            </p:tav>
                                          </p:tavLst>
                                        </p:anim>
                                      </p:childTnLst>
                                    </p:cTn>
                                  </p:par>
                                </p:childTnLst>
                              </p:cTn>
                            </p:par>
                            <p:par>
                              <p:cTn id="79" fill="hold">
                                <p:stCondLst>
                                  <p:cond delay="6250"/>
                                </p:stCondLst>
                                <p:childTnLst>
                                  <p:par>
                                    <p:cTn id="80" presetID="39" presetClass="entr" presetSubtype="0" accel="100000" fill="hold" grpId="0" nodeType="afterEffect">
                                      <p:stCondLst>
                                        <p:cond delay="0"/>
                                      </p:stCondLst>
                                      <p:iterate type="lt">
                                        <p:tmPct val="10000"/>
                                      </p:iterate>
                                      <p:childTnLst>
                                        <p:set>
                                          <p:cBhvr>
                                            <p:cTn id="81" dur="1" fill="hold">
                                              <p:stCondLst>
                                                <p:cond delay="0"/>
                                              </p:stCondLst>
                                            </p:cTn>
                                            <p:tgtEl>
                                              <p:spTgt spid="78"/>
                                            </p:tgtEl>
                                            <p:attrNameLst>
                                              <p:attrName>style.visibility</p:attrName>
                                            </p:attrNameLst>
                                          </p:cBhvr>
                                          <p:to>
                                            <p:strVal val="visible"/>
                                          </p:to>
                                        </p:set>
                                        <p:anim calcmode="lin" valueType="num">
                                          <p:cBhvr>
                                            <p:cTn id="82" dur="500" fill="hold"/>
                                            <p:tgtEl>
                                              <p:spTgt spid="78"/>
                                            </p:tgtEl>
                                            <p:attrNameLst>
                                              <p:attrName>ppt_h</p:attrName>
                                            </p:attrNameLst>
                                          </p:cBhvr>
                                          <p:tavLst>
                                            <p:tav tm="0">
                                              <p:val>
                                                <p:strVal val="#ppt_h/20"/>
                                              </p:val>
                                            </p:tav>
                                            <p:tav tm="50000">
                                              <p:val>
                                                <p:strVal val="#ppt_h/20"/>
                                              </p:val>
                                            </p:tav>
                                            <p:tav tm="100000">
                                              <p:val>
                                                <p:strVal val="#ppt_h"/>
                                              </p:val>
                                            </p:tav>
                                          </p:tavLst>
                                        </p:anim>
                                        <p:anim calcmode="lin" valueType="num">
                                          <p:cBhvr>
                                            <p:cTn id="83" dur="500" fill="hold"/>
                                            <p:tgtEl>
                                              <p:spTgt spid="78"/>
                                            </p:tgtEl>
                                            <p:attrNameLst>
                                              <p:attrName>ppt_w</p:attrName>
                                            </p:attrNameLst>
                                          </p:cBhvr>
                                          <p:tavLst>
                                            <p:tav tm="0">
                                              <p:val>
                                                <p:strVal val="#ppt_w+.3"/>
                                              </p:val>
                                            </p:tav>
                                            <p:tav tm="50000">
                                              <p:val>
                                                <p:strVal val="#ppt_w+.3"/>
                                              </p:val>
                                            </p:tav>
                                            <p:tav tm="100000">
                                              <p:val>
                                                <p:strVal val="#ppt_w"/>
                                              </p:val>
                                            </p:tav>
                                          </p:tavLst>
                                        </p:anim>
                                        <p:anim calcmode="lin" valueType="num">
                                          <p:cBhvr>
                                            <p:cTn id="84" dur="500" fill="hold"/>
                                            <p:tgtEl>
                                              <p:spTgt spid="78"/>
                                            </p:tgtEl>
                                            <p:attrNameLst>
                                              <p:attrName>ppt_x</p:attrName>
                                            </p:attrNameLst>
                                          </p:cBhvr>
                                          <p:tavLst>
                                            <p:tav tm="0">
                                              <p:val>
                                                <p:strVal val="#ppt_x-.3"/>
                                              </p:val>
                                            </p:tav>
                                            <p:tav tm="50000">
                                              <p:val>
                                                <p:strVal val="#ppt_x"/>
                                              </p:val>
                                            </p:tav>
                                            <p:tav tm="100000">
                                              <p:val>
                                                <p:strVal val="#ppt_x"/>
                                              </p:val>
                                            </p:tav>
                                          </p:tavLst>
                                        </p:anim>
                                        <p:anim calcmode="lin" valueType="num">
                                          <p:cBhvr>
                                            <p:cTn id="85" dur="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1" grpId="0" animBg="1"/>
          <p:bldP spid="62" grpId="0" animBg="1"/>
          <p:bldP spid="64" grpId="0" animBg="1"/>
          <p:bldP spid="65" grpId="0" animBg="1"/>
          <p:bldP spid="66" grpId="0" animBg="1"/>
          <p:bldP spid="3" grpId="0"/>
          <p:bldP spid="63" grpId="0"/>
          <p:bldP spid="67" grpId="0"/>
          <p:bldP spid="68" grpId="0"/>
          <p:bldP spid="84" grpId="0"/>
          <p:bldP spid="7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4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accel="40000"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cBhvr additive="base">
                                            <p:cTn id="11" dur="1000" fill="hold"/>
                                            <p:tgtEl>
                                              <p:spTgt spid="64"/>
                                            </p:tgtEl>
                                            <p:attrNameLst>
                                              <p:attrName>ppt_x</p:attrName>
                                            </p:attrNameLst>
                                          </p:cBhvr>
                                          <p:tavLst>
                                            <p:tav tm="0">
                                              <p:val>
                                                <p:strVal val="1+#ppt_w/2"/>
                                              </p:val>
                                            </p:tav>
                                            <p:tav tm="100000">
                                              <p:val>
                                                <p:strVal val="#ppt_x"/>
                                              </p:val>
                                            </p:tav>
                                          </p:tavLst>
                                        </p:anim>
                                        <p:anim calcmode="lin" valueType="num">
                                          <p:cBhvr additive="base">
                                            <p:cTn id="12" dur="1000" fill="hold"/>
                                            <p:tgtEl>
                                              <p:spTgt spid="64"/>
                                            </p:tgtEl>
                                            <p:attrNameLst>
                                              <p:attrName>ppt_y</p:attrName>
                                            </p:attrNameLst>
                                          </p:cBhvr>
                                          <p:tavLst>
                                            <p:tav tm="0">
                                              <p:val>
                                                <p:strVal val="#ppt_y"/>
                                              </p:val>
                                            </p:tav>
                                            <p:tav tm="100000">
                                              <p:val>
                                                <p:strVal val="#ppt_y"/>
                                              </p:val>
                                            </p:tav>
                                          </p:tavLst>
                                        </p:anim>
                                      </p:childTnLst>
                                    </p:cTn>
                                  </p:par>
                                  <p:par>
                                    <p:cTn id="13" presetID="2" presetClass="entr" presetSubtype="8" accel="40000" fill="hold" grpId="0" nodeType="withEffect">
                                      <p:stCondLst>
                                        <p:cond delay="500"/>
                                      </p:stCondLst>
                                      <p:childTnLst>
                                        <p:set>
                                          <p:cBhvr>
                                            <p:cTn id="14" dur="1" fill="hold">
                                              <p:stCondLst>
                                                <p:cond delay="0"/>
                                              </p:stCondLst>
                                            </p:cTn>
                                            <p:tgtEl>
                                              <p:spTgt spid="61"/>
                                            </p:tgtEl>
                                            <p:attrNameLst>
                                              <p:attrName>style.visibility</p:attrName>
                                            </p:attrNameLst>
                                          </p:cBhvr>
                                          <p:to>
                                            <p:strVal val="visible"/>
                                          </p:to>
                                        </p:set>
                                        <p:anim calcmode="lin" valueType="num">
                                          <p:cBhvr additive="base">
                                            <p:cTn id="15" dur="1000" fill="hold"/>
                                            <p:tgtEl>
                                              <p:spTgt spid="61"/>
                                            </p:tgtEl>
                                            <p:attrNameLst>
                                              <p:attrName>ppt_x</p:attrName>
                                            </p:attrNameLst>
                                          </p:cBhvr>
                                          <p:tavLst>
                                            <p:tav tm="0">
                                              <p:val>
                                                <p:strVal val="0-#ppt_w/2"/>
                                              </p:val>
                                            </p:tav>
                                            <p:tav tm="100000">
                                              <p:val>
                                                <p:strVal val="#ppt_x"/>
                                              </p:val>
                                            </p:tav>
                                          </p:tavLst>
                                        </p:anim>
                                        <p:anim calcmode="lin" valueType="num">
                                          <p:cBhvr additive="base">
                                            <p:cTn id="16" dur="1000" fill="hold"/>
                                            <p:tgtEl>
                                              <p:spTgt spid="61"/>
                                            </p:tgtEl>
                                            <p:attrNameLst>
                                              <p:attrName>ppt_y</p:attrName>
                                            </p:attrNameLst>
                                          </p:cBhvr>
                                          <p:tavLst>
                                            <p:tav tm="0">
                                              <p:val>
                                                <p:strVal val="#ppt_y"/>
                                              </p:val>
                                            </p:tav>
                                            <p:tav tm="100000">
                                              <p:val>
                                                <p:strVal val="#ppt_y"/>
                                              </p:val>
                                            </p:tav>
                                          </p:tavLst>
                                        </p:anim>
                                      </p:childTnLst>
                                    </p:cTn>
                                  </p:par>
                                  <p:par>
                                    <p:cTn id="17" presetID="2" presetClass="entr" presetSubtype="2" accel="40000" fill="hold" grpId="0" nodeType="withEffect">
                                      <p:stCondLst>
                                        <p:cond delay="500"/>
                                      </p:stCondLst>
                                      <p:childTnLst>
                                        <p:set>
                                          <p:cBhvr>
                                            <p:cTn id="18" dur="1" fill="hold">
                                              <p:stCondLst>
                                                <p:cond delay="0"/>
                                              </p:stCondLst>
                                            </p:cTn>
                                            <p:tgtEl>
                                              <p:spTgt spid="65"/>
                                            </p:tgtEl>
                                            <p:attrNameLst>
                                              <p:attrName>style.visibility</p:attrName>
                                            </p:attrNameLst>
                                          </p:cBhvr>
                                          <p:to>
                                            <p:strVal val="visible"/>
                                          </p:to>
                                        </p:set>
                                        <p:anim calcmode="lin" valueType="num">
                                          <p:cBhvr additive="base">
                                            <p:cTn id="19" dur="1000" fill="hold"/>
                                            <p:tgtEl>
                                              <p:spTgt spid="65"/>
                                            </p:tgtEl>
                                            <p:attrNameLst>
                                              <p:attrName>ppt_x</p:attrName>
                                            </p:attrNameLst>
                                          </p:cBhvr>
                                          <p:tavLst>
                                            <p:tav tm="0">
                                              <p:val>
                                                <p:strVal val="1+#ppt_w/2"/>
                                              </p:val>
                                            </p:tav>
                                            <p:tav tm="100000">
                                              <p:val>
                                                <p:strVal val="#ppt_x"/>
                                              </p:val>
                                            </p:tav>
                                          </p:tavLst>
                                        </p:anim>
                                        <p:anim calcmode="lin" valueType="num">
                                          <p:cBhvr additive="base">
                                            <p:cTn id="20" dur="1000" fill="hold"/>
                                            <p:tgtEl>
                                              <p:spTgt spid="65"/>
                                            </p:tgtEl>
                                            <p:attrNameLst>
                                              <p:attrName>ppt_y</p:attrName>
                                            </p:attrNameLst>
                                          </p:cBhvr>
                                          <p:tavLst>
                                            <p:tav tm="0">
                                              <p:val>
                                                <p:strVal val="#ppt_y"/>
                                              </p:val>
                                            </p:tav>
                                            <p:tav tm="100000">
                                              <p:val>
                                                <p:strVal val="#ppt_y"/>
                                              </p:val>
                                            </p:tav>
                                          </p:tavLst>
                                        </p:anim>
                                      </p:childTnLst>
                                    </p:cTn>
                                  </p:par>
                                  <p:par>
                                    <p:cTn id="21" presetID="2" presetClass="entr" presetSubtype="8" accel="40000" fill="hold" grpId="0" nodeType="withEffect">
                                      <p:stCondLst>
                                        <p:cond delay="1000"/>
                                      </p:stCondLst>
                                      <p:childTnLst>
                                        <p:set>
                                          <p:cBhvr>
                                            <p:cTn id="22" dur="1" fill="hold">
                                              <p:stCondLst>
                                                <p:cond delay="0"/>
                                              </p:stCondLst>
                                            </p:cTn>
                                            <p:tgtEl>
                                              <p:spTgt spid="62"/>
                                            </p:tgtEl>
                                            <p:attrNameLst>
                                              <p:attrName>style.visibility</p:attrName>
                                            </p:attrNameLst>
                                          </p:cBhvr>
                                          <p:to>
                                            <p:strVal val="visible"/>
                                          </p:to>
                                        </p:set>
                                        <p:anim calcmode="lin" valueType="num">
                                          <p:cBhvr additive="base">
                                            <p:cTn id="23" dur="1000" fill="hold"/>
                                            <p:tgtEl>
                                              <p:spTgt spid="62"/>
                                            </p:tgtEl>
                                            <p:attrNameLst>
                                              <p:attrName>ppt_x</p:attrName>
                                            </p:attrNameLst>
                                          </p:cBhvr>
                                          <p:tavLst>
                                            <p:tav tm="0">
                                              <p:val>
                                                <p:strVal val="0-#ppt_w/2"/>
                                              </p:val>
                                            </p:tav>
                                            <p:tav tm="100000">
                                              <p:val>
                                                <p:strVal val="#ppt_x"/>
                                              </p:val>
                                            </p:tav>
                                          </p:tavLst>
                                        </p:anim>
                                        <p:anim calcmode="lin" valueType="num">
                                          <p:cBhvr additive="base">
                                            <p:cTn id="24" dur="1000" fill="hold"/>
                                            <p:tgtEl>
                                              <p:spTgt spid="62"/>
                                            </p:tgtEl>
                                            <p:attrNameLst>
                                              <p:attrName>ppt_y</p:attrName>
                                            </p:attrNameLst>
                                          </p:cBhvr>
                                          <p:tavLst>
                                            <p:tav tm="0">
                                              <p:val>
                                                <p:strVal val="#ppt_y"/>
                                              </p:val>
                                            </p:tav>
                                            <p:tav tm="100000">
                                              <p:val>
                                                <p:strVal val="#ppt_y"/>
                                              </p:val>
                                            </p:tav>
                                          </p:tavLst>
                                        </p:anim>
                                      </p:childTnLst>
                                    </p:cTn>
                                  </p:par>
                                  <p:par>
                                    <p:cTn id="25" presetID="2" presetClass="entr" presetSubtype="2" accel="40000" fill="hold" grpId="0" nodeType="withEffect">
                                      <p:stCondLst>
                                        <p:cond delay="1000"/>
                                      </p:stCondLst>
                                      <p:childTnLst>
                                        <p:set>
                                          <p:cBhvr>
                                            <p:cTn id="26" dur="1" fill="hold">
                                              <p:stCondLst>
                                                <p:cond delay="0"/>
                                              </p:stCondLst>
                                            </p:cTn>
                                            <p:tgtEl>
                                              <p:spTgt spid="66"/>
                                            </p:tgtEl>
                                            <p:attrNameLst>
                                              <p:attrName>style.visibility</p:attrName>
                                            </p:attrNameLst>
                                          </p:cBhvr>
                                          <p:to>
                                            <p:strVal val="visible"/>
                                          </p:to>
                                        </p:set>
                                        <p:anim calcmode="lin" valueType="num">
                                          <p:cBhvr additive="base">
                                            <p:cTn id="27" dur="1000" fill="hold"/>
                                            <p:tgtEl>
                                              <p:spTgt spid="66"/>
                                            </p:tgtEl>
                                            <p:attrNameLst>
                                              <p:attrName>ppt_x</p:attrName>
                                            </p:attrNameLst>
                                          </p:cBhvr>
                                          <p:tavLst>
                                            <p:tav tm="0">
                                              <p:val>
                                                <p:strVal val="1+#ppt_w/2"/>
                                              </p:val>
                                            </p:tav>
                                            <p:tav tm="100000">
                                              <p:val>
                                                <p:strVal val="#ppt_x"/>
                                              </p:val>
                                            </p:tav>
                                          </p:tavLst>
                                        </p:anim>
                                        <p:anim calcmode="lin" valueType="num">
                                          <p:cBhvr additive="base">
                                            <p:cTn id="28" dur="1000" fill="hold"/>
                                            <p:tgtEl>
                                              <p:spTgt spid="66"/>
                                            </p:tgtEl>
                                            <p:attrNameLst>
                                              <p:attrName>ppt_y</p:attrName>
                                            </p:attrNameLst>
                                          </p:cBhvr>
                                          <p:tavLst>
                                            <p:tav tm="0">
                                              <p:val>
                                                <p:strVal val="#ppt_y"/>
                                              </p:val>
                                            </p:tav>
                                            <p:tav tm="100000">
                                              <p:val>
                                                <p:strVal val="#ppt_y"/>
                                              </p:val>
                                            </p:tav>
                                          </p:tavLst>
                                        </p:anim>
                                      </p:childTnLst>
                                    </p:cTn>
                                  </p:par>
                                  <p:par>
                                    <p:cTn id="29" presetID="42" presetClass="entr" presetSubtype="0" fill="hold" grpId="0" nodeType="withEffect">
                                      <p:stCondLst>
                                        <p:cond delay="225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22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1000"/>
                                            <p:tgtEl>
                                              <p:spTgt spid="4"/>
                                            </p:tgtEl>
                                          </p:cBhvr>
                                        </p:animEffect>
                                        <p:anim calcmode="lin" valueType="num">
                                          <p:cBhvr>
                                            <p:cTn id="37" dur="1000" fill="hold"/>
                                            <p:tgtEl>
                                              <p:spTgt spid="4"/>
                                            </p:tgtEl>
                                            <p:attrNameLst>
                                              <p:attrName>ppt_x</p:attrName>
                                            </p:attrNameLst>
                                          </p:cBhvr>
                                          <p:tavLst>
                                            <p:tav tm="0">
                                              <p:val>
                                                <p:strVal val="#ppt_x"/>
                                              </p:val>
                                            </p:tav>
                                            <p:tav tm="100000">
                                              <p:val>
                                                <p:strVal val="#ppt_x"/>
                                              </p:val>
                                            </p:tav>
                                          </p:tavLst>
                                        </p:anim>
                                        <p:anim calcmode="lin" valueType="num">
                                          <p:cBhvr>
                                            <p:cTn id="38" dur="1000" fill="hold"/>
                                            <p:tgtEl>
                                              <p:spTgt spid="4"/>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3250"/>
                                      </p:stCondLst>
                                      <p:childTnLst>
                                        <p:set>
                                          <p:cBhvr>
                                            <p:cTn id="40" dur="1" fill="hold">
                                              <p:stCondLst>
                                                <p:cond delay="0"/>
                                              </p:stCondLst>
                                            </p:cTn>
                                            <p:tgtEl>
                                              <p:spTgt spid="63"/>
                                            </p:tgtEl>
                                            <p:attrNameLst>
                                              <p:attrName>style.visibility</p:attrName>
                                            </p:attrNameLst>
                                          </p:cBhvr>
                                          <p:to>
                                            <p:strVal val="visible"/>
                                          </p:to>
                                        </p:set>
                                        <p:animEffect transition="in" filter="fade">
                                          <p:cBhvr>
                                            <p:cTn id="41" dur="1000"/>
                                            <p:tgtEl>
                                              <p:spTgt spid="63"/>
                                            </p:tgtEl>
                                          </p:cBhvr>
                                        </p:animEffect>
                                        <p:anim calcmode="lin" valueType="num">
                                          <p:cBhvr>
                                            <p:cTn id="42" dur="1000" fill="hold"/>
                                            <p:tgtEl>
                                              <p:spTgt spid="63"/>
                                            </p:tgtEl>
                                            <p:attrNameLst>
                                              <p:attrName>ppt_x</p:attrName>
                                            </p:attrNameLst>
                                          </p:cBhvr>
                                          <p:tavLst>
                                            <p:tav tm="0">
                                              <p:val>
                                                <p:strVal val="#ppt_x"/>
                                              </p:val>
                                            </p:tav>
                                            <p:tav tm="100000">
                                              <p:val>
                                                <p:strVal val="#ppt_x"/>
                                              </p:val>
                                            </p:tav>
                                          </p:tavLst>
                                        </p:anim>
                                        <p:anim calcmode="lin" valueType="num">
                                          <p:cBhvr>
                                            <p:cTn id="43" dur="1000" fill="hold"/>
                                            <p:tgtEl>
                                              <p:spTgt spid="63"/>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325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1000"/>
                                            <p:tgtEl>
                                              <p:spTgt spid="5"/>
                                            </p:tgtEl>
                                          </p:cBhvr>
                                        </p:animEffect>
                                        <p:anim calcmode="lin" valueType="num">
                                          <p:cBhvr>
                                            <p:cTn id="47" dur="1000" fill="hold"/>
                                            <p:tgtEl>
                                              <p:spTgt spid="5"/>
                                            </p:tgtEl>
                                            <p:attrNameLst>
                                              <p:attrName>ppt_x</p:attrName>
                                            </p:attrNameLst>
                                          </p:cBhvr>
                                          <p:tavLst>
                                            <p:tav tm="0">
                                              <p:val>
                                                <p:strVal val="#ppt_x"/>
                                              </p:val>
                                            </p:tav>
                                            <p:tav tm="100000">
                                              <p:val>
                                                <p:strVal val="#ppt_x"/>
                                              </p:val>
                                            </p:tav>
                                          </p:tavLst>
                                        </p:anim>
                                        <p:anim calcmode="lin" valueType="num">
                                          <p:cBhvr>
                                            <p:cTn id="48" dur="1000" fill="hold"/>
                                            <p:tgtEl>
                                              <p:spTgt spid="5"/>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4250"/>
                                      </p:stCondLst>
                                      <p:childTnLst>
                                        <p:set>
                                          <p:cBhvr>
                                            <p:cTn id="50" dur="1" fill="hold">
                                              <p:stCondLst>
                                                <p:cond delay="0"/>
                                              </p:stCondLst>
                                            </p:cTn>
                                            <p:tgtEl>
                                              <p:spTgt spid="67"/>
                                            </p:tgtEl>
                                            <p:attrNameLst>
                                              <p:attrName>style.visibility</p:attrName>
                                            </p:attrNameLst>
                                          </p:cBhvr>
                                          <p:to>
                                            <p:strVal val="visible"/>
                                          </p:to>
                                        </p:set>
                                        <p:animEffect transition="in" filter="fade">
                                          <p:cBhvr>
                                            <p:cTn id="51" dur="1000"/>
                                            <p:tgtEl>
                                              <p:spTgt spid="67"/>
                                            </p:tgtEl>
                                          </p:cBhvr>
                                        </p:animEffect>
                                        <p:anim calcmode="lin" valueType="num">
                                          <p:cBhvr>
                                            <p:cTn id="52" dur="1000" fill="hold"/>
                                            <p:tgtEl>
                                              <p:spTgt spid="67"/>
                                            </p:tgtEl>
                                            <p:attrNameLst>
                                              <p:attrName>ppt_x</p:attrName>
                                            </p:attrNameLst>
                                          </p:cBhvr>
                                          <p:tavLst>
                                            <p:tav tm="0">
                                              <p:val>
                                                <p:strVal val="#ppt_x"/>
                                              </p:val>
                                            </p:tav>
                                            <p:tav tm="100000">
                                              <p:val>
                                                <p:strVal val="#ppt_x"/>
                                              </p:val>
                                            </p:tav>
                                          </p:tavLst>
                                        </p:anim>
                                        <p:anim calcmode="lin" valueType="num">
                                          <p:cBhvr>
                                            <p:cTn id="53" dur="1000" fill="hold"/>
                                            <p:tgtEl>
                                              <p:spTgt spid="67"/>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425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1000"/>
                                            <p:tgtEl>
                                              <p:spTgt spid="6"/>
                                            </p:tgtEl>
                                          </p:cBhvr>
                                        </p:animEffect>
                                        <p:anim calcmode="lin" valueType="num">
                                          <p:cBhvr>
                                            <p:cTn id="57" dur="1000" fill="hold"/>
                                            <p:tgtEl>
                                              <p:spTgt spid="6"/>
                                            </p:tgtEl>
                                            <p:attrNameLst>
                                              <p:attrName>ppt_x</p:attrName>
                                            </p:attrNameLst>
                                          </p:cBhvr>
                                          <p:tavLst>
                                            <p:tav tm="0">
                                              <p:val>
                                                <p:strVal val="#ppt_x"/>
                                              </p:val>
                                            </p:tav>
                                            <p:tav tm="100000">
                                              <p:val>
                                                <p:strVal val="#ppt_x"/>
                                              </p:val>
                                            </p:tav>
                                          </p:tavLst>
                                        </p:anim>
                                        <p:anim calcmode="lin" valueType="num">
                                          <p:cBhvr>
                                            <p:cTn id="58" dur="1000" fill="hold"/>
                                            <p:tgtEl>
                                              <p:spTgt spid="6"/>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5250"/>
                                      </p:stCondLst>
                                      <p:childTnLst>
                                        <p:set>
                                          <p:cBhvr>
                                            <p:cTn id="60" dur="1" fill="hold">
                                              <p:stCondLst>
                                                <p:cond delay="0"/>
                                              </p:stCondLst>
                                            </p:cTn>
                                            <p:tgtEl>
                                              <p:spTgt spid="68"/>
                                            </p:tgtEl>
                                            <p:attrNameLst>
                                              <p:attrName>style.visibility</p:attrName>
                                            </p:attrNameLst>
                                          </p:cBhvr>
                                          <p:to>
                                            <p:strVal val="visible"/>
                                          </p:to>
                                        </p:set>
                                        <p:animEffect transition="in" filter="fade">
                                          <p:cBhvr>
                                            <p:cTn id="61" dur="1000"/>
                                            <p:tgtEl>
                                              <p:spTgt spid="68"/>
                                            </p:tgtEl>
                                          </p:cBhvr>
                                        </p:animEffect>
                                        <p:anim calcmode="lin" valueType="num">
                                          <p:cBhvr>
                                            <p:cTn id="62" dur="1000" fill="hold"/>
                                            <p:tgtEl>
                                              <p:spTgt spid="68"/>
                                            </p:tgtEl>
                                            <p:attrNameLst>
                                              <p:attrName>ppt_x</p:attrName>
                                            </p:attrNameLst>
                                          </p:cBhvr>
                                          <p:tavLst>
                                            <p:tav tm="0">
                                              <p:val>
                                                <p:strVal val="#ppt_x"/>
                                              </p:val>
                                            </p:tav>
                                            <p:tav tm="100000">
                                              <p:val>
                                                <p:strVal val="#ppt_x"/>
                                              </p:val>
                                            </p:tav>
                                          </p:tavLst>
                                        </p:anim>
                                        <p:anim calcmode="lin" valueType="num">
                                          <p:cBhvr>
                                            <p:cTn id="63" dur="1000" fill="hold"/>
                                            <p:tgtEl>
                                              <p:spTgt spid="68"/>
                                            </p:tgtEl>
                                            <p:attrNameLst>
                                              <p:attrName>ppt_y</p:attrName>
                                            </p:attrNameLst>
                                          </p:cBhvr>
                                          <p:tavLst>
                                            <p:tav tm="0">
                                              <p:val>
                                                <p:strVal val="#ppt_y+.1"/>
                                              </p:val>
                                            </p:tav>
                                            <p:tav tm="100000">
                                              <p:val>
                                                <p:strVal val="#ppt_y"/>
                                              </p:val>
                                            </p:tav>
                                          </p:tavLst>
                                        </p:anim>
                                      </p:childTnLst>
                                    </p:cTn>
                                  </p:par>
                                  <p:par>
                                    <p:cTn id="64" presetID="47" presetClass="entr" presetSubtype="0" fill="hold" nodeType="withEffect">
                                      <p:stCondLst>
                                        <p:cond delay="525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1000"/>
                                            <p:tgtEl>
                                              <p:spTgt spid="7"/>
                                            </p:tgtEl>
                                          </p:cBhvr>
                                        </p:animEffect>
                                        <p:anim calcmode="lin" valueType="num">
                                          <p:cBhvr>
                                            <p:cTn id="67" dur="1000" fill="hold"/>
                                            <p:tgtEl>
                                              <p:spTgt spid="7"/>
                                            </p:tgtEl>
                                            <p:attrNameLst>
                                              <p:attrName>ppt_x</p:attrName>
                                            </p:attrNameLst>
                                          </p:cBhvr>
                                          <p:tavLst>
                                            <p:tav tm="0">
                                              <p:val>
                                                <p:strVal val="#ppt_x"/>
                                              </p:val>
                                            </p:tav>
                                            <p:tav tm="100000">
                                              <p:val>
                                                <p:strVal val="#ppt_x"/>
                                              </p:val>
                                            </p:tav>
                                          </p:tavLst>
                                        </p:anim>
                                        <p:anim calcmode="lin" valueType="num">
                                          <p:cBhvr>
                                            <p:cTn id="68" dur="1000" fill="hold"/>
                                            <p:tgtEl>
                                              <p:spTgt spid="7"/>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3250"/>
                                      </p:stCondLst>
                                      <p:childTnLst>
                                        <p:set>
                                          <p:cBhvr>
                                            <p:cTn id="70" dur="1" fill="hold">
                                              <p:stCondLst>
                                                <p:cond delay="0"/>
                                              </p:stCondLst>
                                            </p:cTn>
                                            <p:tgtEl>
                                              <p:spTgt spid="84"/>
                                            </p:tgtEl>
                                            <p:attrNameLst>
                                              <p:attrName>style.visibility</p:attrName>
                                            </p:attrNameLst>
                                          </p:cBhvr>
                                          <p:to>
                                            <p:strVal val="visible"/>
                                          </p:to>
                                        </p:set>
                                        <p:animEffect transition="in" filter="fade">
                                          <p:cBhvr>
                                            <p:cTn id="71" dur="1000"/>
                                            <p:tgtEl>
                                              <p:spTgt spid="84"/>
                                            </p:tgtEl>
                                          </p:cBhvr>
                                        </p:animEffect>
                                        <p:anim calcmode="lin" valueType="num">
                                          <p:cBhvr>
                                            <p:cTn id="72" dur="1000" fill="hold"/>
                                            <p:tgtEl>
                                              <p:spTgt spid="84"/>
                                            </p:tgtEl>
                                            <p:attrNameLst>
                                              <p:attrName>ppt_x</p:attrName>
                                            </p:attrNameLst>
                                          </p:cBhvr>
                                          <p:tavLst>
                                            <p:tav tm="0">
                                              <p:val>
                                                <p:strVal val="#ppt_x"/>
                                              </p:val>
                                            </p:tav>
                                            <p:tav tm="100000">
                                              <p:val>
                                                <p:strVal val="#ppt_x"/>
                                              </p:val>
                                            </p:tav>
                                          </p:tavLst>
                                        </p:anim>
                                        <p:anim calcmode="lin" valueType="num">
                                          <p:cBhvr>
                                            <p:cTn id="73" dur="1000" fill="hold"/>
                                            <p:tgtEl>
                                              <p:spTgt spid="84"/>
                                            </p:tgtEl>
                                            <p:attrNameLst>
                                              <p:attrName>ppt_y</p:attrName>
                                            </p:attrNameLst>
                                          </p:cBhvr>
                                          <p:tavLst>
                                            <p:tav tm="0">
                                              <p:val>
                                                <p:strVal val="#ppt_y+.1"/>
                                              </p:val>
                                            </p:tav>
                                            <p:tav tm="100000">
                                              <p:val>
                                                <p:strVal val="#ppt_y"/>
                                              </p:val>
                                            </p:tav>
                                          </p:tavLst>
                                        </p:anim>
                                      </p:childTnLst>
                                    </p:cTn>
                                  </p:par>
                                  <p:par>
                                    <p:cTn id="74" presetID="47" presetClass="entr" presetSubtype="0" fill="hold" nodeType="withEffect">
                                      <p:stCondLst>
                                        <p:cond delay="3250"/>
                                      </p:stCondLst>
                                      <p:childTnLst>
                                        <p:set>
                                          <p:cBhvr>
                                            <p:cTn id="75" dur="1" fill="hold">
                                              <p:stCondLst>
                                                <p:cond delay="0"/>
                                              </p:stCondLst>
                                            </p:cTn>
                                            <p:tgtEl>
                                              <p:spTgt spid="70"/>
                                            </p:tgtEl>
                                            <p:attrNameLst>
                                              <p:attrName>style.visibility</p:attrName>
                                            </p:attrNameLst>
                                          </p:cBhvr>
                                          <p:to>
                                            <p:strVal val="visible"/>
                                          </p:to>
                                        </p:set>
                                        <p:animEffect transition="in" filter="fade">
                                          <p:cBhvr>
                                            <p:cTn id="76" dur="1000"/>
                                            <p:tgtEl>
                                              <p:spTgt spid="70"/>
                                            </p:tgtEl>
                                          </p:cBhvr>
                                        </p:animEffect>
                                        <p:anim calcmode="lin" valueType="num">
                                          <p:cBhvr>
                                            <p:cTn id="77" dur="1000" fill="hold"/>
                                            <p:tgtEl>
                                              <p:spTgt spid="70"/>
                                            </p:tgtEl>
                                            <p:attrNameLst>
                                              <p:attrName>ppt_x</p:attrName>
                                            </p:attrNameLst>
                                          </p:cBhvr>
                                          <p:tavLst>
                                            <p:tav tm="0">
                                              <p:val>
                                                <p:strVal val="#ppt_x"/>
                                              </p:val>
                                            </p:tav>
                                            <p:tav tm="100000">
                                              <p:val>
                                                <p:strVal val="#ppt_x"/>
                                              </p:val>
                                            </p:tav>
                                          </p:tavLst>
                                        </p:anim>
                                        <p:anim calcmode="lin" valueType="num">
                                          <p:cBhvr>
                                            <p:cTn id="78" dur="1000" fill="hold"/>
                                            <p:tgtEl>
                                              <p:spTgt spid="70"/>
                                            </p:tgtEl>
                                            <p:attrNameLst>
                                              <p:attrName>ppt_y</p:attrName>
                                            </p:attrNameLst>
                                          </p:cBhvr>
                                          <p:tavLst>
                                            <p:tav tm="0">
                                              <p:val>
                                                <p:strVal val="#ppt_y-.1"/>
                                              </p:val>
                                            </p:tav>
                                            <p:tav tm="100000">
                                              <p:val>
                                                <p:strVal val="#ppt_y"/>
                                              </p:val>
                                            </p:tav>
                                          </p:tavLst>
                                        </p:anim>
                                      </p:childTnLst>
                                    </p:cTn>
                                  </p:par>
                                </p:childTnLst>
                              </p:cTn>
                            </p:par>
                            <p:par>
                              <p:cTn id="79" fill="hold">
                                <p:stCondLst>
                                  <p:cond delay="6250"/>
                                </p:stCondLst>
                                <p:childTnLst>
                                  <p:par>
                                    <p:cTn id="80" presetID="39" presetClass="entr" presetSubtype="0" accel="100000" fill="hold" grpId="0" nodeType="afterEffect">
                                      <p:stCondLst>
                                        <p:cond delay="0"/>
                                      </p:stCondLst>
                                      <p:iterate type="lt">
                                        <p:tmPct val="10000"/>
                                      </p:iterate>
                                      <p:childTnLst>
                                        <p:set>
                                          <p:cBhvr>
                                            <p:cTn id="81" dur="1" fill="hold">
                                              <p:stCondLst>
                                                <p:cond delay="0"/>
                                              </p:stCondLst>
                                            </p:cTn>
                                            <p:tgtEl>
                                              <p:spTgt spid="78"/>
                                            </p:tgtEl>
                                            <p:attrNameLst>
                                              <p:attrName>style.visibility</p:attrName>
                                            </p:attrNameLst>
                                          </p:cBhvr>
                                          <p:to>
                                            <p:strVal val="visible"/>
                                          </p:to>
                                        </p:set>
                                        <p:anim calcmode="lin" valueType="num">
                                          <p:cBhvr>
                                            <p:cTn id="82" dur="500" fill="hold"/>
                                            <p:tgtEl>
                                              <p:spTgt spid="78"/>
                                            </p:tgtEl>
                                            <p:attrNameLst>
                                              <p:attrName>ppt_h</p:attrName>
                                            </p:attrNameLst>
                                          </p:cBhvr>
                                          <p:tavLst>
                                            <p:tav tm="0">
                                              <p:val>
                                                <p:strVal val="#ppt_h/20"/>
                                              </p:val>
                                            </p:tav>
                                            <p:tav tm="50000">
                                              <p:val>
                                                <p:strVal val="#ppt_h/20"/>
                                              </p:val>
                                            </p:tav>
                                            <p:tav tm="100000">
                                              <p:val>
                                                <p:strVal val="#ppt_h"/>
                                              </p:val>
                                            </p:tav>
                                          </p:tavLst>
                                        </p:anim>
                                        <p:anim calcmode="lin" valueType="num">
                                          <p:cBhvr>
                                            <p:cTn id="83" dur="500" fill="hold"/>
                                            <p:tgtEl>
                                              <p:spTgt spid="78"/>
                                            </p:tgtEl>
                                            <p:attrNameLst>
                                              <p:attrName>ppt_w</p:attrName>
                                            </p:attrNameLst>
                                          </p:cBhvr>
                                          <p:tavLst>
                                            <p:tav tm="0">
                                              <p:val>
                                                <p:strVal val="#ppt_w+.3"/>
                                              </p:val>
                                            </p:tav>
                                            <p:tav tm="50000">
                                              <p:val>
                                                <p:strVal val="#ppt_w+.3"/>
                                              </p:val>
                                            </p:tav>
                                            <p:tav tm="100000">
                                              <p:val>
                                                <p:strVal val="#ppt_w"/>
                                              </p:val>
                                            </p:tav>
                                          </p:tavLst>
                                        </p:anim>
                                        <p:anim calcmode="lin" valueType="num">
                                          <p:cBhvr>
                                            <p:cTn id="84" dur="500" fill="hold"/>
                                            <p:tgtEl>
                                              <p:spTgt spid="78"/>
                                            </p:tgtEl>
                                            <p:attrNameLst>
                                              <p:attrName>ppt_x</p:attrName>
                                            </p:attrNameLst>
                                          </p:cBhvr>
                                          <p:tavLst>
                                            <p:tav tm="0">
                                              <p:val>
                                                <p:strVal val="#ppt_x-.3"/>
                                              </p:val>
                                            </p:tav>
                                            <p:tav tm="50000">
                                              <p:val>
                                                <p:strVal val="#ppt_x"/>
                                              </p:val>
                                            </p:tav>
                                            <p:tav tm="100000">
                                              <p:val>
                                                <p:strVal val="#ppt_x"/>
                                              </p:val>
                                            </p:tav>
                                          </p:tavLst>
                                        </p:anim>
                                        <p:anim calcmode="lin" valueType="num">
                                          <p:cBhvr>
                                            <p:cTn id="85" dur="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1" grpId="0" animBg="1"/>
          <p:bldP spid="62" grpId="0" animBg="1"/>
          <p:bldP spid="64" grpId="0" animBg="1"/>
          <p:bldP spid="65" grpId="0" animBg="1"/>
          <p:bldP spid="66" grpId="0" animBg="1"/>
          <p:bldP spid="3" grpId="0"/>
          <p:bldP spid="63" grpId="0"/>
          <p:bldP spid="67" grpId="0"/>
          <p:bldP spid="68" grpId="0"/>
          <p:bldP spid="84" grpId="0"/>
          <p:bldP spid="78" grpId="0"/>
        </p:bldLst>
      </p:timing>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任意多边形 43"/>
          <p:cNvSpPr>
            <a:spLocks/>
          </p:cNvSpPr>
          <p:nvPr/>
        </p:nvSpPr>
        <p:spPr bwMode="auto">
          <a:xfrm>
            <a:off x="6896844" y="1623746"/>
            <a:ext cx="3559792" cy="854609"/>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a typeface="微软雅黑" panose="020B0503020204020204" pitchFamily="34" charset="-122"/>
            </a:endParaRPr>
          </a:p>
        </p:txBody>
      </p:sp>
      <p:sp>
        <p:nvSpPr>
          <p:cNvPr id="49" name="任意多边形 48"/>
          <p:cNvSpPr>
            <a:spLocks/>
          </p:cNvSpPr>
          <p:nvPr/>
        </p:nvSpPr>
        <p:spPr bwMode="auto">
          <a:xfrm>
            <a:off x="7031892" y="1719209"/>
            <a:ext cx="3304837" cy="663681"/>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FFB850"/>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a typeface="微软雅黑" panose="020B0503020204020204" pitchFamily="34" charset="-122"/>
            </a:endParaRPr>
          </a:p>
        </p:txBody>
      </p:sp>
      <p:grpSp>
        <p:nvGrpSpPr>
          <p:cNvPr id="2" name="组合 1"/>
          <p:cNvGrpSpPr/>
          <p:nvPr/>
        </p:nvGrpSpPr>
        <p:grpSpPr>
          <a:xfrm rot="16200000">
            <a:off x="6483373" y="1508346"/>
            <a:ext cx="961990" cy="1085408"/>
            <a:chOff x="8439634" y="3544648"/>
            <a:chExt cx="1611146" cy="1817848"/>
          </a:xfrm>
        </p:grpSpPr>
        <p:sp>
          <p:nvSpPr>
            <p:cNvPr id="6" name="Freeform 5"/>
            <p:cNvSpPr>
              <a:spLocks/>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 name="Freeform 5"/>
            <p:cNvSpPr>
              <a:spLocks/>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FFB850"/>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110" name="任意多边形 109"/>
          <p:cNvSpPr>
            <a:spLocks/>
          </p:cNvSpPr>
          <p:nvPr/>
        </p:nvSpPr>
        <p:spPr bwMode="auto">
          <a:xfrm>
            <a:off x="1735364" y="1623746"/>
            <a:ext cx="3559792" cy="854609"/>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a typeface="微软雅黑" panose="020B0503020204020204" pitchFamily="34" charset="-122"/>
            </a:endParaRPr>
          </a:p>
        </p:txBody>
      </p:sp>
      <p:sp>
        <p:nvSpPr>
          <p:cNvPr id="111" name="任意多边形 110"/>
          <p:cNvSpPr>
            <a:spLocks/>
          </p:cNvSpPr>
          <p:nvPr/>
        </p:nvSpPr>
        <p:spPr bwMode="auto">
          <a:xfrm>
            <a:off x="1855271" y="1719209"/>
            <a:ext cx="3304837" cy="663681"/>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01ACBE"/>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a typeface="微软雅黑" panose="020B0503020204020204" pitchFamily="34" charset="-122"/>
            </a:endParaRPr>
          </a:p>
        </p:txBody>
      </p:sp>
      <p:grpSp>
        <p:nvGrpSpPr>
          <p:cNvPr id="112" name="组合 111"/>
          <p:cNvGrpSpPr/>
          <p:nvPr/>
        </p:nvGrpSpPr>
        <p:grpSpPr>
          <a:xfrm rot="5400000" flipH="1">
            <a:off x="4746637" y="1508346"/>
            <a:ext cx="961990" cy="1085408"/>
            <a:chOff x="8439634" y="3544648"/>
            <a:chExt cx="1611146" cy="1817848"/>
          </a:xfrm>
        </p:grpSpPr>
        <p:sp>
          <p:nvSpPr>
            <p:cNvPr id="114" name="Freeform 5"/>
            <p:cNvSpPr>
              <a:spLocks/>
            </p:cNvSpPr>
            <p:nvPr/>
          </p:nvSpPr>
          <p:spPr bwMode="auto">
            <a:xfrm rot="5400000" flipH="1">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5" name="Freeform 5"/>
            <p:cNvSpPr>
              <a:spLocks/>
            </p:cNvSpPr>
            <p:nvPr/>
          </p:nvSpPr>
          <p:spPr bwMode="auto">
            <a:xfrm rot="5400000" flipH="1">
              <a:off x="8582835" y="3866517"/>
              <a:ext cx="1324743"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1ACBE"/>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117" name="任意多边形 116"/>
          <p:cNvSpPr>
            <a:spLocks/>
          </p:cNvSpPr>
          <p:nvPr/>
        </p:nvSpPr>
        <p:spPr bwMode="auto">
          <a:xfrm>
            <a:off x="6896844" y="2963596"/>
            <a:ext cx="3559792" cy="854609"/>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a typeface="微软雅黑" panose="020B0503020204020204" pitchFamily="34" charset="-122"/>
            </a:endParaRPr>
          </a:p>
        </p:txBody>
      </p:sp>
      <p:sp>
        <p:nvSpPr>
          <p:cNvPr id="118" name="任意多边形 117"/>
          <p:cNvSpPr>
            <a:spLocks/>
          </p:cNvSpPr>
          <p:nvPr/>
        </p:nvSpPr>
        <p:spPr bwMode="auto">
          <a:xfrm>
            <a:off x="7031892" y="3059059"/>
            <a:ext cx="3304837" cy="663681"/>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E87071"/>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a typeface="微软雅黑" panose="020B0503020204020204" pitchFamily="34" charset="-122"/>
            </a:endParaRPr>
          </a:p>
        </p:txBody>
      </p:sp>
      <p:grpSp>
        <p:nvGrpSpPr>
          <p:cNvPr id="119" name="组合 118"/>
          <p:cNvGrpSpPr/>
          <p:nvPr/>
        </p:nvGrpSpPr>
        <p:grpSpPr>
          <a:xfrm rot="16200000">
            <a:off x="6483373" y="2848196"/>
            <a:ext cx="961990" cy="1085408"/>
            <a:chOff x="8439634" y="3544648"/>
            <a:chExt cx="1611146" cy="1817848"/>
          </a:xfrm>
        </p:grpSpPr>
        <p:sp>
          <p:nvSpPr>
            <p:cNvPr id="121" name="Freeform 5"/>
            <p:cNvSpPr>
              <a:spLocks/>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2" name="Freeform 5"/>
            <p:cNvSpPr>
              <a:spLocks/>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E87071"/>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124" name="任意多边形 123"/>
          <p:cNvSpPr>
            <a:spLocks/>
          </p:cNvSpPr>
          <p:nvPr/>
        </p:nvSpPr>
        <p:spPr bwMode="auto">
          <a:xfrm>
            <a:off x="1735364" y="2963596"/>
            <a:ext cx="3559792" cy="854609"/>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a typeface="微软雅黑" panose="020B0503020204020204" pitchFamily="34" charset="-122"/>
            </a:endParaRPr>
          </a:p>
        </p:txBody>
      </p:sp>
      <p:sp>
        <p:nvSpPr>
          <p:cNvPr id="125" name="任意多边形 124"/>
          <p:cNvSpPr>
            <a:spLocks/>
          </p:cNvSpPr>
          <p:nvPr/>
        </p:nvSpPr>
        <p:spPr bwMode="auto">
          <a:xfrm>
            <a:off x="1855271" y="3059059"/>
            <a:ext cx="3304837" cy="663681"/>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C65885"/>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a typeface="微软雅黑" panose="020B0503020204020204" pitchFamily="34" charset="-122"/>
            </a:endParaRPr>
          </a:p>
        </p:txBody>
      </p:sp>
      <p:grpSp>
        <p:nvGrpSpPr>
          <p:cNvPr id="126" name="组合 125"/>
          <p:cNvGrpSpPr/>
          <p:nvPr/>
        </p:nvGrpSpPr>
        <p:grpSpPr>
          <a:xfrm rot="5400000" flipH="1">
            <a:off x="4746637" y="2848196"/>
            <a:ext cx="961990" cy="1085408"/>
            <a:chOff x="8439634" y="3544648"/>
            <a:chExt cx="1611146" cy="1817848"/>
          </a:xfrm>
        </p:grpSpPr>
        <p:sp>
          <p:nvSpPr>
            <p:cNvPr id="128" name="Freeform 5"/>
            <p:cNvSpPr>
              <a:spLocks/>
            </p:cNvSpPr>
            <p:nvPr/>
          </p:nvSpPr>
          <p:spPr bwMode="auto">
            <a:xfrm rot="5400000" flipH="1">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9" name="Freeform 5"/>
            <p:cNvSpPr>
              <a:spLocks/>
            </p:cNvSpPr>
            <p:nvPr/>
          </p:nvSpPr>
          <p:spPr bwMode="auto">
            <a:xfrm rot="5400000" flipH="1">
              <a:off x="8582835" y="3866517"/>
              <a:ext cx="1324743"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C65885"/>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131" name="任意多边形 130"/>
          <p:cNvSpPr>
            <a:spLocks/>
          </p:cNvSpPr>
          <p:nvPr/>
        </p:nvSpPr>
        <p:spPr bwMode="auto">
          <a:xfrm>
            <a:off x="6896844" y="4303446"/>
            <a:ext cx="3559792" cy="854609"/>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a typeface="微软雅黑" panose="020B0503020204020204" pitchFamily="34" charset="-122"/>
            </a:endParaRPr>
          </a:p>
        </p:txBody>
      </p:sp>
      <p:sp>
        <p:nvSpPr>
          <p:cNvPr id="132" name="任意多边形 131"/>
          <p:cNvSpPr>
            <a:spLocks/>
          </p:cNvSpPr>
          <p:nvPr/>
        </p:nvSpPr>
        <p:spPr bwMode="auto">
          <a:xfrm>
            <a:off x="7031892" y="4398909"/>
            <a:ext cx="3304837" cy="663681"/>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00AF92"/>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a typeface="微软雅黑" panose="020B0503020204020204" pitchFamily="34" charset="-122"/>
            </a:endParaRPr>
          </a:p>
        </p:txBody>
      </p:sp>
      <p:grpSp>
        <p:nvGrpSpPr>
          <p:cNvPr id="133" name="组合 132"/>
          <p:cNvGrpSpPr/>
          <p:nvPr/>
        </p:nvGrpSpPr>
        <p:grpSpPr>
          <a:xfrm rot="16200000">
            <a:off x="6483373" y="4188046"/>
            <a:ext cx="961990" cy="1085408"/>
            <a:chOff x="8439634" y="3544648"/>
            <a:chExt cx="1611146" cy="1817848"/>
          </a:xfrm>
        </p:grpSpPr>
        <p:sp>
          <p:nvSpPr>
            <p:cNvPr id="135" name="Freeform 5"/>
            <p:cNvSpPr>
              <a:spLocks/>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36" name="Freeform 5"/>
            <p:cNvSpPr>
              <a:spLocks/>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AF92"/>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138" name="任意多边形 137"/>
          <p:cNvSpPr>
            <a:spLocks/>
          </p:cNvSpPr>
          <p:nvPr/>
        </p:nvSpPr>
        <p:spPr bwMode="auto">
          <a:xfrm>
            <a:off x="1735364" y="4303446"/>
            <a:ext cx="3559792" cy="854609"/>
          </a:xfrm>
          <a:custGeom>
            <a:avLst/>
            <a:gdLst>
              <a:gd name="connsiteX0" fmla="*/ 352810 w 4452260"/>
              <a:gd name="connsiteY0" fmla="*/ 0 h 1068867"/>
              <a:gd name="connsiteX1" fmla="*/ 636768 w 4452260"/>
              <a:gd name="connsiteY1" fmla="*/ 0 h 1068867"/>
              <a:gd name="connsiteX2" fmla="*/ 647700 w 4452260"/>
              <a:gd name="connsiteY2" fmla="*/ 0 h 1068867"/>
              <a:gd name="connsiteX3" fmla="*/ 724065 w 4452260"/>
              <a:gd name="connsiteY3" fmla="*/ 0 h 1068867"/>
              <a:gd name="connsiteX4" fmla="*/ 782584 w 4452260"/>
              <a:gd name="connsiteY4" fmla="*/ 0 h 1068867"/>
              <a:gd name="connsiteX5" fmla="*/ 799455 w 4452260"/>
              <a:gd name="connsiteY5" fmla="*/ 0 h 1068867"/>
              <a:gd name="connsiteX6" fmla="*/ 809825 w 4452260"/>
              <a:gd name="connsiteY6" fmla="*/ 0 h 1068867"/>
              <a:gd name="connsiteX7" fmla="*/ 818078 w 4452260"/>
              <a:gd name="connsiteY7" fmla="*/ 0 h 1068867"/>
              <a:gd name="connsiteX8" fmla="*/ 843980 w 4452260"/>
              <a:gd name="connsiteY8" fmla="*/ 0 h 1068867"/>
              <a:gd name="connsiteX9" fmla="*/ 931658 w 4452260"/>
              <a:gd name="connsiteY9" fmla="*/ 0 h 1068867"/>
              <a:gd name="connsiteX10" fmla="*/ 961580 w 4452260"/>
              <a:gd name="connsiteY10" fmla="*/ 0 h 1068867"/>
              <a:gd name="connsiteX11" fmla="*/ 1000055 w 4452260"/>
              <a:gd name="connsiteY11" fmla="*/ 0 h 1068867"/>
              <a:gd name="connsiteX12" fmla="*/ 1040537 w 4452260"/>
              <a:gd name="connsiteY12" fmla="*/ 0 h 1068867"/>
              <a:gd name="connsiteX13" fmla="*/ 1051453 w 4452260"/>
              <a:gd name="connsiteY13" fmla="*/ 0 h 1068867"/>
              <a:gd name="connsiteX14" fmla="*/ 1083414 w 4452260"/>
              <a:gd name="connsiteY14" fmla="*/ 0 h 1068867"/>
              <a:gd name="connsiteX15" fmla="*/ 1112969 w 4452260"/>
              <a:gd name="connsiteY15" fmla="*/ 0 h 1068867"/>
              <a:gd name="connsiteX16" fmla="*/ 1138871 w 4452260"/>
              <a:gd name="connsiteY16" fmla="*/ 0 h 1068867"/>
              <a:gd name="connsiteX17" fmla="*/ 1170224 w 4452260"/>
              <a:gd name="connsiteY17" fmla="*/ 0 h 1068867"/>
              <a:gd name="connsiteX18" fmla="*/ 1170711 w 4452260"/>
              <a:gd name="connsiteY18" fmla="*/ 0 h 1068867"/>
              <a:gd name="connsiteX19" fmla="*/ 1202662 w 4452260"/>
              <a:gd name="connsiteY19" fmla="*/ 0 h 1068867"/>
              <a:gd name="connsiteX20" fmla="*/ 1240037 w 4452260"/>
              <a:gd name="connsiteY20" fmla="*/ 0 h 1068867"/>
              <a:gd name="connsiteX21" fmla="*/ 1290626 w 4452260"/>
              <a:gd name="connsiteY21" fmla="*/ 0 h 1068867"/>
              <a:gd name="connsiteX22" fmla="*/ 1324496 w 4452260"/>
              <a:gd name="connsiteY22" fmla="*/ 0 h 1068867"/>
              <a:gd name="connsiteX23" fmla="*/ 1332348 w 4452260"/>
              <a:gd name="connsiteY23" fmla="*/ 0 h 1068867"/>
              <a:gd name="connsiteX24" fmla="*/ 1335428 w 4452260"/>
              <a:gd name="connsiteY24" fmla="*/ 0 h 1068867"/>
              <a:gd name="connsiteX25" fmla="*/ 1411793 w 4452260"/>
              <a:gd name="connsiteY25" fmla="*/ 0 h 1068867"/>
              <a:gd name="connsiteX26" fmla="*/ 1454182 w 4452260"/>
              <a:gd name="connsiteY26" fmla="*/ 0 h 1068867"/>
              <a:gd name="connsiteX27" fmla="*/ 1470312 w 4452260"/>
              <a:gd name="connsiteY27" fmla="*/ 0 h 1068867"/>
              <a:gd name="connsiteX28" fmla="*/ 1487183 w 4452260"/>
              <a:gd name="connsiteY28" fmla="*/ 0 h 1068867"/>
              <a:gd name="connsiteX29" fmla="*/ 1497552 w 4452260"/>
              <a:gd name="connsiteY29" fmla="*/ 0 h 1068867"/>
              <a:gd name="connsiteX30" fmla="*/ 1505806 w 4452260"/>
              <a:gd name="connsiteY30" fmla="*/ 0 h 1068867"/>
              <a:gd name="connsiteX31" fmla="*/ 1528471 w 4452260"/>
              <a:gd name="connsiteY31" fmla="*/ 0 h 1068867"/>
              <a:gd name="connsiteX32" fmla="*/ 1531708 w 4452260"/>
              <a:gd name="connsiteY32" fmla="*/ 0 h 1068867"/>
              <a:gd name="connsiteX33" fmla="*/ 1540992 w 4452260"/>
              <a:gd name="connsiteY33" fmla="*/ 0 h 1068867"/>
              <a:gd name="connsiteX34" fmla="*/ 1541479 w 4452260"/>
              <a:gd name="connsiteY34" fmla="*/ 0 h 1068867"/>
              <a:gd name="connsiteX35" fmla="*/ 1599998 w 4452260"/>
              <a:gd name="connsiteY35" fmla="*/ 0 h 1068867"/>
              <a:gd name="connsiteX36" fmla="*/ 1619386 w 4452260"/>
              <a:gd name="connsiteY36" fmla="*/ 0 h 1068867"/>
              <a:gd name="connsiteX37" fmla="*/ 1635492 w 4452260"/>
              <a:gd name="connsiteY37" fmla="*/ 0 h 1068867"/>
              <a:gd name="connsiteX38" fmla="*/ 1649308 w 4452260"/>
              <a:gd name="connsiteY38" fmla="*/ 0 h 1068867"/>
              <a:gd name="connsiteX39" fmla="*/ 1653720 w 4452260"/>
              <a:gd name="connsiteY39" fmla="*/ 0 h 1068867"/>
              <a:gd name="connsiteX40" fmla="*/ 1661394 w 4452260"/>
              <a:gd name="connsiteY40" fmla="*/ 0 h 1068867"/>
              <a:gd name="connsiteX41" fmla="*/ 1687782 w 4452260"/>
              <a:gd name="connsiteY41" fmla="*/ 0 h 1068867"/>
              <a:gd name="connsiteX42" fmla="*/ 1703116 w 4452260"/>
              <a:gd name="connsiteY42" fmla="*/ 0 h 1068867"/>
              <a:gd name="connsiteX43" fmla="*/ 1739181 w 4452260"/>
              <a:gd name="connsiteY43" fmla="*/ 0 h 1068867"/>
              <a:gd name="connsiteX44" fmla="*/ 1771141 w 4452260"/>
              <a:gd name="connsiteY44" fmla="*/ 0 h 1068867"/>
              <a:gd name="connsiteX45" fmla="*/ 1800697 w 4452260"/>
              <a:gd name="connsiteY45" fmla="*/ 0 h 1068867"/>
              <a:gd name="connsiteX46" fmla="*/ 1811727 w 4452260"/>
              <a:gd name="connsiteY46" fmla="*/ 0 h 1068867"/>
              <a:gd name="connsiteX47" fmla="*/ 1823361 w 4452260"/>
              <a:gd name="connsiteY47" fmla="*/ 0 h 1068867"/>
              <a:gd name="connsiteX48" fmla="*/ 1826599 w 4452260"/>
              <a:gd name="connsiteY48" fmla="*/ 0 h 1068867"/>
              <a:gd name="connsiteX49" fmla="*/ 1857951 w 4452260"/>
              <a:gd name="connsiteY49" fmla="*/ 0 h 1068867"/>
              <a:gd name="connsiteX50" fmla="*/ 1858439 w 4452260"/>
              <a:gd name="connsiteY50" fmla="*/ 0 h 1068867"/>
              <a:gd name="connsiteX51" fmla="*/ 1859676 w 4452260"/>
              <a:gd name="connsiteY51" fmla="*/ 0 h 1068867"/>
              <a:gd name="connsiteX52" fmla="*/ 1893346 w 4452260"/>
              <a:gd name="connsiteY52" fmla="*/ 0 h 1068867"/>
              <a:gd name="connsiteX53" fmla="*/ 1927765 w 4452260"/>
              <a:gd name="connsiteY53" fmla="*/ 0 h 1068867"/>
              <a:gd name="connsiteX54" fmla="*/ 1963365 w 4452260"/>
              <a:gd name="connsiteY54" fmla="*/ 0 h 1068867"/>
              <a:gd name="connsiteX55" fmla="*/ 1978354 w 4452260"/>
              <a:gd name="connsiteY55" fmla="*/ 0 h 1068867"/>
              <a:gd name="connsiteX56" fmla="*/ 1991032 w 4452260"/>
              <a:gd name="connsiteY56" fmla="*/ 0 h 1068867"/>
              <a:gd name="connsiteX57" fmla="*/ 2020076 w 4452260"/>
              <a:gd name="connsiteY57" fmla="*/ 0 h 1068867"/>
              <a:gd name="connsiteX58" fmla="*/ 2021800 w 4452260"/>
              <a:gd name="connsiteY58" fmla="*/ 0 h 1068867"/>
              <a:gd name="connsiteX59" fmla="*/ 2027021 w 4452260"/>
              <a:gd name="connsiteY59" fmla="*/ 0 h 1068867"/>
              <a:gd name="connsiteX60" fmla="*/ 2032162 w 4452260"/>
              <a:gd name="connsiteY60" fmla="*/ 0 h 1068867"/>
              <a:gd name="connsiteX61" fmla="*/ 2141909 w 4452260"/>
              <a:gd name="connsiteY61" fmla="*/ 0 h 1068867"/>
              <a:gd name="connsiteX62" fmla="*/ 2143633 w 4452260"/>
              <a:gd name="connsiteY62" fmla="*/ 0 h 1068867"/>
              <a:gd name="connsiteX63" fmla="*/ 2178359 w 4452260"/>
              <a:gd name="connsiteY63" fmla="*/ 0 h 1068867"/>
              <a:gd name="connsiteX64" fmla="*/ 2228719 w 4452260"/>
              <a:gd name="connsiteY64" fmla="*/ 0 h 1068867"/>
              <a:gd name="connsiteX65" fmla="*/ 2229207 w 4452260"/>
              <a:gd name="connsiteY65" fmla="*/ 0 h 1068867"/>
              <a:gd name="connsiteX66" fmla="*/ 2230931 w 4452260"/>
              <a:gd name="connsiteY66" fmla="*/ 0 h 1068867"/>
              <a:gd name="connsiteX67" fmla="*/ 2287725 w 4452260"/>
              <a:gd name="connsiteY67" fmla="*/ 0 h 1068867"/>
              <a:gd name="connsiteX68" fmla="*/ 2289450 w 4452260"/>
              <a:gd name="connsiteY68" fmla="*/ 0 h 1068867"/>
              <a:gd name="connsiteX69" fmla="*/ 2323220 w 4452260"/>
              <a:gd name="connsiteY69" fmla="*/ 0 h 1068867"/>
              <a:gd name="connsiteX70" fmla="*/ 2324944 w 4452260"/>
              <a:gd name="connsiteY70" fmla="*/ 0 h 1068867"/>
              <a:gd name="connsiteX71" fmla="*/ 2340483 w 4452260"/>
              <a:gd name="connsiteY71" fmla="*/ 0 h 1068867"/>
              <a:gd name="connsiteX72" fmla="*/ 2341447 w 4452260"/>
              <a:gd name="connsiteY72" fmla="*/ 0 h 1068867"/>
              <a:gd name="connsiteX73" fmla="*/ 2343172 w 4452260"/>
              <a:gd name="connsiteY73" fmla="*/ 0 h 1068867"/>
              <a:gd name="connsiteX74" fmla="*/ 2349122 w 4452260"/>
              <a:gd name="connsiteY74" fmla="*/ 0 h 1068867"/>
              <a:gd name="connsiteX75" fmla="*/ 2350846 w 4452260"/>
              <a:gd name="connsiteY75" fmla="*/ 0 h 1068867"/>
              <a:gd name="connsiteX76" fmla="*/ 2390844 w 4452260"/>
              <a:gd name="connsiteY76" fmla="*/ 0 h 1068867"/>
              <a:gd name="connsiteX77" fmla="*/ 2462317 w 4452260"/>
              <a:gd name="connsiteY77" fmla="*/ 0 h 1068867"/>
              <a:gd name="connsiteX78" fmla="*/ 2499455 w 4452260"/>
              <a:gd name="connsiteY78" fmla="*/ 0 h 1068867"/>
              <a:gd name="connsiteX79" fmla="*/ 2530713 w 4452260"/>
              <a:gd name="connsiteY79" fmla="*/ 0 h 1068867"/>
              <a:gd name="connsiteX80" fmla="*/ 2547403 w 4452260"/>
              <a:gd name="connsiteY80" fmla="*/ 0 h 1068867"/>
              <a:gd name="connsiteX81" fmla="*/ 2549127 w 4452260"/>
              <a:gd name="connsiteY81" fmla="*/ 0 h 1068867"/>
              <a:gd name="connsiteX82" fmla="*/ 2581074 w 4452260"/>
              <a:gd name="connsiteY82" fmla="*/ 0 h 1068867"/>
              <a:gd name="connsiteX83" fmla="*/ 2582112 w 4452260"/>
              <a:gd name="connsiteY83" fmla="*/ 0 h 1068867"/>
              <a:gd name="connsiteX84" fmla="*/ 2669530 w 4452260"/>
              <a:gd name="connsiteY84" fmla="*/ 0 h 1068867"/>
              <a:gd name="connsiteX85" fmla="*/ 2678759 w 4452260"/>
              <a:gd name="connsiteY85" fmla="*/ 0 h 1068867"/>
              <a:gd name="connsiteX86" fmla="*/ 2709527 w 4452260"/>
              <a:gd name="connsiteY86" fmla="*/ 0 h 1068867"/>
              <a:gd name="connsiteX87" fmla="*/ 2711252 w 4452260"/>
              <a:gd name="connsiteY87" fmla="*/ 0 h 1068867"/>
              <a:gd name="connsiteX88" fmla="*/ 2714748 w 4452260"/>
              <a:gd name="connsiteY88" fmla="*/ 0 h 1068867"/>
              <a:gd name="connsiteX89" fmla="*/ 2719890 w 4452260"/>
              <a:gd name="connsiteY89" fmla="*/ 0 h 1068867"/>
              <a:gd name="connsiteX90" fmla="*/ 2831360 w 4452260"/>
              <a:gd name="connsiteY90" fmla="*/ 0 h 1068867"/>
              <a:gd name="connsiteX91" fmla="*/ 2833086 w 4452260"/>
              <a:gd name="connsiteY91" fmla="*/ 0 h 1068867"/>
              <a:gd name="connsiteX92" fmla="*/ 2866087 w 4452260"/>
              <a:gd name="connsiteY92" fmla="*/ 0 h 1068867"/>
              <a:gd name="connsiteX93" fmla="*/ 2918659 w 4452260"/>
              <a:gd name="connsiteY93" fmla="*/ 0 h 1068867"/>
              <a:gd name="connsiteX94" fmla="*/ 2919896 w 4452260"/>
              <a:gd name="connsiteY94" fmla="*/ 0 h 1068867"/>
              <a:gd name="connsiteX95" fmla="*/ 2920383 w 4452260"/>
              <a:gd name="connsiteY95" fmla="*/ 0 h 1068867"/>
              <a:gd name="connsiteX96" fmla="*/ 2977177 w 4452260"/>
              <a:gd name="connsiteY96" fmla="*/ 0 h 1068867"/>
              <a:gd name="connsiteX97" fmla="*/ 2978902 w 4452260"/>
              <a:gd name="connsiteY97" fmla="*/ 0 h 1068867"/>
              <a:gd name="connsiteX98" fmla="*/ 3012671 w 4452260"/>
              <a:gd name="connsiteY98" fmla="*/ 0 h 1068867"/>
              <a:gd name="connsiteX99" fmla="*/ 3014397 w 4452260"/>
              <a:gd name="connsiteY99" fmla="*/ 0 h 1068867"/>
              <a:gd name="connsiteX100" fmla="*/ 3028211 w 4452260"/>
              <a:gd name="connsiteY100" fmla="*/ 0 h 1068867"/>
              <a:gd name="connsiteX101" fmla="*/ 3030899 w 4452260"/>
              <a:gd name="connsiteY101" fmla="*/ 0 h 1068867"/>
              <a:gd name="connsiteX102" fmla="*/ 3032624 w 4452260"/>
              <a:gd name="connsiteY102" fmla="*/ 0 h 1068867"/>
              <a:gd name="connsiteX103" fmla="*/ 3038573 w 4452260"/>
              <a:gd name="connsiteY103" fmla="*/ 0 h 1068867"/>
              <a:gd name="connsiteX104" fmla="*/ 3040298 w 4452260"/>
              <a:gd name="connsiteY104" fmla="*/ 0 h 1068867"/>
              <a:gd name="connsiteX105" fmla="*/ 3082021 w 4452260"/>
              <a:gd name="connsiteY105" fmla="*/ 0 h 1068867"/>
              <a:gd name="connsiteX106" fmla="*/ 3150044 w 4452260"/>
              <a:gd name="connsiteY106" fmla="*/ 0 h 1068867"/>
              <a:gd name="connsiteX107" fmla="*/ 3218441 w 4452260"/>
              <a:gd name="connsiteY107" fmla="*/ 0 h 1068867"/>
              <a:gd name="connsiteX108" fmla="*/ 3236855 w 4452260"/>
              <a:gd name="connsiteY108" fmla="*/ 0 h 1068867"/>
              <a:gd name="connsiteX109" fmla="*/ 3269839 w 4452260"/>
              <a:gd name="connsiteY109" fmla="*/ 0 h 1068867"/>
              <a:gd name="connsiteX110" fmla="*/ 3272250 w 4452260"/>
              <a:gd name="connsiteY110" fmla="*/ 0 h 1068867"/>
              <a:gd name="connsiteX111" fmla="*/ 3320378 w 4452260"/>
              <a:gd name="connsiteY111" fmla="*/ 0 h 1068867"/>
              <a:gd name="connsiteX112" fmla="*/ 3346330 w 4452260"/>
              <a:gd name="connsiteY112" fmla="*/ 0 h 1068867"/>
              <a:gd name="connsiteX113" fmla="*/ 3357257 w 4452260"/>
              <a:gd name="connsiteY113" fmla="*/ 0 h 1068867"/>
              <a:gd name="connsiteX114" fmla="*/ 3369936 w 4452260"/>
              <a:gd name="connsiteY114" fmla="*/ 0 h 1068867"/>
              <a:gd name="connsiteX115" fmla="*/ 3398980 w 4452260"/>
              <a:gd name="connsiteY115" fmla="*/ 0 h 1068867"/>
              <a:gd name="connsiteX116" fmla="*/ 3405925 w 4452260"/>
              <a:gd name="connsiteY116" fmla="*/ 0 h 1068867"/>
              <a:gd name="connsiteX117" fmla="*/ 3411066 w 4452260"/>
              <a:gd name="connsiteY117" fmla="*/ 0 h 1068867"/>
              <a:gd name="connsiteX118" fmla="*/ 3520813 w 4452260"/>
              <a:gd name="connsiteY118" fmla="*/ 0 h 1068867"/>
              <a:gd name="connsiteX119" fmla="*/ 3607623 w 4452260"/>
              <a:gd name="connsiteY119" fmla="*/ 0 h 1068867"/>
              <a:gd name="connsiteX120" fmla="*/ 3608111 w 4452260"/>
              <a:gd name="connsiteY120" fmla="*/ 0 h 1068867"/>
              <a:gd name="connsiteX121" fmla="*/ 3666629 w 4452260"/>
              <a:gd name="connsiteY121" fmla="*/ 0 h 1068867"/>
              <a:gd name="connsiteX122" fmla="*/ 3702124 w 4452260"/>
              <a:gd name="connsiteY122" fmla="*/ 0 h 1068867"/>
              <a:gd name="connsiteX123" fmla="*/ 3720351 w 4452260"/>
              <a:gd name="connsiteY123" fmla="*/ 0 h 1068867"/>
              <a:gd name="connsiteX124" fmla="*/ 3728025 w 4452260"/>
              <a:gd name="connsiteY124" fmla="*/ 0 h 1068867"/>
              <a:gd name="connsiteX125" fmla="*/ 3769748 w 4452260"/>
              <a:gd name="connsiteY125" fmla="*/ 0 h 1068867"/>
              <a:gd name="connsiteX126" fmla="*/ 4098793 w 4452260"/>
              <a:gd name="connsiteY126" fmla="*/ 0 h 1068867"/>
              <a:gd name="connsiteX127" fmla="*/ 4193519 w 4452260"/>
              <a:gd name="connsiteY127" fmla="*/ 54408 h 1068867"/>
              <a:gd name="connsiteX128" fmla="*/ 4439104 w 4452260"/>
              <a:gd name="connsiteY128" fmla="*/ 480025 h 1068867"/>
              <a:gd name="connsiteX129" fmla="*/ 4439104 w 4452260"/>
              <a:gd name="connsiteY129" fmla="*/ 588843 h 1068867"/>
              <a:gd name="connsiteX130" fmla="*/ 4193519 w 4452260"/>
              <a:gd name="connsiteY130" fmla="*/ 1014459 h 1068867"/>
              <a:gd name="connsiteX131" fmla="*/ 4098793 w 4452260"/>
              <a:gd name="connsiteY131" fmla="*/ 1068867 h 1068867"/>
              <a:gd name="connsiteX132" fmla="*/ 3728025 w 4452260"/>
              <a:gd name="connsiteY132" fmla="*/ 1068867 h 1068867"/>
              <a:gd name="connsiteX133" fmla="*/ 3607623 w 4452260"/>
              <a:gd name="connsiteY133" fmla="*/ 1068867 h 1068867"/>
              <a:gd name="connsiteX134" fmla="*/ 3411066 w 4452260"/>
              <a:gd name="connsiteY134" fmla="*/ 1068867 h 1068867"/>
              <a:gd name="connsiteX135" fmla="*/ 3357257 w 4452260"/>
              <a:gd name="connsiteY135" fmla="*/ 1068867 h 1068867"/>
              <a:gd name="connsiteX136" fmla="*/ 3236855 w 4452260"/>
              <a:gd name="connsiteY136" fmla="*/ 1068867 h 1068867"/>
              <a:gd name="connsiteX137" fmla="*/ 3040298 w 4452260"/>
              <a:gd name="connsiteY137" fmla="*/ 1068867 h 1068867"/>
              <a:gd name="connsiteX138" fmla="*/ 3038573 w 4452260"/>
              <a:gd name="connsiteY138" fmla="*/ 1068867 h 1068867"/>
              <a:gd name="connsiteX139" fmla="*/ 2919896 w 4452260"/>
              <a:gd name="connsiteY139" fmla="*/ 1068867 h 1068867"/>
              <a:gd name="connsiteX140" fmla="*/ 2866087 w 4452260"/>
              <a:gd name="connsiteY140" fmla="*/ 1068867 h 1068867"/>
              <a:gd name="connsiteX141" fmla="*/ 2719890 w 4452260"/>
              <a:gd name="connsiteY141" fmla="*/ 1068867 h 1068867"/>
              <a:gd name="connsiteX142" fmla="*/ 2669530 w 4452260"/>
              <a:gd name="connsiteY142" fmla="*/ 1068867 h 1068867"/>
              <a:gd name="connsiteX143" fmla="*/ 2549127 w 4452260"/>
              <a:gd name="connsiteY143" fmla="*/ 1068867 h 1068867"/>
              <a:gd name="connsiteX144" fmla="*/ 2547403 w 4452260"/>
              <a:gd name="connsiteY144" fmla="*/ 1068867 h 1068867"/>
              <a:gd name="connsiteX145" fmla="*/ 2350846 w 4452260"/>
              <a:gd name="connsiteY145" fmla="*/ 1068867 h 1068867"/>
              <a:gd name="connsiteX146" fmla="*/ 2349122 w 4452260"/>
              <a:gd name="connsiteY146" fmla="*/ 1068867 h 1068867"/>
              <a:gd name="connsiteX147" fmla="*/ 2228719 w 4452260"/>
              <a:gd name="connsiteY147" fmla="*/ 1068867 h 1068867"/>
              <a:gd name="connsiteX148" fmla="*/ 2178359 w 4452260"/>
              <a:gd name="connsiteY148" fmla="*/ 1068867 h 1068867"/>
              <a:gd name="connsiteX149" fmla="*/ 2032162 w 4452260"/>
              <a:gd name="connsiteY149" fmla="*/ 1068867 h 1068867"/>
              <a:gd name="connsiteX150" fmla="*/ 1978354 w 4452260"/>
              <a:gd name="connsiteY150" fmla="*/ 1068867 h 1068867"/>
              <a:gd name="connsiteX151" fmla="*/ 1859676 w 4452260"/>
              <a:gd name="connsiteY151" fmla="*/ 1068867 h 1068867"/>
              <a:gd name="connsiteX152" fmla="*/ 1857951 w 4452260"/>
              <a:gd name="connsiteY152" fmla="*/ 1068867 h 1068867"/>
              <a:gd name="connsiteX153" fmla="*/ 1826599 w 4452260"/>
              <a:gd name="connsiteY153" fmla="*/ 1068867 h 1068867"/>
              <a:gd name="connsiteX154" fmla="*/ 1661394 w 4452260"/>
              <a:gd name="connsiteY154" fmla="*/ 1068867 h 1068867"/>
              <a:gd name="connsiteX155" fmla="*/ 1540992 w 4452260"/>
              <a:gd name="connsiteY155" fmla="*/ 1068867 h 1068867"/>
              <a:gd name="connsiteX156" fmla="*/ 1531708 w 4452260"/>
              <a:gd name="connsiteY156" fmla="*/ 1068867 h 1068867"/>
              <a:gd name="connsiteX157" fmla="*/ 1487183 w 4452260"/>
              <a:gd name="connsiteY157" fmla="*/ 1068867 h 1068867"/>
              <a:gd name="connsiteX158" fmla="*/ 1335428 w 4452260"/>
              <a:gd name="connsiteY158" fmla="*/ 1068867 h 1068867"/>
              <a:gd name="connsiteX159" fmla="*/ 1290626 w 4452260"/>
              <a:gd name="connsiteY159" fmla="*/ 1068867 h 1068867"/>
              <a:gd name="connsiteX160" fmla="*/ 1170224 w 4452260"/>
              <a:gd name="connsiteY160" fmla="*/ 1068867 h 1068867"/>
              <a:gd name="connsiteX161" fmla="*/ 1138871 w 4452260"/>
              <a:gd name="connsiteY161" fmla="*/ 1068867 h 1068867"/>
              <a:gd name="connsiteX162" fmla="*/ 1040537 w 4452260"/>
              <a:gd name="connsiteY162" fmla="*/ 1068867 h 1068867"/>
              <a:gd name="connsiteX163" fmla="*/ 843980 w 4452260"/>
              <a:gd name="connsiteY163" fmla="*/ 1068867 h 1068867"/>
              <a:gd name="connsiteX164" fmla="*/ 799455 w 4452260"/>
              <a:gd name="connsiteY164" fmla="*/ 1068867 h 1068867"/>
              <a:gd name="connsiteX165" fmla="*/ 647700 w 4452260"/>
              <a:gd name="connsiteY165" fmla="*/ 1068867 h 1068867"/>
              <a:gd name="connsiteX166" fmla="*/ 352810 w 4452260"/>
              <a:gd name="connsiteY166" fmla="*/ 1068867 h 1068867"/>
              <a:gd name="connsiteX167" fmla="*/ 258084 w 4452260"/>
              <a:gd name="connsiteY167" fmla="*/ 1014459 h 1068867"/>
              <a:gd name="connsiteX168" fmla="*/ 12498 w 4452260"/>
              <a:gd name="connsiteY168" fmla="*/ 588843 h 1068867"/>
              <a:gd name="connsiteX169" fmla="*/ 12498 w 4452260"/>
              <a:gd name="connsiteY169" fmla="*/ 480025 h 1068867"/>
              <a:gd name="connsiteX170" fmla="*/ 258084 w 4452260"/>
              <a:gd name="connsiteY170" fmla="*/ 54408 h 1068867"/>
              <a:gd name="connsiteX171" fmla="*/ 352810 w 4452260"/>
              <a:gd name="connsiteY171" fmla="*/ 0 h 106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4452260" h="1068867">
                <a:moveTo>
                  <a:pt x="352810" y="0"/>
                </a:moveTo>
                <a:cubicBezTo>
                  <a:pt x="475602" y="0"/>
                  <a:pt x="567696" y="0"/>
                  <a:pt x="636768" y="0"/>
                </a:cubicBezTo>
                <a:lnTo>
                  <a:pt x="647700" y="0"/>
                </a:lnTo>
                <a:lnTo>
                  <a:pt x="724065" y="0"/>
                </a:lnTo>
                <a:cubicBezTo>
                  <a:pt x="748048" y="0"/>
                  <a:pt x="767235" y="0"/>
                  <a:pt x="782584" y="0"/>
                </a:cubicBezTo>
                <a:lnTo>
                  <a:pt x="799455" y="0"/>
                </a:lnTo>
                <a:lnTo>
                  <a:pt x="809825" y="0"/>
                </a:lnTo>
                <a:lnTo>
                  <a:pt x="818078" y="0"/>
                </a:lnTo>
                <a:cubicBezTo>
                  <a:pt x="843980" y="0"/>
                  <a:pt x="843980" y="0"/>
                  <a:pt x="843980" y="0"/>
                </a:cubicBezTo>
                <a:lnTo>
                  <a:pt x="931658" y="0"/>
                </a:lnTo>
                <a:lnTo>
                  <a:pt x="961580" y="0"/>
                </a:lnTo>
                <a:lnTo>
                  <a:pt x="1000055" y="0"/>
                </a:lnTo>
                <a:lnTo>
                  <a:pt x="1040537" y="0"/>
                </a:lnTo>
                <a:lnTo>
                  <a:pt x="1051453" y="0"/>
                </a:lnTo>
                <a:lnTo>
                  <a:pt x="1083414" y="0"/>
                </a:lnTo>
                <a:lnTo>
                  <a:pt x="1112969" y="0"/>
                </a:lnTo>
                <a:cubicBezTo>
                  <a:pt x="1138871" y="0"/>
                  <a:pt x="1138871" y="0"/>
                  <a:pt x="1138871" y="0"/>
                </a:cubicBezTo>
                <a:lnTo>
                  <a:pt x="1170224" y="0"/>
                </a:lnTo>
                <a:lnTo>
                  <a:pt x="1170711" y="0"/>
                </a:lnTo>
                <a:lnTo>
                  <a:pt x="1202662" y="0"/>
                </a:lnTo>
                <a:lnTo>
                  <a:pt x="1240037" y="0"/>
                </a:lnTo>
                <a:cubicBezTo>
                  <a:pt x="1290626" y="0"/>
                  <a:pt x="1290626" y="0"/>
                  <a:pt x="1290626" y="0"/>
                </a:cubicBezTo>
                <a:lnTo>
                  <a:pt x="1324496" y="0"/>
                </a:lnTo>
                <a:lnTo>
                  <a:pt x="1332348" y="0"/>
                </a:lnTo>
                <a:lnTo>
                  <a:pt x="1335428" y="0"/>
                </a:lnTo>
                <a:lnTo>
                  <a:pt x="1411793" y="0"/>
                </a:lnTo>
                <a:lnTo>
                  <a:pt x="1454182" y="0"/>
                </a:lnTo>
                <a:lnTo>
                  <a:pt x="1470312" y="0"/>
                </a:lnTo>
                <a:lnTo>
                  <a:pt x="1487183" y="0"/>
                </a:lnTo>
                <a:lnTo>
                  <a:pt x="1497552" y="0"/>
                </a:lnTo>
                <a:lnTo>
                  <a:pt x="1505806" y="0"/>
                </a:lnTo>
                <a:lnTo>
                  <a:pt x="1528471" y="0"/>
                </a:lnTo>
                <a:lnTo>
                  <a:pt x="1531708" y="0"/>
                </a:lnTo>
                <a:lnTo>
                  <a:pt x="1540992" y="0"/>
                </a:lnTo>
                <a:lnTo>
                  <a:pt x="1541479" y="0"/>
                </a:lnTo>
                <a:lnTo>
                  <a:pt x="1599998" y="0"/>
                </a:lnTo>
                <a:lnTo>
                  <a:pt x="1619386" y="0"/>
                </a:lnTo>
                <a:lnTo>
                  <a:pt x="1635492" y="0"/>
                </a:lnTo>
                <a:lnTo>
                  <a:pt x="1649308" y="0"/>
                </a:lnTo>
                <a:lnTo>
                  <a:pt x="1653720" y="0"/>
                </a:lnTo>
                <a:lnTo>
                  <a:pt x="1661394" y="0"/>
                </a:lnTo>
                <a:lnTo>
                  <a:pt x="1687782" y="0"/>
                </a:lnTo>
                <a:lnTo>
                  <a:pt x="1703116" y="0"/>
                </a:lnTo>
                <a:lnTo>
                  <a:pt x="1739181" y="0"/>
                </a:lnTo>
                <a:lnTo>
                  <a:pt x="1771141" y="0"/>
                </a:lnTo>
                <a:lnTo>
                  <a:pt x="1800697" y="0"/>
                </a:lnTo>
                <a:lnTo>
                  <a:pt x="1811727" y="0"/>
                </a:lnTo>
                <a:lnTo>
                  <a:pt x="1823361" y="0"/>
                </a:lnTo>
                <a:lnTo>
                  <a:pt x="1826599" y="0"/>
                </a:lnTo>
                <a:lnTo>
                  <a:pt x="1857951" y="0"/>
                </a:lnTo>
                <a:lnTo>
                  <a:pt x="1858439" y="0"/>
                </a:lnTo>
                <a:lnTo>
                  <a:pt x="1859676" y="0"/>
                </a:lnTo>
                <a:lnTo>
                  <a:pt x="1893346" y="0"/>
                </a:lnTo>
                <a:lnTo>
                  <a:pt x="1927765" y="0"/>
                </a:lnTo>
                <a:lnTo>
                  <a:pt x="1963365" y="0"/>
                </a:lnTo>
                <a:lnTo>
                  <a:pt x="1978354" y="0"/>
                </a:lnTo>
                <a:lnTo>
                  <a:pt x="1991032" y="0"/>
                </a:lnTo>
                <a:lnTo>
                  <a:pt x="2020076" y="0"/>
                </a:lnTo>
                <a:lnTo>
                  <a:pt x="2021800" y="0"/>
                </a:lnTo>
                <a:lnTo>
                  <a:pt x="2027021" y="0"/>
                </a:lnTo>
                <a:cubicBezTo>
                  <a:pt x="2032162" y="0"/>
                  <a:pt x="2032162" y="0"/>
                  <a:pt x="2032162" y="0"/>
                </a:cubicBezTo>
                <a:lnTo>
                  <a:pt x="2141909" y="0"/>
                </a:lnTo>
                <a:lnTo>
                  <a:pt x="2143633" y="0"/>
                </a:lnTo>
                <a:lnTo>
                  <a:pt x="2178359" y="0"/>
                </a:lnTo>
                <a:lnTo>
                  <a:pt x="2228719" y="0"/>
                </a:lnTo>
                <a:lnTo>
                  <a:pt x="2229207" y="0"/>
                </a:lnTo>
                <a:lnTo>
                  <a:pt x="2230931" y="0"/>
                </a:lnTo>
                <a:lnTo>
                  <a:pt x="2287725" y="0"/>
                </a:lnTo>
                <a:lnTo>
                  <a:pt x="2289450" y="0"/>
                </a:lnTo>
                <a:lnTo>
                  <a:pt x="2323220" y="0"/>
                </a:lnTo>
                <a:lnTo>
                  <a:pt x="2324944" y="0"/>
                </a:lnTo>
                <a:lnTo>
                  <a:pt x="2340483" y="0"/>
                </a:lnTo>
                <a:lnTo>
                  <a:pt x="2341447" y="0"/>
                </a:lnTo>
                <a:lnTo>
                  <a:pt x="2343172" y="0"/>
                </a:lnTo>
                <a:lnTo>
                  <a:pt x="2349122" y="0"/>
                </a:lnTo>
                <a:lnTo>
                  <a:pt x="2350846" y="0"/>
                </a:lnTo>
                <a:lnTo>
                  <a:pt x="2390844" y="0"/>
                </a:lnTo>
                <a:lnTo>
                  <a:pt x="2462317" y="0"/>
                </a:lnTo>
                <a:lnTo>
                  <a:pt x="2499455" y="0"/>
                </a:lnTo>
                <a:lnTo>
                  <a:pt x="2530713" y="0"/>
                </a:lnTo>
                <a:lnTo>
                  <a:pt x="2547403" y="0"/>
                </a:lnTo>
                <a:lnTo>
                  <a:pt x="2549127" y="0"/>
                </a:lnTo>
                <a:lnTo>
                  <a:pt x="2581074" y="0"/>
                </a:lnTo>
                <a:lnTo>
                  <a:pt x="2582112" y="0"/>
                </a:lnTo>
                <a:cubicBezTo>
                  <a:pt x="2669530" y="0"/>
                  <a:pt x="2669530" y="0"/>
                  <a:pt x="2669530" y="0"/>
                </a:cubicBezTo>
                <a:lnTo>
                  <a:pt x="2678759" y="0"/>
                </a:lnTo>
                <a:lnTo>
                  <a:pt x="2709527" y="0"/>
                </a:lnTo>
                <a:lnTo>
                  <a:pt x="2711252" y="0"/>
                </a:lnTo>
                <a:lnTo>
                  <a:pt x="2714748" y="0"/>
                </a:lnTo>
                <a:lnTo>
                  <a:pt x="2719890" y="0"/>
                </a:lnTo>
                <a:lnTo>
                  <a:pt x="2831360" y="0"/>
                </a:lnTo>
                <a:lnTo>
                  <a:pt x="2833086" y="0"/>
                </a:lnTo>
                <a:lnTo>
                  <a:pt x="2866087" y="0"/>
                </a:lnTo>
                <a:lnTo>
                  <a:pt x="2918659" y="0"/>
                </a:lnTo>
                <a:lnTo>
                  <a:pt x="2919896" y="0"/>
                </a:lnTo>
                <a:lnTo>
                  <a:pt x="2920383" y="0"/>
                </a:lnTo>
                <a:lnTo>
                  <a:pt x="2977177" y="0"/>
                </a:lnTo>
                <a:lnTo>
                  <a:pt x="2978902" y="0"/>
                </a:lnTo>
                <a:lnTo>
                  <a:pt x="3012671" y="0"/>
                </a:lnTo>
                <a:lnTo>
                  <a:pt x="3014397" y="0"/>
                </a:lnTo>
                <a:lnTo>
                  <a:pt x="3028211" y="0"/>
                </a:lnTo>
                <a:lnTo>
                  <a:pt x="3030899" y="0"/>
                </a:lnTo>
                <a:lnTo>
                  <a:pt x="3032624" y="0"/>
                </a:lnTo>
                <a:lnTo>
                  <a:pt x="3038573" y="0"/>
                </a:lnTo>
                <a:lnTo>
                  <a:pt x="3040298" y="0"/>
                </a:lnTo>
                <a:lnTo>
                  <a:pt x="3082021" y="0"/>
                </a:lnTo>
                <a:lnTo>
                  <a:pt x="3150044" y="0"/>
                </a:lnTo>
                <a:lnTo>
                  <a:pt x="3218441" y="0"/>
                </a:lnTo>
                <a:lnTo>
                  <a:pt x="3236855" y="0"/>
                </a:lnTo>
                <a:lnTo>
                  <a:pt x="3269839" y="0"/>
                </a:lnTo>
                <a:lnTo>
                  <a:pt x="3272250" y="0"/>
                </a:lnTo>
                <a:lnTo>
                  <a:pt x="3320378" y="0"/>
                </a:lnTo>
                <a:lnTo>
                  <a:pt x="3346330" y="0"/>
                </a:lnTo>
                <a:lnTo>
                  <a:pt x="3357257" y="0"/>
                </a:lnTo>
                <a:lnTo>
                  <a:pt x="3369936" y="0"/>
                </a:lnTo>
                <a:lnTo>
                  <a:pt x="3398980" y="0"/>
                </a:lnTo>
                <a:lnTo>
                  <a:pt x="3405925" y="0"/>
                </a:lnTo>
                <a:cubicBezTo>
                  <a:pt x="3411066" y="0"/>
                  <a:pt x="3411066" y="0"/>
                  <a:pt x="3411066" y="0"/>
                </a:cubicBezTo>
                <a:lnTo>
                  <a:pt x="3520813" y="0"/>
                </a:lnTo>
                <a:lnTo>
                  <a:pt x="3607623" y="0"/>
                </a:lnTo>
                <a:lnTo>
                  <a:pt x="3608111" y="0"/>
                </a:lnTo>
                <a:lnTo>
                  <a:pt x="3666629" y="0"/>
                </a:lnTo>
                <a:lnTo>
                  <a:pt x="3702124" y="0"/>
                </a:lnTo>
                <a:lnTo>
                  <a:pt x="3720351" y="0"/>
                </a:lnTo>
                <a:lnTo>
                  <a:pt x="3728025" y="0"/>
                </a:lnTo>
                <a:lnTo>
                  <a:pt x="3769748" y="0"/>
                </a:lnTo>
                <a:cubicBezTo>
                  <a:pt x="4098793" y="0"/>
                  <a:pt x="4098793" y="0"/>
                  <a:pt x="4098793" y="0"/>
                </a:cubicBezTo>
                <a:cubicBezTo>
                  <a:pt x="4133877" y="0"/>
                  <a:pt x="4175977" y="24572"/>
                  <a:pt x="4193519" y="54408"/>
                </a:cubicBezTo>
                <a:cubicBezTo>
                  <a:pt x="4439104" y="480025"/>
                  <a:pt x="4439104" y="480025"/>
                  <a:pt x="4439104" y="480025"/>
                </a:cubicBezTo>
                <a:cubicBezTo>
                  <a:pt x="4456646" y="509862"/>
                  <a:pt x="4456646" y="559005"/>
                  <a:pt x="4439104" y="588843"/>
                </a:cubicBezTo>
                <a:cubicBezTo>
                  <a:pt x="4193519" y="1014459"/>
                  <a:pt x="4193519" y="1014459"/>
                  <a:pt x="4193519" y="1014459"/>
                </a:cubicBezTo>
                <a:cubicBezTo>
                  <a:pt x="4175977" y="1044295"/>
                  <a:pt x="4133877" y="1068867"/>
                  <a:pt x="4098793" y="1068867"/>
                </a:cubicBezTo>
                <a:lnTo>
                  <a:pt x="3728025" y="1068867"/>
                </a:lnTo>
                <a:lnTo>
                  <a:pt x="3607623" y="1068867"/>
                </a:lnTo>
                <a:lnTo>
                  <a:pt x="3411066" y="1068867"/>
                </a:lnTo>
                <a:lnTo>
                  <a:pt x="3357257" y="1068867"/>
                </a:lnTo>
                <a:lnTo>
                  <a:pt x="3236855" y="1068867"/>
                </a:lnTo>
                <a:lnTo>
                  <a:pt x="3040298" y="1068867"/>
                </a:lnTo>
                <a:lnTo>
                  <a:pt x="3038573" y="1068867"/>
                </a:lnTo>
                <a:lnTo>
                  <a:pt x="2919896" y="1068867"/>
                </a:lnTo>
                <a:lnTo>
                  <a:pt x="2866087" y="1068867"/>
                </a:lnTo>
                <a:lnTo>
                  <a:pt x="2719890" y="1068867"/>
                </a:lnTo>
                <a:lnTo>
                  <a:pt x="2669530" y="1068867"/>
                </a:lnTo>
                <a:lnTo>
                  <a:pt x="2549127" y="1068867"/>
                </a:lnTo>
                <a:lnTo>
                  <a:pt x="2547403" y="1068867"/>
                </a:lnTo>
                <a:lnTo>
                  <a:pt x="2350846" y="1068867"/>
                </a:lnTo>
                <a:lnTo>
                  <a:pt x="2349122" y="1068867"/>
                </a:lnTo>
                <a:lnTo>
                  <a:pt x="2228719" y="1068867"/>
                </a:lnTo>
                <a:lnTo>
                  <a:pt x="2178359" y="1068867"/>
                </a:lnTo>
                <a:lnTo>
                  <a:pt x="2032162" y="1068867"/>
                </a:lnTo>
                <a:lnTo>
                  <a:pt x="1978354" y="1068867"/>
                </a:lnTo>
                <a:lnTo>
                  <a:pt x="1859676" y="1068867"/>
                </a:lnTo>
                <a:lnTo>
                  <a:pt x="1857951" y="1068867"/>
                </a:lnTo>
                <a:lnTo>
                  <a:pt x="1826599" y="1068867"/>
                </a:lnTo>
                <a:lnTo>
                  <a:pt x="1661394" y="1068867"/>
                </a:lnTo>
                <a:lnTo>
                  <a:pt x="1540992" y="1068867"/>
                </a:lnTo>
                <a:lnTo>
                  <a:pt x="1531708" y="1068867"/>
                </a:lnTo>
                <a:lnTo>
                  <a:pt x="1487183" y="1068867"/>
                </a:lnTo>
                <a:lnTo>
                  <a:pt x="1335428" y="1068867"/>
                </a:lnTo>
                <a:lnTo>
                  <a:pt x="1290626" y="1068867"/>
                </a:lnTo>
                <a:lnTo>
                  <a:pt x="1170224" y="1068867"/>
                </a:lnTo>
                <a:lnTo>
                  <a:pt x="1138871" y="1068867"/>
                </a:lnTo>
                <a:lnTo>
                  <a:pt x="1040537" y="1068867"/>
                </a:lnTo>
                <a:lnTo>
                  <a:pt x="843980" y="1068867"/>
                </a:lnTo>
                <a:lnTo>
                  <a:pt x="799455" y="1068867"/>
                </a:lnTo>
                <a:lnTo>
                  <a:pt x="647700" y="1068867"/>
                </a:lnTo>
                <a:lnTo>
                  <a:pt x="352810" y="1068867"/>
                </a:lnTo>
                <a:cubicBezTo>
                  <a:pt x="318603" y="1068867"/>
                  <a:pt x="275626" y="1044295"/>
                  <a:pt x="258084" y="1014459"/>
                </a:cubicBezTo>
                <a:cubicBezTo>
                  <a:pt x="12498" y="588843"/>
                  <a:pt x="12498" y="588843"/>
                  <a:pt x="12498" y="588843"/>
                </a:cubicBezTo>
                <a:cubicBezTo>
                  <a:pt x="-4166" y="559005"/>
                  <a:pt x="-4166" y="509862"/>
                  <a:pt x="12498" y="480025"/>
                </a:cubicBezTo>
                <a:cubicBezTo>
                  <a:pt x="258084" y="54408"/>
                  <a:pt x="258084" y="54408"/>
                  <a:pt x="258084" y="54408"/>
                </a:cubicBezTo>
                <a:cubicBezTo>
                  <a:pt x="275626" y="24572"/>
                  <a:pt x="318603" y="0"/>
                  <a:pt x="352810" y="0"/>
                </a:cubicBezTo>
                <a:close/>
              </a:path>
            </a:pathLst>
          </a:custGeom>
          <a:gradFill flip="none" rotWithShape="1">
            <a:gsLst>
              <a:gs pos="100000">
                <a:schemeClr val="bg1">
                  <a:lumMod val="95000"/>
                </a:schemeClr>
              </a:gs>
              <a:gs pos="0">
                <a:srgbClr val="D3D3D3"/>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a typeface="微软雅黑" panose="020B0503020204020204" pitchFamily="34" charset="-122"/>
            </a:endParaRPr>
          </a:p>
        </p:txBody>
      </p:sp>
      <p:sp>
        <p:nvSpPr>
          <p:cNvPr id="139" name="任意多边形 138"/>
          <p:cNvSpPr>
            <a:spLocks/>
          </p:cNvSpPr>
          <p:nvPr/>
        </p:nvSpPr>
        <p:spPr bwMode="auto">
          <a:xfrm>
            <a:off x="1855271" y="4398909"/>
            <a:ext cx="3304837" cy="663681"/>
          </a:xfrm>
          <a:custGeom>
            <a:avLst/>
            <a:gdLst>
              <a:gd name="connsiteX0" fmla="*/ 305125 w 4603109"/>
              <a:gd name="connsiteY0" fmla="*/ 0 h 924402"/>
              <a:gd name="connsiteX1" fmla="*/ 432894 w 4603109"/>
              <a:gd name="connsiteY1" fmla="*/ 0 h 924402"/>
              <a:gd name="connsiteX2" fmla="*/ 445336 w 4603109"/>
              <a:gd name="connsiteY2" fmla="*/ 0 h 924402"/>
              <a:gd name="connsiteX3" fmla="*/ 550703 w 4603109"/>
              <a:gd name="connsiteY3" fmla="*/ 0 h 924402"/>
              <a:gd name="connsiteX4" fmla="*/ 560158 w 4603109"/>
              <a:gd name="connsiteY4" fmla="*/ 0 h 924402"/>
              <a:gd name="connsiteX5" fmla="*/ 573105 w 4603109"/>
              <a:gd name="connsiteY5" fmla="*/ 0 h 924402"/>
              <a:gd name="connsiteX6" fmla="*/ 626202 w 4603109"/>
              <a:gd name="connsiteY6" fmla="*/ 0 h 924402"/>
              <a:gd name="connsiteX7" fmla="*/ 676811 w 4603109"/>
              <a:gd name="connsiteY7" fmla="*/ 0 h 924402"/>
              <a:gd name="connsiteX8" fmla="*/ 678472 w 4603109"/>
              <a:gd name="connsiteY8" fmla="*/ 0 h 924402"/>
              <a:gd name="connsiteX9" fmla="*/ 687927 w 4603109"/>
              <a:gd name="connsiteY9" fmla="*/ 0 h 924402"/>
              <a:gd name="connsiteX10" fmla="*/ 691402 w 4603109"/>
              <a:gd name="connsiteY10" fmla="*/ 0 h 924402"/>
              <a:gd name="connsiteX11" fmla="*/ 700371 w 4603109"/>
              <a:gd name="connsiteY11" fmla="*/ 0 h 924402"/>
              <a:gd name="connsiteX12" fmla="*/ 707508 w 4603109"/>
              <a:gd name="connsiteY12" fmla="*/ 0 h 924402"/>
              <a:gd name="connsiteX13" fmla="*/ 729909 w 4603109"/>
              <a:gd name="connsiteY13" fmla="*/ 0 h 924402"/>
              <a:gd name="connsiteX14" fmla="*/ 753971 w 4603109"/>
              <a:gd name="connsiteY14" fmla="*/ 0 h 924402"/>
              <a:gd name="connsiteX15" fmla="*/ 804580 w 4603109"/>
              <a:gd name="connsiteY15" fmla="*/ 0 h 924402"/>
              <a:gd name="connsiteX16" fmla="*/ 805737 w 4603109"/>
              <a:gd name="connsiteY16" fmla="*/ 0 h 924402"/>
              <a:gd name="connsiteX17" fmla="*/ 819171 w 4603109"/>
              <a:gd name="connsiteY17" fmla="*/ 0 h 924402"/>
              <a:gd name="connsiteX18" fmla="*/ 828140 w 4603109"/>
              <a:gd name="connsiteY18" fmla="*/ 0 h 924402"/>
              <a:gd name="connsiteX19" fmla="*/ 831615 w 4603109"/>
              <a:gd name="connsiteY19" fmla="*/ 0 h 924402"/>
              <a:gd name="connsiteX20" fmla="*/ 835277 w 4603109"/>
              <a:gd name="connsiteY20" fmla="*/ 0 h 924402"/>
              <a:gd name="connsiteX21" fmla="*/ 857678 w 4603109"/>
              <a:gd name="connsiteY21" fmla="*/ 0 h 924402"/>
              <a:gd name="connsiteX22" fmla="*/ 864889 w 4603109"/>
              <a:gd name="connsiteY22" fmla="*/ 0 h 924402"/>
              <a:gd name="connsiteX23" fmla="*/ 899900 w 4603109"/>
              <a:gd name="connsiteY23" fmla="*/ 0 h 924402"/>
              <a:gd name="connsiteX24" fmla="*/ 909341 w 4603109"/>
              <a:gd name="connsiteY24" fmla="*/ 0 h 924402"/>
              <a:gd name="connsiteX25" fmla="*/ 929965 w 4603109"/>
              <a:gd name="connsiteY25" fmla="*/ 0 h 924402"/>
              <a:gd name="connsiteX26" fmla="*/ 933506 w 4603109"/>
              <a:gd name="connsiteY26" fmla="*/ 0 h 924402"/>
              <a:gd name="connsiteX27" fmla="*/ 936982 w 4603109"/>
              <a:gd name="connsiteY27" fmla="*/ 0 h 924402"/>
              <a:gd name="connsiteX28" fmla="*/ 959384 w 4603109"/>
              <a:gd name="connsiteY28" fmla="*/ 0 h 924402"/>
              <a:gd name="connsiteX29" fmla="*/ 962542 w 4603109"/>
              <a:gd name="connsiteY29" fmla="*/ 0 h 924402"/>
              <a:gd name="connsiteX30" fmla="*/ 984943 w 4603109"/>
              <a:gd name="connsiteY30" fmla="*/ 0 h 924402"/>
              <a:gd name="connsiteX31" fmla="*/ 992658 w 4603109"/>
              <a:gd name="connsiteY31" fmla="*/ 0 h 924402"/>
              <a:gd name="connsiteX32" fmla="*/ 1012059 w 4603109"/>
              <a:gd name="connsiteY32" fmla="*/ 0 h 924402"/>
              <a:gd name="connsiteX33" fmla="*/ 1012480 w 4603109"/>
              <a:gd name="connsiteY33" fmla="*/ 0 h 924402"/>
              <a:gd name="connsiteX34" fmla="*/ 1027669 w 4603109"/>
              <a:gd name="connsiteY34" fmla="*/ 0 h 924402"/>
              <a:gd name="connsiteX35" fmla="*/ 1037110 w 4603109"/>
              <a:gd name="connsiteY35" fmla="*/ 0 h 924402"/>
              <a:gd name="connsiteX36" fmla="*/ 1040112 w 4603109"/>
              <a:gd name="connsiteY36" fmla="*/ 0 h 924402"/>
              <a:gd name="connsiteX37" fmla="*/ 1057734 w 4603109"/>
              <a:gd name="connsiteY37" fmla="*/ 0 h 924402"/>
              <a:gd name="connsiteX38" fmla="*/ 1064751 w 4603109"/>
              <a:gd name="connsiteY38" fmla="*/ 0 h 924402"/>
              <a:gd name="connsiteX39" fmla="*/ 1070177 w 4603109"/>
              <a:gd name="connsiteY39" fmla="*/ 0 h 924402"/>
              <a:gd name="connsiteX40" fmla="*/ 1072436 w 4603109"/>
              <a:gd name="connsiteY40" fmla="*/ 0 h 924402"/>
              <a:gd name="connsiteX41" fmla="*/ 1090311 w 4603109"/>
              <a:gd name="connsiteY41" fmla="*/ 0 h 924402"/>
              <a:gd name="connsiteX42" fmla="*/ 1110718 w 4603109"/>
              <a:gd name="connsiteY42" fmla="*/ 0 h 924402"/>
              <a:gd name="connsiteX43" fmla="*/ 1112712 w 4603109"/>
              <a:gd name="connsiteY43" fmla="*/ 0 h 924402"/>
              <a:gd name="connsiteX44" fmla="*/ 1116187 w 4603109"/>
              <a:gd name="connsiteY44" fmla="*/ 0 h 924402"/>
              <a:gd name="connsiteX45" fmla="*/ 1139828 w 4603109"/>
              <a:gd name="connsiteY45" fmla="*/ 0 h 924402"/>
              <a:gd name="connsiteX46" fmla="*/ 1140249 w 4603109"/>
              <a:gd name="connsiteY46" fmla="*/ 0 h 924402"/>
              <a:gd name="connsiteX47" fmla="*/ 1145480 w 4603109"/>
              <a:gd name="connsiteY47" fmla="*/ 0 h 924402"/>
              <a:gd name="connsiteX48" fmla="*/ 1152270 w 4603109"/>
              <a:gd name="connsiteY48" fmla="*/ 0 h 924402"/>
              <a:gd name="connsiteX49" fmla="*/ 1154934 w 4603109"/>
              <a:gd name="connsiteY49" fmla="*/ 0 h 924402"/>
              <a:gd name="connsiteX50" fmla="*/ 1167881 w 4603109"/>
              <a:gd name="connsiteY50" fmla="*/ 0 h 924402"/>
              <a:gd name="connsiteX51" fmla="*/ 1175544 w 4603109"/>
              <a:gd name="connsiteY51" fmla="*/ 0 h 924402"/>
              <a:gd name="connsiteX52" fmla="*/ 1184998 w 4603109"/>
              <a:gd name="connsiteY52" fmla="*/ 0 h 924402"/>
              <a:gd name="connsiteX53" fmla="*/ 1197946 w 4603109"/>
              <a:gd name="connsiteY53" fmla="*/ 0 h 924402"/>
              <a:gd name="connsiteX54" fmla="*/ 1200205 w 4603109"/>
              <a:gd name="connsiteY54" fmla="*/ 0 h 924402"/>
              <a:gd name="connsiteX55" fmla="*/ 1220978 w 4603109"/>
              <a:gd name="connsiteY55" fmla="*/ 0 h 924402"/>
              <a:gd name="connsiteX56" fmla="*/ 1238487 w 4603109"/>
              <a:gd name="connsiteY56" fmla="*/ 0 h 924402"/>
              <a:gd name="connsiteX57" fmla="*/ 1243956 w 4603109"/>
              <a:gd name="connsiteY57" fmla="*/ 0 h 924402"/>
              <a:gd name="connsiteX58" fmla="*/ 1251042 w 4603109"/>
              <a:gd name="connsiteY58" fmla="*/ 0 h 924402"/>
              <a:gd name="connsiteX59" fmla="*/ 1257637 w 4603109"/>
              <a:gd name="connsiteY59" fmla="*/ 0 h 924402"/>
              <a:gd name="connsiteX60" fmla="*/ 1271587 w 4603109"/>
              <a:gd name="connsiteY60" fmla="*/ 0 h 924402"/>
              <a:gd name="connsiteX61" fmla="*/ 1273249 w 4603109"/>
              <a:gd name="connsiteY61" fmla="*/ 0 h 924402"/>
              <a:gd name="connsiteX62" fmla="*/ 1280039 w 4603109"/>
              <a:gd name="connsiteY62" fmla="*/ 0 h 924402"/>
              <a:gd name="connsiteX63" fmla="*/ 1282703 w 4603109"/>
              <a:gd name="connsiteY63" fmla="*/ 0 h 924402"/>
              <a:gd name="connsiteX64" fmla="*/ 1286178 w 4603109"/>
              <a:gd name="connsiteY64" fmla="*/ 0 h 924402"/>
              <a:gd name="connsiteX65" fmla="*/ 1295146 w 4603109"/>
              <a:gd name="connsiteY65" fmla="*/ 0 h 924402"/>
              <a:gd name="connsiteX66" fmla="*/ 1301651 w 4603109"/>
              <a:gd name="connsiteY66" fmla="*/ 0 h 924402"/>
              <a:gd name="connsiteX67" fmla="*/ 1302284 w 4603109"/>
              <a:gd name="connsiteY67" fmla="*/ 0 h 924402"/>
              <a:gd name="connsiteX68" fmla="*/ 1303313 w 4603109"/>
              <a:gd name="connsiteY68" fmla="*/ 0 h 924402"/>
              <a:gd name="connsiteX69" fmla="*/ 1312767 w 4603109"/>
              <a:gd name="connsiteY69" fmla="*/ 0 h 924402"/>
              <a:gd name="connsiteX70" fmla="*/ 1316242 w 4603109"/>
              <a:gd name="connsiteY70" fmla="*/ 0 h 924402"/>
              <a:gd name="connsiteX71" fmla="*/ 1321886 w 4603109"/>
              <a:gd name="connsiteY71" fmla="*/ 0 h 924402"/>
              <a:gd name="connsiteX72" fmla="*/ 1324685 w 4603109"/>
              <a:gd name="connsiteY72" fmla="*/ 0 h 924402"/>
              <a:gd name="connsiteX73" fmla="*/ 1325211 w 4603109"/>
              <a:gd name="connsiteY73" fmla="*/ 0 h 924402"/>
              <a:gd name="connsiteX74" fmla="*/ 1332348 w 4603109"/>
              <a:gd name="connsiteY74" fmla="*/ 0 h 924402"/>
              <a:gd name="connsiteX75" fmla="*/ 1332714 w 4603109"/>
              <a:gd name="connsiteY75" fmla="*/ 0 h 924402"/>
              <a:gd name="connsiteX76" fmla="*/ 1333135 w 4603109"/>
              <a:gd name="connsiteY76" fmla="*/ 0 h 924402"/>
              <a:gd name="connsiteX77" fmla="*/ 1348747 w 4603109"/>
              <a:gd name="connsiteY77" fmla="*/ 0 h 924402"/>
              <a:gd name="connsiteX78" fmla="*/ 1354749 w 4603109"/>
              <a:gd name="connsiteY78" fmla="*/ 0 h 924402"/>
              <a:gd name="connsiteX79" fmla="*/ 1378811 w 4603109"/>
              <a:gd name="connsiteY79" fmla="*/ 0 h 924402"/>
              <a:gd name="connsiteX80" fmla="*/ 1383745 w 4603109"/>
              <a:gd name="connsiteY80" fmla="*/ 0 h 924402"/>
              <a:gd name="connsiteX81" fmla="*/ 1385406 w 4603109"/>
              <a:gd name="connsiteY81" fmla="*/ 0 h 924402"/>
              <a:gd name="connsiteX82" fmla="*/ 1399356 w 4603109"/>
              <a:gd name="connsiteY82" fmla="*/ 0 h 924402"/>
              <a:gd name="connsiteX83" fmla="*/ 1400513 w 4603109"/>
              <a:gd name="connsiteY83" fmla="*/ 0 h 924402"/>
              <a:gd name="connsiteX84" fmla="*/ 1413947 w 4603109"/>
              <a:gd name="connsiteY84" fmla="*/ 0 h 924402"/>
              <a:gd name="connsiteX85" fmla="*/ 1414442 w 4603109"/>
              <a:gd name="connsiteY85" fmla="*/ 0 h 924402"/>
              <a:gd name="connsiteX86" fmla="*/ 1422915 w 4603109"/>
              <a:gd name="connsiteY86" fmla="*/ 0 h 924402"/>
              <a:gd name="connsiteX87" fmla="*/ 1426390 w 4603109"/>
              <a:gd name="connsiteY87" fmla="*/ 0 h 924402"/>
              <a:gd name="connsiteX88" fmla="*/ 1429420 w 4603109"/>
              <a:gd name="connsiteY88" fmla="*/ 0 h 924402"/>
              <a:gd name="connsiteX89" fmla="*/ 1430053 w 4603109"/>
              <a:gd name="connsiteY89" fmla="*/ 0 h 924402"/>
              <a:gd name="connsiteX90" fmla="*/ 1430206 w 4603109"/>
              <a:gd name="connsiteY90" fmla="*/ 0 h 924402"/>
              <a:gd name="connsiteX91" fmla="*/ 1430577 w 4603109"/>
              <a:gd name="connsiteY91" fmla="*/ 0 h 924402"/>
              <a:gd name="connsiteX92" fmla="*/ 1436843 w 4603109"/>
              <a:gd name="connsiteY92" fmla="*/ 0 h 924402"/>
              <a:gd name="connsiteX93" fmla="*/ 1444011 w 4603109"/>
              <a:gd name="connsiteY93" fmla="*/ 0 h 924402"/>
              <a:gd name="connsiteX94" fmla="*/ 1449655 w 4603109"/>
              <a:gd name="connsiteY94" fmla="*/ 0 h 924402"/>
              <a:gd name="connsiteX95" fmla="*/ 1452454 w 4603109"/>
              <a:gd name="connsiteY95" fmla="*/ 0 h 924402"/>
              <a:gd name="connsiteX96" fmla="*/ 1452980 w 4603109"/>
              <a:gd name="connsiteY96" fmla="*/ 0 h 924402"/>
              <a:gd name="connsiteX97" fmla="*/ 1456455 w 4603109"/>
              <a:gd name="connsiteY97" fmla="*/ 0 h 924402"/>
              <a:gd name="connsiteX98" fmla="*/ 1459664 w 4603109"/>
              <a:gd name="connsiteY98" fmla="*/ 0 h 924402"/>
              <a:gd name="connsiteX99" fmla="*/ 1460117 w 4603109"/>
              <a:gd name="connsiteY99" fmla="*/ 0 h 924402"/>
              <a:gd name="connsiteX100" fmla="*/ 1460483 w 4603109"/>
              <a:gd name="connsiteY100" fmla="*/ 0 h 924402"/>
              <a:gd name="connsiteX101" fmla="*/ 1460904 w 4603109"/>
              <a:gd name="connsiteY101" fmla="*/ 0 h 924402"/>
              <a:gd name="connsiteX102" fmla="*/ 1472926 w 4603109"/>
              <a:gd name="connsiteY102" fmla="*/ 0 h 924402"/>
              <a:gd name="connsiteX103" fmla="*/ 1482518 w 4603109"/>
              <a:gd name="connsiteY103" fmla="*/ 0 h 924402"/>
              <a:gd name="connsiteX104" fmla="*/ 1489729 w 4603109"/>
              <a:gd name="connsiteY104" fmla="*/ 0 h 924402"/>
              <a:gd name="connsiteX105" fmla="*/ 1504116 w 4603109"/>
              <a:gd name="connsiteY105" fmla="*/ 0 h 924402"/>
              <a:gd name="connsiteX106" fmla="*/ 1511514 w 4603109"/>
              <a:gd name="connsiteY106" fmla="*/ 0 h 924402"/>
              <a:gd name="connsiteX107" fmla="*/ 1524740 w 4603109"/>
              <a:gd name="connsiteY107" fmla="*/ 0 h 924402"/>
              <a:gd name="connsiteX108" fmla="*/ 1528282 w 4603109"/>
              <a:gd name="connsiteY108" fmla="*/ 0 h 924402"/>
              <a:gd name="connsiteX109" fmla="*/ 1531757 w 4603109"/>
              <a:gd name="connsiteY109" fmla="*/ 0 h 924402"/>
              <a:gd name="connsiteX110" fmla="*/ 1534181 w 4603109"/>
              <a:gd name="connsiteY110" fmla="*/ 0 h 924402"/>
              <a:gd name="connsiteX111" fmla="*/ 1542211 w 4603109"/>
              <a:gd name="connsiteY111" fmla="*/ 0 h 924402"/>
              <a:gd name="connsiteX112" fmla="*/ 1554159 w 4603109"/>
              <a:gd name="connsiteY112" fmla="*/ 0 h 924402"/>
              <a:gd name="connsiteX113" fmla="*/ 1557318 w 4603109"/>
              <a:gd name="connsiteY113" fmla="*/ 0 h 924402"/>
              <a:gd name="connsiteX114" fmla="*/ 1557975 w 4603109"/>
              <a:gd name="connsiteY114" fmla="*/ 0 h 924402"/>
              <a:gd name="connsiteX115" fmla="*/ 1558346 w 4603109"/>
              <a:gd name="connsiteY115" fmla="*/ 0 h 924402"/>
              <a:gd name="connsiteX116" fmla="*/ 1561822 w 4603109"/>
              <a:gd name="connsiteY116" fmla="*/ 0 h 924402"/>
              <a:gd name="connsiteX117" fmla="*/ 1564612 w 4603109"/>
              <a:gd name="connsiteY117" fmla="*/ 0 h 924402"/>
              <a:gd name="connsiteX118" fmla="*/ 1566857 w 4603109"/>
              <a:gd name="connsiteY118" fmla="*/ 0 h 924402"/>
              <a:gd name="connsiteX119" fmla="*/ 1576919 w 4603109"/>
              <a:gd name="connsiteY119" fmla="*/ 0 h 924402"/>
              <a:gd name="connsiteX120" fmla="*/ 1579719 w 4603109"/>
              <a:gd name="connsiteY120" fmla="*/ 0 h 924402"/>
              <a:gd name="connsiteX121" fmla="*/ 1584224 w 4603109"/>
              <a:gd name="connsiteY121" fmla="*/ 0 h 924402"/>
              <a:gd name="connsiteX122" fmla="*/ 1587382 w 4603109"/>
              <a:gd name="connsiteY122" fmla="*/ 0 h 924402"/>
              <a:gd name="connsiteX123" fmla="*/ 1587433 w 4603109"/>
              <a:gd name="connsiteY123" fmla="*/ 0 h 924402"/>
              <a:gd name="connsiteX124" fmla="*/ 1600695 w 4603109"/>
              <a:gd name="connsiteY124" fmla="*/ 0 h 924402"/>
              <a:gd name="connsiteX125" fmla="*/ 1606834 w 4603109"/>
              <a:gd name="connsiteY125" fmla="*/ 0 h 924402"/>
              <a:gd name="connsiteX126" fmla="*/ 1607256 w 4603109"/>
              <a:gd name="connsiteY126" fmla="*/ 0 h 924402"/>
              <a:gd name="connsiteX127" fmla="*/ 1608325 w 4603109"/>
              <a:gd name="connsiteY127" fmla="*/ 0 h 924402"/>
              <a:gd name="connsiteX128" fmla="*/ 1609783 w 4603109"/>
              <a:gd name="connsiteY128" fmla="*/ 0 h 924402"/>
              <a:gd name="connsiteX129" fmla="*/ 1617498 w 4603109"/>
              <a:gd name="connsiteY129" fmla="*/ 0 h 924402"/>
              <a:gd name="connsiteX130" fmla="*/ 1631885 w 4603109"/>
              <a:gd name="connsiteY130" fmla="*/ 0 h 924402"/>
              <a:gd name="connsiteX131" fmla="*/ 1636899 w 4603109"/>
              <a:gd name="connsiteY131" fmla="*/ 0 h 924402"/>
              <a:gd name="connsiteX132" fmla="*/ 1637320 w 4603109"/>
              <a:gd name="connsiteY132" fmla="*/ 0 h 924402"/>
              <a:gd name="connsiteX133" fmla="*/ 1637445 w 4603109"/>
              <a:gd name="connsiteY133" fmla="*/ 0 h 924402"/>
              <a:gd name="connsiteX134" fmla="*/ 1652509 w 4603109"/>
              <a:gd name="connsiteY134" fmla="*/ 0 h 924402"/>
              <a:gd name="connsiteX135" fmla="*/ 1659526 w 4603109"/>
              <a:gd name="connsiteY135" fmla="*/ 0 h 924402"/>
              <a:gd name="connsiteX136" fmla="*/ 1661950 w 4603109"/>
              <a:gd name="connsiteY136" fmla="*/ 0 h 924402"/>
              <a:gd name="connsiteX137" fmla="*/ 1664952 w 4603109"/>
              <a:gd name="connsiteY137" fmla="*/ 0 h 924402"/>
              <a:gd name="connsiteX138" fmla="*/ 1667212 w 4603109"/>
              <a:gd name="connsiteY138" fmla="*/ 0 h 924402"/>
              <a:gd name="connsiteX139" fmla="*/ 1685087 w 4603109"/>
              <a:gd name="connsiteY139" fmla="*/ 0 h 924402"/>
              <a:gd name="connsiteX140" fmla="*/ 1689591 w 4603109"/>
              <a:gd name="connsiteY140" fmla="*/ 0 h 924402"/>
              <a:gd name="connsiteX141" fmla="*/ 1694626 w 4603109"/>
              <a:gd name="connsiteY141" fmla="*/ 0 h 924402"/>
              <a:gd name="connsiteX142" fmla="*/ 1697276 w 4603109"/>
              <a:gd name="connsiteY142" fmla="*/ 0 h 924402"/>
              <a:gd name="connsiteX143" fmla="*/ 1698000 w 4603109"/>
              <a:gd name="connsiteY143" fmla="*/ 0 h 924402"/>
              <a:gd name="connsiteX144" fmla="*/ 1704688 w 4603109"/>
              <a:gd name="connsiteY144" fmla="*/ 0 h 924402"/>
              <a:gd name="connsiteX145" fmla="*/ 1707488 w 4603109"/>
              <a:gd name="connsiteY145" fmla="*/ 0 h 924402"/>
              <a:gd name="connsiteX146" fmla="*/ 1710963 w 4603109"/>
              <a:gd name="connsiteY146" fmla="*/ 0 h 924402"/>
              <a:gd name="connsiteX147" fmla="*/ 1715151 w 4603109"/>
              <a:gd name="connsiteY147" fmla="*/ 0 h 924402"/>
              <a:gd name="connsiteX148" fmla="*/ 1721928 w 4603109"/>
              <a:gd name="connsiteY148" fmla="*/ 0 h 924402"/>
              <a:gd name="connsiteX149" fmla="*/ 1734603 w 4603109"/>
              <a:gd name="connsiteY149" fmla="*/ 0 h 924402"/>
              <a:gd name="connsiteX150" fmla="*/ 1735025 w 4603109"/>
              <a:gd name="connsiteY150" fmla="*/ 0 h 924402"/>
              <a:gd name="connsiteX151" fmla="*/ 1735558 w 4603109"/>
              <a:gd name="connsiteY151" fmla="*/ 0 h 924402"/>
              <a:gd name="connsiteX152" fmla="*/ 1736094 w 4603109"/>
              <a:gd name="connsiteY152" fmla="*/ 0 h 924402"/>
              <a:gd name="connsiteX153" fmla="*/ 1737552 w 4603109"/>
              <a:gd name="connsiteY153" fmla="*/ 0 h 924402"/>
              <a:gd name="connsiteX154" fmla="*/ 1741027 w 4603109"/>
              <a:gd name="connsiteY154" fmla="*/ 0 h 924402"/>
              <a:gd name="connsiteX155" fmla="*/ 1747046 w 4603109"/>
              <a:gd name="connsiteY155" fmla="*/ 0 h 924402"/>
              <a:gd name="connsiteX156" fmla="*/ 1748537 w 4603109"/>
              <a:gd name="connsiteY156" fmla="*/ 0 h 924402"/>
              <a:gd name="connsiteX157" fmla="*/ 1753052 w 4603109"/>
              <a:gd name="connsiteY157" fmla="*/ 0 h 924402"/>
              <a:gd name="connsiteX158" fmla="*/ 1757499 w 4603109"/>
              <a:gd name="connsiteY158" fmla="*/ 0 h 924402"/>
              <a:gd name="connsiteX159" fmla="*/ 1764668 w 4603109"/>
              <a:gd name="connsiteY159" fmla="*/ 0 h 924402"/>
              <a:gd name="connsiteX160" fmla="*/ 1765089 w 4603109"/>
              <a:gd name="connsiteY160" fmla="*/ 0 h 924402"/>
              <a:gd name="connsiteX161" fmla="*/ 1765214 w 4603109"/>
              <a:gd name="connsiteY161" fmla="*/ 0 h 924402"/>
              <a:gd name="connsiteX162" fmla="*/ 1770320 w 4603109"/>
              <a:gd name="connsiteY162" fmla="*/ 0 h 924402"/>
              <a:gd name="connsiteX163" fmla="*/ 1777110 w 4603109"/>
              <a:gd name="connsiteY163" fmla="*/ 0 h 924402"/>
              <a:gd name="connsiteX164" fmla="*/ 1779774 w 4603109"/>
              <a:gd name="connsiteY164" fmla="*/ 0 h 924402"/>
              <a:gd name="connsiteX165" fmla="*/ 1792721 w 4603109"/>
              <a:gd name="connsiteY165" fmla="*/ 0 h 924402"/>
              <a:gd name="connsiteX166" fmla="*/ 1794981 w 4603109"/>
              <a:gd name="connsiteY166" fmla="*/ 0 h 924402"/>
              <a:gd name="connsiteX167" fmla="*/ 1825045 w 4603109"/>
              <a:gd name="connsiteY167" fmla="*/ 0 h 924402"/>
              <a:gd name="connsiteX168" fmla="*/ 1825769 w 4603109"/>
              <a:gd name="connsiteY168" fmla="*/ 0 h 924402"/>
              <a:gd name="connsiteX169" fmla="*/ 1838732 w 4603109"/>
              <a:gd name="connsiteY169" fmla="*/ 0 h 924402"/>
              <a:gd name="connsiteX170" fmla="*/ 1845818 w 4603109"/>
              <a:gd name="connsiteY170" fmla="*/ 0 h 924402"/>
              <a:gd name="connsiteX171" fmla="*/ 1849697 w 4603109"/>
              <a:gd name="connsiteY171" fmla="*/ 0 h 924402"/>
              <a:gd name="connsiteX172" fmla="*/ 1852412 w 4603109"/>
              <a:gd name="connsiteY172" fmla="*/ 0 h 924402"/>
              <a:gd name="connsiteX173" fmla="*/ 1853903 w 4603109"/>
              <a:gd name="connsiteY173" fmla="*/ 0 h 924402"/>
              <a:gd name="connsiteX174" fmla="*/ 1863327 w 4603109"/>
              <a:gd name="connsiteY174" fmla="*/ 0 h 924402"/>
              <a:gd name="connsiteX175" fmla="*/ 1868796 w 4603109"/>
              <a:gd name="connsiteY175" fmla="*/ 0 h 924402"/>
              <a:gd name="connsiteX176" fmla="*/ 1874815 w 4603109"/>
              <a:gd name="connsiteY176" fmla="*/ 0 h 924402"/>
              <a:gd name="connsiteX177" fmla="*/ 1876306 w 4603109"/>
              <a:gd name="connsiteY177" fmla="*/ 0 h 924402"/>
              <a:gd name="connsiteX178" fmla="*/ 1880821 w 4603109"/>
              <a:gd name="connsiteY178" fmla="*/ 0 h 924402"/>
              <a:gd name="connsiteX179" fmla="*/ 1882477 w 4603109"/>
              <a:gd name="connsiteY179" fmla="*/ 0 h 924402"/>
              <a:gd name="connsiteX180" fmla="*/ 1883936 w 4603109"/>
              <a:gd name="connsiteY180" fmla="*/ 0 h 924402"/>
              <a:gd name="connsiteX181" fmla="*/ 1885268 w 4603109"/>
              <a:gd name="connsiteY181" fmla="*/ 0 h 924402"/>
              <a:gd name="connsiteX182" fmla="*/ 1896427 w 4603109"/>
              <a:gd name="connsiteY182" fmla="*/ 0 h 924402"/>
              <a:gd name="connsiteX183" fmla="*/ 1898089 w 4603109"/>
              <a:gd name="connsiteY183" fmla="*/ 0 h 924402"/>
              <a:gd name="connsiteX184" fmla="*/ 1904879 w 4603109"/>
              <a:gd name="connsiteY184" fmla="*/ 0 h 924402"/>
              <a:gd name="connsiteX185" fmla="*/ 1907543 w 4603109"/>
              <a:gd name="connsiteY185" fmla="*/ 0 h 924402"/>
              <a:gd name="connsiteX186" fmla="*/ 1911018 w 4603109"/>
              <a:gd name="connsiteY186" fmla="*/ 0 h 924402"/>
              <a:gd name="connsiteX187" fmla="*/ 1919986 w 4603109"/>
              <a:gd name="connsiteY187" fmla="*/ 0 h 924402"/>
              <a:gd name="connsiteX188" fmla="*/ 1927124 w 4603109"/>
              <a:gd name="connsiteY188" fmla="*/ 0 h 924402"/>
              <a:gd name="connsiteX189" fmla="*/ 1927489 w 4603109"/>
              <a:gd name="connsiteY189" fmla="*/ 0 h 924402"/>
              <a:gd name="connsiteX190" fmla="*/ 1927911 w 4603109"/>
              <a:gd name="connsiteY190" fmla="*/ 0 h 924402"/>
              <a:gd name="connsiteX191" fmla="*/ 1929402 w 4603109"/>
              <a:gd name="connsiteY191" fmla="*/ 0 h 924402"/>
              <a:gd name="connsiteX192" fmla="*/ 1946726 w 4603109"/>
              <a:gd name="connsiteY192" fmla="*/ 0 h 924402"/>
              <a:gd name="connsiteX193" fmla="*/ 1949525 w 4603109"/>
              <a:gd name="connsiteY193" fmla="*/ 0 h 924402"/>
              <a:gd name="connsiteX194" fmla="*/ 1957554 w 4603109"/>
              <a:gd name="connsiteY194" fmla="*/ 0 h 924402"/>
              <a:gd name="connsiteX195" fmla="*/ 1957975 w 4603109"/>
              <a:gd name="connsiteY195" fmla="*/ 0 h 924402"/>
              <a:gd name="connsiteX196" fmla="*/ 1973587 w 4603109"/>
              <a:gd name="connsiteY196" fmla="*/ 0 h 924402"/>
              <a:gd name="connsiteX197" fmla="*/ 1978520 w 4603109"/>
              <a:gd name="connsiteY197" fmla="*/ 0 h 924402"/>
              <a:gd name="connsiteX198" fmla="*/ 1980012 w 4603109"/>
              <a:gd name="connsiteY198" fmla="*/ 0 h 924402"/>
              <a:gd name="connsiteX199" fmla="*/ 1980181 w 4603109"/>
              <a:gd name="connsiteY199" fmla="*/ 0 h 924402"/>
              <a:gd name="connsiteX200" fmla="*/ 1981672 w 4603109"/>
              <a:gd name="connsiteY200" fmla="*/ 0 h 924402"/>
              <a:gd name="connsiteX201" fmla="*/ 2008585 w 4603109"/>
              <a:gd name="connsiteY201" fmla="*/ 0 h 924402"/>
              <a:gd name="connsiteX202" fmla="*/ 2009218 w 4603109"/>
              <a:gd name="connsiteY202" fmla="*/ 0 h 924402"/>
              <a:gd name="connsiteX203" fmla="*/ 2010246 w 4603109"/>
              <a:gd name="connsiteY203" fmla="*/ 0 h 924402"/>
              <a:gd name="connsiteX204" fmla="*/ 2010709 w 4603109"/>
              <a:gd name="connsiteY204" fmla="*/ 0 h 924402"/>
              <a:gd name="connsiteX205" fmla="*/ 2011705 w 4603109"/>
              <a:gd name="connsiteY205" fmla="*/ 0 h 924402"/>
              <a:gd name="connsiteX206" fmla="*/ 2024147 w 4603109"/>
              <a:gd name="connsiteY206" fmla="*/ 0 h 924402"/>
              <a:gd name="connsiteX207" fmla="*/ 2024196 w 4603109"/>
              <a:gd name="connsiteY207" fmla="*/ 0 h 924402"/>
              <a:gd name="connsiteX208" fmla="*/ 2024981 w 4603109"/>
              <a:gd name="connsiteY208" fmla="*/ 0 h 924402"/>
              <a:gd name="connsiteX209" fmla="*/ 2025353 w 4603109"/>
              <a:gd name="connsiteY209" fmla="*/ 0 h 924402"/>
              <a:gd name="connsiteX210" fmla="*/ 2026473 w 4603109"/>
              <a:gd name="connsiteY210" fmla="*/ 0 h 924402"/>
              <a:gd name="connsiteX211" fmla="*/ 2031619 w 4603109"/>
              <a:gd name="connsiteY211" fmla="*/ 0 h 924402"/>
              <a:gd name="connsiteX212" fmla="*/ 2033110 w 4603109"/>
              <a:gd name="connsiteY212" fmla="*/ 0 h 924402"/>
              <a:gd name="connsiteX213" fmla="*/ 2038787 w 4603109"/>
              <a:gd name="connsiteY213" fmla="*/ 0 h 924402"/>
              <a:gd name="connsiteX214" fmla="*/ 2039282 w 4603109"/>
              <a:gd name="connsiteY214" fmla="*/ 0 h 924402"/>
              <a:gd name="connsiteX215" fmla="*/ 2047755 w 4603109"/>
              <a:gd name="connsiteY215" fmla="*/ 0 h 924402"/>
              <a:gd name="connsiteX216" fmla="*/ 2051230 w 4603109"/>
              <a:gd name="connsiteY216" fmla="*/ 0 h 924402"/>
              <a:gd name="connsiteX217" fmla="*/ 2054893 w 4603109"/>
              <a:gd name="connsiteY217" fmla="*/ 0 h 924402"/>
              <a:gd name="connsiteX218" fmla="*/ 2055046 w 4603109"/>
              <a:gd name="connsiteY218" fmla="*/ 0 h 924402"/>
              <a:gd name="connsiteX219" fmla="*/ 2055258 w 4603109"/>
              <a:gd name="connsiteY219" fmla="*/ 0 h 924402"/>
              <a:gd name="connsiteX220" fmla="*/ 2055680 w 4603109"/>
              <a:gd name="connsiteY220" fmla="*/ 0 h 924402"/>
              <a:gd name="connsiteX221" fmla="*/ 2057171 w 4603109"/>
              <a:gd name="connsiteY221" fmla="*/ 0 h 924402"/>
              <a:gd name="connsiteX222" fmla="*/ 2061683 w 4603109"/>
              <a:gd name="connsiteY222" fmla="*/ 0 h 924402"/>
              <a:gd name="connsiteX223" fmla="*/ 2067702 w 4603109"/>
              <a:gd name="connsiteY223" fmla="*/ 0 h 924402"/>
              <a:gd name="connsiteX224" fmla="*/ 2074495 w 4603109"/>
              <a:gd name="connsiteY224" fmla="*/ 0 h 924402"/>
              <a:gd name="connsiteX225" fmla="*/ 2077294 w 4603109"/>
              <a:gd name="connsiteY225" fmla="*/ 0 h 924402"/>
              <a:gd name="connsiteX226" fmla="*/ 2084504 w 4603109"/>
              <a:gd name="connsiteY226" fmla="*/ 0 h 924402"/>
              <a:gd name="connsiteX227" fmla="*/ 2085323 w 4603109"/>
              <a:gd name="connsiteY227" fmla="*/ 0 h 924402"/>
              <a:gd name="connsiteX228" fmla="*/ 2085744 w 4603109"/>
              <a:gd name="connsiteY228" fmla="*/ 0 h 924402"/>
              <a:gd name="connsiteX229" fmla="*/ 2097766 w 4603109"/>
              <a:gd name="connsiteY229" fmla="*/ 0 h 924402"/>
              <a:gd name="connsiteX230" fmla="*/ 2106289 w 4603109"/>
              <a:gd name="connsiteY230" fmla="*/ 0 h 924402"/>
              <a:gd name="connsiteX231" fmla="*/ 2107781 w 4603109"/>
              <a:gd name="connsiteY231" fmla="*/ 0 h 924402"/>
              <a:gd name="connsiteX232" fmla="*/ 2128956 w 4603109"/>
              <a:gd name="connsiteY232" fmla="*/ 0 h 924402"/>
              <a:gd name="connsiteX233" fmla="*/ 2129514 w 4603109"/>
              <a:gd name="connsiteY233" fmla="*/ 0 h 924402"/>
              <a:gd name="connsiteX234" fmla="*/ 2136354 w 4603109"/>
              <a:gd name="connsiteY234" fmla="*/ 0 h 924402"/>
              <a:gd name="connsiteX235" fmla="*/ 2136987 w 4603109"/>
              <a:gd name="connsiteY235" fmla="*/ 0 h 924402"/>
              <a:gd name="connsiteX236" fmla="*/ 2138478 w 4603109"/>
              <a:gd name="connsiteY236" fmla="*/ 0 h 924402"/>
              <a:gd name="connsiteX237" fmla="*/ 2151916 w 4603109"/>
              <a:gd name="connsiteY237" fmla="*/ 0 h 924402"/>
              <a:gd name="connsiteX238" fmla="*/ 2152750 w 4603109"/>
              <a:gd name="connsiteY238" fmla="*/ 0 h 924402"/>
              <a:gd name="connsiteX239" fmla="*/ 2153122 w 4603109"/>
              <a:gd name="connsiteY239" fmla="*/ 0 h 924402"/>
              <a:gd name="connsiteX240" fmla="*/ 2154242 w 4603109"/>
              <a:gd name="connsiteY240" fmla="*/ 0 h 924402"/>
              <a:gd name="connsiteX241" fmla="*/ 2156597 w 4603109"/>
              <a:gd name="connsiteY241" fmla="*/ 0 h 924402"/>
              <a:gd name="connsiteX242" fmla="*/ 2159388 w 4603109"/>
              <a:gd name="connsiteY242" fmla="*/ 0 h 924402"/>
              <a:gd name="connsiteX243" fmla="*/ 2160879 w 4603109"/>
              <a:gd name="connsiteY243" fmla="*/ 0 h 924402"/>
              <a:gd name="connsiteX244" fmla="*/ 2161633 w 4603109"/>
              <a:gd name="connsiteY244" fmla="*/ 0 h 924402"/>
              <a:gd name="connsiteX245" fmla="*/ 2167051 w 4603109"/>
              <a:gd name="connsiteY245" fmla="*/ 0 h 924402"/>
              <a:gd name="connsiteX246" fmla="*/ 2178999 w 4603109"/>
              <a:gd name="connsiteY246" fmla="*/ 0 h 924402"/>
              <a:gd name="connsiteX247" fmla="*/ 2182158 w 4603109"/>
              <a:gd name="connsiteY247" fmla="*/ 0 h 924402"/>
              <a:gd name="connsiteX248" fmla="*/ 2182815 w 4603109"/>
              <a:gd name="connsiteY248" fmla="*/ 0 h 924402"/>
              <a:gd name="connsiteX249" fmla="*/ 2188666 w 4603109"/>
              <a:gd name="connsiteY249" fmla="*/ 0 h 924402"/>
              <a:gd name="connsiteX250" fmla="*/ 2189452 w 4603109"/>
              <a:gd name="connsiteY250" fmla="*/ 0 h 924402"/>
              <a:gd name="connsiteX251" fmla="*/ 2191697 w 4603109"/>
              <a:gd name="connsiteY251" fmla="*/ 0 h 924402"/>
              <a:gd name="connsiteX252" fmla="*/ 2195471 w 4603109"/>
              <a:gd name="connsiteY252" fmla="*/ 0 h 924402"/>
              <a:gd name="connsiteX253" fmla="*/ 2201759 w 4603109"/>
              <a:gd name="connsiteY253" fmla="*/ 0 h 924402"/>
              <a:gd name="connsiteX254" fmla="*/ 2203100 w 4603109"/>
              <a:gd name="connsiteY254" fmla="*/ 0 h 924402"/>
              <a:gd name="connsiteX255" fmla="*/ 2204559 w 4603109"/>
              <a:gd name="connsiteY255" fmla="*/ 0 h 924402"/>
              <a:gd name="connsiteX256" fmla="*/ 2204591 w 4603109"/>
              <a:gd name="connsiteY256" fmla="*/ 0 h 924402"/>
              <a:gd name="connsiteX257" fmla="*/ 2212273 w 4603109"/>
              <a:gd name="connsiteY257" fmla="*/ 0 h 924402"/>
              <a:gd name="connsiteX258" fmla="*/ 2225535 w 4603109"/>
              <a:gd name="connsiteY258" fmla="*/ 0 h 924402"/>
              <a:gd name="connsiteX259" fmla="*/ 2231674 w 4603109"/>
              <a:gd name="connsiteY259" fmla="*/ 0 h 924402"/>
              <a:gd name="connsiteX260" fmla="*/ 2232096 w 4603109"/>
              <a:gd name="connsiteY260" fmla="*/ 0 h 924402"/>
              <a:gd name="connsiteX261" fmla="*/ 2232220 w 4603109"/>
              <a:gd name="connsiteY261" fmla="*/ 0 h 924402"/>
              <a:gd name="connsiteX262" fmla="*/ 2233118 w 4603109"/>
              <a:gd name="connsiteY262" fmla="*/ 0 h 924402"/>
              <a:gd name="connsiteX263" fmla="*/ 2233165 w 4603109"/>
              <a:gd name="connsiteY263" fmla="*/ 0 h 924402"/>
              <a:gd name="connsiteX264" fmla="*/ 2256725 w 4603109"/>
              <a:gd name="connsiteY264" fmla="*/ 0 h 924402"/>
              <a:gd name="connsiteX265" fmla="*/ 2257283 w 4603109"/>
              <a:gd name="connsiteY265" fmla="*/ 0 h 924402"/>
              <a:gd name="connsiteX266" fmla="*/ 2262285 w 4603109"/>
              <a:gd name="connsiteY266" fmla="*/ 0 h 924402"/>
              <a:gd name="connsiteX267" fmla="*/ 2284366 w 4603109"/>
              <a:gd name="connsiteY267" fmla="*/ 0 h 924402"/>
              <a:gd name="connsiteX268" fmla="*/ 2289402 w 4603109"/>
              <a:gd name="connsiteY268" fmla="*/ 0 h 924402"/>
              <a:gd name="connsiteX269" fmla="*/ 2292052 w 4603109"/>
              <a:gd name="connsiteY269" fmla="*/ 0 h 924402"/>
              <a:gd name="connsiteX270" fmla="*/ 2299271 w 4603109"/>
              <a:gd name="connsiteY270" fmla="*/ 0 h 924402"/>
              <a:gd name="connsiteX271" fmla="*/ 2308721 w 4603109"/>
              <a:gd name="connsiteY271" fmla="*/ 0 h 924402"/>
              <a:gd name="connsiteX272" fmla="*/ 2309927 w 4603109"/>
              <a:gd name="connsiteY272" fmla="*/ 0 h 924402"/>
              <a:gd name="connsiteX273" fmla="*/ 2316435 w 4603109"/>
              <a:gd name="connsiteY273" fmla="*/ 0 h 924402"/>
              <a:gd name="connsiteX274" fmla="*/ 2316703 w 4603109"/>
              <a:gd name="connsiteY274" fmla="*/ 0 h 924402"/>
              <a:gd name="connsiteX275" fmla="*/ 2319466 w 4603109"/>
              <a:gd name="connsiteY275" fmla="*/ 0 h 924402"/>
              <a:gd name="connsiteX276" fmla="*/ 2322840 w 4603109"/>
              <a:gd name="connsiteY276" fmla="*/ 0 h 924402"/>
              <a:gd name="connsiteX277" fmla="*/ 2329528 w 4603109"/>
              <a:gd name="connsiteY277" fmla="*/ 0 h 924402"/>
              <a:gd name="connsiteX278" fmla="*/ 2330869 w 4603109"/>
              <a:gd name="connsiteY278" fmla="*/ 0 h 924402"/>
              <a:gd name="connsiteX279" fmla="*/ 2332328 w 4603109"/>
              <a:gd name="connsiteY279" fmla="*/ 0 h 924402"/>
              <a:gd name="connsiteX280" fmla="*/ 2332360 w 4603109"/>
              <a:gd name="connsiteY280" fmla="*/ 0 h 924402"/>
              <a:gd name="connsiteX281" fmla="*/ 2335803 w 4603109"/>
              <a:gd name="connsiteY281" fmla="*/ 0 h 924402"/>
              <a:gd name="connsiteX282" fmla="*/ 2343312 w 4603109"/>
              <a:gd name="connsiteY282" fmla="*/ 0 h 924402"/>
              <a:gd name="connsiteX283" fmla="*/ 2344804 w 4603109"/>
              <a:gd name="connsiteY283" fmla="*/ 0 h 924402"/>
              <a:gd name="connsiteX284" fmla="*/ 2346768 w 4603109"/>
              <a:gd name="connsiteY284" fmla="*/ 0 h 924402"/>
              <a:gd name="connsiteX285" fmla="*/ 2347827 w 4603109"/>
              <a:gd name="connsiteY285" fmla="*/ 0 h 924402"/>
              <a:gd name="connsiteX286" fmla="*/ 2352274 w 4603109"/>
              <a:gd name="connsiteY286" fmla="*/ 0 h 924402"/>
              <a:gd name="connsiteX287" fmla="*/ 2359443 w 4603109"/>
              <a:gd name="connsiteY287" fmla="*/ 0 h 924402"/>
              <a:gd name="connsiteX288" fmla="*/ 2359865 w 4603109"/>
              <a:gd name="connsiteY288" fmla="*/ 0 h 924402"/>
              <a:gd name="connsiteX289" fmla="*/ 2359989 w 4603109"/>
              <a:gd name="connsiteY289" fmla="*/ 0 h 924402"/>
              <a:gd name="connsiteX290" fmla="*/ 2360887 w 4603109"/>
              <a:gd name="connsiteY290" fmla="*/ 0 h 924402"/>
              <a:gd name="connsiteX291" fmla="*/ 2360934 w 4603109"/>
              <a:gd name="connsiteY291" fmla="*/ 0 h 924402"/>
              <a:gd name="connsiteX292" fmla="*/ 2371886 w 4603109"/>
              <a:gd name="connsiteY292" fmla="*/ 0 h 924402"/>
              <a:gd name="connsiteX293" fmla="*/ 2373377 w 4603109"/>
              <a:gd name="connsiteY293" fmla="*/ 0 h 924402"/>
              <a:gd name="connsiteX294" fmla="*/ 2377892 w 4603109"/>
              <a:gd name="connsiteY294" fmla="*/ 0 h 924402"/>
              <a:gd name="connsiteX295" fmla="*/ 2382339 w 4603109"/>
              <a:gd name="connsiteY295" fmla="*/ 0 h 924402"/>
              <a:gd name="connsiteX296" fmla="*/ 2390054 w 4603109"/>
              <a:gd name="connsiteY296" fmla="*/ 0 h 924402"/>
              <a:gd name="connsiteX297" fmla="*/ 2419821 w 4603109"/>
              <a:gd name="connsiteY297" fmla="*/ 0 h 924402"/>
              <a:gd name="connsiteX298" fmla="*/ 2427040 w 4603109"/>
              <a:gd name="connsiteY298" fmla="*/ 0 h 924402"/>
              <a:gd name="connsiteX299" fmla="*/ 2436490 w 4603109"/>
              <a:gd name="connsiteY299" fmla="*/ 0 h 924402"/>
              <a:gd name="connsiteX300" fmla="*/ 2444472 w 4603109"/>
              <a:gd name="connsiteY300" fmla="*/ 0 h 924402"/>
              <a:gd name="connsiteX301" fmla="*/ 2448678 w 4603109"/>
              <a:gd name="connsiteY301" fmla="*/ 0 h 924402"/>
              <a:gd name="connsiteX302" fmla="*/ 2450171 w 4603109"/>
              <a:gd name="connsiteY302" fmla="*/ 0 h 924402"/>
              <a:gd name="connsiteX303" fmla="*/ 2450609 w 4603109"/>
              <a:gd name="connsiteY303" fmla="*/ 0 h 924402"/>
              <a:gd name="connsiteX304" fmla="*/ 2463572 w 4603109"/>
              <a:gd name="connsiteY304" fmla="*/ 0 h 924402"/>
              <a:gd name="connsiteX305" fmla="*/ 2471081 w 4603109"/>
              <a:gd name="connsiteY305" fmla="*/ 0 h 924402"/>
              <a:gd name="connsiteX306" fmla="*/ 2472573 w 4603109"/>
              <a:gd name="connsiteY306" fmla="*/ 0 h 924402"/>
              <a:gd name="connsiteX307" fmla="*/ 2474537 w 4603109"/>
              <a:gd name="connsiteY307" fmla="*/ 0 h 924402"/>
              <a:gd name="connsiteX308" fmla="*/ 2475596 w 4603109"/>
              <a:gd name="connsiteY308" fmla="*/ 0 h 924402"/>
              <a:gd name="connsiteX309" fmla="*/ 2477252 w 4603109"/>
              <a:gd name="connsiteY309" fmla="*/ 0 h 924402"/>
              <a:gd name="connsiteX310" fmla="*/ 2478712 w 4603109"/>
              <a:gd name="connsiteY310" fmla="*/ 0 h 924402"/>
              <a:gd name="connsiteX311" fmla="*/ 2478743 w 4603109"/>
              <a:gd name="connsiteY311" fmla="*/ 0 h 924402"/>
              <a:gd name="connsiteX312" fmla="*/ 2480043 w 4603109"/>
              <a:gd name="connsiteY312" fmla="*/ 0 h 924402"/>
              <a:gd name="connsiteX313" fmla="*/ 2499655 w 4603109"/>
              <a:gd name="connsiteY313" fmla="*/ 0 h 924402"/>
              <a:gd name="connsiteX314" fmla="*/ 2501146 w 4603109"/>
              <a:gd name="connsiteY314" fmla="*/ 0 h 924402"/>
              <a:gd name="connsiteX315" fmla="*/ 2505661 w 4603109"/>
              <a:gd name="connsiteY315" fmla="*/ 0 h 924402"/>
              <a:gd name="connsiteX316" fmla="*/ 2508776 w 4603109"/>
              <a:gd name="connsiteY316" fmla="*/ 0 h 924402"/>
              <a:gd name="connsiteX317" fmla="*/ 2510108 w 4603109"/>
              <a:gd name="connsiteY317" fmla="*/ 0 h 924402"/>
              <a:gd name="connsiteX318" fmla="*/ 2524178 w 4603109"/>
              <a:gd name="connsiteY318" fmla="*/ 0 h 924402"/>
              <a:gd name="connsiteX319" fmla="*/ 2525248 w 4603109"/>
              <a:gd name="connsiteY319" fmla="*/ 0 h 924402"/>
              <a:gd name="connsiteX320" fmla="*/ 2525669 w 4603109"/>
              <a:gd name="connsiteY320" fmla="*/ 0 h 924402"/>
              <a:gd name="connsiteX321" fmla="*/ 2552329 w 4603109"/>
              <a:gd name="connsiteY321" fmla="*/ 0 h 924402"/>
              <a:gd name="connsiteX322" fmla="*/ 2552751 w 4603109"/>
              <a:gd name="connsiteY322" fmla="*/ 0 h 924402"/>
              <a:gd name="connsiteX323" fmla="*/ 2554242 w 4603109"/>
              <a:gd name="connsiteY323" fmla="*/ 0 h 924402"/>
              <a:gd name="connsiteX324" fmla="*/ 2574787 w 4603109"/>
              <a:gd name="connsiteY324" fmla="*/ 0 h 924402"/>
              <a:gd name="connsiteX325" fmla="*/ 2576279 w 4603109"/>
              <a:gd name="connsiteY325" fmla="*/ 0 h 924402"/>
              <a:gd name="connsiteX326" fmla="*/ 2576447 w 4603109"/>
              <a:gd name="connsiteY326" fmla="*/ 0 h 924402"/>
              <a:gd name="connsiteX327" fmla="*/ 2577940 w 4603109"/>
              <a:gd name="connsiteY327" fmla="*/ 0 h 924402"/>
              <a:gd name="connsiteX328" fmla="*/ 2603360 w 4603109"/>
              <a:gd name="connsiteY328" fmla="*/ 0 h 924402"/>
              <a:gd name="connsiteX329" fmla="*/ 2604852 w 4603109"/>
              <a:gd name="connsiteY329" fmla="*/ 0 h 924402"/>
              <a:gd name="connsiteX330" fmla="*/ 2605021 w 4603109"/>
              <a:gd name="connsiteY330" fmla="*/ 0 h 924402"/>
              <a:gd name="connsiteX331" fmla="*/ 2605484 w 4603109"/>
              <a:gd name="connsiteY331" fmla="*/ 0 h 924402"/>
              <a:gd name="connsiteX332" fmla="*/ 2606481 w 4603109"/>
              <a:gd name="connsiteY332" fmla="*/ 0 h 924402"/>
              <a:gd name="connsiteX333" fmla="*/ 2606512 w 4603109"/>
              <a:gd name="connsiteY333" fmla="*/ 0 h 924402"/>
              <a:gd name="connsiteX334" fmla="*/ 2606976 w 4603109"/>
              <a:gd name="connsiteY334" fmla="*/ 0 h 924402"/>
              <a:gd name="connsiteX335" fmla="*/ 2618923 w 4603109"/>
              <a:gd name="connsiteY335" fmla="*/ 0 h 924402"/>
              <a:gd name="connsiteX336" fmla="*/ 2621248 w 4603109"/>
              <a:gd name="connsiteY336" fmla="*/ 0 h 924402"/>
              <a:gd name="connsiteX337" fmla="*/ 2622740 w 4603109"/>
              <a:gd name="connsiteY337" fmla="*/ 0 h 924402"/>
              <a:gd name="connsiteX338" fmla="*/ 2627885 w 4603109"/>
              <a:gd name="connsiteY338" fmla="*/ 0 h 924402"/>
              <a:gd name="connsiteX339" fmla="*/ 2629377 w 4603109"/>
              <a:gd name="connsiteY339" fmla="*/ 0 h 924402"/>
              <a:gd name="connsiteX340" fmla="*/ 2634058 w 4603109"/>
              <a:gd name="connsiteY340" fmla="*/ 0 h 924402"/>
              <a:gd name="connsiteX341" fmla="*/ 2635549 w 4603109"/>
              <a:gd name="connsiteY341" fmla="*/ 0 h 924402"/>
              <a:gd name="connsiteX342" fmla="*/ 2636545 w 4603109"/>
              <a:gd name="connsiteY342" fmla="*/ 0 h 924402"/>
              <a:gd name="connsiteX343" fmla="*/ 2648987 w 4603109"/>
              <a:gd name="connsiteY343" fmla="*/ 0 h 924402"/>
              <a:gd name="connsiteX344" fmla="*/ 2649821 w 4603109"/>
              <a:gd name="connsiteY344" fmla="*/ 0 h 924402"/>
              <a:gd name="connsiteX345" fmla="*/ 2651313 w 4603109"/>
              <a:gd name="connsiteY345" fmla="*/ 0 h 924402"/>
              <a:gd name="connsiteX346" fmla="*/ 2651947 w 4603109"/>
              <a:gd name="connsiteY346" fmla="*/ 0 h 924402"/>
              <a:gd name="connsiteX347" fmla="*/ 2653017 w 4603109"/>
              <a:gd name="connsiteY347" fmla="*/ 0 h 924402"/>
              <a:gd name="connsiteX348" fmla="*/ 2653438 w 4603109"/>
              <a:gd name="connsiteY348" fmla="*/ 0 h 924402"/>
              <a:gd name="connsiteX349" fmla="*/ 2656459 w 4603109"/>
              <a:gd name="connsiteY349" fmla="*/ 0 h 924402"/>
              <a:gd name="connsiteX350" fmla="*/ 2657950 w 4603109"/>
              <a:gd name="connsiteY350" fmla="*/ 0 h 924402"/>
              <a:gd name="connsiteX351" fmla="*/ 2665460 w 4603109"/>
              <a:gd name="connsiteY351" fmla="*/ 0 h 924402"/>
              <a:gd name="connsiteX352" fmla="*/ 2680098 w 4603109"/>
              <a:gd name="connsiteY352" fmla="*/ 0 h 924402"/>
              <a:gd name="connsiteX353" fmla="*/ 2680520 w 4603109"/>
              <a:gd name="connsiteY353" fmla="*/ 0 h 924402"/>
              <a:gd name="connsiteX354" fmla="*/ 2682011 w 4603109"/>
              <a:gd name="connsiteY354" fmla="*/ 0 h 924402"/>
              <a:gd name="connsiteX355" fmla="*/ 2692542 w 4603109"/>
              <a:gd name="connsiteY355" fmla="*/ 0 h 924402"/>
              <a:gd name="connsiteX356" fmla="*/ 2702556 w 4603109"/>
              <a:gd name="connsiteY356" fmla="*/ 0 h 924402"/>
              <a:gd name="connsiteX357" fmla="*/ 2704048 w 4603109"/>
              <a:gd name="connsiteY357" fmla="*/ 0 h 924402"/>
              <a:gd name="connsiteX358" fmla="*/ 2724289 w 4603109"/>
              <a:gd name="connsiteY358" fmla="*/ 0 h 924402"/>
              <a:gd name="connsiteX359" fmla="*/ 2731129 w 4603109"/>
              <a:gd name="connsiteY359" fmla="*/ 0 h 924402"/>
              <a:gd name="connsiteX360" fmla="*/ 2732621 w 4603109"/>
              <a:gd name="connsiteY360" fmla="*/ 0 h 924402"/>
              <a:gd name="connsiteX361" fmla="*/ 2733253 w 4603109"/>
              <a:gd name="connsiteY361" fmla="*/ 0 h 924402"/>
              <a:gd name="connsiteX362" fmla="*/ 2734745 w 4603109"/>
              <a:gd name="connsiteY362" fmla="*/ 0 h 924402"/>
              <a:gd name="connsiteX363" fmla="*/ 2746692 w 4603109"/>
              <a:gd name="connsiteY363" fmla="*/ 0 h 924402"/>
              <a:gd name="connsiteX364" fmla="*/ 2749017 w 4603109"/>
              <a:gd name="connsiteY364" fmla="*/ 0 h 924402"/>
              <a:gd name="connsiteX365" fmla="*/ 2750509 w 4603109"/>
              <a:gd name="connsiteY365" fmla="*/ 0 h 924402"/>
              <a:gd name="connsiteX366" fmla="*/ 2754354 w 4603109"/>
              <a:gd name="connsiteY366" fmla="*/ 0 h 924402"/>
              <a:gd name="connsiteX367" fmla="*/ 2755654 w 4603109"/>
              <a:gd name="connsiteY367" fmla="*/ 0 h 924402"/>
              <a:gd name="connsiteX368" fmla="*/ 2757146 w 4603109"/>
              <a:gd name="connsiteY368" fmla="*/ 0 h 924402"/>
              <a:gd name="connsiteX369" fmla="*/ 2761827 w 4603109"/>
              <a:gd name="connsiteY369" fmla="*/ 0 h 924402"/>
              <a:gd name="connsiteX370" fmla="*/ 2763318 w 4603109"/>
              <a:gd name="connsiteY370" fmla="*/ 0 h 924402"/>
              <a:gd name="connsiteX371" fmla="*/ 2776756 w 4603109"/>
              <a:gd name="connsiteY371" fmla="*/ 0 h 924402"/>
              <a:gd name="connsiteX372" fmla="*/ 2777590 w 4603109"/>
              <a:gd name="connsiteY372" fmla="*/ 0 h 924402"/>
              <a:gd name="connsiteX373" fmla="*/ 2779082 w 4603109"/>
              <a:gd name="connsiteY373" fmla="*/ 0 h 924402"/>
              <a:gd name="connsiteX374" fmla="*/ 2783442 w 4603109"/>
              <a:gd name="connsiteY374" fmla="*/ 0 h 924402"/>
              <a:gd name="connsiteX375" fmla="*/ 2784228 w 4603109"/>
              <a:gd name="connsiteY375" fmla="*/ 0 h 924402"/>
              <a:gd name="connsiteX376" fmla="*/ 2785719 w 4603109"/>
              <a:gd name="connsiteY376" fmla="*/ 0 h 924402"/>
              <a:gd name="connsiteX377" fmla="*/ 2786473 w 4603109"/>
              <a:gd name="connsiteY377" fmla="*/ 0 h 924402"/>
              <a:gd name="connsiteX378" fmla="*/ 2793229 w 4603109"/>
              <a:gd name="connsiteY378" fmla="*/ 0 h 924402"/>
              <a:gd name="connsiteX379" fmla="*/ 2799367 w 4603109"/>
              <a:gd name="connsiteY379" fmla="*/ 0 h 924402"/>
              <a:gd name="connsiteX380" fmla="*/ 2813506 w 4603109"/>
              <a:gd name="connsiteY380" fmla="*/ 0 h 924402"/>
              <a:gd name="connsiteX381" fmla="*/ 2820311 w 4603109"/>
              <a:gd name="connsiteY381" fmla="*/ 0 h 924402"/>
              <a:gd name="connsiteX382" fmla="*/ 2827893 w 4603109"/>
              <a:gd name="connsiteY382" fmla="*/ 0 h 924402"/>
              <a:gd name="connsiteX383" fmla="*/ 2827940 w 4603109"/>
              <a:gd name="connsiteY383" fmla="*/ 0 h 924402"/>
              <a:gd name="connsiteX384" fmla="*/ 2829431 w 4603109"/>
              <a:gd name="connsiteY384" fmla="*/ 0 h 924402"/>
              <a:gd name="connsiteX385" fmla="*/ 2829978 w 4603109"/>
              <a:gd name="connsiteY385" fmla="*/ 0 h 924402"/>
              <a:gd name="connsiteX386" fmla="*/ 2852058 w 4603109"/>
              <a:gd name="connsiteY386" fmla="*/ 0 h 924402"/>
              <a:gd name="connsiteX387" fmla="*/ 2857060 w 4603109"/>
              <a:gd name="connsiteY387" fmla="*/ 0 h 924402"/>
              <a:gd name="connsiteX388" fmla="*/ 2857958 w 4603109"/>
              <a:gd name="connsiteY388" fmla="*/ 0 h 924402"/>
              <a:gd name="connsiteX389" fmla="*/ 2871601 w 4603109"/>
              <a:gd name="connsiteY389" fmla="*/ 0 h 924402"/>
              <a:gd name="connsiteX390" fmla="*/ 2882123 w 4603109"/>
              <a:gd name="connsiteY390" fmla="*/ 0 h 924402"/>
              <a:gd name="connsiteX391" fmla="*/ 2894046 w 4603109"/>
              <a:gd name="connsiteY391" fmla="*/ 0 h 924402"/>
              <a:gd name="connsiteX392" fmla="*/ 2903496 w 4603109"/>
              <a:gd name="connsiteY392" fmla="*/ 0 h 924402"/>
              <a:gd name="connsiteX393" fmla="*/ 2911211 w 4603109"/>
              <a:gd name="connsiteY393" fmla="*/ 0 h 924402"/>
              <a:gd name="connsiteX394" fmla="*/ 2914242 w 4603109"/>
              <a:gd name="connsiteY394" fmla="*/ 0 h 924402"/>
              <a:gd name="connsiteX395" fmla="*/ 2914461 w 4603109"/>
              <a:gd name="connsiteY395" fmla="*/ 0 h 924402"/>
              <a:gd name="connsiteX396" fmla="*/ 2924111 w 4603109"/>
              <a:gd name="connsiteY396" fmla="*/ 0 h 924402"/>
              <a:gd name="connsiteX397" fmla="*/ 2927136 w 4603109"/>
              <a:gd name="connsiteY397" fmla="*/ 0 h 924402"/>
              <a:gd name="connsiteX398" fmla="*/ 2933561 w 4603109"/>
              <a:gd name="connsiteY398" fmla="*/ 0 h 924402"/>
              <a:gd name="connsiteX399" fmla="*/ 2939580 w 4603109"/>
              <a:gd name="connsiteY399" fmla="*/ 0 h 924402"/>
              <a:gd name="connsiteX400" fmla="*/ 2941275 w 4603109"/>
              <a:gd name="connsiteY400" fmla="*/ 0 h 924402"/>
              <a:gd name="connsiteX401" fmla="*/ 2941543 w 4603109"/>
              <a:gd name="connsiteY401" fmla="*/ 0 h 924402"/>
              <a:gd name="connsiteX402" fmla="*/ 2945586 w 4603109"/>
              <a:gd name="connsiteY402" fmla="*/ 0 h 924402"/>
              <a:gd name="connsiteX403" fmla="*/ 2950032 w 4603109"/>
              <a:gd name="connsiteY403" fmla="*/ 0 h 924402"/>
              <a:gd name="connsiteX404" fmla="*/ 2955662 w 4603109"/>
              <a:gd name="connsiteY404" fmla="*/ 0 h 924402"/>
              <a:gd name="connsiteX405" fmla="*/ 2955709 w 4603109"/>
              <a:gd name="connsiteY405" fmla="*/ 0 h 924402"/>
              <a:gd name="connsiteX406" fmla="*/ 2957200 w 4603109"/>
              <a:gd name="connsiteY406" fmla="*/ 0 h 924402"/>
              <a:gd name="connsiteX407" fmla="*/ 2957747 w 4603109"/>
              <a:gd name="connsiteY407" fmla="*/ 0 h 924402"/>
              <a:gd name="connsiteX408" fmla="*/ 2968152 w 4603109"/>
              <a:gd name="connsiteY408" fmla="*/ 0 h 924402"/>
              <a:gd name="connsiteX409" fmla="*/ 2969644 w 4603109"/>
              <a:gd name="connsiteY409" fmla="*/ 0 h 924402"/>
              <a:gd name="connsiteX410" fmla="*/ 2972667 w 4603109"/>
              <a:gd name="connsiteY410" fmla="*/ 0 h 924402"/>
              <a:gd name="connsiteX411" fmla="*/ 2977114 w 4603109"/>
              <a:gd name="connsiteY411" fmla="*/ 0 h 924402"/>
              <a:gd name="connsiteX412" fmla="*/ 2984829 w 4603109"/>
              <a:gd name="connsiteY412" fmla="*/ 0 h 924402"/>
              <a:gd name="connsiteX413" fmla="*/ 2985727 w 4603109"/>
              <a:gd name="connsiteY413" fmla="*/ 0 h 924402"/>
              <a:gd name="connsiteX414" fmla="*/ 2999370 w 4603109"/>
              <a:gd name="connsiteY414" fmla="*/ 0 h 924402"/>
              <a:gd name="connsiteX415" fmla="*/ 3021815 w 4603109"/>
              <a:gd name="connsiteY415" fmla="*/ 0 h 924402"/>
              <a:gd name="connsiteX416" fmla="*/ 3031265 w 4603109"/>
              <a:gd name="connsiteY416" fmla="*/ 0 h 924402"/>
              <a:gd name="connsiteX417" fmla="*/ 3042230 w 4603109"/>
              <a:gd name="connsiteY417" fmla="*/ 0 h 924402"/>
              <a:gd name="connsiteX418" fmla="*/ 3044946 w 4603109"/>
              <a:gd name="connsiteY418" fmla="*/ 0 h 924402"/>
              <a:gd name="connsiteX419" fmla="*/ 3051880 w 4603109"/>
              <a:gd name="connsiteY419" fmla="*/ 0 h 924402"/>
              <a:gd name="connsiteX420" fmla="*/ 3061330 w 4603109"/>
              <a:gd name="connsiteY420" fmla="*/ 0 h 924402"/>
              <a:gd name="connsiteX421" fmla="*/ 3067349 w 4603109"/>
              <a:gd name="connsiteY421" fmla="*/ 0 h 924402"/>
              <a:gd name="connsiteX422" fmla="*/ 3069312 w 4603109"/>
              <a:gd name="connsiteY422" fmla="*/ 0 h 924402"/>
              <a:gd name="connsiteX423" fmla="*/ 3073355 w 4603109"/>
              <a:gd name="connsiteY423" fmla="*/ 0 h 924402"/>
              <a:gd name="connsiteX424" fmla="*/ 3073518 w 4603109"/>
              <a:gd name="connsiteY424" fmla="*/ 0 h 924402"/>
              <a:gd name="connsiteX425" fmla="*/ 3075011 w 4603109"/>
              <a:gd name="connsiteY425" fmla="*/ 0 h 924402"/>
              <a:gd name="connsiteX426" fmla="*/ 3077801 w 4603109"/>
              <a:gd name="connsiteY426" fmla="*/ 0 h 924402"/>
              <a:gd name="connsiteX427" fmla="*/ 3095921 w 4603109"/>
              <a:gd name="connsiteY427" fmla="*/ 0 h 924402"/>
              <a:gd name="connsiteX428" fmla="*/ 3097413 w 4603109"/>
              <a:gd name="connsiteY428" fmla="*/ 0 h 924402"/>
              <a:gd name="connsiteX429" fmla="*/ 3100436 w 4603109"/>
              <a:gd name="connsiteY429" fmla="*/ 0 h 924402"/>
              <a:gd name="connsiteX430" fmla="*/ 3103552 w 4603109"/>
              <a:gd name="connsiteY430" fmla="*/ 0 h 924402"/>
              <a:gd name="connsiteX431" fmla="*/ 3104883 w 4603109"/>
              <a:gd name="connsiteY431" fmla="*/ 0 h 924402"/>
              <a:gd name="connsiteX432" fmla="*/ 3120023 w 4603109"/>
              <a:gd name="connsiteY432" fmla="*/ 0 h 924402"/>
              <a:gd name="connsiteX433" fmla="*/ 3120445 w 4603109"/>
              <a:gd name="connsiteY433" fmla="*/ 0 h 924402"/>
              <a:gd name="connsiteX434" fmla="*/ 3149018 w 4603109"/>
              <a:gd name="connsiteY434" fmla="*/ 0 h 924402"/>
              <a:gd name="connsiteX435" fmla="*/ 3150088 w 4603109"/>
              <a:gd name="connsiteY435" fmla="*/ 0 h 924402"/>
              <a:gd name="connsiteX436" fmla="*/ 3150509 w 4603109"/>
              <a:gd name="connsiteY436" fmla="*/ 0 h 924402"/>
              <a:gd name="connsiteX437" fmla="*/ 3171054 w 4603109"/>
              <a:gd name="connsiteY437" fmla="*/ 0 h 924402"/>
              <a:gd name="connsiteX438" fmla="*/ 3172715 w 4603109"/>
              <a:gd name="connsiteY438" fmla="*/ 0 h 924402"/>
              <a:gd name="connsiteX439" fmla="*/ 3199627 w 4603109"/>
              <a:gd name="connsiteY439" fmla="*/ 0 h 924402"/>
              <a:gd name="connsiteX440" fmla="*/ 3201119 w 4603109"/>
              <a:gd name="connsiteY440" fmla="*/ 0 h 924402"/>
              <a:gd name="connsiteX441" fmla="*/ 3201287 w 4603109"/>
              <a:gd name="connsiteY441" fmla="*/ 0 h 924402"/>
              <a:gd name="connsiteX442" fmla="*/ 3201751 w 4603109"/>
              <a:gd name="connsiteY442" fmla="*/ 0 h 924402"/>
              <a:gd name="connsiteX443" fmla="*/ 3202780 w 4603109"/>
              <a:gd name="connsiteY443" fmla="*/ 0 h 924402"/>
              <a:gd name="connsiteX444" fmla="*/ 3217515 w 4603109"/>
              <a:gd name="connsiteY444" fmla="*/ 0 h 924402"/>
              <a:gd name="connsiteX445" fmla="*/ 3224152 w 4603109"/>
              <a:gd name="connsiteY445" fmla="*/ 0 h 924402"/>
              <a:gd name="connsiteX446" fmla="*/ 3230324 w 4603109"/>
              <a:gd name="connsiteY446" fmla="*/ 0 h 924402"/>
              <a:gd name="connsiteX447" fmla="*/ 3231321 w 4603109"/>
              <a:gd name="connsiteY447" fmla="*/ 0 h 924402"/>
              <a:gd name="connsiteX448" fmla="*/ 3231816 w 4603109"/>
              <a:gd name="connsiteY448" fmla="*/ 0 h 924402"/>
              <a:gd name="connsiteX449" fmla="*/ 3243763 w 4603109"/>
              <a:gd name="connsiteY449" fmla="*/ 0 h 924402"/>
              <a:gd name="connsiteX450" fmla="*/ 3246088 w 4603109"/>
              <a:gd name="connsiteY450" fmla="*/ 0 h 924402"/>
              <a:gd name="connsiteX451" fmla="*/ 3247580 w 4603109"/>
              <a:gd name="connsiteY451" fmla="*/ 0 h 924402"/>
              <a:gd name="connsiteX452" fmla="*/ 3247792 w 4603109"/>
              <a:gd name="connsiteY452" fmla="*/ 0 h 924402"/>
              <a:gd name="connsiteX453" fmla="*/ 3248214 w 4603109"/>
              <a:gd name="connsiteY453" fmla="*/ 0 h 924402"/>
              <a:gd name="connsiteX454" fmla="*/ 3252725 w 4603109"/>
              <a:gd name="connsiteY454" fmla="*/ 0 h 924402"/>
              <a:gd name="connsiteX455" fmla="*/ 3254217 w 4603109"/>
              <a:gd name="connsiteY455" fmla="*/ 0 h 924402"/>
              <a:gd name="connsiteX456" fmla="*/ 3260235 w 4603109"/>
              <a:gd name="connsiteY456" fmla="*/ 0 h 924402"/>
              <a:gd name="connsiteX457" fmla="*/ 3276787 w 4603109"/>
              <a:gd name="connsiteY457" fmla="*/ 0 h 924402"/>
              <a:gd name="connsiteX458" fmla="*/ 3277857 w 4603109"/>
              <a:gd name="connsiteY458" fmla="*/ 0 h 924402"/>
              <a:gd name="connsiteX459" fmla="*/ 3278278 w 4603109"/>
              <a:gd name="connsiteY459" fmla="*/ 0 h 924402"/>
              <a:gd name="connsiteX460" fmla="*/ 3290300 w 4603109"/>
              <a:gd name="connsiteY460" fmla="*/ 0 h 924402"/>
              <a:gd name="connsiteX461" fmla="*/ 3298823 w 4603109"/>
              <a:gd name="connsiteY461" fmla="*/ 0 h 924402"/>
              <a:gd name="connsiteX462" fmla="*/ 3327396 w 4603109"/>
              <a:gd name="connsiteY462" fmla="*/ 0 h 924402"/>
              <a:gd name="connsiteX463" fmla="*/ 3328888 w 4603109"/>
              <a:gd name="connsiteY463" fmla="*/ 0 h 924402"/>
              <a:gd name="connsiteX464" fmla="*/ 3329520 w 4603109"/>
              <a:gd name="connsiteY464" fmla="*/ 0 h 924402"/>
              <a:gd name="connsiteX465" fmla="*/ 3345284 w 4603109"/>
              <a:gd name="connsiteY465" fmla="*/ 0 h 924402"/>
              <a:gd name="connsiteX466" fmla="*/ 3349129 w 4603109"/>
              <a:gd name="connsiteY466" fmla="*/ 0 h 924402"/>
              <a:gd name="connsiteX467" fmla="*/ 3351921 w 4603109"/>
              <a:gd name="connsiteY467" fmla="*/ 0 h 924402"/>
              <a:gd name="connsiteX468" fmla="*/ 3358093 w 4603109"/>
              <a:gd name="connsiteY468" fmla="*/ 0 h 924402"/>
              <a:gd name="connsiteX469" fmla="*/ 3359585 w 4603109"/>
              <a:gd name="connsiteY469" fmla="*/ 0 h 924402"/>
              <a:gd name="connsiteX470" fmla="*/ 3371532 w 4603109"/>
              <a:gd name="connsiteY470" fmla="*/ 0 h 924402"/>
              <a:gd name="connsiteX471" fmla="*/ 3373857 w 4603109"/>
              <a:gd name="connsiteY471" fmla="*/ 0 h 924402"/>
              <a:gd name="connsiteX472" fmla="*/ 3375349 w 4603109"/>
              <a:gd name="connsiteY472" fmla="*/ 0 h 924402"/>
              <a:gd name="connsiteX473" fmla="*/ 3380494 w 4603109"/>
              <a:gd name="connsiteY473" fmla="*/ 0 h 924402"/>
              <a:gd name="connsiteX474" fmla="*/ 3381986 w 4603109"/>
              <a:gd name="connsiteY474" fmla="*/ 0 h 924402"/>
              <a:gd name="connsiteX475" fmla="*/ 3388004 w 4603109"/>
              <a:gd name="connsiteY475" fmla="*/ 0 h 924402"/>
              <a:gd name="connsiteX476" fmla="*/ 3408282 w 4603109"/>
              <a:gd name="connsiteY476" fmla="*/ 0 h 924402"/>
              <a:gd name="connsiteX477" fmla="*/ 3418069 w 4603109"/>
              <a:gd name="connsiteY477" fmla="*/ 0 h 924402"/>
              <a:gd name="connsiteX478" fmla="*/ 3424207 w 4603109"/>
              <a:gd name="connsiteY478" fmla="*/ 0 h 924402"/>
              <a:gd name="connsiteX479" fmla="*/ 3424753 w 4603109"/>
              <a:gd name="connsiteY479" fmla="*/ 0 h 924402"/>
              <a:gd name="connsiteX480" fmla="*/ 3452733 w 4603109"/>
              <a:gd name="connsiteY480" fmla="*/ 0 h 924402"/>
              <a:gd name="connsiteX481" fmla="*/ 3454818 w 4603109"/>
              <a:gd name="connsiteY481" fmla="*/ 0 h 924402"/>
              <a:gd name="connsiteX482" fmla="*/ 3476898 w 4603109"/>
              <a:gd name="connsiteY482" fmla="*/ 0 h 924402"/>
              <a:gd name="connsiteX483" fmla="*/ 3496441 w 4603109"/>
              <a:gd name="connsiteY483" fmla="*/ 0 h 924402"/>
              <a:gd name="connsiteX484" fmla="*/ 3509236 w 4603109"/>
              <a:gd name="connsiteY484" fmla="*/ 0 h 924402"/>
              <a:gd name="connsiteX485" fmla="*/ 3518886 w 4603109"/>
              <a:gd name="connsiteY485" fmla="*/ 0 h 924402"/>
              <a:gd name="connsiteX486" fmla="*/ 3528336 w 4603109"/>
              <a:gd name="connsiteY486" fmla="*/ 0 h 924402"/>
              <a:gd name="connsiteX487" fmla="*/ 3536051 w 4603109"/>
              <a:gd name="connsiteY487" fmla="*/ 0 h 924402"/>
              <a:gd name="connsiteX488" fmla="*/ 3539301 w 4603109"/>
              <a:gd name="connsiteY488" fmla="*/ 0 h 924402"/>
              <a:gd name="connsiteX489" fmla="*/ 3540361 w 4603109"/>
              <a:gd name="connsiteY489" fmla="*/ 0 h 924402"/>
              <a:gd name="connsiteX490" fmla="*/ 3544807 w 4603109"/>
              <a:gd name="connsiteY490" fmla="*/ 0 h 924402"/>
              <a:gd name="connsiteX491" fmla="*/ 3551976 w 4603109"/>
              <a:gd name="connsiteY491" fmla="*/ 0 h 924402"/>
              <a:gd name="connsiteX492" fmla="*/ 3552522 w 4603109"/>
              <a:gd name="connsiteY492" fmla="*/ 0 h 924402"/>
              <a:gd name="connsiteX493" fmla="*/ 3564420 w 4603109"/>
              <a:gd name="connsiteY493" fmla="*/ 0 h 924402"/>
              <a:gd name="connsiteX494" fmla="*/ 3570426 w 4603109"/>
              <a:gd name="connsiteY494" fmla="*/ 0 h 924402"/>
              <a:gd name="connsiteX495" fmla="*/ 3574872 w 4603109"/>
              <a:gd name="connsiteY495" fmla="*/ 0 h 924402"/>
              <a:gd name="connsiteX496" fmla="*/ 3580502 w 4603109"/>
              <a:gd name="connsiteY496" fmla="*/ 0 h 924402"/>
              <a:gd name="connsiteX497" fmla="*/ 3582587 w 4603109"/>
              <a:gd name="connsiteY497" fmla="*/ 0 h 924402"/>
              <a:gd name="connsiteX498" fmla="*/ 3624210 w 4603109"/>
              <a:gd name="connsiteY498" fmla="*/ 0 h 924402"/>
              <a:gd name="connsiteX499" fmla="*/ 3637005 w 4603109"/>
              <a:gd name="connsiteY499" fmla="*/ 0 h 924402"/>
              <a:gd name="connsiteX500" fmla="*/ 3646655 w 4603109"/>
              <a:gd name="connsiteY500" fmla="*/ 0 h 924402"/>
              <a:gd name="connsiteX501" fmla="*/ 3656105 w 4603109"/>
              <a:gd name="connsiteY501" fmla="*/ 0 h 924402"/>
              <a:gd name="connsiteX502" fmla="*/ 3667070 w 4603109"/>
              <a:gd name="connsiteY502" fmla="*/ 0 h 924402"/>
              <a:gd name="connsiteX503" fmla="*/ 3668130 w 4603109"/>
              <a:gd name="connsiteY503" fmla="*/ 0 h 924402"/>
              <a:gd name="connsiteX504" fmla="*/ 3669786 w 4603109"/>
              <a:gd name="connsiteY504" fmla="*/ 0 h 924402"/>
              <a:gd name="connsiteX505" fmla="*/ 3672576 w 4603109"/>
              <a:gd name="connsiteY505" fmla="*/ 0 h 924402"/>
              <a:gd name="connsiteX506" fmla="*/ 3692189 w 4603109"/>
              <a:gd name="connsiteY506" fmla="*/ 0 h 924402"/>
              <a:gd name="connsiteX507" fmla="*/ 3698195 w 4603109"/>
              <a:gd name="connsiteY507" fmla="*/ 0 h 924402"/>
              <a:gd name="connsiteX508" fmla="*/ 3702641 w 4603109"/>
              <a:gd name="connsiteY508" fmla="*/ 0 h 924402"/>
              <a:gd name="connsiteX509" fmla="*/ 3744863 w 4603109"/>
              <a:gd name="connsiteY509" fmla="*/ 0 h 924402"/>
              <a:gd name="connsiteX510" fmla="*/ 3745285 w 4603109"/>
              <a:gd name="connsiteY510" fmla="*/ 0 h 924402"/>
              <a:gd name="connsiteX511" fmla="*/ 3795894 w 4603109"/>
              <a:gd name="connsiteY511" fmla="*/ 0 h 924402"/>
              <a:gd name="connsiteX512" fmla="*/ 3797555 w 4603109"/>
              <a:gd name="connsiteY512" fmla="*/ 0 h 924402"/>
              <a:gd name="connsiteX513" fmla="*/ 3826591 w 4603109"/>
              <a:gd name="connsiteY513" fmla="*/ 0 h 924402"/>
              <a:gd name="connsiteX514" fmla="*/ 3842355 w 4603109"/>
              <a:gd name="connsiteY514" fmla="*/ 0 h 924402"/>
              <a:gd name="connsiteX515" fmla="*/ 3848992 w 4603109"/>
              <a:gd name="connsiteY515" fmla="*/ 0 h 924402"/>
              <a:gd name="connsiteX516" fmla="*/ 3872632 w 4603109"/>
              <a:gd name="connsiteY516" fmla="*/ 0 h 924402"/>
              <a:gd name="connsiteX517" fmla="*/ 3873054 w 4603109"/>
              <a:gd name="connsiteY517" fmla="*/ 0 h 924402"/>
              <a:gd name="connsiteX518" fmla="*/ 3885075 w 4603109"/>
              <a:gd name="connsiteY518" fmla="*/ 0 h 924402"/>
              <a:gd name="connsiteX519" fmla="*/ 3923663 w 4603109"/>
              <a:gd name="connsiteY519" fmla="*/ 0 h 924402"/>
              <a:gd name="connsiteX520" fmla="*/ 3954360 w 4603109"/>
              <a:gd name="connsiteY520" fmla="*/ 0 h 924402"/>
              <a:gd name="connsiteX521" fmla="*/ 3970124 w 4603109"/>
              <a:gd name="connsiteY521" fmla="*/ 0 h 924402"/>
              <a:gd name="connsiteX522" fmla="*/ 3976761 w 4603109"/>
              <a:gd name="connsiteY522" fmla="*/ 0 h 924402"/>
              <a:gd name="connsiteX523" fmla="*/ 4012844 w 4603109"/>
              <a:gd name="connsiteY523" fmla="*/ 0 h 924402"/>
              <a:gd name="connsiteX524" fmla="*/ 4049593 w 4603109"/>
              <a:gd name="connsiteY524" fmla="*/ 0 h 924402"/>
              <a:gd name="connsiteX525" fmla="*/ 4169647 w 4603109"/>
              <a:gd name="connsiteY525" fmla="*/ 0 h 924402"/>
              <a:gd name="connsiteX526" fmla="*/ 4177362 w 4603109"/>
              <a:gd name="connsiteY526" fmla="*/ 0 h 924402"/>
              <a:gd name="connsiteX527" fmla="*/ 4297416 w 4603109"/>
              <a:gd name="connsiteY527" fmla="*/ 0 h 924402"/>
              <a:gd name="connsiteX528" fmla="*/ 4379339 w 4603109"/>
              <a:gd name="connsiteY528" fmla="*/ 47054 h 924402"/>
              <a:gd name="connsiteX529" fmla="*/ 4591731 w 4603109"/>
              <a:gd name="connsiteY529" fmla="*/ 415146 h 924402"/>
              <a:gd name="connsiteX530" fmla="*/ 4591731 w 4603109"/>
              <a:gd name="connsiteY530" fmla="*/ 509257 h 924402"/>
              <a:gd name="connsiteX531" fmla="*/ 4379339 w 4603109"/>
              <a:gd name="connsiteY531" fmla="*/ 877348 h 924402"/>
              <a:gd name="connsiteX532" fmla="*/ 4297416 w 4603109"/>
              <a:gd name="connsiteY532" fmla="*/ 924402 h 924402"/>
              <a:gd name="connsiteX533" fmla="*/ 4169647 w 4603109"/>
              <a:gd name="connsiteY533" fmla="*/ 924402 h 924402"/>
              <a:gd name="connsiteX534" fmla="*/ 3976761 w 4603109"/>
              <a:gd name="connsiteY534" fmla="*/ 924402 h 924402"/>
              <a:gd name="connsiteX535" fmla="*/ 3872632 w 4603109"/>
              <a:gd name="connsiteY535" fmla="*/ 924402 h 924402"/>
              <a:gd name="connsiteX536" fmla="*/ 3848992 w 4603109"/>
              <a:gd name="connsiteY536" fmla="*/ 924402 h 924402"/>
              <a:gd name="connsiteX537" fmla="*/ 3744863 w 4603109"/>
              <a:gd name="connsiteY537" fmla="*/ 924402 h 924402"/>
              <a:gd name="connsiteX538" fmla="*/ 3702641 w 4603109"/>
              <a:gd name="connsiteY538" fmla="*/ 924402 h 924402"/>
              <a:gd name="connsiteX539" fmla="*/ 3672576 w 4603109"/>
              <a:gd name="connsiteY539" fmla="*/ 924402 h 924402"/>
              <a:gd name="connsiteX540" fmla="*/ 3656105 w 4603109"/>
              <a:gd name="connsiteY540" fmla="*/ 924402 h 924402"/>
              <a:gd name="connsiteX541" fmla="*/ 3574872 w 4603109"/>
              <a:gd name="connsiteY541" fmla="*/ 924402 h 924402"/>
              <a:gd name="connsiteX542" fmla="*/ 3551976 w 4603109"/>
              <a:gd name="connsiteY542" fmla="*/ 924402 h 924402"/>
              <a:gd name="connsiteX543" fmla="*/ 3544807 w 4603109"/>
              <a:gd name="connsiteY543" fmla="*/ 924402 h 924402"/>
              <a:gd name="connsiteX544" fmla="*/ 3528336 w 4603109"/>
              <a:gd name="connsiteY544" fmla="*/ 924402 h 924402"/>
              <a:gd name="connsiteX545" fmla="*/ 3424207 w 4603109"/>
              <a:gd name="connsiteY545" fmla="*/ 924402 h 924402"/>
              <a:gd name="connsiteX546" fmla="*/ 3381986 w 4603109"/>
              <a:gd name="connsiteY546" fmla="*/ 924402 h 924402"/>
              <a:gd name="connsiteX547" fmla="*/ 3380494 w 4603109"/>
              <a:gd name="connsiteY547" fmla="*/ 924402 h 924402"/>
              <a:gd name="connsiteX548" fmla="*/ 3351921 w 4603109"/>
              <a:gd name="connsiteY548" fmla="*/ 924402 h 924402"/>
              <a:gd name="connsiteX549" fmla="*/ 3277857 w 4603109"/>
              <a:gd name="connsiteY549" fmla="*/ 924402 h 924402"/>
              <a:gd name="connsiteX550" fmla="*/ 3254217 w 4603109"/>
              <a:gd name="connsiteY550" fmla="*/ 924402 h 924402"/>
              <a:gd name="connsiteX551" fmla="*/ 3252725 w 4603109"/>
              <a:gd name="connsiteY551" fmla="*/ 924402 h 924402"/>
              <a:gd name="connsiteX552" fmla="*/ 3247792 w 4603109"/>
              <a:gd name="connsiteY552" fmla="*/ 924402 h 924402"/>
              <a:gd name="connsiteX553" fmla="*/ 3231321 w 4603109"/>
              <a:gd name="connsiteY553" fmla="*/ 924402 h 924402"/>
              <a:gd name="connsiteX554" fmla="*/ 3224152 w 4603109"/>
              <a:gd name="connsiteY554" fmla="*/ 924402 h 924402"/>
              <a:gd name="connsiteX555" fmla="*/ 3150088 w 4603109"/>
              <a:gd name="connsiteY555" fmla="*/ 924402 h 924402"/>
              <a:gd name="connsiteX556" fmla="*/ 3120023 w 4603109"/>
              <a:gd name="connsiteY556" fmla="*/ 924402 h 924402"/>
              <a:gd name="connsiteX557" fmla="*/ 3104883 w 4603109"/>
              <a:gd name="connsiteY557" fmla="*/ 924402 h 924402"/>
              <a:gd name="connsiteX558" fmla="*/ 3103552 w 4603109"/>
              <a:gd name="connsiteY558" fmla="*/ 924402 h 924402"/>
              <a:gd name="connsiteX559" fmla="*/ 3077801 w 4603109"/>
              <a:gd name="connsiteY559" fmla="*/ 924402 h 924402"/>
              <a:gd name="connsiteX560" fmla="*/ 3061330 w 4603109"/>
              <a:gd name="connsiteY560" fmla="*/ 924402 h 924402"/>
              <a:gd name="connsiteX561" fmla="*/ 3031265 w 4603109"/>
              <a:gd name="connsiteY561" fmla="*/ 924402 h 924402"/>
              <a:gd name="connsiteX562" fmla="*/ 2977114 w 4603109"/>
              <a:gd name="connsiteY562" fmla="*/ 924402 h 924402"/>
              <a:gd name="connsiteX563" fmla="*/ 2957200 w 4603109"/>
              <a:gd name="connsiteY563" fmla="*/ 924402 h 924402"/>
              <a:gd name="connsiteX564" fmla="*/ 2955709 w 4603109"/>
              <a:gd name="connsiteY564" fmla="*/ 924402 h 924402"/>
              <a:gd name="connsiteX565" fmla="*/ 2950032 w 4603109"/>
              <a:gd name="connsiteY565" fmla="*/ 924402 h 924402"/>
              <a:gd name="connsiteX566" fmla="*/ 2933561 w 4603109"/>
              <a:gd name="connsiteY566" fmla="*/ 924402 h 924402"/>
              <a:gd name="connsiteX567" fmla="*/ 2927136 w 4603109"/>
              <a:gd name="connsiteY567" fmla="*/ 924402 h 924402"/>
              <a:gd name="connsiteX568" fmla="*/ 2903496 w 4603109"/>
              <a:gd name="connsiteY568" fmla="*/ 924402 h 924402"/>
              <a:gd name="connsiteX569" fmla="*/ 2829431 w 4603109"/>
              <a:gd name="connsiteY569" fmla="*/ 924402 h 924402"/>
              <a:gd name="connsiteX570" fmla="*/ 2827940 w 4603109"/>
              <a:gd name="connsiteY570" fmla="*/ 924402 h 924402"/>
              <a:gd name="connsiteX571" fmla="*/ 2799367 w 4603109"/>
              <a:gd name="connsiteY571" fmla="*/ 924402 h 924402"/>
              <a:gd name="connsiteX572" fmla="*/ 2785719 w 4603109"/>
              <a:gd name="connsiteY572" fmla="*/ 924402 h 924402"/>
              <a:gd name="connsiteX573" fmla="*/ 2784228 w 4603109"/>
              <a:gd name="connsiteY573" fmla="*/ 924402 h 924402"/>
              <a:gd name="connsiteX574" fmla="*/ 2757146 w 4603109"/>
              <a:gd name="connsiteY574" fmla="*/ 924402 h 924402"/>
              <a:gd name="connsiteX575" fmla="*/ 2755654 w 4603109"/>
              <a:gd name="connsiteY575" fmla="*/ 924402 h 924402"/>
              <a:gd name="connsiteX576" fmla="*/ 2680098 w 4603109"/>
              <a:gd name="connsiteY576" fmla="*/ 924402 h 924402"/>
              <a:gd name="connsiteX577" fmla="*/ 2657950 w 4603109"/>
              <a:gd name="connsiteY577" fmla="*/ 924402 h 924402"/>
              <a:gd name="connsiteX578" fmla="*/ 2656459 w 4603109"/>
              <a:gd name="connsiteY578" fmla="*/ 924402 h 924402"/>
              <a:gd name="connsiteX579" fmla="*/ 2653017 w 4603109"/>
              <a:gd name="connsiteY579" fmla="*/ 924402 h 924402"/>
              <a:gd name="connsiteX580" fmla="*/ 2636545 w 4603109"/>
              <a:gd name="connsiteY580" fmla="*/ 924402 h 924402"/>
              <a:gd name="connsiteX581" fmla="*/ 2629377 w 4603109"/>
              <a:gd name="connsiteY581" fmla="*/ 924402 h 924402"/>
              <a:gd name="connsiteX582" fmla="*/ 2627885 w 4603109"/>
              <a:gd name="connsiteY582" fmla="*/ 924402 h 924402"/>
              <a:gd name="connsiteX583" fmla="*/ 2606481 w 4603109"/>
              <a:gd name="connsiteY583" fmla="*/ 924402 h 924402"/>
              <a:gd name="connsiteX584" fmla="*/ 2552329 w 4603109"/>
              <a:gd name="connsiteY584" fmla="*/ 924402 h 924402"/>
              <a:gd name="connsiteX585" fmla="*/ 2525248 w 4603109"/>
              <a:gd name="connsiteY585" fmla="*/ 924402 h 924402"/>
              <a:gd name="connsiteX586" fmla="*/ 2510108 w 4603109"/>
              <a:gd name="connsiteY586" fmla="*/ 924402 h 924402"/>
              <a:gd name="connsiteX587" fmla="*/ 2508776 w 4603109"/>
              <a:gd name="connsiteY587" fmla="*/ 924402 h 924402"/>
              <a:gd name="connsiteX588" fmla="*/ 2480043 w 4603109"/>
              <a:gd name="connsiteY588" fmla="*/ 924402 h 924402"/>
              <a:gd name="connsiteX589" fmla="*/ 2478712 w 4603109"/>
              <a:gd name="connsiteY589" fmla="*/ 924402 h 924402"/>
              <a:gd name="connsiteX590" fmla="*/ 2463572 w 4603109"/>
              <a:gd name="connsiteY590" fmla="*/ 924402 h 924402"/>
              <a:gd name="connsiteX591" fmla="*/ 2436490 w 4603109"/>
              <a:gd name="connsiteY591" fmla="*/ 924402 h 924402"/>
              <a:gd name="connsiteX592" fmla="*/ 2382339 w 4603109"/>
              <a:gd name="connsiteY592" fmla="*/ 924402 h 924402"/>
              <a:gd name="connsiteX593" fmla="*/ 2360934 w 4603109"/>
              <a:gd name="connsiteY593" fmla="*/ 924402 h 924402"/>
              <a:gd name="connsiteX594" fmla="*/ 2359443 w 4603109"/>
              <a:gd name="connsiteY594" fmla="*/ 924402 h 924402"/>
              <a:gd name="connsiteX595" fmla="*/ 2352274 w 4603109"/>
              <a:gd name="connsiteY595" fmla="*/ 924402 h 924402"/>
              <a:gd name="connsiteX596" fmla="*/ 2335803 w 4603109"/>
              <a:gd name="connsiteY596" fmla="*/ 924402 h 924402"/>
              <a:gd name="connsiteX597" fmla="*/ 2332360 w 4603109"/>
              <a:gd name="connsiteY597" fmla="*/ 924402 h 924402"/>
              <a:gd name="connsiteX598" fmla="*/ 2332328 w 4603109"/>
              <a:gd name="connsiteY598" fmla="*/ 924402 h 924402"/>
              <a:gd name="connsiteX599" fmla="*/ 2330869 w 4603109"/>
              <a:gd name="connsiteY599" fmla="*/ 924402 h 924402"/>
              <a:gd name="connsiteX600" fmla="*/ 2308721 w 4603109"/>
              <a:gd name="connsiteY600" fmla="*/ 924402 h 924402"/>
              <a:gd name="connsiteX601" fmla="*/ 2233165 w 4603109"/>
              <a:gd name="connsiteY601" fmla="*/ 924402 h 924402"/>
              <a:gd name="connsiteX602" fmla="*/ 2231674 w 4603109"/>
              <a:gd name="connsiteY602" fmla="*/ 924402 h 924402"/>
              <a:gd name="connsiteX603" fmla="*/ 2204591 w 4603109"/>
              <a:gd name="connsiteY603" fmla="*/ 924402 h 924402"/>
              <a:gd name="connsiteX604" fmla="*/ 2204559 w 4603109"/>
              <a:gd name="connsiteY604" fmla="*/ 924402 h 924402"/>
              <a:gd name="connsiteX605" fmla="*/ 2203100 w 4603109"/>
              <a:gd name="connsiteY605" fmla="*/ 924402 h 924402"/>
              <a:gd name="connsiteX606" fmla="*/ 2189452 w 4603109"/>
              <a:gd name="connsiteY606" fmla="*/ 924402 h 924402"/>
              <a:gd name="connsiteX607" fmla="*/ 2160879 w 4603109"/>
              <a:gd name="connsiteY607" fmla="*/ 924402 h 924402"/>
              <a:gd name="connsiteX608" fmla="*/ 2159388 w 4603109"/>
              <a:gd name="connsiteY608" fmla="*/ 924402 h 924402"/>
              <a:gd name="connsiteX609" fmla="*/ 2085323 w 4603109"/>
              <a:gd name="connsiteY609" fmla="*/ 924402 h 924402"/>
              <a:gd name="connsiteX610" fmla="*/ 2077294 w 4603109"/>
              <a:gd name="connsiteY610" fmla="*/ 924402 h 924402"/>
              <a:gd name="connsiteX611" fmla="*/ 2061683 w 4603109"/>
              <a:gd name="connsiteY611" fmla="*/ 924402 h 924402"/>
              <a:gd name="connsiteX612" fmla="*/ 2055258 w 4603109"/>
              <a:gd name="connsiteY612" fmla="*/ 924402 h 924402"/>
              <a:gd name="connsiteX613" fmla="*/ 2038787 w 4603109"/>
              <a:gd name="connsiteY613" fmla="*/ 924402 h 924402"/>
              <a:gd name="connsiteX614" fmla="*/ 2033110 w 4603109"/>
              <a:gd name="connsiteY614" fmla="*/ 924402 h 924402"/>
              <a:gd name="connsiteX615" fmla="*/ 2031619 w 4603109"/>
              <a:gd name="connsiteY615" fmla="*/ 924402 h 924402"/>
              <a:gd name="connsiteX616" fmla="*/ 2011705 w 4603109"/>
              <a:gd name="connsiteY616" fmla="*/ 924402 h 924402"/>
              <a:gd name="connsiteX617" fmla="*/ 1957554 w 4603109"/>
              <a:gd name="connsiteY617" fmla="*/ 924402 h 924402"/>
              <a:gd name="connsiteX618" fmla="*/ 1949525 w 4603109"/>
              <a:gd name="connsiteY618" fmla="*/ 924402 h 924402"/>
              <a:gd name="connsiteX619" fmla="*/ 1927489 w 4603109"/>
              <a:gd name="connsiteY619" fmla="*/ 924402 h 924402"/>
              <a:gd name="connsiteX620" fmla="*/ 1911018 w 4603109"/>
              <a:gd name="connsiteY620" fmla="*/ 924402 h 924402"/>
              <a:gd name="connsiteX621" fmla="*/ 1907543 w 4603109"/>
              <a:gd name="connsiteY621" fmla="*/ 924402 h 924402"/>
              <a:gd name="connsiteX622" fmla="*/ 1885268 w 4603109"/>
              <a:gd name="connsiteY622" fmla="*/ 924402 h 924402"/>
              <a:gd name="connsiteX623" fmla="*/ 1883936 w 4603109"/>
              <a:gd name="connsiteY623" fmla="*/ 924402 h 924402"/>
              <a:gd name="connsiteX624" fmla="*/ 1868796 w 4603109"/>
              <a:gd name="connsiteY624" fmla="*/ 924402 h 924402"/>
              <a:gd name="connsiteX625" fmla="*/ 1838732 w 4603109"/>
              <a:gd name="connsiteY625" fmla="*/ 924402 h 924402"/>
              <a:gd name="connsiteX626" fmla="*/ 1779774 w 4603109"/>
              <a:gd name="connsiteY626" fmla="*/ 924402 h 924402"/>
              <a:gd name="connsiteX627" fmla="*/ 1764668 w 4603109"/>
              <a:gd name="connsiteY627" fmla="*/ 924402 h 924402"/>
              <a:gd name="connsiteX628" fmla="*/ 1757499 w 4603109"/>
              <a:gd name="connsiteY628" fmla="*/ 924402 h 924402"/>
              <a:gd name="connsiteX629" fmla="*/ 1741027 w 4603109"/>
              <a:gd name="connsiteY629" fmla="*/ 924402 h 924402"/>
              <a:gd name="connsiteX630" fmla="*/ 1737552 w 4603109"/>
              <a:gd name="connsiteY630" fmla="*/ 924402 h 924402"/>
              <a:gd name="connsiteX631" fmla="*/ 1736094 w 4603109"/>
              <a:gd name="connsiteY631" fmla="*/ 924402 h 924402"/>
              <a:gd name="connsiteX632" fmla="*/ 1734603 w 4603109"/>
              <a:gd name="connsiteY632" fmla="*/ 924402 h 924402"/>
              <a:gd name="connsiteX633" fmla="*/ 1710963 w 4603109"/>
              <a:gd name="connsiteY633" fmla="*/ 924402 h 924402"/>
              <a:gd name="connsiteX634" fmla="*/ 1707488 w 4603109"/>
              <a:gd name="connsiteY634" fmla="*/ 924402 h 924402"/>
              <a:gd name="connsiteX635" fmla="*/ 1652509 w 4603109"/>
              <a:gd name="connsiteY635" fmla="*/ 924402 h 924402"/>
              <a:gd name="connsiteX636" fmla="*/ 1636899 w 4603109"/>
              <a:gd name="connsiteY636" fmla="*/ 924402 h 924402"/>
              <a:gd name="connsiteX637" fmla="*/ 1609783 w 4603109"/>
              <a:gd name="connsiteY637" fmla="*/ 924402 h 924402"/>
              <a:gd name="connsiteX638" fmla="*/ 1608325 w 4603109"/>
              <a:gd name="connsiteY638" fmla="*/ 924402 h 924402"/>
              <a:gd name="connsiteX639" fmla="*/ 1606834 w 4603109"/>
              <a:gd name="connsiteY639" fmla="*/ 924402 h 924402"/>
              <a:gd name="connsiteX640" fmla="*/ 1579719 w 4603109"/>
              <a:gd name="connsiteY640" fmla="*/ 924402 h 924402"/>
              <a:gd name="connsiteX641" fmla="*/ 1564612 w 4603109"/>
              <a:gd name="connsiteY641" fmla="*/ 924402 h 924402"/>
              <a:gd name="connsiteX642" fmla="*/ 1524740 w 4603109"/>
              <a:gd name="connsiteY642" fmla="*/ 924402 h 924402"/>
              <a:gd name="connsiteX643" fmla="*/ 1482518 w 4603109"/>
              <a:gd name="connsiteY643" fmla="*/ 924402 h 924402"/>
              <a:gd name="connsiteX644" fmla="*/ 1460483 w 4603109"/>
              <a:gd name="connsiteY644" fmla="*/ 924402 h 924402"/>
              <a:gd name="connsiteX645" fmla="*/ 1452454 w 4603109"/>
              <a:gd name="connsiteY645" fmla="*/ 924402 h 924402"/>
              <a:gd name="connsiteX646" fmla="*/ 1444011 w 4603109"/>
              <a:gd name="connsiteY646" fmla="*/ 924402 h 924402"/>
              <a:gd name="connsiteX647" fmla="*/ 1436843 w 4603109"/>
              <a:gd name="connsiteY647" fmla="*/ 924402 h 924402"/>
              <a:gd name="connsiteX648" fmla="*/ 1413947 w 4603109"/>
              <a:gd name="connsiteY648" fmla="*/ 924402 h 924402"/>
              <a:gd name="connsiteX649" fmla="*/ 1354749 w 4603109"/>
              <a:gd name="connsiteY649" fmla="*/ 924402 h 924402"/>
              <a:gd name="connsiteX650" fmla="*/ 1332714 w 4603109"/>
              <a:gd name="connsiteY650" fmla="*/ 924402 h 924402"/>
              <a:gd name="connsiteX651" fmla="*/ 1324685 w 4603109"/>
              <a:gd name="connsiteY651" fmla="*/ 924402 h 924402"/>
              <a:gd name="connsiteX652" fmla="*/ 1316242 w 4603109"/>
              <a:gd name="connsiteY652" fmla="*/ 924402 h 924402"/>
              <a:gd name="connsiteX653" fmla="*/ 1312767 w 4603109"/>
              <a:gd name="connsiteY653" fmla="*/ 924402 h 924402"/>
              <a:gd name="connsiteX654" fmla="*/ 1286178 w 4603109"/>
              <a:gd name="connsiteY654" fmla="*/ 924402 h 924402"/>
              <a:gd name="connsiteX655" fmla="*/ 1282703 w 4603109"/>
              <a:gd name="connsiteY655" fmla="*/ 924402 h 924402"/>
              <a:gd name="connsiteX656" fmla="*/ 1243956 w 4603109"/>
              <a:gd name="connsiteY656" fmla="*/ 924402 h 924402"/>
              <a:gd name="connsiteX657" fmla="*/ 1184998 w 4603109"/>
              <a:gd name="connsiteY657" fmla="*/ 924402 h 924402"/>
              <a:gd name="connsiteX658" fmla="*/ 1154934 w 4603109"/>
              <a:gd name="connsiteY658" fmla="*/ 924402 h 924402"/>
              <a:gd name="connsiteX659" fmla="*/ 1139828 w 4603109"/>
              <a:gd name="connsiteY659" fmla="*/ 924402 h 924402"/>
              <a:gd name="connsiteX660" fmla="*/ 1116187 w 4603109"/>
              <a:gd name="connsiteY660" fmla="*/ 924402 h 924402"/>
              <a:gd name="connsiteX661" fmla="*/ 1112712 w 4603109"/>
              <a:gd name="connsiteY661" fmla="*/ 924402 h 924402"/>
              <a:gd name="connsiteX662" fmla="*/ 1057734 w 4603109"/>
              <a:gd name="connsiteY662" fmla="*/ 924402 h 924402"/>
              <a:gd name="connsiteX663" fmla="*/ 1027669 w 4603109"/>
              <a:gd name="connsiteY663" fmla="*/ 924402 h 924402"/>
              <a:gd name="connsiteX664" fmla="*/ 1012059 w 4603109"/>
              <a:gd name="connsiteY664" fmla="*/ 924402 h 924402"/>
              <a:gd name="connsiteX665" fmla="*/ 984943 w 4603109"/>
              <a:gd name="connsiteY665" fmla="*/ 924402 h 924402"/>
              <a:gd name="connsiteX666" fmla="*/ 929965 w 4603109"/>
              <a:gd name="connsiteY666" fmla="*/ 924402 h 924402"/>
              <a:gd name="connsiteX667" fmla="*/ 899900 w 4603109"/>
              <a:gd name="connsiteY667" fmla="*/ 924402 h 924402"/>
              <a:gd name="connsiteX668" fmla="*/ 857678 w 4603109"/>
              <a:gd name="connsiteY668" fmla="*/ 924402 h 924402"/>
              <a:gd name="connsiteX669" fmla="*/ 819171 w 4603109"/>
              <a:gd name="connsiteY669" fmla="*/ 924402 h 924402"/>
              <a:gd name="connsiteX670" fmla="*/ 729909 w 4603109"/>
              <a:gd name="connsiteY670" fmla="*/ 924402 h 924402"/>
              <a:gd name="connsiteX671" fmla="*/ 691402 w 4603109"/>
              <a:gd name="connsiteY671" fmla="*/ 924402 h 924402"/>
              <a:gd name="connsiteX672" fmla="*/ 687927 w 4603109"/>
              <a:gd name="connsiteY672" fmla="*/ 924402 h 924402"/>
              <a:gd name="connsiteX673" fmla="*/ 560158 w 4603109"/>
              <a:gd name="connsiteY673" fmla="*/ 924402 h 924402"/>
              <a:gd name="connsiteX674" fmla="*/ 432894 w 4603109"/>
              <a:gd name="connsiteY674" fmla="*/ 924402 h 924402"/>
              <a:gd name="connsiteX675" fmla="*/ 305125 w 4603109"/>
              <a:gd name="connsiteY675" fmla="*/ 924402 h 924402"/>
              <a:gd name="connsiteX676" fmla="*/ 223202 w 4603109"/>
              <a:gd name="connsiteY676" fmla="*/ 877348 h 924402"/>
              <a:gd name="connsiteX677" fmla="*/ 10809 w 4603109"/>
              <a:gd name="connsiteY677" fmla="*/ 509257 h 924402"/>
              <a:gd name="connsiteX678" fmla="*/ 10809 w 4603109"/>
              <a:gd name="connsiteY678" fmla="*/ 415146 h 924402"/>
              <a:gd name="connsiteX679" fmla="*/ 223202 w 4603109"/>
              <a:gd name="connsiteY679" fmla="*/ 47054 h 924402"/>
              <a:gd name="connsiteX680" fmla="*/ 305125 w 4603109"/>
              <a:gd name="connsiteY680" fmla="*/ 0 h 924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Lst>
            <a:rect l="l" t="t" r="r" b="b"/>
            <a:pathLst>
              <a:path w="4603109" h="924402">
                <a:moveTo>
                  <a:pt x="305125" y="0"/>
                </a:moveTo>
                <a:lnTo>
                  <a:pt x="432894" y="0"/>
                </a:lnTo>
                <a:lnTo>
                  <a:pt x="445336" y="0"/>
                </a:lnTo>
                <a:cubicBezTo>
                  <a:pt x="485989" y="0"/>
                  <a:pt x="520835" y="0"/>
                  <a:pt x="550703" y="0"/>
                </a:cubicBezTo>
                <a:lnTo>
                  <a:pt x="560158" y="0"/>
                </a:lnTo>
                <a:lnTo>
                  <a:pt x="573105" y="0"/>
                </a:lnTo>
                <a:lnTo>
                  <a:pt x="626202" y="0"/>
                </a:lnTo>
                <a:cubicBezTo>
                  <a:pt x="646943" y="0"/>
                  <a:pt x="663537" y="0"/>
                  <a:pt x="676811" y="0"/>
                </a:cubicBezTo>
                <a:lnTo>
                  <a:pt x="678472" y="0"/>
                </a:lnTo>
                <a:lnTo>
                  <a:pt x="687927" y="0"/>
                </a:lnTo>
                <a:lnTo>
                  <a:pt x="691402" y="0"/>
                </a:lnTo>
                <a:lnTo>
                  <a:pt x="700371" y="0"/>
                </a:lnTo>
                <a:lnTo>
                  <a:pt x="707508" y="0"/>
                </a:lnTo>
                <a:cubicBezTo>
                  <a:pt x="729909" y="0"/>
                  <a:pt x="729909" y="0"/>
                  <a:pt x="729909" y="0"/>
                </a:cubicBezTo>
                <a:lnTo>
                  <a:pt x="753971" y="0"/>
                </a:lnTo>
                <a:lnTo>
                  <a:pt x="804580" y="0"/>
                </a:lnTo>
                <a:lnTo>
                  <a:pt x="805737" y="0"/>
                </a:lnTo>
                <a:lnTo>
                  <a:pt x="819171" y="0"/>
                </a:lnTo>
                <a:lnTo>
                  <a:pt x="828140" y="0"/>
                </a:lnTo>
                <a:lnTo>
                  <a:pt x="831615" y="0"/>
                </a:lnTo>
                <a:lnTo>
                  <a:pt x="835277" y="0"/>
                </a:lnTo>
                <a:lnTo>
                  <a:pt x="857678" y="0"/>
                </a:lnTo>
                <a:lnTo>
                  <a:pt x="864889" y="0"/>
                </a:lnTo>
                <a:lnTo>
                  <a:pt x="899900" y="0"/>
                </a:lnTo>
                <a:lnTo>
                  <a:pt x="909341" y="0"/>
                </a:lnTo>
                <a:lnTo>
                  <a:pt x="929965" y="0"/>
                </a:lnTo>
                <a:lnTo>
                  <a:pt x="933506" y="0"/>
                </a:lnTo>
                <a:lnTo>
                  <a:pt x="936982" y="0"/>
                </a:lnTo>
                <a:lnTo>
                  <a:pt x="959384" y="0"/>
                </a:lnTo>
                <a:lnTo>
                  <a:pt x="962542" y="0"/>
                </a:lnTo>
                <a:lnTo>
                  <a:pt x="984943" y="0"/>
                </a:lnTo>
                <a:lnTo>
                  <a:pt x="992658" y="0"/>
                </a:lnTo>
                <a:lnTo>
                  <a:pt x="1012059" y="0"/>
                </a:lnTo>
                <a:lnTo>
                  <a:pt x="1012480" y="0"/>
                </a:lnTo>
                <a:lnTo>
                  <a:pt x="1027669" y="0"/>
                </a:lnTo>
                <a:lnTo>
                  <a:pt x="1037110" y="0"/>
                </a:lnTo>
                <a:lnTo>
                  <a:pt x="1040112" y="0"/>
                </a:lnTo>
                <a:lnTo>
                  <a:pt x="1057734" y="0"/>
                </a:lnTo>
                <a:lnTo>
                  <a:pt x="1064751" y="0"/>
                </a:lnTo>
                <a:lnTo>
                  <a:pt x="1070177" y="0"/>
                </a:lnTo>
                <a:lnTo>
                  <a:pt x="1072436" y="0"/>
                </a:lnTo>
                <a:lnTo>
                  <a:pt x="1090311" y="0"/>
                </a:lnTo>
                <a:lnTo>
                  <a:pt x="1110718" y="0"/>
                </a:lnTo>
                <a:lnTo>
                  <a:pt x="1112712" y="0"/>
                </a:lnTo>
                <a:lnTo>
                  <a:pt x="1116187" y="0"/>
                </a:lnTo>
                <a:lnTo>
                  <a:pt x="1139828" y="0"/>
                </a:lnTo>
                <a:lnTo>
                  <a:pt x="1140249" y="0"/>
                </a:lnTo>
                <a:lnTo>
                  <a:pt x="1145480" y="0"/>
                </a:lnTo>
                <a:lnTo>
                  <a:pt x="1152270" y="0"/>
                </a:lnTo>
                <a:lnTo>
                  <a:pt x="1154934" y="0"/>
                </a:lnTo>
                <a:lnTo>
                  <a:pt x="1167881" y="0"/>
                </a:lnTo>
                <a:lnTo>
                  <a:pt x="1175544" y="0"/>
                </a:lnTo>
                <a:lnTo>
                  <a:pt x="1184998" y="0"/>
                </a:lnTo>
                <a:lnTo>
                  <a:pt x="1197946" y="0"/>
                </a:lnTo>
                <a:lnTo>
                  <a:pt x="1200205" y="0"/>
                </a:lnTo>
                <a:lnTo>
                  <a:pt x="1220978" y="0"/>
                </a:lnTo>
                <a:lnTo>
                  <a:pt x="1238487" y="0"/>
                </a:lnTo>
                <a:lnTo>
                  <a:pt x="1243956" y="0"/>
                </a:lnTo>
                <a:lnTo>
                  <a:pt x="1251042" y="0"/>
                </a:lnTo>
                <a:lnTo>
                  <a:pt x="1257637" y="0"/>
                </a:lnTo>
                <a:lnTo>
                  <a:pt x="1271587" y="0"/>
                </a:lnTo>
                <a:lnTo>
                  <a:pt x="1273249" y="0"/>
                </a:lnTo>
                <a:lnTo>
                  <a:pt x="1280039" y="0"/>
                </a:lnTo>
                <a:lnTo>
                  <a:pt x="1282703" y="0"/>
                </a:lnTo>
                <a:lnTo>
                  <a:pt x="1286178" y="0"/>
                </a:lnTo>
                <a:lnTo>
                  <a:pt x="1295146" y="0"/>
                </a:lnTo>
                <a:lnTo>
                  <a:pt x="1301651" y="0"/>
                </a:lnTo>
                <a:lnTo>
                  <a:pt x="1302284" y="0"/>
                </a:lnTo>
                <a:lnTo>
                  <a:pt x="1303313" y="0"/>
                </a:lnTo>
                <a:lnTo>
                  <a:pt x="1312767" y="0"/>
                </a:lnTo>
                <a:lnTo>
                  <a:pt x="1316242" y="0"/>
                </a:lnTo>
                <a:lnTo>
                  <a:pt x="1321886" y="0"/>
                </a:lnTo>
                <a:lnTo>
                  <a:pt x="1324685" y="0"/>
                </a:lnTo>
                <a:lnTo>
                  <a:pt x="1325211" y="0"/>
                </a:lnTo>
                <a:lnTo>
                  <a:pt x="1332348" y="0"/>
                </a:lnTo>
                <a:lnTo>
                  <a:pt x="1332714" y="0"/>
                </a:lnTo>
                <a:lnTo>
                  <a:pt x="1333135" y="0"/>
                </a:lnTo>
                <a:lnTo>
                  <a:pt x="1348747" y="0"/>
                </a:lnTo>
                <a:lnTo>
                  <a:pt x="1354749" y="0"/>
                </a:lnTo>
                <a:lnTo>
                  <a:pt x="1378811" y="0"/>
                </a:lnTo>
                <a:lnTo>
                  <a:pt x="1383745" y="0"/>
                </a:lnTo>
                <a:lnTo>
                  <a:pt x="1385406" y="0"/>
                </a:lnTo>
                <a:lnTo>
                  <a:pt x="1399356" y="0"/>
                </a:lnTo>
                <a:lnTo>
                  <a:pt x="1400513" y="0"/>
                </a:lnTo>
                <a:lnTo>
                  <a:pt x="1413947" y="0"/>
                </a:lnTo>
                <a:lnTo>
                  <a:pt x="1414442" y="0"/>
                </a:lnTo>
                <a:lnTo>
                  <a:pt x="1422915" y="0"/>
                </a:lnTo>
                <a:lnTo>
                  <a:pt x="1426390" y="0"/>
                </a:lnTo>
                <a:lnTo>
                  <a:pt x="1429420" y="0"/>
                </a:lnTo>
                <a:lnTo>
                  <a:pt x="1430053" y="0"/>
                </a:lnTo>
                <a:lnTo>
                  <a:pt x="1430206" y="0"/>
                </a:lnTo>
                <a:lnTo>
                  <a:pt x="1430577" y="0"/>
                </a:lnTo>
                <a:lnTo>
                  <a:pt x="1436843" y="0"/>
                </a:lnTo>
                <a:lnTo>
                  <a:pt x="1444011" y="0"/>
                </a:lnTo>
                <a:lnTo>
                  <a:pt x="1449655" y="0"/>
                </a:lnTo>
                <a:lnTo>
                  <a:pt x="1452454" y="0"/>
                </a:lnTo>
                <a:lnTo>
                  <a:pt x="1452980" y="0"/>
                </a:lnTo>
                <a:lnTo>
                  <a:pt x="1456455" y="0"/>
                </a:lnTo>
                <a:lnTo>
                  <a:pt x="1459664" y="0"/>
                </a:lnTo>
                <a:lnTo>
                  <a:pt x="1460117" y="0"/>
                </a:lnTo>
                <a:lnTo>
                  <a:pt x="1460483" y="0"/>
                </a:lnTo>
                <a:lnTo>
                  <a:pt x="1460904" y="0"/>
                </a:lnTo>
                <a:lnTo>
                  <a:pt x="1472926" y="0"/>
                </a:lnTo>
                <a:lnTo>
                  <a:pt x="1482518" y="0"/>
                </a:lnTo>
                <a:lnTo>
                  <a:pt x="1489729" y="0"/>
                </a:lnTo>
                <a:lnTo>
                  <a:pt x="1504116" y="0"/>
                </a:lnTo>
                <a:lnTo>
                  <a:pt x="1511514" y="0"/>
                </a:lnTo>
                <a:lnTo>
                  <a:pt x="1524740" y="0"/>
                </a:lnTo>
                <a:lnTo>
                  <a:pt x="1528282" y="0"/>
                </a:lnTo>
                <a:lnTo>
                  <a:pt x="1531757" y="0"/>
                </a:lnTo>
                <a:lnTo>
                  <a:pt x="1534181" y="0"/>
                </a:lnTo>
                <a:lnTo>
                  <a:pt x="1542211" y="0"/>
                </a:lnTo>
                <a:lnTo>
                  <a:pt x="1554159" y="0"/>
                </a:lnTo>
                <a:lnTo>
                  <a:pt x="1557318" y="0"/>
                </a:lnTo>
                <a:lnTo>
                  <a:pt x="1557975" y="0"/>
                </a:lnTo>
                <a:lnTo>
                  <a:pt x="1558346" y="0"/>
                </a:lnTo>
                <a:lnTo>
                  <a:pt x="1561822" y="0"/>
                </a:lnTo>
                <a:lnTo>
                  <a:pt x="1564612" y="0"/>
                </a:lnTo>
                <a:lnTo>
                  <a:pt x="1566857" y="0"/>
                </a:lnTo>
                <a:lnTo>
                  <a:pt x="1576919" y="0"/>
                </a:lnTo>
                <a:lnTo>
                  <a:pt x="1579719" y="0"/>
                </a:lnTo>
                <a:lnTo>
                  <a:pt x="1584224" y="0"/>
                </a:lnTo>
                <a:lnTo>
                  <a:pt x="1587382" y="0"/>
                </a:lnTo>
                <a:lnTo>
                  <a:pt x="1587433" y="0"/>
                </a:lnTo>
                <a:lnTo>
                  <a:pt x="1600695" y="0"/>
                </a:lnTo>
                <a:lnTo>
                  <a:pt x="1606834" y="0"/>
                </a:lnTo>
                <a:lnTo>
                  <a:pt x="1607256" y="0"/>
                </a:lnTo>
                <a:lnTo>
                  <a:pt x="1608325" y="0"/>
                </a:lnTo>
                <a:lnTo>
                  <a:pt x="1609783" y="0"/>
                </a:lnTo>
                <a:lnTo>
                  <a:pt x="1617498" y="0"/>
                </a:lnTo>
                <a:lnTo>
                  <a:pt x="1631885" y="0"/>
                </a:lnTo>
                <a:lnTo>
                  <a:pt x="1636899" y="0"/>
                </a:lnTo>
                <a:lnTo>
                  <a:pt x="1637320" y="0"/>
                </a:lnTo>
                <a:lnTo>
                  <a:pt x="1637445" y="0"/>
                </a:lnTo>
                <a:lnTo>
                  <a:pt x="1652509" y="0"/>
                </a:lnTo>
                <a:lnTo>
                  <a:pt x="1659526" y="0"/>
                </a:lnTo>
                <a:lnTo>
                  <a:pt x="1661950" y="0"/>
                </a:lnTo>
                <a:lnTo>
                  <a:pt x="1664952" y="0"/>
                </a:lnTo>
                <a:lnTo>
                  <a:pt x="1667212" y="0"/>
                </a:lnTo>
                <a:lnTo>
                  <a:pt x="1685087" y="0"/>
                </a:lnTo>
                <a:lnTo>
                  <a:pt x="1689591" y="0"/>
                </a:lnTo>
                <a:lnTo>
                  <a:pt x="1694626" y="0"/>
                </a:lnTo>
                <a:lnTo>
                  <a:pt x="1697276" y="0"/>
                </a:lnTo>
                <a:lnTo>
                  <a:pt x="1698000" y="0"/>
                </a:lnTo>
                <a:lnTo>
                  <a:pt x="1704688" y="0"/>
                </a:lnTo>
                <a:lnTo>
                  <a:pt x="1707488" y="0"/>
                </a:lnTo>
                <a:lnTo>
                  <a:pt x="1710963" y="0"/>
                </a:lnTo>
                <a:lnTo>
                  <a:pt x="1715151" y="0"/>
                </a:lnTo>
                <a:lnTo>
                  <a:pt x="1721928" y="0"/>
                </a:lnTo>
                <a:lnTo>
                  <a:pt x="1734603" y="0"/>
                </a:lnTo>
                <a:lnTo>
                  <a:pt x="1735025" y="0"/>
                </a:lnTo>
                <a:lnTo>
                  <a:pt x="1735558" y="0"/>
                </a:lnTo>
                <a:lnTo>
                  <a:pt x="1736094" y="0"/>
                </a:lnTo>
                <a:lnTo>
                  <a:pt x="1737552" y="0"/>
                </a:lnTo>
                <a:lnTo>
                  <a:pt x="1741027" y="0"/>
                </a:lnTo>
                <a:lnTo>
                  <a:pt x="1747046" y="0"/>
                </a:lnTo>
                <a:lnTo>
                  <a:pt x="1748537" y="0"/>
                </a:lnTo>
                <a:lnTo>
                  <a:pt x="1753052" y="0"/>
                </a:lnTo>
                <a:lnTo>
                  <a:pt x="1757499" y="0"/>
                </a:lnTo>
                <a:lnTo>
                  <a:pt x="1764668" y="0"/>
                </a:lnTo>
                <a:lnTo>
                  <a:pt x="1765089" y="0"/>
                </a:lnTo>
                <a:lnTo>
                  <a:pt x="1765214" y="0"/>
                </a:lnTo>
                <a:lnTo>
                  <a:pt x="1770320" y="0"/>
                </a:lnTo>
                <a:lnTo>
                  <a:pt x="1777110" y="0"/>
                </a:lnTo>
                <a:lnTo>
                  <a:pt x="1779774" y="0"/>
                </a:lnTo>
                <a:lnTo>
                  <a:pt x="1792721" y="0"/>
                </a:lnTo>
                <a:lnTo>
                  <a:pt x="1794981" y="0"/>
                </a:lnTo>
                <a:lnTo>
                  <a:pt x="1825045" y="0"/>
                </a:lnTo>
                <a:lnTo>
                  <a:pt x="1825769" y="0"/>
                </a:lnTo>
                <a:lnTo>
                  <a:pt x="1838732" y="0"/>
                </a:lnTo>
                <a:lnTo>
                  <a:pt x="1845818" y="0"/>
                </a:lnTo>
                <a:lnTo>
                  <a:pt x="1849697" y="0"/>
                </a:lnTo>
                <a:lnTo>
                  <a:pt x="1852412" y="0"/>
                </a:lnTo>
                <a:lnTo>
                  <a:pt x="1853903" y="0"/>
                </a:lnTo>
                <a:lnTo>
                  <a:pt x="1863327" y="0"/>
                </a:lnTo>
                <a:lnTo>
                  <a:pt x="1868796" y="0"/>
                </a:lnTo>
                <a:lnTo>
                  <a:pt x="1874815" y="0"/>
                </a:lnTo>
                <a:lnTo>
                  <a:pt x="1876306" y="0"/>
                </a:lnTo>
                <a:lnTo>
                  <a:pt x="1880821" y="0"/>
                </a:lnTo>
                <a:lnTo>
                  <a:pt x="1882477" y="0"/>
                </a:lnTo>
                <a:lnTo>
                  <a:pt x="1883936" y="0"/>
                </a:lnTo>
                <a:lnTo>
                  <a:pt x="1885268" y="0"/>
                </a:lnTo>
                <a:lnTo>
                  <a:pt x="1896427" y="0"/>
                </a:lnTo>
                <a:lnTo>
                  <a:pt x="1898089" y="0"/>
                </a:lnTo>
                <a:lnTo>
                  <a:pt x="1904879" y="0"/>
                </a:lnTo>
                <a:lnTo>
                  <a:pt x="1907543" y="0"/>
                </a:lnTo>
                <a:lnTo>
                  <a:pt x="1911018" y="0"/>
                </a:lnTo>
                <a:lnTo>
                  <a:pt x="1919986" y="0"/>
                </a:lnTo>
                <a:lnTo>
                  <a:pt x="1927124" y="0"/>
                </a:lnTo>
                <a:lnTo>
                  <a:pt x="1927489" y="0"/>
                </a:lnTo>
                <a:lnTo>
                  <a:pt x="1927911" y="0"/>
                </a:lnTo>
                <a:lnTo>
                  <a:pt x="1929402" y="0"/>
                </a:lnTo>
                <a:lnTo>
                  <a:pt x="1946726" y="0"/>
                </a:lnTo>
                <a:lnTo>
                  <a:pt x="1949525" y="0"/>
                </a:lnTo>
                <a:lnTo>
                  <a:pt x="1957554" y="0"/>
                </a:lnTo>
                <a:lnTo>
                  <a:pt x="1957975" y="0"/>
                </a:lnTo>
                <a:lnTo>
                  <a:pt x="1973587" y="0"/>
                </a:lnTo>
                <a:lnTo>
                  <a:pt x="1978520" y="0"/>
                </a:lnTo>
                <a:lnTo>
                  <a:pt x="1980012" y="0"/>
                </a:lnTo>
                <a:lnTo>
                  <a:pt x="1980181" y="0"/>
                </a:lnTo>
                <a:lnTo>
                  <a:pt x="1981672" y="0"/>
                </a:lnTo>
                <a:lnTo>
                  <a:pt x="2008585" y="0"/>
                </a:lnTo>
                <a:lnTo>
                  <a:pt x="2009218" y="0"/>
                </a:lnTo>
                <a:lnTo>
                  <a:pt x="2010246" y="0"/>
                </a:lnTo>
                <a:lnTo>
                  <a:pt x="2010709" y="0"/>
                </a:lnTo>
                <a:lnTo>
                  <a:pt x="2011705" y="0"/>
                </a:lnTo>
                <a:lnTo>
                  <a:pt x="2024147" y="0"/>
                </a:lnTo>
                <a:lnTo>
                  <a:pt x="2024196" y="0"/>
                </a:lnTo>
                <a:lnTo>
                  <a:pt x="2024981" y="0"/>
                </a:lnTo>
                <a:lnTo>
                  <a:pt x="2025353" y="0"/>
                </a:lnTo>
                <a:lnTo>
                  <a:pt x="2026473" y="0"/>
                </a:lnTo>
                <a:lnTo>
                  <a:pt x="2031619" y="0"/>
                </a:lnTo>
                <a:lnTo>
                  <a:pt x="2033110" y="0"/>
                </a:lnTo>
                <a:lnTo>
                  <a:pt x="2038787" y="0"/>
                </a:lnTo>
                <a:lnTo>
                  <a:pt x="2039282" y="0"/>
                </a:lnTo>
                <a:lnTo>
                  <a:pt x="2047755" y="0"/>
                </a:lnTo>
                <a:lnTo>
                  <a:pt x="2051230" y="0"/>
                </a:lnTo>
                <a:lnTo>
                  <a:pt x="2054893" y="0"/>
                </a:lnTo>
                <a:lnTo>
                  <a:pt x="2055046" y="0"/>
                </a:lnTo>
                <a:lnTo>
                  <a:pt x="2055258" y="0"/>
                </a:lnTo>
                <a:lnTo>
                  <a:pt x="2055680" y="0"/>
                </a:lnTo>
                <a:lnTo>
                  <a:pt x="2057171" y="0"/>
                </a:lnTo>
                <a:lnTo>
                  <a:pt x="2061683" y="0"/>
                </a:lnTo>
                <a:lnTo>
                  <a:pt x="2067702" y="0"/>
                </a:lnTo>
                <a:lnTo>
                  <a:pt x="2074495" y="0"/>
                </a:lnTo>
                <a:lnTo>
                  <a:pt x="2077294" y="0"/>
                </a:lnTo>
                <a:lnTo>
                  <a:pt x="2084504" y="0"/>
                </a:lnTo>
                <a:lnTo>
                  <a:pt x="2085323" y="0"/>
                </a:lnTo>
                <a:lnTo>
                  <a:pt x="2085744" y="0"/>
                </a:lnTo>
                <a:lnTo>
                  <a:pt x="2097766" y="0"/>
                </a:lnTo>
                <a:lnTo>
                  <a:pt x="2106289" y="0"/>
                </a:lnTo>
                <a:lnTo>
                  <a:pt x="2107781" y="0"/>
                </a:lnTo>
                <a:lnTo>
                  <a:pt x="2128956" y="0"/>
                </a:lnTo>
                <a:lnTo>
                  <a:pt x="2129514" y="0"/>
                </a:lnTo>
                <a:lnTo>
                  <a:pt x="2136354" y="0"/>
                </a:lnTo>
                <a:lnTo>
                  <a:pt x="2136987" y="0"/>
                </a:lnTo>
                <a:lnTo>
                  <a:pt x="2138478" y="0"/>
                </a:lnTo>
                <a:lnTo>
                  <a:pt x="2151916" y="0"/>
                </a:lnTo>
                <a:lnTo>
                  <a:pt x="2152750" y="0"/>
                </a:lnTo>
                <a:lnTo>
                  <a:pt x="2153122" y="0"/>
                </a:lnTo>
                <a:lnTo>
                  <a:pt x="2154242" y="0"/>
                </a:lnTo>
                <a:lnTo>
                  <a:pt x="2156597" y="0"/>
                </a:lnTo>
                <a:lnTo>
                  <a:pt x="2159388" y="0"/>
                </a:lnTo>
                <a:lnTo>
                  <a:pt x="2160879" y="0"/>
                </a:lnTo>
                <a:lnTo>
                  <a:pt x="2161633" y="0"/>
                </a:lnTo>
                <a:lnTo>
                  <a:pt x="2167051" y="0"/>
                </a:lnTo>
                <a:lnTo>
                  <a:pt x="2178999" y="0"/>
                </a:lnTo>
                <a:lnTo>
                  <a:pt x="2182158" y="0"/>
                </a:lnTo>
                <a:lnTo>
                  <a:pt x="2182815" y="0"/>
                </a:lnTo>
                <a:lnTo>
                  <a:pt x="2188666" y="0"/>
                </a:lnTo>
                <a:lnTo>
                  <a:pt x="2189452" y="0"/>
                </a:lnTo>
                <a:lnTo>
                  <a:pt x="2191697" y="0"/>
                </a:lnTo>
                <a:lnTo>
                  <a:pt x="2195471" y="0"/>
                </a:lnTo>
                <a:lnTo>
                  <a:pt x="2201759" y="0"/>
                </a:lnTo>
                <a:lnTo>
                  <a:pt x="2203100" y="0"/>
                </a:lnTo>
                <a:lnTo>
                  <a:pt x="2204559" y="0"/>
                </a:lnTo>
                <a:lnTo>
                  <a:pt x="2204591" y="0"/>
                </a:lnTo>
                <a:lnTo>
                  <a:pt x="2212273" y="0"/>
                </a:lnTo>
                <a:lnTo>
                  <a:pt x="2225535" y="0"/>
                </a:lnTo>
                <a:lnTo>
                  <a:pt x="2231674" y="0"/>
                </a:lnTo>
                <a:lnTo>
                  <a:pt x="2232096" y="0"/>
                </a:lnTo>
                <a:lnTo>
                  <a:pt x="2232220" y="0"/>
                </a:lnTo>
                <a:lnTo>
                  <a:pt x="2233118" y="0"/>
                </a:lnTo>
                <a:lnTo>
                  <a:pt x="2233165" y="0"/>
                </a:lnTo>
                <a:lnTo>
                  <a:pt x="2256725" y="0"/>
                </a:lnTo>
                <a:lnTo>
                  <a:pt x="2257283" y="0"/>
                </a:lnTo>
                <a:lnTo>
                  <a:pt x="2262285" y="0"/>
                </a:lnTo>
                <a:lnTo>
                  <a:pt x="2284366" y="0"/>
                </a:lnTo>
                <a:lnTo>
                  <a:pt x="2289402" y="0"/>
                </a:lnTo>
                <a:lnTo>
                  <a:pt x="2292052" y="0"/>
                </a:lnTo>
                <a:lnTo>
                  <a:pt x="2299271" y="0"/>
                </a:lnTo>
                <a:lnTo>
                  <a:pt x="2308721" y="0"/>
                </a:lnTo>
                <a:lnTo>
                  <a:pt x="2309927" y="0"/>
                </a:lnTo>
                <a:lnTo>
                  <a:pt x="2316435" y="0"/>
                </a:lnTo>
                <a:lnTo>
                  <a:pt x="2316703" y="0"/>
                </a:lnTo>
                <a:lnTo>
                  <a:pt x="2319466" y="0"/>
                </a:lnTo>
                <a:lnTo>
                  <a:pt x="2322840" y="0"/>
                </a:lnTo>
                <a:lnTo>
                  <a:pt x="2329528" y="0"/>
                </a:lnTo>
                <a:lnTo>
                  <a:pt x="2330869" y="0"/>
                </a:lnTo>
                <a:lnTo>
                  <a:pt x="2332328" y="0"/>
                </a:lnTo>
                <a:lnTo>
                  <a:pt x="2332360" y="0"/>
                </a:lnTo>
                <a:lnTo>
                  <a:pt x="2335803" y="0"/>
                </a:lnTo>
                <a:lnTo>
                  <a:pt x="2343312" y="0"/>
                </a:lnTo>
                <a:lnTo>
                  <a:pt x="2344804" y="0"/>
                </a:lnTo>
                <a:lnTo>
                  <a:pt x="2346768" y="0"/>
                </a:lnTo>
                <a:lnTo>
                  <a:pt x="2347827" y="0"/>
                </a:lnTo>
                <a:lnTo>
                  <a:pt x="2352274" y="0"/>
                </a:lnTo>
                <a:lnTo>
                  <a:pt x="2359443" y="0"/>
                </a:lnTo>
                <a:lnTo>
                  <a:pt x="2359865" y="0"/>
                </a:lnTo>
                <a:lnTo>
                  <a:pt x="2359989" y="0"/>
                </a:lnTo>
                <a:lnTo>
                  <a:pt x="2360887" y="0"/>
                </a:lnTo>
                <a:lnTo>
                  <a:pt x="2360934" y="0"/>
                </a:lnTo>
                <a:lnTo>
                  <a:pt x="2371886" y="0"/>
                </a:lnTo>
                <a:lnTo>
                  <a:pt x="2373377" y="0"/>
                </a:lnTo>
                <a:lnTo>
                  <a:pt x="2377892" y="0"/>
                </a:lnTo>
                <a:cubicBezTo>
                  <a:pt x="2382339" y="0"/>
                  <a:pt x="2382339" y="0"/>
                  <a:pt x="2382339" y="0"/>
                </a:cubicBezTo>
                <a:lnTo>
                  <a:pt x="2390054" y="0"/>
                </a:lnTo>
                <a:lnTo>
                  <a:pt x="2419821" y="0"/>
                </a:lnTo>
                <a:lnTo>
                  <a:pt x="2427040" y="0"/>
                </a:lnTo>
                <a:lnTo>
                  <a:pt x="2436490" y="0"/>
                </a:lnTo>
                <a:lnTo>
                  <a:pt x="2444472" y="0"/>
                </a:lnTo>
                <a:lnTo>
                  <a:pt x="2448678" y="0"/>
                </a:lnTo>
                <a:lnTo>
                  <a:pt x="2450171" y="0"/>
                </a:lnTo>
                <a:lnTo>
                  <a:pt x="2450609" y="0"/>
                </a:lnTo>
                <a:lnTo>
                  <a:pt x="2463572" y="0"/>
                </a:lnTo>
                <a:lnTo>
                  <a:pt x="2471081" y="0"/>
                </a:lnTo>
                <a:lnTo>
                  <a:pt x="2472573" y="0"/>
                </a:lnTo>
                <a:lnTo>
                  <a:pt x="2474537" y="0"/>
                </a:lnTo>
                <a:lnTo>
                  <a:pt x="2475596" y="0"/>
                </a:lnTo>
                <a:lnTo>
                  <a:pt x="2477252" y="0"/>
                </a:lnTo>
                <a:lnTo>
                  <a:pt x="2478712" y="0"/>
                </a:lnTo>
                <a:lnTo>
                  <a:pt x="2478743" y="0"/>
                </a:lnTo>
                <a:lnTo>
                  <a:pt x="2480043" y="0"/>
                </a:lnTo>
                <a:lnTo>
                  <a:pt x="2499655" y="0"/>
                </a:lnTo>
                <a:lnTo>
                  <a:pt x="2501146" y="0"/>
                </a:lnTo>
                <a:lnTo>
                  <a:pt x="2505661" y="0"/>
                </a:lnTo>
                <a:lnTo>
                  <a:pt x="2508776" y="0"/>
                </a:lnTo>
                <a:lnTo>
                  <a:pt x="2510108" y="0"/>
                </a:lnTo>
                <a:lnTo>
                  <a:pt x="2524178" y="0"/>
                </a:lnTo>
                <a:lnTo>
                  <a:pt x="2525248" y="0"/>
                </a:lnTo>
                <a:lnTo>
                  <a:pt x="2525669" y="0"/>
                </a:lnTo>
                <a:lnTo>
                  <a:pt x="2552329" y="0"/>
                </a:lnTo>
                <a:lnTo>
                  <a:pt x="2552751" y="0"/>
                </a:lnTo>
                <a:lnTo>
                  <a:pt x="2554242" y="0"/>
                </a:lnTo>
                <a:lnTo>
                  <a:pt x="2574787" y="0"/>
                </a:lnTo>
                <a:lnTo>
                  <a:pt x="2576279" y="0"/>
                </a:lnTo>
                <a:lnTo>
                  <a:pt x="2576447" y="0"/>
                </a:lnTo>
                <a:lnTo>
                  <a:pt x="2577940" y="0"/>
                </a:lnTo>
                <a:lnTo>
                  <a:pt x="2603360" y="0"/>
                </a:lnTo>
                <a:lnTo>
                  <a:pt x="2604852" y="0"/>
                </a:lnTo>
                <a:lnTo>
                  <a:pt x="2605021" y="0"/>
                </a:lnTo>
                <a:lnTo>
                  <a:pt x="2605484" y="0"/>
                </a:lnTo>
                <a:lnTo>
                  <a:pt x="2606481" y="0"/>
                </a:lnTo>
                <a:lnTo>
                  <a:pt x="2606512" y="0"/>
                </a:lnTo>
                <a:lnTo>
                  <a:pt x="2606976" y="0"/>
                </a:lnTo>
                <a:lnTo>
                  <a:pt x="2618923" y="0"/>
                </a:lnTo>
                <a:lnTo>
                  <a:pt x="2621248" y="0"/>
                </a:lnTo>
                <a:lnTo>
                  <a:pt x="2622740" y="0"/>
                </a:lnTo>
                <a:lnTo>
                  <a:pt x="2627885" y="0"/>
                </a:lnTo>
                <a:lnTo>
                  <a:pt x="2629377" y="0"/>
                </a:lnTo>
                <a:lnTo>
                  <a:pt x="2634058" y="0"/>
                </a:lnTo>
                <a:lnTo>
                  <a:pt x="2635549" y="0"/>
                </a:lnTo>
                <a:lnTo>
                  <a:pt x="2636545" y="0"/>
                </a:lnTo>
                <a:lnTo>
                  <a:pt x="2648987" y="0"/>
                </a:lnTo>
                <a:lnTo>
                  <a:pt x="2649821" y="0"/>
                </a:lnTo>
                <a:lnTo>
                  <a:pt x="2651313" y="0"/>
                </a:lnTo>
                <a:lnTo>
                  <a:pt x="2651947" y="0"/>
                </a:lnTo>
                <a:lnTo>
                  <a:pt x="2653017" y="0"/>
                </a:lnTo>
                <a:lnTo>
                  <a:pt x="2653438" y="0"/>
                </a:lnTo>
                <a:lnTo>
                  <a:pt x="2656459" y="0"/>
                </a:lnTo>
                <a:lnTo>
                  <a:pt x="2657950" y="0"/>
                </a:lnTo>
                <a:lnTo>
                  <a:pt x="2665460" y="0"/>
                </a:lnTo>
                <a:lnTo>
                  <a:pt x="2680098" y="0"/>
                </a:lnTo>
                <a:lnTo>
                  <a:pt x="2680520" y="0"/>
                </a:lnTo>
                <a:lnTo>
                  <a:pt x="2682011" y="0"/>
                </a:lnTo>
                <a:lnTo>
                  <a:pt x="2692542" y="0"/>
                </a:lnTo>
                <a:lnTo>
                  <a:pt x="2702556" y="0"/>
                </a:lnTo>
                <a:lnTo>
                  <a:pt x="2704048" y="0"/>
                </a:lnTo>
                <a:lnTo>
                  <a:pt x="2724289" y="0"/>
                </a:lnTo>
                <a:lnTo>
                  <a:pt x="2731129" y="0"/>
                </a:lnTo>
                <a:lnTo>
                  <a:pt x="2732621" y="0"/>
                </a:lnTo>
                <a:lnTo>
                  <a:pt x="2733253" y="0"/>
                </a:lnTo>
                <a:lnTo>
                  <a:pt x="2734745" y="0"/>
                </a:lnTo>
                <a:lnTo>
                  <a:pt x="2746692" y="0"/>
                </a:lnTo>
                <a:lnTo>
                  <a:pt x="2749017" y="0"/>
                </a:lnTo>
                <a:lnTo>
                  <a:pt x="2750509" y="0"/>
                </a:lnTo>
                <a:lnTo>
                  <a:pt x="2754354" y="0"/>
                </a:lnTo>
                <a:lnTo>
                  <a:pt x="2755654" y="0"/>
                </a:lnTo>
                <a:lnTo>
                  <a:pt x="2757146" y="0"/>
                </a:lnTo>
                <a:lnTo>
                  <a:pt x="2761827" y="0"/>
                </a:lnTo>
                <a:lnTo>
                  <a:pt x="2763318" y="0"/>
                </a:lnTo>
                <a:lnTo>
                  <a:pt x="2776756" y="0"/>
                </a:lnTo>
                <a:lnTo>
                  <a:pt x="2777590" y="0"/>
                </a:lnTo>
                <a:lnTo>
                  <a:pt x="2779082" y="0"/>
                </a:lnTo>
                <a:lnTo>
                  <a:pt x="2783442" y="0"/>
                </a:lnTo>
                <a:lnTo>
                  <a:pt x="2784228" y="0"/>
                </a:lnTo>
                <a:lnTo>
                  <a:pt x="2785719" y="0"/>
                </a:lnTo>
                <a:lnTo>
                  <a:pt x="2786473" y="0"/>
                </a:lnTo>
                <a:lnTo>
                  <a:pt x="2793229" y="0"/>
                </a:lnTo>
                <a:lnTo>
                  <a:pt x="2799367" y="0"/>
                </a:lnTo>
                <a:lnTo>
                  <a:pt x="2813506" y="0"/>
                </a:lnTo>
                <a:lnTo>
                  <a:pt x="2820311" y="0"/>
                </a:lnTo>
                <a:lnTo>
                  <a:pt x="2827893" y="0"/>
                </a:lnTo>
                <a:lnTo>
                  <a:pt x="2827940" y="0"/>
                </a:lnTo>
                <a:lnTo>
                  <a:pt x="2829431" y="0"/>
                </a:lnTo>
                <a:lnTo>
                  <a:pt x="2829978" y="0"/>
                </a:lnTo>
                <a:lnTo>
                  <a:pt x="2852058" y="0"/>
                </a:lnTo>
                <a:lnTo>
                  <a:pt x="2857060" y="0"/>
                </a:lnTo>
                <a:lnTo>
                  <a:pt x="2857958" y="0"/>
                </a:lnTo>
                <a:lnTo>
                  <a:pt x="2871601" y="0"/>
                </a:lnTo>
                <a:lnTo>
                  <a:pt x="2882123" y="0"/>
                </a:lnTo>
                <a:lnTo>
                  <a:pt x="2894046" y="0"/>
                </a:lnTo>
                <a:lnTo>
                  <a:pt x="2903496" y="0"/>
                </a:lnTo>
                <a:lnTo>
                  <a:pt x="2911211" y="0"/>
                </a:lnTo>
                <a:lnTo>
                  <a:pt x="2914242" y="0"/>
                </a:lnTo>
                <a:lnTo>
                  <a:pt x="2914461" y="0"/>
                </a:lnTo>
                <a:lnTo>
                  <a:pt x="2924111" y="0"/>
                </a:lnTo>
                <a:lnTo>
                  <a:pt x="2927136" y="0"/>
                </a:lnTo>
                <a:lnTo>
                  <a:pt x="2933561" y="0"/>
                </a:lnTo>
                <a:lnTo>
                  <a:pt x="2939580" y="0"/>
                </a:lnTo>
                <a:lnTo>
                  <a:pt x="2941275" y="0"/>
                </a:lnTo>
                <a:lnTo>
                  <a:pt x="2941543" y="0"/>
                </a:lnTo>
                <a:lnTo>
                  <a:pt x="2945586" y="0"/>
                </a:lnTo>
                <a:lnTo>
                  <a:pt x="2950032" y="0"/>
                </a:lnTo>
                <a:lnTo>
                  <a:pt x="2955662" y="0"/>
                </a:lnTo>
                <a:lnTo>
                  <a:pt x="2955709" y="0"/>
                </a:lnTo>
                <a:lnTo>
                  <a:pt x="2957200" y="0"/>
                </a:lnTo>
                <a:lnTo>
                  <a:pt x="2957747" y="0"/>
                </a:lnTo>
                <a:lnTo>
                  <a:pt x="2968152" y="0"/>
                </a:lnTo>
                <a:lnTo>
                  <a:pt x="2969644" y="0"/>
                </a:lnTo>
                <a:lnTo>
                  <a:pt x="2972667" y="0"/>
                </a:lnTo>
                <a:lnTo>
                  <a:pt x="2977114" y="0"/>
                </a:lnTo>
                <a:lnTo>
                  <a:pt x="2984829" y="0"/>
                </a:lnTo>
                <a:lnTo>
                  <a:pt x="2985727" y="0"/>
                </a:lnTo>
                <a:lnTo>
                  <a:pt x="2999370" y="0"/>
                </a:lnTo>
                <a:lnTo>
                  <a:pt x="3021815" y="0"/>
                </a:lnTo>
                <a:lnTo>
                  <a:pt x="3031265" y="0"/>
                </a:lnTo>
                <a:lnTo>
                  <a:pt x="3042230" y="0"/>
                </a:lnTo>
                <a:lnTo>
                  <a:pt x="3044946" y="0"/>
                </a:lnTo>
                <a:lnTo>
                  <a:pt x="3051880" y="0"/>
                </a:lnTo>
                <a:lnTo>
                  <a:pt x="3061330" y="0"/>
                </a:lnTo>
                <a:lnTo>
                  <a:pt x="3067349" y="0"/>
                </a:lnTo>
                <a:lnTo>
                  <a:pt x="3069312" y="0"/>
                </a:lnTo>
                <a:lnTo>
                  <a:pt x="3073355" y="0"/>
                </a:lnTo>
                <a:lnTo>
                  <a:pt x="3073518" y="0"/>
                </a:lnTo>
                <a:lnTo>
                  <a:pt x="3075011" y="0"/>
                </a:lnTo>
                <a:lnTo>
                  <a:pt x="3077801" y="0"/>
                </a:lnTo>
                <a:lnTo>
                  <a:pt x="3095921" y="0"/>
                </a:lnTo>
                <a:lnTo>
                  <a:pt x="3097413" y="0"/>
                </a:lnTo>
                <a:lnTo>
                  <a:pt x="3100436" y="0"/>
                </a:lnTo>
                <a:lnTo>
                  <a:pt x="3103552" y="0"/>
                </a:lnTo>
                <a:lnTo>
                  <a:pt x="3104883" y="0"/>
                </a:lnTo>
                <a:lnTo>
                  <a:pt x="3120023" y="0"/>
                </a:lnTo>
                <a:lnTo>
                  <a:pt x="3120445" y="0"/>
                </a:lnTo>
                <a:lnTo>
                  <a:pt x="3149018" y="0"/>
                </a:lnTo>
                <a:lnTo>
                  <a:pt x="3150088" y="0"/>
                </a:lnTo>
                <a:lnTo>
                  <a:pt x="3150509" y="0"/>
                </a:lnTo>
                <a:lnTo>
                  <a:pt x="3171054" y="0"/>
                </a:lnTo>
                <a:lnTo>
                  <a:pt x="3172715" y="0"/>
                </a:lnTo>
                <a:lnTo>
                  <a:pt x="3199627" y="0"/>
                </a:lnTo>
                <a:lnTo>
                  <a:pt x="3201119" y="0"/>
                </a:lnTo>
                <a:lnTo>
                  <a:pt x="3201287" y="0"/>
                </a:lnTo>
                <a:lnTo>
                  <a:pt x="3201751" y="0"/>
                </a:lnTo>
                <a:lnTo>
                  <a:pt x="3202780" y="0"/>
                </a:lnTo>
                <a:lnTo>
                  <a:pt x="3217515" y="0"/>
                </a:lnTo>
                <a:lnTo>
                  <a:pt x="3224152" y="0"/>
                </a:lnTo>
                <a:lnTo>
                  <a:pt x="3230324" y="0"/>
                </a:lnTo>
                <a:lnTo>
                  <a:pt x="3231321" y="0"/>
                </a:lnTo>
                <a:lnTo>
                  <a:pt x="3231816" y="0"/>
                </a:lnTo>
                <a:lnTo>
                  <a:pt x="3243763" y="0"/>
                </a:lnTo>
                <a:lnTo>
                  <a:pt x="3246088" y="0"/>
                </a:lnTo>
                <a:lnTo>
                  <a:pt x="3247580" y="0"/>
                </a:lnTo>
                <a:lnTo>
                  <a:pt x="3247792" y="0"/>
                </a:lnTo>
                <a:lnTo>
                  <a:pt x="3248214" y="0"/>
                </a:lnTo>
                <a:lnTo>
                  <a:pt x="3252725" y="0"/>
                </a:lnTo>
                <a:lnTo>
                  <a:pt x="3254217" y="0"/>
                </a:lnTo>
                <a:lnTo>
                  <a:pt x="3260235" y="0"/>
                </a:lnTo>
                <a:lnTo>
                  <a:pt x="3276787" y="0"/>
                </a:lnTo>
                <a:lnTo>
                  <a:pt x="3277857" y="0"/>
                </a:lnTo>
                <a:lnTo>
                  <a:pt x="3278278" y="0"/>
                </a:lnTo>
                <a:lnTo>
                  <a:pt x="3290300" y="0"/>
                </a:lnTo>
                <a:lnTo>
                  <a:pt x="3298823" y="0"/>
                </a:lnTo>
                <a:lnTo>
                  <a:pt x="3327396" y="0"/>
                </a:lnTo>
                <a:lnTo>
                  <a:pt x="3328888" y="0"/>
                </a:lnTo>
                <a:lnTo>
                  <a:pt x="3329520" y="0"/>
                </a:lnTo>
                <a:lnTo>
                  <a:pt x="3345284" y="0"/>
                </a:lnTo>
                <a:lnTo>
                  <a:pt x="3349129" y="0"/>
                </a:lnTo>
                <a:lnTo>
                  <a:pt x="3351921" y="0"/>
                </a:lnTo>
                <a:lnTo>
                  <a:pt x="3358093" y="0"/>
                </a:lnTo>
                <a:lnTo>
                  <a:pt x="3359585" y="0"/>
                </a:lnTo>
                <a:lnTo>
                  <a:pt x="3371532" y="0"/>
                </a:lnTo>
                <a:lnTo>
                  <a:pt x="3373857" y="0"/>
                </a:lnTo>
                <a:lnTo>
                  <a:pt x="3375349" y="0"/>
                </a:lnTo>
                <a:lnTo>
                  <a:pt x="3380494" y="0"/>
                </a:lnTo>
                <a:lnTo>
                  <a:pt x="3381986" y="0"/>
                </a:lnTo>
                <a:lnTo>
                  <a:pt x="3388004" y="0"/>
                </a:lnTo>
                <a:lnTo>
                  <a:pt x="3408282" y="0"/>
                </a:lnTo>
                <a:lnTo>
                  <a:pt x="3418069" y="0"/>
                </a:lnTo>
                <a:lnTo>
                  <a:pt x="3424207" y="0"/>
                </a:lnTo>
                <a:lnTo>
                  <a:pt x="3424753" y="0"/>
                </a:lnTo>
                <a:lnTo>
                  <a:pt x="3452733" y="0"/>
                </a:lnTo>
                <a:lnTo>
                  <a:pt x="3454818" y="0"/>
                </a:lnTo>
                <a:lnTo>
                  <a:pt x="3476898" y="0"/>
                </a:lnTo>
                <a:lnTo>
                  <a:pt x="3496441" y="0"/>
                </a:lnTo>
                <a:lnTo>
                  <a:pt x="3509236" y="0"/>
                </a:lnTo>
                <a:lnTo>
                  <a:pt x="3518886" y="0"/>
                </a:lnTo>
                <a:lnTo>
                  <a:pt x="3528336" y="0"/>
                </a:lnTo>
                <a:lnTo>
                  <a:pt x="3536051" y="0"/>
                </a:lnTo>
                <a:lnTo>
                  <a:pt x="3539301" y="0"/>
                </a:lnTo>
                <a:lnTo>
                  <a:pt x="3540361" y="0"/>
                </a:lnTo>
                <a:lnTo>
                  <a:pt x="3544807" y="0"/>
                </a:lnTo>
                <a:lnTo>
                  <a:pt x="3551976" y="0"/>
                </a:lnTo>
                <a:lnTo>
                  <a:pt x="3552522" y="0"/>
                </a:lnTo>
                <a:lnTo>
                  <a:pt x="3564420" y="0"/>
                </a:lnTo>
                <a:lnTo>
                  <a:pt x="3570426" y="0"/>
                </a:lnTo>
                <a:cubicBezTo>
                  <a:pt x="3574872" y="0"/>
                  <a:pt x="3574872" y="0"/>
                  <a:pt x="3574872" y="0"/>
                </a:cubicBezTo>
                <a:lnTo>
                  <a:pt x="3580502" y="0"/>
                </a:lnTo>
                <a:lnTo>
                  <a:pt x="3582587" y="0"/>
                </a:lnTo>
                <a:lnTo>
                  <a:pt x="3624210" y="0"/>
                </a:lnTo>
                <a:lnTo>
                  <a:pt x="3637005" y="0"/>
                </a:lnTo>
                <a:lnTo>
                  <a:pt x="3646655" y="0"/>
                </a:lnTo>
                <a:lnTo>
                  <a:pt x="3656105" y="0"/>
                </a:lnTo>
                <a:lnTo>
                  <a:pt x="3667070" y="0"/>
                </a:lnTo>
                <a:lnTo>
                  <a:pt x="3668130" y="0"/>
                </a:lnTo>
                <a:lnTo>
                  <a:pt x="3669786" y="0"/>
                </a:lnTo>
                <a:lnTo>
                  <a:pt x="3672576" y="0"/>
                </a:lnTo>
                <a:lnTo>
                  <a:pt x="3692189" y="0"/>
                </a:lnTo>
                <a:lnTo>
                  <a:pt x="3698195" y="0"/>
                </a:lnTo>
                <a:lnTo>
                  <a:pt x="3702641" y="0"/>
                </a:lnTo>
                <a:lnTo>
                  <a:pt x="3744863" y="0"/>
                </a:lnTo>
                <a:lnTo>
                  <a:pt x="3745285" y="0"/>
                </a:lnTo>
                <a:lnTo>
                  <a:pt x="3795894" y="0"/>
                </a:lnTo>
                <a:lnTo>
                  <a:pt x="3797555" y="0"/>
                </a:lnTo>
                <a:lnTo>
                  <a:pt x="3826591" y="0"/>
                </a:lnTo>
                <a:lnTo>
                  <a:pt x="3842355" y="0"/>
                </a:lnTo>
                <a:lnTo>
                  <a:pt x="3848992" y="0"/>
                </a:lnTo>
                <a:lnTo>
                  <a:pt x="3872632" y="0"/>
                </a:lnTo>
                <a:lnTo>
                  <a:pt x="3873054" y="0"/>
                </a:lnTo>
                <a:lnTo>
                  <a:pt x="3885075" y="0"/>
                </a:lnTo>
                <a:lnTo>
                  <a:pt x="3923663" y="0"/>
                </a:lnTo>
                <a:lnTo>
                  <a:pt x="3954360" y="0"/>
                </a:lnTo>
                <a:lnTo>
                  <a:pt x="3970124" y="0"/>
                </a:lnTo>
                <a:lnTo>
                  <a:pt x="3976761" y="0"/>
                </a:lnTo>
                <a:lnTo>
                  <a:pt x="4012844" y="0"/>
                </a:lnTo>
                <a:lnTo>
                  <a:pt x="4049593" y="0"/>
                </a:lnTo>
                <a:cubicBezTo>
                  <a:pt x="4169647" y="0"/>
                  <a:pt x="4169647" y="0"/>
                  <a:pt x="4169647" y="0"/>
                </a:cubicBezTo>
                <a:lnTo>
                  <a:pt x="4177362" y="0"/>
                </a:lnTo>
                <a:cubicBezTo>
                  <a:pt x="4297416" y="0"/>
                  <a:pt x="4297416" y="0"/>
                  <a:pt x="4297416" y="0"/>
                </a:cubicBezTo>
                <a:cubicBezTo>
                  <a:pt x="4327758" y="0"/>
                  <a:pt x="4364168" y="21251"/>
                  <a:pt x="4379339" y="47054"/>
                </a:cubicBezTo>
                <a:cubicBezTo>
                  <a:pt x="4591731" y="415146"/>
                  <a:pt x="4591731" y="415146"/>
                  <a:pt x="4591731" y="415146"/>
                </a:cubicBezTo>
                <a:cubicBezTo>
                  <a:pt x="4606902" y="440951"/>
                  <a:pt x="4606902" y="483452"/>
                  <a:pt x="4591731" y="509257"/>
                </a:cubicBezTo>
                <a:cubicBezTo>
                  <a:pt x="4379339" y="877348"/>
                  <a:pt x="4379339" y="877348"/>
                  <a:pt x="4379339" y="877348"/>
                </a:cubicBezTo>
                <a:cubicBezTo>
                  <a:pt x="4364168" y="903151"/>
                  <a:pt x="4327758" y="924402"/>
                  <a:pt x="4297416" y="924402"/>
                </a:cubicBezTo>
                <a:lnTo>
                  <a:pt x="4169647" y="924402"/>
                </a:lnTo>
                <a:lnTo>
                  <a:pt x="3976761" y="924402"/>
                </a:lnTo>
                <a:lnTo>
                  <a:pt x="3872632" y="924402"/>
                </a:lnTo>
                <a:lnTo>
                  <a:pt x="3848992" y="924402"/>
                </a:lnTo>
                <a:lnTo>
                  <a:pt x="3744863" y="924402"/>
                </a:lnTo>
                <a:lnTo>
                  <a:pt x="3702641" y="924402"/>
                </a:lnTo>
                <a:lnTo>
                  <a:pt x="3672576" y="924402"/>
                </a:lnTo>
                <a:lnTo>
                  <a:pt x="3656105" y="924402"/>
                </a:lnTo>
                <a:lnTo>
                  <a:pt x="3574872" y="924402"/>
                </a:lnTo>
                <a:lnTo>
                  <a:pt x="3551976" y="924402"/>
                </a:lnTo>
                <a:lnTo>
                  <a:pt x="3544807" y="924402"/>
                </a:lnTo>
                <a:lnTo>
                  <a:pt x="3528336" y="924402"/>
                </a:lnTo>
                <a:lnTo>
                  <a:pt x="3424207" y="924402"/>
                </a:lnTo>
                <a:lnTo>
                  <a:pt x="3381986" y="924402"/>
                </a:lnTo>
                <a:lnTo>
                  <a:pt x="3380494" y="924402"/>
                </a:lnTo>
                <a:lnTo>
                  <a:pt x="3351921" y="924402"/>
                </a:lnTo>
                <a:lnTo>
                  <a:pt x="3277857" y="924402"/>
                </a:lnTo>
                <a:lnTo>
                  <a:pt x="3254217" y="924402"/>
                </a:lnTo>
                <a:lnTo>
                  <a:pt x="3252725" y="924402"/>
                </a:lnTo>
                <a:lnTo>
                  <a:pt x="3247792" y="924402"/>
                </a:lnTo>
                <a:lnTo>
                  <a:pt x="3231321" y="924402"/>
                </a:lnTo>
                <a:lnTo>
                  <a:pt x="3224152" y="924402"/>
                </a:lnTo>
                <a:lnTo>
                  <a:pt x="3150088" y="924402"/>
                </a:lnTo>
                <a:lnTo>
                  <a:pt x="3120023" y="924402"/>
                </a:lnTo>
                <a:lnTo>
                  <a:pt x="3104883" y="924402"/>
                </a:lnTo>
                <a:lnTo>
                  <a:pt x="3103552" y="924402"/>
                </a:lnTo>
                <a:lnTo>
                  <a:pt x="3077801" y="924402"/>
                </a:lnTo>
                <a:lnTo>
                  <a:pt x="3061330" y="924402"/>
                </a:lnTo>
                <a:lnTo>
                  <a:pt x="3031265" y="924402"/>
                </a:lnTo>
                <a:lnTo>
                  <a:pt x="2977114" y="924402"/>
                </a:lnTo>
                <a:lnTo>
                  <a:pt x="2957200" y="924402"/>
                </a:lnTo>
                <a:lnTo>
                  <a:pt x="2955709" y="924402"/>
                </a:lnTo>
                <a:lnTo>
                  <a:pt x="2950032" y="924402"/>
                </a:lnTo>
                <a:lnTo>
                  <a:pt x="2933561" y="924402"/>
                </a:lnTo>
                <a:lnTo>
                  <a:pt x="2927136" y="924402"/>
                </a:lnTo>
                <a:lnTo>
                  <a:pt x="2903496" y="924402"/>
                </a:lnTo>
                <a:lnTo>
                  <a:pt x="2829431" y="924402"/>
                </a:lnTo>
                <a:lnTo>
                  <a:pt x="2827940" y="924402"/>
                </a:lnTo>
                <a:lnTo>
                  <a:pt x="2799367" y="924402"/>
                </a:lnTo>
                <a:lnTo>
                  <a:pt x="2785719" y="924402"/>
                </a:lnTo>
                <a:lnTo>
                  <a:pt x="2784228" y="924402"/>
                </a:lnTo>
                <a:lnTo>
                  <a:pt x="2757146" y="924402"/>
                </a:lnTo>
                <a:lnTo>
                  <a:pt x="2755654" y="924402"/>
                </a:lnTo>
                <a:lnTo>
                  <a:pt x="2680098" y="924402"/>
                </a:lnTo>
                <a:lnTo>
                  <a:pt x="2657950" y="924402"/>
                </a:lnTo>
                <a:lnTo>
                  <a:pt x="2656459" y="924402"/>
                </a:lnTo>
                <a:lnTo>
                  <a:pt x="2653017" y="924402"/>
                </a:lnTo>
                <a:lnTo>
                  <a:pt x="2636545" y="924402"/>
                </a:lnTo>
                <a:lnTo>
                  <a:pt x="2629377" y="924402"/>
                </a:lnTo>
                <a:lnTo>
                  <a:pt x="2627885" y="924402"/>
                </a:lnTo>
                <a:lnTo>
                  <a:pt x="2606481" y="924402"/>
                </a:lnTo>
                <a:lnTo>
                  <a:pt x="2552329" y="924402"/>
                </a:lnTo>
                <a:lnTo>
                  <a:pt x="2525248" y="924402"/>
                </a:lnTo>
                <a:lnTo>
                  <a:pt x="2510108" y="924402"/>
                </a:lnTo>
                <a:lnTo>
                  <a:pt x="2508776" y="924402"/>
                </a:lnTo>
                <a:lnTo>
                  <a:pt x="2480043" y="924402"/>
                </a:lnTo>
                <a:lnTo>
                  <a:pt x="2478712" y="924402"/>
                </a:lnTo>
                <a:lnTo>
                  <a:pt x="2463572" y="924402"/>
                </a:lnTo>
                <a:lnTo>
                  <a:pt x="2436490" y="924402"/>
                </a:lnTo>
                <a:lnTo>
                  <a:pt x="2382339" y="924402"/>
                </a:lnTo>
                <a:lnTo>
                  <a:pt x="2360934" y="924402"/>
                </a:lnTo>
                <a:lnTo>
                  <a:pt x="2359443" y="924402"/>
                </a:lnTo>
                <a:lnTo>
                  <a:pt x="2352274" y="924402"/>
                </a:lnTo>
                <a:lnTo>
                  <a:pt x="2335803" y="924402"/>
                </a:lnTo>
                <a:lnTo>
                  <a:pt x="2332360" y="924402"/>
                </a:lnTo>
                <a:lnTo>
                  <a:pt x="2332328" y="924402"/>
                </a:lnTo>
                <a:lnTo>
                  <a:pt x="2330869" y="924402"/>
                </a:lnTo>
                <a:lnTo>
                  <a:pt x="2308721" y="924402"/>
                </a:lnTo>
                <a:lnTo>
                  <a:pt x="2233165" y="924402"/>
                </a:lnTo>
                <a:lnTo>
                  <a:pt x="2231674" y="924402"/>
                </a:lnTo>
                <a:lnTo>
                  <a:pt x="2204591" y="924402"/>
                </a:lnTo>
                <a:lnTo>
                  <a:pt x="2204559" y="924402"/>
                </a:lnTo>
                <a:lnTo>
                  <a:pt x="2203100" y="924402"/>
                </a:lnTo>
                <a:lnTo>
                  <a:pt x="2189452" y="924402"/>
                </a:lnTo>
                <a:lnTo>
                  <a:pt x="2160879" y="924402"/>
                </a:lnTo>
                <a:lnTo>
                  <a:pt x="2159388" y="924402"/>
                </a:lnTo>
                <a:lnTo>
                  <a:pt x="2085323" y="924402"/>
                </a:lnTo>
                <a:lnTo>
                  <a:pt x="2077294" y="924402"/>
                </a:lnTo>
                <a:lnTo>
                  <a:pt x="2061683" y="924402"/>
                </a:lnTo>
                <a:lnTo>
                  <a:pt x="2055258" y="924402"/>
                </a:lnTo>
                <a:lnTo>
                  <a:pt x="2038787" y="924402"/>
                </a:lnTo>
                <a:lnTo>
                  <a:pt x="2033110" y="924402"/>
                </a:lnTo>
                <a:lnTo>
                  <a:pt x="2031619" y="924402"/>
                </a:lnTo>
                <a:lnTo>
                  <a:pt x="2011705" y="924402"/>
                </a:lnTo>
                <a:lnTo>
                  <a:pt x="1957554" y="924402"/>
                </a:lnTo>
                <a:lnTo>
                  <a:pt x="1949525" y="924402"/>
                </a:lnTo>
                <a:lnTo>
                  <a:pt x="1927489" y="924402"/>
                </a:lnTo>
                <a:lnTo>
                  <a:pt x="1911018" y="924402"/>
                </a:lnTo>
                <a:lnTo>
                  <a:pt x="1907543" y="924402"/>
                </a:lnTo>
                <a:lnTo>
                  <a:pt x="1885268" y="924402"/>
                </a:lnTo>
                <a:lnTo>
                  <a:pt x="1883936" y="924402"/>
                </a:lnTo>
                <a:lnTo>
                  <a:pt x="1868796" y="924402"/>
                </a:lnTo>
                <a:lnTo>
                  <a:pt x="1838732" y="924402"/>
                </a:lnTo>
                <a:lnTo>
                  <a:pt x="1779774" y="924402"/>
                </a:lnTo>
                <a:lnTo>
                  <a:pt x="1764668" y="924402"/>
                </a:lnTo>
                <a:lnTo>
                  <a:pt x="1757499" y="924402"/>
                </a:lnTo>
                <a:lnTo>
                  <a:pt x="1741027" y="924402"/>
                </a:lnTo>
                <a:lnTo>
                  <a:pt x="1737552" y="924402"/>
                </a:lnTo>
                <a:lnTo>
                  <a:pt x="1736094" y="924402"/>
                </a:lnTo>
                <a:lnTo>
                  <a:pt x="1734603" y="924402"/>
                </a:lnTo>
                <a:lnTo>
                  <a:pt x="1710963" y="924402"/>
                </a:lnTo>
                <a:lnTo>
                  <a:pt x="1707488" y="924402"/>
                </a:lnTo>
                <a:lnTo>
                  <a:pt x="1652509" y="924402"/>
                </a:lnTo>
                <a:lnTo>
                  <a:pt x="1636899" y="924402"/>
                </a:lnTo>
                <a:lnTo>
                  <a:pt x="1609783" y="924402"/>
                </a:lnTo>
                <a:lnTo>
                  <a:pt x="1608325" y="924402"/>
                </a:lnTo>
                <a:lnTo>
                  <a:pt x="1606834" y="924402"/>
                </a:lnTo>
                <a:lnTo>
                  <a:pt x="1579719" y="924402"/>
                </a:lnTo>
                <a:lnTo>
                  <a:pt x="1564612" y="924402"/>
                </a:lnTo>
                <a:lnTo>
                  <a:pt x="1524740" y="924402"/>
                </a:lnTo>
                <a:lnTo>
                  <a:pt x="1482518" y="924402"/>
                </a:lnTo>
                <a:lnTo>
                  <a:pt x="1460483" y="924402"/>
                </a:lnTo>
                <a:lnTo>
                  <a:pt x="1452454" y="924402"/>
                </a:lnTo>
                <a:lnTo>
                  <a:pt x="1444011" y="924402"/>
                </a:lnTo>
                <a:lnTo>
                  <a:pt x="1436843" y="924402"/>
                </a:lnTo>
                <a:lnTo>
                  <a:pt x="1413947" y="924402"/>
                </a:lnTo>
                <a:lnTo>
                  <a:pt x="1354749" y="924402"/>
                </a:lnTo>
                <a:lnTo>
                  <a:pt x="1332714" y="924402"/>
                </a:lnTo>
                <a:lnTo>
                  <a:pt x="1324685" y="924402"/>
                </a:lnTo>
                <a:lnTo>
                  <a:pt x="1316242" y="924402"/>
                </a:lnTo>
                <a:lnTo>
                  <a:pt x="1312767" y="924402"/>
                </a:lnTo>
                <a:lnTo>
                  <a:pt x="1286178" y="924402"/>
                </a:lnTo>
                <a:lnTo>
                  <a:pt x="1282703" y="924402"/>
                </a:lnTo>
                <a:lnTo>
                  <a:pt x="1243956" y="924402"/>
                </a:lnTo>
                <a:lnTo>
                  <a:pt x="1184998" y="924402"/>
                </a:lnTo>
                <a:lnTo>
                  <a:pt x="1154934" y="924402"/>
                </a:lnTo>
                <a:lnTo>
                  <a:pt x="1139828" y="924402"/>
                </a:lnTo>
                <a:lnTo>
                  <a:pt x="1116187" y="924402"/>
                </a:lnTo>
                <a:lnTo>
                  <a:pt x="1112712" y="924402"/>
                </a:lnTo>
                <a:lnTo>
                  <a:pt x="1057734" y="924402"/>
                </a:lnTo>
                <a:lnTo>
                  <a:pt x="1027669" y="924402"/>
                </a:lnTo>
                <a:lnTo>
                  <a:pt x="1012059" y="924402"/>
                </a:lnTo>
                <a:lnTo>
                  <a:pt x="984943" y="924402"/>
                </a:lnTo>
                <a:lnTo>
                  <a:pt x="929965" y="924402"/>
                </a:lnTo>
                <a:lnTo>
                  <a:pt x="899900" y="924402"/>
                </a:lnTo>
                <a:lnTo>
                  <a:pt x="857678" y="924402"/>
                </a:lnTo>
                <a:lnTo>
                  <a:pt x="819171" y="924402"/>
                </a:lnTo>
                <a:lnTo>
                  <a:pt x="729909" y="924402"/>
                </a:lnTo>
                <a:lnTo>
                  <a:pt x="691402" y="924402"/>
                </a:lnTo>
                <a:lnTo>
                  <a:pt x="687927" y="924402"/>
                </a:lnTo>
                <a:lnTo>
                  <a:pt x="560158" y="924402"/>
                </a:lnTo>
                <a:lnTo>
                  <a:pt x="432894" y="924402"/>
                </a:lnTo>
                <a:lnTo>
                  <a:pt x="305125" y="924402"/>
                </a:lnTo>
                <a:cubicBezTo>
                  <a:pt x="275541" y="924402"/>
                  <a:pt x="238373" y="903151"/>
                  <a:pt x="223202" y="877348"/>
                </a:cubicBezTo>
                <a:cubicBezTo>
                  <a:pt x="10809" y="509257"/>
                  <a:pt x="10809" y="509257"/>
                  <a:pt x="10809" y="509257"/>
                </a:cubicBezTo>
                <a:cubicBezTo>
                  <a:pt x="-3603" y="483452"/>
                  <a:pt x="-3603" y="440951"/>
                  <a:pt x="10809" y="415146"/>
                </a:cubicBezTo>
                <a:cubicBezTo>
                  <a:pt x="223202" y="47054"/>
                  <a:pt x="223202" y="47054"/>
                  <a:pt x="223202" y="47054"/>
                </a:cubicBezTo>
                <a:cubicBezTo>
                  <a:pt x="238373" y="21251"/>
                  <a:pt x="275541" y="0"/>
                  <a:pt x="305125" y="0"/>
                </a:cubicBezTo>
                <a:close/>
              </a:path>
            </a:pathLst>
          </a:custGeom>
          <a:solidFill>
            <a:srgbClr val="663A77"/>
          </a:solidFill>
          <a:ln w="19050">
            <a:gradFill flip="none" rotWithShape="1">
              <a:gsLst>
                <a:gs pos="0">
                  <a:schemeClr val="bg1">
                    <a:lumMod val="75000"/>
                  </a:schemeClr>
                </a:gs>
                <a:gs pos="100000">
                  <a:schemeClr val="bg1"/>
                </a:gs>
              </a:gsLst>
              <a:lin ang="2700000" scaled="1"/>
              <a:tileRect/>
            </a:gradFill>
          </a:ln>
          <a:effectLst>
            <a:innerShdw blurRad="63500" dist="50800" dir="135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a typeface="微软雅黑" panose="020B0503020204020204" pitchFamily="34" charset="-122"/>
            </a:endParaRPr>
          </a:p>
        </p:txBody>
      </p:sp>
      <p:grpSp>
        <p:nvGrpSpPr>
          <p:cNvPr id="140" name="组合 139"/>
          <p:cNvGrpSpPr/>
          <p:nvPr/>
        </p:nvGrpSpPr>
        <p:grpSpPr>
          <a:xfrm rot="5400000" flipH="1">
            <a:off x="4746637" y="4188046"/>
            <a:ext cx="961990" cy="1085408"/>
            <a:chOff x="8439634" y="3544648"/>
            <a:chExt cx="1611146" cy="1817848"/>
          </a:xfrm>
        </p:grpSpPr>
        <p:sp>
          <p:nvSpPr>
            <p:cNvPr id="142" name="Freeform 5"/>
            <p:cNvSpPr>
              <a:spLocks/>
            </p:cNvSpPr>
            <p:nvPr/>
          </p:nvSpPr>
          <p:spPr bwMode="auto">
            <a:xfrm rot="5400000" flipH="1">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43" name="Freeform 5"/>
            <p:cNvSpPr>
              <a:spLocks/>
            </p:cNvSpPr>
            <p:nvPr/>
          </p:nvSpPr>
          <p:spPr bwMode="auto">
            <a:xfrm rot="5400000" flipH="1">
              <a:off x="8582835" y="3866517"/>
              <a:ext cx="1324743"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663A77"/>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154" name="Freeform 987"/>
          <p:cNvSpPr>
            <a:spLocks noEditPoints="1"/>
          </p:cNvSpPr>
          <p:nvPr/>
        </p:nvSpPr>
        <p:spPr bwMode="auto">
          <a:xfrm>
            <a:off x="6821289" y="3133746"/>
            <a:ext cx="292588" cy="470642"/>
          </a:xfrm>
          <a:custGeom>
            <a:avLst/>
            <a:gdLst>
              <a:gd name="T0" fmla="*/ 133 w 205"/>
              <a:gd name="T1" fmla="*/ 170 h 331"/>
              <a:gd name="T2" fmla="*/ 148 w 205"/>
              <a:gd name="T3" fmla="*/ 126 h 331"/>
              <a:gd name="T4" fmla="*/ 148 w 205"/>
              <a:gd name="T5" fmla="*/ 110 h 331"/>
              <a:gd name="T6" fmla="*/ 48 w 205"/>
              <a:gd name="T7" fmla="*/ 118 h 331"/>
              <a:gd name="T8" fmla="*/ 71 w 205"/>
              <a:gd name="T9" fmla="*/ 126 h 331"/>
              <a:gd name="T10" fmla="*/ 39 w 205"/>
              <a:gd name="T11" fmla="*/ 224 h 331"/>
              <a:gd name="T12" fmla="*/ 44 w 205"/>
              <a:gd name="T13" fmla="*/ 331 h 331"/>
              <a:gd name="T14" fmla="*/ 205 w 205"/>
              <a:gd name="T15" fmla="*/ 298 h 331"/>
              <a:gd name="T16" fmla="*/ 161 w 205"/>
              <a:gd name="T17" fmla="*/ 315 h 331"/>
              <a:gd name="T18" fmla="*/ 16 w 205"/>
              <a:gd name="T19" fmla="*/ 298 h 331"/>
              <a:gd name="T20" fmla="*/ 87 w 205"/>
              <a:gd name="T21" fmla="*/ 170 h 331"/>
              <a:gd name="T22" fmla="*/ 117 w 205"/>
              <a:gd name="T23" fmla="*/ 126 h 331"/>
              <a:gd name="T24" fmla="*/ 153 w 205"/>
              <a:gd name="T25" fmla="*/ 234 h 331"/>
              <a:gd name="T26" fmla="*/ 161 w 205"/>
              <a:gd name="T27" fmla="*/ 315 h 331"/>
              <a:gd name="T28" fmla="*/ 121 w 205"/>
              <a:gd name="T29" fmla="*/ 262 h 331"/>
              <a:gd name="T30" fmla="*/ 101 w 205"/>
              <a:gd name="T31" fmla="*/ 258 h 331"/>
              <a:gd name="T32" fmla="*/ 63 w 205"/>
              <a:gd name="T33" fmla="*/ 263 h 331"/>
              <a:gd name="T34" fmla="*/ 48 w 205"/>
              <a:gd name="T35" fmla="*/ 259 h 331"/>
              <a:gd name="T36" fmla="*/ 24 w 205"/>
              <a:gd name="T37" fmla="*/ 298 h 331"/>
              <a:gd name="T38" fmla="*/ 161 w 205"/>
              <a:gd name="T39" fmla="*/ 307 h 331"/>
              <a:gd name="T40" fmla="*/ 167 w 205"/>
              <a:gd name="T41" fmla="*/ 266 h 331"/>
              <a:gd name="T42" fmla="*/ 165 w 205"/>
              <a:gd name="T43" fmla="*/ 264 h 331"/>
              <a:gd name="T44" fmla="*/ 144 w 205"/>
              <a:gd name="T45" fmla="*/ 248 h 331"/>
              <a:gd name="T46" fmla="*/ 124 w 205"/>
              <a:gd name="T47" fmla="*/ 23 h 331"/>
              <a:gd name="T48" fmla="*/ 124 w 205"/>
              <a:gd name="T49" fmla="*/ 0 h 331"/>
              <a:gd name="T50" fmla="*/ 124 w 205"/>
              <a:gd name="T51" fmla="*/ 23 h 331"/>
              <a:gd name="T52" fmla="*/ 91 w 205"/>
              <a:gd name="T53" fmla="*/ 49 h 331"/>
              <a:gd name="T54" fmla="*/ 74 w 205"/>
              <a:gd name="T55" fmla="*/ 32 h 331"/>
              <a:gd name="T56" fmla="*/ 58 w 205"/>
              <a:gd name="T57" fmla="*/ 49 h 331"/>
              <a:gd name="T58" fmla="*/ 68 w 205"/>
              <a:gd name="T59" fmla="*/ 43 h 331"/>
              <a:gd name="T60" fmla="*/ 80 w 205"/>
              <a:gd name="T61" fmla="*/ 43 h 331"/>
              <a:gd name="T62" fmla="*/ 74 w 205"/>
              <a:gd name="T63" fmla="*/ 57 h 331"/>
              <a:gd name="T64" fmla="*/ 68 w 205"/>
              <a:gd name="T65" fmla="*/ 43 h 331"/>
              <a:gd name="T66" fmla="*/ 92 w 205"/>
              <a:gd name="T67" fmla="*/ 102 h 331"/>
              <a:gd name="T68" fmla="*/ 98 w 205"/>
              <a:gd name="T69" fmla="*/ 82 h 331"/>
              <a:gd name="T70" fmla="*/ 129 w 205"/>
              <a:gd name="T71" fmla="*/ 82 h 331"/>
              <a:gd name="T72" fmla="*/ 134 w 205"/>
              <a:gd name="T73" fmla="*/ 102 h 331"/>
              <a:gd name="T74" fmla="*/ 143 w 205"/>
              <a:gd name="T75" fmla="*/ 97 h 331"/>
              <a:gd name="T76" fmla="*/ 113 w 205"/>
              <a:gd name="T77" fmla="*/ 68 h 331"/>
              <a:gd name="T78" fmla="*/ 84 w 205"/>
              <a:gd name="T79" fmla="*/ 9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5" h="331">
                <a:moveTo>
                  <a:pt x="165" y="224"/>
                </a:moveTo>
                <a:cubicBezTo>
                  <a:pt x="150" y="204"/>
                  <a:pt x="133" y="184"/>
                  <a:pt x="133" y="170"/>
                </a:cubicBezTo>
                <a:cubicBezTo>
                  <a:pt x="133" y="126"/>
                  <a:pt x="133" y="126"/>
                  <a:pt x="133" y="126"/>
                </a:cubicBezTo>
                <a:cubicBezTo>
                  <a:pt x="148" y="126"/>
                  <a:pt x="148" y="126"/>
                  <a:pt x="148" y="126"/>
                </a:cubicBezTo>
                <a:cubicBezTo>
                  <a:pt x="153" y="126"/>
                  <a:pt x="156" y="122"/>
                  <a:pt x="156" y="118"/>
                </a:cubicBezTo>
                <a:cubicBezTo>
                  <a:pt x="156" y="113"/>
                  <a:pt x="153" y="110"/>
                  <a:pt x="148" y="110"/>
                </a:cubicBezTo>
                <a:cubicBezTo>
                  <a:pt x="56" y="110"/>
                  <a:pt x="56" y="110"/>
                  <a:pt x="56" y="110"/>
                </a:cubicBezTo>
                <a:cubicBezTo>
                  <a:pt x="52" y="110"/>
                  <a:pt x="48" y="113"/>
                  <a:pt x="48" y="118"/>
                </a:cubicBezTo>
                <a:cubicBezTo>
                  <a:pt x="48" y="122"/>
                  <a:pt x="52" y="126"/>
                  <a:pt x="56" y="126"/>
                </a:cubicBezTo>
                <a:cubicBezTo>
                  <a:pt x="71" y="126"/>
                  <a:pt x="71" y="126"/>
                  <a:pt x="71" y="126"/>
                </a:cubicBezTo>
                <a:cubicBezTo>
                  <a:pt x="71" y="170"/>
                  <a:pt x="71" y="170"/>
                  <a:pt x="71" y="170"/>
                </a:cubicBezTo>
                <a:cubicBezTo>
                  <a:pt x="71" y="184"/>
                  <a:pt x="55" y="204"/>
                  <a:pt x="39" y="224"/>
                </a:cubicBezTo>
                <a:cubicBezTo>
                  <a:pt x="20" y="249"/>
                  <a:pt x="0" y="274"/>
                  <a:pt x="0" y="298"/>
                </a:cubicBezTo>
                <a:cubicBezTo>
                  <a:pt x="0" y="318"/>
                  <a:pt x="16" y="331"/>
                  <a:pt x="44" y="331"/>
                </a:cubicBezTo>
                <a:cubicBezTo>
                  <a:pt x="161" y="331"/>
                  <a:pt x="161" y="331"/>
                  <a:pt x="161" y="331"/>
                </a:cubicBezTo>
                <a:cubicBezTo>
                  <a:pt x="188" y="331"/>
                  <a:pt x="205" y="318"/>
                  <a:pt x="205" y="298"/>
                </a:cubicBezTo>
                <a:cubicBezTo>
                  <a:pt x="205" y="274"/>
                  <a:pt x="185" y="249"/>
                  <a:pt x="165" y="224"/>
                </a:cubicBezTo>
                <a:close/>
                <a:moveTo>
                  <a:pt x="161" y="315"/>
                </a:moveTo>
                <a:cubicBezTo>
                  <a:pt x="44" y="315"/>
                  <a:pt x="44" y="315"/>
                  <a:pt x="44" y="315"/>
                </a:cubicBezTo>
                <a:cubicBezTo>
                  <a:pt x="33" y="315"/>
                  <a:pt x="16" y="313"/>
                  <a:pt x="16" y="298"/>
                </a:cubicBezTo>
                <a:cubicBezTo>
                  <a:pt x="16" y="280"/>
                  <a:pt x="34" y="257"/>
                  <a:pt x="52" y="234"/>
                </a:cubicBezTo>
                <a:cubicBezTo>
                  <a:pt x="70" y="211"/>
                  <a:pt x="87" y="189"/>
                  <a:pt x="87" y="170"/>
                </a:cubicBezTo>
                <a:cubicBezTo>
                  <a:pt x="87" y="126"/>
                  <a:pt x="87" y="126"/>
                  <a:pt x="87" y="126"/>
                </a:cubicBezTo>
                <a:cubicBezTo>
                  <a:pt x="117" y="126"/>
                  <a:pt x="117" y="126"/>
                  <a:pt x="117" y="126"/>
                </a:cubicBezTo>
                <a:cubicBezTo>
                  <a:pt x="117" y="170"/>
                  <a:pt x="117" y="170"/>
                  <a:pt x="117" y="170"/>
                </a:cubicBezTo>
                <a:cubicBezTo>
                  <a:pt x="117" y="189"/>
                  <a:pt x="135" y="211"/>
                  <a:pt x="153" y="234"/>
                </a:cubicBezTo>
                <a:cubicBezTo>
                  <a:pt x="171" y="257"/>
                  <a:pt x="189" y="280"/>
                  <a:pt x="189" y="298"/>
                </a:cubicBezTo>
                <a:cubicBezTo>
                  <a:pt x="189" y="313"/>
                  <a:pt x="171" y="315"/>
                  <a:pt x="161" y="315"/>
                </a:cubicBezTo>
                <a:close/>
                <a:moveTo>
                  <a:pt x="122" y="263"/>
                </a:moveTo>
                <a:cubicBezTo>
                  <a:pt x="122" y="263"/>
                  <a:pt x="121" y="263"/>
                  <a:pt x="121" y="262"/>
                </a:cubicBezTo>
                <a:cubicBezTo>
                  <a:pt x="118" y="258"/>
                  <a:pt x="114" y="256"/>
                  <a:pt x="109" y="256"/>
                </a:cubicBezTo>
                <a:cubicBezTo>
                  <a:pt x="106" y="256"/>
                  <a:pt x="103" y="257"/>
                  <a:pt x="101" y="258"/>
                </a:cubicBezTo>
                <a:cubicBezTo>
                  <a:pt x="99" y="250"/>
                  <a:pt x="91" y="244"/>
                  <a:pt x="82" y="244"/>
                </a:cubicBezTo>
                <a:cubicBezTo>
                  <a:pt x="72" y="244"/>
                  <a:pt x="63" y="252"/>
                  <a:pt x="63" y="263"/>
                </a:cubicBezTo>
                <a:cubicBezTo>
                  <a:pt x="63" y="264"/>
                  <a:pt x="63" y="264"/>
                  <a:pt x="63" y="265"/>
                </a:cubicBezTo>
                <a:cubicBezTo>
                  <a:pt x="59" y="261"/>
                  <a:pt x="54" y="259"/>
                  <a:pt x="48" y="259"/>
                </a:cubicBezTo>
                <a:cubicBezTo>
                  <a:pt x="46" y="259"/>
                  <a:pt x="44" y="260"/>
                  <a:pt x="42" y="260"/>
                </a:cubicBezTo>
                <a:cubicBezTo>
                  <a:pt x="32" y="274"/>
                  <a:pt x="24" y="288"/>
                  <a:pt x="24" y="298"/>
                </a:cubicBezTo>
                <a:cubicBezTo>
                  <a:pt x="24" y="306"/>
                  <a:pt x="34" y="307"/>
                  <a:pt x="44" y="307"/>
                </a:cubicBezTo>
                <a:cubicBezTo>
                  <a:pt x="161" y="307"/>
                  <a:pt x="161" y="307"/>
                  <a:pt x="161" y="307"/>
                </a:cubicBezTo>
                <a:cubicBezTo>
                  <a:pt x="170" y="307"/>
                  <a:pt x="181" y="306"/>
                  <a:pt x="181" y="298"/>
                </a:cubicBezTo>
                <a:cubicBezTo>
                  <a:pt x="181" y="289"/>
                  <a:pt x="175" y="278"/>
                  <a:pt x="167" y="266"/>
                </a:cubicBezTo>
                <a:cubicBezTo>
                  <a:pt x="167" y="266"/>
                  <a:pt x="166" y="266"/>
                  <a:pt x="166" y="266"/>
                </a:cubicBezTo>
                <a:cubicBezTo>
                  <a:pt x="166" y="265"/>
                  <a:pt x="166" y="265"/>
                  <a:pt x="165" y="264"/>
                </a:cubicBezTo>
                <a:cubicBezTo>
                  <a:pt x="163" y="260"/>
                  <a:pt x="160" y="256"/>
                  <a:pt x="156" y="252"/>
                </a:cubicBezTo>
                <a:cubicBezTo>
                  <a:pt x="153" y="249"/>
                  <a:pt x="148" y="248"/>
                  <a:pt x="144" y="248"/>
                </a:cubicBezTo>
                <a:cubicBezTo>
                  <a:pt x="134" y="248"/>
                  <a:pt x="125" y="254"/>
                  <a:pt x="122" y="263"/>
                </a:cubicBezTo>
                <a:close/>
                <a:moveTo>
                  <a:pt x="124" y="23"/>
                </a:moveTo>
                <a:cubicBezTo>
                  <a:pt x="130" y="23"/>
                  <a:pt x="135" y="18"/>
                  <a:pt x="135" y="11"/>
                </a:cubicBezTo>
                <a:cubicBezTo>
                  <a:pt x="135" y="5"/>
                  <a:pt x="130" y="0"/>
                  <a:pt x="124" y="0"/>
                </a:cubicBezTo>
                <a:cubicBezTo>
                  <a:pt x="118" y="0"/>
                  <a:pt x="112" y="5"/>
                  <a:pt x="112" y="11"/>
                </a:cubicBezTo>
                <a:cubicBezTo>
                  <a:pt x="112" y="18"/>
                  <a:pt x="118" y="23"/>
                  <a:pt x="124" y="23"/>
                </a:cubicBezTo>
                <a:close/>
                <a:moveTo>
                  <a:pt x="74" y="65"/>
                </a:moveTo>
                <a:cubicBezTo>
                  <a:pt x="83" y="65"/>
                  <a:pt x="91" y="58"/>
                  <a:pt x="91" y="49"/>
                </a:cubicBezTo>
                <a:cubicBezTo>
                  <a:pt x="91" y="45"/>
                  <a:pt x="89" y="40"/>
                  <a:pt x="86" y="37"/>
                </a:cubicBezTo>
                <a:cubicBezTo>
                  <a:pt x="83" y="34"/>
                  <a:pt x="79" y="32"/>
                  <a:pt x="74" y="32"/>
                </a:cubicBezTo>
                <a:cubicBezTo>
                  <a:pt x="70" y="32"/>
                  <a:pt x="66" y="34"/>
                  <a:pt x="62" y="37"/>
                </a:cubicBezTo>
                <a:cubicBezTo>
                  <a:pt x="59" y="40"/>
                  <a:pt x="58" y="45"/>
                  <a:pt x="58" y="49"/>
                </a:cubicBezTo>
                <a:cubicBezTo>
                  <a:pt x="58" y="58"/>
                  <a:pt x="65" y="65"/>
                  <a:pt x="74" y="65"/>
                </a:cubicBezTo>
                <a:close/>
                <a:moveTo>
                  <a:pt x="68" y="43"/>
                </a:moveTo>
                <a:cubicBezTo>
                  <a:pt x="70" y="41"/>
                  <a:pt x="72" y="40"/>
                  <a:pt x="74" y="40"/>
                </a:cubicBezTo>
                <a:cubicBezTo>
                  <a:pt x="76" y="40"/>
                  <a:pt x="79" y="41"/>
                  <a:pt x="80" y="43"/>
                </a:cubicBezTo>
                <a:cubicBezTo>
                  <a:pt x="82" y="45"/>
                  <a:pt x="83" y="47"/>
                  <a:pt x="83" y="49"/>
                </a:cubicBezTo>
                <a:cubicBezTo>
                  <a:pt x="83" y="54"/>
                  <a:pt x="79" y="57"/>
                  <a:pt x="74" y="57"/>
                </a:cubicBezTo>
                <a:cubicBezTo>
                  <a:pt x="69" y="57"/>
                  <a:pt x="66" y="54"/>
                  <a:pt x="66" y="49"/>
                </a:cubicBezTo>
                <a:cubicBezTo>
                  <a:pt x="66" y="47"/>
                  <a:pt x="66" y="45"/>
                  <a:pt x="68" y="43"/>
                </a:cubicBezTo>
                <a:close/>
                <a:moveTo>
                  <a:pt x="84" y="102"/>
                </a:moveTo>
                <a:cubicBezTo>
                  <a:pt x="92" y="102"/>
                  <a:pt x="92" y="102"/>
                  <a:pt x="92" y="102"/>
                </a:cubicBezTo>
                <a:cubicBezTo>
                  <a:pt x="92" y="100"/>
                  <a:pt x="92" y="99"/>
                  <a:pt x="92" y="97"/>
                </a:cubicBezTo>
                <a:cubicBezTo>
                  <a:pt x="92" y="92"/>
                  <a:pt x="94" y="86"/>
                  <a:pt x="98" y="82"/>
                </a:cubicBezTo>
                <a:cubicBezTo>
                  <a:pt x="102" y="78"/>
                  <a:pt x="108" y="76"/>
                  <a:pt x="113" y="76"/>
                </a:cubicBezTo>
                <a:cubicBezTo>
                  <a:pt x="119" y="76"/>
                  <a:pt x="124" y="78"/>
                  <a:pt x="129" y="82"/>
                </a:cubicBezTo>
                <a:cubicBezTo>
                  <a:pt x="133" y="86"/>
                  <a:pt x="135" y="92"/>
                  <a:pt x="135" y="97"/>
                </a:cubicBezTo>
                <a:cubicBezTo>
                  <a:pt x="135" y="99"/>
                  <a:pt x="135" y="100"/>
                  <a:pt x="134" y="102"/>
                </a:cubicBezTo>
                <a:cubicBezTo>
                  <a:pt x="142" y="102"/>
                  <a:pt x="142" y="102"/>
                  <a:pt x="142" y="102"/>
                </a:cubicBezTo>
                <a:cubicBezTo>
                  <a:pt x="143" y="100"/>
                  <a:pt x="143" y="99"/>
                  <a:pt x="143" y="97"/>
                </a:cubicBezTo>
                <a:cubicBezTo>
                  <a:pt x="143" y="89"/>
                  <a:pt x="140" y="82"/>
                  <a:pt x="134" y="76"/>
                </a:cubicBezTo>
                <a:cubicBezTo>
                  <a:pt x="129" y="71"/>
                  <a:pt x="121" y="68"/>
                  <a:pt x="113" y="68"/>
                </a:cubicBezTo>
                <a:cubicBezTo>
                  <a:pt x="105" y="68"/>
                  <a:pt x="98" y="71"/>
                  <a:pt x="92" y="76"/>
                </a:cubicBezTo>
                <a:cubicBezTo>
                  <a:pt x="87" y="82"/>
                  <a:pt x="84" y="89"/>
                  <a:pt x="84" y="97"/>
                </a:cubicBezTo>
                <a:cubicBezTo>
                  <a:pt x="84" y="99"/>
                  <a:pt x="84" y="100"/>
                  <a:pt x="84" y="102"/>
                </a:cubicBezTo>
                <a:close/>
              </a:path>
            </a:pathLst>
          </a:custGeom>
          <a:solidFill>
            <a:schemeClr val="bg1"/>
          </a:solidFill>
          <a:ln>
            <a:no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55" name="Freeform 975"/>
          <p:cNvSpPr>
            <a:spLocks noEditPoints="1"/>
          </p:cNvSpPr>
          <p:nvPr/>
        </p:nvSpPr>
        <p:spPr bwMode="auto">
          <a:xfrm>
            <a:off x="5064657" y="3205985"/>
            <a:ext cx="299465" cy="369828"/>
          </a:xfrm>
          <a:custGeom>
            <a:avLst/>
            <a:gdLst>
              <a:gd name="T0" fmla="*/ 120 w 349"/>
              <a:gd name="T1" fmla="*/ 0 h 431"/>
              <a:gd name="T2" fmla="*/ 117 w 349"/>
              <a:gd name="T3" fmla="*/ 3 h 431"/>
              <a:gd name="T4" fmla="*/ 2 w 349"/>
              <a:gd name="T5" fmla="*/ 117 h 431"/>
              <a:gd name="T6" fmla="*/ 0 w 349"/>
              <a:gd name="T7" fmla="*/ 120 h 431"/>
              <a:gd name="T8" fmla="*/ 0 w 349"/>
              <a:gd name="T9" fmla="*/ 431 h 431"/>
              <a:gd name="T10" fmla="*/ 349 w 349"/>
              <a:gd name="T11" fmla="*/ 431 h 431"/>
              <a:gd name="T12" fmla="*/ 349 w 349"/>
              <a:gd name="T13" fmla="*/ 0 h 431"/>
              <a:gd name="T14" fmla="*/ 120 w 349"/>
              <a:gd name="T15" fmla="*/ 0 h 431"/>
              <a:gd name="T16" fmla="*/ 114 w 349"/>
              <a:gd name="T17" fmla="*/ 37 h 431"/>
              <a:gd name="T18" fmla="*/ 114 w 349"/>
              <a:gd name="T19" fmla="*/ 114 h 431"/>
              <a:gd name="T20" fmla="*/ 37 w 349"/>
              <a:gd name="T21" fmla="*/ 114 h 431"/>
              <a:gd name="T22" fmla="*/ 114 w 349"/>
              <a:gd name="T23" fmla="*/ 37 h 431"/>
              <a:gd name="T24" fmla="*/ 328 w 349"/>
              <a:gd name="T25" fmla="*/ 410 h 431"/>
              <a:gd name="T26" fmla="*/ 20 w 349"/>
              <a:gd name="T27" fmla="*/ 410 h 431"/>
              <a:gd name="T28" fmla="*/ 20 w 349"/>
              <a:gd name="T29" fmla="*/ 136 h 431"/>
              <a:gd name="T30" fmla="*/ 135 w 349"/>
              <a:gd name="T31" fmla="*/ 136 h 431"/>
              <a:gd name="T32" fmla="*/ 135 w 349"/>
              <a:gd name="T33" fmla="*/ 22 h 431"/>
              <a:gd name="T34" fmla="*/ 328 w 349"/>
              <a:gd name="T35" fmla="*/ 22 h 431"/>
              <a:gd name="T36" fmla="*/ 328 w 349"/>
              <a:gd name="T37" fmla="*/ 410 h 431"/>
              <a:gd name="T38" fmla="*/ 75 w 349"/>
              <a:gd name="T39" fmla="*/ 317 h 431"/>
              <a:gd name="T40" fmla="*/ 145 w 349"/>
              <a:gd name="T41" fmla="*/ 249 h 431"/>
              <a:gd name="T42" fmla="*/ 187 w 349"/>
              <a:gd name="T43" fmla="*/ 290 h 431"/>
              <a:gd name="T44" fmla="*/ 300 w 349"/>
              <a:gd name="T45" fmla="*/ 178 h 431"/>
              <a:gd name="T46" fmla="*/ 285 w 349"/>
              <a:gd name="T47" fmla="*/ 163 h 431"/>
              <a:gd name="T48" fmla="*/ 187 w 349"/>
              <a:gd name="T49" fmla="*/ 259 h 431"/>
              <a:gd name="T50" fmla="*/ 152 w 349"/>
              <a:gd name="T51" fmla="*/ 225 h 431"/>
              <a:gd name="T52" fmla="*/ 145 w 349"/>
              <a:gd name="T53" fmla="*/ 218 h 431"/>
              <a:gd name="T54" fmla="*/ 138 w 349"/>
              <a:gd name="T55" fmla="*/ 225 h 431"/>
              <a:gd name="T56" fmla="*/ 60 w 349"/>
              <a:gd name="T57" fmla="*/ 302 h 431"/>
              <a:gd name="T58" fmla="*/ 75 w 349"/>
              <a:gd name="T59" fmla="*/ 317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9" h="431">
                <a:moveTo>
                  <a:pt x="120" y="0"/>
                </a:moveTo>
                <a:lnTo>
                  <a:pt x="117" y="3"/>
                </a:lnTo>
                <a:lnTo>
                  <a:pt x="2" y="117"/>
                </a:lnTo>
                <a:lnTo>
                  <a:pt x="0" y="120"/>
                </a:lnTo>
                <a:lnTo>
                  <a:pt x="0" y="431"/>
                </a:lnTo>
                <a:lnTo>
                  <a:pt x="349" y="431"/>
                </a:lnTo>
                <a:lnTo>
                  <a:pt x="349" y="0"/>
                </a:lnTo>
                <a:lnTo>
                  <a:pt x="120" y="0"/>
                </a:lnTo>
                <a:close/>
                <a:moveTo>
                  <a:pt x="114" y="37"/>
                </a:moveTo>
                <a:lnTo>
                  <a:pt x="114" y="114"/>
                </a:lnTo>
                <a:lnTo>
                  <a:pt x="37" y="114"/>
                </a:lnTo>
                <a:lnTo>
                  <a:pt x="114" y="37"/>
                </a:lnTo>
                <a:close/>
                <a:moveTo>
                  <a:pt x="328" y="410"/>
                </a:moveTo>
                <a:lnTo>
                  <a:pt x="20" y="410"/>
                </a:lnTo>
                <a:lnTo>
                  <a:pt x="20" y="136"/>
                </a:lnTo>
                <a:lnTo>
                  <a:pt x="135" y="136"/>
                </a:lnTo>
                <a:lnTo>
                  <a:pt x="135" y="22"/>
                </a:lnTo>
                <a:lnTo>
                  <a:pt x="328" y="22"/>
                </a:lnTo>
                <a:lnTo>
                  <a:pt x="328" y="410"/>
                </a:lnTo>
                <a:close/>
                <a:moveTo>
                  <a:pt x="75" y="317"/>
                </a:moveTo>
                <a:lnTo>
                  <a:pt x="145" y="249"/>
                </a:lnTo>
                <a:lnTo>
                  <a:pt x="187" y="290"/>
                </a:lnTo>
                <a:lnTo>
                  <a:pt x="300" y="178"/>
                </a:lnTo>
                <a:lnTo>
                  <a:pt x="285" y="163"/>
                </a:lnTo>
                <a:lnTo>
                  <a:pt x="187" y="259"/>
                </a:lnTo>
                <a:lnTo>
                  <a:pt x="152" y="225"/>
                </a:lnTo>
                <a:lnTo>
                  <a:pt x="145" y="218"/>
                </a:lnTo>
                <a:lnTo>
                  <a:pt x="138" y="225"/>
                </a:lnTo>
                <a:lnTo>
                  <a:pt x="60" y="302"/>
                </a:lnTo>
                <a:lnTo>
                  <a:pt x="75" y="317"/>
                </a:lnTo>
                <a:close/>
              </a:path>
            </a:pathLst>
          </a:custGeom>
          <a:solidFill>
            <a:schemeClr val="bg1"/>
          </a:solidFill>
          <a:ln>
            <a:no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56" name="Freeform 979"/>
          <p:cNvSpPr>
            <a:spLocks noEditPoints="1"/>
          </p:cNvSpPr>
          <p:nvPr/>
        </p:nvSpPr>
        <p:spPr bwMode="auto">
          <a:xfrm>
            <a:off x="6749322" y="4542296"/>
            <a:ext cx="425953" cy="380908"/>
          </a:xfrm>
          <a:custGeom>
            <a:avLst/>
            <a:gdLst>
              <a:gd name="T0" fmla="*/ 242 w 364"/>
              <a:gd name="T1" fmla="*/ 177 h 326"/>
              <a:gd name="T2" fmla="*/ 202 w 364"/>
              <a:gd name="T3" fmla="*/ 142 h 326"/>
              <a:gd name="T4" fmla="*/ 188 w 364"/>
              <a:gd name="T5" fmla="*/ 100 h 326"/>
              <a:gd name="T6" fmla="*/ 135 w 364"/>
              <a:gd name="T7" fmla="*/ 104 h 326"/>
              <a:gd name="T8" fmla="*/ 95 w 364"/>
              <a:gd name="T9" fmla="*/ 84 h 326"/>
              <a:gd name="T10" fmla="*/ 60 w 364"/>
              <a:gd name="T11" fmla="*/ 124 h 326"/>
              <a:gd name="T12" fmla="*/ 18 w 364"/>
              <a:gd name="T13" fmla="*/ 138 h 326"/>
              <a:gd name="T14" fmla="*/ 22 w 364"/>
              <a:gd name="T15" fmla="*/ 191 h 326"/>
              <a:gd name="T16" fmla="*/ 2 w 364"/>
              <a:gd name="T17" fmla="*/ 231 h 326"/>
              <a:gd name="T18" fmla="*/ 42 w 364"/>
              <a:gd name="T19" fmla="*/ 266 h 326"/>
              <a:gd name="T20" fmla="*/ 56 w 364"/>
              <a:gd name="T21" fmla="*/ 308 h 326"/>
              <a:gd name="T22" fmla="*/ 109 w 364"/>
              <a:gd name="T23" fmla="*/ 304 h 326"/>
              <a:gd name="T24" fmla="*/ 149 w 364"/>
              <a:gd name="T25" fmla="*/ 324 h 326"/>
              <a:gd name="T26" fmla="*/ 184 w 364"/>
              <a:gd name="T27" fmla="*/ 283 h 326"/>
              <a:gd name="T28" fmla="*/ 226 w 364"/>
              <a:gd name="T29" fmla="*/ 270 h 326"/>
              <a:gd name="T30" fmla="*/ 222 w 364"/>
              <a:gd name="T31" fmla="*/ 216 h 326"/>
              <a:gd name="T32" fmla="*/ 127 w 364"/>
              <a:gd name="T33" fmla="*/ 280 h 326"/>
              <a:gd name="T34" fmla="*/ 117 w 364"/>
              <a:gd name="T35" fmla="*/ 127 h 326"/>
              <a:gd name="T36" fmla="*/ 127 w 364"/>
              <a:gd name="T37" fmla="*/ 280 h 326"/>
              <a:gd name="T38" fmla="*/ 364 w 364"/>
              <a:gd name="T39" fmla="*/ 90 h 326"/>
              <a:gd name="T40" fmla="*/ 348 w 364"/>
              <a:gd name="T41" fmla="*/ 66 h 326"/>
              <a:gd name="T42" fmla="*/ 345 w 364"/>
              <a:gd name="T43" fmla="*/ 29 h 326"/>
              <a:gd name="T44" fmla="*/ 316 w 364"/>
              <a:gd name="T45" fmla="*/ 24 h 326"/>
              <a:gd name="T46" fmla="*/ 289 w 364"/>
              <a:gd name="T47" fmla="*/ 0 h 326"/>
              <a:gd name="T48" fmla="*/ 264 w 364"/>
              <a:gd name="T49" fmla="*/ 16 h 326"/>
              <a:gd name="T50" fmla="*/ 228 w 364"/>
              <a:gd name="T51" fmla="*/ 19 h 326"/>
              <a:gd name="T52" fmla="*/ 222 w 364"/>
              <a:gd name="T53" fmla="*/ 48 h 326"/>
              <a:gd name="T54" fmla="*/ 198 w 364"/>
              <a:gd name="T55" fmla="*/ 75 h 326"/>
              <a:gd name="T56" fmla="*/ 215 w 364"/>
              <a:gd name="T57" fmla="*/ 100 h 326"/>
              <a:gd name="T58" fmla="*/ 217 w 364"/>
              <a:gd name="T59" fmla="*/ 136 h 326"/>
              <a:gd name="T60" fmla="*/ 247 w 364"/>
              <a:gd name="T61" fmla="*/ 142 h 326"/>
              <a:gd name="T62" fmla="*/ 274 w 364"/>
              <a:gd name="T63" fmla="*/ 166 h 326"/>
              <a:gd name="T64" fmla="*/ 299 w 364"/>
              <a:gd name="T65" fmla="*/ 149 h 326"/>
              <a:gd name="T66" fmla="*/ 335 w 364"/>
              <a:gd name="T67" fmla="*/ 147 h 326"/>
              <a:gd name="T68" fmla="*/ 340 w 364"/>
              <a:gd name="T69" fmla="*/ 117 h 326"/>
              <a:gd name="T70" fmla="*/ 285 w 364"/>
              <a:gd name="T71" fmla="*/ 135 h 326"/>
              <a:gd name="T72" fmla="*/ 278 w 364"/>
              <a:gd name="T73" fmla="*/ 31 h 326"/>
              <a:gd name="T74" fmla="*/ 285 w 364"/>
              <a:gd name="T75" fmla="*/ 13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4" h="326">
                <a:moveTo>
                  <a:pt x="244" y="215"/>
                </a:moveTo>
                <a:cubicBezTo>
                  <a:pt x="242" y="177"/>
                  <a:pt x="242" y="177"/>
                  <a:pt x="242" y="177"/>
                </a:cubicBezTo>
                <a:cubicBezTo>
                  <a:pt x="219" y="179"/>
                  <a:pt x="219" y="179"/>
                  <a:pt x="219" y="179"/>
                </a:cubicBezTo>
                <a:cubicBezTo>
                  <a:pt x="216" y="165"/>
                  <a:pt x="210" y="153"/>
                  <a:pt x="202" y="142"/>
                </a:cubicBezTo>
                <a:cubicBezTo>
                  <a:pt x="216" y="125"/>
                  <a:pt x="216" y="125"/>
                  <a:pt x="216" y="125"/>
                </a:cubicBezTo>
                <a:cubicBezTo>
                  <a:pt x="188" y="100"/>
                  <a:pt x="188" y="100"/>
                  <a:pt x="188" y="100"/>
                </a:cubicBezTo>
                <a:cubicBezTo>
                  <a:pt x="173" y="117"/>
                  <a:pt x="173" y="117"/>
                  <a:pt x="173" y="117"/>
                </a:cubicBezTo>
                <a:cubicBezTo>
                  <a:pt x="161" y="110"/>
                  <a:pt x="148" y="106"/>
                  <a:pt x="135" y="104"/>
                </a:cubicBezTo>
                <a:cubicBezTo>
                  <a:pt x="133" y="81"/>
                  <a:pt x="133" y="81"/>
                  <a:pt x="133" y="81"/>
                </a:cubicBezTo>
                <a:cubicBezTo>
                  <a:pt x="95" y="84"/>
                  <a:pt x="95" y="84"/>
                  <a:pt x="95" y="84"/>
                </a:cubicBezTo>
                <a:cubicBezTo>
                  <a:pt x="97" y="106"/>
                  <a:pt x="97" y="106"/>
                  <a:pt x="97" y="106"/>
                </a:cubicBezTo>
                <a:cubicBezTo>
                  <a:pt x="83" y="110"/>
                  <a:pt x="71" y="116"/>
                  <a:pt x="60" y="124"/>
                </a:cubicBezTo>
                <a:cubicBezTo>
                  <a:pt x="43" y="109"/>
                  <a:pt x="43" y="109"/>
                  <a:pt x="43" y="109"/>
                </a:cubicBezTo>
                <a:cubicBezTo>
                  <a:pt x="18" y="138"/>
                  <a:pt x="18" y="138"/>
                  <a:pt x="18" y="138"/>
                </a:cubicBezTo>
                <a:cubicBezTo>
                  <a:pt x="35" y="153"/>
                  <a:pt x="35" y="153"/>
                  <a:pt x="35" y="153"/>
                </a:cubicBezTo>
                <a:cubicBezTo>
                  <a:pt x="28" y="164"/>
                  <a:pt x="24" y="177"/>
                  <a:pt x="22" y="191"/>
                </a:cubicBezTo>
                <a:cubicBezTo>
                  <a:pt x="0" y="193"/>
                  <a:pt x="0" y="193"/>
                  <a:pt x="0" y="193"/>
                </a:cubicBezTo>
                <a:cubicBezTo>
                  <a:pt x="2" y="231"/>
                  <a:pt x="2" y="231"/>
                  <a:pt x="2" y="231"/>
                </a:cubicBezTo>
                <a:cubicBezTo>
                  <a:pt x="25" y="229"/>
                  <a:pt x="25" y="229"/>
                  <a:pt x="25" y="229"/>
                </a:cubicBezTo>
                <a:cubicBezTo>
                  <a:pt x="28" y="243"/>
                  <a:pt x="34" y="255"/>
                  <a:pt x="42" y="266"/>
                </a:cubicBezTo>
                <a:cubicBezTo>
                  <a:pt x="28" y="282"/>
                  <a:pt x="28" y="282"/>
                  <a:pt x="28" y="282"/>
                </a:cubicBezTo>
                <a:cubicBezTo>
                  <a:pt x="56" y="308"/>
                  <a:pt x="56" y="308"/>
                  <a:pt x="56" y="308"/>
                </a:cubicBezTo>
                <a:cubicBezTo>
                  <a:pt x="71" y="291"/>
                  <a:pt x="71" y="291"/>
                  <a:pt x="71" y="291"/>
                </a:cubicBezTo>
                <a:cubicBezTo>
                  <a:pt x="83" y="297"/>
                  <a:pt x="96" y="302"/>
                  <a:pt x="109" y="304"/>
                </a:cubicBezTo>
                <a:cubicBezTo>
                  <a:pt x="111" y="326"/>
                  <a:pt x="111" y="326"/>
                  <a:pt x="111" y="326"/>
                </a:cubicBezTo>
                <a:cubicBezTo>
                  <a:pt x="149" y="324"/>
                  <a:pt x="149" y="324"/>
                  <a:pt x="149" y="324"/>
                </a:cubicBezTo>
                <a:cubicBezTo>
                  <a:pt x="147" y="301"/>
                  <a:pt x="147" y="301"/>
                  <a:pt x="147" y="301"/>
                </a:cubicBezTo>
                <a:cubicBezTo>
                  <a:pt x="161" y="298"/>
                  <a:pt x="173" y="292"/>
                  <a:pt x="184" y="283"/>
                </a:cubicBezTo>
                <a:cubicBezTo>
                  <a:pt x="201" y="298"/>
                  <a:pt x="201" y="298"/>
                  <a:pt x="201" y="298"/>
                </a:cubicBezTo>
                <a:cubicBezTo>
                  <a:pt x="226" y="270"/>
                  <a:pt x="226" y="270"/>
                  <a:pt x="226" y="270"/>
                </a:cubicBezTo>
                <a:cubicBezTo>
                  <a:pt x="209" y="255"/>
                  <a:pt x="209" y="255"/>
                  <a:pt x="209" y="255"/>
                </a:cubicBezTo>
                <a:cubicBezTo>
                  <a:pt x="216" y="243"/>
                  <a:pt x="220" y="230"/>
                  <a:pt x="222" y="216"/>
                </a:cubicBezTo>
                <a:lnTo>
                  <a:pt x="244" y="215"/>
                </a:lnTo>
                <a:close/>
                <a:moveTo>
                  <a:pt x="127" y="280"/>
                </a:moveTo>
                <a:cubicBezTo>
                  <a:pt x="85" y="283"/>
                  <a:pt x="48" y="251"/>
                  <a:pt x="45" y="209"/>
                </a:cubicBezTo>
                <a:cubicBezTo>
                  <a:pt x="43" y="167"/>
                  <a:pt x="75" y="130"/>
                  <a:pt x="117" y="127"/>
                </a:cubicBezTo>
                <a:cubicBezTo>
                  <a:pt x="159" y="124"/>
                  <a:pt x="196" y="157"/>
                  <a:pt x="199" y="199"/>
                </a:cubicBezTo>
                <a:cubicBezTo>
                  <a:pt x="201" y="241"/>
                  <a:pt x="169" y="278"/>
                  <a:pt x="127" y="280"/>
                </a:cubicBezTo>
                <a:close/>
                <a:moveTo>
                  <a:pt x="349" y="91"/>
                </a:moveTo>
                <a:cubicBezTo>
                  <a:pt x="364" y="90"/>
                  <a:pt x="364" y="90"/>
                  <a:pt x="364" y="90"/>
                </a:cubicBezTo>
                <a:cubicBezTo>
                  <a:pt x="363" y="65"/>
                  <a:pt x="363" y="65"/>
                  <a:pt x="363" y="65"/>
                </a:cubicBezTo>
                <a:cubicBezTo>
                  <a:pt x="348" y="66"/>
                  <a:pt x="348" y="66"/>
                  <a:pt x="348" y="66"/>
                </a:cubicBezTo>
                <a:cubicBezTo>
                  <a:pt x="345" y="56"/>
                  <a:pt x="341" y="48"/>
                  <a:pt x="335" y="41"/>
                </a:cubicBezTo>
                <a:cubicBezTo>
                  <a:pt x="345" y="29"/>
                  <a:pt x="345" y="29"/>
                  <a:pt x="345" y="29"/>
                </a:cubicBezTo>
                <a:cubicBezTo>
                  <a:pt x="326" y="12"/>
                  <a:pt x="326" y="12"/>
                  <a:pt x="326" y="12"/>
                </a:cubicBezTo>
                <a:cubicBezTo>
                  <a:pt x="316" y="24"/>
                  <a:pt x="316" y="24"/>
                  <a:pt x="316" y="24"/>
                </a:cubicBezTo>
                <a:cubicBezTo>
                  <a:pt x="308" y="19"/>
                  <a:pt x="299" y="16"/>
                  <a:pt x="290" y="15"/>
                </a:cubicBezTo>
                <a:cubicBezTo>
                  <a:pt x="289" y="0"/>
                  <a:pt x="289" y="0"/>
                  <a:pt x="289" y="0"/>
                </a:cubicBezTo>
                <a:cubicBezTo>
                  <a:pt x="263" y="1"/>
                  <a:pt x="263" y="1"/>
                  <a:pt x="263" y="1"/>
                </a:cubicBezTo>
                <a:cubicBezTo>
                  <a:pt x="264" y="16"/>
                  <a:pt x="264" y="16"/>
                  <a:pt x="264" y="16"/>
                </a:cubicBezTo>
                <a:cubicBezTo>
                  <a:pt x="255" y="19"/>
                  <a:pt x="247" y="23"/>
                  <a:pt x="239" y="29"/>
                </a:cubicBezTo>
                <a:cubicBezTo>
                  <a:pt x="228" y="19"/>
                  <a:pt x="228" y="19"/>
                  <a:pt x="228" y="19"/>
                </a:cubicBezTo>
                <a:cubicBezTo>
                  <a:pt x="211" y="38"/>
                  <a:pt x="211" y="38"/>
                  <a:pt x="211" y="38"/>
                </a:cubicBezTo>
                <a:cubicBezTo>
                  <a:pt x="222" y="48"/>
                  <a:pt x="222" y="48"/>
                  <a:pt x="222" y="48"/>
                </a:cubicBezTo>
                <a:cubicBezTo>
                  <a:pt x="218" y="56"/>
                  <a:pt x="215" y="65"/>
                  <a:pt x="213" y="74"/>
                </a:cubicBezTo>
                <a:cubicBezTo>
                  <a:pt x="198" y="75"/>
                  <a:pt x="198" y="75"/>
                  <a:pt x="198" y="75"/>
                </a:cubicBezTo>
                <a:cubicBezTo>
                  <a:pt x="200" y="101"/>
                  <a:pt x="200" y="101"/>
                  <a:pt x="200" y="101"/>
                </a:cubicBezTo>
                <a:cubicBezTo>
                  <a:pt x="215" y="100"/>
                  <a:pt x="215" y="100"/>
                  <a:pt x="215" y="100"/>
                </a:cubicBezTo>
                <a:cubicBezTo>
                  <a:pt x="218" y="109"/>
                  <a:pt x="222" y="117"/>
                  <a:pt x="227" y="125"/>
                </a:cubicBezTo>
                <a:cubicBezTo>
                  <a:pt x="217" y="136"/>
                  <a:pt x="217" y="136"/>
                  <a:pt x="217" y="136"/>
                </a:cubicBezTo>
                <a:cubicBezTo>
                  <a:pt x="237" y="153"/>
                  <a:pt x="237" y="153"/>
                  <a:pt x="237" y="153"/>
                </a:cubicBezTo>
                <a:cubicBezTo>
                  <a:pt x="247" y="142"/>
                  <a:pt x="247" y="142"/>
                  <a:pt x="247" y="142"/>
                </a:cubicBezTo>
                <a:cubicBezTo>
                  <a:pt x="255" y="146"/>
                  <a:pt x="263" y="149"/>
                  <a:pt x="273" y="151"/>
                </a:cubicBezTo>
                <a:cubicBezTo>
                  <a:pt x="274" y="166"/>
                  <a:pt x="274" y="166"/>
                  <a:pt x="274" y="166"/>
                </a:cubicBezTo>
                <a:cubicBezTo>
                  <a:pt x="300" y="164"/>
                  <a:pt x="300" y="164"/>
                  <a:pt x="300" y="164"/>
                </a:cubicBezTo>
                <a:cubicBezTo>
                  <a:pt x="299" y="149"/>
                  <a:pt x="299" y="149"/>
                  <a:pt x="299" y="149"/>
                </a:cubicBezTo>
                <a:cubicBezTo>
                  <a:pt x="308" y="147"/>
                  <a:pt x="316" y="142"/>
                  <a:pt x="323" y="137"/>
                </a:cubicBezTo>
                <a:cubicBezTo>
                  <a:pt x="335" y="147"/>
                  <a:pt x="335" y="147"/>
                  <a:pt x="335" y="147"/>
                </a:cubicBezTo>
                <a:cubicBezTo>
                  <a:pt x="352" y="127"/>
                  <a:pt x="352" y="127"/>
                  <a:pt x="352" y="127"/>
                </a:cubicBezTo>
                <a:cubicBezTo>
                  <a:pt x="340" y="117"/>
                  <a:pt x="340" y="117"/>
                  <a:pt x="340" y="117"/>
                </a:cubicBezTo>
                <a:cubicBezTo>
                  <a:pt x="345" y="110"/>
                  <a:pt x="348" y="101"/>
                  <a:pt x="349" y="91"/>
                </a:cubicBezTo>
                <a:close/>
                <a:moveTo>
                  <a:pt x="285" y="135"/>
                </a:moveTo>
                <a:cubicBezTo>
                  <a:pt x="256" y="137"/>
                  <a:pt x="231" y="115"/>
                  <a:pt x="229" y="86"/>
                </a:cubicBezTo>
                <a:cubicBezTo>
                  <a:pt x="227" y="57"/>
                  <a:pt x="249" y="32"/>
                  <a:pt x="278" y="31"/>
                </a:cubicBezTo>
                <a:cubicBezTo>
                  <a:pt x="307" y="29"/>
                  <a:pt x="332" y="51"/>
                  <a:pt x="333" y="79"/>
                </a:cubicBezTo>
                <a:cubicBezTo>
                  <a:pt x="335" y="108"/>
                  <a:pt x="313" y="133"/>
                  <a:pt x="285" y="135"/>
                </a:cubicBezTo>
                <a:close/>
              </a:path>
            </a:pathLst>
          </a:custGeom>
          <a:solidFill>
            <a:schemeClr val="bg1"/>
          </a:solidFill>
          <a:ln>
            <a:no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57" name="Freeform 983"/>
          <p:cNvSpPr>
            <a:spLocks noEditPoints="1"/>
          </p:cNvSpPr>
          <p:nvPr/>
        </p:nvSpPr>
        <p:spPr bwMode="auto">
          <a:xfrm>
            <a:off x="5027124" y="4541590"/>
            <a:ext cx="399929" cy="410332"/>
          </a:xfrm>
          <a:custGeom>
            <a:avLst/>
            <a:gdLst>
              <a:gd name="T0" fmla="*/ 116 w 232"/>
              <a:gd name="T1" fmla="*/ 88 h 239"/>
              <a:gd name="T2" fmla="*/ 84 w 232"/>
              <a:gd name="T3" fmla="*/ 119 h 239"/>
              <a:gd name="T4" fmla="*/ 116 w 232"/>
              <a:gd name="T5" fmla="*/ 151 h 239"/>
              <a:gd name="T6" fmla="*/ 148 w 232"/>
              <a:gd name="T7" fmla="*/ 119 h 239"/>
              <a:gd name="T8" fmla="*/ 116 w 232"/>
              <a:gd name="T9" fmla="*/ 88 h 239"/>
              <a:gd name="T10" fmla="*/ 49 w 232"/>
              <a:gd name="T11" fmla="*/ 197 h 239"/>
              <a:gd name="T12" fmla="*/ 44 w 232"/>
              <a:gd name="T13" fmla="*/ 191 h 239"/>
              <a:gd name="T14" fmla="*/ 14 w 232"/>
              <a:gd name="T15" fmla="*/ 119 h 239"/>
              <a:gd name="T16" fmla="*/ 93 w 232"/>
              <a:gd name="T17" fmla="*/ 20 h 239"/>
              <a:gd name="T18" fmla="*/ 90 w 232"/>
              <a:gd name="T19" fmla="*/ 7 h 239"/>
              <a:gd name="T20" fmla="*/ 0 w 232"/>
              <a:gd name="T21" fmla="*/ 119 h 239"/>
              <a:gd name="T22" fmla="*/ 34 w 232"/>
              <a:gd name="T23" fmla="*/ 201 h 239"/>
              <a:gd name="T24" fmla="*/ 44 w 232"/>
              <a:gd name="T25" fmla="*/ 210 h 239"/>
              <a:gd name="T26" fmla="*/ 34 w 232"/>
              <a:gd name="T27" fmla="*/ 239 h 239"/>
              <a:gd name="T28" fmla="*/ 116 w 232"/>
              <a:gd name="T29" fmla="*/ 228 h 239"/>
              <a:gd name="T30" fmla="*/ 60 w 232"/>
              <a:gd name="T31" fmla="*/ 167 h 239"/>
              <a:gd name="T32" fmla="*/ 49 w 232"/>
              <a:gd name="T33" fmla="*/ 197 h 239"/>
              <a:gd name="T34" fmla="*/ 188 w 232"/>
              <a:gd name="T35" fmla="*/ 29 h 239"/>
              <a:gd name="T36" fmla="*/ 198 w 232"/>
              <a:gd name="T37" fmla="*/ 0 h 239"/>
              <a:gd name="T38" fmla="*/ 116 w 232"/>
              <a:gd name="T39" fmla="*/ 10 h 239"/>
              <a:gd name="T40" fmla="*/ 172 w 232"/>
              <a:gd name="T41" fmla="*/ 72 h 239"/>
              <a:gd name="T42" fmla="*/ 183 w 232"/>
              <a:gd name="T43" fmla="*/ 42 h 239"/>
              <a:gd name="T44" fmla="*/ 218 w 232"/>
              <a:gd name="T45" fmla="*/ 119 h 239"/>
              <a:gd name="T46" fmla="*/ 188 w 232"/>
              <a:gd name="T47" fmla="*/ 191 h 239"/>
              <a:gd name="T48" fmla="*/ 139 w 232"/>
              <a:gd name="T49" fmla="*/ 219 h 239"/>
              <a:gd name="T50" fmla="*/ 142 w 232"/>
              <a:gd name="T51" fmla="*/ 232 h 239"/>
              <a:gd name="T52" fmla="*/ 198 w 232"/>
              <a:gd name="T53" fmla="*/ 201 h 239"/>
              <a:gd name="T54" fmla="*/ 232 w 232"/>
              <a:gd name="T55" fmla="*/ 119 h 239"/>
              <a:gd name="T56" fmla="*/ 188 w 232"/>
              <a:gd name="T57" fmla="*/ 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2" h="239">
                <a:moveTo>
                  <a:pt x="116" y="88"/>
                </a:moveTo>
                <a:cubicBezTo>
                  <a:pt x="98" y="88"/>
                  <a:pt x="84" y="102"/>
                  <a:pt x="84" y="119"/>
                </a:cubicBezTo>
                <a:cubicBezTo>
                  <a:pt x="84" y="137"/>
                  <a:pt x="98" y="151"/>
                  <a:pt x="116" y="151"/>
                </a:cubicBezTo>
                <a:cubicBezTo>
                  <a:pt x="134" y="151"/>
                  <a:pt x="148" y="137"/>
                  <a:pt x="148" y="119"/>
                </a:cubicBezTo>
                <a:cubicBezTo>
                  <a:pt x="148" y="102"/>
                  <a:pt x="134" y="88"/>
                  <a:pt x="116" y="88"/>
                </a:cubicBezTo>
                <a:close/>
                <a:moveTo>
                  <a:pt x="49" y="197"/>
                </a:moveTo>
                <a:cubicBezTo>
                  <a:pt x="47" y="195"/>
                  <a:pt x="46" y="193"/>
                  <a:pt x="44" y="191"/>
                </a:cubicBezTo>
                <a:cubicBezTo>
                  <a:pt x="25" y="172"/>
                  <a:pt x="14" y="147"/>
                  <a:pt x="14" y="119"/>
                </a:cubicBezTo>
                <a:cubicBezTo>
                  <a:pt x="14" y="71"/>
                  <a:pt x="48" y="30"/>
                  <a:pt x="93" y="20"/>
                </a:cubicBezTo>
                <a:cubicBezTo>
                  <a:pt x="90" y="7"/>
                  <a:pt x="90" y="7"/>
                  <a:pt x="90" y="7"/>
                </a:cubicBezTo>
                <a:cubicBezTo>
                  <a:pt x="39" y="19"/>
                  <a:pt x="0" y="65"/>
                  <a:pt x="0" y="119"/>
                </a:cubicBezTo>
                <a:cubicBezTo>
                  <a:pt x="0" y="150"/>
                  <a:pt x="12" y="179"/>
                  <a:pt x="34" y="201"/>
                </a:cubicBezTo>
                <a:cubicBezTo>
                  <a:pt x="37" y="204"/>
                  <a:pt x="41" y="207"/>
                  <a:pt x="44" y="210"/>
                </a:cubicBezTo>
                <a:cubicBezTo>
                  <a:pt x="34" y="239"/>
                  <a:pt x="34" y="239"/>
                  <a:pt x="34" y="239"/>
                </a:cubicBezTo>
                <a:cubicBezTo>
                  <a:pt x="116" y="228"/>
                  <a:pt x="116" y="228"/>
                  <a:pt x="116" y="228"/>
                </a:cubicBezTo>
                <a:cubicBezTo>
                  <a:pt x="60" y="167"/>
                  <a:pt x="60" y="167"/>
                  <a:pt x="60" y="167"/>
                </a:cubicBezTo>
                <a:lnTo>
                  <a:pt x="49" y="197"/>
                </a:lnTo>
                <a:close/>
                <a:moveTo>
                  <a:pt x="188" y="29"/>
                </a:moveTo>
                <a:cubicBezTo>
                  <a:pt x="198" y="0"/>
                  <a:pt x="198" y="0"/>
                  <a:pt x="198" y="0"/>
                </a:cubicBezTo>
                <a:cubicBezTo>
                  <a:pt x="116" y="10"/>
                  <a:pt x="116" y="10"/>
                  <a:pt x="116" y="10"/>
                </a:cubicBezTo>
                <a:cubicBezTo>
                  <a:pt x="172" y="72"/>
                  <a:pt x="172" y="72"/>
                  <a:pt x="172" y="72"/>
                </a:cubicBezTo>
                <a:cubicBezTo>
                  <a:pt x="183" y="42"/>
                  <a:pt x="183" y="42"/>
                  <a:pt x="183" y="42"/>
                </a:cubicBezTo>
                <a:cubicBezTo>
                  <a:pt x="204" y="61"/>
                  <a:pt x="218" y="89"/>
                  <a:pt x="218" y="119"/>
                </a:cubicBezTo>
                <a:cubicBezTo>
                  <a:pt x="218" y="147"/>
                  <a:pt x="207" y="172"/>
                  <a:pt x="188" y="191"/>
                </a:cubicBezTo>
                <a:cubicBezTo>
                  <a:pt x="174" y="205"/>
                  <a:pt x="157" y="214"/>
                  <a:pt x="139" y="219"/>
                </a:cubicBezTo>
                <a:cubicBezTo>
                  <a:pt x="142" y="232"/>
                  <a:pt x="142" y="232"/>
                  <a:pt x="142" y="232"/>
                </a:cubicBezTo>
                <a:cubicBezTo>
                  <a:pt x="163" y="227"/>
                  <a:pt x="182" y="217"/>
                  <a:pt x="198" y="201"/>
                </a:cubicBezTo>
                <a:cubicBezTo>
                  <a:pt x="220" y="179"/>
                  <a:pt x="232" y="150"/>
                  <a:pt x="232" y="119"/>
                </a:cubicBezTo>
                <a:cubicBezTo>
                  <a:pt x="232" y="83"/>
                  <a:pt x="214" y="50"/>
                  <a:pt x="188" y="29"/>
                </a:cubicBezTo>
                <a:close/>
              </a:path>
            </a:pathLst>
          </a:custGeom>
          <a:solidFill>
            <a:schemeClr val="bg1"/>
          </a:solidFill>
          <a:ln>
            <a:no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nvGrpSpPr>
          <p:cNvPr id="158" name="Group 17"/>
          <p:cNvGrpSpPr>
            <a:grpSpLocks noChangeAspect="1"/>
          </p:cNvGrpSpPr>
          <p:nvPr/>
        </p:nvGrpSpPr>
        <p:grpSpPr bwMode="auto">
          <a:xfrm>
            <a:off x="6801330" y="1882394"/>
            <a:ext cx="326077" cy="350024"/>
            <a:chOff x="231" y="1205"/>
            <a:chExt cx="640" cy="687"/>
          </a:xfrm>
          <a:solidFill>
            <a:schemeClr val="bg1"/>
          </a:solidFill>
          <a:effectLst/>
        </p:grpSpPr>
        <p:sp>
          <p:nvSpPr>
            <p:cNvPr id="159"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60"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61" name="组合 160"/>
          <p:cNvGrpSpPr/>
          <p:nvPr/>
        </p:nvGrpSpPr>
        <p:grpSpPr>
          <a:xfrm>
            <a:off x="5046827" y="1850783"/>
            <a:ext cx="361610" cy="408090"/>
            <a:chOff x="10815638" y="1174750"/>
            <a:chExt cx="728663" cy="822325"/>
          </a:xfrm>
          <a:solidFill>
            <a:schemeClr val="bg1"/>
          </a:solidFill>
        </p:grpSpPr>
        <p:sp>
          <p:nvSpPr>
            <p:cNvPr id="162" name="Freeform 33"/>
            <p:cNvSpPr>
              <a:spLocks noEditPoints="1"/>
            </p:cNvSpPr>
            <p:nvPr/>
          </p:nvSpPr>
          <p:spPr bwMode="auto">
            <a:xfrm>
              <a:off x="10815638" y="1174750"/>
              <a:ext cx="728663" cy="822325"/>
            </a:xfrm>
            <a:custGeom>
              <a:avLst/>
              <a:gdLst>
                <a:gd name="T0" fmla="*/ 103 w 194"/>
                <a:gd name="T1" fmla="*/ 26 h 219"/>
                <a:gd name="T2" fmla="*/ 103 w 194"/>
                <a:gd name="T3" fmla="*/ 18 h 219"/>
                <a:gd name="T4" fmla="*/ 120 w 194"/>
                <a:gd name="T5" fmla="*/ 18 h 219"/>
                <a:gd name="T6" fmla="*/ 120 w 194"/>
                <a:gd name="T7" fmla="*/ 0 h 219"/>
                <a:gd name="T8" fmla="*/ 74 w 194"/>
                <a:gd name="T9" fmla="*/ 0 h 219"/>
                <a:gd name="T10" fmla="*/ 74 w 194"/>
                <a:gd name="T11" fmla="*/ 18 h 219"/>
                <a:gd name="T12" fmla="*/ 91 w 194"/>
                <a:gd name="T13" fmla="*/ 18 h 219"/>
                <a:gd name="T14" fmla="*/ 91 w 194"/>
                <a:gd name="T15" fmla="*/ 26 h 219"/>
                <a:gd name="T16" fmla="*/ 0 w 194"/>
                <a:gd name="T17" fmla="*/ 122 h 219"/>
                <a:gd name="T18" fmla="*/ 97 w 194"/>
                <a:gd name="T19" fmla="*/ 219 h 219"/>
                <a:gd name="T20" fmla="*/ 194 w 194"/>
                <a:gd name="T21" fmla="*/ 122 h 219"/>
                <a:gd name="T22" fmla="*/ 103 w 194"/>
                <a:gd name="T23" fmla="*/ 26 h 219"/>
                <a:gd name="T24" fmla="*/ 158 w 194"/>
                <a:gd name="T25" fmla="*/ 180 h 219"/>
                <a:gd name="T26" fmla="*/ 145 w 194"/>
                <a:gd name="T27" fmla="*/ 167 h 219"/>
                <a:gd name="T28" fmla="*/ 142 w 194"/>
                <a:gd name="T29" fmla="*/ 171 h 219"/>
                <a:gd name="T30" fmla="*/ 154 w 194"/>
                <a:gd name="T31" fmla="*/ 183 h 219"/>
                <a:gd name="T32" fmla="*/ 100 w 194"/>
                <a:gd name="T33" fmla="*/ 206 h 219"/>
                <a:gd name="T34" fmla="*/ 100 w 194"/>
                <a:gd name="T35" fmla="*/ 188 h 219"/>
                <a:gd name="T36" fmla="*/ 95 w 194"/>
                <a:gd name="T37" fmla="*/ 188 h 219"/>
                <a:gd name="T38" fmla="*/ 95 w 194"/>
                <a:gd name="T39" fmla="*/ 206 h 219"/>
                <a:gd name="T40" fmla="*/ 40 w 194"/>
                <a:gd name="T41" fmla="*/ 183 h 219"/>
                <a:gd name="T42" fmla="*/ 52 w 194"/>
                <a:gd name="T43" fmla="*/ 171 h 219"/>
                <a:gd name="T44" fmla="*/ 49 w 194"/>
                <a:gd name="T45" fmla="*/ 167 h 219"/>
                <a:gd name="T46" fmla="*/ 36 w 194"/>
                <a:gd name="T47" fmla="*/ 180 h 219"/>
                <a:gd name="T48" fmla="*/ 14 w 194"/>
                <a:gd name="T49" fmla="*/ 125 h 219"/>
                <a:gd name="T50" fmla="*/ 31 w 194"/>
                <a:gd name="T51" fmla="*/ 125 h 219"/>
                <a:gd name="T52" fmla="*/ 31 w 194"/>
                <a:gd name="T53" fmla="*/ 120 h 219"/>
                <a:gd name="T54" fmla="*/ 14 w 194"/>
                <a:gd name="T55" fmla="*/ 120 h 219"/>
                <a:gd name="T56" fmla="*/ 36 w 194"/>
                <a:gd name="T57" fmla="*/ 65 h 219"/>
                <a:gd name="T58" fmla="*/ 49 w 194"/>
                <a:gd name="T59" fmla="*/ 78 h 219"/>
                <a:gd name="T60" fmla="*/ 52 w 194"/>
                <a:gd name="T61" fmla="*/ 74 h 219"/>
                <a:gd name="T62" fmla="*/ 40 w 194"/>
                <a:gd name="T63" fmla="*/ 62 h 219"/>
                <a:gd name="T64" fmla="*/ 95 w 194"/>
                <a:gd name="T65" fmla="*/ 39 h 219"/>
                <a:gd name="T66" fmla="*/ 95 w 194"/>
                <a:gd name="T67" fmla="*/ 56 h 219"/>
                <a:gd name="T68" fmla="*/ 100 w 194"/>
                <a:gd name="T69" fmla="*/ 56 h 219"/>
                <a:gd name="T70" fmla="*/ 100 w 194"/>
                <a:gd name="T71" fmla="*/ 39 h 219"/>
                <a:gd name="T72" fmla="*/ 154 w 194"/>
                <a:gd name="T73" fmla="*/ 62 h 219"/>
                <a:gd name="T74" fmla="*/ 142 w 194"/>
                <a:gd name="T75" fmla="*/ 74 h 219"/>
                <a:gd name="T76" fmla="*/ 145 w 194"/>
                <a:gd name="T77" fmla="*/ 78 h 219"/>
                <a:gd name="T78" fmla="*/ 158 w 194"/>
                <a:gd name="T79" fmla="*/ 65 h 219"/>
                <a:gd name="T80" fmla="*/ 180 w 194"/>
                <a:gd name="T81" fmla="*/ 120 h 219"/>
                <a:gd name="T82" fmla="*/ 163 w 194"/>
                <a:gd name="T83" fmla="*/ 120 h 219"/>
                <a:gd name="T84" fmla="*/ 163 w 194"/>
                <a:gd name="T85" fmla="*/ 125 h 219"/>
                <a:gd name="T86" fmla="*/ 180 w 194"/>
                <a:gd name="T87" fmla="*/ 125 h 219"/>
                <a:gd name="T88" fmla="*/ 158 w 194"/>
                <a:gd name="T89" fmla="*/ 18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4" h="219">
                  <a:moveTo>
                    <a:pt x="103" y="26"/>
                  </a:moveTo>
                  <a:cubicBezTo>
                    <a:pt x="103" y="18"/>
                    <a:pt x="103" y="18"/>
                    <a:pt x="103" y="18"/>
                  </a:cubicBezTo>
                  <a:cubicBezTo>
                    <a:pt x="120" y="18"/>
                    <a:pt x="120" y="18"/>
                    <a:pt x="120" y="18"/>
                  </a:cubicBezTo>
                  <a:cubicBezTo>
                    <a:pt x="120" y="0"/>
                    <a:pt x="120" y="0"/>
                    <a:pt x="120" y="0"/>
                  </a:cubicBezTo>
                  <a:cubicBezTo>
                    <a:pt x="74" y="0"/>
                    <a:pt x="74" y="0"/>
                    <a:pt x="74" y="0"/>
                  </a:cubicBezTo>
                  <a:cubicBezTo>
                    <a:pt x="74" y="18"/>
                    <a:pt x="74" y="18"/>
                    <a:pt x="74" y="18"/>
                  </a:cubicBezTo>
                  <a:cubicBezTo>
                    <a:pt x="91" y="18"/>
                    <a:pt x="91" y="18"/>
                    <a:pt x="91" y="18"/>
                  </a:cubicBezTo>
                  <a:cubicBezTo>
                    <a:pt x="91" y="26"/>
                    <a:pt x="91" y="26"/>
                    <a:pt x="91" y="26"/>
                  </a:cubicBezTo>
                  <a:cubicBezTo>
                    <a:pt x="41" y="29"/>
                    <a:pt x="0" y="71"/>
                    <a:pt x="0" y="122"/>
                  </a:cubicBezTo>
                  <a:cubicBezTo>
                    <a:pt x="0" y="176"/>
                    <a:pt x="44" y="219"/>
                    <a:pt x="97" y="219"/>
                  </a:cubicBezTo>
                  <a:cubicBezTo>
                    <a:pt x="150" y="219"/>
                    <a:pt x="194" y="176"/>
                    <a:pt x="194" y="122"/>
                  </a:cubicBezTo>
                  <a:cubicBezTo>
                    <a:pt x="194" y="71"/>
                    <a:pt x="154" y="29"/>
                    <a:pt x="103" y="26"/>
                  </a:cubicBezTo>
                  <a:close/>
                  <a:moveTo>
                    <a:pt x="158" y="180"/>
                  </a:moveTo>
                  <a:cubicBezTo>
                    <a:pt x="145" y="167"/>
                    <a:pt x="145" y="167"/>
                    <a:pt x="145" y="167"/>
                  </a:cubicBezTo>
                  <a:cubicBezTo>
                    <a:pt x="142" y="171"/>
                    <a:pt x="142" y="171"/>
                    <a:pt x="142" y="171"/>
                  </a:cubicBezTo>
                  <a:cubicBezTo>
                    <a:pt x="154" y="183"/>
                    <a:pt x="154" y="183"/>
                    <a:pt x="154" y="183"/>
                  </a:cubicBezTo>
                  <a:cubicBezTo>
                    <a:pt x="140" y="197"/>
                    <a:pt x="121" y="205"/>
                    <a:pt x="100" y="206"/>
                  </a:cubicBezTo>
                  <a:cubicBezTo>
                    <a:pt x="100" y="188"/>
                    <a:pt x="100" y="188"/>
                    <a:pt x="100" y="188"/>
                  </a:cubicBezTo>
                  <a:cubicBezTo>
                    <a:pt x="95" y="188"/>
                    <a:pt x="95" y="188"/>
                    <a:pt x="95" y="188"/>
                  </a:cubicBezTo>
                  <a:cubicBezTo>
                    <a:pt x="95" y="206"/>
                    <a:pt x="95" y="206"/>
                    <a:pt x="95" y="206"/>
                  </a:cubicBezTo>
                  <a:cubicBezTo>
                    <a:pt x="73" y="205"/>
                    <a:pt x="54" y="197"/>
                    <a:pt x="40" y="183"/>
                  </a:cubicBezTo>
                  <a:cubicBezTo>
                    <a:pt x="52" y="171"/>
                    <a:pt x="52" y="171"/>
                    <a:pt x="52" y="171"/>
                  </a:cubicBezTo>
                  <a:cubicBezTo>
                    <a:pt x="49" y="167"/>
                    <a:pt x="49" y="167"/>
                    <a:pt x="49" y="167"/>
                  </a:cubicBezTo>
                  <a:cubicBezTo>
                    <a:pt x="36" y="180"/>
                    <a:pt x="36" y="180"/>
                    <a:pt x="36" y="180"/>
                  </a:cubicBezTo>
                  <a:cubicBezTo>
                    <a:pt x="23" y="165"/>
                    <a:pt x="14" y="146"/>
                    <a:pt x="14" y="125"/>
                  </a:cubicBezTo>
                  <a:cubicBezTo>
                    <a:pt x="31" y="125"/>
                    <a:pt x="31" y="125"/>
                    <a:pt x="31" y="125"/>
                  </a:cubicBezTo>
                  <a:cubicBezTo>
                    <a:pt x="31" y="120"/>
                    <a:pt x="31" y="120"/>
                    <a:pt x="31" y="120"/>
                  </a:cubicBezTo>
                  <a:cubicBezTo>
                    <a:pt x="14" y="120"/>
                    <a:pt x="14" y="120"/>
                    <a:pt x="14" y="120"/>
                  </a:cubicBezTo>
                  <a:cubicBezTo>
                    <a:pt x="14" y="99"/>
                    <a:pt x="23" y="80"/>
                    <a:pt x="36" y="65"/>
                  </a:cubicBezTo>
                  <a:cubicBezTo>
                    <a:pt x="49" y="78"/>
                    <a:pt x="49" y="78"/>
                    <a:pt x="49" y="78"/>
                  </a:cubicBezTo>
                  <a:cubicBezTo>
                    <a:pt x="52" y="74"/>
                    <a:pt x="52" y="74"/>
                    <a:pt x="52" y="74"/>
                  </a:cubicBezTo>
                  <a:cubicBezTo>
                    <a:pt x="40" y="62"/>
                    <a:pt x="40" y="62"/>
                    <a:pt x="40" y="62"/>
                  </a:cubicBezTo>
                  <a:cubicBezTo>
                    <a:pt x="54" y="48"/>
                    <a:pt x="73" y="40"/>
                    <a:pt x="95" y="39"/>
                  </a:cubicBezTo>
                  <a:cubicBezTo>
                    <a:pt x="95" y="56"/>
                    <a:pt x="95" y="56"/>
                    <a:pt x="95" y="56"/>
                  </a:cubicBezTo>
                  <a:cubicBezTo>
                    <a:pt x="100" y="56"/>
                    <a:pt x="100" y="56"/>
                    <a:pt x="100" y="56"/>
                  </a:cubicBezTo>
                  <a:cubicBezTo>
                    <a:pt x="100" y="39"/>
                    <a:pt x="100" y="39"/>
                    <a:pt x="100" y="39"/>
                  </a:cubicBezTo>
                  <a:cubicBezTo>
                    <a:pt x="121" y="40"/>
                    <a:pt x="140" y="48"/>
                    <a:pt x="154" y="62"/>
                  </a:cubicBezTo>
                  <a:cubicBezTo>
                    <a:pt x="142" y="74"/>
                    <a:pt x="142" y="74"/>
                    <a:pt x="142" y="74"/>
                  </a:cubicBezTo>
                  <a:cubicBezTo>
                    <a:pt x="145" y="78"/>
                    <a:pt x="145" y="78"/>
                    <a:pt x="145" y="78"/>
                  </a:cubicBezTo>
                  <a:cubicBezTo>
                    <a:pt x="158" y="65"/>
                    <a:pt x="158" y="65"/>
                    <a:pt x="158" y="65"/>
                  </a:cubicBezTo>
                  <a:cubicBezTo>
                    <a:pt x="171" y="80"/>
                    <a:pt x="180" y="99"/>
                    <a:pt x="180" y="120"/>
                  </a:cubicBezTo>
                  <a:cubicBezTo>
                    <a:pt x="163" y="120"/>
                    <a:pt x="163" y="120"/>
                    <a:pt x="163" y="120"/>
                  </a:cubicBezTo>
                  <a:cubicBezTo>
                    <a:pt x="163" y="125"/>
                    <a:pt x="163" y="125"/>
                    <a:pt x="163" y="125"/>
                  </a:cubicBezTo>
                  <a:cubicBezTo>
                    <a:pt x="180" y="125"/>
                    <a:pt x="180" y="125"/>
                    <a:pt x="180" y="125"/>
                  </a:cubicBezTo>
                  <a:cubicBezTo>
                    <a:pt x="180" y="146"/>
                    <a:pt x="171" y="165"/>
                    <a:pt x="158"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63" name="Freeform 34"/>
            <p:cNvSpPr>
              <a:spLocks/>
            </p:cNvSpPr>
            <p:nvPr/>
          </p:nvSpPr>
          <p:spPr bwMode="auto">
            <a:xfrm>
              <a:off x="11153775" y="1404937"/>
              <a:ext cx="160338" cy="273050"/>
            </a:xfrm>
            <a:custGeom>
              <a:avLst/>
              <a:gdLst>
                <a:gd name="T0" fmla="*/ 101 w 101"/>
                <a:gd name="T1" fmla="*/ 66 h 172"/>
                <a:gd name="T2" fmla="*/ 94 w 101"/>
                <a:gd name="T3" fmla="*/ 59 h 172"/>
                <a:gd name="T4" fmla="*/ 21 w 101"/>
                <a:gd name="T5" fmla="*/ 132 h 172"/>
                <a:gd name="T6" fmla="*/ 21 w 101"/>
                <a:gd name="T7" fmla="*/ 0 h 172"/>
                <a:gd name="T8" fmla="*/ 11 w 101"/>
                <a:gd name="T9" fmla="*/ 0 h 172"/>
                <a:gd name="T10" fmla="*/ 11 w 101"/>
                <a:gd name="T11" fmla="*/ 141 h 172"/>
                <a:gd name="T12" fmla="*/ 0 w 101"/>
                <a:gd name="T13" fmla="*/ 153 h 172"/>
                <a:gd name="T14" fmla="*/ 7 w 101"/>
                <a:gd name="T15" fmla="*/ 163 h 172"/>
                <a:gd name="T16" fmla="*/ 11 w 101"/>
                <a:gd name="T17" fmla="*/ 158 h 172"/>
                <a:gd name="T18" fmla="*/ 11 w 101"/>
                <a:gd name="T19" fmla="*/ 172 h 172"/>
                <a:gd name="T20" fmla="*/ 21 w 101"/>
                <a:gd name="T21" fmla="*/ 172 h 172"/>
                <a:gd name="T22" fmla="*/ 21 w 101"/>
                <a:gd name="T23" fmla="*/ 146 h 172"/>
                <a:gd name="T24" fmla="*/ 101 w 101"/>
                <a:gd name="T25" fmla="*/ 6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172">
                  <a:moveTo>
                    <a:pt x="101" y="66"/>
                  </a:moveTo>
                  <a:lnTo>
                    <a:pt x="94" y="59"/>
                  </a:lnTo>
                  <a:lnTo>
                    <a:pt x="21" y="132"/>
                  </a:lnTo>
                  <a:lnTo>
                    <a:pt x="21" y="0"/>
                  </a:lnTo>
                  <a:lnTo>
                    <a:pt x="11" y="0"/>
                  </a:lnTo>
                  <a:lnTo>
                    <a:pt x="11" y="141"/>
                  </a:lnTo>
                  <a:lnTo>
                    <a:pt x="0" y="153"/>
                  </a:lnTo>
                  <a:lnTo>
                    <a:pt x="7" y="163"/>
                  </a:lnTo>
                  <a:lnTo>
                    <a:pt x="11" y="158"/>
                  </a:lnTo>
                  <a:lnTo>
                    <a:pt x="11" y="172"/>
                  </a:lnTo>
                  <a:lnTo>
                    <a:pt x="21" y="172"/>
                  </a:lnTo>
                  <a:lnTo>
                    <a:pt x="21" y="146"/>
                  </a:lnTo>
                  <a:lnTo>
                    <a:pt x="101"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71" name="组合 170"/>
          <p:cNvGrpSpPr/>
          <p:nvPr/>
        </p:nvGrpSpPr>
        <p:grpSpPr>
          <a:xfrm>
            <a:off x="2417841" y="1742449"/>
            <a:ext cx="1951476" cy="629182"/>
            <a:chOff x="3457192" y="3906440"/>
            <a:chExt cx="1951476" cy="629182"/>
          </a:xfrm>
        </p:grpSpPr>
        <p:sp>
          <p:nvSpPr>
            <p:cNvPr id="172" name="文本框 171"/>
            <p:cNvSpPr txBox="1"/>
            <p:nvPr/>
          </p:nvSpPr>
          <p:spPr>
            <a:xfrm>
              <a:off x="3457511" y="3906440"/>
              <a:ext cx="1725052" cy="307777"/>
            </a:xfrm>
            <a:prstGeom prst="rect">
              <a:avLst/>
            </a:prstGeom>
            <a:noFill/>
          </p:spPr>
          <p:txBody>
            <a:bodyPr wrap="square" rtlCol="0">
              <a:spAutoFit/>
            </a:bodyPr>
            <a:lstStyle/>
            <a:p>
              <a:r>
                <a:rPr lang="zh-CN" altLang="en-US" sz="1400" dirty="0">
                  <a:solidFill>
                    <a:srgbClr val="F9F9F9"/>
                  </a:solidFill>
                  <a:latin typeface="微软雅黑" panose="020B0503020204020204" pitchFamily="34" charset="-122"/>
                  <a:ea typeface="微软雅黑" panose="020B0503020204020204" pitchFamily="34" charset="-122"/>
                </a:rPr>
                <a:t>在此添加标题</a:t>
              </a:r>
            </a:p>
          </p:txBody>
        </p:sp>
        <p:sp>
          <p:nvSpPr>
            <p:cNvPr id="173" name="文本框 172"/>
            <p:cNvSpPr txBox="1"/>
            <p:nvPr/>
          </p:nvSpPr>
          <p:spPr>
            <a:xfrm>
              <a:off x="3457192" y="4135512"/>
              <a:ext cx="1951476" cy="400110"/>
            </a:xfrm>
            <a:prstGeom prst="rect">
              <a:avLst/>
            </a:prstGeom>
            <a:noFill/>
          </p:spPr>
          <p:txBody>
            <a:bodyPr wrap="square" rtlCol="0">
              <a:spAutoFit/>
            </a:bodyPr>
            <a:lstStyle/>
            <a:p>
              <a:pPr algn="just"/>
              <a:r>
                <a:rPr lang="zh-CN" altLang="en-US" sz="1000" dirty="0">
                  <a:solidFill>
                    <a:srgbClr val="F9F9F9"/>
                  </a:solidFill>
                  <a:latin typeface="微软雅黑" panose="020B0503020204020204" pitchFamily="34" charset="-122"/>
                  <a:ea typeface="微软雅黑" panose="020B0503020204020204" pitchFamily="34" charset="-122"/>
                </a:rPr>
                <a:t>有中国最大的原创</a:t>
              </a:r>
              <a:r>
                <a:rPr lang="en-US" altLang="zh-CN" sz="1000" dirty="0">
                  <a:solidFill>
                    <a:srgbClr val="F9F9F9"/>
                  </a:solidFill>
                  <a:latin typeface="微软雅黑" panose="020B0503020204020204" pitchFamily="34" charset="-122"/>
                  <a:ea typeface="微软雅黑" panose="020B0503020204020204" pitchFamily="34" charset="-122"/>
                </a:rPr>
                <a:t>PPT</a:t>
              </a:r>
              <a:r>
                <a:rPr lang="zh-CN" altLang="en-US" sz="1000" dirty="0">
                  <a:solidFill>
                    <a:srgbClr val="F9F9F9"/>
                  </a:solidFill>
                  <a:latin typeface="微软雅黑" panose="020B0503020204020204" pitchFamily="34" charset="-122"/>
                  <a:ea typeface="微软雅黑" panose="020B0503020204020204" pitchFamily="34" charset="-122"/>
                </a:rPr>
                <a:t>素材站有中国最强的</a:t>
              </a:r>
              <a:r>
                <a:rPr lang="en-US" altLang="zh-CN" sz="1000" dirty="0">
                  <a:solidFill>
                    <a:srgbClr val="F9F9F9"/>
                  </a:solidFill>
                  <a:latin typeface="微软雅黑" panose="020B0503020204020204" pitchFamily="34" charset="-122"/>
                  <a:ea typeface="微软雅黑" panose="020B0503020204020204" pitchFamily="34" charset="-122"/>
                </a:rPr>
                <a:t>PPT</a:t>
              </a:r>
              <a:r>
                <a:rPr lang="zh-CN" altLang="en-US" sz="1000" dirty="0">
                  <a:solidFill>
                    <a:srgbClr val="F9F9F9"/>
                  </a:solidFill>
                  <a:latin typeface="微软雅黑" panose="020B0503020204020204" pitchFamily="34" charset="-122"/>
                  <a:ea typeface="微软雅黑" panose="020B0503020204020204" pitchFamily="34" charset="-122"/>
                </a:rPr>
                <a:t>制作团队</a:t>
              </a:r>
            </a:p>
          </p:txBody>
        </p:sp>
      </p:grpSp>
      <p:grpSp>
        <p:nvGrpSpPr>
          <p:cNvPr id="174" name="组合 173"/>
          <p:cNvGrpSpPr/>
          <p:nvPr/>
        </p:nvGrpSpPr>
        <p:grpSpPr>
          <a:xfrm>
            <a:off x="2417841" y="3076308"/>
            <a:ext cx="1951476" cy="629182"/>
            <a:chOff x="3457192" y="3906440"/>
            <a:chExt cx="1951476" cy="629182"/>
          </a:xfrm>
        </p:grpSpPr>
        <p:sp>
          <p:nvSpPr>
            <p:cNvPr id="175" name="文本框 174"/>
            <p:cNvSpPr txBox="1"/>
            <p:nvPr/>
          </p:nvSpPr>
          <p:spPr>
            <a:xfrm>
              <a:off x="3457511" y="3906440"/>
              <a:ext cx="1725052" cy="307777"/>
            </a:xfrm>
            <a:prstGeom prst="rect">
              <a:avLst/>
            </a:prstGeom>
            <a:noFill/>
          </p:spPr>
          <p:txBody>
            <a:bodyPr wrap="square" rtlCol="0">
              <a:spAutoFit/>
            </a:bodyPr>
            <a:lstStyle/>
            <a:p>
              <a:r>
                <a:rPr lang="zh-CN" altLang="en-US" sz="1400" dirty="0">
                  <a:solidFill>
                    <a:srgbClr val="F9F9F9"/>
                  </a:solidFill>
                  <a:latin typeface="微软雅黑" panose="020B0503020204020204" pitchFamily="34" charset="-122"/>
                  <a:ea typeface="微软雅黑" panose="020B0503020204020204" pitchFamily="34" charset="-122"/>
                </a:rPr>
                <a:t>在此添加标题</a:t>
              </a:r>
            </a:p>
          </p:txBody>
        </p:sp>
        <p:sp>
          <p:nvSpPr>
            <p:cNvPr id="176" name="文本框 175"/>
            <p:cNvSpPr txBox="1"/>
            <p:nvPr/>
          </p:nvSpPr>
          <p:spPr>
            <a:xfrm>
              <a:off x="3457192" y="4135512"/>
              <a:ext cx="1951476" cy="400110"/>
            </a:xfrm>
            <a:prstGeom prst="rect">
              <a:avLst/>
            </a:prstGeom>
            <a:noFill/>
          </p:spPr>
          <p:txBody>
            <a:bodyPr wrap="square" rtlCol="0">
              <a:spAutoFit/>
            </a:bodyPr>
            <a:lstStyle/>
            <a:p>
              <a:pPr algn="just"/>
              <a:r>
                <a:rPr lang="zh-CN" altLang="en-US" sz="1000" dirty="0">
                  <a:solidFill>
                    <a:srgbClr val="F9F9F9"/>
                  </a:solidFill>
                  <a:latin typeface="微软雅黑" panose="020B0503020204020204" pitchFamily="34" charset="-122"/>
                  <a:ea typeface="微软雅黑" panose="020B0503020204020204" pitchFamily="34" charset="-122"/>
                </a:rPr>
                <a:t>有中国最大的原创</a:t>
              </a:r>
              <a:r>
                <a:rPr lang="en-US" altLang="zh-CN" sz="1000" dirty="0">
                  <a:solidFill>
                    <a:srgbClr val="F9F9F9"/>
                  </a:solidFill>
                  <a:latin typeface="微软雅黑" panose="020B0503020204020204" pitchFamily="34" charset="-122"/>
                  <a:ea typeface="微软雅黑" panose="020B0503020204020204" pitchFamily="34" charset="-122"/>
                </a:rPr>
                <a:t>PPT</a:t>
              </a:r>
              <a:r>
                <a:rPr lang="zh-CN" altLang="en-US" sz="1000" dirty="0">
                  <a:solidFill>
                    <a:srgbClr val="F9F9F9"/>
                  </a:solidFill>
                  <a:latin typeface="微软雅黑" panose="020B0503020204020204" pitchFamily="34" charset="-122"/>
                  <a:ea typeface="微软雅黑" panose="020B0503020204020204" pitchFamily="34" charset="-122"/>
                </a:rPr>
                <a:t>素材站有中国最强的</a:t>
              </a:r>
              <a:r>
                <a:rPr lang="en-US" altLang="zh-CN" sz="1000" dirty="0">
                  <a:solidFill>
                    <a:srgbClr val="F9F9F9"/>
                  </a:solidFill>
                  <a:latin typeface="微软雅黑" panose="020B0503020204020204" pitchFamily="34" charset="-122"/>
                  <a:ea typeface="微软雅黑" panose="020B0503020204020204" pitchFamily="34" charset="-122"/>
                </a:rPr>
                <a:t>PPT</a:t>
              </a:r>
              <a:r>
                <a:rPr lang="zh-CN" altLang="en-US" sz="1000" dirty="0">
                  <a:solidFill>
                    <a:srgbClr val="F9F9F9"/>
                  </a:solidFill>
                  <a:latin typeface="微软雅黑" panose="020B0503020204020204" pitchFamily="34" charset="-122"/>
                  <a:ea typeface="微软雅黑" panose="020B0503020204020204" pitchFamily="34" charset="-122"/>
                </a:rPr>
                <a:t>制作团队</a:t>
              </a:r>
            </a:p>
          </p:txBody>
        </p:sp>
      </p:grpSp>
      <p:grpSp>
        <p:nvGrpSpPr>
          <p:cNvPr id="177" name="组合 176"/>
          <p:cNvGrpSpPr/>
          <p:nvPr/>
        </p:nvGrpSpPr>
        <p:grpSpPr>
          <a:xfrm>
            <a:off x="2417841" y="4422834"/>
            <a:ext cx="1951476" cy="629182"/>
            <a:chOff x="3457192" y="3906440"/>
            <a:chExt cx="1951476" cy="629182"/>
          </a:xfrm>
        </p:grpSpPr>
        <p:sp>
          <p:nvSpPr>
            <p:cNvPr id="178" name="文本框 177"/>
            <p:cNvSpPr txBox="1"/>
            <p:nvPr/>
          </p:nvSpPr>
          <p:spPr>
            <a:xfrm>
              <a:off x="3457511" y="3906440"/>
              <a:ext cx="1725052" cy="307777"/>
            </a:xfrm>
            <a:prstGeom prst="rect">
              <a:avLst/>
            </a:prstGeom>
            <a:noFill/>
          </p:spPr>
          <p:txBody>
            <a:bodyPr wrap="square" rtlCol="0">
              <a:spAutoFit/>
            </a:bodyPr>
            <a:lstStyle/>
            <a:p>
              <a:r>
                <a:rPr lang="zh-CN" altLang="en-US" sz="1400" dirty="0">
                  <a:solidFill>
                    <a:srgbClr val="F9F9F9"/>
                  </a:solidFill>
                  <a:latin typeface="微软雅黑" panose="020B0503020204020204" pitchFamily="34" charset="-122"/>
                  <a:ea typeface="微软雅黑" panose="020B0503020204020204" pitchFamily="34" charset="-122"/>
                </a:rPr>
                <a:t>在此添加标题</a:t>
              </a:r>
            </a:p>
          </p:txBody>
        </p:sp>
        <p:sp>
          <p:nvSpPr>
            <p:cNvPr id="179" name="文本框 178"/>
            <p:cNvSpPr txBox="1"/>
            <p:nvPr/>
          </p:nvSpPr>
          <p:spPr>
            <a:xfrm>
              <a:off x="3457192" y="4135512"/>
              <a:ext cx="1951476" cy="400110"/>
            </a:xfrm>
            <a:prstGeom prst="rect">
              <a:avLst/>
            </a:prstGeom>
            <a:noFill/>
          </p:spPr>
          <p:txBody>
            <a:bodyPr wrap="square" rtlCol="0">
              <a:spAutoFit/>
            </a:bodyPr>
            <a:lstStyle/>
            <a:p>
              <a:pPr algn="just"/>
              <a:r>
                <a:rPr lang="zh-CN" altLang="en-US" sz="1000" dirty="0">
                  <a:solidFill>
                    <a:srgbClr val="F9F9F9"/>
                  </a:solidFill>
                  <a:latin typeface="微软雅黑" panose="020B0503020204020204" pitchFamily="34" charset="-122"/>
                  <a:ea typeface="微软雅黑" panose="020B0503020204020204" pitchFamily="34" charset="-122"/>
                </a:rPr>
                <a:t>有中国最大的原创</a:t>
              </a:r>
              <a:r>
                <a:rPr lang="en-US" altLang="zh-CN" sz="1000" dirty="0">
                  <a:solidFill>
                    <a:srgbClr val="F9F9F9"/>
                  </a:solidFill>
                  <a:latin typeface="微软雅黑" panose="020B0503020204020204" pitchFamily="34" charset="-122"/>
                  <a:ea typeface="微软雅黑" panose="020B0503020204020204" pitchFamily="34" charset="-122"/>
                </a:rPr>
                <a:t>PPT</a:t>
              </a:r>
              <a:r>
                <a:rPr lang="zh-CN" altLang="en-US" sz="1000" dirty="0">
                  <a:solidFill>
                    <a:srgbClr val="F9F9F9"/>
                  </a:solidFill>
                  <a:latin typeface="微软雅黑" panose="020B0503020204020204" pitchFamily="34" charset="-122"/>
                  <a:ea typeface="微软雅黑" panose="020B0503020204020204" pitchFamily="34" charset="-122"/>
                </a:rPr>
                <a:t>素材站有中国最强的</a:t>
              </a:r>
              <a:r>
                <a:rPr lang="en-US" altLang="zh-CN" sz="1000" dirty="0">
                  <a:solidFill>
                    <a:srgbClr val="F9F9F9"/>
                  </a:solidFill>
                  <a:latin typeface="微软雅黑" panose="020B0503020204020204" pitchFamily="34" charset="-122"/>
                  <a:ea typeface="微软雅黑" panose="020B0503020204020204" pitchFamily="34" charset="-122"/>
                </a:rPr>
                <a:t>PPT</a:t>
              </a:r>
              <a:r>
                <a:rPr lang="zh-CN" altLang="en-US" sz="1000" dirty="0">
                  <a:solidFill>
                    <a:srgbClr val="F9F9F9"/>
                  </a:solidFill>
                  <a:latin typeface="微软雅黑" panose="020B0503020204020204" pitchFamily="34" charset="-122"/>
                  <a:ea typeface="微软雅黑" panose="020B0503020204020204" pitchFamily="34" charset="-122"/>
                </a:rPr>
                <a:t>制作团队</a:t>
              </a:r>
            </a:p>
          </p:txBody>
        </p:sp>
      </p:grpSp>
      <p:grpSp>
        <p:nvGrpSpPr>
          <p:cNvPr id="180" name="组合 179"/>
          <p:cNvGrpSpPr/>
          <p:nvPr/>
        </p:nvGrpSpPr>
        <p:grpSpPr>
          <a:xfrm>
            <a:off x="7835039" y="1742449"/>
            <a:ext cx="1951476" cy="629182"/>
            <a:chOff x="3457192" y="3906440"/>
            <a:chExt cx="1951476" cy="629182"/>
          </a:xfrm>
        </p:grpSpPr>
        <p:sp>
          <p:nvSpPr>
            <p:cNvPr id="181" name="文本框 180"/>
            <p:cNvSpPr txBox="1"/>
            <p:nvPr/>
          </p:nvSpPr>
          <p:spPr>
            <a:xfrm>
              <a:off x="3457511" y="3906440"/>
              <a:ext cx="1725052" cy="307777"/>
            </a:xfrm>
            <a:prstGeom prst="rect">
              <a:avLst/>
            </a:prstGeom>
            <a:noFill/>
          </p:spPr>
          <p:txBody>
            <a:bodyPr wrap="square" rtlCol="0">
              <a:spAutoFit/>
            </a:bodyPr>
            <a:lstStyle/>
            <a:p>
              <a:r>
                <a:rPr lang="zh-CN" altLang="en-US" sz="1400" dirty="0">
                  <a:solidFill>
                    <a:srgbClr val="F9F9F9"/>
                  </a:solidFill>
                  <a:latin typeface="微软雅黑" panose="020B0503020204020204" pitchFamily="34" charset="-122"/>
                  <a:ea typeface="微软雅黑" panose="020B0503020204020204" pitchFamily="34" charset="-122"/>
                </a:rPr>
                <a:t>在此添加标题</a:t>
              </a:r>
            </a:p>
          </p:txBody>
        </p:sp>
        <p:sp>
          <p:nvSpPr>
            <p:cNvPr id="182" name="文本框 181"/>
            <p:cNvSpPr txBox="1"/>
            <p:nvPr/>
          </p:nvSpPr>
          <p:spPr>
            <a:xfrm>
              <a:off x="3457192" y="4135512"/>
              <a:ext cx="1951476" cy="400110"/>
            </a:xfrm>
            <a:prstGeom prst="rect">
              <a:avLst/>
            </a:prstGeom>
            <a:noFill/>
          </p:spPr>
          <p:txBody>
            <a:bodyPr wrap="square" rtlCol="0">
              <a:spAutoFit/>
            </a:bodyPr>
            <a:lstStyle/>
            <a:p>
              <a:pPr algn="just"/>
              <a:r>
                <a:rPr lang="zh-CN" altLang="en-US" sz="1000" dirty="0">
                  <a:solidFill>
                    <a:srgbClr val="F9F9F9"/>
                  </a:solidFill>
                  <a:latin typeface="微软雅黑" panose="020B0503020204020204" pitchFamily="34" charset="-122"/>
                  <a:ea typeface="微软雅黑" panose="020B0503020204020204" pitchFamily="34" charset="-122"/>
                </a:rPr>
                <a:t>有中国最大的原创</a:t>
              </a:r>
              <a:r>
                <a:rPr lang="en-US" altLang="zh-CN" sz="1000" dirty="0">
                  <a:solidFill>
                    <a:srgbClr val="F9F9F9"/>
                  </a:solidFill>
                  <a:latin typeface="微软雅黑" panose="020B0503020204020204" pitchFamily="34" charset="-122"/>
                  <a:ea typeface="微软雅黑" panose="020B0503020204020204" pitchFamily="34" charset="-122"/>
                </a:rPr>
                <a:t>PPT</a:t>
              </a:r>
              <a:r>
                <a:rPr lang="zh-CN" altLang="en-US" sz="1000" dirty="0">
                  <a:solidFill>
                    <a:srgbClr val="F9F9F9"/>
                  </a:solidFill>
                  <a:latin typeface="微软雅黑" panose="020B0503020204020204" pitchFamily="34" charset="-122"/>
                  <a:ea typeface="微软雅黑" panose="020B0503020204020204" pitchFamily="34" charset="-122"/>
                </a:rPr>
                <a:t>素材站有中国最强的</a:t>
              </a:r>
              <a:r>
                <a:rPr lang="en-US" altLang="zh-CN" sz="1000" dirty="0">
                  <a:solidFill>
                    <a:srgbClr val="F9F9F9"/>
                  </a:solidFill>
                  <a:latin typeface="微软雅黑" panose="020B0503020204020204" pitchFamily="34" charset="-122"/>
                  <a:ea typeface="微软雅黑" panose="020B0503020204020204" pitchFamily="34" charset="-122"/>
                </a:rPr>
                <a:t>PPT</a:t>
              </a:r>
              <a:r>
                <a:rPr lang="zh-CN" altLang="en-US" sz="1000" dirty="0">
                  <a:solidFill>
                    <a:srgbClr val="F9F9F9"/>
                  </a:solidFill>
                  <a:latin typeface="微软雅黑" panose="020B0503020204020204" pitchFamily="34" charset="-122"/>
                  <a:ea typeface="微软雅黑" panose="020B0503020204020204" pitchFamily="34" charset="-122"/>
                </a:rPr>
                <a:t>制作团队</a:t>
              </a:r>
            </a:p>
          </p:txBody>
        </p:sp>
      </p:grpSp>
      <p:grpSp>
        <p:nvGrpSpPr>
          <p:cNvPr id="183" name="组合 182"/>
          <p:cNvGrpSpPr/>
          <p:nvPr/>
        </p:nvGrpSpPr>
        <p:grpSpPr>
          <a:xfrm>
            <a:off x="7835039" y="3076308"/>
            <a:ext cx="1951476" cy="629182"/>
            <a:chOff x="3457192" y="3906440"/>
            <a:chExt cx="1951476" cy="629182"/>
          </a:xfrm>
        </p:grpSpPr>
        <p:sp>
          <p:nvSpPr>
            <p:cNvPr id="184" name="文本框 183"/>
            <p:cNvSpPr txBox="1"/>
            <p:nvPr/>
          </p:nvSpPr>
          <p:spPr>
            <a:xfrm>
              <a:off x="3457511" y="3906440"/>
              <a:ext cx="1725052" cy="307777"/>
            </a:xfrm>
            <a:prstGeom prst="rect">
              <a:avLst/>
            </a:prstGeom>
            <a:noFill/>
          </p:spPr>
          <p:txBody>
            <a:bodyPr wrap="square" rtlCol="0">
              <a:spAutoFit/>
            </a:bodyPr>
            <a:lstStyle/>
            <a:p>
              <a:r>
                <a:rPr lang="zh-CN" altLang="en-US" sz="1400" dirty="0">
                  <a:solidFill>
                    <a:srgbClr val="F9F9F9"/>
                  </a:solidFill>
                  <a:latin typeface="微软雅黑" panose="020B0503020204020204" pitchFamily="34" charset="-122"/>
                  <a:ea typeface="微软雅黑" panose="020B0503020204020204" pitchFamily="34" charset="-122"/>
                </a:rPr>
                <a:t>在此添加标题</a:t>
              </a:r>
            </a:p>
          </p:txBody>
        </p:sp>
        <p:sp>
          <p:nvSpPr>
            <p:cNvPr id="185" name="文本框 184"/>
            <p:cNvSpPr txBox="1"/>
            <p:nvPr/>
          </p:nvSpPr>
          <p:spPr>
            <a:xfrm>
              <a:off x="3457192" y="4135512"/>
              <a:ext cx="1951476" cy="400110"/>
            </a:xfrm>
            <a:prstGeom prst="rect">
              <a:avLst/>
            </a:prstGeom>
            <a:noFill/>
          </p:spPr>
          <p:txBody>
            <a:bodyPr wrap="square" rtlCol="0">
              <a:spAutoFit/>
            </a:bodyPr>
            <a:lstStyle/>
            <a:p>
              <a:pPr algn="just"/>
              <a:r>
                <a:rPr lang="zh-CN" altLang="en-US" sz="1000" dirty="0">
                  <a:solidFill>
                    <a:srgbClr val="F9F9F9"/>
                  </a:solidFill>
                  <a:latin typeface="微软雅黑" panose="020B0503020204020204" pitchFamily="34" charset="-122"/>
                  <a:ea typeface="微软雅黑" panose="020B0503020204020204" pitchFamily="34" charset="-122"/>
                </a:rPr>
                <a:t>有中国最大的原创</a:t>
              </a:r>
              <a:r>
                <a:rPr lang="en-US" altLang="zh-CN" sz="1000" dirty="0">
                  <a:solidFill>
                    <a:srgbClr val="F9F9F9"/>
                  </a:solidFill>
                  <a:latin typeface="微软雅黑" panose="020B0503020204020204" pitchFamily="34" charset="-122"/>
                  <a:ea typeface="微软雅黑" panose="020B0503020204020204" pitchFamily="34" charset="-122"/>
                </a:rPr>
                <a:t>PPT</a:t>
              </a:r>
              <a:r>
                <a:rPr lang="zh-CN" altLang="en-US" sz="1000" dirty="0">
                  <a:solidFill>
                    <a:srgbClr val="F9F9F9"/>
                  </a:solidFill>
                  <a:latin typeface="微软雅黑" panose="020B0503020204020204" pitchFamily="34" charset="-122"/>
                  <a:ea typeface="微软雅黑" panose="020B0503020204020204" pitchFamily="34" charset="-122"/>
                </a:rPr>
                <a:t>素材站有中国最强的</a:t>
              </a:r>
              <a:r>
                <a:rPr lang="en-US" altLang="zh-CN" sz="1000" dirty="0">
                  <a:solidFill>
                    <a:srgbClr val="F9F9F9"/>
                  </a:solidFill>
                  <a:latin typeface="微软雅黑" panose="020B0503020204020204" pitchFamily="34" charset="-122"/>
                  <a:ea typeface="微软雅黑" panose="020B0503020204020204" pitchFamily="34" charset="-122"/>
                </a:rPr>
                <a:t>PPT</a:t>
              </a:r>
              <a:r>
                <a:rPr lang="zh-CN" altLang="en-US" sz="1000" dirty="0">
                  <a:solidFill>
                    <a:srgbClr val="F9F9F9"/>
                  </a:solidFill>
                  <a:latin typeface="微软雅黑" panose="020B0503020204020204" pitchFamily="34" charset="-122"/>
                  <a:ea typeface="微软雅黑" panose="020B0503020204020204" pitchFamily="34" charset="-122"/>
                </a:rPr>
                <a:t>制作团队</a:t>
              </a:r>
            </a:p>
          </p:txBody>
        </p:sp>
      </p:grpSp>
      <p:grpSp>
        <p:nvGrpSpPr>
          <p:cNvPr id="186" name="组合 185"/>
          <p:cNvGrpSpPr/>
          <p:nvPr/>
        </p:nvGrpSpPr>
        <p:grpSpPr>
          <a:xfrm>
            <a:off x="7835039" y="4422834"/>
            <a:ext cx="1951476" cy="629182"/>
            <a:chOff x="3457192" y="3906440"/>
            <a:chExt cx="1951476" cy="629182"/>
          </a:xfrm>
        </p:grpSpPr>
        <p:sp>
          <p:nvSpPr>
            <p:cNvPr id="187" name="文本框 186"/>
            <p:cNvSpPr txBox="1"/>
            <p:nvPr/>
          </p:nvSpPr>
          <p:spPr>
            <a:xfrm>
              <a:off x="3457511" y="3906440"/>
              <a:ext cx="1725052" cy="307777"/>
            </a:xfrm>
            <a:prstGeom prst="rect">
              <a:avLst/>
            </a:prstGeom>
            <a:noFill/>
          </p:spPr>
          <p:txBody>
            <a:bodyPr wrap="square" rtlCol="0">
              <a:spAutoFit/>
            </a:bodyPr>
            <a:lstStyle/>
            <a:p>
              <a:r>
                <a:rPr lang="zh-CN" altLang="en-US" sz="1400" dirty="0">
                  <a:solidFill>
                    <a:srgbClr val="F9F9F9"/>
                  </a:solidFill>
                  <a:latin typeface="微软雅黑" panose="020B0503020204020204" pitchFamily="34" charset="-122"/>
                  <a:ea typeface="微软雅黑" panose="020B0503020204020204" pitchFamily="34" charset="-122"/>
                </a:rPr>
                <a:t>在此添加标题</a:t>
              </a:r>
            </a:p>
          </p:txBody>
        </p:sp>
        <p:sp>
          <p:nvSpPr>
            <p:cNvPr id="188" name="文本框 187"/>
            <p:cNvSpPr txBox="1"/>
            <p:nvPr/>
          </p:nvSpPr>
          <p:spPr>
            <a:xfrm>
              <a:off x="3457192" y="4135512"/>
              <a:ext cx="1951476" cy="400110"/>
            </a:xfrm>
            <a:prstGeom prst="rect">
              <a:avLst/>
            </a:prstGeom>
            <a:noFill/>
          </p:spPr>
          <p:txBody>
            <a:bodyPr wrap="square" rtlCol="0">
              <a:spAutoFit/>
            </a:bodyPr>
            <a:lstStyle/>
            <a:p>
              <a:pPr algn="just"/>
              <a:r>
                <a:rPr lang="zh-CN" altLang="en-US" sz="1000" dirty="0">
                  <a:solidFill>
                    <a:srgbClr val="F9F9F9"/>
                  </a:solidFill>
                  <a:latin typeface="微软雅黑" panose="020B0503020204020204" pitchFamily="34" charset="-122"/>
                  <a:ea typeface="微软雅黑" panose="020B0503020204020204" pitchFamily="34" charset="-122"/>
                </a:rPr>
                <a:t>有中国最大的原创</a:t>
              </a:r>
              <a:r>
                <a:rPr lang="en-US" altLang="zh-CN" sz="1000" dirty="0">
                  <a:solidFill>
                    <a:srgbClr val="F9F9F9"/>
                  </a:solidFill>
                  <a:latin typeface="微软雅黑" panose="020B0503020204020204" pitchFamily="34" charset="-122"/>
                  <a:ea typeface="微软雅黑" panose="020B0503020204020204" pitchFamily="34" charset="-122"/>
                </a:rPr>
                <a:t>PPT</a:t>
              </a:r>
              <a:r>
                <a:rPr lang="zh-CN" altLang="en-US" sz="1000" dirty="0">
                  <a:solidFill>
                    <a:srgbClr val="F9F9F9"/>
                  </a:solidFill>
                  <a:latin typeface="微软雅黑" panose="020B0503020204020204" pitchFamily="34" charset="-122"/>
                  <a:ea typeface="微软雅黑" panose="020B0503020204020204" pitchFamily="34" charset="-122"/>
                </a:rPr>
                <a:t>素材站有中国最强的</a:t>
              </a:r>
              <a:r>
                <a:rPr lang="en-US" altLang="zh-CN" sz="1000" dirty="0">
                  <a:solidFill>
                    <a:srgbClr val="F9F9F9"/>
                  </a:solidFill>
                  <a:latin typeface="微软雅黑" panose="020B0503020204020204" pitchFamily="34" charset="-122"/>
                  <a:ea typeface="微软雅黑" panose="020B0503020204020204" pitchFamily="34" charset="-122"/>
                </a:rPr>
                <a:t>PPT</a:t>
              </a:r>
              <a:r>
                <a:rPr lang="zh-CN" altLang="en-US" sz="1000" dirty="0">
                  <a:solidFill>
                    <a:srgbClr val="F9F9F9"/>
                  </a:solidFill>
                  <a:latin typeface="微软雅黑" panose="020B0503020204020204" pitchFamily="34" charset="-122"/>
                  <a:ea typeface="微软雅黑" panose="020B0503020204020204" pitchFamily="34" charset="-122"/>
                </a:rPr>
                <a:t>制作团队</a:t>
              </a:r>
            </a:p>
          </p:txBody>
        </p:sp>
      </p:grpSp>
      <p:cxnSp>
        <p:nvCxnSpPr>
          <p:cNvPr id="189" name="直接连接符 188"/>
          <p:cNvCxnSpPr/>
          <p:nvPr/>
        </p:nvCxnSpPr>
        <p:spPr>
          <a:xfrm>
            <a:off x="1710190" y="5445125"/>
            <a:ext cx="8771621"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90" name="文本框 189"/>
          <p:cNvSpPr txBox="1"/>
          <p:nvPr/>
        </p:nvSpPr>
        <p:spPr>
          <a:xfrm>
            <a:off x="1874403" y="5531123"/>
            <a:ext cx="8443195" cy="584775"/>
          </a:xfrm>
          <a:prstGeom prst="rect">
            <a:avLst/>
          </a:prstGeom>
          <a:noFill/>
        </p:spPr>
        <p:txBody>
          <a:bodyPr wrap="square" rtlCol="0">
            <a:spAutoFit/>
          </a:bodyPr>
          <a:lstStyle/>
          <a:p>
            <a:pPr algn="just"/>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制作团队，有人人都能快速提升的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培训。清晰、美观、创意、有效、超值、保密，是他们为数百家客户带来意想不到的价值。</a:t>
            </a:r>
          </a:p>
        </p:txBody>
      </p:sp>
      <p:sp>
        <p:nvSpPr>
          <p:cNvPr id="191" name="文本框 190"/>
          <p:cNvSpPr txBox="1"/>
          <p:nvPr/>
        </p:nvSpPr>
        <p:spPr>
          <a:xfrm>
            <a:off x="484190" y="846529"/>
            <a:ext cx="4137021" cy="584775"/>
          </a:xfrm>
          <a:prstGeom prst="rect">
            <a:avLst/>
          </a:prstGeom>
          <a:noFill/>
        </p:spPr>
        <p:txBody>
          <a:bodyPr wrap="square" rtlCol="0">
            <a:spAutoFit/>
          </a:bodyPr>
          <a:lstStyle/>
          <a:p>
            <a:pPr algn="ctr"/>
            <a:r>
              <a:rPr lang="en-US" altLang="zh-CN" sz="32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YOUR TITTLE HERE</a:t>
            </a:r>
            <a:endParaRPr lang="zh-CN" altLang="en-US" sz="32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lang="zh-CN" altLang="en-US" dirty="0">
                <a:ea typeface="微软雅黑" panose="020B0503020204020204" pitchFamily="34" charset="-122"/>
              </a:rPr>
              <a:t>六项并列关系图表</a:t>
            </a:r>
          </a:p>
        </p:txBody>
      </p:sp>
      <p:sp>
        <p:nvSpPr>
          <p:cNvPr id="64" name="椭圆 145">
            <a:extLst>
              <a:ext uri="{FF2B5EF4-FFF2-40B4-BE49-F238E27FC236}">
                <a16:creationId xmlns:a16="http://schemas.microsoft.com/office/drawing/2014/main" id="{58A7D635-FC7A-4762-B405-5EF88DA0B4F3}"/>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65" name="矩形 64">
            <a:extLst>
              <a:ext uri="{FF2B5EF4-FFF2-40B4-BE49-F238E27FC236}">
                <a16:creationId xmlns:a16="http://schemas.microsoft.com/office/drawing/2014/main" id="{4EAB0153-96D0-4ED3-BD37-CD64040DCFF1}"/>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50</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1199724991"/>
      </p:ext>
    </p:extLst>
  </p:cSld>
  <p:clrMapOvr>
    <a:masterClrMapping/>
  </p:clrMapOvr>
  <p:transition spd="slow" advTm="3000">
    <p:rand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p:cNvPicPr>
            <a:picLocks noChangeAspect="1"/>
          </p:cNvPicPr>
          <p:nvPr/>
        </p:nvPicPr>
        <p:blipFill rotWithShape="1">
          <a:blip r:embed="rId3">
            <a:grayscl/>
            <a:extLst/>
          </a:blip>
          <a:srcRect b="72279"/>
          <a:stretch/>
        </p:blipFill>
        <p:spPr>
          <a:xfrm rot="8100000">
            <a:off x="2256658" y="3599244"/>
            <a:ext cx="7678684" cy="254595"/>
          </a:xfrm>
          <a:prstGeom prst="rect">
            <a:avLst/>
          </a:prstGeom>
        </p:spPr>
      </p:pic>
      <p:pic>
        <p:nvPicPr>
          <p:cNvPr id="64" name="图片 63"/>
          <p:cNvPicPr>
            <a:picLocks noChangeAspect="1"/>
          </p:cNvPicPr>
          <p:nvPr/>
        </p:nvPicPr>
        <p:blipFill rotWithShape="1">
          <a:blip r:embed="rId3">
            <a:grayscl/>
            <a:extLst/>
          </a:blip>
          <a:srcRect b="72279"/>
          <a:stretch/>
        </p:blipFill>
        <p:spPr>
          <a:xfrm rot="13500000" flipH="1">
            <a:off x="2233567" y="3602884"/>
            <a:ext cx="7678684" cy="254595"/>
          </a:xfrm>
          <a:prstGeom prst="rect">
            <a:avLst/>
          </a:prstGeom>
        </p:spPr>
      </p:pic>
      <p:grpSp>
        <p:nvGrpSpPr>
          <p:cNvPr id="33" name="组合 32"/>
          <p:cNvGrpSpPr/>
          <p:nvPr/>
        </p:nvGrpSpPr>
        <p:grpSpPr>
          <a:xfrm>
            <a:off x="4062340" y="1540553"/>
            <a:ext cx="4067320" cy="4067176"/>
            <a:chOff x="3895725" y="1530349"/>
            <a:chExt cx="4067320" cy="4067176"/>
          </a:xfrm>
        </p:grpSpPr>
        <p:sp>
          <p:nvSpPr>
            <p:cNvPr id="5" name="Freeform 5"/>
            <p:cNvSpPr>
              <a:spLocks/>
            </p:cNvSpPr>
            <p:nvPr/>
          </p:nvSpPr>
          <p:spPr bwMode="auto">
            <a:xfrm>
              <a:off x="3895725" y="1530351"/>
              <a:ext cx="4067176" cy="4067174"/>
            </a:xfrm>
            <a:custGeom>
              <a:avLst/>
              <a:gdLst>
                <a:gd name="T0" fmla="*/ 621 w 621"/>
                <a:gd name="T1" fmla="*/ 113 h 621"/>
                <a:gd name="T2" fmla="*/ 621 w 621"/>
                <a:gd name="T3" fmla="*/ 508 h 621"/>
                <a:gd name="T4" fmla="*/ 523 w 621"/>
                <a:gd name="T5" fmla="*/ 524 h 621"/>
                <a:gd name="T6" fmla="*/ 508 w 621"/>
                <a:gd name="T7" fmla="*/ 621 h 621"/>
                <a:gd name="T8" fmla="*/ 113 w 621"/>
                <a:gd name="T9" fmla="*/ 621 h 621"/>
                <a:gd name="T10" fmla="*/ 94 w 621"/>
                <a:gd name="T11" fmla="*/ 524 h 621"/>
                <a:gd name="T12" fmla="*/ 0 w 621"/>
                <a:gd name="T13" fmla="*/ 508 h 621"/>
                <a:gd name="T14" fmla="*/ 0 w 621"/>
                <a:gd name="T15" fmla="*/ 113 h 621"/>
                <a:gd name="T16" fmla="*/ 94 w 621"/>
                <a:gd name="T17" fmla="*/ 94 h 621"/>
                <a:gd name="T18" fmla="*/ 113 w 621"/>
                <a:gd name="T19" fmla="*/ 0 h 621"/>
                <a:gd name="T20" fmla="*/ 508 w 621"/>
                <a:gd name="T21" fmla="*/ 0 h 621"/>
                <a:gd name="T22" fmla="*/ 523 w 621"/>
                <a:gd name="T23" fmla="*/ 94 h 621"/>
                <a:gd name="T24" fmla="*/ 621 w 621"/>
                <a:gd name="T25" fmla="*/ 113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1" h="621">
                  <a:moveTo>
                    <a:pt x="621" y="113"/>
                  </a:moveTo>
                  <a:cubicBezTo>
                    <a:pt x="621" y="184"/>
                    <a:pt x="621" y="381"/>
                    <a:pt x="621" y="508"/>
                  </a:cubicBezTo>
                  <a:cubicBezTo>
                    <a:pt x="621" y="573"/>
                    <a:pt x="523" y="524"/>
                    <a:pt x="523" y="524"/>
                  </a:cubicBezTo>
                  <a:cubicBezTo>
                    <a:pt x="523" y="524"/>
                    <a:pt x="574" y="621"/>
                    <a:pt x="508" y="621"/>
                  </a:cubicBezTo>
                  <a:cubicBezTo>
                    <a:pt x="385" y="621"/>
                    <a:pt x="196" y="621"/>
                    <a:pt x="113" y="621"/>
                  </a:cubicBezTo>
                  <a:cubicBezTo>
                    <a:pt x="85" y="621"/>
                    <a:pt x="94" y="524"/>
                    <a:pt x="94" y="524"/>
                  </a:cubicBezTo>
                  <a:cubicBezTo>
                    <a:pt x="94" y="524"/>
                    <a:pt x="0" y="573"/>
                    <a:pt x="0" y="508"/>
                  </a:cubicBezTo>
                  <a:cubicBezTo>
                    <a:pt x="0" y="380"/>
                    <a:pt x="0" y="181"/>
                    <a:pt x="0" y="113"/>
                  </a:cubicBezTo>
                  <a:cubicBezTo>
                    <a:pt x="5" y="66"/>
                    <a:pt x="94" y="94"/>
                    <a:pt x="94" y="94"/>
                  </a:cubicBezTo>
                  <a:cubicBezTo>
                    <a:pt x="94" y="94"/>
                    <a:pt x="58" y="0"/>
                    <a:pt x="113" y="0"/>
                  </a:cubicBezTo>
                  <a:cubicBezTo>
                    <a:pt x="183" y="0"/>
                    <a:pt x="381" y="0"/>
                    <a:pt x="508" y="0"/>
                  </a:cubicBezTo>
                  <a:cubicBezTo>
                    <a:pt x="574" y="0"/>
                    <a:pt x="523" y="94"/>
                    <a:pt x="523" y="94"/>
                  </a:cubicBezTo>
                  <a:cubicBezTo>
                    <a:pt x="523" y="94"/>
                    <a:pt x="621" y="64"/>
                    <a:pt x="621" y="113"/>
                  </a:cubicBezTo>
                  <a:close/>
                </a:path>
              </a:pathLst>
            </a:custGeom>
            <a:solidFill>
              <a:schemeClr val="bg1">
                <a:lumMod val="95000"/>
              </a:schemeClr>
            </a:solidFill>
            <a:ln w="28575">
              <a:noFill/>
            </a:ln>
            <a:effectLst>
              <a:outerShdw blurRad="330200" dist="63500" dir="2700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8" name="Freeform 16"/>
            <p:cNvSpPr>
              <a:spLocks/>
            </p:cNvSpPr>
            <p:nvPr/>
          </p:nvSpPr>
          <p:spPr bwMode="auto">
            <a:xfrm>
              <a:off x="3895725" y="2111374"/>
              <a:ext cx="623888" cy="2963863"/>
            </a:xfrm>
            <a:custGeom>
              <a:avLst/>
              <a:gdLst>
                <a:gd name="T0" fmla="*/ 43 w 94"/>
                <a:gd name="T1" fmla="*/ 0 h 456"/>
                <a:gd name="T2" fmla="*/ 0 w 94"/>
                <a:gd name="T3" fmla="*/ 27 h 456"/>
                <a:gd name="T4" fmla="*/ 0 w 94"/>
                <a:gd name="T5" fmla="*/ 422 h 456"/>
                <a:gd name="T6" fmla="*/ 33 w 94"/>
                <a:gd name="T7" fmla="*/ 456 h 456"/>
                <a:gd name="T8" fmla="*/ 94 w 94"/>
                <a:gd name="T9" fmla="*/ 438 h 456"/>
                <a:gd name="T10" fmla="*/ 94 w 94"/>
                <a:gd name="T11" fmla="*/ 8 h 456"/>
                <a:gd name="T12" fmla="*/ 43 w 94"/>
                <a:gd name="T13" fmla="*/ 0 h 456"/>
              </a:gdLst>
              <a:ahLst/>
              <a:cxnLst>
                <a:cxn ang="0">
                  <a:pos x="T0" y="T1"/>
                </a:cxn>
                <a:cxn ang="0">
                  <a:pos x="T2" y="T3"/>
                </a:cxn>
                <a:cxn ang="0">
                  <a:pos x="T4" y="T5"/>
                </a:cxn>
                <a:cxn ang="0">
                  <a:pos x="T6" y="T7"/>
                </a:cxn>
                <a:cxn ang="0">
                  <a:pos x="T8" y="T9"/>
                </a:cxn>
                <a:cxn ang="0">
                  <a:pos x="T10" y="T11"/>
                </a:cxn>
                <a:cxn ang="0">
                  <a:pos x="T12" y="T13"/>
                </a:cxn>
              </a:cxnLst>
              <a:rect l="0" t="0" r="r" b="b"/>
              <a:pathLst>
                <a:path w="94" h="456">
                  <a:moveTo>
                    <a:pt x="43" y="0"/>
                  </a:moveTo>
                  <a:cubicBezTo>
                    <a:pt x="22" y="0"/>
                    <a:pt x="2" y="6"/>
                    <a:pt x="0" y="27"/>
                  </a:cubicBezTo>
                  <a:cubicBezTo>
                    <a:pt x="0" y="95"/>
                    <a:pt x="0" y="294"/>
                    <a:pt x="0" y="422"/>
                  </a:cubicBezTo>
                  <a:cubicBezTo>
                    <a:pt x="0" y="448"/>
                    <a:pt x="15" y="456"/>
                    <a:pt x="33" y="456"/>
                  </a:cubicBezTo>
                  <a:cubicBezTo>
                    <a:pt x="60" y="456"/>
                    <a:pt x="94" y="438"/>
                    <a:pt x="94" y="438"/>
                  </a:cubicBezTo>
                  <a:cubicBezTo>
                    <a:pt x="94" y="8"/>
                    <a:pt x="94" y="8"/>
                    <a:pt x="94" y="8"/>
                  </a:cubicBezTo>
                  <a:cubicBezTo>
                    <a:pt x="94" y="8"/>
                    <a:pt x="67" y="0"/>
                    <a:pt x="43" y="0"/>
                  </a:cubicBezTo>
                </a:path>
              </a:pathLst>
            </a:custGeom>
            <a:gradFill>
              <a:gsLst>
                <a:gs pos="100000">
                  <a:schemeClr val="bg1">
                    <a:lumMod val="95000"/>
                  </a:schemeClr>
                </a:gs>
                <a:gs pos="0">
                  <a:schemeClr val="bg1">
                    <a:lumMod val="50000"/>
                    <a:alpha val="35000"/>
                  </a:schemeClr>
                </a:gs>
              </a:gsLst>
              <a:lin ang="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3" name="Freeform 20"/>
            <p:cNvSpPr>
              <a:spLocks/>
            </p:cNvSpPr>
            <p:nvPr/>
          </p:nvSpPr>
          <p:spPr bwMode="auto">
            <a:xfrm>
              <a:off x="4286249" y="1535734"/>
              <a:ext cx="3357563" cy="612153"/>
            </a:xfrm>
            <a:custGeom>
              <a:avLst/>
              <a:gdLst>
                <a:gd name="T0" fmla="*/ 307 w 516"/>
                <a:gd name="T1" fmla="*/ 0 h 94"/>
                <a:gd name="T2" fmla="*/ 55 w 516"/>
                <a:gd name="T3" fmla="*/ 0 h 94"/>
                <a:gd name="T4" fmla="*/ 36 w 516"/>
                <a:gd name="T5" fmla="*/ 94 h 94"/>
                <a:gd name="T6" fmla="*/ 465 w 516"/>
                <a:gd name="T7" fmla="*/ 94 h 94"/>
                <a:gd name="T8" fmla="*/ 450 w 516"/>
                <a:gd name="T9" fmla="*/ 0 h 94"/>
                <a:gd name="T10" fmla="*/ 307 w 516"/>
                <a:gd name="T11" fmla="*/ 0 h 94"/>
              </a:gdLst>
              <a:ahLst/>
              <a:cxnLst>
                <a:cxn ang="0">
                  <a:pos x="T0" y="T1"/>
                </a:cxn>
                <a:cxn ang="0">
                  <a:pos x="T2" y="T3"/>
                </a:cxn>
                <a:cxn ang="0">
                  <a:pos x="T4" y="T5"/>
                </a:cxn>
                <a:cxn ang="0">
                  <a:pos x="T6" y="T7"/>
                </a:cxn>
                <a:cxn ang="0">
                  <a:pos x="T8" y="T9"/>
                </a:cxn>
                <a:cxn ang="0">
                  <a:pos x="T10" y="T11"/>
                </a:cxn>
              </a:cxnLst>
              <a:rect l="0" t="0" r="r" b="b"/>
              <a:pathLst>
                <a:path w="516" h="94">
                  <a:moveTo>
                    <a:pt x="307" y="0"/>
                  </a:moveTo>
                  <a:cubicBezTo>
                    <a:pt x="206" y="0"/>
                    <a:pt x="102" y="0"/>
                    <a:pt x="55" y="0"/>
                  </a:cubicBezTo>
                  <a:cubicBezTo>
                    <a:pt x="0" y="0"/>
                    <a:pt x="36" y="94"/>
                    <a:pt x="36" y="94"/>
                  </a:cubicBezTo>
                  <a:cubicBezTo>
                    <a:pt x="465" y="94"/>
                    <a:pt x="465" y="94"/>
                    <a:pt x="465" y="94"/>
                  </a:cubicBezTo>
                  <a:cubicBezTo>
                    <a:pt x="465" y="94"/>
                    <a:pt x="516" y="0"/>
                    <a:pt x="450" y="0"/>
                  </a:cubicBezTo>
                  <a:cubicBezTo>
                    <a:pt x="408" y="0"/>
                    <a:pt x="358" y="0"/>
                    <a:pt x="307" y="0"/>
                  </a:cubicBezTo>
                </a:path>
              </a:pathLst>
            </a:custGeom>
            <a:gradFill>
              <a:gsLst>
                <a:gs pos="100000">
                  <a:schemeClr val="bg1">
                    <a:lumMod val="95000"/>
                  </a:schemeClr>
                </a:gs>
                <a:gs pos="0">
                  <a:schemeClr val="bg1">
                    <a:lumMod val="50000"/>
                    <a:alpha val="35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8" name="Freeform 24"/>
            <p:cNvSpPr>
              <a:spLocks/>
            </p:cNvSpPr>
            <p:nvPr/>
          </p:nvSpPr>
          <p:spPr bwMode="auto">
            <a:xfrm>
              <a:off x="4457701" y="4976501"/>
              <a:ext cx="3190874" cy="621022"/>
            </a:xfrm>
            <a:custGeom>
              <a:avLst/>
              <a:gdLst>
                <a:gd name="T0" fmla="*/ 438 w 489"/>
                <a:gd name="T1" fmla="*/ 0 h 97"/>
                <a:gd name="T2" fmla="*/ 9 w 489"/>
                <a:gd name="T3" fmla="*/ 0 h 97"/>
                <a:gd name="T4" fmla="*/ 28 w 489"/>
                <a:gd name="T5" fmla="*/ 97 h 97"/>
                <a:gd name="T6" fmla="*/ 323 w 489"/>
                <a:gd name="T7" fmla="*/ 97 h 97"/>
                <a:gd name="T8" fmla="*/ 423 w 489"/>
                <a:gd name="T9" fmla="*/ 97 h 97"/>
                <a:gd name="T10" fmla="*/ 438 w 489"/>
                <a:gd name="T11" fmla="*/ 0 h 97"/>
              </a:gdLst>
              <a:ahLst/>
              <a:cxnLst>
                <a:cxn ang="0">
                  <a:pos x="T0" y="T1"/>
                </a:cxn>
                <a:cxn ang="0">
                  <a:pos x="T2" y="T3"/>
                </a:cxn>
                <a:cxn ang="0">
                  <a:pos x="T4" y="T5"/>
                </a:cxn>
                <a:cxn ang="0">
                  <a:pos x="T6" y="T7"/>
                </a:cxn>
                <a:cxn ang="0">
                  <a:pos x="T8" y="T9"/>
                </a:cxn>
                <a:cxn ang="0">
                  <a:pos x="T10" y="T11"/>
                </a:cxn>
              </a:cxnLst>
              <a:rect l="0" t="0" r="r" b="b"/>
              <a:pathLst>
                <a:path w="489" h="97">
                  <a:moveTo>
                    <a:pt x="438" y="0"/>
                  </a:moveTo>
                  <a:cubicBezTo>
                    <a:pt x="9" y="0"/>
                    <a:pt x="9" y="0"/>
                    <a:pt x="9" y="0"/>
                  </a:cubicBezTo>
                  <a:cubicBezTo>
                    <a:pt x="9" y="0"/>
                    <a:pt x="0" y="97"/>
                    <a:pt x="28" y="97"/>
                  </a:cubicBezTo>
                  <a:cubicBezTo>
                    <a:pt x="90" y="97"/>
                    <a:pt x="214" y="97"/>
                    <a:pt x="323" y="97"/>
                  </a:cubicBezTo>
                  <a:cubicBezTo>
                    <a:pt x="359" y="97"/>
                    <a:pt x="393" y="97"/>
                    <a:pt x="423" y="97"/>
                  </a:cubicBezTo>
                  <a:cubicBezTo>
                    <a:pt x="489" y="97"/>
                    <a:pt x="438" y="0"/>
                    <a:pt x="438" y="0"/>
                  </a:cubicBezTo>
                </a:path>
              </a:pathLst>
            </a:custGeom>
            <a:gradFill>
              <a:gsLst>
                <a:gs pos="100000">
                  <a:schemeClr val="bg1">
                    <a:lumMod val="95000"/>
                  </a:schemeClr>
                </a:gs>
                <a:gs pos="0">
                  <a:schemeClr val="bg1">
                    <a:lumMod val="50000"/>
                    <a:alpha val="35000"/>
                  </a:schemeClr>
                </a:gs>
              </a:gsLst>
              <a:lin ang="1620000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2" name="Freeform 28"/>
            <p:cNvSpPr>
              <a:spLocks/>
            </p:cNvSpPr>
            <p:nvPr/>
          </p:nvSpPr>
          <p:spPr bwMode="auto">
            <a:xfrm>
              <a:off x="7305820" y="2064544"/>
              <a:ext cx="657225" cy="3017837"/>
            </a:xfrm>
            <a:custGeom>
              <a:avLst/>
              <a:gdLst>
                <a:gd name="T0" fmla="*/ 56 w 98"/>
                <a:gd name="T1" fmla="*/ 0 h 457"/>
                <a:gd name="T2" fmla="*/ 0 w 98"/>
                <a:gd name="T3" fmla="*/ 9 h 457"/>
                <a:gd name="T4" fmla="*/ 0 w 98"/>
                <a:gd name="T5" fmla="*/ 439 h 457"/>
                <a:gd name="T6" fmla="*/ 64 w 98"/>
                <a:gd name="T7" fmla="*/ 457 h 457"/>
                <a:gd name="T8" fmla="*/ 98 w 98"/>
                <a:gd name="T9" fmla="*/ 423 h 457"/>
                <a:gd name="T10" fmla="*/ 98 w 98"/>
                <a:gd name="T11" fmla="*/ 28 h 457"/>
                <a:gd name="T12" fmla="*/ 56 w 98"/>
                <a:gd name="T13" fmla="*/ 0 h 457"/>
              </a:gdLst>
              <a:ahLst/>
              <a:cxnLst>
                <a:cxn ang="0">
                  <a:pos x="T0" y="T1"/>
                </a:cxn>
                <a:cxn ang="0">
                  <a:pos x="T2" y="T3"/>
                </a:cxn>
                <a:cxn ang="0">
                  <a:pos x="T4" y="T5"/>
                </a:cxn>
                <a:cxn ang="0">
                  <a:pos x="T6" y="T7"/>
                </a:cxn>
                <a:cxn ang="0">
                  <a:pos x="T8" y="T9"/>
                </a:cxn>
                <a:cxn ang="0">
                  <a:pos x="T10" y="T11"/>
                </a:cxn>
                <a:cxn ang="0">
                  <a:pos x="T12" y="T13"/>
                </a:cxn>
              </a:cxnLst>
              <a:rect l="0" t="0" r="r" b="b"/>
              <a:pathLst>
                <a:path w="98" h="457">
                  <a:moveTo>
                    <a:pt x="56" y="0"/>
                  </a:moveTo>
                  <a:cubicBezTo>
                    <a:pt x="29" y="0"/>
                    <a:pt x="0" y="9"/>
                    <a:pt x="0" y="9"/>
                  </a:cubicBezTo>
                  <a:cubicBezTo>
                    <a:pt x="0" y="439"/>
                    <a:pt x="0" y="439"/>
                    <a:pt x="0" y="439"/>
                  </a:cubicBezTo>
                  <a:cubicBezTo>
                    <a:pt x="0" y="439"/>
                    <a:pt x="35" y="457"/>
                    <a:pt x="64" y="457"/>
                  </a:cubicBezTo>
                  <a:cubicBezTo>
                    <a:pt x="82" y="457"/>
                    <a:pt x="98" y="449"/>
                    <a:pt x="98" y="423"/>
                  </a:cubicBezTo>
                  <a:cubicBezTo>
                    <a:pt x="98" y="296"/>
                    <a:pt x="98" y="99"/>
                    <a:pt x="98" y="28"/>
                  </a:cubicBezTo>
                  <a:cubicBezTo>
                    <a:pt x="98" y="6"/>
                    <a:pt x="78" y="0"/>
                    <a:pt x="56" y="0"/>
                  </a:cubicBezTo>
                </a:path>
              </a:pathLst>
            </a:custGeom>
            <a:gradFill>
              <a:gsLst>
                <a:gs pos="0">
                  <a:schemeClr val="bg1">
                    <a:lumMod val="95000"/>
                  </a:schemeClr>
                </a:gs>
                <a:gs pos="100000">
                  <a:schemeClr val="bg1">
                    <a:lumMod val="50000"/>
                    <a:alpha val="35000"/>
                  </a:schemeClr>
                </a:gs>
              </a:gsLst>
              <a:lin ang="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 name="Freeform 11"/>
            <p:cNvSpPr>
              <a:spLocks/>
            </p:cNvSpPr>
            <p:nvPr/>
          </p:nvSpPr>
          <p:spPr bwMode="auto">
            <a:xfrm>
              <a:off x="3895725" y="2272594"/>
              <a:ext cx="1868031" cy="2585442"/>
            </a:xfrm>
            <a:custGeom>
              <a:avLst/>
              <a:gdLst>
                <a:gd name="T0" fmla="*/ 244 w 285"/>
                <a:gd name="T1" fmla="*/ 255 h 395"/>
                <a:gd name="T2" fmla="*/ 285 w 285"/>
                <a:gd name="T3" fmla="*/ 197 h 395"/>
                <a:gd name="T4" fmla="*/ 244 w 285"/>
                <a:gd name="T5" fmla="*/ 140 h 395"/>
                <a:gd name="T6" fmla="*/ 0 w 285"/>
                <a:gd name="T7" fmla="*/ 0 h 395"/>
                <a:gd name="T8" fmla="*/ 0 w 285"/>
                <a:gd name="T9" fmla="*/ 395 h 395"/>
                <a:gd name="T10" fmla="*/ 244 w 285"/>
                <a:gd name="T11" fmla="*/ 255 h 395"/>
              </a:gdLst>
              <a:ahLst/>
              <a:cxnLst>
                <a:cxn ang="0">
                  <a:pos x="T0" y="T1"/>
                </a:cxn>
                <a:cxn ang="0">
                  <a:pos x="T2" y="T3"/>
                </a:cxn>
                <a:cxn ang="0">
                  <a:pos x="T4" y="T5"/>
                </a:cxn>
                <a:cxn ang="0">
                  <a:pos x="T6" y="T7"/>
                </a:cxn>
                <a:cxn ang="0">
                  <a:pos x="T8" y="T9"/>
                </a:cxn>
                <a:cxn ang="0">
                  <a:pos x="T10" y="T11"/>
                </a:cxn>
              </a:cxnLst>
              <a:rect l="0" t="0" r="r" b="b"/>
              <a:pathLst>
                <a:path w="285" h="395">
                  <a:moveTo>
                    <a:pt x="244" y="255"/>
                  </a:moveTo>
                  <a:cubicBezTo>
                    <a:pt x="271" y="239"/>
                    <a:pt x="285" y="218"/>
                    <a:pt x="285" y="197"/>
                  </a:cubicBezTo>
                  <a:cubicBezTo>
                    <a:pt x="285" y="177"/>
                    <a:pt x="271" y="156"/>
                    <a:pt x="244" y="140"/>
                  </a:cubicBezTo>
                  <a:cubicBezTo>
                    <a:pt x="244" y="140"/>
                    <a:pt x="7" y="43"/>
                    <a:pt x="0" y="0"/>
                  </a:cubicBezTo>
                  <a:cubicBezTo>
                    <a:pt x="0" y="67"/>
                    <a:pt x="0" y="306"/>
                    <a:pt x="0" y="395"/>
                  </a:cubicBezTo>
                  <a:cubicBezTo>
                    <a:pt x="7" y="342"/>
                    <a:pt x="244" y="255"/>
                    <a:pt x="244" y="255"/>
                  </a:cubicBezTo>
                  <a:close/>
                </a:path>
              </a:pathLst>
            </a:custGeom>
            <a:gradFill>
              <a:gsLst>
                <a:gs pos="22000">
                  <a:srgbClr val="019EAF"/>
                </a:gs>
                <a:gs pos="0">
                  <a:srgbClr val="5CEFFE"/>
                </a:gs>
                <a:gs pos="100000">
                  <a:srgbClr val="30EAFE"/>
                </a:gs>
              </a:gsLst>
              <a:lin ang="0" scaled="0"/>
            </a:gradFill>
            <a:ln>
              <a:noFill/>
            </a:ln>
            <a:effectLst>
              <a:outerShdw blurRad="304800" dist="635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 name="Freeform 12"/>
            <p:cNvSpPr>
              <a:spLocks/>
            </p:cNvSpPr>
            <p:nvPr/>
          </p:nvSpPr>
          <p:spPr bwMode="auto">
            <a:xfrm>
              <a:off x="6097629" y="2272594"/>
              <a:ext cx="1865272" cy="2585442"/>
            </a:xfrm>
            <a:custGeom>
              <a:avLst/>
              <a:gdLst>
                <a:gd name="T0" fmla="*/ 42 w 285"/>
                <a:gd name="T1" fmla="*/ 140 h 395"/>
                <a:gd name="T2" fmla="*/ 0 w 285"/>
                <a:gd name="T3" fmla="*/ 197 h 395"/>
                <a:gd name="T4" fmla="*/ 42 w 285"/>
                <a:gd name="T5" fmla="*/ 255 h 395"/>
                <a:gd name="T6" fmla="*/ 285 w 285"/>
                <a:gd name="T7" fmla="*/ 395 h 395"/>
                <a:gd name="T8" fmla="*/ 285 w 285"/>
                <a:gd name="T9" fmla="*/ 0 h 395"/>
                <a:gd name="T10" fmla="*/ 42 w 285"/>
                <a:gd name="T11" fmla="*/ 140 h 395"/>
              </a:gdLst>
              <a:ahLst/>
              <a:cxnLst>
                <a:cxn ang="0">
                  <a:pos x="T0" y="T1"/>
                </a:cxn>
                <a:cxn ang="0">
                  <a:pos x="T2" y="T3"/>
                </a:cxn>
                <a:cxn ang="0">
                  <a:pos x="T4" y="T5"/>
                </a:cxn>
                <a:cxn ang="0">
                  <a:pos x="T6" y="T7"/>
                </a:cxn>
                <a:cxn ang="0">
                  <a:pos x="T8" y="T9"/>
                </a:cxn>
                <a:cxn ang="0">
                  <a:pos x="T10" y="T11"/>
                </a:cxn>
              </a:cxnLst>
              <a:rect l="0" t="0" r="r" b="b"/>
              <a:pathLst>
                <a:path w="285" h="395">
                  <a:moveTo>
                    <a:pt x="42" y="140"/>
                  </a:moveTo>
                  <a:cubicBezTo>
                    <a:pt x="14" y="156"/>
                    <a:pt x="0" y="177"/>
                    <a:pt x="0" y="197"/>
                  </a:cubicBezTo>
                  <a:cubicBezTo>
                    <a:pt x="0" y="218"/>
                    <a:pt x="14" y="239"/>
                    <a:pt x="42" y="255"/>
                  </a:cubicBezTo>
                  <a:cubicBezTo>
                    <a:pt x="42" y="255"/>
                    <a:pt x="278" y="351"/>
                    <a:pt x="285" y="395"/>
                  </a:cubicBezTo>
                  <a:cubicBezTo>
                    <a:pt x="285" y="328"/>
                    <a:pt x="285" y="88"/>
                    <a:pt x="285" y="0"/>
                  </a:cubicBezTo>
                  <a:cubicBezTo>
                    <a:pt x="279" y="52"/>
                    <a:pt x="42" y="140"/>
                    <a:pt x="42" y="140"/>
                  </a:cubicBezTo>
                  <a:close/>
                </a:path>
              </a:pathLst>
            </a:custGeom>
            <a:gradFill>
              <a:gsLst>
                <a:gs pos="19000">
                  <a:srgbClr val="663A77"/>
                </a:gs>
                <a:gs pos="0">
                  <a:srgbClr val="A572BA"/>
                </a:gs>
                <a:gs pos="100000">
                  <a:srgbClr val="A572BA"/>
                </a:gs>
              </a:gsLst>
              <a:lin ang="10800000" scaled="0"/>
            </a:gradFill>
            <a:ln>
              <a:noFill/>
            </a:ln>
            <a:effectLst>
              <a:outerShdw blurRad="304800" dist="63500" dir="108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 name="Freeform 9"/>
            <p:cNvSpPr>
              <a:spLocks/>
            </p:cNvSpPr>
            <p:nvPr/>
          </p:nvSpPr>
          <p:spPr bwMode="auto">
            <a:xfrm>
              <a:off x="4637971" y="3732252"/>
              <a:ext cx="2585444" cy="1865271"/>
            </a:xfrm>
            <a:custGeom>
              <a:avLst/>
              <a:gdLst>
                <a:gd name="T0" fmla="*/ 255 w 395"/>
                <a:gd name="T1" fmla="*/ 41 h 285"/>
                <a:gd name="T2" fmla="*/ 198 w 395"/>
                <a:gd name="T3" fmla="*/ 0 h 285"/>
                <a:gd name="T4" fmla="*/ 140 w 395"/>
                <a:gd name="T5" fmla="*/ 41 h 285"/>
                <a:gd name="T6" fmla="*/ 0 w 395"/>
                <a:gd name="T7" fmla="*/ 285 h 285"/>
                <a:gd name="T8" fmla="*/ 395 w 395"/>
                <a:gd name="T9" fmla="*/ 285 h 285"/>
                <a:gd name="T10" fmla="*/ 255 w 395"/>
                <a:gd name="T11" fmla="*/ 41 h 285"/>
              </a:gdLst>
              <a:ahLst/>
              <a:cxnLst>
                <a:cxn ang="0">
                  <a:pos x="T0" y="T1"/>
                </a:cxn>
                <a:cxn ang="0">
                  <a:pos x="T2" y="T3"/>
                </a:cxn>
                <a:cxn ang="0">
                  <a:pos x="T4" y="T5"/>
                </a:cxn>
                <a:cxn ang="0">
                  <a:pos x="T6" y="T7"/>
                </a:cxn>
                <a:cxn ang="0">
                  <a:pos x="T8" y="T9"/>
                </a:cxn>
                <a:cxn ang="0">
                  <a:pos x="T10" y="T11"/>
                </a:cxn>
              </a:cxnLst>
              <a:rect l="0" t="0" r="r" b="b"/>
              <a:pathLst>
                <a:path w="395" h="285">
                  <a:moveTo>
                    <a:pt x="255" y="41"/>
                  </a:moveTo>
                  <a:cubicBezTo>
                    <a:pt x="239" y="14"/>
                    <a:pt x="218" y="0"/>
                    <a:pt x="198" y="0"/>
                  </a:cubicBezTo>
                  <a:cubicBezTo>
                    <a:pt x="177" y="0"/>
                    <a:pt x="156" y="14"/>
                    <a:pt x="140" y="41"/>
                  </a:cubicBezTo>
                  <a:cubicBezTo>
                    <a:pt x="140" y="41"/>
                    <a:pt x="44" y="278"/>
                    <a:pt x="0" y="285"/>
                  </a:cubicBezTo>
                  <a:cubicBezTo>
                    <a:pt x="67" y="285"/>
                    <a:pt x="307" y="285"/>
                    <a:pt x="395" y="285"/>
                  </a:cubicBezTo>
                  <a:cubicBezTo>
                    <a:pt x="343" y="278"/>
                    <a:pt x="255" y="41"/>
                    <a:pt x="255" y="41"/>
                  </a:cubicBezTo>
                  <a:close/>
                </a:path>
              </a:pathLst>
            </a:custGeom>
            <a:gradFill>
              <a:gsLst>
                <a:gs pos="21000">
                  <a:srgbClr val="E25050"/>
                </a:gs>
                <a:gs pos="0">
                  <a:srgbClr val="F3B7B7"/>
                </a:gs>
                <a:gs pos="100000">
                  <a:srgbClr val="F1ADAD"/>
                </a:gs>
              </a:gsLst>
              <a:lin ang="16200000" scaled="0"/>
            </a:gradFill>
            <a:ln>
              <a:noFill/>
            </a:ln>
            <a:effectLst>
              <a:outerShdw blurRad="304800" dist="63500" dir="162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 name="Freeform 10"/>
            <p:cNvSpPr>
              <a:spLocks/>
            </p:cNvSpPr>
            <p:nvPr/>
          </p:nvSpPr>
          <p:spPr bwMode="auto">
            <a:xfrm>
              <a:off x="4637971" y="1530349"/>
              <a:ext cx="2585444" cy="1868030"/>
            </a:xfrm>
            <a:custGeom>
              <a:avLst/>
              <a:gdLst>
                <a:gd name="T0" fmla="*/ 140 w 395"/>
                <a:gd name="T1" fmla="*/ 243 h 285"/>
                <a:gd name="T2" fmla="*/ 198 w 395"/>
                <a:gd name="T3" fmla="*/ 285 h 285"/>
                <a:gd name="T4" fmla="*/ 255 w 395"/>
                <a:gd name="T5" fmla="*/ 243 h 285"/>
                <a:gd name="T6" fmla="*/ 395 w 395"/>
                <a:gd name="T7" fmla="*/ 0 h 285"/>
                <a:gd name="T8" fmla="*/ 0 w 395"/>
                <a:gd name="T9" fmla="*/ 0 h 285"/>
                <a:gd name="T10" fmla="*/ 140 w 395"/>
                <a:gd name="T11" fmla="*/ 243 h 285"/>
              </a:gdLst>
              <a:ahLst/>
              <a:cxnLst>
                <a:cxn ang="0">
                  <a:pos x="T0" y="T1"/>
                </a:cxn>
                <a:cxn ang="0">
                  <a:pos x="T2" y="T3"/>
                </a:cxn>
                <a:cxn ang="0">
                  <a:pos x="T4" y="T5"/>
                </a:cxn>
                <a:cxn ang="0">
                  <a:pos x="T6" y="T7"/>
                </a:cxn>
                <a:cxn ang="0">
                  <a:pos x="T8" y="T9"/>
                </a:cxn>
                <a:cxn ang="0">
                  <a:pos x="T10" y="T11"/>
                </a:cxn>
              </a:cxnLst>
              <a:rect l="0" t="0" r="r" b="b"/>
              <a:pathLst>
                <a:path w="395" h="285">
                  <a:moveTo>
                    <a:pt x="140" y="243"/>
                  </a:moveTo>
                  <a:cubicBezTo>
                    <a:pt x="156" y="271"/>
                    <a:pt x="177" y="285"/>
                    <a:pt x="198" y="285"/>
                  </a:cubicBezTo>
                  <a:cubicBezTo>
                    <a:pt x="218" y="285"/>
                    <a:pt x="239" y="271"/>
                    <a:pt x="255" y="243"/>
                  </a:cubicBezTo>
                  <a:cubicBezTo>
                    <a:pt x="255" y="243"/>
                    <a:pt x="352" y="7"/>
                    <a:pt x="395" y="0"/>
                  </a:cubicBezTo>
                  <a:cubicBezTo>
                    <a:pt x="328" y="0"/>
                    <a:pt x="89" y="0"/>
                    <a:pt x="0" y="0"/>
                  </a:cubicBezTo>
                  <a:cubicBezTo>
                    <a:pt x="53" y="6"/>
                    <a:pt x="140" y="243"/>
                    <a:pt x="140" y="243"/>
                  </a:cubicBezTo>
                  <a:close/>
                </a:path>
              </a:pathLst>
            </a:custGeom>
            <a:gradFill>
              <a:gsLst>
                <a:gs pos="22000">
                  <a:srgbClr val="FF9A05"/>
                </a:gs>
                <a:gs pos="0">
                  <a:srgbClr val="FFE8C5"/>
                </a:gs>
                <a:gs pos="100000">
                  <a:srgbClr val="FFD89F"/>
                </a:gs>
              </a:gsLst>
              <a:lin ang="5400000" scaled="0"/>
            </a:gradFill>
            <a:ln>
              <a:noFill/>
            </a:ln>
            <a:effectLst>
              <a:outerShdw blurRad="304800" dist="63500" dir="54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36" name="组合 35"/>
          <p:cNvGrpSpPr/>
          <p:nvPr/>
        </p:nvGrpSpPr>
        <p:grpSpPr>
          <a:xfrm>
            <a:off x="5571274" y="2182672"/>
            <a:ext cx="1049308" cy="970506"/>
            <a:chOff x="3675652" y="1084343"/>
            <a:chExt cx="1049308" cy="970506"/>
          </a:xfrm>
        </p:grpSpPr>
        <p:sp>
          <p:nvSpPr>
            <p:cNvPr id="34" name="文本框 33"/>
            <p:cNvSpPr txBox="1"/>
            <p:nvPr/>
          </p:nvSpPr>
          <p:spPr>
            <a:xfrm>
              <a:off x="3675652" y="1084343"/>
              <a:ext cx="1031437" cy="830997"/>
            </a:xfrm>
            <a:prstGeom prst="rect">
              <a:avLst/>
            </a:prstGeom>
            <a:noFill/>
          </p:spPr>
          <p:txBody>
            <a:bodyPr wrap="square" rtlCol="0">
              <a:spAutoFit/>
            </a:bodyPr>
            <a:lstStyle/>
            <a:p>
              <a:pPr algn="ctr"/>
              <a:r>
                <a:rPr lang="en-US" altLang="zh-CN" sz="4800" dirty="0">
                  <a:solidFill>
                    <a:prstClr val="white"/>
                  </a:solidFill>
                  <a:latin typeface="Impact" panose="020B0806030902050204" pitchFamily="34" charset="0"/>
                  <a:ea typeface="微软雅黑" panose="020B0503020204020204" pitchFamily="34" charset="-122"/>
                </a:rPr>
                <a:t>01</a:t>
              </a:r>
              <a:endParaRPr lang="zh-CN" altLang="en-US" sz="4800" dirty="0">
                <a:solidFill>
                  <a:prstClr val="white"/>
                </a:solidFill>
                <a:latin typeface="Impact" panose="020B0806030902050204" pitchFamily="34" charset="0"/>
                <a:ea typeface="微软雅黑" panose="020B0503020204020204" pitchFamily="34" charset="-122"/>
              </a:endParaRPr>
            </a:p>
          </p:txBody>
        </p:sp>
        <p:sp>
          <p:nvSpPr>
            <p:cNvPr id="35" name="文本框 34"/>
            <p:cNvSpPr txBox="1"/>
            <p:nvPr/>
          </p:nvSpPr>
          <p:spPr>
            <a:xfrm>
              <a:off x="3683900" y="1716295"/>
              <a:ext cx="1041060" cy="338554"/>
            </a:xfrm>
            <a:prstGeom prst="rect">
              <a:avLst/>
            </a:prstGeom>
            <a:noFill/>
          </p:spPr>
          <p:txBody>
            <a:bodyPr wrap="square" rtlCol="0">
              <a:spAutoFit/>
            </a:bodyPr>
            <a:lstStyle/>
            <a:p>
              <a:pPr algn="ctr"/>
              <a:r>
                <a:rPr lang="en-US" altLang="zh-CN" sz="1600" dirty="0">
                  <a:solidFill>
                    <a:prstClr val="white"/>
                  </a:solidFill>
                  <a:latin typeface="微软雅黑" panose="020B0503020204020204" pitchFamily="34" charset="-122"/>
                  <a:ea typeface="微软雅黑" panose="020B0503020204020204" pitchFamily="34" charset="-122"/>
                </a:rPr>
                <a:t>STEP</a:t>
              </a:r>
              <a:endParaRPr lang="zh-CN" altLang="en-US" sz="1600" dirty="0">
                <a:solidFill>
                  <a:prstClr val="white"/>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6504826" y="3104581"/>
            <a:ext cx="1049308" cy="970506"/>
            <a:chOff x="3675652" y="1084343"/>
            <a:chExt cx="1049308" cy="970506"/>
          </a:xfrm>
        </p:grpSpPr>
        <p:sp>
          <p:nvSpPr>
            <p:cNvPr id="38" name="文本框 37"/>
            <p:cNvSpPr txBox="1"/>
            <p:nvPr/>
          </p:nvSpPr>
          <p:spPr>
            <a:xfrm>
              <a:off x="3675652" y="1084343"/>
              <a:ext cx="1031437" cy="830997"/>
            </a:xfrm>
            <a:prstGeom prst="rect">
              <a:avLst/>
            </a:prstGeom>
            <a:noFill/>
          </p:spPr>
          <p:txBody>
            <a:bodyPr wrap="square" rtlCol="0">
              <a:spAutoFit/>
            </a:bodyPr>
            <a:lstStyle/>
            <a:p>
              <a:pPr algn="ctr"/>
              <a:r>
                <a:rPr lang="en-US" altLang="zh-CN" sz="4800" dirty="0">
                  <a:solidFill>
                    <a:prstClr val="white"/>
                  </a:solidFill>
                  <a:latin typeface="Impact" panose="020B0806030902050204" pitchFamily="34" charset="0"/>
                  <a:ea typeface="微软雅黑" panose="020B0503020204020204" pitchFamily="34" charset="-122"/>
                </a:rPr>
                <a:t>04</a:t>
              </a:r>
              <a:endParaRPr lang="zh-CN" altLang="en-US" sz="4800" dirty="0">
                <a:solidFill>
                  <a:prstClr val="white"/>
                </a:solidFill>
                <a:latin typeface="Impact" panose="020B0806030902050204" pitchFamily="34" charset="0"/>
                <a:ea typeface="微软雅黑" panose="020B0503020204020204" pitchFamily="34" charset="-122"/>
              </a:endParaRPr>
            </a:p>
          </p:txBody>
        </p:sp>
        <p:sp>
          <p:nvSpPr>
            <p:cNvPr id="39" name="文本框 38"/>
            <p:cNvSpPr txBox="1"/>
            <p:nvPr/>
          </p:nvSpPr>
          <p:spPr>
            <a:xfrm>
              <a:off x="3683900" y="1716295"/>
              <a:ext cx="1041060" cy="338554"/>
            </a:xfrm>
            <a:prstGeom prst="rect">
              <a:avLst/>
            </a:prstGeom>
            <a:noFill/>
          </p:spPr>
          <p:txBody>
            <a:bodyPr wrap="square" rtlCol="0">
              <a:spAutoFit/>
            </a:bodyPr>
            <a:lstStyle/>
            <a:p>
              <a:pPr algn="ctr"/>
              <a:r>
                <a:rPr lang="en-US" altLang="zh-CN" sz="1600" dirty="0">
                  <a:solidFill>
                    <a:prstClr val="white"/>
                  </a:solidFill>
                  <a:latin typeface="微软雅黑" panose="020B0503020204020204" pitchFamily="34" charset="-122"/>
                  <a:ea typeface="微软雅黑" panose="020B0503020204020204" pitchFamily="34" charset="-122"/>
                </a:rPr>
                <a:t>STEP</a:t>
              </a:r>
              <a:endParaRPr lang="zh-CN" altLang="en-US" sz="1600" dirty="0">
                <a:solidFill>
                  <a:prstClr val="white"/>
                </a:solidFill>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4702842" y="3104581"/>
            <a:ext cx="1049308" cy="970506"/>
            <a:chOff x="3675652" y="1084343"/>
            <a:chExt cx="1049308" cy="970506"/>
          </a:xfrm>
        </p:grpSpPr>
        <p:sp>
          <p:nvSpPr>
            <p:cNvPr id="41" name="文本框 40"/>
            <p:cNvSpPr txBox="1"/>
            <p:nvPr/>
          </p:nvSpPr>
          <p:spPr>
            <a:xfrm>
              <a:off x="3675652" y="1084343"/>
              <a:ext cx="1031437" cy="830997"/>
            </a:xfrm>
            <a:prstGeom prst="rect">
              <a:avLst/>
            </a:prstGeom>
            <a:noFill/>
          </p:spPr>
          <p:txBody>
            <a:bodyPr wrap="square" rtlCol="0">
              <a:spAutoFit/>
            </a:bodyPr>
            <a:lstStyle/>
            <a:p>
              <a:pPr algn="ctr"/>
              <a:r>
                <a:rPr lang="en-US" altLang="zh-CN" sz="4800" dirty="0">
                  <a:solidFill>
                    <a:prstClr val="white"/>
                  </a:solidFill>
                  <a:latin typeface="Impact" panose="020B0806030902050204" pitchFamily="34" charset="0"/>
                  <a:ea typeface="微软雅黑" panose="020B0503020204020204" pitchFamily="34" charset="-122"/>
                </a:rPr>
                <a:t>02</a:t>
              </a:r>
              <a:endParaRPr lang="zh-CN" altLang="en-US" sz="4800" dirty="0">
                <a:solidFill>
                  <a:prstClr val="white"/>
                </a:solidFill>
                <a:latin typeface="Impact" panose="020B0806030902050204" pitchFamily="34" charset="0"/>
                <a:ea typeface="微软雅黑" panose="020B0503020204020204" pitchFamily="34" charset="-122"/>
              </a:endParaRPr>
            </a:p>
          </p:txBody>
        </p:sp>
        <p:sp>
          <p:nvSpPr>
            <p:cNvPr id="42" name="文本框 41"/>
            <p:cNvSpPr txBox="1"/>
            <p:nvPr/>
          </p:nvSpPr>
          <p:spPr>
            <a:xfrm>
              <a:off x="3683900" y="1716295"/>
              <a:ext cx="1041060" cy="338554"/>
            </a:xfrm>
            <a:prstGeom prst="rect">
              <a:avLst/>
            </a:prstGeom>
            <a:noFill/>
          </p:spPr>
          <p:txBody>
            <a:bodyPr wrap="square" rtlCol="0">
              <a:spAutoFit/>
            </a:bodyPr>
            <a:lstStyle/>
            <a:p>
              <a:pPr algn="ctr"/>
              <a:r>
                <a:rPr lang="en-US" altLang="zh-CN" sz="1600" dirty="0">
                  <a:solidFill>
                    <a:prstClr val="white"/>
                  </a:solidFill>
                  <a:latin typeface="微软雅黑" panose="020B0503020204020204" pitchFamily="34" charset="-122"/>
                  <a:ea typeface="微软雅黑" panose="020B0503020204020204" pitchFamily="34" charset="-122"/>
                </a:rPr>
                <a:t>STEP</a:t>
              </a:r>
              <a:endParaRPr lang="zh-CN" altLang="en-US" sz="1600" dirty="0">
                <a:solidFill>
                  <a:prstClr val="white"/>
                </a:solidFill>
                <a:latin typeface="微软雅黑" panose="020B0503020204020204" pitchFamily="34" charset="-122"/>
                <a:ea typeface="微软雅黑" panose="020B0503020204020204" pitchFamily="34" charset="-122"/>
              </a:endParaRPr>
            </a:p>
          </p:txBody>
        </p:sp>
      </p:grpSp>
      <p:grpSp>
        <p:nvGrpSpPr>
          <p:cNvPr id="43" name="组合 42"/>
          <p:cNvGrpSpPr/>
          <p:nvPr/>
        </p:nvGrpSpPr>
        <p:grpSpPr>
          <a:xfrm>
            <a:off x="5581591" y="3956967"/>
            <a:ext cx="1049308" cy="970506"/>
            <a:chOff x="3675652" y="1084343"/>
            <a:chExt cx="1049308" cy="970506"/>
          </a:xfrm>
        </p:grpSpPr>
        <p:sp>
          <p:nvSpPr>
            <p:cNvPr id="44" name="文本框 43"/>
            <p:cNvSpPr txBox="1"/>
            <p:nvPr/>
          </p:nvSpPr>
          <p:spPr>
            <a:xfrm>
              <a:off x="3675652" y="1084343"/>
              <a:ext cx="1031437" cy="830997"/>
            </a:xfrm>
            <a:prstGeom prst="rect">
              <a:avLst/>
            </a:prstGeom>
            <a:noFill/>
          </p:spPr>
          <p:txBody>
            <a:bodyPr wrap="square" rtlCol="0">
              <a:spAutoFit/>
            </a:bodyPr>
            <a:lstStyle/>
            <a:p>
              <a:pPr algn="ctr"/>
              <a:r>
                <a:rPr lang="en-US" altLang="zh-CN" sz="4800" dirty="0">
                  <a:solidFill>
                    <a:prstClr val="white"/>
                  </a:solidFill>
                  <a:latin typeface="Impact" panose="020B0806030902050204" pitchFamily="34" charset="0"/>
                  <a:ea typeface="微软雅黑" panose="020B0503020204020204" pitchFamily="34" charset="-122"/>
                </a:rPr>
                <a:t>03</a:t>
              </a:r>
              <a:endParaRPr lang="zh-CN" altLang="en-US" sz="4800" dirty="0">
                <a:solidFill>
                  <a:prstClr val="white"/>
                </a:solidFill>
                <a:latin typeface="Impact" panose="020B0806030902050204" pitchFamily="34" charset="0"/>
                <a:ea typeface="微软雅黑" panose="020B0503020204020204" pitchFamily="34" charset="-122"/>
              </a:endParaRPr>
            </a:p>
          </p:txBody>
        </p:sp>
        <p:sp>
          <p:nvSpPr>
            <p:cNvPr id="45" name="文本框 44"/>
            <p:cNvSpPr txBox="1"/>
            <p:nvPr/>
          </p:nvSpPr>
          <p:spPr>
            <a:xfrm>
              <a:off x="3683900" y="1716295"/>
              <a:ext cx="1041060" cy="338554"/>
            </a:xfrm>
            <a:prstGeom prst="rect">
              <a:avLst/>
            </a:prstGeom>
            <a:noFill/>
          </p:spPr>
          <p:txBody>
            <a:bodyPr wrap="square" rtlCol="0">
              <a:spAutoFit/>
            </a:bodyPr>
            <a:lstStyle/>
            <a:p>
              <a:pPr algn="ctr"/>
              <a:r>
                <a:rPr lang="en-US" altLang="zh-CN" sz="1600" dirty="0">
                  <a:solidFill>
                    <a:prstClr val="white"/>
                  </a:solidFill>
                  <a:latin typeface="微软雅黑" panose="020B0503020204020204" pitchFamily="34" charset="-122"/>
                  <a:ea typeface="微软雅黑" panose="020B0503020204020204" pitchFamily="34" charset="-122"/>
                </a:rPr>
                <a:t>STEP</a:t>
              </a:r>
              <a:endParaRPr lang="zh-CN" altLang="en-US" sz="1600" dirty="0">
                <a:solidFill>
                  <a:prstClr val="white"/>
                </a:solidFill>
                <a:latin typeface="微软雅黑" panose="020B0503020204020204" pitchFamily="34" charset="-122"/>
                <a:ea typeface="微软雅黑" panose="020B0503020204020204" pitchFamily="34" charset="-122"/>
              </a:endParaRPr>
            </a:p>
          </p:txBody>
        </p:sp>
      </p:grpSp>
      <p:grpSp>
        <p:nvGrpSpPr>
          <p:cNvPr id="50" name="Group 31"/>
          <p:cNvGrpSpPr>
            <a:grpSpLocks noChangeAspect="1"/>
          </p:cNvGrpSpPr>
          <p:nvPr/>
        </p:nvGrpSpPr>
        <p:grpSpPr bwMode="auto">
          <a:xfrm>
            <a:off x="4581525" y="2191432"/>
            <a:ext cx="468312" cy="346075"/>
            <a:chOff x="2866" y="1297"/>
            <a:chExt cx="295" cy="218"/>
          </a:xfrm>
          <a:solidFill>
            <a:schemeClr val="bg1">
              <a:lumMod val="65000"/>
            </a:schemeClr>
          </a:solidFill>
        </p:grpSpPr>
        <p:sp>
          <p:nvSpPr>
            <p:cNvPr id="52" name="Freeform 32"/>
            <p:cNvSpPr>
              <a:spLocks/>
            </p:cNvSpPr>
            <p:nvPr/>
          </p:nvSpPr>
          <p:spPr bwMode="auto">
            <a:xfrm>
              <a:off x="2939" y="1297"/>
              <a:ext cx="222" cy="192"/>
            </a:xfrm>
            <a:custGeom>
              <a:avLst/>
              <a:gdLst>
                <a:gd name="T0" fmla="*/ 70 w 70"/>
                <a:gd name="T1" fmla="*/ 16 h 60"/>
                <a:gd name="T2" fmla="*/ 60 w 70"/>
                <a:gd name="T3" fmla="*/ 28 h 60"/>
                <a:gd name="T4" fmla="*/ 69 w 70"/>
                <a:gd name="T5" fmla="*/ 60 h 60"/>
                <a:gd name="T6" fmla="*/ 54 w 70"/>
                <a:gd name="T7" fmla="*/ 30 h 60"/>
                <a:gd name="T8" fmla="*/ 35 w 70"/>
                <a:gd name="T9" fmla="*/ 33 h 60"/>
                <a:gd name="T10" fmla="*/ 0 w 70"/>
                <a:gd name="T11" fmla="*/ 16 h 60"/>
                <a:gd name="T12" fmla="*/ 35 w 70"/>
                <a:gd name="T13" fmla="*/ 0 h 60"/>
                <a:gd name="T14" fmla="*/ 70 w 70"/>
                <a:gd name="T15" fmla="*/ 16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60">
                  <a:moveTo>
                    <a:pt x="70" y="16"/>
                  </a:moveTo>
                  <a:cubicBezTo>
                    <a:pt x="70" y="21"/>
                    <a:pt x="66" y="25"/>
                    <a:pt x="60" y="28"/>
                  </a:cubicBezTo>
                  <a:cubicBezTo>
                    <a:pt x="59" y="29"/>
                    <a:pt x="62" y="44"/>
                    <a:pt x="69" y="60"/>
                  </a:cubicBezTo>
                  <a:cubicBezTo>
                    <a:pt x="58" y="47"/>
                    <a:pt x="55" y="30"/>
                    <a:pt x="54" y="30"/>
                  </a:cubicBezTo>
                  <a:cubicBezTo>
                    <a:pt x="48" y="32"/>
                    <a:pt x="42" y="33"/>
                    <a:pt x="35" y="33"/>
                  </a:cubicBezTo>
                  <a:cubicBezTo>
                    <a:pt x="16" y="33"/>
                    <a:pt x="0" y="26"/>
                    <a:pt x="0" y="16"/>
                  </a:cubicBezTo>
                  <a:cubicBezTo>
                    <a:pt x="0" y="7"/>
                    <a:pt x="16" y="0"/>
                    <a:pt x="35" y="0"/>
                  </a:cubicBezTo>
                  <a:cubicBezTo>
                    <a:pt x="54" y="0"/>
                    <a:pt x="70" y="7"/>
                    <a:pt x="7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3" name="Freeform 33"/>
            <p:cNvSpPr>
              <a:spLocks/>
            </p:cNvSpPr>
            <p:nvPr/>
          </p:nvSpPr>
          <p:spPr bwMode="auto">
            <a:xfrm>
              <a:off x="2866" y="1351"/>
              <a:ext cx="257" cy="164"/>
            </a:xfrm>
            <a:custGeom>
              <a:avLst/>
              <a:gdLst>
                <a:gd name="T0" fmla="*/ 60 w 81"/>
                <a:gd name="T1" fmla="*/ 27 h 51"/>
                <a:gd name="T2" fmla="*/ 69 w 81"/>
                <a:gd name="T3" fmla="*/ 19 h 51"/>
                <a:gd name="T4" fmla="*/ 57 w 81"/>
                <a:gd name="T5" fmla="*/ 20 h 51"/>
                <a:gd name="T6" fmla="*/ 23 w 81"/>
                <a:gd name="T7" fmla="*/ 8 h 51"/>
                <a:gd name="T8" fmla="*/ 20 w 81"/>
                <a:gd name="T9" fmla="*/ 0 h 51"/>
                <a:gd name="T10" fmla="*/ 20 w 81"/>
                <a:gd name="T11" fmla="*/ 0 h 51"/>
                <a:gd name="T12" fmla="*/ 0 w 81"/>
                <a:gd name="T13" fmla="*/ 15 h 51"/>
                <a:gd name="T14" fmla="*/ 35 w 81"/>
                <a:gd name="T15" fmla="*/ 32 h 51"/>
                <a:gd name="T16" fmla="*/ 53 w 81"/>
                <a:gd name="T17" fmla="*/ 30 h 51"/>
                <a:gd name="T18" fmla="*/ 81 w 81"/>
                <a:gd name="T19" fmla="*/ 51 h 51"/>
                <a:gd name="T20" fmla="*/ 60 w 81"/>
                <a:gd name="T21" fmla="*/ 2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51">
                  <a:moveTo>
                    <a:pt x="60" y="27"/>
                  </a:moveTo>
                  <a:cubicBezTo>
                    <a:pt x="64" y="25"/>
                    <a:pt x="68" y="22"/>
                    <a:pt x="69" y="19"/>
                  </a:cubicBezTo>
                  <a:cubicBezTo>
                    <a:pt x="65" y="19"/>
                    <a:pt x="61" y="20"/>
                    <a:pt x="57" y="20"/>
                  </a:cubicBezTo>
                  <a:cubicBezTo>
                    <a:pt x="42" y="19"/>
                    <a:pt x="29" y="15"/>
                    <a:pt x="23" y="8"/>
                  </a:cubicBezTo>
                  <a:cubicBezTo>
                    <a:pt x="21" y="6"/>
                    <a:pt x="20" y="3"/>
                    <a:pt x="20" y="0"/>
                  </a:cubicBezTo>
                  <a:cubicBezTo>
                    <a:pt x="20" y="0"/>
                    <a:pt x="20" y="0"/>
                    <a:pt x="20" y="0"/>
                  </a:cubicBezTo>
                  <a:cubicBezTo>
                    <a:pt x="8" y="3"/>
                    <a:pt x="0" y="9"/>
                    <a:pt x="0" y="15"/>
                  </a:cubicBezTo>
                  <a:cubicBezTo>
                    <a:pt x="0" y="25"/>
                    <a:pt x="15" y="32"/>
                    <a:pt x="35" y="32"/>
                  </a:cubicBezTo>
                  <a:cubicBezTo>
                    <a:pt x="42" y="32"/>
                    <a:pt x="48" y="31"/>
                    <a:pt x="53" y="30"/>
                  </a:cubicBezTo>
                  <a:cubicBezTo>
                    <a:pt x="54" y="29"/>
                    <a:pt x="62" y="38"/>
                    <a:pt x="81" y="51"/>
                  </a:cubicBezTo>
                  <a:cubicBezTo>
                    <a:pt x="66" y="37"/>
                    <a:pt x="59" y="27"/>
                    <a:pt x="6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56" name="Freeform 37"/>
          <p:cNvSpPr>
            <a:spLocks noEditPoints="1"/>
          </p:cNvSpPr>
          <p:nvPr/>
        </p:nvSpPr>
        <p:spPr bwMode="auto">
          <a:xfrm>
            <a:off x="4754874" y="4611807"/>
            <a:ext cx="374650" cy="415924"/>
          </a:xfrm>
          <a:custGeom>
            <a:avLst/>
            <a:gdLst>
              <a:gd name="T0" fmla="*/ 57 w 73"/>
              <a:gd name="T1" fmla="*/ 14 h 82"/>
              <a:gd name="T2" fmla="*/ 52 w 73"/>
              <a:gd name="T3" fmla="*/ 0 h 82"/>
              <a:gd name="T4" fmla="*/ 57 w 73"/>
              <a:gd name="T5" fmla="*/ 14 h 82"/>
              <a:gd name="T6" fmla="*/ 47 w 73"/>
              <a:gd name="T7" fmla="*/ 38 h 82"/>
              <a:gd name="T8" fmla="*/ 64 w 73"/>
              <a:gd name="T9" fmla="*/ 38 h 82"/>
              <a:gd name="T10" fmla="*/ 64 w 73"/>
              <a:gd name="T11" fmla="*/ 31 h 82"/>
              <a:gd name="T12" fmla="*/ 52 w 73"/>
              <a:gd name="T13" fmla="*/ 31 h 82"/>
              <a:gd name="T14" fmla="*/ 51 w 73"/>
              <a:gd name="T15" fmla="*/ 20 h 82"/>
              <a:gd name="T16" fmla="*/ 40 w 73"/>
              <a:gd name="T17" fmla="*/ 11 h 82"/>
              <a:gd name="T18" fmla="*/ 23 w 73"/>
              <a:gd name="T19" fmla="*/ 11 h 82"/>
              <a:gd name="T20" fmla="*/ 12 w 73"/>
              <a:gd name="T21" fmla="*/ 24 h 82"/>
              <a:gd name="T22" fmla="*/ 18 w 73"/>
              <a:gd name="T23" fmla="*/ 29 h 82"/>
              <a:gd name="T24" fmla="*/ 35 w 73"/>
              <a:gd name="T25" fmla="*/ 19 h 82"/>
              <a:gd name="T26" fmla="*/ 21 w 73"/>
              <a:gd name="T27" fmla="*/ 38 h 82"/>
              <a:gd name="T28" fmla="*/ 23 w 73"/>
              <a:gd name="T29" fmla="*/ 57 h 82"/>
              <a:gd name="T30" fmla="*/ 8 w 73"/>
              <a:gd name="T31" fmla="*/ 56 h 82"/>
              <a:gd name="T32" fmla="*/ 8 w 73"/>
              <a:gd name="T33" fmla="*/ 63 h 82"/>
              <a:gd name="T34" fmla="*/ 32 w 73"/>
              <a:gd name="T35" fmla="*/ 63 h 82"/>
              <a:gd name="T36" fmla="*/ 32 w 73"/>
              <a:gd name="T37" fmla="*/ 47 h 82"/>
              <a:gd name="T38" fmla="*/ 43 w 73"/>
              <a:gd name="T39" fmla="*/ 58 h 82"/>
              <a:gd name="T40" fmla="*/ 43 w 73"/>
              <a:gd name="T41" fmla="*/ 74 h 82"/>
              <a:gd name="T42" fmla="*/ 51 w 73"/>
              <a:gd name="T43" fmla="*/ 72 h 82"/>
              <a:gd name="T44" fmla="*/ 51 w 73"/>
              <a:gd name="T45" fmla="*/ 52 h 82"/>
              <a:gd name="T46" fmla="*/ 39 w 73"/>
              <a:gd name="T47" fmla="*/ 41 h 82"/>
              <a:gd name="T48" fmla="*/ 45 w 73"/>
              <a:gd name="T49" fmla="*/ 31 h 82"/>
              <a:gd name="T50" fmla="*/ 47 w 73"/>
              <a:gd name="T51" fmla="*/ 3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82">
                <a:moveTo>
                  <a:pt x="57" y="14"/>
                </a:moveTo>
                <a:cubicBezTo>
                  <a:pt x="64" y="9"/>
                  <a:pt x="58" y="0"/>
                  <a:pt x="52" y="0"/>
                </a:cubicBezTo>
                <a:cubicBezTo>
                  <a:pt x="38" y="1"/>
                  <a:pt x="47" y="21"/>
                  <a:pt x="57" y="14"/>
                </a:cubicBezTo>
                <a:close/>
                <a:moveTo>
                  <a:pt x="47" y="38"/>
                </a:moveTo>
                <a:cubicBezTo>
                  <a:pt x="51" y="41"/>
                  <a:pt x="60" y="39"/>
                  <a:pt x="64" y="38"/>
                </a:cubicBezTo>
                <a:cubicBezTo>
                  <a:pt x="73" y="36"/>
                  <a:pt x="71" y="30"/>
                  <a:pt x="64" y="31"/>
                </a:cubicBezTo>
                <a:cubicBezTo>
                  <a:pt x="62" y="31"/>
                  <a:pt x="54" y="33"/>
                  <a:pt x="52" y="31"/>
                </a:cubicBezTo>
                <a:cubicBezTo>
                  <a:pt x="51" y="29"/>
                  <a:pt x="53" y="23"/>
                  <a:pt x="51" y="20"/>
                </a:cubicBezTo>
                <a:cubicBezTo>
                  <a:pt x="49" y="17"/>
                  <a:pt x="45" y="12"/>
                  <a:pt x="40" y="11"/>
                </a:cubicBezTo>
                <a:cubicBezTo>
                  <a:pt x="35" y="9"/>
                  <a:pt x="29" y="9"/>
                  <a:pt x="23" y="11"/>
                </a:cubicBezTo>
                <a:cubicBezTo>
                  <a:pt x="18" y="12"/>
                  <a:pt x="15" y="19"/>
                  <a:pt x="12" y="24"/>
                </a:cubicBezTo>
                <a:cubicBezTo>
                  <a:pt x="9" y="28"/>
                  <a:pt x="13" y="34"/>
                  <a:pt x="18" y="29"/>
                </a:cubicBezTo>
                <a:cubicBezTo>
                  <a:pt x="22" y="24"/>
                  <a:pt x="24" y="17"/>
                  <a:pt x="35" y="19"/>
                </a:cubicBezTo>
                <a:cubicBezTo>
                  <a:pt x="32" y="26"/>
                  <a:pt x="23" y="30"/>
                  <a:pt x="21" y="38"/>
                </a:cubicBezTo>
                <a:cubicBezTo>
                  <a:pt x="20" y="43"/>
                  <a:pt x="25" y="50"/>
                  <a:pt x="23" y="57"/>
                </a:cubicBezTo>
                <a:cubicBezTo>
                  <a:pt x="23" y="57"/>
                  <a:pt x="10" y="56"/>
                  <a:pt x="8" y="56"/>
                </a:cubicBezTo>
                <a:cubicBezTo>
                  <a:pt x="4" y="56"/>
                  <a:pt x="0" y="62"/>
                  <a:pt x="8" y="63"/>
                </a:cubicBezTo>
                <a:cubicBezTo>
                  <a:pt x="12" y="64"/>
                  <a:pt x="27" y="68"/>
                  <a:pt x="32" y="63"/>
                </a:cubicBezTo>
                <a:cubicBezTo>
                  <a:pt x="35" y="60"/>
                  <a:pt x="32" y="47"/>
                  <a:pt x="32" y="47"/>
                </a:cubicBezTo>
                <a:cubicBezTo>
                  <a:pt x="34" y="51"/>
                  <a:pt x="41" y="53"/>
                  <a:pt x="43" y="58"/>
                </a:cubicBezTo>
                <a:cubicBezTo>
                  <a:pt x="44" y="63"/>
                  <a:pt x="43" y="70"/>
                  <a:pt x="43" y="74"/>
                </a:cubicBezTo>
                <a:cubicBezTo>
                  <a:pt x="43" y="82"/>
                  <a:pt x="50" y="77"/>
                  <a:pt x="51" y="72"/>
                </a:cubicBezTo>
                <a:cubicBezTo>
                  <a:pt x="52" y="66"/>
                  <a:pt x="55" y="59"/>
                  <a:pt x="51" y="52"/>
                </a:cubicBezTo>
                <a:cubicBezTo>
                  <a:pt x="49" y="47"/>
                  <a:pt x="43" y="45"/>
                  <a:pt x="39" y="41"/>
                </a:cubicBezTo>
                <a:cubicBezTo>
                  <a:pt x="41" y="37"/>
                  <a:pt x="42" y="34"/>
                  <a:pt x="45" y="31"/>
                </a:cubicBezTo>
                <a:cubicBezTo>
                  <a:pt x="45" y="33"/>
                  <a:pt x="45" y="37"/>
                  <a:pt x="47" y="38"/>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9" name="Freeform 41"/>
          <p:cNvSpPr>
            <a:spLocks noEditPoints="1"/>
          </p:cNvSpPr>
          <p:nvPr/>
        </p:nvSpPr>
        <p:spPr bwMode="auto">
          <a:xfrm>
            <a:off x="7218701" y="4617362"/>
            <a:ext cx="233362" cy="404813"/>
          </a:xfrm>
          <a:custGeom>
            <a:avLst/>
            <a:gdLst>
              <a:gd name="T0" fmla="*/ 29 w 45"/>
              <a:gd name="T1" fmla="*/ 34 h 80"/>
              <a:gd name="T2" fmla="*/ 45 w 45"/>
              <a:gd name="T3" fmla="*/ 52 h 80"/>
              <a:gd name="T4" fmla="*/ 25 w 45"/>
              <a:gd name="T5" fmla="*/ 72 h 80"/>
              <a:gd name="T6" fmla="*/ 25 w 45"/>
              <a:gd name="T7" fmla="*/ 80 h 80"/>
              <a:gd name="T8" fmla="*/ 21 w 45"/>
              <a:gd name="T9" fmla="*/ 80 h 80"/>
              <a:gd name="T10" fmla="*/ 21 w 45"/>
              <a:gd name="T11" fmla="*/ 72 h 80"/>
              <a:gd name="T12" fmla="*/ 3 w 45"/>
              <a:gd name="T13" fmla="*/ 67 h 80"/>
              <a:gd name="T14" fmla="*/ 0 w 45"/>
              <a:gd name="T15" fmla="*/ 52 h 80"/>
              <a:gd name="T16" fmla="*/ 4 w 45"/>
              <a:gd name="T17" fmla="*/ 52 h 80"/>
              <a:gd name="T18" fmla="*/ 21 w 45"/>
              <a:gd name="T19" fmla="*/ 67 h 80"/>
              <a:gd name="T20" fmla="*/ 21 w 45"/>
              <a:gd name="T21" fmla="*/ 45 h 80"/>
              <a:gd name="T22" fmla="*/ 17 w 45"/>
              <a:gd name="T23" fmla="*/ 44 h 80"/>
              <a:gd name="T24" fmla="*/ 2 w 45"/>
              <a:gd name="T25" fmla="*/ 27 h 80"/>
              <a:gd name="T26" fmla="*/ 21 w 45"/>
              <a:gd name="T27" fmla="*/ 8 h 80"/>
              <a:gd name="T28" fmla="*/ 21 w 45"/>
              <a:gd name="T29" fmla="*/ 0 h 80"/>
              <a:gd name="T30" fmla="*/ 25 w 45"/>
              <a:gd name="T31" fmla="*/ 0 h 80"/>
              <a:gd name="T32" fmla="*/ 25 w 45"/>
              <a:gd name="T33" fmla="*/ 8 h 80"/>
              <a:gd name="T34" fmla="*/ 35 w 45"/>
              <a:gd name="T35" fmla="*/ 9 h 80"/>
              <a:gd name="T36" fmla="*/ 38 w 45"/>
              <a:gd name="T37" fmla="*/ 10 h 80"/>
              <a:gd name="T38" fmla="*/ 41 w 45"/>
              <a:gd name="T39" fmla="*/ 24 h 80"/>
              <a:gd name="T40" fmla="*/ 37 w 45"/>
              <a:gd name="T41" fmla="*/ 25 h 80"/>
              <a:gd name="T42" fmla="*/ 25 w 45"/>
              <a:gd name="T43" fmla="*/ 12 h 80"/>
              <a:gd name="T44" fmla="*/ 25 w 45"/>
              <a:gd name="T45" fmla="*/ 33 h 80"/>
              <a:gd name="T46" fmla="*/ 29 w 45"/>
              <a:gd name="T47" fmla="*/ 34 h 80"/>
              <a:gd name="T48" fmla="*/ 21 w 45"/>
              <a:gd name="T49" fmla="*/ 12 h 80"/>
              <a:gd name="T50" fmla="*/ 12 w 45"/>
              <a:gd name="T51" fmla="*/ 21 h 80"/>
              <a:gd name="T52" fmla="*/ 21 w 45"/>
              <a:gd name="T53" fmla="*/ 31 h 80"/>
              <a:gd name="T54" fmla="*/ 21 w 45"/>
              <a:gd name="T55" fmla="*/ 12 h 80"/>
              <a:gd name="T56" fmla="*/ 25 w 45"/>
              <a:gd name="T57" fmla="*/ 67 h 80"/>
              <a:gd name="T58" fmla="*/ 34 w 45"/>
              <a:gd name="T59" fmla="*/ 57 h 80"/>
              <a:gd name="T60" fmla="*/ 26 w 45"/>
              <a:gd name="T61" fmla="*/ 48 h 80"/>
              <a:gd name="T62" fmla="*/ 25 w 45"/>
              <a:gd name="T63" fmla="*/ 47 h 80"/>
              <a:gd name="T64" fmla="*/ 25 w 45"/>
              <a:gd name="T65" fmla="*/ 6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80">
                <a:moveTo>
                  <a:pt x="29" y="34"/>
                </a:moveTo>
                <a:cubicBezTo>
                  <a:pt x="37" y="37"/>
                  <a:pt x="45" y="43"/>
                  <a:pt x="45" y="52"/>
                </a:cubicBezTo>
                <a:cubicBezTo>
                  <a:pt x="44" y="63"/>
                  <a:pt x="37" y="70"/>
                  <a:pt x="25" y="72"/>
                </a:cubicBezTo>
                <a:cubicBezTo>
                  <a:pt x="25" y="80"/>
                  <a:pt x="25" y="80"/>
                  <a:pt x="25" y="80"/>
                </a:cubicBezTo>
                <a:cubicBezTo>
                  <a:pt x="21" y="80"/>
                  <a:pt x="21" y="80"/>
                  <a:pt x="21" y="80"/>
                </a:cubicBezTo>
                <a:cubicBezTo>
                  <a:pt x="21" y="72"/>
                  <a:pt x="21" y="72"/>
                  <a:pt x="21" y="72"/>
                </a:cubicBezTo>
                <a:cubicBezTo>
                  <a:pt x="12" y="72"/>
                  <a:pt x="5" y="69"/>
                  <a:pt x="3" y="67"/>
                </a:cubicBezTo>
                <a:cubicBezTo>
                  <a:pt x="2" y="65"/>
                  <a:pt x="1" y="58"/>
                  <a:pt x="0" y="52"/>
                </a:cubicBezTo>
                <a:cubicBezTo>
                  <a:pt x="4" y="52"/>
                  <a:pt x="4" y="52"/>
                  <a:pt x="4" y="52"/>
                </a:cubicBezTo>
                <a:cubicBezTo>
                  <a:pt x="6" y="57"/>
                  <a:pt x="10" y="66"/>
                  <a:pt x="21" y="67"/>
                </a:cubicBezTo>
                <a:cubicBezTo>
                  <a:pt x="21" y="45"/>
                  <a:pt x="21" y="45"/>
                  <a:pt x="21" y="45"/>
                </a:cubicBezTo>
                <a:cubicBezTo>
                  <a:pt x="17" y="44"/>
                  <a:pt x="17" y="44"/>
                  <a:pt x="17" y="44"/>
                </a:cubicBezTo>
                <a:cubicBezTo>
                  <a:pt x="8" y="40"/>
                  <a:pt x="2" y="35"/>
                  <a:pt x="2" y="27"/>
                </a:cubicBezTo>
                <a:cubicBezTo>
                  <a:pt x="2" y="17"/>
                  <a:pt x="9" y="10"/>
                  <a:pt x="21" y="8"/>
                </a:cubicBezTo>
                <a:cubicBezTo>
                  <a:pt x="21" y="0"/>
                  <a:pt x="21" y="0"/>
                  <a:pt x="21" y="0"/>
                </a:cubicBezTo>
                <a:cubicBezTo>
                  <a:pt x="25" y="0"/>
                  <a:pt x="25" y="0"/>
                  <a:pt x="25" y="0"/>
                </a:cubicBezTo>
                <a:cubicBezTo>
                  <a:pt x="25" y="8"/>
                  <a:pt x="25" y="8"/>
                  <a:pt x="25" y="8"/>
                </a:cubicBezTo>
                <a:cubicBezTo>
                  <a:pt x="28" y="8"/>
                  <a:pt x="32" y="8"/>
                  <a:pt x="35" y="9"/>
                </a:cubicBezTo>
                <a:cubicBezTo>
                  <a:pt x="36" y="10"/>
                  <a:pt x="37" y="10"/>
                  <a:pt x="38" y="10"/>
                </a:cubicBezTo>
                <a:cubicBezTo>
                  <a:pt x="39" y="14"/>
                  <a:pt x="40" y="18"/>
                  <a:pt x="41" y="24"/>
                </a:cubicBezTo>
                <a:cubicBezTo>
                  <a:pt x="37" y="25"/>
                  <a:pt x="37" y="25"/>
                  <a:pt x="37" y="25"/>
                </a:cubicBezTo>
                <a:cubicBezTo>
                  <a:pt x="36" y="19"/>
                  <a:pt x="33" y="13"/>
                  <a:pt x="25" y="12"/>
                </a:cubicBezTo>
                <a:cubicBezTo>
                  <a:pt x="25" y="33"/>
                  <a:pt x="25" y="33"/>
                  <a:pt x="25" y="33"/>
                </a:cubicBezTo>
                <a:lnTo>
                  <a:pt x="29" y="34"/>
                </a:lnTo>
                <a:close/>
                <a:moveTo>
                  <a:pt x="21" y="12"/>
                </a:moveTo>
                <a:cubicBezTo>
                  <a:pt x="15" y="13"/>
                  <a:pt x="12" y="17"/>
                  <a:pt x="12" y="21"/>
                </a:cubicBezTo>
                <a:cubicBezTo>
                  <a:pt x="12" y="26"/>
                  <a:pt x="16" y="29"/>
                  <a:pt x="21" y="31"/>
                </a:cubicBezTo>
                <a:lnTo>
                  <a:pt x="21" y="12"/>
                </a:lnTo>
                <a:close/>
                <a:moveTo>
                  <a:pt x="25" y="67"/>
                </a:moveTo>
                <a:cubicBezTo>
                  <a:pt x="30" y="66"/>
                  <a:pt x="34" y="63"/>
                  <a:pt x="34" y="57"/>
                </a:cubicBezTo>
                <a:cubicBezTo>
                  <a:pt x="34" y="54"/>
                  <a:pt x="33" y="51"/>
                  <a:pt x="26" y="48"/>
                </a:cubicBezTo>
                <a:cubicBezTo>
                  <a:pt x="25" y="47"/>
                  <a:pt x="25" y="47"/>
                  <a:pt x="25" y="47"/>
                </a:cubicBezTo>
                <a:lnTo>
                  <a:pt x="25" y="67"/>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nvGrpSpPr>
          <p:cNvPr id="60" name="Group 44"/>
          <p:cNvGrpSpPr>
            <a:grpSpLocks noChangeAspect="1"/>
          </p:cNvGrpSpPr>
          <p:nvPr/>
        </p:nvGrpSpPr>
        <p:grpSpPr bwMode="auto">
          <a:xfrm>
            <a:off x="7166287" y="2142780"/>
            <a:ext cx="331789" cy="331788"/>
            <a:chOff x="4495" y="1236"/>
            <a:chExt cx="209" cy="209"/>
          </a:xfrm>
          <a:solidFill>
            <a:schemeClr val="bg1">
              <a:lumMod val="65000"/>
            </a:schemeClr>
          </a:solidFill>
        </p:grpSpPr>
        <p:sp>
          <p:nvSpPr>
            <p:cNvPr id="62" name="Freeform 45"/>
            <p:cNvSpPr>
              <a:spLocks/>
            </p:cNvSpPr>
            <p:nvPr/>
          </p:nvSpPr>
          <p:spPr bwMode="auto">
            <a:xfrm>
              <a:off x="4495" y="1246"/>
              <a:ext cx="199" cy="199"/>
            </a:xfrm>
            <a:custGeom>
              <a:avLst/>
              <a:gdLst>
                <a:gd name="T0" fmla="*/ 31 w 62"/>
                <a:gd name="T1" fmla="*/ 32 h 62"/>
                <a:gd name="T2" fmla="*/ 41 w 62"/>
                <a:gd name="T3" fmla="*/ 1 h 62"/>
                <a:gd name="T4" fmla="*/ 31 w 62"/>
                <a:gd name="T5" fmla="*/ 0 h 62"/>
                <a:gd name="T6" fmla="*/ 0 w 62"/>
                <a:gd name="T7" fmla="*/ 31 h 62"/>
                <a:gd name="T8" fmla="*/ 31 w 62"/>
                <a:gd name="T9" fmla="*/ 62 h 62"/>
                <a:gd name="T10" fmla="*/ 62 w 62"/>
                <a:gd name="T11" fmla="*/ 31 h 62"/>
                <a:gd name="T12" fmla="*/ 60 w 62"/>
                <a:gd name="T13" fmla="*/ 20 h 62"/>
                <a:gd name="T14" fmla="*/ 31 w 62"/>
                <a:gd name="T15" fmla="*/ 32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2">
                  <a:moveTo>
                    <a:pt x="31" y="32"/>
                  </a:moveTo>
                  <a:cubicBezTo>
                    <a:pt x="41" y="1"/>
                    <a:pt x="41" y="1"/>
                    <a:pt x="41" y="1"/>
                  </a:cubicBezTo>
                  <a:cubicBezTo>
                    <a:pt x="38" y="0"/>
                    <a:pt x="35" y="0"/>
                    <a:pt x="31" y="0"/>
                  </a:cubicBezTo>
                  <a:cubicBezTo>
                    <a:pt x="14" y="0"/>
                    <a:pt x="0" y="14"/>
                    <a:pt x="0" y="31"/>
                  </a:cubicBezTo>
                  <a:cubicBezTo>
                    <a:pt x="0" y="48"/>
                    <a:pt x="14" y="62"/>
                    <a:pt x="31" y="62"/>
                  </a:cubicBezTo>
                  <a:cubicBezTo>
                    <a:pt x="48" y="62"/>
                    <a:pt x="62" y="48"/>
                    <a:pt x="62" y="31"/>
                  </a:cubicBezTo>
                  <a:cubicBezTo>
                    <a:pt x="62" y="27"/>
                    <a:pt x="62" y="23"/>
                    <a:pt x="60" y="20"/>
                  </a:cubicBezTo>
                  <a:lnTo>
                    <a:pt x="31"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3" name="Freeform 46"/>
            <p:cNvSpPr>
              <a:spLocks/>
            </p:cNvSpPr>
            <p:nvPr/>
          </p:nvSpPr>
          <p:spPr bwMode="auto">
            <a:xfrm>
              <a:off x="4614" y="1236"/>
              <a:ext cx="90" cy="93"/>
            </a:xfrm>
            <a:custGeom>
              <a:avLst/>
              <a:gdLst>
                <a:gd name="T0" fmla="*/ 32 w 90"/>
                <a:gd name="T1" fmla="*/ 0 h 93"/>
                <a:gd name="T2" fmla="*/ 90 w 90"/>
                <a:gd name="T3" fmla="*/ 55 h 93"/>
                <a:gd name="T4" fmla="*/ 0 w 90"/>
                <a:gd name="T5" fmla="*/ 93 h 93"/>
                <a:gd name="T6" fmla="*/ 32 w 90"/>
                <a:gd name="T7" fmla="*/ 0 h 93"/>
              </a:gdLst>
              <a:ahLst/>
              <a:cxnLst>
                <a:cxn ang="0">
                  <a:pos x="T0" y="T1"/>
                </a:cxn>
                <a:cxn ang="0">
                  <a:pos x="T2" y="T3"/>
                </a:cxn>
                <a:cxn ang="0">
                  <a:pos x="T4" y="T5"/>
                </a:cxn>
                <a:cxn ang="0">
                  <a:pos x="T6" y="T7"/>
                </a:cxn>
              </a:cxnLst>
              <a:rect l="0" t="0" r="r" b="b"/>
              <a:pathLst>
                <a:path w="90" h="93">
                  <a:moveTo>
                    <a:pt x="32" y="0"/>
                  </a:moveTo>
                  <a:lnTo>
                    <a:pt x="90" y="55"/>
                  </a:lnTo>
                  <a:lnTo>
                    <a:pt x="0" y="93"/>
                  </a:ln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68" name="组合 67"/>
          <p:cNvGrpSpPr/>
          <p:nvPr/>
        </p:nvGrpSpPr>
        <p:grpSpPr>
          <a:xfrm>
            <a:off x="2194380" y="1876036"/>
            <a:ext cx="1845435" cy="947221"/>
            <a:chOff x="1867943" y="1062067"/>
            <a:chExt cx="1845435" cy="947221"/>
          </a:xfrm>
        </p:grpSpPr>
        <p:sp>
          <p:nvSpPr>
            <p:cNvPr id="66" name="文本框 65"/>
            <p:cNvSpPr txBox="1"/>
            <p:nvPr/>
          </p:nvSpPr>
          <p:spPr>
            <a:xfrm>
              <a:off x="1867943" y="1062067"/>
              <a:ext cx="1845435" cy="400110"/>
            </a:xfrm>
            <a:prstGeom prst="rect">
              <a:avLst/>
            </a:prstGeom>
            <a:noFill/>
          </p:spPr>
          <p:txBody>
            <a:bodyPr wrap="square" rtlCol="0">
              <a:spAutoFit/>
            </a:bodyPr>
            <a:lstStyle/>
            <a:p>
              <a:r>
                <a:rPr lang="zh-CN" altLang="en-US" sz="2000" dirty="0">
                  <a:solidFill>
                    <a:srgbClr val="FFB850"/>
                  </a:solidFill>
                  <a:latin typeface="微软雅黑" panose="020B0503020204020204" pitchFamily="34" charset="-122"/>
                  <a:ea typeface="微软雅黑" panose="020B0503020204020204" pitchFamily="34" charset="-122"/>
                </a:rPr>
                <a:t>在此添加标题</a:t>
              </a:r>
            </a:p>
          </p:txBody>
        </p:sp>
        <p:sp>
          <p:nvSpPr>
            <p:cNvPr id="67" name="文本框 66"/>
            <p:cNvSpPr txBox="1"/>
            <p:nvPr/>
          </p:nvSpPr>
          <p:spPr>
            <a:xfrm>
              <a:off x="1889212" y="1362957"/>
              <a:ext cx="1692349" cy="646331"/>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69" name="组合 68"/>
          <p:cNvGrpSpPr/>
          <p:nvPr/>
        </p:nvGrpSpPr>
        <p:grpSpPr>
          <a:xfrm>
            <a:off x="2194380" y="4838818"/>
            <a:ext cx="1845435" cy="947221"/>
            <a:chOff x="1867943" y="1062067"/>
            <a:chExt cx="1845435" cy="947221"/>
          </a:xfrm>
        </p:grpSpPr>
        <p:sp>
          <p:nvSpPr>
            <p:cNvPr id="70" name="文本框 69"/>
            <p:cNvSpPr txBox="1"/>
            <p:nvPr/>
          </p:nvSpPr>
          <p:spPr>
            <a:xfrm>
              <a:off x="1867943" y="1062067"/>
              <a:ext cx="1845435" cy="400110"/>
            </a:xfrm>
            <a:prstGeom prst="rect">
              <a:avLst/>
            </a:prstGeom>
            <a:noFill/>
          </p:spPr>
          <p:txBody>
            <a:bodyPr wrap="square" rtlCol="0">
              <a:spAutoFit/>
            </a:bodyPr>
            <a:lstStyle/>
            <a:p>
              <a:r>
                <a:rPr lang="zh-CN" altLang="en-US" sz="2000" dirty="0">
                  <a:solidFill>
                    <a:srgbClr val="01ACBE"/>
                  </a:solidFill>
                  <a:latin typeface="微软雅黑" panose="020B0503020204020204" pitchFamily="34" charset="-122"/>
                  <a:ea typeface="微软雅黑" panose="020B0503020204020204" pitchFamily="34" charset="-122"/>
                </a:rPr>
                <a:t>在此添加标题</a:t>
              </a:r>
            </a:p>
          </p:txBody>
        </p:sp>
        <p:sp>
          <p:nvSpPr>
            <p:cNvPr id="71" name="文本框 70"/>
            <p:cNvSpPr txBox="1"/>
            <p:nvPr/>
          </p:nvSpPr>
          <p:spPr>
            <a:xfrm>
              <a:off x="1889212" y="1362957"/>
              <a:ext cx="1692349" cy="646331"/>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72" name="组合 71"/>
          <p:cNvGrpSpPr/>
          <p:nvPr/>
        </p:nvGrpSpPr>
        <p:grpSpPr>
          <a:xfrm>
            <a:off x="8246095" y="1876036"/>
            <a:ext cx="1845435" cy="947221"/>
            <a:chOff x="1867943" y="1062067"/>
            <a:chExt cx="1845435" cy="947221"/>
          </a:xfrm>
        </p:grpSpPr>
        <p:sp>
          <p:nvSpPr>
            <p:cNvPr id="73" name="文本框 72"/>
            <p:cNvSpPr txBox="1"/>
            <p:nvPr/>
          </p:nvSpPr>
          <p:spPr>
            <a:xfrm>
              <a:off x="1867943" y="1062067"/>
              <a:ext cx="1845435" cy="400110"/>
            </a:xfrm>
            <a:prstGeom prst="rect">
              <a:avLst/>
            </a:prstGeom>
            <a:noFill/>
          </p:spPr>
          <p:txBody>
            <a:bodyPr wrap="square" rtlCol="0">
              <a:spAutoFit/>
            </a:bodyPr>
            <a:lstStyle/>
            <a:p>
              <a:r>
                <a:rPr lang="zh-CN" altLang="en-US" sz="2000" dirty="0">
                  <a:solidFill>
                    <a:srgbClr val="663A77"/>
                  </a:solidFill>
                  <a:latin typeface="微软雅黑" panose="020B0503020204020204" pitchFamily="34" charset="-122"/>
                  <a:ea typeface="微软雅黑" panose="020B0503020204020204" pitchFamily="34" charset="-122"/>
                </a:rPr>
                <a:t>在此添加标题</a:t>
              </a:r>
            </a:p>
          </p:txBody>
        </p:sp>
        <p:sp>
          <p:nvSpPr>
            <p:cNvPr id="74" name="文本框 73"/>
            <p:cNvSpPr txBox="1"/>
            <p:nvPr/>
          </p:nvSpPr>
          <p:spPr>
            <a:xfrm>
              <a:off x="1889212" y="1362957"/>
              <a:ext cx="1692349" cy="646331"/>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75" name="组合 74"/>
          <p:cNvGrpSpPr/>
          <p:nvPr/>
        </p:nvGrpSpPr>
        <p:grpSpPr>
          <a:xfrm>
            <a:off x="8246095" y="4838818"/>
            <a:ext cx="1845435" cy="947221"/>
            <a:chOff x="1867943" y="1062067"/>
            <a:chExt cx="1845435" cy="947221"/>
          </a:xfrm>
        </p:grpSpPr>
        <p:sp>
          <p:nvSpPr>
            <p:cNvPr id="76" name="文本框 75"/>
            <p:cNvSpPr txBox="1"/>
            <p:nvPr/>
          </p:nvSpPr>
          <p:spPr>
            <a:xfrm>
              <a:off x="1867943" y="1062067"/>
              <a:ext cx="1845435" cy="400110"/>
            </a:xfrm>
            <a:prstGeom prst="rect">
              <a:avLst/>
            </a:prstGeom>
            <a:noFill/>
          </p:spPr>
          <p:txBody>
            <a:bodyPr wrap="square" rtlCol="0">
              <a:spAutoFit/>
            </a:bodyPr>
            <a:lstStyle/>
            <a:p>
              <a:r>
                <a:rPr lang="zh-CN" altLang="en-US" sz="2000" dirty="0">
                  <a:solidFill>
                    <a:srgbClr val="E87071"/>
                  </a:solidFill>
                  <a:latin typeface="微软雅黑" panose="020B0503020204020204" pitchFamily="34" charset="-122"/>
                  <a:ea typeface="微软雅黑" panose="020B0503020204020204" pitchFamily="34" charset="-122"/>
                </a:rPr>
                <a:t>在此添加标题</a:t>
              </a:r>
            </a:p>
          </p:txBody>
        </p:sp>
        <p:sp>
          <p:nvSpPr>
            <p:cNvPr id="77" name="文本框 76"/>
            <p:cNvSpPr txBox="1"/>
            <p:nvPr/>
          </p:nvSpPr>
          <p:spPr>
            <a:xfrm>
              <a:off x="1889212" y="1362957"/>
              <a:ext cx="1692349" cy="646331"/>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sp>
        <p:nvSpPr>
          <p:cNvPr id="84" name="椭圆 83"/>
          <p:cNvSpPr/>
          <p:nvPr/>
        </p:nvSpPr>
        <p:spPr>
          <a:xfrm>
            <a:off x="2678191" y="1094299"/>
            <a:ext cx="767264" cy="767263"/>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101600" dist="508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85" name="椭圆 84"/>
          <p:cNvSpPr/>
          <p:nvPr/>
        </p:nvSpPr>
        <p:spPr>
          <a:xfrm>
            <a:off x="8701111" y="1094299"/>
            <a:ext cx="767264" cy="767263"/>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101600" dist="508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86" name="椭圆 85"/>
          <p:cNvSpPr/>
          <p:nvPr/>
        </p:nvSpPr>
        <p:spPr>
          <a:xfrm>
            <a:off x="2678191" y="4075589"/>
            <a:ext cx="767264" cy="767263"/>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101600" dist="508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87" name="椭圆 86"/>
          <p:cNvSpPr/>
          <p:nvPr/>
        </p:nvSpPr>
        <p:spPr>
          <a:xfrm>
            <a:off x="8701111" y="4075589"/>
            <a:ext cx="767264" cy="767263"/>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101600" dist="508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nvGrpSpPr>
          <p:cNvPr id="90" name="组合 89"/>
          <p:cNvGrpSpPr/>
          <p:nvPr/>
        </p:nvGrpSpPr>
        <p:grpSpPr>
          <a:xfrm>
            <a:off x="2691708" y="1125414"/>
            <a:ext cx="740229" cy="783915"/>
            <a:chOff x="2691708" y="927888"/>
            <a:chExt cx="740229" cy="783915"/>
          </a:xfrm>
        </p:grpSpPr>
        <p:sp>
          <p:nvSpPr>
            <p:cNvPr id="88" name="文本框 87"/>
            <p:cNvSpPr txBox="1"/>
            <p:nvPr/>
          </p:nvSpPr>
          <p:spPr>
            <a:xfrm>
              <a:off x="2691708" y="927888"/>
              <a:ext cx="740229" cy="646331"/>
            </a:xfrm>
            <a:prstGeom prst="rect">
              <a:avLst/>
            </a:prstGeom>
            <a:noFill/>
          </p:spPr>
          <p:txBody>
            <a:bodyPr wrap="square" rtlCol="0">
              <a:spAutoFit/>
            </a:bodyPr>
            <a:lstStyle/>
            <a:p>
              <a:pPr algn="ctr"/>
              <a:r>
                <a:rPr lang="en-US" altLang="zh-CN" sz="3600" dirty="0">
                  <a:solidFill>
                    <a:srgbClr val="FFB850"/>
                  </a:solidFill>
                  <a:latin typeface="Impact" panose="020B0806030902050204" pitchFamily="34" charset="0"/>
                  <a:ea typeface="微软雅黑" panose="020B0503020204020204" pitchFamily="34" charset="-122"/>
                </a:rPr>
                <a:t>A</a:t>
              </a:r>
              <a:endParaRPr lang="zh-CN" altLang="en-US" sz="3600" dirty="0">
                <a:solidFill>
                  <a:srgbClr val="FFB850"/>
                </a:solidFill>
                <a:latin typeface="Impact" panose="020B0806030902050204" pitchFamily="34" charset="0"/>
                <a:ea typeface="微软雅黑" panose="020B0503020204020204" pitchFamily="34" charset="-122"/>
              </a:endParaRPr>
            </a:p>
          </p:txBody>
        </p:sp>
        <p:sp>
          <p:nvSpPr>
            <p:cNvPr id="89" name="文本框 88"/>
            <p:cNvSpPr txBox="1"/>
            <p:nvPr/>
          </p:nvSpPr>
          <p:spPr>
            <a:xfrm>
              <a:off x="2813089" y="1373249"/>
              <a:ext cx="501020" cy="338554"/>
            </a:xfrm>
            <a:prstGeom prst="rect">
              <a:avLst/>
            </a:prstGeom>
            <a:noFill/>
          </p:spPr>
          <p:txBody>
            <a:bodyPr wrap="square" rtlCol="0">
              <a:spAutoFit/>
            </a:bodyPr>
            <a:lstStyle/>
            <a:p>
              <a:pPr algn="ctr"/>
              <a:r>
                <a:rPr lang="en-US" altLang="zh-CN" sz="800" dirty="0">
                  <a:solidFill>
                    <a:srgbClr val="FFB850"/>
                  </a:solidFill>
                  <a:latin typeface="微软雅黑" panose="020B0503020204020204" pitchFamily="34" charset="-122"/>
                  <a:ea typeface="微软雅黑" panose="020B0503020204020204" pitchFamily="34" charset="-122"/>
                </a:rPr>
                <a:t>OPTION</a:t>
              </a:r>
              <a:endParaRPr lang="zh-CN" altLang="en-US" sz="800" dirty="0">
                <a:solidFill>
                  <a:srgbClr val="FFB850"/>
                </a:solidFill>
                <a:latin typeface="微软雅黑" panose="020B0503020204020204" pitchFamily="34" charset="-122"/>
                <a:ea typeface="微软雅黑" panose="020B0503020204020204" pitchFamily="34" charset="-122"/>
              </a:endParaRPr>
            </a:p>
          </p:txBody>
        </p:sp>
      </p:grpSp>
      <p:grpSp>
        <p:nvGrpSpPr>
          <p:cNvPr id="95" name="组合 94"/>
          <p:cNvGrpSpPr/>
          <p:nvPr/>
        </p:nvGrpSpPr>
        <p:grpSpPr>
          <a:xfrm>
            <a:off x="2691708" y="4125984"/>
            <a:ext cx="740229" cy="783915"/>
            <a:chOff x="2691708" y="927888"/>
            <a:chExt cx="740229" cy="783915"/>
          </a:xfrm>
        </p:grpSpPr>
        <p:sp>
          <p:nvSpPr>
            <p:cNvPr id="96" name="文本框 95"/>
            <p:cNvSpPr txBox="1"/>
            <p:nvPr/>
          </p:nvSpPr>
          <p:spPr>
            <a:xfrm>
              <a:off x="2691708" y="927888"/>
              <a:ext cx="740229" cy="646331"/>
            </a:xfrm>
            <a:prstGeom prst="rect">
              <a:avLst/>
            </a:prstGeom>
            <a:noFill/>
          </p:spPr>
          <p:txBody>
            <a:bodyPr wrap="square" rtlCol="0">
              <a:spAutoFit/>
            </a:bodyPr>
            <a:lstStyle/>
            <a:p>
              <a:pPr algn="ctr"/>
              <a:r>
                <a:rPr lang="en-US" altLang="zh-CN" sz="3600" dirty="0">
                  <a:solidFill>
                    <a:srgbClr val="01ACBE"/>
                  </a:solidFill>
                  <a:latin typeface="Impact" panose="020B0806030902050204" pitchFamily="34" charset="0"/>
                  <a:ea typeface="微软雅黑" panose="020B0503020204020204" pitchFamily="34" charset="-122"/>
                </a:rPr>
                <a:t>B</a:t>
              </a:r>
              <a:endParaRPr lang="zh-CN" altLang="en-US" sz="3600" dirty="0">
                <a:solidFill>
                  <a:srgbClr val="01ACBE"/>
                </a:solidFill>
                <a:latin typeface="Impact" panose="020B0806030902050204" pitchFamily="34" charset="0"/>
                <a:ea typeface="微软雅黑" panose="020B0503020204020204" pitchFamily="34" charset="-122"/>
              </a:endParaRPr>
            </a:p>
          </p:txBody>
        </p:sp>
        <p:sp>
          <p:nvSpPr>
            <p:cNvPr id="97" name="文本框 96"/>
            <p:cNvSpPr txBox="1"/>
            <p:nvPr/>
          </p:nvSpPr>
          <p:spPr>
            <a:xfrm>
              <a:off x="2813089" y="1373249"/>
              <a:ext cx="501020" cy="338554"/>
            </a:xfrm>
            <a:prstGeom prst="rect">
              <a:avLst/>
            </a:prstGeom>
            <a:noFill/>
          </p:spPr>
          <p:txBody>
            <a:bodyPr wrap="square" rtlCol="0">
              <a:spAutoFit/>
            </a:bodyPr>
            <a:lstStyle/>
            <a:p>
              <a:pPr algn="ctr"/>
              <a:r>
                <a:rPr lang="en-US" altLang="zh-CN" sz="800" dirty="0">
                  <a:solidFill>
                    <a:srgbClr val="01ACBE"/>
                  </a:solidFill>
                  <a:latin typeface="微软雅黑" panose="020B0503020204020204" pitchFamily="34" charset="-122"/>
                  <a:ea typeface="微软雅黑" panose="020B0503020204020204" pitchFamily="34" charset="-122"/>
                </a:rPr>
                <a:t>OPTION</a:t>
              </a:r>
              <a:endParaRPr lang="zh-CN" altLang="en-US" sz="800" dirty="0">
                <a:solidFill>
                  <a:srgbClr val="01ACBE"/>
                </a:solidFill>
                <a:latin typeface="微软雅黑" panose="020B0503020204020204" pitchFamily="34" charset="-122"/>
                <a:ea typeface="微软雅黑" panose="020B0503020204020204" pitchFamily="34" charset="-122"/>
              </a:endParaRPr>
            </a:p>
          </p:txBody>
        </p:sp>
      </p:grpSp>
      <p:grpSp>
        <p:nvGrpSpPr>
          <p:cNvPr id="101" name="组合 100"/>
          <p:cNvGrpSpPr/>
          <p:nvPr/>
        </p:nvGrpSpPr>
        <p:grpSpPr>
          <a:xfrm>
            <a:off x="8723680" y="1125414"/>
            <a:ext cx="740229" cy="783915"/>
            <a:chOff x="2691708" y="927888"/>
            <a:chExt cx="740229" cy="783915"/>
          </a:xfrm>
        </p:grpSpPr>
        <p:sp>
          <p:nvSpPr>
            <p:cNvPr id="102" name="文本框 101"/>
            <p:cNvSpPr txBox="1"/>
            <p:nvPr/>
          </p:nvSpPr>
          <p:spPr>
            <a:xfrm>
              <a:off x="2691708" y="927888"/>
              <a:ext cx="740229" cy="646331"/>
            </a:xfrm>
            <a:prstGeom prst="rect">
              <a:avLst/>
            </a:prstGeom>
            <a:noFill/>
          </p:spPr>
          <p:txBody>
            <a:bodyPr wrap="square" rtlCol="0">
              <a:spAutoFit/>
            </a:bodyPr>
            <a:lstStyle/>
            <a:p>
              <a:pPr algn="ctr"/>
              <a:r>
                <a:rPr lang="en-US" altLang="zh-CN" sz="3600" dirty="0">
                  <a:solidFill>
                    <a:srgbClr val="663A77"/>
                  </a:solidFill>
                  <a:latin typeface="Impact" panose="020B0806030902050204" pitchFamily="34" charset="0"/>
                  <a:ea typeface="微软雅黑" panose="020B0503020204020204" pitchFamily="34" charset="-122"/>
                </a:rPr>
                <a:t>D</a:t>
              </a:r>
              <a:endParaRPr lang="zh-CN" altLang="en-US" sz="3600" dirty="0">
                <a:solidFill>
                  <a:srgbClr val="663A77"/>
                </a:solidFill>
                <a:latin typeface="Impact" panose="020B0806030902050204" pitchFamily="34" charset="0"/>
                <a:ea typeface="微软雅黑" panose="020B0503020204020204" pitchFamily="34" charset="-122"/>
              </a:endParaRPr>
            </a:p>
          </p:txBody>
        </p:sp>
        <p:sp>
          <p:nvSpPr>
            <p:cNvPr id="103" name="文本框 102"/>
            <p:cNvSpPr txBox="1"/>
            <p:nvPr/>
          </p:nvSpPr>
          <p:spPr>
            <a:xfrm>
              <a:off x="2813089" y="1373249"/>
              <a:ext cx="501020" cy="338554"/>
            </a:xfrm>
            <a:prstGeom prst="rect">
              <a:avLst/>
            </a:prstGeom>
            <a:noFill/>
          </p:spPr>
          <p:txBody>
            <a:bodyPr wrap="square" rtlCol="0">
              <a:spAutoFit/>
            </a:bodyPr>
            <a:lstStyle/>
            <a:p>
              <a:pPr algn="ctr"/>
              <a:r>
                <a:rPr lang="en-US" altLang="zh-CN" sz="800" dirty="0">
                  <a:solidFill>
                    <a:srgbClr val="663A77"/>
                  </a:solidFill>
                  <a:latin typeface="微软雅黑" panose="020B0503020204020204" pitchFamily="34" charset="-122"/>
                  <a:ea typeface="微软雅黑" panose="020B0503020204020204" pitchFamily="34" charset="-122"/>
                </a:rPr>
                <a:t>OPTION</a:t>
              </a:r>
              <a:endParaRPr lang="zh-CN" altLang="en-US" sz="800" dirty="0">
                <a:solidFill>
                  <a:srgbClr val="663A77"/>
                </a:solidFill>
                <a:latin typeface="微软雅黑" panose="020B0503020204020204" pitchFamily="34" charset="-122"/>
                <a:ea typeface="微软雅黑" panose="020B0503020204020204" pitchFamily="34" charset="-122"/>
              </a:endParaRPr>
            </a:p>
          </p:txBody>
        </p:sp>
      </p:grpSp>
      <p:grpSp>
        <p:nvGrpSpPr>
          <p:cNvPr id="104" name="组合 103"/>
          <p:cNvGrpSpPr/>
          <p:nvPr/>
        </p:nvGrpSpPr>
        <p:grpSpPr>
          <a:xfrm>
            <a:off x="8723680" y="4100584"/>
            <a:ext cx="740229" cy="809315"/>
            <a:chOff x="2691708" y="902488"/>
            <a:chExt cx="740229" cy="809315"/>
          </a:xfrm>
        </p:grpSpPr>
        <p:sp>
          <p:nvSpPr>
            <p:cNvPr id="105" name="文本框 104"/>
            <p:cNvSpPr txBox="1"/>
            <p:nvPr/>
          </p:nvSpPr>
          <p:spPr>
            <a:xfrm>
              <a:off x="2691708" y="902488"/>
              <a:ext cx="740229" cy="646331"/>
            </a:xfrm>
            <a:prstGeom prst="rect">
              <a:avLst/>
            </a:prstGeom>
            <a:noFill/>
          </p:spPr>
          <p:txBody>
            <a:bodyPr wrap="square" rtlCol="0">
              <a:spAutoFit/>
            </a:bodyPr>
            <a:lstStyle/>
            <a:p>
              <a:pPr algn="ctr"/>
              <a:r>
                <a:rPr lang="en-US" altLang="zh-CN" sz="3600" dirty="0">
                  <a:solidFill>
                    <a:srgbClr val="E87071"/>
                  </a:solidFill>
                  <a:latin typeface="Impact" panose="020B0806030902050204" pitchFamily="34" charset="0"/>
                  <a:ea typeface="微软雅黑" panose="020B0503020204020204" pitchFamily="34" charset="-122"/>
                </a:rPr>
                <a:t>C</a:t>
              </a:r>
              <a:endParaRPr lang="zh-CN" altLang="en-US" sz="3600" dirty="0">
                <a:solidFill>
                  <a:srgbClr val="E87071"/>
                </a:solidFill>
                <a:latin typeface="Impact" panose="020B0806030902050204" pitchFamily="34" charset="0"/>
                <a:ea typeface="微软雅黑" panose="020B0503020204020204" pitchFamily="34" charset="-122"/>
              </a:endParaRPr>
            </a:p>
          </p:txBody>
        </p:sp>
        <p:sp>
          <p:nvSpPr>
            <p:cNvPr id="106" name="文本框 105"/>
            <p:cNvSpPr txBox="1"/>
            <p:nvPr/>
          </p:nvSpPr>
          <p:spPr>
            <a:xfrm>
              <a:off x="2813089" y="1373249"/>
              <a:ext cx="501020" cy="338554"/>
            </a:xfrm>
            <a:prstGeom prst="rect">
              <a:avLst/>
            </a:prstGeom>
            <a:noFill/>
          </p:spPr>
          <p:txBody>
            <a:bodyPr wrap="square" rtlCol="0">
              <a:spAutoFit/>
            </a:bodyPr>
            <a:lstStyle/>
            <a:p>
              <a:pPr algn="ctr"/>
              <a:r>
                <a:rPr lang="en-US" altLang="zh-CN" sz="800" dirty="0">
                  <a:solidFill>
                    <a:srgbClr val="E87071"/>
                  </a:solidFill>
                  <a:latin typeface="微软雅黑" panose="020B0503020204020204" pitchFamily="34" charset="-122"/>
                  <a:ea typeface="微软雅黑" panose="020B0503020204020204" pitchFamily="34" charset="-122"/>
                </a:rPr>
                <a:t>OPTION</a:t>
              </a:r>
              <a:endParaRPr lang="zh-CN" altLang="en-US" sz="800" dirty="0">
                <a:solidFill>
                  <a:srgbClr val="E87071"/>
                </a:solidFill>
                <a:latin typeface="微软雅黑" panose="020B0503020204020204" pitchFamily="34" charset="-122"/>
                <a:ea typeface="微软雅黑" panose="020B0503020204020204" pitchFamily="34" charset="-122"/>
              </a:endParaRPr>
            </a:p>
          </p:txBody>
        </p:sp>
      </p:grpSp>
      <p:sp>
        <p:nvSpPr>
          <p:cNvPr id="2" name="标题 1"/>
          <p:cNvSpPr>
            <a:spLocks noGrp="1"/>
          </p:cNvSpPr>
          <p:nvPr>
            <p:ph type="title"/>
          </p:nvPr>
        </p:nvSpPr>
        <p:spPr/>
        <p:txBody>
          <a:bodyPr/>
          <a:lstStyle/>
          <a:p>
            <a:r>
              <a:rPr lang="zh-CN" altLang="en-US" dirty="0">
                <a:ea typeface="微软雅黑" panose="020B0503020204020204" pitchFamily="34" charset="-122"/>
              </a:rPr>
              <a:t>四项聚合关系图表</a:t>
            </a:r>
          </a:p>
        </p:txBody>
      </p:sp>
      <p:sp>
        <p:nvSpPr>
          <p:cNvPr id="78" name="椭圆 145">
            <a:extLst>
              <a:ext uri="{FF2B5EF4-FFF2-40B4-BE49-F238E27FC236}">
                <a16:creationId xmlns:a16="http://schemas.microsoft.com/office/drawing/2014/main" id="{D45E72E1-F5FE-4EEA-A080-EF489F601935}"/>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79" name="矩形 78">
            <a:extLst>
              <a:ext uri="{FF2B5EF4-FFF2-40B4-BE49-F238E27FC236}">
                <a16:creationId xmlns:a16="http://schemas.microsoft.com/office/drawing/2014/main" id="{213E4735-9ED8-4B49-9698-32B8C951A35B}"/>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51</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815681789"/>
      </p:ext>
    </p:extLst>
  </p:cSld>
  <p:clrMapOvr>
    <a:masterClrMapping/>
  </p:clrMapOvr>
  <p:transition spd="slow" advTm="3000">
    <p:rand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p:cNvPicPr>
            <a:picLocks noChangeAspect="1"/>
          </p:cNvPicPr>
          <p:nvPr/>
        </p:nvPicPr>
        <p:blipFill rotWithShape="1">
          <a:blip r:embed="rId3">
            <a:grayscl/>
            <a:extLst/>
          </a:blip>
          <a:srcRect b="72279"/>
          <a:stretch/>
        </p:blipFill>
        <p:spPr>
          <a:xfrm rot="8100000">
            <a:off x="2256658" y="3454103"/>
            <a:ext cx="7678684" cy="254595"/>
          </a:xfrm>
          <a:prstGeom prst="rect">
            <a:avLst/>
          </a:prstGeom>
        </p:spPr>
      </p:pic>
      <p:pic>
        <p:nvPicPr>
          <p:cNvPr id="64" name="图片 63"/>
          <p:cNvPicPr>
            <a:picLocks noChangeAspect="1"/>
          </p:cNvPicPr>
          <p:nvPr/>
        </p:nvPicPr>
        <p:blipFill rotWithShape="1">
          <a:blip r:embed="rId3">
            <a:grayscl/>
            <a:extLst/>
          </a:blip>
          <a:srcRect b="72279"/>
          <a:stretch/>
        </p:blipFill>
        <p:spPr>
          <a:xfrm rot="13500000" flipH="1">
            <a:off x="2233567" y="3457743"/>
            <a:ext cx="7678684" cy="254595"/>
          </a:xfrm>
          <a:prstGeom prst="rect">
            <a:avLst/>
          </a:prstGeom>
        </p:spPr>
      </p:pic>
      <p:grpSp>
        <p:nvGrpSpPr>
          <p:cNvPr id="33" name="组合 32"/>
          <p:cNvGrpSpPr/>
          <p:nvPr/>
        </p:nvGrpSpPr>
        <p:grpSpPr>
          <a:xfrm>
            <a:off x="4062340" y="1395412"/>
            <a:ext cx="4067320" cy="4067176"/>
            <a:chOff x="3895725" y="1530349"/>
            <a:chExt cx="4067320" cy="4067176"/>
          </a:xfrm>
        </p:grpSpPr>
        <p:sp>
          <p:nvSpPr>
            <p:cNvPr id="5" name="Freeform 5"/>
            <p:cNvSpPr>
              <a:spLocks/>
            </p:cNvSpPr>
            <p:nvPr/>
          </p:nvSpPr>
          <p:spPr bwMode="auto">
            <a:xfrm>
              <a:off x="3895725" y="1530351"/>
              <a:ext cx="4067176" cy="4067174"/>
            </a:xfrm>
            <a:custGeom>
              <a:avLst/>
              <a:gdLst>
                <a:gd name="T0" fmla="*/ 621 w 621"/>
                <a:gd name="T1" fmla="*/ 113 h 621"/>
                <a:gd name="T2" fmla="*/ 621 w 621"/>
                <a:gd name="T3" fmla="*/ 508 h 621"/>
                <a:gd name="T4" fmla="*/ 523 w 621"/>
                <a:gd name="T5" fmla="*/ 524 h 621"/>
                <a:gd name="T6" fmla="*/ 508 w 621"/>
                <a:gd name="T7" fmla="*/ 621 h 621"/>
                <a:gd name="T8" fmla="*/ 113 w 621"/>
                <a:gd name="T9" fmla="*/ 621 h 621"/>
                <a:gd name="T10" fmla="*/ 94 w 621"/>
                <a:gd name="T11" fmla="*/ 524 h 621"/>
                <a:gd name="T12" fmla="*/ 0 w 621"/>
                <a:gd name="T13" fmla="*/ 508 h 621"/>
                <a:gd name="T14" fmla="*/ 0 w 621"/>
                <a:gd name="T15" fmla="*/ 113 h 621"/>
                <a:gd name="T16" fmla="*/ 94 w 621"/>
                <a:gd name="T17" fmla="*/ 94 h 621"/>
                <a:gd name="T18" fmla="*/ 113 w 621"/>
                <a:gd name="T19" fmla="*/ 0 h 621"/>
                <a:gd name="T20" fmla="*/ 508 w 621"/>
                <a:gd name="T21" fmla="*/ 0 h 621"/>
                <a:gd name="T22" fmla="*/ 523 w 621"/>
                <a:gd name="T23" fmla="*/ 94 h 621"/>
                <a:gd name="T24" fmla="*/ 621 w 621"/>
                <a:gd name="T25" fmla="*/ 113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1" h="621">
                  <a:moveTo>
                    <a:pt x="621" y="113"/>
                  </a:moveTo>
                  <a:cubicBezTo>
                    <a:pt x="621" y="184"/>
                    <a:pt x="621" y="381"/>
                    <a:pt x="621" y="508"/>
                  </a:cubicBezTo>
                  <a:cubicBezTo>
                    <a:pt x="621" y="573"/>
                    <a:pt x="523" y="524"/>
                    <a:pt x="523" y="524"/>
                  </a:cubicBezTo>
                  <a:cubicBezTo>
                    <a:pt x="523" y="524"/>
                    <a:pt x="574" y="621"/>
                    <a:pt x="508" y="621"/>
                  </a:cubicBezTo>
                  <a:cubicBezTo>
                    <a:pt x="385" y="621"/>
                    <a:pt x="196" y="621"/>
                    <a:pt x="113" y="621"/>
                  </a:cubicBezTo>
                  <a:cubicBezTo>
                    <a:pt x="85" y="621"/>
                    <a:pt x="94" y="524"/>
                    <a:pt x="94" y="524"/>
                  </a:cubicBezTo>
                  <a:cubicBezTo>
                    <a:pt x="94" y="524"/>
                    <a:pt x="0" y="573"/>
                    <a:pt x="0" y="508"/>
                  </a:cubicBezTo>
                  <a:cubicBezTo>
                    <a:pt x="0" y="380"/>
                    <a:pt x="0" y="181"/>
                    <a:pt x="0" y="113"/>
                  </a:cubicBezTo>
                  <a:cubicBezTo>
                    <a:pt x="5" y="66"/>
                    <a:pt x="94" y="94"/>
                    <a:pt x="94" y="94"/>
                  </a:cubicBezTo>
                  <a:cubicBezTo>
                    <a:pt x="94" y="94"/>
                    <a:pt x="58" y="0"/>
                    <a:pt x="113" y="0"/>
                  </a:cubicBezTo>
                  <a:cubicBezTo>
                    <a:pt x="183" y="0"/>
                    <a:pt x="381" y="0"/>
                    <a:pt x="508" y="0"/>
                  </a:cubicBezTo>
                  <a:cubicBezTo>
                    <a:pt x="574" y="0"/>
                    <a:pt x="523" y="94"/>
                    <a:pt x="523" y="94"/>
                  </a:cubicBezTo>
                  <a:cubicBezTo>
                    <a:pt x="523" y="94"/>
                    <a:pt x="621" y="64"/>
                    <a:pt x="621" y="113"/>
                  </a:cubicBezTo>
                  <a:close/>
                </a:path>
              </a:pathLst>
            </a:custGeom>
            <a:solidFill>
              <a:schemeClr val="bg1">
                <a:lumMod val="95000"/>
              </a:schemeClr>
            </a:solidFill>
            <a:ln w="28575">
              <a:noFill/>
            </a:ln>
            <a:effectLst>
              <a:outerShdw blurRad="330200" dist="63500" dir="2700000" algn="tl"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8" name="Freeform 16"/>
            <p:cNvSpPr>
              <a:spLocks/>
            </p:cNvSpPr>
            <p:nvPr/>
          </p:nvSpPr>
          <p:spPr bwMode="auto">
            <a:xfrm>
              <a:off x="3895725" y="2111374"/>
              <a:ext cx="623888" cy="2963863"/>
            </a:xfrm>
            <a:custGeom>
              <a:avLst/>
              <a:gdLst>
                <a:gd name="T0" fmla="*/ 43 w 94"/>
                <a:gd name="T1" fmla="*/ 0 h 456"/>
                <a:gd name="T2" fmla="*/ 0 w 94"/>
                <a:gd name="T3" fmla="*/ 27 h 456"/>
                <a:gd name="T4" fmla="*/ 0 w 94"/>
                <a:gd name="T5" fmla="*/ 422 h 456"/>
                <a:gd name="T6" fmla="*/ 33 w 94"/>
                <a:gd name="T7" fmla="*/ 456 h 456"/>
                <a:gd name="T8" fmla="*/ 94 w 94"/>
                <a:gd name="T9" fmla="*/ 438 h 456"/>
                <a:gd name="T10" fmla="*/ 94 w 94"/>
                <a:gd name="T11" fmla="*/ 8 h 456"/>
                <a:gd name="T12" fmla="*/ 43 w 94"/>
                <a:gd name="T13" fmla="*/ 0 h 456"/>
              </a:gdLst>
              <a:ahLst/>
              <a:cxnLst>
                <a:cxn ang="0">
                  <a:pos x="T0" y="T1"/>
                </a:cxn>
                <a:cxn ang="0">
                  <a:pos x="T2" y="T3"/>
                </a:cxn>
                <a:cxn ang="0">
                  <a:pos x="T4" y="T5"/>
                </a:cxn>
                <a:cxn ang="0">
                  <a:pos x="T6" y="T7"/>
                </a:cxn>
                <a:cxn ang="0">
                  <a:pos x="T8" y="T9"/>
                </a:cxn>
                <a:cxn ang="0">
                  <a:pos x="T10" y="T11"/>
                </a:cxn>
                <a:cxn ang="0">
                  <a:pos x="T12" y="T13"/>
                </a:cxn>
              </a:cxnLst>
              <a:rect l="0" t="0" r="r" b="b"/>
              <a:pathLst>
                <a:path w="94" h="456">
                  <a:moveTo>
                    <a:pt x="43" y="0"/>
                  </a:moveTo>
                  <a:cubicBezTo>
                    <a:pt x="22" y="0"/>
                    <a:pt x="2" y="6"/>
                    <a:pt x="0" y="27"/>
                  </a:cubicBezTo>
                  <a:cubicBezTo>
                    <a:pt x="0" y="95"/>
                    <a:pt x="0" y="294"/>
                    <a:pt x="0" y="422"/>
                  </a:cubicBezTo>
                  <a:cubicBezTo>
                    <a:pt x="0" y="448"/>
                    <a:pt x="15" y="456"/>
                    <a:pt x="33" y="456"/>
                  </a:cubicBezTo>
                  <a:cubicBezTo>
                    <a:pt x="60" y="456"/>
                    <a:pt x="94" y="438"/>
                    <a:pt x="94" y="438"/>
                  </a:cubicBezTo>
                  <a:cubicBezTo>
                    <a:pt x="94" y="8"/>
                    <a:pt x="94" y="8"/>
                    <a:pt x="94" y="8"/>
                  </a:cubicBezTo>
                  <a:cubicBezTo>
                    <a:pt x="94" y="8"/>
                    <a:pt x="67" y="0"/>
                    <a:pt x="43" y="0"/>
                  </a:cubicBezTo>
                </a:path>
              </a:pathLst>
            </a:custGeom>
            <a:gradFill>
              <a:gsLst>
                <a:gs pos="100000">
                  <a:schemeClr val="bg1">
                    <a:lumMod val="95000"/>
                  </a:schemeClr>
                </a:gs>
                <a:gs pos="0">
                  <a:schemeClr val="bg1">
                    <a:lumMod val="50000"/>
                    <a:alpha val="35000"/>
                  </a:schemeClr>
                </a:gs>
              </a:gsLst>
              <a:lin ang="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3" name="Freeform 20"/>
            <p:cNvSpPr>
              <a:spLocks/>
            </p:cNvSpPr>
            <p:nvPr/>
          </p:nvSpPr>
          <p:spPr bwMode="auto">
            <a:xfrm>
              <a:off x="4286249" y="1535734"/>
              <a:ext cx="3357563" cy="612153"/>
            </a:xfrm>
            <a:custGeom>
              <a:avLst/>
              <a:gdLst>
                <a:gd name="T0" fmla="*/ 307 w 516"/>
                <a:gd name="T1" fmla="*/ 0 h 94"/>
                <a:gd name="T2" fmla="*/ 55 w 516"/>
                <a:gd name="T3" fmla="*/ 0 h 94"/>
                <a:gd name="T4" fmla="*/ 36 w 516"/>
                <a:gd name="T5" fmla="*/ 94 h 94"/>
                <a:gd name="T6" fmla="*/ 465 w 516"/>
                <a:gd name="T7" fmla="*/ 94 h 94"/>
                <a:gd name="T8" fmla="*/ 450 w 516"/>
                <a:gd name="T9" fmla="*/ 0 h 94"/>
                <a:gd name="T10" fmla="*/ 307 w 516"/>
                <a:gd name="T11" fmla="*/ 0 h 94"/>
              </a:gdLst>
              <a:ahLst/>
              <a:cxnLst>
                <a:cxn ang="0">
                  <a:pos x="T0" y="T1"/>
                </a:cxn>
                <a:cxn ang="0">
                  <a:pos x="T2" y="T3"/>
                </a:cxn>
                <a:cxn ang="0">
                  <a:pos x="T4" y="T5"/>
                </a:cxn>
                <a:cxn ang="0">
                  <a:pos x="T6" y="T7"/>
                </a:cxn>
                <a:cxn ang="0">
                  <a:pos x="T8" y="T9"/>
                </a:cxn>
                <a:cxn ang="0">
                  <a:pos x="T10" y="T11"/>
                </a:cxn>
              </a:cxnLst>
              <a:rect l="0" t="0" r="r" b="b"/>
              <a:pathLst>
                <a:path w="516" h="94">
                  <a:moveTo>
                    <a:pt x="307" y="0"/>
                  </a:moveTo>
                  <a:cubicBezTo>
                    <a:pt x="206" y="0"/>
                    <a:pt x="102" y="0"/>
                    <a:pt x="55" y="0"/>
                  </a:cubicBezTo>
                  <a:cubicBezTo>
                    <a:pt x="0" y="0"/>
                    <a:pt x="36" y="94"/>
                    <a:pt x="36" y="94"/>
                  </a:cubicBezTo>
                  <a:cubicBezTo>
                    <a:pt x="465" y="94"/>
                    <a:pt x="465" y="94"/>
                    <a:pt x="465" y="94"/>
                  </a:cubicBezTo>
                  <a:cubicBezTo>
                    <a:pt x="465" y="94"/>
                    <a:pt x="516" y="0"/>
                    <a:pt x="450" y="0"/>
                  </a:cubicBezTo>
                  <a:cubicBezTo>
                    <a:pt x="408" y="0"/>
                    <a:pt x="358" y="0"/>
                    <a:pt x="307" y="0"/>
                  </a:cubicBezTo>
                </a:path>
              </a:pathLst>
            </a:custGeom>
            <a:gradFill>
              <a:gsLst>
                <a:gs pos="100000">
                  <a:schemeClr val="bg1">
                    <a:lumMod val="95000"/>
                  </a:schemeClr>
                </a:gs>
                <a:gs pos="0">
                  <a:schemeClr val="bg1">
                    <a:lumMod val="50000"/>
                    <a:alpha val="35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8" name="Freeform 24"/>
            <p:cNvSpPr>
              <a:spLocks/>
            </p:cNvSpPr>
            <p:nvPr/>
          </p:nvSpPr>
          <p:spPr bwMode="auto">
            <a:xfrm>
              <a:off x="4457701" y="4976501"/>
              <a:ext cx="3190874" cy="621022"/>
            </a:xfrm>
            <a:custGeom>
              <a:avLst/>
              <a:gdLst>
                <a:gd name="T0" fmla="*/ 438 w 489"/>
                <a:gd name="T1" fmla="*/ 0 h 97"/>
                <a:gd name="T2" fmla="*/ 9 w 489"/>
                <a:gd name="T3" fmla="*/ 0 h 97"/>
                <a:gd name="T4" fmla="*/ 28 w 489"/>
                <a:gd name="T5" fmla="*/ 97 h 97"/>
                <a:gd name="T6" fmla="*/ 323 w 489"/>
                <a:gd name="T7" fmla="*/ 97 h 97"/>
                <a:gd name="T8" fmla="*/ 423 w 489"/>
                <a:gd name="T9" fmla="*/ 97 h 97"/>
                <a:gd name="T10" fmla="*/ 438 w 489"/>
                <a:gd name="T11" fmla="*/ 0 h 97"/>
              </a:gdLst>
              <a:ahLst/>
              <a:cxnLst>
                <a:cxn ang="0">
                  <a:pos x="T0" y="T1"/>
                </a:cxn>
                <a:cxn ang="0">
                  <a:pos x="T2" y="T3"/>
                </a:cxn>
                <a:cxn ang="0">
                  <a:pos x="T4" y="T5"/>
                </a:cxn>
                <a:cxn ang="0">
                  <a:pos x="T6" y="T7"/>
                </a:cxn>
                <a:cxn ang="0">
                  <a:pos x="T8" y="T9"/>
                </a:cxn>
                <a:cxn ang="0">
                  <a:pos x="T10" y="T11"/>
                </a:cxn>
              </a:cxnLst>
              <a:rect l="0" t="0" r="r" b="b"/>
              <a:pathLst>
                <a:path w="489" h="97">
                  <a:moveTo>
                    <a:pt x="438" y="0"/>
                  </a:moveTo>
                  <a:cubicBezTo>
                    <a:pt x="9" y="0"/>
                    <a:pt x="9" y="0"/>
                    <a:pt x="9" y="0"/>
                  </a:cubicBezTo>
                  <a:cubicBezTo>
                    <a:pt x="9" y="0"/>
                    <a:pt x="0" y="97"/>
                    <a:pt x="28" y="97"/>
                  </a:cubicBezTo>
                  <a:cubicBezTo>
                    <a:pt x="90" y="97"/>
                    <a:pt x="214" y="97"/>
                    <a:pt x="323" y="97"/>
                  </a:cubicBezTo>
                  <a:cubicBezTo>
                    <a:pt x="359" y="97"/>
                    <a:pt x="393" y="97"/>
                    <a:pt x="423" y="97"/>
                  </a:cubicBezTo>
                  <a:cubicBezTo>
                    <a:pt x="489" y="97"/>
                    <a:pt x="438" y="0"/>
                    <a:pt x="438" y="0"/>
                  </a:cubicBezTo>
                </a:path>
              </a:pathLst>
            </a:custGeom>
            <a:gradFill>
              <a:gsLst>
                <a:gs pos="100000">
                  <a:schemeClr val="bg1">
                    <a:lumMod val="95000"/>
                  </a:schemeClr>
                </a:gs>
                <a:gs pos="0">
                  <a:schemeClr val="bg1">
                    <a:lumMod val="50000"/>
                    <a:alpha val="35000"/>
                  </a:schemeClr>
                </a:gs>
              </a:gsLst>
              <a:lin ang="1620000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2" name="Freeform 28"/>
            <p:cNvSpPr>
              <a:spLocks/>
            </p:cNvSpPr>
            <p:nvPr/>
          </p:nvSpPr>
          <p:spPr bwMode="auto">
            <a:xfrm>
              <a:off x="7305820" y="2064544"/>
              <a:ext cx="657225" cy="3017837"/>
            </a:xfrm>
            <a:custGeom>
              <a:avLst/>
              <a:gdLst>
                <a:gd name="T0" fmla="*/ 56 w 98"/>
                <a:gd name="T1" fmla="*/ 0 h 457"/>
                <a:gd name="T2" fmla="*/ 0 w 98"/>
                <a:gd name="T3" fmla="*/ 9 h 457"/>
                <a:gd name="T4" fmla="*/ 0 w 98"/>
                <a:gd name="T5" fmla="*/ 439 h 457"/>
                <a:gd name="T6" fmla="*/ 64 w 98"/>
                <a:gd name="T7" fmla="*/ 457 h 457"/>
                <a:gd name="T8" fmla="*/ 98 w 98"/>
                <a:gd name="T9" fmla="*/ 423 h 457"/>
                <a:gd name="T10" fmla="*/ 98 w 98"/>
                <a:gd name="T11" fmla="*/ 28 h 457"/>
                <a:gd name="T12" fmla="*/ 56 w 98"/>
                <a:gd name="T13" fmla="*/ 0 h 457"/>
              </a:gdLst>
              <a:ahLst/>
              <a:cxnLst>
                <a:cxn ang="0">
                  <a:pos x="T0" y="T1"/>
                </a:cxn>
                <a:cxn ang="0">
                  <a:pos x="T2" y="T3"/>
                </a:cxn>
                <a:cxn ang="0">
                  <a:pos x="T4" y="T5"/>
                </a:cxn>
                <a:cxn ang="0">
                  <a:pos x="T6" y="T7"/>
                </a:cxn>
                <a:cxn ang="0">
                  <a:pos x="T8" y="T9"/>
                </a:cxn>
                <a:cxn ang="0">
                  <a:pos x="T10" y="T11"/>
                </a:cxn>
                <a:cxn ang="0">
                  <a:pos x="T12" y="T13"/>
                </a:cxn>
              </a:cxnLst>
              <a:rect l="0" t="0" r="r" b="b"/>
              <a:pathLst>
                <a:path w="98" h="457">
                  <a:moveTo>
                    <a:pt x="56" y="0"/>
                  </a:moveTo>
                  <a:cubicBezTo>
                    <a:pt x="29" y="0"/>
                    <a:pt x="0" y="9"/>
                    <a:pt x="0" y="9"/>
                  </a:cubicBezTo>
                  <a:cubicBezTo>
                    <a:pt x="0" y="439"/>
                    <a:pt x="0" y="439"/>
                    <a:pt x="0" y="439"/>
                  </a:cubicBezTo>
                  <a:cubicBezTo>
                    <a:pt x="0" y="439"/>
                    <a:pt x="35" y="457"/>
                    <a:pt x="64" y="457"/>
                  </a:cubicBezTo>
                  <a:cubicBezTo>
                    <a:pt x="82" y="457"/>
                    <a:pt x="98" y="449"/>
                    <a:pt x="98" y="423"/>
                  </a:cubicBezTo>
                  <a:cubicBezTo>
                    <a:pt x="98" y="296"/>
                    <a:pt x="98" y="99"/>
                    <a:pt x="98" y="28"/>
                  </a:cubicBezTo>
                  <a:cubicBezTo>
                    <a:pt x="98" y="6"/>
                    <a:pt x="78" y="0"/>
                    <a:pt x="56" y="0"/>
                  </a:cubicBezTo>
                </a:path>
              </a:pathLst>
            </a:custGeom>
            <a:gradFill>
              <a:gsLst>
                <a:gs pos="0">
                  <a:schemeClr val="bg1">
                    <a:lumMod val="95000"/>
                  </a:schemeClr>
                </a:gs>
                <a:gs pos="100000">
                  <a:schemeClr val="bg1">
                    <a:lumMod val="50000"/>
                    <a:alpha val="35000"/>
                  </a:schemeClr>
                </a:gs>
              </a:gsLst>
              <a:lin ang="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 name="Freeform 11"/>
            <p:cNvSpPr>
              <a:spLocks/>
            </p:cNvSpPr>
            <p:nvPr/>
          </p:nvSpPr>
          <p:spPr bwMode="auto">
            <a:xfrm>
              <a:off x="3895725" y="2272594"/>
              <a:ext cx="1868031" cy="2585442"/>
            </a:xfrm>
            <a:custGeom>
              <a:avLst/>
              <a:gdLst>
                <a:gd name="T0" fmla="*/ 244 w 285"/>
                <a:gd name="T1" fmla="*/ 255 h 395"/>
                <a:gd name="T2" fmla="*/ 285 w 285"/>
                <a:gd name="T3" fmla="*/ 197 h 395"/>
                <a:gd name="T4" fmla="*/ 244 w 285"/>
                <a:gd name="T5" fmla="*/ 140 h 395"/>
                <a:gd name="T6" fmla="*/ 0 w 285"/>
                <a:gd name="T7" fmla="*/ 0 h 395"/>
                <a:gd name="T8" fmla="*/ 0 w 285"/>
                <a:gd name="T9" fmla="*/ 395 h 395"/>
                <a:gd name="T10" fmla="*/ 244 w 285"/>
                <a:gd name="T11" fmla="*/ 255 h 395"/>
              </a:gdLst>
              <a:ahLst/>
              <a:cxnLst>
                <a:cxn ang="0">
                  <a:pos x="T0" y="T1"/>
                </a:cxn>
                <a:cxn ang="0">
                  <a:pos x="T2" y="T3"/>
                </a:cxn>
                <a:cxn ang="0">
                  <a:pos x="T4" y="T5"/>
                </a:cxn>
                <a:cxn ang="0">
                  <a:pos x="T6" y="T7"/>
                </a:cxn>
                <a:cxn ang="0">
                  <a:pos x="T8" y="T9"/>
                </a:cxn>
                <a:cxn ang="0">
                  <a:pos x="T10" y="T11"/>
                </a:cxn>
              </a:cxnLst>
              <a:rect l="0" t="0" r="r" b="b"/>
              <a:pathLst>
                <a:path w="285" h="395">
                  <a:moveTo>
                    <a:pt x="244" y="255"/>
                  </a:moveTo>
                  <a:cubicBezTo>
                    <a:pt x="271" y="239"/>
                    <a:pt x="285" y="218"/>
                    <a:pt x="285" y="197"/>
                  </a:cubicBezTo>
                  <a:cubicBezTo>
                    <a:pt x="285" y="177"/>
                    <a:pt x="271" y="156"/>
                    <a:pt x="244" y="140"/>
                  </a:cubicBezTo>
                  <a:cubicBezTo>
                    <a:pt x="244" y="140"/>
                    <a:pt x="7" y="43"/>
                    <a:pt x="0" y="0"/>
                  </a:cubicBezTo>
                  <a:cubicBezTo>
                    <a:pt x="0" y="67"/>
                    <a:pt x="0" y="306"/>
                    <a:pt x="0" y="395"/>
                  </a:cubicBezTo>
                  <a:cubicBezTo>
                    <a:pt x="7" y="342"/>
                    <a:pt x="244" y="255"/>
                    <a:pt x="244" y="255"/>
                  </a:cubicBezTo>
                  <a:close/>
                </a:path>
              </a:pathLst>
            </a:custGeom>
            <a:gradFill>
              <a:gsLst>
                <a:gs pos="22000">
                  <a:srgbClr val="019EAF"/>
                </a:gs>
                <a:gs pos="0">
                  <a:srgbClr val="5CEFFE"/>
                </a:gs>
                <a:gs pos="100000">
                  <a:srgbClr val="30EAFE"/>
                </a:gs>
              </a:gsLst>
              <a:lin ang="0" scaled="0"/>
            </a:gradFill>
            <a:ln>
              <a:noFill/>
            </a:ln>
            <a:effectLst>
              <a:outerShdw blurRad="304800" dist="635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 name="Freeform 12"/>
            <p:cNvSpPr>
              <a:spLocks/>
            </p:cNvSpPr>
            <p:nvPr/>
          </p:nvSpPr>
          <p:spPr bwMode="auto">
            <a:xfrm>
              <a:off x="6097629" y="2272594"/>
              <a:ext cx="1865272" cy="2585442"/>
            </a:xfrm>
            <a:custGeom>
              <a:avLst/>
              <a:gdLst>
                <a:gd name="T0" fmla="*/ 42 w 285"/>
                <a:gd name="T1" fmla="*/ 140 h 395"/>
                <a:gd name="T2" fmla="*/ 0 w 285"/>
                <a:gd name="T3" fmla="*/ 197 h 395"/>
                <a:gd name="T4" fmla="*/ 42 w 285"/>
                <a:gd name="T5" fmla="*/ 255 h 395"/>
                <a:gd name="T6" fmla="*/ 285 w 285"/>
                <a:gd name="T7" fmla="*/ 395 h 395"/>
                <a:gd name="T8" fmla="*/ 285 w 285"/>
                <a:gd name="T9" fmla="*/ 0 h 395"/>
                <a:gd name="T10" fmla="*/ 42 w 285"/>
                <a:gd name="T11" fmla="*/ 140 h 395"/>
              </a:gdLst>
              <a:ahLst/>
              <a:cxnLst>
                <a:cxn ang="0">
                  <a:pos x="T0" y="T1"/>
                </a:cxn>
                <a:cxn ang="0">
                  <a:pos x="T2" y="T3"/>
                </a:cxn>
                <a:cxn ang="0">
                  <a:pos x="T4" y="T5"/>
                </a:cxn>
                <a:cxn ang="0">
                  <a:pos x="T6" y="T7"/>
                </a:cxn>
                <a:cxn ang="0">
                  <a:pos x="T8" y="T9"/>
                </a:cxn>
                <a:cxn ang="0">
                  <a:pos x="T10" y="T11"/>
                </a:cxn>
              </a:cxnLst>
              <a:rect l="0" t="0" r="r" b="b"/>
              <a:pathLst>
                <a:path w="285" h="395">
                  <a:moveTo>
                    <a:pt x="42" y="140"/>
                  </a:moveTo>
                  <a:cubicBezTo>
                    <a:pt x="14" y="156"/>
                    <a:pt x="0" y="177"/>
                    <a:pt x="0" y="197"/>
                  </a:cubicBezTo>
                  <a:cubicBezTo>
                    <a:pt x="0" y="218"/>
                    <a:pt x="14" y="239"/>
                    <a:pt x="42" y="255"/>
                  </a:cubicBezTo>
                  <a:cubicBezTo>
                    <a:pt x="42" y="255"/>
                    <a:pt x="278" y="351"/>
                    <a:pt x="285" y="395"/>
                  </a:cubicBezTo>
                  <a:cubicBezTo>
                    <a:pt x="285" y="328"/>
                    <a:pt x="285" y="88"/>
                    <a:pt x="285" y="0"/>
                  </a:cubicBezTo>
                  <a:cubicBezTo>
                    <a:pt x="279" y="52"/>
                    <a:pt x="42" y="140"/>
                    <a:pt x="42" y="140"/>
                  </a:cubicBezTo>
                  <a:close/>
                </a:path>
              </a:pathLst>
            </a:custGeom>
            <a:gradFill>
              <a:gsLst>
                <a:gs pos="19000">
                  <a:srgbClr val="663A77"/>
                </a:gs>
                <a:gs pos="0">
                  <a:srgbClr val="A572BA"/>
                </a:gs>
                <a:gs pos="100000">
                  <a:srgbClr val="A572BA"/>
                </a:gs>
              </a:gsLst>
              <a:lin ang="10800000" scaled="0"/>
            </a:gradFill>
            <a:ln>
              <a:noFill/>
            </a:ln>
            <a:effectLst>
              <a:outerShdw blurRad="304800" dist="63500" dir="108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 name="Freeform 9"/>
            <p:cNvSpPr>
              <a:spLocks/>
            </p:cNvSpPr>
            <p:nvPr/>
          </p:nvSpPr>
          <p:spPr bwMode="auto">
            <a:xfrm>
              <a:off x="4637971" y="3732252"/>
              <a:ext cx="2585444" cy="1865271"/>
            </a:xfrm>
            <a:custGeom>
              <a:avLst/>
              <a:gdLst>
                <a:gd name="T0" fmla="*/ 255 w 395"/>
                <a:gd name="T1" fmla="*/ 41 h 285"/>
                <a:gd name="T2" fmla="*/ 198 w 395"/>
                <a:gd name="T3" fmla="*/ 0 h 285"/>
                <a:gd name="T4" fmla="*/ 140 w 395"/>
                <a:gd name="T5" fmla="*/ 41 h 285"/>
                <a:gd name="T6" fmla="*/ 0 w 395"/>
                <a:gd name="T7" fmla="*/ 285 h 285"/>
                <a:gd name="T8" fmla="*/ 395 w 395"/>
                <a:gd name="T9" fmla="*/ 285 h 285"/>
                <a:gd name="T10" fmla="*/ 255 w 395"/>
                <a:gd name="T11" fmla="*/ 41 h 285"/>
              </a:gdLst>
              <a:ahLst/>
              <a:cxnLst>
                <a:cxn ang="0">
                  <a:pos x="T0" y="T1"/>
                </a:cxn>
                <a:cxn ang="0">
                  <a:pos x="T2" y="T3"/>
                </a:cxn>
                <a:cxn ang="0">
                  <a:pos x="T4" y="T5"/>
                </a:cxn>
                <a:cxn ang="0">
                  <a:pos x="T6" y="T7"/>
                </a:cxn>
                <a:cxn ang="0">
                  <a:pos x="T8" y="T9"/>
                </a:cxn>
                <a:cxn ang="0">
                  <a:pos x="T10" y="T11"/>
                </a:cxn>
              </a:cxnLst>
              <a:rect l="0" t="0" r="r" b="b"/>
              <a:pathLst>
                <a:path w="395" h="285">
                  <a:moveTo>
                    <a:pt x="255" y="41"/>
                  </a:moveTo>
                  <a:cubicBezTo>
                    <a:pt x="239" y="14"/>
                    <a:pt x="218" y="0"/>
                    <a:pt x="198" y="0"/>
                  </a:cubicBezTo>
                  <a:cubicBezTo>
                    <a:pt x="177" y="0"/>
                    <a:pt x="156" y="14"/>
                    <a:pt x="140" y="41"/>
                  </a:cubicBezTo>
                  <a:cubicBezTo>
                    <a:pt x="140" y="41"/>
                    <a:pt x="44" y="278"/>
                    <a:pt x="0" y="285"/>
                  </a:cubicBezTo>
                  <a:cubicBezTo>
                    <a:pt x="67" y="285"/>
                    <a:pt x="307" y="285"/>
                    <a:pt x="395" y="285"/>
                  </a:cubicBezTo>
                  <a:cubicBezTo>
                    <a:pt x="343" y="278"/>
                    <a:pt x="255" y="41"/>
                    <a:pt x="255" y="41"/>
                  </a:cubicBezTo>
                  <a:close/>
                </a:path>
              </a:pathLst>
            </a:custGeom>
            <a:gradFill>
              <a:gsLst>
                <a:gs pos="21000">
                  <a:srgbClr val="E25050"/>
                </a:gs>
                <a:gs pos="0">
                  <a:srgbClr val="F3B7B7"/>
                </a:gs>
                <a:gs pos="100000">
                  <a:srgbClr val="F1ADAD"/>
                </a:gs>
              </a:gsLst>
              <a:lin ang="16200000" scaled="0"/>
            </a:gradFill>
            <a:ln>
              <a:noFill/>
            </a:ln>
            <a:effectLst>
              <a:outerShdw blurRad="304800" dist="63500" dir="162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 name="Freeform 10"/>
            <p:cNvSpPr>
              <a:spLocks/>
            </p:cNvSpPr>
            <p:nvPr/>
          </p:nvSpPr>
          <p:spPr bwMode="auto">
            <a:xfrm>
              <a:off x="4637971" y="1530349"/>
              <a:ext cx="2585444" cy="1868030"/>
            </a:xfrm>
            <a:custGeom>
              <a:avLst/>
              <a:gdLst>
                <a:gd name="T0" fmla="*/ 140 w 395"/>
                <a:gd name="T1" fmla="*/ 243 h 285"/>
                <a:gd name="T2" fmla="*/ 198 w 395"/>
                <a:gd name="T3" fmla="*/ 285 h 285"/>
                <a:gd name="T4" fmla="*/ 255 w 395"/>
                <a:gd name="T5" fmla="*/ 243 h 285"/>
                <a:gd name="T6" fmla="*/ 395 w 395"/>
                <a:gd name="T7" fmla="*/ 0 h 285"/>
                <a:gd name="T8" fmla="*/ 0 w 395"/>
                <a:gd name="T9" fmla="*/ 0 h 285"/>
                <a:gd name="T10" fmla="*/ 140 w 395"/>
                <a:gd name="T11" fmla="*/ 243 h 285"/>
              </a:gdLst>
              <a:ahLst/>
              <a:cxnLst>
                <a:cxn ang="0">
                  <a:pos x="T0" y="T1"/>
                </a:cxn>
                <a:cxn ang="0">
                  <a:pos x="T2" y="T3"/>
                </a:cxn>
                <a:cxn ang="0">
                  <a:pos x="T4" y="T5"/>
                </a:cxn>
                <a:cxn ang="0">
                  <a:pos x="T6" y="T7"/>
                </a:cxn>
                <a:cxn ang="0">
                  <a:pos x="T8" y="T9"/>
                </a:cxn>
                <a:cxn ang="0">
                  <a:pos x="T10" y="T11"/>
                </a:cxn>
              </a:cxnLst>
              <a:rect l="0" t="0" r="r" b="b"/>
              <a:pathLst>
                <a:path w="395" h="285">
                  <a:moveTo>
                    <a:pt x="140" y="243"/>
                  </a:moveTo>
                  <a:cubicBezTo>
                    <a:pt x="156" y="271"/>
                    <a:pt x="177" y="285"/>
                    <a:pt x="198" y="285"/>
                  </a:cubicBezTo>
                  <a:cubicBezTo>
                    <a:pt x="218" y="285"/>
                    <a:pt x="239" y="271"/>
                    <a:pt x="255" y="243"/>
                  </a:cubicBezTo>
                  <a:cubicBezTo>
                    <a:pt x="255" y="243"/>
                    <a:pt x="352" y="7"/>
                    <a:pt x="395" y="0"/>
                  </a:cubicBezTo>
                  <a:cubicBezTo>
                    <a:pt x="328" y="0"/>
                    <a:pt x="89" y="0"/>
                    <a:pt x="0" y="0"/>
                  </a:cubicBezTo>
                  <a:cubicBezTo>
                    <a:pt x="53" y="6"/>
                    <a:pt x="140" y="243"/>
                    <a:pt x="140" y="243"/>
                  </a:cubicBezTo>
                  <a:close/>
                </a:path>
              </a:pathLst>
            </a:custGeom>
            <a:gradFill>
              <a:gsLst>
                <a:gs pos="22000">
                  <a:srgbClr val="FF9A05"/>
                </a:gs>
                <a:gs pos="0">
                  <a:srgbClr val="FFE8C5"/>
                </a:gs>
                <a:gs pos="100000">
                  <a:srgbClr val="FFD89F"/>
                </a:gs>
              </a:gsLst>
              <a:lin ang="5400000" scaled="0"/>
            </a:gradFill>
            <a:ln>
              <a:noFill/>
            </a:ln>
            <a:effectLst>
              <a:outerShdw blurRad="304800" dist="63500" dir="54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68" name="组合 67"/>
          <p:cNvGrpSpPr/>
          <p:nvPr/>
        </p:nvGrpSpPr>
        <p:grpSpPr>
          <a:xfrm>
            <a:off x="2194380" y="1730895"/>
            <a:ext cx="1845435" cy="947221"/>
            <a:chOff x="1867943" y="1062067"/>
            <a:chExt cx="1845435" cy="947221"/>
          </a:xfrm>
        </p:grpSpPr>
        <p:sp>
          <p:nvSpPr>
            <p:cNvPr id="66" name="文本框 65"/>
            <p:cNvSpPr txBox="1"/>
            <p:nvPr/>
          </p:nvSpPr>
          <p:spPr>
            <a:xfrm>
              <a:off x="1867943" y="1062067"/>
              <a:ext cx="1845435" cy="400110"/>
            </a:xfrm>
            <a:prstGeom prst="rect">
              <a:avLst/>
            </a:prstGeom>
            <a:noFill/>
          </p:spPr>
          <p:txBody>
            <a:bodyPr wrap="square" rtlCol="0">
              <a:spAutoFit/>
            </a:bodyPr>
            <a:lstStyle/>
            <a:p>
              <a:r>
                <a:rPr lang="zh-CN" altLang="en-US" sz="2000" dirty="0">
                  <a:solidFill>
                    <a:srgbClr val="FFB850"/>
                  </a:solidFill>
                  <a:latin typeface="微软雅黑" panose="020B0503020204020204" pitchFamily="34" charset="-122"/>
                  <a:ea typeface="微软雅黑" panose="020B0503020204020204" pitchFamily="34" charset="-122"/>
                </a:rPr>
                <a:t>在此添加标题</a:t>
              </a:r>
            </a:p>
          </p:txBody>
        </p:sp>
        <p:sp>
          <p:nvSpPr>
            <p:cNvPr id="67" name="文本框 66"/>
            <p:cNvSpPr txBox="1"/>
            <p:nvPr/>
          </p:nvSpPr>
          <p:spPr>
            <a:xfrm>
              <a:off x="1889212" y="1362957"/>
              <a:ext cx="1692349" cy="646331"/>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69" name="组合 68"/>
          <p:cNvGrpSpPr/>
          <p:nvPr/>
        </p:nvGrpSpPr>
        <p:grpSpPr>
          <a:xfrm>
            <a:off x="2194380" y="4693677"/>
            <a:ext cx="1845435" cy="947221"/>
            <a:chOff x="1867943" y="1062067"/>
            <a:chExt cx="1845435" cy="947221"/>
          </a:xfrm>
        </p:grpSpPr>
        <p:sp>
          <p:nvSpPr>
            <p:cNvPr id="70" name="文本框 69"/>
            <p:cNvSpPr txBox="1"/>
            <p:nvPr/>
          </p:nvSpPr>
          <p:spPr>
            <a:xfrm>
              <a:off x="1867943" y="1062067"/>
              <a:ext cx="1845435" cy="400110"/>
            </a:xfrm>
            <a:prstGeom prst="rect">
              <a:avLst/>
            </a:prstGeom>
            <a:noFill/>
          </p:spPr>
          <p:txBody>
            <a:bodyPr wrap="square" rtlCol="0">
              <a:spAutoFit/>
            </a:bodyPr>
            <a:lstStyle/>
            <a:p>
              <a:r>
                <a:rPr lang="zh-CN" altLang="en-US" sz="2000" dirty="0">
                  <a:solidFill>
                    <a:srgbClr val="01ACBE"/>
                  </a:solidFill>
                  <a:latin typeface="微软雅黑" panose="020B0503020204020204" pitchFamily="34" charset="-122"/>
                  <a:ea typeface="微软雅黑" panose="020B0503020204020204" pitchFamily="34" charset="-122"/>
                </a:rPr>
                <a:t>在此添加标题</a:t>
              </a:r>
            </a:p>
          </p:txBody>
        </p:sp>
        <p:sp>
          <p:nvSpPr>
            <p:cNvPr id="71" name="文本框 70"/>
            <p:cNvSpPr txBox="1"/>
            <p:nvPr/>
          </p:nvSpPr>
          <p:spPr>
            <a:xfrm>
              <a:off x="1889212" y="1362957"/>
              <a:ext cx="1692349" cy="646331"/>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72" name="组合 71"/>
          <p:cNvGrpSpPr/>
          <p:nvPr/>
        </p:nvGrpSpPr>
        <p:grpSpPr>
          <a:xfrm>
            <a:off x="8246095" y="1730895"/>
            <a:ext cx="1845435" cy="947221"/>
            <a:chOff x="1867943" y="1062067"/>
            <a:chExt cx="1845435" cy="947221"/>
          </a:xfrm>
        </p:grpSpPr>
        <p:sp>
          <p:nvSpPr>
            <p:cNvPr id="73" name="文本框 72"/>
            <p:cNvSpPr txBox="1"/>
            <p:nvPr/>
          </p:nvSpPr>
          <p:spPr>
            <a:xfrm>
              <a:off x="1867943" y="1062067"/>
              <a:ext cx="1845435" cy="400110"/>
            </a:xfrm>
            <a:prstGeom prst="rect">
              <a:avLst/>
            </a:prstGeom>
            <a:noFill/>
          </p:spPr>
          <p:txBody>
            <a:bodyPr wrap="square" rtlCol="0">
              <a:spAutoFit/>
            </a:bodyPr>
            <a:lstStyle/>
            <a:p>
              <a:r>
                <a:rPr lang="zh-CN" altLang="en-US" sz="2000" dirty="0">
                  <a:solidFill>
                    <a:srgbClr val="663A77"/>
                  </a:solidFill>
                  <a:latin typeface="微软雅黑" panose="020B0503020204020204" pitchFamily="34" charset="-122"/>
                  <a:ea typeface="微软雅黑" panose="020B0503020204020204" pitchFamily="34" charset="-122"/>
                </a:rPr>
                <a:t>在此添加标题</a:t>
              </a:r>
            </a:p>
          </p:txBody>
        </p:sp>
        <p:sp>
          <p:nvSpPr>
            <p:cNvPr id="74" name="文本框 73"/>
            <p:cNvSpPr txBox="1"/>
            <p:nvPr/>
          </p:nvSpPr>
          <p:spPr>
            <a:xfrm>
              <a:off x="1889212" y="1362957"/>
              <a:ext cx="1692349" cy="646331"/>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75" name="组合 74"/>
          <p:cNvGrpSpPr/>
          <p:nvPr/>
        </p:nvGrpSpPr>
        <p:grpSpPr>
          <a:xfrm>
            <a:off x="8246095" y="4693677"/>
            <a:ext cx="1845435" cy="947221"/>
            <a:chOff x="1867943" y="1062067"/>
            <a:chExt cx="1845435" cy="947221"/>
          </a:xfrm>
        </p:grpSpPr>
        <p:sp>
          <p:nvSpPr>
            <p:cNvPr id="76" name="文本框 75"/>
            <p:cNvSpPr txBox="1"/>
            <p:nvPr/>
          </p:nvSpPr>
          <p:spPr>
            <a:xfrm>
              <a:off x="1867943" y="1062067"/>
              <a:ext cx="1845435" cy="400110"/>
            </a:xfrm>
            <a:prstGeom prst="rect">
              <a:avLst/>
            </a:prstGeom>
            <a:noFill/>
          </p:spPr>
          <p:txBody>
            <a:bodyPr wrap="square" rtlCol="0">
              <a:spAutoFit/>
            </a:bodyPr>
            <a:lstStyle/>
            <a:p>
              <a:r>
                <a:rPr lang="zh-CN" altLang="en-US" sz="2000" dirty="0">
                  <a:solidFill>
                    <a:srgbClr val="E87071"/>
                  </a:solidFill>
                  <a:latin typeface="微软雅黑" panose="020B0503020204020204" pitchFamily="34" charset="-122"/>
                  <a:ea typeface="微软雅黑" panose="020B0503020204020204" pitchFamily="34" charset="-122"/>
                </a:rPr>
                <a:t>在此添加标题</a:t>
              </a:r>
            </a:p>
          </p:txBody>
        </p:sp>
        <p:sp>
          <p:nvSpPr>
            <p:cNvPr id="77" name="文本框 76"/>
            <p:cNvSpPr txBox="1"/>
            <p:nvPr/>
          </p:nvSpPr>
          <p:spPr>
            <a:xfrm>
              <a:off x="1889212" y="1362957"/>
              <a:ext cx="1692349" cy="646331"/>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sp>
        <p:nvSpPr>
          <p:cNvPr id="84" name="椭圆 83"/>
          <p:cNvSpPr/>
          <p:nvPr/>
        </p:nvSpPr>
        <p:spPr>
          <a:xfrm>
            <a:off x="2678191" y="949158"/>
            <a:ext cx="767264" cy="767263"/>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101600" dist="508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85" name="椭圆 84"/>
          <p:cNvSpPr/>
          <p:nvPr/>
        </p:nvSpPr>
        <p:spPr>
          <a:xfrm>
            <a:off x="8701111" y="949158"/>
            <a:ext cx="767264" cy="767263"/>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101600" dist="508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86" name="椭圆 85"/>
          <p:cNvSpPr/>
          <p:nvPr/>
        </p:nvSpPr>
        <p:spPr>
          <a:xfrm>
            <a:off x="2678191" y="3930448"/>
            <a:ext cx="767264" cy="767263"/>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101600" dist="508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87" name="椭圆 86"/>
          <p:cNvSpPr/>
          <p:nvPr/>
        </p:nvSpPr>
        <p:spPr>
          <a:xfrm>
            <a:off x="8701111" y="3930448"/>
            <a:ext cx="767264" cy="767263"/>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101600" dist="508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nvGrpSpPr>
          <p:cNvPr id="90" name="组合 89"/>
          <p:cNvGrpSpPr/>
          <p:nvPr/>
        </p:nvGrpSpPr>
        <p:grpSpPr>
          <a:xfrm>
            <a:off x="2691708" y="980273"/>
            <a:ext cx="740229" cy="783915"/>
            <a:chOff x="2691708" y="927888"/>
            <a:chExt cx="740229" cy="783915"/>
          </a:xfrm>
        </p:grpSpPr>
        <p:sp>
          <p:nvSpPr>
            <p:cNvPr id="88" name="文本框 87"/>
            <p:cNvSpPr txBox="1"/>
            <p:nvPr/>
          </p:nvSpPr>
          <p:spPr>
            <a:xfrm>
              <a:off x="2691708" y="927888"/>
              <a:ext cx="740229" cy="646331"/>
            </a:xfrm>
            <a:prstGeom prst="rect">
              <a:avLst/>
            </a:prstGeom>
            <a:noFill/>
          </p:spPr>
          <p:txBody>
            <a:bodyPr wrap="square" rtlCol="0">
              <a:spAutoFit/>
            </a:bodyPr>
            <a:lstStyle/>
            <a:p>
              <a:pPr algn="ctr"/>
              <a:r>
                <a:rPr lang="en-US" altLang="zh-CN" sz="3600" dirty="0">
                  <a:solidFill>
                    <a:srgbClr val="FFB850"/>
                  </a:solidFill>
                  <a:latin typeface="Impact" panose="020B0806030902050204" pitchFamily="34" charset="0"/>
                  <a:ea typeface="微软雅黑" panose="020B0503020204020204" pitchFamily="34" charset="-122"/>
                </a:rPr>
                <a:t>A</a:t>
              </a:r>
              <a:endParaRPr lang="zh-CN" altLang="en-US" sz="3600" dirty="0">
                <a:solidFill>
                  <a:srgbClr val="FFB850"/>
                </a:solidFill>
                <a:latin typeface="Impact" panose="020B0806030902050204" pitchFamily="34" charset="0"/>
                <a:ea typeface="微软雅黑" panose="020B0503020204020204" pitchFamily="34" charset="-122"/>
              </a:endParaRPr>
            </a:p>
          </p:txBody>
        </p:sp>
        <p:sp>
          <p:nvSpPr>
            <p:cNvPr id="89" name="文本框 88"/>
            <p:cNvSpPr txBox="1"/>
            <p:nvPr/>
          </p:nvSpPr>
          <p:spPr>
            <a:xfrm>
              <a:off x="2813089" y="1373249"/>
              <a:ext cx="501020" cy="338554"/>
            </a:xfrm>
            <a:prstGeom prst="rect">
              <a:avLst/>
            </a:prstGeom>
            <a:noFill/>
          </p:spPr>
          <p:txBody>
            <a:bodyPr wrap="square" rtlCol="0">
              <a:spAutoFit/>
            </a:bodyPr>
            <a:lstStyle/>
            <a:p>
              <a:pPr algn="ctr"/>
              <a:r>
                <a:rPr lang="en-US" altLang="zh-CN" sz="800" dirty="0">
                  <a:solidFill>
                    <a:srgbClr val="FFB850"/>
                  </a:solidFill>
                  <a:latin typeface="微软雅黑" panose="020B0503020204020204" pitchFamily="34" charset="-122"/>
                  <a:ea typeface="微软雅黑" panose="020B0503020204020204" pitchFamily="34" charset="-122"/>
                </a:rPr>
                <a:t>OPTION</a:t>
              </a:r>
              <a:endParaRPr lang="zh-CN" altLang="en-US" sz="800" dirty="0">
                <a:solidFill>
                  <a:srgbClr val="FFB850"/>
                </a:solidFill>
                <a:latin typeface="微软雅黑" panose="020B0503020204020204" pitchFamily="34" charset="-122"/>
                <a:ea typeface="微软雅黑" panose="020B0503020204020204" pitchFamily="34" charset="-122"/>
              </a:endParaRPr>
            </a:p>
          </p:txBody>
        </p:sp>
      </p:grpSp>
      <p:grpSp>
        <p:nvGrpSpPr>
          <p:cNvPr id="95" name="组合 94"/>
          <p:cNvGrpSpPr/>
          <p:nvPr/>
        </p:nvGrpSpPr>
        <p:grpSpPr>
          <a:xfrm>
            <a:off x="2691708" y="3980843"/>
            <a:ext cx="740229" cy="783915"/>
            <a:chOff x="2691708" y="927888"/>
            <a:chExt cx="740229" cy="783915"/>
          </a:xfrm>
        </p:grpSpPr>
        <p:sp>
          <p:nvSpPr>
            <p:cNvPr id="96" name="文本框 95"/>
            <p:cNvSpPr txBox="1"/>
            <p:nvPr/>
          </p:nvSpPr>
          <p:spPr>
            <a:xfrm>
              <a:off x="2691708" y="927888"/>
              <a:ext cx="740229" cy="646331"/>
            </a:xfrm>
            <a:prstGeom prst="rect">
              <a:avLst/>
            </a:prstGeom>
            <a:noFill/>
          </p:spPr>
          <p:txBody>
            <a:bodyPr wrap="square" rtlCol="0">
              <a:spAutoFit/>
            </a:bodyPr>
            <a:lstStyle/>
            <a:p>
              <a:pPr algn="ctr"/>
              <a:r>
                <a:rPr lang="en-US" altLang="zh-CN" sz="3600" dirty="0">
                  <a:solidFill>
                    <a:srgbClr val="01ACBE"/>
                  </a:solidFill>
                  <a:latin typeface="Impact" panose="020B0806030902050204" pitchFamily="34" charset="0"/>
                  <a:ea typeface="微软雅黑" panose="020B0503020204020204" pitchFamily="34" charset="-122"/>
                </a:rPr>
                <a:t>B</a:t>
              </a:r>
              <a:endParaRPr lang="zh-CN" altLang="en-US" sz="3600" dirty="0">
                <a:solidFill>
                  <a:srgbClr val="01ACBE"/>
                </a:solidFill>
                <a:latin typeface="Impact" panose="020B0806030902050204" pitchFamily="34" charset="0"/>
                <a:ea typeface="微软雅黑" panose="020B0503020204020204" pitchFamily="34" charset="-122"/>
              </a:endParaRPr>
            </a:p>
          </p:txBody>
        </p:sp>
        <p:sp>
          <p:nvSpPr>
            <p:cNvPr id="97" name="文本框 96"/>
            <p:cNvSpPr txBox="1"/>
            <p:nvPr/>
          </p:nvSpPr>
          <p:spPr>
            <a:xfrm>
              <a:off x="2813089" y="1373249"/>
              <a:ext cx="501020" cy="338554"/>
            </a:xfrm>
            <a:prstGeom prst="rect">
              <a:avLst/>
            </a:prstGeom>
            <a:noFill/>
          </p:spPr>
          <p:txBody>
            <a:bodyPr wrap="square" rtlCol="0">
              <a:spAutoFit/>
            </a:bodyPr>
            <a:lstStyle/>
            <a:p>
              <a:pPr algn="ctr"/>
              <a:r>
                <a:rPr lang="en-US" altLang="zh-CN" sz="800" dirty="0">
                  <a:solidFill>
                    <a:srgbClr val="01ACBE"/>
                  </a:solidFill>
                  <a:latin typeface="微软雅黑" panose="020B0503020204020204" pitchFamily="34" charset="-122"/>
                  <a:ea typeface="微软雅黑" panose="020B0503020204020204" pitchFamily="34" charset="-122"/>
                </a:rPr>
                <a:t>OPTION</a:t>
              </a:r>
              <a:endParaRPr lang="zh-CN" altLang="en-US" sz="800" dirty="0">
                <a:solidFill>
                  <a:srgbClr val="01ACBE"/>
                </a:solidFill>
                <a:latin typeface="微软雅黑" panose="020B0503020204020204" pitchFamily="34" charset="-122"/>
                <a:ea typeface="微软雅黑" panose="020B0503020204020204" pitchFamily="34" charset="-122"/>
              </a:endParaRPr>
            </a:p>
          </p:txBody>
        </p:sp>
      </p:grpSp>
      <p:grpSp>
        <p:nvGrpSpPr>
          <p:cNvPr id="101" name="组合 100"/>
          <p:cNvGrpSpPr/>
          <p:nvPr/>
        </p:nvGrpSpPr>
        <p:grpSpPr>
          <a:xfrm>
            <a:off x="8723680" y="980273"/>
            <a:ext cx="740229" cy="783915"/>
            <a:chOff x="2691708" y="927888"/>
            <a:chExt cx="740229" cy="783915"/>
          </a:xfrm>
        </p:grpSpPr>
        <p:sp>
          <p:nvSpPr>
            <p:cNvPr id="102" name="文本框 101"/>
            <p:cNvSpPr txBox="1"/>
            <p:nvPr/>
          </p:nvSpPr>
          <p:spPr>
            <a:xfrm>
              <a:off x="2691708" y="927888"/>
              <a:ext cx="740229" cy="646331"/>
            </a:xfrm>
            <a:prstGeom prst="rect">
              <a:avLst/>
            </a:prstGeom>
            <a:noFill/>
          </p:spPr>
          <p:txBody>
            <a:bodyPr wrap="square" rtlCol="0">
              <a:spAutoFit/>
            </a:bodyPr>
            <a:lstStyle/>
            <a:p>
              <a:pPr algn="ctr"/>
              <a:r>
                <a:rPr lang="en-US" altLang="zh-CN" sz="3600" dirty="0">
                  <a:solidFill>
                    <a:srgbClr val="663A77"/>
                  </a:solidFill>
                  <a:latin typeface="Impact" panose="020B0806030902050204" pitchFamily="34" charset="0"/>
                  <a:ea typeface="微软雅黑" panose="020B0503020204020204" pitchFamily="34" charset="-122"/>
                </a:rPr>
                <a:t>D</a:t>
              </a:r>
              <a:endParaRPr lang="zh-CN" altLang="en-US" sz="3600" dirty="0">
                <a:solidFill>
                  <a:srgbClr val="663A77"/>
                </a:solidFill>
                <a:latin typeface="Impact" panose="020B0806030902050204" pitchFamily="34" charset="0"/>
                <a:ea typeface="微软雅黑" panose="020B0503020204020204" pitchFamily="34" charset="-122"/>
              </a:endParaRPr>
            </a:p>
          </p:txBody>
        </p:sp>
        <p:sp>
          <p:nvSpPr>
            <p:cNvPr id="103" name="文本框 102"/>
            <p:cNvSpPr txBox="1"/>
            <p:nvPr/>
          </p:nvSpPr>
          <p:spPr>
            <a:xfrm>
              <a:off x="2813089" y="1373249"/>
              <a:ext cx="501020" cy="338554"/>
            </a:xfrm>
            <a:prstGeom prst="rect">
              <a:avLst/>
            </a:prstGeom>
            <a:noFill/>
          </p:spPr>
          <p:txBody>
            <a:bodyPr wrap="square" rtlCol="0">
              <a:spAutoFit/>
            </a:bodyPr>
            <a:lstStyle/>
            <a:p>
              <a:pPr algn="ctr"/>
              <a:r>
                <a:rPr lang="en-US" altLang="zh-CN" sz="800" dirty="0">
                  <a:solidFill>
                    <a:srgbClr val="663A77"/>
                  </a:solidFill>
                  <a:latin typeface="微软雅黑" panose="020B0503020204020204" pitchFamily="34" charset="-122"/>
                  <a:ea typeface="微软雅黑" panose="020B0503020204020204" pitchFamily="34" charset="-122"/>
                </a:rPr>
                <a:t>OPTION</a:t>
              </a:r>
              <a:endParaRPr lang="zh-CN" altLang="en-US" sz="800" dirty="0">
                <a:solidFill>
                  <a:srgbClr val="663A77"/>
                </a:solidFill>
                <a:latin typeface="微软雅黑" panose="020B0503020204020204" pitchFamily="34" charset="-122"/>
                <a:ea typeface="微软雅黑" panose="020B0503020204020204" pitchFamily="34" charset="-122"/>
              </a:endParaRPr>
            </a:p>
          </p:txBody>
        </p:sp>
      </p:grpSp>
      <p:grpSp>
        <p:nvGrpSpPr>
          <p:cNvPr id="104" name="组合 103"/>
          <p:cNvGrpSpPr/>
          <p:nvPr/>
        </p:nvGrpSpPr>
        <p:grpSpPr>
          <a:xfrm>
            <a:off x="8723680" y="3955443"/>
            <a:ext cx="740229" cy="809315"/>
            <a:chOff x="2691708" y="902488"/>
            <a:chExt cx="740229" cy="809315"/>
          </a:xfrm>
        </p:grpSpPr>
        <p:sp>
          <p:nvSpPr>
            <p:cNvPr id="105" name="文本框 104"/>
            <p:cNvSpPr txBox="1"/>
            <p:nvPr/>
          </p:nvSpPr>
          <p:spPr>
            <a:xfrm>
              <a:off x="2691708" y="902488"/>
              <a:ext cx="740229" cy="646331"/>
            </a:xfrm>
            <a:prstGeom prst="rect">
              <a:avLst/>
            </a:prstGeom>
            <a:noFill/>
          </p:spPr>
          <p:txBody>
            <a:bodyPr wrap="square" rtlCol="0">
              <a:spAutoFit/>
            </a:bodyPr>
            <a:lstStyle/>
            <a:p>
              <a:pPr algn="ctr"/>
              <a:r>
                <a:rPr lang="en-US" altLang="zh-CN" sz="3600" dirty="0">
                  <a:solidFill>
                    <a:srgbClr val="E87071"/>
                  </a:solidFill>
                  <a:latin typeface="Impact" panose="020B0806030902050204" pitchFamily="34" charset="0"/>
                  <a:ea typeface="微软雅黑" panose="020B0503020204020204" pitchFamily="34" charset="-122"/>
                </a:rPr>
                <a:t>C</a:t>
              </a:r>
              <a:endParaRPr lang="zh-CN" altLang="en-US" sz="3600" dirty="0">
                <a:solidFill>
                  <a:srgbClr val="E87071"/>
                </a:solidFill>
                <a:latin typeface="Impact" panose="020B0806030902050204" pitchFamily="34" charset="0"/>
                <a:ea typeface="微软雅黑" panose="020B0503020204020204" pitchFamily="34" charset="-122"/>
              </a:endParaRPr>
            </a:p>
          </p:txBody>
        </p:sp>
        <p:sp>
          <p:nvSpPr>
            <p:cNvPr id="106" name="文本框 105"/>
            <p:cNvSpPr txBox="1"/>
            <p:nvPr/>
          </p:nvSpPr>
          <p:spPr>
            <a:xfrm>
              <a:off x="2813089" y="1373249"/>
              <a:ext cx="501020" cy="338554"/>
            </a:xfrm>
            <a:prstGeom prst="rect">
              <a:avLst/>
            </a:prstGeom>
            <a:noFill/>
          </p:spPr>
          <p:txBody>
            <a:bodyPr wrap="square" rtlCol="0">
              <a:spAutoFit/>
            </a:bodyPr>
            <a:lstStyle/>
            <a:p>
              <a:pPr algn="ctr"/>
              <a:r>
                <a:rPr lang="en-US" altLang="zh-CN" sz="800" dirty="0">
                  <a:solidFill>
                    <a:srgbClr val="E87071"/>
                  </a:solidFill>
                  <a:latin typeface="微软雅黑" panose="020B0503020204020204" pitchFamily="34" charset="-122"/>
                  <a:ea typeface="微软雅黑" panose="020B0503020204020204" pitchFamily="34" charset="-122"/>
                </a:rPr>
                <a:t>OPTION</a:t>
              </a:r>
              <a:endParaRPr lang="zh-CN" altLang="en-US" sz="800" dirty="0">
                <a:solidFill>
                  <a:srgbClr val="E87071"/>
                </a:solidFill>
                <a:latin typeface="微软雅黑" panose="020B0503020204020204" pitchFamily="34" charset="-122"/>
                <a:ea typeface="微软雅黑" panose="020B0503020204020204" pitchFamily="34" charset="-122"/>
              </a:endParaRPr>
            </a:p>
          </p:txBody>
        </p:sp>
      </p:grpSp>
      <p:grpSp>
        <p:nvGrpSpPr>
          <p:cNvPr id="78" name="Group 8"/>
          <p:cNvGrpSpPr>
            <a:grpSpLocks noChangeAspect="1"/>
          </p:cNvGrpSpPr>
          <p:nvPr/>
        </p:nvGrpSpPr>
        <p:grpSpPr bwMode="auto">
          <a:xfrm>
            <a:off x="4722017" y="3159613"/>
            <a:ext cx="440537" cy="482708"/>
            <a:chOff x="3437" y="2282"/>
            <a:chExt cx="679" cy="744"/>
          </a:xfrm>
          <a:solidFill>
            <a:schemeClr val="bg1"/>
          </a:solidFill>
        </p:grpSpPr>
        <p:sp>
          <p:nvSpPr>
            <p:cNvPr id="79" name="Freeform 9"/>
            <p:cNvSpPr>
              <a:spLocks/>
            </p:cNvSpPr>
            <p:nvPr/>
          </p:nvSpPr>
          <p:spPr bwMode="auto">
            <a:xfrm>
              <a:off x="3595" y="2282"/>
              <a:ext cx="364" cy="379"/>
            </a:xfrm>
            <a:custGeom>
              <a:avLst/>
              <a:gdLst>
                <a:gd name="T0" fmla="*/ 50 w 152"/>
                <a:gd name="T1" fmla="*/ 147 h 159"/>
                <a:gd name="T2" fmla="*/ 39 w 152"/>
                <a:gd name="T3" fmla="*/ 147 h 159"/>
                <a:gd name="T4" fmla="*/ 76 w 152"/>
                <a:gd name="T5" fmla="*/ 159 h 159"/>
                <a:gd name="T6" fmla="*/ 114 w 152"/>
                <a:gd name="T7" fmla="*/ 147 h 159"/>
                <a:gd name="T8" fmla="*/ 103 w 152"/>
                <a:gd name="T9" fmla="*/ 147 h 159"/>
                <a:gd name="T10" fmla="*/ 152 w 152"/>
                <a:gd name="T11" fmla="*/ 76 h 159"/>
                <a:gd name="T12" fmla="*/ 76 w 152"/>
                <a:gd name="T13" fmla="*/ 0 h 159"/>
                <a:gd name="T14" fmla="*/ 0 w 152"/>
                <a:gd name="T15" fmla="*/ 76 h 159"/>
                <a:gd name="T16" fmla="*/ 50 w 152"/>
                <a:gd name="T17" fmla="*/ 14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59">
                  <a:moveTo>
                    <a:pt x="50" y="147"/>
                  </a:moveTo>
                  <a:cubicBezTo>
                    <a:pt x="39" y="147"/>
                    <a:pt x="39" y="147"/>
                    <a:pt x="39" y="147"/>
                  </a:cubicBezTo>
                  <a:cubicBezTo>
                    <a:pt x="39" y="152"/>
                    <a:pt x="53" y="159"/>
                    <a:pt x="76" y="159"/>
                  </a:cubicBezTo>
                  <a:cubicBezTo>
                    <a:pt x="99" y="159"/>
                    <a:pt x="113" y="152"/>
                    <a:pt x="114" y="147"/>
                  </a:cubicBezTo>
                  <a:cubicBezTo>
                    <a:pt x="103" y="147"/>
                    <a:pt x="103" y="147"/>
                    <a:pt x="103" y="147"/>
                  </a:cubicBezTo>
                  <a:cubicBezTo>
                    <a:pt x="131" y="136"/>
                    <a:pt x="152" y="108"/>
                    <a:pt x="152" y="76"/>
                  </a:cubicBezTo>
                  <a:cubicBezTo>
                    <a:pt x="152" y="34"/>
                    <a:pt x="118" y="0"/>
                    <a:pt x="76" y="0"/>
                  </a:cubicBezTo>
                  <a:cubicBezTo>
                    <a:pt x="34" y="0"/>
                    <a:pt x="0" y="34"/>
                    <a:pt x="0" y="76"/>
                  </a:cubicBezTo>
                  <a:cubicBezTo>
                    <a:pt x="0" y="108"/>
                    <a:pt x="21" y="136"/>
                    <a:pt x="5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0" name="Freeform 10"/>
            <p:cNvSpPr>
              <a:spLocks/>
            </p:cNvSpPr>
            <p:nvPr/>
          </p:nvSpPr>
          <p:spPr bwMode="auto">
            <a:xfrm>
              <a:off x="3437" y="2633"/>
              <a:ext cx="679" cy="393"/>
            </a:xfrm>
            <a:custGeom>
              <a:avLst/>
              <a:gdLst>
                <a:gd name="T0" fmla="*/ 222 w 284"/>
                <a:gd name="T1" fmla="*/ 0 h 165"/>
                <a:gd name="T2" fmla="*/ 188 w 284"/>
                <a:gd name="T3" fmla="*/ 0 h 165"/>
                <a:gd name="T4" fmla="*/ 154 w 284"/>
                <a:gd name="T5" fmla="*/ 19 h 165"/>
                <a:gd name="T6" fmla="*/ 154 w 284"/>
                <a:gd name="T7" fmla="*/ 134 h 165"/>
                <a:gd name="T8" fmla="*/ 143 w 284"/>
                <a:gd name="T9" fmla="*/ 146 h 165"/>
                <a:gd name="T10" fmla="*/ 131 w 284"/>
                <a:gd name="T11" fmla="*/ 134 h 165"/>
                <a:gd name="T12" fmla="*/ 131 w 284"/>
                <a:gd name="T13" fmla="*/ 19 h 165"/>
                <a:gd name="T14" fmla="*/ 97 w 284"/>
                <a:gd name="T15" fmla="*/ 0 h 165"/>
                <a:gd name="T16" fmla="*/ 63 w 284"/>
                <a:gd name="T17" fmla="*/ 0 h 165"/>
                <a:gd name="T18" fmla="*/ 0 w 284"/>
                <a:gd name="T19" fmla="*/ 86 h 165"/>
                <a:gd name="T20" fmla="*/ 0 w 284"/>
                <a:gd name="T21" fmla="*/ 165 h 165"/>
                <a:gd name="T22" fmla="*/ 284 w 284"/>
                <a:gd name="T23" fmla="*/ 165 h 165"/>
                <a:gd name="T24" fmla="*/ 284 w 284"/>
                <a:gd name="T25" fmla="*/ 86 h 165"/>
                <a:gd name="T26" fmla="*/ 222 w 284"/>
                <a:gd name="T2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165">
                  <a:moveTo>
                    <a:pt x="222" y="0"/>
                  </a:moveTo>
                  <a:cubicBezTo>
                    <a:pt x="188" y="0"/>
                    <a:pt x="188" y="0"/>
                    <a:pt x="188" y="0"/>
                  </a:cubicBezTo>
                  <a:cubicBezTo>
                    <a:pt x="188" y="10"/>
                    <a:pt x="172" y="17"/>
                    <a:pt x="154" y="19"/>
                  </a:cubicBezTo>
                  <a:cubicBezTo>
                    <a:pt x="154" y="134"/>
                    <a:pt x="154" y="134"/>
                    <a:pt x="154" y="134"/>
                  </a:cubicBezTo>
                  <a:cubicBezTo>
                    <a:pt x="154" y="140"/>
                    <a:pt x="149" y="146"/>
                    <a:pt x="143" y="146"/>
                  </a:cubicBezTo>
                  <a:cubicBezTo>
                    <a:pt x="136" y="146"/>
                    <a:pt x="131" y="140"/>
                    <a:pt x="131" y="134"/>
                  </a:cubicBezTo>
                  <a:cubicBezTo>
                    <a:pt x="131" y="19"/>
                    <a:pt x="131" y="19"/>
                    <a:pt x="131" y="19"/>
                  </a:cubicBezTo>
                  <a:cubicBezTo>
                    <a:pt x="113" y="17"/>
                    <a:pt x="97" y="11"/>
                    <a:pt x="97" y="0"/>
                  </a:cubicBezTo>
                  <a:cubicBezTo>
                    <a:pt x="63" y="0"/>
                    <a:pt x="63" y="0"/>
                    <a:pt x="63" y="0"/>
                  </a:cubicBezTo>
                  <a:cubicBezTo>
                    <a:pt x="28" y="0"/>
                    <a:pt x="0" y="39"/>
                    <a:pt x="0" y="86"/>
                  </a:cubicBezTo>
                  <a:cubicBezTo>
                    <a:pt x="0" y="165"/>
                    <a:pt x="0" y="165"/>
                    <a:pt x="0" y="165"/>
                  </a:cubicBezTo>
                  <a:cubicBezTo>
                    <a:pt x="284" y="165"/>
                    <a:pt x="284" y="165"/>
                    <a:pt x="284" y="165"/>
                  </a:cubicBezTo>
                  <a:cubicBezTo>
                    <a:pt x="284" y="86"/>
                    <a:pt x="284" y="86"/>
                    <a:pt x="284" y="86"/>
                  </a:cubicBezTo>
                  <a:cubicBezTo>
                    <a:pt x="284" y="39"/>
                    <a:pt x="256"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81" name="Group 13"/>
          <p:cNvGrpSpPr>
            <a:grpSpLocks noChangeAspect="1"/>
          </p:cNvGrpSpPr>
          <p:nvPr/>
        </p:nvGrpSpPr>
        <p:grpSpPr bwMode="auto">
          <a:xfrm>
            <a:off x="5851625" y="4286993"/>
            <a:ext cx="483080" cy="488783"/>
            <a:chOff x="2426" y="2781"/>
            <a:chExt cx="593" cy="600"/>
          </a:xfrm>
          <a:solidFill>
            <a:schemeClr val="bg1"/>
          </a:solidFill>
        </p:grpSpPr>
        <p:sp>
          <p:nvSpPr>
            <p:cNvPr id="82" name="Freeform 14"/>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3"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91" name="Group 18"/>
          <p:cNvGrpSpPr>
            <a:grpSpLocks noChangeAspect="1"/>
          </p:cNvGrpSpPr>
          <p:nvPr/>
        </p:nvGrpSpPr>
        <p:grpSpPr bwMode="auto">
          <a:xfrm>
            <a:off x="7032865" y="3143206"/>
            <a:ext cx="501818" cy="467602"/>
            <a:chOff x="3802" y="2858"/>
            <a:chExt cx="616" cy="574"/>
          </a:xfrm>
          <a:solidFill>
            <a:schemeClr val="bg1"/>
          </a:solidFill>
        </p:grpSpPr>
        <p:sp>
          <p:nvSpPr>
            <p:cNvPr id="92"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3"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4"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8"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9" name="Freeform 23"/>
            <p:cNvSpPr>
              <a:spLocks/>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00" name="Group 26"/>
          <p:cNvGrpSpPr>
            <a:grpSpLocks noChangeAspect="1"/>
          </p:cNvGrpSpPr>
          <p:nvPr/>
        </p:nvGrpSpPr>
        <p:grpSpPr bwMode="auto">
          <a:xfrm>
            <a:off x="5768080" y="2050329"/>
            <a:ext cx="649385" cy="321939"/>
            <a:chOff x="5676" y="2597"/>
            <a:chExt cx="1061" cy="526"/>
          </a:xfrm>
          <a:solidFill>
            <a:schemeClr val="bg1"/>
          </a:solidFill>
        </p:grpSpPr>
        <p:sp>
          <p:nvSpPr>
            <p:cNvPr id="107" name="Freeform 27"/>
            <p:cNvSpPr>
              <a:spLocks/>
            </p:cNvSpPr>
            <p:nvPr/>
          </p:nvSpPr>
          <p:spPr bwMode="auto">
            <a:xfrm>
              <a:off x="5747" y="2597"/>
              <a:ext cx="181" cy="115"/>
            </a:xfrm>
            <a:custGeom>
              <a:avLst/>
              <a:gdLst>
                <a:gd name="T0" fmla="*/ 25 w 76"/>
                <a:gd name="T1" fmla="*/ 48 h 48"/>
                <a:gd name="T2" fmla="*/ 64 w 76"/>
                <a:gd name="T3" fmla="*/ 44 h 48"/>
                <a:gd name="T4" fmla="*/ 76 w 76"/>
                <a:gd name="T5" fmla="*/ 13 h 48"/>
                <a:gd name="T6" fmla="*/ 39 w 76"/>
                <a:gd name="T7" fmla="*/ 15 h 48"/>
                <a:gd name="T8" fmla="*/ 23 w 76"/>
                <a:gd name="T9" fmla="*/ 10 h 48"/>
                <a:gd name="T10" fmla="*/ 7 w 76"/>
                <a:gd name="T11" fmla="*/ 20 h 48"/>
                <a:gd name="T12" fmla="*/ 25 w 76"/>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76" h="48">
                  <a:moveTo>
                    <a:pt x="25" y="48"/>
                  </a:moveTo>
                  <a:cubicBezTo>
                    <a:pt x="64" y="44"/>
                    <a:pt x="64" y="44"/>
                    <a:pt x="64" y="44"/>
                  </a:cubicBezTo>
                  <a:cubicBezTo>
                    <a:pt x="66" y="36"/>
                    <a:pt x="69" y="26"/>
                    <a:pt x="76" y="13"/>
                  </a:cubicBezTo>
                  <a:cubicBezTo>
                    <a:pt x="76" y="13"/>
                    <a:pt x="70" y="0"/>
                    <a:pt x="39" y="15"/>
                  </a:cubicBezTo>
                  <a:cubicBezTo>
                    <a:pt x="39" y="15"/>
                    <a:pt x="32" y="14"/>
                    <a:pt x="23" y="10"/>
                  </a:cubicBezTo>
                  <a:cubicBezTo>
                    <a:pt x="23" y="10"/>
                    <a:pt x="0" y="4"/>
                    <a:pt x="7" y="20"/>
                  </a:cubicBezTo>
                  <a:lnTo>
                    <a:pt x="25"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8" name="Freeform 28"/>
            <p:cNvSpPr>
              <a:spLocks noEditPoints="1"/>
            </p:cNvSpPr>
            <p:nvPr/>
          </p:nvSpPr>
          <p:spPr bwMode="auto">
            <a:xfrm>
              <a:off x="5759" y="2613"/>
              <a:ext cx="169" cy="101"/>
            </a:xfrm>
            <a:custGeom>
              <a:avLst/>
              <a:gdLst>
                <a:gd name="T0" fmla="*/ 20 w 71"/>
                <a:gd name="T1" fmla="*/ 42 h 42"/>
                <a:gd name="T2" fmla="*/ 2 w 71"/>
                <a:gd name="T3" fmla="*/ 13 h 42"/>
                <a:gd name="T4" fmla="*/ 1 w 71"/>
                <a:gd name="T5" fmla="*/ 4 h 42"/>
                <a:gd name="T6" fmla="*/ 10 w 71"/>
                <a:gd name="T7" fmla="*/ 1 h 42"/>
                <a:gd name="T8" fmla="*/ 18 w 71"/>
                <a:gd name="T9" fmla="*/ 2 h 42"/>
                <a:gd name="T10" fmla="*/ 18 w 71"/>
                <a:gd name="T11" fmla="*/ 2 h 42"/>
                <a:gd name="T12" fmla="*/ 34 w 71"/>
                <a:gd name="T13" fmla="*/ 8 h 42"/>
                <a:gd name="T14" fmla="*/ 59 w 71"/>
                <a:gd name="T15" fmla="*/ 0 h 42"/>
                <a:gd name="T16" fmla="*/ 71 w 71"/>
                <a:gd name="T17" fmla="*/ 6 h 42"/>
                <a:gd name="T18" fmla="*/ 71 w 71"/>
                <a:gd name="T19" fmla="*/ 6 h 42"/>
                <a:gd name="T20" fmla="*/ 71 w 71"/>
                <a:gd name="T21" fmla="*/ 6 h 42"/>
                <a:gd name="T22" fmla="*/ 60 w 71"/>
                <a:gd name="T23" fmla="*/ 37 h 42"/>
                <a:gd name="T24" fmla="*/ 60 w 71"/>
                <a:gd name="T25" fmla="*/ 37 h 42"/>
                <a:gd name="T26" fmla="*/ 20 w 71"/>
                <a:gd name="T27" fmla="*/ 42 h 42"/>
                <a:gd name="T28" fmla="*/ 10 w 71"/>
                <a:gd name="T29" fmla="*/ 2 h 42"/>
                <a:gd name="T30" fmla="*/ 2 w 71"/>
                <a:gd name="T31" fmla="*/ 5 h 42"/>
                <a:gd name="T32" fmla="*/ 3 w 71"/>
                <a:gd name="T33" fmla="*/ 13 h 42"/>
                <a:gd name="T34" fmla="*/ 20 w 71"/>
                <a:gd name="T35" fmla="*/ 40 h 42"/>
                <a:gd name="T36" fmla="*/ 59 w 71"/>
                <a:gd name="T37" fmla="*/ 36 h 42"/>
                <a:gd name="T38" fmla="*/ 70 w 71"/>
                <a:gd name="T39" fmla="*/ 6 h 42"/>
                <a:gd name="T40" fmla="*/ 59 w 71"/>
                <a:gd name="T41" fmla="*/ 1 h 42"/>
                <a:gd name="T42" fmla="*/ 34 w 71"/>
                <a:gd name="T43" fmla="*/ 9 h 42"/>
                <a:gd name="T44" fmla="*/ 34 w 71"/>
                <a:gd name="T45" fmla="*/ 9 h 42"/>
                <a:gd name="T46" fmla="*/ 34 w 71"/>
                <a:gd name="T47" fmla="*/ 9 h 42"/>
                <a:gd name="T48" fmla="*/ 18 w 71"/>
                <a:gd name="T49" fmla="*/ 3 h 42"/>
                <a:gd name="T50" fmla="*/ 10 w 71"/>
                <a:gd name="T51"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42">
                  <a:moveTo>
                    <a:pt x="20" y="42"/>
                  </a:moveTo>
                  <a:cubicBezTo>
                    <a:pt x="2" y="13"/>
                    <a:pt x="2" y="13"/>
                    <a:pt x="2" y="13"/>
                  </a:cubicBezTo>
                  <a:cubicBezTo>
                    <a:pt x="0" y="9"/>
                    <a:pt x="0" y="6"/>
                    <a:pt x="1" y="4"/>
                  </a:cubicBezTo>
                  <a:cubicBezTo>
                    <a:pt x="3" y="2"/>
                    <a:pt x="6" y="1"/>
                    <a:pt x="10" y="1"/>
                  </a:cubicBezTo>
                  <a:cubicBezTo>
                    <a:pt x="14" y="1"/>
                    <a:pt x="18" y="2"/>
                    <a:pt x="18" y="2"/>
                  </a:cubicBezTo>
                  <a:cubicBezTo>
                    <a:pt x="18" y="2"/>
                    <a:pt x="18" y="2"/>
                    <a:pt x="18" y="2"/>
                  </a:cubicBezTo>
                  <a:cubicBezTo>
                    <a:pt x="26" y="6"/>
                    <a:pt x="33" y="7"/>
                    <a:pt x="34" y="8"/>
                  </a:cubicBezTo>
                  <a:cubicBezTo>
                    <a:pt x="44" y="3"/>
                    <a:pt x="52" y="0"/>
                    <a:pt x="59" y="0"/>
                  </a:cubicBezTo>
                  <a:cubicBezTo>
                    <a:pt x="69" y="0"/>
                    <a:pt x="71" y="6"/>
                    <a:pt x="71" y="6"/>
                  </a:cubicBezTo>
                  <a:cubicBezTo>
                    <a:pt x="71" y="6"/>
                    <a:pt x="71" y="6"/>
                    <a:pt x="71" y="6"/>
                  </a:cubicBezTo>
                  <a:cubicBezTo>
                    <a:pt x="71" y="6"/>
                    <a:pt x="71" y="6"/>
                    <a:pt x="71" y="6"/>
                  </a:cubicBezTo>
                  <a:cubicBezTo>
                    <a:pt x="66" y="17"/>
                    <a:pt x="62" y="28"/>
                    <a:pt x="60" y="37"/>
                  </a:cubicBezTo>
                  <a:cubicBezTo>
                    <a:pt x="60" y="37"/>
                    <a:pt x="60" y="37"/>
                    <a:pt x="60" y="37"/>
                  </a:cubicBezTo>
                  <a:lnTo>
                    <a:pt x="20" y="42"/>
                  </a:lnTo>
                  <a:close/>
                  <a:moveTo>
                    <a:pt x="10" y="2"/>
                  </a:moveTo>
                  <a:cubicBezTo>
                    <a:pt x="7" y="2"/>
                    <a:pt x="4" y="3"/>
                    <a:pt x="2" y="5"/>
                  </a:cubicBezTo>
                  <a:cubicBezTo>
                    <a:pt x="1" y="7"/>
                    <a:pt x="1" y="9"/>
                    <a:pt x="3" y="13"/>
                  </a:cubicBezTo>
                  <a:cubicBezTo>
                    <a:pt x="20" y="40"/>
                    <a:pt x="20" y="40"/>
                    <a:pt x="20" y="40"/>
                  </a:cubicBezTo>
                  <a:cubicBezTo>
                    <a:pt x="59" y="36"/>
                    <a:pt x="59" y="36"/>
                    <a:pt x="59" y="36"/>
                  </a:cubicBezTo>
                  <a:cubicBezTo>
                    <a:pt x="61" y="27"/>
                    <a:pt x="64" y="17"/>
                    <a:pt x="70" y="6"/>
                  </a:cubicBezTo>
                  <a:cubicBezTo>
                    <a:pt x="70" y="5"/>
                    <a:pt x="67" y="1"/>
                    <a:pt x="59" y="1"/>
                  </a:cubicBezTo>
                  <a:cubicBezTo>
                    <a:pt x="52" y="1"/>
                    <a:pt x="44" y="4"/>
                    <a:pt x="34" y="9"/>
                  </a:cubicBezTo>
                  <a:cubicBezTo>
                    <a:pt x="34" y="9"/>
                    <a:pt x="34" y="9"/>
                    <a:pt x="34" y="9"/>
                  </a:cubicBezTo>
                  <a:cubicBezTo>
                    <a:pt x="34" y="9"/>
                    <a:pt x="34" y="9"/>
                    <a:pt x="34" y="9"/>
                  </a:cubicBezTo>
                  <a:cubicBezTo>
                    <a:pt x="34" y="9"/>
                    <a:pt x="27" y="8"/>
                    <a:pt x="18" y="3"/>
                  </a:cubicBezTo>
                  <a:cubicBezTo>
                    <a:pt x="17" y="3"/>
                    <a:pt x="14"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9" name="Freeform 29"/>
            <p:cNvSpPr>
              <a:spLocks/>
            </p:cNvSpPr>
            <p:nvPr/>
          </p:nvSpPr>
          <p:spPr bwMode="auto">
            <a:xfrm>
              <a:off x="5795" y="2709"/>
              <a:ext cx="119" cy="43"/>
            </a:xfrm>
            <a:custGeom>
              <a:avLst/>
              <a:gdLst>
                <a:gd name="T0" fmla="*/ 41 w 50"/>
                <a:gd name="T1" fmla="*/ 0 h 18"/>
                <a:gd name="T2" fmla="*/ 7 w 50"/>
                <a:gd name="T3" fmla="*/ 4 h 18"/>
                <a:gd name="T4" fmla="*/ 1 w 50"/>
                <a:gd name="T5" fmla="*/ 12 h 18"/>
                <a:gd name="T6" fmla="*/ 8 w 50"/>
                <a:gd name="T7" fmla="*/ 17 h 18"/>
                <a:gd name="T8" fmla="*/ 43 w 50"/>
                <a:gd name="T9" fmla="*/ 14 h 18"/>
                <a:gd name="T10" fmla="*/ 49 w 50"/>
                <a:gd name="T11" fmla="*/ 6 h 18"/>
                <a:gd name="T12" fmla="*/ 41 w 5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50" h="18">
                  <a:moveTo>
                    <a:pt x="41" y="0"/>
                  </a:moveTo>
                  <a:cubicBezTo>
                    <a:pt x="7" y="4"/>
                    <a:pt x="7" y="4"/>
                    <a:pt x="7" y="4"/>
                  </a:cubicBezTo>
                  <a:cubicBezTo>
                    <a:pt x="3" y="5"/>
                    <a:pt x="0" y="8"/>
                    <a:pt x="1" y="12"/>
                  </a:cubicBezTo>
                  <a:cubicBezTo>
                    <a:pt x="1" y="15"/>
                    <a:pt x="5" y="18"/>
                    <a:pt x="8" y="17"/>
                  </a:cubicBezTo>
                  <a:cubicBezTo>
                    <a:pt x="43" y="14"/>
                    <a:pt x="43" y="14"/>
                    <a:pt x="43" y="14"/>
                  </a:cubicBezTo>
                  <a:cubicBezTo>
                    <a:pt x="47" y="13"/>
                    <a:pt x="50" y="10"/>
                    <a:pt x="49" y="6"/>
                  </a:cubicBezTo>
                  <a:cubicBezTo>
                    <a:pt x="49" y="3"/>
                    <a:pt x="45"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0" name="Freeform 30"/>
            <p:cNvSpPr>
              <a:spLocks noEditPoints="1"/>
            </p:cNvSpPr>
            <p:nvPr/>
          </p:nvSpPr>
          <p:spPr bwMode="auto">
            <a:xfrm>
              <a:off x="5795" y="2707"/>
              <a:ext cx="119" cy="45"/>
            </a:xfrm>
            <a:custGeom>
              <a:avLst/>
              <a:gdLst>
                <a:gd name="T0" fmla="*/ 8 w 50"/>
                <a:gd name="T1" fmla="*/ 19 h 19"/>
                <a:gd name="T2" fmla="*/ 0 w 50"/>
                <a:gd name="T3" fmla="*/ 13 h 19"/>
                <a:gd name="T4" fmla="*/ 2 w 50"/>
                <a:gd name="T5" fmla="*/ 7 h 19"/>
                <a:gd name="T6" fmla="*/ 7 w 50"/>
                <a:gd name="T7" fmla="*/ 5 h 19"/>
                <a:gd name="T8" fmla="*/ 41 w 50"/>
                <a:gd name="T9" fmla="*/ 1 h 19"/>
                <a:gd name="T10" fmla="*/ 50 w 50"/>
                <a:gd name="T11" fmla="*/ 7 h 19"/>
                <a:gd name="T12" fmla="*/ 48 w 50"/>
                <a:gd name="T13" fmla="*/ 12 h 19"/>
                <a:gd name="T14" fmla="*/ 43 w 50"/>
                <a:gd name="T15" fmla="*/ 15 h 19"/>
                <a:gd name="T16" fmla="*/ 9 w 50"/>
                <a:gd name="T17" fmla="*/ 19 h 19"/>
                <a:gd name="T18" fmla="*/ 8 w 50"/>
                <a:gd name="T19" fmla="*/ 19 h 19"/>
                <a:gd name="T20" fmla="*/ 42 w 50"/>
                <a:gd name="T21" fmla="*/ 2 h 19"/>
                <a:gd name="T22" fmla="*/ 41 w 50"/>
                <a:gd name="T23" fmla="*/ 2 h 19"/>
                <a:gd name="T24" fmla="*/ 7 w 50"/>
                <a:gd name="T25" fmla="*/ 6 h 19"/>
                <a:gd name="T26" fmla="*/ 3 w 50"/>
                <a:gd name="T27" fmla="*/ 8 h 19"/>
                <a:gd name="T28" fmla="*/ 1 w 50"/>
                <a:gd name="T29" fmla="*/ 12 h 19"/>
                <a:gd name="T30" fmla="*/ 8 w 50"/>
                <a:gd name="T31" fmla="*/ 18 h 19"/>
                <a:gd name="T32" fmla="*/ 43 w 50"/>
                <a:gd name="T33" fmla="*/ 14 h 19"/>
                <a:gd name="T34" fmla="*/ 47 w 50"/>
                <a:gd name="T35" fmla="*/ 12 h 19"/>
                <a:gd name="T36" fmla="*/ 49 w 50"/>
                <a:gd name="T37" fmla="*/ 7 h 19"/>
                <a:gd name="T38" fmla="*/ 42 w 50"/>
                <a:gd name="T3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19">
                  <a:moveTo>
                    <a:pt x="8" y="19"/>
                  </a:moveTo>
                  <a:cubicBezTo>
                    <a:pt x="4" y="19"/>
                    <a:pt x="0" y="16"/>
                    <a:pt x="0" y="13"/>
                  </a:cubicBezTo>
                  <a:cubicBezTo>
                    <a:pt x="0" y="11"/>
                    <a:pt x="0" y="9"/>
                    <a:pt x="2" y="7"/>
                  </a:cubicBezTo>
                  <a:cubicBezTo>
                    <a:pt x="3" y="6"/>
                    <a:pt x="5" y="5"/>
                    <a:pt x="7" y="5"/>
                  </a:cubicBezTo>
                  <a:cubicBezTo>
                    <a:pt x="41" y="1"/>
                    <a:pt x="41" y="1"/>
                    <a:pt x="41" y="1"/>
                  </a:cubicBezTo>
                  <a:cubicBezTo>
                    <a:pt x="45" y="0"/>
                    <a:pt x="49" y="3"/>
                    <a:pt x="50" y="7"/>
                  </a:cubicBezTo>
                  <a:cubicBezTo>
                    <a:pt x="50" y="9"/>
                    <a:pt x="49" y="11"/>
                    <a:pt x="48" y="12"/>
                  </a:cubicBezTo>
                  <a:cubicBezTo>
                    <a:pt x="47" y="14"/>
                    <a:pt x="45" y="15"/>
                    <a:pt x="43" y="15"/>
                  </a:cubicBezTo>
                  <a:cubicBezTo>
                    <a:pt x="9" y="19"/>
                    <a:pt x="9" y="19"/>
                    <a:pt x="9" y="19"/>
                  </a:cubicBezTo>
                  <a:cubicBezTo>
                    <a:pt x="8" y="19"/>
                    <a:pt x="8" y="19"/>
                    <a:pt x="8" y="19"/>
                  </a:cubicBezTo>
                  <a:close/>
                  <a:moveTo>
                    <a:pt x="42" y="2"/>
                  </a:moveTo>
                  <a:cubicBezTo>
                    <a:pt x="42" y="2"/>
                    <a:pt x="42" y="2"/>
                    <a:pt x="41" y="2"/>
                  </a:cubicBezTo>
                  <a:cubicBezTo>
                    <a:pt x="7" y="6"/>
                    <a:pt x="7" y="6"/>
                    <a:pt x="7" y="6"/>
                  </a:cubicBezTo>
                  <a:cubicBezTo>
                    <a:pt x="5" y="6"/>
                    <a:pt x="4" y="7"/>
                    <a:pt x="3" y="8"/>
                  </a:cubicBezTo>
                  <a:cubicBezTo>
                    <a:pt x="1" y="9"/>
                    <a:pt x="1" y="11"/>
                    <a:pt x="1" y="12"/>
                  </a:cubicBezTo>
                  <a:cubicBezTo>
                    <a:pt x="2" y="16"/>
                    <a:pt x="5" y="18"/>
                    <a:pt x="8" y="18"/>
                  </a:cubicBezTo>
                  <a:cubicBezTo>
                    <a:pt x="43" y="14"/>
                    <a:pt x="43" y="14"/>
                    <a:pt x="43" y="14"/>
                  </a:cubicBezTo>
                  <a:cubicBezTo>
                    <a:pt x="45" y="14"/>
                    <a:pt x="46" y="13"/>
                    <a:pt x="47" y="12"/>
                  </a:cubicBezTo>
                  <a:cubicBezTo>
                    <a:pt x="48" y="10"/>
                    <a:pt x="49" y="9"/>
                    <a:pt x="49" y="7"/>
                  </a:cubicBezTo>
                  <a:cubicBezTo>
                    <a:pt x="48" y="4"/>
                    <a:pt x="45" y="2"/>
                    <a:pt x="4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1" name="Freeform 31"/>
            <p:cNvSpPr>
              <a:spLocks noEditPoints="1"/>
            </p:cNvSpPr>
            <p:nvPr/>
          </p:nvSpPr>
          <p:spPr bwMode="auto">
            <a:xfrm>
              <a:off x="5676" y="2752"/>
              <a:ext cx="424" cy="371"/>
            </a:xfrm>
            <a:custGeom>
              <a:avLst/>
              <a:gdLst>
                <a:gd name="T0" fmla="*/ 153 w 178"/>
                <a:gd name="T1" fmla="*/ 137 h 155"/>
                <a:gd name="T2" fmla="*/ 157 w 178"/>
                <a:gd name="T3" fmla="*/ 137 h 155"/>
                <a:gd name="T4" fmla="*/ 165 w 178"/>
                <a:gd name="T5" fmla="*/ 138 h 155"/>
                <a:gd name="T6" fmla="*/ 168 w 178"/>
                <a:gd name="T7" fmla="*/ 139 h 155"/>
                <a:gd name="T8" fmla="*/ 176 w 178"/>
                <a:gd name="T9" fmla="*/ 135 h 155"/>
                <a:gd name="T10" fmla="*/ 172 w 178"/>
                <a:gd name="T11" fmla="*/ 128 h 155"/>
                <a:gd name="T12" fmla="*/ 166 w 178"/>
                <a:gd name="T13" fmla="*/ 105 h 155"/>
                <a:gd name="T14" fmla="*/ 134 w 178"/>
                <a:gd name="T15" fmla="*/ 34 h 155"/>
                <a:gd name="T16" fmla="*/ 95 w 178"/>
                <a:gd name="T17" fmla="*/ 2 h 155"/>
                <a:gd name="T18" fmla="*/ 94 w 178"/>
                <a:gd name="T19" fmla="*/ 0 h 155"/>
                <a:gd name="T20" fmla="*/ 58 w 178"/>
                <a:gd name="T21" fmla="*/ 4 h 155"/>
                <a:gd name="T22" fmla="*/ 35 w 178"/>
                <a:gd name="T23" fmla="*/ 37 h 155"/>
                <a:gd name="T24" fmla="*/ 21 w 178"/>
                <a:gd name="T25" fmla="*/ 133 h 155"/>
                <a:gd name="T26" fmla="*/ 15 w 178"/>
                <a:gd name="T27" fmla="*/ 148 h 155"/>
                <a:gd name="T28" fmla="*/ 15 w 178"/>
                <a:gd name="T29" fmla="*/ 153 h 155"/>
                <a:gd name="T30" fmla="*/ 24 w 178"/>
                <a:gd name="T31" fmla="*/ 153 h 155"/>
                <a:gd name="T32" fmla="*/ 36 w 178"/>
                <a:gd name="T33" fmla="*/ 150 h 155"/>
                <a:gd name="T34" fmla="*/ 36 w 178"/>
                <a:gd name="T35" fmla="*/ 150 h 155"/>
                <a:gd name="T36" fmla="*/ 36 w 178"/>
                <a:gd name="T37" fmla="*/ 150 h 155"/>
                <a:gd name="T38" fmla="*/ 68 w 178"/>
                <a:gd name="T39" fmla="*/ 153 h 155"/>
                <a:gd name="T40" fmla="*/ 153 w 178"/>
                <a:gd name="T41" fmla="*/ 137 h 155"/>
                <a:gd name="T42" fmla="*/ 67 w 178"/>
                <a:gd name="T43" fmla="*/ 57 h 155"/>
                <a:gd name="T44" fmla="*/ 81 w 178"/>
                <a:gd name="T45" fmla="*/ 50 h 155"/>
                <a:gd name="T46" fmla="*/ 80 w 178"/>
                <a:gd name="T47" fmla="*/ 42 h 155"/>
                <a:gd name="T48" fmla="*/ 86 w 178"/>
                <a:gd name="T49" fmla="*/ 41 h 155"/>
                <a:gd name="T50" fmla="*/ 88 w 178"/>
                <a:gd name="T51" fmla="*/ 49 h 155"/>
                <a:gd name="T52" fmla="*/ 102 w 178"/>
                <a:gd name="T53" fmla="*/ 50 h 155"/>
                <a:gd name="T54" fmla="*/ 100 w 178"/>
                <a:gd name="T55" fmla="*/ 55 h 155"/>
                <a:gd name="T56" fmla="*/ 75 w 178"/>
                <a:gd name="T57" fmla="*/ 62 h 155"/>
                <a:gd name="T58" fmla="*/ 92 w 178"/>
                <a:gd name="T59" fmla="*/ 70 h 155"/>
                <a:gd name="T60" fmla="*/ 106 w 178"/>
                <a:gd name="T61" fmla="*/ 92 h 155"/>
                <a:gd name="T62" fmla="*/ 93 w 178"/>
                <a:gd name="T63" fmla="*/ 98 h 155"/>
                <a:gd name="T64" fmla="*/ 94 w 178"/>
                <a:gd name="T65" fmla="*/ 106 h 155"/>
                <a:gd name="T66" fmla="*/ 87 w 178"/>
                <a:gd name="T67" fmla="*/ 107 h 155"/>
                <a:gd name="T68" fmla="*/ 86 w 178"/>
                <a:gd name="T69" fmla="*/ 99 h 155"/>
                <a:gd name="T70" fmla="*/ 69 w 178"/>
                <a:gd name="T71" fmla="*/ 97 h 155"/>
                <a:gd name="T72" fmla="*/ 70 w 178"/>
                <a:gd name="T73" fmla="*/ 92 h 155"/>
                <a:gd name="T74" fmla="*/ 97 w 178"/>
                <a:gd name="T75" fmla="*/ 90 h 155"/>
                <a:gd name="T76" fmla="*/ 93 w 178"/>
                <a:gd name="T77" fmla="*/ 78 h 155"/>
                <a:gd name="T78" fmla="*/ 78 w 178"/>
                <a:gd name="T79" fmla="*/ 74 h 155"/>
                <a:gd name="T80" fmla="*/ 67 w 178"/>
                <a:gd name="T81" fmla="*/ 5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155">
                  <a:moveTo>
                    <a:pt x="153" y="137"/>
                  </a:moveTo>
                  <a:cubicBezTo>
                    <a:pt x="153" y="137"/>
                    <a:pt x="154" y="137"/>
                    <a:pt x="157" y="137"/>
                  </a:cubicBezTo>
                  <a:cubicBezTo>
                    <a:pt x="160" y="137"/>
                    <a:pt x="162" y="137"/>
                    <a:pt x="165" y="138"/>
                  </a:cubicBezTo>
                  <a:cubicBezTo>
                    <a:pt x="165" y="138"/>
                    <a:pt x="166" y="139"/>
                    <a:pt x="168" y="139"/>
                  </a:cubicBezTo>
                  <a:cubicBezTo>
                    <a:pt x="172" y="139"/>
                    <a:pt x="174" y="137"/>
                    <a:pt x="176" y="135"/>
                  </a:cubicBezTo>
                  <a:cubicBezTo>
                    <a:pt x="176" y="135"/>
                    <a:pt x="178" y="132"/>
                    <a:pt x="172" y="128"/>
                  </a:cubicBezTo>
                  <a:cubicBezTo>
                    <a:pt x="172" y="128"/>
                    <a:pt x="162" y="123"/>
                    <a:pt x="166" y="105"/>
                  </a:cubicBezTo>
                  <a:cubicBezTo>
                    <a:pt x="166" y="105"/>
                    <a:pt x="171" y="57"/>
                    <a:pt x="134" y="34"/>
                  </a:cubicBezTo>
                  <a:cubicBezTo>
                    <a:pt x="133" y="33"/>
                    <a:pt x="96" y="10"/>
                    <a:pt x="95" y="2"/>
                  </a:cubicBezTo>
                  <a:cubicBezTo>
                    <a:pt x="95" y="2"/>
                    <a:pt x="95" y="1"/>
                    <a:pt x="94" y="0"/>
                  </a:cubicBezTo>
                  <a:cubicBezTo>
                    <a:pt x="58" y="4"/>
                    <a:pt x="58" y="4"/>
                    <a:pt x="58" y="4"/>
                  </a:cubicBezTo>
                  <a:cubicBezTo>
                    <a:pt x="54" y="12"/>
                    <a:pt x="46" y="24"/>
                    <a:pt x="35" y="37"/>
                  </a:cubicBezTo>
                  <a:cubicBezTo>
                    <a:pt x="35" y="37"/>
                    <a:pt x="0" y="78"/>
                    <a:pt x="21" y="133"/>
                  </a:cubicBezTo>
                  <a:cubicBezTo>
                    <a:pt x="21" y="134"/>
                    <a:pt x="22" y="137"/>
                    <a:pt x="15" y="148"/>
                  </a:cubicBezTo>
                  <a:cubicBezTo>
                    <a:pt x="15" y="148"/>
                    <a:pt x="14" y="151"/>
                    <a:pt x="15" y="153"/>
                  </a:cubicBezTo>
                  <a:cubicBezTo>
                    <a:pt x="16" y="155"/>
                    <a:pt x="19" y="155"/>
                    <a:pt x="24" y="153"/>
                  </a:cubicBezTo>
                  <a:cubicBezTo>
                    <a:pt x="24" y="153"/>
                    <a:pt x="28" y="151"/>
                    <a:pt x="36" y="150"/>
                  </a:cubicBezTo>
                  <a:cubicBezTo>
                    <a:pt x="36" y="150"/>
                    <a:pt x="36" y="150"/>
                    <a:pt x="36" y="150"/>
                  </a:cubicBezTo>
                  <a:cubicBezTo>
                    <a:pt x="36" y="150"/>
                    <a:pt x="36" y="150"/>
                    <a:pt x="36" y="150"/>
                  </a:cubicBezTo>
                  <a:cubicBezTo>
                    <a:pt x="36" y="150"/>
                    <a:pt x="49" y="153"/>
                    <a:pt x="68" y="153"/>
                  </a:cubicBezTo>
                  <a:cubicBezTo>
                    <a:pt x="88" y="153"/>
                    <a:pt x="119" y="150"/>
                    <a:pt x="153" y="137"/>
                  </a:cubicBezTo>
                  <a:close/>
                  <a:moveTo>
                    <a:pt x="67" y="57"/>
                  </a:moveTo>
                  <a:cubicBezTo>
                    <a:pt x="67" y="57"/>
                    <a:pt x="69" y="52"/>
                    <a:pt x="81" y="50"/>
                  </a:cubicBezTo>
                  <a:cubicBezTo>
                    <a:pt x="80" y="42"/>
                    <a:pt x="80" y="42"/>
                    <a:pt x="80" y="42"/>
                  </a:cubicBezTo>
                  <a:cubicBezTo>
                    <a:pt x="86" y="41"/>
                    <a:pt x="86" y="41"/>
                    <a:pt x="86" y="41"/>
                  </a:cubicBezTo>
                  <a:cubicBezTo>
                    <a:pt x="88" y="49"/>
                    <a:pt x="88" y="49"/>
                    <a:pt x="88" y="49"/>
                  </a:cubicBezTo>
                  <a:cubicBezTo>
                    <a:pt x="88" y="49"/>
                    <a:pt x="96" y="48"/>
                    <a:pt x="102" y="50"/>
                  </a:cubicBezTo>
                  <a:cubicBezTo>
                    <a:pt x="100" y="55"/>
                    <a:pt x="100" y="55"/>
                    <a:pt x="100" y="55"/>
                  </a:cubicBezTo>
                  <a:cubicBezTo>
                    <a:pt x="100" y="55"/>
                    <a:pt x="78" y="52"/>
                    <a:pt x="75" y="62"/>
                  </a:cubicBezTo>
                  <a:cubicBezTo>
                    <a:pt x="75" y="62"/>
                    <a:pt x="73" y="69"/>
                    <a:pt x="92" y="70"/>
                  </a:cubicBezTo>
                  <a:cubicBezTo>
                    <a:pt x="92" y="70"/>
                    <a:pt x="119" y="73"/>
                    <a:pt x="106" y="92"/>
                  </a:cubicBezTo>
                  <a:cubicBezTo>
                    <a:pt x="106" y="92"/>
                    <a:pt x="102" y="97"/>
                    <a:pt x="93" y="98"/>
                  </a:cubicBezTo>
                  <a:cubicBezTo>
                    <a:pt x="94" y="106"/>
                    <a:pt x="94" y="106"/>
                    <a:pt x="94" y="106"/>
                  </a:cubicBezTo>
                  <a:cubicBezTo>
                    <a:pt x="87" y="107"/>
                    <a:pt x="87" y="107"/>
                    <a:pt x="87" y="107"/>
                  </a:cubicBezTo>
                  <a:cubicBezTo>
                    <a:pt x="86" y="99"/>
                    <a:pt x="86" y="99"/>
                    <a:pt x="86" y="99"/>
                  </a:cubicBezTo>
                  <a:cubicBezTo>
                    <a:pt x="86" y="99"/>
                    <a:pt x="75" y="100"/>
                    <a:pt x="69" y="97"/>
                  </a:cubicBezTo>
                  <a:cubicBezTo>
                    <a:pt x="70" y="92"/>
                    <a:pt x="70" y="92"/>
                    <a:pt x="70" y="92"/>
                  </a:cubicBezTo>
                  <a:cubicBezTo>
                    <a:pt x="70" y="92"/>
                    <a:pt x="84" y="98"/>
                    <a:pt x="97" y="90"/>
                  </a:cubicBezTo>
                  <a:cubicBezTo>
                    <a:pt x="97" y="90"/>
                    <a:pt x="108" y="82"/>
                    <a:pt x="93" y="78"/>
                  </a:cubicBezTo>
                  <a:cubicBezTo>
                    <a:pt x="93" y="78"/>
                    <a:pt x="85" y="76"/>
                    <a:pt x="78" y="74"/>
                  </a:cubicBezTo>
                  <a:cubicBezTo>
                    <a:pt x="78" y="74"/>
                    <a:pt x="60" y="70"/>
                    <a:pt x="67"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2" name="Freeform 32"/>
            <p:cNvSpPr>
              <a:spLocks/>
            </p:cNvSpPr>
            <p:nvPr/>
          </p:nvSpPr>
          <p:spPr bwMode="auto">
            <a:xfrm>
              <a:off x="6433" y="2606"/>
              <a:ext cx="176" cy="108"/>
            </a:xfrm>
            <a:custGeom>
              <a:avLst/>
              <a:gdLst>
                <a:gd name="T0" fmla="*/ 21 w 74"/>
                <a:gd name="T1" fmla="*/ 45 h 45"/>
                <a:gd name="T2" fmla="*/ 60 w 74"/>
                <a:gd name="T3" fmla="*/ 44 h 45"/>
                <a:gd name="T4" fmla="*/ 74 w 74"/>
                <a:gd name="T5" fmla="*/ 15 h 45"/>
                <a:gd name="T6" fmla="*/ 38 w 74"/>
                <a:gd name="T7" fmla="*/ 14 h 45"/>
                <a:gd name="T8" fmla="*/ 23 w 74"/>
                <a:gd name="T9" fmla="*/ 8 h 45"/>
                <a:gd name="T10" fmla="*/ 6 w 74"/>
                <a:gd name="T11" fmla="*/ 17 h 45"/>
                <a:gd name="T12" fmla="*/ 21 w 74"/>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74" h="45">
                  <a:moveTo>
                    <a:pt x="21" y="45"/>
                  </a:moveTo>
                  <a:cubicBezTo>
                    <a:pt x="60" y="44"/>
                    <a:pt x="60" y="44"/>
                    <a:pt x="60" y="44"/>
                  </a:cubicBezTo>
                  <a:cubicBezTo>
                    <a:pt x="62" y="37"/>
                    <a:pt x="66" y="27"/>
                    <a:pt x="74" y="15"/>
                  </a:cubicBezTo>
                  <a:cubicBezTo>
                    <a:pt x="74" y="15"/>
                    <a:pt x="69" y="2"/>
                    <a:pt x="38" y="14"/>
                  </a:cubicBezTo>
                  <a:cubicBezTo>
                    <a:pt x="38" y="14"/>
                    <a:pt x="31" y="13"/>
                    <a:pt x="23" y="8"/>
                  </a:cubicBezTo>
                  <a:cubicBezTo>
                    <a:pt x="23" y="8"/>
                    <a:pt x="0" y="0"/>
                    <a:pt x="6" y="17"/>
                  </a:cubicBezTo>
                  <a:lnTo>
                    <a:pt x="21"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3" name="Freeform 33"/>
            <p:cNvSpPr>
              <a:spLocks noEditPoints="1"/>
            </p:cNvSpPr>
            <p:nvPr/>
          </p:nvSpPr>
          <p:spPr bwMode="auto">
            <a:xfrm>
              <a:off x="6442" y="2621"/>
              <a:ext cx="167" cy="95"/>
            </a:xfrm>
            <a:custGeom>
              <a:avLst/>
              <a:gdLst>
                <a:gd name="T0" fmla="*/ 17 w 70"/>
                <a:gd name="T1" fmla="*/ 40 h 40"/>
                <a:gd name="T2" fmla="*/ 2 w 70"/>
                <a:gd name="T3" fmla="*/ 11 h 40"/>
                <a:gd name="T4" fmla="*/ 2 w 70"/>
                <a:gd name="T5" fmla="*/ 2 h 40"/>
                <a:gd name="T6" fmla="*/ 9 w 70"/>
                <a:gd name="T7" fmla="*/ 0 h 40"/>
                <a:gd name="T8" fmla="*/ 19 w 70"/>
                <a:gd name="T9" fmla="*/ 1 h 40"/>
                <a:gd name="T10" fmla="*/ 19 w 70"/>
                <a:gd name="T11" fmla="*/ 1 h 40"/>
                <a:gd name="T12" fmla="*/ 34 w 70"/>
                <a:gd name="T13" fmla="*/ 8 h 40"/>
                <a:gd name="T14" fmla="*/ 56 w 70"/>
                <a:gd name="T15" fmla="*/ 2 h 40"/>
                <a:gd name="T16" fmla="*/ 70 w 70"/>
                <a:gd name="T17" fmla="*/ 9 h 40"/>
                <a:gd name="T18" fmla="*/ 70 w 70"/>
                <a:gd name="T19" fmla="*/ 9 h 40"/>
                <a:gd name="T20" fmla="*/ 70 w 70"/>
                <a:gd name="T21" fmla="*/ 10 h 40"/>
                <a:gd name="T22" fmla="*/ 56 w 70"/>
                <a:gd name="T23" fmla="*/ 39 h 40"/>
                <a:gd name="T24" fmla="*/ 56 w 70"/>
                <a:gd name="T25" fmla="*/ 39 h 40"/>
                <a:gd name="T26" fmla="*/ 17 w 70"/>
                <a:gd name="T27" fmla="*/ 40 h 40"/>
                <a:gd name="T28" fmla="*/ 9 w 70"/>
                <a:gd name="T29" fmla="*/ 1 h 40"/>
                <a:gd name="T30" fmla="*/ 3 w 70"/>
                <a:gd name="T31" fmla="*/ 3 h 40"/>
                <a:gd name="T32" fmla="*/ 3 w 70"/>
                <a:gd name="T33" fmla="*/ 11 h 40"/>
                <a:gd name="T34" fmla="*/ 17 w 70"/>
                <a:gd name="T35" fmla="*/ 39 h 40"/>
                <a:gd name="T36" fmla="*/ 55 w 70"/>
                <a:gd name="T37" fmla="*/ 38 h 40"/>
                <a:gd name="T38" fmla="*/ 69 w 70"/>
                <a:gd name="T39" fmla="*/ 9 h 40"/>
                <a:gd name="T40" fmla="*/ 56 w 70"/>
                <a:gd name="T41" fmla="*/ 4 h 40"/>
                <a:gd name="T42" fmla="*/ 34 w 70"/>
                <a:gd name="T43" fmla="*/ 9 h 40"/>
                <a:gd name="T44" fmla="*/ 34 w 70"/>
                <a:gd name="T45" fmla="*/ 9 h 40"/>
                <a:gd name="T46" fmla="*/ 34 w 70"/>
                <a:gd name="T47" fmla="*/ 9 h 40"/>
                <a:gd name="T48" fmla="*/ 18 w 70"/>
                <a:gd name="T49" fmla="*/ 2 h 40"/>
                <a:gd name="T50" fmla="*/ 9 w 70"/>
                <a:gd name="T51"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40">
                  <a:moveTo>
                    <a:pt x="17" y="40"/>
                  </a:moveTo>
                  <a:cubicBezTo>
                    <a:pt x="2" y="11"/>
                    <a:pt x="2" y="11"/>
                    <a:pt x="2" y="11"/>
                  </a:cubicBezTo>
                  <a:cubicBezTo>
                    <a:pt x="0" y="7"/>
                    <a:pt x="0" y="4"/>
                    <a:pt x="2" y="2"/>
                  </a:cubicBezTo>
                  <a:cubicBezTo>
                    <a:pt x="3" y="0"/>
                    <a:pt x="5" y="0"/>
                    <a:pt x="9" y="0"/>
                  </a:cubicBezTo>
                  <a:cubicBezTo>
                    <a:pt x="14" y="0"/>
                    <a:pt x="19" y="1"/>
                    <a:pt x="19" y="1"/>
                  </a:cubicBezTo>
                  <a:cubicBezTo>
                    <a:pt x="19" y="1"/>
                    <a:pt x="19" y="1"/>
                    <a:pt x="19" y="1"/>
                  </a:cubicBezTo>
                  <a:cubicBezTo>
                    <a:pt x="26" y="6"/>
                    <a:pt x="33" y="8"/>
                    <a:pt x="34" y="8"/>
                  </a:cubicBezTo>
                  <a:cubicBezTo>
                    <a:pt x="43" y="4"/>
                    <a:pt x="50" y="2"/>
                    <a:pt x="56" y="2"/>
                  </a:cubicBezTo>
                  <a:cubicBezTo>
                    <a:pt x="68" y="2"/>
                    <a:pt x="70" y="9"/>
                    <a:pt x="70" y="9"/>
                  </a:cubicBezTo>
                  <a:cubicBezTo>
                    <a:pt x="70" y="9"/>
                    <a:pt x="70" y="9"/>
                    <a:pt x="70" y="9"/>
                  </a:cubicBezTo>
                  <a:cubicBezTo>
                    <a:pt x="70" y="10"/>
                    <a:pt x="70" y="10"/>
                    <a:pt x="70" y="10"/>
                  </a:cubicBezTo>
                  <a:cubicBezTo>
                    <a:pt x="64" y="20"/>
                    <a:pt x="59" y="30"/>
                    <a:pt x="56" y="39"/>
                  </a:cubicBezTo>
                  <a:cubicBezTo>
                    <a:pt x="56" y="39"/>
                    <a:pt x="56" y="39"/>
                    <a:pt x="56" y="39"/>
                  </a:cubicBezTo>
                  <a:lnTo>
                    <a:pt x="17" y="40"/>
                  </a:lnTo>
                  <a:close/>
                  <a:moveTo>
                    <a:pt x="9" y="1"/>
                  </a:moveTo>
                  <a:cubicBezTo>
                    <a:pt x="6" y="1"/>
                    <a:pt x="4" y="1"/>
                    <a:pt x="3" y="3"/>
                  </a:cubicBezTo>
                  <a:cubicBezTo>
                    <a:pt x="1" y="4"/>
                    <a:pt x="1" y="7"/>
                    <a:pt x="3" y="11"/>
                  </a:cubicBezTo>
                  <a:cubicBezTo>
                    <a:pt x="17" y="39"/>
                    <a:pt x="17" y="39"/>
                    <a:pt x="17" y="39"/>
                  </a:cubicBezTo>
                  <a:cubicBezTo>
                    <a:pt x="55" y="38"/>
                    <a:pt x="55" y="38"/>
                    <a:pt x="55" y="38"/>
                  </a:cubicBezTo>
                  <a:cubicBezTo>
                    <a:pt x="58" y="29"/>
                    <a:pt x="63" y="19"/>
                    <a:pt x="69" y="9"/>
                  </a:cubicBezTo>
                  <a:cubicBezTo>
                    <a:pt x="69" y="8"/>
                    <a:pt x="66" y="4"/>
                    <a:pt x="56" y="4"/>
                  </a:cubicBezTo>
                  <a:cubicBezTo>
                    <a:pt x="50" y="4"/>
                    <a:pt x="43" y="5"/>
                    <a:pt x="34" y="9"/>
                  </a:cubicBezTo>
                  <a:cubicBezTo>
                    <a:pt x="34" y="9"/>
                    <a:pt x="34" y="9"/>
                    <a:pt x="34" y="9"/>
                  </a:cubicBezTo>
                  <a:cubicBezTo>
                    <a:pt x="34" y="9"/>
                    <a:pt x="34" y="9"/>
                    <a:pt x="34" y="9"/>
                  </a:cubicBezTo>
                  <a:cubicBezTo>
                    <a:pt x="33" y="9"/>
                    <a:pt x="27" y="8"/>
                    <a:pt x="18" y="2"/>
                  </a:cubicBezTo>
                  <a:cubicBezTo>
                    <a:pt x="18" y="2"/>
                    <a:pt x="13"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4" name="Freeform 34"/>
            <p:cNvSpPr>
              <a:spLocks/>
            </p:cNvSpPr>
            <p:nvPr/>
          </p:nvSpPr>
          <p:spPr bwMode="auto">
            <a:xfrm>
              <a:off x="6471" y="2721"/>
              <a:ext cx="114" cy="34"/>
            </a:xfrm>
            <a:custGeom>
              <a:avLst/>
              <a:gdLst>
                <a:gd name="T0" fmla="*/ 40 w 48"/>
                <a:gd name="T1" fmla="*/ 0 h 14"/>
                <a:gd name="T2" fmla="*/ 6 w 48"/>
                <a:gd name="T3" fmla="*/ 1 h 14"/>
                <a:gd name="T4" fmla="*/ 0 w 48"/>
                <a:gd name="T5" fmla="*/ 7 h 14"/>
                <a:gd name="T6" fmla="*/ 7 w 48"/>
                <a:gd name="T7" fmla="*/ 14 h 14"/>
                <a:gd name="T8" fmla="*/ 41 w 48"/>
                <a:gd name="T9" fmla="*/ 13 h 14"/>
                <a:gd name="T10" fmla="*/ 48 w 48"/>
                <a:gd name="T11" fmla="*/ 6 h 14"/>
                <a:gd name="T12" fmla="*/ 40 w 4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0" y="0"/>
                  </a:moveTo>
                  <a:cubicBezTo>
                    <a:pt x="6" y="1"/>
                    <a:pt x="6" y="1"/>
                    <a:pt x="6" y="1"/>
                  </a:cubicBezTo>
                  <a:cubicBezTo>
                    <a:pt x="3" y="1"/>
                    <a:pt x="0" y="4"/>
                    <a:pt x="0" y="7"/>
                  </a:cubicBezTo>
                  <a:cubicBezTo>
                    <a:pt x="0" y="11"/>
                    <a:pt x="3" y="14"/>
                    <a:pt x="7" y="14"/>
                  </a:cubicBezTo>
                  <a:cubicBezTo>
                    <a:pt x="41" y="13"/>
                    <a:pt x="41" y="13"/>
                    <a:pt x="41" y="13"/>
                  </a:cubicBezTo>
                  <a:cubicBezTo>
                    <a:pt x="45" y="12"/>
                    <a:pt x="48" y="10"/>
                    <a:pt x="48" y="6"/>
                  </a:cubicBezTo>
                  <a:cubicBezTo>
                    <a:pt x="47" y="2"/>
                    <a:pt x="44"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5" name="Freeform 35"/>
            <p:cNvSpPr>
              <a:spLocks noEditPoints="1"/>
            </p:cNvSpPr>
            <p:nvPr/>
          </p:nvSpPr>
          <p:spPr bwMode="auto">
            <a:xfrm>
              <a:off x="6468" y="2719"/>
              <a:ext cx="117" cy="36"/>
            </a:xfrm>
            <a:custGeom>
              <a:avLst/>
              <a:gdLst>
                <a:gd name="T0" fmla="*/ 8 w 49"/>
                <a:gd name="T1" fmla="*/ 15 h 15"/>
                <a:gd name="T2" fmla="*/ 0 w 49"/>
                <a:gd name="T3" fmla="*/ 8 h 15"/>
                <a:gd name="T4" fmla="*/ 2 w 49"/>
                <a:gd name="T5" fmla="*/ 3 h 15"/>
                <a:gd name="T6" fmla="*/ 7 w 49"/>
                <a:gd name="T7" fmla="*/ 1 h 15"/>
                <a:gd name="T8" fmla="*/ 42 w 49"/>
                <a:gd name="T9" fmla="*/ 0 h 15"/>
                <a:gd name="T10" fmla="*/ 49 w 49"/>
                <a:gd name="T11" fmla="*/ 7 h 15"/>
                <a:gd name="T12" fmla="*/ 42 w 49"/>
                <a:gd name="T13" fmla="*/ 14 h 15"/>
                <a:gd name="T14" fmla="*/ 8 w 49"/>
                <a:gd name="T15" fmla="*/ 15 h 15"/>
                <a:gd name="T16" fmla="*/ 42 w 49"/>
                <a:gd name="T17" fmla="*/ 1 h 15"/>
                <a:gd name="T18" fmla="*/ 41 w 49"/>
                <a:gd name="T19" fmla="*/ 1 h 15"/>
                <a:gd name="T20" fmla="*/ 7 w 49"/>
                <a:gd name="T21" fmla="*/ 2 h 15"/>
                <a:gd name="T22" fmla="*/ 3 w 49"/>
                <a:gd name="T23" fmla="*/ 4 h 15"/>
                <a:gd name="T24" fmla="*/ 1 w 49"/>
                <a:gd name="T25" fmla="*/ 8 h 15"/>
                <a:gd name="T26" fmla="*/ 8 w 49"/>
                <a:gd name="T27" fmla="*/ 14 h 15"/>
                <a:gd name="T28" fmla="*/ 8 w 49"/>
                <a:gd name="T29" fmla="*/ 14 h 15"/>
                <a:gd name="T30" fmla="*/ 42 w 49"/>
                <a:gd name="T31" fmla="*/ 13 h 15"/>
                <a:gd name="T32" fmla="*/ 48 w 49"/>
                <a:gd name="T33" fmla="*/ 7 h 15"/>
                <a:gd name="T34" fmla="*/ 42 w 49"/>
                <a:gd name="T35"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5">
                  <a:moveTo>
                    <a:pt x="8" y="15"/>
                  </a:moveTo>
                  <a:cubicBezTo>
                    <a:pt x="4" y="15"/>
                    <a:pt x="0" y="12"/>
                    <a:pt x="0" y="8"/>
                  </a:cubicBezTo>
                  <a:cubicBezTo>
                    <a:pt x="0" y="6"/>
                    <a:pt x="1" y="5"/>
                    <a:pt x="2" y="3"/>
                  </a:cubicBezTo>
                  <a:cubicBezTo>
                    <a:pt x="4" y="2"/>
                    <a:pt x="5" y="1"/>
                    <a:pt x="7" y="1"/>
                  </a:cubicBezTo>
                  <a:cubicBezTo>
                    <a:pt x="42" y="0"/>
                    <a:pt x="42" y="0"/>
                    <a:pt x="42" y="0"/>
                  </a:cubicBezTo>
                  <a:cubicBezTo>
                    <a:pt x="46" y="0"/>
                    <a:pt x="49" y="3"/>
                    <a:pt x="49" y="7"/>
                  </a:cubicBezTo>
                  <a:cubicBezTo>
                    <a:pt x="49" y="11"/>
                    <a:pt x="46" y="14"/>
                    <a:pt x="42" y="14"/>
                  </a:cubicBezTo>
                  <a:lnTo>
                    <a:pt x="8" y="15"/>
                  </a:lnTo>
                  <a:close/>
                  <a:moveTo>
                    <a:pt x="42" y="1"/>
                  </a:moveTo>
                  <a:cubicBezTo>
                    <a:pt x="41" y="1"/>
                    <a:pt x="41" y="1"/>
                    <a:pt x="41" y="1"/>
                  </a:cubicBezTo>
                  <a:cubicBezTo>
                    <a:pt x="7" y="2"/>
                    <a:pt x="7" y="2"/>
                    <a:pt x="7" y="2"/>
                  </a:cubicBezTo>
                  <a:cubicBezTo>
                    <a:pt x="6" y="2"/>
                    <a:pt x="4" y="3"/>
                    <a:pt x="3" y="4"/>
                  </a:cubicBezTo>
                  <a:cubicBezTo>
                    <a:pt x="2" y="5"/>
                    <a:pt x="1" y="7"/>
                    <a:pt x="1" y="8"/>
                  </a:cubicBezTo>
                  <a:cubicBezTo>
                    <a:pt x="1" y="12"/>
                    <a:pt x="4" y="14"/>
                    <a:pt x="8" y="14"/>
                  </a:cubicBezTo>
                  <a:cubicBezTo>
                    <a:pt x="8" y="14"/>
                    <a:pt x="8" y="14"/>
                    <a:pt x="8" y="14"/>
                  </a:cubicBezTo>
                  <a:cubicBezTo>
                    <a:pt x="42" y="13"/>
                    <a:pt x="42" y="13"/>
                    <a:pt x="42" y="13"/>
                  </a:cubicBezTo>
                  <a:cubicBezTo>
                    <a:pt x="45" y="13"/>
                    <a:pt x="48" y="10"/>
                    <a:pt x="48" y="7"/>
                  </a:cubicBezTo>
                  <a:cubicBezTo>
                    <a:pt x="48" y="4"/>
                    <a:pt x="45" y="1"/>
                    <a:pt x="4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6" name="Freeform 36"/>
            <p:cNvSpPr>
              <a:spLocks noEditPoints="1"/>
            </p:cNvSpPr>
            <p:nvPr/>
          </p:nvSpPr>
          <p:spPr bwMode="auto">
            <a:xfrm>
              <a:off x="6335" y="2762"/>
              <a:ext cx="402" cy="354"/>
            </a:xfrm>
            <a:custGeom>
              <a:avLst/>
              <a:gdLst>
                <a:gd name="T0" fmla="*/ 163 w 169"/>
                <a:gd name="T1" fmla="*/ 131 h 148"/>
                <a:gd name="T2" fmla="*/ 159 w 169"/>
                <a:gd name="T3" fmla="*/ 108 h 148"/>
                <a:gd name="T4" fmla="*/ 135 w 169"/>
                <a:gd name="T5" fmla="*/ 36 h 148"/>
                <a:gd name="T6" fmla="*/ 99 w 169"/>
                <a:gd name="T7" fmla="*/ 2 h 148"/>
                <a:gd name="T8" fmla="*/ 99 w 169"/>
                <a:gd name="T9" fmla="*/ 0 h 148"/>
                <a:gd name="T10" fmla="*/ 63 w 169"/>
                <a:gd name="T11" fmla="*/ 1 h 148"/>
                <a:gd name="T12" fmla="*/ 38 w 169"/>
                <a:gd name="T13" fmla="*/ 31 h 148"/>
                <a:gd name="T14" fmla="*/ 15 w 169"/>
                <a:gd name="T15" fmla="*/ 124 h 148"/>
                <a:gd name="T16" fmla="*/ 8 w 169"/>
                <a:gd name="T17" fmla="*/ 139 h 148"/>
                <a:gd name="T18" fmla="*/ 8 w 169"/>
                <a:gd name="T19" fmla="*/ 139 h 148"/>
                <a:gd name="T20" fmla="*/ 7 w 169"/>
                <a:gd name="T21" fmla="*/ 143 h 148"/>
                <a:gd name="T22" fmla="*/ 16 w 169"/>
                <a:gd name="T23" fmla="*/ 144 h 148"/>
                <a:gd name="T24" fmla="*/ 28 w 169"/>
                <a:gd name="T25" fmla="*/ 142 h 148"/>
                <a:gd name="T26" fmla="*/ 28 w 169"/>
                <a:gd name="T27" fmla="*/ 142 h 148"/>
                <a:gd name="T28" fmla="*/ 29 w 169"/>
                <a:gd name="T29" fmla="*/ 142 h 148"/>
                <a:gd name="T30" fmla="*/ 78 w 169"/>
                <a:gd name="T31" fmla="*/ 148 h 148"/>
                <a:gd name="T32" fmla="*/ 143 w 169"/>
                <a:gd name="T33" fmla="*/ 139 h 148"/>
                <a:gd name="T34" fmla="*/ 155 w 169"/>
                <a:gd name="T35" fmla="*/ 141 h 148"/>
                <a:gd name="T36" fmla="*/ 159 w 169"/>
                <a:gd name="T37" fmla="*/ 142 h 148"/>
                <a:gd name="T38" fmla="*/ 167 w 169"/>
                <a:gd name="T39" fmla="*/ 138 h 148"/>
                <a:gd name="T40" fmla="*/ 163 w 169"/>
                <a:gd name="T41" fmla="*/ 131 h 148"/>
                <a:gd name="T42" fmla="*/ 107 w 169"/>
                <a:gd name="T43" fmla="*/ 101 h 148"/>
                <a:gd name="T44" fmla="*/ 56 w 169"/>
                <a:gd name="T45" fmla="*/ 100 h 148"/>
                <a:gd name="T46" fmla="*/ 56 w 169"/>
                <a:gd name="T47" fmla="*/ 96 h 148"/>
                <a:gd name="T48" fmla="*/ 70 w 169"/>
                <a:gd name="T49" fmla="*/ 79 h 148"/>
                <a:gd name="T50" fmla="*/ 70 w 169"/>
                <a:gd name="T51" fmla="*/ 73 h 148"/>
                <a:gd name="T52" fmla="*/ 57 w 169"/>
                <a:gd name="T53" fmla="*/ 73 h 148"/>
                <a:gd name="T54" fmla="*/ 57 w 169"/>
                <a:gd name="T55" fmla="*/ 67 h 148"/>
                <a:gd name="T56" fmla="*/ 68 w 169"/>
                <a:gd name="T57" fmla="*/ 67 h 148"/>
                <a:gd name="T58" fmla="*/ 67 w 169"/>
                <a:gd name="T59" fmla="*/ 57 h 148"/>
                <a:gd name="T60" fmla="*/ 91 w 169"/>
                <a:gd name="T61" fmla="*/ 39 h 148"/>
                <a:gd name="T62" fmla="*/ 104 w 169"/>
                <a:gd name="T63" fmla="*/ 41 h 148"/>
                <a:gd name="T64" fmla="*/ 102 w 169"/>
                <a:gd name="T65" fmla="*/ 47 h 148"/>
                <a:gd name="T66" fmla="*/ 91 w 169"/>
                <a:gd name="T67" fmla="*/ 45 h 148"/>
                <a:gd name="T68" fmla="*/ 77 w 169"/>
                <a:gd name="T69" fmla="*/ 57 h 148"/>
                <a:gd name="T70" fmla="*/ 79 w 169"/>
                <a:gd name="T71" fmla="*/ 67 h 148"/>
                <a:gd name="T72" fmla="*/ 97 w 169"/>
                <a:gd name="T73" fmla="*/ 67 h 148"/>
                <a:gd name="T74" fmla="*/ 96 w 169"/>
                <a:gd name="T75" fmla="*/ 73 h 148"/>
                <a:gd name="T76" fmla="*/ 80 w 169"/>
                <a:gd name="T77" fmla="*/ 73 h 148"/>
                <a:gd name="T78" fmla="*/ 79 w 169"/>
                <a:gd name="T79" fmla="*/ 83 h 148"/>
                <a:gd name="T80" fmla="*/ 71 w 169"/>
                <a:gd name="T81" fmla="*/ 93 h 148"/>
                <a:gd name="T82" fmla="*/ 71 w 169"/>
                <a:gd name="T83" fmla="*/ 94 h 148"/>
                <a:gd name="T84" fmla="*/ 107 w 169"/>
                <a:gd name="T85" fmla="*/ 94 h 148"/>
                <a:gd name="T86" fmla="*/ 107 w 169"/>
                <a:gd name="T87" fmla="*/ 10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8">
                  <a:moveTo>
                    <a:pt x="163" y="131"/>
                  </a:moveTo>
                  <a:cubicBezTo>
                    <a:pt x="163" y="131"/>
                    <a:pt x="154" y="125"/>
                    <a:pt x="159" y="108"/>
                  </a:cubicBezTo>
                  <a:cubicBezTo>
                    <a:pt x="159" y="108"/>
                    <a:pt x="168" y="62"/>
                    <a:pt x="135" y="36"/>
                  </a:cubicBezTo>
                  <a:cubicBezTo>
                    <a:pt x="133" y="35"/>
                    <a:pt x="100" y="10"/>
                    <a:pt x="99" y="2"/>
                  </a:cubicBezTo>
                  <a:cubicBezTo>
                    <a:pt x="99" y="2"/>
                    <a:pt x="99" y="1"/>
                    <a:pt x="99" y="0"/>
                  </a:cubicBezTo>
                  <a:cubicBezTo>
                    <a:pt x="63" y="1"/>
                    <a:pt x="63" y="1"/>
                    <a:pt x="63" y="1"/>
                  </a:cubicBezTo>
                  <a:cubicBezTo>
                    <a:pt x="58" y="9"/>
                    <a:pt x="50" y="19"/>
                    <a:pt x="38" y="31"/>
                  </a:cubicBezTo>
                  <a:cubicBezTo>
                    <a:pt x="37" y="32"/>
                    <a:pt x="0" y="69"/>
                    <a:pt x="15" y="124"/>
                  </a:cubicBezTo>
                  <a:cubicBezTo>
                    <a:pt x="15" y="125"/>
                    <a:pt x="16" y="128"/>
                    <a:pt x="8" y="139"/>
                  </a:cubicBezTo>
                  <a:cubicBezTo>
                    <a:pt x="8" y="139"/>
                    <a:pt x="8" y="139"/>
                    <a:pt x="8" y="139"/>
                  </a:cubicBezTo>
                  <a:cubicBezTo>
                    <a:pt x="8" y="139"/>
                    <a:pt x="6" y="142"/>
                    <a:pt x="7" y="143"/>
                  </a:cubicBezTo>
                  <a:cubicBezTo>
                    <a:pt x="9" y="145"/>
                    <a:pt x="12" y="145"/>
                    <a:pt x="16" y="144"/>
                  </a:cubicBezTo>
                  <a:cubicBezTo>
                    <a:pt x="16" y="144"/>
                    <a:pt x="21" y="143"/>
                    <a:pt x="28" y="142"/>
                  </a:cubicBezTo>
                  <a:cubicBezTo>
                    <a:pt x="28" y="142"/>
                    <a:pt x="28" y="142"/>
                    <a:pt x="28" y="142"/>
                  </a:cubicBezTo>
                  <a:cubicBezTo>
                    <a:pt x="29" y="142"/>
                    <a:pt x="29" y="142"/>
                    <a:pt x="29" y="142"/>
                  </a:cubicBezTo>
                  <a:cubicBezTo>
                    <a:pt x="29" y="142"/>
                    <a:pt x="48" y="148"/>
                    <a:pt x="78" y="148"/>
                  </a:cubicBezTo>
                  <a:cubicBezTo>
                    <a:pt x="100" y="148"/>
                    <a:pt x="122" y="145"/>
                    <a:pt x="143" y="139"/>
                  </a:cubicBezTo>
                  <a:cubicBezTo>
                    <a:pt x="143" y="139"/>
                    <a:pt x="149" y="138"/>
                    <a:pt x="155" y="141"/>
                  </a:cubicBezTo>
                  <a:cubicBezTo>
                    <a:pt x="155" y="141"/>
                    <a:pt x="157" y="142"/>
                    <a:pt x="159" y="142"/>
                  </a:cubicBezTo>
                  <a:cubicBezTo>
                    <a:pt x="162" y="142"/>
                    <a:pt x="165" y="140"/>
                    <a:pt x="167" y="138"/>
                  </a:cubicBezTo>
                  <a:cubicBezTo>
                    <a:pt x="167" y="138"/>
                    <a:pt x="169" y="135"/>
                    <a:pt x="163" y="131"/>
                  </a:cubicBezTo>
                  <a:close/>
                  <a:moveTo>
                    <a:pt x="107" y="101"/>
                  </a:moveTo>
                  <a:cubicBezTo>
                    <a:pt x="56" y="100"/>
                    <a:pt x="56" y="100"/>
                    <a:pt x="56" y="100"/>
                  </a:cubicBezTo>
                  <a:cubicBezTo>
                    <a:pt x="56" y="96"/>
                    <a:pt x="56" y="96"/>
                    <a:pt x="56" y="96"/>
                  </a:cubicBezTo>
                  <a:cubicBezTo>
                    <a:pt x="64" y="93"/>
                    <a:pt x="70" y="86"/>
                    <a:pt x="70" y="79"/>
                  </a:cubicBezTo>
                  <a:cubicBezTo>
                    <a:pt x="70" y="77"/>
                    <a:pt x="70" y="75"/>
                    <a:pt x="70" y="73"/>
                  </a:cubicBezTo>
                  <a:cubicBezTo>
                    <a:pt x="57" y="73"/>
                    <a:pt x="57" y="73"/>
                    <a:pt x="57" y="73"/>
                  </a:cubicBezTo>
                  <a:cubicBezTo>
                    <a:pt x="57" y="67"/>
                    <a:pt x="57" y="67"/>
                    <a:pt x="57" y="67"/>
                  </a:cubicBezTo>
                  <a:cubicBezTo>
                    <a:pt x="68" y="67"/>
                    <a:pt x="68" y="67"/>
                    <a:pt x="68" y="67"/>
                  </a:cubicBezTo>
                  <a:cubicBezTo>
                    <a:pt x="68" y="64"/>
                    <a:pt x="67" y="61"/>
                    <a:pt x="67" y="57"/>
                  </a:cubicBezTo>
                  <a:cubicBezTo>
                    <a:pt x="67" y="46"/>
                    <a:pt x="77" y="39"/>
                    <a:pt x="91" y="39"/>
                  </a:cubicBezTo>
                  <a:cubicBezTo>
                    <a:pt x="97" y="39"/>
                    <a:pt x="102" y="40"/>
                    <a:pt x="104" y="41"/>
                  </a:cubicBezTo>
                  <a:cubicBezTo>
                    <a:pt x="102" y="47"/>
                    <a:pt x="102" y="47"/>
                    <a:pt x="102" y="47"/>
                  </a:cubicBezTo>
                  <a:cubicBezTo>
                    <a:pt x="100" y="46"/>
                    <a:pt x="96" y="45"/>
                    <a:pt x="91" y="45"/>
                  </a:cubicBezTo>
                  <a:cubicBezTo>
                    <a:pt x="81" y="45"/>
                    <a:pt x="77" y="50"/>
                    <a:pt x="77" y="57"/>
                  </a:cubicBezTo>
                  <a:cubicBezTo>
                    <a:pt x="77" y="61"/>
                    <a:pt x="78" y="64"/>
                    <a:pt x="79" y="67"/>
                  </a:cubicBezTo>
                  <a:cubicBezTo>
                    <a:pt x="97" y="67"/>
                    <a:pt x="97" y="67"/>
                    <a:pt x="97" y="67"/>
                  </a:cubicBezTo>
                  <a:cubicBezTo>
                    <a:pt x="96" y="73"/>
                    <a:pt x="96" y="73"/>
                    <a:pt x="96" y="73"/>
                  </a:cubicBezTo>
                  <a:cubicBezTo>
                    <a:pt x="80" y="73"/>
                    <a:pt x="80" y="73"/>
                    <a:pt x="80" y="73"/>
                  </a:cubicBezTo>
                  <a:cubicBezTo>
                    <a:pt x="80" y="76"/>
                    <a:pt x="80" y="80"/>
                    <a:pt x="79" y="83"/>
                  </a:cubicBezTo>
                  <a:cubicBezTo>
                    <a:pt x="78" y="87"/>
                    <a:pt x="75" y="91"/>
                    <a:pt x="71" y="93"/>
                  </a:cubicBezTo>
                  <a:cubicBezTo>
                    <a:pt x="71" y="94"/>
                    <a:pt x="71" y="94"/>
                    <a:pt x="71" y="94"/>
                  </a:cubicBezTo>
                  <a:cubicBezTo>
                    <a:pt x="107" y="94"/>
                    <a:pt x="107" y="94"/>
                    <a:pt x="107" y="94"/>
                  </a:cubicBezTo>
                  <a:lnTo>
                    <a:pt x="10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7" name="Freeform 37"/>
            <p:cNvSpPr>
              <a:spLocks/>
            </p:cNvSpPr>
            <p:nvPr/>
          </p:nvSpPr>
          <p:spPr bwMode="auto">
            <a:xfrm>
              <a:off x="6147" y="2633"/>
              <a:ext cx="129" cy="81"/>
            </a:xfrm>
            <a:custGeom>
              <a:avLst/>
              <a:gdLst>
                <a:gd name="T0" fmla="*/ 14 w 54"/>
                <a:gd name="T1" fmla="*/ 34 h 34"/>
                <a:gd name="T2" fmla="*/ 43 w 54"/>
                <a:gd name="T3" fmla="*/ 34 h 34"/>
                <a:gd name="T4" fmla="*/ 54 w 54"/>
                <a:gd name="T5" fmla="*/ 13 h 34"/>
                <a:gd name="T6" fmla="*/ 28 w 54"/>
                <a:gd name="T7" fmla="*/ 12 h 34"/>
                <a:gd name="T8" fmla="*/ 16 w 54"/>
                <a:gd name="T9" fmla="*/ 6 h 34"/>
                <a:gd name="T10" fmla="*/ 4 w 54"/>
                <a:gd name="T11" fmla="*/ 13 h 34"/>
                <a:gd name="T12" fmla="*/ 14 w 5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54" h="34">
                  <a:moveTo>
                    <a:pt x="14" y="34"/>
                  </a:moveTo>
                  <a:cubicBezTo>
                    <a:pt x="43" y="34"/>
                    <a:pt x="43" y="34"/>
                    <a:pt x="43" y="34"/>
                  </a:cubicBezTo>
                  <a:cubicBezTo>
                    <a:pt x="45" y="29"/>
                    <a:pt x="48" y="22"/>
                    <a:pt x="54" y="13"/>
                  </a:cubicBezTo>
                  <a:cubicBezTo>
                    <a:pt x="54" y="13"/>
                    <a:pt x="51" y="3"/>
                    <a:pt x="28" y="12"/>
                  </a:cubicBezTo>
                  <a:cubicBezTo>
                    <a:pt x="28" y="12"/>
                    <a:pt x="22" y="11"/>
                    <a:pt x="16" y="6"/>
                  </a:cubicBezTo>
                  <a:cubicBezTo>
                    <a:pt x="16" y="6"/>
                    <a:pt x="0" y="0"/>
                    <a:pt x="4" y="13"/>
                  </a:cubicBezTo>
                  <a:lnTo>
                    <a:pt x="14"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8" name="Freeform 38"/>
            <p:cNvSpPr>
              <a:spLocks noEditPoints="1"/>
            </p:cNvSpPr>
            <p:nvPr/>
          </p:nvSpPr>
          <p:spPr bwMode="auto">
            <a:xfrm>
              <a:off x="6152" y="2642"/>
              <a:ext cx="126" cy="74"/>
            </a:xfrm>
            <a:custGeom>
              <a:avLst/>
              <a:gdLst>
                <a:gd name="T0" fmla="*/ 12 w 53"/>
                <a:gd name="T1" fmla="*/ 31 h 31"/>
                <a:gd name="T2" fmla="*/ 1 w 53"/>
                <a:gd name="T3" fmla="*/ 9 h 31"/>
                <a:gd name="T4" fmla="*/ 2 w 53"/>
                <a:gd name="T5" fmla="*/ 2 h 31"/>
                <a:gd name="T6" fmla="*/ 7 w 53"/>
                <a:gd name="T7" fmla="*/ 0 h 31"/>
                <a:gd name="T8" fmla="*/ 15 w 53"/>
                <a:gd name="T9" fmla="*/ 2 h 31"/>
                <a:gd name="T10" fmla="*/ 15 w 53"/>
                <a:gd name="T11" fmla="*/ 2 h 31"/>
                <a:gd name="T12" fmla="*/ 25 w 53"/>
                <a:gd name="T13" fmla="*/ 7 h 31"/>
                <a:gd name="T14" fmla="*/ 42 w 53"/>
                <a:gd name="T15" fmla="*/ 3 h 31"/>
                <a:gd name="T16" fmla="*/ 53 w 53"/>
                <a:gd name="T17" fmla="*/ 9 h 31"/>
                <a:gd name="T18" fmla="*/ 53 w 53"/>
                <a:gd name="T19" fmla="*/ 9 h 31"/>
                <a:gd name="T20" fmla="*/ 53 w 53"/>
                <a:gd name="T21" fmla="*/ 9 h 31"/>
                <a:gd name="T22" fmla="*/ 42 w 53"/>
                <a:gd name="T23" fmla="*/ 31 h 31"/>
                <a:gd name="T24" fmla="*/ 42 w 53"/>
                <a:gd name="T25" fmla="*/ 31 h 31"/>
                <a:gd name="T26" fmla="*/ 12 w 53"/>
                <a:gd name="T27" fmla="*/ 31 h 31"/>
                <a:gd name="T28" fmla="*/ 7 w 53"/>
                <a:gd name="T29" fmla="*/ 1 h 31"/>
                <a:gd name="T30" fmla="*/ 2 w 53"/>
                <a:gd name="T31" fmla="*/ 3 h 31"/>
                <a:gd name="T32" fmla="*/ 2 w 53"/>
                <a:gd name="T33" fmla="*/ 9 h 31"/>
                <a:gd name="T34" fmla="*/ 13 w 53"/>
                <a:gd name="T35" fmla="*/ 30 h 31"/>
                <a:gd name="T36" fmla="*/ 41 w 53"/>
                <a:gd name="T37" fmla="*/ 30 h 31"/>
                <a:gd name="T38" fmla="*/ 52 w 53"/>
                <a:gd name="T39" fmla="*/ 9 h 31"/>
                <a:gd name="T40" fmla="*/ 42 w 53"/>
                <a:gd name="T41" fmla="*/ 4 h 31"/>
                <a:gd name="T42" fmla="*/ 26 w 53"/>
                <a:gd name="T43" fmla="*/ 8 h 31"/>
                <a:gd name="T44" fmla="*/ 26 w 53"/>
                <a:gd name="T45" fmla="*/ 8 h 31"/>
                <a:gd name="T46" fmla="*/ 25 w 53"/>
                <a:gd name="T47" fmla="*/ 8 h 31"/>
                <a:gd name="T48" fmla="*/ 14 w 53"/>
                <a:gd name="T49" fmla="*/ 3 h 31"/>
                <a:gd name="T50" fmla="*/ 7 w 53"/>
                <a:gd name="T51"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 h="31">
                  <a:moveTo>
                    <a:pt x="12" y="31"/>
                  </a:moveTo>
                  <a:cubicBezTo>
                    <a:pt x="1" y="9"/>
                    <a:pt x="1" y="9"/>
                    <a:pt x="1" y="9"/>
                  </a:cubicBezTo>
                  <a:cubicBezTo>
                    <a:pt x="0" y="6"/>
                    <a:pt x="0" y="4"/>
                    <a:pt x="2" y="2"/>
                  </a:cubicBezTo>
                  <a:cubicBezTo>
                    <a:pt x="3" y="1"/>
                    <a:pt x="4" y="0"/>
                    <a:pt x="7" y="0"/>
                  </a:cubicBezTo>
                  <a:cubicBezTo>
                    <a:pt x="10" y="0"/>
                    <a:pt x="14" y="2"/>
                    <a:pt x="15" y="2"/>
                  </a:cubicBezTo>
                  <a:cubicBezTo>
                    <a:pt x="15" y="2"/>
                    <a:pt x="15" y="2"/>
                    <a:pt x="15" y="2"/>
                  </a:cubicBezTo>
                  <a:cubicBezTo>
                    <a:pt x="20" y="6"/>
                    <a:pt x="25" y="7"/>
                    <a:pt x="25" y="7"/>
                  </a:cubicBezTo>
                  <a:cubicBezTo>
                    <a:pt x="32" y="5"/>
                    <a:pt x="37" y="3"/>
                    <a:pt x="42" y="3"/>
                  </a:cubicBezTo>
                  <a:cubicBezTo>
                    <a:pt x="51" y="3"/>
                    <a:pt x="53" y="9"/>
                    <a:pt x="53" y="9"/>
                  </a:cubicBezTo>
                  <a:cubicBezTo>
                    <a:pt x="53" y="9"/>
                    <a:pt x="53" y="9"/>
                    <a:pt x="53" y="9"/>
                  </a:cubicBezTo>
                  <a:cubicBezTo>
                    <a:pt x="53" y="9"/>
                    <a:pt x="53" y="9"/>
                    <a:pt x="53" y="9"/>
                  </a:cubicBezTo>
                  <a:cubicBezTo>
                    <a:pt x="48" y="17"/>
                    <a:pt x="44" y="24"/>
                    <a:pt x="42" y="31"/>
                  </a:cubicBezTo>
                  <a:cubicBezTo>
                    <a:pt x="42" y="31"/>
                    <a:pt x="42" y="31"/>
                    <a:pt x="42" y="31"/>
                  </a:cubicBezTo>
                  <a:lnTo>
                    <a:pt x="12" y="31"/>
                  </a:lnTo>
                  <a:close/>
                  <a:moveTo>
                    <a:pt x="7" y="1"/>
                  </a:moveTo>
                  <a:cubicBezTo>
                    <a:pt x="5" y="1"/>
                    <a:pt x="3" y="2"/>
                    <a:pt x="2" y="3"/>
                  </a:cubicBezTo>
                  <a:cubicBezTo>
                    <a:pt x="1" y="4"/>
                    <a:pt x="1" y="6"/>
                    <a:pt x="2" y="9"/>
                  </a:cubicBezTo>
                  <a:cubicBezTo>
                    <a:pt x="13" y="30"/>
                    <a:pt x="13" y="30"/>
                    <a:pt x="13" y="30"/>
                  </a:cubicBezTo>
                  <a:cubicBezTo>
                    <a:pt x="41" y="30"/>
                    <a:pt x="41" y="30"/>
                    <a:pt x="41" y="30"/>
                  </a:cubicBezTo>
                  <a:cubicBezTo>
                    <a:pt x="43" y="23"/>
                    <a:pt x="47" y="16"/>
                    <a:pt x="52" y="9"/>
                  </a:cubicBezTo>
                  <a:cubicBezTo>
                    <a:pt x="51" y="8"/>
                    <a:pt x="49" y="4"/>
                    <a:pt x="42" y="4"/>
                  </a:cubicBezTo>
                  <a:cubicBezTo>
                    <a:pt x="37" y="4"/>
                    <a:pt x="32" y="6"/>
                    <a:pt x="26" y="8"/>
                  </a:cubicBezTo>
                  <a:cubicBezTo>
                    <a:pt x="26" y="8"/>
                    <a:pt x="26" y="8"/>
                    <a:pt x="26" y="8"/>
                  </a:cubicBezTo>
                  <a:cubicBezTo>
                    <a:pt x="25" y="8"/>
                    <a:pt x="25" y="8"/>
                    <a:pt x="25" y="8"/>
                  </a:cubicBezTo>
                  <a:cubicBezTo>
                    <a:pt x="25" y="8"/>
                    <a:pt x="20" y="7"/>
                    <a:pt x="14" y="3"/>
                  </a:cubicBezTo>
                  <a:cubicBezTo>
                    <a:pt x="14" y="3"/>
                    <a:pt x="10" y="1"/>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9" name="Freeform 39"/>
            <p:cNvSpPr>
              <a:spLocks/>
            </p:cNvSpPr>
            <p:nvPr/>
          </p:nvSpPr>
          <p:spPr bwMode="auto">
            <a:xfrm>
              <a:off x="6171" y="2721"/>
              <a:ext cx="86" cy="24"/>
            </a:xfrm>
            <a:custGeom>
              <a:avLst/>
              <a:gdLst>
                <a:gd name="T0" fmla="*/ 31 w 36"/>
                <a:gd name="T1" fmla="*/ 0 h 10"/>
                <a:gd name="T2" fmla="*/ 5 w 36"/>
                <a:gd name="T3" fmla="*/ 0 h 10"/>
                <a:gd name="T4" fmla="*/ 0 w 36"/>
                <a:gd name="T5" fmla="*/ 5 h 10"/>
                <a:gd name="T6" fmla="*/ 5 w 36"/>
                <a:gd name="T7" fmla="*/ 10 h 10"/>
                <a:gd name="T8" fmla="*/ 31 w 36"/>
                <a:gd name="T9" fmla="*/ 10 h 10"/>
                <a:gd name="T10" fmla="*/ 36 w 36"/>
                <a:gd name="T11" fmla="*/ 5 h 10"/>
                <a:gd name="T12" fmla="*/ 31 w 3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6" h="10">
                  <a:moveTo>
                    <a:pt x="31" y="0"/>
                  </a:moveTo>
                  <a:cubicBezTo>
                    <a:pt x="5" y="0"/>
                    <a:pt x="5" y="0"/>
                    <a:pt x="5" y="0"/>
                  </a:cubicBezTo>
                  <a:cubicBezTo>
                    <a:pt x="2" y="0"/>
                    <a:pt x="0" y="2"/>
                    <a:pt x="0" y="5"/>
                  </a:cubicBezTo>
                  <a:cubicBezTo>
                    <a:pt x="0" y="7"/>
                    <a:pt x="2" y="10"/>
                    <a:pt x="5" y="10"/>
                  </a:cubicBezTo>
                  <a:cubicBezTo>
                    <a:pt x="31" y="10"/>
                    <a:pt x="31" y="10"/>
                    <a:pt x="31" y="10"/>
                  </a:cubicBezTo>
                  <a:cubicBezTo>
                    <a:pt x="34" y="10"/>
                    <a:pt x="36" y="7"/>
                    <a:pt x="36" y="5"/>
                  </a:cubicBezTo>
                  <a:cubicBezTo>
                    <a:pt x="36" y="2"/>
                    <a:pt x="34" y="0"/>
                    <a:pt x="3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0" name="Freeform 40"/>
            <p:cNvSpPr>
              <a:spLocks noEditPoints="1"/>
            </p:cNvSpPr>
            <p:nvPr/>
          </p:nvSpPr>
          <p:spPr bwMode="auto">
            <a:xfrm>
              <a:off x="6171" y="2719"/>
              <a:ext cx="86" cy="26"/>
            </a:xfrm>
            <a:custGeom>
              <a:avLst/>
              <a:gdLst>
                <a:gd name="T0" fmla="*/ 5 w 36"/>
                <a:gd name="T1" fmla="*/ 11 h 11"/>
                <a:gd name="T2" fmla="*/ 0 w 36"/>
                <a:gd name="T3" fmla="*/ 6 h 11"/>
                <a:gd name="T4" fmla="*/ 1 w 36"/>
                <a:gd name="T5" fmla="*/ 2 h 11"/>
                <a:gd name="T6" fmla="*/ 5 w 36"/>
                <a:gd name="T7" fmla="*/ 0 h 11"/>
                <a:gd name="T8" fmla="*/ 31 w 36"/>
                <a:gd name="T9" fmla="*/ 0 h 11"/>
                <a:gd name="T10" fmla="*/ 36 w 36"/>
                <a:gd name="T11" fmla="*/ 6 h 11"/>
                <a:gd name="T12" fmla="*/ 31 w 36"/>
                <a:gd name="T13" fmla="*/ 11 h 11"/>
                <a:gd name="T14" fmla="*/ 5 w 36"/>
                <a:gd name="T15" fmla="*/ 11 h 11"/>
                <a:gd name="T16" fmla="*/ 31 w 36"/>
                <a:gd name="T17" fmla="*/ 1 h 11"/>
                <a:gd name="T18" fmla="*/ 5 w 36"/>
                <a:gd name="T19" fmla="*/ 1 h 11"/>
                <a:gd name="T20" fmla="*/ 2 w 36"/>
                <a:gd name="T21" fmla="*/ 3 h 11"/>
                <a:gd name="T22" fmla="*/ 1 w 36"/>
                <a:gd name="T23" fmla="*/ 6 h 11"/>
                <a:gd name="T24" fmla="*/ 5 w 36"/>
                <a:gd name="T25" fmla="*/ 10 h 11"/>
                <a:gd name="T26" fmla="*/ 5 w 36"/>
                <a:gd name="T27" fmla="*/ 11 h 11"/>
                <a:gd name="T28" fmla="*/ 5 w 36"/>
                <a:gd name="T29" fmla="*/ 10 h 11"/>
                <a:gd name="T30" fmla="*/ 31 w 36"/>
                <a:gd name="T31" fmla="*/ 10 h 11"/>
                <a:gd name="T32" fmla="*/ 35 w 36"/>
                <a:gd name="T33" fmla="*/ 6 h 11"/>
                <a:gd name="T34" fmla="*/ 31 w 36"/>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11">
                  <a:moveTo>
                    <a:pt x="5" y="11"/>
                  </a:moveTo>
                  <a:cubicBezTo>
                    <a:pt x="2" y="11"/>
                    <a:pt x="0" y="9"/>
                    <a:pt x="0" y="6"/>
                  </a:cubicBezTo>
                  <a:cubicBezTo>
                    <a:pt x="0" y="4"/>
                    <a:pt x="0" y="3"/>
                    <a:pt x="1" y="2"/>
                  </a:cubicBezTo>
                  <a:cubicBezTo>
                    <a:pt x="2" y="1"/>
                    <a:pt x="4" y="0"/>
                    <a:pt x="5" y="0"/>
                  </a:cubicBezTo>
                  <a:cubicBezTo>
                    <a:pt x="31" y="0"/>
                    <a:pt x="31" y="0"/>
                    <a:pt x="31" y="0"/>
                  </a:cubicBezTo>
                  <a:cubicBezTo>
                    <a:pt x="34" y="0"/>
                    <a:pt x="36" y="3"/>
                    <a:pt x="36" y="6"/>
                  </a:cubicBezTo>
                  <a:cubicBezTo>
                    <a:pt x="36" y="9"/>
                    <a:pt x="34" y="11"/>
                    <a:pt x="31" y="11"/>
                  </a:cubicBezTo>
                  <a:lnTo>
                    <a:pt x="5" y="11"/>
                  </a:lnTo>
                  <a:close/>
                  <a:moveTo>
                    <a:pt x="31" y="1"/>
                  </a:moveTo>
                  <a:cubicBezTo>
                    <a:pt x="5" y="1"/>
                    <a:pt x="5" y="1"/>
                    <a:pt x="5" y="1"/>
                  </a:cubicBezTo>
                  <a:cubicBezTo>
                    <a:pt x="4" y="1"/>
                    <a:pt x="3" y="2"/>
                    <a:pt x="2" y="3"/>
                  </a:cubicBezTo>
                  <a:cubicBezTo>
                    <a:pt x="1" y="3"/>
                    <a:pt x="1" y="5"/>
                    <a:pt x="1" y="6"/>
                  </a:cubicBezTo>
                  <a:cubicBezTo>
                    <a:pt x="1" y="8"/>
                    <a:pt x="3" y="10"/>
                    <a:pt x="5" y="10"/>
                  </a:cubicBezTo>
                  <a:cubicBezTo>
                    <a:pt x="5" y="11"/>
                    <a:pt x="5" y="11"/>
                    <a:pt x="5" y="11"/>
                  </a:cubicBezTo>
                  <a:cubicBezTo>
                    <a:pt x="5" y="10"/>
                    <a:pt x="5" y="10"/>
                    <a:pt x="5" y="10"/>
                  </a:cubicBezTo>
                  <a:cubicBezTo>
                    <a:pt x="31" y="10"/>
                    <a:pt x="31" y="10"/>
                    <a:pt x="31" y="10"/>
                  </a:cubicBezTo>
                  <a:cubicBezTo>
                    <a:pt x="33" y="10"/>
                    <a:pt x="35" y="8"/>
                    <a:pt x="35" y="6"/>
                  </a:cubicBezTo>
                  <a:cubicBezTo>
                    <a:pt x="35" y="3"/>
                    <a:pt x="33" y="1"/>
                    <a:pt x="3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1" name="Freeform 41"/>
            <p:cNvSpPr>
              <a:spLocks noEditPoints="1"/>
            </p:cNvSpPr>
            <p:nvPr/>
          </p:nvSpPr>
          <p:spPr bwMode="auto">
            <a:xfrm>
              <a:off x="6066" y="2752"/>
              <a:ext cx="300" cy="264"/>
            </a:xfrm>
            <a:custGeom>
              <a:avLst/>
              <a:gdLst>
                <a:gd name="T0" fmla="*/ 120 w 126"/>
                <a:gd name="T1" fmla="*/ 99 h 110"/>
                <a:gd name="T2" fmla="*/ 118 w 126"/>
                <a:gd name="T3" fmla="*/ 82 h 110"/>
                <a:gd name="T4" fmla="*/ 101 w 126"/>
                <a:gd name="T5" fmla="*/ 28 h 110"/>
                <a:gd name="T6" fmla="*/ 76 w 126"/>
                <a:gd name="T7" fmla="*/ 2 h 110"/>
                <a:gd name="T8" fmla="*/ 75 w 126"/>
                <a:gd name="T9" fmla="*/ 0 h 110"/>
                <a:gd name="T10" fmla="*/ 48 w 126"/>
                <a:gd name="T11" fmla="*/ 0 h 110"/>
                <a:gd name="T12" fmla="*/ 29 w 126"/>
                <a:gd name="T13" fmla="*/ 22 h 110"/>
                <a:gd name="T14" fmla="*/ 10 w 126"/>
                <a:gd name="T15" fmla="*/ 91 h 110"/>
                <a:gd name="T16" fmla="*/ 4 w 126"/>
                <a:gd name="T17" fmla="*/ 102 h 110"/>
                <a:gd name="T18" fmla="*/ 4 w 126"/>
                <a:gd name="T19" fmla="*/ 105 h 110"/>
                <a:gd name="T20" fmla="*/ 10 w 126"/>
                <a:gd name="T21" fmla="*/ 106 h 110"/>
                <a:gd name="T22" fmla="*/ 19 w 126"/>
                <a:gd name="T23" fmla="*/ 105 h 110"/>
                <a:gd name="T24" fmla="*/ 19 w 126"/>
                <a:gd name="T25" fmla="*/ 105 h 110"/>
                <a:gd name="T26" fmla="*/ 20 w 126"/>
                <a:gd name="T27" fmla="*/ 105 h 110"/>
                <a:gd name="T28" fmla="*/ 61 w 126"/>
                <a:gd name="T29" fmla="*/ 110 h 110"/>
                <a:gd name="T30" fmla="*/ 105 w 126"/>
                <a:gd name="T31" fmla="*/ 104 h 110"/>
                <a:gd name="T32" fmla="*/ 107 w 126"/>
                <a:gd name="T33" fmla="*/ 104 h 110"/>
                <a:gd name="T34" fmla="*/ 114 w 126"/>
                <a:gd name="T35" fmla="*/ 106 h 110"/>
                <a:gd name="T36" fmla="*/ 118 w 126"/>
                <a:gd name="T37" fmla="*/ 107 h 110"/>
                <a:gd name="T38" fmla="*/ 123 w 126"/>
                <a:gd name="T39" fmla="*/ 104 h 110"/>
                <a:gd name="T40" fmla="*/ 120 w 126"/>
                <a:gd name="T41" fmla="*/ 99 h 110"/>
                <a:gd name="T42" fmla="*/ 81 w 126"/>
                <a:gd name="T43" fmla="*/ 55 h 110"/>
                <a:gd name="T44" fmla="*/ 81 w 126"/>
                <a:gd name="T45" fmla="*/ 58 h 110"/>
                <a:gd name="T46" fmla="*/ 53 w 126"/>
                <a:gd name="T47" fmla="*/ 57 h 110"/>
                <a:gd name="T48" fmla="*/ 53 w 126"/>
                <a:gd name="T49" fmla="*/ 62 h 110"/>
                <a:gd name="T50" fmla="*/ 81 w 126"/>
                <a:gd name="T51" fmla="*/ 62 h 110"/>
                <a:gd name="T52" fmla="*/ 81 w 126"/>
                <a:gd name="T53" fmla="*/ 66 h 110"/>
                <a:gd name="T54" fmla="*/ 53 w 126"/>
                <a:gd name="T55" fmla="*/ 65 h 110"/>
                <a:gd name="T56" fmla="*/ 67 w 126"/>
                <a:gd name="T57" fmla="*/ 80 h 110"/>
                <a:gd name="T58" fmla="*/ 83 w 126"/>
                <a:gd name="T59" fmla="*/ 78 h 110"/>
                <a:gd name="T60" fmla="*/ 85 w 126"/>
                <a:gd name="T61" fmla="*/ 83 h 110"/>
                <a:gd name="T62" fmla="*/ 54 w 126"/>
                <a:gd name="T63" fmla="*/ 81 h 110"/>
                <a:gd name="T64" fmla="*/ 45 w 126"/>
                <a:gd name="T65" fmla="*/ 65 h 110"/>
                <a:gd name="T66" fmla="*/ 38 w 126"/>
                <a:gd name="T67" fmla="*/ 65 h 110"/>
                <a:gd name="T68" fmla="*/ 39 w 126"/>
                <a:gd name="T69" fmla="*/ 61 h 110"/>
                <a:gd name="T70" fmla="*/ 44 w 126"/>
                <a:gd name="T71" fmla="*/ 61 h 110"/>
                <a:gd name="T72" fmla="*/ 45 w 126"/>
                <a:gd name="T73" fmla="*/ 58 h 110"/>
                <a:gd name="T74" fmla="*/ 39 w 126"/>
                <a:gd name="T75" fmla="*/ 57 h 110"/>
                <a:gd name="T76" fmla="*/ 39 w 126"/>
                <a:gd name="T77" fmla="*/ 53 h 110"/>
                <a:gd name="T78" fmla="*/ 45 w 126"/>
                <a:gd name="T79" fmla="*/ 53 h 110"/>
                <a:gd name="T80" fmla="*/ 67 w 126"/>
                <a:gd name="T81" fmla="*/ 35 h 110"/>
                <a:gd name="T82" fmla="*/ 86 w 126"/>
                <a:gd name="T83" fmla="*/ 38 h 110"/>
                <a:gd name="T84" fmla="*/ 83 w 126"/>
                <a:gd name="T85" fmla="*/ 43 h 110"/>
                <a:gd name="T86" fmla="*/ 54 w 126"/>
                <a:gd name="T87" fmla="*/ 54 h 110"/>
                <a:gd name="T88" fmla="*/ 81 w 126"/>
                <a:gd name="T89"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10">
                  <a:moveTo>
                    <a:pt x="120" y="99"/>
                  </a:moveTo>
                  <a:cubicBezTo>
                    <a:pt x="120" y="99"/>
                    <a:pt x="114" y="94"/>
                    <a:pt x="118" y="82"/>
                  </a:cubicBezTo>
                  <a:cubicBezTo>
                    <a:pt x="118" y="82"/>
                    <a:pt x="126" y="48"/>
                    <a:pt x="101" y="28"/>
                  </a:cubicBezTo>
                  <a:cubicBezTo>
                    <a:pt x="99" y="26"/>
                    <a:pt x="76" y="7"/>
                    <a:pt x="76" y="2"/>
                  </a:cubicBezTo>
                  <a:cubicBezTo>
                    <a:pt x="76" y="1"/>
                    <a:pt x="75" y="1"/>
                    <a:pt x="75" y="0"/>
                  </a:cubicBezTo>
                  <a:cubicBezTo>
                    <a:pt x="48" y="0"/>
                    <a:pt x="48" y="0"/>
                    <a:pt x="48" y="0"/>
                  </a:cubicBezTo>
                  <a:cubicBezTo>
                    <a:pt x="45" y="6"/>
                    <a:pt x="38" y="13"/>
                    <a:pt x="29" y="22"/>
                  </a:cubicBezTo>
                  <a:cubicBezTo>
                    <a:pt x="29" y="22"/>
                    <a:pt x="0" y="49"/>
                    <a:pt x="10" y="91"/>
                  </a:cubicBezTo>
                  <a:cubicBezTo>
                    <a:pt x="10" y="92"/>
                    <a:pt x="10" y="94"/>
                    <a:pt x="4" y="102"/>
                  </a:cubicBezTo>
                  <a:cubicBezTo>
                    <a:pt x="4" y="102"/>
                    <a:pt x="3" y="104"/>
                    <a:pt x="4" y="105"/>
                  </a:cubicBezTo>
                  <a:cubicBezTo>
                    <a:pt x="5" y="106"/>
                    <a:pt x="7" y="107"/>
                    <a:pt x="10" y="106"/>
                  </a:cubicBezTo>
                  <a:cubicBezTo>
                    <a:pt x="10" y="106"/>
                    <a:pt x="14" y="105"/>
                    <a:pt x="19" y="105"/>
                  </a:cubicBezTo>
                  <a:cubicBezTo>
                    <a:pt x="19" y="105"/>
                    <a:pt x="19" y="105"/>
                    <a:pt x="19" y="105"/>
                  </a:cubicBezTo>
                  <a:cubicBezTo>
                    <a:pt x="20" y="105"/>
                    <a:pt x="20" y="105"/>
                    <a:pt x="20" y="105"/>
                  </a:cubicBezTo>
                  <a:cubicBezTo>
                    <a:pt x="20" y="105"/>
                    <a:pt x="36" y="110"/>
                    <a:pt x="61" y="110"/>
                  </a:cubicBezTo>
                  <a:cubicBezTo>
                    <a:pt x="76" y="110"/>
                    <a:pt x="91" y="108"/>
                    <a:pt x="105" y="104"/>
                  </a:cubicBezTo>
                  <a:cubicBezTo>
                    <a:pt x="105" y="104"/>
                    <a:pt x="106" y="104"/>
                    <a:pt x="107" y="104"/>
                  </a:cubicBezTo>
                  <a:cubicBezTo>
                    <a:pt x="109" y="104"/>
                    <a:pt x="112" y="105"/>
                    <a:pt x="114" y="106"/>
                  </a:cubicBezTo>
                  <a:cubicBezTo>
                    <a:pt x="114" y="106"/>
                    <a:pt x="116" y="107"/>
                    <a:pt x="118" y="107"/>
                  </a:cubicBezTo>
                  <a:cubicBezTo>
                    <a:pt x="119" y="107"/>
                    <a:pt x="121" y="106"/>
                    <a:pt x="123" y="104"/>
                  </a:cubicBezTo>
                  <a:cubicBezTo>
                    <a:pt x="123" y="104"/>
                    <a:pt x="125" y="102"/>
                    <a:pt x="120" y="99"/>
                  </a:cubicBezTo>
                  <a:close/>
                  <a:moveTo>
                    <a:pt x="81" y="55"/>
                  </a:moveTo>
                  <a:cubicBezTo>
                    <a:pt x="81" y="58"/>
                    <a:pt x="81" y="58"/>
                    <a:pt x="81" y="58"/>
                  </a:cubicBezTo>
                  <a:cubicBezTo>
                    <a:pt x="53" y="57"/>
                    <a:pt x="53" y="57"/>
                    <a:pt x="53" y="57"/>
                  </a:cubicBezTo>
                  <a:cubicBezTo>
                    <a:pt x="53" y="57"/>
                    <a:pt x="52" y="61"/>
                    <a:pt x="53" y="62"/>
                  </a:cubicBezTo>
                  <a:cubicBezTo>
                    <a:pt x="81" y="62"/>
                    <a:pt x="81" y="62"/>
                    <a:pt x="81" y="62"/>
                  </a:cubicBezTo>
                  <a:cubicBezTo>
                    <a:pt x="81" y="66"/>
                    <a:pt x="81" y="66"/>
                    <a:pt x="81" y="66"/>
                  </a:cubicBezTo>
                  <a:cubicBezTo>
                    <a:pt x="53" y="65"/>
                    <a:pt x="53" y="65"/>
                    <a:pt x="53" y="65"/>
                  </a:cubicBezTo>
                  <a:cubicBezTo>
                    <a:pt x="53" y="65"/>
                    <a:pt x="54" y="78"/>
                    <a:pt x="67" y="80"/>
                  </a:cubicBezTo>
                  <a:cubicBezTo>
                    <a:pt x="67" y="80"/>
                    <a:pt x="76" y="82"/>
                    <a:pt x="83" y="78"/>
                  </a:cubicBezTo>
                  <a:cubicBezTo>
                    <a:pt x="85" y="83"/>
                    <a:pt x="85" y="83"/>
                    <a:pt x="85" y="83"/>
                  </a:cubicBezTo>
                  <a:cubicBezTo>
                    <a:pt x="85" y="83"/>
                    <a:pt x="71" y="91"/>
                    <a:pt x="54" y="81"/>
                  </a:cubicBezTo>
                  <a:cubicBezTo>
                    <a:pt x="54" y="81"/>
                    <a:pt x="46" y="76"/>
                    <a:pt x="45" y="65"/>
                  </a:cubicBezTo>
                  <a:cubicBezTo>
                    <a:pt x="38" y="65"/>
                    <a:pt x="38" y="65"/>
                    <a:pt x="38" y="65"/>
                  </a:cubicBezTo>
                  <a:cubicBezTo>
                    <a:pt x="39" y="61"/>
                    <a:pt x="39" y="61"/>
                    <a:pt x="39" y="61"/>
                  </a:cubicBezTo>
                  <a:cubicBezTo>
                    <a:pt x="44" y="61"/>
                    <a:pt x="44" y="61"/>
                    <a:pt x="44" y="61"/>
                  </a:cubicBezTo>
                  <a:cubicBezTo>
                    <a:pt x="44" y="61"/>
                    <a:pt x="44" y="60"/>
                    <a:pt x="45" y="58"/>
                  </a:cubicBezTo>
                  <a:cubicBezTo>
                    <a:pt x="39" y="57"/>
                    <a:pt x="39" y="57"/>
                    <a:pt x="39" y="57"/>
                  </a:cubicBezTo>
                  <a:cubicBezTo>
                    <a:pt x="39" y="53"/>
                    <a:pt x="39" y="53"/>
                    <a:pt x="39" y="53"/>
                  </a:cubicBezTo>
                  <a:cubicBezTo>
                    <a:pt x="45" y="53"/>
                    <a:pt x="45" y="53"/>
                    <a:pt x="45" y="53"/>
                  </a:cubicBezTo>
                  <a:cubicBezTo>
                    <a:pt x="45" y="53"/>
                    <a:pt x="48" y="37"/>
                    <a:pt x="67" y="35"/>
                  </a:cubicBezTo>
                  <a:cubicBezTo>
                    <a:pt x="67" y="35"/>
                    <a:pt x="81" y="33"/>
                    <a:pt x="86" y="38"/>
                  </a:cubicBezTo>
                  <a:cubicBezTo>
                    <a:pt x="83" y="43"/>
                    <a:pt x="83" y="43"/>
                    <a:pt x="83" y="43"/>
                  </a:cubicBezTo>
                  <a:cubicBezTo>
                    <a:pt x="83" y="43"/>
                    <a:pt x="61" y="33"/>
                    <a:pt x="54" y="54"/>
                  </a:cubicBezTo>
                  <a:lnTo>
                    <a:pt x="81"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2" name="标题 1"/>
          <p:cNvSpPr>
            <a:spLocks noGrp="1"/>
          </p:cNvSpPr>
          <p:nvPr>
            <p:ph type="title"/>
          </p:nvPr>
        </p:nvSpPr>
        <p:spPr/>
        <p:txBody>
          <a:bodyPr/>
          <a:lstStyle/>
          <a:p>
            <a:r>
              <a:rPr lang="zh-CN" altLang="en-US" dirty="0">
                <a:ea typeface="微软雅黑" panose="020B0503020204020204" pitchFamily="34" charset="-122"/>
              </a:rPr>
              <a:t>四项聚合关系图表</a:t>
            </a:r>
          </a:p>
        </p:txBody>
      </p:sp>
      <p:sp>
        <p:nvSpPr>
          <p:cNvPr id="122" name="椭圆 145">
            <a:extLst>
              <a:ext uri="{FF2B5EF4-FFF2-40B4-BE49-F238E27FC236}">
                <a16:creationId xmlns:a16="http://schemas.microsoft.com/office/drawing/2014/main" id="{90729C7E-BCD2-44C7-A09D-29615126054A}"/>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23" name="矩形 122">
            <a:extLst>
              <a:ext uri="{FF2B5EF4-FFF2-40B4-BE49-F238E27FC236}">
                <a16:creationId xmlns:a16="http://schemas.microsoft.com/office/drawing/2014/main" id="{ECB40DB2-2E5B-4C85-B42A-8DA1166AE3C6}"/>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52</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3320504103"/>
      </p:ext>
    </p:extLst>
  </p:cSld>
  <p:clrMapOvr>
    <a:masterClrMapping/>
  </p:clrMapOvr>
  <p:transition spd="slow" advTm="3000">
    <p:rand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4190" y="861044"/>
            <a:ext cx="4137021" cy="584775"/>
          </a:xfrm>
          <a:prstGeom prst="rect">
            <a:avLst/>
          </a:prstGeom>
          <a:noFill/>
        </p:spPr>
        <p:txBody>
          <a:bodyPr wrap="square" rtlCol="0">
            <a:spAutoFit/>
          </a:bodyPr>
          <a:lstStyle/>
          <a:p>
            <a:pPr algn="ctr"/>
            <a:r>
              <a:rPr lang="en-US" altLang="zh-CN" sz="32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YOUR TITTLE HERE</a:t>
            </a:r>
            <a:endParaRPr lang="zh-CN" altLang="en-US" sz="32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endParaRPr>
          </a:p>
        </p:txBody>
      </p:sp>
      <p:grpSp>
        <p:nvGrpSpPr>
          <p:cNvPr id="3" name="组合 2"/>
          <p:cNvGrpSpPr/>
          <p:nvPr/>
        </p:nvGrpSpPr>
        <p:grpSpPr>
          <a:xfrm>
            <a:off x="1710190" y="5445125"/>
            <a:ext cx="8771621" cy="670773"/>
            <a:chOff x="1710190" y="5445125"/>
            <a:chExt cx="8771621" cy="670773"/>
          </a:xfrm>
        </p:grpSpPr>
        <p:cxnSp>
          <p:nvCxnSpPr>
            <p:cNvPr id="4" name="直接连接符 3"/>
            <p:cNvCxnSpPr/>
            <p:nvPr/>
          </p:nvCxnSpPr>
          <p:spPr>
            <a:xfrm>
              <a:off x="1710190" y="5445125"/>
              <a:ext cx="8771621"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874403" y="5531123"/>
              <a:ext cx="8443195" cy="584775"/>
            </a:xfrm>
            <a:prstGeom prst="rect">
              <a:avLst/>
            </a:prstGeom>
            <a:noFill/>
          </p:spPr>
          <p:txBody>
            <a:bodyPr wrap="square" rtlCol="0">
              <a:spAutoFit/>
            </a:bodyPr>
            <a:lstStyle/>
            <a:p>
              <a:pPr algn="just"/>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制作团队，有人人都能快速提升的</a:t>
              </a:r>
              <a:r>
                <a:rPr lang="en-US" altLang="zh-CN" sz="16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培训。清晰、美观、创意、有效、超值、保密，是他们为数百家客户带来意想不到的价值。</a:t>
              </a:r>
            </a:p>
          </p:txBody>
        </p:sp>
      </p:grpSp>
      <p:grpSp>
        <p:nvGrpSpPr>
          <p:cNvPr id="6" name="组合 5"/>
          <p:cNvGrpSpPr/>
          <p:nvPr/>
        </p:nvGrpSpPr>
        <p:grpSpPr>
          <a:xfrm>
            <a:off x="2692733" y="1702995"/>
            <a:ext cx="1053434" cy="939514"/>
            <a:chOff x="3337529" y="1161598"/>
            <a:chExt cx="2138277" cy="1907040"/>
          </a:xfrm>
        </p:grpSpPr>
        <p:sp>
          <p:nvSpPr>
            <p:cNvPr id="7" name="任意多边形 6"/>
            <p:cNvSpPr>
              <a:spLocks/>
            </p:cNvSpPr>
            <p:nvPr/>
          </p:nvSpPr>
          <p:spPr bwMode="auto">
            <a:xfrm rot="10800000">
              <a:off x="3342359" y="1161598"/>
              <a:ext cx="2123116" cy="1895135"/>
            </a:xfrm>
            <a:custGeom>
              <a:avLst/>
              <a:gdLst>
                <a:gd name="connsiteX0" fmla="*/ 1795626 w 2791387"/>
                <a:gd name="connsiteY0" fmla="*/ 2117139 h 2491648"/>
                <a:gd name="connsiteX1" fmla="*/ 1950063 w 2791387"/>
                <a:gd name="connsiteY1" fmla="*/ 2028434 h 2491648"/>
                <a:gd name="connsiteX2" fmla="*/ 2350454 w 2791387"/>
                <a:gd name="connsiteY2" fmla="*/ 1334530 h 2491648"/>
                <a:gd name="connsiteX3" fmla="*/ 2350454 w 2791387"/>
                <a:gd name="connsiteY3" fmla="*/ 1157119 h 2491648"/>
                <a:gd name="connsiteX4" fmla="*/ 1950063 w 2791387"/>
                <a:gd name="connsiteY4" fmla="*/ 463215 h 2491648"/>
                <a:gd name="connsiteX5" fmla="*/ 1795626 w 2791387"/>
                <a:gd name="connsiteY5" fmla="*/ 374509 h 2491648"/>
                <a:gd name="connsiteX6" fmla="*/ 994844 w 2791387"/>
                <a:gd name="connsiteY6" fmla="*/ 374509 h 2491648"/>
                <a:gd name="connsiteX7" fmla="*/ 840408 w 2791387"/>
                <a:gd name="connsiteY7" fmla="*/ 463215 h 2491648"/>
                <a:gd name="connsiteX8" fmla="*/ 440017 w 2791387"/>
                <a:gd name="connsiteY8" fmla="*/ 1157119 h 2491648"/>
                <a:gd name="connsiteX9" fmla="*/ 440017 w 2791387"/>
                <a:gd name="connsiteY9" fmla="*/ 1334530 h 2491648"/>
                <a:gd name="connsiteX10" fmla="*/ 840408 w 2791387"/>
                <a:gd name="connsiteY10" fmla="*/ 2028434 h 2491648"/>
                <a:gd name="connsiteX11" fmla="*/ 994844 w 2791387"/>
                <a:gd name="connsiteY11" fmla="*/ 2117139 h 2491648"/>
                <a:gd name="connsiteX12" fmla="*/ 1967414 w 2791387"/>
                <a:gd name="connsiteY12" fmla="*/ 2491648 h 2491648"/>
                <a:gd name="connsiteX13" fmla="*/ 822440 w 2791387"/>
                <a:gd name="connsiteY13" fmla="*/ 2491648 h 2491648"/>
                <a:gd name="connsiteX14" fmla="*/ 601623 w 2791387"/>
                <a:gd name="connsiteY14" fmla="*/ 2364815 h 2491648"/>
                <a:gd name="connsiteX15" fmla="*/ 29136 w 2791387"/>
                <a:gd name="connsiteY15" fmla="*/ 1372657 h 2491648"/>
                <a:gd name="connsiteX16" fmla="*/ 29136 w 2791387"/>
                <a:gd name="connsiteY16" fmla="*/ 1118992 h 2491648"/>
                <a:gd name="connsiteX17" fmla="*/ 601623 w 2791387"/>
                <a:gd name="connsiteY17" fmla="*/ 126833 h 2491648"/>
                <a:gd name="connsiteX18" fmla="*/ 822440 w 2791387"/>
                <a:gd name="connsiteY18" fmla="*/ 0 h 2491648"/>
                <a:gd name="connsiteX19" fmla="*/ 1967414 w 2791387"/>
                <a:gd name="connsiteY19" fmla="*/ 0 h 2491648"/>
                <a:gd name="connsiteX20" fmla="*/ 2188231 w 2791387"/>
                <a:gd name="connsiteY20" fmla="*/ 126833 h 2491648"/>
                <a:gd name="connsiteX21" fmla="*/ 2760718 w 2791387"/>
                <a:gd name="connsiteY21" fmla="*/ 1118992 h 2491648"/>
                <a:gd name="connsiteX22" fmla="*/ 2760718 w 2791387"/>
                <a:gd name="connsiteY22" fmla="*/ 1372657 h 2491648"/>
                <a:gd name="connsiteX23" fmla="*/ 2188231 w 2791387"/>
                <a:gd name="connsiteY23" fmla="*/ 2364815 h 2491648"/>
                <a:gd name="connsiteX24" fmla="*/ 1967414 w 2791387"/>
                <a:gd name="connsiteY24" fmla="*/ 2491648 h 249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91387" h="2491648">
                  <a:moveTo>
                    <a:pt x="1795626" y="2117139"/>
                  </a:moveTo>
                  <a:cubicBezTo>
                    <a:pt x="1852825" y="2117139"/>
                    <a:pt x="1921463" y="2077079"/>
                    <a:pt x="1950063" y="2028434"/>
                  </a:cubicBezTo>
                  <a:cubicBezTo>
                    <a:pt x="1950063" y="2028434"/>
                    <a:pt x="1950063" y="2028434"/>
                    <a:pt x="2350454" y="1334530"/>
                  </a:cubicBezTo>
                  <a:cubicBezTo>
                    <a:pt x="2379053" y="1285885"/>
                    <a:pt x="2379053" y="1205764"/>
                    <a:pt x="2350454" y="1157119"/>
                  </a:cubicBezTo>
                  <a:cubicBezTo>
                    <a:pt x="2350454" y="1157119"/>
                    <a:pt x="2350454" y="1157119"/>
                    <a:pt x="1950063" y="463215"/>
                  </a:cubicBezTo>
                  <a:cubicBezTo>
                    <a:pt x="1921463" y="414570"/>
                    <a:pt x="1852825" y="374509"/>
                    <a:pt x="1795626" y="374509"/>
                  </a:cubicBezTo>
                  <a:cubicBezTo>
                    <a:pt x="1795626" y="374509"/>
                    <a:pt x="1795626" y="374509"/>
                    <a:pt x="994844" y="374509"/>
                  </a:cubicBezTo>
                  <a:cubicBezTo>
                    <a:pt x="939075" y="374509"/>
                    <a:pt x="869007" y="414570"/>
                    <a:pt x="840408" y="463215"/>
                  </a:cubicBezTo>
                  <a:cubicBezTo>
                    <a:pt x="840408" y="463215"/>
                    <a:pt x="840408" y="463215"/>
                    <a:pt x="440017" y="1157119"/>
                  </a:cubicBezTo>
                  <a:cubicBezTo>
                    <a:pt x="412847" y="1205764"/>
                    <a:pt x="412847" y="1285885"/>
                    <a:pt x="440017" y="1334530"/>
                  </a:cubicBezTo>
                  <a:cubicBezTo>
                    <a:pt x="440017" y="1334530"/>
                    <a:pt x="440017" y="1334530"/>
                    <a:pt x="840408" y="2028434"/>
                  </a:cubicBezTo>
                  <a:cubicBezTo>
                    <a:pt x="869007" y="2077079"/>
                    <a:pt x="939075" y="2117139"/>
                    <a:pt x="994844" y="2117139"/>
                  </a:cubicBezTo>
                  <a:close/>
                  <a:moveTo>
                    <a:pt x="1967414" y="2491648"/>
                  </a:moveTo>
                  <a:lnTo>
                    <a:pt x="822440" y="2491648"/>
                  </a:lnTo>
                  <a:cubicBezTo>
                    <a:pt x="742700" y="2491648"/>
                    <a:pt x="642515" y="2434369"/>
                    <a:pt x="601623" y="2364815"/>
                  </a:cubicBezTo>
                  <a:cubicBezTo>
                    <a:pt x="29136" y="1372657"/>
                    <a:pt x="29136" y="1372657"/>
                    <a:pt x="29136" y="1372657"/>
                  </a:cubicBezTo>
                  <a:cubicBezTo>
                    <a:pt x="-9712" y="1303103"/>
                    <a:pt x="-9712" y="1188545"/>
                    <a:pt x="29136" y="1118992"/>
                  </a:cubicBezTo>
                  <a:cubicBezTo>
                    <a:pt x="601623" y="126833"/>
                    <a:pt x="601623" y="126833"/>
                    <a:pt x="601623" y="126833"/>
                  </a:cubicBezTo>
                  <a:cubicBezTo>
                    <a:pt x="642515" y="57280"/>
                    <a:pt x="742700" y="0"/>
                    <a:pt x="822440" y="0"/>
                  </a:cubicBezTo>
                  <a:cubicBezTo>
                    <a:pt x="1967414" y="0"/>
                    <a:pt x="1967414" y="0"/>
                    <a:pt x="1967414" y="0"/>
                  </a:cubicBezTo>
                  <a:cubicBezTo>
                    <a:pt x="2049198" y="0"/>
                    <a:pt x="2147339" y="57280"/>
                    <a:pt x="2188231" y="126833"/>
                  </a:cubicBezTo>
                  <a:cubicBezTo>
                    <a:pt x="2760718" y="1118992"/>
                    <a:pt x="2760718" y="1118992"/>
                    <a:pt x="2760718" y="1118992"/>
                  </a:cubicBezTo>
                  <a:cubicBezTo>
                    <a:pt x="2801610" y="1188545"/>
                    <a:pt x="2801610" y="1303103"/>
                    <a:pt x="2760718" y="1372657"/>
                  </a:cubicBezTo>
                  <a:cubicBezTo>
                    <a:pt x="2188231" y="2364815"/>
                    <a:pt x="2188231" y="2364815"/>
                    <a:pt x="2188231" y="2364815"/>
                  </a:cubicBezTo>
                  <a:cubicBezTo>
                    <a:pt x="2147339" y="2434369"/>
                    <a:pt x="2049198" y="2491648"/>
                    <a:pt x="1967414" y="2491648"/>
                  </a:cubicBezTo>
                  <a:close/>
                </a:path>
              </a:pathLst>
            </a:custGeom>
            <a:solidFill>
              <a:srgbClr val="FFB850"/>
            </a:solidFill>
            <a:ln w="19050">
              <a:noFill/>
            </a:ln>
            <a:effectLst>
              <a:innerShdw blurRad="63500" dist="63500" dir="27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a typeface="微软雅黑" panose="020B0503020204020204" pitchFamily="34" charset="-122"/>
              </a:endParaRPr>
            </a:p>
          </p:txBody>
        </p:sp>
        <p:sp>
          <p:nvSpPr>
            <p:cNvPr id="8" name="Freeform 5"/>
            <p:cNvSpPr>
              <a:spLocks/>
            </p:cNvSpPr>
            <p:nvPr/>
          </p:nvSpPr>
          <p:spPr bwMode="auto">
            <a:xfrm rot="10800000">
              <a:off x="3337529" y="1173504"/>
              <a:ext cx="2138277" cy="189513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0"/>
              </a:schemeClr>
            </a:solidFill>
            <a:ln w="38100">
              <a:gradFill flip="none" rotWithShape="1">
                <a:gsLst>
                  <a:gs pos="0">
                    <a:schemeClr val="bg1"/>
                  </a:gs>
                  <a:gs pos="100000">
                    <a:srgbClr val="B4B4B4"/>
                  </a:gs>
                </a:gsLst>
                <a:lin ang="2700000" scaled="1"/>
                <a:tileRect/>
              </a:grad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 name="Freeform 5"/>
            <p:cNvSpPr>
              <a:spLocks/>
            </p:cNvSpPr>
            <p:nvPr/>
          </p:nvSpPr>
          <p:spPr bwMode="auto">
            <a:xfrm rot="10800000">
              <a:off x="3656172" y="1456205"/>
              <a:ext cx="1495486" cy="132543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0"/>
              </a:schemeClr>
            </a:solidFill>
            <a:ln w="38100">
              <a:gradFill flip="none" rotWithShape="1">
                <a:gsLst>
                  <a:gs pos="100000">
                    <a:schemeClr val="bg1"/>
                  </a:gs>
                  <a:gs pos="0">
                    <a:schemeClr val="bg1">
                      <a:lumMod val="75000"/>
                    </a:schemeClr>
                  </a:gs>
                </a:gsLst>
                <a:lin ang="2700000" scaled="1"/>
                <a:tileRect/>
              </a:grad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0" name="组合 9"/>
          <p:cNvGrpSpPr/>
          <p:nvPr/>
        </p:nvGrpSpPr>
        <p:grpSpPr>
          <a:xfrm>
            <a:off x="5569283" y="1702995"/>
            <a:ext cx="1053434" cy="939514"/>
            <a:chOff x="3337530" y="1161598"/>
            <a:chExt cx="2138278" cy="1907040"/>
          </a:xfrm>
        </p:grpSpPr>
        <p:sp>
          <p:nvSpPr>
            <p:cNvPr id="11" name="任意多边形 10"/>
            <p:cNvSpPr>
              <a:spLocks/>
            </p:cNvSpPr>
            <p:nvPr/>
          </p:nvSpPr>
          <p:spPr bwMode="auto">
            <a:xfrm rot="10800000">
              <a:off x="3342359" y="1161598"/>
              <a:ext cx="2123116" cy="1895135"/>
            </a:xfrm>
            <a:custGeom>
              <a:avLst/>
              <a:gdLst>
                <a:gd name="connsiteX0" fmla="*/ 1795626 w 2791387"/>
                <a:gd name="connsiteY0" fmla="*/ 2117139 h 2491648"/>
                <a:gd name="connsiteX1" fmla="*/ 1950063 w 2791387"/>
                <a:gd name="connsiteY1" fmla="*/ 2028434 h 2491648"/>
                <a:gd name="connsiteX2" fmla="*/ 2350454 w 2791387"/>
                <a:gd name="connsiteY2" fmla="*/ 1334530 h 2491648"/>
                <a:gd name="connsiteX3" fmla="*/ 2350454 w 2791387"/>
                <a:gd name="connsiteY3" fmla="*/ 1157119 h 2491648"/>
                <a:gd name="connsiteX4" fmla="*/ 1950063 w 2791387"/>
                <a:gd name="connsiteY4" fmla="*/ 463215 h 2491648"/>
                <a:gd name="connsiteX5" fmla="*/ 1795626 w 2791387"/>
                <a:gd name="connsiteY5" fmla="*/ 374509 h 2491648"/>
                <a:gd name="connsiteX6" fmla="*/ 994844 w 2791387"/>
                <a:gd name="connsiteY6" fmla="*/ 374509 h 2491648"/>
                <a:gd name="connsiteX7" fmla="*/ 840408 w 2791387"/>
                <a:gd name="connsiteY7" fmla="*/ 463215 h 2491648"/>
                <a:gd name="connsiteX8" fmla="*/ 440017 w 2791387"/>
                <a:gd name="connsiteY8" fmla="*/ 1157119 h 2491648"/>
                <a:gd name="connsiteX9" fmla="*/ 440017 w 2791387"/>
                <a:gd name="connsiteY9" fmla="*/ 1334530 h 2491648"/>
                <a:gd name="connsiteX10" fmla="*/ 840408 w 2791387"/>
                <a:gd name="connsiteY10" fmla="*/ 2028434 h 2491648"/>
                <a:gd name="connsiteX11" fmla="*/ 994844 w 2791387"/>
                <a:gd name="connsiteY11" fmla="*/ 2117139 h 2491648"/>
                <a:gd name="connsiteX12" fmla="*/ 1967414 w 2791387"/>
                <a:gd name="connsiteY12" fmla="*/ 2491648 h 2491648"/>
                <a:gd name="connsiteX13" fmla="*/ 822440 w 2791387"/>
                <a:gd name="connsiteY13" fmla="*/ 2491648 h 2491648"/>
                <a:gd name="connsiteX14" fmla="*/ 601623 w 2791387"/>
                <a:gd name="connsiteY14" fmla="*/ 2364815 h 2491648"/>
                <a:gd name="connsiteX15" fmla="*/ 29136 w 2791387"/>
                <a:gd name="connsiteY15" fmla="*/ 1372657 h 2491648"/>
                <a:gd name="connsiteX16" fmla="*/ 29136 w 2791387"/>
                <a:gd name="connsiteY16" fmla="*/ 1118992 h 2491648"/>
                <a:gd name="connsiteX17" fmla="*/ 601623 w 2791387"/>
                <a:gd name="connsiteY17" fmla="*/ 126833 h 2491648"/>
                <a:gd name="connsiteX18" fmla="*/ 822440 w 2791387"/>
                <a:gd name="connsiteY18" fmla="*/ 0 h 2491648"/>
                <a:gd name="connsiteX19" fmla="*/ 1967414 w 2791387"/>
                <a:gd name="connsiteY19" fmla="*/ 0 h 2491648"/>
                <a:gd name="connsiteX20" fmla="*/ 2188231 w 2791387"/>
                <a:gd name="connsiteY20" fmla="*/ 126833 h 2491648"/>
                <a:gd name="connsiteX21" fmla="*/ 2760718 w 2791387"/>
                <a:gd name="connsiteY21" fmla="*/ 1118992 h 2491648"/>
                <a:gd name="connsiteX22" fmla="*/ 2760718 w 2791387"/>
                <a:gd name="connsiteY22" fmla="*/ 1372657 h 2491648"/>
                <a:gd name="connsiteX23" fmla="*/ 2188231 w 2791387"/>
                <a:gd name="connsiteY23" fmla="*/ 2364815 h 2491648"/>
                <a:gd name="connsiteX24" fmla="*/ 1967414 w 2791387"/>
                <a:gd name="connsiteY24" fmla="*/ 2491648 h 249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91387" h="2491648">
                  <a:moveTo>
                    <a:pt x="1795626" y="2117139"/>
                  </a:moveTo>
                  <a:cubicBezTo>
                    <a:pt x="1852825" y="2117139"/>
                    <a:pt x="1921463" y="2077079"/>
                    <a:pt x="1950063" y="2028434"/>
                  </a:cubicBezTo>
                  <a:cubicBezTo>
                    <a:pt x="1950063" y="2028434"/>
                    <a:pt x="1950063" y="2028434"/>
                    <a:pt x="2350454" y="1334530"/>
                  </a:cubicBezTo>
                  <a:cubicBezTo>
                    <a:pt x="2379053" y="1285885"/>
                    <a:pt x="2379053" y="1205764"/>
                    <a:pt x="2350454" y="1157119"/>
                  </a:cubicBezTo>
                  <a:cubicBezTo>
                    <a:pt x="2350454" y="1157119"/>
                    <a:pt x="2350454" y="1157119"/>
                    <a:pt x="1950063" y="463215"/>
                  </a:cubicBezTo>
                  <a:cubicBezTo>
                    <a:pt x="1921463" y="414570"/>
                    <a:pt x="1852825" y="374509"/>
                    <a:pt x="1795626" y="374509"/>
                  </a:cubicBezTo>
                  <a:cubicBezTo>
                    <a:pt x="1795626" y="374509"/>
                    <a:pt x="1795626" y="374509"/>
                    <a:pt x="994844" y="374509"/>
                  </a:cubicBezTo>
                  <a:cubicBezTo>
                    <a:pt x="939075" y="374509"/>
                    <a:pt x="869007" y="414570"/>
                    <a:pt x="840408" y="463215"/>
                  </a:cubicBezTo>
                  <a:cubicBezTo>
                    <a:pt x="840408" y="463215"/>
                    <a:pt x="840408" y="463215"/>
                    <a:pt x="440017" y="1157119"/>
                  </a:cubicBezTo>
                  <a:cubicBezTo>
                    <a:pt x="412847" y="1205764"/>
                    <a:pt x="412847" y="1285885"/>
                    <a:pt x="440017" y="1334530"/>
                  </a:cubicBezTo>
                  <a:cubicBezTo>
                    <a:pt x="440017" y="1334530"/>
                    <a:pt x="440017" y="1334530"/>
                    <a:pt x="840408" y="2028434"/>
                  </a:cubicBezTo>
                  <a:cubicBezTo>
                    <a:pt x="869007" y="2077079"/>
                    <a:pt x="939075" y="2117139"/>
                    <a:pt x="994844" y="2117139"/>
                  </a:cubicBezTo>
                  <a:close/>
                  <a:moveTo>
                    <a:pt x="1967414" y="2491648"/>
                  </a:moveTo>
                  <a:lnTo>
                    <a:pt x="822440" y="2491648"/>
                  </a:lnTo>
                  <a:cubicBezTo>
                    <a:pt x="742700" y="2491648"/>
                    <a:pt x="642515" y="2434369"/>
                    <a:pt x="601623" y="2364815"/>
                  </a:cubicBezTo>
                  <a:cubicBezTo>
                    <a:pt x="29136" y="1372657"/>
                    <a:pt x="29136" y="1372657"/>
                    <a:pt x="29136" y="1372657"/>
                  </a:cubicBezTo>
                  <a:cubicBezTo>
                    <a:pt x="-9712" y="1303103"/>
                    <a:pt x="-9712" y="1188545"/>
                    <a:pt x="29136" y="1118992"/>
                  </a:cubicBezTo>
                  <a:cubicBezTo>
                    <a:pt x="601623" y="126833"/>
                    <a:pt x="601623" y="126833"/>
                    <a:pt x="601623" y="126833"/>
                  </a:cubicBezTo>
                  <a:cubicBezTo>
                    <a:pt x="642515" y="57280"/>
                    <a:pt x="742700" y="0"/>
                    <a:pt x="822440" y="0"/>
                  </a:cubicBezTo>
                  <a:cubicBezTo>
                    <a:pt x="1967414" y="0"/>
                    <a:pt x="1967414" y="0"/>
                    <a:pt x="1967414" y="0"/>
                  </a:cubicBezTo>
                  <a:cubicBezTo>
                    <a:pt x="2049198" y="0"/>
                    <a:pt x="2147339" y="57280"/>
                    <a:pt x="2188231" y="126833"/>
                  </a:cubicBezTo>
                  <a:cubicBezTo>
                    <a:pt x="2760718" y="1118992"/>
                    <a:pt x="2760718" y="1118992"/>
                    <a:pt x="2760718" y="1118992"/>
                  </a:cubicBezTo>
                  <a:cubicBezTo>
                    <a:pt x="2801610" y="1188545"/>
                    <a:pt x="2801610" y="1303103"/>
                    <a:pt x="2760718" y="1372657"/>
                  </a:cubicBezTo>
                  <a:cubicBezTo>
                    <a:pt x="2188231" y="2364815"/>
                    <a:pt x="2188231" y="2364815"/>
                    <a:pt x="2188231" y="2364815"/>
                  </a:cubicBezTo>
                  <a:cubicBezTo>
                    <a:pt x="2147339" y="2434369"/>
                    <a:pt x="2049198" y="2491648"/>
                    <a:pt x="1967414" y="2491648"/>
                  </a:cubicBezTo>
                  <a:close/>
                </a:path>
              </a:pathLst>
            </a:custGeom>
            <a:solidFill>
              <a:srgbClr val="01ACBE"/>
            </a:solidFill>
            <a:ln w="19050">
              <a:noFill/>
            </a:ln>
            <a:effectLst>
              <a:innerShdw blurRad="63500" dist="63500" dir="27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a typeface="微软雅黑" panose="020B0503020204020204" pitchFamily="34" charset="-122"/>
              </a:endParaRPr>
            </a:p>
          </p:txBody>
        </p:sp>
        <p:sp>
          <p:nvSpPr>
            <p:cNvPr id="12" name="Freeform 5"/>
            <p:cNvSpPr>
              <a:spLocks/>
            </p:cNvSpPr>
            <p:nvPr/>
          </p:nvSpPr>
          <p:spPr bwMode="auto">
            <a:xfrm rot="10800000">
              <a:off x="3337530" y="1173505"/>
              <a:ext cx="2138278" cy="1895133"/>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0"/>
              </a:schemeClr>
            </a:solidFill>
            <a:ln w="38100">
              <a:gradFill flip="none" rotWithShape="1">
                <a:gsLst>
                  <a:gs pos="0">
                    <a:schemeClr val="bg1"/>
                  </a:gs>
                  <a:gs pos="100000">
                    <a:srgbClr val="B4B4B4"/>
                  </a:gs>
                </a:gsLst>
                <a:lin ang="2700000" scaled="1"/>
                <a:tileRect/>
              </a:grad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3" name="Freeform 5"/>
            <p:cNvSpPr>
              <a:spLocks/>
            </p:cNvSpPr>
            <p:nvPr/>
          </p:nvSpPr>
          <p:spPr bwMode="auto">
            <a:xfrm rot="10800000">
              <a:off x="3656172" y="1456205"/>
              <a:ext cx="1495486" cy="132543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0"/>
              </a:schemeClr>
            </a:solidFill>
            <a:ln w="38100">
              <a:gradFill flip="none" rotWithShape="1">
                <a:gsLst>
                  <a:gs pos="100000">
                    <a:schemeClr val="bg1"/>
                  </a:gs>
                  <a:gs pos="0">
                    <a:schemeClr val="bg1">
                      <a:lumMod val="75000"/>
                    </a:schemeClr>
                  </a:gs>
                </a:gsLst>
                <a:lin ang="2700000" scaled="1"/>
                <a:tileRect/>
              </a:grad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4" name="组合 13"/>
          <p:cNvGrpSpPr/>
          <p:nvPr/>
        </p:nvGrpSpPr>
        <p:grpSpPr>
          <a:xfrm>
            <a:off x="8445833" y="1702995"/>
            <a:ext cx="1053434" cy="939514"/>
            <a:chOff x="3337529" y="1161598"/>
            <a:chExt cx="2138277" cy="1907040"/>
          </a:xfrm>
        </p:grpSpPr>
        <p:sp>
          <p:nvSpPr>
            <p:cNvPr id="15" name="任意多边形 14"/>
            <p:cNvSpPr>
              <a:spLocks/>
            </p:cNvSpPr>
            <p:nvPr/>
          </p:nvSpPr>
          <p:spPr bwMode="auto">
            <a:xfrm rot="10800000">
              <a:off x="3342359" y="1161598"/>
              <a:ext cx="2123116" cy="1895135"/>
            </a:xfrm>
            <a:custGeom>
              <a:avLst/>
              <a:gdLst>
                <a:gd name="connsiteX0" fmla="*/ 1795626 w 2791387"/>
                <a:gd name="connsiteY0" fmla="*/ 2117139 h 2491648"/>
                <a:gd name="connsiteX1" fmla="*/ 1950063 w 2791387"/>
                <a:gd name="connsiteY1" fmla="*/ 2028434 h 2491648"/>
                <a:gd name="connsiteX2" fmla="*/ 2350454 w 2791387"/>
                <a:gd name="connsiteY2" fmla="*/ 1334530 h 2491648"/>
                <a:gd name="connsiteX3" fmla="*/ 2350454 w 2791387"/>
                <a:gd name="connsiteY3" fmla="*/ 1157119 h 2491648"/>
                <a:gd name="connsiteX4" fmla="*/ 1950063 w 2791387"/>
                <a:gd name="connsiteY4" fmla="*/ 463215 h 2491648"/>
                <a:gd name="connsiteX5" fmla="*/ 1795626 w 2791387"/>
                <a:gd name="connsiteY5" fmla="*/ 374509 h 2491648"/>
                <a:gd name="connsiteX6" fmla="*/ 994844 w 2791387"/>
                <a:gd name="connsiteY6" fmla="*/ 374509 h 2491648"/>
                <a:gd name="connsiteX7" fmla="*/ 840408 w 2791387"/>
                <a:gd name="connsiteY7" fmla="*/ 463215 h 2491648"/>
                <a:gd name="connsiteX8" fmla="*/ 440017 w 2791387"/>
                <a:gd name="connsiteY8" fmla="*/ 1157119 h 2491648"/>
                <a:gd name="connsiteX9" fmla="*/ 440017 w 2791387"/>
                <a:gd name="connsiteY9" fmla="*/ 1334530 h 2491648"/>
                <a:gd name="connsiteX10" fmla="*/ 840408 w 2791387"/>
                <a:gd name="connsiteY10" fmla="*/ 2028434 h 2491648"/>
                <a:gd name="connsiteX11" fmla="*/ 994844 w 2791387"/>
                <a:gd name="connsiteY11" fmla="*/ 2117139 h 2491648"/>
                <a:gd name="connsiteX12" fmla="*/ 1967414 w 2791387"/>
                <a:gd name="connsiteY12" fmla="*/ 2491648 h 2491648"/>
                <a:gd name="connsiteX13" fmla="*/ 822440 w 2791387"/>
                <a:gd name="connsiteY13" fmla="*/ 2491648 h 2491648"/>
                <a:gd name="connsiteX14" fmla="*/ 601623 w 2791387"/>
                <a:gd name="connsiteY14" fmla="*/ 2364815 h 2491648"/>
                <a:gd name="connsiteX15" fmla="*/ 29136 w 2791387"/>
                <a:gd name="connsiteY15" fmla="*/ 1372657 h 2491648"/>
                <a:gd name="connsiteX16" fmla="*/ 29136 w 2791387"/>
                <a:gd name="connsiteY16" fmla="*/ 1118992 h 2491648"/>
                <a:gd name="connsiteX17" fmla="*/ 601623 w 2791387"/>
                <a:gd name="connsiteY17" fmla="*/ 126833 h 2491648"/>
                <a:gd name="connsiteX18" fmla="*/ 822440 w 2791387"/>
                <a:gd name="connsiteY18" fmla="*/ 0 h 2491648"/>
                <a:gd name="connsiteX19" fmla="*/ 1967414 w 2791387"/>
                <a:gd name="connsiteY19" fmla="*/ 0 h 2491648"/>
                <a:gd name="connsiteX20" fmla="*/ 2188231 w 2791387"/>
                <a:gd name="connsiteY20" fmla="*/ 126833 h 2491648"/>
                <a:gd name="connsiteX21" fmla="*/ 2760718 w 2791387"/>
                <a:gd name="connsiteY21" fmla="*/ 1118992 h 2491648"/>
                <a:gd name="connsiteX22" fmla="*/ 2760718 w 2791387"/>
                <a:gd name="connsiteY22" fmla="*/ 1372657 h 2491648"/>
                <a:gd name="connsiteX23" fmla="*/ 2188231 w 2791387"/>
                <a:gd name="connsiteY23" fmla="*/ 2364815 h 2491648"/>
                <a:gd name="connsiteX24" fmla="*/ 1967414 w 2791387"/>
                <a:gd name="connsiteY24" fmla="*/ 2491648 h 249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91387" h="2491648">
                  <a:moveTo>
                    <a:pt x="1795626" y="2117139"/>
                  </a:moveTo>
                  <a:cubicBezTo>
                    <a:pt x="1852825" y="2117139"/>
                    <a:pt x="1921463" y="2077079"/>
                    <a:pt x="1950063" y="2028434"/>
                  </a:cubicBezTo>
                  <a:cubicBezTo>
                    <a:pt x="1950063" y="2028434"/>
                    <a:pt x="1950063" y="2028434"/>
                    <a:pt x="2350454" y="1334530"/>
                  </a:cubicBezTo>
                  <a:cubicBezTo>
                    <a:pt x="2379053" y="1285885"/>
                    <a:pt x="2379053" y="1205764"/>
                    <a:pt x="2350454" y="1157119"/>
                  </a:cubicBezTo>
                  <a:cubicBezTo>
                    <a:pt x="2350454" y="1157119"/>
                    <a:pt x="2350454" y="1157119"/>
                    <a:pt x="1950063" y="463215"/>
                  </a:cubicBezTo>
                  <a:cubicBezTo>
                    <a:pt x="1921463" y="414570"/>
                    <a:pt x="1852825" y="374509"/>
                    <a:pt x="1795626" y="374509"/>
                  </a:cubicBezTo>
                  <a:cubicBezTo>
                    <a:pt x="1795626" y="374509"/>
                    <a:pt x="1795626" y="374509"/>
                    <a:pt x="994844" y="374509"/>
                  </a:cubicBezTo>
                  <a:cubicBezTo>
                    <a:pt x="939075" y="374509"/>
                    <a:pt x="869007" y="414570"/>
                    <a:pt x="840408" y="463215"/>
                  </a:cubicBezTo>
                  <a:cubicBezTo>
                    <a:pt x="840408" y="463215"/>
                    <a:pt x="840408" y="463215"/>
                    <a:pt x="440017" y="1157119"/>
                  </a:cubicBezTo>
                  <a:cubicBezTo>
                    <a:pt x="412847" y="1205764"/>
                    <a:pt x="412847" y="1285885"/>
                    <a:pt x="440017" y="1334530"/>
                  </a:cubicBezTo>
                  <a:cubicBezTo>
                    <a:pt x="440017" y="1334530"/>
                    <a:pt x="440017" y="1334530"/>
                    <a:pt x="840408" y="2028434"/>
                  </a:cubicBezTo>
                  <a:cubicBezTo>
                    <a:pt x="869007" y="2077079"/>
                    <a:pt x="939075" y="2117139"/>
                    <a:pt x="994844" y="2117139"/>
                  </a:cubicBezTo>
                  <a:close/>
                  <a:moveTo>
                    <a:pt x="1967414" y="2491648"/>
                  </a:moveTo>
                  <a:lnTo>
                    <a:pt x="822440" y="2491648"/>
                  </a:lnTo>
                  <a:cubicBezTo>
                    <a:pt x="742700" y="2491648"/>
                    <a:pt x="642515" y="2434369"/>
                    <a:pt x="601623" y="2364815"/>
                  </a:cubicBezTo>
                  <a:cubicBezTo>
                    <a:pt x="29136" y="1372657"/>
                    <a:pt x="29136" y="1372657"/>
                    <a:pt x="29136" y="1372657"/>
                  </a:cubicBezTo>
                  <a:cubicBezTo>
                    <a:pt x="-9712" y="1303103"/>
                    <a:pt x="-9712" y="1188545"/>
                    <a:pt x="29136" y="1118992"/>
                  </a:cubicBezTo>
                  <a:cubicBezTo>
                    <a:pt x="601623" y="126833"/>
                    <a:pt x="601623" y="126833"/>
                    <a:pt x="601623" y="126833"/>
                  </a:cubicBezTo>
                  <a:cubicBezTo>
                    <a:pt x="642515" y="57280"/>
                    <a:pt x="742700" y="0"/>
                    <a:pt x="822440" y="0"/>
                  </a:cubicBezTo>
                  <a:cubicBezTo>
                    <a:pt x="1967414" y="0"/>
                    <a:pt x="1967414" y="0"/>
                    <a:pt x="1967414" y="0"/>
                  </a:cubicBezTo>
                  <a:cubicBezTo>
                    <a:pt x="2049198" y="0"/>
                    <a:pt x="2147339" y="57280"/>
                    <a:pt x="2188231" y="126833"/>
                  </a:cubicBezTo>
                  <a:cubicBezTo>
                    <a:pt x="2760718" y="1118992"/>
                    <a:pt x="2760718" y="1118992"/>
                    <a:pt x="2760718" y="1118992"/>
                  </a:cubicBezTo>
                  <a:cubicBezTo>
                    <a:pt x="2801610" y="1188545"/>
                    <a:pt x="2801610" y="1303103"/>
                    <a:pt x="2760718" y="1372657"/>
                  </a:cubicBezTo>
                  <a:cubicBezTo>
                    <a:pt x="2188231" y="2364815"/>
                    <a:pt x="2188231" y="2364815"/>
                    <a:pt x="2188231" y="2364815"/>
                  </a:cubicBezTo>
                  <a:cubicBezTo>
                    <a:pt x="2147339" y="2434369"/>
                    <a:pt x="2049198" y="2491648"/>
                    <a:pt x="1967414" y="2491648"/>
                  </a:cubicBezTo>
                  <a:close/>
                </a:path>
              </a:pathLst>
            </a:custGeom>
            <a:solidFill>
              <a:srgbClr val="E87071"/>
            </a:solidFill>
            <a:ln w="19050">
              <a:noFill/>
            </a:ln>
            <a:effectLst>
              <a:innerShdw blurRad="63500" dist="63500" dir="27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a typeface="微软雅黑" panose="020B0503020204020204" pitchFamily="34" charset="-122"/>
              </a:endParaRPr>
            </a:p>
          </p:txBody>
        </p:sp>
        <p:sp>
          <p:nvSpPr>
            <p:cNvPr id="16" name="Freeform 5"/>
            <p:cNvSpPr>
              <a:spLocks/>
            </p:cNvSpPr>
            <p:nvPr/>
          </p:nvSpPr>
          <p:spPr bwMode="auto">
            <a:xfrm rot="10800000">
              <a:off x="3337529" y="1173504"/>
              <a:ext cx="2138277" cy="189513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0"/>
              </a:schemeClr>
            </a:solidFill>
            <a:ln w="38100">
              <a:gradFill flip="none" rotWithShape="1">
                <a:gsLst>
                  <a:gs pos="0">
                    <a:schemeClr val="bg1"/>
                  </a:gs>
                  <a:gs pos="100000">
                    <a:srgbClr val="B4B4B4"/>
                  </a:gs>
                </a:gsLst>
                <a:lin ang="2700000" scaled="1"/>
                <a:tileRect/>
              </a:grad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7" name="Freeform 5"/>
            <p:cNvSpPr>
              <a:spLocks/>
            </p:cNvSpPr>
            <p:nvPr/>
          </p:nvSpPr>
          <p:spPr bwMode="auto">
            <a:xfrm rot="10800000">
              <a:off x="3656172" y="1456205"/>
              <a:ext cx="1495486" cy="132543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0"/>
              </a:schemeClr>
            </a:solidFill>
            <a:ln w="38100">
              <a:gradFill flip="none" rotWithShape="1">
                <a:gsLst>
                  <a:gs pos="100000">
                    <a:schemeClr val="bg1"/>
                  </a:gs>
                  <a:gs pos="0">
                    <a:schemeClr val="bg1">
                      <a:lumMod val="75000"/>
                    </a:schemeClr>
                  </a:gs>
                </a:gsLst>
                <a:lin ang="2700000" scaled="1"/>
                <a:tileRect/>
              </a:grad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8" name="组合 17"/>
          <p:cNvGrpSpPr/>
          <p:nvPr/>
        </p:nvGrpSpPr>
        <p:grpSpPr>
          <a:xfrm>
            <a:off x="2692733" y="3611623"/>
            <a:ext cx="1053434" cy="939514"/>
            <a:chOff x="3337529" y="1161598"/>
            <a:chExt cx="2138277" cy="1907040"/>
          </a:xfrm>
        </p:grpSpPr>
        <p:sp>
          <p:nvSpPr>
            <p:cNvPr id="19" name="任意多边形 18"/>
            <p:cNvSpPr>
              <a:spLocks/>
            </p:cNvSpPr>
            <p:nvPr/>
          </p:nvSpPr>
          <p:spPr bwMode="auto">
            <a:xfrm rot="10800000">
              <a:off x="3342359" y="1161598"/>
              <a:ext cx="2123116" cy="1895135"/>
            </a:xfrm>
            <a:custGeom>
              <a:avLst/>
              <a:gdLst>
                <a:gd name="connsiteX0" fmla="*/ 1795626 w 2791387"/>
                <a:gd name="connsiteY0" fmla="*/ 2117139 h 2491648"/>
                <a:gd name="connsiteX1" fmla="*/ 1950063 w 2791387"/>
                <a:gd name="connsiteY1" fmla="*/ 2028434 h 2491648"/>
                <a:gd name="connsiteX2" fmla="*/ 2350454 w 2791387"/>
                <a:gd name="connsiteY2" fmla="*/ 1334530 h 2491648"/>
                <a:gd name="connsiteX3" fmla="*/ 2350454 w 2791387"/>
                <a:gd name="connsiteY3" fmla="*/ 1157119 h 2491648"/>
                <a:gd name="connsiteX4" fmla="*/ 1950063 w 2791387"/>
                <a:gd name="connsiteY4" fmla="*/ 463215 h 2491648"/>
                <a:gd name="connsiteX5" fmla="*/ 1795626 w 2791387"/>
                <a:gd name="connsiteY5" fmla="*/ 374509 h 2491648"/>
                <a:gd name="connsiteX6" fmla="*/ 994844 w 2791387"/>
                <a:gd name="connsiteY6" fmla="*/ 374509 h 2491648"/>
                <a:gd name="connsiteX7" fmla="*/ 840408 w 2791387"/>
                <a:gd name="connsiteY7" fmla="*/ 463215 h 2491648"/>
                <a:gd name="connsiteX8" fmla="*/ 440017 w 2791387"/>
                <a:gd name="connsiteY8" fmla="*/ 1157119 h 2491648"/>
                <a:gd name="connsiteX9" fmla="*/ 440017 w 2791387"/>
                <a:gd name="connsiteY9" fmla="*/ 1334530 h 2491648"/>
                <a:gd name="connsiteX10" fmla="*/ 840408 w 2791387"/>
                <a:gd name="connsiteY10" fmla="*/ 2028434 h 2491648"/>
                <a:gd name="connsiteX11" fmla="*/ 994844 w 2791387"/>
                <a:gd name="connsiteY11" fmla="*/ 2117139 h 2491648"/>
                <a:gd name="connsiteX12" fmla="*/ 1967414 w 2791387"/>
                <a:gd name="connsiteY12" fmla="*/ 2491648 h 2491648"/>
                <a:gd name="connsiteX13" fmla="*/ 822440 w 2791387"/>
                <a:gd name="connsiteY13" fmla="*/ 2491648 h 2491648"/>
                <a:gd name="connsiteX14" fmla="*/ 601623 w 2791387"/>
                <a:gd name="connsiteY14" fmla="*/ 2364815 h 2491648"/>
                <a:gd name="connsiteX15" fmla="*/ 29136 w 2791387"/>
                <a:gd name="connsiteY15" fmla="*/ 1372657 h 2491648"/>
                <a:gd name="connsiteX16" fmla="*/ 29136 w 2791387"/>
                <a:gd name="connsiteY16" fmla="*/ 1118992 h 2491648"/>
                <a:gd name="connsiteX17" fmla="*/ 601623 w 2791387"/>
                <a:gd name="connsiteY17" fmla="*/ 126833 h 2491648"/>
                <a:gd name="connsiteX18" fmla="*/ 822440 w 2791387"/>
                <a:gd name="connsiteY18" fmla="*/ 0 h 2491648"/>
                <a:gd name="connsiteX19" fmla="*/ 1967414 w 2791387"/>
                <a:gd name="connsiteY19" fmla="*/ 0 h 2491648"/>
                <a:gd name="connsiteX20" fmla="*/ 2188231 w 2791387"/>
                <a:gd name="connsiteY20" fmla="*/ 126833 h 2491648"/>
                <a:gd name="connsiteX21" fmla="*/ 2760718 w 2791387"/>
                <a:gd name="connsiteY21" fmla="*/ 1118992 h 2491648"/>
                <a:gd name="connsiteX22" fmla="*/ 2760718 w 2791387"/>
                <a:gd name="connsiteY22" fmla="*/ 1372657 h 2491648"/>
                <a:gd name="connsiteX23" fmla="*/ 2188231 w 2791387"/>
                <a:gd name="connsiteY23" fmla="*/ 2364815 h 2491648"/>
                <a:gd name="connsiteX24" fmla="*/ 1967414 w 2791387"/>
                <a:gd name="connsiteY24" fmla="*/ 2491648 h 249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91387" h="2491648">
                  <a:moveTo>
                    <a:pt x="1795626" y="2117139"/>
                  </a:moveTo>
                  <a:cubicBezTo>
                    <a:pt x="1852825" y="2117139"/>
                    <a:pt x="1921463" y="2077079"/>
                    <a:pt x="1950063" y="2028434"/>
                  </a:cubicBezTo>
                  <a:cubicBezTo>
                    <a:pt x="1950063" y="2028434"/>
                    <a:pt x="1950063" y="2028434"/>
                    <a:pt x="2350454" y="1334530"/>
                  </a:cubicBezTo>
                  <a:cubicBezTo>
                    <a:pt x="2379053" y="1285885"/>
                    <a:pt x="2379053" y="1205764"/>
                    <a:pt x="2350454" y="1157119"/>
                  </a:cubicBezTo>
                  <a:cubicBezTo>
                    <a:pt x="2350454" y="1157119"/>
                    <a:pt x="2350454" y="1157119"/>
                    <a:pt x="1950063" y="463215"/>
                  </a:cubicBezTo>
                  <a:cubicBezTo>
                    <a:pt x="1921463" y="414570"/>
                    <a:pt x="1852825" y="374509"/>
                    <a:pt x="1795626" y="374509"/>
                  </a:cubicBezTo>
                  <a:cubicBezTo>
                    <a:pt x="1795626" y="374509"/>
                    <a:pt x="1795626" y="374509"/>
                    <a:pt x="994844" y="374509"/>
                  </a:cubicBezTo>
                  <a:cubicBezTo>
                    <a:pt x="939075" y="374509"/>
                    <a:pt x="869007" y="414570"/>
                    <a:pt x="840408" y="463215"/>
                  </a:cubicBezTo>
                  <a:cubicBezTo>
                    <a:pt x="840408" y="463215"/>
                    <a:pt x="840408" y="463215"/>
                    <a:pt x="440017" y="1157119"/>
                  </a:cubicBezTo>
                  <a:cubicBezTo>
                    <a:pt x="412847" y="1205764"/>
                    <a:pt x="412847" y="1285885"/>
                    <a:pt x="440017" y="1334530"/>
                  </a:cubicBezTo>
                  <a:cubicBezTo>
                    <a:pt x="440017" y="1334530"/>
                    <a:pt x="440017" y="1334530"/>
                    <a:pt x="840408" y="2028434"/>
                  </a:cubicBezTo>
                  <a:cubicBezTo>
                    <a:pt x="869007" y="2077079"/>
                    <a:pt x="939075" y="2117139"/>
                    <a:pt x="994844" y="2117139"/>
                  </a:cubicBezTo>
                  <a:close/>
                  <a:moveTo>
                    <a:pt x="1967414" y="2491648"/>
                  </a:moveTo>
                  <a:lnTo>
                    <a:pt x="822440" y="2491648"/>
                  </a:lnTo>
                  <a:cubicBezTo>
                    <a:pt x="742700" y="2491648"/>
                    <a:pt x="642515" y="2434369"/>
                    <a:pt x="601623" y="2364815"/>
                  </a:cubicBezTo>
                  <a:cubicBezTo>
                    <a:pt x="29136" y="1372657"/>
                    <a:pt x="29136" y="1372657"/>
                    <a:pt x="29136" y="1372657"/>
                  </a:cubicBezTo>
                  <a:cubicBezTo>
                    <a:pt x="-9712" y="1303103"/>
                    <a:pt x="-9712" y="1188545"/>
                    <a:pt x="29136" y="1118992"/>
                  </a:cubicBezTo>
                  <a:cubicBezTo>
                    <a:pt x="601623" y="126833"/>
                    <a:pt x="601623" y="126833"/>
                    <a:pt x="601623" y="126833"/>
                  </a:cubicBezTo>
                  <a:cubicBezTo>
                    <a:pt x="642515" y="57280"/>
                    <a:pt x="742700" y="0"/>
                    <a:pt x="822440" y="0"/>
                  </a:cubicBezTo>
                  <a:cubicBezTo>
                    <a:pt x="1967414" y="0"/>
                    <a:pt x="1967414" y="0"/>
                    <a:pt x="1967414" y="0"/>
                  </a:cubicBezTo>
                  <a:cubicBezTo>
                    <a:pt x="2049198" y="0"/>
                    <a:pt x="2147339" y="57280"/>
                    <a:pt x="2188231" y="126833"/>
                  </a:cubicBezTo>
                  <a:cubicBezTo>
                    <a:pt x="2760718" y="1118992"/>
                    <a:pt x="2760718" y="1118992"/>
                    <a:pt x="2760718" y="1118992"/>
                  </a:cubicBezTo>
                  <a:cubicBezTo>
                    <a:pt x="2801610" y="1188545"/>
                    <a:pt x="2801610" y="1303103"/>
                    <a:pt x="2760718" y="1372657"/>
                  </a:cubicBezTo>
                  <a:cubicBezTo>
                    <a:pt x="2188231" y="2364815"/>
                    <a:pt x="2188231" y="2364815"/>
                    <a:pt x="2188231" y="2364815"/>
                  </a:cubicBezTo>
                  <a:cubicBezTo>
                    <a:pt x="2147339" y="2434369"/>
                    <a:pt x="2049198" y="2491648"/>
                    <a:pt x="1967414" y="2491648"/>
                  </a:cubicBezTo>
                  <a:close/>
                </a:path>
              </a:pathLst>
            </a:custGeom>
            <a:solidFill>
              <a:srgbClr val="00AF92"/>
            </a:solidFill>
            <a:ln w="19050">
              <a:noFill/>
            </a:ln>
            <a:effectLst>
              <a:innerShdw blurRad="63500" dist="63500" dir="27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a typeface="微软雅黑" panose="020B0503020204020204" pitchFamily="34" charset="-122"/>
              </a:endParaRPr>
            </a:p>
          </p:txBody>
        </p:sp>
        <p:sp>
          <p:nvSpPr>
            <p:cNvPr id="20" name="Freeform 5"/>
            <p:cNvSpPr>
              <a:spLocks/>
            </p:cNvSpPr>
            <p:nvPr/>
          </p:nvSpPr>
          <p:spPr bwMode="auto">
            <a:xfrm rot="10800000">
              <a:off x="3337529" y="1173504"/>
              <a:ext cx="2138277" cy="189513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0"/>
              </a:schemeClr>
            </a:solidFill>
            <a:ln w="38100">
              <a:gradFill flip="none" rotWithShape="1">
                <a:gsLst>
                  <a:gs pos="0">
                    <a:schemeClr val="bg1"/>
                  </a:gs>
                  <a:gs pos="100000">
                    <a:srgbClr val="B4B4B4"/>
                  </a:gs>
                </a:gsLst>
                <a:lin ang="2700000" scaled="1"/>
                <a:tileRect/>
              </a:grad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1" name="Freeform 5"/>
            <p:cNvSpPr>
              <a:spLocks/>
            </p:cNvSpPr>
            <p:nvPr/>
          </p:nvSpPr>
          <p:spPr bwMode="auto">
            <a:xfrm rot="10800000">
              <a:off x="3656172" y="1456205"/>
              <a:ext cx="1495486" cy="132543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0"/>
              </a:schemeClr>
            </a:solidFill>
            <a:ln w="38100">
              <a:gradFill flip="none" rotWithShape="1">
                <a:gsLst>
                  <a:gs pos="100000">
                    <a:schemeClr val="bg1"/>
                  </a:gs>
                  <a:gs pos="0">
                    <a:schemeClr val="bg1">
                      <a:lumMod val="75000"/>
                    </a:schemeClr>
                  </a:gs>
                </a:gsLst>
                <a:lin ang="2700000" scaled="1"/>
                <a:tileRect/>
              </a:grad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22" name="组合 21"/>
          <p:cNvGrpSpPr/>
          <p:nvPr/>
        </p:nvGrpSpPr>
        <p:grpSpPr>
          <a:xfrm>
            <a:off x="5569283" y="3611623"/>
            <a:ext cx="1053434" cy="939514"/>
            <a:chOff x="3337529" y="1161598"/>
            <a:chExt cx="2138277" cy="1907040"/>
          </a:xfrm>
        </p:grpSpPr>
        <p:sp>
          <p:nvSpPr>
            <p:cNvPr id="23" name="任意多边形 22"/>
            <p:cNvSpPr>
              <a:spLocks/>
            </p:cNvSpPr>
            <p:nvPr/>
          </p:nvSpPr>
          <p:spPr bwMode="auto">
            <a:xfrm rot="10800000">
              <a:off x="3342359" y="1161598"/>
              <a:ext cx="2123116" cy="1895135"/>
            </a:xfrm>
            <a:custGeom>
              <a:avLst/>
              <a:gdLst>
                <a:gd name="connsiteX0" fmla="*/ 1795626 w 2791387"/>
                <a:gd name="connsiteY0" fmla="*/ 2117139 h 2491648"/>
                <a:gd name="connsiteX1" fmla="*/ 1950063 w 2791387"/>
                <a:gd name="connsiteY1" fmla="*/ 2028434 h 2491648"/>
                <a:gd name="connsiteX2" fmla="*/ 2350454 w 2791387"/>
                <a:gd name="connsiteY2" fmla="*/ 1334530 h 2491648"/>
                <a:gd name="connsiteX3" fmla="*/ 2350454 w 2791387"/>
                <a:gd name="connsiteY3" fmla="*/ 1157119 h 2491648"/>
                <a:gd name="connsiteX4" fmla="*/ 1950063 w 2791387"/>
                <a:gd name="connsiteY4" fmla="*/ 463215 h 2491648"/>
                <a:gd name="connsiteX5" fmla="*/ 1795626 w 2791387"/>
                <a:gd name="connsiteY5" fmla="*/ 374509 h 2491648"/>
                <a:gd name="connsiteX6" fmla="*/ 994844 w 2791387"/>
                <a:gd name="connsiteY6" fmla="*/ 374509 h 2491648"/>
                <a:gd name="connsiteX7" fmla="*/ 840408 w 2791387"/>
                <a:gd name="connsiteY7" fmla="*/ 463215 h 2491648"/>
                <a:gd name="connsiteX8" fmla="*/ 440017 w 2791387"/>
                <a:gd name="connsiteY8" fmla="*/ 1157119 h 2491648"/>
                <a:gd name="connsiteX9" fmla="*/ 440017 w 2791387"/>
                <a:gd name="connsiteY9" fmla="*/ 1334530 h 2491648"/>
                <a:gd name="connsiteX10" fmla="*/ 840408 w 2791387"/>
                <a:gd name="connsiteY10" fmla="*/ 2028434 h 2491648"/>
                <a:gd name="connsiteX11" fmla="*/ 994844 w 2791387"/>
                <a:gd name="connsiteY11" fmla="*/ 2117139 h 2491648"/>
                <a:gd name="connsiteX12" fmla="*/ 1967414 w 2791387"/>
                <a:gd name="connsiteY12" fmla="*/ 2491648 h 2491648"/>
                <a:gd name="connsiteX13" fmla="*/ 822440 w 2791387"/>
                <a:gd name="connsiteY13" fmla="*/ 2491648 h 2491648"/>
                <a:gd name="connsiteX14" fmla="*/ 601623 w 2791387"/>
                <a:gd name="connsiteY14" fmla="*/ 2364815 h 2491648"/>
                <a:gd name="connsiteX15" fmla="*/ 29136 w 2791387"/>
                <a:gd name="connsiteY15" fmla="*/ 1372657 h 2491648"/>
                <a:gd name="connsiteX16" fmla="*/ 29136 w 2791387"/>
                <a:gd name="connsiteY16" fmla="*/ 1118992 h 2491648"/>
                <a:gd name="connsiteX17" fmla="*/ 601623 w 2791387"/>
                <a:gd name="connsiteY17" fmla="*/ 126833 h 2491648"/>
                <a:gd name="connsiteX18" fmla="*/ 822440 w 2791387"/>
                <a:gd name="connsiteY18" fmla="*/ 0 h 2491648"/>
                <a:gd name="connsiteX19" fmla="*/ 1967414 w 2791387"/>
                <a:gd name="connsiteY19" fmla="*/ 0 h 2491648"/>
                <a:gd name="connsiteX20" fmla="*/ 2188231 w 2791387"/>
                <a:gd name="connsiteY20" fmla="*/ 126833 h 2491648"/>
                <a:gd name="connsiteX21" fmla="*/ 2760718 w 2791387"/>
                <a:gd name="connsiteY21" fmla="*/ 1118992 h 2491648"/>
                <a:gd name="connsiteX22" fmla="*/ 2760718 w 2791387"/>
                <a:gd name="connsiteY22" fmla="*/ 1372657 h 2491648"/>
                <a:gd name="connsiteX23" fmla="*/ 2188231 w 2791387"/>
                <a:gd name="connsiteY23" fmla="*/ 2364815 h 2491648"/>
                <a:gd name="connsiteX24" fmla="*/ 1967414 w 2791387"/>
                <a:gd name="connsiteY24" fmla="*/ 2491648 h 249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91387" h="2491648">
                  <a:moveTo>
                    <a:pt x="1795626" y="2117139"/>
                  </a:moveTo>
                  <a:cubicBezTo>
                    <a:pt x="1852825" y="2117139"/>
                    <a:pt x="1921463" y="2077079"/>
                    <a:pt x="1950063" y="2028434"/>
                  </a:cubicBezTo>
                  <a:cubicBezTo>
                    <a:pt x="1950063" y="2028434"/>
                    <a:pt x="1950063" y="2028434"/>
                    <a:pt x="2350454" y="1334530"/>
                  </a:cubicBezTo>
                  <a:cubicBezTo>
                    <a:pt x="2379053" y="1285885"/>
                    <a:pt x="2379053" y="1205764"/>
                    <a:pt x="2350454" y="1157119"/>
                  </a:cubicBezTo>
                  <a:cubicBezTo>
                    <a:pt x="2350454" y="1157119"/>
                    <a:pt x="2350454" y="1157119"/>
                    <a:pt x="1950063" y="463215"/>
                  </a:cubicBezTo>
                  <a:cubicBezTo>
                    <a:pt x="1921463" y="414570"/>
                    <a:pt x="1852825" y="374509"/>
                    <a:pt x="1795626" y="374509"/>
                  </a:cubicBezTo>
                  <a:cubicBezTo>
                    <a:pt x="1795626" y="374509"/>
                    <a:pt x="1795626" y="374509"/>
                    <a:pt x="994844" y="374509"/>
                  </a:cubicBezTo>
                  <a:cubicBezTo>
                    <a:pt x="939075" y="374509"/>
                    <a:pt x="869007" y="414570"/>
                    <a:pt x="840408" y="463215"/>
                  </a:cubicBezTo>
                  <a:cubicBezTo>
                    <a:pt x="840408" y="463215"/>
                    <a:pt x="840408" y="463215"/>
                    <a:pt x="440017" y="1157119"/>
                  </a:cubicBezTo>
                  <a:cubicBezTo>
                    <a:pt x="412847" y="1205764"/>
                    <a:pt x="412847" y="1285885"/>
                    <a:pt x="440017" y="1334530"/>
                  </a:cubicBezTo>
                  <a:cubicBezTo>
                    <a:pt x="440017" y="1334530"/>
                    <a:pt x="440017" y="1334530"/>
                    <a:pt x="840408" y="2028434"/>
                  </a:cubicBezTo>
                  <a:cubicBezTo>
                    <a:pt x="869007" y="2077079"/>
                    <a:pt x="939075" y="2117139"/>
                    <a:pt x="994844" y="2117139"/>
                  </a:cubicBezTo>
                  <a:close/>
                  <a:moveTo>
                    <a:pt x="1967414" y="2491648"/>
                  </a:moveTo>
                  <a:lnTo>
                    <a:pt x="822440" y="2491648"/>
                  </a:lnTo>
                  <a:cubicBezTo>
                    <a:pt x="742700" y="2491648"/>
                    <a:pt x="642515" y="2434369"/>
                    <a:pt x="601623" y="2364815"/>
                  </a:cubicBezTo>
                  <a:cubicBezTo>
                    <a:pt x="29136" y="1372657"/>
                    <a:pt x="29136" y="1372657"/>
                    <a:pt x="29136" y="1372657"/>
                  </a:cubicBezTo>
                  <a:cubicBezTo>
                    <a:pt x="-9712" y="1303103"/>
                    <a:pt x="-9712" y="1188545"/>
                    <a:pt x="29136" y="1118992"/>
                  </a:cubicBezTo>
                  <a:cubicBezTo>
                    <a:pt x="601623" y="126833"/>
                    <a:pt x="601623" y="126833"/>
                    <a:pt x="601623" y="126833"/>
                  </a:cubicBezTo>
                  <a:cubicBezTo>
                    <a:pt x="642515" y="57280"/>
                    <a:pt x="742700" y="0"/>
                    <a:pt x="822440" y="0"/>
                  </a:cubicBezTo>
                  <a:cubicBezTo>
                    <a:pt x="1967414" y="0"/>
                    <a:pt x="1967414" y="0"/>
                    <a:pt x="1967414" y="0"/>
                  </a:cubicBezTo>
                  <a:cubicBezTo>
                    <a:pt x="2049198" y="0"/>
                    <a:pt x="2147339" y="57280"/>
                    <a:pt x="2188231" y="126833"/>
                  </a:cubicBezTo>
                  <a:cubicBezTo>
                    <a:pt x="2760718" y="1118992"/>
                    <a:pt x="2760718" y="1118992"/>
                    <a:pt x="2760718" y="1118992"/>
                  </a:cubicBezTo>
                  <a:cubicBezTo>
                    <a:pt x="2801610" y="1188545"/>
                    <a:pt x="2801610" y="1303103"/>
                    <a:pt x="2760718" y="1372657"/>
                  </a:cubicBezTo>
                  <a:cubicBezTo>
                    <a:pt x="2188231" y="2364815"/>
                    <a:pt x="2188231" y="2364815"/>
                    <a:pt x="2188231" y="2364815"/>
                  </a:cubicBezTo>
                  <a:cubicBezTo>
                    <a:pt x="2147339" y="2434369"/>
                    <a:pt x="2049198" y="2491648"/>
                    <a:pt x="1967414" y="2491648"/>
                  </a:cubicBezTo>
                  <a:close/>
                </a:path>
              </a:pathLst>
            </a:custGeom>
            <a:solidFill>
              <a:srgbClr val="C65885"/>
            </a:solidFill>
            <a:ln w="19050">
              <a:noFill/>
            </a:ln>
            <a:effectLst>
              <a:innerShdw blurRad="63500" dist="63500" dir="27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a typeface="微软雅黑" panose="020B0503020204020204" pitchFamily="34" charset="-122"/>
              </a:endParaRPr>
            </a:p>
          </p:txBody>
        </p:sp>
        <p:sp>
          <p:nvSpPr>
            <p:cNvPr id="24" name="Freeform 5"/>
            <p:cNvSpPr>
              <a:spLocks/>
            </p:cNvSpPr>
            <p:nvPr/>
          </p:nvSpPr>
          <p:spPr bwMode="auto">
            <a:xfrm rot="10800000">
              <a:off x="3337529" y="1173504"/>
              <a:ext cx="2138277" cy="189513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0"/>
              </a:schemeClr>
            </a:solidFill>
            <a:ln w="38100">
              <a:gradFill flip="none" rotWithShape="1">
                <a:gsLst>
                  <a:gs pos="0">
                    <a:schemeClr val="bg1"/>
                  </a:gs>
                  <a:gs pos="100000">
                    <a:srgbClr val="B4B4B4"/>
                  </a:gs>
                </a:gsLst>
                <a:lin ang="2700000" scaled="1"/>
                <a:tileRect/>
              </a:grad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5" name="Freeform 5"/>
            <p:cNvSpPr>
              <a:spLocks/>
            </p:cNvSpPr>
            <p:nvPr/>
          </p:nvSpPr>
          <p:spPr bwMode="auto">
            <a:xfrm rot="10800000">
              <a:off x="3656172" y="1456205"/>
              <a:ext cx="1495486" cy="132543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0"/>
              </a:schemeClr>
            </a:solidFill>
            <a:ln w="38100">
              <a:gradFill flip="none" rotWithShape="1">
                <a:gsLst>
                  <a:gs pos="100000">
                    <a:schemeClr val="bg1"/>
                  </a:gs>
                  <a:gs pos="0">
                    <a:schemeClr val="bg1">
                      <a:lumMod val="75000"/>
                    </a:schemeClr>
                  </a:gs>
                </a:gsLst>
                <a:lin ang="2700000" scaled="1"/>
                <a:tileRect/>
              </a:grad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26" name="组合 25"/>
          <p:cNvGrpSpPr/>
          <p:nvPr/>
        </p:nvGrpSpPr>
        <p:grpSpPr>
          <a:xfrm>
            <a:off x="8445833" y="3611623"/>
            <a:ext cx="1053434" cy="939514"/>
            <a:chOff x="3337529" y="1161598"/>
            <a:chExt cx="2138277" cy="1907040"/>
          </a:xfrm>
        </p:grpSpPr>
        <p:sp>
          <p:nvSpPr>
            <p:cNvPr id="27" name="任意多边形 26"/>
            <p:cNvSpPr>
              <a:spLocks/>
            </p:cNvSpPr>
            <p:nvPr/>
          </p:nvSpPr>
          <p:spPr bwMode="auto">
            <a:xfrm rot="10800000">
              <a:off x="3342359" y="1161598"/>
              <a:ext cx="2123116" cy="1895135"/>
            </a:xfrm>
            <a:custGeom>
              <a:avLst/>
              <a:gdLst>
                <a:gd name="connsiteX0" fmla="*/ 1795626 w 2791387"/>
                <a:gd name="connsiteY0" fmla="*/ 2117139 h 2491648"/>
                <a:gd name="connsiteX1" fmla="*/ 1950063 w 2791387"/>
                <a:gd name="connsiteY1" fmla="*/ 2028434 h 2491648"/>
                <a:gd name="connsiteX2" fmla="*/ 2350454 w 2791387"/>
                <a:gd name="connsiteY2" fmla="*/ 1334530 h 2491648"/>
                <a:gd name="connsiteX3" fmla="*/ 2350454 w 2791387"/>
                <a:gd name="connsiteY3" fmla="*/ 1157119 h 2491648"/>
                <a:gd name="connsiteX4" fmla="*/ 1950063 w 2791387"/>
                <a:gd name="connsiteY4" fmla="*/ 463215 h 2491648"/>
                <a:gd name="connsiteX5" fmla="*/ 1795626 w 2791387"/>
                <a:gd name="connsiteY5" fmla="*/ 374509 h 2491648"/>
                <a:gd name="connsiteX6" fmla="*/ 994844 w 2791387"/>
                <a:gd name="connsiteY6" fmla="*/ 374509 h 2491648"/>
                <a:gd name="connsiteX7" fmla="*/ 840408 w 2791387"/>
                <a:gd name="connsiteY7" fmla="*/ 463215 h 2491648"/>
                <a:gd name="connsiteX8" fmla="*/ 440017 w 2791387"/>
                <a:gd name="connsiteY8" fmla="*/ 1157119 h 2491648"/>
                <a:gd name="connsiteX9" fmla="*/ 440017 w 2791387"/>
                <a:gd name="connsiteY9" fmla="*/ 1334530 h 2491648"/>
                <a:gd name="connsiteX10" fmla="*/ 840408 w 2791387"/>
                <a:gd name="connsiteY10" fmla="*/ 2028434 h 2491648"/>
                <a:gd name="connsiteX11" fmla="*/ 994844 w 2791387"/>
                <a:gd name="connsiteY11" fmla="*/ 2117139 h 2491648"/>
                <a:gd name="connsiteX12" fmla="*/ 1967414 w 2791387"/>
                <a:gd name="connsiteY12" fmla="*/ 2491648 h 2491648"/>
                <a:gd name="connsiteX13" fmla="*/ 822440 w 2791387"/>
                <a:gd name="connsiteY13" fmla="*/ 2491648 h 2491648"/>
                <a:gd name="connsiteX14" fmla="*/ 601623 w 2791387"/>
                <a:gd name="connsiteY14" fmla="*/ 2364815 h 2491648"/>
                <a:gd name="connsiteX15" fmla="*/ 29136 w 2791387"/>
                <a:gd name="connsiteY15" fmla="*/ 1372657 h 2491648"/>
                <a:gd name="connsiteX16" fmla="*/ 29136 w 2791387"/>
                <a:gd name="connsiteY16" fmla="*/ 1118992 h 2491648"/>
                <a:gd name="connsiteX17" fmla="*/ 601623 w 2791387"/>
                <a:gd name="connsiteY17" fmla="*/ 126833 h 2491648"/>
                <a:gd name="connsiteX18" fmla="*/ 822440 w 2791387"/>
                <a:gd name="connsiteY18" fmla="*/ 0 h 2491648"/>
                <a:gd name="connsiteX19" fmla="*/ 1967414 w 2791387"/>
                <a:gd name="connsiteY19" fmla="*/ 0 h 2491648"/>
                <a:gd name="connsiteX20" fmla="*/ 2188231 w 2791387"/>
                <a:gd name="connsiteY20" fmla="*/ 126833 h 2491648"/>
                <a:gd name="connsiteX21" fmla="*/ 2760718 w 2791387"/>
                <a:gd name="connsiteY21" fmla="*/ 1118992 h 2491648"/>
                <a:gd name="connsiteX22" fmla="*/ 2760718 w 2791387"/>
                <a:gd name="connsiteY22" fmla="*/ 1372657 h 2491648"/>
                <a:gd name="connsiteX23" fmla="*/ 2188231 w 2791387"/>
                <a:gd name="connsiteY23" fmla="*/ 2364815 h 2491648"/>
                <a:gd name="connsiteX24" fmla="*/ 1967414 w 2791387"/>
                <a:gd name="connsiteY24" fmla="*/ 2491648 h 249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91387" h="2491648">
                  <a:moveTo>
                    <a:pt x="1795626" y="2117139"/>
                  </a:moveTo>
                  <a:cubicBezTo>
                    <a:pt x="1852825" y="2117139"/>
                    <a:pt x="1921463" y="2077079"/>
                    <a:pt x="1950063" y="2028434"/>
                  </a:cubicBezTo>
                  <a:cubicBezTo>
                    <a:pt x="1950063" y="2028434"/>
                    <a:pt x="1950063" y="2028434"/>
                    <a:pt x="2350454" y="1334530"/>
                  </a:cubicBezTo>
                  <a:cubicBezTo>
                    <a:pt x="2379053" y="1285885"/>
                    <a:pt x="2379053" y="1205764"/>
                    <a:pt x="2350454" y="1157119"/>
                  </a:cubicBezTo>
                  <a:cubicBezTo>
                    <a:pt x="2350454" y="1157119"/>
                    <a:pt x="2350454" y="1157119"/>
                    <a:pt x="1950063" y="463215"/>
                  </a:cubicBezTo>
                  <a:cubicBezTo>
                    <a:pt x="1921463" y="414570"/>
                    <a:pt x="1852825" y="374509"/>
                    <a:pt x="1795626" y="374509"/>
                  </a:cubicBezTo>
                  <a:cubicBezTo>
                    <a:pt x="1795626" y="374509"/>
                    <a:pt x="1795626" y="374509"/>
                    <a:pt x="994844" y="374509"/>
                  </a:cubicBezTo>
                  <a:cubicBezTo>
                    <a:pt x="939075" y="374509"/>
                    <a:pt x="869007" y="414570"/>
                    <a:pt x="840408" y="463215"/>
                  </a:cubicBezTo>
                  <a:cubicBezTo>
                    <a:pt x="840408" y="463215"/>
                    <a:pt x="840408" y="463215"/>
                    <a:pt x="440017" y="1157119"/>
                  </a:cubicBezTo>
                  <a:cubicBezTo>
                    <a:pt x="412847" y="1205764"/>
                    <a:pt x="412847" y="1285885"/>
                    <a:pt x="440017" y="1334530"/>
                  </a:cubicBezTo>
                  <a:cubicBezTo>
                    <a:pt x="440017" y="1334530"/>
                    <a:pt x="440017" y="1334530"/>
                    <a:pt x="840408" y="2028434"/>
                  </a:cubicBezTo>
                  <a:cubicBezTo>
                    <a:pt x="869007" y="2077079"/>
                    <a:pt x="939075" y="2117139"/>
                    <a:pt x="994844" y="2117139"/>
                  </a:cubicBezTo>
                  <a:close/>
                  <a:moveTo>
                    <a:pt x="1967414" y="2491648"/>
                  </a:moveTo>
                  <a:lnTo>
                    <a:pt x="822440" y="2491648"/>
                  </a:lnTo>
                  <a:cubicBezTo>
                    <a:pt x="742700" y="2491648"/>
                    <a:pt x="642515" y="2434369"/>
                    <a:pt x="601623" y="2364815"/>
                  </a:cubicBezTo>
                  <a:cubicBezTo>
                    <a:pt x="29136" y="1372657"/>
                    <a:pt x="29136" y="1372657"/>
                    <a:pt x="29136" y="1372657"/>
                  </a:cubicBezTo>
                  <a:cubicBezTo>
                    <a:pt x="-9712" y="1303103"/>
                    <a:pt x="-9712" y="1188545"/>
                    <a:pt x="29136" y="1118992"/>
                  </a:cubicBezTo>
                  <a:cubicBezTo>
                    <a:pt x="601623" y="126833"/>
                    <a:pt x="601623" y="126833"/>
                    <a:pt x="601623" y="126833"/>
                  </a:cubicBezTo>
                  <a:cubicBezTo>
                    <a:pt x="642515" y="57280"/>
                    <a:pt x="742700" y="0"/>
                    <a:pt x="822440" y="0"/>
                  </a:cubicBezTo>
                  <a:cubicBezTo>
                    <a:pt x="1967414" y="0"/>
                    <a:pt x="1967414" y="0"/>
                    <a:pt x="1967414" y="0"/>
                  </a:cubicBezTo>
                  <a:cubicBezTo>
                    <a:pt x="2049198" y="0"/>
                    <a:pt x="2147339" y="57280"/>
                    <a:pt x="2188231" y="126833"/>
                  </a:cubicBezTo>
                  <a:cubicBezTo>
                    <a:pt x="2760718" y="1118992"/>
                    <a:pt x="2760718" y="1118992"/>
                    <a:pt x="2760718" y="1118992"/>
                  </a:cubicBezTo>
                  <a:cubicBezTo>
                    <a:pt x="2801610" y="1188545"/>
                    <a:pt x="2801610" y="1303103"/>
                    <a:pt x="2760718" y="1372657"/>
                  </a:cubicBezTo>
                  <a:cubicBezTo>
                    <a:pt x="2188231" y="2364815"/>
                    <a:pt x="2188231" y="2364815"/>
                    <a:pt x="2188231" y="2364815"/>
                  </a:cubicBezTo>
                  <a:cubicBezTo>
                    <a:pt x="2147339" y="2434369"/>
                    <a:pt x="2049198" y="2491648"/>
                    <a:pt x="1967414" y="2491648"/>
                  </a:cubicBezTo>
                  <a:close/>
                </a:path>
              </a:pathLst>
            </a:custGeom>
            <a:solidFill>
              <a:srgbClr val="663A77"/>
            </a:solidFill>
            <a:ln w="19050">
              <a:noFill/>
            </a:ln>
            <a:effectLst>
              <a:innerShdw blurRad="63500" dist="63500" dir="2700000">
                <a:prstClr val="black">
                  <a:alpha val="50000"/>
                </a:prstClr>
              </a:innerShdw>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a typeface="微软雅黑" panose="020B0503020204020204" pitchFamily="34" charset="-122"/>
              </a:endParaRPr>
            </a:p>
          </p:txBody>
        </p:sp>
        <p:sp>
          <p:nvSpPr>
            <p:cNvPr id="28" name="Freeform 5"/>
            <p:cNvSpPr>
              <a:spLocks/>
            </p:cNvSpPr>
            <p:nvPr/>
          </p:nvSpPr>
          <p:spPr bwMode="auto">
            <a:xfrm rot="10800000">
              <a:off x="3337529" y="1173504"/>
              <a:ext cx="2138277" cy="189513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0"/>
              </a:schemeClr>
            </a:solidFill>
            <a:ln w="38100">
              <a:gradFill flip="none" rotWithShape="1">
                <a:gsLst>
                  <a:gs pos="0">
                    <a:schemeClr val="bg1"/>
                  </a:gs>
                  <a:gs pos="100000">
                    <a:srgbClr val="B4B4B4"/>
                  </a:gs>
                </a:gsLst>
                <a:lin ang="2700000" scaled="1"/>
                <a:tileRect/>
              </a:grad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9" name="Freeform 5"/>
            <p:cNvSpPr>
              <a:spLocks/>
            </p:cNvSpPr>
            <p:nvPr/>
          </p:nvSpPr>
          <p:spPr bwMode="auto">
            <a:xfrm rot="10800000">
              <a:off x="3656172" y="1456205"/>
              <a:ext cx="1495486" cy="132543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alpha val="0"/>
              </a:schemeClr>
            </a:solidFill>
            <a:ln w="38100">
              <a:gradFill flip="none" rotWithShape="1">
                <a:gsLst>
                  <a:gs pos="100000">
                    <a:schemeClr val="bg1"/>
                  </a:gs>
                  <a:gs pos="0">
                    <a:schemeClr val="bg1">
                      <a:lumMod val="75000"/>
                    </a:schemeClr>
                  </a:gs>
                </a:gsLst>
                <a:lin ang="2700000" scaled="1"/>
                <a:tileRect/>
              </a:grad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31" name="组合 30"/>
          <p:cNvGrpSpPr/>
          <p:nvPr/>
        </p:nvGrpSpPr>
        <p:grpSpPr>
          <a:xfrm>
            <a:off x="2073608" y="2640393"/>
            <a:ext cx="2294999" cy="739995"/>
            <a:chOff x="3457191" y="3857182"/>
            <a:chExt cx="2294999" cy="739995"/>
          </a:xfrm>
        </p:grpSpPr>
        <p:sp>
          <p:nvSpPr>
            <p:cNvPr id="32" name="文本框 31"/>
            <p:cNvSpPr txBox="1"/>
            <p:nvPr/>
          </p:nvSpPr>
          <p:spPr>
            <a:xfrm>
              <a:off x="3739150" y="3857182"/>
              <a:ext cx="1725052" cy="338554"/>
            </a:xfrm>
            <a:prstGeom prst="rect">
              <a:avLst/>
            </a:prstGeom>
            <a:noFill/>
          </p:spPr>
          <p:txBody>
            <a:bodyPr wrap="square" rtlCol="0">
              <a:spAutoFit/>
            </a:bodyPr>
            <a:lstStyle/>
            <a:p>
              <a:pPr algn="ct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在此添加标题</a:t>
              </a:r>
            </a:p>
          </p:txBody>
        </p:sp>
        <p:sp>
          <p:nvSpPr>
            <p:cNvPr id="33" name="文本框 32"/>
            <p:cNvSpPr txBox="1"/>
            <p:nvPr/>
          </p:nvSpPr>
          <p:spPr>
            <a:xfrm>
              <a:off x="3457191" y="4135512"/>
              <a:ext cx="2294999" cy="461665"/>
            </a:xfrm>
            <a:prstGeom prst="rect">
              <a:avLst/>
            </a:prstGeom>
            <a:noFill/>
          </p:spPr>
          <p:txBody>
            <a:bodyPr wrap="square" rtlCol="0">
              <a:spAutoFit/>
            </a:bodyPr>
            <a:lstStyle/>
            <a:p>
              <a:pPr algn="ct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37" name="组合 36"/>
          <p:cNvGrpSpPr/>
          <p:nvPr/>
        </p:nvGrpSpPr>
        <p:grpSpPr>
          <a:xfrm>
            <a:off x="2073608" y="4557003"/>
            <a:ext cx="2294999" cy="739995"/>
            <a:chOff x="3457191" y="3857182"/>
            <a:chExt cx="2294999" cy="739995"/>
          </a:xfrm>
        </p:grpSpPr>
        <p:sp>
          <p:nvSpPr>
            <p:cNvPr id="38" name="文本框 37"/>
            <p:cNvSpPr txBox="1"/>
            <p:nvPr/>
          </p:nvSpPr>
          <p:spPr>
            <a:xfrm>
              <a:off x="3739150" y="3857182"/>
              <a:ext cx="1725052" cy="338554"/>
            </a:xfrm>
            <a:prstGeom prst="rect">
              <a:avLst/>
            </a:prstGeom>
            <a:noFill/>
          </p:spPr>
          <p:txBody>
            <a:bodyPr wrap="square" rtlCol="0">
              <a:spAutoFit/>
            </a:bodyPr>
            <a:lstStyle/>
            <a:p>
              <a:pPr algn="ct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在此添加标题</a:t>
              </a:r>
            </a:p>
          </p:txBody>
        </p:sp>
        <p:sp>
          <p:nvSpPr>
            <p:cNvPr id="39" name="文本框 38"/>
            <p:cNvSpPr txBox="1"/>
            <p:nvPr/>
          </p:nvSpPr>
          <p:spPr>
            <a:xfrm>
              <a:off x="3457191" y="4135512"/>
              <a:ext cx="2294999" cy="461665"/>
            </a:xfrm>
            <a:prstGeom prst="rect">
              <a:avLst/>
            </a:prstGeom>
            <a:noFill/>
          </p:spPr>
          <p:txBody>
            <a:bodyPr wrap="square" rtlCol="0">
              <a:spAutoFit/>
            </a:bodyPr>
            <a:lstStyle/>
            <a:p>
              <a:pPr algn="ct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40" name="组合 39"/>
          <p:cNvGrpSpPr/>
          <p:nvPr/>
        </p:nvGrpSpPr>
        <p:grpSpPr>
          <a:xfrm>
            <a:off x="5002145" y="2640393"/>
            <a:ext cx="2294999" cy="739995"/>
            <a:chOff x="3457191" y="3857182"/>
            <a:chExt cx="2294999" cy="739995"/>
          </a:xfrm>
        </p:grpSpPr>
        <p:sp>
          <p:nvSpPr>
            <p:cNvPr id="41" name="文本框 40"/>
            <p:cNvSpPr txBox="1"/>
            <p:nvPr/>
          </p:nvSpPr>
          <p:spPr>
            <a:xfrm>
              <a:off x="3739150" y="3857182"/>
              <a:ext cx="1725052" cy="338554"/>
            </a:xfrm>
            <a:prstGeom prst="rect">
              <a:avLst/>
            </a:prstGeom>
            <a:noFill/>
          </p:spPr>
          <p:txBody>
            <a:bodyPr wrap="square" rtlCol="0">
              <a:spAutoFit/>
            </a:bodyPr>
            <a:lstStyle/>
            <a:p>
              <a:pPr algn="ct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在此添加标题</a:t>
              </a:r>
            </a:p>
          </p:txBody>
        </p:sp>
        <p:sp>
          <p:nvSpPr>
            <p:cNvPr id="42" name="文本框 41"/>
            <p:cNvSpPr txBox="1"/>
            <p:nvPr/>
          </p:nvSpPr>
          <p:spPr>
            <a:xfrm>
              <a:off x="3457191" y="4135512"/>
              <a:ext cx="2294999" cy="461665"/>
            </a:xfrm>
            <a:prstGeom prst="rect">
              <a:avLst/>
            </a:prstGeom>
            <a:noFill/>
          </p:spPr>
          <p:txBody>
            <a:bodyPr wrap="square" rtlCol="0">
              <a:spAutoFit/>
            </a:bodyPr>
            <a:lstStyle/>
            <a:p>
              <a:pPr algn="ct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43" name="组合 42"/>
          <p:cNvGrpSpPr/>
          <p:nvPr/>
        </p:nvGrpSpPr>
        <p:grpSpPr>
          <a:xfrm>
            <a:off x="5002145" y="4557003"/>
            <a:ext cx="2294999" cy="739995"/>
            <a:chOff x="3457191" y="3857182"/>
            <a:chExt cx="2294999" cy="739995"/>
          </a:xfrm>
        </p:grpSpPr>
        <p:sp>
          <p:nvSpPr>
            <p:cNvPr id="44" name="文本框 43"/>
            <p:cNvSpPr txBox="1"/>
            <p:nvPr/>
          </p:nvSpPr>
          <p:spPr>
            <a:xfrm>
              <a:off x="3739150" y="3857182"/>
              <a:ext cx="1725052" cy="338554"/>
            </a:xfrm>
            <a:prstGeom prst="rect">
              <a:avLst/>
            </a:prstGeom>
            <a:noFill/>
          </p:spPr>
          <p:txBody>
            <a:bodyPr wrap="square" rtlCol="0">
              <a:spAutoFit/>
            </a:bodyPr>
            <a:lstStyle/>
            <a:p>
              <a:pPr algn="ct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在此添加标题</a:t>
              </a:r>
            </a:p>
          </p:txBody>
        </p:sp>
        <p:sp>
          <p:nvSpPr>
            <p:cNvPr id="45" name="文本框 44"/>
            <p:cNvSpPr txBox="1"/>
            <p:nvPr/>
          </p:nvSpPr>
          <p:spPr>
            <a:xfrm>
              <a:off x="3457191" y="4135512"/>
              <a:ext cx="2294999" cy="461665"/>
            </a:xfrm>
            <a:prstGeom prst="rect">
              <a:avLst/>
            </a:prstGeom>
            <a:noFill/>
          </p:spPr>
          <p:txBody>
            <a:bodyPr wrap="square" rtlCol="0">
              <a:spAutoFit/>
            </a:bodyPr>
            <a:lstStyle/>
            <a:p>
              <a:pPr algn="ct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46" name="组合 45"/>
          <p:cNvGrpSpPr/>
          <p:nvPr/>
        </p:nvGrpSpPr>
        <p:grpSpPr>
          <a:xfrm>
            <a:off x="7841624" y="2640393"/>
            <a:ext cx="2294999" cy="739995"/>
            <a:chOff x="3457191" y="3857182"/>
            <a:chExt cx="2294999" cy="739995"/>
          </a:xfrm>
        </p:grpSpPr>
        <p:sp>
          <p:nvSpPr>
            <p:cNvPr id="47" name="文本框 46"/>
            <p:cNvSpPr txBox="1"/>
            <p:nvPr/>
          </p:nvSpPr>
          <p:spPr>
            <a:xfrm>
              <a:off x="3739150" y="3857182"/>
              <a:ext cx="1725052" cy="338554"/>
            </a:xfrm>
            <a:prstGeom prst="rect">
              <a:avLst/>
            </a:prstGeom>
            <a:noFill/>
          </p:spPr>
          <p:txBody>
            <a:bodyPr wrap="square" rtlCol="0">
              <a:spAutoFit/>
            </a:bodyPr>
            <a:lstStyle/>
            <a:p>
              <a:pPr algn="ct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在此添加标题</a:t>
              </a:r>
            </a:p>
          </p:txBody>
        </p:sp>
        <p:sp>
          <p:nvSpPr>
            <p:cNvPr id="48" name="文本框 47"/>
            <p:cNvSpPr txBox="1"/>
            <p:nvPr/>
          </p:nvSpPr>
          <p:spPr>
            <a:xfrm>
              <a:off x="3457191" y="4135512"/>
              <a:ext cx="2294999" cy="461665"/>
            </a:xfrm>
            <a:prstGeom prst="rect">
              <a:avLst/>
            </a:prstGeom>
            <a:noFill/>
          </p:spPr>
          <p:txBody>
            <a:bodyPr wrap="square" rtlCol="0">
              <a:spAutoFit/>
            </a:bodyPr>
            <a:lstStyle/>
            <a:p>
              <a:pPr algn="ct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49" name="组合 48"/>
          <p:cNvGrpSpPr/>
          <p:nvPr/>
        </p:nvGrpSpPr>
        <p:grpSpPr>
          <a:xfrm>
            <a:off x="7841624" y="4557003"/>
            <a:ext cx="2294999" cy="739995"/>
            <a:chOff x="3457191" y="3857182"/>
            <a:chExt cx="2294999" cy="739995"/>
          </a:xfrm>
        </p:grpSpPr>
        <p:sp>
          <p:nvSpPr>
            <p:cNvPr id="50" name="文本框 49"/>
            <p:cNvSpPr txBox="1"/>
            <p:nvPr/>
          </p:nvSpPr>
          <p:spPr>
            <a:xfrm>
              <a:off x="3739150" y="3857182"/>
              <a:ext cx="1725052" cy="338554"/>
            </a:xfrm>
            <a:prstGeom prst="rect">
              <a:avLst/>
            </a:prstGeom>
            <a:noFill/>
          </p:spPr>
          <p:txBody>
            <a:bodyPr wrap="square" rtlCol="0">
              <a:spAutoFit/>
            </a:bodyPr>
            <a:lstStyle/>
            <a:p>
              <a:pPr algn="ctr"/>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在此添加标题</a:t>
              </a:r>
            </a:p>
          </p:txBody>
        </p:sp>
        <p:sp>
          <p:nvSpPr>
            <p:cNvPr id="51" name="文本框 50"/>
            <p:cNvSpPr txBox="1"/>
            <p:nvPr/>
          </p:nvSpPr>
          <p:spPr>
            <a:xfrm>
              <a:off x="3457191" y="4135512"/>
              <a:ext cx="2294999" cy="461665"/>
            </a:xfrm>
            <a:prstGeom prst="rect">
              <a:avLst/>
            </a:prstGeom>
            <a:noFill/>
          </p:spPr>
          <p:txBody>
            <a:bodyPr wrap="square" rtlCol="0">
              <a:spAutoFit/>
            </a:bodyPr>
            <a:lstStyle/>
            <a:p>
              <a:pPr algn="ct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52" name="Group 8"/>
          <p:cNvGrpSpPr>
            <a:grpSpLocks noChangeAspect="1"/>
          </p:cNvGrpSpPr>
          <p:nvPr/>
        </p:nvGrpSpPr>
        <p:grpSpPr bwMode="auto">
          <a:xfrm>
            <a:off x="3052602" y="1975665"/>
            <a:ext cx="330982" cy="362665"/>
            <a:chOff x="3437" y="2282"/>
            <a:chExt cx="679" cy="744"/>
          </a:xfrm>
          <a:solidFill>
            <a:srgbClr val="FFB850"/>
          </a:solidFill>
        </p:grpSpPr>
        <p:sp>
          <p:nvSpPr>
            <p:cNvPr id="53" name="Freeform 9"/>
            <p:cNvSpPr>
              <a:spLocks/>
            </p:cNvSpPr>
            <p:nvPr/>
          </p:nvSpPr>
          <p:spPr bwMode="auto">
            <a:xfrm>
              <a:off x="3595" y="2282"/>
              <a:ext cx="364" cy="379"/>
            </a:xfrm>
            <a:custGeom>
              <a:avLst/>
              <a:gdLst>
                <a:gd name="T0" fmla="*/ 50 w 152"/>
                <a:gd name="T1" fmla="*/ 147 h 159"/>
                <a:gd name="T2" fmla="*/ 39 w 152"/>
                <a:gd name="T3" fmla="*/ 147 h 159"/>
                <a:gd name="T4" fmla="*/ 76 w 152"/>
                <a:gd name="T5" fmla="*/ 159 h 159"/>
                <a:gd name="T6" fmla="*/ 114 w 152"/>
                <a:gd name="T7" fmla="*/ 147 h 159"/>
                <a:gd name="T8" fmla="*/ 103 w 152"/>
                <a:gd name="T9" fmla="*/ 147 h 159"/>
                <a:gd name="T10" fmla="*/ 152 w 152"/>
                <a:gd name="T11" fmla="*/ 76 h 159"/>
                <a:gd name="T12" fmla="*/ 76 w 152"/>
                <a:gd name="T13" fmla="*/ 0 h 159"/>
                <a:gd name="T14" fmla="*/ 0 w 152"/>
                <a:gd name="T15" fmla="*/ 76 h 159"/>
                <a:gd name="T16" fmla="*/ 50 w 152"/>
                <a:gd name="T17" fmla="*/ 14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59">
                  <a:moveTo>
                    <a:pt x="50" y="147"/>
                  </a:moveTo>
                  <a:cubicBezTo>
                    <a:pt x="39" y="147"/>
                    <a:pt x="39" y="147"/>
                    <a:pt x="39" y="147"/>
                  </a:cubicBezTo>
                  <a:cubicBezTo>
                    <a:pt x="39" y="152"/>
                    <a:pt x="53" y="159"/>
                    <a:pt x="76" y="159"/>
                  </a:cubicBezTo>
                  <a:cubicBezTo>
                    <a:pt x="99" y="159"/>
                    <a:pt x="113" y="152"/>
                    <a:pt x="114" y="147"/>
                  </a:cubicBezTo>
                  <a:cubicBezTo>
                    <a:pt x="103" y="147"/>
                    <a:pt x="103" y="147"/>
                    <a:pt x="103" y="147"/>
                  </a:cubicBezTo>
                  <a:cubicBezTo>
                    <a:pt x="131" y="136"/>
                    <a:pt x="152" y="108"/>
                    <a:pt x="152" y="76"/>
                  </a:cubicBezTo>
                  <a:cubicBezTo>
                    <a:pt x="152" y="34"/>
                    <a:pt x="118" y="0"/>
                    <a:pt x="76" y="0"/>
                  </a:cubicBezTo>
                  <a:cubicBezTo>
                    <a:pt x="34" y="0"/>
                    <a:pt x="0" y="34"/>
                    <a:pt x="0" y="76"/>
                  </a:cubicBezTo>
                  <a:cubicBezTo>
                    <a:pt x="0" y="108"/>
                    <a:pt x="21" y="136"/>
                    <a:pt x="5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4" name="Freeform 10"/>
            <p:cNvSpPr>
              <a:spLocks/>
            </p:cNvSpPr>
            <p:nvPr/>
          </p:nvSpPr>
          <p:spPr bwMode="auto">
            <a:xfrm>
              <a:off x="3437" y="2633"/>
              <a:ext cx="679" cy="393"/>
            </a:xfrm>
            <a:custGeom>
              <a:avLst/>
              <a:gdLst>
                <a:gd name="T0" fmla="*/ 222 w 284"/>
                <a:gd name="T1" fmla="*/ 0 h 165"/>
                <a:gd name="T2" fmla="*/ 188 w 284"/>
                <a:gd name="T3" fmla="*/ 0 h 165"/>
                <a:gd name="T4" fmla="*/ 154 w 284"/>
                <a:gd name="T5" fmla="*/ 19 h 165"/>
                <a:gd name="T6" fmla="*/ 154 w 284"/>
                <a:gd name="T7" fmla="*/ 134 h 165"/>
                <a:gd name="T8" fmla="*/ 143 w 284"/>
                <a:gd name="T9" fmla="*/ 146 h 165"/>
                <a:gd name="T10" fmla="*/ 131 w 284"/>
                <a:gd name="T11" fmla="*/ 134 h 165"/>
                <a:gd name="T12" fmla="*/ 131 w 284"/>
                <a:gd name="T13" fmla="*/ 19 h 165"/>
                <a:gd name="T14" fmla="*/ 97 w 284"/>
                <a:gd name="T15" fmla="*/ 0 h 165"/>
                <a:gd name="T16" fmla="*/ 63 w 284"/>
                <a:gd name="T17" fmla="*/ 0 h 165"/>
                <a:gd name="T18" fmla="*/ 0 w 284"/>
                <a:gd name="T19" fmla="*/ 86 h 165"/>
                <a:gd name="T20" fmla="*/ 0 w 284"/>
                <a:gd name="T21" fmla="*/ 165 h 165"/>
                <a:gd name="T22" fmla="*/ 284 w 284"/>
                <a:gd name="T23" fmla="*/ 165 h 165"/>
                <a:gd name="T24" fmla="*/ 284 w 284"/>
                <a:gd name="T25" fmla="*/ 86 h 165"/>
                <a:gd name="T26" fmla="*/ 222 w 284"/>
                <a:gd name="T2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165">
                  <a:moveTo>
                    <a:pt x="222" y="0"/>
                  </a:moveTo>
                  <a:cubicBezTo>
                    <a:pt x="188" y="0"/>
                    <a:pt x="188" y="0"/>
                    <a:pt x="188" y="0"/>
                  </a:cubicBezTo>
                  <a:cubicBezTo>
                    <a:pt x="188" y="10"/>
                    <a:pt x="172" y="17"/>
                    <a:pt x="154" y="19"/>
                  </a:cubicBezTo>
                  <a:cubicBezTo>
                    <a:pt x="154" y="134"/>
                    <a:pt x="154" y="134"/>
                    <a:pt x="154" y="134"/>
                  </a:cubicBezTo>
                  <a:cubicBezTo>
                    <a:pt x="154" y="140"/>
                    <a:pt x="149" y="146"/>
                    <a:pt x="143" y="146"/>
                  </a:cubicBezTo>
                  <a:cubicBezTo>
                    <a:pt x="136" y="146"/>
                    <a:pt x="131" y="140"/>
                    <a:pt x="131" y="134"/>
                  </a:cubicBezTo>
                  <a:cubicBezTo>
                    <a:pt x="131" y="19"/>
                    <a:pt x="131" y="19"/>
                    <a:pt x="131" y="19"/>
                  </a:cubicBezTo>
                  <a:cubicBezTo>
                    <a:pt x="113" y="17"/>
                    <a:pt x="97" y="11"/>
                    <a:pt x="97" y="0"/>
                  </a:cubicBezTo>
                  <a:cubicBezTo>
                    <a:pt x="63" y="0"/>
                    <a:pt x="63" y="0"/>
                    <a:pt x="63" y="0"/>
                  </a:cubicBezTo>
                  <a:cubicBezTo>
                    <a:pt x="28" y="0"/>
                    <a:pt x="0" y="39"/>
                    <a:pt x="0" y="86"/>
                  </a:cubicBezTo>
                  <a:cubicBezTo>
                    <a:pt x="0" y="165"/>
                    <a:pt x="0" y="165"/>
                    <a:pt x="0" y="165"/>
                  </a:cubicBezTo>
                  <a:cubicBezTo>
                    <a:pt x="284" y="165"/>
                    <a:pt x="284" y="165"/>
                    <a:pt x="284" y="165"/>
                  </a:cubicBezTo>
                  <a:cubicBezTo>
                    <a:pt x="284" y="86"/>
                    <a:pt x="284" y="86"/>
                    <a:pt x="284" y="86"/>
                  </a:cubicBezTo>
                  <a:cubicBezTo>
                    <a:pt x="284" y="39"/>
                    <a:pt x="256"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55" name="Group 13"/>
          <p:cNvGrpSpPr>
            <a:grpSpLocks noChangeAspect="1"/>
          </p:cNvGrpSpPr>
          <p:nvPr/>
        </p:nvGrpSpPr>
        <p:grpSpPr bwMode="auto">
          <a:xfrm>
            <a:off x="5913170" y="2007636"/>
            <a:ext cx="362945" cy="367230"/>
            <a:chOff x="2426" y="2781"/>
            <a:chExt cx="593" cy="600"/>
          </a:xfrm>
          <a:solidFill>
            <a:srgbClr val="01ACBE"/>
          </a:solidFill>
        </p:grpSpPr>
        <p:sp>
          <p:nvSpPr>
            <p:cNvPr id="56" name="Freeform 14"/>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7"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58" name="Group 18"/>
          <p:cNvGrpSpPr>
            <a:grpSpLocks noChangeAspect="1"/>
          </p:cNvGrpSpPr>
          <p:nvPr/>
        </p:nvGrpSpPr>
        <p:grpSpPr bwMode="auto">
          <a:xfrm>
            <a:off x="8776583" y="2004491"/>
            <a:ext cx="377023" cy="351316"/>
            <a:chOff x="3802" y="2858"/>
            <a:chExt cx="616" cy="574"/>
          </a:xfrm>
          <a:solidFill>
            <a:srgbClr val="E87071"/>
          </a:solidFill>
        </p:grpSpPr>
        <p:sp>
          <p:nvSpPr>
            <p:cNvPr id="59"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0"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1"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2"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3" name="Freeform 23"/>
            <p:cNvSpPr>
              <a:spLocks/>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64" name="Group 26"/>
          <p:cNvGrpSpPr>
            <a:grpSpLocks noChangeAspect="1"/>
          </p:cNvGrpSpPr>
          <p:nvPr/>
        </p:nvGrpSpPr>
        <p:grpSpPr bwMode="auto">
          <a:xfrm>
            <a:off x="2979890" y="3966067"/>
            <a:ext cx="487893" cy="241877"/>
            <a:chOff x="5676" y="2597"/>
            <a:chExt cx="1061" cy="526"/>
          </a:xfrm>
          <a:solidFill>
            <a:srgbClr val="00AF92"/>
          </a:solidFill>
        </p:grpSpPr>
        <p:sp>
          <p:nvSpPr>
            <p:cNvPr id="65" name="Freeform 27"/>
            <p:cNvSpPr>
              <a:spLocks/>
            </p:cNvSpPr>
            <p:nvPr/>
          </p:nvSpPr>
          <p:spPr bwMode="auto">
            <a:xfrm>
              <a:off x="5747" y="2597"/>
              <a:ext cx="181" cy="115"/>
            </a:xfrm>
            <a:custGeom>
              <a:avLst/>
              <a:gdLst>
                <a:gd name="T0" fmla="*/ 25 w 76"/>
                <a:gd name="T1" fmla="*/ 48 h 48"/>
                <a:gd name="T2" fmla="*/ 64 w 76"/>
                <a:gd name="T3" fmla="*/ 44 h 48"/>
                <a:gd name="T4" fmla="*/ 76 w 76"/>
                <a:gd name="T5" fmla="*/ 13 h 48"/>
                <a:gd name="T6" fmla="*/ 39 w 76"/>
                <a:gd name="T7" fmla="*/ 15 h 48"/>
                <a:gd name="T8" fmla="*/ 23 w 76"/>
                <a:gd name="T9" fmla="*/ 10 h 48"/>
                <a:gd name="T10" fmla="*/ 7 w 76"/>
                <a:gd name="T11" fmla="*/ 20 h 48"/>
                <a:gd name="T12" fmla="*/ 25 w 76"/>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76" h="48">
                  <a:moveTo>
                    <a:pt x="25" y="48"/>
                  </a:moveTo>
                  <a:cubicBezTo>
                    <a:pt x="64" y="44"/>
                    <a:pt x="64" y="44"/>
                    <a:pt x="64" y="44"/>
                  </a:cubicBezTo>
                  <a:cubicBezTo>
                    <a:pt x="66" y="36"/>
                    <a:pt x="69" y="26"/>
                    <a:pt x="76" y="13"/>
                  </a:cubicBezTo>
                  <a:cubicBezTo>
                    <a:pt x="76" y="13"/>
                    <a:pt x="70" y="0"/>
                    <a:pt x="39" y="15"/>
                  </a:cubicBezTo>
                  <a:cubicBezTo>
                    <a:pt x="39" y="15"/>
                    <a:pt x="32" y="14"/>
                    <a:pt x="23" y="10"/>
                  </a:cubicBezTo>
                  <a:cubicBezTo>
                    <a:pt x="23" y="10"/>
                    <a:pt x="0" y="4"/>
                    <a:pt x="7" y="20"/>
                  </a:cubicBezTo>
                  <a:lnTo>
                    <a:pt x="25"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6" name="Freeform 28"/>
            <p:cNvSpPr>
              <a:spLocks noEditPoints="1"/>
            </p:cNvSpPr>
            <p:nvPr/>
          </p:nvSpPr>
          <p:spPr bwMode="auto">
            <a:xfrm>
              <a:off x="5759" y="2613"/>
              <a:ext cx="169" cy="101"/>
            </a:xfrm>
            <a:custGeom>
              <a:avLst/>
              <a:gdLst>
                <a:gd name="T0" fmla="*/ 20 w 71"/>
                <a:gd name="T1" fmla="*/ 42 h 42"/>
                <a:gd name="T2" fmla="*/ 2 w 71"/>
                <a:gd name="T3" fmla="*/ 13 h 42"/>
                <a:gd name="T4" fmla="*/ 1 w 71"/>
                <a:gd name="T5" fmla="*/ 4 h 42"/>
                <a:gd name="T6" fmla="*/ 10 w 71"/>
                <a:gd name="T7" fmla="*/ 1 h 42"/>
                <a:gd name="T8" fmla="*/ 18 w 71"/>
                <a:gd name="T9" fmla="*/ 2 h 42"/>
                <a:gd name="T10" fmla="*/ 18 w 71"/>
                <a:gd name="T11" fmla="*/ 2 h 42"/>
                <a:gd name="T12" fmla="*/ 34 w 71"/>
                <a:gd name="T13" fmla="*/ 8 h 42"/>
                <a:gd name="T14" fmla="*/ 59 w 71"/>
                <a:gd name="T15" fmla="*/ 0 h 42"/>
                <a:gd name="T16" fmla="*/ 71 w 71"/>
                <a:gd name="T17" fmla="*/ 6 h 42"/>
                <a:gd name="T18" fmla="*/ 71 w 71"/>
                <a:gd name="T19" fmla="*/ 6 h 42"/>
                <a:gd name="T20" fmla="*/ 71 w 71"/>
                <a:gd name="T21" fmla="*/ 6 h 42"/>
                <a:gd name="T22" fmla="*/ 60 w 71"/>
                <a:gd name="T23" fmla="*/ 37 h 42"/>
                <a:gd name="T24" fmla="*/ 60 w 71"/>
                <a:gd name="T25" fmla="*/ 37 h 42"/>
                <a:gd name="T26" fmla="*/ 20 w 71"/>
                <a:gd name="T27" fmla="*/ 42 h 42"/>
                <a:gd name="T28" fmla="*/ 10 w 71"/>
                <a:gd name="T29" fmla="*/ 2 h 42"/>
                <a:gd name="T30" fmla="*/ 2 w 71"/>
                <a:gd name="T31" fmla="*/ 5 h 42"/>
                <a:gd name="T32" fmla="*/ 3 w 71"/>
                <a:gd name="T33" fmla="*/ 13 h 42"/>
                <a:gd name="T34" fmla="*/ 20 w 71"/>
                <a:gd name="T35" fmla="*/ 40 h 42"/>
                <a:gd name="T36" fmla="*/ 59 w 71"/>
                <a:gd name="T37" fmla="*/ 36 h 42"/>
                <a:gd name="T38" fmla="*/ 70 w 71"/>
                <a:gd name="T39" fmla="*/ 6 h 42"/>
                <a:gd name="T40" fmla="*/ 59 w 71"/>
                <a:gd name="T41" fmla="*/ 1 h 42"/>
                <a:gd name="T42" fmla="*/ 34 w 71"/>
                <a:gd name="T43" fmla="*/ 9 h 42"/>
                <a:gd name="T44" fmla="*/ 34 w 71"/>
                <a:gd name="T45" fmla="*/ 9 h 42"/>
                <a:gd name="T46" fmla="*/ 34 w 71"/>
                <a:gd name="T47" fmla="*/ 9 h 42"/>
                <a:gd name="T48" fmla="*/ 18 w 71"/>
                <a:gd name="T49" fmla="*/ 3 h 42"/>
                <a:gd name="T50" fmla="*/ 10 w 71"/>
                <a:gd name="T51"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42">
                  <a:moveTo>
                    <a:pt x="20" y="42"/>
                  </a:moveTo>
                  <a:cubicBezTo>
                    <a:pt x="2" y="13"/>
                    <a:pt x="2" y="13"/>
                    <a:pt x="2" y="13"/>
                  </a:cubicBezTo>
                  <a:cubicBezTo>
                    <a:pt x="0" y="9"/>
                    <a:pt x="0" y="6"/>
                    <a:pt x="1" y="4"/>
                  </a:cubicBezTo>
                  <a:cubicBezTo>
                    <a:pt x="3" y="2"/>
                    <a:pt x="6" y="1"/>
                    <a:pt x="10" y="1"/>
                  </a:cubicBezTo>
                  <a:cubicBezTo>
                    <a:pt x="14" y="1"/>
                    <a:pt x="18" y="2"/>
                    <a:pt x="18" y="2"/>
                  </a:cubicBezTo>
                  <a:cubicBezTo>
                    <a:pt x="18" y="2"/>
                    <a:pt x="18" y="2"/>
                    <a:pt x="18" y="2"/>
                  </a:cubicBezTo>
                  <a:cubicBezTo>
                    <a:pt x="26" y="6"/>
                    <a:pt x="33" y="7"/>
                    <a:pt x="34" y="8"/>
                  </a:cubicBezTo>
                  <a:cubicBezTo>
                    <a:pt x="44" y="3"/>
                    <a:pt x="52" y="0"/>
                    <a:pt x="59" y="0"/>
                  </a:cubicBezTo>
                  <a:cubicBezTo>
                    <a:pt x="69" y="0"/>
                    <a:pt x="71" y="6"/>
                    <a:pt x="71" y="6"/>
                  </a:cubicBezTo>
                  <a:cubicBezTo>
                    <a:pt x="71" y="6"/>
                    <a:pt x="71" y="6"/>
                    <a:pt x="71" y="6"/>
                  </a:cubicBezTo>
                  <a:cubicBezTo>
                    <a:pt x="71" y="6"/>
                    <a:pt x="71" y="6"/>
                    <a:pt x="71" y="6"/>
                  </a:cubicBezTo>
                  <a:cubicBezTo>
                    <a:pt x="66" y="17"/>
                    <a:pt x="62" y="28"/>
                    <a:pt x="60" y="37"/>
                  </a:cubicBezTo>
                  <a:cubicBezTo>
                    <a:pt x="60" y="37"/>
                    <a:pt x="60" y="37"/>
                    <a:pt x="60" y="37"/>
                  </a:cubicBezTo>
                  <a:lnTo>
                    <a:pt x="20" y="42"/>
                  </a:lnTo>
                  <a:close/>
                  <a:moveTo>
                    <a:pt x="10" y="2"/>
                  </a:moveTo>
                  <a:cubicBezTo>
                    <a:pt x="7" y="2"/>
                    <a:pt x="4" y="3"/>
                    <a:pt x="2" y="5"/>
                  </a:cubicBezTo>
                  <a:cubicBezTo>
                    <a:pt x="1" y="7"/>
                    <a:pt x="1" y="9"/>
                    <a:pt x="3" y="13"/>
                  </a:cubicBezTo>
                  <a:cubicBezTo>
                    <a:pt x="20" y="40"/>
                    <a:pt x="20" y="40"/>
                    <a:pt x="20" y="40"/>
                  </a:cubicBezTo>
                  <a:cubicBezTo>
                    <a:pt x="59" y="36"/>
                    <a:pt x="59" y="36"/>
                    <a:pt x="59" y="36"/>
                  </a:cubicBezTo>
                  <a:cubicBezTo>
                    <a:pt x="61" y="27"/>
                    <a:pt x="64" y="17"/>
                    <a:pt x="70" y="6"/>
                  </a:cubicBezTo>
                  <a:cubicBezTo>
                    <a:pt x="70" y="5"/>
                    <a:pt x="67" y="1"/>
                    <a:pt x="59" y="1"/>
                  </a:cubicBezTo>
                  <a:cubicBezTo>
                    <a:pt x="52" y="1"/>
                    <a:pt x="44" y="4"/>
                    <a:pt x="34" y="9"/>
                  </a:cubicBezTo>
                  <a:cubicBezTo>
                    <a:pt x="34" y="9"/>
                    <a:pt x="34" y="9"/>
                    <a:pt x="34" y="9"/>
                  </a:cubicBezTo>
                  <a:cubicBezTo>
                    <a:pt x="34" y="9"/>
                    <a:pt x="34" y="9"/>
                    <a:pt x="34" y="9"/>
                  </a:cubicBezTo>
                  <a:cubicBezTo>
                    <a:pt x="34" y="9"/>
                    <a:pt x="27" y="8"/>
                    <a:pt x="18" y="3"/>
                  </a:cubicBezTo>
                  <a:cubicBezTo>
                    <a:pt x="17" y="3"/>
                    <a:pt x="14"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7" name="Freeform 29"/>
            <p:cNvSpPr>
              <a:spLocks/>
            </p:cNvSpPr>
            <p:nvPr/>
          </p:nvSpPr>
          <p:spPr bwMode="auto">
            <a:xfrm>
              <a:off x="5795" y="2709"/>
              <a:ext cx="119" cy="43"/>
            </a:xfrm>
            <a:custGeom>
              <a:avLst/>
              <a:gdLst>
                <a:gd name="T0" fmla="*/ 41 w 50"/>
                <a:gd name="T1" fmla="*/ 0 h 18"/>
                <a:gd name="T2" fmla="*/ 7 w 50"/>
                <a:gd name="T3" fmla="*/ 4 h 18"/>
                <a:gd name="T4" fmla="*/ 1 w 50"/>
                <a:gd name="T5" fmla="*/ 12 h 18"/>
                <a:gd name="T6" fmla="*/ 8 w 50"/>
                <a:gd name="T7" fmla="*/ 17 h 18"/>
                <a:gd name="T8" fmla="*/ 43 w 50"/>
                <a:gd name="T9" fmla="*/ 14 h 18"/>
                <a:gd name="T10" fmla="*/ 49 w 50"/>
                <a:gd name="T11" fmla="*/ 6 h 18"/>
                <a:gd name="T12" fmla="*/ 41 w 5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50" h="18">
                  <a:moveTo>
                    <a:pt x="41" y="0"/>
                  </a:moveTo>
                  <a:cubicBezTo>
                    <a:pt x="7" y="4"/>
                    <a:pt x="7" y="4"/>
                    <a:pt x="7" y="4"/>
                  </a:cubicBezTo>
                  <a:cubicBezTo>
                    <a:pt x="3" y="5"/>
                    <a:pt x="0" y="8"/>
                    <a:pt x="1" y="12"/>
                  </a:cubicBezTo>
                  <a:cubicBezTo>
                    <a:pt x="1" y="15"/>
                    <a:pt x="5" y="18"/>
                    <a:pt x="8" y="17"/>
                  </a:cubicBezTo>
                  <a:cubicBezTo>
                    <a:pt x="43" y="14"/>
                    <a:pt x="43" y="14"/>
                    <a:pt x="43" y="14"/>
                  </a:cubicBezTo>
                  <a:cubicBezTo>
                    <a:pt x="47" y="13"/>
                    <a:pt x="50" y="10"/>
                    <a:pt x="49" y="6"/>
                  </a:cubicBezTo>
                  <a:cubicBezTo>
                    <a:pt x="49" y="3"/>
                    <a:pt x="45"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8" name="Freeform 30"/>
            <p:cNvSpPr>
              <a:spLocks noEditPoints="1"/>
            </p:cNvSpPr>
            <p:nvPr/>
          </p:nvSpPr>
          <p:spPr bwMode="auto">
            <a:xfrm>
              <a:off x="5795" y="2707"/>
              <a:ext cx="119" cy="45"/>
            </a:xfrm>
            <a:custGeom>
              <a:avLst/>
              <a:gdLst>
                <a:gd name="T0" fmla="*/ 8 w 50"/>
                <a:gd name="T1" fmla="*/ 19 h 19"/>
                <a:gd name="T2" fmla="*/ 0 w 50"/>
                <a:gd name="T3" fmla="*/ 13 h 19"/>
                <a:gd name="T4" fmla="*/ 2 w 50"/>
                <a:gd name="T5" fmla="*/ 7 h 19"/>
                <a:gd name="T6" fmla="*/ 7 w 50"/>
                <a:gd name="T7" fmla="*/ 5 h 19"/>
                <a:gd name="T8" fmla="*/ 41 w 50"/>
                <a:gd name="T9" fmla="*/ 1 h 19"/>
                <a:gd name="T10" fmla="*/ 50 w 50"/>
                <a:gd name="T11" fmla="*/ 7 h 19"/>
                <a:gd name="T12" fmla="*/ 48 w 50"/>
                <a:gd name="T13" fmla="*/ 12 h 19"/>
                <a:gd name="T14" fmla="*/ 43 w 50"/>
                <a:gd name="T15" fmla="*/ 15 h 19"/>
                <a:gd name="T16" fmla="*/ 9 w 50"/>
                <a:gd name="T17" fmla="*/ 19 h 19"/>
                <a:gd name="T18" fmla="*/ 8 w 50"/>
                <a:gd name="T19" fmla="*/ 19 h 19"/>
                <a:gd name="T20" fmla="*/ 42 w 50"/>
                <a:gd name="T21" fmla="*/ 2 h 19"/>
                <a:gd name="T22" fmla="*/ 41 w 50"/>
                <a:gd name="T23" fmla="*/ 2 h 19"/>
                <a:gd name="T24" fmla="*/ 7 w 50"/>
                <a:gd name="T25" fmla="*/ 6 h 19"/>
                <a:gd name="T26" fmla="*/ 3 w 50"/>
                <a:gd name="T27" fmla="*/ 8 h 19"/>
                <a:gd name="T28" fmla="*/ 1 w 50"/>
                <a:gd name="T29" fmla="*/ 12 h 19"/>
                <a:gd name="T30" fmla="*/ 8 w 50"/>
                <a:gd name="T31" fmla="*/ 18 h 19"/>
                <a:gd name="T32" fmla="*/ 43 w 50"/>
                <a:gd name="T33" fmla="*/ 14 h 19"/>
                <a:gd name="T34" fmla="*/ 47 w 50"/>
                <a:gd name="T35" fmla="*/ 12 h 19"/>
                <a:gd name="T36" fmla="*/ 49 w 50"/>
                <a:gd name="T37" fmla="*/ 7 h 19"/>
                <a:gd name="T38" fmla="*/ 42 w 50"/>
                <a:gd name="T3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19">
                  <a:moveTo>
                    <a:pt x="8" y="19"/>
                  </a:moveTo>
                  <a:cubicBezTo>
                    <a:pt x="4" y="19"/>
                    <a:pt x="0" y="16"/>
                    <a:pt x="0" y="13"/>
                  </a:cubicBezTo>
                  <a:cubicBezTo>
                    <a:pt x="0" y="11"/>
                    <a:pt x="0" y="9"/>
                    <a:pt x="2" y="7"/>
                  </a:cubicBezTo>
                  <a:cubicBezTo>
                    <a:pt x="3" y="6"/>
                    <a:pt x="5" y="5"/>
                    <a:pt x="7" y="5"/>
                  </a:cubicBezTo>
                  <a:cubicBezTo>
                    <a:pt x="41" y="1"/>
                    <a:pt x="41" y="1"/>
                    <a:pt x="41" y="1"/>
                  </a:cubicBezTo>
                  <a:cubicBezTo>
                    <a:pt x="45" y="0"/>
                    <a:pt x="49" y="3"/>
                    <a:pt x="50" y="7"/>
                  </a:cubicBezTo>
                  <a:cubicBezTo>
                    <a:pt x="50" y="9"/>
                    <a:pt x="49" y="11"/>
                    <a:pt x="48" y="12"/>
                  </a:cubicBezTo>
                  <a:cubicBezTo>
                    <a:pt x="47" y="14"/>
                    <a:pt x="45" y="15"/>
                    <a:pt x="43" y="15"/>
                  </a:cubicBezTo>
                  <a:cubicBezTo>
                    <a:pt x="9" y="19"/>
                    <a:pt x="9" y="19"/>
                    <a:pt x="9" y="19"/>
                  </a:cubicBezTo>
                  <a:cubicBezTo>
                    <a:pt x="8" y="19"/>
                    <a:pt x="8" y="19"/>
                    <a:pt x="8" y="19"/>
                  </a:cubicBezTo>
                  <a:close/>
                  <a:moveTo>
                    <a:pt x="42" y="2"/>
                  </a:moveTo>
                  <a:cubicBezTo>
                    <a:pt x="42" y="2"/>
                    <a:pt x="42" y="2"/>
                    <a:pt x="41" y="2"/>
                  </a:cubicBezTo>
                  <a:cubicBezTo>
                    <a:pt x="7" y="6"/>
                    <a:pt x="7" y="6"/>
                    <a:pt x="7" y="6"/>
                  </a:cubicBezTo>
                  <a:cubicBezTo>
                    <a:pt x="5" y="6"/>
                    <a:pt x="4" y="7"/>
                    <a:pt x="3" y="8"/>
                  </a:cubicBezTo>
                  <a:cubicBezTo>
                    <a:pt x="1" y="9"/>
                    <a:pt x="1" y="11"/>
                    <a:pt x="1" y="12"/>
                  </a:cubicBezTo>
                  <a:cubicBezTo>
                    <a:pt x="2" y="16"/>
                    <a:pt x="5" y="18"/>
                    <a:pt x="8" y="18"/>
                  </a:cubicBezTo>
                  <a:cubicBezTo>
                    <a:pt x="43" y="14"/>
                    <a:pt x="43" y="14"/>
                    <a:pt x="43" y="14"/>
                  </a:cubicBezTo>
                  <a:cubicBezTo>
                    <a:pt x="45" y="14"/>
                    <a:pt x="46" y="13"/>
                    <a:pt x="47" y="12"/>
                  </a:cubicBezTo>
                  <a:cubicBezTo>
                    <a:pt x="48" y="10"/>
                    <a:pt x="49" y="9"/>
                    <a:pt x="49" y="7"/>
                  </a:cubicBezTo>
                  <a:cubicBezTo>
                    <a:pt x="48" y="4"/>
                    <a:pt x="45" y="2"/>
                    <a:pt x="4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69" name="Freeform 31"/>
            <p:cNvSpPr>
              <a:spLocks noEditPoints="1"/>
            </p:cNvSpPr>
            <p:nvPr/>
          </p:nvSpPr>
          <p:spPr bwMode="auto">
            <a:xfrm>
              <a:off x="5676" y="2752"/>
              <a:ext cx="424" cy="371"/>
            </a:xfrm>
            <a:custGeom>
              <a:avLst/>
              <a:gdLst>
                <a:gd name="T0" fmla="*/ 153 w 178"/>
                <a:gd name="T1" fmla="*/ 137 h 155"/>
                <a:gd name="T2" fmla="*/ 157 w 178"/>
                <a:gd name="T3" fmla="*/ 137 h 155"/>
                <a:gd name="T4" fmla="*/ 165 w 178"/>
                <a:gd name="T5" fmla="*/ 138 h 155"/>
                <a:gd name="T6" fmla="*/ 168 w 178"/>
                <a:gd name="T7" fmla="*/ 139 h 155"/>
                <a:gd name="T8" fmla="*/ 176 w 178"/>
                <a:gd name="T9" fmla="*/ 135 h 155"/>
                <a:gd name="T10" fmla="*/ 172 w 178"/>
                <a:gd name="T11" fmla="*/ 128 h 155"/>
                <a:gd name="T12" fmla="*/ 166 w 178"/>
                <a:gd name="T13" fmla="*/ 105 h 155"/>
                <a:gd name="T14" fmla="*/ 134 w 178"/>
                <a:gd name="T15" fmla="*/ 34 h 155"/>
                <a:gd name="T16" fmla="*/ 95 w 178"/>
                <a:gd name="T17" fmla="*/ 2 h 155"/>
                <a:gd name="T18" fmla="*/ 94 w 178"/>
                <a:gd name="T19" fmla="*/ 0 h 155"/>
                <a:gd name="T20" fmla="*/ 58 w 178"/>
                <a:gd name="T21" fmla="*/ 4 h 155"/>
                <a:gd name="T22" fmla="*/ 35 w 178"/>
                <a:gd name="T23" fmla="*/ 37 h 155"/>
                <a:gd name="T24" fmla="*/ 21 w 178"/>
                <a:gd name="T25" fmla="*/ 133 h 155"/>
                <a:gd name="T26" fmla="*/ 15 w 178"/>
                <a:gd name="T27" fmla="*/ 148 h 155"/>
                <a:gd name="T28" fmla="*/ 15 w 178"/>
                <a:gd name="T29" fmla="*/ 153 h 155"/>
                <a:gd name="T30" fmla="*/ 24 w 178"/>
                <a:gd name="T31" fmla="*/ 153 h 155"/>
                <a:gd name="T32" fmla="*/ 36 w 178"/>
                <a:gd name="T33" fmla="*/ 150 h 155"/>
                <a:gd name="T34" fmla="*/ 36 w 178"/>
                <a:gd name="T35" fmla="*/ 150 h 155"/>
                <a:gd name="T36" fmla="*/ 36 w 178"/>
                <a:gd name="T37" fmla="*/ 150 h 155"/>
                <a:gd name="T38" fmla="*/ 68 w 178"/>
                <a:gd name="T39" fmla="*/ 153 h 155"/>
                <a:gd name="T40" fmla="*/ 153 w 178"/>
                <a:gd name="T41" fmla="*/ 137 h 155"/>
                <a:gd name="T42" fmla="*/ 67 w 178"/>
                <a:gd name="T43" fmla="*/ 57 h 155"/>
                <a:gd name="T44" fmla="*/ 81 w 178"/>
                <a:gd name="T45" fmla="*/ 50 h 155"/>
                <a:gd name="T46" fmla="*/ 80 w 178"/>
                <a:gd name="T47" fmla="*/ 42 h 155"/>
                <a:gd name="T48" fmla="*/ 86 w 178"/>
                <a:gd name="T49" fmla="*/ 41 h 155"/>
                <a:gd name="T50" fmla="*/ 88 w 178"/>
                <a:gd name="T51" fmla="*/ 49 h 155"/>
                <a:gd name="T52" fmla="*/ 102 w 178"/>
                <a:gd name="T53" fmla="*/ 50 h 155"/>
                <a:gd name="T54" fmla="*/ 100 w 178"/>
                <a:gd name="T55" fmla="*/ 55 h 155"/>
                <a:gd name="T56" fmla="*/ 75 w 178"/>
                <a:gd name="T57" fmla="*/ 62 h 155"/>
                <a:gd name="T58" fmla="*/ 92 w 178"/>
                <a:gd name="T59" fmla="*/ 70 h 155"/>
                <a:gd name="T60" fmla="*/ 106 w 178"/>
                <a:gd name="T61" fmla="*/ 92 h 155"/>
                <a:gd name="T62" fmla="*/ 93 w 178"/>
                <a:gd name="T63" fmla="*/ 98 h 155"/>
                <a:gd name="T64" fmla="*/ 94 w 178"/>
                <a:gd name="T65" fmla="*/ 106 h 155"/>
                <a:gd name="T66" fmla="*/ 87 w 178"/>
                <a:gd name="T67" fmla="*/ 107 h 155"/>
                <a:gd name="T68" fmla="*/ 86 w 178"/>
                <a:gd name="T69" fmla="*/ 99 h 155"/>
                <a:gd name="T70" fmla="*/ 69 w 178"/>
                <a:gd name="T71" fmla="*/ 97 h 155"/>
                <a:gd name="T72" fmla="*/ 70 w 178"/>
                <a:gd name="T73" fmla="*/ 92 h 155"/>
                <a:gd name="T74" fmla="*/ 97 w 178"/>
                <a:gd name="T75" fmla="*/ 90 h 155"/>
                <a:gd name="T76" fmla="*/ 93 w 178"/>
                <a:gd name="T77" fmla="*/ 78 h 155"/>
                <a:gd name="T78" fmla="*/ 78 w 178"/>
                <a:gd name="T79" fmla="*/ 74 h 155"/>
                <a:gd name="T80" fmla="*/ 67 w 178"/>
                <a:gd name="T81" fmla="*/ 5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155">
                  <a:moveTo>
                    <a:pt x="153" y="137"/>
                  </a:moveTo>
                  <a:cubicBezTo>
                    <a:pt x="153" y="137"/>
                    <a:pt x="154" y="137"/>
                    <a:pt x="157" y="137"/>
                  </a:cubicBezTo>
                  <a:cubicBezTo>
                    <a:pt x="160" y="137"/>
                    <a:pt x="162" y="137"/>
                    <a:pt x="165" y="138"/>
                  </a:cubicBezTo>
                  <a:cubicBezTo>
                    <a:pt x="165" y="138"/>
                    <a:pt x="166" y="139"/>
                    <a:pt x="168" y="139"/>
                  </a:cubicBezTo>
                  <a:cubicBezTo>
                    <a:pt x="172" y="139"/>
                    <a:pt x="174" y="137"/>
                    <a:pt x="176" y="135"/>
                  </a:cubicBezTo>
                  <a:cubicBezTo>
                    <a:pt x="176" y="135"/>
                    <a:pt x="178" y="132"/>
                    <a:pt x="172" y="128"/>
                  </a:cubicBezTo>
                  <a:cubicBezTo>
                    <a:pt x="172" y="128"/>
                    <a:pt x="162" y="123"/>
                    <a:pt x="166" y="105"/>
                  </a:cubicBezTo>
                  <a:cubicBezTo>
                    <a:pt x="166" y="105"/>
                    <a:pt x="171" y="57"/>
                    <a:pt x="134" y="34"/>
                  </a:cubicBezTo>
                  <a:cubicBezTo>
                    <a:pt x="133" y="33"/>
                    <a:pt x="96" y="10"/>
                    <a:pt x="95" y="2"/>
                  </a:cubicBezTo>
                  <a:cubicBezTo>
                    <a:pt x="95" y="2"/>
                    <a:pt x="95" y="1"/>
                    <a:pt x="94" y="0"/>
                  </a:cubicBezTo>
                  <a:cubicBezTo>
                    <a:pt x="58" y="4"/>
                    <a:pt x="58" y="4"/>
                    <a:pt x="58" y="4"/>
                  </a:cubicBezTo>
                  <a:cubicBezTo>
                    <a:pt x="54" y="12"/>
                    <a:pt x="46" y="24"/>
                    <a:pt x="35" y="37"/>
                  </a:cubicBezTo>
                  <a:cubicBezTo>
                    <a:pt x="35" y="37"/>
                    <a:pt x="0" y="78"/>
                    <a:pt x="21" y="133"/>
                  </a:cubicBezTo>
                  <a:cubicBezTo>
                    <a:pt x="21" y="134"/>
                    <a:pt x="22" y="137"/>
                    <a:pt x="15" y="148"/>
                  </a:cubicBezTo>
                  <a:cubicBezTo>
                    <a:pt x="15" y="148"/>
                    <a:pt x="14" y="151"/>
                    <a:pt x="15" y="153"/>
                  </a:cubicBezTo>
                  <a:cubicBezTo>
                    <a:pt x="16" y="155"/>
                    <a:pt x="19" y="155"/>
                    <a:pt x="24" y="153"/>
                  </a:cubicBezTo>
                  <a:cubicBezTo>
                    <a:pt x="24" y="153"/>
                    <a:pt x="28" y="151"/>
                    <a:pt x="36" y="150"/>
                  </a:cubicBezTo>
                  <a:cubicBezTo>
                    <a:pt x="36" y="150"/>
                    <a:pt x="36" y="150"/>
                    <a:pt x="36" y="150"/>
                  </a:cubicBezTo>
                  <a:cubicBezTo>
                    <a:pt x="36" y="150"/>
                    <a:pt x="36" y="150"/>
                    <a:pt x="36" y="150"/>
                  </a:cubicBezTo>
                  <a:cubicBezTo>
                    <a:pt x="36" y="150"/>
                    <a:pt x="49" y="153"/>
                    <a:pt x="68" y="153"/>
                  </a:cubicBezTo>
                  <a:cubicBezTo>
                    <a:pt x="88" y="153"/>
                    <a:pt x="119" y="150"/>
                    <a:pt x="153" y="137"/>
                  </a:cubicBezTo>
                  <a:close/>
                  <a:moveTo>
                    <a:pt x="67" y="57"/>
                  </a:moveTo>
                  <a:cubicBezTo>
                    <a:pt x="67" y="57"/>
                    <a:pt x="69" y="52"/>
                    <a:pt x="81" y="50"/>
                  </a:cubicBezTo>
                  <a:cubicBezTo>
                    <a:pt x="80" y="42"/>
                    <a:pt x="80" y="42"/>
                    <a:pt x="80" y="42"/>
                  </a:cubicBezTo>
                  <a:cubicBezTo>
                    <a:pt x="86" y="41"/>
                    <a:pt x="86" y="41"/>
                    <a:pt x="86" y="41"/>
                  </a:cubicBezTo>
                  <a:cubicBezTo>
                    <a:pt x="88" y="49"/>
                    <a:pt x="88" y="49"/>
                    <a:pt x="88" y="49"/>
                  </a:cubicBezTo>
                  <a:cubicBezTo>
                    <a:pt x="88" y="49"/>
                    <a:pt x="96" y="48"/>
                    <a:pt x="102" y="50"/>
                  </a:cubicBezTo>
                  <a:cubicBezTo>
                    <a:pt x="100" y="55"/>
                    <a:pt x="100" y="55"/>
                    <a:pt x="100" y="55"/>
                  </a:cubicBezTo>
                  <a:cubicBezTo>
                    <a:pt x="100" y="55"/>
                    <a:pt x="78" y="52"/>
                    <a:pt x="75" y="62"/>
                  </a:cubicBezTo>
                  <a:cubicBezTo>
                    <a:pt x="75" y="62"/>
                    <a:pt x="73" y="69"/>
                    <a:pt x="92" y="70"/>
                  </a:cubicBezTo>
                  <a:cubicBezTo>
                    <a:pt x="92" y="70"/>
                    <a:pt x="119" y="73"/>
                    <a:pt x="106" y="92"/>
                  </a:cubicBezTo>
                  <a:cubicBezTo>
                    <a:pt x="106" y="92"/>
                    <a:pt x="102" y="97"/>
                    <a:pt x="93" y="98"/>
                  </a:cubicBezTo>
                  <a:cubicBezTo>
                    <a:pt x="94" y="106"/>
                    <a:pt x="94" y="106"/>
                    <a:pt x="94" y="106"/>
                  </a:cubicBezTo>
                  <a:cubicBezTo>
                    <a:pt x="87" y="107"/>
                    <a:pt x="87" y="107"/>
                    <a:pt x="87" y="107"/>
                  </a:cubicBezTo>
                  <a:cubicBezTo>
                    <a:pt x="86" y="99"/>
                    <a:pt x="86" y="99"/>
                    <a:pt x="86" y="99"/>
                  </a:cubicBezTo>
                  <a:cubicBezTo>
                    <a:pt x="86" y="99"/>
                    <a:pt x="75" y="100"/>
                    <a:pt x="69" y="97"/>
                  </a:cubicBezTo>
                  <a:cubicBezTo>
                    <a:pt x="70" y="92"/>
                    <a:pt x="70" y="92"/>
                    <a:pt x="70" y="92"/>
                  </a:cubicBezTo>
                  <a:cubicBezTo>
                    <a:pt x="70" y="92"/>
                    <a:pt x="84" y="98"/>
                    <a:pt x="97" y="90"/>
                  </a:cubicBezTo>
                  <a:cubicBezTo>
                    <a:pt x="97" y="90"/>
                    <a:pt x="108" y="82"/>
                    <a:pt x="93" y="78"/>
                  </a:cubicBezTo>
                  <a:cubicBezTo>
                    <a:pt x="93" y="78"/>
                    <a:pt x="85" y="76"/>
                    <a:pt x="78" y="74"/>
                  </a:cubicBezTo>
                  <a:cubicBezTo>
                    <a:pt x="78" y="74"/>
                    <a:pt x="60" y="70"/>
                    <a:pt x="67"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0" name="Freeform 32"/>
            <p:cNvSpPr>
              <a:spLocks/>
            </p:cNvSpPr>
            <p:nvPr/>
          </p:nvSpPr>
          <p:spPr bwMode="auto">
            <a:xfrm>
              <a:off x="6433" y="2606"/>
              <a:ext cx="176" cy="108"/>
            </a:xfrm>
            <a:custGeom>
              <a:avLst/>
              <a:gdLst>
                <a:gd name="T0" fmla="*/ 21 w 74"/>
                <a:gd name="T1" fmla="*/ 45 h 45"/>
                <a:gd name="T2" fmla="*/ 60 w 74"/>
                <a:gd name="T3" fmla="*/ 44 h 45"/>
                <a:gd name="T4" fmla="*/ 74 w 74"/>
                <a:gd name="T5" fmla="*/ 15 h 45"/>
                <a:gd name="T6" fmla="*/ 38 w 74"/>
                <a:gd name="T7" fmla="*/ 14 h 45"/>
                <a:gd name="T8" fmla="*/ 23 w 74"/>
                <a:gd name="T9" fmla="*/ 8 h 45"/>
                <a:gd name="T10" fmla="*/ 6 w 74"/>
                <a:gd name="T11" fmla="*/ 17 h 45"/>
                <a:gd name="T12" fmla="*/ 21 w 74"/>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74" h="45">
                  <a:moveTo>
                    <a:pt x="21" y="45"/>
                  </a:moveTo>
                  <a:cubicBezTo>
                    <a:pt x="60" y="44"/>
                    <a:pt x="60" y="44"/>
                    <a:pt x="60" y="44"/>
                  </a:cubicBezTo>
                  <a:cubicBezTo>
                    <a:pt x="62" y="37"/>
                    <a:pt x="66" y="27"/>
                    <a:pt x="74" y="15"/>
                  </a:cubicBezTo>
                  <a:cubicBezTo>
                    <a:pt x="74" y="15"/>
                    <a:pt x="69" y="2"/>
                    <a:pt x="38" y="14"/>
                  </a:cubicBezTo>
                  <a:cubicBezTo>
                    <a:pt x="38" y="14"/>
                    <a:pt x="31" y="13"/>
                    <a:pt x="23" y="8"/>
                  </a:cubicBezTo>
                  <a:cubicBezTo>
                    <a:pt x="23" y="8"/>
                    <a:pt x="0" y="0"/>
                    <a:pt x="6" y="17"/>
                  </a:cubicBezTo>
                  <a:lnTo>
                    <a:pt x="21"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1" name="Freeform 33"/>
            <p:cNvSpPr>
              <a:spLocks noEditPoints="1"/>
            </p:cNvSpPr>
            <p:nvPr/>
          </p:nvSpPr>
          <p:spPr bwMode="auto">
            <a:xfrm>
              <a:off x="6442" y="2621"/>
              <a:ext cx="167" cy="95"/>
            </a:xfrm>
            <a:custGeom>
              <a:avLst/>
              <a:gdLst>
                <a:gd name="T0" fmla="*/ 17 w 70"/>
                <a:gd name="T1" fmla="*/ 40 h 40"/>
                <a:gd name="T2" fmla="*/ 2 w 70"/>
                <a:gd name="T3" fmla="*/ 11 h 40"/>
                <a:gd name="T4" fmla="*/ 2 w 70"/>
                <a:gd name="T5" fmla="*/ 2 h 40"/>
                <a:gd name="T6" fmla="*/ 9 w 70"/>
                <a:gd name="T7" fmla="*/ 0 h 40"/>
                <a:gd name="T8" fmla="*/ 19 w 70"/>
                <a:gd name="T9" fmla="*/ 1 h 40"/>
                <a:gd name="T10" fmla="*/ 19 w 70"/>
                <a:gd name="T11" fmla="*/ 1 h 40"/>
                <a:gd name="T12" fmla="*/ 34 w 70"/>
                <a:gd name="T13" fmla="*/ 8 h 40"/>
                <a:gd name="T14" fmla="*/ 56 w 70"/>
                <a:gd name="T15" fmla="*/ 2 h 40"/>
                <a:gd name="T16" fmla="*/ 70 w 70"/>
                <a:gd name="T17" fmla="*/ 9 h 40"/>
                <a:gd name="T18" fmla="*/ 70 w 70"/>
                <a:gd name="T19" fmla="*/ 9 h 40"/>
                <a:gd name="T20" fmla="*/ 70 w 70"/>
                <a:gd name="T21" fmla="*/ 10 h 40"/>
                <a:gd name="T22" fmla="*/ 56 w 70"/>
                <a:gd name="T23" fmla="*/ 39 h 40"/>
                <a:gd name="T24" fmla="*/ 56 w 70"/>
                <a:gd name="T25" fmla="*/ 39 h 40"/>
                <a:gd name="T26" fmla="*/ 17 w 70"/>
                <a:gd name="T27" fmla="*/ 40 h 40"/>
                <a:gd name="T28" fmla="*/ 9 w 70"/>
                <a:gd name="T29" fmla="*/ 1 h 40"/>
                <a:gd name="T30" fmla="*/ 3 w 70"/>
                <a:gd name="T31" fmla="*/ 3 h 40"/>
                <a:gd name="T32" fmla="*/ 3 w 70"/>
                <a:gd name="T33" fmla="*/ 11 h 40"/>
                <a:gd name="T34" fmla="*/ 17 w 70"/>
                <a:gd name="T35" fmla="*/ 39 h 40"/>
                <a:gd name="T36" fmla="*/ 55 w 70"/>
                <a:gd name="T37" fmla="*/ 38 h 40"/>
                <a:gd name="T38" fmla="*/ 69 w 70"/>
                <a:gd name="T39" fmla="*/ 9 h 40"/>
                <a:gd name="T40" fmla="*/ 56 w 70"/>
                <a:gd name="T41" fmla="*/ 4 h 40"/>
                <a:gd name="T42" fmla="*/ 34 w 70"/>
                <a:gd name="T43" fmla="*/ 9 h 40"/>
                <a:gd name="T44" fmla="*/ 34 w 70"/>
                <a:gd name="T45" fmla="*/ 9 h 40"/>
                <a:gd name="T46" fmla="*/ 34 w 70"/>
                <a:gd name="T47" fmla="*/ 9 h 40"/>
                <a:gd name="T48" fmla="*/ 18 w 70"/>
                <a:gd name="T49" fmla="*/ 2 h 40"/>
                <a:gd name="T50" fmla="*/ 9 w 70"/>
                <a:gd name="T51"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40">
                  <a:moveTo>
                    <a:pt x="17" y="40"/>
                  </a:moveTo>
                  <a:cubicBezTo>
                    <a:pt x="2" y="11"/>
                    <a:pt x="2" y="11"/>
                    <a:pt x="2" y="11"/>
                  </a:cubicBezTo>
                  <a:cubicBezTo>
                    <a:pt x="0" y="7"/>
                    <a:pt x="0" y="4"/>
                    <a:pt x="2" y="2"/>
                  </a:cubicBezTo>
                  <a:cubicBezTo>
                    <a:pt x="3" y="0"/>
                    <a:pt x="5" y="0"/>
                    <a:pt x="9" y="0"/>
                  </a:cubicBezTo>
                  <a:cubicBezTo>
                    <a:pt x="14" y="0"/>
                    <a:pt x="19" y="1"/>
                    <a:pt x="19" y="1"/>
                  </a:cubicBezTo>
                  <a:cubicBezTo>
                    <a:pt x="19" y="1"/>
                    <a:pt x="19" y="1"/>
                    <a:pt x="19" y="1"/>
                  </a:cubicBezTo>
                  <a:cubicBezTo>
                    <a:pt x="26" y="6"/>
                    <a:pt x="33" y="8"/>
                    <a:pt x="34" y="8"/>
                  </a:cubicBezTo>
                  <a:cubicBezTo>
                    <a:pt x="43" y="4"/>
                    <a:pt x="50" y="2"/>
                    <a:pt x="56" y="2"/>
                  </a:cubicBezTo>
                  <a:cubicBezTo>
                    <a:pt x="68" y="2"/>
                    <a:pt x="70" y="9"/>
                    <a:pt x="70" y="9"/>
                  </a:cubicBezTo>
                  <a:cubicBezTo>
                    <a:pt x="70" y="9"/>
                    <a:pt x="70" y="9"/>
                    <a:pt x="70" y="9"/>
                  </a:cubicBezTo>
                  <a:cubicBezTo>
                    <a:pt x="70" y="10"/>
                    <a:pt x="70" y="10"/>
                    <a:pt x="70" y="10"/>
                  </a:cubicBezTo>
                  <a:cubicBezTo>
                    <a:pt x="64" y="20"/>
                    <a:pt x="59" y="30"/>
                    <a:pt x="56" y="39"/>
                  </a:cubicBezTo>
                  <a:cubicBezTo>
                    <a:pt x="56" y="39"/>
                    <a:pt x="56" y="39"/>
                    <a:pt x="56" y="39"/>
                  </a:cubicBezTo>
                  <a:lnTo>
                    <a:pt x="17" y="40"/>
                  </a:lnTo>
                  <a:close/>
                  <a:moveTo>
                    <a:pt x="9" y="1"/>
                  </a:moveTo>
                  <a:cubicBezTo>
                    <a:pt x="6" y="1"/>
                    <a:pt x="4" y="1"/>
                    <a:pt x="3" y="3"/>
                  </a:cubicBezTo>
                  <a:cubicBezTo>
                    <a:pt x="1" y="4"/>
                    <a:pt x="1" y="7"/>
                    <a:pt x="3" y="11"/>
                  </a:cubicBezTo>
                  <a:cubicBezTo>
                    <a:pt x="17" y="39"/>
                    <a:pt x="17" y="39"/>
                    <a:pt x="17" y="39"/>
                  </a:cubicBezTo>
                  <a:cubicBezTo>
                    <a:pt x="55" y="38"/>
                    <a:pt x="55" y="38"/>
                    <a:pt x="55" y="38"/>
                  </a:cubicBezTo>
                  <a:cubicBezTo>
                    <a:pt x="58" y="29"/>
                    <a:pt x="63" y="19"/>
                    <a:pt x="69" y="9"/>
                  </a:cubicBezTo>
                  <a:cubicBezTo>
                    <a:pt x="69" y="8"/>
                    <a:pt x="66" y="4"/>
                    <a:pt x="56" y="4"/>
                  </a:cubicBezTo>
                  <a:cubicBezTo>
                    <a:pt x="50" y="4"/>
                    <a:pt x="43" y="5"/>
                    <a:pt x="34" y="9"/>
                  </a:cubicBezTo>
                  <a:cubicBezTo>
                    <a:pt x="34" y="9"/>
                    <a:pt x="34" y="9"/>
                    <a:pt x="34" y="9"/>
                  </a:cubicBezTo>
                  <a:cubicBezTo>
                    <a:pt x="34" y="9"/>
                    <a:pt x="34" y="9"/>
                    <a:pt x="34" y="9"/>
                  </a:cubicBezTo>
                  <a:cubicBezTo>
                    <a:pt x="33" y="9"/>
                    <a:pt x="27" y="8"/>
                    <a:pt x="18" y="2"/>
                  </a:cubicBezTo>
                  <a:cubicBezTo>
                    <a:pt x="18" y="2"/>
                    <a:pt x="13"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2" name="Freeform 34"/>
            <p:cNvSpPr>
              <a:spLocks/>
            </p:cNvSpPr>
            <p:nvPr/>
          </p:nvSpPr>
          <p:spPr bwMode="auto">
            <a:xfrm>
              <a:off x="6471" y="2721"/>
              <a:ext cx="114" cy="34"/>
            </a:xfrm>
            <a:custGeom>
              <a:avLst/>
              <a:gdLst>
                <a:gd name="T0" fmla="*/ 40 w 48"/>
                <a:gd name="T1" fmla="*/ 0 h 14"/>
                <a:gd name="T2" fmla="*/ 6 w 48"/>
                <a:gd name="T3" fmla="*/ 1 h 14"/>
                <a:gd name="T4" fmla="*/ 0 w 48"/>
                <a:gd name="T5" fmla="*/ 7 h 14"/>
                <a:gd name="T6" fmla="*/ 7 w 48"/>
                <a:gd name="T7" fmla="*/ 14 h 14"/>
                <a:gd name="T8" fmla="*/ 41 w 48"/>
                <a:gd name="T9" fmla="*/ 13 h 14"/>
                <a:gd name="T10" fmla="*/ 48 w 48"/>
                <a:gd name="T11" fmla="*/ 6 h 14"/>
                <a:gd name="T12" fmla="*/ 40 w 4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0" y="0"/>
                  </a:moveTo>
                  <a:cubicBezTo>
                    <a:pt x="6" y="1"/>
                    <a:pt x="6" y="1"/>
                    <a:pt x="6" y="1"/>
                  </a:cubicBezTo>
                  <a:cubicBezTo>
                    <a:pt x="3" y="1"/>
                    <a:pt x="0" y="4"/>
                    <a:pt x="0" y="7"/>
                  </a:cubicBezTo>
                  <a:cubicBezTo>
                    <a:pt x="0" y="11"/>
                    <a:pt x="3" y="14"/>
                    <a:pt x="7" y="14"/>
                  </a:cubicBezTo>
                  <a:cubicBezTo>
                    <a:pt x="41" y="13"/>
                    <a:pt x="41" y="13"/>
                    <a:pt x="41" y="13"/>
                  </a:cubicBezTo>
                  <a:cubicBezTo>
                    <a:pt x="45" y="12"/>
                    <a:pt x="48" y="10"/>
                    <a:pt x="48" y="6"/>
                  </a:cubicBezTo>
                  <a:cubicBezTo>
                    <a:pt x="47" y="2"/>
                    <a:pt x="44"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3" name="Freeform 35"/>
            <p:cNvSpPr>
              <a:spLocks noEditPoints="1"/>
            </p:cNvSpPr>
            <p:nvPr/>
          </p:nvSpPr>
          <p:spPr bwMode="auto">
            <a:xfrm>
              <a:off x="6468" y="2719"/>
              <a:ext cx="117" cy="36"/>
            </a:xfrm>
            <a:custGeom>
              <a:avLst/>
              <a:gdLst>
                <a:gd name="T0" fmla="*/ 8 w 49"/>
                <a:gd name="T1" fmla="*/ 15 h 15"/>
                <a:gd name="T2" fmla="*/ 0 w 49"/>
                <a:gd name="T3" fmla="*/ 8 h 15"/>
                <a:gd name="T4" fmla="*/ 2 w 49"/>
                <a:gd name="T5" fmla="*/ 3 h 15"/>
                <a:gd name="T6" fmla="*/ 7 w 49"/>
                <a:gd name="T7" fmla="*/ 1 h 15"/>
                <a:gd name="T8" fmla="*/ 42 w 49"/>
                <a:gd name="T9" fmla="*/ 0 h 15"/>
                <a:gd name="T10" fmla="*/ 49 w 49"/>
                <a:gd name="T11" fmla="*/ 7 h 15"/>
                <a:gd name="T12" fmla="*/ 42 w 49"/>
                <a:gd name="T13" fmla="*/ 14 h 15"/>
                <a:gd name="T14" fmla="*/ 8 w 49"/>
                <a:gd name="T15" fmla="*/ 15 h 15"/>
                <a:gd name="T16" fmla="*/ 42 w 49"/>
                <a:gd name="T17" fmla="*/ 1 h 15"/>
                <a:gd name="T18" fmla="*/ 41 w 49"/>
                <a:gd name="T19" fmla="*/ 1 h 15"/>
                <a:gd name="T20" fmla="*/ 7 w 49"/>
                <a:gd name="T21" fmla="*/ 2 h 15"/>
                <a:gd name="T22" fmla="*/ 3 w 49"/>
                <a:gd name="T23" fmla="*/ 4 h 15"/>
                <a:gd name="T24" fmla="*/ 1 w 49"/>
                <a:gd name="T25" fmla="*/ 8 h 15"/>
                <a:gd name="T26" fmla="*/ 8 w 49"/>
                <a:gd name="T27" fmla="*/ 14 h 15"/>
                <a:gd name="T28" fmla="*/ 8 w 49"/>
                <a:gd name="T29" fmla="*/ 14 h 15"/>
                <a:gd name="T30" fmla="*/ 42 w 49"/>
                <a:gd name="T31" fmla="*/ 13 h 15"/>
                <a:gd name="T32" fmla="*/ 48 w 49"/>
                <a:gd name="T33" fmla="*/ 7 h 15"/>
                <a:gd name="T34" fmla="*/ 42 w 49"/>
                <a:gd name="T35"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5">
                  <a:moveTo>
                    <a:pt x="8" y="15"/>
                  </a:moveTo>
                  <a:cubicBezTo>
                    <a:pt x="4" y="15"/>
                    <a:pt x="0" y="12"/>
                    <a:pt x="0" y="8"/>
                  </a:cubicBezTo>
                  <a:cubicBezTo>
                    <a:pt x="0" y="6"/>
                    <a:pt x="1" y="5"/>
                    <a:pt x="2" y="3"/>
                  </a:cubicBezTo>
                  <a:cubicBezTo>
                    <a:pt x="4" y="2"/>
                    <a:pt x="5" y="1"/>
                    <a:pt x="7" y="1"/>
                  </a:cubicBezTo>
                  <a:cubicBezTo>
                    <a:pt x="42" y="0"/>
                    <a:pt x="42" y="0"/>
                    <a:pt x="42" y="0"/>
                  </a:cubicBezTo>
                  <a:cubicBezTo>
                    <a:pt x="46" y="0"/>
                    <a:pt x="49" y="3"/>
                    <a:pt x="49" y="7"/>
                  </a:cubicBezTo>
                  <a:cubicBezTo>
                    <a:pt x="49" y="11"/>
                    <a:pt x="46" y="14"/>
                    <a:pt x="42" y="14"/>
                  </a:cubicBezTo>
                  <a:lnTo>
                    <a:pt x="8" y="15"/>
                  </a:lnTo>
                  <a:close/>
                  <a:moveTo>
                    <a:pt x="42" y="1"/>
                  </a:moveTo>
                  <a:cubicBezTo>
                    <a:pt x="41" y="1"/>
                    <a:pt x="41" y="1"/>
                    <a:pt x="41" y="1"/>
                  </a:cubicBezTo>
                  <a:cubicBezTo>
                    <a:pt x="7" y="2"/>
                    <a:pt x="7" y="2"/>
                    <a:pt x="7" y="2"/>
                  </a:cubicBezTo>
                  <a:cubicBezTo>
                    <a:pt x="6" y="2"/>
                    <a:pt x="4" y="3"/>
                    <a:pt x="3" y="4"/>
                  </a:cubicBezTo>
                  <a:cubicBezTo>
                    <a:pt x="2" y="5"/>
                    <a:pt x="1" y="7"/>
                    <a:pt x="1" y="8"/>
                  </a:cubicBezTo>
                  <a:cubicBezTo>
                    <a:pt x="1" y="12"/>
                    <a:pt x="4" y="14"/>
                    <a:pt x="8" y="14"/>
                  </a:cubicBezTo>
                  <a:cubicBezTo>
                    <a:pt x="8" y="14"/>
                    <a:pt x="8" y="14"/>
                    <a:pt x="8" y="14"/>
                  </a:cubicBezTo>
                  <a:cubicBezTo>
                    <a:pt x="42" y="13"/>
                    <a:pt x="42" y="13"/>
                    <a:pt x="42" y="13"/>
                  </a:cubicBezTo>
                  <a:cubicBezTo>
                    <a:pt x="45" y="13"/>
                    <a:pt x="48" y="10"/>
                    <a:pt x="48" y="7"/>
                  </a:cubicBezTo>
                  <a:cubicBezTo>
                    <a:pt x="48" y="4"/>
                    <a:pt x="45" y="1"/>
                    <a:pt x="4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4" name="Freeform 36"/>
            <p:cNvSpPr>
              <a:spLocks noEditPoints="1"/>
            </p:cNvSpPr>
            <p:nvPr/>
          </p:nvSpPr>
          <p:spPr bwMode="auto">
            <a:xfrm>
              <a:off x="6335" y="2762"/>
              <a:ext cx="402" cy="354"/>
            </a:xfrm>
            <a:custGeom>
              <a:avLst/>
              <a:gdLst>
                <a:gd name="T0" fmla="*/ 163 w 169"/>
                <a:gd name="T1" fmla="*/ 131 h 148"/>
                <a:gd name="T2" fmla="*/ 159 w 169"/>
                <a:gd name="T3" fmla="*/ 108 h 148"/>
                <a:gd name="T4" fmla="*/ 135 w 169"/>
                <a:gd name="T5" fmla="*/ 36 h 148"/>
                <a:gd name="T6" fmla="*/ 99 w 169"/>
                <a:gd name="T7" fmla="*/ 2 h 148"/>
                <a:gd name="T8" fmla="*/ 99 w 169"/>
                <a:gd name="T9" fmla="*/ 0 h 148"/>
                <a:gd name="T10" fmla="*/ 63 w 169"/>
                <a:gd name="T11" fmla="*/ 1 h 148"/>
                <a:gd name="T12" fmla="*/ 38 w 169"/>
                <a:gd name="T13" fmla="*/ 31 h 148"/>
                <a:gd name="T14" fmla="*/ 15 w 169"/>
                <a:gd name="T15" fmla="*/ 124 h 148"/>
                <a:gd name="T16" fmla="*/ 8 w 169"/>
                <a:gd name="T17" fmla="*/ 139 h 148"/>
                <a:gd name="T18" fmla="*/ 8 w 169"/>
                <a:gd name="T19" fmla="*/ 139 h 148"/>
                <a:gd name="T20" fmla="*/ 7 w 169"/>
                <a:gd name="T21" fmla="*/ 143 h 148"/>
                <a:gd name="T22" fmla="*/ 16 w 169"/>
                <a:gd name="T23" fmla="*/ 144 h 148"/>
                <a:gd name="T24" fmla="*/ 28 w 169"/>
                <a:gd name="T25" fmla="*/ 142 h 148"/>
                <a:gd name="T26" fmla="*/ 28 w 169"/>
                <a:gd name="T27" fmla="*/ 142 h 148"/>
                <a:gd name="T28" fmla="*/ 29 w 169"/>
                <a:gd name="T29" fmla="*/ 142 h 148"/>
                <a:gd name="T30" fmla="*/ 78 w 169"/>
                <a:gd name="T31" fmla="*/ 148 h 148"/>
                <a:gd name="T32" fmla="*/ 143 w 169"/>
                <a:gd name="T33" fmla="*/ 139 h 148"/>
                <a:gd name="T34" fmla="*/ 155 w 169"/>
                <a:gd name="T35" fmla="*/ 141 h 148"/>
                <a:gd name="T36" fmla="*/ 159 w 169"/>
                <a:gd name="T37" fmla="*/ 142 h 148"/>
                <a:gd name="T38" fmla="*/ 167 w 169"/>
                <a:gd name="T39" fmla="*/ 138 h 148"/>
                <a:gd name="T40" fmla="*/ 163 w 169"/>
                <a:gd name="T41" fmla="*/ 131 h 148"/>
                <a:gd name="T42" fmla="*/ 107 w 169"/>
                <a:gd name="T43" fmla="*/ 101 h 148"/>
                <a:gd name="T44" fmla="*/ 56 w 169"/>
                <a:gd name="T45" fmla="*/ 100 h 148"/>
                <a:gd name="T46" fmla="*/ 56 w 169"/>
                <a:gd name="T47" fmla="*/ 96 h 148"/>
                <a:gd name="T48" fmla="*/ 70 w 169"/>
                <a:gd name="T49" fmla="*/ 79 h 148"/>
                <a:gd name="T50" fmla="*/ 70 w 169"/>
                <a:gd name="T51" fmla="*/ 73 h 148"/>
                <a:gd name="T52" fmla="*/ 57 w 169"/>
                <a:gd name="T53" fmla="*/ 73 h 148"/>
                <a:gd name="T54" fmla="*/ 57 w 169"/>
                <a:gd name="T55" fmla="*/ 67 h 148"/>
                <a:gd name="T56" fmla="*/ 68 w 169"/>
                <a:gd name="T57" fmla="*/ 67 h 148"/>
                <a:gd name="T58" fmla="*/ 67 w 169"/>
                <a:gd name="T59" fmla="*/ 57 h 148"/>
                <a:gd name="T60" fmla="*/ 91 w 169"/>
                <a:gd name="T61" fmla="*/ 39 h 148"/>
                <a:gd name="T62" fmla="*/ 104 w 169"/>
                <a:gd name="T63" fmla="*/ 41 h 148"/>
                <a:gd name="T64" fmla="*/ 102 w 169"/>
                <a:gd name="T65" fmla="*/ 47 h 148"/>
                <a:gd name="T66" fmla="*/ 91 w 169"/>
                <a:gd name="T67" fmla="*/ 45 h 148"/>
                <a:gd name="T68" fmla="*/ 77 w 169"/>
                <a:gd name="T69" fmla="*/ 57 h 148"/>
                <a:gd name="T70" fmla="*/ 79 w 169"/>
                <a:gd name="T71" fmla="*/ 67 h 148"/>
                <a:gd name="T72" fmla="*/ 97 w 169"/>
                <a:gd name="T73" fmla="*/ 67 h 148"/>
                <a:gd name="T74" fmla="*/ 96 w 169"/>
                <a:gd name="T75" fmla="*/ 73 h 148"/>
                <a:gd name="T76" fmla="*/ 80 w 169"/>
                <a:gd name="T77" fmla="*/ 73 h 148"/>
                <a:gd name="T78" fmla="*/ 79 w 169"/>
                <a:gd name="T79" fmla="*/ 83 h 148"/>
                <a:gd name="T80" fmla="*/ 71 w 169"/>
                <a:gd name="T81" fmla="*/ 93 h 148"/>
                <a:gd name="T82" fmla="*/ 71 w 169"/>
                <a:gd name="T83" fmla="*/ 94 h 148"/>
                <a:gd name="T84" fmla="*/ 107 w 169"/>
                <a:gd name="T85" fmla="*/ 94 h 148"/>
                <a:gd name="T86" fmla="*/ 107 w 169"/>
                <a:gd name="T87" fmla="*/ 10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8">
                  <a:moveTo>
                    <a:pt x="163" y="131"/>
                  </a:moveTo>
                  <a:cubicBezTo>
                    <a:pt x="163" y="131"/>
                    <a:pt x="154" y="125"/>
                    <a:pt x="159" y="108"/>
                  </a:cubicBezTo>
                  <a:cubicBezTo>
                    <a:pt x="159" y="108"/>
                    <a:pt x="168" y="62"/>
                    <a:pt x="135" y="36"/>
                  </a:cubicBezTo>
                  <a:cubicBezTo>
                    <a:pt x="133" y="35"/>
                    <a:pt x="100" y="10"/>
                    <a:pt x="99" y="2"/>
                  </a:cubicBezTo>
                  <a:cubicBezTo>
                    <a:pt x="99" y="2"/>
                    <a:pt x="99" y="1"/>
                    <a:pt x="99" y="0"/>
                  </a:cubicBezTo>
                  <a:cubicBezTo>
                    <a:pt x="63" y="1"/>
                    <a:pt x="63" y="1"/>
                    <a:pt x="63" y="1"/>
                  </a:cubicBezTo>
                  <a:cubicBezTo>
                    <a:pt x="58" y="9"/>
                    <a:pt x="50" y="19"/>
                    <a:pt x="38" y="31"/>
                  </a:cubicBezTo>
                  <a:cubicBezTo>
                    <a:pt x="37" y="32"/>
                    <a:pt x="0" y="69"/>
                    <a:pt x="15" y="124"/>
                  </a:cubicBezTo>
                  <a:cubicBezTo>
                    <a:pt x="15" y="125"/>
                    <a:pt x="16" y="128"/>
                    <a:pt x="8" y="139"/>
                  </a:cubicBezTo>
                  <a:cubicBezTo>
                    <a:pt x="8" y="139"/>
                    <a:pt x="8" y="139"/>
                    <a:pt x="8" y="139"/>
                  </a:cubicBezTo>
                  <a:cubicBezTo>
                    <a:pt x="8" y="139"/>
                    <a:pt x="6" y="142"/>
                    <a:pt x="7" y="143"/>
                  </a:cubicBezTo>
                  <a:cubicBezTo>
                    <a:pt x="9" y="145"/>
                    <a:pt x="12" y="145"/>
                    <a:pt x="16" y="144"/>
                  </a:cubicBezTo>
                  <a:cubicBezTo>
                    <a:pt x="16" y="144"/>
                    <a:pt x="21" y="143"/>
                    <a:pt x="28" y="142"/>
                  </a:cubicBezTo>
                  <a:cubicBezTo>
                    <a:pt x="28" y="142"/>
                    <a:pt x="28" y="142"/>
                    <a:pt x="28" y="142"/>
                  </a:cubicBezTo>
                  <a:cubicBezTo>
                    <a:pt x="29" y="142"/>
                    <a:pt x="29" y="142"/>
                    <a:pt x="29" y="142"/>
                  </a:cubicBezTo>
                  <a:cubicBezTo>
                    <a:pt x="29" y="142"/>
                    <a:pt x="48" y="148"/>
                    <a:pt x="78" y="148"/>
                  </a:cubicBezTo>
                  <a:cubicBezTo>
                    <a:pt x="100" y="148"/>
                    <a:pt x="122" y="145"/>
                    <a:pt x="143" y="139"/>
                  </a:cubicBezTo>
                  <a:cubicBezTo>
                    <a:pt x="143" y="139"/>
                    <a:pt x="149" y="138"/>
                    <a:pt x="155" y="141"/>
                  </a:cubicBezTo>
                  <a:cubicBezTo>
                    <a:pt x="155" y="141"/>
                    <a:pt x="157" y="142"/>
                    <a:pt x="159" y="142"/>
                  </a:cubicBezTo>
                  <a:cubicBezTo>
                    <a:pt x="162" y="142"/>
                    <a:pt x="165" y="140"/>
                    <a:pt x="167" y="138"/>
                  </a:cubicBezTo>
                  <a:cubicBezTo>
                    <a:pt x="167" y="138"/>
                    <a:pt x="169" y="135"/>
                    <a:pt x="163" y="131"/>
                  </a:cubicBezTo>
                  <a:close/>
                  <a:moveTo>
                    <a:pt x="107" y="101"/>
                  </a:moveTo>
                  <a:cubicBezTo>
                    <a:pt x="56" y="100"/>
                    <a:pt x="56" y="100"/>
                    <a:pt x="56" y="100"/>
                  </a:cubicBezTo>
                  <a:cubicBezTo>
                    <a:pt x="56" y="96"/>
                    <a:pt x="56" y="96"/>
                    <a:pt x="56" y="96"/>
                  </a:cubicBezTo>
                  <a:cubicBezTo>
                    <a:pt x="64" y="93"/>
                    <a:pt x="70" y="86"/>
                    <a:pt x="70" y="79"/>
                  </a:cubicBezTo>
                  <a:cubicBezTo>
                    <a:pt x="70" y="77"/>
                    <a:pt x="70" y="75"/>
                    <a:pt x="70" y="73"/>
                  </a:cubicBezTo>
                  <a:cubicBezTo>
                    <a:pt x="57" y="73"/>
                    <a:pt x="57" y="73"/>
                    <a:pt x="57" y="73"/>
                  </a:cubicBezTo>
                  <a:cubicBezTo>
                    <a:pt x="57" y="67"/>
                    <a:pt x="57" y="67"/>
                    <a:pt x="57" y="67"/>
                  </a:cubicBezTo>
                  <a:cubicBezTo>
                    <a:pt x="68" y="67"/>
                    <a:pt x="68" y="67"/>
                    <a:pt x="68" y="67"/>
                  </a:cubicBezTo>
                  <a:cubicBezTo>
                    <a:pt x="68" y="64"/>
                    <a:pt x="67" y="61"/>
                    <a:pt x="67" y="57"/>
                  </a:cubicBezTo>
                  <a:cubicBezTo>
                    <a:pt x="67" y="46"/>
                    <a:pt x="77" y="39"/>
                    <a:pt x="91" y="39"/>
                  </a:cubicBezTo>
                  <a:cubicBezTo>
                    <a:pt x="97" y="39"/>
                    <a:pt x="102" y="40"/>
                    <a:pt x="104" y="41"/>
                  </a:cubicBezTo>
                  <a:cubicBezTo>
                    <a:pt x="102" y="47"/>
                    <a:pt x="102" y="47"/>
                    <a:pt x="102" y="47"/>
                  </a:cubicBezTo>
                  <a:cubicBezTo>
                    <a:pt x="100" y="46"/>
                    <a:pt x="96" y="45"/>
                    <a:pt x="91" y="45"/>
                  </a:cubicBezTo>
                  <a:cubicBezTo>
                    <a:pt x="81" y="45"/>
                    <a:pt x="77" y="50"/>
                    <a:pt x="77" y="57"/>
                  </a:cubicBezTo>
                  <a:cubicBezTo>
                    <a:pt x="77" y="61"/>
                    <a:pt x="78" y="64"/>
                    <a:pt x="79" y="67"/>
                  </a:cubicBezTo>
                  <a:cubicBezTo>
                    <a:pt x="97" y="67"/>
                    <a:pt x="97" y="67"/>
                    <a:pt x="97" y="67"/>
                  </a:cubicBezTo>
                  <a:cubicBezTo>
                    <a:pt x="96" y="73"/>
                    <a:pt x="96" y="73"/>
                    <a:pt x="96" y="73"/>
                  </a:cubicBezTo>
                  <a:cubicBezTo>
                    <a:pt x="80" y="73"/>
                    <a:pt x="80" y="73"/>
                    <a:pt x="80" y="73"/>
                  </a:cubicBezTo>
                  <a:cubicBezTo>
                    <a:pt x="80" y="76"/>
                    <a:pt x="80" y="80"/>
                    <a:pt x="79" y="83"/>
                  </a:cubicBezTo>
                  <a:cubicBezTo>
                    <a:pt x="78" y="87"/>
                    <a:pt x="75" y="91"/>
                    <a:pt x="71" y="93"/>
                  </a:cubicBezTo>
                  <a:cubicBezTo>
                    <a:pt x="71" y="94"/>
                    <a:pt x="71" y="94"/>
                    <a:pt x="71" y="94"/>
                  </a:cubicBezTo>
                  <a:cubicBezTo>
                    <a:pt x="107" y="94"/>
                    <a:pt x="107" y="94"/>
                    <a:pt x="107" y="94"/>
                  </a:cubicBezTo>
                  <a:lnTo>
                    <a:pt x="10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5" name="Freeform 37"/>
            <p:cNvSpPr>
              <a:spLocks/>
            </p:cNvSpPr>
            <p:nvPr/>
          </p:nvSpPr>
          <p:spPr bwMode="auto">
            <a:xfrm>
              <a:off x="6147" y="2633"/>
              <a:ext cx="129" cy="81"/>
            </a:xfrm>
            <a:custGeom>
              <a:avLst/>
              <a:gdLst>
                <a:gd name="T0" fmla="*/ 14 w 54"/>
                <a:gd name="T1" fmla="*/ 34 h 34"/>
                <a:gd name="T2" fmla="*/ 43 w 54"/>
                <a:gd name="T3" fmla="*/ 34 h 34"/>
                <a:gd name="T4" fmla="*/ 54 w 54"/>
                <a:gd name="T5" fmla="*/ 13 h 34"/>
                <a:gd name="T6" fmla="*/ 28 w 54"/>
                <a:gd name="T7" fmla="*/ 12 h 34"/>
                <a:gd name="T8" fmla="*/ 16 w 54"/>
                <a:gd name="T9" fmla="*/ 6 h 34"/>
                <a:gd name="T10" fmla="*/ 4 w 54"/>
                <a:gd name="T11" fmla="*/ 13 h 34"/>
                <a:gd name="T12" fmla="*/ 14 w 5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54" h="34">
                  <a:moveTo>
                    <a:pt x="14" y="34"/>
                  </a:moveTo>
                  <a:cubicBezTo>
                    <a:pt x="43" y="34"/>
                    <a:pt x="43" y="34"/>
                    <a:pt x="43" y="34"/>
                  </a:cubicBezTo>
                  <a:cubicBezTo>
                    <a:pt x="45" y="29"/>
                    <a:pt x="48" y="22"/>
                    <a:pt x="54" y="13"/>
                  </a:cubicBezTo>
                  <a:cubicBezTo>
                    <a:pt x="54" y="13"/>
                    <a:pt x="51" y="3"/>
                    <a:pt x="28" y="12"/>
                  </a:cubicBezTo>
                  <a:cubicBezTo>
                    <a:pt x="28" y="12"/>
                    <a:pt x="22" y="11"/>
                    <a:pt x="16" y="6"/>
                  </a:cubicBezTo>
                  <a:cubicBezTo>
                    <a:pt x="16" y="6"/>
                    <a:pt x="0" y="0"/>
                    <a:pt x="4" y="13"/>
                  </a:cubicBezTo>
                  <a:lnTo>
                    <a:pt x="14"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6" name="Freeform 38"/>
            <p:cNvSpPr>
              <a:spLocks noEditPoints="1"/>
            </p:cNvSpPr>
            <p:nvPr/>
          </p:nvSpPr>
          <p:spPr bwMode="auto">
            <a:xfrm>
              <a:off x="6152" y="2642"/>
              <a:ext cx="126" cy="74"/>
            </a:xfrm>
            <a:custGeom>
              <a:avLst/>
              <a:gdLst>
                <a:gd name="T0" fmla="*/ 12 w 53"/>
                <a:gd name="T1" fmla="*/ 31 h 31"/>
                <a:gd name="T2" fmla="*/ 1 w 53"/>
                <a:gd name="T3" fmla="*/ 9 h 31"/>
                <a:gd name="T4" fmla="*/ 2 w 53"/>
                <a:gd name="T5" fmla="*/ 2 h 31"/>
                <a:gd name="T6" fmla="*/ 7 w 53"/>
                <a:gd name="T7" fmla="*/ 0 h 31"/>
                <a:gd name="T8" fmla="*/ 15 w 53"/>
                <a:gd name="T9" fmla="*/ 2 h 31"/>
                <a:gd name="T10" fmla="*/ 15 w 53"/>
                <a:gd name="T11" fmla="*/ 2 h 31"/>
                <a:gd name="T12" fmla="*/ 25 w 53"/>
                <a:gd name="T13" fmla="*/ 7 h 31"/>
                <a:gd name="T14" fmla="*/ 42 w 53"/>
                <a:gd name="T15" fmla="*/ 3 h 31"/>
                <a:gd name="T16" fmla="*/ 53 w 53"/>
                <a:gd name="T17" fmla="*/ 9 h 31"/>
                <a:gd name="T18" fmla="*/ 53 w 53"/>
                <a:gd name="T19" fmla="*/ 9 h 31"/>
                <a:gd name="T20" fmla="*/ 53 w 53"/>
                <a:gd name="T21" fmla="*/ 9 h 31"/>
                <a:gd name="T22" fmla="*/ 42 w 53"/>
                <a:gd name="T23" fmla="*/ 31 h 31"/>
                <a:gd name="T24" fmla="*/ 42 w 53"/>
                <a:gd name="T25" fmla="*/ 31 h 31"/>
                <a:gd name="T26" fmla="*/ 12 w 53"/>
                <a:gd name="T27" fmla="*/ 31 h 31"/>
                <a:gd name="T28" fmla="*/ 7 w 53"/>
                <a:gd name="T29" fmla="*/ 1 h 31"/>
                <a:gd name="T30" fmla="*/ 2 w 53"/>
                <a:gd name="T31" fmla="*/ 3 h 31"/>
                <a:gd name="T32" fmla="*/ 2 w 53"/>
                <a:gd name="T33" fmla="*/ 9 h 31"/>
                <a:gd name="T34" fmla="*/ 13 w 53"/>
                <a:gd name="T35" fmla="*/ 30 h 31"/>
                <a:gd name="T36" fmla="*/ 41 w 53"/>
                <a:gd name="T37" fmla="*/ 30 h 31"/>
                <a:gd name="T38" fmla="*/ 52 w 53"/>
                <a:gd name="T39" fmla="*/ 9 h 31"/>
                <a:gd name="T40" fmla="*/ 42 w 53"/>
                <a:gd name="T41" fmla="*/ 4 h 31"/>
                <a:gd name="T42" fmla="*/ 26 w 53"/>
                <a:gd name="T43" fmla="*/ 8 h 31"/>
                <a:gd name="T44" fmla="*/ 26 w 53"/>
                <a:gd name="T45" fmla="*/ 8 h 31"/>
                <a:gd name="T46" fmla="*/ 25 w 53"/>
                <a:gd name="T47" fmla="*/ 8 h 31"/>
                <a:gd name="T48" fmla="*/ 14 w 53"/>
                <a:gd name="T49" fmla="*/ 3 h 31"/>
                <a:gd name="T50" fmla="*/ 7 w 53"/>
                <a:gd name="T51"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 h="31">
                  <a:moveTo>
                    <a:pt x="12" y="31"/>
                  </a:moveTo>
                  <a:cubicBezTo>
                    <a:pt x="1" y="9"/>
                    <a:pt x="1" y="9"/>
                    <a:pt x="1" y="9"/>
                  </a:cubicBezTo>
                  <a:cubicBezTo>
                    <a:pt x="0" y="6"/>
                    <a:pt x="0" y="4"/>
                    <a:pt x="2" y="2"/>
                  </a:cubicBezTo>
                  <a:cubicBezTo>
                    <a:pt x="3" y="1"/>
                    <a:pt x="4" y="0"/>
                    <a:pt x="7" y="0"/>
                  </a:cubicBezTo>
                  <a:cubicBezTo>
                    <a:pt x="10" y="0"/>
                    <a:pt x="14" y="2"/>
                    <a:pt x="15" y="2"/>
                  </a:cubicBezTo>
                  <a:cubicBezTo>
                    <a:pt x="15" y="2"/>
                    <a:pt x="15" y="2"/>
                    <a:pt x="15" y="2"/>
                  </a:cubicBezTo>
                  <a:cubicBezTo>
                    <a:pt x="20" y="6"/>
                    <a:pt x="25" y="7"/>
                    <a:pt x="25" y="7"/>
                  </a:cubicBezTo>
                  <a:cubicBezTo>
                    <a:pt x="32" y="5"/>
                    <a:pt x="37" y="3"/>
                    <a:pt x="42" y="3"/>
                  </a:cubicBezTo>
                  <a:cubicBezTo>
                    <a:pt x="51" y="3"/>
                    <a:pt x="53" y="9"/>
                    <a:pt x="53" y="9"/>
                  </a:cubicBezTo>
                  <a:cubicBezTo>
                    <a:pt x="53" y="9"/>
                    <a:pt x="53" y="9"/>
                    <a:pt x="53" y="9"/>
                  </a:cubicBezTo>
                  <a:cubicBezTo>
                    <a:pt x="53" y="9"/>
                    <a:pt x="53" y="9"/>
                    <a:pt x="53" y="9"/>
                  </a:cubicBezTo>
                  <a:cubicBezTo>
                    <a:pt x="48" y="17"/>
                    <a:pt x="44" y="24"/>
                    <a:pt x="42" y="31"/>
                  </a:cubicBezTo>
                  <a:cubicBezTo>
                    <a:pt x="42" y="31"/>
                    <a:pt x="42" y="31"/>
                    <a:pt x="42" y="31"/>
                  </a:cubicBezTo>
                  <a:lnTo>
                    <a:pt x="12" y="31"/>
                  </a:lnTo>
                  <a:close/>
                  <a:moveTo>
                    <a:pt x="7" y="1"/>
                  </a:moveTo>
                  <a:cubicBezTo>
                    <a:pt x="5" y="1"/>
                    <a:pt x="3" y="2"/>
                    <a:pt x="2" y="3"/>
                  </a:cubicBezTo>
                  <a:cubicBezTo>
                    <a:pt x="1" y="4"/>
                    <a:pt x="1" y="6"/>
                    <a:pt x="2" y="9"/>
                  </a:cubicBezTo>
                  <a:cubicBezTo>
                    <a:pt x="13" y="30"/>
                    <a:pt x="13" y="30"/>
                    <a:pt x="13" y="30"/>
                  </a:cubicBezTo>
                  <a:cubicBezTo>
                    <a:pt x="41" y="30"/>
                    <a:pt x="41" y="30"/>
                    <a:pt x="41" y="30"/>
                  </a:cubicBezTo>
                  <a:cubicBezTo>
                    <a:pt x="43" y="23"/>
                    <a:pt x="47" y="16"/>
                    <a:pt x="52" y="9"/>
                  </a:cubicBezTo>
                  <a:cubicBezTo>
                    <a:pt x="51" y="8"/>
                    <a:pt x="49" y="4"/>
                    <a:pt x="42" y="4"/>
                  </a:cubicBezTo>
                  <a:cubicBezTo>
                    <a:pt x="37" y="4"/>
                    <a:pt x="32" y="6"/>
                    <a:pt x="26" y="8"/>
                  </a:cubicBezTo>
                  <a:cubicBezTo>
                    <a:pt x="26" y="8"/>
                    <a:pt x="26" y="8"/>
                    <a:pt x="26" y="8"/>
                  </a:cubicBezTo>
                  <a:cubicBezTo>
                    <a:pt x="25" y="8"/>
                    <a:pt x="25" y="8"/>
                    <a:pt x="25" y="8"/>
                  </a:cubicBezTo>
                  <a:cubicBezTo>
                    <a:pt x="25" y="8"/>
                    <a:pt x="20" y="7"/>
                    <a:pt x="14" y="3"/>
                  </a:cubicBezTo>
                  <a:cubicBezTo>
                    <a:pt x="14" y="3"/>
                    <a:pt x="10" y="1"/>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7" name="Freeform 39"/>
            <p:cNvSpPr>
              <a:spLocks/>
            </p:cNvSpPr>
            <p:nvPr/>
          </p:nvSpPr>
          <p:spPr bwMode="auto">
            <a:xfrm>
              <a:off x="6171" y="2721"/>
              <a:ext cx="86" cy="24"/>
            </a:xfrm>
            <a:custGeom>
              <a:avLst/>
              <a:gdLst>
                <a:gd name="T0" fmla="*/ 31 w 36"/>
                <a:gd name="T1" fmla="*/ 0 h 10"/>
                <a:gd name="T2" fmla="*/ 5 w 36"/>
                <a:gd name="T3" fmla="*/ 0 h 10"/>
                <a:gd name="T4" fmla="*/ 0 w 36"/>
                <a:gd name="T5" fmla="*/ 5 h 10"/>
                <a:gd name="T6" fmla="*/ 5 w 36"/>
                <a:gd name="T7" fmla="*/ 10 h 10"/>
                <a:gd name="T8" fmla="*/ 31 w 36"/>
                <a:gd name="T9" fmla="*/ 10 h 10"/>
                <a:gd name="T10" fmla="*/ 36 w 36"/>
                <a:gd name="T11" fmla="*/ 5 h 10"/>
                <a:gd name="T12" fmla="*/ 31 w 3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6" h="10">
                  <a:moveTo>
                    <a:pt x="31" y="0"/>
                  </a:moveTo>
                  <a:cubicBezTo>
                    <a:pt x="5" y="0"/>
                    <a:pt x="5" y="0"/>
                    <a:pt x="5" y="0"/>
                  </a:cubicBezTo>
                  <a:cubicBezTo>
                    <a:pt x="2" y="0"/>
                    <a:pt x="0" y="2"/>
                    <a:pt x="0" y="5"/>
                  </a:cubicBezTo>
                  <a:cubicBezTo>
                    <a:pt x="0" y="7"/>
                    <a:pt x="2" y="10"/>
                    <a:pt x="5" y="10"/>
                  </a:cubicBezTo>
                  <a:cubicBezTo>
                    <a:pt x="31" y="10"/>
                    <a:pt x="31" y="10"/>
                    <a:pt x="31" y="10"/>
                  </a:cubicBezTo>
                  <a:cubicBezTo>
                    <a:pt x="34" y="10"/>
                    <a:pt x="36" y="7"/>
                    <a:pt x="36" y="5"/>
                  </a:cubicBezTo>
                  <a:cubicBezTo>
                    <a:pt x="36" y="2"/>
                    <a:pt x="34" y="0"/>
                    <a:pt x="3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8" name="Freeform 40"/>
            <p:cNvSpPr>
              <a:spLocks noEditPoints="1"/>
            </p:cNvSpPr>
            <p:nvPr/>
          </p:nvSpPr>
          <p:spPr bwMode="auto">
            <a:xfrm>
              <a:off x="6171" y="2719"/>
              <a:ext cx="86" cy="26"/>
            </a:xfrm>
            <a:custGeom>
              <a:avLst/>
              <a:gdLst>
                <a:gd name="T0" fmla="*/ 5 w 36"/>
                <a:gd name="T1" fmla="*/ 11 h 11"/>
                <a:gd name="T2" fmla="*/ 0 w 36"/>
                <a:gd name="T3" fmla="*/ 6 h 11"/>
                <a:gd name="T4" fmla="*/ 1 w 36"/>
                <a:gd name="T5" fmla="*/ 2 h 11"/>
                <a:gd name="T6" fmla="*/ 5 w 36"/>
                <a:gd name="T7" fmla="*/ 0 h 11"/>
                <a:gd name="T8" fmla="*/ 31 w 36"/>
                <a:gd name="T9" fmla="*/ 0 h 11"/>
                <a:gd name="T10" fmla="*/ 36 w 36"/>
                <a:gd name="T11" fmla="*/ 6 h 11"/>
                <a:gd name="T12" fmla="*/ 31 w 36"/>
                <a:gd name="T13" fmla="*/ 11 h 11"/>
                <a:gd name="T14" fmla="*/ 5 w 36"/>
                <a:gd name="T15" fmla="*/ 11 h 11"/>
                <a:gd name="T16" fmla="*/ 31 w 36"/>
                <a:gd name="T17" fmla="*/ 1 h 11"/>
                <a:gd name="T18" fmla="*/ 5 w 36"/>
                <a:gd name="T19" fmla="*/ 1 h 11"/>
                <a:gd name="T20" fmla="*/ 2 w 36"/>
                <a:gd name="T21" fmla="*/ 3 h 11"/>
                <a:gd name="T22" fmla="*/ 1 w 36"/>
                <a:gd name="T23" fmla="*/ 6 h 11"/>
                <a:gd name="T24" fmla="*/ 5 w 36"/>
                <a:gd name="T25" fmla="*/ 10 h 11"/>
                <a:gd name="T26" fmla="*/ 5 w 36"/>
                <a:gd name="T27" fmla="*/ 11 h 11"/>
                <a:gd name="T28" fmla="*/ 5 w 36"/>
                <a:gd name="T29" fmla="*/ 10 h 11"/>
                <a:gd name="T30" fmla="*/ 31 w 36"/>
                <a:gd name="T31" fmla="*/ 10 h 11"/>
                <a:gd name="T32" fmla="*/ 35 w 36"/>
                <a:gd name="T33" fmla="*/ 6 h 11"/>
                <a:gd name="T34" fmla="*/ 31 w 36"/>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11">
                  <a:moveTo>
                    <a:pt x="5" y="11"/>
                  </a:moveTo>
                  <a:cubicBezTo>
                    <a:pt x="2" y="11"/>
                    <a:pt x="0" y="9"/>
                    <a:pt x="0" y="6"/>
                  </a:cubicBezTo>
                  <a:cubicBezTo>
                    <a:pt x="0" y="4"/>
                    <a:pt x="0" y="3"/>
                    <a:pt x="1" y="2"/>
                  </a:cubicBezTo>
                  <a:cubicBezTo>
                    <a:pt x="2" y="1"/>
                    <a:pt x="4" y="0"/>
                    <a:pt x="5" y="0"/>
                  </a:cubicBezTo>
                  <a:cubicBezTo>
                    <a:pt x="31" y="0"/>
                    <a:pt x="31" y="0"/>
                    <a:pt x="31" y="0"/>
                  </a:cubicBezTo>
                  <a:cubicBezTo>
                    <a:pt x="34" y="0"/>
                    <a:pt x="36" y="3"/>
                    <a:pt x="36" y="6"/>
                  </a:cubicBezTo>
                  <a:cubicBezTo>
                    <a:pt x="36" y="9"/>
                    <a:pt x="34" y="11"/>
                    <a:pt x="31" y="11"/>
                  </a:cubicBezTo>
                  <a:lnTo>
                    <a:pt x="5" y="11"/>
                  </a:lnTo>
                  <a:close/>
                  <a:moveTo>
                    <a:pt x="31" y="1"/>
                  </a:moveTo>
                  <a:cubicBezTo>
                    <a:pt x="5" y="1"/>
                    <a:pt x="5" y="1"/>
                    <a:pt x="5" y="1"/>
                  </a:cubicBezTo>
                  <a:cubicBezTo>
                    <a:pt x="4" y="1"/>
                    <a:pt x="3" y="2"/>
                    <a:pt x="2" y="3"/>
                  </a:cubicBezTo>
                  <a:cubicBezTo>
                    <a:pt x="1" y="3"/>
                    <a:pt x="1" y="5"/>
                    <a:pt x="1" y="6"/>
                  </a:cubicBezTo>
                  <a:cubicBezTo>
                    <a:pt x="1" y="8"/>
                    <a:pt x="3" y="10"/>
                    <a:pt x="5" y="10"/>
                  </a:cubicBezTo>
                  <a:cubicBezTo>
                    <a:pt x="5" y="11"/>
                    <a:pt x="5" y="11"/>
                    <a:pt x="5" y="11"/>
                  </a:cubicBezTo>
                  <a:cubicBezTo>
                    <a:pt x="5" y="10"/>
                    <a:pt x="5" y="10"/>
                    <a:pt x="5" y="10"/>
                  </a:cubicBezTo>
                  <a:cubicBezTo>
                    <a:pt x="31" y="10"/>
                    <a:pt x="31" y="10"/>
                    <a:pt x="31" y="10"/>
                  </a:cubicBezTo>
                  <a:cubicBezTo>
                    <a:pt x="33" y="10"/>
                    <a:pt x="35" y="8"/>
                    <a:pt x="35" y="6"/>
                  </a:cubicBezTo>
                  <a:cubicBezTo>
                    <a:pt x="35" y="3"/>
                    <a:pt x="33" y="1"/>
                    <a:pt x="3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9" name="Freeform 41"/>
            <p:cNvSpPr>
              <a:spLocks noEditPoints="1"/>
            </p:cNvSpPr>
            <p:nvPr/>
          </p:nvSpPr>
          <p:spPr bwMode="auto">
            <a:xfrm>
              <a:off x="6066" y="2752"/>
              <a:ext cx="300" cy="264"/>
            </a:xfrm>
            <a:custGeom>
              <a:avLst/>
              <a:gdLst>
                <a:gd name="T0" fmla="*/ 120 w 126"/>
                <a:gd name="T1" fmla="*/ 99 h 110"/>
                <a:gd name="T2" fmla="*/ 118 w 126"/>
                <a:gd name="T3" fmla="*/ 82 h 110"/>
                <a:gd name="T4" fmla="*/ 101 w 126"/>
                <a:gd name="T5" fmla="*/ 28 h 110"/>
                <a:gd name="T6" fmla="*/ 76 w 126"/>
                <a:gd name="T7" fmla="*/ 2 h 110"/>
                <a:gd name="T8" fmla="*/ 75 w 126"/>
                <a:gd name="T9" fmla="*/ 0 h 110"/>
                <a:gd name="T10" fmla="*/ 48 w 126"/>
                <a:gd name="T11" fmla="*/ 0 h 110"/>
                <a:gd name="T12" fmla="*/ 29 w 126"/>
                <a:gd name="T13" fmla="*/ 22 h 110"/>
                <a:gd name="T14" fmla="*/ 10 w 126"/>
                <a:gd name="T15" fmla="*/ 91 h 110"/>
                <a:gd name="T16" fmla="*/ 4 w 126"/>
                <a:gd name="T17" fmla="*/ 102 h 110"/>
                <a:gd name="T18" fmla="*/ 4 w 126"/>
                <a:gd name="T19" fmla="*/ 105 h 110"/>
                <a:gd name="T20" fmla="*/ 10 w 126"/>
                <a:gd name="T21" fmla="*/ 106 h 110"/>
                <a:gd name="T22" fmla="*/ 19 w 126"/>
                <a:gd name="T23" fmla="*/ 105 h 110"/>
                <a:gd name="T24" fmla="*/ 19 w 126"/>
                <a:gd name="T25" fmla="*/ 105 h 110"/>
                <a:gd name="T26" fmla="*/ 20 w 126"/>
                <a:gd name="T27" fmla="*/ 105 h 110"/>
                <a:gd name="T28" fmla="*/ 61 w 126"/>
                <a:gd name="T29" fmla="*/ 110 h 110"/>
                <a:gd name="T30" fmla="*/ 105 w 126"/>
                <a:gd name="T31" fmla="*/ 104 h 110"/>
                <a:gd name="T32" fmla="*/ 107 w 126"/>
                <a:gd name="T33" fmla="*/ 104 h 110"/>
                <a:gd name="T34" fmla="*/ 114 w 126"/>
                <a:gd name="T35" fmla="*/ 106 h 110"/>
                <a:gd name="T36" fmla="*/ 118 w 126"/>
                <a:gd name="T37" fmla="*/ 107 h 110"/>
                <a:gd name="T38" fmla="*/ 123 w 126"/>
                <a:gd name="T39" fmla="*/ 104 h 110"/>
                <a:gd name="T40" fmla="*/ 120 w 126"/>
                <a:gd name="T41" fmla="*/ 99 h 110"/>
                <a:gd name="T42" fmla="*/ 81 w 126"/>
                <a:gd name="T43" fmla="*/ 55 h 110"/>
                <a:gd name="T44" fmla="*/ 81 w 126"/>
                <a:gd name="T45" fmla="*/ 58 h 110"/>
                <a:gd name="T46" fmla="*/ 53 w 126"/>
                <a:gd name="T47" fmla="*/ 57 h 110"/>
                <a:gd name="T48" fmla="*/ 53 w 126"/>
                <a:gd name="T49" fmla="*/ 62 h 110"/>
                <a:gd name="T50" fmla="*/ 81 w 126"/>
                <a:gd name="T51" fmla="*/ 62 h 110"/>
                <a:gd name="T52" fmla="*/ 81 w 126"/>
                <a:gd name="T53" fmla="*/ 66 h 110"/>
                <a:gd name="T54" fmla="*/ 53 w 126"/>
                <a:gd name="T55" fmla="*/ 65 h 110"/>
                <a:gd name="T56" fmla="*/ 67 w 126"/>
                <a:gd name="T57" fmla="*/ 80 h 110"/>
                <a:gd name="T58" fmla="*/ 83 w 126"/>
                <a:gd name="T59" fmla="*/ 78 h 110"/>
                <a:gd name="T60" fmla="*/ 85 w 126"/>
                <a:gd name="T61" fmla="*/ 83 h 110"/>
                <a:gd name="T62" fmla="*/ 54 w 126"/>
                <a:gd name="T63" fmla="*/ 81 h 110"/>
                <a:gd name="T64" fmla="*/ 45 w 126"/>
                <a:gd name="T65" fmla="*/ 65 h 110"/>
                <a:gd name="T66" fmla="*/ 38 w 126"/>
                <a:gd name="T67" fmla="*/ 65 h 110"/>
                <a:gd name="T68" fmla="*/ 39 w 126"/>
                <a:gd name="T69" fmla="*/ 61 h 110"/>
                <a:gd name="T70" fmla="*/ 44 w 126"/>
                <a:gd name="T71" fmla="*/ 61 h 110"/>
                <a:gd name="T72" fmla="*/ 45 w 126"/>
                <a:gd name="T73" fmla="*/ 58 h 110"/>
                <a:gd name="T74" fmla="*/ 39 w 126"/>
                <a:gd name="T75" fmla="*/ 57 h 110"/>
                <a:gd name="T76" fmla="*/ 39 w 126"/>
                <a:gd name="T77" fmla="*/ 53 h 110"/>
                <a:gd name="T78" fmla="*/ 45 w 126"/>
                <a:gd name="T79" fmla="*/ 53 h 110"/>
                <a:gd name="T80" fmla="*/ 67 w 126"/>
                <a:gd name="T81" fmla="*/ 35 h 110"/>
                <a:gd name="T82" fmla="*/ 86 w 126"/>
                <a:gd name="T83" fmla="*/ 38 h 110"/>
                <a:gd name="T84" fmla="*/ 83 w 126"/>
                <a:gd name="T85" fmla="*/ 43 h 110"/>
                <a:gd name="T86" fmla="*/ 54 w 126"/>
                <a:gd name="T87" fmla="*/ 54 h 110"/>
                <a:gd name="T88" fmla="*/ 81 w 126"/>
                <a:gd name="T89"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10">
                  <a:moveTo>
                    <a:pt x="120" y="99"/>
                  </a:moveTo>
                  <a:cubicBezTo>
                    <a:pt x="120" y="99"/>
                    <a:pt x="114" y="94"/>
                    <a:pt x="118" y="82"/>
                  </a:cubicBezTo>
                  <a:cubicBezTo>
                    <a:pt x="118" y="82"/>
                    <a:pt x="126" y="48"/>
                    <a:pt x="101" y="28"/>
                  </a:cubicBezTo>
                  <a:cubicBezTo>
                    <a:pt x="99" y="26"/>
                    <a:pt x="76" y="7"/>
                    <a:pt x="76" y="2"/>
                  </a:cubicBezTo>
                  <a:cubicBezTo>
                    <a:pt x="76" y="1"/>
                    <a:pt x="75" y="1"/>
                    <a:pt x="75" y="0"/>
                  </a:cubicBezTo>
                  <a:cubicBezTo>
                    <a:pt x="48" y="0"/>
                    <a:pt x="48" y="0"/>
                    <a:pt x="48" y="0"/>
                  </a:cubicBezTo>
                  <a:cubicBezTo>
                    <a:pt x="45" y="6"/>
                    <a:pt x="38" y="13"/>
                    <a:pt x="29" y="22"/>
                  </a:cubicBezTo>
                  <a:cubicBezTo>
                    <a:pt x="29" y="22"/>
                    <a:pt x="0" y="49"/>
                    <a:pt x="10" y="91"/>
                  </a:cubicBezTo>
                  <a:cubicBezTo>
                    <a:pt x="10" y="92"/>
                    <a:pt x="10" y="94"/>
                    <a:pt x="4" y="102"/>
                  </a:cubicBezTo>
                  <a:cubicBezTo>
                    <a:pt x="4" y="102"/>
                    <a:pt x="3" y="104"/>
                    <a:pt x="4" y="105"/>
                  </a:cubicBezTo>
                  <a:cubicBezTo>
                    <a:pt x="5" y="106"/>
                    <a:pt x="7" y="107"/>
                    <a:pt x="10" y="106"/>
                  </a:cubicBezTo>
                  <a:cubicBezTo>
                    <a:pt x="10" y="106"/>
                    <a:pt x="14" y="105"/>
                    <a:pt x="19" y="105"/>
                  </a:cubicBezTo>
                  <a:cubicBezTo>
                    <a:pt x="19" y="105"/>
                    <a:pt x="19" y="105"/>
                    <a:pt x="19" y="105"/>
                  </a:cubicBezTo>
                  <a:cubicBezTo>
                    <a:pt x="20" y="105"/>
                    <a:pt x="20" y="105"/>
                    <a:pt x="20" y="105"/>
                  </a:cubicBezTo>
                  <a:cubicBezTo>
                    <a:pt x="20" y="105"/>
                    <a:pt x="36" y="110"/>
                    <a:pt x="61" y="110"/>
                  </a:cubicBezTo>
                  <a:cubicBezTo>
                    <a:pt x="76" y="110"/>
                    <a:pt x="91" y="108"/>
                    <a:pt x="105" y="104"/>
                  </a:cubicBezTo>
                  <a:cubicBezTo>
                    <a:pt x="105" y="104"/>
                    <a:pt x="106" y="104"/>
                    <a:pt x="107" y="104"/>
                  </a:cubicBezTo>
                  <a:cubicBezTo>
                    <a:pt x="109" y="104"/>
                    <a:pt x="112" y="105"/>
                    <a:pt x="114" y="106"/>
                  </a:cubicBezTo>
                  <a:cubicBezTo>
                    <a:pt x="114" y="106"/>
                    <a:pt x="116" y="107"/>
                    <a:pt x="118" y="107"/>
                  </a:cubicBezTo>
                  <a:cubicBezTo>
                    <a:pt x="119" y="107"/>
                    <a:pt x="121" y="106"/>
                    <a:pt x="123" y="104"/>
                  </a:cubicBezTo>
                  <a:cubicBezTo>
                    <a:pt x="123" y="104"/>
                    <a:pt x="125" y="102"/>
                    <a:pt x="120" y="99"/>
                  </a:cubicBezTo>
                  <a:close/>
                  <a:moveTo>
                    <a:pt x="81" y="55"/>
                  </a:moveTo>
                  <a:cubicBezTo>
                    <a:pt x="81" y="58"/>
                    <a:pt x="81" y="58"/>
                    <a:pt x="81" y="58"/>
                  </a:cubicBezTo>
                  <a:cubicBezTo>
                    <a:pt x="53" y="57"/>
                    <a:pt x="53" y="57"/>
                    <a:pt x="53" y="57"/>
                  </a:cubicBezTo>
                  <a:cubicBezTo>
                    <a:pt x="53" y="57"/>
                    <a:pt x="52" y="61"/>
                    <a:pt x="53" y="62"/>
                  </a:cubicBezTo>
                  <a:cubicBezTo>
                    <a:pt x="81" y="62"/>
                    <a:pt x="81" y="62"/>
                    <a:pt x="81" y="62"/>
                  </a:cubicBezTo>
                  <a:cubicBezTo>
                    <a:pt x="81" y="66"/>
                    <a:pt x="81" y="66"/>
                    <a:pt x="81" y="66"/>
                  </a:cubicBezTo>
                  <a:cubicBezTo>
                    <a:pt x="53" y="65"/>
                    <a:pt x="53" y="65"/>
                    <a:pt x="53" y="65"/>
                  </a:cubicBezTo>
                  <a:cubicBezTo>
                    <a:pt x="53" y="65"/>
                    <a:pt x="54" y="78"/>
                    <a:pt x="67" y="80"/>
                  </a:cubicBezTo>
                  <a:cubicBezTo>
                    <a:pt x="67" y="80"/>
                    <a:pt x="76" y="82"/>
                    <a:pt x="83" y="78"/>
                  </a:cubicBezTo>
                  <a:cubicBezTo>
                    <a:pt x="85" y="83"/>
                    <a:pt x="85" y="83"/>
                    <a:pt x="85" y="83"/>
                  </a:cubicBezTo>
                  <a:cubicBezTo>
                    <a:pt x="85" y="83"/>
                    <a:pt x="71" y="91"/>
                    <a:pt x="54" y="81"/>
                  </a:cubicBezTo>
                  <a:cubicBezTo>
                    <a:pt x="54" y="81"/>
                    <a:pt x="46" y="76"/>
                    <a:pt x="45" y="65"/>
                  </a:cubicBezTo>
                  <a:cubicBezTo>
                    <a:pt x="38" y="65"/>
                    <a:pt x="38" y="65"/>
                    <a:pt x="38" y="65"/>
                  </a:cubicBezTo>
                  <a:cubicBezTo>
                    <a:pt x="39" y="61"/>
                    <a:pt x="39" y="61"/>
                    <a:pt x="39" y="61"/>
                  </a:cubicBezTo>
                  <a:cubicBezTo>
                    <a:pt x="44" y="61"/>
                    <a:pt x="44" y="61"/>
                    <a:pt x="44" y="61"/>
                  </a:cubicBezTo>
                  <a:cubicBezTo>
                    <a:pt x="44" y="61"/>
                    <a:pt x="44" y="60"/>
                    <a:pt x="45" y="58"/>
                  </a:cubicBezTo>
                  <a:cubicBezTo>
                    <a:pt x="39" y="57"/>
                    <a:pt x="39" y="57"/>
                    <a:pt x="39" y="57"/>
                  </a:cubicBezTo>
                  <a:cubicBezTo>
                    <a:pt x="39" y="53"/>
                    <a:pt x="39" y="53"/>
                    <a:pt x="39" y="53"/>
                  </a:cubicBezTo>
                  <a:cubicBezTo>
                    <a:pt x="45" y="53"/>
                    <a:pt x="45" y="53"/>
                    <a:pt x="45" y="53"/>
                  </a:cubicBezTo>
                  <a:cubicBezTo>
                    <a:pt x="45" y="53"/>
                    <a:pt x="48" y="37"/>
                    <a:pt x="67" y="35"/>
                  </a:cubicBezTo>
                  <a:cubicBezTo>
                    <a:pt x="67" y="35"/>
                    <a:pt x="81" y="33"/>
                    <a:pt x="86" y="38"/>
                  </a:cubicBezTo>
                  <a:cubicBezTo>
                    <a:pt x="83" y="43"/>
                    <a:pt x="83" y="43"/>
                    <a:pt x="83" y="43"/>
                  </a:cubicBezTo>
                  <a:cubicBezTo>
                    <a:pt x="83" y="43"/>
                    <a:pt x="61" y="33"/>
                    <a:pt x="54" y="54"/>
                  </a:cubicBezTo>
                  <a:lnTo>
                    <a:pt x="81"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80" name="Freeform 108"/>
          <p:cNvSpPr>
            <a:spLocks noEditPoints="1"/>
          </p:cNvSpPr>
          <p:nvPr/>
        </p:nvSpPr>
        <p:spPr bwMode="auto">
          <a:xfrm>
            <a:off x="8780698" y="3918943"/>
            <a:ext cx="367976" cy="369300"/>
          </a:xfrm>
          <a:custGeom>
            <a:avLst/>
            <a:gdLst>
              <a:gd name="T0" fmla="*/ 97 w 115"/>
              <a:gd name="T1" fmla="*/ 48 h 115"/>
              <a:gd name="T2" fmla="*/ 91 w 115"/>
              <a:gd name="T3" fmla="*/ 41 h 115"/>
              <a:gd name="T4" fmla="*/ 102 w 115"/>
              <a:gd name="T5" fmla="*/ 26 h 115"/>
              <a:gd name="T6" fmla="*/ 94 w 115"/>
              <a:gd name="T7" fmla="*/ 13 h 115"/>
              <a:gd name="T8" fmla="*/ 79 w 115"/>
              <a:gd name="T9" fmla="*/ 23 h 115"/>
              <a:gd name="T10" fmla="*/ 70 w 115"/>
              <a:gd name="T11" fmla="*/ 22 h 115"/>
              <a:gd name="T12" fmla="*/ 67 w 115"/>
              <a:gd name="T13" fmla="*/ 3 h 115"/>
              <a:gd name="T14" fmla="*/ 52 w 115"/>
              <a:gd name="T15" fmla="*/ 0 h 115"/>
              <a:gd name="T16" fmla="*/ 48 w 115"/>
              <a:gd name="T17" fmla="*/ 18 h 115"/>
              <a:gd name="T18" fmla="*/ 41 w 115"/>
              <a:gd name="T19" fmla="*/ 24 h 115"/>
              <a:gd name="T20" fmla="*/ 26 w 115"/>
              <a:gd name="T21" fmla="*/ 13 h 115"/>
              <a:gd name="T22" fmla="*/ 13 w 115"/>
              <a:gd name="T23" fmla="*/ 21 h 115"/>
              <a:gd name="T24" fmla="*/ 23 w 115"/>
              <a:gd name="T25" fmla="*/ 36 h 115"/>
              <a:gd name="T26" fmla="*/ 22 w 115"/>
              <a:gd name="T27" fmla="*/ 45 h 115"/>
              <a:gd name="T28" fmla="*/ 4 w 115"/>
              <a:gd name="T29" fmla="*/ 48 h 115"/>
              <a:gd name="T30" fmla="*/ 0 w 115"/>
              <a:gd name="T31" fmla="*/ 63 h 115"/>
              <a:gd name="T32" fmla="*/ 18 w 115"/>
              <a:gd name="T33" fmla="*/ 66 h 115"/>
              <a:gd name="T34" fmla="*/ 24 w 115"/>
              <a:gd name="T35" fmla="*/ 73 h 115"/>
              <a:gd name="T36" fmla="*/ 13 w 115"/>
              <a:gd name="T37" fmla="*/ 89 h 115"/>
              <a:gd name="T38" fmla="*/ 21 w 115"/>
              <a:gd name="T39" fmla="*/ 102 h 115"/>
              <a:gd name="T40" fmla="*/ 36 w 115"/>
              <a:gd name="T41" fmla="*/ 92 h 115"/>
              <a:gd name="T42" fmla="*/ 45 w 115"/>
              <a:gd name="T43" fmla="*/ 92 h 115"/>
              <a:gd name="T44" fmla="*/ 48 w 115"/>
              <a:gd name="T45" fmla="*/ 111 h 115"/>
              <a:gd name="T46" fmla="*/ 63 w 115"/>
              <a:gd name="T47" fmla="*/ 115 h 115"/>
              <a:gd name="T48" fmla="*/ 67 w 115"/>
              <a:gd name="T49" fmla="*/ 97 h 115"/>
              <a:gd name="T50" fmla="*/ 74 w 115"/>
              <a:gd name="T51" fmla="*/ 91 h 115"/>
              <a:gd name="T52" fmla="*/ 89 w 115"/>
              <a:gd name="T53" fmla="*/ 102 h 115"/>
              <a:gd name="T54" fmla="*/ 102 w 115"/>
              <a:gd name="T55" fmla="*/ 94 h 115"/>
              <a:gd name="T56" fmla="*/ 92 w 115"/>
              <a:gd name="T57" fmla="*/ 79 h 115"/>
              <a:gd name="T58" fmla="*/ 93 w 115"/>
              <a:gd name="T59" fmla="*/ 70 h 115"/>
              <a:gd name="T60" fmla="*/ 112 w 115"/>
              <a:gd name="T61" fmla="*/ 66 h 115"/>
              <a:gd name="T62" fmla="*/ 115 w 115"/>
              <a:gd name="T63" fmla="*/ 52 h 115"/>
              <a:gd name="T64" fmla="*/ 58 w 115"/>
              <a:gd name="T65" fmla="*/ 79 h 115"/>
              <a:gd name="T66" fmla="*/ 58 w 115"/>
              <a:gd name="T67" fmla="*/ 36 h 115"/>
              <a:gd name="T68" fmla="*/ 58 w 115"/>
              <a:gd name="T69" fmla="*/ 79 h 115"/>
              <a:gd name="T70" fmla="*/ 49 w 115"/>
              <a:gd name="T71" fmla="*/ 57 h 115"/>
              <a:gd name="T72" fmla="*/ 67 w 115"/>
              <a:gd name="T73"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115">
                <a:moveTo>
                  <a:pt x="112" y="48"/>
                </a:moveTo>
                <a:cubicBezTo>
                  <a:pt x="97" y="48"/>
                  <a:pt x="97" y="48"/>
                  <a:pt x="97" y="48"/>
                </a:cubicBezTo>
                <a:cubicBezTo>
                  <a:pt x="95" y="48"/>
                  <a:pt x="93" y="47"/>
                  <a:pt x="93" y="45"/>
                </a:cubicBezTo>
                <a:cubicBezTo>
                  <a:pt x="91" y="41"/>
                  <a:pt x="91" y="41"/>
                  <a:pt x="91" y="41"/>
                </a:cubicBezTo>
                <a:cubicBezTo>
                  <a:pt x="90" y="40"/>
                  <a:pt x="91" y="37"/>
                  <a:pt x="92" y="36"/>
                </a:cubicBezTo>
                <a:cubicBezTo>
                  <a:pt x="102" y="26"/>
                  <a:pt x="102" y="26"/>
                  <a:pt x="102" y="26"/>
                </a:cubicBezTo>
                <a:cubicBezTo>
                  <a:pt x="104" y="24"/>
                  <a:pt x="104" y="22"/>
                  <a:pt x="102" y="21"/>
                </a:cubicBezTo>
                <a:cubicBezTo>
                  <a:pt x="94" y="13"/>
                  <a:pt x="94" y="13"/>
                  <a:pt x="94" y="13"/>
                </a:cubicBezTo>
                <a:cubicBezTo>
                  <a:pt x="93" y="11"/>
                  <a:pt x="91" y="11"/>
                  <a:pt x="89" y="13"/>
                </a:cubicBezTo>
                <a:cubicBezTo>
                  <a:pt x="79" y="23"/>
                  <a:pt x="79" y="23"/>
                  <a:pt x="79" y="23"/>
                </a:cubicBezTo>
                <a:cubicBezTo>
                  <a:pt x="78" y="24"/>
                  <a:pt x="75" y="25"/>
                  <a:pt x="74" y="24"/>
                </a:cubicBezTo>
                <a:cubicBezTo>
                  <a:pt x="70" y="22"/>
                  <a:pt x="70" y="22"/>
                  <a:pt x="70" y="22"/>
                </a:cubicBezTo>
                <a:cubicBezTo>
                  <a:pt x="68" y="22"/>
                  <a:pt x="67" y="20"/>
                  <a:pt x="67" y="18"/>
                </a:cubicBezTo>
                <a:cubicBezTo>
                  <a:pt x="67" y="3"/>
                  <a:pt x="67" y="3"/>
                  <a:pt x="67" y="3"/>
                </a:cubicBezTo>
                <a:cubicBezTo>
                  <a:pt x="67" y="1"/>
                  <a:pt x="65" y="0"/>
                  <a:pt x="63" y="0"/>
                </a:cubicBezTo>
                <a:cubicBezTo>
                  <a:pt x="52" y="0"/>
                  <a:pt x="52" y="0"/>
                  <a:pt x="52" y="0"/>
                </a:cubicBezTo>
                <a:cubicBezTo>
                  <a:pt x="50" y="0"/>
                  <a:pt x="48" y="1"/>
                  <a:pt x="48" y="3"/>
                </a:cubicBezTo>
                <a:cubicBezTo>
                  <a:pt x="48" y="18"/>
                  <a:pt x="48" y="18"/>
                  <a:pt x="48" y="18"/>
                </a:cubicBezTo>
                <a:cubicBezTo>
                  <a:pt x="48" y="20"/>
                  <a:pt x="47" y="22"/>
                  <a:pt x="45" y="22"/>
                </a:cubicBezTo>
                <a:cubicBezTo>
                  <a:pt x="41" y="24"/>
                  <a:pt x="41" y="24"/>
                  <a:pt x="41" y="24"/>
                </a:cubicBezTo>
                <a:cubicBezTo>
                  <a:pt x="40" y="25"/>
                  <a:pt x="37" y="24"/>
                  <a:pt x="36" y="23"/>
                </a:cubicBezTo>
                <a:cubicBezTo>
                  <a:pt x="26" y="13"/>
                  <a:pt x="26" y="13"/>
                  <a:pt x="26" y="13"/>
                </a:cubicBezTo>
                <a:cubicBezTo>
                  <a:pt x="25" y="11"/>
                  <a:pt x="22" y="11"/>
                  <a:pt x="21" y="13"/>
                </a:cubicBezTo>
                <a:cubicBezTo>
                  <a:pt x="13" y="21"/>
                  <a:pt x="13" y="21"/>
                  <a:pt x="13" y="21"/>
                </a:cubicBezTo>
                <a:cubicBezTo>
                  <a:pt x="12" y="22"/>
                  <a:pt x="12" y="24"/>
                  <a:pt x="13" y="26"/>
                </a:cubicBezTo>
                <a:cubicBezTo>
                  <a:pt x="23" y="36"/>
                  <a:pt x="23" y="36"/>
                  <a:pt x="23" y="36"/>
                </a:cubicBezTo>
                <a:cubicBezTo>
                  <a:pt x="24" y="37"/>
                  <a:pt x="25" y="40"/>
                  <a:pt x="24" y="41"/>
                </a:cubicBezTo>
                <a:cubicBezTo>
                  <a:pt x="22" y="45"/>
                  <a:pt x="22" y="45"/>
                  <a:pt x="22" y="45"/>
                </a:cubicBezTo>
                <a:cubicBezTo>
                  <a:pt x="22" y="47"/>
                  <a:pt x="20" y="48"/>
                  <a:pt x="18" y="48"/>
                </a:cubicBezTo>
                <a:cubicBezTo>
                  <a:pt x="4" y="48"/>
                  <a:pt x="4" y="48"/>
                  <a:pt x="4" y="48"/>
                </a:cubicBezTo>
                <a:cubicBezTo>
                  <a:pt x="2" y="48"/>
                  <a:pt x="0" y="50"/>
                  <a:pt x="0" y="52"/>
                </a:cubicBezTo>
                <a:cubicBezTo>
                  <a:pt x="0" y="63"/>
                  <a:pt x="0" y="63"/>
                  <a:pt x="0" y="63"/>
                </a:cubicBezTo>
                <a:cubicBezTo>
                  <a:pt x="0" y="65"/>
                  <a:pt x="2" y="66"/>
                  <a:pt x="4" y="66"/>
                </a:cubicBezTo>
                <a:cubicBezTo>
                  <a:pt x="18" y="66"/>
                  <a:pt x="18" y="66"/>
                  <a:pt x="18" y="66"/>
                </a:cubicBezTo>
                <a:cubicBezTo>
                  <a:pt x="20" y="66"/>
                  <a:pt x="22" y="68"/>
                  <a:pt x="22" y="70"/>
                </a:cubicBezTo>
                <a:cubicBezTo>
                  <a:pt x="24" y="73"/>
                  <a:pt x="24" y="73"/>
                  <a:pt x="24" y="73"/>
                </a:cubicBezTo>
                <a:cubicBezTo>
                  <a:pt x="25" y="75"/>
                  <a:pt x="24" y="78"/>
                  <a:pt x="23" y="79"/>
                </a:cubicBezTo>
                <a:cubicBezTo>
                  <a:pt x="13" y="89"/>
                  <a:pt x="13" y="89"/>
                  <a:pt x="13" y="89"/>
                </a:cubicBezTo>
                <a:cubicBezTo>
                  <a:pt x="12" y="90"/>
                  <a:pt x="12" y="93"/>
                  <a:pt x="13" y="94"/>
                </a:cubicBezTo>
                <a:cubicBezTo>
                  <a:pt x="21" y="102"/>
                  <a:pt x="21" y="102"/>
                  <a:pt x="21" y="102"/>
                </a:cubicBezTo>
                <a:cubicBezTo>
                  <a:pt x="22" y="103"/>
                  <a:pt x="25" y="103"/>
                  <a:pt x="26" y="102"/>
                </a:cubicBezTo>
                <a:cubicBezTo>
                  <a:pt x="36" y="92"/>
                  <a:pt x="36" y="92"/>
                  <a:pt x="36" y="92"/>
                </a:cubicBezTo>
                <a:cubicBezTo>
                  <a:pt x="37" y="90"/>
                  <a:pt x="40" y="90"/>
                  <a:pt x="41" y="91"/>
                </a:cubicBezTo>
                <a:cubicBezTo>
                  <a:pt x="45" y="92"/>
                  <a:pt x="45" y="92"/>
                  <a:pt x="45" y="92"/>
                </a:cubicBezTo>
                <a:cubicBezTo>
                  <a:pt x="47" y="93"/>
                  <a:pt x="48" y="95"/>
                  <a:pt x="48" y="97"/>
                </a:cubicBezTo>
                <a:cubicBezTo>
                  <a:pt x="48" y="111"/>
                  <a:pt x="48" y="111"/>
                  <a:pt x="48" y="111"/>
                </a:cubicBezTo>
                <a:cubicBezTo>
                  <a:pt x="48" y="113"/>
                  <a:pt x="50" y="115"/>
                  <a:pt x="52" y="115"/>
                </a:cubicBezTo>
                <a:cubicBezTo>
                  <a:pt x="63" y="115"/>
                  <a:pt x="63" y="115"/>
                  <a:pt x="63" y="115"/>
                </a:cubicBezTo>
                <a:cubicBezTo>
                  <a:pt x="65" y="115"/>
                  <a:pt x="67" y="113"/>
                  <a:pt x="67" y="111"/>
                </a:cubicBezTo>
                <a:cubicBezTo>
                  <a:pt x="67" y="97"/>
                  <a:pt x="67" y="97"/>
                  <a:pt x="67" y="97"/>
                </a:cubicBezTo>
                <a:cubicBezTo>
                  <a:pt x="67" y="95"/>
                  <a:pt x="68" y="93"/>
                  <a:pt x="70" y="92"/>
                </a:cubicBezTo>
                <a:cubicBezTo>
                  <a:pt x="74" y="91"/>
                  <a:pt x="74" y="91"/>
                  <a:pt x="74" y="91"/>
                </a:cubicBezTo>
                <a:cubicBezTo>
                  <a:pt x="75" y="90"/>
                  <a:pt x="78" y="90"/>
                  <a:pt x="79" y="92"/>
                </a:cubicBezTo>
                <a:cubicBezTo>
                  <a:pt x="89" y="102"/>
                  <a:pt x="89" y="102"/>
                  <a:pt x="89" y="102"/>
                </a:cubicBezTo>
                <a:cubicBezTo>
                  <a:pt x="91" y="103"/>
                  <a:pt x="93" y="103"/>
                  <a:pt x="94" y="102"/>
                </a:cubicBezTo>
                <a:cubicBezTo>
                  <a:pt x="102" y="94"/>
                  <a:pt x="102" y="94"/>
                  <a:pt x="102" y="94"/>
                </a:cubicBezTo>
                <a:cubicBezTo>
                  <a:pt x="104" y="93"/>
                  <a:pt x="104" y="90"/>
                  <a:pt x="102" y="89"/>
                </a:cubicBezTo>
                <a:cubicBezTo>
                  <a:pt x="92" y="79"/>
                  <a:pt x="92" y="79"/>
                  <a:pt x="92" y="79"/>
                </a:cubicBezTo>
                <a:cubicBezTo>
                  <a:pt x="91" y="78"/>
                  <a:pt x="90" y="75"/>
                  <a:pt x="91" y="73"/>
                </a:cubicBezTo>
                <a:cubicBezTo>
                  <a:pt x="93" y="70"/>
                  <a:pt x="93" y="70"/>
                  <a:pt x="93" y="70"/>
                </a:cubicBezTo>
                <a:cubicBezTo>
                  <a:pt x="93" y="68"/>
                  <a:pt x="95" y="66"/>
                  <a:pt x="97" y="66"/>
                </a:cubicBezTo>
                <a:cubicBezTo>
                  <a:pt x="112" y="66"/>
                  <a:pt x="112" y="66"/>
                  <a:pt x="112" y="66"/>
                </a:cubicBezTo>
                <a:cubicBezTo>
                  <a:pt x="113" y="66"/>
                  <a:pt x="115" y="65"/>
                  <a:pt x="115" y="63"/>
                </a:cubicBezTo>
                <a:cubicBezTo>
                  <a:pt x="115" y="52"/>
                  <a:pt x="115" y="52"/>
                  <a:pt x="115" y="52"/>
                </a:cubicBezTo>
                <a:cubicBezTo>
                  <a:pt x="115" y="50"/>
                  <a:pt x="113" y="48"/>
                  <a:pt x="112" y="48"/>
                </a:cubicBezTo>
                <a:close/>
                <a:moveTo>
                  <a:pt x="58" y="79"/>
                </a:moveTo>
                <a:cubicBezTo>
                  <a:pt x="46" y="79"/>
                  <a:pt x="36" y="69"/>
                  <a:pt x="36" y="57"/>
                </a:cubicBezTo>
                <a:cubicBezTo>
                  <a:pt x="36" y="46"/>
                  <a:pt x="46" y="36"/>
                  <a:pt x="58" y="36"/>
                </a:cubicBezTo>
                <a:cubicBezTo>
                  <a:pt x="69" y="36"/>
                  <a:pt x="79" y="46"/>
                  <a:pt x="79" y="57"/>
                </a:cubicBezTo>
                <a:cubicBezTo>
                  <a:pt x="79" y="69"/>
                  <a:pt x="69" y="79"/>
                  <a:pt x="58" y="79"/>
                </a:cubicBezTo>
                <a:close/>
                <a:moveTo>
                  <a:pt x="58" y="48"/>
                </a:moveTo>
                <a:cubicBezTo>
                  <a:pt x="53" y="48"/>
                  <a:pt x="49" y="52"/>
                  <a:pt x="49" y="57"/>
                </a:cubicBezTo>
                <a:cubicBezTo>
                  <a:pt x="49" y="62"/>
                  <a:pt x="53" y="66"/>
                  <a:pt x="58" y="66"/>
                </a:cubicBezTo>
                <a:cubicBezTo>
                  <a:pt x="63" y="66"/>
                  <a:pt x="67" y="62"/>
                  <a:pt x="67" y="57"/>
                </a:cubicBezTo>
                <a:cubicBezTo>
                  <a:pt x="67" y="52"/>
                  <a:pt x="63" y="48"/>
                  <a:pt x="58" y="48"/>
                </a:cubicBezTo>
                <a:close/>
              </a:path>
            </a:pathLst>
          </a:custGeom>
          <a:solidFill>
            <a:srgbClr val="663A77"/>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nvGrpSpPr>
          <p:cNvPr id="81" name="组合 80"/>
          <p:cNvGrpSpPr/>
          <p:nvPr/>
        </p:nvGrpSpPr>
        <p:grpSpPr>
          <a:xfrm>
            <a:off x="5924835" y="3933716"/>
            <a:ext cx="313296" cy="340939"/>
            <a:chOff x="4873626" y="1965325"/>
            <a:chExt cx="269876" cy="293688"/>
          </a:xfrm>
          <a:solidFill>
            <a:srgbClr val="C65885"/>
          </a:solidFill>
        </p:grpSpPr>
        <p:sp>
          <p:nvSpPr>
            <p:cNvPr id="82" name="Freeform 502"/>
            <p:cNvSpPr>
              <a:spLocks/>
            </p:cNvSpPr>
            <p:nvPr/>
          </p:nvSpPr>
          <p:spPr bwMode="auto">
            <a:xfrm>
              <a:off x="4873626" y="2127250"/>
              <a:ext cx="112713" cy="131763"/>
            </a:xfrm>
            <a:custGeom>
              <a:avLst/>
              <a:gdLst>
                <a:gd name="T0" fmla="*/ 2 w 30"/>
                <a:gd name="T1" fmla="*/ 0 h 35"/>
                <a:gd name="T2" fmla="*/ 28 w 30"/>
                <a:gd name="T3" fmla="*/ 0 h 35"/>
                <a:gd name="T4" fmla="*/ 30 w 30"/>
                <a:gd name="T5" fmla="*/ 1 h 35"/>
                <a:gd name="T6" fmla="*/ 28 w 30"/>
                <a:gd name="T7" fmla="*/ 3 h 35"/>
                <a:gd name="T8" fmla="*/ 3 w 30"/>
                <a:gd name="T9" fmla="*/ 3 h 35"/>
                <a:gd name="T10" fmla="*/ 3 w 30"/>
                <a:gd name="T11" fmla="*/ 33 h 35"/>
                <a:gd name="T12" fmla="*/ 2 w 30"/>
                <a:gd name="T13" fmla="*/ 35 h 35"/>
                <a:gd name="T14" fmla="*/ 0 w 30"/>
                <a:gd name="T15" fmla="*/ 33 h 35"/>
                <a:gd name="T16" fmla="*/ 0 w 30"/>
                <a:gd name="T17" fmla="*/ 1 h 35"/>
                <a:gd name="T18" fmla="*/ 2 w 30"/>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5">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3" name="Freeform 503"/>
            <p:cNvSpPr>
              <a:spLocks/>
            </p:cNvSpPr>
            <p:nvPr/>
          </p:nvSpPr>
          <p:spPr bwMode="auto">
            <a:xfrm>
              <a:off x="4884739" y="1973263"/>
              <a:ext cx="41275" cy="146050"/>
            </a:xfrm>
            <a:custGeom>
              <a:avLst/>
              <a:gdLst>
                <a:gd name="T0" fmla="*/ 11 w 11"/>
                <a:gd name="T1" fmla="*/ 34 h 39"/>
                <a:gd name="T2" fmla="*/ 11 w 11"/>
                <a:gd name="T3" fmla="*/ 6 h 39"/>
                <a:gd name="T4" fmla="*/ 5 w 11"/>
                <a:gd name="T5" fmla="*/ 0 h 39"/>
                <a:gd name="T6" fmla="*/ 0 w 11"/>
                <a:gd name="T7" fmla="*/ 6 h 39"/>
                <a:gd name="T8" fmla="*/ 0 w 11"/>
                <a:gd name="T9" fmla="*/ 34 h 39"/>
                <a:gd name="T10" fmla="*/ 5 w 11"/>
                <a:gd name="T11" fmla="*/ 39 h 39"/>
                <a:gd name="T12" fmla="*/ 11 w 11"/>
                <a:gd name="T13" fmla="*/ 34 h 39"/>
              </a:gdLst>
              <a:ahLst/>
              <a:cxnLst>
                <a:cxn ang="0">
                  <a:pos x="T0" y="T1"/>
                </a:cxn>
                <a:cxn ang="0">
                  <a:pos x="T2" y="T3"/>
                </a:cxn>
                <a:cxn ang="0">
                  <a:pos x="T4" y="T5"/>
                </a:cxn>
                <a:cxn ang="0">
                  <a:pos x="T6" y="T7"/>
                </a:cxn>
                <a:cxn ang="0">
                  <a:pos x="T8" y="T9"/>
                </a:cxn>
                <a:cxn ang="0">
                  <a:pos x="T10" y="T11"/>
                </a:cxn>
                <a:cxn ang="0">
                  <a:pos x="T12" y="T13"/>
                </a:cxn>
              </a:cxnLst>
              <a:rect l="0" t="0" r="r" b="b"/>
              <a:pathLst>
                <a:path w="11" h="39">
                  <a:moveTo>
                    <a:pt x="11" y="34"/>
                  </a:moveTo>
                  <a:cubicBezTo>
                    <a:pt x="11" y="6"/>
                    <a:pt x="11" y="6"/>
                    <a:pt x="11" y="6"/>
                  </a:cubicBezTo>
                  <a:cubicBezTo>
                    <a:pt x="11" y="3"/>
                    <a:pt x="9" y="0"/>
                    <a:pt x="5" y="0"/>
                  </a:cubicBezTo>
                  <a:cubicBezTo>
                    <a:pt x="2" y="0"/>
                    <a:pt x="0" y="3"/>
                    <a:pt x="0" y="6"/>
                  </a:cubicBezTo>
                  <a:cubicBezTo>
                    <a:pt x="0" y="34"/>
                    <a:pt x="0" y="34"/>
                    <a:pt x="0" y="34"/>
                  </a:cubicBezTo>
                  <a:cubicBezTo>
                    <a:pt x="0" y="37"/>
                    <a:pt x="2" y="39"/>
                    <a:pt x="5" y="39"/>
                  </a:cubicBezTo>
                  <a:cubicBezTo>
                    <a:pt x="9" y="39"/>
                    <a:pt x="11" y="37"/>
                    <a:pt x="1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4" name="Freeform 504"/>
            <p:cNvSpPr>
              <a:spLocks/>
            </p:cNvSpPr>
            <p:nvPr/>
          </p:nvSpPr>
          <p:spPr bwMode="auto">
            <a:xfrm>
              <a:off x="4940301" y="1965325"/>
              <a:ext cx="177800" cy="293688"/>
            </a:xfrm>
            <a:custGeom>
              <a:avLst/>
              <a:gdLst>
                <a:gd name="T0" fmla="*/ 5 w 47"/>
                <a:gd name="T1" fmla="*/ 69 h 78"/>
                <a:gd name="T2" fmla="*/ 6 w 47"/>
                <a:gd name="T3" fmla="*/ 77 h 78"/>
                <a:gd name="T4" fmla="*/ 9 w 47"/>
                <a:gd name="T5" fmla="*/ 78 h 78"/>
                <a:gd name="T6" fmla="*/ 14 w 47"/>
                <a:gd name="T7" fmla="*/ 76 h 78"/>
                <a:gd name="T8" fmla="*/ 26 w 47"/>
                <a:gd name="T9" fmla="*/ 57 h 78"/>
                <a:gd name="T10" fmla="*/ 46 w 47"/>
                <a:gd name="T11" fmla="*/ 57 h 78"/>
                <a:gd name="T12" fmla="*/ 47 w 47"/>
                <a:gd name="T13" fmla="*/ 56 h 78"/>
                <a:gd name="T14" fmla="*/ 47 w 47"/>
                <a:gd name="T15" fmla="*/ 42 h 78"/>
                <a:gd name="T16" fmla="*/ 32 w 47"/>
                <a:gd name="T17" fmla="*/ 19 h 78"/>
                <a:gd name="T18" fmla="*/ 30 w 47"/>
                <a:gd name="T19" fmla="*/ 20 h 78"/>
                <a:gd name="T20" fmla="*/ 35 w 47"/>
                <a:gd name="T21" fmla="*/ 10 h 78"/>
                <a:gd name="T22" fmla="*/ 24 w 47"/>
                <a:gd name="T23" fmla="*/ 0 h 78"/>
                <a:gd name="T24" fmla="*/ 14 w 47"/>
                <a:gd name="T25" fmla="*/ 10 h 78"/>
                <a:gd name="T26" fmla="*/ 24 w 47"/>
                <a:gd name="T27" fmla="*/ 21 h 78"/>
                <a:gd name="T28" fmla="*/ 27 w 47"/>
                <a:gd name="T29" fmla="*/ 20 h 78"/>
                <a:gd name="T30" fmla="*/ 21 w 47"/>
                <a:gd name="T31" fmla="*/ 27 h 78"/>
                <a:gd name="T32" fmla="*/ 5 w 47"/>
                <a:gd name="T33" fmla="*/ 31 h 78"/>
                <a:gd name="T34" fmla="*/ 1 w 47"/>
                <a:gd name="T35" fmla="*/ 34 h 78"/>
                <a:gd name="T36" fmla="*/ 1 w 47"/>
                <a:gd name="T37" fmla="*/ 38 h 78"/>
                <a:gd name="T38" fmla="*/ 6 w 47"/>
                <a:gd name="T39" fmla="*/ 42 h 78"/>
                <a:gd name="T40" fmla="*/ 8 w 47"/>
                <a:gd name="T41" fmla="*/ 42 h 78"/>
                <a:gd name="T42" fmla="*/ 17 w 47"/>
                <a:gd name="T43" fmla="*/ 40 h 78"/>
                <a:gd name="T44" fmla="*/ 17 w 47"/>
                <a:gd name="T45" fmla="*/ 43 h 78"/>
                <a:gd name="T46" fmla="*/ 17 w 47"/>
                <a:gd name="T47" fmla="*/ 47 h 78"/>
                <a:gd name="T48" fmla="*/ 5 w 47"/>
                <a:gd name="T49"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8">
                  <a:moveTo>
                    <a:pt x="5" y="69"/>
                  </a:moveTo>
                  <a:cubicBezTo>
                    <a:pt x="3" y="72"/>
                    <a:pt x="3" y="76"/>
                    <a:pt x="6" y="77"/>
                  </a:cubicBezTo>
                  <a:cubicBezTo>
                    <a:pt x="7" y="78"/>
                    <a:pt x="8" y="78"/>
                    <a:pt x="9" y="78"/>
                  </a:cubicBezTo>
                  <a:cubicBezTo>
                    <a:pt x="11" y="78"/>
                    <a:pt x="13" y="77"/>
                    <a:pt x="14" y="76"/>
                  </a:cubicBezTo>
                  <a:cubicBezTo>
                    <a:pt x="26" y="57"/>
                    <a:pt x="26" y="57"/>
                    <a:pt x="26" y="57"/>
                  </a:cubicBezTo>
                  <a:cubicBezTo>
                    <a:pt x="46" y="57"/>
                    <a:pt x="46" y="57"/>
                    <a:pt x="46" y="57"/>
                  </a:cubicBezTo>
                  <a:cubicBezTo>
                    <a:pt x="47" y="57"/>
                    <a:pt x="47" y="57"/>
                    <a:pt x="47" y="56"/>
                  </a:cubicBezTo>
                  <a:cubicBezTo>
                    <a:pt x="47" y="42"/>
                    <a:pt x="47" y="42"/>
                    <a:pt x="47" y="42"/>
                  </a:cubicBezTo>
                  <a:cubicBezTo>
                    <a:pt x="47" y="29"/>
                    <a:pt x="41" y="19"/>
                    <a:pt x="32" y="19"/>
                  </a:cubicBezTo>
                  <a:cubicBezTo>
                    <a:pt x="31" y="19"/>
                    <a:pt x="30" y="19"/>
                    <a:pt x="30" y="20"/>
                  </a:cubicBezTo>
                  <a:cubicBezTo>
                    <a:pt x="33" y="18"/>
                    <a:pt x="35" y="14"/>
                    <a:pt x="35" y="10"/>
                  </a:cubicBezTo>
                  <a:cubicBezTo>
                    <a:pt x="35" y="5"/>
                    <a:pt x="30" y="0"/>
                    <a:pt x="24" y="0"/>
                  </a:cubicBezTo>
                  <a:cubicBezTo>
                    <a:pt x="19" y="0"/>
                    <a:pt x="14" y="5"/>
                    <a:pt x="14" y="10"/>
                  </a:cubicBezTo>
                  <a:cubicBezTo>
                    <a:pt x="14" y="16"/>
                    <a:pt x="19" y="21"/>
                    <a:pt x="24" y="21"/>
                  </a:cubicBezTo>
                  <a:cubicBezTo>
                    <a:pt x="25" y="21"/>
                    <a:pt x="26" y="21"/>
                    <a:pt x="27" y="20"/>
                  </a:cubicBezTo>
                  <a:cubicBezTo>
                    <a:pt x="25" y="22"/>
                    <a:pt x="23" y="24"/>
                    <a:pt x="21" y="27"/>
                  </a:cubicBezTo>
                  <a:cubicBezTo>
                    <a:pt x="5" y="31"/>
                    <a:pt x="5" y="31"/>
                    <a:pt x="5" y="31"/>
                  </a:cubicBezTo>
                  <a:cubicBezTo>
                    <a:pt x="3" y="32"/>
                    <a:pt x="2" y="32"/>
                    <a:pt x="1" y="34"/>
                  </a:cubicBezTo>
                  <a:cubicBezTo>
                    <a:pt x="1" y="35"/>
                    <a:pt x="0" y="37"/>
                    <a:pt x="1" y="38"/>
                  </a:cubicBezTo>
                  <a:cubicBezTo>
                    <a:pt x="1" y="41"/>
                    <a:pt x="4" y="42"/>
                    <a:pt x="6" y="42"/>
                  </a:cubicBezTo>
                  <a:cubicBezTo>
                    <a:pt x="7" y="42"/>
                    <a:pt x="7" y="42"/>
                    <a:pt x="8" y="42"/>
                  </a:cubicBezTo>
                  <a:cubicBezTo>
                    <a:pt x="17" y="40"/>
                    <a:pt x="17" y="40"/>
                    <a:pt x="17" y="40"/>
                  </a:cubicBezTo>
                  <a:cubicBezTo>
                    <a:pt x="17" y="41"/>
                    <a:pt x="17" y="42"/>
                    <a:pt x="17" y="43"/>
                  </a:cubicBezTo>
                  <a:cubicBezTo>
                    <a:pt x="17" y="47"/>
                    <a:pt x="17" y="47"/>
                    <a:pt x="17" y="47"/>
                  </a:cubicBezTo>
                  <a:lnTo>
                    <a:pt x="5"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5" name="Freeform 505"/>
            <p:cNvSpPr>
              <a:spLocks/>
            </p:cNvSpPr>
            <p:nvPr/>
          </p:nvSpPr>
          <p:spPr bwMode="auto">
            <a:xfrm>
              <a:off x="5046664" y="2093913"/>
              <a:ext cx="96838" cy="112713"/>
            </a:xfrm>
            <a:custGeom>
              <a:avLst/>
              <a:gdLst>
                <a:gd name="T0" fmla="*/ 1 w 26"/>
                <a:gd name="T1" fmla="*/ 27 h 30"/>
                <a:gd name="T2" fmla="*/ 23 w 26"/>
                <a:gd name="T3" fmla="*/ 27 h 30"/>
                <a:gd name="T4" fmla="*/ 23 w 26"/>
                <a:gd name="T5" fmla="*/ 2 h 30"/>
                <a:gd name="T6" fmla="*/ 24 w 26"/>
                <a:gd name="T7" fmla="*/ 0 h 30"/>
                <a:gd name="T8" fmla="*/ 26 w 26"/>
                <a:gd name="T9" fmla="*/ 2 h 30"/>
                <a:gd name="T10" fmla="*/ 26 w 26"/>
                <a:gd name="T11" fmla="*/ 28 h 30"/>
                <a:gd name="T12" fmla="*/ 24 w 26"/>
                <a:gd name="T13" fmla="*/ 30 h 30"/>
                <a:gd name="T14" fmla="*/ 1 w 26"/>
                <a:gd name="T15" fmla="*/ 30 h 30"/>
                <a:gd name="T16" fmla="*/ 0 w 26"/>
                <a:gd name="T17" fmla="*/ 28 h 30"/>
                <a:gd name="T18" fmla="*/ 1 w 26"/>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30" name="标题 29"/>
          <p:cNvSpPr>
            <a:spLocks noGrp="1"/>
          </p:cNvSpPr>
          <p:nvPr>
            <p:ph type="title"/>
          </p:nvPr>
        </p:nvSpPr>
        <p:spPr/>
        <p:txBody>
          <a:bodyPr/>
          <a:lstStyle/>
          <a:p>
            <a:r>
              <a:rPr lang="zh-CN" altLang="en-US" dirty="0">
                <a:ea typeface="微软雅黑" panose="020B0503020204020204" pitchFamily="34" charset="-122"/>
              </a:rPr>
              <a:t>六项并列关系图表</a:t>
            </a:r>
          </a:p>
        </p:txBody>
      </p:sp>
      <p:sp>
        <p:nvSpPr>
          <p:cNvPr id="86" name="椭圆 145">
            <a:extLst>
              <a:ext uri="{FF2B5EF4-FFF2-40B4-BE49-F238E27FC236}">
                <a16:creationId xmlns:a16="http://schemas.microsoft.com/office/drawing/2014/main" id="{D634FA5F-213F-444B-9CAE-118C3323E853}"/>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87" name="矩形 86">
            <a:extLst>
              <a:ext uri="{FF2B5EF4-FFF2-40B4-BE49-F238E27FC236}">
                <a16:creationId xmlns:a16="http://schemas.microsoft.com/office/drawing/2014/main" id="{C6CCB6BB-FA96-4EFA-836E-6B735953DEB9}"/>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53</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1104341194"/>
      </p:ext>
    </p:extLst>
  </p:cSld>
  <p:clrMapOvr>
    <a:masterClrMapping/>
  </p:clrMapOvr>
  <p:transition spd="slow" advTm="3000">
    <p:rand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 name="组合 117"/>
          <p:cNvGrpSpPr/>
          <p:nvPr/>
        </p:nvGrpSpPr>
        <p:grpSpPr>
          <a:xfrm>
            <a:off x="1844221" y="1008509"/>
            <a:ext cx="5167324" cy="5278875"/>
            <a:chOff x="2256504" y="1294259"/>
            <a:chExt cx="5167324" cy="5278875"/>
          </a:xfrm>
        </p:grpSpPr>
        <p:grpSp>
          <p:nvGrpSpPr>
            <p:cNvPr id="99" name="组合 98"/>
            <p:cNvGrpSpPr/>
            <p:nvPr/>
          </p:nvGrpSpPr>
          <p:grpSpPr>
            <a:xfrm>
              <a:off x="4003632" y="5660148"/>
              <a:ext cx="3420196" cy="109703"/>
              <a:chOff x="4003843" y="1674310"/>
              <a:chExt cx="3420196" cy="109703"/>
            </a:xfrm>
          </p:grpSpPr>
          <p:cxnSp>
            <p:nvCxnSpPr>
              <p:cNvPr id="97" name="直接连接符 96"/>
              <p:cNvCxnSpPr>
                <a:stCxn id="89" idx="3"/>
              </p:cNvCxnSpPr>
              <p:nvPr/>
            </p:nvCxnSpPr>
            <p:spPr>
              <a:xfrm flipV="1">
                <a:off x="4003843" y="1718973"/>
                <a:ext cx="3402797" cy="10188"/>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8" name="椭圆 97"/>
              <p:cNvSpPr/>
              <p:nvPr/>
            </p:nvSpPr>
            <p:spPr>
              <a:xfrm>
                <a:off x="7314336" y="1674310"/>
                <a:ext cx="109703" cy="109703"/>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100" name="组合 99"/>
            <p:cNvGrpSpPr/>
            <p:nvPr/>
          </p:nvGrpSpPr>
          <p:grpSpPr>
            <a:xfrm>
              <a:off x="5185514" y="4663198"/>
              <a:ext cx="2238314" cy="109703"/>
              <a:chOff x="5185725" y="1674310"/>
              <a:chExt cx="2238314" cy="109703"/>
            </a:xfrm>
          </p:grpSpPr>
          <p:cxnSp>
            <p:nvCxnSpPr>
              <p:cNvPr id="101" name="直接连接符 100"/>
              <p:cNvCxnSpPr/>
              <p:nvPr/>
            </p:nvCxnSpPr>
            <p:spPr>
              <a:xfrm>
                <a:off x="5185725" y="1718973"/>
                <a:ext cx="2121855"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2" name="椭圆 101"/>
              <p:cNvSpPr/>
              <p:nvPr/>
            </p:nvSpPr>
            <p:spPr>
              <a:xfrm>
                <a:off x="7314336" y="1674310"/>
                <a:ext cx="109703" cy="109703"/>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103" name="组合 102"/>
            <p:cNvGrpSpPr/>
            <p:nvPr/>
          </p:nvGrpSpPr>
          <p:grpSpPr>
            <a:xfrm>
              <a:off x="5605970" y="3666248"/>
              <a:ext cx="1817858" cy="109703"/>
              <a:chOff x="5606181" y="1674310"/>
              <a:chExt cx="1817858" cy="109703"/>
            </a:xfrm>
          </p:grpSpPr>
          <p:cxnSp>
            <p:nvCxnSpPr>
              <p:cNvPr id="104" name="直接连接符 103"/>
              <p:cNvCxnSpPr/>
              <p:nvPr/>
            </p:nvCxnSpPr>
            <p:spPr>
              <a:xfrm flipV="1">
                <a:off x="5606181" y="1718973"/>
                <a:ext cx="1701399" cy="5094"/>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5" name="椭圆 104"/>
              <p:cNvSpPr/>
              <p:nvPr/>
            </p:nvSpPr>
            <p:spPr>
              <a:xfrm>
                <a:off x="7314336" y="1674310"/>
                <a:ext cx="109703" cy="109703"/>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106" name="组合 105"/>
            <p:cNvGrpSpPr/>
            <p:nvPr/>
          </p:nvGrpSpPr>
          <p:grpSpPr>
            <a:xfrm>
              <a:off x="5149222" y="2669299"/>
              <a:ext cx="2274606" cy="109703"/>
              <a:chOff x="5149433" y="1674310"/>
              <a:chExt cx="2274606" cy="109703"/>
            </a:xfrm>
          </p:grpSpPr>
          <p:cxnSp>
            <p:nvCxnSpPr>
              <p:cNvPr id="107" name="直接连接符 106"/>
              <p:cNvCxnSpPr/>
              <p:nvPr/>
            </p:nvCxnSpPr>
            <p:spPr>
              <a:xfrm flipV="1">
                <a:off x="5149433" y="1718973"/>
                <a:ext cx="2158147" cy="6462"/>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8" name="椭圆 107"/>
              <p:cNvSpPr/>
              <p:nvPr/>
            </p:nvSpPr>
            <p:spPr>
              <a:xfrm>
                <a:off x="7314336" y="1674310"/>
                <a:ext cx="109703" cy="109703"/>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109" name="组合 108"/>
            <p:cNvGrpSpPr/>
            <p:nvPr/>
          </p:nvGrpSpPr>
          <p:grpSpPr>
            <a:xfrm>
              <a:off x="3904572" y="1672349"/>
              <a:ext cx="3519256" cy="109703"/>
              <a:chOff x="3904783" y="1674310"/>
              <a:chExt cx="3519256" cy="109703"/>
            </a:xfrm>
          </p:grpSpPr>
          <p:cxnSp>
            <p:nvCxnSpPr>
              <p:cNvPr id="110" name="直接连接符 109"/>
              <p:cNvCxnSpPr/>
              <p:nvPr/>
            </p:nvCxnSpPr>
            <p:spPr>
              <a:xfrm flipV="1">
                <a:off x="3904783" y="1718973"/>
                <a:ext cx="3402797" cy="10188"/>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1" name="椭圆 110"/>
              <p:cNvSpPr/>
              <p:nvPr/>
            </p:nvSpPr>
            <p:spPr>
              <a:xfrm>
                <a:off x="7314336" y="1674310"/>
                <a:ext cx="109703" cy="109703"/>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sp>
          <p:nvSpPr>
            <p:cNvPr id="76" name="任意多边形 75"/>
            <p:cNvSpPr/>
            <p:nvPr/>
          </p:nvSpPr>
          <p:spPr>
            <a:xfrm>
              <a:off x="3202547" y="1632858"/>
              <a:ext cx="2071340" cy="4143828"/>
            </a:xfrm>
            <a:custGeom>
              <a:avLst/>
              <a:gdLst>
                <a:gd name="connsiteX0" fmla="*/ 0 w 2468160"/>
                <a:gd name="connsiteY0" fmla="*/ 0 h 4937688"/>
                <a:gd name="connsiteX1" fmla="*/ 251709 w 2468160"/>
                <a:gd name="connsiteY1" fmla="*/ 12711 h 4937688"/>
                <a:gd name="connsiteX2" fmla="*/ 2468160 w 2468160"/>
                <a:gd name="connsiteY2" fmla="*/ 2468844 h 4937688"/>
                <a:gd name="connsiteX3" fmla="*/ 251709 w 2468160"/>
                <a:gd name="connsiteY3" fmla="*/ 4924978 h 4937688"/>
                <a:gd name="connsiteX4" fmla="*/ 0 w 2468160"/>
                <a:gd name="connsiteY4" fmla="*/ 4937688 h 4937688"/>
                <a:gd name="connsiteX5" fmla="*/ 0 w 2468160"/>
                <a:gd name="connsiteY5" fmla="*/ 4688120 h 4937688"/>
                <a:gd name="connsiteX6" fmla="*/ 226192 w 2468160"/>
                <a:gd name="connsiteY6" fmla="*/ 4676698 h 4937688"/>
                <a:gd name="connsiteX7" fmla="*/ 2218592 w 2468160"/>
                <a:gd name="connsiteY7" fmla="*/ 2468844 h 4937688"/>
                <a:gd name="connsiteX8" fmla="*/ 226192 w 2468160"/>
                <a:gd name="connsiteY8" fmla="*/ 260990 h 4937688"/>
                <a:gd name="connsiteX9" fmla="*/ 0 w 2468160"/>
                <a:gd name="connsiteY9" fmla="*/ 249569 h 493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8160" h="4937688">
                  <a:moveTo>
                    <a:pt x="0" y="0"/>
                  </a:moveTo>
                  <a:lnTo>
                    <a:pt x="251709" y="12711"/>
                  </a:lnTo>
                  <a:cubicBezTo>
                    <a:pt x="1496657" y="139142"/>
                    <a:pt x="2468160" y="1190539"/>
                    <a:pt x="2468160" y="2468844"/>
                  </a:cubicBezTo>
                  <a:cubicBezTo>
                    <a:pt x="2468160" y="3747149"/>
                    <a:pt x="1496657" y="4798546"/>
                    <a:pt x="251709" y="4924978"/>
                  </a:cubicBezTo>
                  <a:lnTo>
                    <a:pt x="0" y="4937688"/>
                  </a:lnTo>
                  <a:lnTo>
                    <a:pt x="0" y="4688120"/>
                  </a:lnTo>
                  <a:lnTo>
                    <a:pt x="226192" y="4676698"/>
                  </a:lnTo>
                  <a:cubicBezTo>
                    <a:pt x="1345293" y="4563047"/>
                    <a:pt x="2218592" y="3617931"/>
                    <a:pt x="2218592" y="2468844"/>
                  </a:cubicBezTo>
                  <a:cubicBezTo>
                    <a:pt x="2218592" y="1319758"/>
                    <a:pt x="1345293" y="374641"/>
                    <a:pt x="226192" y="260990"/>
                  </a:cubicBezTo>
                  <a:lnTo>
                    <a:pt x="0" y="249569"/>
                  </a:lnTo>
                  <a:close/>
                </a:path>
              </a:pathLst>
            </a:custGeom>
            <a:solidFill>
              <a:schemeClr val="bg1">
                <a:lumMod val="95000"/>
              </a:schemeClr>
            </a:solidFill>
            <a:ln>
              <a:noFill/>
            </a:ln>
            <a:effectLst>
              <a:innerShdw blurRad="762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nvGrpSpPr>
            <p:cNvPr id="10" name="组合 9"/>
            <p:cNvGrpSpPr/>
            <p:nvPr/>
          </p:nvGrpSpPr>
          <p:grpSpPr>
            <a:xfrm>
              <a:off x="4310718" y="2285012"/>
              <a:ext cx="1114132" cy="1295559"/>
              <a:chOff x="3295850" y="2065379"/>
              <a:chExt cx="3592274" cy="4177307"/>
            </a:xfrm>
          </p:grpSpPr>
          <p:sp>
            <p:nvSpPr>
              <p:cNvPr id="11" name="圆角矩形 10"/>
              <p:cNvSpPr/>
              <p:nvPr/>
            </p:nvSpPr>
            <p:spPr>
              <a:xfrm rot="2760000">
                <a:off x="3283362" y="2637924"/>
                <a:ext cx="4177307" cy="3032217"/>
              </a:xfrm>
              <a:prstGeom prst="roundRect">
                <a:avLst>
                  <a:gd name="adj" fmla="val 47577"/>
                </a:avLst>
              </a:prstGeom>
              <a:gradFill>
                <a:gsLst>
                  <a:gs pos="0">
                    <a:schemeClr val="tx1"/>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2" name="Freeform 5"/>
              <p:cNvSpPr>
                <a:spLocks/>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203200" dist="63500" dir="2700000" algn="tl" rotWithShape="0">
                  <a:prstClr val="black">
                    <a:alpha val="32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3" name="圆角矩形 12"/>
              <p:cNvSpPr/>
              <p:nvPr/>
            </p:nvSpPr>
            <p:spPr>
              <a:xfrm rot="2760000">
                <a:off x="3499201" y="2940762"/>
                <a:ext cx="3639373" cy="2369532"/>
              </a:xfrm>
              <a:prstGeom prst="roundRect">
                <a:avLst>
                  <a:gd name="adj" fmla="val 47577"/>
                </a:avLst>
              </a:prstGeom>
              <a:gradFill>
                <a:gsLst>
                  <a:gs pos="0">
                    <a:schemeClr val="tx1">
                      <a:alpha val="66000"/>
                    </a:schemeClr>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4" name="Freeform 5"/>
              <p:cNvSpPr>
                <a:spLocks/>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60000">
                    <a:srgbClr val="ECECEC"/>
                  </a:gs>
                  <a:gs pos="100000">
                    <a:srgbClr val="D1D1D1"/>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152400" dist="38100" dir="2700000" algn="tl"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35" name="组合 34"/>
            <p:cNvGrpSpPr/>
            <p:nvPr/>
          </p:nvGrpSpPr>
          <p:grpSpPr>
            <a:xfrm>
              <a:off x="4775537" y="3272764"/>
              <a:ext cx="1114132" cy="1295559"/>
              <a:chOff x="3295850" y="2065379"/>
              <a:chExt cx="3592274" cy="4177307"/>
            </a:xfrm>
          </p:grpSpPr>
          <p:sp>
            <p:nvSpPr>
              <p:cNvPr id="36" name="圆角矩形 35"/>
              <p:cNvSpPr/>
              <p:nvPr/>
            </p:nvSpPr>
            <p:spPr>
              <a:xfrm rot="2760000">
                <a:off x="3283362" y="2637924"/>
                <a:ext cx="4177307" cy="3032217"/>
              </a:xfrm>
              <a:prstGeom prst="roundRect">
                <a:avLst>
                  <a:gd name="adj" fmla="val 47577"/>
                </a:avLst>
              </a:prstGeom>
              <a:gradFill>
                <a:gsLst>
                  <a:gs pos="0">
                    <a:schemeClr val="tx1"/>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7" name="Freeform 5"/>
              <p:cNvSpPr>
                <a:spLocks/>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203200" dist="63500" dir="2700000" algn="tl" rotWithShape="0">
                  <a:prstClr val="black">
                    <a:alpha val="32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38" name="圆角矩形 37"/>
              <p:cNvSpPr/>
              <p:nvPr/>
            </p:nvSpPr>
            <p:spPr>
              <a:xfrm rot="2760000">
                <a:off x="3499201" y="2940762"/>
                <a:ext cx="3639373" cy="2369532"/>
              </a:xfrm>
              <a:prstGeom prst="roundRect">
                <a:avLst>
                  <a:gd name="adj" fmla="val 47577"/>
                </a:avLst>
              </a:prstGeom>
              <a:gradFill>
                <a:gsLst>
                  <a:gs pos="0">
                    <a:schemeClr val="tx1">
                      <a:alpha val="66000"/>
                    </a:schemeClr>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9" name="Freeform 5"/>
              <p:cNvSpPr>
                <a:spLocks/>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60000">
                    <a:srgbClr val="ECECEC"/>
                  </a:gs>
                  <a:gs pos="100000">
                    <a:srgbClr val="D1D1D1"/>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152400" dist="38100" dir="2700000" algn="tl"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40" name="组合 39"/>
            <p:cNvGrpSpPr/>
            <p:nvPr/>
          </p:nvGrpSpPr>
          <p:grpSpPr>
            <a:xfrm>
              <a:off x="4329267" y="4288104"/>
              <a:ext cx="1114132" cy="1295559"/>
              <a:chOff x="3295850" y="2065379"/>
              <a:chExt cx="3592274" cy="4177307"/>
            </a:xfrm>
          </p:grpSpPr>
          <p:sp>
            <p:nvSpPr>
              <p:cNvPr id="41" name="圆角矩形 40"/>
              <p:cNvSpPr/>
              <p:nvPr/>
            </p:nvSpPr>
            <p:spPr>
              <a:xfrm rot="2760000">
                <a:off x="3283362" y="2637924"/>
                <a:ext cx="4177307" cy="3032217"/>
              </a:xfrm>
              <a:prstGeom prst="roundRect">
                <a:avLst>
                  <a:gd name="adj" fmla="val 47577"/>
                </a:avLst>
              </a:prstGeom>
              <a:gradFill>
                <a:gsLst>
                  <a:gs pos="0">
                    <a:schemeClr val="tx1"/>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2" name="Freeform 5"/>
              <p:cNvSpPr>
                <a:spLocks/>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203200" dist="63500" dir="2700000" algn="tl" rotWithShape="0">
                  <a:prstClr val="black">
                    <a:alpha val="32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3" name="圆角矩形 42"/>
              <p:cNvSpPr/>
              <p:nvPr/>
            </p:nvSpPr>
            <p:spPr>
              <a:xfrm rot="2760000">
                <a:off x="3499201" y="2940762"/>
                <a:ext cx="3639373" cy="2369532"/>
              </a:xfrm>
              <a:prstGeom prst="roundRect">
                <a:avLst>
                  <a:gd name="adj" fmla="val 47577"/>
                </a:avLst>
              </a:prstGeom>
              <a:gradFill>
                <a:gsLst>
                  <a:gs pos="0">
                    <a:schemeClr val="tx1">
                      <a:alpha val="66000"/>
                    </a:schemeClr>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4" name="Freeform 5"/>
              <p:cNvSpPr>
                <a:spLocks/>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60000">
                    <a:srgbClr val="ECECEC"/>
                  </a:gs>
                  <a:gs pos="100000">
                    <a:srgbClr val="D1D1D1"/>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152400" dist="38100" dir="2700000" algn="tl"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45" name="组合 44"/>
            <p:cNvGrpSpPr/>
            <p:nvPr/>
          </p:nvGrpSpPr>
          <p:grpSpPr>
            <a:xfrm>
              <a:off x="3156467" y="1294259"/>
              <a:ext cx="1114132" cy="1295559"/>
              <a:chOff x="3295850" y="2065379"/>
              <a:chExt cx="3592274" cy="4177307"/>
            </a:xfrm>
          </p:grpSpPr>
          <p:sp>
            <p:nvSpPr>
              <p:cNvPr id="46" name="圆角矩形 45"/>
              <p:cNvSpPr/>
              <p:nvPr/>
            </p:nvSpPr>
            <p:spPr>
              <a:xfrm rot="2760000">
                <a:off x="3283362" y="2637924"/>
                <a:ext cx="4177307" cy="3032217"/>
              </a:xfrm>
              <a:prstGeom prst="roundRect">
                <a:avLst>
                  <a:gd name="adj" fmla="val 47577"/>
                </a:avLst>
              </a:prstGeom>
              <a:gradFill>
                <a:gsLst>
                  <a:gs pos="0">
                    <a:schemeClr val="tx1"/>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7" name="Freeform 5"/>
              <p:cNvSpPr>
                <a:spLocks/>
              </p:cNvSpPr>
              <p:nvPr/>
            </p:nvSpPr>
            <p:spPr bwMode="auto">
              <a:xfrm rot="10800000">
                <a:off x="3295850" y="2263220"/>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203200" dist="63500" dir="2700000" algn="tl" rotWithShape="0">
                  <a:prstClr val="black">
                    <a:alpha val="32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48" name="圆角矩形 47"/>
              <p:cNvSpPr/>
              <p:nvPr/>
            </p:nvSpPr>
            <p:spPr>
              <a:xfrm rot="2760000">
                <a:off x="3499201" y="2940762"/>
                <a:ext cx="3639373" cy="2369532"/>
              </a:xfrm>
              <a:prstGeom prst="roundRect">
                <a:avLst>
                  <a:gd name="adj" fmla="val 47577"/>
                </a:avLst>
              </a:prstGeom>
              <a:gradFill>
                <a:gsLst>
                  <a:gs pos="0">
                    <a:schemeClr val="tx1">
                      <a:alpha val="66000"/>
                    </a:schemeClr>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9" name="Freeform 5"/>
              <p:cNvSpPr>
                <a:spLocks/>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60000">
                    <a:srgbClr val="ECECEC"/>
                  </a:gs>
                  <a:gs pos="100000">
                    <a:srgbClr val="D1D1D1"/>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152400" dist="38100" dir="2700000" algn="tl"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50" name="组合 49"/>
            <p:cNvGrpSpPr/>
            <p:nvPr/>
          </p:nvGrpSpPr>
          <p:grpSpPr>
            <a:xfrm>
              <a:off x="3128624" y="5277575"/>
              <a:ext cx="1114132" cy="1295559"/>
              <a:chOff x="3295850" y="2065379"/>
              <a:chExt cx="3592274" cy="4177307"/>
            </a:xfrm>
          </p:grpSpPr>
          <p:sp>
            <p:nvSpPr>
              <p:cNvPr id="51" name="圆角矩形 50"/>
              <p:cNvSpPr/>
              <p:nvPr/>
            </p:nvSpPr>
            <p:spPr>
              <a:xfrm rot="2760000">
                <a:off x="3283362" y="2637924"/>
                <a:ext cx="4177307" cy="3032217"/>
              </a:xfrm>
              <a:prstGeom prst="roundRect">
                <a:avLst>
                  <a:gd name="adj" fmla="val 47577"/>
                </a:avLst>
              </a:prstGeom>
              <a:gradFill>
                <a:gsLst>
                  <a:gs pos="0">
                    <a:schemeClr val="tx1"/>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2" name="Freeform 5"/>
              <p:cNvSpPr>
                <a:spLocks/>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203200" dist="63500" dir="2700000" algn="tl" rotWithShape="0">
                  <a:prstClr val="black">
                    <a:alpha val="32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53" name="圆角矩形 52"/>
              <p:cNvSpPr/>
              <p:nvPr/>
            </p:nvSpPr>
            <p:spPr>
              <a:xfrm rot="2760000">
                <a:off x="3499201" y="2940762"/>
                <a:ext cx="3639373" cy="2369532"/>
              </a:xfrm>
              <a:prstGeom prst="roundRect">
                <a:avLst>
                  <a:gd name="adj" fmla="val 47577"/>
                </a:avLst>
              </a:prstGeom>
              <a:gradFill>
                <a:gsLst>
                  <a:gs pos="0">
                    <a:schemeClr val="tx1">
                      <a:alpha val="66000"/>
                    </a:schemeClr>
                  </a:gs>
                  <a:gs pos="100000">
                    <a:srgbClr val="E8E8E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4" name="Freeform 5"/>
              <p:cNvSpPr>
                <a:spLocks/>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60000">
                    <a:srgbClr val="ECECEC"/>
                  </a:gs>
                  <a:gs pos="100000">
                    <a:srgbClr val="D1D1D1"/>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152400" dist="38100" dir="2700000" algn="tl"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62" name="Freeform 5"/>
            <p:cNvSpPr>
              <a:spLocks/>
            </p:cNvSpPr>
            <p:nvPr/>
          </p:nvSpPr>
          <p:spPr bwMode="auto">
            <a:xfrm rot="10800000">
              <a:off x="2256504" y="2755371"/>
              <a:ext cx="2142438" cy="18988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254000" dist="114300" dir="2700000" algn="tl" rotWithShape="0">
                <a:prstClr val="black">
                  <a:alpha val="32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9" name="文本框 88"/>
            <p:cNvSpPr txBox="1"/>
            <p:nvPr/>
          </p:nvSpPr>
          <p:spPr>
            <a:xfrm>
              <a:off x="3127543" y="1467551"/>
              <a:ext cx="876300" cy="523220"/>
            </a:xfrm>
            <a:prstGeom prst="rect">
              <a:avLst/>
            </a:prstGeom>
            <a:noFill/>
          </p:spPr>
          <p:txBody>
            <a:bodyPr wrap="square" rtlCol="0">
              <a:spAutoFit/>
            </a:bodyPr>
            <a:lstStyle/>
            <a:p>
              <a:pPr algn="ctr"/>
              <a:r>
                <a:rPr lang="en-US" altLang="zh-CN" sz="2800" dirty="0">
                  <a:solidFill>
                    <a:srgbClr val="FFB850"/>
                  </a:solidFill>
                  <a:latin typeface="Impact" panose="020B0806030902050204" pitchFamily="34" charset="0"/>
                  <a:ea typeface="微软雅黑" panose="020B0503020204020204" pitchFamily="34" charset="-122"/>
                </a:rPr>
                <a:t>01</a:t>
              </a:r>
              <a:endParaRPr lang="zh-CN" altLang="en-US" sz="2800" dirty="0">
                <a:solidFill>
                  <a:srgbClr val="FFB850"/>
                </a:solidFill>
                <a:latin typeface="Impact" panose="020B0806030902050204" pitchFamily="34" charset="0"/>
                <a:ea typeface="微软雅黑" panose="020B0503020204020204" pitchFamily="34" charset="-122"/>
              </a:endParaRPr>
            </a:p>
          </p:txBody>
        </p:sp>
        <p:sp>
          <p:nvSpPr>
            <p:cNvPr id="90" name="文本框 89"/>
            <p:cNvSpPr txBox="1"/>
            <p:nvPr/>
          </p:nvSpPr>
          <p:spPr>
            <a:xfrm>
              <a:off x="3099701" y="5440679"/>
              <a:ext cx="876300" cy="523220"/>
            </a:xfrm>
            <a:prstGeom prst="rect">
              <a:avLst/>
            </a:prstGeom>
            <a:noFill/>
          </p:spPr>
          <p:txBody>
            <a:bodyPr wrap="square" rtlCol="0">
              <a:spAutoFit/>
            </a:bodyPr>
            <a:lstStyle/>
            <a:p>
              <a:pPr algn="ctr"/>
              <a:r>
                <a:rPr lang="en-US" altLang="zh-CN" sz="2800" dirty="0">
                  <a:solidFill>
                    <a:srgbClr val="663A77"/>
                  </a:solidFill>
                  <a:latin typeface="Impact" panose="020B0806030902050204" pitchFamily="34" charset="0"/>
                  <a:ea typeface="微软雅黑" panose="020B0503020204020204" pitchFamily="34" charset="-122"/>
                </a:rPr>
                <a:t>05</a:t>
              </a:r>
              <a:endParaRPr lang="zh-CN" altLang="en-US" sz="2800" dirty="0">
                <a:solidFill>
                  <a:srgbClr val="663A77"/>
                </a:solidFill>
                <a:latin typeface="Impact" panose="020B0806030902050204" pitchFamily="34" charset="0"/>
                <a:ea typeface="微软雅黑" panose="020B0503020204020204" pitchFamily="34" charset="-122"/>
              </a:endParaRPr>
            </a:p>
          </p:txBody>
        </p:sp>
        <p:sp>
          <p:nvSpPr>
            <p:cNvPr id="91" name="文本框 90"/>
            <p:cNvSpPr txBox="1"/>
            <p:nvPr/>
          </p:nvSpPr>
          <p:spPr>
            <a:xfrm>
              <a:off x="4296907" y="4454836"/>
              <a:ext cx="876300" cy="523220"/>
            </a:xfrm>
            <a:prstGeom prst="rect">
              <a:avLst/>
            </a:prstGeom>
            <a:noFill/>
          </p:spPr>
          <p:txBody>
            <a:bodyPr wrap="square" rtlCol="0">
              <a:spAutoFit/>
            </a:bodyPr>
            <a:lstStyle/>
            <a:p>
              <a:pPr algn="ctr"/>
              <a:r>
                <a:rPr lang="en-US" altLang="zh-CN" sz="2800" dirty="0">
                  <a:solidFill>
                    <a:srgbClr val="00AF92"/>
                  </a:solidFill>
                  <a:latin typeface="Impact" panose="020B0806030902050204" pitchFamily="34" charset="0"/>
                  <a:ea typeface="微软雅黑" panose="020B0503020204020204" pitchFamily="34" charset="-122"/>
                </a:rPr>
                <a:t>04</a:t>
              </a:r>
              <a:endParaRPr lang="zh-CN" altLang="en-US" sz="2800" dirty="0">
                <a:solidFill>
                  <a:srgbClr val="00AF92"/>
                </a:solidFill>
                <a:latin typeface="Impact" panose="020B0806030902050204" pitchFamily="34" charset="0"/>
                <a:ea typeface="微软雅黑" panose="020B0503020204020204" pitchFamily="34" charset="-122"/>
              </a:endParaRPr>
            </a:p>
          </p:txBody>
        </p:sp>
        <p:sp>
          <p:nvSpPr>
            <p:cNvPr id="92" name="文本框 91"/>
            <p:cNvSpPr txBox="1"/>
            <p:nvPr/>
          </p:nvSpPr>
          <p:spPr>
            <a:xfrm>
              <a:off x="4296907" y="2450735"/>
              <a:ext cx="876300" cy="523220"/>
            </a:xfrm>
            <a:prstGeom prst="rect">
              <a:avLst/>
            </a:prstGeom>
            <a:noFill/>
          </p:spPr>
          <p:txBody>
            <a:bodyPr wrap="square" rtlCol="0">
              <a:spAutoFit/>
            </a:bodyPr>
            <a:lstStyle/>
            <a:p>
              <a:pPr algn="ctr"/>
              <a:r>
                <a:rPr lang="en-US" altLang="zh-CN" sz="2800" dirty="0">
                  <a:solidFill>
                    <a:srgbClr val="01ACBE"/>
                  </a:solidFill>
                  <a:latin typeface="Impact" panose="020B0806030902050204" pitchFamily="34" charset="0"/>
                  <a:ea typeface="微软雅黑" panose="020B0503020204020204" pitchFamily="34" charset="-122"/>
                </a:rPr>
                <a:t>02</a:t>
              </a:r>
              <a:endParaRPr lang="zh-CN" altLang="en-US" sz="2800" dirty="0">
                <a:solidFill>
                  <a:srgbClr val="01ACBE"/>
                </a:solidFill>
                <a:latin typeface="Impact" panose="020B0806030902050204" pitchFamily="34" charset="0"/>
                <a:ea typeface="微软雅黑" panose="020B0503020204020204" pitchFamily="34" charset="-122"/>
              </a:endParaRPr>
            </a:p>
          </p:txBody>
        </p:sp>
        <p:sp>
          <p:nvSpPr>
            <p:cNvPr id="93" name="文本框 92"/>
            <p:cNvSpPr txBox="1"/>
            <p:nvPr/>
          </p:nvSpPr>
          <p:spPr>
            <a:xfrm>
              <a:off x="4752202" y="3439987"/>
              <a:ext cx="876300" cy="523220"/>
            </a:xfrm>
            <a:prstGeom prst="rect">
              <a:avLst/>
            </a:prstGeom>
            <a:noFill/>
          </p:spPr>
          <p:txBody>
            <a:bodyPr wrap="square" rtlCol="0">
              <a:spAutoFit/>
            </a:bodyPr>
            <a:lstStyle/>
            <a:p>
              <a:pPr algn="ctr"/>
              <a:r>
                <a:rPr lang="en-US" altLang="zh-CN" sz="2800" dirty="0">
                  <a:solidFill>
                    <a:srgbClr val="E87071"/>
                  </a:solidFill>
                  <a:latin typeface="Impact" panose="020B0806030902050204" pitchFamily="34" charset="0"/>
                  <a:ea typeface="微软雅黑" panose="020B0503020204020204" pitchFamily="34" charset="-122"/>
                </a:rPr>
                <a:t>03</a:t>
              </a:r>
              <a:endParaRPr lang="zh-CN" altLang="en-US" sz="2800" dirty="0">
                <a:solidFill>
                  <a:srgbClr val="E87071"/>
                </a:solidFill>
                <a:latin typeface="Impact" panose="020B0806030902050204" pitchFamily="34" charset="0"/>
                <a:ea typeface="微软雅黑" panose="020B0503020204020204" pitchFamily="34" charset="-122"/>
              </a:endParaRPr>
            </a:p>
          </p:txBody>
        </p:sp>
        <p:sp>
          <p:nvSpPr>
            <p:cNvPr id="116" name="Freeform 48"/>
            <p:cNvSpPr>
              <a:spLocks noEditPoints="1"/>
            </p:cNvSpPr>
            <p:nvPr/>
          </p:nvSpPr>
          <p:spPr bwMode="auto">
            <a:xfrm>
              <a:off x="3026825" y="3015833"/>
              <a:ext cx="601794" cy="654512"/>
            </a:xfrm>
            <a:custGeom>
              <a:avLst/>
              <a:gdLst>
                <a:gd name="T0" fmla="*/ 189 w 311"/>
                <a:gd name="T1" fmla="*/ 220 h 339"/>
                <a:gd name="T2" fmla="*/ 209 w 311"/>
                <a:gd name="T3" fmla="*/ 163 h 339"/>
                <a:gd name="T4" fmla="*/ 221 w 311"/>
                <a:gd name="T5" fmla="*/ 120 h 339"/>
                <a:gd name="T6" fmla="*/ 221 w 311"/>
                <a:gd name="T7" fmla="*/ 120 h 339"/>
                <a:gd name="T8" fmla="*/ 222 w 311"/>
                <a:gd name="T9" fmla="*/ 116 h 339"/>
                <a:gd name="T10" fmla="*/ 222 w 311"/>
                <a:gd name="T11" fmla="*/ 112 h 339"/>
                <a:gd name="T12" fmla="*/ 223 w 311"/>
                <a:gd name="T13" fmla="*/ 109 h 339"/>
                <a:gd name="T14" fmla="*/ 223 w 311"/>
                <a:gd name="T15" fmla="*/ 105 h 339"/>
                <a:gd name="T16" fmla="*/ 223 w 311"/>
                <a:gd name="T17" fmla="*/ 102 h 339"/>
                <a:gd name="T18" fmla="*/ 224 w 311"/>
                <a:gd name="T19" fmla="*/ 98 h 339"/>
                <a:gd name="T20" fmla="*/ 224 w 311"/>
                <a:gd name="T21" fmla="*/ 95 h 339"/>
                <a:gd name="T22" fmla="*/ 224 w 311"/>
                <a:gd name="T23" fmla="*/ 92 h 339"/>
                <a:gd name="T24" fmla="*/ 223 w 311"/>
                <a:gd name="T25" fmla="*/ 89 h 339"/>
                <a:gd name="T26" fmla="*/ 223 w 311"/>
                <a:gd name="T27" fmla="*/ 87 h 339"/>
                <a:gd name="T28" fmla="*/ 223 w 311"/>
                <a:gd name="T29" fmla="*/ 85 h 339"/>
                <a:gd name="T30" fmla="*/ 223 w 311"/>
                <a:gd name="T31" fmla="*/ 83 h 339"/>
                <a:gd name="T32" fmla="*/ 223 w 311"/>
                <a:gd name="T33" fmla="*/ 82 h 339"/>
                <a:gd name="T34" fmla="*/ 223 w 311"/>
                <a:gd name="T35" fmla="*/ 81 h 339"/>
                <a:gd name="T36" fmla="*/ 223 w 311"/>
                <a:gd name="T37" fmla="*/ 81 h 339"/>
                <a:gd name="T38" fmla="*/ 108 w 311"/>
                <a:gd name="T39" fmla="*/ 36 h 339"/>
                <a:gd name="T40" fmla="*/ 78 w 311"/>
                <a:gd name="T41" fmla="*/ 55 h 339"/>
                <a:gd name="T42" fmla="*/ 77 w 311"/>
                <a:gd name="T43" fmla="*/ 59 h 339"/>
                <a:gd name="T44" fmla="*/ 76 w 311"/>
                <a:gd name="T45" fmla="*/ 64 h 339"/>
                <a:gd name="T46" fmla="*/ 76 w 311"/>
                <a:gd name="T47" fmla="*/ 69 h 339"/>
                <a:gd name="T48" fmla="*/ 75 w 311"/>
                <a:gd name="T49" fmla="*/ 74 h 339"/>
                <a:gd name="T50" fmla="*/ 75 w 311"/>
                <a:gd name="T51" fmla="*/ 78 h 339"/>
                <a:gd name="T52" fmla="*/ 76 w 311"/>
                <a:gd name="T53" fmla="*/ 83 h 339"/>
                <a:gd name="T54" fmla="*/ 76 w 311"/>
                <a:gd name="T55" fmla="*/ 87 h 339"/>
                <a:gd name="T56" fmla="*/ 77 w 311"/>
                <a:gd name="T57" fmla="*/ 92 h 339"/>
                <a:gd name="T58" fmla="*/ 77 w 311"/>
                <a:gd name="T59" fmla="*/ 96 h 339"/>
                <a:gd name="T60" fmla="*/ 78 w 311"/>
                <a:gd name="T61" fmla="*/ 100 h 339"/>
                <a:gd name="T62" fmla="*/ 79 w 311"/>
                <a:gd name="T63" fmla="*/ 104 h 339"/>
                <a:gd name="T64" fmla="*/ 80 w 311"/>
                <a:gd name="T65" fmla="*/ 106 h 339"/>
                <a:gd name="T66" fmla="*/ 84 w 311"/>
                <a:gd name="T67" fmla="*/ 119 h 339"/>
                <a:gd name="T68" fmla="*/ 92 w 311"/>
                <a:gd name="T69" fmla="*/ 161 h 339"/>
                <a:gd name="T70" fmla="*/ 104 w 311"/>
                <a:gd name="T71" fmla="*/ 238 h 339"/>
                <a:gd name="T72" fmla="*/ 0 w 311"/>
                <a:gd name="T73" fmla="*/ 339 h 339"/>
                <a:gd name="T74" fmla="*/ 148 w 311"/>
                <a:gd name="T75" fmla="*/ 271 h 339"/>
                <a:gd name="T76" fmla="*/ 146 w 311"/>
                <a:gd name="T77" fmla="*/ 249 h 339"/>
                <a:gd name="T78" fmla="*/ 175 w 311"/>
                <a:gd name="T79" fmla="*/ 258 h 339"/>
                <a:gd name="T80" fmla="*/ 174 w 311"/>
                <a:gd name="T81" fmla="*/ 339 h 339"/>
                <a:gd name="T82" fmla="*/ 216 w 311"/>
                <a:gd name="T83" fmla="*/ 244 h 339"/>
                <a:gd name="T84" fmla="*/ 81 w 311"/>
                <a:gd name="T85" fmla="*/ 139 h 339"/>
                <a:gd name="T86" fmla="*/ 93 w 311"/>
                <a:gd name="T87" fmla="*/ 136 h 339"/>
                <a:gd name="T88" fmla="*/ 105 w 311"/>
                <a:gd name="T89" fmla="*/ 72 h 339"/>
                <a:gd name="T90" fmla="*/ 211 w 311"/>
                <a:gd name="T91" fmla="*/ 131 h 339"/>
                <a:gd name="T92" fmla="*/ 222 w 311"/>
                <a:gd name="T93" fmla="*/ 130 h 339"/>
                <a:gd name="T94" fmla="*/ 183 w 311"/>
                <a:gd name="T95" fmla="*/ 201 h 339"/>
                <a:gd name="T96" fmla="*/ 96 w 311"/>
                <a:gd name="T97" fmla="*/ 158 h 339"/>
                <a:gd name="T98" fmla="*/ 166 w 311"/>
                <a:gd name="T99" fmla="*/ 245 h 339"/>
                <a:gd name="T100" fmla="*/ 117 w 311"/>
                <a:gd name="T101" fmla="*/ 225 h 339"/>
                <a:gd name="T102" fmla="*/ 152 w 311"/>
                <a:gd name="T103" fmla="*/ 220 h 339"/>
                <a:gd name="T104" fmla="*/ 185 w 311"/>
                <a:gd name="T105" fmla="*/ 22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1" h="339">
                  <a:moveTo>
                    <a:pt x="216" y="244"/>
                  </a:moveTo>
                  <a:cubicBezTo>
                    <a:pt x="194" y="236"/>
                    <a:pt x="189" y="220"/>
                    <a:pt x="189" y="220"/>
                  </a:cubicBezTo>
                  <a:cubicBezTo>
                    <a:pt x="189" y="202"/>
                    <a:pt x="189" y="202"/>
                    <a:pt x="189" y="202"/>
                  </a:cubicBezTo>
                  <a:cubicBezTo>
                    <a:pt x="205" y="182"/>
                    <a:pt x="209" y="163"/>
                    <a:pt x="209" y="163"/>
                  </a:cubicBezTo>
                  <a:cubicBezTo>
                    <a:pt x="212" y="160"/>
                    <a:pt x="218" y="154"/>
                    <a:pt x="218" y="154"/>
                  </a:cubicBezTo>
                  <a:cubicBezTo>
                    <a:pt x="229" y="137"/>
                    <a:pt x="225" y="116"/>
                    <a:pt x="221" y="120"/>
                  </a:cubicBezTo>
                  <a:cubicBezTo>
                    <a:pt x="221" y="120"/>
                    <a:pt x="221" y="121"/>
                    <a:pt x="220" y="122"/>
                  </a:cubicBezTo>
                  <a:cubicBezTo>
                    <a:pt x="220" y="121"/>
                    <a:pt x="221" y="121"/>
                    <a:pt x="221" y="120"/>
                  </a:cubicBezTo>
                  <a:cubicBezTo>
                    <a:pt x="221" y="120"/>
                    <a:pt x="221" y="119"/>
                    <a:pt x="221" y="119"/>
                  </a:cubicBezTo>
                  <a:cubicBezTo>
                    <a:pt x="221" y="118"/>
                    <a:pt x="221" y="117"/>
                    <a:pt x="222" y="116"/>
                  </a:cubicBezTo>
                  <a:cubicBezTo>
                    <a:pt x="222" y="116"/>
                    <a:pt x="222" y="116"/>
                    <a:pt x="222" y="115"/>
                  </a:cubicBezTo>
                  <a:cubicBezTo>
                    <a:pt x="222" y="114"/>
                    <a:pt x="222" y="113"/>
                    <a:pt x="222" y="112"/>
                  </a:cubicBezTo>
                  <a:cubicBezTo>
                    <a:pt x="222" y="112"/>
                    <a:pt x="222" y="112"/>
                    <a:pt x="222" y="111"/>
                  </a:cubicBezTo>
                  <a:cubicBezTo>
                    <a:pt x="223" y="110"/>
                    <a:pt x="223" y="110"/>
                    <a:pt x="223" y="109"/>
                  </a:cubicBezTo>
                  <a:cubicBezTo>
                    <a:pt x="223" y="108"/>
                    <a:pt x="223" y="108"/>
                    <a:pt x="223" y="108"/>
                  </a:cubicBezTo>
                  <a:cubicBezTo>
                    <a:pt x="223" y="107"/>
                    <a:pt x="223" y="106"/>
                    <a:pt x="223" y="105"/>
                  </a:cubicBezTo>
                  <a:cubicBezTo>
                    <a:pt x="223" y="105"/>
                    <a:pt x="223" y="105"/>
                    <a:pt x="223" y="104"/>
                  </a:cubicBezTo>
                  <a:cubicBezTo>
                    <a:pt x="223" y="103"/>
                    <a:pt x="223" y="103"/>
                    <a:pt x="223" y="102"/>
                  </a:cubicBezTo>
                  <a:cubicBezTo>
                    <a:pt x="223" y="101"/>
                    <a:pt x="223" y="101"/>
                    <a:pt x="224" y="101"/>
                  </a:cubicBezTo>
                  <a:cubicBezTo>
                    <a:pt x="224" y="100"/>
                    <a:pt x="224" y="99"/>
                    <a:pt x="224" y="98"/>
                  </a:cubicBezTo>
                  <a:cubicBezTo>
                    <a:pt x="224" y="98"/>
                    <a:pt x="224" y="98"/>
                    <a:pt x="224" y="98"/>
                  </a:cubicBezTo>
                  <a:cubicBezTo>
                    <a:pt x="224" y="97"/>
                    <a:pt x="224" y="96"/>
                    <a:pt x="224" y="95"/>
                  </a:cubicBezTo>
                  <a:cubicBezTo>
                    <a:pt x="224" y="95"/>
                    <a:pt x="224" y="95"/>
                    <a:pt x="224" y="94"/>
                  </a:cubicBezTo>
                  <a:cubicBezTo>
                    <a:pt x="224" y="94"/>
                    <a:pt x="224" y="93"/>
                    <a:pt x="224" y="92"/>
                  </a:cubicBezTo>
                  <a:cubicBezTo>
                    <a:pt x="224" y="92"/>
                    <a:pt x="224" y="92"/>
                    <a:pt x="224" y="91"/>
                  </a:cubicBezTo>
                  <a:cubicBezTo>
                    <a:pt x="224" y="91"/>
                    <a:pt x="224" y="90"/>
                    <a:pt x="223" y="89"/>
                  </a:cubicBezTo>
                  <a:cubicBezTo>
                    <a:pt x="223" y="89"/>
                    <a:pt x="223" y="89"/>
                    <a:pt x="223" y="89"/>
                  </a:cubicBezTo>
                  <a:cubicBezTo>
                    <a:pt x="223" y="88"/>
                    <a:pt x="223" y="88"/>
                    <a:pt x="223" y="87"/>
                  </a:cubicBezTo>
                  <a:cubicBezTo>
                    <a:pt x="223" y="87"/>
                    <a:pt x="223" y="87"/>
                    <a:pt x="223" y="87"/>
                  </a:cubicBezTo>
                  <a:cubicBezTo>
                    <a:pt x="223" y="86"/>
                    <a:pt x="223" y="86"/>
                    <a:pt x="223" y="85"/>
                  </a:cubicBezTo>
                  <a:cubicBezTo>
                    <a:pt x="223" y="85"/>
                    <a:pt x="223" y="85"/>
                    <a:pt x="223" y="85"/>
                  </a:cubicBezTo>
                  <a:cubicBezTo>
                    <a:pt x="223" y="84"/>
                    <a:pt x="223" y="84"/>
                    <a:pt x="223" y="83"/>
                  </a:cubicBezTo>
                  <a:cubicBezTo>
                    <a:pt x="223" y="83"/>
                    <a:pt x="223" y="83"/>
                    <a:pt x="223" y="83"/>
                  </a:cubicBezTo>
                  <a:cubicBezTo>
                    <a:pt x="223" y="83"/>
                    <a:pt x="223" y="82"/>
                    <a:pt x="223" y="82"/>
                  </a:cubicBezTo>
                  <a:cubicBezTo>
                    <a:pt x="223" y="82"/>
                    <a:pt x="223" y="82"/>
                    <a:pt x="223" y="82"/>
                  </a:cubicBezTo>
                  <a:cubicBezTo>
                    <a:pt x="223" y="82"/>
                    <a:pt x="223" y="81"/>
                    <a:pt x="223" y="81"/>
                  </a:cubicBezTo>
                  <a:cubicBezTo>
                    <a:pt x="223" y="81"/>
                    <a:pt x="223" y="81"/>
                    <a:pt x="223" y="81"/>
                  </a:cubicBezTo>
                  <a:cubicBezTo>
                    <a:pt x="223" y="81"/>
                    <a:pt x="223" y="81"/>
                    <a:pt x="223" y="81"/>
                  </a:cubicBezTo>
                  <a:cubicBezTo>
                    <a:pt x="221" y="33"/>
                    <a:pt x="182" y="21"/>
                    <a:pt x="182" y="21"/>
                  </a:cubicBezTo>
                  <a:cubicBezTo>
                    <a:pt x="134" y="0"/>
                    <a:pt x="108" y="36"/>
                    <a:pt x="108" y="36"/>
                  </a:cubicBezTo>
                  <a:cubicBezTo>
                    <a:pt x="89" y="27"/>
                    <a:pt x="79" y="51"/>
                    <a:pt x="79" y="51"/>
                  </a:cubicBezTo>
                  <a:cubicBezTo>
                    <a:pt x="79" y="52"/>
                    <a:pt x="78" y="54"/>
                    <a:pt x="78" y="55"/>
                  </a:cubicBezTo>
                  <a:cubicBezTo>
                    <a:pt x="78" y="55"/>
                    <a:pt x="78" y="56"/>
                    <a:pt x="78" y="56"/>
                  </a:cubicBezTo>
                  <a:cubicBezTo>
                    <a:pt x="78" y="57"/>
                    <a:pt x="77" y="58"/>
                    <a:pt x="77" y="59"/>
                  </a:cubicBezTo>
                  <a:cubicBezTo>
                    <a:pt x="77" y="60"/>
                    <a:pt x="77" y="60"/>
                    <a:pt x="77" y="61"/>
                  </a:cubicBezTo>
                  <a:cubicBezTo>
                    <a:pt x="77" y="62"/>
                    <a:pt x="76" y="63"/>
                    <a:pt x="76" y="64"/>
                  </a:cubicBezTo>
                  <a:cubicBezTo>
                    <a:pt x="76" y="65"/>
                    <a:pt x="76" y="65"/>
                    <a:pt x="76" y="65"/>
                  </a:cubicBezTo>
                  <a:cubicBezTo>
                    <a:pt x="76" y="66"/>
                    <a:pt x="76" y="68"/>
                    <a:pt x="76" y="69"/>
                  </a:cubicBezTo>
                  <a:cubicBezTo>
                    <a:pt x="76" y="70"/>
                    <a:pt x="76" y="70"/>
                    <a:pt x="76" y="71"/>
                  </a:cubicBezTo>
                  <a:cubicBezTo>
                    <a:pt x="76" y="72"/>
                    <a:pt x="75" y="73"/>
                    <a:pt x="75" y="74"/>
                  </a:cubicBezTo>
                  <a:cubicBezTo>
                    <a:pt x="75" y="74"/>
                    <a:pt x="75" y="75"/>
                    <a:pt x="75" y="75"/>
                  </a:cubicBezTo>
                  <a:cubicBezTo>
                    <a:pt x="75" y="76"/>
                    <a:pt x="75" y="77"/>
                    <a:pt x="75" y="78"/>
                  </a:cubicBezTo>
                  <a:cubicBezTo>
                    <a:pt x="75" y="79"/>
                    <a:pt x="75" y="79"/>
                    <a:pt x="75" y="79"/>
                  </a:cubicBezTo>
                  <a:cubicBezTo>
                    <a:pt x="75" y="81"/>
                    <a:pt x="76" y="82"/>
                    <a:pt x="76" y="83"/>
                  </a:cubicBezTo>
                  <a:cubicBezTo>
                    <a:pt x="76" y="84"/>
                    <a:pt x="76" y="84"/>
                    <a:pt x="76" y="84"/>
                  </a:cubicBezTo>
                  <a:cubicBezTo>
                    <a:pt x="76" y="85"/>
                    <a:pt x="76" y="86"/>
                    <a:pt x="76" y="87"/>
                  </a:cubicBezTo>
                  <a:cubicBezTo>
                    <a:pt x="76" y="88"/>
                    <a:pt x="76" y="88"/>
                    <a:pt x="76" y="89"/>
                  </a:cubicBezTo>
                  <a:cubicBezTo>
                    <a:pt x="76" y="90"/>
                    <a:pt x="76" y="91"/>
                    <a:pt x="77" y="92"/>
                  </a:cubicBezTo>
                  <a:cubicBezTo>
                    <a:pt x="77" y="92"/>
                    <a:pt x="77" y="92"/>
                    <a:pt x="77" y="93"/>
                  </a:cubicBezTo>
                  <a:cubicBezTo>
                    <a:pt x="77" y="94"/>
                    <a:pt x="77" y="95"/>
                    <a:pt x="77" y="96"/>
                  </a:cubicBezTo>
                  <a:cubicBezTo>
                    <a:pt x="77" y="97"/>
                    <a:pt x="77" y="97"/>
                    <a:pt x="77" y="97"/>
                  </a:cubicBezTo>
                  <a:cubicBezTo>
                    <a:pt x="78" y="98"/>
                    <a:pt x="78" y="99"/>
                    <a:pt x="78" y="100"/>
                  </a:cubicBezTo>
                  <a:cubicBezTo>
                    <a:pt x="78" y="101"/>
                    <a:pt x="78" y="101"/>
                    <a:pt x="78" y="101"/>
                  </a:cubicBezTo>
                  <a:cubicBezTo>
                    <a:pt x="79" y="102"/>
                    <a:pt x="79" y="103"/>
                    <a:pt x="79" y="104"/>
                  </a:cubicBezTo>
                  <a:cubicBezTo>
                    <a:pt x="79" y="104"/>
                    <a:pt x="79" y="105"/>
                    <a:pt x="79" y="105"/>
                  </a:cubicBezTo>
                  <a:cubicBezTo>
                    <a:pt x="79" y="105"/>
                    <a:pt x="80" y="105"/>
                    <a:pt x="80" y="106"/>
                  </a:cubicBezTo>
                  <a:cubicBezTo>
                    <a:pt x="80" y="106"/>
                    <a:pt x="80" y="106"/>
                    <a:pt x="80" y="106"/>
                  </a:cubicBezTo>
                  <a:cubicBezTo>
                    <a:pt x="81" y="111"/>
                    <a:pt x="83" y="115"/>
                    <a:pt x="84" y="119"/>
                  </a:cubicBezTo>
                  <a:cubicBezTo>
                    <a:pt x="77" y="115"/>
                    <a:pt x="76" y="123"/>
                    <a:pt x="76" y="123"/>
                  </a:cubicBezTo>
                  <a:cubicBezTo>
                    <a:pt x="76" y="152"/>
                    <a:pt x="92" y="161"/>
                    <a:pt x="92" y="161"/>
                  </a:cubicBezTo>
                  <a:cubicBezTo>
                    <a:pt x="95" y="180"/>
                    <a:pt x="114" y="200"/>
                    <a:pt x="114" y="200"/>
                  </a:cubicBezTo>
                  <a:cubicBezTo>
                    <a:pt x="121" y="227"/>
                    <a:pt x="104" y="238"/>
                    <a:pt x="104" y="238"/>
                  </a:cubicBezTo>
                  <a:cubicBezTo>
                    <a:pt x="75" y="249"/>
                    <a:pt x="75" y="249"/>
                    <a:pt x="75" y="249"/>
                  </a:cubicBezTo>
                  <a:cubicBezTo>
                    <a:pt x="0" y="273"/>
                    <a:pt x="0" y="339"/>
                    <a:pt x="0" y="339"/>
                  </a:cubicBezTo>
                  <a:cubicBezTo>
                    <a:pt x="137" y="339"/>
                    <a:pt x="137" y="339"/>
                    <a:pt x="137" y="339"/>
                  </a:cubicBezTo>
                  <a:cubicBezTo>
                    <a:pt x="148" y="271"/>
                    <a:pt x="148" y="271"/>
                    <a:pt x="148" y="271"/>
                  </a:cubicBezTo>
                  <a:cubicBezTo>
                    <a:pt x="136" y="258"/>
                    <a:pt x="136" y="258"/>
                    <a:pt x="136" y="258"/>
                  </a:cubicBezTo>
                  <a:cubicBezTo>
                    <a:pt x="146" y="249"/>
                    <a:pt x="146" y="249"/>
                    <a:pt x="146" y="249"/>
                  </a:cubicBezTo>
                  <a:cubicBezTo>
                    <a:pt x="166" y="249"/>
                    <a:pt x="166" y="249"/>
                    <a:pt x="166" y="249"/>
                  </a:cubicBezTo>
                  <a:cubicBezTo>
                    <a:pt x="175" y="258"/>
                    <a:pt x="175" y="258"/>
                    <a:pt x="175" y="258"/>
                  </a:cubicBezTo>
                  <a:cubicBezTo>
                    <a:pt x="164" y="271"/>
                    <a:pt x="164" y="271"/>
                    <a:pt x="164" y="271"/>
                  </a:cubicBezTo>
                  <a:cubicBezTo>
                    <a:pt x="174" y="339"/>
                    <a:pt x="174" y="339"/>
                    <a:pt x="174" y="339"/>
                  </a:cubicBezTo>
                  <a:cubicBezTo>
                    <a:pt x="311" y="339"/>
                    <a:pt x="311" y="339"/>
                    <a:pt x="311" y="339"/>
                  </a:cubicBezTo>
                  <a:cubicBezTo>
                    <a:pt x="307" y="274"/>
                    <a:pt x="238" y="252"/>
                    <a:pt x="216" y="244"/>
                  </a:cubicBezTo>
                  <a:close/>
                  <a:moveTo>
                    <a:pt x="96" y="158"/>
                  </a:moveTo>
                  <a:cubicBezTo>
                    <a:pt x="94" y="157"/>
                    <a:pt x="86" y="153"/>
                    <a:pt x="81" y="139"/>
                  </a:cubicBezTo>
                  <a:cubicBezTo>
                    <a:pt x="81" y="139"/>
                    <a:pt x="77" y="124"/>
                    <a:pt x="81" y="123"/>
                  </a:cubicBezTo>
                  <a:cubicBezTo>
                    <a:pt x="81" y="123"/>
                    <a:pt x="86" y="119"/>
                    <a:pt x="93" y="136"/>
                  </a:cubicBezTo>
                  <a:cubicBezTo>
                    <a:pt x="94" y="139"/>
                    <a:pt x="96" y="142"/>
                    <a:pt x="97" y="143"/>
                  </a:cubicBezTo>
                  <a:cubicBezTo>
                    <a:pt x="97" y="143"/>
                    <a:pt x="82" y="98"/>
                    <a:pt x="105" y="72"/>
                  </a:cubicBezTo>
                  <a:cubicBezTo>
                    <a:pt x="105" y="72"/>
                    <a:pt x="155" y="137"/>
                    <a:pt x="211" y="104"/>
                  </a:cubicBezTo>
                  <a:cubicBezTo>
                    <a:pt x="211" y="131"/>
                    <a:pt x="211" y="131"/>
                    <a:pt x="211" y="131"/>
                  </a:cubicBezTo>
                  <a:cubicBezTo>
                    <a:pt x="211" y="138"/>
                    <a:pt x="211" y="143"/>
                    <a:pt x="215" y="136"/>
                  </a:cubicBezTo>
                  <a:cubicBezTo>
                    <a:pt x="222" y="120"/>
                    <a:pt x="222" y="130"/>
                    <a:pt x="222" y="130"/>
                  </a:cubicBezTo>
                  <a:cubicBezTo>
                    <a:pt x="220" y="148"/>
                    <a:pt x="212" y="156"/>
                    <a:pt x="206" y="161"/>
                  </a:cubicBezTo>
                  <a:cubicBezTo>
                    <a:pt x="201" y="176"/>
                    <a:pt x="193" y="190"/>
                    <a:pt x="183" y="201"/>
                  </a:cubicBezTo>
                  <a:cubicBezTo>
                    <a:pt x="152" y="236"/>
                    <a:pt x="121" y="201"/>
                    <a:pt x="121" y="201"/>
                  </a:cubicBezTo>
                  <a:cubicBezTo>
                    <a:pt x="109" y="191"/>
                    <a:pt x="101" y="175"/>
                    <a:pt x="96" y="158"/>
                  </a:cubicBezTo>
                  <a:close/>
                  <a:moveTo>
                    <a:pt x="185" y="222"/>
                  </a:moveTo>
                  <a:cubicBezTo>
                    <a:pt x="166" y="245"/>
                    <a:pt x="166" y="245"/>
                    <a:pt x="166" y="245"/>
                  </a:cubicBezTo>
                  <a:cubicBezTo>
                    <a:pt x="147" y="245"/>
                    <a:pt x="147" y="245"/>
                    <a:pt x="147" y="245"/>
                  </a:cubicBezTo>
                  <a:cubicBezTo>
                    <a:pt x="117" y="225"/>
                    <a:pt x="117" y="225"/>
                    <a:pt x="117" y="225"/>
                  </a:cubicBezTo>
                  <a:cubicBezTo>
                    <a:pt x="117" y="225"/>
                    <a:pt x="119" y="216"/>
                    <a:pt x="119" y="204"/>
                  </a:cubicBezTo>
                  <a:cubicBezTo>
                    <a:pt x="119" y="204"/>
                    <a:pt x="132" y="221"/>
                    <a:pt x="152" y="220"/>
                  </a:cubicBezTo>
                  <a:cubicBezTo>
                    <a:pt x="152" y="220"/>
                    <a:pt x="171" y="222"/>
                    <a:pt x="185" y="204"/>
                  </a:cubicBezTo>
                  <a:lnTo>
                    <a:pt x="185" y="222"/>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7" name="文本框 116"/>
            <p:cNvSpPr txBox="1"/>
            <p:nvPr/>
          </p:nvSpPr>
          <p:spPr>
            <a:xfrm>
              <a:off x="2453098" y="3670961"/>
              <a:ext cx="1795688" cy="584775"/>
            </a:xfrm>
            <a:prstGeom prst="rect">
              <a:avLst/>
            </a:prstGeom>
            <a:noFill/>
          </p:spPr>
          <p:txBody>
            <a:bodyPr wrap="square" rtlCol="0">
              <a:spAutoFit/>
            </a:bodyPr>
            <a:lstStyle/>
            <a:p>
              <a:pPr algn="ctr"/>
              <a:r>
                <a:rPr lang="en-US" altLang="zh-CN" sz="16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YOUR TITTLE HERE</a:t>
              </a:r>
              <a:endParaRPr lang="zh-CN" altLang="en-US" sz="1600"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endParaRPr>
            </a:p>
          </p:txBody>
        </p:sp>
      </p:grpSp>
      <p:sp>
        <p:nvSpPr>
          <p:cNvPr id="120" name="Freeform 5"/>
          <p:cNvSpPr>
            <a:spLocks/>
          </p:cNvSpPr>
          <p:nvPr/>
        </p:nvSpPr>
        <p:spPr bwMode="auto">
          <a:xfrm rot="10800000">
            <a:off x="7163784" y="1078095"/>
            <a:ext cx="819955" cy="72671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127000" dist="50800" dir="2700000" algn="tl" rotWithShape="0">
              <a:prstClr val="black">
                <a:alpha val="32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1" name="Freeform 5"/>
          <p:cNvSpPr>
            <a:spLocks/>
          </p:cNvSpPr>
          <p:nvPr/>
        </p:nvSpPr>
        <p:spPr bwMode="auto">
          <a:xfrm rot="10800000">
            <a:off x="7163784" y="2085547"/>
            <a:ext cx="819955" cy="72671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127000" dist="50800" dir="2700000" algn="tl" rotWithShape="0">
              <a:prstClr val="black">
                <a:alpha val="32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2" name="Freeform 5"/>
          <p:cNvSpPr>
            <a:spLocks/>
          </p:cNvSpPr>
          <p:nvPr/>
        </p:nvSpPr>
        <p:spPr bwMode="auto">
          <a:xfrm rot="10800000">
            <a:off x="7163784" y="3064353"/>
            <a:ext cx="819955" cy="72671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127000" dist="50800" dir="2700000" algn="tl" rotWithShape="0">
              <a:prstClr val="black">
                <a:alpha val="32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3" name="Freeform 5"/>
          <p:cNvSpPr>
            <a:spLocks/>
          </p:cNvSpPr>
          <p:nvPr/>
        </p:nvSpPr>
        <p:spPr bwMode="auto">
          <a:xfrm rot="10800000">
            <a:off x="7163784" y="4067341"/>
            <a:ext cx="819955" cy="72671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127000" dist="50800" dir="2700000" algn="tl" rotWithShape="0">
              <a:prstClr val="black">
                <a:alpha val="32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4" name="Freeform 5"/>
          <p:cNvSpPr>
            <a:spLocks/>
          </p:cNvSpPr>
          <p:nvPr/>
        </p:nvSpPr>
        <p:spPr bwMode="auto">
          <a:xfrm rot="10800000">
            <a:off x="7163784" y="5060800"/>
            <a:ext cx="819955" cy="72671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gs>
              <a:gs pos="73000">
                <a:srgbClr val="ECECEC"/>
              </a:gs>
              <a:gs pos="100000">
                <a:srgbClr val="D9D9D9"/>
              </a:gs>
            </a:gsLst>
            <a:lin ang="2700000" scaled="1"/>
            <a:tileRect/>
          </a:gradFill>
          <a:ln w="19050">
            <a:gradFill flip="none" rotWithShape="1">
              <a:gsLst>
                <a:gs pos="29000">
                  <a:srgbClr val="E0E0E0"/>
                </a:gs>
                <a:gs pos="0">
                  <a:srgbClr val="999999"/>
                </a:gs>
                <a:gs pos="83000">
                  <a:schemeClr val="bg1"/>
                </a:gs>
              </a:gsLst>
              <a:lin ang="2700000" scaled="1"/>
              <a:tileRect/>
            </a:gradFill>
          </a:ln>
          <a:effectLst>
            <a:outerShdw blurRad="127000" dist="50800" dir="2700000" algn="tl" rotWithShape="0">
              <a:prstClr val="black">
                <a:alpha val="32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nvGrpSpPr>
          <p:cNvPr id="128" name="组合 127"/>
          <p:cNvGrpSpPr/>
          <p:nvPr/>
        </p:nvGrpSpPr>
        <p:grpSpPr>
          <a:xfrm>
            <a:off x="8046751" y="1085335"/>
            <a:ext cx="2301029" cy="732012"/>
            <a:chOff x="3451161" y="3865165"/>
            <a:chExt cx="2301029" cy="732012"/>
          </a:xfrm>
        </p:grpSpPr>
        <p:sp>
          <p:nvSpPr>
            <p:cNvPr id="129" name="文本框 128"/>
            <p:cNvSpPr txBox="1"/>
            <p:nvPr/>
          </p:nvSpPr>
          <p:spPr>
            <a:xfrm>
              <a:off x="3451161" y="3865165"/>
              <a:ext cx="1725052" cy="338554"/>
            </a:xfrm>
            <a:prstGeom prst="rect">
              <a:avLst/>
            </a:prstGeom>
            <a:noFill/>
          </p:spPr>
          <p:txBody>
            <a:bodyPr wrap="square" rtlCol="0">
              <a:spAutoFit/>
            </a:bodyPr>
            <a:lstStyle/>
            <a:p>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在此添加标题</a:t>
              </a:r>
            </a:p>
          </p:txBody>
        </p:sp>
        <p:sp>
          <p:nvSpPr>
            <p:cNvPr id="130" name="文本框 129"/>
            <p:cNvSpPr txBox="1"/>
            <p:nvPr/>
          </p:nvSpPr>
          <p:spPr>
            <a:xfrm>
              <a:off x="3457191" y="4135512"/>
              <a:ext cx="2294999" cy="461665"/>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131" name="组合 130"/>
          <p:cNvGrpSpPr/>
          <p:nvPr/>
        </p:nvGrpSpPr>
        <p:grpSpPr>
          <a:xfrm>
            <a:off x="8046751" y="2090516"/>
            <a:ext cx="2301029" cy="732012"/>
            <a:chOff x="3451161" y="3865165"/>
            <a:chExt cx="2301029" cy="732012"/>
          </a:xfrm>
        </p:grpSpPr>
        <p:sp>
          <p:nvSpPr>
            <p:cNvPr id="132" name="文本框 131"/>
            <p:cNvSpPr txBox="1"/>
            <p:nvPr/>
          </p:nvSpPr>
          <p:spPr>
            <a:xfrm>
              <a:off x="3451161" y="3865165"/>
              <a:ext cx="1725052" cy="338554"/>
            </a:xfrm>
            <a:prstGeom prst="rect">
              <a:avLst/>
            </a:prstGeom>
            <a:noFill/>
          </p:spPr>
          <p:txBody>
            <a:bodyPr wrap="square" rtlCol="0">
              <a:spAutoFit/>
            </a:bodyPr>
            <a:lstStyle/>
            <a:p>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在此添加标题</a:t>
              </a:r>
            </a:p>
          </p:txBody>
        </p:sp>
        <p:sp>
          <p:nvSpPr>
            <p:cNvPr id="133" name="文本框 132"/>
            <p:cNvSpPr txBox="1"/>
            <p:nvPr/>
          </p:nvSpPr>
          <p:spPr>
            <a:xfrm>
              <a:off x="3457191" y="4135512"/>
              <a:ext cx="2294999" cy="461665"/>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134" name="组合 133"/>
          <p:cNvGrpSpPr/>
          <p:nvPr/>
        </p:nvGrpSpPr>
        <p:grpSpPr>
          <a:xfrm>
            <a:off x="8046751" y="3069918"/>
            <a:ext cx="2301029" cy="732012"/>
            <a:chOff x="3451161" y="3865165"/>
            <a:chExt cx="2301029" cy="732012"/>
          </a:xfrm>
        </p:grpSpPr>
        <p:sp>
          <p:nvSpPr>
            <p:cNvPr id="135" name="文本框 134"/>
            <p:cNvSpPr txBox="1"/>
            <p:nvPr/>
          </p:nvSpPr>
          <p:spPr>
            <a:xfrm>
              <a:off x="3451161" y="3865165"/>
              <a:ext cx="1725052" cy="338554"/>
            </a:xfrm>
            <a:prstGeom prst="rect">
              <a:avLst/>
            </a:prstGeom>
            <a:noFill/>
          </p:spPr>
          <p:txBody>
            <a:bodyPr wrap="square" rtlCol="0">
              <a:spAutoFit/>
            </a:bodyPr>
            <a:lstStyle/>
            <a:p>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在此添加标题</a:t>
              </a:r>
            </a:p>
          </p:txBody>
        </p:sp>
        <p:sp>
          <p:nvSpPr>
            <p:cNvPr id="136" name="文本框 135"/>
            <p:cNvSpPr txBox="1"/>
            <p:nvPr/>
          </p:nvSpPr>
          <p:spPr>
            <a:xfrm>
              <a:off x="3457191" y="4135512"/>
              <a:ext cx="2294999" cy="461665"/>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137" name="组合 136"/>
          <p:cNvGrpSpPr/>
          <p:nvPr/>
        </p:nvGrpSpPr>
        <p:grpSpPr>
          <a:xfrm>
            <a:off x="8046751" y="4075099"/>
            <a:ext cx="2301029" cy="732012"/>
            <a:chOff x="3451161" y="3865165"/>
            <a:chExt cx="2301029" cy="732012"/>
          </a:xfrm>
        </p:grpSpPr>
        <p:sp>
          <p:nvSpPr>
            <p:cNvPr id="138" name="文本框 137"/>
            <p:cNvSpPr txBox="1"/>
            <p:nvPr/>
          </p:nvSpPr>
          <p:spPr>
            <a:xfrm>
              <a:off x="3451161" y="3865165"/>
              <a:ext cx="1725052" cy="338554"/>
            </a:xfrm>
            <a:prstGeom prst="rect">
              <a:avLst/>
            </a:prstGeom>
            <a:noFill/>
          </p:spPr>
          <p:txBody>
            <a:bodyPr wrap="square" rtlCol="0">
              <a:spAutoFit/>
            </a:bodyPr>
            <a:lstStyle/>
            <a:p>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在此添加标题</a:t>
              </a:r>
            </a:p>
          </p:txBody>
        </p:sp>
        <p:sp>
          <p:nvSpPr>
            <p:cNvPr id="139" name="文本框 138"/>
            <p:cNvSpPr txBox="1"/>
            <p:nvPr/>
          </p:nvSpPr>
          <p:spPr>
            <a:xfrm>
              <a:off x="3457191" y="4135512"/>
              <a:ext cx="2294999" cy="461665"/>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140" name="组合 139"/>
          <p:cNvGrpSpPr/>
          <p:nvPr/>
        </p:nvGrpSpPr>
        <p:grpSpPr>
          <a:xfrm>
            <a:off x="8046751" y="5073871"/>
            <a:ext cx="2301029" cy="732012"/>
            <a:chOff x="3451161" y="3865165"/>
            <a:chExt cx="2301029" cy="732012"/>
          </a:xfrm>
        </p:grpSpPr>
        <p:sp>
          <p:nvSpPr>
            <p:cNvPr id="141" name="文本框 140"/>
            <p:cNvSpPr txBox="1"/>
            <p:nvPr/>
          </p:nvSpPr>
          <p:spPr>
            <a:xfrm>
              <a:off x="3451161" y="3865165"/>
              <a:ext cx="1725052" cy="338554"/>
            </a:xfrm>
            <a:prstGeom prst="rect">
              <a:avLst/>
            </a:prstGeom>
            <a:noFill/>
          </p:spPr>
          <p:txBody>
            <a:bodyPr wrap="square" rtlCol="0">
              <a:spAutoFit/>
            </a:bodyPr>
            <a:lstStyle/>
            <a:p>
              <a:r>
                <a:rPr lang="zh-CN" altLang="en-US" sz="1600" dirty="0">
                  <a:solidFill>
                    <a:prstClr val="black">
                      <a:lumMod val="50000"/>
                      <a:lumOff val="50000"/>
                    </a:prstClr>
                  </a:solidFill>
                  <a:latin typeface="微软雅黑" panose="020B0503020204020204" pitchFamily="34" charset="-122"/>
                  <a:ea typeface="微软雅黑" panose="020B0503020204020204" pitchFamily="34" charset="-122"/>
                </a:rPr>
                <a:t>在此添加标题</a:t>
              </a:r>
            </a:p>
          </p:txBody>
        </p:sp>
        <p:sp>
          <p:nvSpPr>
            <p:cNvPr id="142" name="文本框 141"/>
            <p:cNvSpPr txBox="1"/>
            <p:nvPr/>
          </p:nvSpPr>
          <p:spPr>
            <a:xfrm>
              <a:off x="3457191" y="4135512"/>
              <a:ext cx="2294999" cy="461665"/>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grpSp>
      <p:grpSp>
        <p:nvGrpSpPr>
          <p:cNvPr id="144" name="Group 8"/>
          <p:cNvGrpSpPr>
            <a:grpSpLocks noChangeAspect="1"/>
          </p:cNvGrpSpPr>
          <p:nvPr/>
        </p:nvGrpSpPr>
        <p:grpSpPr bwMode="auto">
          <a:xfrm>
            <a:off x="7403709" y="1266467"/>
            <a:ext cx="330982" cy="362665"/>
            <a:chOff x="3437" y="2282"/>
            <a:chExt cx="679" cy="744"/>
          </a:xfrm>
          <a:solidFill>
            <a:srgbClr val="FFB850"/>
          </a:solidFill>
        </p:grpSpPr>
        <p:sp>
          <p:nvSpPr>
            <p:cNvPr id="145" name="Freeform 9"/>
            <p:cNvSpPr>
              <a:spLocks/>
            </p:cNvSpPr>
            <p:nvPr/>
          </p:nvSpPr>
          <p:spPr bwMode="auto">
            <a:xfrm>
              <a:off x="3595" y="2282"/>
              <a:ext cx="364" cy="379"/>
            </a:xfrm>
            <a:custGeom>
              <a:avLst/>
              <a:gdLst>
                <a:gd name="T0" fmla="*/ 50 w 152"/>
                <a:gd name="T1" fmla="*/ 147 h 159"/>
                <a:gd name="T2" fmla="*/ 39 w 152"/>
                <a:gd name="T3" fmla="*/ 147 h 159"/>
                <a:gd name="T4" fmla="*/ 76 w 152"/>
                <a:gd name="T5" fmla="*/ 159 h 159"/>
                <a:gd name="T6" fmla="*/ 114 w 152"/>
                <a:gd name="T7" fmla="*/ 147 h 159"/>
                <a:gd name="T8" fmla="*/ 103 w 152"/>
                <a:gd name="T9" fmla="*/ 147 h 159"/>
                <a:gd name="T10" fmla="*/ 152 w 152"/>
                <a:gd name="T11" fmla="*/ 76 h 159"/>
                <a:gd name="T12" fmla="*/ 76 w 152"/>
                <a:gd name="T13" fmla="*/ 0 h 159"/>
                <a:gd name="T14" fmla="*/ 0 w 152"/>
                <a:gd name="T15" fmla="*/ 76 h 159"/>
                <a:gd name="T16" fmla="*/ 50 w 152"/>
                <a:gd name="T17" fmla="*/ 14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59">
                  <a:moveTo>
                    <a:pt x="50" y="147"/>
                  </a:moveTo>
                  <a:cubicBezTo>
                    <a:pt x="39" y="147"/>
                    <a:pt x="39" y="147"/>
                    <a:pt x="39" y="147"/>
                  </a:cubicBezTo>
                  <a:cubicBezTo>
                    <a:pt x="39" y="152"/>
                    <a:pt x="53" y="159"/>
                    <a:pt x="76" y="159"/>
                  </a:cubicBezTo>
                  <a:cubicBezTo>
                    <a:pt x="99" y="159"/>
                    <a:pt x="113" y="152"/>
                    <a:pt x="114" y="147"/>
                  </a:cubicBezTo>
                  <a:cubicBezTo>
                    <a:pt x="103" y="147"/>
                    <a:pt x="103" y="147"/>
                    <a:pt x="103" y="147"/>
                  </a:cubicBezTo>
                  <a:cubicBezTo>
                    <a:pt x="131" y="136"/>
                    <a:pt x="152" y="108"/>
                    <a:pt x="152" y="76"/>
                  </a:cubicBezTo>
                  <a:cubicBezTo>
                    <a:pt x="152" y="34"/>
                    <a:pt x="118" y="0"/>
                    <a:pt x="76" y="0"/>
                  </a:cubicBezTo>
                  <a:cubicBezTo>
                    <a:pt x="34" y="0"/>
                    <a:pt x="0" y="34"/>
                    <a:pt x="0" y="76"/>
                  </a:cubicBezTo>
                  <a:cubicBezTo>
                    <a:pt x="0" y="108"/>
                    <a:pt x="21" y="136"/>
                    <a:pt x="5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46" name="Freeform 10"/>
            <p:cNvSpPr>
              <a:spLocks/>
            </p:cNvSpPr>
            <p:nvPr/>
          </p:nvSpPr>
          <p:spPr bwMode="auto">
            <a:xfrm>
              <a:off x="3437" y="2633"/>
              <a:ext cx="679" cy="393"/>
            </a:xfrm>
            <a:custGeom>
              <a:avLst/>
              <a:gdLst>
                <a:gd name="T0" fmla="*/ 222 w 284"/>
                <a:gd name="T1" fmla="*/ 0 h 165"/>
                <a:gd name="T2" fmla="*/ 188 w 284"/>
                <a:gd name="T3" fmla="*/ 0 h 165"/>
                <a:gd name="T4" fmla="*/ 154 w 284"/>
                <a:gd name="T5" fmla="*/ 19 h 165"/>
                <a:gd name="T6" fmla="*/ 154 w 284"/>
                <a:gd name="T7" fmla="*/ 134 h 165"/>
                <a:gd name="T8" fmla="*/ 143 w 284"/>
                <a:gd name="T9" fmla="*/ 146 h 165"/>
                <a:gd name="T10" fmla="*/ 131 w 284"/>
                <a:gd name="T11" fmla="*/ 134 h 165"/>
                <a:gd name="T12" fmla="*/ 131 w 284"/>
                <a:gd name="T13" fmla="*/ 19 h 165"/>
                <a:gd name="T14" fmla="*/ 97 w 284"/>
                <a:gd name="T15" fmla="*/ 0 h 165"/>
                <a:gd name="T16" fmla="*/ 63 w 284"/>
                <a:gd name="T17" fmla="*/ 0 h 165"/>
                <a:gd name="T18" fmla="*/ 0 w 284"/>
                <a:gd name="T19" fmla="*/ 86 h 165"/>
                <a:gd name="T20" fmla="*/ 0 w 284"/>
                <a:gd name="T21" fmla="*/ 165 h 165"/>
                <a:gd name="T22" fmla="*/ 284 w 284"/>
                <a:gd name="T23" fmla="*/ 165 h 165"/>
                <a:gd name="T24" fmla="*/ 284 w 284"/>
                <a:gd name="T25" fmla="*/ 86 h 165"/>
                <a:gd name="T26" fmla="*/ 222 w 284"/>
                <a:gd name="T2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165">
                  <a:moveTo>
                    <a:pt x="222" y="0"/>
                  </a:moveTo>
                  <a:cubicBezTo>
                    <a:pt x="188" y="0"/>
                    <a:pt x="188" y="0"/>
                    <a:pt x="188" y="0"/>
                  </a:cubicBezTo>
                  <a:cubicBezTo>
                    <a:pt x="188" y="10"/>
                    <a:pt x="172" y="17"/>
                    <a:pt x="154" y="19"/>
                  </a:cubicBezTo>
                  <a:cubicBezTo>
                    <a:pt x="154" y="134"/>
                    <a:pt x="154" y="134"/>
                    <a:pt x="154" y="134"/>
                  </a:cubicBezTo>
                  <a:cubicBezTo>
                    <a:pt x="154" y="140"/>
                    <a:pt x="149" y="146"/>
                    <a:pt x="143" y="146"/>
                  </a:cubicBezTo>
                  <a:cubicBezTo>
                    <a:pt x="136" y="146"/>
                    <a:pt x="131" y="140"/>
                    <a:pt x="131" y="134"/>
                  </a:cubicBezTo>
                  <a:cubicBezTo>
                    <a:pt x="131" y="19"/>
                    <a:pt x="131" y="19"/>
                    <a:pt x="131" y="19"/>
                  </a:cubicBezTo>
                  <a:cubicBezTo>
                    <a:pt x="113" y="17"/>
                    <a:pt x="97" y="11"/>
                    <a:pt x="97" y="0"/>
                  </a:cubicBezTo>
                  <a:cubicBezTo>
                    <a:pt x="63" y="0"/>
                    <a:pt x="63" y="0"/>
                    <a:pt x="63" y="0"/>
                  </a:cubicBezTo>
                  <a:cubicBezTo>
                    <a:pt x="28" y="0"/>
                    <a:pt x="0" y="39"/>
                    <a:pt x="0" y="86"/>
                  </a:cubicBezTo>
                  <a:cubicBezTo>
                    <a:pt x="0" y="165"/>
                    <a:pt x="0" y="165"/>
                    <a:pt x="0" y="165"/>
                  </a:cubicBezTo>
                  <a:cubicBezTo>
                    <a:pt x="284" y="165"/>
                    <a:pt x="284" y="165"/>
                    <a:pt x="284" y="165"/>
                  </a:cubicBezTo>
                  <a:cubicBezTo>
                    <a:pt x="284" y="86"/>
                    <a:pt x="284" y="86"/>
                    <a:pt x="284" y="86"/>
                  </a:cubicBezTo>
                  <a:cubicBezTo>
                    <a:pt x="284" y="39"/>
                    <a:pt x="256"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47" name="Group 13"/>
          <p:cNvGrpSpPr>
            <a:grpSpLocks noChangeAspect="1"/>
          </p:cNvGrpSpPr>
          <p:nvPr/>
        </p:nvGrpSpPr>
        <p:grpSpPr bwMode="auto">
          <a:xfrm>
            <a:off x="7387727" y="2254785"/>
            <a:ext cx="362945" cy="367230"/>
            <a:chOff x="2426" y="2781"/>
            <a:chExt cx="593" cy="600"/>
          </a:xfrm>
          <a:solidFill>
            <a:srgbClr val="01ACBE"/>
          </a:solidFill>
        </p:grpSpPr>
        <p:sp>
          <p:nvSpPr>
            <p:cNvPr id="148" name="Freeform 14"/>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49"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50" name="Group 18"/>
          <p:cNvGrpSpPr>
            <a:grpSpLocks noChangeAspect="1"/>
          </p:cNvGrpSpPr>
          <p:nvPr/>
        </p:nvGrpSpPr>
        <p:grpSpPr bwMode="auto">
          <a:xfrm>
            <a:off x="7380689" y="3253342"/>
            <a:ext cx="377023" cy="351316"/>
            <a:chOff x="3802" y="2858"/>
            <a:chExt cx="616" cy="574"/>
          </a:xfrm>
          <a:solidFill>
            <a:srgbClr val="E87071"/>
          </a:solidFill>
        </p:grpSpPr>
        <p:sp>
          <p:nvSpPr>
            <p:cNvPr id="151"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52"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53"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54"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55" name="Freeform 23"/>
            <p:cNvSpPr>
              <a:spLocks/>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56" name="Group 26"/>
          <p:cNvGrpSpPr>
            <a:grpSpLocks noChangeAspect="1"/>
          </p:cNvGrpSpPr>
          <p:nvPr/>
        </p:nvGrpSpPr>
        <p:grpSpPr bwMode="auto">
          <a:xfrm>
            <a:off x="7325254" y="4298662"/>
            <a:ext cx="487893" cy="241877"/>
            <a:chOff x="5676" y="2597"/>
            <a:chExt cx="1061" cy="526"/>
          </a:xfrm>
          <a:solidFill>
            <a:srgbClr val="00AF92"/>
          </a:solidFill>
        </p:grpSpPr>
        <p:sp>
          <p:nvSpPr>
            <p:cNvPr id="157" name="Freeform 27"/>
            <p:cNvSpPr>
              <a:spLocks/>
            </p:cNvSpPr>
            <p:nvPr/>
          </p:nvSpPr>
          <p:spPr bwMode="auto">
            <a:xfrm>
              <a:off x="5747" y="2597"/>
              <a:ext cx="181" cy="115"/>
            </a:xfrm>
            <a:custGeom>
              <a:avLst/>
              <a:gdLst>
                <a:gd name="T0" fmla="*/ 25 w 76"/>
                <a:gd name="T1" fmla="*/ 48 h 48"/>
                <a:gd name="T2" fmla="*/ 64 w 76"/>
                <a:gd name="T3" fmla="*/ 44 h 48"/>
                <a:gd name="T4" fmla="*/ 76 w 76"/>
                <a:gd name="T5" fmla="*/ 13 h 48"/>
                <a:gd name="T6" fmla="*/ 39 w 76"/>
                <a:gd name="T7" fmla="*/ 15 h 48"/>
                <a:gd name="T8" fmla="*/ 23 w 76"/>
                <a:gd name="T9" fmla="*/ 10 h 48"/>
                <a:gd name="T10" fmla="*/ 7 w 76"/>
                <a:gd name="T11" fmla="*/ 20 h 48"/>
                <a:gd name="T12" fmla="*/ 25 w 76"/>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76" h="48">
                  <a:moveTo>
                    <a:pt x="25" y="48"/>
                  </a:moveTo>
                  <a:cubicBezTo>
                    <a:pt x="64" y="44"/>
                    <a:pt x="64" y="44"/>
                    <a:pt x="64" y="44"/>
                  </a:cubicBezTo>
                  <a:cubicBezTo>
                    <a:pt x="66" y="36"/>
                    <a:pt x="69" y="26"/>
                    <a:pt x="76" y="13"/>
                  </a:cubicBezTo>
                  <a:cubicBezTo>
                    <a:pt x="76" y="13"/>
                    <a:pt x="70" y="0"/>
                    <a:pt x="39" y="15"/>
                  </a:cubicBezTo>
                  <a:cubicBezTo>
                    <a:pt x="39" y="15"/>
                    <a:pt x="32" y="14"/>
                    <a:pt x="23" y="10"/>
                  </a:cubicBezTo>
                  <a:cubicBezTo>
                    <a:pt x="23" y="10"/>
                    <a:pt x="0" y="4"/>
                    <a:pt x="7" y="20"/>
                  </a:cubicBezTo>
                  <a:lnTo>
                    <a:pt x="25"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58" name="Freeform 28"/>
            <p:cNvSpPr>
              <a:spLocks noEditPoints="1"/>
            </p:cNvSpPr>
            <p:nvPr/>
          </p:nvSpPr>
          <p:spPr bwMode="auto">
            <a:xfrm>
              <a:off x="5759" y="2613"/>
              <a:ext cx="169" cy="101"/>
            </a:xfrm>
            <a:custGeom>
              <a:avLst/>
              <a:gdLst>
                <a:gd name="T0" fmla="*/ 20 w 71"/>
                <a:gd name="T1" fmla="*/ 42 h 42"/>
                <a:gd name="T2" fmla="*/ 2 w 71"/>
                <a:gd name="T3" fmla="*/ 13 h 42"/>
                <a:gd name="T4" fmla="*/ 1 w 71"/>
                <a:gd name="T5" fmla="*/ 4 h 42"/>
                <a:gd name="T6" fmla="*/ 10 w 71"/>
                <a:gd name="T7" fmla="*/ 1 h 42"/>
                <a:gd name="T8" fmla="*/ 18 w 71"/>
                <a:gd name="T9" fmla="*/ 2 h 42"/>
                <a:gd name="T10" fmla="*/ 18 w 71"/>
                <a:gd name="T11" fmla="*/ 2 h 42"/>
                <a:gd name="T12" fmla="*/ 34 w 71"/>
                <a:gd name="T13" fmla="*/ 8 h 42"/>
                <a:gd name="T14" fmla="*/ 59 w 71"/>
                <a:gd name="T15" fmla="*/ 0 h 42"/>
                <a:gd name="T16" fmla="*/ 71 w 71"/>
                <a:gd name="T17" fmla="*/ 6 h 42"/>
                <a:gd name="T18" fmla="*/ 71 w 71"/>
                <a:gd name="T19" fmla="*/ 6 h 42"/>
                <a:gd name="T20" fmla="*/ 71 w 71"/>
                <a:gd name="T21" fmla="*/ 6 h 42"/>
                <a:gd name="T22" fmla="*/ 60 w 71"/>
                <a:gd name="T23" fmla="*/ 37 h 42"/>
                <a:gd name="T24" fmla="*/ 60 w 71"/>
                <a:gd name="T25" fmla="*/ 37 h 42"/>
                <a:gd name="T26" fmla="*/ 20 w 71"/>
                <a:gd name="T27" fmla="*/ 42 h 42"/>
                <a:gd name="T28" fmla="*/ 10 w 71"/>
                <a:gd name="T29" fmla="*/ 2 h 42"/>
                <a:gd name="T30" fmla="*/ 2 w 71"/>
                <a:gd name="T31" fmla="*/ 5 h 42"/>
                <a:gd name="T32" fmla="*/ 3 w 71"/>
                <a:gd name="T33" fmla="*/ 13 h 42"/>
                <a:gd name="T34" fmla="*/ 20 w 71"/>
                <a:gd name="T35" fmla="*/ 40 h 42"/>
                <a:gd name="T36" fmla="*/ 59 w 71"/>
                <a:gd name="T37" fmla="*/ 36 h 42"/>
                <a:gd name="T38" fmla="*/ 70 w 71"/>
                <a:gd name="T39" fmla="*/ 6 h 42"/>
                <a:gd name="T40" fmla="*/ 59 w 71"/>
                <a:gd name="T41" fmla="*/ 1 h 42"/>
                <a:gd name="T42" fmla="*/ 34 w 71"/>
                <a:gd name="T43" fmla="*/ 9 h 42"/>
                <a:gd name="T44" fmla="*/ 34 w 71"/>
                <a:gd name="T45" fmla="*/ 9 h 42"/>
                <a:gd name="T46" fmla="*/ 34 w 71"/>
                <a:gd name="T47" fmla="*/ 9 h 42"/>
                <a:gd name="T48" fmla="*/ 18 w 71"/>
                <a:gd name="T49" fmla="*/ 3 h 42"/>
                <a:gd name="T50" fmla="*/ 10 w 71"/>
                <a:gd name="T51"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42">
                  <a:moveTo>
                    <a:pt x="20" y="42"/>
                  </a:moveTo>
                  <a:cubicBezTo>
                    <a:pt x="2" y="13"/>
                    <a:pt x="2" y="13"/>
                    <a:pt x="2" y="13"/>
                  </a:cubicBezTo>
                  <a:cubicBezTo>
                    <a:pt x="0" y="9"/>
                    <a:pt x="0" y="6"/>
                    <a:pt x="1" y="4"/>
                  </a:cubicBezTo>
                  <a:cubicBezTo>
                    <a:pt x="3" y="2"/>
                    <a:pt x="6" y="1"/>
                    <a:pt x="10" y="1"/>
                  </a:cubicBezTo>
                  <a:cubicBezTo>
                    <a:pt x="14" y="1"/>
                    <a:pt x="18" y="2"/>
                    <a:pt x="18" y="2"/>
                  </a:cubicBezTo>
                  <a:cubicBezTo>
                    <a:pt x="18" y="2"/>
                    <a:pt x="18" y="2"/>
                    <a:pt x="18" y="2"/>
                  </a:cubicBezTo>
                  <a:cubicBezTo>
                    <a:pt x="26" y="6"/>
                    <a:pt x="33" y="7"/>
                    <a:pt x="34" y="8"/>
                  </a:cubicBezTo>
                  <a:cubicBezTo>
                    <a:pt x="44" y="3"/>
                    <a:pt x="52" y="0"/>
                    <a:pt x="59" y="0"/>
                  </a:cubicBezTo>
                  <a:cubicBezTo>
                    <a:pt x="69" y="0"/>
                    <a:pt x="71" y="6"/>
                    <a:pt x="71" y="6"/>
                  </a:cubicBezTo>
                  <a:cubicBezTo>
                    <a:pt x="71" y="6"/>
                    <a:pt x="71" y="6"/>
                    <a:pt x="71" y="6"/>
                  </a:cubicBezTo>
                  <a:cubicBezTo>
                    <a:pt x="71" y="6"/>
                    <a:pt x="71" y="6"/>
                    <a:pt x="71" y="6"/>
                  </a:cubicBezTo>
                  <a:cubicBezTo>
                    <a:pt x="66" y="17"/>
                    <a:pt x="62" y="28"/>
                    <a:pt x="60" y="37"/>
                  </a:cubicBezTo>
                  <a:cubicBezTo>
                    <a:pt x="60" y="37"/>
                    <a:pt x="60" y="37"/>
                    <a:pt x="60" y="37"/>
                  </a:cubicBezTo>
                  <a:lnTo>
                    <a:pt x="20" y="42"/>
                  </a:lnTo>
                  <a:close/>
                  <a:moveTo>
                    <a:pt x="10" y="2"/>
                  </a:moveTo>
                  <a:cubicBezTo>
                    <a:pt x="7" y="2"/>
                    <a:pt x="4" y="3"/>
                    <a:pt x="2" y="5"/>
                  </a:cubicBezTo>
                  <a:cubicBezTo>
                    <a:pt x="1" y="7"/>
                    <a:pt x="1" y="9"/>
                    <a:pt x="3" y="13"/>
                  </a:cubicBezTo>
                  <a:cubicBezTo>
                    <a:pt x="20" y="40"/>
                    <a:pt x="20" y="40"/>
                    <a:pt x="20" y="40"/>
                  </a:cubicBezTo>
                  <a:cubicBezTo>
                    <a:pt x="59" y="36"/>
                    <a:pt x="59" y="36"/>
                    <a:pt x="59" y="36"/>
                  </a:cubicBezTo>
                  <a:cubicBezTo>
                    <a:pt x="61" y="27"/>
                    <a:pt x="64" y="17"/>
                    <a:pt x="70" y="6"/>
                  </a:cubicBezTo>
                  <a:cubicBezTo>
                    <a:pt x="70" y="5"/>
                    <a:pt x="67" y="1"/>
                    <a:pt x="59" y="1"/>
                  </a:cubicBezTo>
                  <a:cubicBezTo>
                    <a:pt x="52" y="1"/>
                    <a:pt x="44" y="4"/>
                    <a:pt x="34" y="9"/>
                  </a:cubicBezTo>
                  <a:cubicBezTo>
                    <a:pt x="34" y="9"/>
                    <a:pt x="34" y="9"/>
                    <a:pt x="34" y="9"/>
                  </a:cubicBezTo>
                  <a:cubicBezTo>
                    <a:pt x="34" y="9"/>
                    <a:pt x="34" y="9"/>
                    <a:pt x="34" y="9"/>
                  </a:cubicBezTo>
                  <a:cubicBezTo>
                    <a:pt x="34" y="9"/>
                    <a:pt x="27" y="8"/>
                    <a:pt x="18" y="3"/>
                  </a:cubicBezTo>
                  <a:cubicBezTo>
                    <a:pt x="17" y="3"/>
                    <a:pt x="14"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59" name="Freeform 29"/>
            <p:cNvSpPr>
              <a:spLocks/>
            </p:cNvSpPr>
            <p:nvPr/>
          </p:nvSpPr>
          <p:spPr bwMode="auto">
            <a:xfrm>
              <a:off x="5795" y="2709"/>
              <a:ext cx="119" cy="43"/>
            </a:xfrm>
            <a:custGeom>
              <a:avLst/>
              <a:gdLst>
                <a:gd name="T0" fmla="*/ 41 w 50"/>
                <a:gd name="T1" fmla="*/ 0 h 18"/>
                <a:gd name="T2" fmla="*/ 7 w 50"/>
                <a:gd name="T3" fmla="*/ 4 h 18"/>
                <a:gd name="T4" fmla="*/ 1 w 50"/>
                <a:gd name="T5" fmla="*/ 12 h 18"/>
                <a:gd name="T6" fmla="*/ 8 w 50"/>
                <a:gd name="T7" fmla="*/ 17 h 18"/>
                <a:gd name="T8" fmla="*/ 43 w 50"/>
                <a:gd name="T9" fmla="*/ 14 h 18"/>
                <a:gd name="T10" fmla="*/ 49 w 50"/>
                <a:gd name="T11" fmla="*/ 6 h 18"/>
                <a:gd name="T12" fmla="*/ 41 w 5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50" h="18">
                  <a:moveTo>
                    <a:pt x="41" y="0"/>
                  </a:moveTo>
                  <a:cubicBezTo>
                    <a:pt x="7" y="4"/>
                    <a:pt x="7" y="4"/>
                    <a:pt x="7" y="4"/>
                  </a:cubicBezTo>
                  <a:cubicBezTo>
                    <a:pt x="3" y="5"/>
                    <a:pt x="0" y="8"/>
                    <a:pt x="1" y="12"/>
                  </a:cubicBezTo>
                  <a:cubicBezTo>
                    <a:pt x="1" y="15"/>
                    <a:pt x="5" y="18"/>
                    <a:pt x="8" y="17"/>
                  </a:cubicBezTo>
                  <a:cubicBezTo>
                    <a:pt x="43" y="14"/>
                    <a:pt x="43" y="14"/>
                    <a:pt x="43" y="14"/>
                  </a:cubicBezTo>
                  <a:cubicBezTo>
                    <a:pt x="47" y="13"/>
                    <a:pt x="50" y="10"/>
                    <a:pt x="49" y="6"/>
                  </a:cubicBezTo>
                  <a:cubicBezTo>
                    <a:pt x="49" y="3"/>
                    <a:pt x="45"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60" name="Freeform 30"/>
            <p:cNvSpPr>
              <a:spLocks noEditPoints="1"/>
            </p:cNvSpPr>
            <p:nvPr/>
          </p:nvSpPr>
          <p:spPr bwMode="auto">
            <a:xfrm>
              <a:off x="5795" y="2707"/>
              <a:ext cx="119" cy="45"/>
            </a:xfrm>
            <a:custGeom>
              <a:avLst/>
              <a:gdLst>
                <a:gd name="T0" fmla="*/ 8 w 50"/>
                <a:gd name="T1" fmla="*/ 19 h 19"/>
                <a:gd name="T2" fmla="*/ 0 w 50"/>
                <a:gd name="T3" fmla="*/ 13 h 19"/>
                <a:gd name="T4" fmla="*/ 2 w 50"/>
                <a:gd name="T5" fmla="*/ 7 h 19"/>
                <a:gd name="T6" fmla="*/ 7 w 50"/>
                <a:gd name="T7" fmla="*/ 5 h 19"/>
                <a:gd name="T8" fmla="*/ 41 w 50"/>
                <a:gd name="T9" fmla="*/ 1 h 19"/>
                <a:gd name="T10" fmla="*/ 50 w 50"/>
                <a:gd name="T11" fmla="*/ 7 h 19"/>
                <a:gd name="T12" fmla="*/ 48 w 50"/>
                <a:gd name="T13" fmla="*/ 12 h 19"/>
                <a:gd name="T14" fmla="*/ 43 w 50"/>
                <a:gd name="T15" fmla="*/ 15 h 19"/>
                <a:gd name="T16" fmla="*/ 9 w 50"/>
                <a:gd name="T17" fmla="*/ 19 h 19"/>
                <a:gd name="T18" fmla="*/ 8 w 50"/>
                <a:gd name="T19" fmla="*/ 19 h 19"/>
                <a:gd name="T20" fmla="*/ 42 w 50"/>
                <a:gd name="T21" fmla="*/ 2 h 19"/>
                <a:gd name="T22" fmla="*/ 41 w 50"/>
                <a:gd name="T23" fmla="*/ 2 h 19"/>
                <a:gd name="T24" fmla="*/ 7 w 50"/>
                <a:gd name="T25" fmla="*/ 6 h 19"/>
                <a:gd name="T26" fmla="*/ 3 w 50"/>
                <a:gd name="T27" fmla="*/ 8 h 19"/>
                <a:gd name="T28" fmla="*/ 1 w 50"/>
                <a:gd name="T29" fmla="*/ 12 h 19"/>
                <a:gd name="T30" fmla="*/ 8 w 50"/>
                <a:gd name="T31" fmla="*/ 18 h 19"/>
                <a:gd name="T32" fmla="*/ 43 w 50"/>
                <a:gd name="T33" fmla="*/ 14 h 19"/>
                <a:gd name="T34" fmla="*/ 47 w 50"/>
                <a:gd name="T35" fmla="*/ 12 h 19"/>
                <a:gd name="T36" fmla="*/ 49 w 50"/>
                <a:gd name="T37" fmla="*/ 7 h 19"/>
                <a:gd name="T38" fmla="*/ 42 w 50"/>
                <a:gd name="T3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19">
                  <a:moveTo>
                    <a:pt x="8" y="19"/>
                  </a:moveTo>
                  <a:cubicBezTo>
                    <a:pt x="4" y="19"/>
                    <a:pt x="0" y="16"/>
                    <a:pt x="0" y="13"/>
                  </a:cubicBezTo>
                  <a:cubicBezTo>
                    <a:pt x="0" y="11"/>
                    <a:pt x="0" y="9"/>
                    <a:pt x="2" y="7"/>
                  </a:cubicBezTo>
                  <a:cubicBezTo>
                    <a:pt x="3" y="6"/>
                    <a:pt x="5" y="5"/>
                    <a:pt x="7" y="5"/>
                  </a:cubicBezTo>
                  <a:cubicBezTo>
                    <a:pt x="41" y="1"/>
                    <a:pt x="41" y="1"/>
                    <a:pt x="41" y="1"/>
                  </a:cubicBezTo>
                  <a:cubicBezTo>
                    <a:pt x="45" y="0"/>
                    <a:pt x="49" y="3"/>
                    <a:pt x="50" y="7"/>
                  </a:cubicBezTo>
                  <a:cubicBezTo>
                    <a:pt x="50" y="9"/>
                    <a:pt x="49" y="11"/>
                    <a:pt x="48" y="12"/>
                  </a:cubicBezTo>
                  <a:cubicBezTo>
                    <a:pt x="47" y="14"/>
                    <a:pt x="45" y="15"/>
                    <a:pt x="43" y="15"/>
                  </a:cubicBezTo>
                  <a:cubicBezTo>
                    <a:pt x="9" y="19"/>
                    <a:pt x="9" y="19"/>
                    <a:pt x="9" y="19"/>
                  </a:cubicBezTo>
                  <a:cubicBezTo>
                    <a:pt x="8" y="19"/>
                    <a:pt x="8" y="19"/>
                    <a:pt x="8" y="19"/>
                  </a:cubicBezTo>
                  <a:close/>
                  <a:moveTo>
                    <a:pt x="42" y="2"/>
                  </a:moveTo>
                  <a:cubicBezTo>
                    <a:pt x="42" y="2"/>
                    <a:pt x="42" y="2"/>
                    <a:pt x="41" y="2"/>
                  </a:cubicBezTo>
                  <a:cubicBezTo>
                    <a:pt x="7" y="6"/>
                    <a:pt x="7" y="6"/>
                    <a:pt x="7" y="6"/>
                  </a:cubicBezTo>
                  <a:cubicBezTo>
                    <a:pt x="5" y="6"/>
                    <a:pt x="4" y="7"/>
                    <a:pt x="3" y="8"/>
                  </a:cubicBezTo>
                  <a:cubicBezTo>
                    <a:pt x="1" y="9"/>
                    <a:pt x="1" y="11"/>
                    <a:pt x="1" y="12"/>
                  </a:cubicBezTo>
                  <a:cubicBezTo>
                    <a:pt x="2" y="16"/>
                    <a:pt x="5" y="18"/>
                    <a:pt x="8" y="18"/>
                  </a:cubicBezTo>
                  <a:cubicBezTo>
                    <a:pt x="43" y="14"/>
                    <a:pt x="43" y="14"/>
                    <a:pt x="43" y="14"/>
                  </a:cubicBezTo>
                  <a:cubicBezTo>
                    <a:pt x="45" y="14"/>
                    <a:pt x="46" y="13"/>
                    <a:pt x="47" y="12"/>
                  </a:cubicBezTo>
                  <a:cubicBezTo>
                    <a:pt x="48" y="10"/>
                    <a:pt x="49" y="9"/>
                    <a:pt x="49" y="7"/>
                  </a:cubicBezTo>
                  <a:cubicBezTo>
                    <a:pt x="48" y="4"/>
                    <a:pt x="45" y="2"/>
                    <a:pt x="4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61" name="Freeform 31"/>
            <p:cNvSpPr>
              <a:spLocks noEditPoints="1"/>
            </p:cNvSpPr>
            <p:nvPr/>
          </p:nvSpPr>
          <p:spPr bwMode="auto">
            <a:xfrm>
              <a:off x="5676" y="2752"/>
              <a:ext cx="424" cy="371"/>
            </a:xfrm>
            <a:custGeom>
              <a:avLst/>
              <a:gdLst>
                <a:gd name="T0" fmla="*/ 153 w 178"/>
                <a:gd name="T1" fmla="*/ 137 h 155"/>
                <a:gd name="T2" fmla="*/ 157 w 178"/>
                <a:gd name="T3" fmla="*/ 137 h 155"/>
                <a:gd name="T4" fmla="*/ 165 w 178"/>
                <a:gd name="T5" fmla="*/ 138 h 155"/>
                <a:gd name="T6" fmla="*/ 168 w 178"/>
                <a:gd name="T7" fmla="*/ 139 h 155"/>
                <a:gd name="T8" fmla="*/ 176 w 178"/>
                <a:gd name="T9" fmla="*/ 135 h 155"/>
                <a:gd name="T10" fmla="*/ 172 w 178"/>
                <a:gd name="T11" fmla="*/ 128 h 155"/>
                <a:gd name="T12" fmla="*/ 166 w 178"/>
                <a:gd name="T13" fmla="*/ 105 h 155"/>
                <a:gd name="T14" fmla="*/ 134 w 178"/>
                <a:gd name="T15" fmla="*/ 34 h 155"/>
                <a:gd name="T16" fmla="*/ 95 w 178"/>
                <a:gd name="T17" fmla="*/ 2 h 155"/>
                <a:gd name="T18" fmla="*/ 94 w 178"/>
                <a:gd name="T19" fmla="*/ 0 h 155"/>
                <a:gd name="T20" fmla="*/ 58 w 178"/>
                <a:gd name="T21" fmla="*/ 4 h 155"/>
                <a:gd name="T22" fmla="*/ 35 w 178"/>
                <a:gd name="T23" fmla="*/ 37 h 155"/>
                <a:gd name="T24" fmla="*/ 21 w 178"/>
                <a:gd name="T25" fmla="*/ 133 h 155"/>
                <a:gd name="T26" fmla="*/ 15 w 178"/>
                <a:gd name="T27" fmla="*/ 148 h 155"/>
                <a:gd name="T28" fmla="*/ 15 w 178"/>
                <a:gd name="T29" fmla="*/ 153 h 155"/>
                <a:gd name="T30" fmla="*/ 24 w 178"/>
                <a:gd name="T31" fmla="*/ 153 h 155"/>
                <a:gd name="T32" fmla="*/ 36 w 178"/>
                <a:gd name="T33" fmla="*/ 150 h 155"/>
                <a:gd name="T34" fmla="*/ 36 w 178"/>
                <a:gd name="T35" fmla="*/ 150 h 155"/>
                <a:gd name="T36" fmla="*/ 36 w 178"/>
                <a:gd name="T37" fmla="*/ 150 h 155"/>
                <a:gd name="T38" fmla="*/ 68 w 178"/>
                <a:gd name="T39" fmla="*/ 153 h 155"/>
                <a:gd name="T40" fmla="*/ 153 w 178"/>
                <a:gd name="T41" fmla="*/ 137 h 155"/>
                <a:gd name="T42" fmla="*/ 67 w 178"/>
                <a:gd name="T43" fmla="*/ 57 h 155"/>
                <a:gd name="T44" fmla="*/ 81 w 178"/>
                <a:gd name="T45" fmla="*/ 50 h 155"/>
                <a:gd name="T46" fmla="*/ 80 w 178"/>
                <a:gd name="T47" fmla="*/ 42 h 155"/>
                <a:gd name="T48" fmla="*/ 86 w 178"/>
                <a:gd name="T49" fmla="*/ 41 h 155"/>
                <a:gd name="T50" fmla="*/ 88 w 178"/>
                <a:gd name="T51" fmla="*/ 49 h 155"/>
                <a:gd name="T52" fmla="*/ 102 w 178"/>
                <a:gd name="T53" fmla="*/ 50 h 155"/>
                <a:gd name="T54" fmla="*/ 100 w 178"/>
                <a:gd name="T55" fmla="*/ 55 h 155"/>
                <a:gd name="T56" fmla="*/ 75 w 178"/>
                <a:gd name="T57" fmla="*/ 62 h 155"/>
                <a:gd name="T58" fmla="*/ 92 w 178"/>
                <a:gd name="T59" fmla="*/ 70 h 155"/>
                <a:gd name="T60" fmla="*/ 106 w 178"/>
                <a:gd name="T61" fmla="*/ 92 h 155"/>
                <a:gd name="T62" fmla="*/ 93 w 178"/>
                <a:gd name="T63" fmla="*/ 98 h 155"/>
                <a:gd name="T64" fmla="*/ 94 w 178"/>
                <a:gd name="T65" fmla="*/ 106 h 155"/>
                <a:gd name="T66" fmla="*/ 87 w 178"/>
                <a:gd name="T67" fmla="*/ 107 h 155"/>
                <a:gd name="T68" fmla="*/ 86 w 178"/>
                <a:gd name="T69" fmla="*/ 99 h 155"/>
                <a:gd name="T70" fmla="*/ 69 w 178"/>
                <a:gd name="T71" fmla="*/ 97 h 155"/>
                <a:gd name="T72" fmla="*/ 70 w 178"/>
                <a:gd name="T73" fmla="*/ 92 h 155"/>
                <a:gd name="T74" fmla="*/ 97 w 178"/>
                <a:gd name="T75" fmla="*/ 90 h 155"/>
                <a:gd name="T76" fmla="*/ 93 w 178"/>
                <a:gd name="T77" fmla="*/ 78 h 155"/>
                <a:gd name="T78" fmla="*/ 78 w 178"/>
                <a:gd name="T79" fmla="*/ 74 h 155"/>
                <a:gd name="T80" fmla="*/ 67 w 178"/>
                <a:gd name="T81" fmla="*/ 5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155">
                  <a:moveTo>
                    <a:pt x="153" y="137"/>
                  </a:moveTo>
                  <a:cubicBezTo>
                    <a:pt x="153" y="137"/>
                    <a:pt x="154" y="137"/>
                    <a:pt x="157" y="137"/>
                  </a:cubicBezTo>
                  <a:cubicBezTo>
                    <a:pt x="160" y="137"/>
                    <a:pt x="162" y="137"/>
                    <a:pt x="165" y="138"/>
                  </a:cubicBezTo>
                  <a:cubicBezTo>
                    <a:pt x="165" y="138"/>
                    <a:pt x="166" y="139"/>
                    <a:pt x="168" y="139"/>
                  </a:cubicBezTo>
                  <a:cubicBezTo>
                    <a:pt x="172" y="139"/>
                    <a:pt x="174" y="137"/>
                    <a:pt x="176" y="135"/>
                  </a:cubicBezTo>
                  <a:cubicBezTo>
                    <a:pt x="176" y="135"/>
                    <a:pt x="178" y="132"/>
                    <a:pt x="172" y="128"/>
                  </a:cubicBezTo>
                  <a:cubicBezTo>
                    <a:pt x="172" y="128"/>
                    <a:pt x="162" y="123"/>
                    <a:pt x="166" y="105"/>
                  </a:cubicBezTo>
                  <a:cubicBezTo>
                    <a:pt x="166" y="105"/>
                    <a:pt x="171" y="57"/>
                    <a:pt x="134" y="34"/>
                  </a:cubicBezTo>
                  <a:cubicBezTo>
                    <a:pt x="133" y="33"/>
                    <a:pt x="96" y="10"/>
                    <a:pt x="95" y="2"/>
                  </a:cubicBezTo>
                  <a:cubicBezTo>
                    <a:pt x="95" y="2"/>
                    <a:pt x="95" y="1"/>
                    <a:pt x="94" y="0"/>
                  </a:cubicBezTo>
                  <a:cubicBezTo>
                    <a:pt x="58" y="4"/>
                    <a:pt x="58" y="4"/>
                    <a:pt x="58" y="4"/>
                  </a:cubicBezTo>
                  <a:cubicBezTo>
                    <a:pt x="54" y="12"/>
                    <a:pt x="46" y="24"/>
                    <a:pt x="35" y="37"/>
                  </a:cubicBezTo>
                  <a:cubicBezTo>
                    <a:pt x="35" y="37"/>
                    <a:pt x="0" y="78"/>
                    <a:pt x="21" y="133"/>
                  </a:cubicBezTo>
                  <a:cubicBezTo>
                    <a:pt x="21" y="134"/>
                    <a:pt x="22" y="137"/>
                    <a:pt x="15" y="148"/>
                  </a:cubicBezTo>
                  <a:cubicBezTo>
                    <a:pt x="15" y="148"/>
                    <a:pt x="14" y="151"/>
                    <a:pt x="15" y="153"/>
                  </a:cubicBezTo>
                  <a:cubicBezTo>
                    <a:pt x="16" y="155"/>
                    <a:pt x="19" y="155"/>
                    <a:pt x="24" y="153"/>
                  </a:cubicBezTo>
                  <a:cubicBezTo>
                    <a:pt x="24" y="153"/>
                    <a:pt x="28" y="151"/>
                    <a:pt x="36" y="150"/>
                  </a:cubicBezTo>
                  <a:cubicBezTo>
                    <a:pt x="36" y="150"/>
                    <a:pt x="36" y="150"/>
                    <a:pt x="36" y="150"/>
                  </a:cubicBezTo>
                  <a:cubicBezTo>
                    <a:pt x="36" y="150"/>
                    <a:pt x="36" y="150"/>
                    <a:pt x="36" y="150"/>
                  </a:cubicBezTo>
                  <a:cubicBezTo>
                    <a:pt x="36" y="150"/>
                    <a:pt x="49" y="153"/>
                    <a:pt x="68" y="153"/>
                  </a:cubicBezTo>
                  <a:cubicBezTo>
                    <a:pt x="88" y="153"/>
                    <a:pt x="119" y="150"/>
                    <a:pt x="153" y="137"/>
                  </a:cubicBezTo>
                  <a:close/>
                  <a:moveTo>
                    <a:pt x="67" y="57"/>
                  </a:moveTo>
                  <a:cubicBezTo>
                    <a:pt x="67" y="57"/>
                    <a:pt x="69" y="52"/>
                    <a:pt x="81" y="50"/>
                  </a:cubicBezTo>
                  <a:cubicBezTo>
                    <a:pt x="80" y="42"/>
                    <a:pt x="80" y="42"/>
                    <a:pt x="80" y="42"/>
                  </a:cubicBezTo>
                  <a:cubicBezTo>
                    <a:pt x="86" y="41"/>
                    <a:pt x="86" y="41"/>
                    <a:pt x="86" y="41"/>
                  </a:cubicBezTo>
                  <a:cubicBezTo>
                    <a:pt x="88" y="49"/>
                    <a:pt x="88" y="49"/>
                    <a:pt x="88" y="49"/>
                  </a:cubicBezTo>
                  <a:cubicBezTo>
                    <a:pt x="88" y="49"/>
                    <a:pt x="96" y="48"/>
                    <a:pt x="102" y="50"/>
                  </a:cubicBezTo>
                  <a:cubicBezTo>
                    <a:pt x="100" y="55"/>
                    <a:pt x="100" y="55"/>
                    <a:pt x="100" y="55"/>
                  </a:cubicBezTo>
                  <a:cubicBezTo>
                    <a:pt x="100" y="55"/>
                    <a:pt x="78" y="52"/>
                    <a:pt x="75" y="62"/>
                  </a:cubicBezTo>
                  <a:cubicBezTo>
                    <a:pt x="75" y="62"/>
                    <a:pt x="73" y="69"/>
                    <a:pt x="92" y="70"/>
                  </a:cubicBezTo>
                  <a:cubicBezTo>
                    <a:pt x="92" y="70"/>
                    <a:pt x="119" y="73"/>
                    <a:pt x="106" y="92"/>
                  </a:cubicBezTo>
                  <a:cubicBezTo>
                    <a:pt x="106" y="92"/>
                    <a:pt x="102" y="97"/>
                    <a:pt x="93" y="98"/>
                  </a:cubicBezTo>
                  <a:cubicBezTo>
                    <a:pt x="94" y="106"/>
                    <a:pt x="94" y="106"/>
                    <a:pt x="94" y="106"/>
                  </a:cubicBezTo>
                  <a:cubicBezTo>
                    <a:pt x="87" y="107"/>
                    <a:pt x="87" y="107"/>
                    <a:pt x="87" y="107"/>
                  </a:cubicBezTo>
                  <a:cubicBezTo>
                    <a:pt x="86" y="99"/>
                    <a:pt x="86" y="99"/>
                    <a:pt x="86" y="99"/>
                  </a:cubicBezTo>
                  <a:cubicBezTo>
                    <a:pt x="86" y="99"/>
                    <a:pt x="75" y="100"/>
                    <a:pt x="69" y="97"/>
                  </a:cubicBezTo>
                  <a:cubicBezTo>
                    <a:pt x="70" y="92"/>
                    <a:pt x="70" y="92"/>
                    <a:pt x="70" y="92"/>
                  </a:cubicBezTo>
                  <a:cubicBezTo>
                    <a:pt x="70" y="92"/>
                    <a:pt x="84" y="98"/>
                    <a:pt x="97" y="90"/>
                  </a:cubicBezTo>
                  <a:cubicBezTo>
                    <a:pt x="97" y="90"/>
                    <a:pt x="108" y="82"/>
                    <a:pt x="93" y="78"/>
                  </a:cubicBezTo>
                  <a:cubicBezTo>
                    <a:pt x="93" y="78"/>
                    <a:pt x="85" y="76"/>
                    <a:pt x="78" y="74"/>
                  </a:cubicBezTo>
                  <a:cubicBezTo>
                    <a:pt x="78" y="74"/>
                    <a:pt x="60" y="70"/>
                    <a:pt x="67"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62" name="Freeform 32"/>
            <p:cNvSpPr>
              <a:spLocks/>
            </p:cNvSpPr>
            <p:nvPr/>
          </p:nvSpPr>
          <p:spPr bwMode="auto">
            <a:xfrm>
              <a:off x="6433" y="2606"/>
              <a:ext cx="176" cy="108"/>
            </a:xfrm>
            <a:custGeom>
              <a:avLst/>
              <a:gdLst>
                <a:gd name="T0" fmla="*/ 21 w 74"/>
                <a:gd name="T1" fmla="*/ 45 h 45"/>
                <a:gd name="T2" fmla="*/ 60 w 74"/>
                <a:gd name="T3" fmla="*/ 44 h 45"/>
                <a:gd name="T4" fmla="*/ 74 w 74"/>
                <a:gd name="T5" fmla="*/ 15 h 45"/>
                <a:gd name="T6" fmla="*/ 38 w 74"/>
                <a:gd name="T7" fmla="*/ 14 h 45"/>
                <a:gd name="T8" fmla="*/ 23 w 74"/>
                <a:gd name="T9" fmla="*/ 8 h 45"/>
                <a:gd name="T10" fmla="*/ 6 w 74"/>
                <a:gd name="T11" fmla="*/ 17 h 45"/>
                <a:gd name="T12" fmla="*/ 21 w 74"/>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74" h="45">
                  <a:moveTo>
                    <a:pt x="21" y="45"/>
                  </a:moveTo>
                  <a:cubicBezTo>
                    <a:pt x="60" y="44"/>
                    <a:pt x="60" y="44"/>
                    <a:pt x="60" y="44"/>
                  </a:cubicBezTo>
                  <a:cubicBezTo>
                    <a:pt x="62" y="37"/>
                    <a:pt x="66" y="27"/>
                    <a:pt x="74" y="15"/>
                  </a:cubicBezTo>
                  <a:cubicBezTo>
                    <a:pt x="74" y="15"/>
                    <a:pt x="69" y="2"/>
                    <a:pt x="38" y="14"/>
                  </a:cubicBezTo>
                  <a:cubicBezTo>
                    <a:pt x="38" y="14"/>
                    <a:pt x="31" y="13"/>
                    <a:pt x="23" y="8"/>
                  </a:cubicBezTo>
                  <a:cubicBezTo>
                    <a:pt x="23" y="8"/>
                    <a:pt x="0" y="0"/>
                    <a:pt x="6" y="17"/>
                  </a:cubicBezTo>
                  <a:lnTo>
                    <a:pt x="21"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63" name="Freeform 33"/>
            <p:cNvSpPr>
              <a:spLocks noEditPoints="1"/>
            </p:cNvSpPr>
            <p:nvPr/>
          </p:nvSpPr>
          <p:spPr bwMode="auto">
            <a:xfrm>
              <a:off x="6442" y="2621"/>
              <a:ext cx="167" cy="95"/>
            </a:xfrm>
            <a:custGeom>
              <a:avLst/>
              <a:gdLst>
                <a:gd name="T0" fmla="*/ 17 w 70"/>
                <a:gd name="T1" fmla="*/ 40 h 40"/>
                <a:gd name="T2" fmla="*/ 2 w 70"/>
                <a:gd name="T3" fmla="*/ 11 h 40"/>
                <a:gd name="T4" fmla="*/ 2 w 70"/>
                <a:gd name="T5" fmla="*/ 2 h 40"/>
                <a:gd name="T6" fmla="*/ 9 w 70"/>
                <a:gd name="T7" fmla="*/ 0 h 40"/>
                <a:gd name="T8" fmla="*/ 19 w 70"/>
                <a:gd name="T9" fmla="*/ 1 h 40"/>
                <a:gd name="T10" fmla="*/ 19 w 70"/>
                <a:gd name="T11" fmla="*/ 1 h 40"/>
                <a:gd name="T12" fmla="*/ 34 w 70"/>
                <a:gd name="T13" fmla="*/ 8 h 40"/>
                <a:gd name="T14" fmla="*/ 56 w 70"/>
                <a:gd name="T15" fmla="*/ 2 h 40"/>
                <a:gd name="T16" fmla="*/ 70 w 70"/>
                <a:gd name="T17" fmla="*/ 9 h 40"/>
                <a:gd name="T18" fmla="*/ 70 w 70"/>
                <a:gd name="T19" fmla="*/ 9 h 40"/>
                <a:gd name="T20" fmla="*/ 70 w 70"/>
                <a:gd name="T21" fmla="*/ 10 h 40"/>
                <a:gd name="T22" fmla="*/ 56 w 70"/>
                <a:gd name="T23" fmla="*/ 39 h 40"/>
                <a:gd name="T24" fmla="*/ 56 w 70"/>
                <a:gd name="T25" fmla="*/ 39 h 40"/>
                <a:gd name="T26" fmla="*/ 17 w 70"/>
                <a:gd name="T27" fmla="*/ 40 h 40"/>
                <a:gd name="T28" fmla="*/ 9 w 70"/>
                <a:gd name="T29" fmla="*/ 1 h 40"/>
                <a:gd name="T30" fmla="*/ 3 w 70"/>
                <a:gd name="T31" fmla="*/ 3 h 40"/>
                <a:gd name="T32" fmla="*/ 3 w 70"/>
                <a:gd name="T33" fmla="*/ 11 h 40"/>
                <a:gd name="T34" fmla="*/ 17 w 70"/>
                <a:gd name="T35" fmla="*/ 39 h 40"/>
                <a:gd name="T36" fmla="*/ 55 w 70"/>
                <a:gd name="T37" fmla="*/ 38 h 40"/>
                <a:gd name="T38" fmla="*/ 69 w 70"/>
                <a:gd name="T39" fmla="*/ 9 h 40"/>
                <a:gd name="T40" fmla="*/ 56 w 70"/>
                <a:gd name="T41" fmla="*/ 4 h 40"/>
                <a:gd name="T42" fmla="*/ 34 w 70"/>
                <a:gd name="T43" fmla="*/ 9 h 40"/>
                <a:gd name="T44" fmla="*/ 34 w 70"/>
                <a:gd name="T45" fmla="*/ 9 h 40"/>
                <a:gd name="T46" fmla="*/ 34 w 70"/>
                <a:gd name="T47" fmla="*/ 9 h 40"/>
                <a:gd name="T48" fmla="*/ 18 w 70"/>
                <a:gd name="T49" fmla="*/ 2 h 40"/>
                <a:gd name="T50" fmla="*/ 9 w 70"/>
                <a:gd name="T51"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40">
                  <a:moveTo>
                    <a:pt x="17" y="40"/>
                  </a:moveTo>
                  <a:cubicBezTo>
                    <a:pt x="2" y="11"/>
                    <a:pt x="2" y="11"/>
                    <a:pt x="2" y="11"/>
                  </a:cubicBezTo>
                  <a:cubicBezTo>
                    <a:pt x="0" y="7"/>
                    <a:pt x="0" y="4"/>
                    <a:pt x="2" y="2"/>
                  </a:cubicBezTo>
                  <a:cubicBezTo>
                    <a:pt x="3" y="0"/>
                    <a:pt x="5" y="0"/>
                    <a:pt x="9" y="0"/>
                  </a:cubicBezTo>
                  <a:cubicBezTo>
                    <a:pt x="14" y="0"/>
                    <a:pt x="19" y="1"/>
                    <a:pt x="19" y="1"/>
                  </a:cubicBezTo>
                  <a:cubicBezTo>
                    <a:pt x="19" y="1"/>
                    <a:pt x="19" y="1"/>
                    <a:pt x="19" y="1"/>
                  </a:cubicBezTo>
                  <a:cubicBezTo>
                    <a:pt x="26" y="6"/>
                    <a:pt x="33" y="8"/>
                    <a:pt x="34" y="8"/>
                  </a:cubicBezTo>
                  <a:cubicBezTo>
                    <a:pt x="43" y="4"/>
                    <a:pt x="50" y="2"/>
                    <a:pt x="56" y="2"/>
                  </a:cubicBezTo>
                  <a:cubicBezTo>
                    <a:pt x="68" y="2"/>
                    <a:pt x="70" y="9"/>
                    <a:pt x="70" y="9"/>
                  </a:cubicBezTo>
                  <a:cubicBezTo>
                    <a:pt x="70" y="9"/>
                    <a:pt x="70" y="9"/>
                    <a:pt x="70" y="9"/>
                  </a:cubicBezTo>
                  <a:cubicBezTo>
                    <a:pt x="70" y="10"/>
                    <a:pt x="70" y="10"/>
                    <a:pt x="70" y="10"/>
                  </a:cubicBezTo>
                  <a:cubicBezTo>
                    <a:pt x="64" y="20"/>
                    <a:pt x="59" y="30"/>
                    <a:pt x="56" y="39"/>
                  </a:cubicBezTo>
                  <a:cubicBezTo>
                    <a:pt x="56" y="39"/>
                    <a:pt x="56" y="39"/>
                    <a:pt x="56" y="39"/>
                  </a:cubicBezTo>
                  <a:lnTo>
                    <a:pt x="17" y="40"/>
                  </a:lnTo>
                  <a:close/>
                  <a:moveTo>
                    <a:pt x="9" y="1"/>
                  </a:moveTo>
                  <a:cubicBezTo>
                    <a:pt x="6" y="1"/>
                    <a:pt x="4" y="1"/>
                    <a:pt x="3" y="3"/>
                  </a:cubicBezTo>
                  <a:cubicBezTo>
                    <a:pt x="1" y="4"/>
                    <a:pt x="1" y="7"/>
                    <a:pt x="3" y="11"/>
                  </a:cubicBezTo>
                  <a:cubicBezTo>
                    <a:pt x="17" y="39"/>
                    <a:pt x="17" y="39"/>
                    <a:pt x="17" y="39"/>
                  </a:cubicBezTo>
                  <a:cubicBezTo>
                    <a:pt x="55" y="38"/>
                    <a:pt x="55" y="38"/>
                    <a:pt x="55" y="38"/>
                  </a:cubicBezTo>
                  <a:cubicBezTo>
                    <a:pt x="58" y="29"/>
                    <a:pt x="63" y="19"/>
                    <a:pt x="69" y="9"/>
                  </a:cubicBezTo>
                  <a:cubicBezTo>
                    <a:pt x="69" y="8"/>
                    <a:pt x="66" y="4"/>
                    <a:pt x="56" y="4"/>
                  </a:cubicBezTo>
                  <a:cubicBezTo>
                    <a:pt x="50" y="4"/>
                    <a:pt x="43" y="5"/>
                    <a:pt x="34" y="9"/>
                  </a:cubicBezTo>
                  <a:cubicBezTo>
                    <a:pt x="34" y="9"/>
                    <a:pt x="34" y="9"/>
                    <a:pt x="34" y="9"/>
                  </a:cubicBezTo>
                  <a:cubicBezTo>
                    <a:pt x="34" y="9"/>
                    <a:pt x="34" y="9"/>
                    <a:pt x="34" y="9"/>
                  </a:cubicBezTo>
                  <a:cubicBezTo>
                    <a:pt x="33" y="9"/>
                    <a:pt x="27" y="8"/>
                    <a:pt x="18" y="2"/>
                  </a:cubicBezTo>
                  <a:cubicBezTo>
                    <a:pt x="18" y="2"/>
                    <a:pt x="13"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64" name="Freeform 34"/>
            <p:cNvSpPr>
              <a:spLocks/>
            </p:cNvSpPr>
            <p:nvPr/>
          </p:nvSpPr>
          <p:spPr bwMode="auto">
            <a:xfrm>
              <a:off x="6471" y="2721"/>
              <a:ext cx="114" cy="34"/>
            </a:xfrm>
            <a:custGeom>
              <a:avLst/>
              <a:gdLst>
                <a:gd name="T0" fmla="*/ 40 w 48"/>
                <a:gd name="T1" fmla="*/ 0 h 14"/>
                <a:gd name="T2" fmla="*/ 6 w 48"/>
                <a:gd name="T3" fmla="*/ 1 h 14"/>
                <a:gd name="T4" fmla="*/ 0 w 48"/>
                <a:gd name="T5" fmla="*/ 7 h 14"/>
                <a:gd name="T6" fmla="*/ 7 w 48"/>
                <a:gd name="T7" fmla="*/ 14 h 14"/>
                <a:gd name="T8" fmla="*/ 41 w 48"/>
                <a:gd name="T9" fmla="*/ 13 h 14"/>
                <a:gd name="T10" fmla="*/ 48 w 48"/>
                <a:gd name="T11" fmla="*/ 6 h 14"/>
                <a:gd name="T12" fmla="*/ 40 w 4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0" y="0"/>
                  </a:moveTo>
                  <a:cubicBezTo>
                    <a:pt x="6" y="1"/>
                    <a:pt x="6" y="1"/>
                    <a:pt x="6" y="1"/>
                  </a:cubicBezTo>
                  <a:cubicBezTo>
                    <a:pt x="3" y="1"/>
                    <a:pt x="0" y="4"/>
                    <a:pt x="0" y="7"/>
                  </a:cubicBezTo>
                  <a:cubicBezTo>
                    <a:pt x="0" y="11"/>
                    <a:pt x="3" y="14"/>
                    <a:pt x="7" y="14"/>
                  </a:cubicBezTo>
                  <a:cubicBezTo>
                    <a:pt x="41" y="13"/>
                    <a:pt x="41" y="13"/>
                    <a:pt x="41" y="13"/>
                  </a:cubicBezTo>
                  <a:cubicBezTo>
                    <a:pt x="45" y="12"/>
                    <a:pt x="48" y="10"/>
                    <a:pt x="48" y="6"/>
                  </a:cubicBezTo>
                  <a:cubicBezTo>
                    <a:pt x="47" y="2"/>
                    <a:pt x="44"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65" name="Freeform 35"/>
            <p:cNvSpPr>
              <a:spLocks noEditPoints="1"/>
            </p:cNvSpPr>
            <p:nvPr/>
          </p:nvSpPr>
          <p:spPr bwMode="auto">
            <a:xfrm>
              <a:off x="6468" y="2719"/>
              <a:ext cx="117" cy="36"/>
            </a:xfrm>
            <a:custGeom>
              <a:avLst/>
              <a:gdLst>
                <a:gd name="T0" fmla="*/ 8 w 49"/>
                <a:gd name="T1" fmla="*/ 15 h 15"/>
                <a:gd name="T2" fmla="*/ 0 w 49"/>
                <a:gd name="T3" fmla="*/ 8 h 15"/>
                <a:gd name="T4" fmla="*/ 2 w 49"/>
                <a:gd name="T5" fmla="*/ 3 h 15"/>
                <a:gd name="T6" fmla="*/ 7 w 49"/>
                <a:gd name="T7" fmla="*/ 1 h 15"/>
                <a:gd name="T8" fmla="*/ 42 w 49"/>
                <a:gd name="T9" fmla="*/ 0 h 15"/>
                <a:gd name="T10" fmla="*/ 49 w 49"/>
                <a:gd name="T11" fmla="*/ 7 h 15"/>
                <a:gd name="T12" fmla="*/ 42 w 49"/>
                <a:gd name="T13" fmla="*/ 14 h 15"/>
                <a:gd name="T14" fmla="*/ 8 w 49"/>
                <a:gd name="T15" fmla="*/ 15 h 15"/>
                <a:gd name="T16" fmla="*/ 42 w 49"/>
                <a:gd name="T17" fmla="*/ 1 h 15"/>
                <a:gd name="T18" fmla="*/ 41 w 49"/>
                <a:gd name="T19" fmla="*/ 1 h 15"/>
                <a:gd name="T20" fmla="*/ 7 w 49"/>
                <a:gd name="T21" fmla="*/ 2 h 15"/>
                <a:gd name="T22" fmla="*/ 3 w 49"/>
                <a:gd name="T23" fmla="*/ 4 h 15"/>
                <a:gd name="T24" fmla="*/ 1 w 49"/>
                <a:gd name="T25" fmla="*/ 8 h 15"/>
                <a:gd name="T26" fmla="*/ 8 w 49"/>
                <a:gd name="T27" fmla="*/ 14 h 15"/>
                <a:gd name="T28" fmla="*/ 8 w 49"/>
                <a:gd name="T29" fmla="*/ 14 h 15"/>
                <a:gd name="T30" fmla="*/ 42 w 49"/>
                <a:gd name="T31" fmla="*/ 13 h 15"/>
                <a:gd name="T32" fmla="*/ 48 w 49"/>
                <a:gd name="T33" fmla="*/ 7 h 15"/>
                <a:gd name="T34" fmla="*/ 42 w 49"/>
                <a:gd name="T35"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5">
                  <a:moveTo>
                    <a:pt x="8" y="15"/>
                  </a:moveTo>
                  <a:cubicBezTo>
                    <a:pt x="4" y="15"/>
                    <a:pt x="0" y="12"/>
                    <a:pt x="0" y="8"/>
                  </a:cubicBezTo>
                  <a:cubicBezTo>
                    <a:pt x="0" y="6"/>
                    <a:pt x="1" y="5"/>
                    <a:pt x="2" y="3"/>
                  </a:cubicBezTo>
                  <a:cubicBezTo>
                    <a:pt x="4" y="2"/>
                    <a:pt x="5" y="1"/>
                    <a:pt x="7" y="1"/>
                  </a:cubicBezTo>
                  <a:cubicBezTo>
                    <a:pt x="42" y="0"/>
                    <a:pt x="42" y="0"/>
                    <a:pt x="42" y="0"/>
                  </a:cubicBezTo>
                  <a:cubicBezTo>
                    <a:pt x="46" y="0"/>
                    <a:pt x="49" y="3"/>
                    <a:pt x="49" y="7"/>
                  </a:cubicBezTo>
                  <a:cubicBezTo>
                    <a:pt x="49" y="11"/>
                    <a:pt x="46" y="14"/>
                    <a:pt x="42" y="14"/>
                  </a:cubicBezTo>
                  <a:lnTo>
                    <a:pt x="8" y="15"/>
                  </a:lnTo>
                  <a:close/>
                  <a:moveTo>
                    <a:pt x="42" y="1"/>
                  </a:moveTo>
                  <a:cubicBezTo>
                    <a:pt x="41" y="1"/>
                    <a:pt x="41" y="1"/>
                    <a:pt x="41" y="1"/>
                  </a:cubicBezTo>
                  <a:cubicBezTo>
                    <a:pt x="7" y="2"/>
                    <a:pt x="7" y="2"/>
                    <a:pt x="7" y="2"/>
                  </a:cubicBezTo>
                  <a:cubicBezTo>
                    <a:pt x="6" y="2"/>
                    <a:pt x="4" y="3"/>
                    <a:pt x="3" y="4"/>
                  </a:cubicBezTo>
                  <a:cubicBezTo>
                    <a:pt x="2" y="5"/>
                    <a:pt x="1" y="7"/>
                    <a:pt x="1" y="8"/>
                  </a:cubicBezTo>
                  <a:cubicBezTo>
                    <a:pt x="1" y="12"/>
                    <a:pt x="4" y="14"/>
                    <a:pt x="8" y="14"/>
                  </a:cubicBezTo>
                  <a:cubicBezTo>
                    <a:pt x="8" y="14"/>
                    <a:pt x="8" y="14"/>
                    <a:pt x="8" y="14"/>
                  </a:cubicBezTo>
                  <a:cubicBezTo>
                    <a:pt x="42" y="13"/>
                    <a:pt x="42" y="13"/>
                    <a:pt x="42" y="13"/>
                  </a:cubicBezTo>
                  <a:cubicBezTo>
                    <a:pt x="45" y="13"/>
                    <a:pt x="48" y="10"/>
                    <a:pt x="48" y="7"/>
                  </a:cubicBezTo>
                  <a:cubicBezTo>
                    <a:pt x="48" y="4"/>
                    <a:pt x="45" y="1"/>
                    <a:pt x="4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66" name="Freeform 36"/>
            <p:cNvSpPr>
              <a:spLocks noEditPoints="1"/>
            </p:cNvSpPr>
            <p:nvPr/>
          </p:nvSpPr>
          <p:spPr bwMode="auto">
            <a:xfrm>
              <a:off x="6335" y="2762"/>
              <a:ext cx="402" cy="354"/>
            </a:xfrm>
            <a:custGeom>
              <a:avLst/>
              <a:gdLst>
                <a:gd name="T0" fmla="*/ 163 w 169"/>
                <a:gd name="T1" fmla="*/ 131 h 148"/>
                <a:gd name="T2" fmla="*/ 159 w 169"/>
                <a:gd name="T3" fmla="*/ 108 h 148"/>
                <a:gd name="T4" fmla="*/ 135 w 169"/>
                <a:gd name="T5" fmla="*/ 36 h 148"/>
                <a:gd name="T6" fmla="*/ 99 w 169"/>
                <a:gd name="T7" fmla="*/ 2 h 148"/>
                <a:gd name="T8" fmla="*/ 99 w 169"/>
                <a:gd name="T9" fmla="*/ 0 h 148"/>
                <a:gd name="T10" fmla="*/ 63 w 169"/>
                <a:gd name="T11" fmla="*/ 1 h 148"/>
                <a:gd name="T12" fmla="*/ 38 w 169"/>
                <a:gd name="T13" fmla="*/ 31 h 148"/>
                <a:gd name="T14" fmla="*/ 15 w 169"/>
                <a:gd name="T15" fmla="*/ 124 h 148"/>
                <a:gd name="T16" fmla="*/ 8 w 169"/>
                <a:gd name="T17" fmla="*/ 139 h 148"/>
                <a:gd name="T18" fmla="*/ 8 w 169"/>
                <a:gd name="T19" fmla="*/ 139 h 148"/>
                <a:gd name="T20" fmla="*/ 7 w 169"/>
                <a:gd name="T21" fmla="*/ 143 h 148"/>
                <a:gd name="T22" fmla="*/ 16 w 169"/>
                <a:gd name="T23" fmla="*/ 144 h 148"/>
                <a:gd name="T24" fmla="*/ 28 w 169"/>
                <a:gd name="T25" fmla="*/ 142 h 148"/>
                <a:gd name="T26" fmla="*/ 28 w 169"/>
                <a:gd name="T27" fmla="*/ 142 h 148"/>
                <a:gd name="T28" fmla="*/ 29 w 169"/>
                <a:gd name="T29" fmla="*/ 142 h 148"/>
                <a:gd name="T30" fmla="*/ 78 w 169"/>
                <a:gd name="T31" fmla="*/ 148 h 148"/>
                <a:gd name="T32" fmla="*/ 143 w 169"/>
                <a:gd name="T33" fmla="*/ 139 h 148"/>
                <a:gd name="T34" fmla="*/ 155 w 169"/>
                <a:gd name="T35" fmla="*/ 141 h 148"/>
                <a:gd name="T36" fmla="*/ 159 w 169"/>
                <a:gd name="T37" fmla="*/ 142 h 148"/>
                <a:gd name="T38" fmla="*/ 167 w 169"/>
                <a:gd name="T39" fmla="*/ 138 h 148"/>
                <a:gd name="T40" fmla="*/ 163 w 169"/>
                <a:gd name="T41" fmla="*/ 131 h 148"/>
                <a:gd name="T42" fmla="*/ 107 w 169"/>
                <a:gd name="T43" fmla="*/ 101 h 148"/>
                <a:gd name="T44" fmla="*/ 56 w 169"/>
                <a:gd name="T45" fmla="*/ 100 h 148"/>
                <a:gd name="T46" fmla="*/ 56 w 169"/>
                <a:gd name="T47" fmla="*/ 96 h 148"/>
                <a:gd name="T48" fmla="*/ 70 w 169"/>
                <a:gd name="T49" fmla="*/ 79 h 148"/>
                <a:gd name="T50" fmla="*/ 70 w 169"/>
                <a:gd name="T51" fmla="*/ 73 h 148"/>
                <a:gd name="T52" fmla="*/ 57 w 169"/>
                <a:gd name="T53" fmla="*/ 73 h 148"/>
                <a:gd name="T54" fmla="*/ 57 w 169"/>
                <a:gd name="T55" fmla="*/ 67 h 148"/>
                <a:gd name="T56" fmla="*/ 68 w 169"/>
                <a:gd name="T57" fmla="*/ 67 h 148"/>
                <a:gd name="T58" fmla="*/ 67 w 169"/>
                <a:gd name="T59" fmla="*/ 57 h 148"/>
                <a:gd name="T60" fmla="*/ 91 w 169"/>
                <a:gd name="T61" fmla="*/ 39 h 148"/>
                <a:gd name="T62" fmla="*/ 104 w 169"/>
                <a:gd name="T63" fmla="*/ 41 h 148"/>
                <a:gd name="T64" fmla="*/ 102 w 169"/>
                <a:gd name="T65" fmla="*/ 47 h 148"/>
                <a:gd name="T66" fmla="*/ 91 w 169"/>
                <a:gd name="T67" fmla="*/ 45 h 148"/>
                <a:gd name="T68" fmla="*/ 77 w 169"/>
                <a:gd name="T69" fmla="*/ 57 h 148"/>
                <a:gd name="T70" fmla="*/ 79 w 169"/>
                <a:gd name="T71" fmla="*/ 67 h 148"/>
                <a:gd name="T72" fmla="*/ 97 w 169"/>
                <a:gd name="T73" fmla="*/ 67 h 148"/>
                <a:gd name="T74" fmla="*/ 96 w 169"/>
                <a:gd name="T75" fmla="*/ 73 h 148"/>
                <a:gd name="T76" fmla="*/ 80 w 169"/>
                <a:gd name="T77" fmla="*/ 73 h 148"/>
                <a:gd name="T78" fmla="*/ 79 w 169"/>
                <a:gd name="T79" fmla="*/ 83 h 148"/>
                <a:gd name="T80" fmla="*/ 71 w 169"/>
                <a:gd name="T81" fmla="*/ 93 h 148"/>
                <a:gd name="T82" fmla="*/ 71 w 169"/>
                <a:gd name="T83" fmla="*/ 94 h 148"/>
                <a:gd name="T84" fmla="*/ 107 w 169"/>
                <a:gd name="T85" fmla="*/ 94 h 148"/>
                <a:gd name="T86" fmla="*/ 107 w 169"/>
                <a:gd name="T87" fmla="*/ 10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8">
                  <a:moveTo>
                    <a:pt x="163" y="131"/>
                  </a:moveTo>
                  <a:cubicBezTo>
                    <a:pt x="163" y="131"/>
                    <a:pt x="154" y="125"/>
                    <a:pt x="159" y="108"/>
                  </a:cubicBezTo>
                  <a:cubicBezTo>
                    <a:pt x="159" y="108"/>
                    <a:pt x="168" y="62"/>
                    <a:pt x="135" y="36"/>
                  </a:cubicBezTo>
                  <a:cubicBezTo>
                    <a:pt x="133" y="35"/>
                    <a:pt x="100" y="10"/>
                    <a:pt x="99" y="2"/>
                  </a:cubicBezTo>
                  <a:cubicBezTo>
                    <a:pt x="99" y="2"/>
                    <a:pt x="99" y="1"/>
                    <a:pt x="99" y="0"/>
                  </a:cubicBezTo>
                  <a:cubicBezTo>
                    <a:pt x="63" y="1"/>
                    <a:pt x="63" y="1"/>
                    <a:pt x="63" y="1"/>
                  </a:cubicBezTo>
                  <a:cubicBezTo>
                    <a:pt x="58" y="9"/>
                    <a:pt x="50" y="19"/>
                    <a:pt x="38" y="31"/>
                  </a:cubicBezTo>
                  <a:cubicBezTo>
                    <a:pt x="37" y="32"/>
                    <a:pt x="0" y="69"/>
                    <a:pt x="15" y="124"/>
                  </a:cubicBezTo>
                  <a:cubicBezTo>
                    <a:pt x="15" y="125"/>
                    <a:pt x="16" y="128"/>
                    <a:pt x="8" y="139"/>
                  </a:cubicBezTo>
                  <a:cubicBezTo>
                    <a:pt x="8" y="139"/>
                    <a:pt x="8" y="139"/>
                    <a:pt x="8" y="139"/>
                  </a:cubicBezTo>
                  <a:cubicBezTo>
                    <a:pt x="8" y="139"/>
                    <a:pt x="6" y="142"/>
                    <a:pt x="7" y="143"/>
                  </a:cubicBezTo>
                  <a:cubicBezTo>
                    <a:pt x="9" y="145"/>
                    <a:pt x="12" y="145"/>
                    <a:pt x="16" y="144"/>
                  </a:cubicBezTo>
                  <a:cubicBezTo>
                    <a:pt x="16" y="144"/>
                    <a:pt x="21" y="143"/>
                    <a:pt x="28" y="142"/>
                  </a:cubicBezTo>
                  <a:cubicBezTo>
                    <a:pt x="28" y="142"/>
                    <a:pt x="28" y="142"/>
                    <a:pt x="28" y="142"/>
                  </a:cubicBezTo>
                  <a:cubicBezTo>
                    <a:pt x="29" y="142"/>
                    <a:pt x="29" y="142"/>
                    <a:pt x="29" y="142"/>
                  </a:cubicBezTo>
                  <a:cubicBezTo>
                    <a:pt x="29" y="142"/>
                    <a:pt x="48" y="148"/>
                    <a:pt x="78" y="148"/>
                  </a:cubicBezTo>
                  <a:cubicBezTo>
                    <a:pt x="100" y="148"/>
                    <a:pt x="122" y="145"/>
                    <a:pt x="143" y="139"/>
                  </a:cubicBezTo>
                  <a:cubicBezTo>
                    <a:pt x="143" y="139"/>
                    <a:pt x="149" y="138"/>
                    <a:pt x="155" y="141"/>
                  </a:cubicBezTo>
                  <a:cubicBezTo>
                    <a:pt x="155" y="141"/>
                    <a:pt x="157" y="142"/>
                    <a:pt x="159" y="142"/>
                  </a:cubicBezTo>
                  <a:cubicBezTo>
                    <a:pt x="162" y="142"/>
                    <a:pt x="165" y="140"/>
                    <a:pt x="167" y="138"/>
                  </a:cubicBezTo>
                  <a:cubicBezTo>
                    <a:pt x="167" y="138"/>
                    <a:pt x="169" y="135"/>
                    <a:pt x="163" y="131"/>
                  </a:cubicBezTo>
                  <a:close/>
                  <a:moveTo>
                    <a:pt x="107" y="101"/>
                  </a:moveTo>
                  <a:cubicBezTo>
                    <a:pt x="56" y="100"/>
                    <a:pt x="56" y="100"/>
                    <a:pt x="56" y="100"/>
                  </a:cubicBezTo>
                  <a:cubicBezTo>
                    <a:pt x="56" y="96"/>
                    <a:pt x="56" y="96"/>
                    <a:pt x="56" y="96"/>
                  </a:cubicBezTo>
                  <a:cubicBezTo>
                    <a:pt x="64" y="93"/>
                    <a:pt x="70" y="86"/>
                    <a:pt x="70" y="79"/>
                  </a:cubicBezTo>
                  <a:cubicBezTo>
                    <a:pt x="70" y="77"/>
                    <a:pt x="70" y="75"/>
                    <a:pt x="70" y="73"/>
                  </a:cubicBezTo>
                  <a:cubicBezTo>
                    <a:pt x="57" y="73"/>
                    <a:pt x="57" y="73"/>
                    <a:pt x="57" y="73"/>
                  </a:cubicBezTo>
                  <a:cubicBezTo>
                    <a:pt x="57" y="67"/>
                    <a:pt x="57" y="67"/>
                    <a:pt x="57" y="67"/>
                  </a:cubicBezTo>
                  <a:cubicBezTo>
                    <a:pt x="68" y="67"/>
                    <a:pt x="68" y="67"/>
                    <a:pt x="68" y="67"/>
                  </a:cubicBezTo>
                  <a:cubicBezTo>
                    <a:pt x="68" y="64"/>
                    <a:pt x="67" y="61"/>
                    <a:pt x="67" y="57"/>
                  </a:cubicBezTo>
                  <a:cubicBezTo>
                    <a:pt x="67" y="46"/>
                    <a:pt x="77" y="39"/>
                    <a:pt x="91" y="39"/>
                  </a:cubicBezTo>
                  <a:cubicBezTo>
                    <a:pt x="97" y="39"/>
                    <a:pt x="102" y="40"/>
                    <a:pt x="104" y="41"/>
                  </a:cubicBezTo>
                  <a:cubicBezTo>
                    <a:pt x="102" y="47"/>
                    <a:pt x="102" y="47"/>
                    <a:pt x="102" y="47"/>
                  </a:cubicBezTo>
                  <a:cubicBezTo>
                    <a:pt x="100" y="46"/>
                    <a:pt x="96" y="45"/>
                    <a:pt x="91" y="45"/>
                  </a:cubicBezTo>
                  <a:cubicBezTo>
                    <a:pt x="81" y="45"/>
                    <a:pt x="77" y="50"/>
                    <a:pt x="77" y="57"/>
                  </a:cubicBezTo>
                  <a:cubicBezTo>
                    <a:pt x="77" y="61"/>
                    <a:pt x="78" y="64"/>
                    <a:pt x="79" y="67"/>
                  </a:cubicBezTo>
                  <a:cubicBezTo>
                    <a:pt x="97" y="67"/>
                    <a:pt x="97" y="67"/>
                    <a:pt x="97" y="67"/>
                  </a:cubicBezTo>
                  <a:cubicBezTo>
                    <a:pt x="96" y="73"/>
                    <a:pt x="96" y="73"/>
                    <a:pt x="96" y="73"/>
                  </a:cubicBezTo>
                  <a:cubicBezTo>
                    <a:pt x="80" y="73"/>
                    <a:pt x="80" y="73"/>
                    <a:pt x="80" y="73"/>
                  </a:cubicBezTo>
                  <a:cubicBezTo>
                    <a:pt x="80" y="76"/>
                    <a:pt x="80" y="80"/>
                    <a:pt x="79" y="83"/>
                  </a:cubicBezTo>
                  <a:cubicBezTo>
                    <a:pt x="78" y="87"/>
                    <a:pt x="75" y="91"/>
                    <a:pt x="71" y="93"/>
                  </a:cubicBezTo>
                  <a:cubicBezTo>
                    <a:pt x="71" y="94"/>
                    <a:pt x="71" y="94"/>
                    <a:pt x="71" y="94"/>
                  </a:cubicBezTo>
                  <a:cubicBezTo>
                    <a:pt x="107" y="94"/>
                    <a:pt x="107" y="94"/>
                    <a:pt x="107" y="94"/>
                  </a:cubicBezTo>
                  <a:lnTo>
                    <a:pt x="10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67" name="Freeform 37"/>
            <p:cNvSpPr>
              <a:spLocks/>
            </p:cNvSpPr>
            <p:nvPr/>
          </p:nvSpPr>
          <p:spPr bwMode="auto">
            <a:xfrm>
              <a:off x="6147" y="2633"/>
              <a:ext cx="129" cy="81"/>
            </a:xfrm>
            <a:custGeom>
              <a:avLst/>
              <a:gdLst>
                <a:gd name="T0" fmla="*/ 14 w 54"/>
                <a:gd name="T1" fmla="*/ 34 h 34"/>
                <a:gd name="T2" fmla="*/ 43 w 54"/>
                <a:gd name="T3" fmla="*/ 34 h 34"/>
                <a:gd name="T4" fmla="*/ 54 w 54"/>
                <a:gd name="T5" fmla="*/ 13 h 34"/>
                <a:gd name="T6" fmla="*/ 28 w 54"/>
                <a:gd name="T7" fmla="*/ 12 h 34"/>
                <a:gd name="T8" fmla="*/ 16 w 54"/>
                <a:gd name="T9" fmla="*/ 6 h 34"/>
                <a:gd name="T10" fmla="*/ 4 w 54"/>
                <a:gd name="T11" fmla="*/ 13 h 34"/>
                <a:gd name="T12" fmla="*/ 14 w 5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54" h="34">
                  <a:moveTo>
                    <a:pt x="14" y="34"/>
                  </a:moveTo>
                  <a:cubicBezTo>
                    <a:pt x="43" y="34"/>
                    <a:pt x="43" y="34"/>
                    <a:pt x="43" y="34"/>
                  </a:cubicBezTo>
                  <a:cubicBezTo>
                    <a:pt x="45" y="29"/>
                    <a:pt x="48" y="22"/>
                    <a:pt x="54" y="13"/>
                  </a:cubicBezTo>
                  <a:cubicBezTo>
                    <a:pt x="54" y="13"/>
                    <a:pt x="51" y="3"/>
                    <a:pt x="28" y="12"/>
                  </a:cubicBezTo>
                  <a:cubicBezTo>
                    <a:pt x="28" y="12"/>
                    <a:pt x="22" y="11"/>
                    <a:pt x="16" y="6"/>
                  </a:cubicBezTo>
                  <a:cubicBezTo>
                    <a:pt x="16" y="6"/>
                    <a:pt x="0" y="0"/>
                    <a:pt x="4" y="13"/>
                  </a:cubicBezTo>
                  <a:lnTo>
                    <a:pt x="14"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68" name="Freeform 38"/>
            <p:cNvSpPr>
              <a:spLocks noEditPoints="1"/>
            </p:cNvSpPr>
            <p:nvPr/>
          </p:nvSpPr>
          <p:spPr bwMode="auto">
            <a:xfrm>
              <a:off x="6152" y="2642"/>
              <a:ext cx="126" cy="74"/>
            </a:xfrm>
            <a:custGeom>
              <a:avLst/>
              <a:gdLst>
                <a:gd name="T0" fmla="*/ 12 w 53"/>
                <a:gd name="T1" fmla="*/ 31 h 31"/>
                <a:gd name="T2" fmla="*/ 1 w 53"/>
                <a:gd name="T3" fmla="*/ 9 h 31"/>
                <a:gd name="T4" fmla="*/ 2 w 53"/>
                <a:gd name="T5" fmla="*/ 2 h 31"/>
                <a:gd name="T6" fmla="*/ 7 w 53"/>
                <a:gd name="T7" fmla="*/ 0 h 31"/>
                <a:gd name="T8" fmla="*/ 15 w 53"/>
                <a:gd name="T9" fmla="*/ 2 h 31"/>
                <a:gd name="T10" fmla="*/ 15 w 53"/>
                <a:gd name="T11" fmla="*/ 2 h 31"/>
                <a:gd name="T12" fmla="*/ 25 w 53"/>
                <a:gd name="T13" fmla="*/ 7 h 31"/>
                <a:gd name="T14" fmla="*/ 42 w 53"/>
                <a:gd name="T15" fmla="*/ 3 h 31"/>
                <a:gd name="T16" fmla="*/ 53 w 53"/>
                <a:gd name="T17" fmla="*/ 9 h 31"/>
                <a:gd name="T18" fmla="*/ 53 w 53"/>
                <a:gd name="T19" fmla="*/ 9 h 31"/>
                <a:gd name="T20" fmla="*/ 53 w 53"/>
                <a:gd name="T21" fmla="*/ 9 h 31"/>
                <a:gd name="T22" fmla="*/ 42 w 53"/>
                <a:gd name="T23" fmla="*/ 31 h 31"/>
                <a:gd name="T24" fmla="*/ 42 w 53"/>
                <a:gd name="T25" fmla="*/ 31 h 31"/>
                <a:gd name="T26" fmla="*/ 12 w 53"/>
                <a:gd name="T27" fmla="*/ 31 h 31"/>
                <a:gd name="T28" fmla="*/ 7 w 53"/>
                <a:gd name="T29" fmla="*/ 1 h 31"/>
                <a:gd name="T30" fmla="*/ 2 w 53"/>
                <a:gd name="T31" fmla="*/ 3 h 31"/>
                <a:gd name="T32" fmla="*/ 2 w 53"/>
                <a:gd name="T33" fmla="*/ 9 h 31"/>
                <a:gd name="T34" fmla="*/ 13 w 53"/>
                <a:gd name="T35" fmla="*/ 30 h 31"/>
                <a:gd name="T36" fmla="*/ 41 w 53"/>
                <a:gd name="T37" fmla="*/ 30 h 31"/>
                <a:gd name="T38" fmla="*/ 52 w 53"/>
                <a:gd name="T39" fmla="*/ 9 h 31"/>
                <a:gd name="T40" fmla="*/ 42 w 53"/>
                <a:gd name="T41" fmla="*/ 4 h 31"/>
                <a:gd name="T42" fmla="*/ 26 w 53"/>
                <a:gd name="T43" fmla="*/ 8 h 31"/>
                <a:gd name="T44" fmla="*/ 26 w 53"/>
                <a:gd name="T45" fmla="*/ 8 h 31"/>
                <a:gd name="T46" fmla="*/ 25 w 53"/>
                <a:gd name="T47" fmla="*/ 8 h 31"/>
                <a:gd name="T48" fmla="*/ 14 w 53"/>
                <a:gd name="T49" fmla="*/ 3 h 31"/>
                <a:gd name="T50" fmla="*/ 7 w 53"/>
                <a:gd name="T51"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 h="31">
                  <a:moveTo>
                    <a:pt x="12" y="31"/>
                  </a:moveTo>
                  <a:cubicBezTo>
                    <a:pt x="1" y="9"/>
                    <a:pt x="1" y="9"/>
                    <a:pt x="1" y="9"/>
                  </a:cubicBezTo>
                  <a:cubicBezTo>
                    <a:pt x="0" y="6"/>
                    <a:pt x="0" y="4"/>
                    <a:pt x="2" y="2"/>
                  </a:cubicBezTo>
                  <a:cubicBezTo>
                    <a:pt x="3" y="1"/>
                    <a:pt x="4" y="0"/>
                    <a:pt x="7" y="0"/>
                  </a:cubicBezTo>
                  <a:cubicBezTo>
                    <a:pt x="10" y="0"/>
                    <a:pt x="14" y="2"/>
                    <a:pt x="15" y="2"/>
                  </a:cubicBezTo>
                  <a:cubicBezTo>
                    <a:pt x="15" y="2"/>
                    <a:pt x="15" y="2"/>
                    <a:pt x="15" y="2"/>
                  </a:cubicBezTo>
                  <a:cubicBezTo>
                    <a:pt x="20" y="6"/>
                    <a:pt x="25" y="7"/>
                    <a:pt x="25" y="7"/>
                  </a:cubicBezTo>
                  <a:cubicBezTo>
                    <a:pt x="32" y="5"/>
                    <a:pt x="37" y="3"/>
                    <a:pt x="42" y="3"/>
                  </a:cubicBezTo>
                  <a:cubicBezTo>
                    <a:pt x="51" y="3"/>
                    <a:pt x="53" y="9"/>
                    <a:pt x="53" y="9"/>
                  </a:cubicBezTo>
                  <a:cubicBezTo>
                    <a:pt x="53" y="9"/>
                    <a:pt x="53" y="9"/>
                    <a:pt x="53" y="9"/>
                  </a:cubicBezTo>
                  <a:cubicBezTo>
                    <a:pt x="53" y="9"/>
                    <a:pt x="53" y="9"/>
                    <a:pt x="53" y="9"/>
                  </a:cubicBezTo>
                  <a:cubicBezTo>
                    <a:pt x="48" y="17"/>
                    <a:pt x="44" y="24"/>
                    <a:pt x="42" y="31"/>
                  </a:cubicBezTo>
                  <a:cubicBezTo>
                    <a:pt x="42" y="31"/>
                    <a:pt x="42" y="31"/>
                    <a:pt x="42" y="31"/>
                  </a:cubicBezTo>
                  <a:lnTo>
                    <a:pt x="12" y="31"/>
                  </a:lnTo>
                  <a:close/>
                  <a:moveTo>
                    <a:pt x="7" y="1"/>
                  </a:moveTo>
                  <a:cubicBezTo>
                    <a:pt x="5" y="1"/>
                    <a:pt x="3" y="2"/>
                    <a:pt x="2" y="3"/>
                  </a:cubicBezTo>
                  <a:cubicBezTo>
                    <a:pt x="1" y="4"/>
                    <a:pt x="1" y="6"/>
                    <a:pt x="2" y="9"/>
                  </a:cubicBezTo>
                  <a:cubicBezTo>
                    <a:pt x="13" y="30"/>
                    <a:pt x="13" y="30"/>
                    <a:pt x="13" y="30"/>
                  </a:cubicBezTo>
                  <a:cubicBezTo>
                    <a:pt x="41" y="30"/>
                    <a:pt x="41" y="30"/>
                    <a:pt x="41" y="30"/>
                  </a:cubicBezTo>
                  <a:cubicBezTo>
                    <a:pt x="43" y="23"/>
                    <a:pt x="47" y="16"/>
                    <a:pt x="52" y="9"/>
                  </a:cubicBezTo>
                  <a:cubicBezTo>
                    <a:pt x="51" y="8"/>
                    <a:pt x="49" y="4"/>
                    <a:pt x="42" y="4"/>
                  </a:cubicBezTo>
                  <a:cubicBezTo>
                    <a:pt x="37" y="4"/>
                    <a:pt x="32" y="6"/>
                    <a:pt x="26" y="8"/>
                  </a:cubicBezTo>
                  <a:cubicBezTo>
                    <a:pt x="26" y="8"/>
                    <a:pt x="26" y="8"/>
                    <a:pt x="26" y="8"/>
                  </a:cubicBezTo>
                  <a:cubicBezTo>
                    <a:pt x="25" y="8"/>
                    <a:pt x="25" y="8"/>
                    <a:pt x="25" y="8"/>
                  </a:cubicBezTo>
                  <a:cubicBezTo>
                    <a:pt x="25" y="8"/>
                    <a:pt x="20" y="7"/>
                    <a:pt x="14" y="3"/>
                  </a:cubicBezTo>
                  <a:cubicBezTo>
                    <a:pt x="14" y="3"/>
                    <a:pt x="10" y="1"/>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69" name="Freeform 39"/>
            <p:cNvSpPr>
              <a:spLocks/>
            </p:cNvSpPr>
            <p:nvPr/>
          </p:nvSpPr>
          <p:spPr bwMode="auto">
            <a:xfrm>
              <a:off x="6171" y="2721"/>
              <a:ext cx="86" cy="24"/>
            </a:xfrm>
            <a:custGeom>
              <a:avLst/>
              <a:gdLst>
                <a:gd name="T0" fmla="*/ 31 w 36"/>
                <a:gd name="T1" fmla="*/ 0 h 10"/>
                <a:gd name="T2" fmla="*/ 5 w 36"/>
                <a:gd name="T3" fmla="*/ 0 h 10"/>
                <a:gd name="T4" fmla="*/ 0 w 36"/>
                <a:gd name="T5" fmla="*/ 5 h 10"/>
                <a:gd name="T6" fmla="*/ 5 w 36"/>
                <a:gd name="T7" fmla="*/ 10 h 10"/>
                <a:gd name="T8" fmla="*/ 31 w 36"/>
                <a:gd name="T9" fmla="*/ 10 h 10"/>
                <a:gd name="T10" fmla="*/ 36 w 36"/>
                <a:gd name="T11" fmla="*/ 5 h 10"/>
                <a:gd name="T12" fmla="*/ 31 w 3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6" h="10">
                  <a:moveTo>
                    <a:pt x="31" y="0"/>
                  </a:moveTo>
                  <a:cubicBezTo>
                    <a:pt x="5" y="0"/>
                    <a:pt x="5" y="0"/>
                    <a:pt x="5" y="0"/>
                  </a:cubicBezTo>
                  <a:cubicBezTo>
                    <a:pt x="2" y="0"/>
                    <a:pt x="0" y="2"/>
                    <a:pt x="0" y="5"/>
                  </a:cubicBezTo>
                  <a:cubicBezTo>
                    <a:pt x="0" y="7"/>
                    <a:pt x="2" y="10"/>
                    <a:pt x="5" y="10"/>
                  </a:cubicBezTo>
                  <a:cubicBezTo>
                    <a:pt x="31" y="10"/>
                    <a:pt x="31" y="10"/>
                    <a:pt x="31" y="10"/>
                  </a:cubicBezTo>
                  <a:cubicBezTo>
                    <a:pt x="34" y="10"/>
                    <a:pt x="36" y="7"/>
                    <a:pt x="36" y="5"/>
                  </a:cubicBezTo>
                  <a:cubicBezTo>
                    <a:pt x="36" y="2"/>
                    <a:pt x="34" y="0"/>
                    <a:pt x="3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70" name="Freeform 40"/>
            <p:cNvSpPr>
              <a:spLocks noEditPoints="1"/>
            </p:cNvSpPr>
            <p:nvPr/>
          </p:nvSpPr>
          <p:spPr bwMode="auto">
            <a:xfrm>
              <a:off x="6171" y="2719"/>
              <a:ext cx="86" cy="26"/>
            </a:xfrm>
            <a:custGeom>
              <a:avLst/>
              <a:gdLst>
                <a:gd name="T0" fmla="*/ 5 w 36"/>
                <a:gd name="T1" fmla="*/ 11 h 11"/>
                <a:gd name="T2" fmla="*/ 0 w 36"/>
                <a:gd name="T3" fmla="*/ 6 h 11"/>
                <a:gd name="T4" fmla="*/ 1 w 36"/>
                <a:gd name="T5" fmla="*/ 2 h 11"/>
                <a:gd name="T6" fmla="*/ 5 w 36"/>
                <a:gd name="T7" fmla="*/ 0 h 11"/>
                <a:gd name="T8" fmla="*/ 31 w 36"/>
                <a:gd name="T9" fmla="*/ 0 h 11"/>
                <a:gd name="T10" fmla="*/ 36 w 36"/>
                <a:gd name="T11" fmla="*/ 6 h 11"/>
                <a:gd name="T12" fmla="*/ 31 w 36"/>
                <a:gd name="T13" fmla="*/ 11 h 11"/>
                <a:gd name="T14" fmla="*/ 5 w 36"/>
                <a:gd name="T15" fmla="*/ 11 h 11"/>
                <a:gd name="T16" fmla="*/ 31 w 36"/>
                <a:gd name="T17" fmla="*/ 1 h 11"/>
                <a:gd name="T18" fmla="*/ 5 w 36"/>
                <a:gd name="T19" fmla="*/ 1 h 11"/>
                <a:gd name="T20" fmla="*/ 2 w 36"/>
                <a:gd name="T21" fmla="*/ 3 h 11"/>
                <a:gd name="T22" fmla="*/ 1 w 36"/>
                <a:gd name="T23" fmla="*/ 6 h 11"/>
                <a:gd name="T24" fmla="*/ 5 w 36"/>
                <a:gd name="T25" fmla="*/ 10 h 11"/>
                <a:gd name="T26" fmla="*/ 5 w 36"/>
                <a:gd name="T27" fmla="*/ 11 h 11"/>
                <a:gd name="T28" fmla="*/ 5 w 36"/>
                <a:gd name="T29" fmla="*/ 10 h 11"/>
                <a:gd name="T30" fmla="*/ 31 w 36"/>
                <a:gd name="T31" fmla="*/ 10 h 11"/>
                <a:gd name="T32" fmla="*/ 35 w 36"/>
                <a:gd name="T33" fmla="*/ 6 h 11"/>
                <a:gd name="T34" fmla="*/ 31 w 36"/>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11">
                  <a:moveTo>
                    <a:pt x="5" y="11"/>
                  </a:moveTo>
                  <a:cubicBezTo>
                    <a:pt x="2" y="11"/>
                    <a:pt x="0" y="9"/>
                    <a:pt x="0" y="6"/>
                  </a:cubicBezTo>
                  <a:cubicBezTo>
                    <a:pt x="0" y="4"/>
                    <a:pt x="0" y="3"/>
                    <a:pt x="1" y="2"/>
                  </a:cubicBezTo>
                  <a:cubicBezTo>
                    <a:pt x="2" y="1"/>
                    <a:pt x="4" y="0"/>
                    <a:pt x="5" y="0"/>
                  </a:cubicBezTo>
                  <a:cubicBezTo>
                    <a:pt x="31" y="0"/>
                    <a:pt x="31" y="0"/>
                    <a:pt x="31" y="0"/>
                  </a:cubicBezTo>
                  <a:cubicBezTo>
                    <a:pt x="34" y="0"/>
                    <a:pt x="36" y="3"/>
                    <a:pt x="36" y="6"/>
                  </a:cubicBezTo>
                  <a:cubicBezTo>
                    <a:pt x="36" y="9"/>
                    <a:pt x="34" y="11"/>
                    <a:pt x="31" y="11"/>
                  </a:cubicBezTo>
                  <a:lnTo>
                    <a:pt x="5" y="11"/>
                  </a:lnTo>
                  <a:close/>
                  <a:moveTo>
                    <a:pt x="31" y="1"/>
                  </a:moveTo>
                  <a:cubicBezTo>
                    <a:pt x="5" y="1"/>
                    <a:pt x="5" y="1"/>
                    <a:pt x="5" y="1"/>
                  </a:cubicBezTo>
                  <a:cubicBezTo>
                    <a:pt x="4" y="1"/>
                    <a:pt x="3" y="2"/>
                    <a:pt x="2" y="3"/>
                  </a:cubicBezTo>
                  <a:cubicBezTo>
                    <a:pt x="1" y="3"/>
                    <a:pt x="1" y="5"/>
                    <a:pt x="1" y="6"/>
                  </a:cubicBezTo>
                  <a:cubicBezTo>
                    <a:pt x="1" y="8"/>
                    <a:pt x="3" y="10"/>
                    <a:pt x="5" y="10"/>
                  </a:cubicBezTo>
                  <a:cubicBezTo>
                    <a:pt x="5" y="11"/>
                    <a:pt x="5" y="11"/>
                    <a:pt x="5" y="11"/>
                  </a:cubicBezTo>
                  <a:cubicBezTo>
                    <a:pt x="5" y="10"/>
                    <a:pt x="5" y="10"/>
                    <a:pt x="5" y="10"/>
                  </a:cubicBezTo>
                  <a:cubicBezTo>
                    <a:pt x="31" y="10"/>
                    <a:pt x="31" y="10"/>
                    <a:pt x="31" y="10"/>
                  </a:cubicBezTo>
                  <a:cubicBezTo>
                    <a:pt x="33" y="10"/>
                    <a:pt x="35" y="8"/>
                    <a:pt x="35" y="6"/>
                  </a:cubicBezTo>
                  <a:cubicBezTo>
                    <a:pt x="35" y="3"/>
                    <a:pt x="33" y="1"/>
                    <a:pt x="3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71" name="Freeform 41"/>
            <p:cNvSpPr>
              <a:spLocks noEditPoints="1"/>
            </p:cNvSpPr>
            <p:nvPr/>
          </p:nvSpPr>
          <p:spPr bwMode="auto">
            <a:xfrm>
              <a:off x="6066" y="2752"/>
              <a:ext cx="300" cy="264"/>
            </a:xfrm>
            <a:custGeom>
              <a:avLst/>
              <a:gdLst>
                <a:gd name="T0" fmla="*/ 120 w 126"/>
                <a:gd name="T1" fmla="*/ 99 h 110"/>
                <a:gd name="T2" fmla="*/ 118 w 126"/>
                <a:gd name="T3" fmla="*/ 82 h 110"/>
                <a:gd name="T4" fmla="*/ 101 w 126"/>
                <a:gd name="T5" fmla="*/ 28 h 110"/>
                <a:gd name="T6" fmla="*/ 76 w 126"/>
                <a:gd name="T7" fmla="*/ 2 h 110"/>
                <a:gd name="T8" fmla="*/ 75 w 126"/>
                <a:gd name="T9" fmla="*/ 0 h 110"/>
                <a:gd name="T10" fmla="*/ 48 w 126"/>
                <a:gd name="T11" fmla="*/ 0 h 110"/>
                <a:gd name="T12" fmla="*/ 29 w 126"/>
                <a:gd name="T13" fmla="*/ 22 h 110"/>
                <a:gd name="T14" fmla="*/ 10 w 126"/>
                <a:gd name="T15" fmla="*/ 91 h 110"/>
                <a:gd name="T16" fmla="*/ 4 w 126"/>
                <a:gd name="T17" fmla="*/ 102 h 110"/>
                <a:gd name="T18" fmla="*/ 4 w 126"/>
                <a:gd name="T19" fmla="*/ 105 h 110"/>
                <a:gd name="T20" fmla="*/ 10 w 126"/>
                <a:gd name="T21" fmla="*/ 106 h 110"/>
                <a:gd name="T22" fmla="*/ 19 w 126"/>
                <a:gd name="T23" fmla="*/ 105 h 110"/>
                <a:gd name="T24" fmla="*/ 19 w 126"/>
                <a:gd name="T25" fmla="*/ 105 h 110"/>
                <a:gd name="T26" fmla="*/ 20 w 126"/>
                <a:gd name="T27" fmla="*/ 105 h 110"/>
                <a:gd name="T28" fmla="*/ 61 w 126"/>
                <a:gd name="T29" fmla="*/ 110 h 110"/>
                <a:gd name="T30" fmla="*/ 105 w 126"/>
                <a:gd name="T31" fmla="*/ 104 h 110"/>
                <a:gd name="T32" fmla="*/ 107 w 126"/>
                <a:gd name="T33" fmla="*/ 104 h 110"/>
                <a:gd name="T34" fmla="*/ 114 w 126"/>
                <a:gd name="T35" fmla="*/ 106 h 110"/>
                <a:gd name="T36" fmla="*/ 118 w 126"/>
                <a:gd name="T37" fmla="*/ 107 h 110"/>
                <a:gd name="T38" fmla="*/ 123 w 126"/>
                <a:gd name="T39" fmla="*/ 104 h 110"/>
                <a:gd name="T40" fmla="*/ 120 w 126"/>
                <a:gd name="T41" fmla="*/ 99 h 110"/>
                <a:gd name="T42" fmla="*/ 81 w 126"/>
                <a:gd name="T43" fmla="*/ 55 h 110"/>
                <a:gd name="T44" fmla="*/ 81 w 126"/>
                <a:gd name="T45" fmla="*/ 58 h 110"/>
                <a:gd name="T46" fmla="*/ 53 w 126"/>
                <a:gd name="T47" fmla="*/ 57 h 110"/>
                <a:gd name="T48" fmla="*/ 53 w 126"/>
                <a:gd name="T49" fmla="*/ 62 h 110"/>
                <a:gd name="T50" fmla="*/ 81 w 126"/>
                <a:gd name="T51" fmla="*/ 62 h 110"/>
                <a:gd name="T52" fmla="*/ 81 w 126"/>
                <a:gd name="T53" fmla="*/ 66 h 110"/>
                <a:gd name="T54" fmla="*/ 53 w 126"/>
                <a:gd name="T55" fmla="*/ 65 h 110"/>
                <a:gd name="T56" fmla="*/ 67 w 126"/>
                <a:gd name="T57" fmla="*/ 80 h 110"/>
                <a:gd name="T58" fmla="*/ 83 w 126"/>
                <a:gd name="T59" fmla="*/ 78 h 110"/>
                <a:gd name="T60" fmla="*/ 85 w 126"/>
                <a:gd name="T61" fmla="*/ 83 h 110"/>
                <a:gd name="T62" fmla="*/ 54 w 126"/>
                <a:gd name="T63" fmla="*/ 81 h 110"/>
                <a:gd name="T64" fmla="*/ 45 w 126"/>
                <a:gd name="T65" fmla="*/ 65 h 110"/>
                <a:gd name="T66" fmla="*/ 38 w 126"/>
                <a:gd name="T67" fmla="*/ 65 h 110"/>
                <a:gd name="T68" fmla="*/ 39 w 126"/>
                <a:gd name="T69" fmla="*/ 61 h 110"/>
                <a:gd name="T70" fmla="*/ 44 w 126"/>
                <a:gd name="T71" fmla="*/ 61 h 110"/>
                <a:gd name="T72" fmla="*/ 45 w 126"/>
                <a:gd name="T73" fmla="*/ 58 h 110"/>
                <a:gd name="T74" fmla="*/ 39 w 126"/>
                <a:gd name="T75" fmla="*/ 57 h 110"/>
                <a:gd name="T76" fmla="*/ 39 w 126"/>
                <a:gd name="T77" fmla="*/ 53 h 110"/>
                <a:gd name="T78" fmla="*/ 45 w 126"/>
                <a:gd name="T79" fmla="*/ 53 h 110"/>
                <a:gd name="T80" fmla="*/ 67 w 126"/>
                <a:gd name="T81" fmla="*/ 35 h 110"/>
                <a:gd name="T82" fmla="*/ 86 w 126"/>
                <a:gd name="T83" fmla="*/ 38 h 110"/>
                <a:gd name="T84" fmla="*/ 83 w 126"/>
                <a:gd name="T85" fmla="*/ 43 h 110"/>
                <a:gd name="T86" fmla="*/ 54 w 126"/>
                <a:gd name="T87" fmla="*/ 54 h 110"/>
                <a:gd name="T88" fmla="*/ 81 w 126"/>
                <a:gd name="T89"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10">
                  <a:moveTo>
                    <a:pt x="120" y="99"/>
                  </a:moveTo>
                  <a:cubicBezTo>
                    <a:pt x="120" y="99"/>
                    <a:pt x="114" y="94"/>
                    <a:pt x="118" y="82"/>
                  </a:cubicBezTo>
                  <a:cubicBezTo>
                    <a:pt x="118" y="82"/>
                    <a:pt x="126" y="48"/>
                    <a:pt x="101" y="28"/>
                  </a:cubicBezTo>
                  <a:cubicBezTo>
                    <a:pt x="99" y="26"/>
                    <a:pt x="76" y="7"/>
                    <a:pt x="76" y="2"/>
                  </a:cubicBezTo>
                  <a:cubicBezTo>
                    <a:pt x="76" y="1"/>
                    <a:pt x="75" y="1"/>
                    <a:pt x="75" y="0"/>
                  </a:cubicBezTo>
                  <a:cubicBezTo>
                    <a:pt x="48" y="0"/>
                    <a:pt x="48" y="0"/>
                    <a:pt x="48" y="0"/>
                  </a:cubicBezTo>
                  <a:cubicBezTo>
                    <a:pt x="45" y="6"/>
                    <a:pt x="38" y="13"/>
                    <a:pt x="29" y="22"/>
                  </a:cubicBezTo>
                  <a:cubicBezTo>
                    <a:pt x="29" y="22"/>
                    <a:pt x="0" y="49"/>
                    <a:pt x="10" y="91"/>
                  </a:cubicBezTo>
                  <a:cubicBezTo>
                    <a:pt x="10" y="92"/>
                    <a:pt x="10" y="94"/>
                    <a:pt x="4" y="102"/>
                  </a:cubicBezTo>
                  <a:cubicBezTo>
                    <a:pt x="4" y="102"/>
                    <a:pt x="3" y="104"/>
                    <a:pt x="4" y="105"/>
                  </a:cubicBezTo>
                  <a:cubicBezTo>
                    <a:pt x="5" y="106"/>
                    <a:pt x="7" y="107"/>
                    <a:pt x="10" y="106"/>
                  </a:cubicBezTo>
                  <a:cubicBezTo>
                    <a:pt x="10" y="106"/>
                    <a:pt x="14" y="105"/>
                    <a:pt x="19" y="105"/>
                  </a:cubicBezTo>
                  <a:cubicBezTo>
                    <a:pt x="19" y="105"/>
                    <a:pt x="19" y="105"/>
                    <a:pt x="19" y="105"/>
                  </a:cubicBezTo>
                  <a:cubicBezTo>
                    <a:pt x="20" y="105"/>
                    <a:pt x="20" y="105"/>
                    <a:pt x="20" y="105"/>
                  </a:cubicBezTo>
                  <a:cubicBezTo>
                    <a:pt x="20" y="105"/>
                    <a:pt x="36" y="110"/>
                    <a:pt x="61" y="110"/>
                  </a:cubicBezTo>
                  <a:cubicBezTo>
                    <a:pt x="76" y="110"/>
                    <a:pt x="91" y="108"/>
                    <a:pt x="105" y="104"/>
                  </a:cubicBezTo>
                  <a:cubicBezTo>
                    <a:pt x="105" y="104"/>
                    <a:pt x="106" y="104"/>
                    <a:pt x="107" y="104"/>
                  </a:cubicBezTo>
                  <a:cubicBezTo>
                    <a:pt x="109" y="104"/>
                    <a:pt x="112" y="105"/>
                    <a:pt x="114" y="106"/>
                  </a:cubicBezTo>
                  <a:cubicBezTo>
                    <a:pt x="114" y="106"/>
                    <a:pt x="116" y="107"/>
                    <a:pt x="118" y="107"/>
                  </a:cubicBezTo>
                  <a:cubicBezTo>
                    <a:pt x="119" y="107"/>
                    <a:pt x="121" y="106"/>
                    <a:pt x="123" y="104"/>
                  </a:cubicBezTo>
                  <a:cubicBezTo>
                    <a:pt x="123" y="104"/>
                    <a:pt x="125" y="102"/>
                    <a:pt x="120" y="99"/>
                  </a:cubicBezTo>
                  <a:close/>
                  <a:moveTo>
                    <a:pt x="81" y="55"/>
                  </a:moveTo>
                  <a:cubicBezTo>
                    <a:pt x="81" y="58"/>
                    <a:pt x="81" y="58"/>
                    <a:pt x="81" y="58"/>
                  </a:cubicBezTo>
                  <a:cubicBezTo>
                    <a:pt x="53" y="57"/>
                    <a:pt x="53" y="57"/>
                    <a:pt x="53" y="57"/>
                  </a:cubicBezTo>
                  <a:cubicBezTo>
                    <a:pt x="53" y="57"/>
                    <a:pt x="52" y="61"/>
                    <a:pt x="53" y="62"/>
                  </a:cubicBezTo>
                  <a:cubicBezTo>
                    <a:pt x="81" y="62"/>
                    <a:pt x="81" y="62"/>
                    <a:pt x="81" y="62"/>
                  </a:cubicBezTo>
                  <a:cubicBezTo>
                    <a:pt x="81" y="66"/>
                    <a:pt x="81" y="66"/>
                    <a:pt x="81" y="66"/>
                  </a:cubicBezTo>
                  <a:cubicBezTo>
                    <a:pt x="53" y="65"/>
                    <a:pt x="53" y="65"/>
                    <a:pt x="53" y="65"/>
                  </a:cubicBezTo>
                  <a:cubicBezTo>
                    <a:pt x="53" y="65"/>
                    <a:pt x="54" y="78"/>
                    <a:pt x="67" y="80"/>
                  </a:cubicBezTo>
                  <a:cubicBezTo>
                    <a:pt x="67" y="80"/>
                    <a:pt x="76" y="82"/>
                    <a:pt x="83" y="78"/>
                  </a:cubicBezTo>
                  <a:cubicBezTo>
                    <a:pt x="85" y="83"/>
                    <a:pt x="85" y="83"/>
                    <a:pt x="85" y="83"/>
                  </a:cubicBezTo>
                  <a:cubicBezTo>
                    <a:pt x="85" y="83"/>
                    <a:pt x="71" y="91"/>
                    <a:pt x="54" y="81"/>
                  </a:cubicBezTo>
                  <a:cubicBezTo>
                    <a:pt x="54" y="81"/>
                    <a:pt x="46" y="76"/>
                    <a:pt x="45" y="65"/>
                  </a:cubicBezTo>
                  <a:cubicBezTo>
                    <a:pt x="38" y="65"/>
                    <a:pt x="38" y="65"/>
                    <a:pt x="38" y="65"/>
                  </a:cubicBezTo>
                  <a:cubicBezTo>
                    <a:pt x="39" y="61"/>
                    <a:pt x="39" y="61"/>
                    <a:pt x="39" y="61"/>
                  </a:cubicBezTo>
                  <a:cubicBezTo>
                    <a:pt x="44" y="61"/>
                    <a:pt x="44" y="61"/>
                    <a:pt x="44" y="61"/>
                  </a:cubicBezTo>
                  <a:cubicBezTo>
                    <a:pt x="44" y="61"/>
                    <a:pt x="44" y="60"/>
                    <a:pt x="45" y="58"/>
                  </a:cubicBezTo>
                  <a:cubicBezTo>
                    <a:pt x="39" y="57"/>
                    <a:pt x="39" y="57"/>
                    <a:pt x="39" y="57"/>
                  </a:cubicBezTo>
                  <a:cubicBezTo>
                    <a:pt x="39" y="53"/>
                    <a:pt x="39" y="53"/>
                    <a:pt x="39" y="53"/>
                  </a:cubicBezTo>
                  <a:cubicBezTo>
                    <a:pt x="45" y="53"/>
                    <a:pt x="45" y="53"/>
                    <a:pt x="45" y="53"/>
                  </a:cubicBezTo>
                  <a:cubicBezTo>
                    <a:pt x="45" y="53"/>
                    <a:pt x="48" y="37"/>
                    <a:pt x="67" y="35"/>
                  </a:cubicBezTo>
                  <a:cubicBezTo>
                    <a:pt x="67" y="35"/>
                    <a:pt x="81" y="33"/>
                    <a:pt x="86" y="38"/>
                  </a:cubicBezTo>
                  <a:cubicBezTo>
                    <a:pt x="83" y="43"/>
                    <a:pt x="83" y="43"/>
                    <a:pt x="83" y="43"/>
                  </a:cubicBezTo>
                  <a:cubicBezTo>
                    <a:pt x="83" y="43"/>
                    <a:pt x="61" y="33"/>
                    <a:pt x="54" y="54"/>
                  </a:cubicBezTo>
                  <a:lnTo>
                    <a:pt x="81"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172" name="Freeform 108"/>
          <p:cNvSpPr>
            <a:spLocks noEditPoints="1"/>
          </p:cNvSpPr>
          <p:nvPr/>
        </p:nvSpPr>
        <p:spPr bwMode="auto">
          <a:xfrm>
            <a:off x="7385212" y="5225550"/>
            <a:ext cx="367976" cy="369300"/>
          </a:xfrm>
          <a:custGeom>
            <a:avLst/>
            <a:gdLst>
              <a:gd name="T0" fmla="*/ 97 w 115"/>
              <a:gd name="T1" fmla="*/ 48 h 115"/>
              <a:gd name="T2" fmla="*/ 91 w 115"/>
              <a:gd name="T3" fmla="*/ 41 h 115"/>
              <a:gd name="T4" fmla="*/ 102 w 115"/>
              <a:gd name="T5" fmla="*/ 26 h 115"/>
              <a:gd name="T6" fmla="*/ 94 w 115"/>
              <a:gd name="T7" fmla="*/ 13 h 115"/>
              <a:gd name="T8" fmla="*/ 79 w 115"/>
              <a:gd name="T9" fmla="*/ 23 h 115"/>
              <a:gd name="T10" fmla="*/ 70 w 115"/>
              <a:gd name="T11" fmla="*/ 22 h 115"/>
              <a:gd name="T12" fmla="*/ 67 w 115"/>
              <a:gd name="T13" fmla="*/ 3 h 115"/>
              <a:gd name="T14" fmla="*/ 52 w 115"/>
              <a:gd name="T15" fmla="*/ 0 h 115"/>
              <a:gd name="T16" fmla="*/ 48 w 115"/>
              <a:gd name="T17" fmla="*/ 18 h 115"/>
              <a:gd name="T18" fmla="*/ 41 w 115"/>
              <a:gd name="T19" fmla="*/ 24 h 115"/>
              <a:gd name="T20" fmla="*/ 26 w 115"/>
              <a:gd name="T21" fmla="*/ 13 h 115"/>
              <a:gd name="T22" fmla="*/ 13 w 115"/>
              <a:gd name="T23" fmla="*/ 21 h 115"/>
              <a:gd name="T24" fmla="*/ 23 w 115"/>
              <a:gd name="T25" fmla="*/ 36 h 115"/>
              <a:gd name="T26" fmla="*/ 22 w 115"/>
              <a:gd name="T27" fmla="*/ 45 h 115"/>
              <a:gd name="T28" fmla="*/ 4 w 115"/>
              <a:gd name="T29" fmla="*/ 48 h 115"/>
              <a:gd name="T30" fmla="*/ 0 w 115"/>
              <a:gd name="T31" fmla="*/ 63 h 115"/>
              <a:gd name="T32" fmla="*/ 18 w 115"/>
              <a:gd name="T33" fmla="*/ 66 h 115"/>
              <a:gd name="T34" fmla="*/ 24 w 115"/>
              <a:gd name="T35" fmla="*/ 73 h 115"/>
              <a:gd name="T36" fmla="*/ 13 w 115"/>
              <a:gd name="T37" fmla="*/ 89 h 115"/>
              <a:gd name="T38" fmla="*/ 21 w 115"/>
              <a:gd name="T39" fmla="*/ 102 h 115"/>
              <a:gd name="T40" fmla="*/ 36 w 115"/>
              <a:gd name="T41" fmla="*/ 92 h 115"/>
              <a:gd name="T42" fmla="*/ 45 w 115"/>
              <a:gd name="T43" fmla="*/ 92 h 115"/>
              <a:gd name="T44" fmla="*/ 48 w 115"/>
              <a:gd name="T45" fmla="*/ 111 h 115"/>
              <a:gd name="T46" fmla="*/ 63 w 115"/>
              <a:gd name="T47" fmla="*/ 115 h 115"/>
              <a:gd name="T48" fmla="*/ 67 w 115"/>
              <a:gd name="T49" fmla="*/ 97 h 115"/>
              <a:gd name="T50" fmla="*/ 74 w 115"/>
              <a:gd name="T51" fmla="*/ 91 h 115"/>
              <a:gd name="T52" fmla="*/ 89 w 115"/>
              <a:gd name="T53" fmla="*/ 102 h 115"/>
              <a:gd name="T54" fmla="*/ 102 w 115"/>
              <a:gd name="T55" fmla="*/ 94 h 115"/>
              <a:gd name="T56" fmla="*/ 92 w 115"/>
              <a:gd name="T57" fmla="*/ 79 h 115"/>
              <a:gd name="T58" fmla="*/ 93 w 115"/>
              <a:gd name="T59" fmla="*/ 70 h 115"/>
              <a:gd name="T60" fmla="*/ 112 w 115"/>
              <a:gd name="T61" fmla="*/ 66 h 115"/>
              <a:gd name="T62" fmla="*/ 115 w 115"/>
              <a:gd name="T63" fmla="*/ 52 h 115"/>
              <a:gd name="T64" fmla="*/ 58 w 115"/>
              <a:gd name="T65" fmla="*/ 79 h 115"/>
              <a:gd name="T66" fmla="*/ 58 w 115"/>
              <a:gd name="T67" fmla="*/ 36 h 115"/>
              <a:gd name="T68" fmla="*/ 58 w 115"/>
              <a:gd name="T69" fmla="*/ 79 h 115"/>
              <a:gd name="T70" fmla="*/ 49 w 115"/>
              <a:gd name="T71" fmla="*/ 57 h 115"/>
              <a:gd name="T72" fmla="*/ 67 w 115"/>
              <a:gd name="T73"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115">
                <a:moveTo>
                  <a:pt x="112" y="48"/>
                </a:moveTo>
                <a:cubicBezTo>
                  <a:pt x="97" y="48"/>
                  <a:pt x="97" y="48"/>
                  <a:pt x="97" y="48"/>
                </a:cubicBezTo>
                <a:cubicBezTo>
                  <a:pt x="95" y="48"/>
                  <a:pt x="93" y="47"/>
                  <a:pt x="93" y="45"/>
                </a:cubicBezTo>
                <a:cubicBezTo>
                  <a:pt x="91" y="41"/>
                  <a:pt x="91" y="41"/>
                  <a:pt x="91" y="41"/>
                </a:cubicBezTo>
                <a:cubicBezTo>
                  <a:pt x="90" y="40"/>
                  <a:pt x="91" y="37"/>
                  <a:pt x="92" y="36"/>
                </a:cubicBezTo>
                <a:cubicBezTo>
                  <a:pt x="102" y="26"/>
                  <a:pt x="102" y="26"/>
                  <a:pt x="102" y="26"/>
                </a:cubicBezTo>
                <a:cubicBezTo>
                  <a:pt x="104" y="24"/>
                  <a:pt x="104" y="22"/>
                  <a:pt x="102" y="21"/>
                </a:cubicBezTo>
                <a:cubicBezTo>
                  <a:pt x="94" y="13"/>
                  <a:pt x="94" y="13"/>
                  <a:pt x="94" y="13"/>
                </a:cubicBezTo>
                <a:cubicBezTo>
                  <a:pt x="93" y="11"/>
                  <a:pt x="91" y="11"/>
                  <a:pt x="89" y="13"/>
                </a:cubicBezTo>
                <a:cubicBezTo>
                  <a:pt x="79" y="23"/>
                  <a:pt x="79" y="23"/>
                  <a:pt x="79" y="23"/>
                </a:cubicBezTo>
                <a:cubicBezTo>
                  <a:pt x="78" y="24"/>
                  <a:pt x="75" y="25"/>
                  <a:pt x="74" y="24"/>
                </a:cubicBezTo>
                <a:cubicBezTo>
                  <a:pt x="70" y="22"/>
                  <a:pt x="70" y="22"/>
                  <a:pt x="70" y="22"/>
                </a:cubicBezTo>
                <a:cubicBezTo>
                  <a:pt x="68" y="22"/>
                  <a:pt x="67" y="20"/>
                  <a:pt x="67" y="18"/>
                </a:cubicBezTo>
                <a:cubicBezTo>
                  <a:pt x="67" y="3"/>
                  <a:pt x="67" y="3"/>
                  <a:pt x="67" y="3"/>
                </a:cubicBezTo>
                <a:cubicBezTo>
                  <a:pt x="67" y="1"/>
                  <a:pt x="65" y="0"/>
                  <a:pt x="63" y="0"/>
                </a:cubicBezTo>
                <a:cubicBezTo>
                  <a:pt x="52" y="0"/>
                  <a:pt x="52" y="0"/>
                  <a:pt x="52" y="0"/>
                </a:cubicBezTo>
                <a:cubicBezTo>
                  <a:pt x="50" y="0"/>
                  <a:pt x="48" y="1"/>
                  <a:pt x="48" y="3"/>
                </a:cubicBezTo>
                <a:cubicBezTo>
                  <a:pt x="48" y="18"/>
                  <a:pt x="48" y="18"/>
                  <a:pt x="48" y="18"/>
                </a:cubicBezTo>
                <a:cubicBezTo>
                  <a:pt x="48" y="20"/>
                  <a:pt x="47" y="22"/>
                  <a:pt x="45" y="22"/>
                </a:cubicBezTo>
                <a:cubicBezTo>
                  <a:pt x="41" y="24"/>
                  <a:pt x="41" y="24"/>
                  <a:pt x="41" y="24"/>
                </a:cubicBezTo>
                <a:cubicBezTo>
                  <a:pt x="40" y="25"/>
                  <a:pt x="37" y="24"/>
                  <a:pt x="36" y="23"/>
                </a:cubicBezTo>
                <a:cubicBezTo>
                  <a:pt x="26" y="13"/>
                  <a:pt x="26" y="13"/>
                  <a:pt x="26" y="13"/>
                </a:cubicBezTo>
                <a:cubicBezTo>
                  <a:pt x="25" y="11"/>
                  <a:pt x="22" y="11"/>
                  <a:pt x="21" y="13"/>
                </a:cubicBezTo>
                <a:cubicBezTo>
                  <a:pt x="13" y="21"/>
                  <a:pt x="13" y="21"/>
                  <a:pt x="13" y="21"/>
                </a:cubicBezTo>
                <a:cubicBezTo>
                  <a:pt x="12" y="22"/>
                  <a:pt x="12" y="24"/>
                  <a:pt x="13" y="26"/>
                </a:cubicBezTo>
                <a:cubicBezTo>
                  <a:pt x="23" y="36"/>
                  <a:pt x="23" y="36"/>
                  <a:pt x="23" y="36"/>
                </a:cubicBezTo>
                <a:cubicBezTo>
                  <a:pt x="24" y="37"/>
                  <a:pt x="25" y="40"/>
                  <a:pt x="24" y="41"/>
                </a:cubicBezTo>
                <a:cubicBezTo>
                  <a:pt x="22" y="45"/>
                  <a:pt x="22" y="45"/>
                  <a:pt x="22" y="45"/>
                </a:cubicBezTo>
                <a:cubicBezTo>
                  <a:pt x="22" y="47"/>
                  <a:pt x="20" y="48"/>
                  <a:pt x="18" y="48"/>
                </a:cubicBezTo>
                <a:cubicBezTo>
                  <a:pt x="4" y="48"/>
                  <a:pt x="4" y="48"/>
                  <a:pt x="4" y="48"/>
                </a:cubicBezTo>
                <a:cubicBezTo>
                  <a:pt x="2" y="48"/>
                  <a:pt x="0" y="50"/>
                  <a:pt x="0" y="52"/>
                </a:cubicBezTo>
                <a:cubicBezTo>
                  <a:pt x="0" y="63"/>
                  <a:pt x="0" y="63"/>
                  <a:pt x="0" y="63"/>
                </a:cubicBezTo>
                <a:cubicBezTo>
                  <a:pt x="0" y="65"/>
                  <a:pt x="2" y="66"/>
                  <a:pt x="4" y="66"/>
                </a:cubicBezTo>
                <a:cubicBezTo>
                  <a:pt x="18" y="66"/>
                  <a:pt x="18" y="66"/>
                  <a:pt x="18" y="66"/>
                </a:cubicBezTo>
                <a:cubicBezTo>
                  <a:pt x="20" y="66"/>
                  <a:pt x="22" y="68"/>
                  <a:pt x="22" y="70"/>
                </a:cubicBezTo>
                <a:cubicBezTo>
                  <a:pt x="24" y="73"/>
                  <a:pt x="24" y="73"/>
                  <a:pt x="24" y="73"/>
                </a:cubicBezTo>
                <a:cubicBezTo>
                  <a:pt x="25" y="75"/>
                  <a:pt x="24" y="78"/>
                  <a:pt x="23" y="79"/>
                </a:cubicBezTo>
                <a:cubicBezTo>
                  <a:pt x="13" y="89"/>
                  <a:pt x="13" y="89"/>
                  <a:pt x="13" y="89"/>
                </a:cubicBezTo>
                <a:cubicBezTo>
                  <a:pt x="12" y="90"/>
                  <a:pt x="12" y="93"/>
                  <a:pt x="13" y="94"/>
                </a:cubicBezTo>
                <a:cubicBezTo>
                  <a:pt x="21" y="102"/>
                  <a:pt x="21" y="102"/>
                  <a:pt x="21" y="102"/>
                </a:cubicBezTo>
                <a:cubicBezTo>
                  <a:pt x="22" y="103"/>
                  <a:pt x="25" y="103"/>
                  <a:pt x="26" y="102"/>
                </a:cubicBezTo>
                <a:cubicBezTo>
                  <a:pt x="36" y="92"/>
                  <a:pt x="36" y="92"/>
                  <a:pt x="36" y="92"/>
                </a:cubicBezTo>
                <a:cubicBezTo>
                  <a:pt x="37" y="90"/>
                  <a:pt x="40" y="90"/>
                  <a:pt x="41" y="91"/>
                </a:cubicBezTo>
                <a:cubicBezTo>
                  <a:pt x="45" y="92"/>
                  <a:pt x="45" y="92"/>
                  <a:pt x="45" y="92"/>
                </a:cubicBezTo>
                <a:cubicBezTo>
                  <a:pt x="47" y="93"/>
                  <a:pt x="48" y="95"/>
                  <a:pt x="48" y="97"/>
                </a:cubicBezTo>
                <a:cubicBezTo>
                  <a:pt x="48" y="111"/>
                  <a:pt x="48" y="111"/>
                  <a:pt x="48" y="111"/>
                </a:cubicBezTo>
                <a:cubicBezTo>
                  <a:pt x="48" y="113"/>
                  <a:pt x="50" y="115"/>
                  <a:pt x="52" y="115"/>
                </a:cubicBezTo>
                <a:cubicBezTo>
                  <a:pt x="63" y="115"/>
                  <a:pt x="63" y="115"/>
                  <a:pt x="63" y="115"/>
                </a:cubicBezTo>
                <a:cubicBezTo>
                  <a:pt x="65" y="115"/>
                  <a:pt x="67" y="113"/>
                  <a:pt x="67" y="111"/>
                </a:cubicBezTo>
                <a:cubicBezTo>
                  <a:pt x="67" y="97"/>
                  <a:pt x="67" y="97"/>
                  <a:pt x="67" y="97"/>
                </a:cubicBezTo>
                <a:cubicBezTo>
                  <a:pt x="67" y="95"/>
                  <a:pt x="68" y="93"/>
                  <a:pt x="70" y="92"/>
                </a:cubicBezTo>
                <a:cubicBezTo>
                  <a:pt x="74" y="91"/>
                  <a:pt x="74" y="91"/>
                  <a:pt x="74" y="91"/>
                </a:cubicBezTo>
                <a:cubicBezTo>
                  <a:pt x="75" y="90"/>
                  <a:pt x="78" y="90"/>
                  <a:pt x="79" y="92"/>
                </a:cubicBezTo>
                <a:cubicBezTo>
                  <a:pt x="89" y="102"/>
                  <a:pt x="89" y="102"/>
                  <a:pt x="89" y="102"/>
                </a:cubicBezTo>
                <a:cubicBezTo>
                  <a:pt x="91" y="103"/>
                  <a:pt x="93" y="103"/>
                  <a:pt x="94" y="102"/>
                </a:cubicBezTo>
                <a:cubicBezTo>
                  <a:pt x="102" y="94"/>
                  <a:pt x="102" y="94"/>
                  <a:pt x="102" y="94"/>
                </a:cubicBezTo>
                <a:cubicBezTo>
                  <a:pt x="104" y="93"/>
                  <a:pt x="104" y="90"/>
                  <a:pt x="102" y="89"/>
                </a:cubicBezTo>
                <a:cubicBezTo>
                  <a:pt x="92" y="79"/>
                  <a:pt x="92" y="79"/>
                  <a:pt x="92" y="79"/>
                </a:cubicBezTo>
                <a:cubicBezTo>
                  <a:pt x="91" y="78"/>
                  <a:pt x="90" y="75"/>
                  <a:pt x="91" y="73"/>
                </a:cubicBezTo>
                <a:cubicBezTo>
                  <a:pt x="93" y="70"/>
                  <a:pt x="93" y="70"/>
                  <a:pt x="93" y="70"/>
                </a:cubicBezTo>
                <a:cubicBezTo>
                  <a:pt x="93" y="68"/>
                  <a:pt x="95" y="66"/>
                  <a:pt x="97" y="66"/>
                </a:cubicBezTo>
                <a:cubicBezTo>
                  <a:pt x="112" y="66"/>
                  <a:pt x="112" y="66"/>
                  <a:pt x="112" y="66"/>
                </a:cubicBezTo>
                <a:cubicBezTo>
                  <a:pt x="113" y="66"/>
                  <a:pt x="115" y="65"/>
                  <a:pt x="115" y="63"/>
                </a:cubicBezTo>
                <a:cubicBezTo>
                  <a:pt x="115" y="52"/>
                  <a:pt x="115" y="52"/>
                  <a:pt x="115" y="52"/>
                </a:cubicBezTo>
                <a:cubicBezTo>
                  <a:pt x="115" y="50"/>
                  <a:pt x="113" y="48"/>
                  <a:pt x="112" y="48"/>
                </a:cubicBezTo>
                <a:close/>
                <a:moveTo>
                  <a:pt x="58" y="79"/>
                </a:moveTo>
                <a:cubicBezTo>
                  <a:pt x="46" y="79"/>
                  <a:pt x="36" y="69"/>
                  <a:pt x="36" y="57"/>
                </a:cubicBezTo>
                <a:cubicBezTo>
                  <a:pt x="36" y="46"/>
                  <a:pt x="46" y="36"/>
                  <a:pt x="58" y="36"/>
                </a:cubicBezTo>
                <a:cubicBezTo>
                  <a:pt x="69" y="36"/>
                  <a:pt x="79" y="46"/>
                  <a:pt x="79" y="57"/>
                </a:cubicBezTo>
                <a:cubicBezTo>
                  <a:pt x="79" y="69"/>
                  <a:pt x="69" y="79"/>
                  <a:pt x="58" y="79"/>
                </a:cubicBezTo>
                <a:close/>
                <a:moveTo>
                  <a:pt x="58" y="48"/>
                </a:moveTo>
                <a:cubicBezTo>
                  <a:pt x="53" y="48"/>
                  <a:pt x="49" y="52"/>
                  <a:pt x="49" y="57"/>
                </a:cubicBezTo>
                <a:cubicBezTo>
                  <a:pt x="49" y="62"/>
                  <a:pt x="53" y="66"/>
                  <a:pt x="58" y="66"/>
                </a:cubicBezTo>
                <a:cubicBezTo>
                  <a:pt x="63" y="66"/>
                  <a:pt x="67" y="62"/>
                  <a:pt x="67" y="57"/>
                </a:cubicBezTo>
                <a:cubicBezTo>
                  <a:pt x="67" y="52"/>
                  <a:pt x="63" y="48"/>
                  <a:pt x="58" y="48"/>
                </a:cubicBezTo>
                <a:close/>
              </a:path>
            </a:pathLst>
          </a:custGeom>
          <a:solidFill>
            <a:srgbClr val="663A77"/>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ea typeface="微软雅黑" panose="020B0503020204020204" pitchFamily="34" charset="-122"/>
              </a:rPr>
              <a:t>五项并列关系图表</a:t>
            </a:r>
          </a:p>
        </p:txBody>
      </p:sp>
    </p:spTree>
    <p:extLst>
      <p:ext uri="{BB962C8B-B14F-4D97-AF65-F5344CB8AC3E}">
        <p14:creationId xmlns:p14="http://schemas.microsoft.com/office/powerpoint/2010/main" val="2613966278"/>
      </p:ext>
    </p:extLst>
  </p:cSld>
  <p:clrMapOvr>
    <a:masterClrMapping/>
  </p:clrMapOvr>
  <p:transition spd="slow" advTm="3000">
    <p:rand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61184" y="1123143"/>
            <a:ext cx="4966749" cy="768619"/>
          </a:xfrm>
          <a:prstGeom prst="rect">
            <a:avLst/>
          </a:prstGeom>
          <a:solidFill>
            <a:srgbClr val="FFB8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 name="矩形 3"/>
          <p:cNvSpPr/>
          <p:nvPr/>
        </p:nvSpPr>
        <p:spPr>
          <a:xfrm>
            <a:off x="3995127" y="1891762"/>
            <a:ext cx="5532806" cy="768619"/>
          </a:xfrm>
          <a:prstGeom prst="rect">
            <a:avLst/>
          </a:prstGeom>
          <a:solidFill>
            <a:srgbClr val="01ACBE"/>
          </a:solidFill>
          <a:ln>
            <a:noFill/>
          </a:ln>
          <a:effectLst>
            <a:innerShdw blurRad="508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 name="矩形 4"/>
          <p:cNvSpPr/>
          <p:nvPr/>
        </p:nvSpPr>
        <p:spPr>
          <a:xfrm>
            <a:off x="3312956" y="2660380"/>
            <a:ext cx="6214977" cy="768619"/>
          </a:xfrm>
          <a:prstGeom prst="rect">
            <a:avLst/>
          </a:prstGeom>
          <a:solidFill>
            <a:srgbClr val="E87071"/>
          </a:solidFill>
          <a:ln>
            <a:noFill/>
          </a:ln>
          <a:effectLst>
            <a:innerShdw blurRad="508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 name="矩形 5"/>
          <p:cNvSpPr/>
          <p:nvPr/>
        </p:nvSpPr>
        <p:spPr>
          <a:xfrm>
            <a:off x="4959503" y="3428999"/>
            <a:ext cx="4564420" cy="768619"/>
          </a:xfrm>
          <a:prstGeom prst="rect">
            <a:avLst/>
          </a:prstGeom>
          <a:solidFill>
            <a:srgbClr val="00AF92"/>
          </a:solidFill>
          <a:ln>
            <a:noFill/>
          </a:ln>
          <a:effectLst>
            <a:innerShdw blurRad="508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7" name="矩形 6"/>
          <p:cNvSpPr/>
          <p:nvPr/>
        </p:nvSpPr>
        <p:spPr>
          <a:xfrm>
            <a:off x="2979128" y="4197618"/>
            <a:ext cx="6548806" cy="768619"/>
          </a:xfrm>
          <a:prstGeom prst="rect">
            <a:avLst/>
          </a:prstGeom>
          <a:solidFill>
            <a:srgbClr val="C65885"/>
          </a:solidFill>
          <a:ln>
            <a:noFill/>
          </a:ln>
          <a:effectLst>
            <a:innerShdw blurRad="508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9" name="矩形 8"/>
          <p:cNvSpPr/>
          <p:nvPr/>
        </p:nvSpPr>
        <p:spPr>
          <a:xfrm>
            <a:off x="3879013" y="4966236"/>
            <a:ext cx="5648920" cy="768619"/>
          </a:xfrm>
          <a:prstGeom prst="rect">
            <a:avLst/>
          </a:prstGeom>
          <a:solidFill>
            <a:srgbClr val="844B9B"/>
          </a:solidFill>
          <a:ln>
            <a:noFill/>
          </a:ln>
          <a:effectLst>
            <a:innerShdw blurRad="50800" dist="254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pic>
        <p:nvPicPr>
          <p:cNvPr id="2" name="图片 1"/>
          <p:cNvPicPr>
            <a:picLocks noChangeAspect="1"/>
          </p:cNvPicPr>
          <p:nvPr/>
        </p:nvPicPr>
        <p:blipFill rotWithShape="1">
          <a:blip r:embed="rId3">
            <a:grayscl/>
            <a:extLst/>
          </a:blip>
          <a:srcRect b="72279"/>
          <a:stretch/>
        </p:blipFill>
        <p:spPr>
          <a:xfrm rot="16200000" flipH="1">
            <a:off x="6186858" y="3301702"/>
            <a:ext cx="6427556" cy="254595"/>
          </a:xfrm>
          <a:prstGeom prst="rect">
            <a:avLst/>
          </a:prstGeom>
        </p:spPr>
      </p:pic>
      <p:grpSp>
        <p:nvGrpSpPr>
          <p:cNvPr id="12" name="组合 11"/>
          <p:cNvGrpSpPr/>
          <p:nvPr/>
        </p:nvGrpSpPr>
        <p:grpSpPr>
          <a:xfrm>
            <a:off x="4234467" y="1058993"/>
            <a:ext cx="1045550" cy="1323798"/>
            <a:chOff x="4390176" y="890801"/>
            <a:chExt cx="1081244" cy="1368991"/>
          </a:xfrm>
        </p:grpSpPr>
        <p:grpSp>
          <p:nvGrpSpPr>
            <p:cNvPr id="13" name="组合 12"/>
            <p:cNvGrpSpPr/>
            <p:nvPr/>
          </p:nvGrpSpPr>
          <p:grpSpPr>
            <a:xfrm>
              <a:off x="4390176" y="890801"/>
              <a:ext cx="1081244" cy="1368991"/>
              <a:chOff x="4627786" y="1796539"/>
              <a:chExt cx="2675679" cy="3387753"/>
            </a:xfrm>
          </p:grpSpPr>
          <p:sp>
            <p:nvSpPr>
              <p:cNvPr id="17" name="圆角矩形 16"/>
              <p:cNvSpPr/>
              <p:nvPr/>
            </p:nvSpPr>
            <p:spPr>
              <a:xfrm rot="2760000">
                <a:off x="4423176" y="2304004"/>
                <a:ext cx="3387753" cy="2372824"/>
              </a:xfrm>
              <a:prstGeom prst="roundRect">
                <a:avLst>
                  <a:gd name="adj" fmla="val 50000"/>
                </a:avLst>
              </a:prstGeom>
              <a:gradFill>
                <a:gsLst>
                  <a:gs pos="47000">
                    <a:schemeClr val="tx1">
                      <a:alpha val="19000"/>
                    </a:schemeClr>
                  </a:gs>
                  <a:gs pos="76000">
                    <a:srgbClr val="6C6C6C">
                      <a:alpha val="10000"/>
                    </a:srgbClr>
                  </a:gs>
                  <a:gs pos="0">
                    <a:schemeClr val="tx1">
                      <a:alpha val="61000"/>
                    </a:schemeClr>
                  </a:gs>
                  <a:gs pos="100000">
                    <a:srgbClr val="D8D8D8">
                      <a:alpha val="0"/>
                    </a:srgbClr>
                  </a:gs>
                </a:gsLst>
                <a:lin ang="0" scaled="0"/>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8" name="椭圆 17"/>
              <p:cNvSpPr/>
              <p:nvPr/>
            </p:nvSpPr>
            <p:spPr>
              <a:xfrm>
                <a:off x="4627786" y="1946965"/>
                <a:ext cx="1963514" cy="1963514"/>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304800" dist="1270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14" name="组合 13"/>
            <p:cNvGrpSpPr/>
            <p:nvPr/>
          </p:nvGrpSpPr>
          <p:grpSpPr>
            <a:xfrm>
              <a:off x="4489652" y="976692"/>
              <a:ext cx="873070" cy="1203161"/>
              <a:chOff x="4627786" y="1715908"/>
              <a:chExt cx="2875230" cy="3962302"/>
            </a:xfrm>
          </p:grpSpPr>
          <p:sp>
            <p:nvSpPr>
              <p:cNvPr id="15" name="圆角矩形 14"/>
              <p:cNvSpPr/>
              <p:nvPr/>
            </p:nvSpPr>
            <p:spPr>
              <a:xfrm rot="2760000">
                <a:off x="4335454" y="2510647"/>
                <a:ext cx="3962302" cy="2372823"/>
              </a:xfrm>
              <a:prstGeom prst="roundRect">
                <a:avLst>
                  <a:gd name="adj" fmla="val 50000"/>
                </a:avLst>
              </a:prstGeom>
              <a:gradFill>
                <a:gsLst>
                  <a:gs pos="32000">
                    <a:schemeClr val="tx1">
                      <a:alpha val="13000"/>
                    </a:schemeClr>
                  </a:gs>
                  <a:gs pos="68000">
                    <a:srgbClr val="6C6C6C">
                      <a:alpha val="10000"/>
                    </a:srgbClr>
                  </a:gs>
                  <a:gs pos="0">
                    <a:schemeClr val="tx1">
                      <a:alpha val="61000"/>
                    </a:schemeClr>
                  </a:gs>
                  <a:gs pos="100000">
                    <a:srgbClr val="D8D8D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6" name="椭圆 15"/>
              <p:cNvSpPr/>
              <p:nvPr/>
            </p:nvSpPr>
            <p:spPr>
              <a:xfrm>
                <a:off x="4627786" y="1946965"/>
                <a:ext cx="1963514" cy="1963514"/>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254000" dist="1143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grpSp>
        <p:nvGrpSpPr>
          <p:cNvPr id="20" name="组合 19"/>
          <p:cNvGrpSpPr/>
          <p:nvPr/>
        </p:nvGrpSpPr>
        <p:grpSpPr>
          <a:xfrm>
            <a:off x="2940051" y="2597583"/>
            <a:ext cx="1045550" cy="1323798"/>
            <a:chOff x="4390176" y="890801"/>
            <a:chExt cx="1081244" cy="1368991"/>
          </a:xfrm>
        </p:grpSpPr>
        <p:grpSp>
          <p:nvGrpSpPr>
            <p:cNvPr id="21" name="组合 20"/>
            <p:cNvGrpSpPr/>
            <p:nvPr/>
          </p:nvGrpSpPr>
          <p:grpSpPr>
            <a:xfrm>
              <a:off x="4390176" y="890801"/>
              <a:ext cx="1081244" cy="1368991"/>
              <a:chOff x="4627786" y="1796539"/>
              <a:chExt cx="2675679" cy="3387753"/>
            </a:xfrm>
          </p:grpSpPr>
          <p:sp>
            <p:nvSpPr>
              <p:cNvPr id="25" name="圆角矩形 24"/>
              <p:cNvSpPr/>
              <p:nvPr/>
            </p:nvSpPr>
            <p:spPr>
              <a:xfrm rot="2760000">
                <a:off x="4423176" y="2304004"/>
                <a:ext cx="3387753" cy="2372824"/>
              </a:xfrm>
              <a:prstGeom prst="roundRect">
                <a:avLst>
                  <a:gd name="adj" fmla="val 50000"/>
                </a:avLst>
              </a:prstGeom>
              <a:gradFill>
                <a:gsLst>
                  <a:gs pos="47000">
                    <a:schemeClr val="tx1">
                      <a:alpha val="19000"/>
                    </a:schemeClr>
                  </a:gs>
                  <a:gs pos="76000">
                    <a:srgbClr val="6C6C6C">
                      <a:alpha val="10000"/>
                    </a:srgbClr>
                  </a:gs>
                  <a:gs pos="0">
                    <a:schemeClr val="tx1">
                      <a:alpha val="61000"/>
                    </a:schemeClr>
                  </a:gs>
                  <a:gs pos="100000">
                    <a:srgbClr val="D8D8D8">
                      <a:alpha val="0"/>
                    </a:srgbClr>
                  </a:gs>
                </a:gsLst>
                <a:lin ang="0" scaled="0"/>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26" name="椭圆 25"/>
              <p:cNvSpPr/>
              <p:nvPr/>
            </p:nvSpPr>
            <p:spPr>
              <a:xfrm>
                <a:off x="4627786" y="1946965"/>
                <a:ext cx="1963514" cy="1963514"/>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304800" dist="1270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22" name="组合 21"/>
            <p:cNvGrpSpPr/>
            <p:nvPr/>
          </p:nvGrpSpPr>
          <p:grpSpPr>
            <a:xfrm>
              <a:off x="4489652" y="976692"/>
              <a:ext cx="873070" cy="1203161"/>
              <a:chOff x="4627786" y="1715908"/>
              <a:chExt cx="2875230" cy="3962302"/>
            </a:xfrm>
          </p:grpSpPr>
          <p:sp>
            <p:nvSpPr>
              <p:cNvPr id="23" name="圆角矩形 22"/>
              <p:cNvSpPr/>
              <p:nvPr/>
            </p:nvSpPr>
            <p:spPr>
              <a:xfrm rot="2760000">
                <a:off x="4335454" y="2510647"/>
                <a:ext cx="3962302" cy="2372823"/>
              </a:xfrm>
              <a:prstGeom prst="roundRect">
                <a:avLst>
                  <a:gd name="adj" fmla="val 50000"/>
                </a:avLst>
              </a:prstGeom>
              <a:gradFill>
                <a:gsLst>
                  <a:gs pos="32000">
                    <a:schemeClr val="tx1">
                      <a:alpha val="13000"/>
                    </a:schemeClr>
                  </a:gs>
                  <a:gs pos="68000">
                    <a:srgbClr val="6C6C6C">
                      <a:alpha val="10000"/>
                    </a:srgbClr>
                  </a:gs>
                  <a:gs pos="0">
                    <a:schemeClr val="tx1">
                      <a:alpha val="61000"/>
                    </a:schemeClr>
                  </a:gs>
                  <a:gs pos="100000">
                    <a:srgbClr val="D8D8D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24" name="椭圆 23"/>
              <p:cNvSpPr/>
              <p:nvPr/>
            </p:nvSpPr>
            <p:spPr>
              <a:xfrm>
                <a:off x="4627786" y="1946965"/>
                <a:ext cx="1963514" cy="1963514"/>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254000" dist="1143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grpSp>
        <p:nvGrpSpPr>
          <p:cNvPr id="27" name="组合 26"/>
          <p:cNvGrpSpPr/>
          <p:nvPr/>
        </p:nvGrpSpPr>
        <p:grpSpPr>
          <a:xfrm>
            <a:off x="3625943" y="1822797"/>
            <a:ext cx="1045550" cy="1323798"/>
            <a:chOff x="4390176" y="890801"/>
            <a:chExt cx="1081244" cy="1368991"/>
          </a:xfrm>
        </p:grpSpPr>
        <p:grpSp>
          <p:nvGrpSpPr>
            <p:cNvPr id="28" name="组合 27"/>
            <p:cNvGrpSpPr/>
            <p:nvPr/>
          </p:nvGrpSpPr>
          <p:grpSpPr>
            <a:xfrm>
              <a:off x="4390176" y="890801"/>
              <a:ext cx="1081244" cy="1368991"/>
              <a:chOff x="4627786" y="1796539"/>
              <a:chExt cx="2675679" cy="3387753"/>
            </a:xfrm>
          </p:grpSpPr>
          <p:sp>
            <p:nvSpPr>
              <p:cNvPr id="32" name="圆角矩形 31"/>
              <p:cNvSpPr/>
              <p:nvPr/>
            </p:nvSpPr>
            <p:spPr>
              <a:xfrm rot="2760000">
                <a:off x="4423176" y="2304004"/>
                <a:ext cx="3387753" cy="2372824"/>
              </a:xfrm>
              <a:prstGeom prst="roundRect">
                <a:avLst>
                  <a:gd name="adj" fmla="val 50000"/>
                </a:avLst>
              </a:prstGeom>
              <a:gradFill>
                <a:gsLst>
                  <a:gs pos="47000">
                    <a:schemeClr val="tx1">
                      <a:alpha val="19000"/>
                    </a:schemeClr>
                  </a:gs>
                  <a:gs pos="76000">
                    <a:srgbClr val="6C6C6C">
                      <a:alpha val="10000"/>
                    </a:srgbClr>
                  </a:gs>
                  <a:gs pos="0">
                    <a:schemeClr val="tx1">
                      <a:alpha val="61000"/>
                    </a:schemeClr>
                  </a:gs>
                  <a:gs pos="100000">
                    <a:srgbClr val="D8D8D8">
                      <a:alpha val="0"/>
                    </a:srgbClr>
                  </a:gs>
                </a:gsLst>
                <a:lin ang="0" scaled="0"/>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3" name="椭圆 32"/>
              <p:cNvSpPr/>
              <p:nvPr/>
            </p:nvSpPr>
            <p:spPr>
              <a:xfrm>
                <a:off x="4627786" y="1946965"/>
                <a:ext cx="1963514" cy="1963514"/>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304800" dist="1270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29" name="组合 28"/>
            <p:cNvGrpSpPr/>
            <p:nvPr/>
          </p:nvGrpSpPr>
          <p:grpSpPr>
            <a:xfrm>
              <a:off x="4489652" y="976692"/>
              <a:ext cx="873070" cy="1203161"/>
              <a:chOff x="4627786" y="1715908"/>
              <a:chExt cx="2875230" cy="3962302"/>
            </a:xfrm>
          </p:grpSpPr>
          <p:sp>
            <p:nvSpPr>
              <p:cNvPr id="30" name="圆角矩形 29"/>
              <p:cNvSpPr/>
              <p:nvPr/>
            </p:nvSpPr>
            <p:spPr>
              <a:xfrm rot="2760000">
                <a:off x="4335454" y="2510647"/>
                <a:ext cx="3962302" cy="2372823"/>
              </a:xfrm>
              <a:prstGeom prst="roundRect">
                <a:avLst>
                  <a:gd name="adj" fmla="val 50000"/>
                </a:avLst>
              </a:prstGeom>
              <a:gradFill>
                <a:gsLst>
                  <a:gs pos="32000">
                    <a:schemeClr val="tx1">
                      <a:alpha val="13000"/>
                    </a:schemeClr>
                  </a:gs>
                  <a:gs pos="68000">
                    <a:srgbClr val="6C6C6C">
                      <a:alpha val="10000"/>
                    </a:srgbClr>
                  </a:gs>
                  <a:gs pos="0">
                    <a:schemeClr val="tx1">
                      <a:alpha val="61000"/>
                    </a:schemeClr>
                  </a:gs>
                  <a:gs pos="100000">
                    <a:srgbClr val="D8D8D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1" name="椭圆 30"/>
              <p:cNvSpPr/>
              <p:nvPr/>
            </p:nvSpPr>
            <p:spPr>
              <a:xfrm>
                <a:off x="4627786" y="1946965"/>
                <a:ext cx="1963514" cy="1963514"/>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254000" dist="1143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grpSp>
        <p:nvGrpSpPr>
          <p:cNvPr id="34" name="组合 33"/>
          <p:cNvGrpSpPr/>
          <p:nvPr/>
        </p:nvGrpSpPr>
        <p:grpSpPr>
          <a:xfrm>
            <a:off x="3502118" y="4912484"/>
            <a:ext cx="1045550" cy="1323798"/>
            <a:chOff x="4390176" y="890801"/>
            <a:chExt cx="1081244" cy="1368991"/>
          </a:xfrm>
        </p:grpSpPr>
        <p:grpSp>
          <p:nvGrpSpPr>
            <p:cNvPr id="35" name="组合 34"/>
            <p:cNvGrpSpPr/>
            <p:nvPr/>
          </p:nvGrpSpPr>
          <p:grpSpPr>
            <a:xfrm>
              <a:off x="4390176" y="890801"/>
              <a:ext cx="1081244" cy="1368991"/>
              <a:chOff x="4627786" y="1796539"/>
              <a:chExt cx="2675679" cy="3387753"/>
            </a:xfrm>
          </p:grpSpPr>
          <p:sp>
            <p:nvSpPr>
              <p:cNvPr id="39" name="圆角矩形 38"/>
              <p:cNvSpPr/>
              <p:nvPr/>
            </p:nvSpPr>
            <p:spPr>
              <a:xfrm rot="2760000">
                <a:off x="4423176" y="2304004"/>
                <a:ext cx="3387753" cy="2372824"/>
              </a:xfrm>
              <a:prstGeom prst="roundRect">
                <a:avLst>
                  <a:gd name="adj" fmla="val 50000"/>
                </a:avLst>
              </a:prstGeom>
              <a:gradFill>
                <a:gsLst>
                  <a:gs pos="47000">
                    <a:schemeClr val="tx1">
                      <a:alpha val="19000"/>
                    </a:schemeClr>
                  </a:gs>
                  <a:gs pos="76000">
                    <a:srgbClr val="6C6C6C">
                      <a:alpha val="10000"/>
                    </a:srgbClr>
                  </a:gs>
                  <a:gs pos="0">
                    <a:schemeClr val="tx1">
                      <a:alpha val="61000"/>
                    </a:schemeClr>
                  </a:gs>
                  <a:gs pos="100000">
                    <a:srgbClr val="D8D8D8">
                      <a:alpha val="0"/>
                    </a:srgbClr>
                  </a:gs>
                </a:gsLst>
                <a:lin ang="0" scaled="0"/>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0" name="椭圆 39"/>
              <p:cNvSpPr/>
              <p:nvPr/>
            </p:nvSpPr>
            <p:spPr>
              <a:xfrm>
                <a:off x="4627786" y="1946965"/>
                <a:ext cx="1963514" cy="1963514"/>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304800" dist="1270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36" name="组合 35"/>
            <p:cNvGrpSpPr/>
            <p:nvPr/>
          </p:nvGrpSpPr>
          <p:grpSpPr>
            <a:xfrm>
              <a:off x="4489652" y="976692"/>
              <a:ext cx="873070" cy="1203161"/>
              <a:chOff x="4627786" y="1715908"/>
              <a:chExt cx="2875230" cy="3962302"/>
            </a:xfrm>
          </p:grpSpPr>
          <p:sp>
            <p:nvSpPr>
              <p:cNvPr id="37" name="圆角矩形 36"/>
              <p:cNvSpPr/>
              <p:nvPr/>
            </p:nvSpPr>
            <p:spPr>
              <a:xfrm rot="2760000">
                <a:off x="4335454" y="2510647"/>
                <a:ext cx="3962302" cy="2372823"/>
              </a:xfrm>
              <a:prstGeom prst="roundRect">
                <a:avLst>
                  <a:gd name="adj" fmla="val 50000"/>
                </a:avLst>
              </a:prstGeom>
              <a:gradFill>
                <a:gsLst>
                  <a:gs pos="32000">
                    <a:schemeClr val="tx1">
                      <a:alpha val="13000"/>
                    </a:schemeClr>
                  </a:gs>
                  <a:gs pos="68000">
                    <a:srgbClr val="6C6C6C">
                      <a:alpha val="10000"/>
                    </a:srgbClr>
                  </a:gs>
                  <a:gs pos="0">
                    <a:schemeClr val="tx1">
                      <a:alpha val="61000"/>
                    </a:schemeClr>
                  </a:gs>
                  <a:gs pos="100000">
                    <a:srgbClr val="D8D8D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8" name="椭圆 37"/>
              <p:cNvSpPr/>
              <p:nvPr/>
            </p:nvSpPr>
            <p:spPr>
              <a:xfrm>
                <a:off x="4627786" y="1946965"/>
                <a:ext cx="1963514" cy="1963514"/>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254000" dist="1143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grpSp>
        <p:nvGrpSpPr>
          <p:cNvPr id="41" name="组合 40"/>
          <p:cNvGrpSpPr/>
          <p:nvPr/>
        </p:nvGrpSpPr>
        <p:grpSpPr>
          <a:xfrm>
            <a:off x="2587866" y="4134210"/>
            <a:ext cx="1045550" cy="1323798"/>
            <a:chOff x="4390176" y="890801"/>
            <a:chExt cx="1081244" cy="1368991"/>
          </a:xfrm>
        </p:grpSpPr>
        <p:grpSp>
          <p:nvGrpSpPr>
            <p:cNvPr id="42" name="组合 41"/>
            <p:cNvGrpSpPr/>
            <p:nvPr/>
          </p:nvGrpSpPr>
          <p:grpSpPr>
            <a:xfrm>
              <a:off x="4390176" y="890801"/>
              <a:ext cx="1081244" cy="1368991"/>
              <a:chOff x="4627786" y="1796539"/>
              <a:chExt cx="2675679" cy="3387753"/>
            </a:xfrm>
          </p:grpSpPr>
          <p:sp>
            <p:nvSpPr>
              <p:cNvPr id="46" name="圆角矩形 45"/>
              <p:cNvSpPr/>
              <p:nvPr/>
            </p:nvSpPr>
            <p:spPr>
              <a:xfrm rot="2760000">
                <a:off x="4423176" y="2304004"/>
                <a:ext cx="3387753" cy="2372824"/>
              </a:xfrm>
              <a:prstGeom prst="roundRect">
                <a:avLst>
                  <a:gd name="adj" fmla="val 50000"/>
                </a:avLst>
              </a:prstGeom>
              <a:gradFill>
                <a:gsLst>
                  <a:gs pos="47000">
                    <a:schemeClr val="tx1">
                      <a:alpha val="19000"/>
                    </a:schemeClr>
                  </a:gs>
                  <a:gs pos="76000">
                    <a:srgbClr val="6C6C6C">
                      <a:alpha val="10000"/>
                    </a:srgbClr>
                  </a:gs>
                  <a:gs pos="0">
                    <a:schemeClr val="tx1">
                      <a:alpha val="61000"/>
                    </a:schemeClr>
                  </a:gs>
                  <a:gs pos="100000">
                    <a:srgbClr val="D8D8D8">
                      <a:alpha val="0"/>
                    </a:srgbClr>
                  </a:gs>
                </a:gsLst>
                <a:lin ang="0" scaled="0"/>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7" name="椭圆 46"/>
              <p:cNvSpPr/>
              <p:nvPr/>
            </p:nvSpPr>
            <p:spPr>
              <a:xfrm>
                <a:off x="4627786" y="1946965"/>
                <a:ext cx="1963514" cy="1963514"/>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304800" dist="1270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43" name="组合 42"/>
            <p:cNvGrpSpPr/>
            <p:nvPr/>
          </p:nvGrpSpPr>
          <p:grpSpPr>
            <a:xfrm>
              <a:off x="4489652" y="976692"/>
              <a:ext cx="873070" cy="1203161"/>
              <a:chOff x="4627786" y="1715908"/>
              <a:chExt cx="2875230" cy="3962302"/>
            </a:xfrm>
          </p:grpSpPr>
          <p:sp>
            <p:nvSpPr>
              <p:cNvPr id="44" name="圆角矩形 43"/>
              <p:cNvSpPr/>
              <p:nvPr/>
            </p:nvSpPr>
            <p:spPr>
              <a:xfrm rot="2760000">
                <a:off x="4335454" y="2510647"/>
                <a:ext cx="3962302" cy="2372823"/>
              </a:xfrm>
              <a:prstGeom prst="roundRect">
                <a:avLst>
                  <a:gd name="adj" fmla="val 50000"/>
                </a:avLst>
              </a:prstGeom>
              <a:gradFill>
                <a:gsLst>
                  <a:gs pos="32000">
                    <a:schemeClr val="tx1">
                      <a:alpha val="13000"/>
                    </a:schemeClr>
                  </a:gs>
                  <a:gs pos="68000">
                    <a:srgbClr val="6C6C6C">
                      <a:alpha val="10000"/>
                    </a:srgbClr>
                  </a:gs>
                  <a:gs pos="0">
                    <a:schemeClr val="tx1">
                      <a:alpha val="61000"/>
                    </a:schemeClr>
                  </a:gs>
                  <a:gs pos="100000">
                    <a:srgbClr val="D8D8D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5" name="椭圆 44"/>
              <p:cNvSpPr/>
              <p:nvPr/>
            </p:nvSpPr>
            <p:spPr>
              <a:xfrm>
                <a:off x="4627786" y="1946965"/>
                <a:ext cx="1963514" cy="1963514"/>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254000" dist="1143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grpSp>
        <p:nvGrpSpPr>
          <p:cNvPr id="48" name="组合 47"/>
          <p:cNvGrpSpPr/>
          <p:nvPr/>
        </p:nvGrpSpPr>
        <p:grpSpPr>
          <a:xfrm>
            <a:off x="4558088" y="3365682"/>
            <a:ext cx="1045550" cy="1323798"/>
            <a:chOff x="4390176" y="890801"/>
            <a:chExt cx="1081244" cy="1368991"/>
          </a:xfrm>
        </p:grpSpPr>
        <p:grpSp>
          <p:nvGrpSpPr>
            <p:cNvPr id="49" name="组合 48"/>
            <p:cNvGrpSpPr/>
            <p:nvPr/>
          </p:nvGrpSpPr>
          <p:grpSpPr>
            <a:xfrm>
              <a:off x="4390176" y="890801"/>
              <a:ext cx="1081244" cy="1368991"/>
              <a:chOff x="4627786" y="1796539"/>
              <a:chExt cx="2675679" cy="3387753"/>
            </a:xfrm>
          </p:grpSpPr>
          <p:sp>
            <p:nvSpPr>
              <p:cNvPr id="53" name="圆角矩形 52"/>
              <p:cNvSpPr/>
              <p:nvPr/>
            </p:nvSpPr>
            <p:spPr>
              <a:xfrm rot="2760000">
                <a:off x="4423176" y="2304004"/>
                <a:ext cx="3387753" cy="2372824"/>
              </a:xfrm>
              <a:prstGeom prst="roundRect">
                <a:avLst>
                  <a:gd name="adj" fmla="val 50000"/>
                </a:avLst>
              </a:prstGeom>
              <a:gradFill>
                <a:gsLst>
                  <a:gs pos="47000">
                    <a:schemeClr val="tx1">
                      <a:alpha val="19000"/>
                    </a:schemeClr>
                  </a:gs>
                  <a:gs pos="76000">
                    <a:srgbClr val="6C6C6C">
                      <a:alpha val="10000"/>
                    </a:srgbClr>
                  </a:gs>
                  <a:gs pos="0">
                    <a:schemeClr val="tx1">
                      <a:alpha val="61000"/>
                    </a:schemeClr>
                  </a:gs>
                  <a:gs pos="100000">
                    <a:srgbClr val="D8D8D8">
                      <a:alpha val="0"/>
                    </a:srgbClr>
                  </a:gs>
                </a:gsLst>
                <a:lin ang="0" scaled="0"/>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4" name="椭圆 53"/>
              <p:cNvSpPr/>
              <p:nvPr/>
            </p:nvSpPr>
            <p:spPr>
              <a:xfrm>
                <a:off x="4627786" y="1946965"/>
                <a:ext cx="1963514" cy="1963514"/>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304800" dist="1270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50" name="组合 49"/>
            <p:cNvGrpSpPr/>
            <p:nvPr/>
          </p:nvGrpSpPr>
          <p:grpSpPr>
            <a:xfrm>
              <a:off x="4489652" y="976692"/>
              <a:ext cx="873070" cy="1203161"/>
              <a:chOff x="4627786" y="1715908"/>
              <a:chExt cx="2875230" cy="3962302"/>
            </a:xfrm>
          </p:grpSpPr>
          <p:sp>
            <p:nvSpPr>
              <p:cNvPr id="51" name="圆角矩形 50"/>
              <p:cNvSpPr/>
              <p:nvPr/>
            </p:nvSpPr>
            <p:spPr>
              <a:xfrm rot="2760000">
                <a:off x="4335454" y="2510647"/>
                <a:ext cx="3962302" cy="2372823"/>
              </a:xfrm>
              <a:prstGeom prst="roundRect">
                <a:avLst>
                  <a:gd name="adj" fmla="val 50000"/>
                </a:avLst>
              </a:prstGeom>
              <a:gradFill>
                <a:gsLst>
                  <a:gs pos="32000">
                    <a:schemeClr val="tx1">
                      <a:alpha val="13000"/>
                    </a:schemeClr>
                  </a:gs>
                  <a:gs pos="68000">
                    <a:srgbClr val="6C6C6C">
                      <a:alpha val="10000"/>
                    </a:srgbClr>
                  </a:gs>
                  <a:gs pos="0">
                    <a:schemeClr val="tx1">
                      <a:alpha val="61000"/>
                    </a:schemeClr>
                  </a:gs>
                  <a:gs pos="100000">
                    <a:srgbClr val="D8D8D8">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2" name="椭圆 51"/>
              <p:cNvSpPr/>
              <p:nvPr/>
            </p:nvSpPr>
            <p:spPr>
              <a:xfrm>
                <a:off x="4627786" y="1946965"/>
                <a:ext cx="1963514" cy="1963514"/>
              </a:xfrm>
              <a:prstGeom prst="ellipse">
                <a:avLst/>
              </a:prstGeom>
              <a:gradFill>
                <a:gsLst>
                  <a:gs pos="0">
                    <a:srgbClr val="D3D3D3"/>
                  </a:gs>
                  <a:gs pos="100000">
                    <a:srgbClr val="F7F7F7"/>
                  </a:gs>
                </a:gsLst>
                <a:lin ang="2700000" scaled="1"/>
              </a:gradFill>
              <a:ln w="19050">
                <a:gradFill flip="none" rotWithShape="1">
                  <a:gsLst>
                    <a:gs pos="0">
                      <a:schemeClr val="bg1"/>
                    </a:gs>
                    <a:gs pos="100000">
                      <a:schemeClr val="bg1">
                        <a:lumMod val="75000"/>
                      </a:schemeClr>
                    </a:gs>
                  </a:gsLst>
                  <a:lin ang="2700000" scaled="1"/>
                  <a:tileRect/>
                </a:gradFill>
              </a:ln>
              <a:effectLst>
                <a:outerShdw blurRad="254000" dist="1143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grpSp>
        <p:nvGrpSpPr>
          <p:cNvPr id="57" name="组合 56"/>
          <p:cNvGrpSpPr/>
          <p:nvPr/>
        </p:nvGrpSpPr>
        <p:grpSpPr>
          <a:xfrm>
            <a:off x="5889926" y="1209894"/>
            <a:ext cx="2551173" cy="587108"/>
            <a:chOff x="5101200" y="1187034"/>
            <a:chExt cx="1861834" cy="587108"/>
          </a:xfrm>
        </p:grpSpPr>
        <p:pic>
          <p:nvPicPr>
            <p:cNvPr id="55" name="图片 54"/>
            <p:cNvPicPr>
              <a:picLocks noChangeAspect="1"/>
            </p:cNvPicPr>
            <p:nvPr/>
          </p:nvPicPr>
          <p:blipFill rotWithShape="1">
            <a:blip r:embed="rId3">
              <a:grayscl/>
              <a:extLst/>
            </a:blip>
            <a:srcRect b="72279"/>
            <a:stretch/>
          </p:blipFill>
          <p:spPr>
            <a:xfrm flipH="1">
              <a:off x="5101200" y="1187034"/>
              <a:ext cx="1861834" cy="45719"/>
            </a:xfrm>
            <a:prstGeom prst="rect">
              <a:avLst/>
            </a:prstGeom>
          </p:spPr>
        </p:pic>
        <p:pic>
          <p:nvPicPr>
            <p:cNvPr id="56" name="图片 55"/>
            <p:cNvPicPr>
              <a:picLocks noChangeAspect="1"/>
            </p:cNvPicPr>
            <p:nvPr/>
          </p:nvPicPr>
          <p:blipFill rotWithShape="1">
            <a:blip r:embed="rId3">
              <a:grayscl/>
              <a:extLst/>
            </a:blip>
            <a:srcRect b="72279"/>
            <a:stretch/>
          </p:blipFill>
          <p:spPr>
            <a:xfrm flipH="1" flipV="1">
              <a:off x="5101200" y="1728423"/>
              <a:ext cx="1861834" cy="45719"/>
            </a:xfrm>
            <a:prstGeom prst="rect">
              <a:avLst/>
            </a:prstGeom>
          </p:spPr>
        </p:pic>
      </p:grpSp>
      <p:grpSp>
        <p:nvGrpSpPr>
          <p:cNvPr id="61" name="组合 60"/>
          <p:cNvGrpSpPr/>
          <p:nvPr/>
        </p:nvGrpSpPr>
        <p:grpSpPr>
          <a:xfrm>
            <a:off x="5889926" y="1985688"/>
            <a:ext cx="2551173" cy="587108"/>
            <a:chOff x="5101200" y="1187034"/>
            <a:chExt cx="1861834" cy="587108"/>
          </a:xfrm>
        </p:grpSpPr>
        <p:pic>
          <p:nvPicPr>
            <p:cNvPr id="62" name="图片 61"/>
            <p:cNvPicPr>
              <a:picLocks noChangeAspect="1"/>
            </p:cNvPicPr>
            <p:nvPr/>
          </p:nvPicPr>
          <p:blipFill rotWithShape="1">
            <a:blip r:embed="rId3">
              <a:grayscl/>
              <a:extLst/>
            </a:blip>
            <a:srcRect b="72279"/>
            <a:stretch/>
          </p:blipFill>
          <p:spPr>
            <a:xfrm flipH="1">
              <a:off x="5101200" y="1187034"/>
              <a:ext cx="1861834" cy="45719"/>
            </a:xfrm>
            <a:prstGeom prst="rect">
              <a:avLst/>
            </a:prstGeom>
          </p:spPr>
        </p:pic>
        <p:pic>
          <p:nvPicPr>
            <p:cNvPr id="63" name="图片 62"/>
            <p:cNvPicPr>
              <a:picLocks noChangeAspect="1"/>
            </p:cNvPicPr>
            <p:nvPr/>
          </p:nvPicPr>
          <p:blipFill rotWithShape="1">
            <a:blip r:embed="rId3">
              <a:grayscl/>
              <a:extLst/>
            </a:blip>
            <a:srcRect b="72279"/>
            <a:stretch/>
          </p:blipFill>
          <p:spPr>
            <a:xfrm flipH="1" flipV="1">
              <a:off x="5101200" y="1728423"/>
              <a:ext cx="1861834" cy="45719"/>
            </a:xfrm>
            <a:prstGeom prst="rect">
              <a:avLst/>
            </a:prstGeom>
          </p:spPr>
        </p:pic>
      </p:grpSp>
      <p:grpSp>
        <p:nvGrpSpPr>
          <p:cNvPr id="64" name="组合 63"/>
          <p:cNvGrpSpPr/>
          <p:nvPr/>
        </p:nvGrpSpPr>
        <p:grpSpPr>
          <a:xfrm>
            <a:off x="5889926" y="2747742"/>
            <a:ext cx="2551173" cy="587108"/>
            <a:chOff x="5101200" y="1187034"/>
            <a:chExt cx="1861834" cy="587108"/>
          </a:xfrm>
        </p:grpSpPr>
        <p:pic>
          <p:nvPicPr>
            <p:cNvPr id="65" name="图片 64"/>
            <p:cNvPicPr>
              <a:picLocks noChangeAspect="1"/>
            </p:cNvPicPr>
            <p:nvPr/>
          </p:nvPicPr>
          <p:blipFill rotWithShape="1">
            <a:blip r:embed="rId3">
              <a:grayscl/>
              <a:extLst/>
            </a:blip>
            <a:srcRect b="72279"/>
            <a:stretch/>
          </p:blipFill>
          <p:spPr>
            <a:xfrm flipH="1">
              <a:off x="5101200" y="1187034"/>
              <a:ext cx="1861834" cy="45719"/>
            </a:xfrm>
            <a:prstGeom prst="rect">
              <a:avLst/>
            </a:prstGeom>
          </p:spPr>
        </p:pic>
        <p:pic>
          <p:nvPicPr>
            <p:cNvPr id="66" name="图片 65"/>
            <p:cNvPicPr>
              <a:picLocks noChangeAspect="1"/>
            </p:cNvPicPr>
            <p:nvPr/>
          </p:nvPicPr>
          <p:blipFill rotWithShape="1">
            <a:blip r:embed="rId3">
              <a:grayscl/>
              <a:extLst/>
            </a:blip>
            <a:srcRect b="72279"/>
            <a:stretch/>
          </p:blipFill>
          <p:spPr>
            <a:xfrm flipH="1" flipV="1">
              <a:off x="5101200" y="1728423"/>
              <a:ext cx="1861834" cy="45719"/>
            </a:xfrm>
            <a:prstGeom prst="rect">
              <a:avLst/>
            </a:prstGeom>
          </p:spPr>
        </p:pic>
      </p:grpSp>
      <p:grpSp>
        <p:nvGrpSpPr>
          <p:cNvPr id="71" name="组合 70"/>
          <p:cNvGrpSpPr/>
          <p:nvPr/>
        </p:nvGrpSpPr>
        <p:grpSpPr>
          <a:xfrm>
            <a:off x="5889926" y="3545293"/>
            <a:ext cx="2551173" cy="587108"/>
            <a:chOff x="5101200" y="1187034"/>
            <a:chExt cx="1861834" cy="587108"/>
          </a:xfrm>
        </p:grpSpPr>
        <p:pic>
          <p:nvPicPr>
            <p:cNvPr id="72" name="图片 71"/>
            <p:cNvPicPr>
              <a:picLocks noChangeAspect="1"/>
            </p:cNvPicPr>
            <p:nvPr/>
          </p:nvPicPr>
          <p:blipFill rotWithShape="1">
            <a:blip r:embed="rId3">
              <a:grayscl/>
              <a:extLst/>
            </a:blip>
            <a:srcRect b="72279"/>
            <a:stretch/>
          </p:blipFill>
          <p:spPr>
            <a:xfrm flipH="1">
              <a:off x="5101200" y="1187034"/>
              <a:ext cx="1861834" cy="45719"/>
            </a:xfrm>
            <a:prstGeom prst="rect">
              <a:avLst/>
            </a:prstGeom>
          </p:spPr>
        </p:pic>
        <p:pic>
          <p:nvPicPr>
            <p:cNvPr id="73" name="图片 72"/>
            <p:cNvPicPr>
              <a:picLocks noChangeAspect="1"/>
            </p:cNvPicPr>
            <p:nvPr/>
          </p:nvPicPr>
          <p:blipFill rotWithShape="1">
            <a:blip r:embed="rId3">
              <a:grayscl/>
              <a:extLst/>
            </a:blip>
            <a:srcRect b="72279"/>
            <a:stretch/>
          </p:blipFill>
          <p:spPr>
            <a:xfrm flipH="1" flipV="1">
              <a:off x="5101200" y="1728423"/>
              <a:ext cx="1861834" cy="45719"/>
            </a:xfrm>
            <a:prstGeom prst="rect">
              <a:avLst/>
            </a:prstGeom>
          </p:spPr>
        </p:pic>
      </p:grpSp>
      <p:grpSp>
        <p:nvGrpSpPr>
          <p:cNvPr id="78" name="组合 77"/>
          <p:cNvGrpSpPr/>
          <p:nvPr/>
        </p:nvGrpSpPr>
        <p:grpSpPr>
          <a:xfrm>
            <a:off x="5889926" y="4323286"/>
            <a:ext cx="2551173" cy="587108"/>
            <a:chOff x="5101200" y="1187034"/>
            <a:chExt cx="1861834" cy="587108"/>
          </a:xfrm>
        </p:grpSpPr>
        <p:pic>
          <p:nvPicPr>
            <p:cNvPr id="79" name="图片 78"/>
            <p:cNvPicPr>
              <a:picLocks noChangeAspect="1"/>
            </p:cNvPicPr>
            <p:nvPr/>
          </p:nvPicPr>
          <p:blipFill rotWithShape="1">
            <a:blip r:embed="rId3">
              <a:grayscl/>
              <a:extLst/>
            </a:blip>
            <a:srcRect b="72279"/>
            <a:stretch/>
          </p:blipFill>
          <p:spPr>
            <a:xfrm flipH="1">
              <a:off x="5101200" y="1187034"/>
              <a:ext cx="1861834" cy="45719"/>
            </a:xfrm>
            <a:prstGeom prst="rect">
              <a:avLst/>
            </a:prstGeom>
          </p:spPr>
        </p:pic>
        <p:pic>
          <p:nvPicPr>
            <p:cNvPr id="80" name="图片 79"/>
            <p:cNvPicPr>
              <a:picLocks noChangeAspect="1"/>
            </p:cNvPicPr>
            <p:nvPr/>
          </p:nvPicPr>
          <p:blipFill rotWithShape="1">
            <a:blip r:embed="rId3">
              <a:grayscl/>
              <a:extLst/>
            </a:blip>
            <a:srcRect b="72279"/>
            <a:stretch/>
          </p:blipFill>
          <p:spPr>
            <a:xfrm flipH="1" flipV="1">
              <a:off x="5101200" y="1728423"/>
              <a:ext cx="1861834" cy="45719"/>
            </a:xfrm>
            <a:prstGeom prst="rect">
              <a:avLst/>
            </a:prstGeom>
          </p:spPr>
        </p:pic>
      </p:grpSp>
      <p:grpSp>
        <p:nvGrpSpPr>
          <p:cNvPr id="81" name="组合 80"/>
          <p:cNvGrpSpPr/>
          <p:nvPr/>
        </p:nvGrpSpPr>
        <p:grpSpPr>
          <a:xfrm>
            <a:off x="5889926" y="5063385"/>
            <a:ext cx="2551173" cy="587108"/>
            <a:chOff x="5101200" y="1187034"/>
            <a:chExt cx="1861834" cy="587108"/>
          </a:xfrm>
        </p:grpSpPr>
        <p:pic>
          <p:nvPicPr>
            <p:cNvPr id="82" name="图片 81"/>
            <p:cNvPicPr>
              <a:picLocks noChangeAspect="1"/>
            </p:cNvPicPr>
            <p:nvPr/>
          </p:nvPicPr>
          <p:blipFill rotWithShape="1">
            <a:blip r:embed="rId3">
              <a:grayscl/>
              <a:extLst/>
            </a:blip>
            <a:srcRect b="72279"/>
            <a:stretch/>
          </p:blipFill>
          <p:spPr>
            <a:xfrm flipH="1">
              <a:off x="5101200" y="1187034"/>
              <a:ext cx="1861834" cy="45719"/>
            </a:xfrm>
            <a:prstGeom prst="rect">
              <a:avLst/>
            </a:prstGeom>
          </p:spPr>
        </p:pic>
        <p:pic>
          <p:nvPicPr>
            <p:cNvPr id="83" name="图片 82"/>
            <p:cNvPicPr>
              <a:picLocks noChangeAspect="1"/>
            </p:cNvPicPr>
            <p:nvPr/>
          </p:nvPicPr>
          <p:blipFill rotWithShape="1">
            <a:blip r:embed="rId3">
              <a:grayscl/>
              <a:extLst/>
            </a:blip>
            <a:srcRect b="72279"/>
            <a:stretch/>
          </p:blipFill>
          <p:spPr>
            <a:xfrm flipH="1" flipV="1">
              <a:off x="5101200" y="1728423"/>
              <a:ext cx="1861834" cy="45719"/>
            </a:xfrm>
            <a:prstGeom prst="rect">
              <a:avLst/>
            </a:prstGeom>
          </p:spPr>
        </p:pic>
      </p:grpSp>
      <p:sp>
        <p:nvSpPr>
          <p:cNvPr id="84" name="文本框 83"/>
          <p:cNvSpPr txBox="1"/>
          <p:nvPr/>
        </p:nvSpPr>
        <p:spPr>
          <a:xfrm>
            <a:off x="5056107" y="1271009"/>
            <a:ext cx="4137021" cy="461665"/>
          </a:xfrm>
          <a:prstGeom prst="rect">
            <a:avLst/>
          </a:prstGeom>
          <a:noFill/>
        </p:spPr>
        <p:txBody>
          <a:bodyPr wrap="square" rtlCol="0">
            <a:spAutoFit/>
          </a:bodyPr>
          <a:lstStyle/>
          <a:p>
            <a:pPr algn="ctr"/>
            <a:r>
              <a:rPr lang="en-US" altLang="zh-CN" sz="2400" dirty="0">
                <a:solidFill>
                  <a:prstClr val="white"/>
                </a:solidFill>
                <a:latin typeface="微软雅黑" panose="020B0503020204020204" pitchFamily="34" charset="-122"/>
                <a:ea typeface="微软雅黑" panose="020B0503020204020204" pitchFamily="34" charset="-122"/>
              </a:rPr>
              <a:t>YOUR TITTLE HERE</a:t>
            </a:r>
            <a:endParaRPr lang="zh-CN" altLang="en-US" sz="2400" dirty="0">
              <a:solidFill>
                <a:prstClr val="white"/>
              </a:solidFill>
              <a:latin typeface="微软雅黑" panose="020B0503020204020204" pitchFamily="34" charset="-122"/>
              <a:ea typeface="微软雅黑" panose="020B0503020204020204" pitchFamily="34" charset="-122"/>
            </a:endParaRPr>
          </a:p>
        </p:txBody>
      </p:sp>
      <p:sp>
        <p:nvSpPr>
          <p:cNvPr id="85" name="文本框 84"/>
          <p:cNvSpPr txBox="1"/>
          <p:nvPr/>
        </p:nvSpPr>
        <p:spPr>
          <a:xfrm>
            <a:off x="5056107" y="2048222"/>
            <a:ext cx="4137021" cy="461665"/>
          </a:xfrm>
          <a:prstGeom prst="rect">
            <a:avLst/>
          </a:prstGeom>
          <a:noFill/>
        </p:spPr>
        <p:txBody>
          <a:bodyPr wrap="square" rtlCol="0">
            <a:spAutoFit/>
          </a:bodyPr>
          <a:lstStyle/>
          <a:p>
            <a:pPr algn="ctr"/>
            <a:r>
              <a:rPr lang="en-US" altLang="zh-CN" sz="2400" dirty="0">
                <a:solidFill>
                  <a:prstClr val="white"/>
                </a:solidFill>
                <a:latin typeface="微软雅黑" panose="020B0503020204020204" pitchFamily="34" charset="-122"/>
                <a:ea typeface="微软雅黑" panose="020B0503020204020204" pitchFamily="34" charset="-122"/>
              </a:rPr>
              <a:t>YOUR TITTLE HERE</a:t>
            </a:r>
            <a:endParaRPr lang="zh-CN" altLang="en-US" sz="2400" dirty="0">
              <a:solidFill>
                <a:prstClr val="white"/>
              </a:solidFill>
              <a:latin typeface="微软雅黑" panose="020B0503020204020204" pitchFamily="34" charset="-122"/>
              <a:ea typeface="微软雅黑" panose="020B0503020204020204" pitchFamily="34" charset="-122"/>
            </a:endParaRPr>
          </a:p>
        </p:txBody>
      </p:sp>
      <p:sp>
        <p:nvSpPr>
          <p:cNvPr id="86" name="文本框 85"/>
          <p:cNvSpPr txBox="1"/>
          <p:nvPr/>
        </p:nvSpPr>
        <p:spPr>
          <a:xfrm>
            <a:off x="5056107" y="2810118"/>
            <a:ext cx="4137021" cy="461665"/>
          </a:xfrm>
          <a:prstGeom prst="rect">
            <a:avLst/>
          </a:prstGeom>
          <a:noFill/>
        </p:spPr>
        <p:txBody>
          <a:bodyPr wrap="square" rtlCol="0">
            <a:spAutoFit/>
          </a:bodyPr>
          <a:lstStyle/>
          <a:p>
            <a:pPr algn="ctr"/>
            <a:r>
              <a:rPr lang="en-US" altLang="zh-CN" sz="2400" dirty="0">
                <a:solidFill>
                  <a:prstClr val="white"/>
                </a:solidFill>
                <a:latin typeface="微软雅黑" panose="020B0503020204020204" pitchFamily="34" charset="-122"/>
                <a:ea typeface="微软雅黑" panose="020B0503020204020204" pitchFamily="34" charset="-122"/>
              </a:rPr>
              <a:t>YOUR TITTLE HERE</a:t>
            </a:r>
            <a:endParaRPr lang="zh-CN" altLang="en-US" sz="2400" dirty="0">
              <a:solidFill>
                <a:prstClr val="white"/>
              </a:solidFill>
              <a:latin typeface="微软雅黑" panose="020B0503020204020204" pitchFamily="34" charset="-122"/>
              <a:ea typeface="微软雅黑" panose="020B0503020204020204" pitchFamily="34" charset="-122"/>
            </a:endParaRPr>
          </a:p>
        </p:txBody>
      </p:sp>
      <p:sp>
        <p:nvSpPr>
          <p:cNvPr id="88" name="文本框 87"/>
          <p:cNvSpPr txBox="1"/>
          <p:nvPr/>
        </p:nvSpPr>
        <p:spPr>
          <a:xfrm>
            <a:off x="5056107" y="3574021"/>
            <a:ext cx="4137021" cy="461665"/>
          </a:xfrm>
          <a:prstGeom prst="rect">
            <a:avLst/>
          </a:prstGeom>
          <a:noFill/>
        </p:spPr>
        <p:txBody>
          <a:bodyPr wrap="square" rtlCol="0">
            <a:spAutoFit/>
          </a:bodyPr>
          <a:lstStyle/>
          <a:p>
            <a:pPr algn="ctr"/>
            <a:r>
              <a:rPr lang="en-US" altLang="zh-CN" sz="2400" dirty="0">
                <a:solidFill>
                  <a:prstClr val="white"/>
                </a:solidFill>
                <a:latin typeface="微软雅黑" panose="020B0503020204020204" pitchFamily="34" charset="-122"/>
                <a:ea typeface="微软雅黑" panose="020B0503020204020204" pitchFamily="34" charset="-122"/>
              </a:rPr>
              <a:t>YOUR TITTLE HERE</a:t>
            </a:r>
            <a:endParaRPr lang="zh-CN" altLang="en-US" sz="2400" dirty="0">
              <a:solidFill>
                <a:prstClr val="white"/>
              </a:solidFill>
              <a:latin typeface="微软雅黑" panose="020B0503020204020204" pitchFamily="34" charset="-122"/>
              <a:ea typeface="微软雅黑" panose="020B0503020204020204" pitchFamily="34" charset="-122"/>
            </a:endParaRPr>
          </a:p>
        </p:txBody>
      </p:sp>
      <p:sp>
        <p:nvSpPr>
          <p:cNvPr id="89" name="文本框 88"/>
          <p:cNvSpPr txBox="1"/>
          <p:nvPr/>
        </p:nvSpPr>
        <p:spPr>
          <a:xfrm>
            <a:off x="5063558" y="4430705"/>
            <a:ext cx="4137021" cy="461665"/>
          </a:xfrm>
          <a:prstGeom prst="rect">
            <a:avLst/>
          </a:prstGeom>
          <a:noFill/>
        </p:spPr>
        <p:txBody>
          <a:bodyPr wrap="square" rtlCol="0">
            <a:spAutoFit/>
          </a:bodyPr>
          <a:lstStyle/>
          <a:p>
            <a:pPr algn="ctr"/>
            <a:r>
              <a:rPr lang="en-US" altLang="zh-CN" sz="2400" dirty="0">
                <a:solidFill>
                  <a:prstClr val="white"/>
                </a:solidFill>
                <a:latin typeface="微软雅黑" panose="020B0503020204020204" pitchFamily="34" charset="-122"/>
                <a:ea typeface="微软雅黑" panose="020B0503020204020204" pitchFamily="34" charset="-122"/>
              </a:rPr>
              <a:t>YOUR TITTLE HERE</a:t>
            </a:r>
            <a:endParaRPr lang="zh-CN" altLang="en-US" sz="2400" dirty="0">
              <a:solidFill>
                <a:prstClr val="white"/>
              </a:solidFill>
              <a:latin typeface="微软雅黑" panose="020B0503020204020204" pitchFamily="34" charset="-122"/>
              <a:ea typeface="微软雅黑" panose="020B0503020204020204" pitchFamily="34" charset="-122"/>
            </a:endParaRPr>
          </a:p>
        </p:txBody>
      </p:sp>
      <p:sp>
        <p:nvSpPr>
          <p:cNvPr id="90" name="文本框 89"/>
          <p:cNvSpPr txBox="1"/>
          <p:nvPr/>
        </p:nvSpPr>
        <p:spPr>
          <a:xfrm>
            <a:off x="5056107" y="5126106"/>
            <a:ext cx="4137021" cy="461665"/>
          </a:xfrm>
          <a:prstGeom prst="rect">
            <a:avLst/>
          </a:prstGeom>
          <a:noFill/>
        </p:spPr>
        <p:txBody>
          <a:bodyPr wrap="square" rtlCol="0">
            <a:spAutoFit/>
          </a:bodyPr>
          <a:lstStyle/>
          <a:p>
            <a:pPr algn="ctr"/>
            <a:r>
              <a:rPr lang="en-US" altLang="zh-CN" sz="2400" dirty="0">
                <a:solidFill>
                  <a:prstClr val="white"/>
                </a:solidFill>
                <a:latin typeface="微软雅黑" panose="020B0503020204020204" pitchFamily="34" charset="-122"/>
                <a:ea typeface="微软雅黑" panose="020B0503020204020204" pitchFamily="34" charset="-122"/>
              </a:rPr>
              <a:t>YOUR TITTLE HERE</a:t>
            </a:r>
            <a:endParaRPr lang="zh-CN" altLang="en-US" sz="2400" dirty="0">
              <a:solidFill>
                <a:prstClr val="white"/>
              </a:solidFill>
              <a:latin typeface="微软雅黑" panose="020B0503020204020204" pitchFamily="34" charset="-122"/>
              <a:ea typeface="微软雅黑" panose="020B0503020204020204" pitchFamily="34" charset="-122"/>
            </a:endParaRPr>
          </a:p>
        </p:txBody>
      </p:sp>
      <p:sp>
        <p:nvSpPr>
          <p:cNvPr id="91" name="文本框 90"/>
          <p:cNvSpPr txBox="1"/>
          <p:nvPr/>
        </p:nvSpPr>
        <p:spPr>
          <a:xfrm>
            <a:off x="4283030" y="1322547"/>
            <a:ext cx="714375" cy="369332"/>
          </a:xfrm>
          <a:prstGeom prst="rect">
            <a:avLst/>
          </a:prstGeom>
          <a:noFill/>
        </p:spPr>
        <p:txBody>
          <a:bodyPr wrap="square" rtlCol="0">
            <a:spAutoFit/>
          </a:bodyPr>
          <a:lstStyle/>
          <a:p>
            <a:pPr algn="ctr"/>
            <a:r>
              <a:rPr lang="en-US" altLang="zh-CN" dirty="0">
                <a:solidFill>
                  <a:srgbClr val="FFB850"/>
                </a:solidFill>
                <a:latin typeface="Impact" panose="020B0806030902050204" pitchFamily="34" charset="0"/>
                <a:ea typeface="微软雅黑" panose="020B0503020204020204" pitchFamily="34" charset="-122"/>
              </a:rPr>
              <a:t>50</a:t>
            </a:r>
            <a:r>
              <a:rPr lang="en-US" altLang="zh-CN" sz="1200" dirty="0">
                <a:solidFill>
                  <a:srgbClr val="FFB850"/>
                </a:solidFill>
                <a:latin typeface="Impact" panose="020B0806030902050204" pitchFamily="34" charset="0"/>
                <a:ea typeface="微软雅黑" panose="020B0503020204020204" pitchFamily="34" charset="-122"/>
              </a:rPr>
              <a:t>%</a:t>
            </a:r>
            <a:endParaRPr lang="zh-CN" altLang="en-US" dirty="0">
              <a:solidFill>
                <a:srgbClr val="FFB850"/>
              </a:solidFill>
              <a:latin typeface="Impact" panose="020B0806030902050204" pitchFamily="34" charset="0"/>
              <a:ea typeface="微软雅黑" panose="020B0503020204020204" pitchFamily="34" charset="-122"/>
            </a:endParaRPr>
          </a:p>
        </p:txBody>
      </p:sp>
      <p:sp>
        <p:nvSpPr>
          <p:cNvPr id="92" name="文本框 91"/>
          <p:cNvSpPr txBox="1"/>
          <p:nvPr/>
        </p:nvSpPr>
        <p:spPr>
          <a:xfrm>
            <a:off x="3647463" y="2083093"/>
            <a:ext cx="714375" cy="369332"/>
          </a:xfrm>
          <a:prstGeom prst="rect">
            <a:avLst/>
          </a:prstGeom>
          <a:noFill/>
        </p:spPr>
        <p:txBody>
          <a:bodyPr wrap="square" rtlCol="0">
            <a:spAutoFit/>
          </a:bodyPr>
          <a:lstStyle/>
          <a:p>
            <a:pPr algn="ctr"/>
            <a:r>
              <a:rPr lang="en-US" altLang="zh-CN" dirty="0">
                <a:solidFill>
                  <a:srgbClr val="01ACBE"/>
                </a:solidFill>
                <a:latin typeface="Impact" panose="020B0806030902050204" pitchFamily="34" charset="0"/>
                <a:ea typeface="微软雅黑" panose="020B0503020204020204" pitchFamily="34" charset="-122"/>
              </a:rPr>
              <a:t>60</a:t>
            </a:r>
            <a:r>
              <a:rPr lang="en-US" altLang="zh-CN" sz="1200" dirty="0">
                <a:solidFill>
                  <a:srgbClr val="01ACBE"/>
                </a:solidFill>
                <a:latin typeface="Impact" panose="020B0806030902050204" pitchFamily="34" charset="0"/>
                <a:ea typeface="微软雅黑" panose="020B0503020204020204" pitchFamily="34" charset="-122"/>
              </a:rPr>
              <a:t>%</a:t>
            </a:r>
            <a:endParaRPr lang="zh-CN" altLang="en-US" dirty="0">
              <a:solidFill>
                <a:srgbClr val="01ACBE"/>
              </a:solidFill>
              <a:latin typeface="Impact" panose="020B0806030902050204" pitchFamily="34" charset="0"/>
              <a:ea typeface="微软雅黑" panose="020B0503020204020204" pitchFamily="34" charset="-122"/>
            </a:endParaRPr>
          </a:p>
        </p:txBody>
      </p:sp>
      <p:sp>
        <p:nvSpPr>
          <p:cNvPr id="93" name="文本框 92"/>
          <p:cNvSpPr txBox="1"/>
          <p:nvPr/>
        </p:nvSpPr>
        <p:spPr>
          <a:xfrm>
            <a:off x="2968864" y="2836506"/>
            <a:ext cx="714375" cy="369332"/>
          </a:xfrm>
          <a:prstGeom prst="rect">
            <a:avLst/>
          </a:prstGeom>
          <a:noFill/>
        </p:spPr>
        <p:txBody>
          <a:bodyPr wrap="square" rtlCol="0">
            <a:spAutoFit/>
          </a:bodyPr>
          <a:lstStyle/>
          <a:p>
            <a:pPr algn="ctr"/>
            <a:r>
              <a:rPr lang="en-US" altLang="zh-CN" dirty="0">
                <a:solidFill>
                  <a:srgbClr val="E87071"/>
                </a:solidFill>
                <a:latin typeface="Impact" panose="020B0806030902050204" pitchFamily="34" charset="0"/>
                <a:ea typeface="微软雅黑" panose="020B0503020204020204" pitchFamily="34" charset="-122"/>
              </a:rPr>
              <a:t>70</a:t>
            </a:r>
            <a:r>
              <a:rPr lang="en-US" altLang="zh-CN" sz="1200" dirty="0">
                <a:solidFill>
                  <a:srgbClr val="E87071"/>
                </a:solidFill>
                <a:latin typeface="Impact" panose="020B0806030902050204" pitchFamily="34" charset="0"/>
                <a:ea typeface="微软雅黑" panose="020B0503020204020204" pitchFamily="34" charset="-122"/>
              </a:rPr>
              <a:t>%</a:t>
            </a:r>
            <a:endParaRPr lang="zh-CN" altLang="en-US" dirty="0">
              <a:solidFill>
                <a:srgbClr val="E87071"/>
              </a:solidFill>
              <a:latin typeface="Impact" panose="020B0806030902050204" pitchFamily="34" charset="0"/>
              <a:ea typeface="微软雅黑" panose="020B0503020204020204" pitchFamily="34" charset="-122"/>
            </a:endParaRPr>
          </a:p>
        </p:txBody>
      </p:sp>
      <p:sp>
        <p:nvSpPr>
          <p:cNvPr id="94" name="文本框 93"/>
          <p:cNvSpPr txBox="1"/>
          <p:nvPr/>
        </p:nvSpPr>
        <p:spPr>
          <a:xfrm>
            <a:off x="4591304" y="3606552"/>
            <a:ext cx="714375" cy="369332"/>
          </a:xfrm>
          <a:prstGeom prst="rect">
            <a:avLst/>
          </a:prstGeom>
          <a:noFill/>
        </p:spPr>
        <p:txBody>
          <a:bodyPr wrap="square" rtlCol="0">
            <a:spAutoFit/>
          </a:bodyPr>
          <a:lstStyle/>
          <a:p>
            <a:pPr algn="ctr"/>
            <a:r>
              <a:rPr lang="en-US" altLang="zh-CN" dirty="0">
                <a:solidFill>
                  <a:srgbClr val="00AF92"/>
                </a:solidFill>
                <a:latin typeface="Impact" panose="020B0806030902050204" pitchFamily="34" charset="0"/>
                <a:ea typeface="微软雅黑" panose="020B0503020204020204" pitchFamily="34" charset="-122"/>
              </a:rPr>
              <a:t>40</a:t>
            </a:r>
            <a:r>
              <a:rPr lang="en-US" altLang="zh-CN" sz="1200" dirty="0">
                <a:solidFill>
                  <a:srgbClr val="00AF92"/>
                </a:solidFill>
                <a:latin typeface="Impact" panose="020B0806030902050204" pitchFamily="34" charset="0"/>
                <a:ea typeface="微软雅黑" panose="020B0503020204020204" pitchFamily="34" charset="-122"/>
              </a:rPr>
              <a:t>%</a:t>
            </a:r>
            <a:endParaRPr lang="zh-CN" altLang="en-US" dirty="0">
              <a:solidFill>
                <a:srgbClr val="00AF92"/>
              </a:solidFill>
              <a:latin typeface="Impact" panose="020B0806030902050204" pitchFamily="34" charset="0"/>
              <a:ea typeface="微软雅黑" panose="020B0503020204020204" pitchFamily="34" charset="-122"/>
            </a:endParaRPr>
          </a:p>
        </p:txBody>
      </p:sp>
      <p:sp>
        <p:nvSpPr>
          <p:cNvPr id="95" name="文本框 94"/>
          <p:cNvSpPr txBox="1"/>
          <p:nvPr/>
        </p:nvSpPr>
        <p:spPr>
          <a:xfrm>
            <a:off x="2611676" y="4397261"/>
            <a:ext cx="714375" cy="369332"/>
          </a:xfrm>
          <a:prstGeom prst="rect">
            <a:avLst/>
          </a:prstGeom>
          <a:noFill/>
        </p:spPr>
        <p:txBody>
          <a:bodyPr wrap="square" rtlCol="0">
            <a:spAutoFit/>
          </a:bodyPr>
          <a:lstStyle/>
          <a:p>
            <a:pPr algn="ctr"/>
            <a:r>
              <a:rPr lang="en-US" altLang="zh-CN" dirty="0">
                <a:solidFill>
                  <a:srgbClr val="C65885"/>
                </a:solidFill>
                <a:latin typeface="Impact" panose="020B0806030902050204" pitchFamily="34" charset="0"/>
                <a:ea typeface="微软雅黑" panose="020B0503020204020204" pitchFamily="34" charset="-122"/>
              </a:rPr>
              <a:t>90</a:t>
            </a:r>
            <a:r>
              <a:rPr lang="en-US" altLang="zh-CN" sz="1200" dirty="0">
                <a:solidFill>
                  <a:srgbClr val="C65885"/>
                </a:solidFill>
                <a:latin typeface="Impact" panose="020B0806030902050204" pitchFamily="34" charset="0"/>
                <a:ea typeface="微软雅黑" panose="020B0503020204020204" pitchFamily="34" charset="-122"/>
              </a:rPr>
              <a:t>%</a:t>
            </a:r>
            <a:endParaRPr lang="zh-CN" altLang="en-US" dirty="0">
              <a:solidFill>
                <a:srgbClr val="C65885"/>
              </a:solidFill>
              <a:latin typeface="Impact" panose="020B0806030902050204" pitchFamily="34" charset="0"/>
              <a:ea typeface="微软雅黑" panose="020B0503020204020204" pitchFamily="34" charset="-122"/>
            </a:endParaRPr>
          </a:p>
        </p:txBody>
      </p:sp>
      <p:sp>
        <p:nvSpPr>
          <p:cNvPr id="96" name="文本框 95"/>
          <p:cNvSpPr txBox="1"/>
          <p:nvPr/>
        </p:nvSpPr>
        <p:spPr>
          <a:xfrm>
            <a:off x="3530872" y="5170049"/>
            <a:ext cx="714375" cy="369332"/>
          </a:xfrm>
          <a:prstGeom prst="rect">
            <a:avLst/>
          </a:prstGeom>
          <a:noFill/>
        </p:spPr>
        <p:txBody>
          <a:bodyPr wrap="square" rtlCol="0">
            <a:spAutoFit/>
          </a:bodyPr>
          <a:lstStyle/>
          <a:p>
            <a:pPr algn="ctr"/>
            <a:r>
              <a:rPr lang="en-US" altLang="zh-CN" dirty="0">
                <a:solidFill>
                  <a:srgbClr val="844B9B"/>
                </a:solidFill>
                <a:latin typeface="Impact" panose="020B0806030902050204" pitchFamily="34" charset="0"/>
                <a:ea typeface="微软雅黑" panose="020B0503020204020204" pitchFamily="34" charset="-122"/>
              </a:rPr>
              <a:t>65</a:t>
            </a:r>
            <a:r>
              <a:rPr lang="en-US" altLang="zh-CN" sz="1200" dirty="0">
                <a:solidFill>
                  <a:srgbClr val="844B9B"/>
                </a:solidFill>
                <a:latin typeface="Impact" panose="020B0806030902050204" pitchFamily="34" charset="0"/>
                <a:ea typeface="微软雅黑" panose="020B0503020204020204" pitchFamily="34" charset="-122"/>
              </a:rPr>
              <a:t>%</a:t>
            </a:r>
            <a:endParaRPr lang="zh-CN" altLang="en-US" dirty="0">
              <a:solidFill>
                <a:srgbClr val="844B9B"/>
              </a:solidFill>
              <a:latin typeface="Impact" panose="020B0806030902050204" pitchFamily="34" charset="0"/>
              <a:ea typeface="微软雅黑" panose="020B0503020204020204" pitchFamily="34" charset="-122"/>
            </a:endParaRPr>
          </a:p>
        </p:txBody>
      </p:sp>
      <p:grpSp>
        <p:nvGrpSpPr>
          <p:cNvPr id="122" name="Group 8"/>
          <p:cNvGrpSpPr>
            <a:grpSpLocks noChangeAspect="1"/>
          </p:cNvGrpSpPr>
          <p:nvPr/>
        </p:nvGrpSpPr>
        <p:grpSpPr bwMode="auto">
          <a:xfrm>
            <a:off x="8768122" y="1317267"/>
            <a:ext cx="330982" cy="362665"/>
            <a:chOff x="3437" y="2282"/>
            <a:chExt cx="679" cy="744"/>
          </a:xfrm>
          <a:solidFill>
            <a:schemeClr val="bg1"/>
          </a:solidFill>
        </p:grpSpPr>
        <p:sp>
          <p:nvSpPr>
            <p:cNvPr id="123" name="Freeform 9"/>
            <p:cNvSpPr>
              <a:spLocks/>
            </p:cNvSpPr>
            <p:nvPr/>
          </p:nvSpPr>
          <p:spPr bwMode="auto">
            <a:xfrm>
              <a:off x="3595" y="2282"/>
              <a:ext cx="364" cy="379"/>
            </a:xfrm>
            <a:custGeom>
              <a:avLst/>
              <a:gdLst>
                <a:gd name="T0" fmla="*/ 50 w 152"/>
                <a:gd name="T1" fmla="*/ 147 h 159"/>
                <a:gd name="T2" fmla="*/ 39 w 152"/>
                <a:gd name="T3" fmla="*/ 147 h 159"/>
                <a:gd name="T4" fmla="*/ 76 w 152"/>
                <a:gd name="T5" fmla="*/ 159 h 159"/>
                <a:gd name="T6" fmla="*/ 114 w 152"/>
                <a:gd name="T7" fmla="*/ 147 h 159"/>
                <a:gd name="T8" fmla="*/ 103 w 152"/>
                <a:gd name="T9" fmla="*/ 147 h 159"/>
                <a:gd name="T10" fmla="*/ 152 w 152"/>
                <a:gd name="T11" fmla="*/ 76 h 159"/>
                <a:gd name="T12" fmla="*/ 76 w 152"/>
                <a:gd name="T13" fmla="*/ 0 h 159"/>
                <a:gd name="T14" fmla="*/ 0 w 152"/>
                <a:gd name="T15" fmla="*/ 76 h 159"/>
                <a:gd name="T16" fmla="*/ 50 w 152"/>
                <a:gd name="T17" fmla="*/ 14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59">
                  <a:moveTo>
                    <a:pt x="50" y="147"/>
                  </a:moveTo>
                  <a:cubicBezTo>
                    <a:pt x="39" y="147"/>
                    <a:pt x="39" y="147"/>
                    <a:pt x="39" y="147"/>
                  </a:cubicBezTo>
                  <a:cubicBezTo>
                    <a:pt x="39" y="152"/>
                    <a:pt x="53" y="159"/>
                    <a:pt x="76" y="159"/>
                  </a:cubicBezTo>
                  <a:cubicBezTo>
                    <a:pt x="99" y="159"/>
                    <a:pt x="113" y="152"/>
                    <a:pt x="114" y="147"/>
                  </a:cubicBezTo>
                  <a:cubicBezTo>
                    <a:pt x="103" y="147"/>
                    <a:pt x="103" y="147"/>
                    <a:pt x="103" y="147"/>
                  </a:cubicBezTo>
                  <a:cubicBezTo>
                    <a:pt x="131" y="136"/>
                    <a:pt x="152" y="108"/>
                    <a:pt x="152" y="76"/>
                  </a:cubicBezTo>
                  <a:cubicBezTo>
                    <a:pt x="152" y="34"/>
                    <a:pt x="118" y="0"/>
                    <a:pt x="76" y="0"/>
                  </a:cubicBezTo>
                  <a:cubicBezTo>
                    <a:pt x="34" y="0"/>
                    <a:pt x="0" y="34"/>
                    <a:pt x="0" y="76"/>
                  </a:cubicBezTo>
                  <a:cubicBezTo>
                    <a:pt x="0" y="108"/>
                    <a:pt x="21" y="136"/>
                    <a:pt x="5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4" name="Freeform 10"/>
            <p:cNvSpPr>
              <a:spLocks/>
            </p:cNvSpPr>
            <p:nvPr/>
          </p:nvSpPr>
          <p:spPr bwMode="auto">
            <a:xfrm>
              <a:off x="3437" y="2633"/>
              <a:ext cx="679" cy="393"/>
            </a:xfrm>
            <a:custGeom>
              <a:avLst/>
              <a:gdLst>
                <a:gd name="T0" fmla="*/ 222 w 284"/>
                <a:gd name="T1" fmla="*/ 0 h 165"/>
                <a:gd name="T2" fmla="*/ 188 w 284"/>
                <a:gd name="T3" fmla="*/ 0 h 165"/>
                <a:gd name="T4" fmla="*/ 154 w 284"/>
                <a:gd name="T5" fmla="*/ 19 h 165"/>
                <a:gd name="T6" fmla="*/ 154 w 284"/>
                <a:gd name="T7" fmla="*/ 134 h 165"/>
                <a:gd name="T8" fmla="*/ 143 w 284"/>
                <a:gd name="T9" fmla="*/ 146 h 165"/>
                <a:gd name="T10" fmla="*/ 131 w 284"/>
                <a:gd name="T11" fmla="*/ 134 h 165"/>
                <a:gd name="T12" fmla="*/ 131 w 284"/>
                <a:gd name="T13" fmla="*/ 19 h 165"/>
                <a:gd name="T14" fmla="*/ 97 w 284"/>
                <a:gd name="T15" fmla="*/ 0 h 165"/>
                <a:gd name="T16" fmla="*/ 63 w 284"/>
                <a:gd name="T17" fmla="*/ 0 h 165"/>
                <a:gd name="T18" fmla="*/ 0 w 284"/>
                <a:gd name="T19" fmla="*/ 86 h 165"/>
                <a:gd name="T20" fmla="*/ 0 w 284"/>
                <a:gd name="T21" fmla="*/ 165 h 165"/>
                <a:gd name="T22" fmla="*/ 284 w 284"/>
                <a:gd name="T23" fmla="*/ 165 h 165"/>
                <a:gd name="T24" fmla="*/ 284 w 284"/>
                <a:gd name="T25" fmla="*/ 86 h 165"/>
                <a:gd name="T26" fmla="*/ 222 w 284"/>
                <a:gd name="T2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165">
                  <a:moveTo>
                    <a:pt x="222" y="0"/>
                  </a:moveTo>
                  <a:cubicBezTo>
                    <a:pt x="188" y="0"/>
                    <a:pt x="188" y="0"/>
                    <a:pt x="188" y="0"/>
                  </a:cubicBezTo>
                  <a:cubicBezTo>
                    <a:pt x="188" y="10"/>
                    <a:pt x="172" y="17"/>
                    <a:pt x="154" y="19"/>
                  </a:cubicBezTo>
                  <a:cubicBezTo>
                    <a:pt x="154" y="134"/>
                    <a:pt x="154" y="134"/>
                    <a:pt x="154" y="134"/>
                  </a:cubicBezTo>
                  <a:cubicBezTo>
                    <a:pt x="154" y="140"/>
                    <a:pt x="149" y="146"/>
                    <a:pt x="143" y="146"/>
                  </a:cubicBezTo>
                  <a:cubicBezTo>
                    <a:pt x="136" y="146"/>
                    <a:pt x="131" y="140"/>
                    <a:pt x="131" y="134"/>
                  </a:cubicBezTo>
                  <a:cubicBezTo>
                    <a:pt x="131" y="19"/>
                    <a:pt x="131" y="19"/>
                    <a:pt x="131" y="19"/>
                  </a:cubicBezTo>
                  <a:cubicBezTo>
                    <a:pt x="113" y="17"/>
                    <a:pt x="97" y="11"/>
                    <a:pt x="97" y="0"/>
                  </a:cubicBezTo>
                  <a:cubicBezTo>
                    <a:pt x="63" y="0"/>
                    <a:pt x="63" y="0"/>
                    <a:pt x="63" y="0"/>
                  </a:cubicBezTo>
                  <a:cubicBezTo>
                    <a:pt x="28" y="0"/>
                    <a:pt x="0" y="39"/>
                    <a:pt x="0" y="86"/>
                  </a:cubicBezTo>
                  <a:cubicBezTo>
                    <a:pt x="0" y="165"/>
                    <a:pt x="0" y="165"/>
                    <a:pt x="0" y="165"/>
                  </a:cubicBezTo>
                  <a:cubicBezTo>
                    <a:pt x="284" y="165"/>
                    <a:pt x="284" y="165"/>
                    <a:pt x="284" y="165"/>
                  </a:cubicBezTo>
                  <a:cubicBezTo>
                    <a:pt x="284" y="86"/>
                    <a:pt x="284" y="86"/>
                    <a:pt x="284" y="86"/>
                  </a:cubicBezTo>
                  <a:cubicBezTo>
                    <a:pt x="284" y="39"/>
                    <a:pt x="256"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25" name="Group 13"/>
          <p:cNvGrpSpPr>
            <a:grpSpLocks noChangeAspect="1"/>
          </p:cNvGrpSpPr>
          <p:nvPr/>
        </p:nvGrpSpPr>
        <p:grpSpPr bwMode="auto">
          <a:xfrm>
            <a:off x="8752140" y="2092225"/>
            <a:ext cx="362945" cy="367230"/>
            <a:chOff x="2426" y="2781"/>
            <a:chExt cx="593" cy="600"/>
          </a:xfrm>
          <a:solidFill>
            <a:schemeClr val="bg1"/>
          </a:solidFill>
        </p:grpSpPr>
        <p:sp>
          <p:nvSpPr>
            <p:cNvPr id="126" name="Freeform 14"/>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7"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28" name="Group 18"/>
          <p:cNvGrpSpPr>
            <a:grpSpLocks noChangeAspect="1"/>
          </p:cNvGrpSpPr>
          <p:nvPr/>
        </p:nvGrpSpPr>
        <p:grpSpPr bwMode="auto">
          <a:xfrm>
            <a:off x="8745101" y="2877422"/>
            <a:ext cx="377023" cy="351316"/>
            <a:chOff x="3802" y="2858"/>
            <a:chExt cx="616" cy="574"/>
          </a:xfrm>
          <a:solidFill>
            <a:schemeClr val="bg1"/>
          </a:solidFill>
        </p:grpSpPr>
        <p:sp>
          <p:nvSpPr>
            <p:cNvPr id="129"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30"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31"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32"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33" name="Freeform 23"/>
            <p:cNvSpPr>
              <a:spLocks/>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34" name="Group 26"/>
          <p:cNvGrpSpPr>
            <a:grpSpLocks noChangeAspect="1"/>
          </p:cNvGrpSpPr>
          <p:nvPr/>
        </p:nvGrpSpPr>
        <p:grpSpPr bwMode="auto">
          <a:xfrm>
            <a:off x="8689667" y="4486621"/>
            <a:ext cx="487893" cy="241877"/>
            <a:chOff x="5676" y="2597"/>
            <a:chExt cx="1061" cy="526"/>
          </a:xfrm>
          <a:solidFill>
            <a:schemeClr val="bg1"/>
          </a:solidFill>
        </p:grpSpPr>
        <p:sp>
          <p:nvSpPr>
            <p:cNvPr id="135" name="Freeform 27"/>
            <p:cNvSpPr>
              <a:spLocks/>
            </p:cNvSpPr>
            <p:nvPr/>
          </p:nvSpPr>
          <p:spPr bwMode="auto">
            <a:xfrm>
              <a:off x="5747" y="2597"/>
              <a:ext cx="181" cy="115"/>
            </a:xfrm>
            <a:custGeom>
              <a:avLst/>
              <a:gdLst>
                <a:gd name="T0" fmla="*/ 25 w 76"/>
                <a:gd name="T1" fmla="*/ 48 h 48"/>
                <a:gd name="T2" fmla="*/ 64 w 76"/>
                <a:gd name="T3" fmla="*/ 44 h 48"/>
                <a:gd name="T4" fmla="*/ 76 w 76"/>
                <a:gd name="T5" fmla="*/ 13 h 48"/>
                <a:gd name="T6" fmla="*/ 39 w 76"/>
                <a:gd name="T7" fmla="*/ 15 h 48"/>
                <a:gd name="T8" fmla="*/ 23 w 76"/>
                <a:gd name="T9" fmla="*/ 10 h 48"/>
                <a:gd name="T10" fmla="*/ 7 w 76"/>
                <a:gd name="T11" fmla="*/ 20 h 48"/>
                <a:gd name="T12" fmla="*/ 25 w 76"/>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76" h="48">
                  <a:moveTo>
                    <a:pt x="25" y="48"/>
                  </a:moveTo>
                  <a:cubicBezTo>
                    <a:pt x="64" y="44"/>
                    <a:pt x="64" y="44"/>
                    <a:pt x="64" y="44"/>
                  </a:cubicBezTo>
                  <a:cubicBezTo>
                    <a:pt x="66" y="36"/>
                    <a:pt x="69" y="26"/>
                    <a:pt x="76" y="13"/>
                  </a:cubicBezTo>
                  <a:cubicBezTo>
                    <a:pt x="76" y="13"/>
                    <a:pt x="70" y="0"/>
                    <a:pt x="39" y="15"/>
                  </a:cubicBezTo>
                  <a:cubicBezTo>
                    <a:pt x="39" y="15"/>
                    <a:pt x="32" y="14"/>
                    <a:pt x="23" y="10"/>
                  </a:cubicBezTo>
                  <a:cubicBezTo>
                    <a:pt x="23" y="10"/>
                    <a:pt x="0" y="4"/>
                    <a:pt x="7" y="20"/>
                  </a:cubicBezTo>
                  <a:lnTo>
                    <a:pt x="25"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36" name="Freeform 28"/>
            <p:cNvSpPr>
              <a:spLocks noEditPoints="1"/>
            </p:cNvSpPr>
            <p:nvPr/>
          </p:nvSpPr>
          <p:spPr bwMode="auto">
            <a:xfrm>
              <a:off x="5759" y="2613"/>
              <a:ext cx="169" cy="101"/>
            </a:xfrm>
            <a:custGeom>
              <a:avLst/>
              <a:gdLst>
                <a:gd name="T0" fmla="*/ 20 w 71"/>
                <a:gd name="T1" fmla="*/ 42 h 42"/>
                <a:gd name="T2" fmla="*/ 2 w 71"/>
                <a:gd name="T3" fmla="*/ 13 h 42"/>
                <a:gd name="T4" fmla="*/ 1 w 71"/>
                <a:gd name="T5" fmla="*/ 4 h 42"/>
                <a:gd name="T6" fmla="*/ 10 w 71"/>
                <a:gd name="T7" fmla="*/ 1 h 42"/>
                <a:gd name="T8" fmla="*/ 18 w 71"/>
                <a:gd name="T9" fmla="*/ 2 h 42"/>
                <a:gd name="T10" fmla="*/ 18 w 71"/>
                <a:gd name="T11" fmla="*/ 2 h 42"/>
                <a:gd name="T12" fmla="*/ 34 w 71"/>
                <a:gd name="T13" fmla="*/ 8 h 42"/>
                <a:gd name="T14" fmla="*/ 59 w 71"/>
                <a:gd name="T15" fmla="*/ 0 h 42"/>
                <a:gd name="T16" fmla="*/ 71 w 71"/>
                <a:gd name="T17" fmla="*/ 6 h 42"/>
                <a:gd name="T18" fmla="*/ 71 w 71"/>
                <a:gd name="T19" fmla="*/ 6 h 42"/>
                <a:gd name="T20" fmla="*/ 71 w 71"/>
                <a:gd name="T21" fmla="*/ 6 h 42"/>
                <a:gd name="T22" fmla="*/ 60 w 71"/>
                <a:gd name="T23" fmla="*/ 37 h 42"/>
                <a:gd name="T24" fmla="*/ 60 w 71"/>
                <a:gd name="T25" fmla="*/ 37 h 42"/>
                <a:gd name="T26" fmla="*/ 20 w 71"/>
                <a:gd name="T27" fmla="*/ 42 h 42"/>
                <a:gd name="T28" fmla="*/ 10 w 71"/>
                <a:gd name="T29" fmla="*/ 2 h 42"/>
                <a:gd name="T30" fmla="*/ 2 w 71"/>
                <a:gd name="T31" fmla="*/ 5 h 42"/>
                <a:gd name="T32" fmla="*/ 3 w 71"/>
                <a:gd name="T33" fmla="*/ 13 h 42"/>
                <a:gd name="T34" fmla="*/ 20 w 71"/>
                <a:gd name="T35" fmla="*/ 40 h 42"/>
                <a:gd name="T36" fmla="*/ 59 w 71"/>
                <a:gd name="T37" fmla="*/ 36 h 42"/>
                <a:gd name="T38" fmla="*/ 70 w 71"/>
                <a:gd name="T39" fmla="*/ 6 h 42"/>
                <a:gd name="T40" fmla="*/ 59 w 71"/>
                <a:gd name="T41" fmla="*/ 1 h 42"/>
                <a:gd name="T42" fmla="*/ 34 w 71"/>
                <a:gd name="T43" fmla="*/ 9 h 42"/>
                <a:gd name="T44" fmla="*/ 34 w 71"/>
                <a:gd name="T45" fmla="*/ 9 h 42"/>
                <a:gd name="T46" fmla="*/ 34 w 71"/>
                <a:gd name="T47" fmla="*/ 9 h 42"/>
                <a:gd name="T48" fmla="*/ 18 w 71"/>
                <a:gd name="T49" fmla="*/ 3 h 42"/>
                <a:gd name="T50" fmla="*/ 10 w 71"/>
                <a:gd name="T51"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42">
                  <a:moveTo>
                    <a:pt x="20" y="42"/>
                  </a:moveTo>
                  <a:cubicBezTo>
                    <a:pt x="2" y="13"/>
                    <a:pt x="2" y="13"/>
                    <a:pt x="2" y="13"/>
                  </a:cubicBezTo>
                  <a:cubicBezTo>
                    <a:pt x="0" y="9"/>
                    <a:pt x="0" y="6"/>
                    <a:pt x="1" y="4"/>
                  </a:cubicBezTo>
                  <a:cubicBezTo>
                    <a:pt x="3" y="2"/>
                    <a:pt x="6" y="1"/>
                    <a:pt x="10" y="1"/>
                  </a:cubicBezTo>
                  <a:cubicBezTo>
                    <a:pt x="14" y="1"/>
                    <a:pt x="18" y="2"/>
                    <a:pt x="18" y="2"/>
                  </a:cubicBezTo>
                  <a:cubicBezTo>
                    <a:pt x="18" y="2"/>
                    <a:pt x="18" y="2"/>
                    <a:pt x="18" y="2"/>
                  </a:cubicBezTo>
                  <a:cubicBezTo>
                    <a:pt x="26" y="6"/>
                    <a:pt x="33" y="7"/>
                    <a:pt x="34" y="8"/>
                  </a:cubicBezTo>
                  <a:cubicBezTo>
                    <a:pt x="44" y="3"/>
                    <a:pt x="52" y="0"/>
                    <a:pt x="59" y="0"/>
                  </a:cubicBezTo>
                  <a:cubicBezTo>
                    <a:pt x="69" y="0"/>
                    <a:pt x="71" y="6"/>
                    <a:pt x="71" y="6"/>
                  </a:cubicBezTo>
                  <a:cubicBezTo>
                    <a:pt x="71" y="6"/>
                    <a:pt x="71" y="6"/>
                    <a:pt x="71" y="6"/>
                  </a:cubicBezTo>
                  <a:cubicBezTo>
                    <a:pt x="71" y="6"/>
                    <a:pt x="71" y="6"/>
                    <a:pt x="71" y="6"/>
                  </a:cubicBezTo>
                  <a:cubicBezTo>
                    <a:pt x="66" y="17"/>
                    <a:pt x="62" y="28"/>
                    <a:pt x="60" y="37"/>
                  </a:cubicBezTo>
                  <a:cubicBezTo>
                    <a:pt x="60" y="37"/>
                    <a:pt x="60" y="37"/>
                    <a:pt x="60" y="37"/>
                  </a:cubicBezTo>
                  <a:lnTo>
                    <a:pt x="20" y="42"/>
                  </a:lnTo>
                  <a:close/>
                  <a:moveTo>
                    <a:pt x="10" y="2"/>
                  </a:moveTo>
                  <a:cubicBezTo>
                    <a:pt x="7" y="2"/>
                    <a:pt x="4" y="3"/>
                    <a:pt x="2" y="5"/>
                  </a:cubicBezTo>
                  <a:cubicBezTo>
                    <a:pt x="1" y="7"/>
                    <a:pt x="1" y="9"/>
                    <a:pt x="3" y="13"/>
                  </a:cubicBezTo>
                  <a:cubicBezTo>
                    <a:pt x="20" y="40"/>
                    <a:pt x="20" y="40"/>
                    <a:pt x="20" y="40"/>
                  </a:cubicBezTo>
                  <a:cubicBezTo>
                    <a:pt x="59" y="36"/>
                    <a:pt x="59" y="36"/>
                    <a:pt x="59" y="36"/>
                  </a:cubicBezTo>
                  <a:cubicBezTo>
                    <a:pt x="61" y="27"/>
                    <a:pt x="64" y="17"/>
                    <a:pt x="70" y="6"/>
                  </a:cubicBezTo>
                  <a:cubicBezTo>
                    <a:pt x="70" y="5"/>
                    <a:pt x="67" y="1"/>
                    <a:pt x="59" y="1"/>
                  </a:cubicBezTo>
                  <a:cubicBezTo>
                    <a:pt x="52" y="1"/>
                    <a:pt x="44" y="4"/>
                    <a:pt x="34" y="9"/>
                  </a:cubicBezTo>
                  <a:cubicBezTo>
                    <a:pt x="34" y="9"/>
                    <a:pt x="34" y="9"/>
                    <a:pt x="34" y="9"/>
                  </a:cubicBezTo>
                  <a:cubicBezTo>
                    <a:pt x="34" y="9"/>
                    <a:pt x="34" y="9"/>
                    <a:pt x="34" y="9"/>
                  </a:cubicBezTo>
                  <a:cubicBezTo>
                    <a:pt x="34" y="9"/>
                    <a:pt x="27" y="8"/>
                    <a:pt x="18" y="3"/>
                  </a:cubicBezTo>
                  <a:cubicBezTo>
                    <a:pt x="17" y="3"/>
                    <a:pt x="14"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37" name="Freeform 29"/>
            <p:cNvSpPr>
              <a:spLocks/>
            </p:cNvSpPr>
            <p:nvPr/>
          </p:nvSpPr>
          <p:spPr bwMode="auto">
            <a:xfrm>
              <a:off x="5795" y="2709"/>
              <a:ext cx="119" cy="43"/>
            </a:xfrm>
            <a:custGeom>
              <a:avLst/>
              <a:gdLst>
                <a:gd name="T0" fmla="*/ 41 w 50"/>
                <a:gd name="T1" fmla="*/ 0 h 18"/>
                <a:gd name="T2" fmla="*/ 7 w 50"/>
                <a:gd name="T3" fmla="*/ 4 h 18"/>
                <a:gd name="T4" fmla="*/ 1 w 50"/>
                <a:gd name="T5" fmla="*/ 12 h 18"/>
                <a:gd name="T6" fmla="*/ 8 w 50"/>
                <a:gd name="T7" fmla="*/ 17 h 18"/>
                <a:gd name="T8" fmla="*/ 43 w 50"/>
                <a:gd name="T9" fmla="*/ 14 h 18"/>
                <a:gd name="T10" fmla="*/ 49 w 50"/>
                <a:gd name="T11" fmla="*/ 6 h 18"/>
                <a:gd name="T12" fmla="*/ 41 w 5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50" h="18">
                  <a:moveTo>
                    <a:pt x="41" y="0"/>
                  </a:moveTo>
                  <a:cubicBezTo>
                    <a:pt x="7" y="4"/>
                    <a:pt x="7" y="4"/>
                    <a:pt x="7" y="4"/>
                  </a:cubicBezTo>
                  <a:cubicBezTo>
                    <a:pt x="3" y="5"/>
                    <a:pt x="0" y="8"/>
                    <a:pt x="1" y="12"/>
                  </a:cubicBezTo>
                  <a:cubicBezTo>
                    <a:pt x="1" y="15"/>
                    <a:pt x="5" y="18"/>
                    <a:pt x="8" y="17"/>
                  </a:cubicBezTo>
                  <a:cubicBezTo>
                    <a:pt x="43" y="14"/>
                    <a:pt x="43" y="14"/>
                    <a:pt x="43" y="14"/>
                  </a:cubicBezTo>
                  <a:cubicBezTo>
                    <a:pt x="47" y="13"/>
                    <a:pt x="50" y="10"/>
                    <a:pt x="49" y="6"/>
                  </a:cubicBezTo>
                  <a:cubicBezTo>
                    <a:pt x="49" y="3"/>
                    <a:pt x="45"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38" name="Freeform 30"/>
            <p:cNvSpPr>
              <a:spLocks noEditPoints="1"/>
            </p:cNvSpPr>
            <p:nvPr/>
          </p:nvSpPr>
          <p:spPr bwMode="auto">
            <a:xfrm>
              <a:off x="5795" y="2707"/>
              <a:ext cx="119" cy="45"/>
            </a:xfrm>
            <a:custGeom>
              <a:avLst/>
              <a:gdLst>
                <a:gd name="T0" fmla="*/ 8 w 50"/>
                <a:gd name="T1" fmla="*/ 19 h 19"/>
                <a:gd name="T2" fmla="*/ 0 w 50"/>
                <a:gd name="T3" fmla="*/ 13 h 19"/>
                <a:gd name="T4" fmla="*/ 2 w 50"/>
                <a:gd name="T5" fmla="*/ 7 h 19"/>
                <a:gd name="T6" fmla="*/ 7 w 50"/>
                <a:gd name="T7" fmla="*/ 5 h 19"/>
                <a:gd name="T8" fmla="*/ 41 w 50"/>
                <a:gd name="T9" fmla="*/ 1 h 19"/>
                <a:gd name="T10" fmla="*/ 50 w 50"/>
                <a:gd name="T11" fmla="*/ 7 h 19"/>
                <a:gd name="T12" fmla="*/ 48 w 50"/>
                <a:gd name="T13" fmla="*/ 12 h 19"/>
                <a:gd name="T14" fmla="*/ 43 w 50"/>
                <a:gd name="T15" fmla="*/ 15 h 19"/>
                <a:gd name="T16" fmla="*/ 9 w 50"/>
                <a:gd name="T17" fmla="*/ 19 h 19"/>
                <a:gd name="T18" fmla="*/ 8 w 50"/>
                <a:gd name="T19" fmla="*/ 19 h 19"/>
                <a:gd name="T20" fmla="*/ 42 w 50"/>
                <a:gd name="T21" fmla="*/ 2 h 19"/>
                <a:gd name="T22" fmla="*/ 41 w 50"/>
                <a:gd name="T23" fmla="*/ 2 h 19"/>
                <a:gd name="T24" fmla="*/ 7 w 50"/>
                <a:gd name="T25" fmla="*/ 6 h 19"/>
                <a:gd name="T26" fmla="*/ 3 w 50"/>
                <a:gd name="T27" fmla="*/ 8 h 19"/>
                <a:gd name="T28" fmla="*/ 1 w 50"/>
                <a:gd name="T29" fmla="*/ 12 h 19"/>
                <a:gd name="T30" fmla="*/ 8 w 50"/>
                <a:gd name="T31" fmla="*/ 18 h 19"/>
                <a:gd name="T32" fmla="*/ 43 w 50"/>
                <a:gd name="T33" fmla="*/ 14 h 19"/>
                <a:gd name="T34" fmla="*/ 47 w 50"/>
                <a:gd name="T35" fmla="*/ 12 h 19"/>
                <a:gd name="T36" fmla="*/ 49 w 50"/>
                <a:gd name="T37" fmla="*/ 7 h 19"/>
                <a:gd name="T38" fmla="*/ 42 w 50"/>
                <a:gd name="T3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19">
                  <a:moveTo>
                    <a:pt x="8" y="19"/>
                  </a:moveTo>
                  <a:cubicBezTo>
                    <a:pt x="4" y="19"/>
                    <a:pt x="0" y="16"/>
                    <a:pt x="0" y="13"/>
                  </a:cubicBezTo>
                  <a:cubicBezTo>
                    <a:pt x="0" y="11"/>
                    <a:pt x="0" y="9"/>
                    <a:pt x="2" y="7"/>
                  </a:cubicBezTo>
                  <a:cubicBezTo>
                    <a:pt x="3" y="6"/>
                    <a:pt x="5" y="5"/>
                    <a:pt x="7" y="5"/>
                  </a:cubicBezTo>
                  <a:cubicBezTo>
                    <a:pt x="41" y="1"/>
                    <a:pt x="41" y="1"/>
                    <a:pt x="41" y="1"/>
                  </a:cubicBezTo>
                  <a:cubicBezTo>
                    <a:pt x="45" y="0"/>
                    <a:pt x="49" y="3"/>
                    <a:pt x="50" y="7"/>
                  </a:cubicBezTo>
                  <a:cubicBezTo>
                    <a:pt x="50" y="9"/>
                    <a:pt x="49" y="11"/>
                    <a:pt x="48" y="12"/>
                  </a:cubicBezTo>
                  <a:cubicBezTo>
                    <a:pt x="47" y="14"/>
                    <a:pt x="45" y="15"/>
                    <a:pt x="43" y="15"/>
                  </a:cubicBezTo>
                  <a:cubicBezTo>
                    <a:pt x="9" y="19"/>
                    <a:pt x="9" y="19"/>
                    <a:pt x="9" y="19"/>
                  </a:cubicBezTo>
                  <a:cubicBezTo>
                    <a:pt x="8" y="19"/>
                    <a:pt x="8" y="19"/>
                    <a:pt x="8" y="19"/>
                  </a:cubicBezTo>
                  <a:close/>
                  <a:moveTo>
                    <a:pt x="42" y="2"/>
                  </a:moveTo>
                  <a:cubicBezTo>
                    <a:pt x="42" y="2"/>
                    <a:pt x="42" y="2"/>
                    <a:pt x="41" y="2"/>
                  </a:cubicBezTo>
                  <a:cubicBezTo>
                    <a:pt x="7" y="6"/>
                    <a:pt x="7" y="6"/>
                    <a:pt x="7" y="6"/>
                  </a:cubicBezTo>
                  <a:cubicBezTo>
                    <a:pt x="5" y="6"/>
                    <a:pt x="4" y="7"/>
                    <a:pt x="3" y="8"/>
                  </a:cubicBezTo>
                  <a:cubicBezTo>
                    <a:pt x="1" y="9"/>
                    <a:pt x="1" y="11"/>
                    <a:pt x="1" y="12"/>
                  </a:cubicBezTo>
                  <a:cubicBezTo>
                    <a:pt x="2" y="16"/>
                    <a:pt x="5" y="18"/>
                    <a:pt x="8" y="18"/>
                  </a:cubicBezTo>
                  <a:cubicBezTo>
                    <a:pt x="43" y="14"/>
                    <a:pt x="43" y="14"/>
                    <a:pt x="43" y="14"/>
                  </a:cubicBezTo>
                  <a:cubicBezTo>
                    <a:pt x="45" y="14"/>
                    <a:pt x="46" y="13"/>
                    <a:pt x="47" y="12"/>
                  </a:cubicBezTo>
                  <a:cubicBezTo>
                    <a:pt x="48" y="10"/>
                    <a:pt x="49" y="9"/>
                    <a:pt x="49" y="7"/>
                  </a:cubicBezTo>
                  <a:cubicBezTo>
                    <a:pt x="48" y="4"/>
                    <a:pt x="45" y="2"/>
                    <a:pt x="4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39" name="Freeform 31"/>
            <p:cNvSpPr>
              <a:spLocks noEditPoints="1"/>
            </p:cNvSpPr>
            <p:nvPr/>
          </p:nvSpPr>
          <p:spPr bwMode="auto">
            <a:xfrm>
              <a:off x="5676" y="2752"/>
              <a:ext cx="424" cy="371"/>
            </a:xfrm>
            <a:custGeom>
              <a:avLst/>
              <a:gdLst>
                <a:gd name="T0" fmla="*/ 153 w 178"/>
                <a:gd name="T1" fmla="*/ 137 h 155"/>
                <a:gd name="T2" fmla="*/ 157 w 178"/>
                <a:gd name="T3" fmla="*/ 137 h 155"/>
                <a:gd name="T4" fmla="*/ 165 w 178"/>
                <a:gd name="T5" fmla="*/ 138 h 155"/>
                <a:gd name="T6" fmla="*/ 168 w 178"/>
                <a:gd name="T7" fmla="*/ 139 h 155"/>
                <a:gd name="T8" fmla="*/ 176 w 178"/>
                <a:gd name="T9" fmla="*/ 135 h 155"/>
                <a:gd name="T10" fmla="*/ 172 w 178"/>
                <a:gd name="T11" fmla="*/ 128 h 155"/>
                <a:gd name="T12" fmla="*/ 166 w 178"/>
                <a:gd name="T13" fmla="*/ 105 h 155"/>
                <a:gd name="T14" fmla="*/ 134 w 178"/>
                <a:gd name="T15" fmla="*/ 34 h 155"/>
                <a:gd name="T16" fmla="*/ 95 w 178"/>
                <a:gd name="T17" fmla="*/ 2 h 155"/>
                <a:gd name="T18" fmla="*/ 94 w 178"/>
                <a:gd name="T19" fmla="*/ 0 h 155"/>
                <a:gd name="T20" fmla="*/ 58 w 178"/>
                <a:gd name="T21" fmla="*/ 4 h 155"/>
                <a:gd name="T22" fmla="*/ 35 w 178"/>
                <a:gd name="T23" fmla="*/ 37 h 155"/>
                <a:gd name="T24" fmla="*/ 21 w 178"/>
                <a:gd name="T25" fmla="*/ 133 h 155"/>
                <a:gd name="T26" fmla="*/ 15 w 178"/>
                <a:gd name="T27" fmla="*/ 148 h 155"/>
                <a:gd name="T28" fmla="*/ 15 w 178"/>
                <a:gd name="T29" fmla="*/ 153 h 155"/>
                <a:gd name="T30" fmla="*/ 24 w 178"/>
                <a:gd name="T31" fmla="*/ 153 h 155"/>
                <a:gd name="T32" fmla="*/ 36 w 178"/>
                <a:gd name="T33" fmla="*/ 150 h 155"/>
                <a:gd name="T34" fmla="*/ 36 w 178"/>
                <a:gd name="T35" fmla="*/ 150 h 155"/>
                <a:gd name="T36" fmla="*/ 36 w 178"/>
                <a:gd name="T37" fmla="*/ 150 h 155"/>
                <a:gd name="T38" fmla="*/ 68 w 178"/>
                <a:gd name="T39" fmla="*/ 153 h 155"/>
                <a:gd name="T40" fmla="*/ 153 w 178"/>
                <a:gd name="T41" fmla="*/ 137 h 155"/>
                <a:gd name="T42" fmla="*/ 67 w 178"/>
                <a:gd name="T43" fmla="*/ 57 h 155"/>
                <a:gd name="T44" fmla="*/ 81 w 178"/>
                <a:gd name="T45" fmla="*/ 50 h 155"/>
                <a:gd name="T46" fmla="*/ 80 w 178"/>
                <a:gd name="T47" fmla="*/ 42 h 155"/>
                <a:gd name="T48" fmla="*/ 86 w 178"/>
                <a:gd name="T49" fmla="*/ 41 h 155"/>
                <a:gd name="T50" fmla="*/ 88 w 178"/>
                <a:gd name="T51" fmla="*/ 49 h 155"/>
                <a:gd name="T52" fmla="*/ 102 w 178"/>
                <a:gd name="T53" fmla="*/ 50 h 155"/>
                <a:gd name="T54" fmla="*/ 100 w 178"/>
                <a:gd name="T55" fmla="*/ 55 h 155"/>
                <a:gd name="T56" fmla="*/ 75 w 178"/>
                <a:gd name="T57" fmla="*/ 62 h 155"/>
                <a:gd name="T58" fmla="*/ 92 w 178"/>
                <a:gd name="T59" fmla="*/ 70 h 155"/>
                <a:gd name="T60" fmla="*/ 106 w 178"/>
                <a:gd name="T61" fmla="*/ 92 h 155"/>
                <a:gd name="T62" fmla="*/ 93 w 178"/>
                <a:gd name="T63" fmla="*/ 98 h 155"/>
                <a:gd name="T64" fmla="*/ 94 w 178"/>
                <a:gd name="T65" fmla="*/ 106 h 155"/>
                <a:gd name="T66" fmla="*/ 87 w 178"/>
                <a:gd name="T67" fmla="*/ 107 h 155"/>
                <a:gd name="T68" fmla="*/ 86 w 178"/>
                <a:gd name="T69" fmla="*/ 99 h 155"/>
                <a:gd name="T70" fmla="*/ 69 w 178"/>
                <a:gd name="T71" fmla="*/ 97 h 155"/>
                <a:gd name="T72" fmla="*/ 70 w 178"/>
                <a:gd name="T73" fmla="*/ 92 h 155"/>
                <a:gd name="T74" fmla="*/ 97 w 178"/>
                <a:gd name="T75" fmla="*/ 90 h 155"/>
                <a:gd name="T76" fmla="*/ 93 w 178"/>
                <a:gd name="T77" fmla="*/ 78 h 155"/>
                <a:gd name="T78" fmla="*/ 78 w 178"/>
                <a:gd name="T79" fmla="*/ 74 h 155"/>
                <a:gd name="T80" fmla="*/ 67 w 178"/>
                <a:gd name="T81" fmla="*/ 5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155">
                  <a:moveTo>
                    <a:pt x="153" y="137"/>
                  </a:moveTo>
                  <a:cubicBezTo>
                    <a:pt x="153" y="137"/>
                    <a:pt x="154" y="137"/>
                    <a:pt x="157" y="137"/>
                  </a:cubicBezTo>
                  <a:cubicBezTo>
                    <a:pt x="160" y="137"/>
                    <a:pt x="162" y="137"/>
                    <a:pt x="165" y="138"/>
                  </a:cubicBezTo>
                  <a:cubicBezTo>
                    <a:pt x="165" y="138"/>
                    <a:pt x="166" y="139"/>
                    <a:pt x="168" y="139"/>
                  </a:cubicBezTo>
                  <a:cubicBezTo>
                    <a:pt x="172" y="139"/>
                    <a:pt x="174" y="137"/>
                    <a:pt x="176" y="135"/>
                  </a:cubicBezTo>
                  <a:cubicBezTo>
                    <a:pt x="176" y="135"/>
                    <a:pt x="178" y="132"/>
                    <a:pt x="172" y="128"/>
                  </a:cubicBezTo>
                  <a:cubicBezTo>
                    <a:pt x="172" y="128"/>
                    <a:pt x="162" y="123"/>
                    <a:pt x="166" y="105"/>
                  </a:cubicBezTo>
                  <a:cubicBezTo>
                    <a:pt x="166" y="105"/>
                    <a:pt x="171" y="57"/>
                    <a:pt x="134" y="34"/>
                  </a:cubicBezTo>
                  <a:cubicBezTo>
                    <a:pt x="133" y="33"/>
                    <a:pt x="96" y="10"/>
                    <a:pt x="95" y="2"/>
                  </a:cubicBezTo>
                  <a:cubicBezTo>
                    <a:pt x="95" y="2"/>
                    <a:pt x="95" y="1"/>
                    <a:pt x="94" y="0"/>
                  </a:cubicBezTo>
                  <a:cubicBezTo>
                    <a:pt x="58" y="4"/>
                    <a:pt x="58" y="4"/>
                    <a:pt x="58" y="4"/>
                  </a:cubicBezTo>
                  <a:cubicBezTo>
                    <a:pt x="54" y="12"/>
                    <a:pt x="46" y="24"/>
                    <a:pt x="35" y="37"/>
                  </a:cubicBezTo>
                  <a:cubicBezTo>
                    <a:pt x="35" y="37"/>
                    <a:pt x="0" y="78"/>
                    <a:pt x="21" y="133"/>
                  </a:cubicBezTo>
                  <a:cubicBezTo>
                    <a:pt x="21" y="134"/>
                    <a:pt x="22" y="137"/>
                    <a:pt x="15" y="148"/>
                  </a:cubicBezTo>
                  <a:cubicBezTo>
                    <a:pt x="15" y="148"/>
                    <a:pt x="14" y="151"/>
                    <a:pt x="15" y="153"/>
                  </a:cubicBezTo>
                  <a:cubicBezTo>
                    <a:pt x="16" y="155"/>
                    <a:pt x="19" y="155"/>
                    <a:pt x="24" y="153"/>
                  </a:cubicBezTo>
                  <a:cubicBezTo>
                    <a:pt x="24" y="153"/>
                    <a:pt x="28" y="151"/>
                    <a:pt x="36" y="150"/>
                  </a:cubicBezTo>
                  <a:cubicBezTo>
                    <a:pt x="36" y="150"/>
                    <a:pt x="36" y="150"/>
                    <a:pt x="36" y="150"/>
                  </a:cubicBezTo>
                  <a:cubicBezTo>
                    <a:pt x="36" y="150"/>
                    <a:pt x="36" y="150"/>
                    <a:pt x="36" y="150"/>
                  </a:cubicBezTo>
                  <a:cubicBezTo>
                    <a:pt x="36" y="150"/>
                    <a:pt x="49" y="153"/>
                    <a:pt x="68" y="153"/>
                  </a:cubicBezTo>
                  <a:cubicBezTo>
                    <a:pt x="88" y="153"/>
                    <a:pt x="119" y="150"/>
                    <a:pt x="153" y="137"/>
                  </a:cubicBezTo>
                  <a:close/>
                  <a:moveTo>
                    <a:pt x="67" y="57"/>
                  </a:moveTo>
                  <a:cubicBezTo>
                    <a:pt x="67" y="57"/>
                    <a:pt x="69" y="52"/>
                    <a:pt x="81" y="50"/>
                  </a:cubicBezTo>
                  <a:cubicBezTo>
                    <a:pt x="80" y="42"/>
                    <a:pt x="80" y="42"/>
                    <a:pt x="80" y="42"/>
                  </a:cubicBezTo>
                  <a:cubicBezTo>
                    <a:pt x="86" y="41"/>
                    <a:pt x="86" y="41"/>
                    <a:pt x="86" y="41"/>
                  </a:cubicBezTo>
                  <a:cubicBezTo>
                    <a:pt x="88" y="49"/>
                    <a:pt x="88" y="49"/>
                    <a:pt x="88" y="49"/>
                  </a:cubicBezTo>
                  <a:cubicBezTo>
                    <a:pt x="88" y="49"/>
                    <a:pt x="96" y="48"/>
                    <a:pt x="102" y="50"/>
                  </a:cubicBezTo>
                  <a:cubicBezTo>
                    <a:pt x="100" y="55"/>
                    <a:pt x="100" y="55"/>
                    <a:pt x="100" y="55"/>
                  </a:cubicBezTo>
                  <a:cubicBezTo>
                    <a:pt x="100" y="55"/>
                    <a:pt x="78" y="52"/>
                    <a:pt x="75" y="62"/>
                  </a:cubicBezTo>
                  <a:cubicBezTo>
                    <a:pt x="75" y="62"/>
                    <a:pt x="73" y="69"/>
                    <a:pt x="92" y="70"/>
                  </a:cubicBezTo>
                  <a:cubicBezTo>
                    <a:pt x="92" y="70"/>
                    <a:pt x="119" y="73"/>
                    <a:pt x="106" y="92"/>
                  </a:cubicBezTo>
                  <a:cubicBezTo>
                    <a:pt x="106" y="92"/>
                    <a:pt x="102" y="97"/>
                    <a:pt x="93" y="98"/>
                  </a:cubicBezTo>
                  <a:cubicBezTo>
                    <a:pt x="94" y="106"/>
                    <a:pt x="94" y="106"/>
                    <a:pt x="94" y="106"/>
                  </a:cubicBezTo>
                  <a:cubicBezTo>
                    <a:pt x="87" y="107"/>
                    <a:pt x="87" y="107"/>
                    <a:pt x="87" y="107"/>
                  </a:cubicBezTo>
                  <a:cubicBezTo>
                    <a:pt x="86" y="99"/>
                    <a:pt x="86" y="99"/>
                    <a:pt x="86" y="99"/>
                  </a:cubicBezTo>
                  <a:cubicBezTo>
                    <a:pt x="86" y="99"/>
                    <a:pt x="75" y="100"/>
                    <a:pt x="69" y="97"/>
                  </a:cubicBezTo>
                  <a:cubicBezTo>
                    <a:pt x="70" y="92"/>
                    <a:pt x="70" y="92"/>
                    <a:pt x="70" y="92"/>
                  </a:cubicBezTo>
                  <a:cubicBezTo>
                    <a:pt x="70" y="92"/>
                    <a:pt x="84" y="98"/>
                    <a:pt x="97" y="90"/>
                  </a:cubicBezTo>
                  <a:cubicBezTo>
                    <a:pt x="97" y="90"/>
                    <a:pt x="108" y="82"/>
                    <a:pt x="93" y="78"/>
                  </a:cubicBezTo>
                  <a:cubicBezTo>
                    <a:pt x="93" y="78"/>
                    <a:pt x="85" y="76"/>
                    <a:pt x="78" y="74"/>
                  </a:cubicBezTo>
                  <a:cubicBezTo>
                    <a:pt x="78" y="74"/>
                    <a:pt x="60" y="70"/>
                    <a:pt x="67"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40" name="Freeform 32"/>
            <p:cNvSpPr>
              <a:spLocks/>
            </p:cNvSpPr>
            <p:nvPr/>
          </p:nvSpPr>
          <p:spPr bwMode="auto">
            <a:xfrm>
              <a:off x="6433" y="2606"/>
              <a:ext cx="176" cy="108"/>
            </a:xfrm>
            <a:custGeom>
              <a:avLst/>
              <a:gdLst>
                <a:gd name="T0" fmla="*/ 21 w 74"/>
                <a:gd name="T1" fmla="*/ 45 h 45"/>
                <a:gd name="T2" fmla="*/ 60 w 74"/>
                <a:gd name="T3" fmla="*/ 44 h 45"/>
                <a:gd name="T4" fmla="*/ 74 w 74"/>
                <a:gd name="T5" fmla="*/ 15 h 45"/>
                <a:gd name="T6" fmla="*/ 38 w 74"/>
                <a:gd name="T7" fmla="*/ 14 h 45"/>
                <a:gd name="T8" fmla="*/ 23 w 74"/>
                <a:gd name="T9" fmla="*/ 8 h 45"/>
                <a:gd name="T10" fmla="*/ 6 w 74"/>
                <a:gd name="T11" fmla="*/ 17 h 45"/>
                <a:gd name="T12" fmla="*/ 21 w 74"/>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74" h="45">
                  <a:moveTo>
                    <a:pt x="21" y="45"/>
                  </a:moveTo>
                  <a:cubicBezTo>
                    <a:pt x="60" y="44"/>
                    <a:pt x="60" y="44"/>
                    <a:pt x="60" y="44"/>
                  </a:cubicBezTo>
                  <a:cubicBezTo>
                    <a:pt x="62" y="37"/>
                    <a:pt x="66" y="27"/>
                    <a:pt x="74" y="15"/>
                  </a:cubicBezTo>
                  <a:cubicBezTo>
                    <a:pt x="74" y="15"/>
                    <a:pt x="69" y="2"/>
                    <a:pt x="38" y="14"/>
                  </a:cubicBezTo>
                  <a:cubicBezTo>
                    <a:pt x="38" y="14"/>
                    <a:pt x="31" y="13"/>
                    <a:pt x="23" y="8"/>
                  </a:cubicBezTo>
                  <a:cubicBezTo>
                    <a:pt x="23" y="8"/>
                    <a:pt x="0" y="0"/>
                    <a:pt x="6" y="17"/>
                  </a:cubicBezTo>
                  <a:lnTo>
                    <a:pt x="21"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41" name="Freeform 33"/>
            <p:cNvSpPr>
              <a:spLocks noEditPoints="1"/>
            </p:cNvSpPr>
            <p:nvPr/>
          </p:nvSpPr>
          <p:spPr bwMode="auto">
            <a:xfrm>
              <a:off x="6442" y="2621"/>
              <a:ext cx="167" cy="95"/>
            </a:xfrm>
            <a:custGeom>
              <a:avLst/>
              <a:gdLst>
                <a:gd name="T0" fmla="*/ 17 w 70"/>
                <a:gd name="T1" fmla="*/ 40 h 40"/>
                <a:gd name="T2" fmla="*/ 2 w 70"/>
                <a:gd name="T3" fmla="*/ 11 h 40"/>
                <a:gd name="T4" fmla="*/ 2 w 70"/>
                <a:gd name="T5" fmla="*/ 2 h 40"/>
                <a:gd name="T6" fmla="*/ 9 w 70"/>
                <a:gd name="T7" fmla="*/ 0 h 40"/>
                <a:gd name="T8" fmla="*/ 19 w 70"/>
                <a:gd name="T9" fmla="*/ 1 h 40"/>
                <a:gd name="T10" fmla="*/ 19 w 70"/>
                <a:gd name="T11" fmla="*/ 1 h 40"/>
                <a:gd name="T12" fmla="*/ 34 w 70"/>
                <a:gd name="T13" fmla="*/ 8 h 40"/>
                <a:gd name="T14" fmla="*/ 56 w 70"/>
                <a:gd name="T15" fmla="*/ 2 h 40"/>
                <a:gd name="T16" fmla="*/ 70 w 70"/>
                <a:gd name="T17" fmla="*/ 9 h 40"/>
                <a:gd name="T18" fmla="*/ 70 w 70"/>
                <a:gd name="T19" fmla="*/ 9 h 40"/>
                <a:gd name="T20" fmla="*/ 70 w 70"/>
                <a:gd name="T21" fmla="*/ 10 h 40"/>
                <a:gd name="T22" fmla="*/ 56 w 70"/>
                <a:gd name="T23" fmla="*/ 39 h 40"/>
                <a:gd name="T24" fmla="*/ 56 w 70"/>
                <a:gd name="T25" fmla="*/ 39 h 40"/>
                <a:gd name="T26" fmla="*/ 17 w 70"/>
                <a:gd name="T27" fmla="*/ 40 h 40"/>
                <a:gd name="T28" fmla="*/ 9 w 70"/>
                <a:gd name="T29" fmla="*/ 1 h 40"/>
                <a:gd name="T30" fmla="*/ 3 w 70"/>
                <a:gd name="T31" fmla="*/ 3 h 40"/>
                <a:gd name="T32" fmla="*/ 3 w 70"/>
                <a:gd name="T33" fmla="*/ 11 h 40"/>
                <a:gd name="T34" fmla="*/ 17 w 70"/>
                <a:gd name="T35" fmla="*/ 39 h 40"/>
                <a:gd name="T36" fmla="*/ 55 w 70"/>
                <a:gd name="T37" fmla="*/ 38 h 40"/>
                <a:gd name="T38" fmla="*/ 69 w 70"/>
                <a:gd name="T39" fmla="*/ 9 h 40"/>
                <a:gd name="T40" fmla="*/ 56 w 70"/>
                <a:gd name="T41" fmla="*/ 4 h 40"/>
                <a:gd name="T42" fmla="*/ 34 w 70"/>
                <a:gd name="T43" fmla="*/ 9 h 40"/>
                <a:gd name="T44" fmla="*/ 34 w 70"/>
                <a:gd name="T45" fmla="*/ 9 h 40"/>
                <a:gd name="T46" fmla="*/ 34 w 70"/>
                <a:gd name="T47" fmla="*/ 9 h 40"/>
                <a:gd name="T48" fmla="*/ 18 w 70"/>
                <a:gd name="T49" fmla="*/ 2 h 40"/>
                <a:gd name="T50" fmla="*/ 9 w 70"/>
                <a:gd name="T51"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40">
                  <a:moveTo>
                    <a:pt x="17" y="40"/>
                  </a:moveTo>
                  <a:cubicBezTo>
                    <a:pt x="2" y="11"/>
                    <a:pt x="2" y="11"/>
                    <a:pt x="2" y="11"/>
                  </a:cubicBezTo>
                  <a:cubicBezTo>
                    <a:pt x="0" y="7"/>
                    <a:pt x="0" y="4"/>
                    <a:pt x="2" y="2"/>
                  </a:cubicBezTo>
                  <a:cubicBezTo>
                    <a:pt x="3" y="0"/>
                    <a:pt x="5" y="0"/>
                    <a:pt x="9" y="0"/>
                  </a:cubicBezTo>
                  <a:cubicBezTo>
                    <a:pt x="14" y="0"/>
                    <a:pt x="19" y="1"/>
                    <a:pt x="19" y="1"/>
                  </a:cubicBezTo>
                  <a:cubicBezTo>
                    <a:pt x="19" y="1"/>
                    <a:pt x="19" y="1"/>
                    <a:pt x="19" y="1"/>
                  </a:cubicBezTo>
                  <a:cubicBezTo>
                    <a:pt x="26" y="6"/>
                    <a:pt x="33" y="8"/>
                    <a:pt x="34" y="8"/>
                  </a:cubicBezTo>
                  <a:cubicBezTo>
                    <a:pt x="43" y="4"/>
                    <a:pt x="50" y="2"/>
                    <a:pt x="56" y="2"/>
                  </a:cubicBezTo>
                  <a:cubicBezTo>
                    <a:pt x="68" y="2"/>
                    <a:pt x="70" y="9"/>
                    <a:pt x="70" y="9"/>
                  </a:cubicBezTo>
                  <a:cubicBezTo>
                    <a:pt x="70" y="9"/>
                    <a:pt x="70" y="9"/>
                    <a:pt x="70" y="9"/>
                  </a:cubicBezTo>
                  <a:cubicBezTo>
                    <a:pt x="70" y="10"/>
                    <a:pt x="70" y="10"/>
                    <a:pt x="70" y="10"/>
                  </a:cubicBezTo>
                  <a:cubicBezTo>
                    <a:pt x="64" y="20"/>
                    <a:pt x="59" y="30"/>
                    <a:pt x="56" y="39"/>
                  </a:cubicBezTo>
                  <a:cubicBezTo>
                    <a:pt x="56" y="39"/>
                    <a:pt x="56" y="39"/>
                    <a:pt x="56" y="39"/>
                  </a:cubicBezTo>
                  <a:lnTo>
                    <a:pt x="17" y="40"/>
                  </a:lnTo>
                  <a:close/>
                  <a:moveTo>
                    <a:pt x="9" y="1"/>
                  </a:moveTo>
                  <a:cubicBezTo>
                    <a:pt x="6" y="1"/>
                    <a:pt x="4" y="1"/>
                    <a:pt x="3" y="3"/>
                  </a:cubicBezTo>
                  <a:cubicBezTo>
                    <a:pt x="1" y="4"/>
                    <a:pt x="1" y="7"/>
                    <a:pt x="3" y="11"/>
                  </a:cubicBezTo>
                  <a:cubicBezTo>
                    <a:pt x="17" y="39"/>
                    <a:pt x="17" y="39"/>
                    <a:pt x="17" y="39"/>
                  </a:cubicBezTo>
                  <a:cubicBezTo>
                    <a:pt x="55" y="38"/>
                    <a:pt x="55" y="38"/>
                    <a:pt x="55" y="38"/>
                  </a:cubicBezTo>
                  <a:cubicBezTo>
                    <a:pt x="58" y="29"/>
                    <a:pt x="63" y="19"/>
                    <a:pt x="69" y="9"/>
                  </a:cubicBezTo>
                  <a:cubicBezTo>
                    <a:pt x="69" y="8"/>
                    <a:pt x="66" y="4"/>
                    <a:pt x="56" y="4"/>
                  </a:cubicBezTo>
                  <a:cubicBezTo>
                    <a:pt x="50" y="4"/>
                    <a:pt x="43" y="5"/>
                    <a:pt x="34" y="9"/>
                  </a:cubicBezTo>
                  <a:cubicBezTo>
                    <a:pt x="34" y="9"/>
                    <a:pt x="34" y="9"/>
                    <a:pt x="34" y="9"/>
                  </a:cubicBezTo>
                  <a:cubicBezTo>
                    <a:pt x="34" y="9"/>
                    <a:pt x="34" y="9"/>
                    <a:pt x="34" y="9"/>
                  </a:cubicBezTo>
                  <a:cubicBezTo>
                    <a:pt x="33" y="9"/>
                    <a:pt x="27" y="8"/>
                    <a:pt x="18" y="2"/>
                  </a:cubicBezTo>
                  <a:cubicBezTo>
                    <a:pt x="18" y="2"/>
                    <a:pt x="13"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42" name="Freeform 34"/>
            <p:cNvSpPr>
              <a:spLocks/>
            </p:cNvSpPr>
            <p:nvPr/>
          </p:nvSpPr>
          <p:spPr bwMode="auto">
            <a:xfrm>
              <a:off x="6471" y="2721"/>
              <a:ext cx="114" cy="34"/>
            </a:xfrm>
            <a:custGeom>
              <a:avLst/>
              <a:gdLst>
                <a:gd name="T0" fmla="*/ 40 w 48"/>
                <a:gd name="T1" fmla="*/ 0 h 14"/>
                <a:gd name="T2" fmla="*/ 6 w 48"/>
                <a:gd name="T3" fmla="*/ 1 h 14"/>
                <a:gd name="T4" fmla="*/ 0 w 48"/>
                <a:gd name="T5" fmla="*/ 7 h 14"/>
                <a:gd name="T6" fmla="*/ 7 w 48"/>
                <a:gd name="T7" fmla="*/ 14 h 14"/>
                <a:gd name="T8" fmla="*/ 41 w 48"/>
                <a:gd name="T9" fmla="*/ 13 h 14"/>
                <a:gd name="T10" fmla="*/ 48 w 48"/>
                <a:gd name="T11" fmla="*/ 6 h 14"/>
                <a:gd name="T12" fmla="*/ 40 w 4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0" y="0"/>
                  </a:moveTo>
                  <a:cubicBezTo>
                    <a:pt x="6" y="1"/>
                    <a:pt x="6" y="1"/>
                    <a:pt x="6" y="1"/>
                  </a:cubicBezTo>
                  <a:cubicBezTo>
                    <a:pt x="3" y="1"/>
                    <a:pt x="0" y="4"/>
                    <a:pt x="0" y="7"/>
                  </a:cubicBezTo>
                  <a:cubicBezTo>
                    <a:pt x="0" y="11"/>
                    <a:pt x="3" y="14"/>
                    <a:pt x="7" y="14"/>
                  </a:cubicBezTo>
                  <a:cubicBezTo>
                    <a:pt x="41" y="13"/>
                    <a:pt x="41" y="13"/>
                    <a:pt x="41" y="13"/>
                  </a:cubicBezTo>
                  <a:cubicBezTo>
                    <a:pt x="45" y="12"/>
                    <a:pt x="48" y="10"/>
                    <a:pt x="48" y="6"/>
                  </a:cubicBezTo>
                  <a:cubicBezTo>
                    <a:pt x="47" y="2"/>
                    <a:pt x="44"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43" name="Freeform 35"/>
            <p:cNvSpPr>
              <a:spLocks noEditPoints="1"/>
            </p:cNvSpPr>
            <p:nvPr/>
          </p:nvSpPr>
          <p:spPr bwMode="auto">
            <a:xfrm>
              <a:off x="6468" y="2719"/>
              <a:ext cx="117" cy="36"/>
            </a:xfrm>
            <a:custGeom>
              <a:avLst/>
              <a:gdLst>
                <a:gd name="T0" fmla="*/ 8 w 49"/>
                <a:gd name="T1" fmla="*/ 15 h 15"/>
                <a:gd name="T2" fmla="*/ 0 w 49"/>
                <a:gd name="T3" fmla="*/ 8 h 15"/>
                <a:gd name="T4" fmla="*/ 2 w 49"/>
                <a:gd name="T5" fmla="*/ 3 h 15"/>
                <a:gd name="T6" fmla="*/ 7 w 49"/>
                <a:gd name="T7" fmla="*/ 1 h 15"/>
                <a:gd name="T8" fmla="*/ 42 w 49"/>
                <a:gd name="T9" fmla="*/ 0 h 15"/>
                <a:gd name="T10" fmla="*/ 49 w 49"/>
                <a:gd name="T11" fmla="*/ 7 h 15"/>
                <a:gd name="T12" fmla="*/ 42 w 49"/>
                <a:gd name="T13" fmla="*/ 14 h 15"/>
                <a:gd name="T14" fmla="*/ 8 w 49"/>
                <a:gd name="T15" fmla="*/ 15 h 15"/>
                <a:gd name="T16" fmla="*/ 42 w 49"/>
                <a:gd name="T17" fmla="*/ 1 h 15"/>
                <a:gd name="T18" fmla="*/ 41 w 49"/>
                <a:gd name="T19" fmla="*/ 1 h 15"/>
                <a:gd name="T20" fmla="*/ 7 w 49"/>
                <a:gd name="T21" fmla="*/ 2 h 15"/>
                <a:gd name="T22" fmla="*/ 3 w 49"/>
                <a:gd name="T23" fmla="*/ 4 h 15"/>
                <a:gd name="T24" fmla="*/ 1 w 49"/>
                <a:gd name="T25" fmla="*/ 8 h 15"/>
                <a:gd name="T26" fmla="*/ 8 w 49"/>
                <a:gd name="T27" fmla="*/ 14 h 15"/>
                <a:gd name="T28" fmla="*/ 8 w 49"/>
                <a:gd name="T29" fmla="*/ 14 h 15"/>
                <a:gd name="T30" fmla="*/ 42 w 49"/>
                <a:gd name="T31" fmla="*/ 13 h 15"/>
                <a:gd name="T32" fmla="*/ 48 w 49"/>
                <a:gd name="T33" fmla="*/ 7 h 15"/>
                <a:gd name="T34" fmla="*/ 42 w 49"/>
                <a:gd name="T35"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5">
                  <a:moveTo>
                    <a:pt x="8" y="15"/>
                  </a:moveTo>
                  <a:cubicBezTo>
                    <a:pt x="4" y="15"/>
                    <a:pt x="0" y="12"/>
                    <a:pt x="0" y="8"/>
                  </a:cubicBezTo>
                  <a:cubicBezTo>
                    <a:pt x="0" y="6"/>
                    <a:pt x="1" y="5"/>
                    <a:pt x="2" y="3"/>
                  </a:cubicBezTo>
                  <a:cubicBezTo>
                    <a:pt x="4" y="2"/>
                    <a:pt x="5" y="1"/>
                    <a:pt x="7" y="1"/>
                  </a:cubicBezTo>
                  <a:cubicBezTo>
                    <a:pt x="42" y="0"/>
                    <a:pt x="42" y="0"/>
                    <a:pt x="42" y="0"/>
                  </a:cubicBezTo>
                  <a:cubicBezTo>
                    <a:pt x="46" y="0"/>
                    <a:pt x="49" y="3"/>
                    <a:pt x="49" y="7"/>
                  </a:cubicBezTo>
                  <a:cubicBezTo>
                    <a:pt x="49" y="11"/>
                    <a:pt x="46" y="14"/>
                    <a:pt x="42" y="14"/>
                  </a:cubicBezTo>
                  <a:lnTo>
                    <a:pt x="8" y="15"/>
                  </a:lnTo>
                  <a:close/>
                  <a:moveTo>
                    <a:pt x="42" y="1"/>
                  </a:moveTo>
                  <a:cubicBezTo>
                    <a:pt x="41" y="1"/>
                    <a:pt x="41" y="1"/>
                    <a:pt x="41" y="1"/>
                  </a:cubicBezTo>
                  <a:cubicBezTo>
                    <a:pt x="7" y="2"/>
                    <a:pt x="7" y="2"/>
                    <a:pt x="7" y="2"/>
                  </a:cubicBezTo>
                  <a:cubicBezTo>
                    <a:pt x="6" y="2"/>
                    <a:pt x="4" y="3"/>
                    <a:pt x="3" y="4"/>
                  </a:cubicBezTo>
                  <a:cubicBezTo>
                    <a:pt x="2" y="5"/>
                    <a:pt x="1" y="7"/>
                    <a:pt x="1" y="8"/>
                  </a:cubicBezTo>
                  <a:cubicBezTo>
                    <a:pt x="1" y="12"/>
                    <a:pt x="4" y="14"/>
                    <a:pt x="8" y="14"/>
                  </a:cubicBezTo>
                  <a:cubicBezTo>
                    <a:pt x="8" y="14"/>
                    <a:pt x="8" y="14"/>
                    <a:pt x="8" y="14"/>
                  </a:cubicBezTo>
                  <a:cubicBezTo>
                    <a:pt x="42" y="13"/>
                    <a:pt x="42" y="13"/>
                    <a:pt x="42" y="13"/>
                  </a:cubicBezTo>
                  <a:cubicBezTo>
                    <a:pt x="45" y="13"/>
                    <a:pt x="48" y="10"/>
                    <a:pt x="48" y="7"/>
                  </a:cubicBezTo>
                  <a:cubicBezTo>
                    <a:pt x="48" y="4"/>
                    <a:pt x="45" y="1"/>
                    <a:pt x="4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44" name="Freeform 36"/>
            <p:cNvSpPr>
              <a:spLocks noEditPoints="1"/>
            </p:cNvSpPr>
            <p:nvPr/>
          </p:nvSpPr>
          <p:spPr bwMode="auto">
            <a:xfrm>
              <a:off x="6335" y="2762"/>
              <a:ext cx="402" cy="354"/>
            </a:xfrm>
            <a:custGeom>
              <a:avLst/>
              <a:gdLst>
                <a:gd name="T0" fmla="*/ 163 w 169"/>
                <a:gd name="T1" fmla="*/ 131 h 148"/>
                <a:gd name="T2" fmla="*/ 159 w 169"/>
                <a:gd name="T3" fmla="*/ 108 h 148"/>
                <a:gd name="T4" fmla="*/ 135 w 169"/>
                <a:gd name="T5" fmla="*/ 36 h 148"/>
                <a:gd name="T6" fmla="*/ 99 w 169"/>
                <a:gd name="T7" fmla="*/ 2 h 148"/>
                <a:gd name="T8" fmla="*/ 99 w 169"/>
                <a:gd name="T9" fmla="*/ 0 h 148"/>
                <a:gd name="T10" fmla="*/ 63 w 169"/>
                <a:gd name="T11" fmla="*/ 1 h 148"/>
                <a:gd name="T12" fmla="*/ 38 w 169"/>
                <a:gd name="T13" fmla="*/ 31 h 148"/>
                <a:gd name="T14" fmla="*/ 15 w 169"/>
                <a:gd name="T15" fmla="*/ 124 h 148"/>
                <a:gd name="T16" fmla="*/ 8 w 169"/>
                <a:gd name="T17" fmla="*/ 139 h 148"/>
                <a:gd name="T18" fmla="*/ 8 w 169"/>
                <a:gd name="T19" fmla="*/ 139 h 148"/>
                <a:gd name="T20" fmla="*/ 7 w 169"/>
                <a:gd name="T21" fmla="*/ 143 h 148"/>
                <a:gd name="T22" fmla="*/ 16 w 169"/>
                <a:gd name="T23" fmla="*/ 144 h 148"/>
                <a:gd name="T24" fmla="*/ 28 w 169"/>
                <a:gd name="T25" fmla="*/ 142 h 148"/>
                <a:gd name="T26" fmla="*/ 28 w 169"/>
                <a:gd name="T27" fmla="*/ 142 h 148"/>
                <a:gd name="T28" fmla="*/ 29 w 169"/>
                <a:gd name="T29" fmla="*/ 142 h 148"/>
                <a:gd name="T30" fmla="*/ 78 w 169"/>
                <a:gd name="T31" fmla="*/ 148 h 148"/>
                <a:gd name="T32" fmla="*/ 143 w 169"/>
                <a:gd name="T33" fmla="*/ 139 h 148"/>
                <a:gd name="T34" fmla="*/ 155 w 169"/>
                <a:gd name="T35" fmla="*/ 141 h 148"/>
                <a:gd name="T36" fmla="*/ 159 w 169"/>
                <a:gd name="T37" fmla="*/ 142 h 148"/>
                <a:gd name="T38" fmla="*/ 167 w 169"/>
                <a:gd name="T39" fmla="*/ 138 h 148"/>
                <a:gd name="T40" fmla="*/ 163 w 169"/>
                <a:gd name="T41" fmla="*/ 131 h 148"/>
                <a:gd name="T42" fmla="*/ 107 w 169"/>
                <a:gd name="T43" fmla="*/ 101 h 148"/>
                <a:gd name="T44" fmla="*/ 56 w 169"/>
                <a:gd name="T45" fmla="*/ 100 h 148"/>
                <a:gd name="T46" fmla="*/ 56 w 169"/>
                <a:gd name="T47" fmla="*/ 96 h 148"/>
                <a:gd name="T48" fmla="*/ 70 w 169"/>
                <a:gd name="T49" fmla="*/ 79 h 148"/>
                <a:gd name="T50" fmla="*/ 70 w 169"/>
                <a:gd name="T51" fmla="*/ 73 h 148"/>
                <a:gd name="T52" fmla="*/ 57 w 169"/>
                <a:gd name="T53" fmla="*/ 73 h 148"/>
                <a:gd name="T54" fmla="*/ 57 w 169"/>
                <a:gd name="T55" fmla="*/ 67 h 148"/>
                <a:gd name="T56" fmla="*/ 68 w 169"/>
                <a:gd name="T57" fmla="*/ 67 h 148"/>
                <a:gd name="T58" fmla="*/ 67 w 169"/>
                <a:gd name="T59" fmla="*/ 57 h 148"/>
                <a:gd name="T60" fmla="*/ 91 w 169"/>
                <a:gd name="T61" fmla="*/ 39 h 148"/>
                <a:gd name="T62" fmla="*/ 104 w 169"/>
                <a:gd name="T63" fmla="*/ 41 h 148"/>
                <a:gd name="T64" fmla="*/ 102 w 169"/>
                <a:gd name="T65" fmla="*/ 47 h 148"/>
                <a:gd name="T66" fmla="*/ 91 w 169"/>
                <a:gd name="T67" fmla="*/ 45 h 148"/>
                <a:gd name="T68" fmla="*/ 77 w 169"/>
                <a:gd name="T69" fmla="*/ 57 h 148"/>
                <a:gd name="T70" fmla="*/ 79 w 169"/>
                <a:gd name="T71" fmla="*/ 67 h 148"/>
                <a:gd name="T72" fmla="*/ 97 w 169"/>
                <a:gd name="T73" fmla="*/ 67 h 148"/>
                <a:gd name="T74" fmla="*/ 96 w 169"/>
                <a:gd name="T75" fmla="*/ 73 h 148"/>
                <a:gd name="T76" fmla="*/ 80 w 169"/>
                <a:gd name="T77" fmla="*/ 73 h 148"/>
                <a:gd name="T78" fmla="*/ 79 w 169"/>
                <a:gd name="T79" fmla="*/ 83 h 148"/>
                <a:gd name="T80" fmla="*/ 71 w 169"/>
                <a:gd name="T81" fmla="*/ 93 h 148"/>
                <a:gd name="T82" fmla="*/ 71 w 169"/>
                <a:gd name="T83" fmla="*/ 94 h 148"/>
                <a:gd name="T84" fmla="*/ 107 w 169"/>
                <a:gd name="T85" fmla="*/ 94 h 148"/>
                <a:gd name="T86" fmla="*/ 107 w 169"/>
                <a:gd name="T87" fmla="*/ 10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8">
                  <a:moveTo>
                    <a:pt x="163" y="131"/>
                  </a:moveTo>
                  <a:cubicBezTo>
                    <a:pt x="163" y="131"/>
                    <a:pt x="154" y="125"/>
                    <a:pt x="159" y="108"/>
                  </a:cubicBezTo>
                  <a:cubicBezTo>
                    <a:pt x="159" y="108"/>
                    <a:pt x="168" y="62"/>
                    <a:pt x="135" y="36"/>
                  </a:cubicBezTo>
                  <a:cubicBezTo>
                    <a:pt x="133" y="35"/>
                    <a:pt x="100" y="10"/>
                    <a:pt x="99" y="2"/>
                  </a:cubicBezTo>
                  <a:cubicBezTo>
                    <a:pt x="99" y="2"/>
                    <a:pt x="99" y="1"/>
                    <a:pt x="99" y="0"/>
                  </a:cubicBezTo>
                  <a:cubicBezTo>
                    <a:pt x="63" y="1"/>
                    <a:pt x="63" y="1"/>
                    <a:pt x="63" y="1"/>
                  </a:cubicBezTo>
                  <a:cubicBezTo>
                    <a:pt x="58" y="9"/>
                    <a:pt x="50" y="19"/>
                    <a:pt x="38" y="31"/>
                  </a:cubicBezTo>
                  <a:cubicBezTo>
                    <a:pt x="37" y="32"/>
                    <a:pt x="0" y="69"/>
                    <a:pt x="15" y="124"/>
                  </a:cubicBezTo>
                  <a:cubicBezTo>
                    <a:pt x="15" y="125"/>
                    <a:pt x="16" y="128"/>
                    <a:pt x="8" y="139"/>
                  </a:cubicBezTo>
                  <a:cubicBezTo>
                    <a:pt x="8" y="139"/>
                    <a:pt x="8" y="139"/>
                    <a:pt x="8" y="139"/>
                  </a:cubicBezTo>
                  <a:cubicBezTo>
                    <a:pt x="8" y="139"/>
                    <a:pt x="6" y="142"/>
                    <a:pt x="7" y="143"/>
                  </a:cubicBezTo>
                  <a:cubicBezTo>
                    <a:pt x="9" y="145"/>
                    <a:pt x="12" y="145"/>
                    <a:pt x="16" y="144"/>
                  </a:cubicBezTo>
                  <a:cubicBezTo>
                    <a:pt x="16" y="144"/>
                    <a:pt x="21" y="143"/>
                    <a:pt x="28" y="142"/>
                  </a:cubicBezTo>
                  <a:cubicBezTo>
                    <a:pt x="28" y="142"/>
                    <a:pt x="28" y="142"/>
                    <a:pt x="28" y="142"/>
                  </a:cubicBezTo>
                  <a:cubicBezTo>
                    <a:pt x="29" y="142"/>
                    <a:pt x="29" y="142"/>
                    <a:pt x="29" y="142"/>
                  </a:cubicBezTo>
                  <a:cubicBezTo>
                    <a:pt x="29" y="142"/>
                    <a:pt x="48" y="148"/>
                    <a:pt x="78" y="148"/>
                  </a:cubicBezTo>
                  <a:cubicBezTo>
                    <a:pt x="100" y="148"/>
                    <a:pt x="122" y="145"/>
                    <a:pt x="143" y="139"/>
                  </a:cubicBezTo>
                  <a:cubicBezTo>
                    <a:pt x="143" y="139"/>
                    <a:pt x="149" y="138"/>
                    <a:pt x="155" y="141"/>
                  </a:cubicBezTo>
                  <a:cubicBezTo>
                    <a:pt x="155" y="141"/>
                    <a:pt x="157" y="142"/>
                    <a:pt x="159" y="142"/>
                  </a:cubicBezTo>
                  <a:cubicBezTo>
                    <a:pt x="162" y="142"/>
                    <a:pt x="165" y="140"/>
                    <a:pt x="167" y="138"/>
                  </a:cubicBezTo>
                  <a:cubicBezTo>
                    <a:pt x="167" y="138"/>
                    <a:pt x="169" y="135"/>
                    <a:pt x="163" y="131"/>
                  </a:cubicBezTo>
                  <a:close/>
                  <a:moveTo>
                    <a:pt x="107" y="101"/>
                  </a:moveTo>
                  <a:cubicBezTo>
                    <a:pt x="56" y="100"/>
                    <a:pt x="56" y="100"/>
                    <a:pt x="56" y="100"/>
                  </a:cubicBezTo>
                  <a:cubicBezTo>
                    <a:pt x="56" y="96"/>
                    <a:pt x="56" y="96"/>
                    <a:pt x="56" y="96"/>
                  </a:cubicBezTo>
                  <a:cubicBezTo>
                    <a:pt x="64" y="93"/>
                    <a:pt x="70" y="86"/>
                    <a:pt x="70" y="79"/>
                  </a:cubicBezTo>
                  <a:cubicBezTo>
                    <a:pt x="70" y="77"/>
                    <a:pt x="70" y="75"/>
                    <a:pt x="70" y="73"/>
                  </a:cubicBezTo>
                  <a:cubicBezTo>
                    <a:pt x="57" y="73"/>
                    <a:pt x="57" y="73"/>
                    <a:pt x="57" y="73"/>
                  </a:cubicBezTo>
                  <a:cubicBezTo>
                    <a:pt x="57" y="67"/>
                    <a:pt x="57" y="67"/>
                    <a:pt x="57" y="67"/>
                  </a:cubicBezTo>
                  <a:cubicBezTo>
                    <a:pt x="68" y="67"/>
                    <a:pt x="68" y="67"/>
                    <a:pt x="68" y="67"/>
                  </a:cubicBezTo>
                  <a:cubicBezTo>
                    <a:pt x="68" y="64"/>
                    <a:pt x="67" y="61"/>
                    <a:pt x="67" y="57"/>
                  </a:cubicBezTo>
                  <a:cubicBezTo>
                    <a:pt x="67" y="46"/>
                    <a:pt x="77" y="39"/>
                    <a:pt x="91" y="39"/>
                  </a:cubicBezTo>
                  <a:cubicBezTo>
                    <a:pt x="97" y="39"/>
                    <a:pt x="102" y="40"/>
                    <a:pt x="104" y="41"/>
                  </a:cubicBezTo>
                  <a:cubicBezTo>
                    <a:pt x="102" y="47"/>
                    <a:pt x="102" y="47"/>
                    <a:pt x="102" y="47"/>
                  </a:cubicBezTo>
                  <a:cubicBezTo>
                    <a:pt x="100" y="46"/>
                    <a:pt x="96" y="45"/>
                    <a:pt x="91" y="45"/>
                  </a:cubicBezTo>
                  <a:cubicBezTo>
                    <a:pt x="81" y="45"/>
                    <a:pt x="77" y="50"/>
                    <a:pt x="77" y="57"/>
                  </a:cubicBezTo>
                  <a:cubicBezTo>
                    <a:pt x="77" y="61"/>
                    <a:pt x="78" y="64"/>
                    <a:pt x="79" y="67"/>
                  </a:cubicBezTo>
                  <a:cubicBezTo>
                    <a:pt x="97" y="67"/>
                    <a:pt x="97" y="67"/>
                    <a:pt x="97" y="67"/>
                  </a:cubicBezTo>
                  <a:cubicBezTo>
                    <a:pt x="96" y="73"/>
                    <a:pt x="96" y="73"/>
                    <a:pt x="96" y="73"/>
                  </a:cubicBezTo>
                  <a:cubicBezTo>
                    <a:pt x="80" y="73"/>
                    <a:pt x="80" y="73"/>
                    <a:pt x="80" y="73"/>
                  </a:cubicBezTo>
                  <a:cubicBezTo>
                    <a:pt x="80" y="76"/>
                    <a:pt x="80" y="80"/>
                    <a:pt x="79" y="83"/>
                  </a:cubicBezTo>
                  <a:cubicBezTo>
                    <a:pt x="78" y="87"/>
                    <a:pt x="75" y="91"/>
                    <a:pt x="71" y="93"/>
                  </a:cubicBezTo>
                  <a:cubicBezTo>
                    <a:pt x="71" y="94"/>
                    <a:pt x="71" y="94"/>
                    <a:pt x="71" y="94"/>
                  </a:cubicBezTo>
                  <a:cubicBezTo>
                    <a:pt x="107" y="94"/>
                    <a:pt x="107" y="94"/>
                    <a:pt x="107" y="94"/>
                  </a:cubicBezTo>
                  <a:lnTo>
                    <a:pt x="10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45" name="Freeform 37"/>
            <p:cNvSpPr>
              <a:spLocks/>
            </p:cNvSpPr>
            <p:nvPr/>
          </p:nvSpPr>
          <p:spPr bwMode="auto">
            <a:xfrm>
              <a:off x="6147" y="2633"/>
              <a:ext cx="129" cy="81"/>
            </a:xfrm>
            <a:custGeom>
              <a:avLst/>
              <a:gdLst>
                <a:gd name="T0" fmla="*/ 14 w 54"/>
                <a:gd name="T1" fmla="*/ 34 h 34"/>
                <a:gd name="T2" fmla="*/ 43 w 54"/>
                <a:gd name="T3" fmla="*/ 34 h 34"/>
                <a:gd name="T4" fmla="*/ 54 w 54"/>
                <a:gd name="T5" fmla="*/ 13 h 34"/>
                <a:gd name="T6" fmla="*/ 28 w 54"/>
                <a:gd name="T7" fmla="*/ 12 h 34"/>
                <a:gd name="T8" fmla="*/ 16 w 54"/>
                <a:gd name="T9" fmla="*/ 6 h 34"/>
                <a:gd name="T10" fmla="*/ 4 w 54"/>
                <a:gd name="T11" fmla="*/ 13 h 34"/>
                <a:gd name="T12" fmla="*/ 14 w 5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54" h="34">
                  <a:moveTo>
                    <a:pt x="14" y="34"/>
                  </a:moveTo>
                  <a:cubicBezTo>
                    <a:pt x="43" y="34"/>
                    <a:pt x="43" y="34"/>
                    <a:pt x="43" y="34"/>
                  </a:cubicBezTo>
                  <a:cubicBezTo>
                    <a:pt x="45" y="29"/>
                    <a:pt x="48" y="22"/>
                    <a:pt x="54" y="13"/>
                  </a:cubicBezTo>
                  <a:cubicBezTo>
                    <a:pt x="54" y="13"/>
                    <a:pt x="51" y="3"/>
                    <a:pt x="28" y="12"/>
                  </a:cubicBezTo>
                  <a:cubicBezTo>
                    <a:pt x="28" y="12"/>
                    <a:pt x="22" y="11"/>
                    <a:pt x="16" y="6"/>
                  </a:cubicBezTo>
                  <a:cubicBezTo>
                    <a:pt x="16" y="6"/>
                    <a:pt x="0" y="0"/>
                    <a:pt x="4" y="13"/>
                  </a:cubicBezTo>
                  <a:lnTo>
                    <a:pt x="14"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46" name="Freeform 38"/>
            <p:cNvSpPr>
              <a:spLocks noEditPoints="1"/>
            </p:cNvSpPr>
            <p:nvPr/>
          </p:nvSpPr>
          <p:spPr bwMode="auto">
            <a:xfrm>
              <a:off x="6152" y="2642"/>
              <a:ext cx="126" cy="74"/>
            </a:xfrm>
            <a:custGeom>
              <a:avLst/>
              <a:gdLst>
                <a:gd name="T0" fmla="*/ 12 w 53"/>
                <a:gd name="T1" fmla="*/ 31 h 31"/>
                <a:gd name="T2" fmla="*/ 1 w 53"/>
                <a:gd name="T3" fmla="*/ 9 h 31"/>
                <a:gd name="T4" fmla="*/ 2 w 53"/>
                <a:gd name="T5" fmla="*/ 2 h 31"/>
                <a:gd name="T6" fmla="*/ 7 w 53"/>
                <a:gd name="T7" fmla="*/ 0 h 31"/>
                <a:gd name="T8" fmla="*/ 15 w 53"/>
                <a:gd name="T9" fmla="*/ 2 h 31"/>
                <a:gd name="T10" fmla="*/ 15 w 53"/>
                <a:gd name="T11" fmla="*/ 2 h 31"/>
                <a:gd name="T12" fmla="*/ 25 w 53"/>
                <a:gd name="T13" fmla="*/ 7 h 31"/>
                <a:gd name="T14" fmla="*/ 42 w 53"/>
                <a:gd name="T15" fmla="*/ 3 h 31"/>
                <a:gd name="T16" fmla="*/ 53 w 53"/>
                <a:gd name="T17" fmla="*/ 9 h 31"/>
                <a:gd name="T18" fmla="*/ 53 w 53"/>
                <a:gd name="T19" fmla="*/ 9 h 31"/>
                <a:gd name="T20" fmla="*/ 53 w 53"/>
                <a:gd name="T21" fmla="*/ 9 h 31"/>
                <a:gd name="T22" fmla="*/ 42 w 53"/>
                <a:gd name="T23" fmla="*/ 31 h 31"/>
                <a:gd name="T24" fmla="*/ 42 w 53"/>
                <a:gd name="T25" fmla="*/ 31 h 31"/>
                <a:gd name="T26" fmla="*/ 12 w 53"/>
                <a:gd name="T27" fmla="*/ 31 h 31"/>
                <a:gd name="T28" fmla="*/ 7 w 53"/>
                <a:gd name="T29" fmla="*/ 1 h 31"/>
                <a:gd name="T30" fmla="*/ 2 w 53"/>
                <a:gd name="T31" fmla="*/ 3 h 31"/>
                <a:gd name="T32" fmla="*/ 2 w 53"/>
                <a:gd name="T33" fmla="*/ 9 h 31"/>
                <a:gd name="T34" fmla="*/ 13 w 53"/>
                <a:gd name="T35" fmla="*/ 30 h 31"/>
                <a:gd name="T36" fmla="*/ 41 w 53"/>
                <a:gd name="T37" fmla="*/ 30 h 31"/>
                <a:gd name="T38" fmla="*/ 52 w 53"/>
                <a:gd name="T39" fmla="*/ 9 h 31"/>
                <a:gd name="T40" fmla="*/ 42 w 53"/>
                <a:gd name="T41" fmla="*/ 4 h 31"/>
                <a:gd name="T42" fmla="*/ 26 w 53"/>
                <a:gd name="T43" fmla="*/ 8 h 31"/>
                <a:gd name="T44" fmla="*/ 26 w 53"/>
                <a:gd name="T45" fmla="*/ 8 h 31"/>
                <a:gd name="T46" fmla="*/ 25 w 53"/>
                <a:gd name="T47" fmla="*/ 8 h 31"/>
                <a:gd name="T48" fmla="*/ 14 w 53"/>
                <a:gd name="T49" fmla="*/ 3 h 31"/>
                <a:gd name="T50" fmla="*/ 7 w 53"/>
                <a:gd name="T51"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 h="31">
                  <a:moveTo>
                    <a:pt x="12" y="31"/>
                  </a:moveTo>
                  <a:cubicBezTo>
                    <a:pt x="1" y="9"/>
                    <a:pt x="1" y="9"/>
                    <a:pt x="1" y="9"/>
                  </a:cubicBezTo>
                  <a:cubicBezTo>
                    <a:pt x="0" y="6"/>
                    <a:pt x="0" y="4"/>
                    <a:pt x="2" y="2"/>
                  </a:cubicBezTo>
                  <a:cubicBezTo>
                    <a:pt x="3" y="1"/>
                    <a:pt x="4" y="0"/>
                    <a:pt x="7" y="0"/>
                  </a:cubicBezTo>
                  <a:cubicBezTo>
                    <a:pt x="10" y="0"/>
                    <a:pt x="14" y="2"/>
                    <a:pt x="15" y="2"/>
                  </a:cubicBezTo>
                  <a:cubicBezTo>
                    <a:pt x="15" y="2"/>
                    <a:pt x="15" y="2"/>
                    <a:pt x="15" y="2"/>
                  </a:cubicBezTo>
                  <a:cubicBezTo>
                    <a:pt x="20" y="6"/>
                    <a:pt x="25" y="7"/>
                    <a:pt x="25" y="7"/>
                  </a:cubicBezTo>
                  <a:cubicBezTo>
                    <a:pt x="32" y="5"/>
                    <a:pt x="37" y="3"/>
                    <a:pt x="42" y="3"/>
                  </a:cubicBezTo>
                  <a:cubicBezTo>
                    <a:pt x="51" y="3"/>
                    <a:pt x="53" y="9"/>
                    <a:pt x="53" y="9"/>
                  </a:cubicBezTo>
                  <a:cubicBezTo>
                    <a:pt x="53" y="9"/>
                    <a:pt x="53" y="9"/>
                    <a:pt x="53" y="9"/>
                  </a:cubicBezTo>
                  <a:cubicBezTo>
                    <a:pt x="53" y="9"/>
                    <a:pt x="53" y="9"/>
                    <a:pt x="53" y="9"/>
                  </a:cubicBezTo>
                  <a:cubicBezTo>
                    <a:pt x="48" y="17"/>
                    <a:pt x="44" y="24"/>
                    <a:pt x="42" y="31"/>
                  </a:cubicBezTo>
                  <a:cubicBezTo>
                    <a:pt x="42" y="31"/>
                    <a:pt x="42" y="31"/>
                    <a:pt x="42" y="31"/>
                  </a:cubicBezTo>
                  <a:lnTo>
                    <a:pt x="12" y="31"/>
                  </a:lnTo>
                  <a:close/>
                  <a:moveTo>
                    <a:pt x="7" y="1"/>
                  </a:moveTo>
                  <a:cubicBezTo>
                    <a:pt x="5" y="1"/>
                    <a:pt x="3" y="2"/>
                    <a:pt x="2" y="3"/>
                  </a:cubicBezTo>
                  <a:cubicBezTo>
                    <a:pt x="1" y="4"/>
                    <a:pt x="1" y="6"/>
                    <a:pt x="2" y="9"/>
                  </a:cubicBezTo>
                  <a:cubicBezTo>
                    <a:pt x="13" y="30"/>
                    <a:pt x="13" y="30"/>
                    <a:pt x="13" y="30"/>
                  </a:cubicBezTo>
                  <a:cubicBezTo>
                    <a:pt x="41" y="30"/>
                    <a:pt x="41" y="30"/>
                    <a:pt x="41" y="30"/>
                  </a:cubicBezTo>
                  <a:cubicBezTo>
                    <a:pt x="43" y="23"/>
                    <a:pt x="47" y="16"/>
                    <a:pt x="52" y="9"/>
                  </a:cubicBezTo>
                  <a:cubicBezTo>
                    <a:pt x="51" y="8"/>
                    <a:pt x="49" y="4"/>
                    <a:pt x="42" y="4"/>
                  </a:cubicBezTo>
                  <a:cubicBezTo>
                    <a:pt x="37" y="4"/>
                    <a:pt x="32" y="6"/>
                    <a:pt x="26" y="8"/>
                  </a:cubicBezTo>
                  <a:cubicBezTo>
                    <a:pt x="26" y="8"/>
                    <a:pt x="26" y="8"/>
                    <a:pt x="26" y="8"/>
                  </a:cubicBezTo>
                  <a:cubicBezTo>
                    <a:pt x="25" y="8"/>
                    <a:pt x="25" y="8"/>
                    <a:pt x="25" y="8"/>
                  </a:cubicBezTo>
                  <a:cubicBezTo>
                    <a:pt x="25" y="8"/>
                    <a:pt x="20" y="7"/>
                    <a:pt x="14" y="3"/>
                  </a:cubicBezTo>
                  <a:cubicBezTo>
                    <a:pt x="14" y="3"/>
                    <a:pt x="10" y="1"/>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47" name="Freeform 39"/>
            <p:cNvSpPr>
              <a:spLocks/>
            </p:cNvSpPr>
            <p:nvPr/>
          </p:nvSpPr>
          <p:spPr bwMode="auto">
            <a:xfrm>
              <a:off x="6171" y="2721"/>
              <a:ext cx="86" cy="24"/>
            </a:xfrm>
            <a:custGeom>
              <a:avLst/>
              <a:gdLst>
                <a:gd name="T0" fmla="*/ 31 w 36"/>
                <a:gd name="T1" fmla="*/ 0 h 10"/>
                <a:gd name="T2" fmla="*/ 5 w 36"/>
                <a:gd name="T3" fmla="*/ 0 h 10"/>
                <a:gd name="T4" fmla="*/ 0 w 36"/>
                <a:gd name="T5" fmla="*/ 5 h 10"/>
                <a:gd name="T6" fmla="*/ 5 w 36"/>
                <a:gd name="T7" fmla="*/ 10 h 10"/>
                <a:gd name="T8" fmla="*/ 31 w 36"/>
                <a:gd name="T9" fmla="*/ 10 h 10"/>
                <a:gd name="T10" fmla="*/ 36 w 36"/>
                <a:gd name="T11" fmla="*/ 5 h 10"/>
                <a:gd name="T12" fmla="*/ 31 w 3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6" h="10">
                  <a:moveTo>
                    <a:pt x="31" y="0"/>
                  </a:moveTo>
                  <a:cubicBezTo>
                    <a:pt x="5" y="0"/>
                    <a:pt x="5" y="0"/>
                    <a:pt x="5" y="0"/>
                  </a:cubicBezTo>
                  <a:cubicBezTo>
                    <a:pt x="2" y="0"/>
                    <a:pt x="0" y="2"/>
                    <a:pt x="0" y="5"/>
                  </a:cubicBezTo>
                  <a:cubicBezTo>
                    <a:pt x="0" y="7"/>
                    <a:pt x="2" y="10"/>
                    <a:pt x="5" y="10"/>
                  </a:cubicBezTo>
                  <a:cubicBezTo>
                    <a:pt x="31" y="10"/>
                    <a:pt x="31" y="10"/>
                    <a:pt x="31" y="10"/>
                  </a:cubicBezTo>
                  <a:cubicBezTo>
                    <a:pt x="34" y="10"/>
                    <a:pt x="36" y="7"/>
                    <a:pt x="36" y="5"/>
                  </a:cubicBezTo>
                  <a:cubicBezTo>
                    <a:pt x="36" y="2"/>
                    <a:pt x="34" y="0"/>
                    <a:pt x="3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48" name="Freeform 40"/>
            <p:cNvSpPr>
              <a:spLocks noEditPoints="1"/>
            </p:cNvSpPr>
            <p:nvPr/>
          </p:nvSpPr>
          <p:spPr bwMode="auto">
            <a:xfrm>
              <a:off x="6171" y="2719"/>
              <a:ext cx="86" cy="26"/>
            </a:xfrm>
            <a:custGeom>
              <a:avLst/>
              <a:gdLst>
                <a:gd name="T0" fmla="*/ 5 w 36"/>
                <a:gd name="T1" fmla="*/ 11 h 11"/>
                <a:gd name="T2" fmla="*/ 0 w 36"/>
                <a:gd name="T3" fmla="*/ 6 h 11"/>
                <a:gd name="T4" fmla="*/ 1 w 36"/>
                <a:gd name="T5" fmla="*/ 2 h 11"/>
                <a:gd name="T6" fmla="*/ 5 w 36"/>
                <a:gd name="T7" fmla="*/ 0 h 11"/>
                <a:gd name="T8" fmla="*/ 31 w 36"/>
                <a:gd name="T9" fmla="*/ 0 h 11"/>
                <a:gd name="T10" fmla="*/ 36 w 36"/>
                <a:gd name="T11" fmla="*/ 6 h 11"/>
                <a:gd name="T12" fmla="*/ 31 w 36"/>
                <a:gd name="T13" fmla="*/ 11 h 11"/>
                <a:gd name="T14" fmla="*/ 5 w 36"/>
                <a:gd name="T15" fmla="*/ 11 h 11"/>
                <a:gd name="T16" fmla="*/ 31 w 36"/>
                <a:gd name="T17" fmla="*/ 1 h 11"/>
                <a:gd name="T18" fmla="*/ 5 w 36"/>
                <a:gd name="T19" fmla="*/ 1 h 11"/>
                <a:gd name="T20" fmla="*/ 2 w 36"/>
                <a:gd name="T21" fmla="*/ 3 h 11"/>
                <a:gd name="T22" fmla="*/ 1 w 36"/>
                <a:gd name="T23" fmla="*/ 6 h 11"/>
                <a:gd name="T24" fmla="*/ 5 w 36"/>
                <a:gd name="T25" fmla="*/ 10 h 11"/>
                <a:gd name="T26" fmla="*/ 5 w 36"/>
                <a:gd name="T27" fmla="*/ 11 h 11"/>
                <a:gd name="T28" fmla="*/ 5 w 36"/>
                <a:gd name="T29" fmla="*/ 10 h 11"/>
                <a:gd name="T30" fmla="*/ 31 w 36"/>
                <a:gd name="T31" fmla="*/ 10 h 11"/>
                <a:gd name="T32" fmla="*/ 35 w 36"/>
                <a:gd name="T33" fmla="*/ 6 h 11"/>
                <a:gd name="T34" fmla="*/ 31 w 36"/>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11">
                  <a:moveTo>
                    <a:pt x="5" y="11"/>
                  </a:moveTo>
                  <a:cubicBezTo>
                    <a:pt x="2" y="11"/>
                    <a:pt x="0" y="9"/>
                    <a:pt x="0" y="6"/>
                  </a:cubicBezTo>
                  <a:cubicBezTo>
                    <a:pt x="0" y="4"/>
                    <a:pt x="0" y="3"/>
                    <a:pt x="1" y="2"/>
                  </a:cubicBezTo>
                  <a:cubicBezTo>
                    <a:pt x="2" y="1"/>
                    <a:pt x="4" y="0"/>
                    <a:pt x="5" y="0"/>
                  </a:cubicBezTo>
                  <a:cubicBezTo>
                    <a:pt x="31" y="0"/>
                    <a:pt x="31" y="0"/>
                    <a:pt x="31" y="0"/>
                  </a:cubicBezTo>
                  <a:cubicBezTo>
                    <a:pt x="34" y="0"/>
                    <a:pt x="36" y="3"/>
                    <a:pt x="36" y="6"/>
                  </a:cubicBezTo>
                  <a:cubicBezTo>
                    <a:pt x="36" y="9"/>
                    <a:pt x="34" y="11"/>
                    <a:pt x="31" y="11"/>
                  </a:cubicBezTo>
                  <a:lnTo>
                    <a:pt x="5" y="11"/>
                  </a:lnTo>
                  <a:close/>
                  <a:moveTo>
                    <a:pt x="31" y="1"/>
                  </a:moveTo>
                  <a:cubicBezTo>
                    <a:pt x="5" y="1"/>
                    <a:pt x="5" y="1"/>
                    <a:pt x="5" y="1"/>
                  </a:cubicBezTo>
                  <a:cubicBezTo>
                    <a:pt x="4" y="1"/>
                    <a:pt x="3" y="2"/>
                    <a:pt x="2" y="3"/>
                  </a:cubicBezTo>
                  <a:cubicBezTo>
                    <a:pt x="1" y="3"/>
                    <a:pt x="1" y="5"/>
                    <a:pt x="1" y="6"/>
                  </a:cubicBezTo>
                  <a:cubicBezTo>
                    <a:pt x="1" y="8"/>
                    <a:pt x="3" y="10"/>
                    <a:pt x="5" y="10"/>
                  </a:cubicBezTo>
                  <a:cubicBezTo>
                    <a:pt x="5" y="11"/>
                    <a:pt x="5" y="11"/>
                    <a:pt x="5" y="11"/>
                  </a:cubicBezTo>
                  <a:cubicBezTo>
                    <a:pt x="5" y="10"/>
                    <a:pt x="5" y="10"/>
                    <a:pt x="5" y="10"/>
                  </a:cubicBezTo>
                  <a:cubicBezTo>
                    <a:pt x="31" y="10"/>
                    <a:pt x="31" y="10"/>
                    <a:pt x="31" y="10"/>
                  </a:cubicBezTo>
                  <a:cubicBezTo>
                    <a:pt x="33" y="10"/>
                    <a:pt x="35" y="8"/>
                    <a:pt x="35" y="6"/>
                  </a:cubicBezTo>
                  <a:cubicBezTo>
                    <a:pt x="35" y="3"/>
                    <a:pt x="33" y="1"/>
                    <a:pt x="3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49" name="Freeform 41"/>
            <p:cNvSpPr>
              <a:spLocks noEditPoints="1"/>
            </p:cNvSpPr>
            <p:nvPr/>
          </p:nvSpPr>
          <p:spPr bwMode="auto">
            <a:xfrm>
              <a:off x="6066" y="2752"/>
              <a:ext cx="300" cy="264"/>
            </a:xfrm>
            <a:custGeom>
              <a:avLst/>
              <a:gdLst>
                <a:gd name="T0" fmla="*/ 120 w 126"/>
                <a:gd name="T1" fmla="*/ 99 h 110"/>
                <a:gd name="T2" fmla="*/ 118 w 126"/>
                <a:gd name="T3" fmla="*/ 82 h 110"/>
                <a:gd name="T4" fmla="*/ 101 w 126"/>
                <a:gd name="T5" fmla="*/ 28 h 110"/>
                <a:gd name="T6" fmla="*/ 76 w 126"/>
                <a:gd name="T7" fmla="*/ 2 h 110"/>
                <a:gd name="T8" fmla="*/ 75 w 126"/>
                <a:gd name="T9" fmla="*/ 0 h 110"/>
                <a:gd name="T10" fmla="*/ 48 w 126"/>
                <a:gd name="T11" fmla="*/ 0 h 110"/>
                <a:gd name="T12" fmla="*/ 29 w 126"/>
                <a:gd name="T13" fmla="*/ 22 h 110"/>
                <a:gd name="T14" fmla="*/ 10 w 126"/>
                <a:gd name="T15" fmla="*/ 91 h 110"/>
                <a:gd name="T16" fmla="*/ 4 w 126"/>
                <a:gd name="T17" fmla="*/ 102 h 110"/>
                <a:gd name="T18" fmla="*/ 4 w 126"/>
                <a:gd name="T19" fmla="*/ 105 h 110"/>
                <a:gd name="T20" fmla="*/ 10 w 126"/>
                <a:gd name="T21" fmla="*/ 106 h 110"/>
                <a:gd name="T22" fmla="*/ 19 w 126"/>
                <a:gd name="T23" fmla="*/ 105 h 110"/>
                <a:gd name="T24" fmla="*/ 19 w 126"/>
                <a:gd name="T25" fmla="*/ 105 h 110"/>
                <a:gd name="T26" fmla="*/ 20 w 126"/>
                <a:gd name="T27" fmla="*/ 105 h 110"/>
                <a:gd name="T28" fmla="*/ 61 w 126"/>
                <a:gd name="T29" fmla="*/ 110 h 110"/>
                <a:gd name="T30" fmla="*/ 105 w 126"/>
                <a:gd name="T31" fmla="*/ 104 h 110"/>
                <a:gd name="T32" fmla="*/ 107 w 126"/>
                <a:gd name="T33" fmla="*/ 104 h 110"/>
                <a:gd name="T34" fmla="*/ 114 w 126"/>
                <a:gd name="T35" fmla="*/ 106 h 110"/>
                <a:gd name="T36" fmla="*/ 118 w 126"/>
                <a:gd name="T37" fmla="*/ 107 h 110"/>
                <a:gd name="T38" fmla="*/ 123 w 126"/>
                <a:gd name="T39" fmla="*/ 104 h 110"/>
                <a:gd name="T40" fmla="*/ 120 w 126"/>
                <a:gd name="T41" fmla="*/ 99 h 110"/>
                <a:gd name="T42" fmla="*/ 81 w 126"/>
                <a:gd name="T43" fmla="*/ 55 h 110"/>
                <a:gd name="T44" fmla="*/ 81 w 126"/>
                <a:gd name="T45" fmla="*/ 58 h 110"/>
                <a:gd name="T46" fmla="*/ 53 w 126"/>
                <a:gd name="T47" fmla="*/ 57 h 110"/>
                <a:gd name="T48" fmla="*/ 53 w 126"/>
                <a:gd name="T49" fmla="*/ 62 h 110"/>
                <a:gd name="T50" fmla="*/ 81 w 126"/>
                <a:gd name="T51" fmla="*/ 62 h 110"/>
                <a:gd name="T52" fmla="*/ 81 w 126"/>
                <a:gd name="T53" fmla="*/ 66 h 110"/>
                <a:gd name="T54" fmla="*/ 53 w 126"/>
                <a:gd name="T55" fmla="*/ 65 h 110"/>
                <a:gd name="T56" fmla="*/ 67 w 126"/>
                <a:gd name="T57" fmla="*/ 80 h 110"/>
                <a:gd name="T58" fmla="*/ 83 w 126"/>
                <a:gd name="T59" fmla="*/ 78 h 110"/>
                <a:gd name="T60" fmla="*/ 85 w 126"/>
                <a:gd name="T61" fmla="*/ 83 h 110"/>
                <a:gd name="T62" fmla="*/ 54 w 126"/>
                <a:gd name="T63" fmla="*/ 81 h 110"/>
                <a:gd name="T64" fmla="*/ 45 w 126"/>
                <a:gd name="T65" fmla="*/ 65 h 110"/>
                <a:gd name="T66" fmla="*/ 38 w 126"/>
                <a:gd name="T67" fmla="*/ 65 h 110"/>
                <a:gd name="T68" fmla="*/ 39 w 126"/>
                <a:gd name="T69" fmla="*/ 61 h 110"/>
                <a:gd name="T70" fmla="*/ 44 w 126"/>
                <a:gd name="T71" fmla="*/ 61 h 110"/>
                <a:gd name="T72" fmla="*/ 45 w 126"/>
                <a:gd name="T73" fmla="*/ 58 h 110"/>
                <a:gd name="T74" fmla="*/ 39 w 126"/>
                <a:gd name="T75" fmla="*/ 57 h 110"/>
                <a:gd name="T76" fmla="*/ 39 w 126"/>
                <a:gd name="T77" fmla="*/ 53 h 110"/>
                <a:gd name="T78" fmla="*/ 45 w 126"/>
                <a:gd name="T79" fmla="*/ 53 h 110"/>
                <a:gd name="T80" fmla="*/ 67 w 126"/>
                <a:gd name="T81" fmla="*/ 35 h 110"/>
                <a:gd name="T82" fmla="*/ 86 w 126"/>
                <a:gd name="T83" fmla="*/ 38 h 110"/>
                <a:gd name="T84" fmla="*/ 83 w 126"/>
                <a:gd name="T85" fmla="*/ 43 h 110"/>
                <a:gd name="T86" fmla="*/ 54 w 126"/>
                <a:gd name="T87" fmla="*/ 54 h 110"/>
                <a:gd name="T88" fmla="*/ 81 w 126"/>
                <a:gd name="T89"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10">
                  <a:moveTo>
                    <a:pt x="120" y="99"/>
                  </a:moveTo>
                  <a:cubicBezTo>
                    <a:pt x="120" y="99"/>
                    <a:pt x="114" y="94"/>
                    <a:pt x="118" y="82"/>
                  </a:cubicBezTo>
                  <a:cubicBezTo>
                    <a:pt x="118" y="82"/>
                    <a:pt x="126" y="48"/>
                    <a:pt x="101" y="28"/>
                  </a:cubicBezTo>
                  <a:cubicBezTo>
                    <a:pt x="99" y="26"/>
                    <a:pt x="76" y="7"/>
                    <a:pt x="76" y="2"/>
                  </a:cubicBezTo>
                  <a:cubicBezTo>
                    <a:pt x="76" y="1"/>
                    <a:pt x="75" y="1"/>
                    <a:pt x="75" y="0"/>
                  </a:cubicBezTo>
                  <a:cubicBezTo>
                    <a:pt x="48" y="0"/>
                    <a:pt x="48" y="0"/>
                    <a:pt x="48" y="0"/>
                  </a:cubicBezTo>
                  <a:cubicBezTo>
                    <a:pt x="45" y="6"/>
                    <a:pt x="38" y="13"/>
                    <a:pt x="29" y="22"/>
                  </a:cubicBezTo>
                  <a:cubicBezTo>
                    <a:pt x="29" y="22"/>
                    <a:pt x="0" y="49"/>
                    <a:pt x="10" y="91"/>
                  </a:cubicBezTo>
                  <a:cubicBezTo>
                    <a:pt x="10" y="92"/>
                    <a:pt x="10" y="94"/>
                    <a:pt x="4" y="102"/>
                  </a:cubicBezTo>
                  <a:cubicBezTo>
                    <a:pt x="4" y="102"/>
                    <a:pt x="3" y="104"/>
                    <a:pt x="4" y="105"/>
                  </a:cubicBezTo>
                  <a:cubicBezTo>
                    <a:pt x="5" y="106"/>
                    <a:pt x="7" y="107"/>
                    <a:pt x="10" y="106"/>
                  </a:cubicBezTo>
                  <a:cubicBezTo>
                    <a:pt x="10" y="106"/>
                    <a:pt x="14" y="105"/>
                    <a:pt x="19" y="105"/>
                  </a:cubicBezTo>
                  <a:cubicBezTo>
                    <a:pt x="19" y="105"/>
                    <a:pt x="19" y="105"/>
                    <a:pt x="19" y="105"/>
                  </a:cubicBezTo>
                  <a:cubicBezTo>
                    <a:pt x="20" y="105"/>
                    <a:pt x="20" y="105"/>
                    <a:pt x="20" y="105"/>
                  </a:cubicBezTo>
                  <a:cubicBezTo>
                    <a:pt x="20" y="105"/>
                    <a:pt x="36" y="110"/>
                    <a:pt x="61" y="110"/>
                  </a:cubicBezTo>
                  <a:cubicBezTo>
                    <a:pt x="76" y="110"/>
                    <a:pt x="91" y="108"/>
                    <a:pt x="105" y="104"/>
                  </a:cubicBezTo>
                  <a:cubicBezTo>
                    <a:pt x="105" y="104"/>
                    <a:pt x="106" y="104"/>
                    <a:pt x="107" y="104"/>
                  </a:cubicBezTo>
                  <a:cubicBezTo>
                    <a:pt x="109" y="104"/>
                    <a:pt x="112" y="105"/>
                    <a:pt x="114" y="106"/>
                  </a:cubicBezTo>
                  <a:cubicBezTo>
                    <a:pt x="114" y="106"/>
                    <a:pt x="116" y="107"/>
                    <a:pt x="118" y="107"/>
                  </a:cubicBezTo>
                  <a:cubicBezTo>
                    <a:pt x="119" y="107"/>
                    <a:pt x="121" y="106"/>
                    <a:pt x="123" y="104"/>
                  </a:cubicBezTo>
                  <a:cubicBezTo>
                    <a:pt x="123" y="104"/>
                    <a:pt x="125" y="102"/>
                    <a:pt x="120" y="99"/>
                  </a:cubicBezTo>
                  <a:close/>
                  <a:moveTo>
                    <a:pt x="81" y="55"/>
                  </a:moveTo>
                  <a:cubicBezTo>
                    <a:pt x="81" y="58"/>
                    <a:pt x="81" y="58"/>
                    <a:pt x="81" y="58"/>
                  </a:cubicBezTo>
                  <a:cubicBezTo>
                    <a:pt x="53" y="57"/>
                    <a:pt x="53" y="57"/>
                    <a:pt x="53" y="57"/>
                  </a:cubicBezTo>
                  <a:cubicBezTo>
                    <a:pt x="53" y="57"/>
                    <a:pt x="52" y="61"/>
                    <a:pt x="53" y="62"/>
                  </a:cubicBezTo>
                  <a:cubicBezTo>
                    <a:pt x="81" y="62"/>
                    <a:pt x="81" y="62"/>
                    <a:pt x="81" y="62"/>
                  </a:cubicBezTo>
                  <a:cubicBezTo>
                    <a:pt x="81" y="66"/>
                    <a:pt x="81" y="66"/>
                    <a:pt x="81" y="66"/>
                  </a:cubicBezTo>
                  <a:cubicBezTo>
                    <a:pt x="53" y="65"/>
                    <a:pt x="53" y="65"/>
                    <a:pt x="53" y="65"/>
                  </a:cubicBezTo>
                  <a:cubicBezTo>
                    <a:pt x="53" y="65"/>
                    <a:pt x="54" y="78"/>
                    <a:pt x="67" y="80"/>
                  </a:cubicBezTo>
                  <a:cubicBezTo>
                    <a:pt x="67" y="80"/>
                    <a:pt x="76" y="82"/>
                    <a:pt x="83" y="78"/>
                  </a:cubicBezTo>
                  <a:cubicBezTo>
                    <a:pt x="85" y="83"/>
                    <a:pt x="85" y="83"/>
                    <a:pt x="85" y="83"/>
                  </a:cubicBezTo>
                  <a:cubicBezTo>
                    <a:pt x="85" y="83"/>
                    <a:pt x="71" y="91"/>
                    <a:pt x="54" y="81"/>
                  </a:cubicBezTo>
                  <a:cubicBezTo>
                    <a:pt x="54" y="81"/>
                    <a:pt x="46" y="76"/>
                    <a:pt x="45" y="65"/>
                  </a:cubicBezTo>
                  <a:cubicBezTo>
                    <a:pt x="38" y="65"/>
                    <a:pt x="38" y="65"/>
                    <a:pt x="38" y="65"/>
                  </a:cubicBezTo>
                  <a:cubicBezTo>
                    <a:pt x="39" y="61"/>
                    <a:pt x="39" y="61"/>
                    <a:pt x="39" y="61"/>
                  </a:cubicBezTo>
                  <a:cubicBezTo>
                    <a:pt x="44" y="61"/>
                    <a:pt x="44" y="61"/>
                    <a:pt x="44" y="61"/>
                  </a:cubicBezTo>
                  <a:cubicBezTo>
                    <a:pt x="44" y="61"/>
                    <a:pt x="44" y="60"/>
                    <a:pt x="45" y="58"/>
                  </a:cubicBezTo>
                  <a:cubicBezTo>
                    <a:pt x="39" y="57"/>
                    <a:pt x="39" y="57"/>
                    <a:pt x="39" y="57"/>
                  </a:cubicBezTo>
                  <a:cubicBezTo>
                    <a:pt x="39" y="53"/>
                    <a:pt x="39" y="53"/>
                    <a:pt x="39" y="53"/>
                  </a:cubicBezTo>
                  <a:cubicBezTo>
                    <a:pt x="45" y="53"/>
                    <a:pt x="45" y="53"/>
                    <a:pt x="45" y="53"/>
                  </a:cubicBezTo>
                  <a:cubicBezTo>
                    <a:pt x="45" y="53"/>
                    <a:pt x="48" y="37"/>
                    <a:pt x="67" y="35"/>
                  </a:cubicBezTo>
                  <a:cubicBezTo>
                    <a:pt x="67" y="35"/>
                    <a:pt x="81" y="33"/>
                    <a:pt x="86" y="38"/>
                  </a:cubicBezTo>
                  <a:cubicBezTo>
                    <a:pt x="83" y="43"/>
                    <a:pt x="83" y="43"/>
                    <a:pt x="83" y="43"/>
                  </a:cubicBezTo>
                  <a:cubicBezTo>
                    <a:pt x="83" y="43"/>
                    <a:pt x="61" y="33"/>
                    <a:pt x="54" y="54"/>
                  </a:cubicBezTo>
                  <a:lnTo>
                    <a:pt x="81"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150" name="Freeform 108"/>
          <p:cNvSpPr>
            <a:spLocks noEditPoints="1"/>
          </p:cNvSpPr>
          <p:nvPr/>
        </p:nvSpPr>
        <p:spPr bwMode="auto">
          <a:xfrm>
            <a:off x="8749625" y="5200150"/>
            <a:ext cx="367976" cy="369300"/>
          </a:xfrm>
          <a:custGeom>
            <a:avLst/>
            <a:gdLst>
              <a:gd name="T0" fmla="*/ 97 w 115"/>
              <a:gd name="T1" fmla="*/ 48 h 115"/>
              <a:gd name="T2" fmla="*/ 91 w 115"/>
              <a:gd name="T3" fmla="*/ 41 h 115"/>
              <a:gd name="T4" fmla="*/ 102 w 115"/>
              <a:gd name="T5" fmla="*/ 26 h 115"/>
              <a:gd name="T6" fmla="*/ 94 w 115"/>
              <a:gd name="T7" fmla="*/ 13 h 115"/>
              <a:gd name="T8" fmla="*/ 79 w 115"/>
              <a:gd name="T9" fmla="*/ 23 h 115"/>
              <a:gd name="T10" fmla="*/ 70 w 115"/>
              <a:gd name="T11" fmla="*/ 22 h 115"/>
              <a:gd name="T12" fmla="*/ 67 w 115"/>
              <a:gd name="T13" fmla="*/ 3 h 115"/>
              <a:gd name="T14" fmla="*/ 52 w 115"/>
              <a:gd name="T15" fmla="*/ 0 h 115"/>
              <a:gd name="T16" fmla="*/ 48 w 115"/>
              <a:gd name="T17" fmla="*/ 18 h 115"/>
              <a:gd name="T18" fmla="*/ 41 w 115"/>
              <a:gd name="T19" fmla="*/ 24 h 115"/>
              <a:gd name="T20" fmla="*/ 26 w 115"/>
              <a:gd name="T21" fmla="*/ 13 h 115"/>
              <a:gd name="T22" fmla="*/ 13 w 115"/>
              <a:gd name="T23" fmla="*/ 21 h 115"/>
              <a:gd name="T24" fmla="*/ 23 w 115"/>
              <a:gd name="T25" fmla="*/ 36 h 115"/>
              <a:gd name="T26" fmla="*/ 22 w 115"/>
              <a:gd name="T27" fmla="*/ 45 h 115"/>
              <a:gd name="T28" fmla="*/ 4 w 115"/>
              <a:gd name="T29" fmla="*/ 48 h 115"/>
              <a:gd name="T30" fmla="*/ 0 w 115"/>
              <a:gd name="T31" fmla="*/ 63 h 115"/>
              <a:gd name="T32" fmla="*/ 18 w 115"/>
              <a:gd name="T33" fmla="*/ 66 h 115"/>
              <a:gd name="T34" fmla="*/ 24 w 115"/>
              <a:gd name="T35" fmla="*/ 73 h 115"/>
              <a:gd name="T36" fmla="*/ 13 w 115"/>
              <a:gd name="T37" fmla="*/ 89 h 115"/>
              <a:gd name="T38" fmla="*/ 21 w 115"/>
              <a:gd name="T39" fmla="*/ 102 h 115"/>
              <a:gd name="T40" fmla="*/ 36 w 115"/>
              <a:gd name="T41" fmla="*/ 92 h 115"/>
              <a:gd name="T42" fmla="*/ 45 w 115"/>
              <a:gd name="T43" fmla="*/ 92 h 115"/>
              <a:gd name="T44" fmla="*/ 48 w 115"/>
              <a:gd name="T45" fmla="*/ 111 h 115"/>
              <a:gd name="T46" fmla="*/ 63 w 115"/>
              <a:gd name="T47" fmla="*/ 115 h 115"/>
              <a:gd name="T48" fmla="*/ 67 w 115"/>
              <a:gd name="T49" fmla="*/ 97 h 115"/>
              <a:gd name="T50" fmla="*/ 74 w 115"/>
              <a:gd name="T51" fmla="*/ 91 h 115"/>
              <a:gd name="T52" fmla="*/ 89 w 115"/>
              <a:gd name="T53" fmla="*/ 102 h 115"/>
              <a:gd name="T54" fmla="*/ 102 w 115"/>
              <a:gd name="T55" fmla="*/ 94 h 115"/>
              <a:gd name="T56" fmla="*/ 92 w 115"/>
              <a:gd name="T57" fmla="*/ 79 h 115"/>
              <a:gd name="T58" fmla="*/ 93 w 115"/>
              <a:gd name="T59" fmla="*/ 70 h 115"/>
              <a:gd name="T60" fmla="*/ 112 w 115"/>
              <a:gd name="T61" fmla="*/ 66 h 115"/>
              <a:gd name="T62" fmla="*/ 115 w 115"/>
              <a:gd name="T63" fmla="*/ 52 h 115"/>
              <a:gd name="T64" fmla="*/ 58 w 115"/>
              <a:gd name="T65" fmla="*/ 79 h 115"/>
              <a:gd name="T66" fmla="*/ 58 w 115"/>
              <a:gd name="T67" fmla="*/ 36 h 115"/>
              <a:gd name="T68" fmla="*/ 58 w 115"/>
              <a:gd name="T69" fmla="*/ 79 h 115"/>
              <a:gd name="T70" fmla="*/ 49 w 115"/>
              <a:gd name="T71" fmla="*/ 57 h 115"/>
              <a:gd name="T72" fmla="*/ 67 w 115"/>
              <a:gd name="T73"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115">
                <a:moveTo>
                  <a:pt x="112" y="48"/>
                </a:moveTo>
                <a:cubicBezTo>
                  <a:pt x="97" y="48"/>
                  <a:pt x="97" y="48"/>
                  <a:pt x="97" y="48"/>
                </a:cubicBezTo>
                <a:cubicBezTo>
                  <a:pt x="95" y="48"/>
                  <a:pt x="93" y="47"/>
                  <a:pt x="93" y="45"/>
                </a:cubicBezTo>
                <a:cubicBezTo>
                  <a:pt x="91" y="41"/>
                  <a:pt x="91" y="41"/>
                  <a:pt x="91" y="41"/>
                </a:cubicBezTo>
                <a:cubicBezTo>
                  <a:pt x="90" y="40"/>
                  <a:pt x="91" y="37"/>
                  <a:pt x="92" y="36"/>
                </a:cubicBezTo>
                <a:cubicBezTo>
                  <a:pt x="102" y="26"/>
                  <a:pt x="102" y="26"/>
                  <a:pt x="102" y="26"/>
                </a:cubicBezTo>
                <a:cubicBezTo>
                  <a:pt x="104" y="24"/>
                  <a:pt x="104" y="22"/>
                  <a:pt x="102" y="21"/>
                </a:cubicBezTo>
                <a:cubicBezTo>
                  <a:pt x="94" y="13"/>
                  <a:pt x="94" y="13"/>
                  <a:pt x="94" y="13"/>
                </a:cubicBezTo>
                <a:cubicBezTo>
                  <a:pt x="93" y="11"/>
                  <a:pt x="91" y="11"/>
                  <a:pt x="89" y="13"/>
                </a:cubicBezTo>
                <a:cubicBezTo>
                  <a:pt x="79" y="23"/>
                  <a:pt x="79" y="23"/>
                  <a:pt x="79" y="23"/>
                </a:cubicBezTo>
                <a:cubicBezTo>
                  <a:pt x="78" y="24"/>
                  <a:pt x="75" y="25"/>
                  <a:pt x="74" y="24"/>
                </a:cubicBezTo>
                <a:cubicBezTo>
                  <a:pt x="70" y="22"/>
                  <a:pt x="70" y="22"/>
                  <a:pt x="70" y="22"/>
                </a:cubicBezTo>
                <a:cubicBezTo>
                  <a:pt x="68" y="22"/>
                  <a:pt x="67" y="20"/>
                  <a:pt x="67" y="18"/>
                </a:cubicBezTo>
                <a:cubicBezTo>
                  <a:pt x="67" y="3"/>
                  <a:pt x="67" y="3"/>
                  <a:pt x="67" y="3"/>
                </a:cubicBezTo>
                <a:cubicBezTo>
                  <a:pt x="67" y="1"/>
                  <a:pt x="65" y="0"/>
                  <a:pt x="63" y="0"/>
                </a:cubicBezTo>
                <a:cubicBezTo>
                  <a:pt x="52" y="0"/>
                  <a:pt x="52" y="0"/>
                  <a:pt x="52" y="0"/>
                </a:cubicBezTo>
                <a:cubicBezTo>
                  <a:pt x="50" y="0"/>
                  <a:pt x="48" y="1"/>
                  <a:pt x="48" y="3"/>
                </a:cubicBezTo>
                <a:cubicBezTo>
                  <a:pt x="48" y="18"/>
                  <a:pt x="48" y="18"/>
                  <a:pt x="48" y="18"/>
                </a:cubicBezTo>
                <a:cubicBezTo>
                  <a:pt x="48" y="20"/>
                  <a:pt x="47" y="22"/>
                  <a:pt x="45" y="22"/>
                </a:cubicBezTo>
                <a:cubicBezTo>
                  <a:pt x="41" y="24"/>
                  <a:pt x="41" y="24"/>
                  <a:pt x="41" y="24"/>
                </a:cubicBezTo>
                <a:cubicBezTo>
                  <a:pt x="40" y="25"/>
                  <a:pt x="37" y="24"/>
                  <a:pt x="36" y="23"/>
                </a:cubicBezTo>
                <a:cubicBezTo>
                  <a:pt x="26" y="13"/>
                  <a:pt x="26" y="13"/>
                  <a:pt x="26" y="13"/>
                </a:cubicBezTo>
                <a:cubicBezTo>
                  <a:pt x="25" y="11"/>
                  <a:pt x="22" y="11"/>
                  <a:pt x="21" y="13"/>
                </a:cubicBezTo>
                <a:cubicBezTo>
                  <a:pt x="13" y="21"/>
                  <a:pt x="13" y="21"/>
                  <a:pt x="13" y="21"/>
                </a:cubicBezTo>
                <a:cubicBezTo>
                  <a:pt x="12" y="22"/>
                  <a:pt x="12" y="24"/>
                  <a:pt x="13" y="26"/>
                </a:cubicBezTo>
                <a:cubicBezTo>
                  <a:pt x="23" y="36"/>
                  <a:pt x="23" y="36"/>
                  <a:pt x="23" y="36"/>
                </a:cubicBezTo>
                <a:cubicBezTo>
                  <a:pt x="24" y="37"/>
                  <a:pt x="25" y="40"/>
                  <a:pt x="24" y="41"/>
                </a:cubicBezTo>
                <a:cubicBezTo>
                  <a:pt x="22" y="45"/>
                  <a:pt x="22" y="45"/>
                  <a:pt x="22" y="45"/>
                </a:cubicBezTo>
                <a:cubicBezTo>
                  <a:pt x="22" y="47"/>
                  <a:pt x="20" y="48"/>
                  <a:pt x="18" y="48"/>
                </a:cubicBezTo>
                <a:cubicBezTo>
                  <a:pt x="4" y="48"/>
                  <a:pt x="4" y="48"/>
                  <a:pt x="4" y="48"/>
                </a:cubicBezTo>
                <a:cubicBezTo>
                  <a:pt x="2" y="48"/>
                  <a:pt x="0" y="50"/>
                  <a:pt x="0" y="52"/>
                </a:cubicBezTo>
                <a:cubicBezTo>
                  <a:pt x="0" y="63"/>
                  <a:pt x="0" y="63"/>
                  <a:pt x="0" y="63"/>
                </a:cubicBezTo>
                <a:cubicBezTo>
                  <a:pt x="0" y="65"/>
                  <a:pt x="2" y="66"/>
                  <a:pt x="4" y="66"/>
                </a:cubicBezTo>
                <a:cubicBezTo>
                  <a:pt x="18" y="66"/>
                  <a:pt x="18" y="66"/>
                  <a:pt x="18" y="66"/>
                </a:cubicBezTo>
                <a:cubicBezTo>
                  <a:pt x="20" y="66"/>
                  <a:pt x="22" y="68"/>
                  <a:pt x="22" y="70"/>
                </a:cubicBezTo>
                <a:cubicBezTo>
                  <a:pt x="24" y="73"/>
                  <a:pt x="24" y="73"/>
                  <a:pt x="24" y="73"/>
                </a:cubicBezTo>
                <a:cubicBezTo>
                  <a:pt x="25" y="75"/>
                  <a:pt x="24" y="78"/>
                  <a:pt x="23" y="79"/>
                </a:cubicBezTo>
                <a:cubicBezTo>
                  <a:pt x="13" y="89"/>
                  <a:pt x="13" y="89"/>
                  <a:pt x="13" y="89"/>
                </a:cubicBezTo>
                <a:cubicBezTo>
                  <a:pt x="12" y="90"/>
                  <a:pt x="12" y="93"/>
                  <a:pt x="13" y="94"/>
                </a:cubicBezTo>
                <a:cubicBezTo>
                  <a:pt x="21" y="102"/>
                  <a:pt x="21" y="102"/>
                  <a:pt x="21" y="102"/>
                </a:cubicBezTo>
                <a:cubicBezTo>
                  <a:pt x="22" y="103"/>
                  <a:pt x="25" y="103"/>
                  <a:pt x="26" y="102"/>
                </a:cubicBezTo>
                <a:cubicBezTo>
                  <a:pt x="36" y="92"/>
                  <a:pt x="36" y="92"/>
                  <a:pt x="36" y="92"/>
                </a:cubicBezTo>
                <a:cubicBezTo>
                  <a:pt x="37" y="90"/>
                  <a:pt x="40" y="90"/>
                  <a:pt x="41" y="91"/>
                </a:cubicBezTo>
                <a:cubicBezTo>
                  <a:pt x="45" y="92"/>
                  <a:pt x="45" y="92"/>
                  <a:pt x="45" y="92"/>
                </a:cubicBezTo>
                <a:cubicBezTo>
                  <a:pt x="47" y="93"/>
                  <a:pt x="48" y="95"/>
                  <a:pt x="48" y="97"/>
                </a:cubicBezTo>
                <a:cubicBezTo>
                  <a:pt x="48" y="111"/>
                  <a:pt x="48" y="111"/>
                  <a:pt x="48" y="111"/>
                </a:cubicBezTo>
                <a:cubicBezTo>
                  <a:pt x="48" y="113"/>
                  <a:pt x="50" y="115"/>
                  <a:pt x="52" y="115"/>
                </a:cubicBezTo>
                <a:cubicBezTo>
                  <a:pt x="63" y="115"/>
                  <a:pt x="63" y="115"/>
                  <a:pt x="63" y="115"/>
                </a:cubicBezTo>
                <a:cubicBezTo>
                  <a:pt x="65" y="115"/>
                  <a:pt x="67" y="113"/>
                  <a:pt x="67" y="111"/>
                </a:cubicBezTo>
                <a:cubicBezTo>
                  <a:pt x="67" y="97"/>
                  <a:pt x="67" y="97"/>
                  <a:pt x="67" y="97"/>
                </a:cubicBezTo>
                <a:cubicBezTo>
                  <a:pt x="67" y="95"/>
                  <a:pt x="68" y="93"/>
                  <a:pt x="70" y="92"/>
                </a:cubicBezTo>
                <a:cubicBezTo>
                  <a:pt x="74" y="91"/>
                  <a:pt x="74" y="91"/>
                  <a:pt x="74" y="91"/>
                </a:cubicBezTo>
                <a:cubicBezTo>
                  <a:pt x="75" y="90"/>
                  <a:pt x="78" y="90"/>
                  <a:pt x="79" y="92"/>
                </a:cubicBezTo>
                <a:cubicBezTo>
                  <a:pt x="89" y="102"/>
                  <a:pt x="89" y="102"/>
                  <a:pt x="89" y="102"/>
                </a:cubicBezTo>
                <a:cubicBezTo>
                  <a:pt x="91" y="103"/>
                  <a:pt x="93" y="103"/>
                  <a:pt x="94" y="102"/>
                </a:cubicBezTo>
                <a:cubicBezTo>
                  <a:pt x="102" y="94"/>
                  <a:pt x="102" y="94"/>
                  <a:pt x="102" y="94"/>
                </a:cubicBezTo>
                <a:cubicBezTo>
                  <a:pt x="104" y="93"/>
                  <a:pt x="104" y="90"/>
                  <a:pt x="102" y="89"/>
                </a:cubicBezTo>
                <a:cubicBezTo>
                  <a:pt x="92" y="79"/>
                  <a:pt x="92" y="79"/>
                  <a:pt x="92" y="79"/>
                </a:cubicBezTo>
                <a:cubicBezTo>
                  <a:pt x="91" y="78"/>
                  <a:pt x="90" y="75"/>
                  <a:pt x="91" y="73"/>
                </a:cubicBezTo>
                <a:cubicBezTo>
                  <a:pt x="93" y="70"/>
                  <a:pt x="93" y="70"/>
                  <a:pt x="93" y="70"/>
                </a:cubicBezTo>
                <a:cubicBezTo>
                  <a:pt x="93" y="68"/>
                  <a:pt x="95" y="66"/>
                  <a:pt x="97" y="66"/>
                </a:cubicBezTo>
                <a:cubicBezTo>
                  <a:pt x="112" y="66"/>
                  <a:pt x="112" y="66"/>
                  <a:pt x="112" y="66"/>
                </a:cubicBezTo>
                <a:cubicBezTo>
                  <a:pt x="113" y="66"/>
                  <a:pt x="115" y="65"/>
                  <a:pt x="115" y="63"/>
                </a:cubicBezTo>
                <a:cubicBezTo>
                  <a:pt x="115" y="52"/>
                  <a:pt x="115" y="52"/>
                  <a:pt x="115" y="52"/>
                </a:cubicBezTo>
                <a:cubicBezTo>
                  <a:pt x="115" y="50"/>
                  <a:pt x="113" y="48"/>
                  <a:pt x="112" y="48"/>
                </a:cubicBezTo>
                <a:close/>
                <a:moveTo>
                  <a:pt x="58" y="79"/>
                </a:moveTo>
                <a:cubicBezTo>
                  <a:pt x="46" y="79"/>
                  <a:pt x="36" y="69"/>
                  <a:pt x="36" y="57"/>
                </a:cubicBezTo>
                <a:cubicBezTo>
                  <a:pt x="36" y="46"/>
                  <a:pt x="46" y="36"/>
                  <a:pt x="58" y="36"/>
                </a:cubicBezTo>
                <a:cubicBezTo>
                  <a:pt x="69" y="36"/>
                  <a:pt x="79" y="46"/>
                  <a:pt x="79" y="57"/>
                </a:cubicBezTo>
                <a:cubicBezTo>
                  <a:pt x="79" y="69"/>
                  <a:pt x="69" y="79"/>
                  <a:pt x="58" y="79"/>
                </a:cubicBezTo>
                <a:close/>
                <a:moveTo>
                  <a:pt x="58" y="48"/>
                </a:moveTo>
                <a:cubicBezTo>
                  <a:pt x="53" y="48"/>
                  <a:pt x="49" y="52"/>
                  <a:pt x="49" y="57"/>
                </a:cubicBezTo>
                <a:cubicBezTo>
                  <a:pt x="49" y="62"/>
                  <a:pt x="53" y="66"/>
                  <a:pt x="58" y="66"/>
                </a:cubicBezTo>
                <a:cubicBezTo>
                  <a:pt x="63" y="66"/>
                  <a:pt x="67" y="62"/>
                  <a:pt x="67" y="57"/>
                </a:cubicBezTo>
                <a:cubicBezTo>
                  <a:pt x="67" y="52"/>
                  <a:pt x="63" y="48"/>
                  <a:pt x="58" y="4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nvGrpSpPr>
          <p:cNvPr id="151" name="组合 150"/>
          <p:cNvGrpSpPr/>
          <p:nvPr/>
        </p:nvGrpSpPr>
        <p:grpSpPr>
          <a:xfrm>
            <a:off x="8776965" y="3659851"/>
            <a:ext cx="313296" cy="340939"/>
            <a:chOff x="4873626" y="1965325"/>
            <a:chExt cx="269876" cy="293688"/>
          </a:xfrm>
          <a:solidFill>
            <a:schemeClr val="bg1"/>
          </a:solidFill>
        </p:grpSpPr>
        <p:sp>
          <p:nvSpPr>
            <p:cNvPr id="152" name="Freeform 502"/>
            <p:cNvSpPr>
              <a:spLocks/>
            </p:cNvSpPr>
            <p:nvPr/>
          </p:nvSpPr>
          <p:spPr bwMode="auto">
            <a:xfrm>
              <a:off x="4873626" y="2127250"/>
              <a:ext cx="112713" cy="131763"/>
            </a:xfrm>
            <a:custGeom>
              <a:avLst/>
              <a:gdLst>
                <a:gd name="T0" fmla="*/ 2 w 30"/>
                <a:gd name="T1" fmla="*/ 0 h 35"/>
                <a:gd name="T2" fmla="*/ 28 w 30"/>
                <a:gd name="T3" fmla="*/ 0 h 35"/>
                <a:gd name="T4" fmla="*/ 30 w 30"/>
                <a:gd name="T5" fmla="*/ 1 h 35"/>
                <a:gd name="T6" fmla="*/ 28 w 30"/>
                <a:gd name="T7" fmla="*/ 3 h 35"/>
                <a:gd name="T8" fmla="*/ 3 w 30"/>
                <a:gd name="T9" fmla="*/ 3 h 35"/>
                <a:gd name="T10" fmla="*/ 3 w 30"/>
                <a:gd name="T11" fmla="*/ 33 h 35"/>
                <a:gd name="T12" fmla="*/ 2 w 30"/>
                <a:gd name="T13" fmla="*/ 35 h 35"/>
                <a:gd name="T14" fmla="*/ 0 w 30"/>
                <a:gd name="T15" fmla="*/ 33 h 35"/>
                <a:gd name="T16" fmla="*/ 0 w 30"/>
                <a:gd name="T17" fmla="*/ 1 h 35"/>
                <a:gd name="T18" fmla="*/ 2 w 30"/>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5">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53" name="Freeform 503"/>
            <p:cNvSpPr>
              <a:spLocks/>
            </p:cNvSpPr>
            <p:nvPr/>
          </p:nvSpPr>
          <p:spPr bwMode="auto">
            <a:xfrm>
              <a:off x="4884739" y="1973263"/>
              <a:ext cx="41275" cy="146050"/>
            </a:xfrm>
            <a:custGeom>
              <a:avLst/>
              <a:gdLst>
                <a:gd name="T0" fmla="*/ 11 w 11"/>
                <a:gd name="T1" fmla="*/ 34 h 39"/>
                <a:gd name="T2" fmla="*/ 11 w 11"/>
                <a:gd name="T3" fmla="*/ 6 h 39"/>
                <a:gd name="T4" fmla="*/ 5 w 11"/>
                <a:gd name="T5" fmla="*/ 0 h 39"/>
                <a:gd name="T6" fmla="*/ 0 w 11"/>
                <a:gd name="T7" fmla="*/ 6 h 39"/>
                <a:gd name="T8" fmla="*/ 0 w 11"/>
                <a:gd name="T9" fmla="*/ 34 h 39"/>
                <a:gd name="T10" fmla="*/ 5 w 11"/>
                <a:gd name="T11" fmla="*/ 39 h 39"/>
                <a:gd name="T12" fmla="*/ 11 w 11"/>
                <a:gd name="T13" fmla="*/ 34 h 39"/>
              </a:gdLst>
              <a:ahLst/>
              <a:cxnLst>
                <a:cxn ang="0">
                  <a:pos x="T0" y="T1"/>
                </a:cxn>
                <a:cxn ang="0">
                  <a:pos x="T2" y="T3"/>
                </a:cxn>
                <a:cxn ang="0">
                  <a:pos x="T4" y="T5"/>
                </a:cxn>
                <a:cxn ang="0">
                  <a:pos x="T6" y="T7"/>
                </a:cxn>
                <a:cxn ang="0">
                  <a:pos x="T8" y="T9"/>
                </a:cxn>
                <a:cxn ang="0">
                  <a:pos x="T10" y="T11"/>
                </a:cxn>
                <a:cxn ang="0">
                  <a:pos x="T12" y="T13"/>
                </a:cxn>
              </a:cxnLst>
              <a:rect l="0" t="0" r="r" b="b"/>
              <a:pathLst>
                <a:path w="11" h="39">
                  <a:moveTo>
                    <a:pt x="11" y="34"/>
                  </a:moveTo>
                  <a:cubicBezTo>
                    <a:pt x="11" y="6"/>
                    <a:pt x="11" y="6"/>
                    <a:pt x="11" y="6"/>
                  </a:cubicBezTo>
                  <a:cubicBezTo>
                    <a:pt x="11" y="3"/>
                    <a:pt x="9" y="0"/>
                    <a:pt x="5" y="0"/>
                  </a:cubicBezTo>
                  <a:cubicBezTo>
                    <a:pt x="2" y="0"/>
                    <a:pt x="0" y="3"/>
                    <a:pt x="0" y="6"/>
                  </a:cubicBezTo>
                  <a:cubicBezTo>
                    <a:pt x="0" y="34"/>
                    <a:pt x="0" y="34"/>
                    <a:pt x="0" y="34"/>
                  </a:cubicBezTo>
                  <a:cubicBezTo>
                    <a:pt x="0" y="37"/>
                    <a:pt x="2" y="39"/>
                    <a:pt x="5" y="39"/>
                  </a:cubicBezTo>
                  <a:cubicBezTo>
                    <a:pt x="9" y="39"/>
                    <a:pt x="11" y="37"/>
                    <a:pt x="1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54" name="Freeform 504"/>
            <p:cNvSpPr>
              <a:spLocks/>
            </p:cNvSpPr>
            <p:nvPr/>
          </p:nvSpPr>
          <p:spPr bwMode="auto">
            <a:xfrm>
              <a:off x="4940301" y="1965325"/>
              <a:ext cx="177800" cy="293688"/>
            </a:xfrm>
            <a:custGeom>
              <a:avLst/>
              <a:gdLst>
                <a:gd name="T0" fmla="*/ 5 w 47"/>
                <a:gd name="T1" fmla="*/ 69 h 78"/>
                <a:gd name="T2" fmla="*/ 6 w 47"/>
                <a:gd name="T3" fmla="*/ 77 h 78"/>
                <a:gd name="T4" fmla="*/ 9 w 47"/>
                <a:gd name="T5" fmla="*/ 78 h 78"/>
                <a:gd name="T6" fmla="*/ 14 w 47"/>
                <a:gd name="T7" fmla="*/ 76 h 78"/>
                <a:gd name="T8" fmla="*/ 26 w 47"/>
                <a:gd name="T9" fmla="*/ 57 h 78"/>
                <a:gd name="T10" fmla="*/ 46 w 47"/>
                <a:gd name="T11" fmla="*/ 57 h 78"/>
                <a:gd name="T12" fmla="*/ 47 w 47"/>
                <a:gd name="T13" fmla="*/ 56 h 78"/>
                <a:gd name="T14" fmla="*/ 47 w 47"/>
                <a:gd name="T15" fmla="*/ 42 h 78"/>
                <a:gd name="T16" fmla="*/ 32 w 47"/>
                <a:gd name="T17" fmla="*/ 19 h 78"/>
                <a:gd name="T18" fmla="*/ 30 w 47"/>
                <a:gd name="T19" fmla="*/ 20 h 78"/>
                <a:gd name="T20" fmla="*/ 35 w 47"/>
                <a:gd name="T21" fmla="*/ 10 h 78"/>
                <a:gd name="T22" fmla="*/ 24 w 47"/>
                <a:gd name="T23" fmla="*/ 0 h 78"/>
                <a:gd name="T24" fmla="*/ 14 w 47"/>
                <a:gd name="T25" fmla="*/ 10 h 78"/>
                <a:gd name="T26" fmla="*/ 24 w 47"/>
                <a:gd name="T27" fmla="*/ 21 h 78"/>
                <a:gd name="T28" fmla="*/ 27 w 47"/>
                <a:gd name="T29" fmla="*/ 20 h 78"/>
                <a:gd name="T30" fmla="*/ 21 w 47"/>
                <a:gd name="T31" fmla="*/ 27 h 78"/>
                <a:gd name="T32" fmla="*/ 5 w 47"/>
                <a:gd name="T33" fmla="*/ 31 h 78"/>
                <a:gd name="T34" fmla="*/ 1 w 47"/>
                <a:gd name="T35" fmla="*/ 34 h 78"/>
                <a:gd name="T36" fmla="*/ 1 w 47"/>
                <a:gd name="T37" fmla="*/ 38 h 78"/>
                <a:gd name="T38" fmla="*/ 6 w 47"/>
                <a:gd name="T39" fmla="*/ 42 h 78"/>
                <a:gd name="T40" fmla="*/ 8 w 47"/>
                <a:gd name="T41" fmla="*/ 42 h 78"/>
                <a:gd name="T42" fmla="*/ 17 w 47"/>
                <a:gd name="T43" fmla="*/ 40 h 78"/>
                <a:gd name="T44" fmla="*/ 17 w 47"/>
                <a:gd name="T45" fmla="*/ 43 h 78"/>
                <a:gd name="T46" fmla="*/ 17 w 47"/>
                <a:gd name="T47" fmla="*/ 47 h 78"/>
                <a:gd name="T48" fmla="*/ 5 w 47"/>
                <a:gd name="T49"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8">
                  <a:moveTo>
                    <a:pt x="5" y="69"/>
                  </a:moveTo>
                  <a:cubicBezTo>
                    <a:pt x="3" y="72"/>
                    <a:pt x="3" y="76"/>
                    <a:pt x="6" y="77"/>
                  </a:cubicBezTo>
                  <a:cubicBezTo>
                    <a:pt x="7" y="78"/>
                    <a:pt x="8" y="78"/>
                    <a:pt x="9" y="78"/>
                  </a:cubicBezTo>
                  <a:cubicBezTo>
                    <a:pt x="11" y="78"/>
                    <a:pt x="13" y="77"/>
                    <a:pt x="14" y="76"/>
                  </a:cubicBezTo>
                  <a:cubicBezTo>
                    <a:pt x="26" y="57"/>
                    <a:pt x="26" y="57"/>
                    <a:pt x="26" y="57"/>
                  </a:cubicBezTo>
                  <a:cubicBezTo>
                    <a:pt x="46" y="57"/>
                    <a:pt x="46" y="57"/>
                    <a:pt x="46" y="57"/>
                  </a:cubicBezTo>
                  <a:cubicBezTo>
                    <a:pt x="47" y="57"/>
                    <a:pt x="47" y="57"/>
                    <a:pt x="47" y="56"/>
                  </a:cubicBezTo>
                  <a:cubicBezTo>
                    <a:pt x="47" y="42"/>
                    <a:pt x="47" y="42"/>
                    <a:pt x="47" y="42"/>
                  </a:cubicBezTo>
                  <a:cubicBezTo>
                    <a:pt x="47" y="29"/>
                    <a:pt x="41" y="19"/>
                    <a:pt x="32" y="19"/>
                  </a:cubicBezTo>
                  <a:cubicBezTo>
                    <a:pt x="31" y="19"/>
                    <a:pt x="30" y="19"/>
                    <a:pt x="30" y="20"/>
                  </a:cubicBezTo>
                  <a:cubicBezTo>
                    <a:pt x="33" y="18"/>
                    <a:pt x="35" y="14"/>
                    <a:pt x="35" y="10"/>
                  </a:cubicBezTo>
                  <a:cubicBezTo>
                    <a:pt x="35" y="5"/>
                    <a:pt x="30" y="0"/>
                    <a:pt x="24" y="0"/>
                  </a:cubicBezTo>
                  <a:cubicBezTo>
                    <a:pt x="19" y="0"/>
                    <a:pt x="14" y="5"/>
                    <a:pt x="14" y="10"/>
                  </a:cubicBezTo>
                  <a:cubicBezTo>
                    <a:pt x="14" y="16"/>
                    <a:pt x="19" y="21"/>
                    <a:pt x="24" y="21"/>
                  </a:cubicBezTo>
                  <a:cubicBezTo>
                    <a:pt x="25" y="21"/>
                    <a:pt x="26" y="21"/>
                    <a:pt x="27" y="20"/>
                  </a:cubicBezTo>
                  <a:cubicBezTo>
                    <a:pt x="25" y="22"/>
                    <a:pt x="23" y="24"/>
                    <a:pt x="21" y="27"/>
                  </a:cubicBezTo>
                  <a:cubicBezTo>
                    <a:pt x="5" y="31"/>
                    <a:pt x="5" y="31"/>
                    <a:pt x="5" y="31"/>
                  </a:cubicBezTo>
                  <a:cubicBezTo>
                    <a:pt x="3" y="32"/>
                    <a:pt x="2" y="32"/>
                    <a:pt x="1" y="34"/>
                  </a:cubicBezTo>
                  <a:cubicBezTo>
                    <a:pt x="1" y="35"/>
                    <a:pt x="0" y="37"/>
                    <a:pt x="1" y="38"/>
                  </a:cubicBezTo>
                  <a:cubicBezTo>
                    <a:pt x="1" y="41"/>
                    <a:pt x="4" y="42"/>
                    <a:pt x="6" y="42"/>
                  </a:cubicBezTo>
                  <a:cubicBezTo>
                    <a:pt x="7" y="42"/>
                    <a:pt x="7" y="42"/>
                    <a:pt x="8" y="42"/>
                  </a:cubicBezTo>
                  <a:cubicBezTo>
                    <a:pt x="17" y="40"/>
                    <a:pt x="17" y="40"/>
                    <a:pt x="17" y="40"/>
                  </a:cubicBezTo>
                  <a:cubicBezTo>
                    <a:pt x="17" y="41"/>
                    <a:pt x="17" y="42"/>
                    <a:pt x="17" y="43"/>
                  </a:cubicBezTo>
                  <a:cubicBezTo>
                    <a:pt x="17" y="47"/>
                    <a:pt x="17" y="47"/>
                    <a:pt x="17" y="47"/>
                  </a:cubicBezTo>
                  <a:lnTo>
                    <a:pt x="5"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55" name="Freeform 505"/>
            <p:cNvSpPr>
              <a:spLocks/>
            </p:cNvSpPr>
            <p:nvPr/>
          </p:nvSpPr>
          <p:spPr bwMode="auto">
            <a:xfrm>
              <a:off x="5046664" y="2093913"/>
              <a:ext cx="96838" cy="112713"/>
            </a:xfrm>
            <a:custGeom>
              <a:avLst/>
              <a:gdLst>
                <a:gd name="T0" fmla="*/ 1 w 26"/>
                <a:gd name="T1" fmla="*/ 27 h 30"/>
                <a:gd name="T2" fmla="*/ 23 w 26"/>
                <a:gd name="T3" fmla="*/ 27 h 30"/>
                <a:gd name="T4" fmla="*/ 23 w 26"/>
                <a:gd name="T5" fmla="*/ 2 h 30"/>
                <a:gd name="T6" fmla="*/ 24 w 26"/>
                <a:gd name="T7" fmla="*/ 0 h 30"/>
                <a:gd name="T8" fmla="*/ 26 w 26"/>
                <a:gd name="T9" fmla="*/ 2 h 30"/>
                <a:gd name="T10" fmla="*/ 26 w 26"/>
                <a:gd name="T11" fmla="*/ 28 h 30"/>
                <a:gd name="T12" fmla="*/ 24 w 26"/>
                <a:gd name="T13" fmla="*/ 30 h 30"/>
                <a:gd name="T14" fmla="*/ 1 w 26"/>
                <a:gd name="T15" fmla="*/ 30 h 30"/>
                <a:gd name="T16" fmla="*/ 0 w 26"/>
                <a:gd name="T17" fmla="*/ 28 h 30"/>
                <a:gd name="T18" fmla="*/ 1 w 26"/>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8" name="标题 7"/>
          <p:cNvSpPr>
            <a:spLocks noGrp="1"/>
          </p:cNvSpPr>
          <p:nvPr>
            <p:ph type="title"/>
          </p:nvPr>
        </p:nvSpPr>
        <p:spPr/>
        <p:txBody>
          <a:bodyPr/>
          <a:lstStyle/>
          <a:p>
            <a:r>
              <a:rPr lang="zh-CN" altLang="en-US" dirty="0">
                <a:ea typeface="微软雅黑" panose="020B0503020204020204" pitchFamily="34" charset="-122"/>
              </a:rPr>
              <a:t>六项对比关系图表</a:t>
            </a:r>
          </a:p>
        </p:txBody>
      </p:sp>
    </p:spTree>
    <p:extLst>
      <p:ext uri="{BB962C8B-B14F-4D97-AF65-F5344CB8AC3E}">
        <p14:creationId xmlns:p14="http://schemas.microsoft.com/office/powerpoint/2010/main" val="2246919470"/>
      </p:ext>
    </p:extLst>
  </p:cSld>
  <p:clrMapOvr>
    <a:masterClrMapping/>
  </p:clrMapOvr>
  <p:transition spd="slow" advTm="3000">
    <p:rand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圆角矩形 56"/>
          <p:cNvSpPr/>
          <p:nvPr/>
        </p:nvSpPr>
        <p:spPr>
          <a:xfrm>
            <a:off x="4342342" y="903995"/>
            <a:ext cx="1543050" cy="5172956"/>
          </a:xfrm>
          <a:prstGeom prst="roundRect">
            <a:avLst>
              <a:gd name="adj" fmla="val 11520"/>
            </a:avLst>
          </a:prstGeom>
          <a:gradFill>
            <a:gsLst>
              <a:gs pos="100000">
                <a:schemeClr val="bg1">
                  <a:lumMod val="95000"/>
                </a:schemeClr>
              </a:gs>
              <a:gs pos="0">
                <a:schemeClr val="bg1">
                  <a:lumMod val="88000"/>
                </a:schemeClr>
              </a:gs>
            </a:gsLst>
            <a:lin ang="2700000" scaled="1"/>
          </a:gradFill>
          <a:ln w="31750">
            <a:gradFill flip="none" rotWithShape="1">
              <a:gsLst>
                <a:gs pos="1000">
                  <a:schemeClr val="bg1"/>
                </a:gs>
                <a:gs pos="70000">
                  <a:srgbClr val="DFDFDF">
                    <a:lumMod val="99000"/>
                    <a:lumOff val="1000"/>
                  </a:srgbClr>
                </a:gs>
                <a:gs pos="100000">
                  <a:schemeClr val="bg1">
                    <a:lumMod val="75000"/>
                  </a:schemeClr>
                </a:gs>
              </a:gsLst>
              <a:lin ang="2700000" scaled="1"/>
              <a:tileRect/>
            </a:gradFill>
          </a:ln>
          <a:effectLst>
            <a:outerShdw blurRad="1905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8" name="圆角矩形 57"/>
          <p:cNvSpPr/>
          <p:nvPr/>
        </p:nvSpPr>
        <p:spPr>
          <a:xfrm>
            <a:off x="6509808" y="903995"/>
            <a:ext cx="1543050" cy="5172956"/>
          </a:xfrm>
          <a:prstGeom prst="roundRect">
            <a:avLst>
              <a:gd name="adj" fmla="val 11520"/>
            </a:avLst>
          </a:prstGeom>
          <a:gradFill>
            <a:gsLst>
              <a:gs pos="100000">
                <a:schemeClr val="bg1">
                  <a:lumMod val="95000"/>
                </a:schemeClr>
              </a:gs>
              <a:gs pos="0">
                <a:schemeClr val="bg1">
                  <a:lumMod val="88000"/>
                </a:schemeClr>
              </a:gs>
            </a:gsLst>
            <a:lin ang="2700000" scaled="1"/>
          </a:gradFill>
          <a:ln w="31750">
            <a:gradFill flip="none" rotWithShape="1">
              <a:gsLst>
                <a:gs pos="1000">
                  <a:schemeClr val="bg1"/>
                </a:gs>
                <a:gs pos="70000">
                  <a:srgbClr val="DFDFDF">
                    <a:lumMod val="99000"/>
                    <a:lumOff val="1000"/>
                  </a:srgbClr>
                </a:gs>
                <a:gs pos="100000">
                  <a:schemeClr val="bg1">
                    <a:lumMod val="75000"/>
                  </a:schemeClr>
                </a:gs>
              </a:gsLst>
              <a:lin ang="2700000" scaled="1"/>
              <a:tileRect/>
            </a:gradFill>
          </a:ln>
          <a:effectLst>
            <a:outerShdw blurRad="1905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9" name="圆角矩形 58"/>
          <p:cNvSpPr/>
          <p:nvPr/>
        </p:nvSpPr>
        <p:spPr>
          <a:xfrm>
            <a:off x="8677275" y="903995"/>
            <a:ext cx="1543050" cy="5172956"/>
          </a:xfrm>
          <a:prstGeom prst="roundRect">
            <a:avLst>
              <a:gd name="adj" fmla="val 11520"/>
            </a:avLst>
          </a:prstGeom>
          <a:gradFill>
            <a:gsLst>
              <a:gs pos="100000">
                <a:schemeClr val="bg1">
                  <a:lumMod val="95000"/>
                </a:schemeClr>
              </a:gs>
              <a:gs pos="0">
                <a:schemeClr val="bg1">
                  <a:lumMod val="88000"/>
                </a:schemeClr>
              </a:gs>
            </a:gsLst>
            <a:lin ang="2700000" scaled="1"/>
          </a:gradFill>
          <a:ln w="31750">
            <a:gradFill flip="none" rotWithShape="1">
              <a:gsLst>
                <a:gs pos="1000">
                  <a:schemeClr val="bg1"/>
                </a:gs>
                <a:gs pos="70000">
                  <a:srgbClr val="DFDFDF">
                    <a:lumMod val="99000"/>
                    <a:lumOff val="1000"/>
                  </a:srgbClr>
                </a:gs>
                <a:gs pos="100000">
                  <a:schemeClr val="bg1">
                    <a:lumMod val="75000"/>
                  </a:schemeClr>
                </a:gs>
              </a:gsLst>
              <a:lin ang="2700000" scaled="1"/>
              <a:tileRect/>
            </a:gradFill>
          </a:ln>
          <a:effectLst>
            <a:outerShdw blurRad="1905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626" name="圆角矩形 3625"/>
          <p:cNvSpPr/>
          <p:nvPr/>
        </p:nvSpPr>
        <p:spPr>
          <a:xfrm>
            <a:off x="2174875" y="903995"/>
            <a:ext cx="1543050" cy="5172956"/>
          </a:xfrm>
          <a:prstGeom prst="roundRect">
            <a:avLst>
              <a:gd name="adj" fmla="val 11520"/>
            </a:avLst>
          </a:prstGeom>
          <a:gradFill>
            <a:gsLst>
              <a:gs pos="100000">
                <a:schemeClr val="bg1">
                  <a:lumMod val="95000"/>
                </a:schemeClr>
              </a:gs>
              <a:gs pos="0">
                <a:schemeClr val="bg1">
                  <a:lumMod val="88000"/>
                </a:schemeClr>
              </a:gs>
            </a:gsLst>
            <a:lin ang="2700000" scaled="1"/>
          </a:gradFill>
          <a:ln w="31750">
            <a:gradFill flip="none" rotWithShape="1">
              <a:gsLst>
                <a:gs pos="1000">
                  <a:schemeClr val="bg1"/>
                </a:gs>
                <a:gs pos="70000">
                  <a:srgbClr val="DFDFDF">
                    <a:lumMod val="99000"/>
                    <a:lumOff val="1000"/>
                  </a:srgbClr>
                </a:gs>
                <a:gs pos="100000">
                  <a:schemeClr val="bg1">
                    <a:lumMod val="75000"/>
                  </a:schemeClr>
                </a:gs>
              </a:gsLst>
              <a:lin ang="2700000" scaled="1"/>
              <a:tileRect/>
            </a:gradFill>
          </a:ln>
          <a:effectLst>
            <a:outerShdw blurRad="1905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630" name="文本框 3629"/>
          <p:cNvSpPr txBox="1"/>
          <p:nvPr/>
        </p:nvSpPr>
        <p:spPr>
          <a:xfrm>
            <a:off x="2174875" y="1092368"/>
            <a:ext cx="1543050" cy="830997"/>
          </a:xfrm>
          <a:prstGeom prst="rect">
            <a:avLst/>
          </a:prstGeom>
          <a:noFill/>
          <a:effectLst>
            <a:innerShdw blurRad="63500" dist="50800" dir="10800000">
              <a:prstClr val="black">
                <a:alpha val="50000"/>
              </a:prstClr>
            </a:innerShdw>
          </a:effectLst>
        </p:spPr>
        <p:txBody>
          <a:bodyPr wrap="square" rtlCol="0">
            <a:spAutoFit/>
          </a:bodyPr>
          <a:lstStyle/>
          <a:p>
            <a:pPr algn="ctr"/>
            <a:r>
              <a:rPr lang="en-US" altLang="zh-CN" sz="4800" dirty="0">
                <a:solidFill>
                  <a:srgbClr val="FFB850"/>
                </a:solidFill>
                <a:effectLst>
                  <a:innerShdw blurRad="50800" dist="25400" dir="10800000">
                    <a:prstClr val="black">
                      <a:alpha val="50000"/>
                    </a:prstClr>
                  </a:innerShdw>
                </a:effectLst>
                <a:latin typeface="Impact" panose="020B0806030902050204" pitchFamily="34" charset="0"/>
                <a:ea typeface="微软雅黑" panose="020B0503020204020204" pitchFamily="34" charset="-122"/>
              </a:rPr>
              <a:t>01</a:t>
            </a:r>
            <a:endParaRPr lang="zh-CN" altLang="en-US" sz="4800" dirty="0">
              <a:solidFill>
                <a:srgbClr val="FFB850"/>
              </a:solidFill>
              <a:effectLst>
                <a:innerShdw blurRad="50800" dist="25400" dir="10800000">
                  <a:prstClr val="black">
                    <a:alpha val="50000"/>
                  </a:prstClr>
                </a:innerShdw>
              </a:effectLst>
              <a:latin typeface="Impact" panose="020B0806030902050204" pitchFamily="34" charset="0"/>
              <a:ea typeface="微软雅黑" panose="020B0503020204020204" pitchFamily="34" charset="-122"/>
            </a:endParaRPr>
          </a:p>
        </p:txBody>
      </p:sp>
      <p:sp>
        <p:nvSpPr>
          <p:cNvPr id="1537" name="文本框 1536"/>
          <p:cNvSpPr txBox="1"/>
          <p:nvPr/>
        </p:nvSpPr>
        <p:spPr>
          <a:xfrm>
            <a:off x="8689975" y="1092368"/>
            <a:ext cx="1543050" cy="830997"/>
          </a:xfrm>
          <a:prstGeom prst="rect">
            <a:avLst/>
          </a:prstGeom>
          <a:noFill/>
          <a:effectLst>
            <a:innerShdw blurRad="63500" dist="50800" dir="10800000">
              <a:prstClr val="black">
                <a:alpha val="50000"/>
              </a:prstClr>
            </a:innerShdw>
          </a:effectLst>
        </p:spPr>
        <p:txBody>
          <a:bodyPr wrap="square" rtlCol="0">
            <a:spAutoFit/>
          </a:bodyPr>
          <a:lstStyle/>
          <a:p>
            <a:pPr algn="ctr"/>
            <a:r>
              <a:rPr lang="en-US" altLang="zh-CN" sz="4800" dirty="0">
                <a:solidFill>
                  <a:srgbClr val="663A77"/>
                </a:solidFill>
                <a:effectLst>
                  <a:innerShdw blurRad="50800" dist="25400" dir="10800000">
                    <a:prstClr val="black">
                      <a:alpha val="50000"/>
                    </a:prstClr>
                  </a:innerShdw>
                </a:effectLst>
                <a:latin typeface="Impact" panose="020B0806030902050204" pitchFamily="34" charset="0"/>
                <a:ea typeface="微软雅黑" panose="020B0503020204020204" pitchFamily="34" charset="-122"/>
              </a:rPr>
              <a:t>04</a:t>
            </a:r>
            <a:endParaRPr lang="zh-CN" altLang="en-US" sz="4800" dirty="0">
              <a:solidFill>
                <a:srgbClr val="663A77"/>
              </a:solidFill>
              <a:effectLst>
                <a:innerShdw blurRad="50800" dist="25400" dir="10800000">
                  <a:prstClr val="black">
                    <a:alpha val="50000"/>
                  </a:prstClr>
                </a:innerShdw>
              </a:effectLst>
              <a:latin typeface="Impact" panose="020B0806030902050204" pitchFamily="34" charset="0"/>
              <a:ea typeface="微软雅黑" panose="020B0503020204020204" pitchFamily="34" charset="-122"/>
            </a:endParaRPr>
          </a:p>
        </p:txBody>
      </p:sp>
      <p:sp>
        <p:nvSpPr>
          <p:cNvPr id="1539" name="文本框 1538"/>
          <p:cNvSpPr txBox="1"/>
          <p:nvPr/>
        </p:nvSpPr>
        <p:spPr>
          <a:xfrm>
            <a:off x="4346575" y="1092368"/>
            <a:ext cx="1543050" cy="830997"/>
          </a:xfrm>
          <a:prstGeom prst="rect">
            <a:avLst/>
          </a:prstGeom>
          <a:noFill/>
          <a:effectLst>
            <a:innerShdw blurRad="63500" dist="50800" dir="10800000">
              <a:prstClr val="black">
                <a:alpha val="50000"/>
              </a:prstClr>
            </a:innerShdw>
          </a:effectLst>
        </p:spPr>
        <p:txBody>
          <a:bodyPr wrap="square" rtlCol="0">
            <a:spAutoFit/>
          </a:bodyPr>
          <a:lstStyle/>
          <a:p>
            <a:pPr algn="ctr"/>
            <a:r>
              <a:rPr lang="en-US" altLang="zh-CN" sz="4800" dirty="0">
                <a:solidFill>
                  <a:srgbClr val="01ACBE"/>
                </a:solidFill>
                <a:effectLst>
                  <a:innerShdw blurRad="50800" dist="25400" dir="10800000">
                    <a:prstClr val="black">
                      <a:alpha val="50000"/>
                    </a:prstClr>
                  </a:innerShdw>
                </a:effectLst>
                <a:latin typeface="Impact" panose="020B0806030902050204" pitchFamily="34" charset="0"/>
                <a:ea typeface="微软雅黑" panose="020B0503020204020204" pitchFamily="34" charset="-122"/>
              </a:rPr>
              <a:t>02</a:t>
            </a:r>
            <a:endParaRPr lang="zh-CN" altLang="en-US" sz="4800" dirty="0">
              <a:solidFill>
                <a:srgbClr val="01ACBE"/>
              </a:solidFill>
              <a:effectLst>
                <a:innerShdw blurRad="50800" dist="25400" dir="10800000">
                  <a:prstClr val="black">
                    <a:alpha val="50000"/>
                  </a:prstClr>
                </a:innerShdw>
              </a:effectLst>
              <a:latin typeface="Impact" panose="020B0806030902050204" pitchFamily="34" charset="0"/>
              <a:ea typeface="微软雅黑" panose="020B0503020204020204" pitchFamily="34" charset="-122"/>
            </a:endParaRPr>
          </a:p>
        </p:txBody>
      </p:sp>
      <p:sp>
        <p:nvSpPr>
          <p:cNvPr id="1541" name="文本框 1540"/>
          <p:cNvSpPr txBox="1"/>
          <p:nvPr/>
        </p:nvSpPr>
        <p:spPr>
          <a:xfrm>
            <a:off x="6518275" y="1092368"/>
            <a:ext cx="1543050" cy="830997"/>
          </a:xfrm>
          <a:prstGeom prst="rect">
            <a:avLst/>
          </a:prstGeom>
          <a:noFill/>
          <a:effectLst>
            <a:innerShdw blurRad="63500" dist="50800" dir="10800000">
              <a:prstClr val="black">
                <a:alpha val="50000"/>
              </a:prstClr>
            </a:innerShdw>
          </a:effectLst>
        </p:spPr>
        <p:txBody>
          <a:bodyPr wrap="square" rtlCol="0">
            <a:spAutoFit/>
          </a:bodyPr>
          <a:lstStyle/>
          <a:p>
            <a:pPr algn="ctr"/>
            <a:r>
              <a:rPr lang="en-US" altLang="zh-CN" sz="4800" dirty="0">
                <a:solidFill>
                  <a:srgbClr val="E87071"/>
                </a:solidFill>
                <a:effectLst>
                  <a:innerShdw blurRad="50800" dist="25400" dir="10800000">
                    <a:prstClr val="black">
                      <a:alpha val="50000"/>
                    </a:prstClr>
                  </a:innerShdw>
                </a:effectLst>
                <a:latin typeface="Impact" panose="020B0806030902050204" pitchFamily="34" charset="0"/>
                <a:ea typeface="微软雅黑" panose="020B0503020204020204" pitchFamily="34" charset="-122"/>
              </a:rPr>
              <a:t>03</a:t>
            </a:r>
            <a:endParaRPr lang="zh-CN" altLang="en-US" sz="4800" dirty="0">
              <a:solidFill>
                <a:srgbClr val="E87071"/>
              </a:solidFill>
              <a:effectLst>
                <a:innerShdw blurRad="50800" dist="25400" dir="10800000">
                  <a:prstClr val="black">
                    <a:alpha val="50000"/>
                  </a:prstClr>
                </a:innerShdw>
              </a:effectLst>
              <a:latin typeface="Impact" panose="020B0806030902050204" pitchFamily="34" charset="0"/>
              <a:ea typeface="微软雅黑" panose="020B0503020204020204" pitchFamily="34" charset="-122"/>
            </a:endParaRPr>
          </a:p>
        </p:txBody>
      </p:sp>
      <p:sp>
        <p:nvSpPr>
          <p:cNvPr id="2" name="文本框 1"/>
          <p:cNvSpPr txBox="1"/>
          <p:nvPr/>
        </p:nvSpPr>
        <p:spPr>
          <a:xfrm>
            <a:off x="4485217" y="1710323"/>
            <a:ext cx="1257300" cy="338554"/>
          </a:xfrm>
          <a:prstGeom prst="rect">
            <a:avLst/>
          </a:prstGeom>
          <a:noFill/>
        </p:spPr>
        <p:txBody>
          <a:bodyPr wrap="square" rtlCol="0">
            <a:spAutoFit/>
          </a:bodyPr>
          <a:lstStyle/>
          <a:p>
            <a:pPr algn="ctr"/>
            <a:r>
              <a:rPr lang="en-US" altLang="zh-CN" sz="1600" dirty="0">
                <a:solidFill>
                  <a:srgbClr val="01ACBE"/>
                </a:solidFill>
                <a:latin typeface="微软雅黑" panose="020B0503020204020204" pitchFamily="34" charset="-122"/>
                <a:ea typeface="微软雅黑" panose="020B0503020204020204" pitchFamily="34" charset="-122"/>
              </a:rPr>
              <a:t>OPTION</a:t>
            </a:r>
            <a:endParaRPr lang="zh-CN" altLang="en-US" sz="1600" dirty="0">
              <a:solidFill>
                <a:srgbClr val="01ACBE"/>
              </a:solidFill>
              <a:latin typeface="微软雅黑" panose="020B0503020204020204" pitchFamily="34" charset="-122"/>
              <a:ea typeface="微软雅黑" panose="020B0503020204020204" pitchFamily="34" charset="-122"/>
            </a:endParaRPr>
          </a:p>
        </p:txBody>
      </p:sp>
      <p:sp>
        <p:nvSpPr>
          <p:cNvPr id="61" name="文本框 60"/>
          <p:cNvSpPr txBox="1"/>
          <p:nvPr/>
        </p:nvSpPr>
        <p:spPr>
          <a:xfrm>
            <a:off x="2317750" y="1710323"/>
            <a:ext cx="1257300" cy="338554"/>
          </a:xfrm>
          <a:prstGeom prst="rect">
            <a:avLst/>
          </a:prstGeom>
          <a:noFill/>
        </p:spPr>
        <p:txBody>
          <a:bodyPr wrap="square" rtlCol="0">
            <a:spAutoFit/>
          </a:bodyPr>
          <a:lstStyle/>
          <a:p>
            <a:pPr algn="ctr"/>
            <a:r>
              <a:rPr lang="en-US" altLang="zh-CN" sz="1600" dirty="0">
                <a:solidFill>
                  <a:srgbClr val="FFB850"/>
                </a:solidFill>
                <a:latin typeface="微软雅黑" panose="020B0503020204020204" pitchFamily="34" charset="-122"/>
                <a:ea typeface="微软雅黑" panose="020B0503020204020204" pitchFamily="34" charset="-122"/>
              </a:rPr>
              <a:t>OPTION</a:t>
            </a:r>
            <a:endParaRPr lang="zh-CN" altLang="en-US" sz="1600" dirty="0">
              <a:solidFill>
                <a:srgbClr val="FFB850"/>
              </a:solidFill>
              <a:latin typeface="微软雅黑" panose="020B0503020204020204" pitchFamily="34" charset="-122"/>
              <a:ea typeface="微软雅黑" panose="020B0503020204020204" pitchFamily="34" charset="-122"/>
            </a:endParaRPr>
          </a:p>
        </p:txBody>
      </p:sp>
      <p:sp>
        <p:nvSpPr>
          <p:cNvPr id="62" name="文本框 61"/>
          <p:cNvSpPr txBox="1"/>
          <p:nvPr/>
        </p:nvSpPr>
        <p:spPr>
          <a:xfrm>
            <a:off x="6652683" y="1710323"/>
            <a:ext cx="1257300" cy="338554"/>
          </a:xfrm>
          <a:prstGeom prst="rect">
            <a:avLst/>
          </a:prstGeom>
          <a:noFill/>
        </p:spPr>
        <p:txBody>
          <a:bodyPr wrap="square" rtlCol="0">
            <a:spAutoFit/>
          </a:bodyPr>
          <a:lstStyle/>
          <a:p>
            <a:pPr algn="ctr"/>
            <a:r>
              <a:rPr lang="en-US" altLang="zh-CN" sz="1600" dirty="0">
                <a:solidFill>
                  <a:srgbClr val="E87071"/>
                </a:solidFill>
                <a:latin typeface="微软雅黑" panose="020B0503020204020204" pitchFamily="34" charset="-122"/>
                <a:ea typeface="微软雅黑" panose="020B0503020204020204" pitchFamily="34" charset="-122"/>
              </a:rPr>
              <a:t>OPTION</a:t>
            </a:r>
            <a:endParaRPr lang="zh-CN" altLang="en-US" sz="1600" dirty="0">
              <a:solidFill>
                <a:srgbClr val="E87071"/>
              </a:solidFill>
              <a:latin typeface="微软雅黑" panose="020B0503020204020204" pitchFamily="34" charset="-122"/>
              <a:ea typeface="微软雅黑" panose="020B0503020204020204" pitchFamily="34" charset="-122"/>
            </a:endParaRPr>
          </a:p>
        </p:txBody>
      </p:sp>
      <p:sp>
        <p:nvSpPr>
          <p:cNvPr id="63" name="文本框 62"/>
          <p:cNvSpPr txBox="1"/>
          <p:nvPr/>
        </p:nvSpPr>
        <p:spPr>
          <a:xfrm>
            <a:off x="8820150" y="1710323"/>
            <a:ext cx="1257300" cy="338554"/>
          </a:xfrm>
          <a:prstGeom prst="rect">
            <a:avLst/>
          </a:prstGeom>
          <a:noFill/>
        </p:spPr>
        <p:txBody>
          <a:bodyPr wrap="square" rtlCol="0">
            <a:spAutoFit/>
          </a:bodyPr>
          <a:lstStyle/>
          <a:p>
            <a:pPr algn="ctr"/>
            <a:r>
              <a:rPr lang="en-US" altLang="zh-CN" sz="1600" dirty="0">
                <a:solidFill>
                  <a:srgbClr val="663A77"/>
                </a:solidFill>
                <a:latin typeface="微软雅黑" panose="020B0503020204020204" pitchFamily="34" charset="-122"/>
                <a:ea typeface="微软雅黑" panose="020B0503020204020204" pitchFamily="34" charset="-122"/>
              </a:rPr>
              <a:t>OPTION</a:t>
            </a:r>
            <a:endParaRPr lang="zh-CN" altLang="en-US" sz="1600" dirty="0">
              <a:solidFill>
                <a:srgbClr val="663A77"/>
              </a:solidFill>
              <a:latin typeface="微软雅黑" panose="020B0503020204020204" pitchFamily="34" charset="-122"/>
              <a:ea typeface="微软雅黑" panose="020B0503020204020204" pitchFamily="34" charset="-122"/>
            </a:endParaRPr>
          </a:p>
        </p:txBody>
      </p:sp>
      <p:sp>
        <p:nvSpPr>
          <p:cNvPr id="5" name="圆角矩形 4"/>
          <p:cNvSpPr/>
          <p:nvPr/>
        </p:nvSpPr>
        <p:spPr>
          <a:xfrm>
            <a:off x="2317750" y="2162174"/>
            <a:ext cx="1257300" cy="2779033"/>
          </a:xfrm>
          <a:prstGeom prst="roundRect">
            <a:avLst>
              <a:gd name="adj" fmla="val 8586"/>
            </a:avLst>
          </a:prstGeom>
          <a:solidFill>
            <a:srgbClr val="FFB850"/>
          </a:solidFill>
          <a:ln w="25400">
            <a:gradFill flip="none" rotWithShape="1">
              <a:gsLst>
                <a:gs pos="0">
                  <a:schemeClr val="bg1">
                    <a:lumMod val="71000"/>
                  </a:schemeClr>
                </a:gs>
                <a:gs pos="100000">
                  <a:schemeClr val="bg1"/>
                </a:gs>
              </a:gsLst>
              <a:lin ang="2700000" scaled="1"/>
              <a:tileRect/>
            </a:grad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6" name="圆角矩形 65"/>
          <p:cNvSpPr/>
          <p:nvPr/>
        </p:nvSpPr>
        <p:spPr>
          <a:xfrm>
            <a:off x="4485217" y="2162174"/>
            <a:ext cx="1257300" cy="2779033"/>
          </a:xfrm>
          <a:prstGeom prst="roundRect">
            <a:avLst>
              <a:gd name="adj" fmla="val 8586"/>
            </a:avLst>
          </a:prstGeom>
          <a:solidFill>
            <a:srgbClr val="01ACBE"/>
          </a:solidFill>
          <a:ln w="25400">
            <a:gradFill flip="none" rotWithShape="1">
              <a:gsLst>
                <a:gs pos="0">
                  <a:schemeClr val="bg1">
                    <a:lumMod val="71000"/>
                  </a:schemeClr>
                </a:gs>
                <a:gs pos="100000">
                  <a:schemeClr val="bg1"/>
                </a:gs>
              </a:gsLst>
              <a:lin ang="2700000" scaled="1"/>
              <a:tileRect/>
            </a:grad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7" name="圆角矩形 66"/>
          <p:cNvSpPr/>
          <p:nvPr/>
        </p:nvSpPr>
        <p:spPr>
          <a:xfrm>
            <a:off x="6661150" y="2162174"/>
            <a:ext cx="1257300" cy="2779033"/>
          </a:xfrm>
          <a:prstGeom prst="roundRect">
            <a:avLst>
              <a:gd name="adj" fmla="val 8586"/>
            </a:avLst>
          </a:prstGeom>
          <a:solidFill>
            <a:srgbClr val="E87071"/>
          </a:solidFill>
          <a:ln w="25400">
            <a:gradFill flip="none" rotWithShape="1">
              <a:gsLst>
                <a:gs pos="0">
                  <a:schemeClr val="bg1">
                    <a:lumMod val="71000"/>
                  </a:schemeClr>
                </a:gs>
                <a:gs pos="100000">
                  <a:schemeClr val="bg1"/>
                </a:gs>
              </a:gsLst>
              <a:lin ang="2700000" scaled="1"/>
              <a:tileRect/>
            </a:grad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8" name="圆角矩形 67"/>
          <p:cNvSpPr/>
          <p:nvPr/>
        </p:nvSpPr>
        <p:spPr>
          <a:xfrm>
            <a:off x="8832850" y="2162174"/>
            <a:ext cx="1257300" cy="2779033"/>
          </a:xfrm>
          <a:prstGeom prst="roundRect">
            <a:avLst>
              <a:gd name="adj" fmla="val 8586"/>
            </a:avLst>
          </a:prstGeom>
          <a:solidFill>
            <a:srgbClr val="663A77"/>
          </a:solidFill>
          <a:ln w="25400">
            <a:gradFill flip="none" rotWithShape="1">
              <a:gsLst>
                <a:gs pos="0">
                  <a:schemeClr val="bg1">
                    <a:lumMod val="71000"/>
                  </a:schemeClr>
                </a:gs>
                <a:gs pos="100000">
                  <a:schemeClr val="bg1"/>
                </a:gs>
              </a:gsLst>
              <a:lin ang="2700000" scaled="1"/>
              <a:tileRect/>
            </a:grad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nvGrpSpPr>
          <p:cNvPr id="83" name="Group 8"/>
          <p:cNvGrpSpPr>
            <a:grpSpLocks noChangeAspect="1"/>
          </p:cNvGrpSpPr>
          <p:nvPr/>
        </p:nvGrpSpPr>
        <p:grpSpPr bwMode="auto">
          <a:xfrm>
            <a:off x="2703871" y="5268290"/>
            <a:ext cx="485059" cy="531493"/>
            <a:chOff x="3437" y="2282"/>
            <a:chExt cx="679" cy="744"/>
          </a:xfrm>
          <a:solidFill>
            <a:srgbClr val="FFB850"/>
          </a:solidFill>
        </p:grpSpPr>
        <p:sp>
          <p:nvSpPr>
            <p:cNvPr id="84" name="Freeform 9"/>
            <p:cNvSpPr>
              <a:spLocks/>
            </p:cNvSpPr>
            <p:nvPr/>
          </p:nvSpPr>
          <p:spPr bwMode="auto">
            <a:xfrm>
              <a:off x="3595" y="2282"/>
              <a:ext cx="364" cy="379"/>
            </a:xfrm>
            <a:custGeom>
              <a:avLst/>
              <a:gdLst>
                <a:gd name="T0" fmla="*/ 50 w 152"/>
                <a:gd name="T1" fmla="*/ 147 h 159"/>
                <a:gd name="T2" fmla="*/ 39 w 152"/>
                <a:gd name="T3" fmla="*/ 147 h 159"/>
                <a:gd name="T4" fmla="*/ 76 w 152"/>
                <a:gd name="T5" fmla="*/ 159 h 159"/>
                <a:gd name="T6" fmla="*/ 114 w 152"/>
                <a:gd name="T7" fmla="*/ 147 h 159"/>
                <a:gd name="T8" fmla="*/ 103 w 152"/>
                <a:gd name="T9" fmla="*/ 147 h 159"/>
                <a:gd name="T10" fmla="*/ 152 w 152"/>
                <a:gd name="T11" fmla="*/ 76 h 159"/>
                <a:gd name="T12" fmla="*/ 76 w 152"/>
                <a:gd name="T13" fmla="*/ 0 h 159"/>
                <a:gd name="T14" fmla="*/ 0 w 152"/>
                <a:gd name="T15" fmla="*/ 76 h 159"/>
                <a:gd name="T16" fmla="*/ 50 w 152"/>
                <a:gd name="T17" fmla="*/ 14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59">
                  <a:moveTo>
                    <a:pt x="50" y="147"/>
                  </a:moveTo>
                  <a:cubicBezTo>
                    <a:pt x="39" y="147"/>
                    <a:pt x="39" y="147"/>
                    <a:pt x="39" y="147"/>
                  </a:cubicBezTo>
                  <a:cubicBezTo>
                    <a:pt x="39" y="152"/>
                    <a:pt x="53" y="159"/>
                    <a:pt x="76" y="159"/>
                  </a:cubicBezTo>
                  <a:cubicBezTo>
                    <a:pt x="99" y="159"/>
                    <a:pt x="113" y="152"/>
                    <a:pt x="114" y="147"/>
                  </a:cubicBezTo>
                  <a:cubicBezTo>
                    <a:pt x="103" y="147"/>
                    <a:pt x="103" y="147"/>
                    <a:pt x="103" y="147"/>
                  </a:cubicBezTo>
                  <a:cubicBezTo>
                    <a:pt x="131" y="136"/>
                    <a:pt x="152" y="108"/>
                    <a:pt x="152" y="76"/>
                  </a:cubicBezTo>
                  <a:cubicBezTo>
                    <a:pt x="152" y="34"/>
                    <a:pt x="118" y="0"/>
                    <a:pt x="76" y="0"/>
                  </a:cubicBezTo>
                  <a:cubicBezTo>
                    <a:pt x="34" y="0"/>
                    <a:pt x="0" y="34"/>
                    <a:pt x="0" y="76"/>
                  </a:cubicBezTo>
                  <a:cubicBezTo>
                    <a:pt x="0" y="108"/>
                    <a:pt x="21" y="136"/>
                    <a:pt x="50"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5" name="Freeform 10"/>
            <p:cNvSpPr>
              <a:spLocks/>
            </p:cNvSpPr>
            <p:nvPr/>
          </p:nvSpPr>
          <p:spPr bwMode="auto">
            <a:xfrm>
              <a:off x="3437" y="2633"/>
              <a:ext cx="679" cy="393"/>
            </a:xfrm>
            <a:custGeom>
              <a:avLst/>
              <a:gdLst>
                <a:gd name="T0" fmla="*/ 222 w 284"/>
                <a:gd name="T1" fmla="*/ 0 h 165"/>
                <a:gd name="T2" fmla="*/ 188 w 284"/>
                <a:gd name="T3" fmla="*/ 0 h 165"/>
                <a:gd name="T4" fmla="*/ 154 w 284"/>
                <a:gd name="T5" fmla="*/ 19 h 165"/>
                <a:gd name="T6" fmla="*/ 154 w 284"/>
                <a:gd name="T7" fmla="*/ 134 h 165"/>
                <a:gd name="T8" fmla="*/ 143 w 284"/>
                <a:gd name="T9" fmla="*/ 146 h 165"/>
                <a:gd name="T10" fmla="*/ 131 w 284"/>
                <a:gd name="T11" fmla="*/ 134 h 165"/>
                <a:gd name="T12" fmla="*/ 131 w 284"/>
                <a:gd name="T13" fmla="*/ 19 h 165"/>
                <a:gd name="T14" fmla="*/ 97 w 284"/>
                <a:gd name="T15" fmla="*/ 0 h 165"/>
                <a:gd name="T16" fmla="*/ 63 w 284"/>
                <a:gd name="T17" fmla="*/ 0 h 165"/>
                <a:gd name="T18" fmla="*/ 0 w 284"/>
                <a:gd name="T19" fmla="*/ 86 h 165"/>
                <a:gd name="T20" fmla="*/ 0 w 284"/>
                <a:gd name="T21" fmla="*/ 165 h 165"/>
                <a:gd name="T22" fmla="*/ 284 w 284"/>
                <a:gd name="T23" fmla="*/ 165 h 165"/>
                <a:gd name="T24" fmla="*/ 284 w 284"/>
                <a:gd name="T25" fmla="*/ 86 h 165"/>
                <a:gd name="T26" fmla="*/ 222 w 284"/>
                <a:gd name="T2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165">
                  <a:moveTo>
                    <a:pt x="222" y="0"/>
                  </a:moveTo>
                  <a:cubicBezTo>
                    <a:pt x="188" y="0"/>
                    <a:pt x="188" y="0"/>
                    <a:pt x="188" y="0"/>
                  </a:cubicBezTo>
                  <a:cubicBezTo>
                    <a:pt x="188" y="10"/>
                    <a:pt x="172" y="17"/>
                    <a:pt x="154" y="19"/>
                  </a:cubicBezTo>
                  <a:cubicBezTo>
                    <a:pt x="154" y="134"/>
                    <a:pt x="154" y="134"/>
                    <a:pt x="154" y="134"/>
                  </a:cubicBezTo>
                  <a:cubicBezTo>
                    <a:pt x="154" y="140"/>
                    <a:pt x="149" y="146"/>
                    <a:pt x="143" y="146"/>
                  </a:cubicBezTo>
                  <a:cubicBezTo>
                    <a:pt x="136" y="146"/>
                    <a:pt x="131" y="140"/>
                    <a:pt x="131" y="134"/>
                  </a:cubicBezTo>
                  <a:cubicBezTo>
                    <a:pt x="131" y="19"/>
                    <a:pt x="131" y="19"/>
                    <a:pt x="131" y="19"/>
                  </a:cubicBezTo>
                  <a:cubicBezTo>
                    <a:pt x="113" y="17"/>
                    <a:pt x="97" y="11"/>
                    <a:pt x="97" y="0"/>
                  </a:cubicBezTo>
                  <a:cubicBezTo>
                    <a:pt x="63" y="0"/>
                    <a:pt x="63" y="0"/>
                    <a:pt x="63" y="0"/>
                  </a:cubicBezTo>
                  <a:cubicBezTo>
                    <a:pt x="28" y="0"/>
                    <a:pt x="0" y="39"/>
                    <a:pt x="0" y="86"/>
                  </a:cubicBezTo>
                  <a:cubicBezTo>
                    <a:pt x="0" y="165"/>
                    <a:pt x="0" y="165"/>
                    <a:pt x="0" y="165"/>
                  </a:cubicBezTo>
                  <a:cubicBezTo>
                    <a:pt x="284" y="165"/>
                    <a:pt x="284" y="165"/>
                    <a:pt x="284" y="165"/>
                  </a:cubicBezTo>
                  <a:cubicBezTo>
                    <a:pt x="284" y="86"/>
                    <a:pt x="284" y="86"/>
                    <a:pt x="284" y="86"/>
                  </a:cubicBezTo>
                  <a:cubicBezTo>
                    <a:pt x="284" y="39"/>
                    <a:pt x="256"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86" name="Group 13"/>
          <p:cNvGrpSpPr>
            <a:grpSpLocks noChangeAspect="1"/>
          </p:cNvGrpSpPr>
          <p:nvPr/>
        </p:nvGrpSpPr>
        <p:grpSpPr bwMode="auto">
          <a:xfrm>
            <a:off x="4847916" y="5290128"/>
            <a:ext cx="531903" cy="538180"/>
            <a:chOff x="2426" y="2781"/>
            <a:chExt cx="593" cy="600"/>
          </a:xfrm>
          <a:solidFill>
            <a:srgbClr val="01ACBE"/>
          </a:solidFill>
        </p:grpSpPr>
        <p:sp>
          <p:nvSpPr>
            <p:cNvPr id="87" name="Freeform 14"/>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8"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89" name="Group 18"/>
          <p:cNvGrpSpPr>
            <a:grpSpLocks noChangeAspect="1"/>
          </p:cNvGrpSpPr>
          <p:nvPr/>
        </p:nvGrpSpPr>
        <p:grpSpPr bwMode="auto">
          <a:xfrm>
            <a:off x="7005066" y="5306231"/>
            <a:ext cx="552534" cy="514858"/>
            <a:chOff x="3802" y="2858"/>
            <a:chExt cx="616" cy="574"/>
          </a:xfrm>
          <a:solidFill>
            <a:srgbClr val="E87071"/>
          </a:solidFill>
        </p:grpSpPr>
        <p:sp>
          <p:nvSpPr>
            <p:cNvPr id="90"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1"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2"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3"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4" name="Freeform 23"/>
            <p:cNvSpPr>
              <a:spLocks/>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95" name="Group 26"/>
          <p:cNvGrpSpPr>
            <a:grpSpLocks noChangeAspect="1"/>
          </p:cNvGrpSpPr>
          <p:nvPr/>
        </p:nvGrpSpPr>
        <p:grpSpPr bwMode="auto">
          <a:xfrm>
            <a:off x="9091292" y="5451542"/>
            <a:ext cx="715016" cy="354476"/>
            <a:chOff x="5676" y="2597"/>
            <a:chExt cx="1061" cy="526"/>
          </a:xfrm>
          <a:solidFill>
            <a:srgbClr val="00AF92"/>
          </a:solidFill>
        </p:grpSpPr>
        <p:sp>
          <p:nvSpPr>
            <p:cNvPr id="96" name="Freeform 27"/>
            <p:cNvSpPr>
              <a:spLocks/>
            </p:cNvSpPr>
            <p:nvPr/>
          </p:nvSpPr>
          <p:spPr bwMode="auto">
            <a:xfrm>
              <a:off x="5747" y="2597"/>
              <a:ext cx="181" cy="115"/>
            </a:xfrm>
            <a:custGeom>
              <a:avLst/>
              <a:gdLst>
                <a:gd name="T0" fmla="*/ 25 w 76"/>
                <a:gd name="T1" fmla="*/ 48 h 48"/>
                <a:gd name="T2" fmla="*/ 64 w 76"/>
                <a:gd name="T3" fmla="*/ 44 h 48"/>
                <a:gd name="T4" fmla="*/ 76 w 76"/>
                <a:gd name="T5" fmla="*/ 13 h 48"/>
                <a:gd name="T6" fmla="*/ 39 w 76"/>
                <a:gd name="T7" fmla="*/ 15 h 48"/>
                <a:gd name="T8" fmla="*/ 23 w 76"/>
                <a:gd name="T9" fmla="*/ 10 h 48"/>
                <a:gd name="T10" fmla="*/ 7 w 76"/>
                <a:gd name="T11" fmla="*/ 20 h 48"/>
                <a:gd name="T12" fmla="*/ 25 w 76"/>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76" h="48">
                  <a:moveTo>
                    <a:pt x="25" y="48"/>
                  </a:moveTo>
                  <a:cubicBezTo>
                    <a:pt x="64" y="44"/>
                    <a:pt x="64" y="44"/>
                    <a:pt x="64" y="44"/>
                  </a:cubicBezTo>
                  <a:cubicBezTo>
                    <a:pt x="66" y="36"/>
                    <a:pt x="69" y="26"/>
                    <a:pt x="76" y="13"/>
                  </a:cubicBezTo>
                  <a:cubicBezTo>
                    <a:pt x="76" y="13"/>
                    <a:pt x="70" y="0"/>
                    <a:pt x="39" y="15"/>
                  </a:cubicBezTo>
                  <a:cubicBezTo>
                    <a:pt x="39" y="15"/>
                    <a:pt x="32" y="14"/>
                    <a:pt x="23" y="10"/>
                  </a:cubicBezTo>
                  <a:cubicBezTo>
                    <a:pt x="23" y="10"/>
                    <a:pt x="0" y="4"/>
                    <a:pt x="7" y="20"/>
                  </a:cubicBezTo>
                  <a:lnTo>
                    <a:pt x="25"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7" name="Freeform 28"/>
            <p:cNvSpPr>
              <a:spLocks noEditPoints="1"/>
            </p:cNvSpPr>
            <p:nvPr/>
          </p:nvSpPr>
          <p:spPr bwMode="auto">
            <a:xfrm>
              <a:off x="5759" y="2613"/>
              <a:ext cx="169" cy="101"/>
            </a:xfrm>
            <a:custGeom>
              <a:avLst/>
              <a:gdLst>
                <a:gd name="T0" fmla="*/ 20 w 71"/>
                <a:gd name="T1" fmla="*/ 42 h 42"/>
                <a:gd name="T2" fmla="*/ 2 w 71"/>
                <a:gd name="T3" fmla="*/ 13 h 42"/>
                <a:gd name="T4" fmla="*/ 1 w 71"/>
                <a:gd name="T5" fmla="*/ 4 h 42"/>
                <a:gd name="T6" fmla="*/ 10 w 71"/>
                <a:gd name="T7" fmla="*/ 1 h 42"/>
                <a:gd name="T8" fmla="*/ 18 w 71"/>
                <a:gd name="T9" fmla="*/ 2 h 42"/>
                <a:gd name="T10" fmla="*/ 18 w 71"/>
                <a:gd name="T11" fmla="*/ 2 h 42"/>
                <a:gd name="T12" fmla="*/ 34 w 71"/>
                <a:gd name="T13" fmla="*/ 8 h 42"/>
                <a:gd name="T14" fmla="*/ 59 w 71"/>
                <a:gd name="T15" fmla="*/ 0 h 42"/>
                <a:gd name="T16" fmla="*/ 71 w 71"/>
                <a:gd name="T17" fmla="*/ 6 h 42"/>
                <a:gd name="T18" fmla="*/ 71 w 71"/>
                <a:gd name="T19" fmla="*/ 6 h 42"/>
                <a:gd name="T20" fmla="*/ 71 w 71"/>
                <a:gd name="T21" fmla="*/ 6 h 42"/>
                <a:gd name="T22" fmla="*/ 60 w 71"/>
                <a:gd name="T23" fmla="*/ 37 h 42"/>
                <a:gd name="T24" fmla="*/ 60 w 71"/>
                <a:gd name="T25" fmla="*/ 37 h 42"/>
                <a:gd name="T26" fmla="*/ 20 w 71"/>
                <a:gd name="T27" fmla="*/ 42 h 42"/>
                <a:gd name="T28" fmla="*/ 10 w 71"/>
                <a:gd name="T29" fmla="*/ 2 h 42"/>
                <a:gd name="T30" fmla="*/ 2 w 71"/>
                <a:gd name="T31" fmla="*/ 5 h 42"/>
                <a:gd name="T32" fmla="*/ 3 w 71"/>
                <a:gd name="T33" fmla="*/ 13 h 42"/>
                <a:gd name="T34" fmla="*/ 20 w 71"/>
                <a:gd name="T35" fmla="*/ 40 h 42"/>
                <a:gd name="T36" fmla="*/ 59 w 71"/>
                <a:gd name="T37" fmla="*/ 36 h 42"/>
                <a:gd name="T38" fmla="*/ 70 w 71"/>
                <a:gd name="T39" fmla="*/ 6 h 42"/>
                <a:gd name="T40" fmla="*/ 59 w 71"/>
                <a:gd name="T41" fmla="*/ 1 h 42"/>
                <a:gd name="T42" fmla="*/ 34 w 71"/>
                <a:gd name="T43" fmla="*/ 9 h 42"/>
                <a:gd name="T44" fmla="*/ 34 w 71"/>
                <a:gd name="T45" fmla="*/ 9 h 42"/>
                <a:gd name="T46" fmla="*/ 34 w 71"/>
                <a:gd name="T47" fmla="*/ 9 h 42"/>
                <a:gd name="T48" fmla="*/ 18 w 71"/>
                <a:gd name="T49" fmla="*/ 3 h 42"/>
                <a:gd name="T50" fmla="*/ 10 w 71"/>
                <a:gd name="T51"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42">
                  <a:moveTo>
                    <a:pt x="20" y="42"/>
                  </a:moveTo>
                  <a:cubicBezTo>
                    <a:pt x="2" y="13"/>
                    <a:pt x="2" y="13"/>
                    <a:pt x="2" y="13"/>
                  </a:cubicBezTo>
                  <a:cubicBezTo>
                    <a:pt x="0" y="9"/>
                    <a:pt x="0" y="6"/>
                    <a:pt x="1" y="4"/>
                  </a:cubicBezTo>
                  <a:cubicBezTo>
                    <a:pt x="3" y="2"/>
                    <a:pt x="6" y="1"/>
                    <a:pt x="10" y="1"/>
                  </a:cubicBezTo>
                  <a:cubicBezTo>
                    <a:pt x="14" y="1"/>
                    <a:pt x="18" y="2"/>
                    <a:pt x="18" y="2"/>
                  </a:cubicBezTo>
                  <a:cubicBezTo>
                    <a:pt x="18" y="2"/>
                    <a:pt x="18" y="2"/>
                    <a:pt x="18" y="2"/>
                  </a:cubicBezTo>
                  <a:cubicBezTo>
                    <a:pt x="26" y="6"/>
                    <a:pt x="33" y="7"/>
                    <a:pt x="34" y="8"/>
                  </a:cubicBezTo>
                  <a:cubicBezTo>
                    <a:pt x="44" y="3"/>
                    <a:pt x="52" y="0"/>
                    <a:pt x="59" y="0"/>
                  </a:cubicBezTo>
                  <a:cubicBezTo>
                    <a:pt x="69" y="0"/>
                    <a:pt x="71" y="6"/>
                    <a:pt x="71" y="6"/>
                  </a:cubicBezTo>
                  <a:cubicBezTo>
                    <a:pt x="71" y="6"/>
                    <a:pt x="71" y="6"/>
                    <a:pt x="71" y="6"/>
                  </a:cubicBezTo>
                  <a:cubicBezTo>
                    <a:pt x="71" y="6"/>
                    <a:pt x="71" y="6"/>
                    <a:pt x="71" y="6"/>
                  </a:cubicBezTo>
                  <a:cubicBezTo>
                    <a:pt x="66" y="17"/>
                    <a:pt x="62" y="28"/>
                    <a:pt x="60" y="37"/>
                  </a:cubicBezTo>
                  <a:cubicBezTo>
                    <a:pt x="60" y="37"/>
                    <a:pt x="60" y="37"/>
                    <a:pt x="60" y="37"/>
                  </a:cubicBezTo>
                  <a:lnTo>
                    <a:pt x="20" y="42"/>
                  </a:lnTo>
                  <a:close/>
                  <a:moveTo>
                    <a:pt x="10" y="2"/>
                  </a:moveTo>
                  <a:cubicBezTo>
                    <a:pt x="7" y="2"/>
                    <a:pt x="4" y="3"/>
                    <a:pt x="2" y="5"/>
                  </a:cubicBezTo>
                  <a:cubicBezTo>
                    <a:pt x="1" y="7"/>
                    <a:pt x="1" y="9"/>
                    <a:pt x="3" y="13"/>
                  </a:cubicBezTo>
                  <a:cubicBezTo>
                    <a:pt x="20" y="40"/>
                    <a:pt x="20" y="40"/>
                    <a:pt x="20" y="40"/>
                  </a:cubicBezTo>
                  <a:cubicBezTo>
                    <a:pt x="59" y="36"/>
                    <a:pt x="59" y="36"/>
                    <a:pt x="59" y="36"/>
                  </a:cubicBezTo>
                  <a:cubicBezTo>
                    <a:pt x="61" y="27"/>
                    <a:pt x="64" y="17"/>
                    <a:pt x="70" y="6"/>
                  </a:cubicBezTo>
                  <a:cubicBezTo>
                    <a:pt x="70" y="5"/>
                    <a:pt x="67" y="1"/>
                    <a:pt x="59" y="1"/>
                  </a:cubicBezTo>
                  <a:cubicBezTo>
                    <a:pt x="52" y="1"/>
                    <a:pt x="44" y="4"/>
                    <a:pt x="34" y="9"/>
                  </a:cubicBezTo>
                  <a:cubicBezTo>
                    <a:pt x="34" y="9"/>
                    <a:pt x="34" y="9"/>
                    <a:pt x="34" y="9"/>
                  </a:cubicBezTo>
                  <a:cubicBezTo>
                    <a:pt x="34" y="9"/>
                    <a:pt x="34" y="9"/>
                    <a:pt x="34" y="9"/>
                  </a:cubicBezTo>
                  <a:cubicBezTo>
                    <a:pt x="34" y="9"/>
                    <a:pt x="27" y="8"/>
                    <a:pt x="18" y="3"/>
                  </a:cubicBezTo>
                  <a:cubicBezTo>
                    <a:pt x="17" y="3"/>
                    <a:pt x="14" y="2"/>
                    <a:pt x="1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8" name="Freeform 29"/>
            <p:cNvSpPr>
              <a:spLocks/>
            </p:cNvSpPr>
            <p:nvPr/>
          </p:nvSpPr>
          <p:spPr bwMode="auto">
            <a:xfrm>
              <a:off x="5795" y="2709"/>
              <a:ext cx="119" cy="43"/>
            </a:xfrm>
            <a:custGeom>
              <a:avLst/>
              <a:gdLst>
                <a:gd name="T0" fmla="*/ 41 w 50"/>
                <a:gd name="T1" fmla="*/ 0 h 18"/>
                <a:gd name="T2" fmla="*/ 7 w 50"/>
                <a:gd name="T3" fmla="*/ 4 h 18"/>
                <a:gd name="T4" fmla="*/ 1 w 50"/>
                <a:gd name="T5" fmla="*/ 12 h 18"/>
                <a:gd name="T6" fmla="*/ 8 w 50"/>
                <a:gd name="T7" fmla="*/ 17 h 18"/>
                <a:gd name="T8" fmla="*/ 43 w 50"/>
                <a:gd name="T9" fmla="*/ 14 h 18"/>
                <a:gd name="T10" fmla="*/ 49 w 50"/>
                <a:gd name="T11" fmla="*/ 6 h 18"/>
                <a:gd name="T12" fmla="*/ 41 w 5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50" h="18">
                  <a:moveTo>
                    <a:pt x="41" y="0"/>
                  </a:moveTo>
                  <a:cubicBezTo>
                    <a:pt x="7" y="4"/>
                    <a:pt x="7" y="4"/>
                    <a:pt x="7" y="4"/>
                  </a:cubicBezTo>
                  <a:cubicBezTo>
                    <a:pt x="3" y="5"/>
                    <a:pt x="0" y="8"/>
                    <a:pt x="1" y="12"/>
                  </a:cubicBezTo>
                  <a:cubicBezTo>
                    <a:pt x="1" y="15"/>
                    <a:pt x="5" y="18"/>
                    <a:pt x="8" y="17"/>
                  </a:cubicBezTo>
                  <a:cubicBezTo>
                    <a:pt x="43" y="14"/>
                    <a:pt x="43" y="14"/>
                    <a:pt x="43" y="14"/>
                  </a:cubicBezTo>
                  <a:cubicBezTo>
                    <a:pt x="47" y="13"/>
                    <a:pt x="50" y="10"/>
                    <a:pt x="49" y="6"/>
                  </a:cubicBezTo>
                  <a:cubicBezTo>
                    <a:pt x="49" y="3"/>
                    <a:pt x="45"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9" name="Freeform 30"/>
            <p:cNvSpPr>
              <a:spLocks noEditPoints="1"/>
            </p:cNvSpPr>
            <p:nvPr/>
          </p:nvSpPr>
          <p:spPr bwMode="auto">
            <a:xfrm>
              <a:off x="5795" y="2707"/>
              <a:ext cx="119" cy="45"/>
            </a:xfrm>
            <a:custGeom>
              <a:avLst/>
              <a:gdLst>
                <a:gd name="T0" fmla="*/ 8 w 50"/>
                <a:gd name="T1" fmla="*/ 19 h 19"/>
                <a:gd name="T2" fmla="*/ 0 w 50"/>
                <a:gd name="T3" fmla="*/ 13 h 19"/>
                <a:gd name="T4" fmla="*/ 2 w 50"/>
                <a:gd name="T5" fmla="*/ 7 h 19"/>
                <a:gd name="T6" fmla="*/ 7 w 50"/>
                <a:gd name="T7" fmla="*/ 5 h 19"/>
                <a:gd name="T8" fmla="*/ 41 w 50"/>
                <a:gd name="T9" fmla="*/ 1 h 19"/>
                <a:gd name="T10" fmla="*/ 50 w 50"/>
                <a:gd name="T11" fmla="*/ 7 h 19"/>
                <a:gd name="T12" fmla="*/ 48 w 50"/>
                <a:gd name="T13" fmla="*/ 12 h 19"/>
                <a:gd name="T14" fmla="*/ 43 w 50"/>
                <a:gd name="T15" fmla="*/ 15 h 19"/>
                <a:gd name="T16" fmla="*/ 9 w 50"/>
                <a:gd name="T17" fmla="*/ 19 h 19"/>
                <a:gd name="T18" fmla="*/ 8 w 50"/>
                <a:gd name="T19" fmla="*/ 19 h 19"/>
                <a:gd name="T20" fmla="*/ 42 w 50"/>
                <a:gd name="T21" fmla="*/ 2 h 19"/>
                <a:gd name="T22" fmla="*/ 41 w 50"/>
                <a:gd name="T23" fmla="*/ 2 h 19"/>
                <a:gd name="T24" fmla="*/ 7 w 50"/>
                <a:gd name="T25" fmla="*/ 6 h 19"/>
                <a:gd name="T26" fmla="*/ 3 w 50"/>
                <a:gd name="T27" fmla="*/ 8 h 19"/>
                <a:gd name="T28" fmla="*/ 1 w 50"/>
                <a:gd name="T29" fmla="*/ 12 h 19"/>
                <a:gd name="T30" fmla="*/ 8 w 50"/>
                <a:gd name="T31" fmla="*/ 18 h 19"/>
                <a:gd name="T32" fmla="*/ 43 w 50"/>
                <a:gd name="T33" fmla="*/ 14 h 19"/>
                <a:gd name="T34" fmla="*/ 47 w 50"/>
                <a:gd name="T35" fmla="*/ 12 h 19"/>
                <a:gd name="T36" fmla="*/ 49 w 50"/>
                <a:gd name="T37" fmla="*/ 7 h 19"/>
                <a:gd name="T38" fmla="*/ 42 w 50"/>
                <a:gd name="T3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19">
                  <a:moveTo>
                    <a:pt x="8" y="19"/>
                  </a:moveTo>
                  <a:cubicBezTo>
                    <a:pt x="4" y="19"/>
                    <a:pt x="0" y="16"/>
                    <a:pt x="0" y="13"/>
                  </a:cubicBezTo>
                  <a:cubicBezTo>
                    <a:pt x="0" y="11"/>
                    <a:pt x="0" y="9"/>
                    <a:pt x="2" y="7"/>
                  </a:cubicBezTo>
                  <a:cubicBezTo>
                    <a:pt x="3" y="6"/>
                    <a:pt x="5" y="5"/>
                    <a:pt x="7" y="5"/>
                  </a:cubicBezTo>
                  <a:cubicBezTo>
                    <a:pt x="41" y="1"/>
                    <a:pt x="41" y="1"/>
                    <a:pt x="41" y="1"/>
                  </a:cubicBezTo>
                  <a:cubicBezTo>
                    <a:pt x="45" y="0"/>
                    <a:pt x="49" y="3"/>
                    <a:pt x="50" y="7"/>
                  </a:cubicBezTo>
                  <a:cubicBezTo>
                    <a:pt x="50" y="9"/>
                    <a:pt x="49" y="11"/>
                    <a:pt x="48" y="12"/>
                  </a:cubicBezTo>
                  <a:cubicBezTo>
                    <a:pt x="47" y="14"/>
                    <a:pt x="45" y="15"/>
                    <a:pt x="43" y="15"/>
                  </a:cubicBezTo>
                  <a:cubicBezTo>
                    <a:pt x="9" y="19"/>
                    <a:pt x="9" y="19"/>
                    <a:pt x="9" y="19"/>
                  </a:cubicBezTo>
                  <a:cubicBezTo>
                    <a:pt x="8" y="19"/>
                    <a:pt x="8" y="19"/>
                    <a:pt x="8" y="19"/>
                  </a:cubicBezTo>
                  <a:close/>
                  <a:moveTo>
                    <a:pt x="42" y="2"/>
                  </a:moveTo>
                  <a:cubicBezTo>
                    <a:pt x="42" y="2"/>
                    <a:pt x="42" y="2"/>
                    <a:pt x="41" y="2"/>
                  </a:cubicBezTo>
                  <a:cubicBezTo>
                    <a:pt x="7" y="6"/>
                    <a:pt x="7" y="6"/>
                    <a:pt x="7" y="6"/>
                  </a:cubicBezTo>
                  <a:cubicBezTo>
                    <a:pt x="5" y="6"/>
                    <a:pt x="4" y="7"/>
                    <a:pt x="3" y="8"/>
                  </a:cubicBezTo>
                  <a:cubicBezTo>
                    <a:pt x="1" y="9"/>
                    <a:pt x="1" y="11"/>
                    <a:pt x="1" y="12"/>
                  </a:cubicBezTo>
                  <a:cubicBezTo>
                    <a:pt x="2" y="16"/>
                    <a:pt x="5" y="18"/>
                    <a:pt x="8" y="18"/>
                  </a:cubicBezTo>
                  <a:cubicBezTo>
                    <a:pt x="43" y="14"/>
                    <a:pt x="43" y="14"/>
                    <a:pt x="43" y="14"/>
                  </a:cubicBezTo>
                  <a:cubicBezTo>
                    <a:pt x="45" y="14"/>
                    <a:pt x="46" y="13"/>
                    <a:pt x="47" y="12"/>
                  </a:cubicBezTo>
                  <a:cubicBezTo>
                    <a:pt x="48" y="10"/>
                    <a:pt x="49" y="9"/>
                    <a:pt x="49" y="7"/>
                  </a:cubicBezTo>
                  <a:cubicBezTo>
                    <a:pt x="48" y="4"/>
                    <a:pt x="45" y="2"/>
                    <a:pt x="4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0" name="Freeform 31"/>
            <p:cNvSpPr>
              <a:spLocks noEditPoints="1"/>
            </p:cNvSpPr>
            <p:nvPr/>
          </p:nvSpPr>
          <p:spPr bwMode="auto">
            <a:xfrm>
              <a:off x="5676" y="2752"/>
              <a:ext cx="424" cy="371"/>
            </a:xfrm>
            <a:custGeom>
              <a:avLst/>
              <a:gdLst>
                <a:gd name="T0" fmla="*/ 153 w 178"/>
                <a:gd name="T1" fmla="*/ 137 h 155"/>
                <a:gd name="T2" fmla="*/ 157 w 178"/>
                <a:gd name="T3" fmla="*/ 137 h 155"/>
                <a:gd name="T4" fmla="*/ 165 w 178"/>
                <a:gd name="T5" fmla="*/ 138 h 155"/>
                <a:gd name="T6" fmla="*/ 168 w 178"/>
                <a:gd name="T7" fmla="*/ 139 h 155"/>
                <a:gd name="T8" fmla="*/ 176 w 178"/>
                <a:gd name="T9" fmla="*/ 135 h 155"/>
                <a:gd name="T10" fmla="*/ 172 w 178"/>
                <a:gd name="T11" fmla="*/ 128 h 155"/>
                <a:gd name="T12" fmla="*/ 166 w 178"/>
                <a:gd name="T13" fmla="*/ 105 h 155"/>
                <a:gd name="T14" fmla="*/ 134 w 178"/>
                <a:gd name="T15" fmla="*/ 34 h 155"/>
                <a:gd name="T16" fmla="*/ 95 w 178"/>
                <a:gd name="T17" fmla="*/ 2 h 155"/>
                <a:gd name="T18" fmla="*/ 94 w 178"/>
                <a:gd name="T19" fmla="*/ 0 h 155"/>
                <a:gd name="T20" fmla="*/ 58 w 178"/>
                <a:gd name="T21" fmla="*/ 4 h 155"/>
                <a:gd name="T22" fmla="*/ 35 w 178"/>
                <a:gd name="T23" fmla="*/ 37 h 155"/>
                <a:gd name="T24" fmla="*/ 21 w 178"/>
                <a:gd name="T25" fmla="*/ 133 h 155"/>
                <a:gd name="T26" fmla="*/ 15 w 178"/>
                <a:gd name="T27" fmla="*/ 148 h 155"/>
                <a:gd name="T28" fmla="*/ 15 w 178"/>
                <a:gd name="T29" fmla="*/ 153 h 155"/>
                <a:gd name="T30" fmla="*/ 24 w 178"/>
                <a:gd name="T31" fmla="*/ 153 h 155"/>
                <a:gd name="T32" fmla="*/ 36 w 178"/>
                <a:gd name="T33" fmla="*/ 150 h 155"/>
                <a:gd name="T34" fmla="*/ 36 w 178"/>
                <a:gd name="T35" fmla="*/ 150 h 155"/>
                <a:gd name="T36" fmla="*/ 36 w 178"/>
                <a:gd name="T37" fmla="*/ 150 h 155"/>
                <a:gd name="T38" fmla="*/ 68 w 178"/>
                <a:gd name="T39" fmla="*/ 153 h 155"/>
                <a:gd name="T40" fmla="*/ 153 w 178"/>
                <a:gd name="T41" fmla="*/ 137 h 155"/>
                <a:gd name="T42" fmla="*/ 67 w 178"/>
                <a:gd name="T43" fmla="*/ 57 h 155"/>
                <a:gd name="T44" fmla="*/ 81 w 178"/>
                <a:gd name="T45" fmla="*/ 50 h 155"/>
                <a:gd name="T46" fmla="*/ 80 w 178"/>
                <a:gd name="T47" fmla="*/ 42 h 155"/>
                <a:gd name="T48" fmla="*/ 86 w 178"/>
                <a:gd name="T49" fmla="*/ 41 h 155"/>
                <a:gd name="T50" fmla="*/ 88 w 178"/>
                <a:gd name="T51" fmla="*/ 49 h 155"/>
                <a:gd name="T52" fmla="*/ 102 w 178"/>
                <a:gd name="T53" fmla="*/ 50 h 155"/>
                <a:gd name="T54" fmla="*/ 100 w 178"/>
                <a:gd name="T55" fmla="*/ 55 h 155"/>
                <a:gd name="T56" fmla="*/ 75 w 178"/>
                <a:gd name="T57" fmla="*/ 62 h 155"/>
                <a:gd name="T58" fmla="*/ 92 w 178"/>
                <a:gd name="T59" fmla="*/ 70 h 155"/>
                <a:gd name="T60" fmla="*/ 106 w 178"/>
                <a:gd name="T61" fmla="*/ 92 h 155"/>
                <a:gd name="T62" fmla="*/ 93 w 178"/>
                <a:gd name="T63" fmla="*/ 98 h 155"/>
                <a:gd name="T64" fmla="*/ 94 w 178"/>
                <a:gd name="T65" fmla="*/ 106 h 155"/>
                <a:gd name="T66" fmla="*/ 87 w 178"/>
                <a:gd name="T67" fmla="*/ 107 h 155"/>
                <a:gd name="T68" fmla="*/ 86 w 178"/>
                <a:gd name="T69" fmla="*/ 99 h 155"/>
                <a:gd name="T70" fmla="*/ 69 w 178"/>
                <a:gd name="T71" fmla="*/ 97 h 155"/>
                <a:gd name="T72" fmla="*/ 70 w 178"/>
                <a:gd name="T73" fmla="*/ 92 h 155"/>
                <a:gd name="T74" fmla="*/ 97 w 178"/>
                <a:gd name="T75" fmla="*/ 90 h 155"/>
                <a:gd name="T76" fmla="*/ 93 w 178"/>
                <a:gd name="T77" fmla="*/ 78 h 155"/>
                <a:gd name="T78" fmla="*/ 78 w 178"/>
                <a:gd name="T79" fmla="*/ 74 h 155"/>
                <a:gd name="T80" fmla="*/ 67 w 178"/>
                <a:gd name="T81" fmla="*/ 5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155">
                  <a:moveTo>
                    <a:pt x="153" y="137"/>
                  </a:moveTo>
                  <a:cubicBezTo>
                    <a:pt x="153" y="137"/>
                    <a:pt x="154" y="137"/>
                    <a:pt x="157" y="137"/>
                  </a:cubicBezTo>
                  <a:cubicBezTo>
                    <a:pt x="160" y="137"/>
                    <a:pt x="162" y="137"/>
                    <a:pt x="165" y="138"/>
                  </a:cubicBezTo>
                  <a:cubicBezTo>
                    <a:pt x="165" y="138"/>
                    <a:pt x="166" y="139"/>
                    <a:pt x="168" y="139"/>
                  </a:cubicBezTo>
                  <a:cubicBezTo>
                    <a:pt x="172" y="139"/>
                    <a:pt x="174" y="137"/>
                    <a:pt x="176" y="135"/>
                  </a:cubicBezTo>
                  <a:cubicBezTo>
                    <a:pt x="176" y="135"/>
                    <a:pt x="178" y="132"/>
                    <a:pt x="172" y="128"/>
                  </a:cubicBezTo>
                  <a:cubicBezTo>
                    <a:pt x="172" y="128"/>
                    <a:pt x="162" y="123"/>
                    <a:pt x="166" y="105"/>
                  </a:cubicBezTo>
                  <a:cubicBezTo>
                    <a:pt x="166" y="105"/>
                    <a:pt x="171" y="57"/>
                    <a:pt x="134" y="34"/>
                  </a:cubicBezTo>
                  <a:cubicBezTo>
                    <a:pt x="133" y="33"/>
                    <a:pt x="96" y="10"/>
                    <a:pt x="95" y="2"/>
                  </a:cubicBezTo>
                  <a:cubicBezTo>
                    <a:pt x="95" y="2"/>
                    <a:pt x="95" y="1"/>
                    <a:pt x="94" y="0"/>
                  </a:cubicBezTo>
                  <a:cubicBezTo>
                    <a:pt x="58" y="4"/>
                    <a:pt x="58" y="4"/>
                    <a:pt x="58" y="4"/>
                  </a:cubicBezTo>
                  <a:cubicBezTo>
                    <a:pt x="54" y="12"/>
                    <a:pt x="46" y="24"/>
                    <a:pt x="35" y="37"/>
                  </a:cubicBezTo>
                  <a:cubicBezTo>
                    <a:pt x="35" y="37"/>
                    <a:pt x="0" y="78"/>
                    <a:pt x="21" y="133"/>
                  </a:cubicBezTo>
                  <a:cubicBezTo>
                    <a:pt x="21" y="134"/>
                    <a:pt x="22" y="137"/>
                    <a:pt x="15" y="148"/>
                  </a:cubicBezTo>
                  <a:cubicBezTo>
                    <a:pt x="15" y="148"/>
                    <a:pt x="14" y="151"/>
                    <a:pt x="15" y="153"/>
                  </a:cubicBezTo>
                  <a:cubicBezTo>
                    <a:pt x="16" y="155"/>
                    <a:pt x="19" y="155"/>
                    <a:pt x="24" y="153"/>
                  </a:cubicBezTo>
                  <a:cubicBezTo>
                    <a:pt x="24" y="153"/>
                    <a:pt x="28" y="151"/>
                    <a:pt x="36" y="150"/>
                  </a:cubicBezTo>
                  <a:cubicBezTo>
                    <a:pt x="36" y="150"/>
                    <a:pt x="36" y="150"/>
                    <a:pt x="36" y="150"/>
                  </a:cubicBezTo>
                  <a:cubicBezTo>
                    <a:pt x="36" y="150"/>
                    <a:pt x="36" y="150"/>
                    <a:pt x="36" y="150"/>
                  </a:cubicBezTo>
                  <a:cubicBezTo>
                    <a:pt x="36" y="150"/>
                    <a:pt x="49" y="153"/>
                    <a:pt x="68" y="153"/>
                  </a:cubicBezTo>
                  <a:cubicBezTo>
                    <a:pt x="88" y="153"/>
                    <a:pt x="119" y="150"/>
                    <a:pt x="153" y="137"/>
                  </a:cubicBezTo>
                  <a:close/>
                  <a:moveTo>
                    <a:pt x="67" y="57"/>
                  </a:moveTo>
                  <a:cubicBezTo>
                    <a:pt x="67" y="57"/>
                    <a:pt x="69" y="52"/>
                    <a:pt x="81" y="50"/>
                  </a:cubicBezTo>
                  <a:cubicBezTo>
                    <a:pt x="80" y="42"/>
                    <a:pt x="80" y="42"/>
                    <a:pt x="80" y="42"/>
                  </a:cubicBezTo>
                  <a:cubicBezTo>
                    <a:pt x="86" y="41"/>
                    <a:pt x="86" y="41"/>
                    <a:pt x="86" y="41"/>
                  </a:cubicBezTo>
                  <a:cubicBezTo>
                    <a:pt x="88" y="49"/>
                    <a:pt x="88" y="49"/>
                    <a:pt x="88" y="49"/>
                  </a:cubicBezTo>
                  <a:cubicBezTo>
                    <a:pt x="88" y="49"/>
                    <a:pt x="96" y="48"/>
                    <a:pt x="102" y="50"/>
                  </a:cubicBezTo>
                  <a:cubicBezTo>
                    <a:pt x="100" y="55"/>
                    <a:pt x="100" y="55"/>
                    <a:pt x="100" y="55"/>
                  </a:cubicBezTo>
                  <a:cubicBezTo>
                    <a:pt x="100" y="55"/>
                    <a:pt x="78" y="52"/>
                    <a:pt x="75" y="62"/>
                  </a:cubicBezTo>
                  <a:cubicBezTo>
                    <a:pt x="75" y="62"/>
                    <a:pt x="73" y="69"/>
                    <a:pt x="92" y="70"/>
                  </a:cubicBezTo>
                  <a:cubicBezTo>
                    <a:pt x="92" y="70"/>
                    <a:pt x="119" y="73"/>
                    <a:pt x="106" y="92"/>
                  </a:cubicBezTo>
                  <a:cubicBezTo>
                    <a:pt x="106" y="92"/>
                    <a:pt x="102" y="97"/>
                    <a:pt x="93" y="98"/>
                  </a:cubicBezTo>
                  <a:cubicBezTo>
                    <a:pt x="94" y="106"/>
                    <a:pt x="94" y="106"/>
                    <a:pt x="94" y="106"/>
                  </a:cubicBezTo>
                  <a:cubicBezTo>
                    <a:pt x="87" y="107"/>
                    <a:pt x="87" y="107"/>
                    <a:pt x="87" y="107"/>
                  </a:cubicBezTo>
                  <a:cubicBezTo>
                    <a:pt x="86" y="99"/>
                    <a:pt x="86" y="99"/>
                    <a:pt x="86" y="99"/>
                  </a:cubicBezTo>
                  <a:cubicBezTo>
                    <a:pt x="86" y="99"/>
                    <a:pt x="75" y="100"/>
                    <a:pt x="69" y="97"/>
                  </a:cubicBezTo>
                  <a:cubicBezTo>
                    <a:pt x="70" y="92"/>
                    <a:pt x="70" y="92"/>
                    <a:pt x="70" y="92"/>
                  </a:cubicBezTo>
                  <a:cubicBezTo>
                    <a:pt x="70" y="92"/>
                    <a:pt x="84" y="98"/>
                    <a:pt x="97" y="90"/>
                  </a:cubicBezTo>
                  <a:cubicBezTo>
                    <a:pt x="97" y="90"/>
                    <a:pt x="108" y="82"/>
                    <a:pt x="93" y="78"/>
                  </a:cubicBezTo>
                  <a:cubicBezTo>
                    <a:pt x="93" y="78"/>
                    <a:pt x="85" y="76"/>
                    <a:pt x="78" y="74"/>
                  </a:cubicBezTo>
                  <a:cubicBezTo>
                    <a:pt x="78" y="74"/>
                    <a:pt x="60" y="70"/>
                    <a:pt x="67"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1" name="Freeform 32"/>
            <p:cNvSpPr>
              <a:spLocks/>
            </p:cNvSpPr>
            <p:nvPr/>
          </p:nvSpPr>
          <p:spPr bwMode="auto">
            <a:xfrm>
              <a:off x="6433" y="2606"/>
              <a:ext cx="176" cy="108"/>
            </a:xfrm>
            <a:custGeom>
              <a:avLst/>
              <a:gdLst>
                <a:gd name="T0" fmla="*/ 21 w 74"/>
                <a:gd name="T1" fmla="*/ 45 h 45"/>
                <a:gd name="T2" fmla="*/ 60 w 74"/>
                <a:gd name="T3" fmla="*/ 44 h 45"/>
                <a:gd name="T4" fmla="*/ 74 w 74"/>
                <a:gd name="T5" fmla="*/ 15 h 45"/>
                <a:gd name="T6" fmla="*/ 38 w 74"/>
                <a:gd name="T7" fmla="*/ 14 h 45"/>
                <a:gd name="T8" fmla="*/ 23 w 74"/>
                <a:gd name="T9" fmla="*/ 8 h 45"/>
                <a:gd name="T10" fmla="*/ 6 w 74"/>
                <a:gd name="T11" fmla="*/ 17 h 45"/>
                <a:gd name="T12" fmla="*/ 21 w 74"/>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74" h="45">
                  <a:moveTo>
                    <a:pt x="21" y="45"/>
                  </a:moveTo>
                  <a:cubicBezTo>
                    <a:pt x="60" y="44"/>
                    <a:pt x="60" y="44"/>
                    <a:pt x="60" y="44"/>
                  </a:cubicBezTo>
                  <a:cubicBezTo>
                    <a:pt x="62" y="37"/>
                    <a:pt x="66" y="27"/>
                    <a:pt x="74" y="15"/>
                  </a:cubicBezTo>
                  <a:cubicBezTo>
                    <a:pt x="74" y="15"/>
                    <a:pt x="69" y="2"/>
                    <a:pt x="38" y="14"/>
                  </a:cubicBezTo>
                  <a:cubicBezTo>
                    <a:pt x="38" y="14"/>
                    <a:pt x="31" y="13"/>
                    <a:pt x="23" y="8"/>
                  </a:cubicBezTo>
                  <a:cubicBezTo>
                    <a:pt x="23" y="8"/>
                    <a:pt x="0" y="0"/>
                    <a:pt x="6" y="17"/>
                  </a:cubicBezTo>
                  <a:lnTo>
                    <a:pt x="21"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2" name="Freeform 33"/>
            <p:cNvSpPr>
              <a:spLocks noEditPoints="1"/>
            </p:cNvSpPr>
            <p:nvPr/>
          </p:nvSpPr>
          <p:spPr bwMode="auto">
            <a:xfrm>
              <a:off x="6442" y="2621"/>
              <a:ext cx="167" cy="95"/>
            </a:xfrm>
            <a:custGeom>
              <a:avLst/>
              <a:gdLst>
                <a:gd name="T0" fmla="*/ 17 w 70"/>
                <a:gd name="T1" fmla="*/ 40 h 40"/>
                <a:gd name="T2" fmla="*/ 2 w 70"/>
                <a:gd name="T3" fmla="*/ 11 h 40"/>
                <a:gd name="T4" fmla="*/ 2 w 70"/>
                <a:gd name="T5" fmla="*/ 2 h 40"/>
                <a:gd name="T6" fmla="*/ 9 w 70"/>
                <a:gd name="T7" fmla="*/ 0 h 40"/>
                <a:gd name="T8" fmla="*/ 19 w 70"/>
                <a:gd name="T9" fmla="*/ 1 h 40"/>
                <a:gd name="T10" fmla="*/ 19 w 70"/>
                <a:gd name="T11" fmla="*/ 1 h 40"/>
                <a:gd name="T12" fmla="*/ 34 w 70"/>
                <a:gd name="T13" fmla="*/ 8 h 40"/>
                <a:gd name="T14" fmla="*/ 56 w 70"/>
                <a:gd name="T15" fmla="*/ 2 h 40"/>
                <a:gd name="T16" fmla="*/ 70 w 70"/>
                <a:gd name="T17" fmla="*/ 9 h 40"/>
                <a:gd name="T18" fmla="*/ 70 w 70"/>
                <a:gd name="T19" fmla="*/ 9 h 40"/>
                <a:gd name="T20" fmla="*/ 70 w 70"/>
                <a:gd name="T21" fmla="*/ 10 h 40"/>
                <a:gd name="T22" fmla="*/ 56 w 70"/>
                <a:gd name="T23" fmla="*/ 39 h 40"/>
                <a:gd name="T24" fmla="*/ 56 w 70"/>
                <a:gd name="T25" fmla="*/ 39 h 40"/>
                <a:gd name="T26" fmla="*/ 17 w 70"/>
                <a:gd name="T27" fmla="*/ 40 h 40"/>
                <a:gd name="T28" fmla="*/ 9 w 70"/>
                <a:gd name="T29" fmla="*/ 1 h 40"/>
                <a:gd name="T30" fmla="*/ 3 w 70"/>
                <a:gd name="T31" fmla="*/ 3 h 40"/>
                <a:gd name="T32" fmla="*/ 3 w 70"/>
                <a:gd name="T33" fmla="*/ 11 h 40"/>
                <a:gd name="T34" fmla="*/ 17 w 70"/>
                <a:gd name="T35" fmla="*/ 39 h 40"/>
                <a:gd name="T36" fmla="*/ 55 w 70"/>
                <a:gd name="T37" fmla="*/ 38 h 40"/>
                <a:gd name="T38" fmla="*/ 69 w 70"/>
                <a:gd name="T39" fmla="*/ 9 h 40"/>
                <a:gd name="T40" fmla="*/ 56 w 70"/>
                <a:gd name="T41" fmla="*/ 4 h 40"/>
                <a:gd name="T42" fmla="*/ 34 w 70"/>
                <a:gd name="T43" fmla="*/ 9 h 40"/>
                <a:gd name="T44" fmla="*/ 34 w 70"/>
                <a:gd name="T45" fmla="*/ 9 h 40"/>
                <a:gd name="T46" fmla="*/ 34 w 70"/>
                <a:gd name="T47" fmla="*/ 9 h 40"/>
                <a:gd name="T48" fmla="*/ 18 w 70"/>
                <a:gd name="T49" fmla="*/ 2 h 40"/>
                <a:gd name="T50" fmla="*/ 9 w 70"/>
                <a:gd name="T51"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40">
                  <a:moveTo>
                    <a:pt x="17" y="40"/>
                  </a:moveTo>
                  <a:cubicBezTo>
                    <a:pt x="2" y="11"/>
                    <a:pt x="2" y="11"/>
                    <a:pt x="2" y="11"/>
                  </a:cubicBezTo>
                  <a:cubicBezTo>
                    <a:pt x="0" y="7"/>
                    <a:pt x="0" y="4"/>
                    <a:pt x="2" y="2"/>
                  </a:cubicBezTo>
                  <a:cubicBezTo>
                    <a:pt x="3" y="0"/>
                    <a:pt x="5" y="0"/>
                    <a:pt x="9" y="0"/>
                  </a:cubicBezTo>
                  <a:cubicBezTo>
                    <a:pt x="14" y="0"/>
                    <a:pt x="19" y="1"/>
                    <a:pt x="19" y="1"/>
                  </a:cubicBezTo>
                  <a:cubicBezTo>
                    <a:pt x="19" y="1"/>
                    <a:pt x="19" y="1"/>
                    <a:pt x="19" y="1"/>
                  </a:cubicBezTo>
                  <a:cubicBezTo>
                    <a:pt x="26" y="6"/>
                    <a:pt x="33" y="8"/>
                    <a:pt x="34" y="8"/>
                  </a:cubicBezTo>
                  <a:cubicBezTo>
                    <a:pt x="43" y="4"/>
                    <a:pt x="50" y="2"/>
                    <a:pt x="56" y="2"/>
                  </a:cubicBezTo>
                  <a:cubicBezTo>
                    <a:pt x="68" y="2"/>
                    <a:pt x="70" y="9"/>
                    <a:pt x="70" y="9"/>
                  </a:cubicBezTo>
                  <a:cubicBezTo>
                    <a:pt x="70" y="9"/>
                    <a:pt x="70" y="9"/>
                    <a:pt x="70" y="9"/>
                  </a:cubicBezTo>
                  <a:cubicBezTo>
                    <a:pt x="70" y="10"/>
                    <a:pt x="70" y="10"/>
                    <a:pt x="70" y="10"/>
                  </a:cubicBezTo>
                  <a:cubicBezTo>
                    <a:pt x="64" y="20"/>
                    <a:pt x="59" y="30"/>
                    <a:pt x="56" y="39"/>
                  </a:cubicBezTo>
                  <a:cubicBezTo>
                    <a:pt x="56" y="39"/>
                    <a:pt x="56" y="39"/>
                    <a:pt x="56" y="39"/>
                  </a:cubicBezTo>
                  <a:lnTo>
                    <a:pt x="17" y="40"/>
                  </a:lnTo>
                  <a:close/>
                  <a:moveTo>
                    <a:pt x="9" y="1"/>
                  </a:moveTo>
                  <a:cubicBezTo>
                    <a:pt x="6" y="1"/>
                    <a:pt x="4" y="1"/>
                    <a:pt x="3" y="3"/>
                  </a:cubicBezTo>
                  <a:cubicBezTo>
                    <a:pt x="1" y="4"/>
                    <a:pt x="1" y="7"/>
                    <a:pt x="3" y="11"/>
                  </a:cubicBezTo>
                  <a:cubicBezTo>
                    <a:pt x="17" y="39"/>
                    <a:pt x="17" y="39"/>
                    <a:pt x="17" y="39"/>
                  </a:cubicBezTo>
                  <a:cubicBezTo>
                    <a:pt x="55" y="38"/>
                    <a:pt x="55" y="38"/>
                    <a:pt x="55" y="38"/>
                  </a:cubicBezTo>
                  <a:cubicBezTo>
                    <a:pt x="58" y="29"/>
                    <a:pt x="63" y="19"/>
                    <a:pt x="69" y="9"/>
                  </a:cubicBezTo>
                  <a:cubicBezTo>
                    <a:pt x="69" y="8"/>
                    <a:pt x="66" y="4"/>
                    <a:pt x="56" y="4"/>
                  </a:cubicBezTo>
                  <a:cubicBezTo>
                    <a:pt x="50" y="4"/>
                    <a:pt x="43" y="5"/>
                    <a:pt x="34" y="9"/>
                  </a:cubicBezTo>
                  <a:cubicBezTo>
                    <a:pt x="34" y="9"/>
                    <a:pt x="34" y="9"/>
                    <a:pt x="34" y="9"/>
                  </a:cubicBezTo>
                  <a:cubicBezTo>
                    <a:pt x="34" y="9"/>
                    <a:pt x="34" y="9"/>
                    <a:pt x="34" y="9"/>
                  </a:cubicBezTo>
                  <a:cubicBezTo>
                    <a:pt x="33" y="9"/>
                    <a:pt x="27" y="8"/>
                    <a:pt x="18" y="2"/>
                  </a:cubicBezTo>
                  <a:cubicBezTo>
                    <a:pt x="18" y="2"/>
                    <a:pt x="13"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3" name="Freeform 34"/>
            <p:cNvSpPr>
              <a:spLocks/>
            </p:cNvSpPr>
            <p:nvPr/>
          </p:nvSpPr>
          <p:spPr bwMode="auto">
            <a:xfrm>
              <a:off x="6471" y="2721"/>
              <a:ext cx="114" cy="34"/>
            </a:xfrm>
            <a:custGeom>
              <a:avLst/>
              <a:gdLst>
                <a:gd name="T0" fmla="*/ 40 w 48"/>
                <a:gd name="T1" fmla="*/ 0 h 14"/>
                <a:gd name="T2" fmla="*/ 6 w 48"/>
                <a:gd name="T3" fmla="*/ 1 h 14"/>
                <a:gd name="T4" fmla="*/ 0 w 48"/>
                <a:gd name="T5" fmla="*/ 7 h 14"/>
                <a:gd name="T6" fmla="*/ 7 w 48"/>
                <a:gd name="T7" fmla="*/ 14 h 14"/>
                <a:gd name="T8" fmla="*/ 41 w 48"/>
                <a:gd name="T9" fmla="*/ 13 h 14"/>
                <a:gd name="T10" fmla="*/ 48 w 48"/>
                <a:gd name="T11" fmla="*/ 6 h 14"/>
                <a:gd name="T12" fmla="*/ 40 w 4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0" y="0"/>
                  </a:moveTo>
                  <a:cubicBezTo>
                    <a:pt x="6" y="1"/>
                    <a:pt x="6" y="1"/>
                    <a:pt x="6" y="1"/>
                  </a:cubicBezTo>
                  <a:cubicBezTo>
                    <a:pt x="3" y="1"/>
                    <a:pt x="0" y="4"/>
                    <a:pt x="0" y="7"/>
                  </a:cubicBezTo>
                  <a:cubicBezTo>
                    <a:pt x="0" y="11"/>
                    <a:pt x="3" y="14"/>
                    <a:pt x="7" y="14"/>
                  </a:cubicBezTo>
                  <a:cubicBezTo>
                    <a:pt x="41" y="13"/>
                    <a:pt x="41" y="13"/>
                    <a:pt x="41" y="13"/>
                  </a:cubicBezTo>
                  <a:cubicBezTo>
                    <a:pt x="45" y="12"/>
                    <a:pt x="48" y="10"/>
                    <a:pt x="48" y="6"/>
                  </a:cubicBezTo>
                  <a:cubicBezTo>
                    <a:pt x="47" y="2"/>
                    <a:pt x="44"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4" name="Freeform 35"/>
            <p:cNvSpPr>
              <a:spLocks noEditPoints="1"/>
            </p:cNvSpPr>
            <p:nvPr/>
          </p:nvSpPr>
          <p:spPr bwMode="auto">
            <a:xfrm>
              <a:off x="6468" y="2719"/>
              <a:ext cx="117" cy="36"/>
            </a:xfrm>
            <a:custGeom>
              <a:avLst/>
              <a:gdLst>
                <a:gd name="T0" fmla="*/ 8 w 49"/>
                <a:gd name="T1" fmla="*/ 15 h 15"/>
                <a:gd name="T2" fmla="*/ 0 w 49"/>
                <a:gd name="T3" fmla="*/ 8 h 15"/>
                <a:gd name="T4" fmla="*/ 2 w 49"/>
                <a:gd name="T5" fmla="*/ 3 h 15"/>
                <a:gd name="T6" fmla="*/ 7 w 49"/>
                <a:gd name="T7" fmla="*/ 1 h 15"/>
                <a:gd name="T8" fmla="*/ 42 w 49"/>
                <a:gd name="T9" fmla="*/ 0 h 15"/>
                <a:gd name="T10" fmla="*/ 49 w 49"/>
                <a:gd name="T11" fmla="*/ 7 h 15"/>
                <a:gd name="T12" fmla="*/ 42 w 49"/>
                <a:gd name="T13" fmla="*/ 14 h 15"/>
                <a:gd name="T14" fmla="*/ 8 w 49"/>
                <a:gd name="T15" fmla="*/ 15 h 15"/>
                <a:gd name="T16" fmla="*/ 42 w 49"/>
                <a:gd name="T17" fmla="*/ 1 h 15"/>
                <a:gd name="T18" fmla="*/ 41 w 49"/>
                <a:gd name="T19" fmla="*/ 1 h 15"/>
                <a:gd name="T20" fmla="*/ 7 w 49"/>
                <a:gd name="T21" fmla="*/ 2 h 15"/>
                <a:gd name="T22" fmla="*/ 3 w 49"/>
                <a:gd name="T23" fmla="*/ 4 h 15"/>
                <a:gd name="T24" fmla="*/ 1 w 49"/>
                <a:gd name="T25" fmla="*/ 8 h 15"/>
                <a:gd name="T26" fmla="*/ 8 w 49"/>
                <a:gd name="T27" fmla="*/ 14 h 15"/>
                <a:gd name="T28" fmla="*/ 8 w 49"/>
                <a:gd name="T29" fmla="*/ 14 h 15"/>
                <a:gd name="T30" fmla="*/ 42 w 49"/>
                <a:gd name="T31" fmla="*/ 13 h 15"/>
                <a:gd name="T32" fmla="*/ 48 w 49"/>
                <a:gd name="T33" fmla="*/ 7 h 15"/>
                <a:gd name="T34" fmla="*/ 42 w 49"/>
                <a:gd name="T35"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5">
                  <a:moveTo>
                    <a:pt x="8" y="15"/>
                  </a:moveTo>
                  <a:cubicBezTo>
                    <a:pt x="4" y="15"/>
                    <a:pt x="0" y="12"/>
                    <a:pt x="0" y="8"/>
                  </a:cubicBezTo>
                  <a:cubicBezTo>
                    <a:pt x="0" y="6"/>
                    <a:pt x="1" y="5"/>
                    <a:pt x="2" y="3"/>
                  </a:cubicBezTo>
                  <a:cubicBezTo>
                    <a:pt x="4" y="2"/>
                    <a:pt x="5" y="1"/>
                    <a:pt x="7" y="1"/>
                  </a:cubicBezTo>
                  <a:cubicBezTo>
                    <a:pt x="42" y="0"/>
                    <a:pt x="42" y="0"/>
                    <a:pt x="42" y="0"/>
                  </a:cubicBezTo>
                  <a:cubicBezTo>
                    <a:pt x="46" y="0"/>
                    <a:pt x="49" y="3"/>
                    <a:pt x="49" y="7"/>
                  </a:cubicBezTo>
                  <a:cubicBezTo>
                    <a:pt x="49" y="11"/>
                    <a:pt x="46" y="14"/>
                    <a:pt x="42" y="14"/>
                  </a:cubicBezTo>
                  <a:lnTo>
                    <a:pt x="8" y="15"/>
                  </a:lnTo>
                  <a:close/>
                  <a:moveTo>
                    <a:pt x="42" y="1"/>
                  </a:moveTo>
                  <a:cubicBezTo>
                    <a:pt x="41" y="1"/>
                    <a:pt x="41" y="1"/>
                    <a:pt x="41" y="1"/>
                  </a:cubicBezTo>
                  <a:cubicBezTo>
                    <a:pt x="7" y="2"/>
                    <a:pt x="7" y="2"/>
                    <a:pt x="7" y="2"/>
                  </a:cubicBezTo>
                  <a:cubicBezTo>
                    <a:pt x="6" y="2"/>
                    <a:pt x="4" y="3"/>
                    <a:pt x="3" y="4"/>
                  </a:cubicBezTo>
                  <a:cubicBezTo>
                    <a:pt x="2" y="5"/>
                    <a:pt x="1" y="7"/>
                    <a:pt x="1" y="8"/>
                  </a:cubicBezTo>
                  <a:cubicBezTo>
                    <a:pt x="1" y="12"/>
                    <a:pt x="4" y="14"/>
                    <a:pt x="8" y="14"/>
                  </a:cubicBezTo>
                  <a:cubicBezTo>
                    <a:pt x="8" y="14"/>
                    <a:pt x="8" y="14"/>
                    <a:pt x="8" y="14"/>
                  </a:cubicBezTo>
                  <a:cubicBezTo>
                    <a:pt x="42" y="13"/>
                    <a:pt x="42" y="13"/>
                    <a:pt x="42" y="13"/>
                  </a:cubicBezTo>
                  <a:cubicBezTo>
                    <a:pt x="45" y="13"/>
                    <a:pt x="48" y="10"/>
                    <a:pt x="48" y="7"/>
                  </a:cubicBezTo>
                  <a:cubicBezTo>
                    <a:pt x="48" y="4"/>
                    <a:pt x="45" y="1"/>
                    <a:pt x="4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5" name="Freeform 36"/>
            <p:cNvSpPr>
              <a:spLocks noEditPoints="1"/>
            </p:cNvSpPr>
            <p:nvPr/>
          </p:nvSpPr>
          <p:spPr bwMode="auto">
            <a:xfrm>
              <a:off x="6335" y="2762"/>
              <a:ext cx="402" cy="354"/>
            </a:xfrm>
            <a:custGeom>
              <a:avLst/>
              <a:gdLst>
                <a:gd name="T0" fmla="*/ 163 w 169"/>
                <a:gd name="T1" fmla="*/ 131 h 148"/>
                <a:gd name="T2" fmla="*/ 159 w 169"/>
                <a:gd name="T3" fmla="*/ 108 h 148"/>
                <a:gd name="T4" fmla="*/ 135 w 169"/>
                <a:gd name="T5" fmla="*/ 36 h 148"/>
                <a:gd name="T6" fmla="*/ 99 w 169"/>
                <a:gd name="T7" fmla="*/ 2 h 148"/>
                <a:gd name="T8" fmla="*/ 99 w 169"/>
                <a:gd name="T9" fmla="*/ 0 h 148"/>
                <a:gd name="T10" fmla="*/ 63 w 169"/>
                <a:gd name="T11" fmla="*/ 1 h 148"/>
                <a:gd name="T12" fmla="*/ 38 w 169"/>
                <a:gd name="T13" fmla="*/ 31 h 148"/>
                <a:gd name="T14" fmla="*/ 15 w 169"/>
                <a:gd name="T15" fmla="*/ 124 h 148"/>
                <a:gd name="T16" fmla="*/ 8 w 169"/>
                <a:gd name="T17" fmla="*/ 139 h 148"/>
                <a:gd name="T18" fmla="*/ 8 w 169"/>
                <a:gd name="T19" fmla="*/ 139 h 148"/>
                <a:gd name="T20" fmla="*/ 7 w 169"/>
                <a:gd name="T21" fmla="*/ 143 h 148"/>
                <a:gd name="T22" fmla="*/ 16 w 169"/>
                <a:gd name="T23" fmla="*/ 144 h 148"/>
                <a:gd name="T24" fmla="*/ 28 w 169"/>
                <a:gd name="T25" fmla="*/ 142 h 148"/>
                <a:gd name="T26" fmla="*/ 28 w 169"/>
                <a:gd name="T27" fmla="*/ 142 h 148"/>
                <a:gd name="T28" fmla="*/ 29 w 169"/>
                <a:gd name="T29" fmla="*/ 142 h 148"/>
                <a:gd name="T30" fmla="*/ 78 w 169"/>
                <a:gd name="T31" fmla="*/ 148 h 148"/>
                <a:gd name="T32" fmla="*/ 143 w 169"/>
                <a:gd name="T33" fmla="*/ 139 h 148"/>
                <a:gd name="T34" fmla="*/ 155 w 169"/>
                <a:gd name="T35" fmla="*/ 141 h 148"/>
                <a:gd name="T36" fmla="*/ 159 w 169"/>
                <a:gd name="T37" fmla="*/ 142 h 148"/>
                <a:gd name="T38" fmla="*/ 167 w 169"/>
                <a:gd name="T39" fmla="*/ 138 h 148"/>
                <a:gd name="T40" fmla="*/ 163 w 169"/>
                <a:gd name="T41" fmla="*/ 131 h 148"/>
                <a:gd name="T42" fmla="*/ 107 w 169"/>
                <a:gd name="T43" fmla="*/ 101 h 148"/>
                <a:gd name="T44" fmla="*/ 56 w 169"/>
                <a:gd name="T45" fmla="*/ 100 h 148"/>
                <a:gd name="T46" fmla="*/ 56 w 169"/>
                <a:gd name="T47" fmla="*/ 96 h 148"/>
                <a:gd name="T48" fmla="*/ 70 w 169"/>
                <a:gd name="T49" fmla="*/ 79 h 148"/>
                <a:gd name="T50" fmla="*/ 70 w 169"/>
                <a:gd name="T51" fmla="*/ 73 h 148"/>
                <a:gd name="T52" fmla="*/ 57 w 169"/>
                <a:gd name="T53" fmla="*/ 73 h 148"/>
                <a:gd name="T54" fmla="*/ 57 w 169"/>
                <a:gd name="T55" fmla="*/ 67 h 148"/>
                <a:gd name="T56" fmla="*/ 68 w 169"/>
                <a:gd name="T57" fmla="*/ 67 h 148"/>
                <a:gd name="T58" fmla="*/ 67 w 169"/>
                <a:gd name="T59" fmla="*/ 57 h 148"/>
                <a:gd name="T60" fmla="*/ 91 w 169"/>
                <a:gd name="T61" fmla="*/ 39 h 148"/>
                <a:gd name="T62" fmla="*/ 104 w 169"/>
                <a:gd name="T63" fmla="*/ 41 h 148"/>
                <a:gd name="T64" fmla="*/ 102 w 169"/>
                <a:gd name="T65" fmla="*/ 47 h 148"/>
                <a:gd name="T66" fmla="*/ 91 w 169"/>
                <a:gd name="T67" fmla="*/ 45 h 148"/>
                <a:gd name="T68" fmla="*/ 77 w 169"/>
                <a:gd name="T69" fmla="*/ 57 h 148"/>
                <a:gd name="T70" fmla="*/ 79 w 169"/>
                <a:gd name="T71" fmla="*/ 67 h 148"/>
                <a:gd name="T72" fmla="*/ 97 w 169"/>
                <a:gd name="T73" fmla="*/ 67 h 148"/>
                <a:gd name="T74" fmla="*/ 96 w 169"/>
                <a:gd name="T75" fmla="*/ 73 h 148"/>
                <a:gd name="T76" fmla="*/ 80 w 169"/>
                <a:gd name="T77" fmla="*/ 73 h 148"/>
                <a:gd name="T78" fmla="*/ 79 w 169"/>
                <a:gd name="T79" fmla="*/ 83 h 148"/>
                <a:gd name="T80" fmla="*/ 71 w 169"/>
                <a:gd name="T81" fmla="*/ 93 h 148"/>
                <a:gd name="T82" fmla="*/ 71 w 169"/>
                <a:gd name="T83" fmla="*/ 94 h 148"/>
                <a:gd name="T84" fmla="*/ 107 w 169"/>
                <a:gd name="T85" fmla="*/ 94 h 148"/>
                <a:gd name="T86" fmla="*/ 107 w 169"/>
                <a:gd name="T87" fmla="*/ 10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8">
                  <a:moveTo>
                    <a:pt x="163" y="131"/>
                  </a:moveTo>
                  <a:cubicBezTo>
                    <a:pt x="163" y="131"/>
                    <a:pt x="154" y="125"/>
                    <a:pt x="159" y="108"/>
                  </a:cubicBezTo>
                  <a:cubicBezTo>
                    <a:pt x="159" y="108"/>
                    <a:pt x="168" y="62"/>
                    <a:pt x="135" y="36"/>
                  </a:cubicBezTo>
                  <a:cubicBezTo>
                    <a:pt x="133" y="35"/>
                    <a:pt x="100" y="10"/>
                    <a:pt x="99" y="2"/>
                  </a:cubicBezTo>
                  <a:cubicBezTo>
                    <a:pt x="99" y="2"/>
                    <a:pt x="99" y="1"/>
                    <a:pt x="99" y="0"/>
                  </a:cubicBezTo>
                  <a:cubicBezTo>
                    <a:pt x="63" y="1"/>
                    <a:pt x="63" y="1"/>
                    <a:pt x="63" y="1"/>
                  </a:cubicBezTo>
                  <a:cubicBezTo>
                    <a:pt x="58" y="9"/>
                    <a:pt x="50" y="19"/>
                    <a:pt x="38" y="31"/>
                  </a:cubicBezTo>
                  <a:cubicBezTo>
                    <a:pt x="37" y="32"/>
                    <a:pt x="0" y="69"/>
                    <a:pt x="15" y="124"/>
                  </a:cubicBezTo>
                  <a:cubicBezTo>
                    <a:pt x="15" y="125"/>
                    <a:pt x="16" y="128"/>
                    <a:pt x="8" y="139"/>
                  </a:cubicBezTo>
                  <a:cubicBezTo>
                    <a:pt x="8" y="139"/>
                    <a:pt x="8" y="139"/>
                    <a:pt x="8" y="139"/>
                  </a:cubicBezTo>
                  <a:cubicBezTo>
                    <a:pt x="8" y="139"/>
                    <a:pt x="6" y="142"/>
                    <a:pt x="7" y="143"/>
                  </a:cubicBezTo>
                  <a:cubicBezTo>
                    <a:pt x="9" y="145"/>
                    <a:pt x="12" y="145"/>
                    <a:pt x="16" y="144"/>
                  </a:cubicBezTo>
                  <a:cubicBezTo>
                    <a:pt x="16" y="144"/>
                    <a:pt x="21" y="143"/>
                    <a:pt x="28" y="142"/>
                  </a:cubicBezTo>
                  <a:cubicBezTo>
                    <a:pt x="28" y="142"/>
                    <a:pt x="28" y="142"/>
                    <a:pt x="28" y="142"/>
                  </a:cubicBezTo>
                  <a:cubicBezTo>
                    <a:pt x="29" y="142"/>
                    <a:pt x="29" y="142"/>
                    <a:pt x="29" y="142"/>
                  </a:cubicBezTo>
                  <a:cubicBezTo>
                    <a:pt x="29" y="142"/>
                    <a:pt x="48" y="148"/>
                    <a:pt x="78" y="148"/>
                  </a:cubicBezTo>
                  <a:cubicBezTo>
                    <a:pt x="100" y="148"/>
                    <a:pt x="122" y="145"/>
                    <a:pt x="143" y="139"/>
                  </a:cubicBezTo>
                  <a:cubicBezTo>
                    <a:pt x="143" y="139"/>
                    <a:pt x="149" y="138"/>
                    <a:pt x="155" y="141"/>
                  </a:cubicBezTo>
                  <a:cubicBezTo>
                    <a:pt x="155" y="141"/>
                    <a:pt x="157" y="142"/>
                    <a:pt x="159" y="142"/>
                  </a:cubicBezTo>
                  <a:cubicBezTo>
                    <a:pt x="162" y="142"/>
                    <a:pt x="165" y="140"/>
                    <a:pt x="167" y="138"/>
                  </a:cubicBezTo>
                  <a:cubicBezTo>
                    <a:pt x="167" y="138"/>
                    <a:pt x="169" y="135"/>
                    <a:pt x="163" y="131"/>
                  </a:cubicBezTo>
                  <a:close/>
                  <a:moveTo>
                    <a:pt x="107" y="101"/>
                  </a:moveTo>
                  <a:cubicBezTo>
                    <a:pt x="56" y="100"/>
                    <a:pt x="56" y="100"/>
                    <a:pt x="56" y="100"/>
                  </a:cubicBezTo>
                  <a:cubicBezTo>
                    <a:pt x="56" y="96"/>
                    <a:pt x="56" y="96"/>
                    <a:pt x="56" y="96"/>
                  </a:cubicBezTo>
                  <a:cubicBezTo>
                    <a:pt x="64" y="93"/>
                    <a:pt x="70" y="86"/>
                    <a:pt x="70" y="79"/>
                  </a:cubicBezTo>
                  <a:cubicBezTo>
                    <a:pt x="70" y="77"/>
                    <a:pt x="70" y="75"/>
                    <a:pt x="70" y="73"/>
                  </a:cubicBezTo>
                  <a:cubicBezTo>
                    <a:pt x="57" y="73"/>
                    <a:pt x="57" y="73"/>
                    <a:pt x="57" y="73"/>
                  </a:cubicBezTo>
                  <a:cubicBezTo>
                    <a:pt x="57" y="67"/>
                    <a:pt x="57" y="67"/>
                    <a:pt x="57" y="67"/>
                  </a:cubicBezTo>
                  <a:cubicBezTo>
                    <a:pt x="68" y="67"/>
                    <a:pt x="68" y="67"/>
                    <a:pt x="68" y="67"/>
                  </a:cubicBezTo>
                  <a:cubicBezTo>
                    <a:pt x="68" y="64"/>
                    <a:pt x="67" y="61"/>
                    <a:pt x="67" y="57"/>
                  </a:cubicBezTo>
                  <a:cubicBezTo>
                    <a:pt x="67" y="46"/>
                    <a:pt x="77" y="39"/>
                    <a:pt x="91" y="39"/>
                  </a:cubicBezTo>
                  <a:cubicBezTo>
                    <a:pt x="97" y="39"/>
                    <a:pt x="102" y="40"/>
                    <a:pt x="104" y="41"/>
                  </a:cubicBezTo>
                  <a:cubicBezTo>
                    <a:pt x="102" y="47"/>
                    <a:pt x="102" y="47"/>
                    <a:pt x="102" y="47"/>
                  </a:cubicBezTo>
                  <a:cubicBezTo>
                    <a:pt x="100" y="46"/>
                    <a:pt x="96" y="45"/>
                    <a:pt x="91" y="45"/>
                  </a:cubicBezTo>
                  <a:cubicBezTo>
                    <a:pt x="81" y="45"/>
                    <a:pt x="77" y="50"/>
                    <a:pt x="77" y="57"/>
                  </a:cubicBezTo>
                  <a:cubicBezTo>
                    <a:pt x="77" y="61"/>
                    <a:pt x="78" y="64"/>
                    <a:pt x="79" y="67"/>
                  </a:cubicBezTo>
                  <a:cubicBezTo>
                    <a:pt x="97" y="67"/>
                    <a:pt x="97" y="67"/>
                    <a:pt x="97" y="67"/>
                  </a:cubicBezTo>
                  <a:cubicBezTo>
                    <a:pt x="96" y="73"/>
                    <a:pt x="96" y="73"/>
                    <a:pt x="96" y="73"/>
                  </a:cubicBezTo>
                  <a:cubicBezTo>
                    <a:pt x="80" y="73"/>
                    <a:pt x="80" y="73"/>
                    <a:pt x="80" y="73"/>
                  </a:cubicBezTo>
                  <a:cubicBezTo>
                    <a:pt x="80" y="76"/>
                    <a:pt x="80" y="80"/>
                    <a:pt x="79" y="83"/>
                  </a:cubicBezTo>
                  <a:cubicBezTo>
                    <a:pt x="78" y="87"/>
                    <a:pt x="75" y="91"/>
                    <a:pt x="71" y="93"/>
                  </a:cubicBezTo>
                  <a:cubicBezTo>
                    <a:pt x="71" y="94"/>
                    <a:pt x="71" y="94"/>
                    <a:pt x="71" y="94"/>
                  </a:cubicBezTo>
                  <a:cubicBezTo>
                    <a:pt x="107" y="94"/>
                    <a:pt x="107" y="94"/>
                    <a:pt x="107" y="94"/>
                  </a:cubicBezTo>
                  <a:lnTo>
                    <a:pt x="10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6" name="Freeform 37"/>
            <p:cNvSpPr>
              <a:spLocks/>
            </p:cNvSpPr>
            <p:nvPr/>
          </p:nvSpPr>
          <p:spPr bwMode="auto">
            <a:xfrm>
              <a:off x="6147" y="2633"/>
              <a:ext cx="129" cy="81"/>
            </a:xfrm>
            <a:custGeom>
              <a:avLst/>
              <a:gdLst>
                <a:gd name="T0" fmla="*/ 14 w 54"/>
                <a:gd name="T1" fmla="*/ 34 h 34"/>
                <a:gd name="T2" fmla="*/ 43 w 54"/>
                <a:gd name="T3" fmla="*/ 34 h 34"/>
                <a:gd name="T4" fmla="*/ 54 w 54"/>
                <a:gd name="T5" fmla="*/ 13 h 34"/>
                <a:gd name="T6" fmla="*/ 28 w 54"/>
                <a:gd name="T7" fmla="*/ 12 h 34"/>
                <a:gd name="T8" fmla="*/ 16 w 54"/>
                <a:gd name="T9" fmla="*/ 6 h 34"/>
                <a:gd name="T10" fmla="*/ 4 w 54"/>
                <a:gd name="T11" fmla="*/ 13 h 34"/>
                <a:gd name="T12" fmla="*/ 14 w 5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54" h="34">
                  <a:moveTo>
                    <a:pt x="14" y="34"/>
                  </a:moveTo>
                  <a:cubicBezTo>
                    <a:pt x="43" y="34"/>
                    <a:pt x="43" y="34"/>
                    <a:pt x="43" y="34"/>
                  </a:cubicBezTo>
                  <a:cubicBezTo>
                    <a:pt x="45" y="29"/>
                    <a:pt x="48" y="22"/>
                    <a:pt x="54" y="13"/>
                  </a:cubicBezTo>
                  <a:cubicBezTo>
                    <a:pt x="54" y="13"/>
                    <a:pt x="51" y="3"/>
                    <a:pt x="28" y="12"/>
                  </a:cubicBezTo>
                  <a:cubicBezTo>
                    <a:pt x="28" y="12"/>
                    <a:pt x="22" y="11"/>
                    <a:pt x="16" y="6"/>
                  </a:cubicBezTo>
                  <a:cubicBezTo>
                    <a:pt x="16" y="6"/>
                    <a:pt x="0" y="0"/>
                    <a:pt x="4" y="13"/>
                  </a:cubicBezTo>
                  <a:lnTo>
                    <a:pt x="14"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7" name="Freeform 38"/>
            <p:cNvSpPr>
              <a:spLocks noEditPoints="1"/>
            </p:cNvSpPr>
            <p:nvPr/>
          </p:nvSpPr>
          <p:spPr bwMode="auto">
            <a:xfrm>
              <a:off x="6152" y="2642"/>
              <a:ext cx="126" cy="74"/>
            </a:xfrm>
            <a:custGeom>
              <a:avLst/>
              <a:gdLst>
                <a:gd name="T0" fmla="*/ 12 w 53"/>
                <a:gd name="T1" fmla="*/ 31 h 31"/>
                <a:gd name="T2" fmla="*/ 1 w 53"/>
                <a:gd name="T3" fmla="*/ 9 h 31"/>
                <a:gd name="T4" fmla="*/ 2 w 53"/>
                <a:gd name="T5" fmla="*/ 2 h 31"/>
                <a:gd name="T6" fmla="*/ 7 w 53"/>
                <a:gd name="T7" fmla="*/ 0 h 31"/>
                <a:gd name="T8" fmla="*/ 15 w 53"/>
                <a:gd name="T9" fmla="*/ 2 h 31"/>
                <a:gd name="T10" fmla="*/ 15 w 53"/>
                <a:gd name="T11" fmla="*/ 2 h 31"/>
                <a:gd name="T12" fmla="*/ 25 w 53"/>
                <a:gd name="T13" fmla="*/ 7 h 31"/>
                <a:gd name="T14" fmla="*/ 42 w 53"/>
                <a:gd name="T15" fmla="*/ 3 h 31"/>
                <a:gd name="T16" fmla="*/ 53 w 53"/>
                <a:gd name="T17" fmla="*/ 9 h 31"/>
                <a:gd name="T18" fmla="*/ 53 w 53"/>
                <a:gd name="T19" fmla="*/ 9 h 31"/>
                <a:gd name="T20" fmla="*/ 53 w 53"/>
                <a:gd name="T21" fmla="*/ 9 h 31"/>
                <a:gd name="T22" fmla="*/ 42 w 53"/>
                <a:gd name="T23" fmla="*/ 31 h 31"/>
                <a:gd name="T24" fmla="*/ 42 w 53"/>
                <a:gd name="T25" fmla="*/ 31 h 31"/>
                <a:gd name="T26" fmla="*/ 12 w 53"/>
                <a:gd name="T27" fmla="*/ 31 h 31"/>
                <a:gd name="T28" fmla="*/ 7 w 53"/>
                <a:gd name="T29" fmla="*/ 1 h 31"/>
                <a:gd name="T30" fmla="*/ 2 w 53"/>
                <a:gd name="T31" fmla="*/ 3 h 31"/>
                <a:gd name="T32" fmla="*/ 2 w 53"/>
                <a:gd name="T33" fmla="*/ 9 h 31"/>
                <a:gd name="T34" fmla="*/ 13 w 53"/>
                <a:gd name="T35" fmla="*/ 30 h 31"/>
                <a:gd name="T36" fmla="*/ 41 w 53"/>
                <a:gd name="T37" fmla="*/ 30 h 31"/>
                <a:gd name="T38" fmla="*/ 52 w 53"/>
                <a:gd name="T39" fmla="*/ 9 h 31"/>
                <a:gd name="T40" fmla="*/ 42 w 53"/>
                <a:gd name="T41" fmla="*/ 4 h 31"/>
                <a:gd name="T42" fmla="*/ 26 w 53"/>
                <a:gd name="T43" fmla="*/ 8 h 31"/>
                <a:gd name="T44" fmla="*/ 26 w 53"/>
                <a:gd name="T45" fmla="*/ 8 h 31"/>
                <a:gd name="T46" fmla="*/ 25 w 53"/>
                <a:gd name="T47" fmla="*/ 8 h 31"/>
                <a:gd name="T48" fmla="*/ 14 w 53"/>
                <a:gd name="T49" fmla="*/ 3 h 31"/>
                <a:gd name="T50" fmla="*/ 7 w 53"/>
                <a:gd name="T51"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 h="31">
                  <a:moveTo>
                    <a:pt x="12" y="31"/>
                  </a:moveTo>
                  <a:cubicBezTo>
                    <a:pt x="1" y="9"/>
                    <a:pt x="1" y="9"/>
                    <a:pt x="1" y="9"/>
                  </a:cubicBezTo>
                  <a:cubicBezTo>
                    <a:pt x="0" y="6"/>
                    <a:pt x="0" y="4"/>
                    <a:pt x="2" y="2"/>
                  </a:cubicBezTo>
                  <a:cubicBezTo>
                    <a:pt x="3" y="1"/>
                    <a:pt x="4" y="0"/>
                    <a:pt x="7" y="0"/>
                  </a:cubicBezTo>
                  <a:cubicBezTo>
                    <a:pt x="10" y="0"/>
                    <a:pt x="14" y="2"/>
                    <a:pt x="15" y="2"/>
                  </a:cubicBezTo>
                  <a:cubicBezTo>
                    <a:pt x="15" y="2"/>
                    <a:pt x="15" y="2"/>
                    <a:pt x="15" y="2"/>
                  </a:cubicBezTo>
                  <a:cubicBezTo>
                    <a:pt x="20" y="6"/>
                    <a:pt x="25" y="7"/>
                    <a:pt x="25" y="7"/>
                  </a:cubicBezTo>
                  <a:cubicBezTo>
                    <a:pt x="32" y="5"/>
                    <a:pt x="37" y="3"/>
                    <a:pt x="42" y="3"/>
                  </a:cubicBezTo>
                  <a:cubicBezTo>
                    <a:pt x="51" y="3"/>
                    <a:pt x="53" y="9"/>
                    <a:pt x="53" y="9"/>
                  </a:cubicBezTo>
                  <a:cubicBezTo>
                    <a:pt x="53" y="9"/>
                    <a:pt x="53" y="9"/>
                    <a:pt x="53" y="9"/>
                  </a:cubicBezTo>
                  <a:cubicBezTo>
                    <a:pt x="53" y="9"/>
                    <a:pt x="53" y="9"/>
                    <a:pt x="53" y="9"/>
                  </a:cubicBezTo>
                  <a:cubicBezTo>
                    <a:pt x="48" y="17"/>
                    <a:pt x="44" y="24"/>
                    <a:pt x="42" y="31"/>
                  </a:cubicBezTo>
                  <a:cubicBezTo>
                    <a:pt x="42" y="31"/>
                    <a:pt x="42" y="31"/>
                    <a:pt x="42" y="31"/>
                  </a:cubicBezTo>
                  <a:lnTo>
                    <a:pt x="12" y="31"/>
                  </a:lnTo>
                  <a:close/>
                  <a:moveTo>
                    <a:pt x="7" y="1"/>
                  </a:moveTo>
                  <a:cubicBezTo>
                    <a:pt x="5" y="1"/>
                    <a:pt x="3" y="2"/>
                    <a:pt x="2" y="3"/>
                  </a:cubicBezTo>
                  <a:cubicBezTo>
                    <a:pt x="1" y="4"/>
                    <a:pt x="1" y="6"/>
                    <a:pt x="2" y="9"/>
                  </a:cubicBezTo>
                  <a:cubicBezTo>
                    <a:pt x="13" y="30"/>
                    <a:pt x="13" y="30"/>
                    <a:pt x="13" y="30"/>
                  </a:cubicBezTo>
                  <a:cubicBezTo>
                    <a:pt x="41" y="30"/>
                    <a:pt x="41" y="30"/>
                    <a:pt x="41" y="30"/>
                  </a:cubicBezTo>
                  <a:cubicBezTo>
                    <a:pt x="43" y="23"/>
                    <a:pt x="47" y="16"/>
                    <a:pt x="52" y="9"/>
                  </a:cubicBezTo>
                  <a:cubicBezTo>
                    <a:pt x="51" y="8"/>
                    <a:pt x="49" y="4"/>
                    <a:pt x="42" y="4"/>
                  </a:cubicBezTo>
                  <a:cubicBezTo>
                    <a:pt x="37" y="4"/>
                    <a:pt x="32" y="6"/>
                    <a:pt x="26" y="8"/>
                  </a:cubicBezTo>
                  <a:cubicBezTo>
                    <a:pt x="26" y="8"/>
                    <a:pt x="26" y="8"/>
                    <a:pt x="26" y="8"/>
                  </a:cubicBezTo>
                  <a:cubicBezTo>
                    <a:pt x="25" y="8"/>
                    <a:pt x="25" y="8"/>
                    <a:pt x="25" y="8"/>
                  </a:cubicBezTo>
                  <a:cubicBezTo>
                    <a:pt x="25" y="8"/>
                    <a:pt x="20" y="7"/>
                    <a:pt x="14" y="3"/>
                  </a:cubicBezTo>
                  <a:cubicBezTo>
                    <a:pt x="14" y="3"/>
                    <a:pt x="10" y="1"/>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8" name="Freeform 39"/>
            <p:cNvSpPr>
              <a:spLocks/>
            </p:cNvSpPr>
            <p:nvPr/>
          </p:nvSpPr>
          <p:spPr bwMode="auto">
            <a:xfrm>
              <a:off x="6171" y="2721"/>
              <a:ext cx="86" cy="24"/>
            </a:xfrm>
            <a:custGeom>
              <a:avLst/>
              <a:gdLst>
                <a:gd name="T0" fmla="*/ 31 w 36"/>
                <a:gd name="T1" fmla="*/ 0 h 10"/>
                <a:gd name="T2" fmla="*/ 5 w 36"/>
                <a:gd name="T3" fmla="*/ 0 h 10"/>
                <a:gd name="T4" fmla="*/ 0 w 36"/>
                <a:gd name="T5" fmla="*/ 5 h 10"/>
                <a:gd name="T6" fmla="*/ 5 w 36"/>
                <a:gd name="T7" fmla="*/ 10 h 10"/>
                <a:gd name="T8" fmla="*/ 31 w 36"/>
                <a:gd name="T9" fmla="*/ 10 h 10"/>
                <a:gd name="T10" fmla="*/ 36 w 36"/>
                <a:gd name="T11" fmla="*/ 5 h 10"/>
                <a:gd name="T12" fmla="*/ 31 w 3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6" h="10">
                  <a:moveTo>
                    <a:pt x="31" y="0"/>
                  </a:moveTo>
                  <a:cubicBezTo>
                    <a:pt x="5" y="0"/>
                    <a:pt x="5" y="0"/>
                    <a:pt x="5" y="0"/>
                  </a:cubicBezTo>
                  <a:cubicBezTo>
                    <a:pt x="2" y="0"/>
                    <a:pt x="0" y="2"/>
                    <a:pt x="0" y="5"/>
                  </a:cubicBezTo>
                  <a:cubicBezTo>
                    <a:pt x="0" y="7"/>
                    <a:pt x="2" y="10"/>
                    <a:pt x="5" y="10"/>
                  </a:cubicBezTo>
                  <a:cubicBezTo>
                    <a:pt x="31" y="10"/>
                    <a:pt x="31" y="10"/>
                    <a:pt x="31" y="10"/>
                  </a:cubicBezTo>
                  <a:cubicBezTo>
                    <a:pt x="34" y="10"/>
                    <a:pt x="36" y="7"/>
                    <a:pt x="36" y="5"/>
                  </a:cubicBezTo>
                  <a:cubicBezTo>
                    <a:pt x="36" y="2"/>
                    <a:pt x="34" y="0"/>
                    <a:pt x="3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9" name="Freeform 40"/>
            <p:cNvSpPr>
              <a:spLocks noEditPoints="1"/>
            </p:cNvSpPr>
            <p:nvPr/>
          </p:nvSpPr>
          <p:spPr bwMode="auto">
            <a:xfrm>
              <a:off x="6171" y="2719"/>
              <a:ext cx="86" cy="26"/>
            </a:xfrm>
            <a:custGeom>
              <a:avLst/>
              <a:gdLst>
                <a:gd name="T0" fmla="*/ 5 w 36"/>
                <a:gd name="T1" fmla="*/ 11 h 11"/>
                <a:gd name="T2" fmla="*/ 0 w 36"/>
                <a:gd name="T3" fmla="*/ 6 h 11"/>
                <a:gd name="T4" fmla="*/ 1 w 36"/>
                <a:gd name="T5" fmla="*/ 2 h 11"/>
                <a:gd name="T6" fmla="*/ 5 w 36"/>
                <a:gd name="T7" fmla="*/ 0 h 11"/>
                <a:gd name="T8" fmla="*/ 31 w 36"/>
                <a:gd name="T9" fmla="*/ 0 h 11"/>
                <a:gd name="T10" fmla="*/ 36 w 36"/>
                <a:gd name="T11" fmla="*/ 6 h 11"/>
                <a:gd name="T12" fmla="*/ 31 w 36"/>
                <a:gd name="T13" fmla="*/ 11 h 11"/>
                <a:gd name="T14" fmla="*/ 5 w 36"/>
                <a:gd name="T15" fmla="*/ 11 h 11"/>
                <a:gd name="T16" fmla="*/ 31 w 36"/>
                <a:gd name="T17" fmla="*/ 1 h 11"/>
                <a:gd name="T18" fmla="*/ 5 w 36"/>
                <a:gd name="T19" fmla="*/ 1 h 11"/>
                <a:gd name="T20" fmla="*/ 2 w 36"/>
                <a:gd name="T21" fmla="*/ 3 h 11"/>
                <a:gd name="T22" fmla="*/ 1 w 36"/>
                <a:gd name="T23" fmla="*/ 6 h 11"/>
                <a:gd name="T24" fmla="*/ 5 w 36"/>
                <a:gd name="T25" fmla="*/ 10 h 11"/>
                <a:gd name="T26" fmla="*/ 5 w 36"/>
                <a:gd name="T27" fmla="*/ 11 h 11"/>
                <a:gd name="T28" fmla="*/ 5 w 36"/>
                <a:gd name="T29" fmla="*/ 10 h 11"/>
                <a:gd name="T30" fmla="*/ 31 w 36"/>
                <a:gd name="T31" fmla="*/ 10 h 11"/>
                <a:gd name="T32" fmla="*/ 35 w 36"/>
                <a:gd name="T33" fmla="*/ 6 h 11"/>
                <a:gd name="T34" fmla="*/ 31 w 36"/>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11">
                  <a:moveTo>
                    <a:pt x="5" y="11"/>
                  </a:moveTo>
                  <a:cubicBezTo>
                    <a:pt x="2" y="11"/>
                    <a:pt x="0" y="9"/>
                    <a:pt x="0" y="6"/>
                  </a:cubicBezTo>
                  <a:cubicBezTo>
                    <a:pt x="0" y="4"/>
                    <a:pt x="0" y="3"/>
                    <a:pt x="1" y="2"/>
                  </a:cubicBezTo>
                  <a:cubicBezTo>
                    <a:pt x="2" y="1"/>
                    <a:pt x="4" y="0"/>
                    <a:pt x="5" y="0"/>
                  </a:cubicBezTo>
                  <a:cubicBezTo>
                    <a:pt x="31" y="0"/>
                    <a:pt x="31" y="0"/>
                    <a:pt x="31" y="0"/>
                  </a:cubicBezTo>
                  <a:cubicBezTo>
                    <a:pt x="34" y="0"/>
                    <a:pt x="36" y="3"/>
                    <a:pt x="36" y="6"/>
                  </a:cubicBezTo>
                  <a:cubicBezTo>
                    <a:pt x="36" y="9"/>
                    <a:pt x="34" y="11"/>
                    <a:pt x="31" y="11"/>
                  </a:cubicBezTo>
                  <a:lnTo>
                    <a:pt x="5" y="11"/>
                  </a:lnTo>
                  <a:close/>
                  <a:moveTo>
                    <a:pt x="31" y="1"/>
                  </a:moveTo>
                  <a:cubicBezTo>
                    <a:pt x="5" y="1"/>
                    <a:pt x="5" y="1"/>
                    <a:pt x="5" y="1"/>
                  </a:cubicBezTo>
                  <a:cubicBezTo>
                    <a:pt x="4" y="1"/>
                    <a:pt x="3" y="2"/>
                    <a:pt x="2" y="3"/>
                  </a:cubicBezTo>
                  <a:cubicBezTo>
                    <a:pt x="1" y="3"/>
                    <a:pt x="1" y="5"/>
                    <a:pt x="1" y="6"/>
                  </a:cubicBezTo>
                  <a:cubicBezTo>
                    <a:pt x="1" y="8"/>
                    <a:pt x="3" y="10"/>
                    <a:pt x="5" y="10"/>
                  </a:cubicBezTo>
                  <a:cubicBezTo>
                    <a:pt x="5" y="11"/>
                    <a:pt x="5" y="11"/>
                    <a:pt x="5" y="11"/>
                  </a:cubicBezTo>
                  <a:cubicBezTo>
                    <a:pt x="5" y="10"/>
                    <a:pt x="5" y="10"/>
                    <a:pt x="5" y="10"/>
                  </a:cubicBezTo>
                  <a:cubicBezTo>
                    <a:pt x="31" y="10"/>
                    <a:pt x="31" y="10"/>
                    <a:pt x="31" y="10"/>
                  </a:cubicBezTo>
                  <a:cubicBezTo>
                    <a:pt x="33" y="10"/>
                    <a:pt x="35" y="8"/>
                    <a:pt x="35" y="6"/>
                  </a:cubicBezTo>
                  <a:cubicBezTo>
                    <a:pt x="35" y="3"/>
                    <a:pt x="33" y="1"/>
                    <a:pt x="3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0" name="Freeform 41"/>
            <p:cNvSpPr>
              <a:spLocks noEditPoints="1"/>
            </p:cNvSpPr>
            <p:nvPr/>
          </p:nvSpPr>
          <p:spPr bwMode="auto">
            <a:xfrm>
              <a:off x="6066" y="2752"/>
              <a:ext cx="300" cy="264"/>
            </a:xfrm>
            <a:custGeom>
              <a:avLst/>
              <a:gdLst>
                <a:gd name="T0" fmla="*/ 120 w 126"/>
                <a:gd name="T1" fmla="*/ 99 h 110"/>
                <a:gd name="T2" fmla="*/ 118 w 126"/>
                <a:gd name="T3" fmla="*/ 82 h 110"/>
                <a:gd name="T4" fmla="*/ 101 w 126"/>
                <a:gd name="T5" fmla="*/ 28 h 110"/>
                <a:gd name="T6" fmla="*/ 76 w 126"/>
                <a:gd name="T7" fmla="*/ 2 h 110"/>
                <a:gd name="T8" fmla="*/ 75 w 126"/>
                <a:gd name="T9" fmla="*/ 0 h 110"/>
                <a:gd name="T10" fmla="*/ 48 w 126"/>
                <a:gd name="T11" fmla="*/ 0 h 110"/>
                <a:gd name="T12" fmla="*/ 29 w 126"/>
                <a:gd name="T13" fmla="*/ 22 h 110"/>
                <a:gd name="T14" fmla="*/ 10 w 126"/>
                <a:gd name="T15" fmla="*/ 91 h 110"/>
                <a:gd name="T16" fmla="*/ 4 w 126"/>
                <a:gd name="T17" fmla="*/ 102 h 110"/>
                <a:gd name="T18" fmla="*/ 4 w 126"/>
                <a:gd name="T19" fmla="*/ 105 h 110"/>
                <a:gd name="T20" fmla="*/ 10 w 126"/>
                <a:gd name="T21" fmla="*/ 106 h 110"/>
                <a:gd name="T22" fmla="*/ 19 w 126"/>
                <a:gd name="T23" fmla="*/ 105 h 110"/>
                <a:gd name="T24" fmla="*/ 19 w 126"/>
                <a:gd name="T25" fmla="*/ 105 h 110"/>
                <a:gd name="T26" fmla="*/ 20 w 126"/>
                <a:gd name="T27" fmla="*/ 105 h 110"/>
                <a:gd name="T28" fmla="*/ 61 w 126"/>
                <a:gd name="T29" fmla="*/ 110 h 110"/>
                <a:gd name="T30" fmla="*/ 105 w 126"/>
                <a:gd name="T31" fmla="*/ 104 h 110"/>
                <a:gd name="T32" fmla="*/ 107 w 126"/>
                <a:gd name="T33" fmla="*/ 104 h 110"/>
                <a:gd name="T34" fmla="*/ 114 w 126"/>
                <a:gd name="T35" fmla="*/ 106 h 110"/>
                <a:gd name="T36" fmla="*/ 118 w 126"/>
                <a:gd name="T37" fmla="*/ 107 h 110"/>
                <a:gd name="T38" fmla="*/ 123 w 126"/>
                <a:gd name="T39" fmla="*/ 104 h 110"/>
                <a:gd name="T40" fmla="*/ 120 w 126"/>
                <a:gd name="T41" fmla="*/ 99 h 110"/>
                <a:gd name="T42" fmla="*/ 81 w 126"/>
                <a:gd name="T43" fmla="*/ 55 h 110"/>
                <a:gd name="T44" fmla="*/ 81 w 126"/>
                <a:gd name="T45" fmla="*/ 58 h 110"/>
                <a:gd name="T46" fmla="*/ 53 w 126"/>
                <a:gd name="T47" fmla="*/ 57 h 110"/>
                <a:gd name="T48" fmla="*/ 53 w 126"/>
                <a:gd name="T49" fmla="*/ 62 h 110"/>
                <a:gd name="T50" fmla="*/ 81 w 126"/>
                <a:gd name="T51" fmla="*/ 62 h 110"/>
                <a:gd name="T52" fmla="*/ 81 w 126"/>
                <a:gd name="T53" fmla="*/ 66 h 110"/>
                <a:gd name="T54" fmla="*/ 53 w 126"/>
                <a:gd name="T55" fmla="*/ 65 h 110"/>
                <a:gd name="T56" fmla="*/ 67 w 126"/>
                <a:gd name="T57" fmla="*/ 80 h 110"/>
                <a:gd name="T58" fmla="*/ 83 w 126"/>
                <a:gd name="T59" fmla="*/ 78 h 110"/>
                <a:gd name="T60" fmla="*/ 85 w 126"/>
                <a:gd name="T61" fmla="*/ 83 h 110"/>
                <a:gd name="T62" fmla="*/ 54 w 126"/>
                <a:gd name="T63" fmla="*/ 81 h 110"/>
                <a:gd name="T64" fmla="*/ 45 w 126"/>
                <a:gd name="T65" fmla="*/ 65 h 110"/>
                <a:gd name="T66" fmla="*/ 38 w 126"/>
                <a:gd name="T67" fmla="*/ 65 h 110"/>
                <a:gd name="T68" fmla="*/ 39 w 126"/>
                <a:gd name="T69" fmla="*/ 61 h 110"/>
                <a:gd name="T70" fmla="*/ 44 w 126"/>
                <a:gd name="T71" fmla="*/ 61 h 110"/>
                <a:gd name="T72" fmla="*/ 45 w 126"/>
                <a:gd name="T73" fmla="*/ 58 h 110"/>
                <a:gd name="T74" fmla="*/ 39 w 126"/>
                <a:gd name="T75" fmla="*/ 57 h 110"/>
                <a:gd name="T76" fmla="*/ 39 w 126"/>
                <a:gd name="T77" fmla="*/ 53 h 110"/>
                <a:gd name="T78" fmla="*/ 45 w 126"/>
                <a:gd name="T79" fmla="*/ 53 h 110"/>
                <a:gd name="T80" fmla="*/ 67 w 126"/>
                <a:gd name="T81" fmla="*/ 35 h 110"/>
                <a:gd name="T82" fmla="*/ 86 w 126"/>
                <a:gd name="T83" fmla="*/ 38 h 110"/>
                <a:gd name="T84" fmla="*/ 83 w 126"/>
                <a:gd name="T85" fmla="*/ 43 h 110"/>
                <a:gd name="T86" fmla="*/ 54 w 126"/>
                <a:gd name="T87" fmla="*/ 54 h 110"/>
                <a:gd name="T88" fmla="*/ 81 w 126"/>
                <a:gd name="T89"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10">
                  <a:moveTo>
                    <a:pt x="120" y="99"/>
                  </a:moveTo>
                  <a:cubicBezTo>
                    <a:pt x="120" y="99"/>
                    <a:pt x="114" y="94"/>
                    <a:pt x="118" y="82"/>
                  </a:cubicBezTo>
                  <a:cubicBezTo>
                    <a:pt x="118" y="82"/>
                    <a:pt x="126" y="48"/>
                    <a:pt x="101" y="28"/>
                  </a:cubicBezTo>
                  <a:cubicBezTo>
                    <a:pt x="99" y="26"/>
                    <a:pt x="76" y="7"/>
                    <a:pt x="76" y="2"/>
                  </a:cubicBezTo>
                  <a:cubicBezTo>
                    <a:pt x="76" y="1"/>
                    <a:pt x="75" y="1"/>
                    <a:pt x="75" y="0"/>
                  </a:cubicBezTo>
                  <a:cubicBezTo>
                    <a:pt x="48" y="0"/>
                    <a:pt x="48" y="0"/>
                    <a:pt x="48" y="0"/>
                  </a:cubicBezTo>
                  <a:cubicBezTo>
                    <a:pt x="45" y="6"/>
                    <a:pt x="38" y="13"/>
                    <a:pt x="29" y="22"/>
                  </a:cubicBezTo>
                  <a:cubicBezTo>
                    <a:pt x="29" y="22"/>
                    <a:pt x="0" y="49"/>
                    <a:pt x="10" y="91"/>
                  </a:cubicBezTo>
                  <a:cubicBezTo>
                    <a:pt x="10" y="92"/>
                    <a:pt x="10" y="94"/>
                    <a:pt x="4" y="102"/>
                  </a:cubicBezTo>
                  <a:cubicBezTo>
                    <a:pt x="4" y="102"/>
                    <a:pt x="3" y="104"/>
                    <a:pt x="4" y="105"/>
                  </a:cubicBezTo>
                  <a:cubicBezTo>
                    <a:pt x="5" y="106"/>
                    <a:pt x="7" y="107"/>
                    <a:pt x="10" y="106"/>
                  </a:cubicBezTo>
                  <a:cubicBezTo>
                    <a:pt x="10" y="106"/>
                    <a:pt x="14" y="105"/>
                    <a:pt x="19" y="105"/>
                  </a:cubicBezTo>
                  <a:cubicBezTo>
                    <a:pt x="19" y="105"/>
                    <a:pt x="19" y="105"/>
                    <a:pt x="19" y="105"/>
                  </a:cubicBezTo>
                  <a:cubicBezTo>
                    <a:pt x="20" y="105"/>
                    <a:pt x="20" y="105"/>
                    <a:pt x="20" y="105"/>
                  </a:cubicBezTo>
                  <a:cubicBezTo>
                    <a:pt x="20" y="105"/>
                    <a:pt x="36" y="110"/>
                    <a:pt x="61" y="110"/>
                  </a:cubicBezTo>
                  <a:cubicBezTo>
                    <a:pt x="76" y="110"/>
                    <a:pt x="91" y="108"/>
                    <a:pt x="105" y="104"/>
                  </a:cubicBezTo>
                  <a:cubicBezTo>
                    <a:pt x="105" y="104"/>
                    <a:pt x="106" y="104"/>
                    <a:pt x="107" y="104"/>
                  </a:cubicBezTo>
                  <a:cubicBezTo>
                    <a:pt x="109" y="104"/>
                    <a:pt x="112" y="105"/>
                    <a:pt x="114" y="106"/>
                  </a:cubicBezTo>
                  <a:cubicBezTo>
                    <a:pt x="114" y="106"/>
                    <a:pt x="116" y="107"/>
                    <a:pt x="118" y="107"/>
                  </a:cubicBezTo>
                  <a:cubicBezTo>
                    <a:pt x="119" y="107"/>
                    <a:pt x="121" y="106"/>
                    <a:pt x="123" y="104"/>
                  </a:cubicBezTo>
                  <a:cubicBezTo>
                    <a:pt x="123" y="104"/>
                    <a:pt x="125" y="102"/>
                    <a:pt x="120" y="99"/>
                  </a:cubicBezTo>
                  <a:close/>
                  <a:moveTo>
                    <a:pt x="81" y="55"/>
                  </a:moveTo>
                  <a:cubicBezTo>
                    <a:pt x="81" y="58"/>
                    <a:pt x="81" y="58"/>
                    <a:pt x="81" y="58"/>
                  </a:cubicBezTo>
                  <a:cubicBezTo>
                    <a:pt x="53" y="57"/>
                    <a:pt x="53" y="57"/>
                    <a:pt x="53" y="57"/>
                  </a:cubicBezTo>
                  <a:cubicBezTo>
                    <a:pt x="53" y="57"/>
                    <a:pt x="52" y="61"/>
                    <a:pt x="53" y="62"/>
                  </a:cubicBezTo>
                  <a:cubicBezTo>
                    <a:pt x="81" y="62"/>
                    <a:pt x="81" y="62"/>
                    <a:pt x="81" y="62"/>
                  </a:cubicBezTo>
                  <a:cubicBezTo>
                    <a:pt x="81" y="66"/>
                    <a:pt x="81" y="66"/>
                    <a:pt x="81" y="66"/>
                  </a:cubicBezTo>
                  <a:cubicBezTo>
                    <a:pt x="53" y="65"/>
                    <a:pt x="53" y="65"/>
                    <a:pt x="53" y="65"/>
                  </a:cubicBezTo>
                  <a:cubicBezTo>
                    <a:pt x="53" y="65"/>
                    <a:pt x="54" y="78"/>
                    <a:pt x="67" y="80"/>
                  </a:cubicBezTo>
                  <a:cubicBezTo>
                    <a:pt x="67" y="80"/>
                    <a:pt x="76" y="82"/>
                    <a:pt x="83" y="78"/>
                  </a:cubicBezTo>
                  <a:cubicBezTo>
                    <a:pt x="85" y="83"/>
                    <a:pt x="85" y="83"/>
                    <a:pt x="85" y="83"/>
                  </a:cubicBezTo>
                  <a:cubicBezTo>
                    <a:pt x="85" y="83"/>
                    <a:pt x="71" y="91"/>
                    <a:pt x="54" y="81"/>
                  </a:cubicBezTo>
                  <a:cubicBezTo>
                    <a:pt x="54" y="81"/>
                    <a:pt x="46" y="76"/>
                    <a:pt x="45" y="65"/>
                  </a:cubicBezTo>
                  <a:cubicBezTo>
                    <a:pt x="38" y="65"/>
                    <a:pt x="38" y="65"/>
                    <a:pt x="38" y="65"/>
                  </a:cubicBezTo>
                  <a:cubicBezTo>
                    <a:pt x="39" y="61"/>
                    <a:pt x="39" y="61"/>
                    <a:pt x="39" y="61"/>
                  </a:cubicBezTo>
                  <a:cubicBezTo>
                    <a:pt x="44" y="61"/>
                    <a:pt x="44" y="61"/>
                    <a:pt x="44" y="61"/>
                  </a:cubicBezTo>
                  <a:cubicBezTo>
                    <a:pt x="44" y="61"/>
                    <a:pt x="44" y="60"/>
                    <a:pt x="45" y="58"/>
                  </a:cubicBezTo>
                  <a:cubicBezTo>
                    <a:pt x="39" y="57"/>
                    <a:pt x="39" y="57"/>
                    <a:pt x="39" y="57"/>
                  </a:cubicBezTo>
                  <a:cubicBezTo>
                    <a:pt x="39" y="53"/>
                    <a:pt x="39" y="53"/>
                    <a:pt x="39" y="53"/>
                  </a:cubicBezTo>
                  <a:cubicBezTo>
                    <a:pt x="45" y="53"/>
                    <a:pt x="45" y="53"/>
                    <a:pt x="45" y="53"/>
                  </a:cubicBezTo>
                  <a:cubicBezTo>
                    <a:pt x="45" y="53"/>
                    <a:pt x="48" y="37"/>
                    <a:pt x="67" y="35"/>
                  </a:cubicBezTo>
                  <a:cubicBezTo>
                    <a:pt x="67" y="35"/>
                    <a:pt x="81" y="33"/>
                    <a:pt x="86" y="38"/>
                  </a:cubicBezTo>
                  <a:cubicBezTo>
                    <a:pt x="83" y="43"/>
                    <a:pt x="83" y="43"/>
                    <a:pt x="83" y="43"/>
                  </a:cubicBezTo>
                  <a:cubicBezTo>
                    <a:pt x="83" y="43"/>
                    <a:pt x="61" y="33"/>
                    <a:pt x="54" y="54"/>
                  </a:cubicBezTo>
                  <a:lnTo>
                    <a:pt x="81"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12" name="组合 111"/>
          <p:cNvGrpSpPr/>
          <p:nvPr/>
        </p:nvGrpSpPr>
        <p:grpSpPr>
          <a:xfrm>
            <a:off x="2360488" y="2901884"/>
            <a:ext cx="1171823" cy="1327845"/>
            <a:chOff x="3841774" y="3683129"/>
            <a:chExt cx="1171823" cy="1327845"/>
          </a:xfrm>
        </p:grpSpPr>
        <p:sp>
          <p:nvSpPr>
            <p:cNvPr id="113" name="文本框 112"/>
            <p:cNvSpPr txBox="1"/>
            <p:nvPr/>
          </p:nvSpPr>
          <p:spPr>
            <a:xfrm>
              <a:off x="3841774" y="3683129"/>
              <a:ext cx="1171823" cy="369332"/>
            </a:xfrm>
            <a:prstGeom prst="rect">
              <a:avLst/>
            </a:prstGeom>
            <a:noFill/>
          </p:spPr>
          <p:txBody>
            <a:bodyPr wrap="square" rtlCol="0">
              <a:spAutoFit/>
            </a:bodyPr>
            <a:lstStyle/>
            <a:p>
              <a:pPr algn="ctr"/>
              <a:r>
                <a:rPr lang="zh-CN" altLang="en-US" dirty="0">
                  <a:solidFill>
                    <a:prstClr val="white"/>
                  </a:solidFill>
                  <a:latin typeface="微软雅黑" panose="020B0503020204020204" pitchFamily="34" charset="-122"/>
                  <a:ea typeface="微软雅黑" panose="020B0503020204020204" pitchFamily="34" charset="-122"/>
                </a:rPr>
                <a:t>添加标题</a:t>
              </a:r>
            </a:p>
          </p:txBody>
        </p:sp>
        <p:sp>
          <p:nvSpPr>
            <p:cNvPr id="114" name="文本框 113"/>
            <p:cNvSpPr txBox="1"/>
            <p:nvPr/>
          </p:nvSpPr>
          <p:spPr>
            <a:xfrm>
              <a:off x="3875811" y="3995311"/>
              <a:ext cx="1103747" cy="1015663"/>
            </a:xfrm>
            <a:prstGeom prst="rect">
              <a:avLst/>
            </a:prstGeom>
            <a:noFill/>
          </p:spPr>
          <p:txBody>
            <a:bodyPr wrap="square" rtlCol="0">
              <a:spAutoFit/>
            </a:bodyPr>
            <a:lstStyle/>
            <a:p>
              <a:pPr algn="ctr"/>
              <a:r>
                <a:rPr lang="zh-CN" altLang="en-US" sz="1200" dirty="0">
                  <a:solidFill>
                    <a:prstClr val="white"/>
                  </a:solidFill>
                  <a:latin typeface="微软雅黑" panose="020B0503020204020204" pitchFamily="34" charset="-122"/>
                  <a:ea typeface="微软雅黑" panose="020B0503020204020204" pitchFamily="34" charset="-122"/>
                </a:rPr>
                <a:t>有中国最大的原创</a:t>
              </a:r>
              <a:r>
                <a:rPr lang="en-US" altLang="zh-CN" sz="1200" dirty="0">
                  <a:solidFill>
                    <a:prstClr val="white"/>
                  </a:solidFill>
                  <a:latin typeface="微软雅黑" panose="020B0503020204020204" pitchFamily="34" charset="-122"/>
                  <a:ea typeface="微软雅黑" panose="020B0503020204020204" pitchFamily="34" charset="-122"/>
                </a:rPr>
                <a:t>PPT</a:t>
              </a:r>
              <a:r>
                <a:rPr lang="zh-CN" altLang="en-US" sz="1200" dirty="0">
                  <a:solidFill>
                    <a:prstClr val="white"/>
                  </a:solidFill>
                  <a:latin typeface="微软雅黑" panose="020B0503020204020204" pitchFamily="34" charset="-122"/>
                  <a:ea typeface="微软雅黑" panose="020B0503020204020204" pitchFamily="34" charset="-122"/>
                </a:rPr>
                <a:t>素材站有中国最强的</a:t>
              </a:r>
              <a:r>
                <a:rPr lang="en-US" altLang="zh-CN" sz="1200" dirty="0">
                  <a:solidFill>
                    <a:prstClr val="white"/>
                  </a:solidFill>
                  <a:latin typeface="微软雅黑" panose="020B0503020204020204" pitchFamily="34" charset="-122"/>
                  <a:ea typeface="微软雅黑" panose="020B0503020204020204" pitchFamily="34" charset="-122"/>
                </a:rPr>
                <a:t>PPT</a:t>
              </a:r>
              <a:r>
                <a:rPr lang="zh-CN" altLang="en-US" sz="1200" dirty="0">
                  <a:solidFill>
                    <a:prstClr val="white"/>
                  </a:solidFill>
                  <a:latin typeface="微软雅黑" panose="020B0503020204020204" pitchFamily="34" charset="-122"/>
                  <a:ea typeface="微软雅黑" panose="020B0503020204020204" pitchFamily="34" charset="-122"/>
                </a:rPr>
                <a:t>制作团队</a:t>
              </a:r>
            </a:p>
          </p:txBody>
        </p:sp>
      </p:grpSp>
      <p:grpSp>
        <p:nvGrpSpPr>
          <p:cNvPr id="115" name="组合 114"/>
          <p:cNvGrpSpPr/>
          <p:nvPr/>
        </p:nvGrpSpPr>
        <p:grpSpPr>
          <a:xfrm>
            <a:off x="4535131" y="2901884"/>
            <a:ext cx="1171823" cy="1327845"/>
            <a:chOff x="3841774" y="3683129"/>
            <a:chExt cx="1171823" cy="1327845"/>
          </a:xfrm>
        </p:grpSpPr>
        <p:sp>
          <p:nvSpPr>
            <p:cNvPr id="116" name="文本框 115"/>
            <p:cNvSpPr txBox="1"/>
            <p:nvPr/>
          </p:nvSpPr>
          <p:spPr>
            <a:xfrm>
              <a:off x="3841774" y="3683129"/>
              <a:ext cx="1171823" cy="369332"/>
            </a:xfrm>
            <a:prstGeom prst="rect">
              <a:avLst/>
            </a:prstGeom>
            <a:noFill/>
          </p:spPr>
          <p:txBody>
            <a:bodyPr wrap="square" rtlCol="0">
              <a:spAutoFit/>
            </a:bodyPr>
            <a:lstStyle/>
            <a:p>
              <a:pPr algn="ctr"/>
              <a:r>
                <a:rPr lang="zh-CN" altLang="en-US" dirty="0">
                  <a:solidFill>
                    <a:prstClr val="white"/>
                  </a:solidFill>
                  <a:latin typeface="微软雅黑" panose="020B0503020204020204" pitchFamily="34" charset="-122"/>
                  <a:ea typeface="微软雅黑" panose="020B0503020204020204" pitchFamily="34" charset="-122"/>
                </a:rPr>
                <a:t>添加标题</a:t>
              </a:r>
            </a:p>
          </p:txBody>
        </p:sp>
        <p:sp>
          <p:nvSpPr>
            <p:cNvPr id="117" name="文本框 116"/>
            <p:cNvSpPr txBox="1"/>
            <p:nvPr/>
          </p:nvSpPr>
          <p:spPr>
            <a:xfrm>
              <a:off x="3875811" y="3995311"/>
              <a:ext cx="1103747" cy="1015663"/>
            </a:xfrm>
            <a:prstGeom prst="rect">
              <a:avLst/>
            </a:prstGeom>
            <a:noFill/>
          </p:spPr>
          <p:txBody>
            <a:bodyPr wrap="square" rtlCol="0">
              <a:spAutoFit/>
            </a:bodyPr>
            <a:lstStyle/>
            <a:p>
              <a:pPr algn="ctr"/>
              <a:r>
                <a:rPr lang="zh-CN" altLang="en-US" sz="1200" dirty="0">
                  <a:solidFill>
                    <a:prstClr val="white"/>
                  </a:solidFill>
                  <a:latin typeface="微软雅黑" panose="020B0503020204020204" pitchFamily="34" charset="-122"/>
                  <a:ea typeface="微软雅黑" panose="020B0503020204020204" pitchFamily="34" charset="-122"/>
                </a:rPr>
                <a:t>有中国最大的原创</a:t>
              </a:r>
              <a:r>
                <a:rPr lang="en-US" altLang="zh-CN" sz="1200" dirty="0">
                  <a:solidFill>
                    <a:prstClr val="white"/>
                  </a:solidFill>
                  <a:latin typeface="微软雅黑" panose="020B0503020204020204" pitchFamily="34" charset="-122"/>
                  <a:ea typeface="微软雅黑" panose="020B0503020204020204" pitchFamily="34" charset="-122"/>
                </a:rPr>
                <a:t>PPT</a:t>
              </a:r>
              <a:r>
                <a:rPr lang="zh-CN" altLang="en-US" sz="1200" dirty="0">
                  <a:solidFill>
                    <a:prstClr val="white"/>
                  </a:solidFill>
                  <a:latin typeface="微软雅黑" panose="020B0503020204020204" pitchFamily="34" charset="-122"/>
                  <a:ea typeface="微软雅黑" panose="020B0503020204020204" pitchFamily="34" charset="-122"/>
                </a:rPr>
                <a:t>素材站有中国最强的</a:t>
              </a:r>
              <a:r>
                <a:rPr lang="en-US" altLang="zh-CN" sz="1200" dirty="0">
                  <a:solidFill>
                    <a:prstClr val="white"/>
                  </a:solidFill>
                  <a:latin typeface="微软雅黑" panose="020B0503020204020204" pitchFamily="34" charset="-122"/>
                  <a:ea typeface="微软雅黑" panose="020B0503020204020204" pitchFamily="34" charset="-122"/>
                </a:rPr>
                <a:t>PPT</a:t>
              </a:r>
              <a:r>
                <a:rPr lang="zh-CN" altLang="en-US" sz="1200" dirty="0">
                  <a:solidFill>
                    <a:prstClr val="white"/>
                  </a:solidFill>
                  <a:latin typeface="微软雅黑" panose="020B0503020204020204" pitchFamily="34" charset="-122"/>
                  <a:ea typeface="微软雅黑" panose="020B0503020204020204" pitchFamily="34" charset="-122"/>
                </a:rPr>
                <a:t>制作团队</a:t>
              </a:r>
            </a:p>
          </p:txBody>
        </p:sp>
      </p:grpSp>
      <p:grpSp>
        <p:nvGrpSpPr>
          <p:cNvPr id="118" name="组合 117"/>
          <p:cNvGrpSpPr/>
          <p:nvPr/>
        </p:nvGrpSpPr>
        <p:grpSpPr>
          <a:xfrm>
            <a:off x="6703888" y="2901884"/>
            <a:ext cx="1171823" cy="1327845"/>
            <a:chOff x="3841774" y="3683129"/>
            <a:chExt cx="1171823" cy="1327845"/>
          </a:xfrm>
        </p:grpSpPr>
        <p:sp>
          <p:nvSpPr>
            <p:cNvPr id="119" name="文本框 118"/>
            <p:cNvSpPr txBox="1"/>
            <p:nvPr/>
          </p:nvSpPr>
          <p:spPr>
            <a:xfrm>
              <a:off x="3841774" y="3683129"/>
              <a:ext cx="1171823" cy="369332"/>
            </a:xfrm>
            <a:prstGeom prst="rect">
              <a:avLst/>
            </a:prstGeom>
            <a:noFill/>
          </p:spPr>
          <p:txBody>
            <a:bodyPr wrap="square" rtlCol="0">
              <a:spAutoFit/>
            </a:bodyPr>
            <a:lstStyle/>
            <a:p>
              <a:pPr algn="ctr"/>
              <a:r>
                <a:rPr lang="zh-CN" altLang="en-US" dirty="0">
                  <a:solidFill>
                    <a:prstClr val="white"/>
                  </a:solidFill>
                  <a:latin typeface="微软雅黑" panose="020B0503020204020204" pitchFamily="34" charset="-122"/>
                  <a:ea typeface="微软雅黑" panose="020B0503020204020204" pitchFamily="34" charset="-122"/>
                </a:rPr>
                <a:t>添加标题</a:t>
              </a:r>
            </a:p>
          </p:txBody>
        </p:sp>
        <p:sp>
          <p:nvSpPr>
            <p:cNvPr id="120" name="文本框 119"/>
            <p:cNvSpPr txBox="1"/>
            <p:nvPr/>
          </p:nvSpPr>
          <p:spPr>
            <a:xfrm>
              <a:off x="3875811" y="3995311"/>
              <a:ext cx="1103747" cy="1015663"/>
            </a:xfrm>
            <a:prstGeom prst="rect">
              <a:avLst/>
            </a:prstGeom>
            <a:noFill/>
          </p:spPr>
          <p:txBody>
            <a:bodyPr wrap="square" rtlCol="0">
              <a:spAutoFit/>
            </a:bodyPr>
            <a:lstStyle/>
            <a:p>
              <a:pPr algn="ctr"/>
              <a:r>
                <a:rPr lang="zh-CN" altLang="en-US" sz="1200" dirty="0">
                  <a:solidFill>
                    <a:prstClr val="white"/>
                  </a:solidFill>
                  <a:latin typeface="微软雅黑" panose="020B0503020204020204" pitchFamily="34" charset="-122"/>
                  <a:ea typeface="微软雅黑" panose="020B0503020204020204" pitchFamily="34" charset="-122"/>
                </a:rPr>
                <a:t>有中国最大的原创</a:t>
              </a:r>
              <a:r>
                <a:rPr lang="en-US" altLang="zh-CN" sz="1200" dirty="0">
                  <a:solidFill>
                    <a:prstClr val="white"/>
                  </a:solidFill>
                  <a:latin typeface="微软雅黑" panose="020B0503020204020204" pitchFamily="34" charset="-122"/>
                  <a:ea typeface="微软雅黑" panose="020B0503020204020204" pitchFamily="34" charset="-122"/>
                </a:rPr>
                <a:t>PPT</a:t>
              </a:r>
              <a:r>
                <a:rPr lang="zh-CN" altLang="en-US" sz="1200" dirty="0">
                  <a:solidFill>
                    <a:prstClr val="white"/>
                  </a:solidFill>
                  <a:latin typeface="微软雅黑" panose="020B0503020204020204" pitchFamily="34" charset="-122"/>
                  <a:ea typeface="微软雅黑" panose="020B0503020204020204" pitchFamily="34" charset="-122"/>
                </a:rPr>
                <a:t>素材站有中国最强的</a:t>
              </a:r>
              <a:r>
                <a:rPr lang="en-US" altLang="zh-CN" sz="1200" dirty="0">
                  <a:solidFill>
                    <a:prstClr val="white"/>
                  </a:solidFill>
                  <a:latin typeface="微软雅黑" panose="020B0503020204020204" pitchFamily="34" charset="-122"/>
                  <a:ea typeface="微软雅黑" panose="020B0503020204020204" pitchFamily="34" charset="-122"/>
                </a:rPr>
                <a:t>PPT</a:t>
              </a:r>
              <a:r>
                <a:rPr lang="zh-CN" altLang="en-US" sz="1200" dirty="0">
                  <a:solidFill>
                    <a:prstClr val="white"/>
                  </a:solidFill>
                  <a:latin typeface="微软雅黑" panose="020B0503020204020204" pitchFamily="34" charset="-122"/>
                  <a:ea typeface="微软雅黑" panose="020B0503020204020204" pitchFamily="34" charset="-122"/>
                </a:rPr>
                <a:t>制作团队</a:t>
              </a:r>
            </a:p>
          </p:txBody>
        </p:sp>
      </p:grpSp>
      <p:grpSp>
        <p:nvGrpSpPr>
          <p:cNvPr id="125" name="组合 124"/>
          <p:cNvGrpSpPr/>
          <p:nvPr/>
        </p:nvGrpSpPr>
        <p:grpSpPr>
          <a:xfrm>
            <a:off x="8869290" y="2901884"/>
            <a:ext cx="1171823" cy="1327845"/>
            <a:chOff x="3841774" y="3683129"/>
            <a:chExt cx="1171823" cy="1327845"/>
          </a:xfrm>
        </p:grpSpPr>
        <p:sp>
          <p:nvSpPr>
            <p:cNvPr id="126" name="文本框 125"/>
            <p:cNvSpPr txBox="1"/>
            <p:nvPr/>
          </p:nvSpPr>
          <p:spPr>
            <a:xfrm>
              <a:off x="3841774" y="3683129"/>
              <a:ext cx="1171823" cy="369332"/>
            </a:xfrm>
            <a:prstGeom prst="rect">
              <a:avLst/>
            </a:prstGeom>
            <a:noFill/>
          </p:spPr>
          <p:txBody>
            <a:bodyPr wrap="square" rtlCol="0">
              <a:spAutoFit/>
            </a:bodyPr>
            <a:lstStyle/>
            <a:p>
              <a:pPr algn="ctr"/>
              <a:r>
                <a:rPr lang="zh-CN" altLang="en-US" dirty="0">
                  <a:solidFill>
                    <a:prstClr val="white"/>
                  </a:solidFill>
                  <a:latin typeface="微软雅黑" panose="020B0503020204020204" pitchFamily="34" charset="-122"/>
                  <a:ea typeface="微软雅黑" panose="020B0503020204020204" pitchFamily="34" charset="-122"/>
                </a:rPr>
                <a:t>添加标题</a:t>
              </a:r>
            </a:p>
          </p:txBody>
        </p:sp>
        <p:sp>
          <p:nvSpPr>
            <p:cNvPr id="127" name="文本框 126"/>
            <p:cNvSpPr txBox="1"/>
            <p:nvPr/>
          </p:nvSpPr>
          <p:spPr>
            <a:xfrm>
              <a:off x="3875811" y="3995311"/>
              <a:ext cx="1103747" cy="1015663"/>
            </a:xfrm>
            <a:prstGeom prst="rect">
              <a:avLst/>
            </a:prstGeom>
            <a:noFill/>
          </p:spPr>
          <p:txBody>
            <a:bodyPr wrap="square" rtlCol="0">
              <a:spAutoFit/>
            </a:bodyPr>
            <a:lstStyle/>
            <a:p>
              <a:pPr algn="ctr"/>
              <a:r>
                <a:rPr lang="zh-CN" altLang="en-US" sz="1200" dirty="0">
                  <a:solidFill>
                    <a:prstClr val="white"/>
                  </a:solidFill>
                  <a:latin typeface="微软雅黑" panose="020B0503020204020204" pitchFamily="34" charset="-122"/>
                  <a:ea typeface="微软雅黑" panose="020B0503020204020204" pitchFamily="34" charset="-122"/>
                </a:rPr>
                <a:t>有中国最大的原创</a:t>
              </a:r>
              <a:r>
                <a:rPr lang="en-US" altLang="zh-CN" sz="1200" dirty="0">
                  <a:solidFill>
                    <a:prstClr val="white"/>
                  </a:solidFill>
                  <a:latin typeface="微软雅黑" panose="020B0503020204020204" pitchFamily="34" charset="-122"/>
                  <a:ea typeface="微软雅黑" panose="020B0503020204020204" pitchFamily="34" charset="-122"/>
                </a:rPr>
                <a:t>PPT</a:t>
              </a:r>
              <a:r>
                <a:rPr lang="zh-CN" altLang="en-US" sz="1200" dirty="0">
                  <a:solidFill>
                    <a:prstClr val="white"/>
                  </a:solidFill>
                  <a:latin typeface="微软雅黑" panose="020B0503020204020204" pitchFamily="34" charset="-122"/>
                  <a:ea typeface="微软雅黑" panose="020B0503020204020204" pitchFamily="34" charset="-122"/>
                </a:rPr>
                <a:t>素材站有中国最强的</a:t>
              </a:r>
              <a:r>
                <a:rPr lang="en-US" altLang="zh-CN" sz="1200" dirty="0">
                  <a:solidFill>
                    <a:prstClr val="white"/>
                  </a:solidFill>
                  <a:latin typeface="微软雅黑" panose="020B0503020204020204" pitchFamily="34" charset="-122"/>
                  <a:ea typeface="微软雅黑" panose="020B0503020204020204" pitchFamily="34" charset="-122"/>
                </a:rPr>
                <a:t>PPT</a:t>
              </a:r>
              <a:r>
                <a:rPr lang="zh-CN" altLang="en-US" sz="1200" dirty="0">
                  <a:solidFill>
                    <a:prstClr val="white"/>
                  </a:solidFill>
                  <a:latin typeface="微软雅黑" panose="020B0503020204020204" pitchFamily="34" charset="-122"/>
                  <a:ea typeface="微软雅黑" panose="020B0503020204020204" pitchFamily="34" charset="-122"/>
                </a:rPr>
                <a:t>制作团队</a:t>
              </a:r>
            </a:p>
          </p:txBody>
        </p:sp>
      </p:grpSp>
      <p:sp>
        <p:nvSpPr>
          <p:cNvPr id="3" name="标题 2"/>
          <p:cNvSpPr>
            <a:spLocks noGrp="1"/>
          </p:cNvSpPr>
          <p:nvPr>
            <p:ph type="title"/>
          </p:nvPr>
        </p:nvSpPr>
        <p:spPr/>
        <p:txBody>
          <a:bodyPr/>
          <a:lstStyle/>
          <a:p>
            <a:r>
              <a:rPr lang="zh-CN" altLang="en-US" dirty="0">
                <a:ea typeface="微软雅黑" panose="020B0503020204020204" pitchFamily="34" charset="-122"/>
              </a:rPr>
              <a:t>四项并列关系图表</a:t>
            </a:r>
          </a:p>
        </p:txBody>
      </p:sp>
    </p:spTree>
    <p:extLst>
      <p:ext uri="{BB962C8B-B14F-4D97-AF65-F5344CB8AC3E}">
        <p14:creationId xmlns:p14="http://schemas.microsoft.com/office/powerpoint/2010/main" val="2541201986"/>
      </p:ext>
    </p:extLst>
  </p:cSld>
  <p:clrMapOvr>
    <a:masterClrMapping/>
  </p:clrMapOvr>
  <p:transition spd="slow" advTm="3000">
    <p:rand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2484586" y="3190656"/>
            <a:ext cx="1008183" cy="803052"/>
            <a:chOff x="2583377" y="3043452"/>
            <a:chExt cx="1008183" cy="803052"/>
          </a:xfrm>
        </p:grpSpPr>
        <p:sp>
          <p:nvSpPr>
            <p:cNvPr id="9" name="椭圆 8"/>
            <p:cNvSpPr/>
            <p:nvPr/>
          </p:nvSpPr>
          <p:spPr>
            <a:xfrm>
              <a:off x="2687994" y="3771159"/>
              <a:ext cx="75345" cy="7534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6" name="椭圆 85"/>
            <p:cNvSpPr/>
            <p:nvPr/>
          </p:nvSpPr>
          <p:spPr>
            <a:xfrm>
              <a:off x="3418074" y="3043452"/>
              <a:ext cx="75345" cy="7534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31" name="直接连接符 30"/>
            <p:cNvCxnSpPr/>
            <p:nvPr/>
          </p:nvCxnSpPr>
          <p:spPr>
            <a:xfrm rot="-2700000">
              <a:off x="2583377" y="3450877"/>
              <a:ext cx="1008183"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87" name="组合 86"/>
          <p:cNvGrpSpPr/>
          <p:nvPr/>
        </p:nvGrpSpPr>
        <p:grpSpPr>
          <a:xfrm>
            <a:off x="5526672" y="3190656"/>
            <a:ext cx="1008183" cy="803052"/>
            <a:chOff x="2583377" y="3043452"/>
            <a:chExt cx="1008183" cy="803052"/>
          </a:xfrm>
        </p:grpSpPr>
        <p:sp>
          <p:nvSpPr>
            <p:cNvPr id="88" name="椭圆 87"/>
            <p:cNvSpPr/>
            <p:nvPr/>
          </p:nvSpPr>
          <p:spPr>
            <a:xfrm>
              <a:off x="2687994" y="3771159"/>
              <a:ext cx="75345" cy="7534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9" name="椭圆 88"/>
            <p:cNvSpPr/>
            <p:nvPr/>
          </p:nvSpPr>
          <p:spPr>
            <a:xfrm>
              <a:off x="3418074" y="3043452"/>
              <a:ext cx="75345" cy="7534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90" name="直接连接符 89"/>
            <p:cNvCxnSpPr/>
            <p:nvPr/>
          </p:nvCxnSpPr>
          <p:spPr>
            <a:xfrm rot="-2700000">
              <a:off x="2583377" y="3450877"/>
              <a:ext cx="1008183"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91" name="组合 90"/>
          <p:cNvGrpSpPr/>
          <p:nvPr/>
        </p:nvGrpSpPr>
        <p:grpSpPr>
          <a:xfrm>
            <a:off x="8608775" y="3190656"/>
            <a:ext cx="1008183" cy="803052"/>
            <a:chOff x="2583377" y="3043452"/>
            <a:chExt cx="1008183" cy="803052"/>
          </a:xfrm>
        </p:grpSpPr>
        <p:sp>
          <p:nvSpPr>
            <p:cNvPr id="92" name="椭圆 91"/>
            <p:cNvSpPr/>
            <p:nvPr/>
          </p:nvSpPr>
          <p:spPr>
            <a:xfrm>
              <a:off x="2687994" y="3771159"/>
              <a:ext cx="75345" cy="7534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3" name="椭圆 92"/>
            <p:cNvSpPr/>
            <p:nvPr/>
          </p:nvSpPr>
          <p:spPr>
            <a:xfrm>
              <a:off x="3418074" y="3043452"/>
              <a:ext cx="75345" cy="7534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94" name="直接连接符 93"/>
            <p:cNvCxnSpPr/>
            <p:nvPr/>
          </p:nvCxnSpPr>
          <p:spPr>
            <a:xfrm rot="-2700000">
              <a:off x="2583377" y="3450877"/>
              <a:ext cx="1008183"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95" name="组合 94"/>
          <p:cNvGrpSpPr/>
          <p:nvPr/>
        </p:nvGrpSpPr>
        <p:grpSpPr>
          <a:xfrm flipH="1">
            <a:off x="4089982" y="3190656"/>
            <a:ext cx="1008183" cy="803052"/>
            <a:chOff x="2583377" y="3043452"/>
            <a:chExt cx="1008183" cy="803052"/>
          </a:xfrm>
        </p:grpSpPr>
        <p:sp>
          <p:nvSpPr>
            <p:cNvPr id="96" name="椭圆 95"/>
            <p:cNvSpPr/>
            <p:nvPr/>
          </p:nvSpPr>
          <p:spPr>
            <a:xfrm>
              <a:off x="2687994" y="3771159"/>
              <a:ext cx="75345" cy="7534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7" name="椭圆 96"/>
            <p:cNvSpPr/>
            <p:nvPr/>
          </p:nvSpPr>
          <p:spPr>
            <a:xfrm>
              <a:off x="3418074" y="3043452"/>
              <a:ext cx="75345" cy="7534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98" name="直接连接符 97"/>
            <p:cNvCxnSpPr/>
            <p:nvPr/>
          </p:nvCxnSpPr>
          <p:spPr>
            <a:xfrm rot="-2700000">
              <a:off x="2583377" y="3450877"/>
              <a:ext cx="1008183"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99" name="组合 98"/>
          <p:cNvGrpSpPr/>
          <p:nvPr/>
        </p:nvGrpSpPr>
        <p:grpSpPr>
          <a:xfrm flipH="1">
            <a:off x="7174013" y="3190656"/>
            <a:ext cx="1008183" cy="803052"/>
            <a:chOff x="2583377" y="3043452"/>
            <a:chExt cx="1008183" cy="803052"/>
          </a:xfrm>
        </p:grpSpPr>
        <p:sp>
          <p:nvSpPr>
            <p:cNvPr id="100" name="椭圆 99"/>
            <p:cNvSpPr/>
            <p:nvPr/>
          </p:nvSpPr>
          <p:spPr>
            <a:xfrm>
              <a:off x="2687994" y="3771159"/>
              <a:ext cx="75345" cy="7534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1" name="椭圆 100"/>
            <p:cNvSpPr/>
            <p:nvPr/>
          </p:nvSpPr>
          <p:spPr>
            <a:xfrm>
              <a:off x="3418074" y="3043452"/>
              <a:ext cx="75345" cy="7534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102" name="直接连接符 101"/>
            <p:cNvCxnSpPr/>
            <p:nvPr/>
          </p:nvCxnSpPr>
          <p:spPr>
            <a:xfrm rot="-2700000">
              <a:off x="2583377" y="3450877"/>
              <a:ext cx="1008183"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1642000" y="3764648"/>
            <a:ext cx="1258170" cy="1258170"/>
            <a:chOff x="1642000" y="3516998"/>
            <a:chExt cx="1258170" cy="1258170"/>
          </a:xfrm>
        </p:grpSpPr>
        <p:sp>
          <p:nvSpPr>
            <p:cNvPr id="5" name="椭圆 4"/>
            <p:cNvSpPr/>
            <p:nvPr/>
          </p:nvSpPr>
          <p:spPr>
            <a:xfrm>
              <a:off x="1642000" y="3516998"/>
              <a:ext cx="1258170" cy="1258170"/>
            </a:xfrm>
            <a:prstGeom prst="ellipse">
              <a:avLst/>
            </a:prstGeom>
            <a:gradFill>
              <a:gsLst>
                <a:gs pos="0">
                  <a:schemeClr val="bg1"/>
                </a:gs>
                <a:gs pos="100000">
                  <a:schemeClr val="bg1">
                    <a:lumMod val="70000"/>
                  </a:schemeClr>
                </a:gs>
              </a:gsLst>
              <a:lin ang="2700000" scaled="1"/>
            </a:gradFill>
            <a:ln>
              <a:noFill/>
            </a:ln>
            <a:effectLst>
              <a:outerShdw blurRad="203200" dist="1016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椭圆 5"/>
            <p:cNvSpPr/>
            <p:nvPr/>
          </p:nvSpPr>
          <p:spPr>
            <a:xfrm>
              <a:off x="1785510" y="3660508"/>
              <a:ext cx="971150" cy="971150"/>
            </a:xfrm>
            <a:prstGeom prst="ellipse">
              <a:avLst/>
            </a:prstGeom>
            <a:gradFill>
              <a:gsLst>
                <a:gs pos="100000">
                  <a:schemeClr val="bg1">
                    <a:lumMod val="97000"/>
                  </a:schemeClr>
                </a:gs>
                <a:gs pos="0">
                  <a:schemeClr val="bg1">
                    <a:lumMod val="6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7" name="椭圆 6"/>
          <p:cNvSpPr/>
          <p:nvPr/>
        </p:nvSpPr>
        <p:spPr>
          <a:xfrm>
            <a:off x="1908862" y="4031510"/>
            <a:ext cx="724446" cy="724446"/>
          </a:xfrm>
          <a:prstGeom prst="ellipse">
            <a:avLst/>
          </a:prstGeom>
          <a:solidFill>
            <a:srgbClr val="01ACBE"/>
          </a:solidFill>
          <a:ln w="19050">
            <a:gradFill flip="none" rotWithShape="1">
              <a:gsLst>
                <a:gs pos="0">
                  <a:schemeClr val="bg1">
                    <a:lumMod val="60000"/>
                  </a:schemeClr>
                </a:gs>
                <a:gs pos="100000">
                  <a:schemeClr val="bg1"/>
                </a:gs>
              </a:gsLst>
              <a:lin ang="2700000" scaled="1"/>
              <a:tileRect/>
            </a:gradFill>
          </a:ln>
          <a:effectLst>
            <a:innerShdw blurRad="1270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6" name="组合 35"/>
          <p:cNvGrpSpPr/>
          <p:nvPr/>
        </p:nvGrpSpPr>
        <p:grpSpPr>
          <a:xfrm>
            <a:off x="3165455" y="2242262"/>
            <a:ext cx="1258170" cy="1258170"/>
            <a:chOff x="3165455" y="1994612"/>
            <a:chExt cx="1258170" cy="1258170"/>
          </a:xfrm>
        </p:grpSpPr>
        <p:sp>
          <p:nvSpPr>
            <p:cNvPr id="11" name="椭圆 10"/>
            <p:cNvSpPr/>
            <p:nvPr/>
          </p:nvSpPr>
          <p:spPr>
            <a:xfrm>
              <a:off x="3165455" y="1994612"/>
              <a:ext cx="1258170" cy="1258170"/>
            </a:xfrm>
            <a:prstGeom prst="ellipse">
              <a:avLst/>
            </a:prstGeom>
            <a:gradFill>
              <a:gsLst>
                <a:gs pos="0">
                  <a:schemeClr val="bg1"/>
                </a:gs>
                <a:gs pos="100000">
                  <a:schemeClr val="bg1">
                    <a:lumMod val="70000"/>
                  </a:schemeClr>
                </a:gs>
              </a:gsLst>
              <a:lin ang="2700000" scaled="1"/>
            </a:gradFill>
            <a:ln>
              <a:noFill/>
            </a:ln>
            <a:effectLst>
              <a:outerShdw blurRad="203200" dist="1016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3308965" y="2138122"/>
              <a:ext cx="971150" cy="971150"/>
            </a:xfrm>
            <a:prstGeom prst="ellipse">
              <a:avLst/>
            </a:prstGeom>
            <a:gradFill>
              <a:gsLst>
                <a:gs pos="100000">
                  <a:schemeClr val="bg1">
                    <a:lumMod val="97000"/>
                  </a:schemeClr>
                </a:gs>
                <a:gs pos="0">
                  <a:schemeClr val="bg1">
                    <a:lumMod val="6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3" name="椭圆 12"/>
          <p:cNvSpPr/>
          <p:nvPr/>
        </p:nvSpPr>
        <p:spPr>
          <a:xfrm>
            <a:off x="3432317" y="2509124"/>
            <a:ext cx="724446" cy="724446"/>
          </a:xfrm>
          <a:prstGeom prst="ellipse">
            <a:avLst/>
          </a:prstGeom>
          <a:solidFill>
            <a:srgbClr val="E87071"/>
          </a:solidFill>
          <a:ln w="19050">
            <a:gradFill flip="none" rotWithShape="1">
              <a:gsLst>
                <a:gs pos="0">
                  <a:schemeClr val="bg1">
                    <a:lumMod val="60000"/>
                  </a:schemeClr>
                </a:gs>
                <a:gs pos="100000">
                  <a:schemeClr val="bg1"/>
                </a:gs>
              </a:gsLst>
              <a:lin ang="2700000" scaled="1"/>
              <a:tileRect/>
            </a:gradFill>
          </a:ln>
          <a:effectLst>
            <a:innerShdw blurRad="1270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8" name="组合 37"/>
          <p:cNvGrpSpPr/>
          <p:nvPr/>
        </p:nvGrpSpPr>
        <p:grpSpPr>
          <a:xfrm>
            <a:off x="6210227" y="2242262"/>
            <a:ext cx="1258170" cy="1258170"/>
            <a:chOff x="6210227" y="1994612"/>
            <a:chExt cx="1258170" cy="1258170"/>
          </a:xfrm>
        </p:grpSpPr>
        <p:sp>
          <p:nvSpPr>
            <p:cNvPr id="15" name="椭圆 14"/>
            <p:cNvSpPr/>
            <p:nvPr/>
          </p:nvSpPr>
          <p:spPr>
            <a:xfrm>
              <a:off x="6210227" y="1994612"/>
              <a:ext cx="1258170" cy="1258170"/>
            </a:xfrm>
            <a:prstGeom prst="ellipse">
              <a:avLst/>
            </a:prstGeom>
            <a:gradFill>
              <a:gsLst>
                <a:gs pos="0">
                  <a:schemeClr val="bg1"/>
                </a:gs>
                <a:gs pos="100000">
                  <a:schemeClr val="bg1">
                    <a:lumMod val="70000"/>
                  </a:schemeClr>
                </a:gs>
              </a:gsLst>
              <a:lin ang="2700000" scaled="1"/>
            </a:gradFill>
            <a:ln>
              <a:noFill/>
            </a:ln>
            <a:effectLst>
              <a:outerShdw blurRad="203200" dist="1016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椭圆 15"/>
            <p:cNvSpPr/>
            <p:nvPr/>
          </p:nvSpPr>
          <p:spPr>
            <a:xfrm>
              <a:off x="6353737" y="2138122"/>
              <a:ext cx="971150" cy="971150"/>
            </a:xfrm>
            <a:prstGeom prst="ellipse">
              <a:avLst/>
            </a:prstGeom>
            <a:gradFill>
              <a:gsLst>
                <a:gs pos="100000">
                  <a:schemeClr val="bg1">
                    <a:lumMod val="97000"/>
                  </a:schemeClr>
                </a:gs>
                <a:gs pos="0">
                  <a:schemeClr val="bg1">
                    <a:lumMod val="6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7" name="椭圆 16"/>
          <p:cNvSpPr/>
          <p:nvPr/>
        </p:nvSpPr>
        <p:spPr>
          <a:xfrm>
            <a:off x="6477089" y="2509124"/>
            <a:ext cx="724446" cy="724446"/>
          </a:xfrm>
          <a:prstGeom prst="ellipse">
            <a:avLst/>
          </a:prstGeom>
          <a:solidFill>
            <a:srgbClr val="00AF92"/>
          </a:solidFill>
          <a:ln w="19050">
            <a:gradFill flip="none" rotWithShape="1">
              <a:gsLst>
                <a:gs pos="0">
                  <a:schemeClr val="bg1">
                    <a:lumMod val="60000"/>
                  </a:schemeClr>
                </a:gs>
                <a:gs pos="100000">
                  <a:schemeClr val="bg1"/>
                </a:gs>
              </a:gsLst>
              <a:lin ang="2700000" scaled="1"/>
              <a:tileRect/>
            </a:gradFill>
          </a:ln>
          <a:effectLst>
            <a:innerShdw blurRad="1270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7" name="组合 36"/>
          <p:cNvGrpSpPr/>
          <p:nvPr/>
        </p:nvGrpSpPr>
        <p:grpSpPr>
          <a:xfrm>
            <a:off x="4687841" y="3764647"/>
            <a:ext cx="1258170" cy="1258170"/>
            <a:chOff x="4687841" y="3516997"/>
            <a:chExt cx="1258170" cy="1258170"/>
          </a:xfrm>
        </p:grpSpPr>
        <p:sp>
          <p:nvSpPr>
            <p:cNvPr id="19" name="椭圆 18"/>
            <p:cNvSpPr/>
            <p:nvPr/>
          </p:nvSpPr>
          <p:spPr>
            <a:xfrm>
              <a:off x="4687841" y="3516997"/>
              <a:ext cx="1258170" cy="1258170"/>
            </a:xfrm>
            <a:prstGeom prst="ellipse">
              <a:avLst/>
            </a:prstGeom>
            <a:gradFill>
              <a:gsLst>
                <a:gs pos="0">
                  <a:schemeClr val="bg1"/>
                </a:gs>
                <a:gs pos="100000">
                  <a:schemeClr val="bg1">
                    <a:lumMod val="70000"/>
                  </a:schemeClr>
                </a:gs>
              </a:gsLst>
              <a:lin ang="2700000" scaled="1"/>
            </a:gradFill>
            <a:ln>
              <a:noFill/>
            </a:ln>
            <a:effectLst>
              <a:outerShdw blurRad="203200" dist="1016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椭圆 19"/>
            <p:cNvSpPr/>
            <p:nvPr/>
          </p:nvSpPr>
          <p:spPr>
            <a:xfrm>
              <a:off x="4831351" y="3660507"/>
              <a:ext cx="971150" cy="971150"/>
            </a:xfrm>
            <a:prstGeom prst="ellipse">
              <a:avLst/>
            </a:prstGeom>
            <a:gradFill>
              <a:gsLst>
                <a:gs pos="100000">
                  <a:schemeClr val="bg1">
                    <a:lumMod val="97000"/>
                  </a:schemeClr>
                </a:gs>
                <a:gs pos="0">
                  <a:schemeClr val="bg1">
                    <a:lumMod val="6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1" name="椭圆 20"/>
          <p:cNvSpPr/>
          <p:nvPr/>
        </p:nvSpPr>
        <p:spPr>
          <a:xfrm>
            <a:off x="4954703" y="4031509"/>
            <a:ext cx="724446" cy="724446"/>
          </a:xfrm>
          <a:prstGeom prst="ellipse">
            <a:avLst/>
          </a:prstGeom>
          <a:solidFill>
            <a:srgbClr val="FFB850"/>
          </a:solidFill>
          <a:ln w="19050">
            <a:gradFill flip="none" rotWithShape="1">
              <a:gsLst>
                <a:gs pos="0">
                  <a:schemeClr val="bg1">
                    <a:lumMod val="60000"/>
                  </a:schemeClr>
                </a:gs>
                <a:gs pos="100000">
                  <a:schemeClr val="bg1"/>
                </a:gs>
              </a:gsLst>
              <a:lin ang="2700000" scaled="1"/>
              <a:tileRect/>
            </a:gradFill>
          </a:ln>
          <a:effectLst>
            <a:innerShdw blurRad="1270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04" name="组合 103"/>
          <p:cNvGrpSpPr/>
          <p:nvPr/>
        </p:nvGrpSpPr>
        <p:grpSpPr>
          <a:xfrm>
            <a:off x="9291831" y="2242262"/>
            <a:ext cx="1258170" cy="1258170"/>
            <a:chOff x="9291831" y="1994612"/>
            <a:chExt cx="1258170" cy="1258170"/>
          </a:xfrm>
        </p:grpSpPr>
        <p:sp>
          <p:nvSpPr>
            <p:cNvPr id="24" name="椭圆 23"/>
            <p:cNvSpPr/>
            <p:nvPr/>
          </p:nvSpPr>
          <p:spPr>
            <a:xfrm>
              <a:off x="9291831" y="1994612"/>
              <a:ext cx="1258170" cy="1258170"/>
            </a:xfrm>
            <a:prstGeom prst="ellipse">
              <a:avLst/>
            </a:prstGeom>
            <a:gradFill>
              <a:gsLst>
                <a:gs pos="0">
                  <a:schemeClr val="bg1"/>
                </a:gs>
                <a:gs pos="100000">
                  <a:schemeClr val="bg1">
                    <a:lumMod val="70000"/>
                  </a:schemeClr>
                </a:gs>
              </a:gsLst>
              <a:lin ang="2700000" scaled="1"/>
            </a:gradFill>
            <a:ln>
              <a:noFill/>
            </a:ln>
            <a:effectLst>
              <a:outerShdw blurRad="203200" dist="1016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椭圆 24"/>
            <p:cNvSpPr/>
            <p:nvPr/>
          </p:nvSpPr>
          <p:spPr>
            <a:xfrm>
              <a:off x="9435341" y="2138122"/>
              <a:ext cx="971150" cy="971150"/>
            </a:xfrm>
            <a:prstGeom prst="ellipse">
              <a:avLst/>
            </a:prstGeom>
            <a:gradFill>
              <a:gsLst>
                <a:gs pos="100000">
                  <a:schemeClr val="bg1">
                    <a:lumMod val="97000"/>
                  </a:schemeClr>
                </a:gs>
                <a:gs pos="0">
                  <a:schemeClr val="bg1">
                    <a:lumMod val="6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6" name="椭圆 25"/>
          <p:cNvSpPr/>
          <p:nvPr/>
        </p:nvSpPr>
        <p:spPr>
          <a:xfrm>
            <a:off x="9558693" y="2509124"/>
            <a:ext cx="724446" cy="724446"/>
          </a:xfrm>
          <a:prstGeom prst="ellipse">
            <a:avLst/>
          </a:prstGeom>
          <a:solidFill>
            <a:srgbClr val="6B4879"/>
          </a:solidFill>
          <a:ln w="19050">
            <a:gradFill flip="none" rotWithShape="1">
              <a:gsLst>
                <a:gs pos="0">
                  <a:schemeClr val="bg1">
                    <a:lumMod val="60000"/>
                  </a:schemeClr>
                </a:gs>
                <a:gs pos="100000">
                  <a:schemeClr val="bg1"/>
                </a:gs>
              </a:gsLst>
              <a:lin ang="2700000" scaled="1"/>
              <a:tileRect/>
            </a:gradFill>
          </a:ln>
          <a:effectLst>
            <a:innerShdw blurRad="1270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03" name="组合 102"/>
          <p:cNvGrpSpPr/>
          <p:nvPr/>
        </p:nvGrpSpPr>
        <p:grpSpPr>
          <a:xfrm>
            <a:off x="7769445" y="3764647"/>
            <a:ext cx="1258170" cy="1258170"/>
            <a:chOff x="7769445" y="3516997"/>
            <a:chExt cx="1258170" cy="1258170"/>
          </a:xfrm>
        </p:grpSpPr>
        <p:sp>
          <p:nvSpPr>
            <p:cNvPr id="28" name="椭圆 27"/>
            <p:cNvSpPr/>
            <p:nvPr/>
          </p:nvSpPr>
          <p:spPr>
            <a:xfrm>
              <a:off x="7769445" y="3516997"/>
              <a:ext cx="1258170" cy="1258170"/>
            </a:xfrm>
            <a:prstGeom prst="ellipse">
              <a:avLst/>
            </a:prstGeom>
            <a:gradFill>
              <a:gsLst>
                <a:gs pos="0">
                  <a:schemeClr val="bg1"/>
                </a:gs>
                <a:gs pos="100000">
                  <a:schemeClr val="bg1">
                    <a:lumMod val="70000"/>
                  </a:schemeClr>
                </a:gs>
              </a:gsLst>
              <a:lin ang="2700000" scaled="1"/>
            </a:gradFill>
            <a:ln>
              <a:noFill/>
            </a:ln>
            <a:effectLst>
              <a:outerShdw blurRad="203200" dist="1016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椭圆 28"/>
            <p:cNvSpPr/>
            <p:nvPr/>
          </p:nvSpPr>
          <p:spPr>
            <a:xfrm>
              <a:off x="7912955" y="3660507"/>
              <a:ext cx="971150" cy="971150"/>
            </a:xfrm>
            <a:prstGeom prst="ellipse">
              <a:avLst/>
            </a:prstGeom>
            <a:gradFill>
              <a:gsLst>
                <a:gs pos="100000">
                  <a:schemeClr val="bg1">
                    <a:lumMod val="97000"/>
                  </a:schemeClr>
                </a:gs>
                <a:gs pos="0">
                  <a:schemeClr val="bg1">
                    <a:lumMod val="6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0" name="椭圆 29"/>
          <p:cNvSpPr/>
          <p:nvPr/>
        </p:nvSpPr>
        <p:spPr>
          <a:xfrm>
            <a:off x="8036307" y="4031509"/>
            <a:ext cx="724446" cy="724446"/>
          </a:xfrm>
          <a:prstGeom prst="ellipse">
            <a:avLst/>
          </a:prstGeom>
          <a:solidFill>
            <a:srgbClr val="C65885"/>
          </a:solidFill>
          <a:ln w="19050">
            <a:gradFill flip="none" rotWithShape="1">
              <a:gsLst>
                <a:gs pos="0">
                  <a:schemeClr val="bg1">
                    <a:lumMod val="60000"/>
                  </a:schemeClr>
                </a:gs>
                <a:gs pos="100000">
                  <a:schemeClr val="bg1"/>
                </a:gs>
              </a:gsLst>
              <a:lin ang="2700000" scaled="1"/>
              <a:tileRect/>
            </a:gradFill>
          </a:ln>
          <a:effectLst>
            <a:innerShdw blurRad="1270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5" name="组合 34"/>
          <p:cNvGrpSpPr/>
          <p:nvPr/>
        </p:nvGrpSpPr>
        <p:grpSpPr>
          <a:xfrm>
            <a:off x="1454103" y="2629349"/>
            <a:ext cx="1923123" cy="839378"/>
            <a:chOff x="3776606" y="2004244"/>
            <a:chExt cx="1923123" cy="839378"/>
          </a:xfrm>
        </p:grpSpPr>
        <p:sp>
          <p:nvSpPr>
            <p:cNvPr id="33" name="文本框 32"/>
            <p:cNvSpPr txBox="1"/>
            <p:nvPr/>
          </p:nvSpPr>
          <p:spPr>
            <a:xfrm>
              <a:off x="3776606" y="2004244"/>
              <a:ext cx="1923123" cy="323165"/>
            </a:xfrm>
            <a:prstGeom prst="rect">
              <a:avLst/>
            </a:prstGeom>
            <a:noFill/>
          </p:spPr>
          <p:txBody>
            <a:bodyPr wrap="square" rtlCol="0">
              <a:spAutoFit/>
            </a:bodyPr>
            <a:lstStyle/>
            <a:p>
              <a:r>
                <a:rPr lang="en-US" altLang="zh-CN" sz="1500" dirty="0">
                  <a:solidFill>
                    <a:srgbClr val="01ACBE"/>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01ACBE"/>
                </a:solidFill>
                <a:latin typeface="时尚中黑简体" panose="01010104010101010101" pitchFamily="2" charset="-122"/>
                <a:ea typeface="时尚中黑简体" panose="01010104010101010101" pitchFamily="2" charset="-122"/>
              </a:endParaRPr>
            </a:p>
          </p:txBody>
        </p:sp>
        <p:sp>
          <p:nvSpPr>
            <p:cNvPr id="34" name="文本框 33"/>
            <p:cNvSpPr txBox="1"/>
            <p:nvPr/>
          </p:nvSpPr>
          <p:spPr>
            <a:xfrm>
              <a:off x="3782527" y="2289624"/>
              <a:ext cx="1559316" cy="553998"/>
            </a:xfrm>
            <a:prstGeom prst="rect">
              <a:avLst/>
            </a:prstGeom>
            <a:noFill/>
          </p:spPr>
          <p:txBody>
            <a:bodyPr wrap="square" rtlCol="0">
              <a:spAutoFit/>
            </a:bodyPr>
            <a:lstStyle/>
            <a:p>
              <a:pPr algn="just"/>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39" name="组合 38"/>
          <p:cNvGrpSpPr/>
          <p:nvPr/>
        </p:nvGrpSpPr>
        <p:grpSpPr>
          <a:xfrm>
            <a:off x="4546977" y="2629349"/>
            <a:ext cx="1923123" cy="839378"/>
            <a:chOff x="3776606" y="2004244"/>
            <a:chExt cx="1923123" cy="839378"/>
          </a:xfrm>
        </p:grpSpPr>
        <p:sp>
          <p:nvSpPr>
            <p:cNvPr id="40" name="文本框 39"/>
            <p:cNvSpPr txBox="1"/>
            <p:nvPr/>
          </p:nvSpPr>
          <p:spPr>
            <a:xfrm>
              <a:off x="3776606" y="2004244"/>
              <a:ext cx="1923123" cy="323165"/>
            </a:xfrm>
            <a:prstGeom prst="rect">
              <a:avLst/>
            </a:prstGeom>
            <a:noFill/>
          </p:spPr>
          <p:txBody>
            <a:bodyPr wrap="square" rtlCol="0">
              <a:spAutoFit/>
            </a:bodyPr>
            <a:lstStyle/>
            <a:p>
              <a:r>
                <a:rPr lang="en-US" altLang="zh-CN" sz="1500" dirty="0">
                  <a:solidFill>
                    <a:srgbClr val="FFB850"/>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FFB850"/>
                </a:solidFill>
                <a:latin typeface="时尚中黑简体" panose="01010104010101010101" pitchFamily="2" charset="-122"/>
                <a:ea typeface="时尚中黑简体" panose="01010104010101010101" pitchFamily="2" charset="-122"/>
              </a:endParaRPr>
            </a:p>
          </p:txBody>
        </p:sp>
        <p:sp>
          <p:nvSpPr>
            <p:cNvPr id="41" name="文本框 40"/>
            <p:cNvSpPr txBox="1"/>
            <p:nvPr/>
          </p:nvSpPr>
          <p:spPr>
            <a:xfrm>
              <a:off x="3782527" y="2289624"/>
              <a:ext cx="1559316" cy="553998"/>
            </a:xfrm>
            <a:prstGeom prst="rect">
              <a:avLst/>
            </a:prstGeom>
            <a:noFill/>
          </p:spPr>
          <p:txBody>
            <a:bodyPr wrap="square" rtlCol="0">
              <a:spAutoFit/>
            </a:bodyPr>
            <a:lstStyle/>
            <a:p>
              <a:pPr algn="just"/>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42" name="组合 41"/>
          <p:cNvGrpSpPr/>
          <p:nvPr/>
        </p:nvGrpSpPr>
        <p:grpSpPr>
          <a:xfrm>
            <a:off x="7611907" y="2629349"/>
            <a:ext cx="1923123" cy="839378"/>
            <a:chOff x="3776606" y="2004244"/>
            <a:chExt cx="1923123" cy="839378"/>
          </a:xfrm>
        </p:grpSpPr>
        <p:sp>
          <p:nvSpPr>
            <p:cNvPr id="43" name="文本框 42"/>
            <p:cNvSpPr txBox="1"/>
            <p:nvPr/>
          </p:nvSpPr>
          <p:spPr>
            <a:xfrm>
              <a:off x="3776606" y="2004244"/>
              <a:ext cx="1923123" cy="323165"/>
            </a:xfrm>
            <a:prstGeom prst="rect">
              <a:avLst/>
            </a:prstGeom>
            <a:noFill/>
          </p:spPr>
          <p:txBody>
            <a:bodyPr wrap="square" rtlCol="0">
              <a:spAutoFit/>
            </a:bodyPr>
            <a:lstStyle/>
            <a:p>
              <a:r>
                <a:rPr lang="en-US" altLang="zh-CN" sz="1500" dirty="0">
                  <a:solidFill>
                    <a:srgbClr val="C65885"/>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C65885"/>
                </a:solidFill>
                <a:latin typeface="时尚中黑简体" panose="01010104010101010101" pitchFamily="2" charset="-122"/>
                <a:ea typeface="时尚中黑简体" panose="01010104010101010101" pitchFamily="2" charset="-122"/>
              </a:endParaRPr>
            </a:p>
          </p:txBody>
        </p:sp>
        <p:sp>
          <p:nvSpPr>
            <p:cNvPr id="44" name="文本框 43"/>
            <p:cNvSpPr txBox="1"/>
            <p:nvPr/>
          </p:nvSpPr>
          <p:spPr>
            <a:xfrm>
              <a:off x="3782527" y="2289624"/>
              <a:ext cx="1559316" cy="553998"/>
            </a:xfrm>
            <a:prstGeom prst="rect">
              <a:avLst/>
            </a:prstGeom>
            <a:noFill/>
          </p:spPr>
          <p:txBody>
            <a:bodyPr wrap="square" rtlCol="0">
              <a:spAutoFit/>
            </a:bodyPr>
            <a:lstStyle/>
            <a:p>
              <a:pPr algn="just"/>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45" name="组合 44"/>
          <p:cNvGrpSpPr/>
          <p:nvPr/>
        </p:nvGrpSpPr>
        <p:grpSpPr>
          <a:xfrm>
            <a:off x="3031067" y="3793068"/>
            <a:ext cx="1923123" cy="839378"/>
            <a:chOff x="3776606" y="2004244"/>
            <a:chExt cx="1923123" cy="839378"/>
          </a:xfrm>
        </p:grpSpPr>
        <p:sp>
          <p:nvSpPr>
            <p:cNvPr id="46" name="文本框 45"/>
            <p:cNvSpPr txBox="1"/>
            <p:nvPr/>
          </p:nvSpPr>
          <p:spPr>
            <a:xfrm>
              <a:off x="3776606" y="2004244"/>
              <a:ext cx="1923123" cy="323165"/>
            </a:xfrm>
            <a:prstGeom prst="rect">
              <a:avLst/>
            </a:prstGeom>
            <a:noFill/>
          </p:spPr>
          <p:txBody>
            <a:bodyPr wrap="square" rtlCol="0">
              <a:spAutoFit/>
            </a:bodyPr>
            <a:lstStyle/>
            <a:p>
              <a:r>
                <a:rPr lang="en-US" altLang="zh-CN" sz="1500" dirty="0">
                  <a:solidFill>
                    <a:srgbClr val="E87071"/>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E87071"/>
                </a:solidFill>
                <a:latin typeface="时尚中黑简体" panose="01010104010101010101" pitchFamily="2" charset="-122"/>
                <a:ea typeface="时尚中黑简体" panose="01010104010101010101" pitchFamily="2" charset="-122"/>
              </a:endParaRPr>
            </a:p>
          </p:txBody>
        </p:sp>
        <p:sp>
          <p:nvSpPr>
            <p:cNvPr id="47" name="文本框 46"/>
            <p:cNvSpPr txBox="1"/>
            <p:nvPr/>
          </p:nvSpPr>
          <p:spPr>
            <a:xfrm>
              <a:off x="3782527" y="2289624"/>
              <a:ext cx="1559316" cy="553998"/>
            </a:xfrm>
            <a:prstGeom prst="rect">
              <a:avLst/>
            </a:prstGeom>
            <a:noFill/>
          </p:spPr>
          <p:txBody>
            <a:bodyPr wrap="square" rtlCol="0">
              <a:spAutoFit/>
            </a:bodyPr>
            <a:lstStyle/>
            <a:p>
              <a:pPr algn="just"/>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48" name="组合 47"/>
          <p:cNvGrpSpPr/>
          <p:nvPr/>
        </p:nvGrpSpPr>
        <p:grpSpPr>
          <a:xfrm>
            <a:off x="6115700" y="3793068"/>
            <a:ext cx="1923123" cy="839378"/>
            <a:chOff x="3776606" y="2004244"/>
            <a:chExt cx="1923123" cy="839378"/>
          </a:xfrm>
        </p:grpSpPr>
        <p:sp>
          <p:nvSpPr>
            <p:cNvPr id="49" name="文本框 48"/>
            <p:cNvSpPr txBox="1"/>
            <p:nvPr/>
          </p:nvSpPr>
          <p:spPr>
            <a:xfrm>
              <a:off x="3776606" y="2004244"/>
              <a:ext cx="1923123" cy="323165"/>
            </a:xfrm>
            <a:prstGeom prst="rect">
              <a:avLst/>
            </a:prstGeom>
            <a:noFill/>
          </p:spPr>
          <p:txBody>
            <a:bodyPr wrap="square" rtlCol="0">
              <a:spAutoFit/>
            </a:bodyPr>
            <a:lstStyle/>
            <a:p>
              <a:r>
                <a:rPr lang="en-US" altLang="zh-CN" sz="1500" dirty="0">
                  <a:solidFill>
                    <a:srgbClr val="00AF92"/>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00AF92"/>
                </a:solidFill>
                <a:latin typeface="时尚中黑简体" panose="01010104010101010101" pitchFamily="2" charset="-122"/>
                <a:ea typeface="时尚中黑简体" panose="01010104010101010101" pitchFamily="2" charset="-122"/>
              </a:endParaRPr>
            </a:p>
          </p:txBody>
        </p:sp>
        <p:sp>
          <p:nvSpPr>
            <p:cNvPr id="50" name="文本框 49"/>
            <p:cNvSpPr txBox="1"/>
            <p:nvPr/>
          </p:nvSpPr>
          <p:spPr>
            <a:xfrm>
              <a:off x="3782527" y="2289624"/>
              <a:ext cx="1559316" cy="553998"/>
            </a:xfrm>
            <a:prstGeom prst="rect">
              <a:avLst/>
            </a:prstGeom>
            <a:noFill/>
          </p:spPr>
          <p:txBody>
            <a:bodyPr wrap="square" rtlCol="0">
              <a:spAutoFit/>
            </a:bodyPr>
            <a:lstStyle/>
            <a:p>
              <a:pPr algn="just"/>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51" name="组合 50"/>
          <p:cNvGrpSpPr/>
          <p:nvPr/>
        </p:nvGrpSpPr>
        <p:grpSpPr>
          <a:xfrm>
            <a:off x="9103815" y="3793068"/>
            <a:ext cx="1923123" cy="839378"/>
            <a:chOff x="3776606" y="2004244"/>
            <a:chExt cx="1923123" cy="839378"/>
          </a:xfrm>
        </p:grpSpPr>
        <p:sp>
          <p:nvSpPr>
            <p:cNvPr id="52" name="文本框 51"/>
            <p:cNvSpPr txBox="1"/>
            <p:nvPr/>
          </p:nvSpPr>
          <p:spPr>
            <a:xfrm>
              <a:off x="3776606" y="2004244"/>
              <a:ext cx="1923123" cy="323165"/>
            </a:xfrm>
            <a:prstGeom prst="rect">
              <a:avLst/>
            </a:prstGeom>
            <a:noFill/>
          </p:spPr>
          <p:txBody>
            <a:bodyPr wrap="square" rtlCol="0">
              <a:spAutoFit/>
            </a:bodyPr>
            <a:lstStyle/>
            <a:p>
              <a:r>
                <a:rPr lang="en-US" altLang="zh-CN" sz="1500" dirty="0">
                  <a:solidFill>
                    <a:srgbClr val="6B4879"/>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6B4879"/>
                </a:solidFill>
                <a:latin typeface="时尚中黑简体" panose="01010104010101010101" pitchFamily="2" charset="-122"/>
                <a:ea typeface="时尚中黑简体" panose="01010104010101010101" pitchFamily="2" charset="-122"/>
              </a:endParaRPr>
            </a:p>
          </p:txBody>
        </p:sp>
        <p:sp>
          <p:nvSpPr>
            <p:cNvPr id="53" name="文本框 52"/>
            <p:cNvSpPr txBox="1"/>
            <p:nvPr/>
          </p:nvSpPr>
          <p:spPr>
            <a:xfrm>
              <a:off x="3782527" y="2289624"/>
              <a:ext cx="1559316" cy="553998"/>
            </a:xfrm>
            <a:prstGeom prst="rect">
              <a:avLst/>
            </a:prstGeom>
            <a:noFill/>
          </p:spPr>
          <p:txBody>
            <a:bodyPr wrap="square" rtlCol="0">
              <a:spAutoFit/>
            </a:bodyPr>
            <a:lstStyle/>
            <a:p>
              <a:pPr algn="just"/>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54" name="Group 4"/>
          <p:cNvGrpSpPr>
            <a:grpSpLocks noChangeAspect="1"/>
          </p:cNvGrpSpPr>
          <p:nvPr/>
        </p:nvGrpSpPr>
        <p:grpSpPr bwMode="auto">
          <a:xfrm>
            <a:off x="2122539" y="4213495"/>
            <a:ext cx="287266" cy="336642"/>
            <a:chOff x="1776" y="1776"/>
            <a:chExt cx="64" cy="75"/>
          </a:xfrm>
          <a:solidFill>
            <a:schemeClr val="bg1"/>
          </a:solidFill>
          <a:effectLst/>
        </p:grpSpPr>
        <p:sp>
          <p:nvSpPr>
            <p:cNvPr id="55" name="Freeform 5"/>
            <p:cNvSpPr>
              <a:spLocks/>
            </p:cNvSpPr>
            <p:nvPr/>
          </p:nvSpPr>
          <p:spPr bwMode="auto">
            <a:xfrm>
              <a:off x="1795" y="1779"/>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6" name="Freeform 6"/>
            <p:cNvSpPr>
              <a:spLocks/>
            </p:cNvSpPr>
            <p:nvPr/>
          </p:nvSpPr>
          <p:spPr bwMode="auto">
            <a:xfrm>
              <a:off x="1776" y="1810"/>
              <a:ext cx="64" cy="41"/>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7" name="Freeform 7"/>
            <p:cNvSpPr>
              <a:spLocks/>
            </p:cNvSpPr>
            <p:nvPr/>
          </p:nvSpPr>
          <p:spPr bwMode="auto">
            <a:xfrm>
              <a:off x="1795" y="1776"/>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8" name="Freeform 8"/>
            <p:cNvSpPr>
              <a:spLocks/>
            </p:cNvSpPr>
            <p:nvPr/>
          </p:nvSpPr>
          <p:spPr bwMode="auto">
            <a:xfrm>
              <a:off x="1776" y="1807"/>
              <a:ext cx="64" cy="42"/>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59" name="Group 18"/>
          <p:cNvGrpSpPr>
            <a:grpSpLocks noChangeAspect="1"/>
          </p:cNvGrpSpPr>
          <p:nvPr/>
        </p:nvGrpSpPr>
        <p:grpSpPr bwMode="auto">
          <a:xfrm>
            <a:off x="6683338" y="2714210"/>
            <a:ext cx="320918" cy="299035"/>
            <a:chOff x="3802" y="2858"/>
            <a:chExt cx="616" cy="574"/>
          </a:xfrm>
          <a:solidFill>
            <a:schemeClr val="bg1"/>
          </a:solidFill>
          <a:effectLst/>
        </p:grpSpPr>
        <p:sp>
          <p:nvSpPr>
            <p:cNvPr id="60"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1"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2"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3"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4" name="Freeform 23"/>
            <p:cNvSpPr>
              <a:spLocks/>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65" name="Group 13"/>
          <p:cNvGrpSpPr>
            <a:grpSpLocks noChangeAspect="1"/>
          </p:cNvGrpSpPr>
          <p:nvPr/>
        </p:nvGrpSpPr>
        <p:grpSpPr bwMode="auto">
          <a:xfrm>
            <a:off x="5159652" y="4226005"/>
            <a:ext cx="350311" cy="354447"/>
            <a:chOff x="2426" y="2781"/>
            <a:chExt cx="593" cy="600"/>
          </a:xfrm>
          <a:solidFill>
            <a:schemeClr val="bg1"/>
          </a:solidFill>
          <a:effectLst/>
        </p:grpSpPr>
        <p:sp>
          <p:nvSpPr>
            <p:cNvPr id="66" name="Freeform 14"/>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7"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68" name="组合 67"/>
          <p:cNvGrpSpPr/>
          <p:nvPr/>
        </p:nvGrpSpPr>
        <p:grpSpPr>
          <a:xfrm>
            <a:off x="3609753" y="2673149"/>
            <a:ext cx="364266" cy="396396"/>
            <a:chOff x="4873620" y="1965325"/>
            <a:chExt cx="269882" cy="293688"/>
          </a:xfrm>
          <a:solidFill>
            <a:schemeClr val="bg1"/>
          </a:solidFill>
          <a:effectLst/>
        </p:grpSpPr>
        <p:sp>
          <p:nvSpPr>
            <p:cNvPr id="69" name="Freeform 502"/>
            <p:cNvSpPr>
              <a:spLocks/>
            </p:cNvSpPr>
            <p:nvPr/>
          </p:nvSpPr>
          <p:spPr bwMode="auto">
            <a:xfrm>
              <a:off x="4873620" y="2127250"/>
              <a:ext cx="112713" cy="131763"/>
            </a:xfrm>
            <a:custGeom>
              <a:avLst/>
              <a:gdLst>
                <a:gd name="T0" fmla="*/ 2 w 30"/>
                <a:gd name="T1" fmla="*/ 0 h 35"/>
                <a:gd name="T2" fmla="*/ 28 w 30"/>
                <a:gd name="T3" fmla="*/ 0 h 35"/>
                <a:gd name="T4" fmla="*/ 30 w 30"/>
                <a:gd name="T5" fmla="*/ 1 h 35"/>
                <a:gd name="T6" fmla="*/ 28 w 30"/>
                <a:gd name="T7" fmla="*/ 3 h 35"/>
                <a:gd name="T8" fmla="*/ 3 w 30"/>
                <a:gd name="T9" fmla="*/ 3 h 35"/>
                <a:gd name="T10" fmla="*/ 3 w 30"/>
                <a:gd name="T11" fmla="*/ 33 h 35"/>
                <a:gd name="T12" fmla="*/ 2 w 30"/>
                <a:gd name="T13" fmla="*/ 35 h 35"/>
                <a:gd name="T14" fmla="*/ 0 w 30"/>
                <a:gd name="T15" fmla="*/ 33 h 35"/>
                <a:gd name="T16" fmla="*/ 0 w 30"/>
                <a:gd name="T17" fmla="*/ 1 h 35"/>
                <a:gd name="T18" fmla="*/ 2 w 30"/>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5">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0" name="Freeform 503"/>
            <p:cNvSpPr>
              <a:spLocks/>
            </p:cNvSpPr>
            <p:nvPr/>
          </p:nvSpPr>
          <p:spPr bwMode="auto">
            <a:xfrm>
              <a:off x="4884737" y="1973263"/>
              <a:ext cx="41275" cy="146050"/>
            </a:xfrm>
            <a:custGeom>
              <a:avLst/>
              <a:gdLst>
                <a:gd name="T0" fmla="*/ 11 w 11"/>
                <a:gd name="T1" fmla="*/ 34 h 39"/>
                <a:gd name="T2" fmla="*/ 11 w 11"/>
                <a:gd name="T3" fmla="*/ 6 h 39"/>
                <a:gd name="T4" fmla="*/ 5 w 11"/>
                <a:gd name="T5" fmla="*/ 0 h 39"/>
                <a:gd name="T6" fmla="*/ 0 w 11"/>
                <a:gd name="T7" fmla="*/ 6 h 39"/>
                <a:gd name="T8" fmla="*/ 0 w 11"/>
                <a:gd name="T9" fmla="*/ 34 h 39"/>
                <a:gd name="T10" fmla="*/ 5 w 11"/>
                <a:gd name="T11" fmla="*/ 39 h 39"/>
                <a:gd name="T12" fmla="*/ 11 w 11"/>
                <a:gd name="T13" fmla="*/ 34 h 39"/>
              </a:gdLst>
              <a:ahLst/>
              <a:cxnLst>
                <a:cxn ang="0">
                  <a:pos x="T0" y="T1"/>
                </a:cxn>
                <a:cxn ang="0">
                  <a:pos x="T2" y="T3"/>
                </a:cxn>
                <a:cxn ang="0">
                  <a:pos x="T4" y="T5"/>
                </a:cxn>
                <a:cxn ang="0">
                  <a:pos x="T6" y="T7"/>
                </a:cxn>
                <a:cxn ang="0">
                  <a:pos x="T8" y="T9"/>
                </a:cxn>
                <a:cxn ang="0">
                  <a:pos x="T10" y="T11"/>
                </a:cxn>
                <a:cxn ang="0">
                  <a:pos x="T12" y="T13"/>
                </a:cxn>
              </a:cxnLst>
              <a:rect l="0" t="0" r="r" b="b"/>
              <a:pathLst>
                <a:path w="11" h="39">
                  <a:moveTo>
                    <a:pt x="11" y="34"/>
                  </a:moveTo>
                  <a:cubicBezTo>
                    <a:pt x="11" y="6"/>
                    <a:pt x="11" y="6"/>
                    <a:pt x="11" y="6"/>
                  </a:cubicBezTo>
                  <a:cubicBezTo>
                    <a:pt x="11" y="3"/>
                    <a:pt x="9" y="0"/>
                    <a:pt x="5" y="0"/>
                  </a:cubicBezTo>
                  <a:cubicBezTo>
                    <a:pt x="2" y="0"/>
                    <a:pt x="0" y="3"/>
                    <a:pt x="0" y="6"/>
                  </a:cubicBezTo>
                  <a:cubicBezTo>
                    <a:pt x="0" y="34"/>
                    <a:pt x="0" y="34"/>
                    <a:pt x="0" y="34"/>
                  </a:cubicBezTo>
                  <a:cubicBezTo>
                    <a:pt x="0" y="37"/>
                    <a:pt x="2" y="39"/>
                    <a:pt x="5" y="39"/>
                  </a:cubicBezTo>
                  <a:cubicBezTo>
                    <a:pt x="9" y="39"/>
                    <a:pt x="11" y="37"/>
                    <a:pt x="1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1" name="Freeform 504"/>
            <p:cNvSpPr>
              <a:spLocks/>
            </p:cNvSpPr>
            <p:nvPr/>
          </p:nvSpPr>
          <p:spPr bwMode="auto">
            <a:xfrm>
              <a:off x="4940303" y="1965325"/>
              <a:ext cx="177800" cy="293688"/>
            </a:xfrm>
            <a:custGeom>
              <a:avLst/>
              <a:gdLst>
                <a:gd name="T0" fmla="*/ 5 w 47"/>
                <a:gd name="T1" fmla="*/ 69 h 78"/>
                <a:gd name="T2" fmla="*/ 6 w 47"/>
                <a:gd name="T3" fmla="*/ 77 h 78"/>
                <a:gd name="T4" fmla="*/ 9 w 47"/>
                <a:gd name="T5" fmla="*/ 78 h 78"/>
                <a:gd name="T6" fmla="*/ 14 w 47"/>
                <a:gd name="T7" fmla="*/ 76 h 78"/>
                <a:gd name="T8" fmla="*/ 26 w 47"/>
                <a:gd name="T9" fmla="*/ 57 h 78"/>
                <a:gd name="T10" fmla="*/ 46 w 47"/>
                <a:gd name="T11" fmla="*/ 57 h 78"/>
                <a:gd name="T12" fmla="*/ 47 w 47"/>
                <a:gd name="T13" fmla="*/ 56 h 78"/>
                <a:gd name="T14" fmla="*/ 47 w 47"/>
                <a:gd name="T15" fmla="*/ 42 h 78"/>
                <a:gd name="T16" fmla="*/ 32 w 47"/>
                <a:gd name="T17" fmla="*/ 19 h 78"/>
                <a:gd name="T18" fmla="*/ 30 w 47"/>
                <a:gd name="T19" fmla="*/ 20 h 78"/>
                <a:gd name="T20" fmla="*/ 35 w 47"/>
                <a:gd name="T21" fmla="*/ 10 h 78"/>
                <a:gd name="T22" fmla="*/ 24 w 47"/>
                <a:gd name="T23" fmla="*/ 0 h 78"/>
                <a:gd name="T24" fmla="*/ 14 w 47"/>
                <a:gd name="T25" fmla="*/ 10 h 78"/>
                <a:gd name="T26" fmla="*/ 24 w 47"/>
                <a:gd name="T27" fmla="*/ 21 h 78"/>
                <a:gd name="T28" fmla="*/ 27 w 47"/>
                <a:gd name="T29" fmla="*/ 20 h 78"/>
                <a:gd name="T30" fmla="*/ 21 w 47"/>
                <a:gd name="T31" fmla="*/ 27 h 78"/>
                <a:gd name="T32" fmla="*/ 5 w 47"/>
                <a:gd name="T33" fmla="*/ 31 h 78"/>
                <a:gd name="T34" fmla="*/ 1 w 47"/>
                <a:gd name="T35" fmla="*/ 34 h 78"/>
                <a:gd name="T36" fmla="*/ 1 w 47"/>
                <a:gd name="T37" fmla="*/ 38 h 78"/>
                <a:gd name="T38" fmla="*/ 6 w 47"/>
                <a:gd name="T39" fmla="*/ 42 h 78"/>
                <a:gd name="T40" fmla="*/ 8 w 47"/>
                <a:gd name="T41" fmla="*/ 42 h 78"/>
                <a:gd name="T42" fmla="*/ 17 w 47"/>
                <a:gd name="T43" fmla="*/ 40 h 78"/>
                <a:gd name="T44" fmla="*/ 17 w 47"/>
                <a:gd name="T45" fmla="*/ 43 h 78"/>
                <a:gd name="T46" fmla="*/ 17 w 47"/>
                <a:gd name="T47" fmla="*/ 47 h 78"/>
                <a:gd name="T48" fmla="*/ 5 w 47"/>
                <a:gd name="T49"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8">
                  <a:moveTo>
                    <a:pt x="5" y="69"/>
                  </a:moveTo>
                  <a:cubicBezTo>
                    <a:pt x="3" y="72"/>
                    <a:pt x="3" y="76"/>
                    <a:pt x="6" y="77"/>
                  </a:cubicBezTo>
                  <a:cubicBezTo>
                    <a:pt x="7" y="78"/>
                    <a:pt x="8" y="78"/>
                    <a:pt x="9" y="78"/>
                  </a:cubicBezTo>
                  <a:cubicBezTo>
                    <a:pt x="11" y="78"/>
                    <a:pt x="13" y="77"/>
                    <a:pt x="14" y="76"/>
                  </a:cubicBezTo>
                  <a:cubicBezTo>
                    <a:pt x="26" y="57"/>
                    <a:pt x="26" y="57"/>
                    <a:pt x="26" y="57"/>
                  </a:cubicBezTo>
                  <a:cubicBezTo>
                    <a:pt x="46" y="57"/>
                    <a:pt x="46" y="57"/>
                    <a:pt x="46" y="57"/>
                  </a:cubicBezTo>
                  <a:cubicBezTo>
                    <a:pt x="47" y="57"/>
                    <a:pt x="47" y="57"/>
                    <a:pt x="47" y="56"/>
                  </a:cubicBezTo>
                  <a:cubicBezTo>
                    <a:pt x="47" y="42"/>
                    <a:pt x="47" y="42"/>
                    <a:pt x="47" y="42"/>
                  </a:cubicBezTo>
                  <a:cubicBezTo>
                    <a:pt x="47" y="29"/>
                    <a:pt x="41" y="19"/>
                    <a:pt x="32" y="19"/>
                  </a:cubicBezTo>
                  <a:cubicBezTo>
                    <a:pt x="31" y="19"/>
                    <a:pt x="30" y="19"/>
                    <a:pt x="30" y="20"/>
                  </a:cubicBezTo>
                  <a:cubicBezTo>
                    <a:pt x="33" y="18"/>
                    <a:pt x="35" y="14"/>
                    <a:pt x="35" y="10"/>
                  </a:cubicBezTo>
                  <a:cubicBezTo>
                    <a:pt x="35" y="5"/>
                    <a:pt x="30" y="0"/>
                    <a:pt x="24" y="0"/>
                  </a:cubicBezTo>
                  <a:cubicBezTo>
                    <a:pt x="19" y="0"/>
                    <a:pt x="14" y="5"/>
                    <a:pt x="14" y="10"/>
                  </a:cubicBezTo>
                  <a:cubicBezTo>
                    <a:pt x="14" y="16"/>
                    <a:pt x="19" y="21"/>
                    <a:pt x="24" y="21"/>
                  </a:cubicBezTo>
                  <a:cubicBezTo>
                    <a:pt x="25" y="21"/>
                    <a:pt x="26" y="21"/>
                    <a:pt x="27" y="20"/>
                  </a:cubicBezTo>
                  <a:cubicBezTo>
                    <a:pt x="25" y="22"/>
                    <a:pt x="23" y="24"/>
                    <a:pt x="21" y="27"/>
                  </a:cubicBezTo>
                  <a:cubicBezTo>
                    <a:pt x="5" y="31"/>
                    <a:pt x="5" y="31"/>
                    <a:pt x="5" y="31"/>
                  </a:cubicBezTo>
                  <a:cubicBezTo>
                    <a:pt x="3" y="32"/>
                    <a:pt x="2" y="32"/>
                    <a:pt x="1" y="34"/>
                  </a:cubicBezTo>
                  <a:cubicBezTo>
                    <a:pt x="1" y="35"/>
                    <a:pt x="0" y="37"/>
                    <a:pt x="1" y="38"/>
                  </a:cubicBezTo>
                  <a:cubicBezTo>
                    <a:pt x="1" y="41"/>
                    <a:pt x="4" y="42"/>
                    <a:pt x="6" y="42"/>
                  </a:cubicBezTo>
                  <a:cubicBezTo>
                    <a:pt x="7" y="42"/>
                    <a:pt x="7" y="42"/>
                    <a:pt x="8" y="42"/>
                  </a:cubicBezTo>
                  <a:cubicBezTo>
                    <a:pt x="17" y="40"/>
                    <a:pt x="17" y="40"/>
                    <a:pt x="17" y="40"/>
                  </a:cubicBezTo>
                  <a:cubicBezTo>
                    <a:pt x="17" y="41"/>
                    <a:pt x="17" y="42"/>
                    <a:pt x="17" y="43"/>
                  </a:cubicBezTo>
                  <a:cubicBezTo>
                    <a:pt x="17" y="47"/>
                    <a:pt x="17" y="47"/>
                    <a:pt x="17" y="47"/>
                  </a:cubicBezTo>
                  <a:lnTo>
                    <a:pt x="5"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2" name="Freeform 505"/>
            <p:cNvSpPr>
              <a:spLocks/>
            </p:cNvSpPr>
            <p:nvPr/>
          </p:nvSpPr>
          <p:spPr bwMode="auto">
            <a:xfrm>
              <a:off x="5046664" y="2093913"/>
              <a:ext cx="96838" cy="112713"/>
            </a:xfrm>
            <a:custGeom>
              <a:avLst/>
              <a:gdLst>
                <a:gd name="T0" fmla="*/ 1 w 26"/>
                <a:gd name="T1" fmla="*/ 27 h 30"/>
                <a:gd name="T2" fmla="*/ 23 w 26"/>
                <a:gd name="T3" fmla="*/ 27 h 30"/>
                <a:gd name="T4" fmla="*/ 23 w 26"/>
                <a:gd name="T5" fmla="*/ 2 h 30"/>
                <a:gd name="T6" fmla="*/ 24 w 26"/>
                <a:gd name="T7" fmla="*/ 0 h 30"/>
                <a:gd name="T8" fmla="*/ 26 w 26"/>
                <a:gd name="T9" fmla="*/ 2 h 30"/>
                <a:gd name="T10" fmla="*/ 26 w 26"/>
                <a:gd name="T11" fmla="*/ 28 h 30"/>
                <a:gd name="T12" fmla="*/ 24 w 26"/>
                <a:gd name="T13" fmla="*/ 30 h 30"/>
                <a:gd name="T14" fmla="*/ 1 w 26"/>
                <a:gd name="T15" fmla="*/ 30 h 30"/>
                <a:gd name="T16" fmla="*/ 0 w 26"/>
                <a:gd name="T17" fmla="*/ 28 h 30"/>
                <a:gd name="T18" fmla="*/ 1 w 26"/>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73" name="Group 41"/>
          <p:cNvGrpSpPr>
            <a:grpSpLocks noChangeAspect="1"/>
          </p:cNvGrpSpPr>
          <p:nvPr/>
        </p:nvGrpSpPr>
        <p:grpSpPr bwMode="auto">
          <a:xfrm>
            <a:off x="8230814" y="4168690"/>
            <a:ext cx="347559" cy="418125"/>
            <a:chOff x="3783" y="2089"/>
            <a:chExt cx="116" cy="142"/>
          </a:xfrm>
          <a:solidFill>
            <a:schemeClr val="bg1"/>
          </a:solidFill>
          <a:effectLst/>
        </p:grpSpPr>
        <p:sp>
          <p:nvSpPr>
            <p:cNvPr id="74" name="Freeform 42"/>
            <p:cNvSpPr>
              <a:spLocks/>
            </p:cNvSpPr>
            <p:nvPr/>
          </p:nvSpPr>
          <p:spPr bwMode="auto">
            <a:xfrm>
              <a:off x="3791" y="2221"/>
              <a:ext cx="20" cy="10"/>
            </a:xfrm>
            <a:custGeom>
              <a:avLst/>
              <a:gdLst>
                <a:gd name="T0" fmla="*/ 8 w 8"/>
                <a:gd name="T1" fmla="*/ 0 h 4"/>
                <a:gd name="T2" fmla="*/ 1 w 8"/>
                <a:gd name="T3" fmla="*/ 0 h 4"/>
                <a:gd name="T4" fmla="*/ 0 w 8"/>
                <a:gd name="T5" fmla="*/ 0 h 4"/>
                <a:gd name="T6" fmla="*/ 0 w 8"/>
                <a:gd name="T7" fmla="*/ 4 h 4"/>
                <a:gd name="T8" fmla="*/ 1 w 8"/>
                <a:gd name="T9" fmla="*/ 4 h 4"/>
                <a:gd name="T10" fmla="*/ 8 w 8"/>
                <a:gd name="T11" fmla="*/ 4 h 4"/>
                <a:gd name="T12" fmla="*/ 8 w 8"/>
                <a:gd name="T13" fmla="*/ 4 h 4"/>
                <a:gd name="T14" fmla="*/ 8 w 8"/>
                <a:gd name="T15" fmla="*/ 0 h 4"/>
                <a:gd name="T16" fmla="*/ 8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8" y="0"/>
                  </a:moveTo>
                  <a:cubicBezTo>
                    <a:pt x="1" y="0"/>
                    <a:pt x="1" y="0"/>
                    <a:pt x="1" y="0"/>
                  </a:cubicBezTo>
                  <a:cubicBezTo>
                    <a:pt x="0" y="0"/>
                    <a:pt x="0" y="0"/>
                    <a:pt x="0" y="0"/>
                  </a:cubicBezTo>
                  <a:cubicBezTo>
                    <a:pt x="0" y="4"/>
                    <a:pt x="0" y="4"/>
                    <a:pt x="0" y="4"/>
                  </a:cubicBezTo>
                  <a:cubicBezTo>
                    <a:pt x="0" y="4"/>
                    <a:pt x="0" y="4"/>
                    <a:pt x="1" y="4"/>
                  </a:cubicBezTo>
                  <a:cubicBezTo>
                    <a:pt x="8" y="4"/>
                    <a:pt x="8" y="4"/>
                    <a:pt x="8" y="4"/>
                  </a:cubicBezTo>
                  <a:cubicBezTo>
                    <a:pt x="8" y="4"/>
                    <a:pt x="8" y="4"/>
                    <a:pt x="8" y="4"/>
                  </a:cubicBezTo>
                  <a:cubicBezTo>
                    <a:pt x="8" y="0"/>
                    <a:pt x="8" y="0"/>
                    <a:pt x="8" y="0"/>
                  </a:cubicBezTo>
                  <a:cubicBezTo>
                    <a:pt x="8" y="0"/>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white"/>
                </a:solidFill>
              </a:endParaRPr>
            </a:p>
          </p:txBody>
        </p:sp>
        <p:sp>
          <p:nvSpPr>
            <p:cNvPr id="75" name="Freeform 43"/>
            <p:cNvSpPr>
              <a:spLocks/>
            </p:cNvSpPr>
            <p:nvPr/>
          </p:nvSpPr>
          <p:spPr bwMode="auto">
            <a:xfrm>
              <a:off x="3818" y="2208"/>
              <a:ext cx="23" cy="23"/>
            </a:xfrm>
            <a:custGeom>
              <a:avLst/>
              <a:gdLst>
                <a:gd name="T0" fmla="*/ 8 w 9"/>
                <a:gd name="T1" fmla="*/ 0 h 9"/>
                <a:gd name="T2" fmla="*/ 1 w 9"/>
                <a:gd name="T3" fmla="*/ 0 h 9"/>
                <a:gd name="T4" fmla="*/ 0 w 9"/>
                <a:gd name="T5" fmla="*/ 1 h 9"/>
                <a:gd name="T6" fmla="*/ 0 w 9"/>
                <a:gd name="T7" fmla="*/ 9 h 9"/>
                <a:gd name="T8" fmla="*/ 1 w 9"/>
                <a:gd name="T9" fmla="*/ 9 h 9"/>
                <a:gd name="T10" fmla="*/ 8 w 9"/>
                <a:gd name="T11" fmla="*/ 9 h 9"/>
                <a:gd name="T12" fmla="*/ 9 w 9"/>
                <a:gd name="T13" fmla="*/ 9 h 9"/>
                <a:gd name="T14" fmla="*/ 9 w 9"/>
                <a:gd name="T15" fmla="*/ 1 h 9"/>
                <a:gd name="T16" fmla="*/ 8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8" y="0"/>
                  </a:moveTo>
                  <a:cubicBezTo>
                    <a:pt x="1" y="0"/>
                    <a:pt x="1" y="0"/>
                    <a:pt x="1" y="0"/>
                  </a:cubicBezTo>
                  <a:cubicBezTo>
                    <a:pt x="1" y="0"/>
                    <a:pt x="0" y="1"/>
                    <a:pt x="0" y="1"/>
                  </a:cubicBezTo>
                  <a:cubicBezTo>
                    <a:pt x="0" y="9"/>
                    <a:pt x="0" y="9"/>
                    <a:pt x="0" y="9"/>
                  </a:cubicBezTo>
                  <a:cubicBezTo>
                    <a:pt x="0" y="9"/>
                    <a:pt x="1" y="9"/>
                    <a:pt x="1" y="9"/>
                  </a:cubicBezTo>
                  <a:cubicBezTo>
                    <a:pt x="8" y="9"/>
                    <a:pt x="8" y="9"/>
                    <a:pt x="8" y="9"/>
                  </a:cubicBezTo>
                  <a:cubicBezTo>
                    <a:pt x="8" y="9"/>
                    <a:pt x="9" y="9"/>
                    <a:pt x="9" y="9"/>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white"/>
                </a:solidFill>
              </a:endParaRPr>
            </a:p>
          </p:txBody>
        </p:sp>
        <p:sp>
          <p:nvSpPr>
            <p:cNvPr id="76" name="Freeform 44"/>
            <p:cNvSpPr>
              <a:spLocks/>
            </p:cNvSpPr>
            <p:nvPr/>
          </p:nvSpPr>
          <p:spPr bwMode="auto">
            <a:xfrm>
              <a:off x="3849" y="2184"/>
              <a:ext cx="20" cy="47"/>
            </a:xfrm>
            <a:custGeom>
              <a:avLst/>
              <a:gdLst>
                <a:gd name="T0" fmla="*/ 7 w 8"/>
                <a:gd name="T1" fmla="*/ 0 h 19"/>
                <a:gd name="T2" fmla="*/ 0 w 8"/>
                <a:gd name="T3" fmla="*/ 0 h 19"/>
                <a:gd name="T4" fmla="*/ 0 w 8"/>
                <a:gd name="T5" fmla="*/ 1 h 19"/>
                <a:gd name="T6" fmla="*/ 0 w 8"/>
                <a:gd name="T7" fmla="*/ 19 h 19"/>
                <a:gd name="T8" fmla="*/ 0 w 8"/>
                <a:gd name="T9" fmla="*/ 19 h 19"/>
                <a:gd name="T10" fmla="*/ 7 w 8"/>
                <a:gd name="T11" fmla="*/ 19 h 19"/>
                <a:gd name="T12" fmla="*/ 8 w 8"/>
                <a:gd name="T13" fmla="*/ 19 h 19"/>
                <a:gd name="T14" fmla="*/ 8 w 8"/>
                <a:gd name="T15" fmla="*/ 1 h 19"/>
                <a:gd name="T16" fmla="*/ 7 w 8"/>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9">
                  <a:moveTo>
                    <a:pt x="7" y="0"/>
                  </a:moveTo>
                  <a:cubicBezTo>
                    <a:pt x="0" y="0"/>
                    <a:pt x="0" y="0"/>
                    <a:pt x="0" y="0"/>
                  </a:cubicBezTo>
                  <a:cubicBezTo>
                    <a:pt x="0" y="0"/>
                    <a:pt x="0" y="1"/>
                    <a:pt x="0" y="1"/>
                  </a:cubicBezTo>
                  <a:cubicBezTo>
                    <a:pt x="0" y="19"/>
                    <a:pt x="0" y="19"/>
                    <a:pt x="0" y="19"/>
                  </a:cubicBezTo>
                  <a:cubicBezTo>
                    <a:pt x="0" y="19"/>
                    <a:pt x="0" y="19"/>
                    <a:pt x="0" y="19"/>
                  </a:cubicBezTo>
                  <a:cubicBezTo>
                    <a:pt x="7" y="19"/>
                    <a:pt x="7" y="19"/>
                    <a:pt x="7" y="19"/>
                  </a:cubicBezTo>
                  <a:cubicBezTo>
                    <a:pt x="8" y="19"/>
                    <a:pt x="8" y="19"/>
                    <a:pt x="8" y="19"/>
                  </a:cubicBezTo>
                  <a:cubicBezTo>
                    <a:pt x="8" y="1"/>
                    <a:pt x="8" y="1"/>
                    <a:pt x="8" y="1"/>
                  </a:cubicBezTo>
                  <a:cubicBezTo>
                    <a:pt x="8" y="1"/>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white"/>
                </a:solidFill>
              </a:endParaRPr>
            </a:p>
          </p:txBody>
        </p:sp>
        <p:sp>
          <p:nvSpPr>
            <p:cNvPr id="77" name="Freeform 45"/>
            <p:cNvSpPr>
              <a:spLocks/>
            </p:cNvSpPr>
            <p:nvPr/>
          </p:nvSpPr>
          <p:spPr bwMode="auto">
            <a:xfrm>
              <a:off x="3877" y="2161"/>
              <a:ext cx="22" cy="70"/>
            </a:xfrm>
            <a:custGeom>
              <a:avLst/>
              <a:gdLst>
                <a:gd name="T0" fmla="*/ 8 w 9"/>
                <a:gd name="T1" fmla="*/ 0 h 28"/>
                <a:gd name="T2" fmla="*/ 1 w 9"/>
                <a:gd name="T3" fmla="*/ 0 h 28"/>
                <a:gd name="T4" fmla="*/ 0 w 9"/>
                <a:gd name="T5" fmla="*/ 1 h 28"/>
                <a:gd name="T6" fmla="*/ 0 w 9"/>
                <a:gd name="T7" fmla="*/ 28 h 28"/>
                <a:gd name="T8" fmla="*/ 1 w 9"/>
                <a:gd name="T9" fmla="*/ 28 h 28"/>
                <a:gd name="T10" fmla="*/ 8 w 9"/>
                <a:gd name="T11" fmla="*/ 28 h 28"/>
                <a:gd name="T12" fmla="*/ 9 w 9"/>
                <a:gd name="T13" fmla="*/ 28 h 28"/>
                <a:gd name="T14" fmla="*/ 9 w 9"/>
                <a:gd name="T15" fmla="*/ 1 h 28"/>
                <a:gd name="T16" fmla="*/ 8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8" y="0"/>
                  </a:moveTo>
                  <a:cubicBezTo>
                    <a:pt x="1" y="0"/>
                    <a:pt x="1" y="0"/>
                    <a:pt x="1" y="0"/>
                  </a:cubicBezTo>
                  <a:cubicBezTo>
                    <a:pt x="0" y="0"/>
                    <a:pt x="0" y="1"/>
                    <a:pt x="0" y="1"/>
                  </a:cubicBezTo>
                  <a:cubicBezTo>
                    <a:pt x="0" y="28"/>
                    <a:pt x="0" y="28"/>
                    <a:pt x="0" y="28"/>
                  </a:cubicBezTo>
                  <a:cubicBezTo>
                    <a:pt x="0" y="28"/>
                    <a:pt x="0" y="28"/>
                    <a:pt x="1" y="28"/>
                  </a:cubicBezTo>
                  <a:cubicBezTo>
                    <a:pt x="8" y="28"/>
                    <a:pt x="8" y="28"/>
                    <a:pt x="8" y="28"/>
                  </a:cubicBezTo>
                  <a:cubicBezTo>
                    <a:pt x="8" y="28"/>
                    <a:pt x="9" y="28"/>
                    <a:pt x="9" y="28"/>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white"/>
                </a:solidFill>
              </a:endParaRPr>
            </a:p>
          </p:txBody>
        </p:sp>
        <p:sp>
          <p:nvSpPr>
            <p:cNvPr id="78" name="Freeform 46"/>
            <p:cNvSpPr>
              <a:spLocks/>
            </p:cNvSpPr>
            <p:nvPr/>
          </p:nvSpPr>
          <p:spPr bwMode="auto">
            <a:xfrm>
              <a:off x="3821" y="2089"/>
              <a:ext cx="23" cy="27"/>
            </a:xfrm>
            <a:custGeom>
              <a:avLst/>
              <a:gdLst>
                <a:gd name="T0" fmla="*/ 5 w 9"/>
                <a:gd name="T1" fmla="*/ 10 h 11"/>
                <a:gd name="T2" fmla="*/ 8 w 9"/>
                <a:gd name="T3" fmla="*/ 4 h 11"/>
                <a:gd name="T4" fmla="*/ 5 w 9"/>
                <a:gd name="T5" fmla="*/ 0 h 11"/>
                <a:gd name="T6" fmla="*/ 0 w 9"/>
                <a:gd name="T7" fmla="*/ 4 h 11"/>
                <a:gd name="T8" fmla="*/ 5 w 9"/>
                <a:gd name="T9" fmla="*/ 10 h 11"/>
              </a:gdLst>
              <a:ahLst/>
              <a:cxnLst>
                <a:cxn ang="0">
                  <a:pos x="T0" y="T1"/>
                </a:cxn>
                <a:cxn ang="0">
                  <a:pos x="T2" y="T3"/>
                </a:cxn>
                <a:cxn ang="0">
                  <a:pos x="T4" y="T5"/>
                </a:cxn>
                <a:cxn ang="0">
                  <a:pos x="T6" y="T7"/>
                </a:cxn>
                <a:cxn ang="0">
                  <a:pos x="T8" y="T9"/>
                </a:cxn>
              </a:cxnLst>
              <a:rect l="0" t="0" r="r" b="b"/>
              <a:pathLst>
                <a:path w="9" h="11">
                  <a:moveTo>
                    <a:pt x="5" y="10"/>
                  </a:moveTo>
                  <a:cubicBezTo>
                    <a:pt x="8" y="10"/>
                    <a:pt x="8" y="7"/>
                    <a:pt x="8" y="4"/>
                  </a:cubicBezTo>
                  <a:cubicBezTo>
                    <a:pt x="9" y="2"/>
                    <a:pt x="7" y="0"/>
                    <a:pt x="5" y="0"/>
                  </a:cubicBezTo>
                  <a:cubicBezTo>
                    <a:pt x="2" y="0"/>
                    <a:pt x="0" y="2"/>
                    <a:pt x="0" y="4"/>
                  </a:cubicBezTo>
                  <a:cubicBezTo>
                    <a:pt x="1" y="8"/>
                    <a:pt x="4" y="11"/>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white"/>
                </a:solidFill>
              </a:endParaRPr>
            </a:p>
          </p:txBody>
        </p:sp>
        <p:sp>
          <p:nvSpPr>
            <p:cNvPr id="79" name="Freeform 47"/>
            <p:cNvSpPr>
              <a:spLocks/>
            </p:cNvSpPr>
            <p:nvPr/>
          </p:nvSpPr>
          <p:spPr bwMode="auto">
            <a:xfrm>
              <a:off x="3785" y="2164"/>
              <a:ext cx="36" cy="44"/>
            </a:xfrm>
            <a:custGeom>
              <a:avLst/>
              <a:gdLst>
                <a:gd name="T0" fmla="*/ 12 w 14"/>
                <a:gd name="T1" fmla="*/ 1 h 18"/>
                <a:gd name="T2" fmla="*/ 10 w 14"/>
                <a:gd name="T3" fmla="*/ 0 h 18"/>
                <a:gd name="T4" fmla="*/ 8 w 14"/>
                <a:gd name="T5" fmla="*/ 6 h 18"/>
                <a:gd name="T6" fmla="*/ 1 w 14"/>
                <a:gd name="T7" fmla="*/ 14 h 18"/>
                <a:gd name="T8" fmla="*/ 1 w 14"/>
                <a:gd name="T9" fmla="*/ 17 h 18"/>
                <a:gd name="T10" fmla="*/ 4 w 14"/>
                <a:gd name="T11" fmla="*/ 17 h 18"/>
                <a:gd name="T12" fmla="*/ 12 w 14"/>
                <a:gd name="T13" fmla="*/ 9 h 18"/>
                <a:gd name="T14" fmla="*/ 13 w 14"/>
                <a:gd name="T15" fmla="*/ 8 h 18"/>
                <a:gd name="T16" fmla="*/ 14 w 14"/>
                <a:gd name="T17" fmla="*/ 3 h 18"/>
                <a:gd name="T18" fmla="*/ 12 w 14"/>
                <a:gd name="T1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8">
                  <a:moveTo>
                    <a:pt x="12" y="1"/>
                  </a:moveTo>
                  <a:cubicBezTo>
                    <a:pt x="11" y="1"/>
                    <a:pt x="10" y="0"/>
                    <a:pt x="10" y="0"/>
                  </a:cubicBezTo>
                  <a:cubicBezTo>
                    <a:pt x="8" y="6"/>
                    <a:pt x="8" y="6"/>
                    <a:pt x="8" y="6"/>
                  </a:cubicBezTo>
                  <a:cubicBezTo>
                    <a:pt x="1" y="14"/>
                    <a:pt x="1" y="14"/>
                    <a:pt x="1" y="14"/>
                  </a:cubicBezTo>
                  <a:cubicBezTo>
                    <a:pt x="0" y="15"/>
                    <a:pt x="0" y="16"/>
                    <a:pt x="1" y="17"/>
                  </a:cubicBezTo>
                  <a:cubicBezTo>
                    <a:pt x="2" y="18"/>
                    <a:pt x="4" y="18"/>
                    <a:pt x="4" y="17"/>
                  </a:cubicBezTo>
                  <a:cubicBezTo>
                    <a:pt x="12" y="9"/>
                    <a:pt x="12" y="9"/>
                    <a:pt x="12" y="9"/>
                  </a:cubicBezTo>
                  <a:cubicBezTo>
                    <a:pt x="12" y="9"/>
                    <a:pt x="13" y="8"/>
                    <a:pt x="13" y="8"/>
                  </a:cubicBezTo>
                  <a:cubicBezTo>
                    <a:pt x="14" y="3"/>
                    <a:pt x="14" y="3"/>
                    <a:pt x="14" y="3"/>
                  </a:cubicBezTo>
                  <a:cubicBezTo>
                    <a:pt x="13" y="2"/>
                    <a:pt x="13" y="2"/>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white"/>
                </a:solidFill>
              </a:endParaRPr>
            </a:p>
          </p:txBody>
        </p:sp>
        <p:sp>
          <p:nvSpPr>
            <p:cNvPr id="80" name="Freeform 48"/>
            <p:cNvSpPr>
              <a:spLocks/>
            </p:cNvSpPr>
            <p:nvPr/>
          </p:nvSpPr>
          <p:spPr bwMode="auto">
            <a:xfrm>
              <a:off x="3836" y="2116"/>
              <a:ext cx="33" cy="20"/>
            </a:xfrm>
            <a:custGeom>
              <a:avLst/>
              <a:gdLst>
                <a:gd name="T0" fmla="*/ 6 w 13"/>
                <a:gd name="T1" fmla="*/ 8 h 8"/>
                <a:gd name="T2" fmla="*/ 12 w 13"/>
                <a:gd name="T3" fmla="*/ 4 h 8"/>
                <a:gd name="T4" fmla="*/ 12 w 13"/>
                <a:gd name="T5" fmla="*/ 1 h 8"/>
                <a:gd name="T6" fmla="*/ 10 w 13"/>
                <a:gd name="T7" fmla="*/ 1 h 8"/>
                <a:gd name="T8" fmla="*/ 5 w 13"/>
                <a:gd name="T9" fmla="*/ 4 h 8"/>
                <a:gd name="T10" fmla="*/ 1 w 13"/>
                <a:gd name="T11" fmla="*/ 3 h 8"/>
                <a:gd name="T12" fmla="*/ 1 w 13"/>
                <a:gd name="T13" fmla="*/ 5 h 8"/>
                <a:gd name="T14" fmla="*/ 0 w 13"/>
                <a:gd name="T15" fmla="*/ 7 h 8"/>
                <a:gd name="T16" fmla="*/ 5 w 13"/>
                <a:gd name="T17" fmla="*/ 8 h 8"/>
                <a:gd name="T18" fmla="*/ 6 w 1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6" y="8"/>
                  </a:moveTo>
                  <a:cubicBezTo>
                    <a:pt x="12" y="4"/>
                    <a:pt x="12" y="4"/>
                    <a:pt x="12" y="4"/>
                  </a:cubicBezTo>
                  <a:cubicBezTo>
                    <a:pt x="13" y="3"/>
                    <a:pt x="13" y="2"/>
                    <a:pt x="12" y="1"/>
                  </a:cubicBezTo>
                  <a:cubicBezTo>
                    <a:pt x="12" y="1"/>
                    <a:pt x="11" y="0"/>
                    <a:pt x="10" y="1"/>
                  </a:cubicBezTo>
                  <a:cubicBezTo>
                    <a:pt x="5" y="4"/>
                    <a:pt x="5" y="4"/>
                    <a:pt x="5" y="4"/>
                  </a:cubicBezTo>
                  <a:cubicBezTo>
                    <a:pt x="1" y="3"/>
                    <a:pt x="1" y="3"/>
                    <a:pt x="1" y="3"/>
                  </a:cubicBezTo>
                  <a:cubicBezTo>
                    <a:pt x="1" y="3"/>
                    <a:pt x="1" y="4"/>
                    <a:pt x="1" y="5"/>
                  </a:cubicBezTo>
                  <a:cubicBezTo>
                    <a:pt x="1" y="6"/>
                    <a:pt x="0" y="7"/>
                    <a:pt x="0" y="7"/>
                  </a:cubicBezTo>
                  <a:cubicBezTo>
                    <a:pt x="5" y="8"/>
                    <a:pt x="5" y="8"/>
                    <a:pt x="5" y="8"/>
                  </a:cubicBezTo>
                  <a:cubicBezTo>
                    <a:pt x="5" y="8"/>
                    <a:pt x="6"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white"/>
                </a:solidFill>
              </a:endParaRPr>
            </a:p>
          </p:txBody>
        </p:sp>
        <p:sp>
          <p:nvSpPr>
            <p:cNvPr id="81" name="Freeform 49"/>
            <p:cNvSpPr>
              <a:spLocks/>
            </p:cNvSpPr>
            <p:nvPr/>
          </p:nvSpPr>
          <p:spPr bwMode="auto">
            <a:xfrm>
              <a:off x="3783" y="2116"/>
              <a:ext cx="58" cy="87"/>
            </a:xfrm>
            <a:custGeom>
              <a:avLst/>
              <a:gdLst>
                <a:gd name="T0" fmla="*/ 18 w 23"/>
                <a:gd name="T1" fmla="*/ 17 h 35"/>
                <a:gd name="T2" fmla="*/ 21 w 23"/>
                <a:gd name="T3" fmla="*/ 5 h 35"/>
                <a:gd name="T4" fmla="*/ 21 w 23"/>
                <a:gd name="T5" fmla="*/ 2 h 35"/>
                <a:gd name="T6" fmla="*/ 20 w 23"/>
                <a:gd name="T7" fmla="*/ 2 h 35"/>
                <a:gd name="T8" fmla="*/ 19 w 23"/>
                <a:gd name="T9" fmla="*/ 7 h 35"/>
                <a:gd name="T10" fmla="*/ 20 w 23"/>
                <a:gd name="T11" fmla="*/ 3 h 35"/>
                <a:gd name="T12" fmla="*/ 20 w 23"/>
                <a:gd name="T13" fmla="*/ 2 h 35"/>
                <a:gd name="T14" fmla="*/ 20 w 23"/>
                <a:gd name="T15" fmla="*/ 1 h 35"/>
                <a:gd name="T16" fmla="*/ 19 w 23"/>
                <a:gd name="T17" fmla="*/ 1 h 35"/>
                <a:gd name="T18" fmla="*/ 18 w 23"/>
                <a:gd name="T19" fmla="*/ 2 h 35"/>
                <a:gd name="T20" fmla="*/ 19 w 23"/>
                <a:gd name="T21" fmla="*/ 3 h 35"/>
                <a:gd name="T22" fmla="*/ 18 w 23"/>
                <a:gd name="T23" fmla="*/ 6 h 35"/>
                <a:gd name="T24" fmla="*/ 17 w 23"/>
                <a:gd name="T25" fmla="*/ 0 h 35"/>
                <a:gd name="T26" fmla="*/ 17 w 23"/>
                <a:gd name="T27" fmla="*/ 0 h 35"/>
                <a:gd name="T28" fmla="*/ 17 w 23"/>
                <a:gd name="T29" fmla="*/ 0 h 35"/>
                <a:gd name="T30" fmla="*/ 15 w 23"/>
                <a:gd name="T31" fmla="*/ 0 h 35"/>
                <a:gd name="T32" fmla="*/ 8 w 23"/>
                <a:gd name="T33" fmla="*/ 0 h 35"/>
                <a:gd name="T34" fmla="*/ 1 w 23"/>
                <a:gd name="T35" fmla="*/ 5 h 35"/>
                <a:gd name="T36" fmla="*/ 1 w 23"/>
                <a:gd name="T37" fmla="*/ 8 h 35"/>
                <a:gd name="T38" fmla="*/ 4 w 23"/>
                <a:gd name="T39" fmla="*/ 8 h 35"/>
                <a:gd name="T40" fmla="*/ 4 w 23"/>
                <a:gd name="T41" fmla="*/ 8 h 35"/>
                <a:gd name="T42" fmla="*/ 9 w 23"/>
                <a:gd name="T43" fmla="*/ 4 h 35"/>
                <a:gd name="T44" fmla="*/ 13 w 23"/>
                <a:gd name="T45" fmla="*/ 4 h 35"/>
                <a:gd name="T46" fmla="*/ 12 w 23"/>
                <a:gd name="T47" fmla="*/ 4 h 35"/>
                <a:gd name="T48" fmla="*/ 9 w 23"/>
                <a:gd name="T49" fmla="*/ 15 h 35"/>
                <a:gd name="T50" fmla="*/ 10 w 23"/>
                <a:gd name="T51" fmla="*/ 16 h 35"/>
                <a:gd name="T52" fmla="*/ 14 w 23"/>
                <a:gd name="T53" fmla="*/ 20 h 35"/>
                <a:gd name="T54" fmla="*/ 18 w 23"/>
                <a:gd name="T55" fmla="*/ 24 h 35"/>
                <a:gd name="T56" fmla="*/ 17 w 23"/>
                <a:gd name="T57" fmla="*/ 32 h 35"/>
                <a:gd name="T58" fmla="*/ 19 w 23"/>
                <a:gd name="T59" fmla="*/ 35 h 35"/>
                <a:gd name="T60" fmla="*/ 22 w 23"/>
                <a:gd name="T61" fmla="*/ 33 h 35"/>
                <a:gd name="T62" fmla="*/ 23 w 23"/>
                <a:gd name="T63" fmla="*/ 24 h 35"/>
                <a:gd name="T64" fmla="*/ 23 w 23"/>
                <a:gd name="T65" fmla="*/ 22 h 35"/>
                <a:gd name="T66" fmla="*/ 18 w 23"/>
                <a:gd name="T6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35">
                  <a:moveTo>
                    <a:pt x="18" y="17"/>
                  </a:moveTo>
                  <a:cubicBezTo>
                    <a:pt x="19" y="10"/>
                    <a:pt x="21" y="6"/>
                    <a:pt x="21" y="5"/>
                  </a:cubicBezTo>
                  <a:cubicBezTo>
                    <a:pt x="21" y="3"/>
                    <a:pt x="21" y="2"/>
                    <a:pt x="21" y="2"/>
                  </a:cubicBezTo>
                  <a:cubicBezTo>
                    <a:pt x="20" y="2"/>
                    <a:pt x="20" y="2"/>
                    <a:pt x="20" y="2"/>
                  </a:cubicBezTo>
                  <a:cubicBezTo>
                    <a:pt x="20" y="5"/>
                    <a:pt x="19" y="7"/>
                    <a:pt x="19" y="7"/>
                  </a:cubicBezTo>
                  <a:cubicBezTo>
                    <a:pt x="19" y="7"/>
                    <a:pt x="20" y="4"/>
                    <a:pt x="20" y="3"/>
                  </a:cubicBezTo>
                  <a:cubicBezTo>
                    <a:pt x="20" y="2"/>
                    <a:pt x="20" y="2"/>
                    <a:pt x="20" y="2"/>
                  </a:cubicBezTo>
                  <a:cubicBezTo>
                    <a:pt x="20" y="1"/>
                    <a:pt x="20" y="1"/>
                    <a:pt x="20" y="1"/>
                  </a:cubicBezTo>
                  <a:cubicBezTo>
                    <a:pt x="20" y="1"/>
                    <a:pt x="19" y="1"/>
                    <a:pt x="19" y="1"/>
                  </a:cubicBezTo>
                  <a:cubicBezTo>
                    <a:pt x="19" y="1"/>
                    <a:pt x="18" y="2"/>
                    <a:pt x="18" y="2"/>
                  </a:cubicBezTo>
                  <a:cubicBezTo>
                    <a:pt x="18" y="2"/>
                    <a:pt x="18" y="2"/>
                    <a:pt x="19" y="3"/>
                  </a:cubicBezTo>
                  <a:cubicBezTo>
                    <a:pt x="19" y="3"/>
                    <a:pt x="18" y="4"/>
                    <a:pt x="18" y="6"/>
                  </a:cubicBezTo>
                  <a:cubicBezTo>
                    <a:pt x="18" y="1"/>
                    <a:pt x="17" y="0"/>
                    <a:pt x="17" y="0"/>
                  </a:cubicBezTo>
                  <a:cubicBezTo>
                    <a:pt x="17" y="0"/>
                    <a:pt x="17" y="0"/>
                    <a:pt x="17" y="0"/>
                  </a:cubicBezTo>
                  <a:cubicBezTo>
                    <a:pt x="17" y="0"/>
                    <a:pt x="17" y="0"/>
                    <a:pt x="17" y="0"/>
                  </a:cubicBezTo>
                  <a:cubicBezTo>
                    <a:pt x="16" y="0"/>
                    <a:pt x="15" y="0"/>
                    <a:pt x="15" y="0"/>
                  </a:cubicBezTo>
                  <a:cubicBezTo>
                    <a:pt x="13" y="0"/>
                    <a:pt x="11" y="0"/>
                    <a:pt x="8" y="0"/>
                  </a:cubicBezTo>
                  <a:cubicBezTo>
                    <a:pt x="8" y="0"/>
                    <a:pt x="1" y="5"/>
                    <a:pt x="1" y="5"/>
                  </a:cubicBezTo>
                  <a:cubicBezTo>
                    <a:pt x="0" y="6"/>
                    <a:pt x="0" y="7"/>
                    <a:pt x="1" y="8"/>
                  </a:cubicBezTo>
                  <a:cubicBezTo>
                    <a:pt x="2" y="8"/>
                    <a:pt x="3" y="9"/>
                    <a:pt x="4" y="8"/>
                  </a:cubicBezTo>
                  <a:cubicBezTo>
                    <a:pt x="4" y="8"/>
                    <a:pt x="4" y="8"/>
                    <a:pt x="4" y="8"/>
                  </a:cubicBezTo>
                  <a:cubicBezTo>
                    <a:pt x="4" y="8"/>
                    <a:pt x="9" y="4"/>
                    <a:pt x="9" y="4"/>
                  </a:cubicBezTo>
                  <a:cubicBezTo>
                    <a:pt x="9" y="4"/>
                    <a:pt x="13" y="4"/>
                    <a:pt x="13" y="4"/>
                  </a:cubicBezTo>
                  <a:cubicBezTo>
                    <a:pt x="12" y="4"/>
                    <a:pt x="12" y="4"/>
                    <a:pt x="12" y="4"/>
                  </a:cubicBezTo>
                  <a:cubicBezTo>
                    <a:pt x="11" y="7"/>
                    <a:pt x="9" y="13"/>
                    <a:pt x="9" y="15"/>
                  </a:cubicBezTo>
                  <a:cubicBezTo>
                    <a:pt x="9" y="15"/>
                    <a:pt x="10" y="15"/>
                    <a:pt x="10" y="16"/>
                  </a:cubicBezTo>
                  <a:cubicBezTo>
                    <a:pt x="10" y="16"/>
                    <a:pt x="11" y="18"/>
                    <a:pt x="14" y="20"/>
                  </a:cubicBezTo>
                  <a:cubicBezTo>
                    <a:pt x="14" y="20"/>
                    <a:pt x="18" y="24"/>
                    <a:pt x="18" y="24"/>
                  </a:cubicBezTo>
                  <a:cubicBezTo>
                    <a:pt x="18" y="24"/>
                    <a:pt x="17" y="32"/>
                    <a:pt x="17" y="32"/>
                  </a:cubicBezTo>
                  <a:cubicBezTo>
                    <a:pt x="17" y="34"/>
                    <a:pt x="18" y="35"/>
                    <a:pt x="19" y="35"/>
                  </a:cubicBezTo>
                  <a:cubicBezTo>
                    <a:pt x="20" y="35"/>
                    <a:pt x="21" y="35"/>
                    <a:pt x="22" y="33"/>
                  </a:cubicBezTo>
                  <a:cubicBezTo>
                    <a:pt x="22" y="33"/>
                    <a:pt x="23" y="24"/>
                    <a:pt x="23" y="24"/>
                  </a:cubicBezTo>
                  <a:cubicBezTo>
                    <a:pt x="23" y="23"/>
                    <a:pt x="23" y="22"/>
                    <a:pt x="23" y="22"/>
                  </a:cubicBezTo>
                  <a:cubicBezTo>
                    <a:pt x="22" y="21"/>
                    <a:pt x="18" y="17"/>
                    <a:pt x="1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white"/>
                </a:solidFill>
              </a:endParaRPr>
            </a:p>
          </p:txBody>
        </p:sp>
      </p:grpSp>
      <p:grpSp>
        <p:nvGrpSpPr>
          <p:cNvPr id="82" name="Group 62"/>
          <p:cNvGrpSpPr>
            <a:grpSpLocks noChangeAspect="1"/>
          </p:cNvGrpSpPr>
          <p:nvPr/>
        </p:nvGrpSpPr>
        <p:grpSpPr bwMode="auto">
          <a:xfrm>
            <a:off x="9735110" y="2722990"/>
            <a:ext cx="371612" cy="296714"/>
            <a:chOff x="3775" y="2110"/>
            <a:chExt cx="129" cy="103"/>
          </a:xfrm>
          <a:solidFill>
            <a:schemeClr val="bg1"/>
          </a:solidFill>
          <a:effectLst/>
        </p:grpSpPr>
        <p:sp>
          <p:nvSpPr>
            <p:cNvPr id="83" name="Freeform 63"/>
            <p:cNvSpPr>
              <a:spLocks/>
            </p:cNvSpPr>
            <p:nvPr/>
          </p:nvSpPr>
          <p:spPr bwMode="auto">
            <a:xfrm>
              <a:off x="3775" y="2177"/>
              <a:ext cx="40" cy="36"/>
            </a:xfrm>
            <a:custGeom>
              <a:avLst/>
              <a:gdLst>
                <a:gd name="T0" fmla="*/ 5 w 16"/>
                <a:gd name="T1" fmla="*/ 0 h 14"/>
                <a:gd name="T2" fmla="*/ 0 w 16"/>
                <a:gd name="T3" fmla="*/ 4 h 14"/>
                <a:gd name="T4" fmla="*/ 10 w 16"/>
                <a:gd name="T5" fmla="*/ 14 h 14"/>
                <a:gd name="T6" fmla="*/ 16 w 16"/>
                <a:gd name="T7" fmla="*/ 9 h 14"/>
                <a:gd name="T8" fmla="*/ 5 w 16"/>
                <a:gd name="T9" fmla="*/ 0 h 14"/>
              </a:gdLst>
              <a:ahLst/>
              <a:cxnLst>
                <a:cxn ang="0">
                  <a:pos x="T0" y="T1"/>
                </a:cxn>
                <a:cxn ang="0">
                  <a:pos x="T2" y="T3"/>
                </a:cxn>
                <a:cxn ang="0">
                  <a:pos x="T4" y="T5"/>
                </a:cxn>
                <a:cxn ang="0">
                  <a:pos x="T6" y="T7"/>
                </a:cxn>
                <a:cxn ang="0">
                  <a:pos x="T8" y="T9"/>
                </a:cxn>
              </a:cxnLst>
              <a:rect l="0" t="0" r="r" b="b"/>
              <a:pathLst>
                <a:path w="16" h="14">
                  <a:moveTo>
                    <a:pt x="5" y="0"/>
                  </a:moveTo>
                  <a:cubicBezTo>
                    <a:pt x="1" y="3"/>
                    <a:pt x="0" y="4"/>
                    <a:pt x="0" y="4"/>
                  </a:cubicBezTo>
                  <a:cubicBezTo>
                    <a:pt x="10" y="14"/>
                    <a:pt x="10" y="14"/>
                    <a:pt x="10" y="14"/>
                  </a:cubicBezTo>
                  <a:cubicBezTo>
                    <a:pt x="10" y="14"/>
                    <a:pt x="13" y="11"/>
                    <a:pt x="16" y="9"/>
                  </a:cubicBez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white"/>
                </a:solidFill>
              </a:endParaRPr>
            </a:p>
          </p:txBody>
        </p:sp>
        <p:sp>
          <p:nvSpPr>
            <p:cNvPr id="84" name="Freeform 64"/>
            <p:cNvSpPr>
              <a:spLocks/>
            </p:cNvSpPr>
            <p:nvPr/>
          </p:nvSpPr>
          <p:spPr bwMode="auto">
            <a:xfrm>
              <a:off x="3795" y="2156"/>
              <a:ext cx="109" cy="41"/>
            </a:xfrm>
            <a:custGeom>
              <a:avLst/>
              <a:gdLst>
                <a:gd name="T0" fmla="*/ 37 w 44"/>
                <a:gd name="T1" fmla="*/ 4 h 16"/>
                <a:gd name="T2" fmla="*/ 29 w 44"/>
                <a:gd name="T3" fmla="*/ 9 h 16"/>
                <a:gd name="T4" fmla="*/ 18 w 44"/>
                <a:gd name="T5" fmla="*/ 8 h 16"/>
                <a:gd name="T6" fmla="*/ 25 w 44"/>
                <a:gd name="T7" fmla="*/ 7 h 16"/>
                <a:gd name="T8" fmla="*/ 31 w 44"/>
                <a:gd name="T9" fmla="*/ 2 h 16"/>
                <a:gd name="T10" fmla="*/ 20 w 44"/>
                <a:gd name="T11" fmla="*/ 2 h 16"/>
                <a:gd name="T12" fmla="*/ 9 w 44"/>
                <a:gd name="T13" fmla="*/ 2 h 16"/>
                <a:gd name="T14" fmla="*/ 0 w 44"/>
                <a:gd name="T15" fmla="*/ 7 h 16"/>
                <a:gd name="T16" fmla="*/ 9 w 44"/>
                <a:gd name="T17" fmla="*/ 16 h 16"/>
                <a:gd name="T18" fmla="*/ 13 w 44"/>
                <a:gd name="T19" fmla="*/ 14 h 16"/>
                <a:gd name="T20" fmla="*/ 29 w 44"/>
                <a:gd name="T21" fmla="*/ 14 h 16"/>
                <a:gd name="T22" fmla="*/ 44 w 44"/>
                <a:gd name="T23" fmla="*/ 2 h 16"/>
                <a:gd name="T24" fmla="*/ 37 w 44"/>
                <a:gd name="T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16">
                  <a:moveTo>
                    <a:pt x="37" y="4"/>
                  </a:moveTo>
                  <a:cubicBezTo>
                    <a:pt x="34" y="7"/>
                    <a:pt x="32" y="8"/>
                    <a:pt x="29" y="9"/>
                  </a:cubicBezTo>
                  <a:cubicBezTo>
                    <a:pt x="24" y="10"/>
                    <a:pt x="19" y="9"/>
                    <a:pt x="18" y="8"/>
                  </a:cubicBezTo>
                  <a:cubicBezTo>
                    <a:pt x="15" y="6"/>
                    <a:pt x="18" y="7"/>
                    <a:pt x="25" y="7"/>
                  </a:cubicBezTo>
                  <a:cubicBezTo>
                    <a:pt x="32" y="6"/>
                    <a:pt x="31" y="2"/>
                    <a:pt x="31" y="2"/>
                  </a:cubicBezTo>
                  <a:cubicBezTo>
                    <a:pt x="29" y="2"/>
                    <a:pt x="27" y="2"/>
                    <a:pt x="20" y="2"/>
                  </a:cubicBezTo>
                  <a:cubicBezTo>
                    <a:pt x="17" y="2"/>
                    <a:pt x="12" y="1"/>
                    <a:pt x="9" y="2"/>
                  </a:cubicBezTo>
                  <a:cubicBezTo>
                    <a:pt x="6" y="2"/>
                    <a:pt x="4" y="5"/>
                    <a:pt x="0" y="7"/>
                  </a:cubicBezTo>
                  <a:cubicBezTo>
                    <a:pt x="9" y="16"/>
                    <a:pt x="9" y="16"/>
                    <a:pt x="9" y="16"/>
                  </a:cubicBezTo>
                  <a:cubicBezTo>
                    <a:pt x="11" y="15"/>
                    <a:pt x="12" y="14"/>
                    <a:pt x="13" y="14"/>
                  </a:cubicBezTo>
                  <a:cubicBezTo>
                    <a:pt x="16" y="14"/>
                    <a:pt x="23" y="15"/>
                    <a:pt x="29" y="14"/>
                  </a:cubicBezTo>
                  <a:cubicBezTo>
                    <a:pt x="40" y="9"/>
                    <a:pt x="44" y="2"/>
                    <a:pt x="44" y="2"/>
                  </a:cubicBezTo>
                  <a:cubicBezTo>
                    <a:pt x="44" y="2"/>
                    <a:pt x="41" y="0"/>
                    <a:pt x="3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white"/>
                </a:solidFill>
              </a:endParaRPr>
            </a:p>
          </p:txBody>
        </p:sp>
        <p:sp>
          <p:nvSpPr>
            <p:cNvPr id="85" name="Freeform 65"/>
            <p:cNvSpPr>
              <a:spLocks noEditPoints="1"/>
            </p:cNvSpPr>
            <p:nvPr/>
          </p:nvSpPr>
          <p:spPr bwMode="auto">
            <a:xfrm>
              <a:off x="3810" y="2110"/>
              <a:ext cx="94" cy="41"/>
            </a:xfrm>
            <a:custGeom>
              <a:avLst/>
              <a:gdLst>
                <a:gd name="T0" fmla="*/ 38 w 38"/>
                <a:gd name="T1" fmla="*/ 0 h 16"/>
                <a:gd name="T2" fmla="*/ 34 w 38"/>
                <a:gd name="T3" fmla="*/ 0 h 16"/>
                <a:gd name="T4" fmla="*/ 34 w 38"/>
                <a:gd name="T5" fmla="*/ 6 h 16"/>
                <a:gd name="T6" fmla="*/ 32 w 38"/>
                <a:gd name="T7" fmla="*/ 6 h 16"/>
                <a:gd name="T8" fmla="*/ 32 w 38"/>
                <a:gd name="T9" fmla="*/ 0 h 16"/>
                <a:gd name="T10" fmla="*/ 28 w 38"/>
                <a:gd name="T11" fmla="*/ 0 h 16"/>
                <a:gd name="T12" fmla="*/ 28 w 38"/>
                <a:gd name="T13" fmla="*/ 6 h 16"/>
                <a:gd name="T14" fmla="*/ 12 w 38"/>
                <a:gd name="T15" fmla="*/ 6 h 16"/>
                <a:gd name="T16" fmla="*/ 12 w 38"/>
                <a:gd name="T17" fmla="*/ 3 h 16"/>
                <a:gd name="T18" fmla="*/ 12 w 38"/>
                <a:gd name="T19" fmla="*/ 1 h 16"/>
                <a:gd name="T20" fmla="*/ 11 w 38"/>
                <a:gd name="T21" fmla="*/ 0 h 16"/>
                <a:gd name="T22" fmla="*/ 9 w 38"/>
                <a:gd name="T23" fmla="*/ 0 h 16"/>
                <a:gd name="T24" fmla="*/ 3 w 38"/>
                <a:gd name="T25" fmla="*/ 0 h 16"/>
                <a:gd name="T26" fmla="*/ 1 w 38"/>
                <a:gd name="T27" fmla="*/ 0 h 16"/>
                <a:gd name="T28" fmla="*/ 0 w 38"/>
                <a:gd name="T29" fmla="*/ 2 h 16"/>
                <a:gd name="T30" fmla="*/ 0 w 38"/>
                <a:gd name="T31" fmla="*/ 3 h 16"/>
                <a:gd name="T32" fmla="*/ 0 w 38"/>
                <a:gd name="T33" fmla="*/ 13 h 16"/>
                <a:gd name="T34" fmla="*/ 0 w 38"/>
                <a:gd name="T35" fmla="*/ 15 h 16"/>
                <a:gd name="T36" fmla="*/ 2 w 38"/>
                <a:gd name="T37" fmla="*/ 16 h 16"/>
                <a:gd name="T38" fmla="*/ 3 w 38"/>
                <a:gd name="T39" fmla="*/ 16 h 16"/>
                <a:gd name="T40" fmla="*/ 9 w 38"/>
                <a:gd name="T41" fmla="*/ 16 h 16"/>
                <a:gd name="T42" fmla="*/ 11 w 38"/>
                <a:gd name="T43" fmla="*/ 16 h 16"/>
                <a:gd name="T44" fmla="*/ 12 w 38"/>
                <a:gd name="T45" fmla="*/ 14 h 16"/>
                <a:gd name="T46" fmla="*/ 12 w 38"/>
                <a:gd name="T47" fmla="*/ 13 h 16"/>
                <a:gd name="T48" fmla="*/ 12 w 38"/>
                <a:gd name="T49" fmla="*/ 10 h 16"/>
                <a:gd name="T50" fmla="*/ 38 w 38"/>
                <a:gd name="T51" fmla="*/ 10 h 16"/>
                <a:gd name="T52" fmla="*/ 38 w 38"/>
                <a:gd name="T53" fmla="*/ 0 h 16"/>
                <a:gd name="T54" fmla="*/ 3 w 38"/>
                <a:gd name="T55" fmla="*/ 3 h 16"/>
                <a:gd name="T56" fmla="*/ 9 w 38"/>
                <a:gd name="T57" fmla="*/ 3 h 16"/>
                <a:gd name="T58" fmla="*/ 9 w 38"/>
                <a:gd name="T59" fmla="*/ 13 h 16"/>
                <a:gd name="T60" fmla="*/ 3 w 38"/>
                <a:gd name="T61" fmla="*/ 13 h 16"/>
                <a:gd name="T62" fmla="*/ 3 w 38"/>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16">
                  <a:moveTo>
                    <a:pt x="38" y="0"/>
                  </a:moveTo>
                  <a:cubicBezTo>
                    <a:pt x="34" y="0"/>
                    <a:pt x="34" y="0"/>
                    <a:pt x="34" y="0"/>
                  </a:cubicBezTo>
                  <a:cubicBezTo>
                    <a:pt x="34" y="6"/>
                    <a:pt x="34" y="6"/>
                    <a:pt x="34" y="6"/>
                  </a:cubicBezTo>
                  <a:cubicBezTo>
                    <a:pt x="32" y="6"/>
                    <a:pt x="32" y="6"/>
                    <a:pt x="32" y="6"/>
                  </a:cubicBezTo>
                  <a:cubicBezTo>
                    <a:pt x="32" y="0"/>
                    <a:pt x="32" y="0"/>
                    <a:pt x="32" y="0"/>
                  </a:cubicBezTo>
                  <a:cubicBezTo>
                    <a:pt x="28" y="0"/>
                    <a:pt x="28" y="0"/>
                    <a:pt x="28" y="0"/>
                  </a:cubicBezTo>
                  <a:cubicBezTo>
                    <a:pt x="28" y="6"/>
                    <a:pt x="28" y="6"/>
                    <a:pt x="28" y="6"/>
                  </a:cubicBezTo>
                  <a:cubicBezTo>
                    <a:pt x="12" y="6"/>
                    <a:pt x="12" y="6"/>
                    <a:pt x="12" y="6"/>
                  </a:cubicBezTo>
                  <a:cubicBezTo>
                    <a:pt x="12" y="3"/>
                    <a:pt x="12" y="3"/>
                    <a:pt x="12" y="3"/>
                  </a:cubicBezTo>
                  <a:cubicBezTo>
                    <a:pt x="12" y="2"/>
                    <a:pt x="12" y="2"/>
                    <a:pt x="12" y="1"/>
                  </a:cubicBezTo>
                  <a:cubicBezTo>
                    <a:pt x="12" y="1"/>
                    <a:pt x="11" y="0"/>
                    <a:pt x="11" y="0"/>
                  </a:cubicBezTo>
                  <a:cubicBezTo>
                    <a:pt x="10" y="0"/>
                    <a:pt x="10" y="0"/>
                    <a:pt x="9" y="0"/>
                  </a:cubicBezTo>
                  <a:cubicBezTo>
                    <a:pt x="3" y="0"/>
                    <a:pt x="3" y="0"/>
                    <a:pt x="3" y="0"/>
                  </a:cubicBezTo>
                  <a:cubicBezTo>
                    <a:pt x="2" y="0"/>
                    <a:pt x="2" y="0"/>
                    <a:pt x="1" y="0"/>
                  </a:cubicBezTo>
                  <a:cubicBezTo>
                    <a:pt x="1" y="1"/>
                    <a:pt x="0" y="1"/>
                    <a:pt x="0" y="2"/>
                  </a:cubicBezTo>
                  <a:cubicBezTo>
                    <a:pt x="0" y="2"/>
                    <a:pt x="0" y="2"/>
                    <a:pt x="0" y="3"/>
                  </a:cubicBezTo>
                  <a:cubicBezTo>
                    <a:pt x="0" y="13"/>
                    <a:pt x="0" y="13"/>
                    <a:pt x="0" y="13"/>
                  </a:cubicBezTo>
                  <a:cubicBezTo>
                    <a:pt x="0" y="14"/>
                    <a:pt x="0" y="14"/>
                    <a:pt x="0" y="15"/>
                  </a:cubicBezTo>
                  <a:cubicBezTo>
                    <a:pt x="1" y="15"/>
                    <a:pt x="1" y="16"/>
                    <a:pt x="2" y="16"/>
                  </a:cubicBezTo>
                  <a:cubicBezTo>
                    <a:pt x="2" y="16"/>
                    <a:pt x="2" y="16"/>
                    <a:pt x="3" y="16"/>
                  </a:cubicBezTo>
                  <a:cubicBezTo>
                    <a:pt x="9" y="16"/>
                    <a:pt x="9" y="16"/>
                    <a:pt x="9" y="16"/>
                  </a:cubicBezTo>
                  <a:cubicBezTo>
                    <a:pt x="10" y="16"/>
                    <a:pt x="11" y="16"/>
                    <a:pt x="11" y="16"/>
                  </a:cubicBezTo>
                  <a:cubicBezTo>
                    <a:pt x="12" y="15"/>
                    <a:pt x="12" y="15"/>
                    <a:pt x="12" y="14"/>
                  </a:cubicBezTo>
                  <a:cubicBezTo>
                    <a:pt x="12" y="14"/>
                    <a:pt x="12" y="13"/>
                    <a:pt x="12" y="13"/>
                  </a:cubicBezTo>
                  <a:cubicBezTo>
                    <a:pt x="12" y="10"/>
                    <a:pt x="12" y="10"/>
                    <a:pt x="12" y="10"/>
                  </a:cubicBezTo>
                  <a:cubicBezTo>
                    <a:pt x="38" y="10"/>
                    <a:pt x="38" y="10"/>
                    <a:pt x="38" y="10"/>
                  </a:cubicBezTo>
                  <a:lnTo>
                    <a:pt x="38" y="0"/>
                  </a:lnTo>
                  <a:close/>
                  <a:moveTo>
                    <a:pt x="3" y="3"/>
                  </a:moveTo>
                  <a:cubicBezTo>
                    <a:pt x="9" y="3"/>
                    <a:pt x="9" y="3"/>
                    <a:pt x="9" y="3"/>
                  </a:cubicBezTo>
                  <a:cubicBezTo>
                    <a:pt x="9" y="13"/>
                    <a:pt x="9" y="13"/>
                    <a:pt x="9" y="13"/>
                  </a:cubicBezTo>
                  <a:cubicBezTo>
                    <a:pt x="3" y="13"/>
                    <a:pt x="3" y="13"/>
                    <a:pt x="3" y="13"/>
                  </a:cubicBezTo>
                  <a:lnTo>
                    <a:pt x="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white"/>
                </a:solidFill>
              </a:endParaRPr>
            </a:p>
          </p:txBody>
        </p:sp>
      </p:grpSp>
      <p:sp>
        <p:nvSpPr>
          <p:cNvPr id="105" name="椭圆 145">
            <a:extLst>
              <a:ext uri="{FF2B5EF4-FFF2-40B4-BE49-F238E27FC236}">
                <a16:creationId xmlns:a16="http://schemas.microsoft.com/office/drawing/2014/main" id="{8346A981-9857-4807-9020-40DD7B5B4F24}"/>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06" name="矩形 105">
            <a:extLst>
              <a:ext uri="{FF2B5EF4-FFF2-40B4-BE49-F238E27FC236}">
                <a16:creationId xmlns:a16="http://schemas.microsoft.com/office/drawing/2014/main" id="{FF9ADABA-A475-4C00-8522-EDD8165D2678}"/>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57</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2023288644"/>
      </p:ext>
    </p:extLst>
  </p:cSld>
  <p:clrMapOvr>
    <a:masterClrMapping/>
  </p:clrMapOvr>
  <mc:AlternateContent xmlns:mc="http://schemas.openxmlformats.org/markup-compatibility/2006" xmlns:p14="http://schemas.microsoft.com/office/powerpoint/2010/main">
    <mc:Choice Requires="p14">
      <p:transition p14:dur="25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100" fill="hold"/>
                                        <p:tgtEl>
                                          <p:spTgt spid="22"/>
                                        </p:tgtEl>
                                        <p:attrNameLst>
                                          <p:attrName>ppt_w</p:attrName>
                                        </p:attrNameLst>
                                      </p:cBhvr>
                                      <p:tavLst>
                                        <p:tav tm="0">
                                          <p:val>
                                            <p:fltVal val="0"/>
                                          </p:val>
                                        </p:tav>
                                        <p:tav tm="100000">
                                          <p:val>
                                            <p:strVal val="#ppt_w"/>
                                          </p:val>
                                        </p:tav>
                                      </p:tavLst>
                                    </p:anim>
                                    <p:anim calcmode="lin" valueType="num">
                                      <p:cBhvr>
                                        <p:cTn id="8" dur="100" fill="hold"/>
                                        <p:tgtEl>
                                          <p:spTgt spid="22"/>
                                        </p:tgtEl>
                                        <p:attrNameLst>
                                          <p:attrName>ppt_h</p:attrName>
                                        </p:attrNameLst>
                                      </p:cBhvr>
                                      <p:tavLst>
                                        <p:tav tm="0">
                                          <p:val>
                                            <p:fltVal val="0"/>
                                          </p:val>
                                        </p:tav>
                                        <p:tav tm="100000">
                                          <p:val>
                                            <p:strVal val="#ppt_h"/>
                                          </p:val>
                                        </p:tav>
                                      </p:tavLst>
                                    </p:anim>
                                    <p:animEffect transition="in" filter="fade">
                                      <p:cBhvr>
                                        <p:cTn id="9" dur="100"/>
                                        <p:tgtEl>
                                          <p:spTgt spid="22"/>
                                        </p:tgtEl>
                                      </p:cBhvr>
                                    </p:animEffect>
                                  </p:childTnLst>
                                </p:cTn>
                              </p:par>
                              <p:par>
                                <p:cTn id="10" presetID="6" presetClass="emph" presetSubtype="0" fill="hold" nodeType="withEffect">
                                  <p:stCondLst>
                                    <p:cond delay="100"/>
                                  </p:stCondLst>
                                  <p:childTnLst>
                                    <p:animScale>
                                      <p:cBhvr>
                                        <p:cTn id="11" dur="100" fill="hold"/>
                                        <p:tgtEl>
                                          <p:spTgt spid="22"/>
                                        </p:tgtEl>
                                      </p:cBhvr>
                                      <p:by x="110000" y="110000"/>
                                    </p:animScale>
                                  </p:childTnLst>
                                </p:cTn>
                              </p:par>
                              <p:par>
                                <p:cTn id="12" presetID="6" presetClass="emph" presetSubtype="0" fill="hold" nodeType="withEffect">
                                  <p:stCondLst>
                                    <p:cond delay="200"/>
                                  </p:stCondLst>
                                  <p:childTnLst>
                                    <p:animScale>
                                      <p:cBhvr>
                                        <p:cTn id="13" dur="200" fill="hold"/>
                                        <p:tgtEl>
                                          <p:spTgt spid="22"/>
                                        </p:tgtEl>
                                      </p:cBhvr>
                                      <p:by x="90000" y="90000"/>
                                    </p:animScale>
                                  </p:childTnLst>
                                </p:cTn>
                              </p:par>
                              <p:par>
                                <p:cTn id="14" presetID="6" presetClass="emph" presetSubtype="0" fill="hold" nodeType="withEffect">
                                  <p:stCondLst>
                                    <p:cond delay="400"/>
                                  </p:stCondLst>
                                  <p:childTnLst>
                                    <p:animScale>
                                      <p:cBhvr>
                                        <p:cTn id="15" dur="100" fill="hold"/>
                                        <p:tgtEl>
                                          <p:spTgt spid="22"/>
                                        </p:tgtEl>
                                      </p:cBhvr>
                                      <p:by x="105000" y="105000"/>
                                    </p:animScale>
                                  </p:childTnLst>
                                </p:cTn>
                              </p:par>
                              <p:par>
                                <p:cTn id="16" presetID="6" presetClass="emph" presetSubtype="0" fill="hold" nodeType="withEffect">
                                  <p:stCondLst>
                                    <p:cond delay="500"/>
                                  </p:stCondLst>
                                  <p:childTnLst>
                                    <p:animScale>
                                      <p:cBhvr>
                                        <p:cTn id="17" dur="200" fill="hold"/>
                                        <p:tgtEl>
                                          <p:spTgt spid="22"/>
                                        </p:tgtEl>
                                      </p:cBhvr>
                                      <p:by x="95000" y="95000"/>
                                    </p:animScale>
                                  </p:childTnLst>
                                </p:cTn>
                              </p:par>
                            </p:childTnLst>
                          </p:cTn>
                        </p:par>
                        <p:par>
                          <p:cTn id="18" fill="hold">
                            <p:stCondLst>
                              <p:cond delay="700"/>
                            </p:stCondLst>
                            <p:childTnLst>
                              <p:par>
                                <p:cTn id="19" presetID="22" presetClass="entr" presetSubtype="4" fill="hold"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down)">
                                      <p:cBhvr>
                                        <p:cTn id="21" dur="500"/>
                                        <p:tgtEl>
                                          <p:spTgt spid="32"/>
                                        </p:tgtEl>
                                      </p:cBhvr>
                                    </p:animEffect>
                                  </p:childTnLst>
                                </p:cTn>
                              </p:par>
                            </p:childTnLst>
                          </p:cTn>
                        </p:par>
                        <p:par>
                          <p:cTn id="22" fill="hold">
                            <p:stCondLst>
                              <p:cond delay="1200"/>
                            </p:stCondLst>
                            <p:childTnLst>
                              <p:par>
                                <p:cTn id="23" presetID="53" presetClass="entr" presetSubtype="16" fill="hold" nodeType="afterEffect">
                                  <p:stCondLst>
                                    <p:cond delay="0"/>
                                  </p:stCondLst>
                                  <p:childTnLst>
                                    <p:set>
                                      <p:cBhvr>
                                        <p:cTn id="24" dur="1" fill="hold">
                                          <p:stCondLst>
                                            <p:cond delay="0"/>
                                          </p:stCondLst>
                                        </p:cTn>
                                        <p:tgtEl>
                                          <p:spTgt spid="36"/>
                                        </p:tgtEl>
                                        <p:attrNameLst>
                                          <p:attrName>style.visibility</p:attrName>
                                        </p:attrNameLst>
                                      </p:cBhvr>
                                      <p:to>
                                        <p:strVal val="visible"/>
                                      </p:to>
                                    </p:set>
                                    <p:anim calcmode="lin" valueType="num">
                                      <p:cBhvr>
                                        <p:cTn id="25" dur="100" fill="hold"/>
                                        <p:tgtEl>
                                          <p:spTgt spid="36"/>
                                        </p:tgtEl>
                                        <p:attrNameLst>
                                          <p:attrName>ppt_w</p:attrName>
                                        </p:attrNameLst>
                                      </p:cBhvr>
                                      <p:tavLst>
                                        <p:tav tm="0">
                                          <p:val>
                                            <p:fltVal val="0"/>
                                          </p:val>
                                        </p:tav>
                                        <p:tav tm="100000">
                                          <p:val>
                                            <p:strVal val="#ppt_w"/>
                                          </p:val>
                                        </p:tav>
                                      </p:tavLst>
                                    </p:anim>
                                    <p:anim calcmode="lin" valueType="num">
                                      <p:cBhvr>
                                        <p:cTn id="26" dur="100" fill="hold"/>
                                        <p:tgtEl>
                                          <p:spTgt spid="36"/>
                                        </p:tgtEl>
                                        <p:attrNameLst>
                                          <p:attrName>ppt_h</p:attrName>
                                        </p:attrNameLst>
                                      </p:cBhvr>
                                      <p:tavLst>
                                        <p:tav tm="0">
                                          <p:val>
                                            <p:fltVal val="0"/>
                                          </p:val>
                                        </p:tav>
                                        <p:tav tm="100000">
                                          <p:val>
                                            <p:strVal val="#ppt_h"/>
                                          </p:val>
                                        </p:tav>
                                      </p:tavLst>
                                    </p:anim>
                                    <p:animEffect transition="in" filter="fade">
                                      <p:cBhvr>
                                        <p:cTn id="27" dur="100"/>
                                        <p:tgtEl>
                                          <p:spTgt spid="36"/>
                                        </p:tgtEl>
                                      </p:cBhvr>
                                    </p:animEffect>
                                  </p:childTnLst>
                                </p:cTn>
                              </p:par>
                              <p:par>
                                <p:cTn id="28" presetID="6" presetClass="emph" presetSubtype="0" fill="hold" nodeType="withEffect">
                                  <p:stCondLst>
                                    <p:cond delay="100"/>
                                  </p:stCondLst>
                                  <p:childTnLst>
                                    <p:animScale>
                                      <p:cBhvr>
                                        <p:cTn id="29" dur="100" fill="hold"/>
                                        <p:tgtEl>
                                          <p:spTgt spid="36"/>
                                        </p:tgtEl>
                                      </p:cBhvr>
                                      <p:by x="110000" y="110000"/>
                                    </p:animScale>
                                  </p:childTnLst>
                                </p:cTn>
                              </p:par>
                              <p:par>
                                <p:cTn id="30" presetID="6" presetClass="emph" presetSubtype="0" fill="hold" nodeType="withEffect">
                                  <p:stCondLst>
                                    <p:cond delay="200"/>
                                  </p:stCondLst>
                                  <p:childTnLst>
                                    <p:animScale>
                                      <p:cBhvr>
                                        <p:cTn id="31" dur="200" fill="hold"/>
                                        <p:tgtEl>
                                          <p:spTgt spid="36"/>
                                        </p:tgtEl>
                                      </p:cBhvr>
                                      <p:by x="90000" y="90000"/>
                                    </p:animScale>
                                  </p:childTnLst>
                                </p:cTn>
                              </p:par>
                              <p:par>
                                <p:cTn id="32" presetID="6" presetClass="emph" presetSubtype="0" fill="hold" nodeType="withEffect">
                                  <p:stCondLst>
                                    <p:cond delay="400"/>
                                  </p:stCondLst>
                                  <p:childTnLst>
                                    <p:animScale>
                                      <p:cBhvr>
                                        <p:cTn id="33" dur="100" fill="hold"/>
                                        <p:tgtEl>
                                          <p:spTgt spid="36"/>
                                        </p:tgtEl>
                                      </p:cBhvr>
                                      <p:by x="105000" y="105000"/>
                                    </p:animScale>
                                  </p:childTnLst>
                                </p:cTn>
                              </p:par>
                              <p:par>
                                <p:cTn id="34" presetID="6" presetClass="emph" presetSubtype="0" fill="hold" nodeType="withEffect">
                                  <p:stCondLst>
                                    <p:cond delay="500"/>
                                  </p:stCondLst>
                                  <p:childTnLst>
                                    <p:animScale>
                                      <p:cBhvr>
                                        <p:cTn id="35" dur="200" fill="hold"/>
                                        <p:tgtEl>
                                          <p:spTgt spid="36"/>
                                        </p:tgtEl>
                                      </p:cBhvr>
                                      <p:by x="95000" y="95000"/>
                                    </p:animScale>
                                  </p:childTnLst>
                                </p:cTn>
                              </p:par>
                            </p:childTnLst>
                          </p:cTn>
                        </p:par>
                        <p:par>
                          <p:cTn id="36" fill="hold">
                            <p:stCondLst>
                              <p:cond delay="1900"/>
                            </p:stCondLst>
                            <p:childTnLst>
                              <p:par>
                                <p:cTn id="37" presetID="22" presetClass="entr" presetSubtype="1" fill="hold" nodeType="afterEffect">
                                  <p:stCondLst>
                                    <p:cond delay="0"/>
                                  </p:stCondLst>
                                  <p:childTnLst>
                                    <p:set>
                                      <p:cBhvr>
                                        <p:cTn id="38" dur="1" fill="hold">
                                          <p:stCondLst>
                                            <p:cond delay="0"/>
                                          </p:stCondLst>
                                        </p:cTn>
                                        <p:tgtEl>
                                          <p:spTgt spid="95"/>
                                        </p:tgtEl>
                                        <p:attrNameLst>
                                          <p:attrName>style.visibility</p:attrName>
                                        </p:attrNameLst>
                                      </p:cBhvr>
                                      <p:to>
                                        <p:strVal val="visible"/>
                                      </p:to>
                                    </p:set>
                                    <p:animEffect transition="in" filter="wipe(up)">
                                      <p:cBhvr>
                                        <p:cTn id="39" dur="500"/>
                                        <p:tgtEl>
                                          <p:spTgt spid="95"/>
                                        </p:tgtEl>
                                      </p:cBhvr>
                                    </p:animEffect>
                                  </p:childTnLst>
                                </p:cTn>
                              </p:par>
                            </p:childTnLst>
                          </p:cTn>
                        </p:par>
                        <p:par>
                          <p:cTn id="40" fill="hold">
                            <p:stCondLst>
                              <p:cond delay="2400"/>
                            </p:stCondLst>
                            <p:childTnLst>
                              <p:par>
                                <p:cTn id="41" presetID="53" presetClass="entr" presetSubtype="16" fill="hold" nodeType="after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p:cTn id="43" dur="100" fill="hold"/>
                                        <p:tgtEl>
                                          <p:spTgt spid="37"/>
                                        </p:tgtEl>
                                        <p:attrNameLst>
                                          <p:attrName>ppt_w</p:attrName>
                                        </p:attrNameLst>
                                      </p:cBhvr>
                                      <p:tavLst>
                                        <p:tav tm="0">
                                          <p:val>
                                            <p:fltVal val="0"/>
                                          </p:val>
                                        </p:tav>
                                        <p:tav tm="100000">
                                          <p:val>
                                            <p:strVal val="#ppt_w"/>
                                          </p:val>
                                        </p:tav>
                                      </p:tavLst>
                                    </p:anim>
                                    <p:anim calcmode="lin" valueType="num">
                                      <p:cBhvr>
                                        <p:cTn id="44" dur="100" fill="hold"/>
                                        <p:tgtEl>
                                          <p:spTgt spid="37"/>
                                        </p:tgtEl>
                                        <p:attrNameLst>
                                          <p:attrName>ppt_h</p:attrName>
                                        </p:attrNameLst>
                                      </p:cBhvr>
                                      <p:tavLst>
                                        <p:tav tm="0">
                                          <p:val>
                                            <p:fltVal val="0"/>
                                          </p:val>
                                        </p:tav>
                                        <p:tav tm="100000">
                                          <p:val>
                                            <p:strVal val="#ppt_h"/>
                                          </p:val>
                                        </p:tav>
                                      </p:tavLst>
                                    </p:anim>
                                    <p:animEffect transition="in" filter="fade">
                                      <p:cBhvr>
                                        <p:cTn id="45" dur="100"/>
                                        <p:tgtEl>
                                          <p:spTgt spid="37"/>
                                        </p:tgtEl>
                                      </p:cBhvr>
                                    </p:animEffect>
                                  </p:childTnLst>
                                </p:cTn>
                              </p:par>
                              <p:par>
                                <p:cTn id="46" presetID="6" presetClass="emph" presetSubtype="0" fill="hold" nodeType="withEffect">
                                  <p:stCondLst>
                                    <p:cond delay="100"/>
                                  </p:stCondLst>
                                  <p:childTnLst>
                                    <p:animScale>
                                      <p:cBhvr>
                                        <p:cTn id="47" dur="100" fill="hold"/>
                                        <p:tgtEl>
                                          <p:spTgt spid="37"/>
                                        </p:tgtEl>
                                      </p:cBhvr>
                                      <p:by x="110000" y="110000"/>
                                    </p:animScale>
                                  </p:childTnLst>
                                </p:cTn>
                              </p:par>
                              <p:par>
                                <p:cTn id="48" presetID="6" presetClass="emph" presetSubtype="0" fill="hold" nodeType="withEffect">
                                  <p:stCondLst>
                                    <p:cond delay="200"/>
                                  </p:stCondLst>
                                  <p:childTnLst>
                                    <p:animScale>
                                      <p:cBhvr>
                                        <p:cTn id="49" dur="200" fill="hold"/>
                                        <p:tgtEl>
                                          <p:spTgt spid="37"/>
                                        </p:tgtEl>
                                      </p:cBhvr>
                                      <p:by x="90000" y="90000"/>
                                    </p:animScale>
                                  </p:childTnLst>
                                </p:cTn>
                              </p:par>
                              <p:par>
                                <p:cTn id="50" presetID="6" presetClass="emph" presetSubtype="0" fill="hold" nodeType="withEffect">
                                  <p:stCondLst>
                                    <p:cond delay="400"/>
                                  </p:stCondLst>
                                  <p:childTnLst>
                                    <p:animScale>
                                      <p:cBhvr>
                                        <p:cTn id="51" dur="100" fill="hold"/>
                                        <p:tgtEl>
                                          <p:spTgt spid="37"/>
                                        </p:tgtEl>
                                      </p:cBhvr>
                                      <p:by x="105000" y="105000"/>
                                    </p:animScale>
                                  </p:childTnLst>
                                </p:cTn>
                              </p:par>
                              <p:par>
                                <p:cTn id="52" presetID="6" presetClass="emph" presetSubtype="0" fill="hold" nodeType="withEffect">
                                  <p:stCondLst>
                                    <p:cond delay="500"/>
                                  </p:stCondLst>
                                  <p:childTnLst>
                                    <p:animScale>
                                      <p:cBhvr>
                                        <p:cTn id="53" dur="200" fill="hold"/>
                                        <p:tgtEl>
                                          <p:spTgt spid="37"/>
                                        </p:tgtEl>
                                      </p:cBhvr>
                                      <p:by x="95000" y="95000"/>
                                    </p:animScale>
                                  </p:childTnLst>
                                </p:cTn>
                              </p:par>
                            </p:childTnLst>
                          </p:cTn>
                        </p:par>
                        <p:par>
                          <p:cTn id="54" fill="hold">
                            <p:stCondLst>
                              <p:cond delay="3100"/>
                            </p:stCondLst>
                            <p:childTnLst>
                              <p:par>
                                <p:cTn id="55" presetID="22" presetClass="entr" presetSubtype="4" fill="hold" nodeType="afterEffect">
                                  <p:stCondLst>
                                    <p:cond delay="0"/>
                                  </p:stCondLst>
                                  <p:childTnLst>
                                    <p:set>
                                      <p:cBhvr>
                                        <p:cTn id="56" dur="1" fill="hold">
                                          <p:stCondLst>
                                            <p:cond delay="0"/>
                                          </p:stCondLst>
                                        </p:cTn>
                                        <p:tgtEl>
                                          <p:spTgt spid="87"/>
                                        </p:tgtEl>
                                        <p:attrNameLst>
                                          <p:attrName>style.visibility</p:attrName>
                                        </p:attrNameLst>
                                      </p:cBhvr>
                                      <p:to>
                                        <p:strVal val="visible"/>
                                      </p:to>
                                    </p:set>
                                    <p:animEffect transition="in" filter="wipe(down)">
                                      <p:cBhvr>
                                        <p:cTn id="57" dur="500"/>
                                        <p:tgtEl>
                                          <p:spTgt spid="87"/>
                                        </p:tgtEl>
                                      </p:cBhvr>
                                    </p:animEffect>
                                  </p:childTnLst>
                                </p:cTn>
                              </p:par>
                            </p:childTnLst>
                          </p:cTn>
                        </p:par>
                        <p:par>
                          <p:cTn id="58" fill="hold">
                            <p:stCondLst>
                              <p:cond delay="3600"/>
                            </p:stCondLst>
                            <p:childTnLst>
                              <p:par>
                                <p:cTn id="59" presetID="53" presetClass="entr" presetSubtype="16" fill="hold" nodeType="afterEffect">
                                  <p:stCondLst>
                                    <p:cond delay="0"/>
                                  </p:stCondLst>
                                  <p:childTnLst>
                                    <p:set>
                                      <p:cBhvr>
                                        <p:cTn id="60" dur="1" fill="hold">
                                          <p:stCondLst>
                                            <p:cond delay="0"/>
                                          </p:stCondLst>
                                        </p:cTn>
                                        <p:tgtEl>
                                          <p:spTgt spid="38"/>
                                        </p:tgtEl>
                                        <p:attrNameLst>
                                          <p:attrName>style.visibility</p:attrName>
                                        </p:attrNameLst>
                                      </p:cBhvr>
                                      <p:to>
                                        <p:strVal val="visible"/>
                                      </p:to>
                                    </p:set>
                                    <p:anim calcmode="lin" valueType="num">
                                      <p:cBhvr>
                                        <p:cTn id="61" dur="100" fill="hold"/>
                                        <p:tgtEl>
                                          <p:spTgt spid="38"/>
                                        </p:tgtEl>
                                        <p:attrNameLst>
                                          <p:attrName>ppt_w</p:attrName>
                                        </p:attrNameLst>
                                      </p:cBhvr>
                                      <p:tavLst>
                                        <p:tav tm="0">
                                          <p:val>
                                            <p:fltVal val="0"/>
                                          </p:val>
                                        </p:tav>
                                        <p:tav tm="100000">
                                          <p:val>
                                            <p:strVal val="#ppt_w"/>
                                          </p:val>
                                        </p:tav>
                                      </p:tavLst>
                                    </p:anim>
                                    <p:anim calcmode="lin" valueType="num">
                                      <p:cBhvr>
                                        <p:cTn id="62" dur="100" fill="hold"/>
                                        <p:tgtEl>
                                          <p:spTgt spid="38"/>
                                        </p:tgtEl>
                                        <p:attrNameLst>
                                          <p:attrName>ppt_h</p:attrName>
                                        </p:attrNameLst>
                                      </p:cBhvr>
                                      <p:tavLst>
                                        <p:tav tm="0">
                                          <p:val>
                                            <p:fltVal val="0"/>
                                          </p:val>
                                        </p:tav>
                                        <p:tav tm="100000">
                                          <p:val>
                                            <p:strVal val="#ppt_h"/>
                                          </p:val>
                                        </p:tav>
                                      </p:tavLst>
                                    </p:anim>
                                    <p:animEffect transition="in" filter="fade">
                                      <p:cBhvr>
                                        <p:cTn id="63" dur="100"/>
                                        <p:tgtEl>
                                          <p:spTgt spid="38"/>
                                        </p:tgtEl>
                                      </p:cBhvr>
                                    </p:animEffect>
                                  </p:childTnLst>
                                </p:cTn>
                              </p:par>
                              <p:par>
                                <p:cTn id="64" presetID="6" presetClass="emph" presetSubtype="0" fill="hold" nodeType="withEffect">
                                  <p:stCondLst>
                                    <p:cond delay="100"/>
                                  </p:stCondLst>
                                  <p:childTnLst>
                                    <p:animScale>
                                      <p:cBhvr>
                                        <p:cTn id="65" dur="100" fill="hold"/>
                                        <p:tgtEl>
                                          <p:spTgt spid="38"/>
                                        </p:tgtEl>
                                      </p:cBhvr>
                                      <p:by x="110000" y="110000"/>
                                    </p:animScale>
                                  </p:childTnLst>
                                </p:cTn>
                              </p:par>
                              <p:par>
                                <p:cTn id="66" presetID="6" presetClass="emph" presetSubtype="0" fill="hold" nodeType="withEffect">
                                  <p:stCondLst>
                                    <p:cond delay="200"/>
                                  </p:stCondLst>
                                  <p:childTnLst>
                                    <p:animScale>
                                      <p:cBhvr>
                                        <p:cTn id="67" dur="200" fill="hold"/>
                                        <p:tgtEl>
                                          <p:spTgt spid="38"/>
                                        </p:tgtEl>
                                      </p:cBhvr>
                                      <p:by x="90000" y="90000"/>
                                    </p:animScale>
                                  </p:childTnLst>
                                </p:cTn>
                              </p:par>
                              <p:par>
                                <p:cTn id="68" presetID="6" presetClass="emph" presetSubtype="0" fill="hold" nodeType="withEffect">
                                  <p:stCondLst>
                                    <p:cond delay="400"/>
                                  </p:stCondLst>
                                  <p:childTnLst>
                                    <p:animScale>
                                      <p:cBhvr>
                                        <p:cTn id="69" dur="100" fill="hold"/>
                                        <p:tgtEl>
                                          <p:spTgt spid="38"/>
                                        </p:tgtEl>
                                      </p:cBhvr>
                                      <p:by x="105000" y="105000"/>
                                    </p:animScale>
                                  </p:childTnLst>
                                </p:cTn>
                              </p:par>
                              <p:par>
                                <p:cTn id="70" presetID="6" presetClass="emph" presetSubtype="0" fill="hold" nodeType="withEffect">
                                  <p:stCondLst>
                                    <p:cond delay="500"/>
                                  </p:stCondLst>
                                  <p:childTnLst>
                                    <p:animScale>
                                      <p:cBhvr>
                                        <p:cTn id="71" dur="200" fill="hold"/>
                                        <p:tgtEl>
                                          <p:spTgt spid="38"/>
                                        </p:tgtEl>
                                      </p:cBhvr>
                                      <p:by x="95000" y="95000"/>
                                    </p:animScale>
                                  </p:childTnLst>
                                </p:cTn>
                              </p:par>
                            </p:childTnLst>
                          </p:cTn>
                        </p:par>
                        <p:par>
                          <p:cTn id="72" fill="hold">
                            <p:stCondLst>
                              <p:cond delay="4300"/>
                            </p:stCondLst>
                            <p:childTnLst>
                              <p:par>
                                <p:cTn id="73" presetID="22" presetClass="entr" presetSubtype="1" fill="hold" nodeType="afterEffect">
                                  <p:stCondLst>
                                    <p:cond delay="0"/>
                                  </p:stCondLst>
                                  <p:childTnLst>
                                    <p:set>
                                      <p:cBhvr>
                                        <p:cTn id="74" dur="1" fill="hold">
                                          <p:stCondLst>
                                            <p:cond delay="0"/>
                                          </p:stCondLst>
                                        </p:cTn>
                                        <p:tgtEl>
                                          <p:spTgt spid="99"/>
                                        </p:tgtEl>
                                        <p:attrNameLst>
                                          <p:attrName>style.visibility</p:attrName>
                                        </p:attrNameLst>
                                      </p:cBhvr>
                                      <p:to>
                                        <p:strVal val="visible"/>
                                      </p:to>
                                    </p:set>
                                    <p:animEffect transition="in" filter="wipe(up)">
                                      <p:cBhvr>
                                        <p:cTn id="75" dur="500"/>
                                        <p:tgtEl>
                                          <p:spTgt spid="99"/>
                                        </p:tgtEl>
                                      </p:cBhvr>
                                    </p:animEffect>
                                  </p:childTnLst>
                                </p:cTn>
                              </p:par>
                            </p:childTnLst>
                          </p:cTn>
                        </p:par>
                        <p:par>
                          <p:cTn id="76" fill="hold">
                            <p:stCondLst>
                              <p:cond delay="4800"/>
                            </p:stCondLst>
                            <p:childTnLst>
                              <p:par>
                                <p:cTn id="77" presetID="53" presetClass="entr" presetSubtype="16" fill="hold" nodeType="afterEffect">
                                  <p:stCondLst>
                                    <p:cond delay="0"/>
                                  </p:stCondLst>
                                  <p:childTnLst>
                                    <p:set>
                                      <p:cBhvr>
                                        <p:cTn id="78" dur="1" fill="hold">
                                          <p:stCondLst>
                                            <p:cond delay="0"/>
                                          </p:stCondLst>
                                        </p:cTn>
                                        <p:tgtEl>
                                          <p:spTgt spid="103"/>
                                        </p:tgtEl>
                                        <p:attrNameLst>
                                          <p:attrName>style.visibility</p:attrName>
                                        </p:attrNameLst>
                                      </p:cBhvr>
                                      <p:to>
                                        <p:strVal val="visible"/>
                                      </p:to>
                                    </p:set>
                                    <p:anim calcmode="lin" valueType="num">
                                      <p:cBhvr>
                                        <p:cTn id="79" dur="100" fill="hold"/>
                                        <p:tgtEl>
                                          <p:spTgt spid="103"/>
                                        </p:tgtEl>
                                        <p:attrNameLst>
                                          <p:attrName>ppt_w</p:attrName>
                                        </p:attrNameLst>
                                      </p:cBhvr>
                                      <p:tavLst>
                                        <p:tav tm="0">
                                          <p:val>
                                            <p:fltVal val="0"/>
                                          </p:val>
                                        </p:tav>
                                        <p:tav tm="100000">
                                          <p:val>
                                            <p:strVal val="#ppt_w"/>
                                          </p:val>
                                        </p:tav>
                                      </p:tavLst>
                                    </p:anim>
                                    <p:anim calcmode="lin" valueType="num">
                                      <p:cBhvr>
                                        <p:cTn id="80" dur="100" fill="hold"/>
                                        <p:tgtEl>
                                          <p:spTgt spid="103"/>
                                        </p:tgtEl>
                                        <p:attrNameLst>
                                          <p:attrName>ppt_h</p:attrName>
                                        </p:attrNameLst>
                                      </p:cBhvr>
                                      <p:tavLst>
                                        <p:tav tm="0">
                                          <p:val>
                                            <p:fltVal val="0"/>
                                          </p:val>
                                        </p:tav>
                                        <p:tav tm="100000">
                                          <p:val>
                                            <p:strVal val="#ppt_h"/>
                                          </p:val>
                                        </p:tav>
                                      </p:tavLst>
                                    </p:anim>
                                    <p:animEffect transition="in" filter="fade">
                                      <p:cBhvr>
                                        <p:cTn id="81" dur="100"/>
                                        <p:tgtEl>
                                          <p:spTgt spid="103"/>
                                        </p:tgtEl>
                                      </p:cBhvr>
                                    </p:animEffect>
                                  </p:childTnLst>
                                </p:cTn>
                              </p:par>
                              <p:par>
                                <p:cTn id="82" presetID="6" presetClass="emph" presetSubtype="0" fill="hold" nodeType="withEffect">
                                  <p:stCondLst>
                                    <p:cond delay="100"/>
                                  </p:stCondLst>
                                  <p:childTnLst>
                                    <p:animScale>
                                      <p:cBhvr>
                                        <p:cTn id="83" dur="100" fill="hold"/>
                                        <p:tgtEl>
                                          <p:spTgt spid="103"/>
                                        </p:tgtEl>
                                      </p:cBhvr>
                                      <p:by x="110000" y="110000"/>
                                    </p:animScale>
                                  </p:childTnLst>
                                </p:cTn>
                              </p:par>
                              <p:par>
                                <p:cTn id="84" presetID="6" presetClass="emph" presetSubtype="0" fill="hold" nodeType="withEffect">
                                  <p:stCondLst>
                                    <p:cond delay="200"/>
                                  </p:stCondLst>
                                  <p:childTnLst>
                                    <p:animScale>
                                      <p:cBhvr>
                                        <p:cTn id="85" dur="200" fill="hold"/>
                                        <p:tgtEl>
                                          <p:spTgt spid="103"/>
                                        </p:tgtEl>
                                      </p:cBhvr>
                                      <p:by x="90000" y="90000"/>
                                    </p:animScale>
                                  </p:childTnLst>
                                </p:cTn>
                              </p:par>
                              <p:par>
                                <p:cTn id="86" presetID="6" presetClass="emph" presetSubtype="0" fill="hold" nodeType="withEffect">
                                  <p:stCondLst>
                                    <p:cond delay="400"/>
                                  </p:stCondLst>
                                  <p:childTnLst>
                                    <p:animScale>
                                      <p:cBhvr>
                                        <p:cTn id="87" dur="100" fill="hold"/>
                                        <p:tgtEl>
                                          <p:spTgt spid="103"/>
                                        </p:tgtEl>
                                      </p:cBhvr>
                                      <p:by x="105000" y="105000"/>
                                    </p:animScale>
                                  </p:childTnLst>
                                </p:cTn>
                              </p:par>
                              <p:par>
                                <p:cTn id="88" presetID="6" presetClass="emph" presetSubtype="0" fill="hold" nodeType="withEffect">
                                  <p:stCondLst>
                                    <p:cond delay="500"/>
                                  </p:stCondLst>
                                  <p:childTnLst>
                                    <p:animScale>
                                      <p:cBhvr>
                                        <p:cTn id="89" dur="200" fill="hold"/>
                                        <p:tgtEl>
                                          <p:spTgt spid="103"/>
                                        </p:tgtEl>
                                      </p:cBhvr>
                                      <p:by x="95000" y="95000"/>
                                    </p:animScale>
                                  </p:childTnLst>
                                </p:cTn>
                              </p:par>
                            </p:childTnLst>
                          </p:cTn>
                        </p:par>
                        <p:par>
                          <p:cTn id="90" fill="hold">
                            <p:stCondLst>
                              <p:cond delay="5500"/>
                            </p:stCondLst>
                            <p:childTnLst>
                              <p:par>
                                <p:cTn id="91" presetID="22" presetClass="entr" presetSubtype="4" fill="hold" nodeType="afterEffect">
                                  <p:stCondLst>
                                    <p:cond delay="0"/>
                                  </p:stCondLst>
                                  <p:childTnLst>
                                    <p:set>
                                      <p:cBhvr>
                                        <p:cTn id="92" dur="1" fill="hold">
                                          <p:stCondLst>
                                            <p:cond delay="0"/>
                                          </p:stCondLst>
                                        </p:cTn>
                                        <p:tgtEl>
                                          <p:spTgt spid="91"/>
                                        </p:tgtEl>
                                        <p:attrNameLst>
                                          <p:attrName>style.visibility</p:attrName>
                                        </p:attrNameLst>
                                      </p:cBhvr>
                                      <p:to>
                                        <p:strVal val="visible"/>
                                      </p:to>
                                    </p:set>
                                    <p:animEffect transition="in" filter="wipe(down)">
                                      <p:cBhvr>
                                        <p:cTn id="93" dur="500"/>
                                        <p:tgtEl>
                                          <p:spTgt spid="91"/>
                                        </p:tgtEl>
                                      </p:cBhvr>
                                    </p:animEffect>
                                  </p:childTnLst>
                                </p:cTn>
                              </p:par>
                            </p:childTnLst>
                          </p:cTn>
                        </p:par>
                        <p:par>
                          <p:cTn id="94" fill="hold">
                            <p:stCondLst>
                              <p:cond delay="6000"/>
                            </p:stCondLst>
                            <p:childTnLst>
                              <p:par>
                                <p:cTn id="95" presetID="53" presetClass="entr" presetSubtype="16" fill="hold" nodeType="afterEffect">
                                  <p:stCondLst>
                                    <p:cond delay="0"/>
                                  </p:stCondLst>
                                  <p:childTnLst>
                                    <p:set>
                                      <p:cBhvr>
                                        <p:cTn id="96" dur="1" fill="hold">
                                          <p:stCondLst>
                                            <p:cond delay="0"/>
                                          </p:stCondLst>
                                        </p:cTn>
                                        <p:tgtEl>
                                          <p:spTgt spid="104"/>
                                        </p:tgtEl>
                                        <p:attrNameLst>
                                          <p:attrName>style.visibility</p:attrName>
                                        </p:attrNameLst>
                                      </p:cBhvr>
                                      <p:to>
                                        <p:strVal val="visible"/>
                                      </p:to>
                                    </p:set>
                                    <p:anim calcmode="lin" valueType="num">
                                      <p:cBhvr>
                                        <p:cTn id="97" dur="100" fill="hold"/>
                                        <p:tgtEl>
                                          <p:spTgt spid="104"/>
                                        </p:tgtEl>
                                        <p:attrNameLst>
                                          <p:attrName>ppt_w</p:attrName>
                                        </p:attrNameLst>
                                      </p:cBhvr>
                                      <p:tavLst>
                                        <p:tav tm="0">
                                          <p:val>
                                            <p:fltVal val="0"/>
                                          </p:val>
                                        </p:tav>
                                        <p:tav tm="100000">
                                          <p:val>
                                            <p:strVal val="#ppt_w"/>
                                          </p:val>
                                        </p:tav>
                                      </p:tavLst>
                                    </p:anim>
                                    <p:anim calcmode="lin" valueType="num">
                                      <p:cBhvr>
                                        <p:cTn id="98" dur="100" fill="hold"/>
                                        <p:tgtEl>
                                          <p:spTgt spid="104"/>
                                        </p:tgtEl>
                                        <p:attrNameLst>
                                          <p:attrName>ppt_h</p:attrName>
                                        </p:attrNameLst>
                                      </p:cBhvr>
                                      <p:tavLst>
                                        <p:tav tm="0">
                                          <p:val>
                                            <p:fltVal val="0"/>
                                          </p:val>
                                        </p:tav>
                                        <p:tav tm="100000">
                                          <p:val>
                                            <p:strVal val="#ppt_h"/>
                                          </p:val>
                                        </p:tav>
                                      </p:tavLst>
                                    </p:anim>
                                    <p:animEffect transition="in" filter="fade">
                                      <p:cBhvr>
                                        <p:cTn id="99" dur="100"/>
                                        <p:tgtEl>
                                          <p:spTgt spid="104"/>
                                        </p:tgtEl>
                                      </p:cBhvr>
                                    </p:animEffect>
                                  </p:childTnLst>
                                </p:cTn>
                              </p:par>
                              <p:par>
                                <p:cTn id="100" presetID="6" presetClass="emph" presetSubtype="0" fill="hold" nodeType="withEffect">
                                  <p:stCondLst>
                                    <p:cond delay="100"/>
                                  </p:stCondLst>
                                  <p:childTnLst>
                                    <p:animScale>
                                      <p:cBhvr>
                                        <p:cTn id="101" dur="100" fill="hold"/>
                                        <p:tgtEl>
                                          <p:spTgt spid="104"/>
                                        </p:tgtEl>
                                      </p:cBhvr>
                                      <p:by x="110000" y="110000"/>
                                    </p:animScale>
                                  </p:childTnLst>
                                </p:cTn>
                              </p:par>
                              <p:par>
                                <p:cTn id="102" presetID="6" presetClass="emph" presetSubtype="0" fill="hold" nodeType="withEffect">
                                  <p:stCondLst>
                                    <p:cond delay="200"/>
                                  </p:stCondLst>
                                  <p:childTnLst>
                                    <p:animScale>
                                      <p:cBhvr>
                                        <p:cTn id="103" dur="200" fill="hold"/>
                                        <p:tgtEl>
                                          <p:spTgt spid="104"/>
                                        </p:tgtEl>
                                      </p:cBhvr>
                                      <p:by x="90000" y="90000"/>
                                    </p:animScale>
                                  </p:childTnLst>
                                </p:cTn>
                              </p:par>
                              <p:par>
                                <p:cTn id="104" presetID="6" presetClass="emph" presetSubtype="0" fill="hold" nodeType="withEffect">
                                  <p:stCondLst>
                                    <p:cond delay="400"/>
                                  </p:stCondLst>
                                  <p:childTnLst>
                                    <p:animScale>
                                      <p:cBhvr>
                                        <p:cTn id="105" dur="100" fill="hold"/>
                                        <p:tgtEl>
                                          <p:spTgt spid="104"/>
                                        </p:tgtEl>
                                      </p:cBhvr>
                                      <p:by x="105000" y="105000"/>
                                    </p:animScale>
                                  </p:childTnLst>
                                </p:cTn>
                              </p:par>
                              <p:par>
                                <p:cTn id="106" presetID="6" presetClass="emph" presetSubtype="0" fill="hold" nodeType="withEffect">
                                  <p:stCondLst>
                                    <p:cond delay="500"/>
                                  </p:stCondLst>
                                  <p:childTnLst>
                                    <p:animScale>
                                      <p:cBhvr>
                                        <p:cTn id="107" dur="200" fill="hold"/>
                                        <p:tgtEl>
                                          <p:spTgt spid="104"/>
                                        </p:tgtEl>
                                      </p:cBhvr>
                                      <p:by x="95000" y="95000"/>
                                    </p:animScale>
                                  </p:childTnLst>
                                </p:cTn>
                              </p:par>
                            </p:childTnLst>
                          </p:cTn>
                        </p:par>
                        <p:par>
                          <p:cTn id="108" fill="hold">
                            <p:stCondLst>
                              <p:cond delay="6700"/>
                            </p:stCondLst>
                            <p:childTnLst>
                              <p:par>
                                <p:cTn id="109" presetID="53" presetClass="entr" presetSubtype="16" fill="hold" grpId="0" nodeType="afterEffect">
                                  <p:stCondLst>
                                    <p:cond delay="0"/>
                                  </p:stCondLst>
                                  <p:childTnLst>
                                    <p:set>
                                      <p:cBhvr>
                                        <p:cTn id="110" dur="1" fill="hold">
                                          <p:stCondLst>
                                            <p:cond delay="0"/>
                                          </p:stCondLst>
                                        </p:cTn>
                                        <p:tgtEl>
                                          <p:spTgt spid="7"/>
                                        </p:tgtEl>
                                        <p:attrNameLst>
                                          <p:attrName>style.visibility</p:attrName>
                                        </p:attrNameLst>
                                      </p:cBhvr>
                                      <p:to>
                                        <p:strVal val="visible"/>
                                      </p:to>
                                    </p:set>
                                    <p:anim calcmode="lin" valueType="num">
                                      <p:cBhvr>
                                        <p:cTn id="111" dur="500" fill="hold"/>
                                        <p:tgtEl>
                                          <p:spTgt spid="7"/>
                                        </p:tgtEl>
                                        <p:attrNameLst>
                                          <p:attrName>ppt_w</p:attrName>
                                        </p:attrNameLst>
                                      </p:cBhvr>
                                      <p:tavLst>
                                        <p:tav tm="0">
                                          <p:val>
                                            <p:fltVal val="0"/>
                                          </p:val>
                                        </p:tav>
                                        <p:tav tm="100000">
                                          <p:val>
                                            <p:strVal val="#ppt_w"/>
                                          </p:val>
                                        </p:tav>
                                      </p:tavLst>
                                    </p:anim>
                                    <p:anim calcmode="lin" valueType="num">
                                      <p:cBhvr>
                                        <p:cTn id="112" dur="500" fill="hold"/>
                                        <p:tgtEl>
                                          <p:spTgt spid="7"/>
                                        </p:tgtEl>
                                        <p:attrNameLst>
                                          <p:attrName>ppt_h</p:attrName>
                                        </p:attrNameLst>
                                      </p:cBhvr>
                                      <p:tavLst>
                                        <p:tav tm="0">
                                          <p:val>
                                            <p:fltVal val="0"/>
                                          </p:val>
                                        </p:tav>
                                        <p:tav tm="100000">
                                          <p:val>
                                            <p:strVal val="#ppt_h"/>
                                          </p:val>
                                        </p:tav>
                                      </p:tavLst>
                                    </p:anim>
                                    <p:animEffect transition="in" filter="fade">
                                      <p:cBhvr>
                                        <p:cTn id="113" dur="500"/>
                                        <p:tgtEl>
                                          <p:spTgt spid="7"/>
                                        </p:tgtEl>
                                      </p:cBhvr>
                                    </p:animEffect>
                                  </p:childTnLst>
                                </p:cTn>
                              </p:par>
                              <p:par>
                                <p:cTn id="114" presetID="53" presetClass="entr" presetSubtype="16" fill="hold" nodeType="withEffect">
                                  <p:stCondLst>
                                    <p:cond delay="250"/>
                                  </p:stCondLst>
                                  <p:childTnLst>
                                    <p:set>
                                      <p:cBhvr>
                                        <p:cTn id="115" dur="1" fill="hold">
                                          <p:stCondLst>
                                            <p:cond delay="0"/>
                                          </p:stCondLst>
                                        </p:cTn>
                                        <p:tgtEl>
                                          <p:spTgt spid="54"/>
                                        </p:tgtEl>
                                        <p:attrNameLst>
                                          <p:attrName>style.visibility</p:attrName>
                                        </p:attrNameLst>
                                      </p:cBhvr>
                                      <p:to>
                                        <p:strVal val="visible"/>
                                      </p:to>
                                    </p:set>
                                    <p:anim calcmode="lin" valueType="num">
                                      <p:cBhvr>
                                        <p:cTn id="116" dur="500" fill="hold"/>
                                        <p:tgtEl>
                                          <p:spTgt spid="54"/>
                                        </p:tgtEl>
                                        <p:attrNameLst>
                                          <p:attrName>ppt_w</p:attrName>
                                        </p:attrNameLst>
                                      </p:cBhvr>
                                      <p:tavLst>
                                        <p:tav tm="0">
                                          <p:val>
                                            <p:fltVal val="0"/>
                                          </p:val>
                                        </p:tav>
                                        <p:tav tm="100000">
                                          <p:val>
                                            <p:strVal val="#ppt_w"/>
                                          </p:val>
                                        </p:tav>
                                      </p:tavLst>
                                    </p:anim>
                                    <p:anim calcmode="lin" valueType="num">
                                      <p:cBhvr>
                                        <p:cTn id="117" dur="500" fill="hold"/>
                                        <p:tgtEl>
                                          <p:spTgt spid="54"/>
                                        </p:tgtEl>
                                        <p:attrNameLst>
                                          <p:attrName>ppt_h</p:attrName>
                                        </p:attrNameLst>
                                      </p:cBhvr>
                                      <p:tavLst>
                                        <p:tav tm="0">
                                          <p:val>
                                            <p:fltVal val="0"/>
                                          </p:val>
                                        </p:tav>
                                        <p:tav tm="100000">
                                          <p:val>
                                            <p:strVal val="#ppt_h"/>
                                          </p:val>
                                        </p:tav>
                                      </p:tavLst>
                                    </p:anim>
                                    <p:animEffect transition="in" filter="fade">
                                      <p:cBhvr>
                                        <p:cTn id="118" dur="500"/>
                                        <p:tgtEl>
                                          <p:spTgt spid="54"/>
                                        </p:tgtEl>
                                      </p:cBhvr>
                                    </p:animEffect>
                                  </p:childTnLst>
                                </p:cTn>
                              </p:par>
                            </p:childTnLst>
                          </p:cTn>
                        </p:par>
                        <p:par>
                          <p:cTn id="119" fill="hold">
                            <p:stCondLst>
                              <p:cond delay="7450"/>
                            </p:stCondLst>
                            <p:childTnLst>
                              <p:par>
                                <p:cTn id="120" presetID="42" presetClass="entr" presetSubtype="0" fill="hold" nodeType="afterEffect">
                                  <p:stCondLst>
                                    <p:cond delay="0"/>
                                  </p:stCondLst>
                                  <p:childTnLst>
                                    <p:set>
                                      <p:cBhvr>
                                        <p:cTn id="121" dur="1" fill="hold">
                                          <p:stCondLst>
                                            <p:cond delay="0"/>
                                          </p:stCondLst>
                                        </p:cTn>
                                        <p:tgtEl>
                                          <p:spTgt spid="35"/>
                                        </p:tgtEl>
                                        <p:attrNameLst>
                                          <p:attrName>style.visibility</p:attrName>
                                        </p:attrNameLst>
                                      </p:cBhvr>
                                      <p:to>
                                        <p:strVal val="visible"/>
                                      </p:to>
                                    </p:set>
                                    <p:animEffect transition="in" filter="fade">
                                      <p:cBhvr>
                                        <p:cTn id="122" dur="500"/>
                                        <p:tgtEl>
                                          <p:spTgt spid="35"/>
                                        </p:tgtEl>
                                      </p:cBhvr>
                                    </p:animEffect>
                                    <p:anim calcmode="lin" valueType="num">
                                      <p:cBhvr>
                                        <p:cTn id="123" dur="500" fill="hold"/>
                                        <p:tgtEl>
                                          <p:spTgt spid="35"/>
                                        </p:tgtEl>
                                        <p:attrNameLst>
                                          <p:attrName>ppt_x</p:attrName>
                                        </p:attrNameLst>
                                      </p:cBhvr>
                                      <p:tavLst>
                                        <p:tav tm="0">
                                          <p:val>
                                            <p:strVal val="#ppt_x"/>
                                          </p:val>
                                        </p:tav>
                                        <p:tav tm="100000">
                                          <p:val>
                                            <p:strVal val="#ppt_x"/>
                                          </p:val>
                                        </p:tav>
                                      </p:tavLst>
                                    </p:anim>
                                    <p:anim calcmode="lin" valueType="num">
                                      <p:cBhvr>
                                        <p:cTn id="124" dur="500" fill="hold"/>
                                        <p:tgtEl>
                                          <p:spTgt spid="35"/>
                                        </p:tgtEl>
                                        <p:attrNameLst>
                                          <p:attrName>ppt_y</p:attrName>
                                        </p:attrNameLst>
                                      </p:cBhvr>
                                      <p:tavLst>
                                        <p:tav tm="0">
                                          <p:val>
                                            <p:strVal val="#ppt_y+.1"/>
                                          </p:val>
                                        </p:tav>
                                        <p:tav tm="100000">
                                          <p:val>
                                            <p:strVal val="#ppt_y"/>
                                          </p:val>
                                        </p:tav>
                                      </p:tavLst>
                                    </p:anim>
                                  </p:childTnLst>
                                </p:cTn>
                              </p:par>
                            </p:childTnLst>
                          </p:cTn>
                        </p:par>
                        <p:par>
                          <p:cTn id="125" fill="hold">
                            <p:stCondLst>
                              <p:cond delay="7950"/>
                            </p:stCondLst>
                            <p:childTnLst>
                              <p:par>
                                <p:cTn id="126" presetID="53" presetClass="entr" presetSubtype="16" fill="hold" grpId="0" nodeType="afterEffect">
                                  <p:stCondLst>
                                    <p:cond delay="0"/>
                                  </p:stCondLst>
                                  <p:childTnLst>
                                    <p:set>
                                      <p:cBhvr>
                                        <p:cTn id="127" dur="1" fill="hold">
                                          <p:stCondLst>
                                            <p:cond delay="0"/>
                                          </p:stCondLst>
                                        </p:cTn>
                                        <p:tgtEl>
                                          <p:spTgt spid="13"/>
                                        </p:tgtEl>
                                        <p:attrNameLst>
                                          <p:attrName>style.visibility</p:attrName>
                                        </p:attrNameLst>
                                      </p:cBhvr>
                                      <p:to>
                                        <p:strVal val="visible"/>
                                      </p:to>
                                    </p:set>
                                    <p:anim calcmode="lin" valueType="num">
                                      <p:cBhvr>
                                        <p:cTn id="128" dur="500" fill="hold"/>
                                        <p:tgtEl>
                                          <p:spTgt spid="13"/>
                                        </p:tgtEl>
                                        <p:attrNameLst>
                                          <p:attrName>ppt_w</p:attrName>
                                        </p:attrNameLst>
                                      </p:cBhvr>
                                      <p:tavLst>
                                        <p:tav tm="0">
                                          <p:val>
                                            <p:fltVal val="0"/>
                                          </p:val>
                                        </p:tav>
                                        <p:tav tm="100000">
                                          <p:val>
                                            <p:strVal val="#ppt_w"/>
                                          </p:val>
                                        </p:tav>
                                      </p:tavLst>
                                    </p:anim>
                                    <p:anim calcmode="lin" valueType="num">
                                      <p:cBhvr>
                                        <p:cTn id="129" dur="500" fill="hold"/>
                                        <p:tgtEl>
                                          <p:spTgt spid="13"/>
                                        </p:tgtEl>
                                        <p:attrNameLst>
                                          <p:attrName>ppt_h</p:attrName>
                                        </p:attrNameLst>
                                      </p:cBhvr>
                                      <p:tavLst>
                                        <p:tav tm="0">
                                          <p:val>
                                            <p:fltVal val="0"/>
                                          </p:val>
                                        </p:tav>
                                        <p:tav tm="100000">
                                          <p:val>
                                            <p:strVal val="#ppt_h"/>
                                          </p:val>
                                        </p:tav>
                                      </p:tavLst>
                                    </p:anim>
                                    <p:animEffect transition="in" filter="fade">
                                      <p:cBhvr>
                                        <p:cTn id="130" dur="500"/>
                                        <p:tgtEl>
                                          <p:spTgt spid="13"/>
                                        </p:tgtEl>
                                      </p:cBhvr>
                                    </p:animEffect>
                                  </p:childTnLst>
                                </p:cTn>
                              </p:par>
                              <p:par>
                                <p:cTn id="131" presetID="53" presetClass="entr" presetSubtype="16" fill="hold" nodeType="withEffect">
                                  <p:stCondLst>
                                    <p:cond delay="250"/>
                                  </p:stCondLst>
                                  <p:childTnLst>
                                    <p:set>
                                      <p:cBhvr>
                                        <p:cTn id="132" dur="1" fill="hold">
                                          <p:stCondLst>
                                            <p:cond delay="0"/>
                                          </p:stCondLst>
                                        </p:cTn>
                                        <p:tgtEl>
                                          <p:spTgt spid="68"/>
                                        </p:tgtEl>
                                        <p:attrNameLst>
                                          <p:attrName>style.visibility</p:attrName>
                                        </p:attrNameLst>
                                      </p:cBhvr>
                                      <p:to>
                                        <p:strVal val="visible"/>
                                      </p:to>
                                    </p:set>
                                    <p:anim calcmode="lin" valueType="num">
                                      <p:cBhvr>
                                        <p:cTn id="133" dur="500" fill="hold"/>
                                        <p:tgtEl>
                                          <p:spTgt spid="68"/>
                                        </p:tgtEl>
                                        <p:attrNameLst>
                                          <p:attrName>ppt_w</p:attrName>
                                        </p:attrNameLst>
                                      </p:cBhvr>
                                      <p:tavLst>
                                        <p:tav tm="0">
                                          <p:val>
                                            <p:fltVal val="0"/>
                                          </p:val>
                                        </p:tav>
                                        <p:tav tm="100000">
                                          <p:val>
                                            <p:strVal val="#ppt_w"/>
                                          </p:val>
                                        </p:tav>
                                      </p:tavLst>
                                    </p:anim>
                                    <p:anim calcmode="lin" valueType="num">
                                      <p:cBhvr>
                                        <p:cTn id="134" dur="500" fill="hold"/>
                                        <p:tgtEl>
                                          <p:spTgt spid="68"/>
                                        </p:tgtEl>
                                        <p:attrNameLst>
                                          <p:attrName>ppt_h</p:attrName>
                                        </p:attrNameLst>
                                      </p:cBhvr>
                                      <p:tavLst>
                                        <p:tav tm="0">
                                          <p:val>
                                            <p:fltVal val="0"/>
                                          </p:val>
                                        </p:tav>
                                        <p:tav tm="100000">
                                          <p:val>
                                            <p:strVal val="#ppt_h"/>
                                          </p:val>
                                        </p:tav>
                                      </p:tavLst>
                                    </p:anim>
                                    <p:animEffect transition="in" filter="fade">
                                      <p:cBhvr>
                                        <p:cTn id="135" dur="500"/>
                                        <p:tgtEl>
                                          <p:spTgt spid="68"/>
                                        </p:tgtEl>
                                      </p:cBhvr>
                                    </p:animEffect>
                                  </p:childTnLst>
                                </p:cTn>
                              </p:par>
                            </p:childTnLst>
                          </p:cTn>
                        </p:par>
                        <p:par>
                          <p:cTn id="136" fill="hold">
                            <p:stCondLst>
                              <p:cond delay="8700"/>
                            </p:stCondLst>
                            <p:childTnLst>
                              <p:par>
                                <p:cTn id="137" presetID="47" presetClass="entr" presetSubtype="0" fill="hold" nodeType="afterEffect">
                                  <p:stCondLst>
                                    <p:cond delay="0"/>
                                  </p:stCondLst>
                                  <p:childTnLst>
                                    <p:set>
                                      <p:cBhvr>
                                        <p:cTn id="138" dur="1" fill="hold">
                                          <p:stCondLst>
                                            <p:cond delay="0"/>
                                          </p:stCondLst>
                                        </p:cTn>
                                        <p:tgtEl>
                                          <p:spTgt spid="45"/>
                                        </p:tgtEl>
                                        <p:attrNameLst>
                                          <p:attrName>style.visibility</p:attrName>
                                        </p:attrNameLst>
                                      </p:cBhvr>
                                      <p:to>
                                        <p:strVal val="visible"/>
                                      </p:to>
                                    </p:set>
                                    <p:animEffect transition="in" filter="fade">
                                      <p:cBhvr>
                                        <p:cTn id="139" dur="500"/>
                                        <p:tgtEl>
                                          <p:spTgt spid="45"/>
                                        </p:tgtEl>
                                      </p:cBhvr>
                                    </p:animEffect>
                                    <p:anim calcmode="lin" valueType="num">
                                      <p:cBhvr>
                                        <p:cTn id="140" dur="500" fill="hold"/>
                                        <p:tgtEl>
                                          <p:spTgt spid="45"/>
                                        </p:tgtEl>
                                        <p:attrNameLst>
                                          <p:attrName>ppt_x</p:attrName>
                                        </p:attrNameLst>
                                      </p:cBhvr>
                                      <p:tavLst>
                                        <p:tav tm="0">
                                          <p:val>
                                            <p:strVal val="#ppt_x"/>
                                          </p:val>
                                        </p:tav>
                                        <p:tav tm="100000">
                                          <p:val>
                                            <p:strVal val="#ppt_x"/>
                                          </p:val>
                                        </p:tav>
                                      </p:tavLst>
                                    </p:anim>
                                    <p:anim calcmode="lin" valueType="num">
                                      <p:cBhvr>
                                        <p:cTn id="141" dur="500" fill="hold"/>
                                        <p:tgtEl>
                                          <p:spTgt spid="45"/>
                                        </p:tgtEl>
                                        <p:attrNameLst>
                                          <p:attrName>ppt_y</p:attrName>
                                        </p:attrNameLst>
                                      </p:cBhvr>
                                      <p:tavLst>
                                        <p:tav tm="0">
                                          <p:val>
                                            <p:strVal val="#ppt_y-.1"/>
                                          </p:val>
                                        </p:tav>
                                        <p:tav tm="100000">
                                          <p:val>
                                            <p:strVal val="#ppt_y"/>
                                          </p:val>
                                        </p:tav>
                                      </p:tavLst>
                                    </p:anim>
                                  </p:childTnLst>
                                </p:cTn>
                              </p:par>
                            </p:childTnLst>
                          </p:cTn>
                        </p:par>
                        <p:par>
                          <p:cTn id="142" fill="hold">
                            <p:stCondLst>
                              <p:cond delay="9200"/>
                            </p:stCondLst>
                            <p:childTnLst>
                              <p:par>
                                <p:cTn id="143" presetID="53" presetClass="entr" presetSubtype="16" fill="hold" grpId="0" nodeType="afterEffect">
                                  <p:stCondLst>
                                    <p:cond delay="0"/>
                                  </p:stCondLst>
                                  <p:childTnLst>
                                    <p:set>
                                      <p:cBhvr>
                                        <p:cTn id="144" dur="1" fill="hold">
                                          <p:stCondLst>
                                            <p:cond delay="0"/>
                                          </p:stCondLst>
                                        </p:cTn>
                                        <p:tgtEl>
                                          <p:spTgt spid="21"/>
                                        </p:tgtEl>
                                        <p:attrNameLst>
                                          <p:attrName>style.visibility</p:attrName>
                                        </p:attrNameLst>
                                      </p:cBhvr>
                                      <p:to>
                                        <p:strVal val="visible"/>
                                      </p:to>
                                    </p:set>
                                    <p:anim calcmode="lin" valueType="num">
                                      <p:cBhvr>
                                        <p:cTn id="145" dur="500" fill="hold"/>
                                        <p:tgtEl>
                                          <p:spTgt spid="21"/>
                                        </p:tgtEl>
                                        <p:attrNameLst>
                                          <p:attrName>ppt_w</p:attrName>
                                        </p:attrNameLst>
                                      </p:cBhvr>
                                      <p:tavLst>
                                        <p:tav tm="0">
                                          <p:val>
                                            <p:fltVal val="0"/>
                                          </p:val>
                                        </p:tav>
                                        <p:tav tm="100000">
                                          <p:val>
                                            <p:strVal val="#ppt_w"/>
                                          </p:val>
                                        </p:tav>
                                      </p:tavLst>
                                    </p:anim>
                                    <p:anim calcmode="lin" valueType="num">
                                      <p:cBhvr>
                                        <p:cTn id="146" dur="500" fill="hold"/>
                                        <p:tgtEl>
                                          <p:spTgt spid="21"/>
                                        </p:tgtEl>
                                        <p:attrNameLst>
                                          <p:attrName>ppt_h</p:attrName>
                                        </p:attrNameLst>
                                      </p:cBhvr>
                                      <p:tavLst>
                                        <p:tav tm="0">
                                          <p:val>
                                            <p:fltVal val="0"/>
                                          </p:val>
                                        </p:tav>
                                        <p:tav tm="100000">
                                          <p:val>
                                            <p:strVal val="#ppt_h"/>
                                          </p:val>
                                        </p:tav>
                                      </p:tavLst>
                                    </p:anim>
                                    <p:animEffect transition="in" filter="fade">
                                      <p:cBhvr>
                                        <p:cTn id="147" dur="500"/>
                                        <p:tgtEl>
                                          <p:spTgt spid="21"/>
                                        </p:tgtEl>
                                      </p:cBhvr>
                                    </p:animEffect>
                                  </p:childTnLst>
                                </p:cTn>
                              </p:par>
                              <p:par>
                                <p:cTn id="148" presetID="53" presetClass="entr" presetSubtype="16" fill="hold" nodeType="withEffect">
                                  <p:stCondLst>
                                    <p:cond delay="250"/>
                                  </p:stCondLst>
                                  <p:childTnLst>
                                    <p:set>
                                      <p:cBhvr>
                                        <p:cTn id="149" dur="1" fill="hold">
                                          <p:stCondLst>
                                            <p:cond delay="0"/>
                                          </p:stCondLst>
                                        </p:cTn>
                                        <p:tgtEl>
                                          <p:spTgt spid="65"/>
                                        </p:tgtEl>
                                        <p:attrNameLst>
                                          <p:attrName>style.visibility</p:attrName>
                                        </p:attrNameLst>
                                      </p:cBhvr>
                                      <p:to>
                                        <p:strVal val="visible"/>
                                      </p:to>
                                    </p:set>
                                    <p:anim calcmode="lin" valueType="num">
                                      <p:cBhvr>
                                        <p:cTn id="150" dur="500" fill="hold"/>
                                        <p:tgtEl>
                                          <p:spTgt spid="65"/>
                                        </p:tgtEl>
                                        <p:attrNameLst>
                                          <p:attrName>ppt_w</p:attrName>
                                        </p:attrNameLst>
                                      </p:cBhvr>
                                      <p:tavLst>
                                        <p:tav tm="0">
                                          <p:val>
                                            <p:fltVal val="0"/>
                                          </p:val>
                                        </p:tav>
                                        <p:tav tm="100000">
                                          <p:val>
                                            <p:strVal val="#ppt_w"/>
                                          </p:val>
                                        </p:tav>
                                      </p:tavLst>
                                    </p:anim>
                                    <p:anim calcmode="lin" valueType="num">
                                      <p:cBhvr>
                                        <p:cTn id="151" dur="500" fill="hold"/>
                                        <p:tgtEl>
                                          <p:spTgt spid="65"/>
                                        </p:tgtEl>
                                        <p:attrNameLst>
                                          <p:attrName>ppt_h</p:attrName>
                                        </p:attrNameLst>
                                      </p:cBhvr>
                                      <p:tavLst>
                                        <p:tav tm="0">
                                          <p:val>
                                            <p:fltVal val="0"/>
                                          </p:val>
                                        </p:tav>
                                        <p:tav tm="100000">
                                          <p:val>
                                            <p:strVal val="#ppt_h"/>
                                          </p:val>
                                        </p:tav>
                                      </p:tavLst>
                                    </p:anim>
                                    <p:animEffect transition="in" filter="fade">
                                      <p:cBhvr>
                                        <p:cTn id="152" dur="500"/>
                                        <p:tgtEl>
                                          <p:spTgt spid="65"/>
                                        </p:tgtEl>
                                      </p:cBhvr>
                                    </p:animEffect>
                                  </p:childTnLst>
                                </p:cTn>
                              </p:par>
                            </p:childTnLst>
                          </p:cTn>
                        </p:par>
                        <p:par>
                          <p:cTn id="153" fill="hold">
                            <p:stCondLst>
                              <p:cond delay="9950"/>
                            </p:stCondLst>
                            <p:childTnLst>
                              <p:par>
                                <p:cTn id="154" presetID="42" presetClass="entr" presetSubtype="0" fill="hold" nodeType="afterEffect">
                                  <p:stCondLst>
                                    <p:cond delay="0"/>
                                  </p:stCondLst>
                                  <p:childTnLst>
                                    <p:set>
                                      <p:cBhvr>
                                        <p:cTn id="155" dur="1" fill="hold">
                                          <p:stCondLst>
                                            <p:cond delay="0"/>
                                          </p:stCondLst>
                                        </p:cTn>
                                        <p:tgtEl>
                                          <p:spTgt spid="39"/>
                                        </p:tgtEl>
                                        <p:attrNameLst>
                                          <p:attrName>style.visibility</p:attrName>
                                        </p:attrNameLst>
                                      </p:cBhvr>
                                      <p:to>
                                        <p:strVal val="visible"/>
                                      </p:to>
                                    </p:set>
                                    <p:animEffect transition="in" filter="fade">
                                      <p:cBhvr>
                                        <p:cTn id="156" dur="500"/>
                                        <p:tgtEl>
                                          <p:spTgt spid="39"/>
                                        </p:tgtEl>
                                      </p:cBhvr>
                                    </p:animEffect>
                                    <p:anim calcmode="lin" valueType="num">
                                      <p:cBhvr>
                                        <p:cTn id="157" dur="500" fill="hold"/>
                                        <p:tgtEl>
                                          <p:spTgt spid="39"/>
                                        </p:tgtEl>
                                        <p:attrNameLst>
                                          <p:attrName>ppt_x</p:attrName>
                                        </p:attrNameLst>
                                      </p:cBhvr>
                                      <p:tavLst>
                                        <p:tav tm="0">
                                          <p:val>
                                            <p:strVal val="#ppt_x"/>
                                          </p:val>
                                        </p:tav>
                                        <p:tav tm="100000">
                                          <p:val>
                                            <p:strVal val="#ppt_x"/>
                                          </p:val>
                                        </p:tav>
                                      </p:tavLst>
                                    </p:anim>
                                    <p:anim calcmode="lin" valueType="num">
                                      <p:cBhvr>
                                        <p:cTn id="158" dur="500" fill="hold"/>
                                        <p:tgtEl>
                                          <p:spTgt spid="39"/>
                                        </p:tgtEl>
                                        <p:attrNameLst>
                                          <p:attrName>ppt_y</p:attrName>
                                        </p:attrNameLst>
                                      </p:cBhvr>
                                      <p:tavLst>
                                        <p:tav tm="0">
                                          <p:val>
                                            <p:strVal val="#ppt_y+.1"/>
                                          </p:val>
                                        </p:tav>
                                        <p:tav tm="100000">
                                          <p:val>
                                            <p:strVal val="#ppt_y"/>
                                          </p:val>
                                        </p:tav>
                                      </p:tavLst>
                                    </p:anim>
                                  </p:childTnLst>
                                </p:cTn>
                              </p:par>
                            </p:childTnLst>
                          </p:cTn>
                        </p:par>
                        <p:par>
                          <p:cTn id="159" fill="hold">
                            <p:stCondLst>
                              <p:cond delay="10450"/>
                            </p:stCondLst>
                            <p:childTnLst>
                              <p:par>
                                <p:cTn id="160" presetID="53" presetClass="entr" presetSubtype="16" fill="hold" grpId="0" nodeType="afterEffect">
                                  <p:stCondLst>
                                    <p:cond delay="0"/>
                                  </p:stCondLst>
                                  <p:childTnLst>
                                    <p:set>
                                      <p:cBhvr>
                                        <p:cTn id="161" dur="1" fill="hold">
                                          <p:stCondLst>
                                            <p:cond delay="0"/>
                                          </p:stCondLst>
                                        </p:cTn>
                                        <p:tgtEl>
                                          <p:spTgt spid="17"/>
                                        </p:tgtEl>
                                        <p:attrNameLst>
                                          <p:attrName>style.visibility</p:attrName>
                                        </p:attrNameLst>
                                      </p:cBhvr>
                                      <p:to>
                                        <p:strVal val="visible"/>
                                      </p:to>
                                    </p:set>
                                    <p:anim calcmode="lin" valueType="num">
                                      <p:cBhvr>
                                        <p:cTn id="162" dur="500" fill="hold"/>
                                        <p:tgtEl>
                                          <p:spTgt spid="17"/>
                                        </p:tgtEl>
                                        <p:attrNameLst>
                                          <p:attrName>ppt_w</p:attrName>
                                        </p:attrNameLst>
                                      </p:cBhvr>
                                      <p:tavLst>
                                        <p:tav tm="0">
                                          <p:val>
                                            <p:fltVal val="0"/>
                                          </p:val>
                                        </p:tav>
                                        <p:tav tm="100000">
                                          <p:val>
                                            <p:strVal val="#ppt_w"/>
                                          </p:val>
                                        </p:tav>
                                      </p:tavLst>
                                    </p:anim>
                                    <p:anim calcmode="lin" valueType="num">
                                      <p:cBhvr>
                                        <p:cTn id="163" dur="500" fill="hold"/>
                                        <p:tgtEl>
                                          <p:spTgt spid="17"/>
                                        </p:tgtEl>
                                        <p:attrNameLst>
                                          <p:attrName>ppt_h</p:attrName>
                                        </p:attrNameLst>
                                      </p:cBhvr>
                                      <p:tavLst>
                                        <p:tav tm="0">
                                          <p:val>
                                            <p:fltVal val="0"/>
                                          </p:val>
                                        </p:tav>
                                        <p:tav tm="100000">
                                          <p:val>
                                            <p:strVal val="#ppt_h"/>
                                          </p:val>
                                        </p:tav>
                                      </p:tavLst>
                                    </p:anim>
                                    <p:animEffect transition="in" filter="fade">
                                      <p:cBhvr>
                                        <p:cTn id="164" dur="500"/>
                                        <p:tgtEl>
                                          <p:spTgt spid="17"/>
                                        </p:tgtEl>
                                      </p:cBhvr>
                                    </p:animEffect>
                                  </p:childTnLst>
                                </p:cTn>
                              </p:par>
                              <p:par>
                                <p:cTn id="165" presetID="53" presetClass="entr" presetSubtype="16" fill="hold" nodeType="withEffect">
                                  <p:stCondLst>
                                    <p:cond delay="250"/>
                                  </p:stCondLst>
                                  <p:childTnLst>
                                    <p:set>
                                      <p:cBhvr>
                                        <p:cTn id="166" dur="1" fill="hold">
                                          <p:stCondLst>
                                            <p:cond delay="0"/>
                                          </p:stCondLst>
                                        </p:cTn>
                                        <p:tgtEl>
                                          <p:spTgt spid="59"/>
                                        </p:tgtEl>
                                        <p:attrNameLst>
                                          <p:attrName>style.visibility</p:attrName>
                                        </p:attrNameLst>
                                      </p:cBhvr>
                                      <p:to>
                                        <p:strVal val="visible"/>
                                      </p:to>
                                    </p:set>
                                    <p:anim calcmode="lin" valueType="num">
                                      <p:cBhvr>
                                        <p:cTn id="167" dur="500" fill="hold"/>
                                        <p:tgtEl>
                                          <p:spTgt spid="59"/>
                                        </p:tgtEl>
                                        <p:attrNameLst>
                                          <p:attrName>ppt_w</p:attrName>
                                        </p:attrNameLst>
                                      </p:cBhvr>
                                      <p:tavLst>
                                        <p:tav tm="0">
                                          <p:val>
                                            <p:fltVal val="0"/>
                                          </p:val>
                                        </p:tav>
                                        <p:tav tm="100000">
                                          <p:val>
                                            <p:strVal val="#ppt_w"/>
                                          </p:val>
                                        </p:tav>
                                      </p:tavLst>
                                    </p:anim>
                                    <p:anim calcmode="lin" valueType="num">
                                      <p:cBhvr>
                                        <p:cTn id="168" dur="500" fill="hold"/>
                                        <p:tgtEl>
                                          <p:spTgt spid="59"/>
                                        </p:tgtEl>
                                        <p:attrNameLst>
                                          <p:attrName>ppt_h</p:attrName>
                                        </p:attrNameLst>
                                      </p:cBhvr>
                                      <p:tavLst>
                                        <p:tav tm="0">
                                          <p:val>
                                            <p:fltVal val="0"/>
                                          </p:val>
                                        </p:tav>
                                        <p:tav tm="100000">
                                          <p:val>
                                            <p:strVal val="#ppt_h"/>
                                          </p:val>
                                        </p:tav>
                                      </p:tavLst>
                                    </p:anim>
                                    <p:animEffect transition="in" filter="fade">
                                      <p:cBhvr>
                                        <p:cTn id="169" dur="500"/>
                                        <p:tgtEl>
                                          <p:spTgt spid="59"/>
                                        </p:tgtEl>
                                      </p:cBhvr>
                                    </p:animEffect>
                                  </p:childTnLst>
                                </p:cTn>
                              </p:par>
                            </p:childTnLst>
                          </p:cTn>
                        </p:par>
                        <p:par>
                          <p:cTn id="170" fill="hold">
                            <p:stCondLst>
                              <p:cond delay="11200"/>
                            </p:stCondLst>
                            <p:childTnLst>
                              <p:par>
                                <p:cTn id="171" presetID="47" presetClass="entr" presetSubtype="0" fill="hold" nodeType="afterEffect">
                                  <p:stCondLst>
                                    <p:cond delay="0"/>
                                  </p:stCondLst>
                                  <p:childTnLst>
                                    <p:set>
                                      <p:cBhvr>
                                        <p:cTn id="172" dur="1" fill="hold">
                                          <p:stCondLst>
                                            <p:cond delay="0"/>
                                          </p:stCondLst>
                                        </p:cTn>
                                        <p:tgtEl>
                                          <p:spTgt spid="48"/>
                                        </p:tgtEl>
                                        <p:attrNameLst>
                                          <p:attrName>style.visibility</p:attrName>
                                        </p:attrNameLst>
                                      </p:cBhvr>
                                      <p:to>
                                        <p:strVal val="visible"/>
                                      </p:to>
                                    </p:set>
                                    <p:animEffect transition="in" filter="fade">
                                      <p:cBhvr>
                                        <p:cTn id="173" dur="500"/>
                                        <p:tgtEl>
                                          <p:spTgt spid="48"/>
                                        </p:tgtEl>
                                      </p:cBhvr>
                                    </p:animEffect>
                                    <p:anim calcmode="lin" valueType="num">
                                      <p:cBhvr>
                                        <p:cTn id="174" dur="500" fill="hold"/>
                                        <p:tgtEl>
                                          <p:spTgt spid="48"/>
                                        </p:tgtEl>
                                        <p:attrNameLst>
                                          <p:attrName>ppt_x</p:attrName>
                                        </p:attrNameLst>
                                      </p:cBhvr>
                                      <p:tavLst>
                                        <p:tav tm="0">
                                          <p:val>
                                            <p:strVal val="#ppt_x"/>
                                          </p:val>
                                        </p:tav>
                                        <p:tav tm="100000">
                                          <p:val>
                                            <p:strVal val="#ppt_x"/>
                                          </p:val>
                                        </p:tav>
                                      </p:tavLst>
                                    </p:anim>
                                    <p:anim calcmode="lin" valueType="num">
                                      <p:cBhvr>
                                        <p:cTn id="175" dur="500" fill="hold"/>
                                        <p:tgtEl>
                                          <p:spTgt spid="48"/>
                                        </p:tgtEl>
                                        <p:attrNameLst>
                                          <p:attrName>ppt_y</p:attrName>
                                        </p:attrNameLst>
                                      </p:cBhvr>
                                      <p:tavLst>
                                        <p:tav tm="0">
                                          <p:val>
                                            <p:strVal val="#ppt_y-.1"/>
                                          </p:val>
                                        </p:tav>
                                        <p:tav tm="100000">
                                          <p:val>
                                            <p:strVal val="#ppt_y"/>
                                          </p:val>
                                        </p:tav>
                                      </p:tavLst>
                                    </p:anim>
                                  </p:childTnLst>
                                </p:cTn>
                              </p:par>
                            </p:childTnLst>
                          </p:cTn>
                        </p:par>
                        <p:par>
                          <p:cTn id="176" fill="hold">
                            <p:stCondLst>
                              <p:cond delay="11700"/>
                            </p:stCondLst>
                            <p:childTnLst>
                              <p:par>
                                <p:cTn id="177" presetID="53" presetClass="entr" presetSubtype="16" fill="hold" grpId="0" nodeType="afterEffect">
                                  <p:stCondLst>
                                    <p:cond delay="0"/>
                                  </p:stCondLst>
                                  <p:childTnLst>
                                    <p:set>
                                      <p:cBhvr>
                                        <p:cTn id="178" dur="1" fill="hold">
                                          <p:stCondLst>
                                            <p:cond delay="0"/>
                                          </p:stCondLst>
                                        </p:cTn>
                                        <p:tgtEl>
                                          <p:spTgt spid="30"/>
                                        </p:tgtEl>
                                        <p:attrNameLst>
                                          <p:attrName>style.visibility</p:attrName>
                                        </p:attrNameLst>
                                      </p:cBhvr>
                                      <p:to>
                                        <p:strVal val="visible"/>
                                      </p:to>
                                    </p:set>
                                    <p:anim calcmode="lin" valueType="num">
                                      <p:cBhvr>
                                        <p:cTn id="179" dur="500" fill="hold"/>
                                        <p:tgtEl>
                                          <p:spTgt spid="30"/>
                                        </p:tgtEl>
                                        <p:attrNameLst>
                                          <p:attrName>ppt_w</p:attrName>
                                        </p:attrNameLst>
                                      </p:cBhvr>
                                      <p:tavLst>
                                        <p:tav tm="0">
                                          <p:val>
                                            <p:fltVal val="0"/>
                                          </p:val>
                                        </p:tav>
                                        <p:tav tm="100000">
                                          <p:val>
                                            <p:strVal val="#ppt_w"/>
                                          </p:val>
                                        </p:tav>
                                      </p:tavLst>
                                    </p:anim>
                                    <p:anim calcmode="lin" valueType="num">
                                      <p:cBhvr>
                                        <p:cTn id="180" dur="500" fill="hold"/>
                                        <p:tgtEl>
                                          <p:spTgt spid="30"/>
                                        </p:tgtEl>
                                        <p:attrNameLst>
                                          <p:attrName>ppt_h</p:attrName>
                                        </p:attrNameLst>
                                      </p:cBhvr>
                                      <p:tavLst>
                                        <p:tav tm="0">
                                          <p:val>
                                            <p:fltVal val="0"/>
                                          </p:val>
                                        </p:tav>
                                        <p:tav tm="100000">
                                          <p:val>
                                            <p:strVal val="#ppt_h"/>
                                          </p:val>
                                        </p:tav>
                                      </p:tavLst>
                                    </p:anim>
                                    <p:animEffect transition="in" filter="fade">
                                      <p:cBhvr>
                                        <p:cTn id="181" dur="500"/>
                                        <p:tgtEl>
                                          <p:spTgt spid="30"/>
                                        </p:tgtEl>
                                      </p:cBhvr>
                                    </p:animEffect>
                                  </p:childTnLst>
                                </p:cTn>
                              </p:par>
                              <p:par>
                                <p:cTn id="182" presetID="53" presetClass="entr" presetSubtype="16" fill="hold" nodeType="withEffect">
                                  <p:stCondLst>
                                    <p:cond delay="250"/>
                                  </p:stCondLst>
                                  <p:childTnLst>
                                    <p:set>
                                      <p:cBhvr>
                                        <p:cTn id="183" dur="1" fill="hold">
                                          <p:stCondLst>
                                            <p:cond delay="0"/>
                                          </p:stCondLst>
                                        </p:cTn>
                                        <p:tgtEl>
                                          <p:spTgt spid="73"/>
                                        </p:tgtEl>
                                        <p:attrNameLst>
                                          <p:attrName>style.visibility</p:attrName>
                                        </p:attrNameLst>
                                      </p:cBhvr>
                                      <p:to>
                                        <p:strVal val="visible"/>
                                      </p:to>
                                    </p:set>
                                    <p:anim calcmode="lin" valueType="num">
                                      <p:cBhvr>
                                        <p:cTn id="184" dur="500" fill="hold"/>
                                        <p:tgtEl>
                                          <p:spTgt spid="73"/>
                                        </p:tgtEl>
                                        <p:attrNameLst>
                                          <p:attrName>ppt_w</p:attrName>
                                        </p:attrNameLst>
                                      </p:cBhvr>
                                      <p:tavLst>
                                        <p:tav tm="0">
                                          <p:val>
                                            <p:fltVal val="0"/>
                                          </p:val>
                                        </p:tav>
                                        <p:tav tm="100000">
                                          <p:val>
                                            <p:strVal val="#ppt_w"/>
                                          </p:val>
                                        </p:tav>
                                      </p:tavLst>
                                    </p:anim>
                                    <p:anim calcmode="lin" valueType="num">
                                      <p:cBhvr>
                                        <p:cTn id="185" dur="500" fill="hold"/>
                                        <p:tgtEl>
                                          <p:spTgt spid="73"/>
                                        </p:tgtEl>
                                        <p:attrNameLst>
                                          <p:attrName>ppt_h</p:attrName>
                                        </p:attrNameLst>
                                      </p:cBhvr>
                                      <p:tavLst>
                                        <p:tav tm="0">
                                          <p:val>
                                            <p:fltVal val="0"/>
                                          </p:val>
                                        </p:tav>
                                        <p:tav tm="100000">
                                          <p:val>
                                            <p:strVal val="#ppt_h"/>
                                          </p:val>
                                        </p:tav>
                                      </p:tavLst>
                                    </p:anim>
                                    <p:animEffect transition="in" filter="fade">
                                      <p:cBhvr>
                                        <p:cTn id="186" dur="500"/>
                                        <p:tgtEl>
                                          <p:spTgt spid="73"/>
                                        </p:tgtEl>
                                      </p:cBhvr>
                                    </p:animEffect>
                                  </p:childTnLst>
                                </p:cTn>
                              </p:par>
                            </p:childTnLst>
                          </p:cTn>
                        </p:par>
                        <p:par>
                          <p:cTn id="187" fill="hold">
                            <p:stCondLst>
                              <p:cond delay="12450"/>
                            </p:stCondLst>
                            <p:childTnLst>
                              <p:par>
                                <p:cTn id="188" presetID="42" presetClass="entr" presetSubtype="0" fill="hold" nodeType="afterEffect">
                                  <p:stCondLst>
                                    <p:cond delay="0"/>
                                  </p:stCondLst>
                                  <p:childTnLst>
                                    <p:set>
                                      <p:cBhvr>
                                        <p:cTn id="189" dur="1" fill="hold">
                                          <p:stCondLst>
                                            <p:cond delay="0"/>
                                          </p:stCondLst>
                                        </p:cTn>
                                        <p:tgtEl>
                                          <p:spTgt spid="42"/>
                                        </p:tgtEl>
                                        <p:attrNameLst>
                                          <p:attrName>style.visibility</p:attrName>
                                        </p:attrNameLst>
                                      </p:cBhvr>
                                      <p:to>
                                        <p:strVal val="visible"/>
                                      </p:to>
                                    </p:set>
                                    <p:animEffect transition="in" filter="fade">
                                      <p:cBhvr>
                                        <p:cTn id="190" dur="500"/>
                                        <p:tgtEl>
                                          <p:spTgt spid="42"/>
                                        </p:tgtEl>
                                      </p:cBhvr>
                                    </p:animEffect>
                                    <p:anim calcmode="lin" valueType="num">
                                      <p:cBhvr>
                                        <p:cTn id="191" dur="500" fill="hold"/>
                                        <p:tgtEl>
                                          <p:spTgt spid="42"/>
                                        </p:tgtEl>
                                        <p:attrNameLst>
                                          <p:attrName>ppt_x</p:attrName>
                                        </p:attrNameLst>
                                      </p:cBhvr>
                                      <p:tavLst>
                                        <p:tav tm="0">
                                          <p:val>
                                            <p:strVal val="#ppt_x"/>
                                          </p:val>
                                        </p:tav>
                                        <p:tav tm="100000">
                                          <p:val>
                                            <p:strVal val="#ppt_x"/>
                                          </p:val>
                                        </p:tav>
                                      </p:tavLst>
                                    </p:anim>
                                    <p:anim calcmode="lin" valueType="num">
                                      <p:cBhvr>
                                        <p:cTn id="192" dur="500" fill="hold"/>
                                        <p:tgtEl>
                                          <p:spTgt spid="42"/>
                                        </p:tgtEl>
                                        <p:attrNameLst>
                                          <p:attrName>ppt_y</p:attrName>
                                        </p:attrNameLst>
                                      </p:cBhvr>
                                      <p:tavLst>
                                        <p:tav tm="0">
                                          <p:val>
                                            <p:strVal val="#ppt_y+.1"/>
                                          </p:val>
                                        </p:tav>
                                        <p:tav tm="100000">
                                          <p:val>
                                            <p:strVal val="#ppt_y"/>
                                          </p:val>
                                        </p:tav>
                                      </p:tavLst>
                                    </p:anim>
                                  </p:childTnLst>
                                </p:cTn>
                              </p:par>
                            </p:childTnLst>
                          </p:cTn>
                        </p:par>
                        <p:par>
                          <p:cTn id="193" fill="hold">
                            <p:stCondLst>
                              <p:cond delay="12950"/>
                            </p:stCondLst>
                            <p:childTnLst>
                              <p:par>
                                <p:cTn id="194" presetID="53" presetClass="entr" presetSubtype="16" fill="hold" grpId="0" nodeType="afterEffect">
                                  <p:stCondLst>
                                    <p:cond delay="0"/>
                                  </p:stCondLst>
                                  <p:childTnLst>
                                    <p:set>
                                      <p:cBhvr>
                                        <p:cTn id="195" dur="1" fill="hold">
                                          <p:stCondLst>
                                            <p:cond delay="0"/>
                                          </p:stCondLst>
                                        </p:cTn>
                                        <p:tgtEl>
                                          <p:spTgt spid="26"/>
                                        </p:tgtEl>
                                        <p:attrNameLst>
                                          <p:attrName>style.visibility</p:attrName>
                                        </p:attrNameLst>
                                      </p:cBhvr>
                                      <p:to>
                                        <p:strVal val="visible"/>
                                      </p:to>
                                    </p:set>
                                    <p:anim calcmode="lin" valueType="num">
                                      <p:cBhvr>
                                        <p:cTn id="196" dur="500" fill="hold"/>
                                        <p:tgtEl>
                                          <p:spTgt spid="26"/>
                                        </p:tgtEl>
                                        <p:attrNameLst>
                                          <p:attrName>ppt_w</p:attrName>
                                        </p:attrNameLst>
                                      </p:cBhvr>
                                      <p:tavLst>
                                        <p:tav tm="0">
                                          <p:val>
                                            <p:fltVal val="0"/>
                                          </p:val>
                                        </p:tav>
                                        <p:tav tm="100000">
                                          <p:val>
                                            <p:strVal val="#ppt_w"/>
                                          </p:val>
                                        </p:tav>
                                      </p:tavLst>
                                    </p:anim>
                                    <p:anim calcmode="lin" valueType="num">
                                      <p:cBhvr>
                                        <p:cTn id="197" dur="500" fill="hold"/>
                                        <p:tgtEl>
                                          <p:spTgt spid="26"/>
                                        </p:tgtEl>
                                        <p:attrNameLst>
                                          <p:attrName>ppt_h</p:attrName>
                                        </p:attrNameLst>
                                      </p:cBhvr>
                                      <p:tavLst>
                                        <p:tav tm="0">
                                          <p:val>
                                            <p:fltVal val="0"/>
                                          </p:val>
                                        </p:tav>
                                        <p:tav tm="100000">
                                          <p:val>
                                            <p:strVal val="#ppt_h"/>
                                          </p:val>
                                        </p:tav>
                                      </p:tavLst>
                                    </p:anim>
                                    <p:animEffect transition="in" filter="fade">
                                      <p:cBhvr>
                                        <p:cTn id="198" dur="500"/>
                                        <p:tgtEl>
                                          <p:spTgt spid="26"/>
                                        </p:tgtEl>
                                      </p:cBhvr>
                                    </p:animEffect>
                                  </p:childTnLst>
                                </p:cTn>
                              </p:par>
                              <p:par>
                                <p:cTn id="199" presetID="53" presetClass="entr" presetSubtype="16" fill="hold" nodeType="withEffect">
                                  <p:stCondLst>
                                    <p:cond delay="250"/>
                                  </p:stCondLst>
                                  <p:childTnLst>
                                    <p:set>
                                      <p:cBhvr>
                                        <p:cTn id="200" dur="1" fill="hold">
                                          <p:stCondLst>
                                            <p:cond delay="0"/>
                                          </p:stCondLst>
                                        </p:cTn>
                                        <p:tgtEl>
                                          <p:spTgt spid="82"/>
                                        </p:tgtEl>
                                        <p:attrNameLst>
                                          <p:attrName>style.visibility</p:attrName>
                                        </p:attrNameLst>
                                      </p:cBhvr>
                                      <p:to>
                                        <p:strVal val="visible"/>
                                      </p:to>
                                    </p:set>
                                    <p:anim calcmode="lin" valueType="num">
                                      <p:cBhvr>
                                        <p:cTn id="201" dur="500" fill="hold"/>
                                        <p:tgtEl>
                                          <p:spTgt spid="82"/>
                                        </p:tgtEl>
                                        <p:attrNameLst>
                                          <p:attrName>ppt_w</p:attrName>
                                        </p:attrNameLst>
                                      </p:cBhvr>
                                      <p:tavLst>
                                        <p:tav tm="0">
                                          <p:val>
                                            <p:fltVal val="0"/>
                                          </p:val>
                                        </p:tav>
                                        <p:tav tm="100000">
                                          <p:val>
                                            <p:strVal val="#ppt_w"/>
                                          </p:val>
                                        </p:tav>
                                      </p:tavLst>
                                    </p:anim>
                                    <p:anim calcmode="lin" valueType="num">
                                      <p:cBhvr>
                                        <p:cTn id="202" dur="500" fill="hold"/>
                                        <p:tgtEl>
                                          <p:spTgt spid="82"/>
                                        </p:tgtEl>
                                        <p:attrNameLst>
                                          <p:attrName>ppt_h</p:attrName>
                                        </p:attrNameLst>
                                      </p:cBhvr>
                                      <p:tavLst>
                                        <p:tav tm="0">
                                          <p:val>
                                            <p:fltVal val="0"/>
                                          </p:val>
                                        </p:tav>
                                        <p:tav tm="100000">
                                          <p:val>
                                            <p:strVal val="#ppt_h"/>
                                          </p:val>
                                        </p:tav>
                                      </p:tavLst>
                                    </p:anim>
                                    <p:animEffect transition="in" filter="fade">
                                      <p:cBhvr>
                                        <p:cTn id="203" dur="500"/>
                                        <p:tgtEl>
                                          <p:spTgt spid="82"/>
                                        </p:tgtEl>
                                      </p:cBhvr>
                                    </p:animEffect>
                                  </p:childTnLst>
                                </p:cTn>
                              </p:par>
                            </p:childTnLst>
                          </p:cTn>
                        </p:par>
                        <p:par>
                          <p:cTn id="204" fill="hold">
                            <p:stCondLst>
                              <p:cond delay="13700"/>
                            </p:stCondLst>
                            <p:childTnLst>
                              <p:par>
                                <p:cTn id="205" presetID="47" presetClass="entr" presetSubtype="0" fill="hold" nodeType="afterEffect">
                                  <p:stCondLst>
                                    <p:cond delay="0"/>
                                  </p:stCondLst>
                                  <p:childTnLst>
                                    <p:set>
                                      <p:cBhvr>
                                        <p:cTn id="206" dur="1" fill="hold">
                                          <p:stCondLst>
                                            <p:cond delay="0"/>
                                          </p:stCondLst>
                                        </p:cTn>
                                        <p:tgtEl>
                                          <p:spTgt spid="51"/>
                                        </p:tgtEl>
                                        <p:attrNameLst>
                                          <p:attrName>style.visibility</p:attrName>
                                        </p:attrNameLst>
                                      </p:cBhvr>
                                      <p:to>
                                        <p:strVal val="visible"/>
                                      </p:to>
                                    </p:set>
                                    <p:animEffect transition="in" filter="fade">
                                      <p:cBhvr>
                                        <p:cTn id="207" dur="500"/>
                                        <p:tgtEl>
                                          <p:spTgt spid="51"/>
                                        </p:tgtEl>
                                      </p:cBhvr>
                                    </p:animEffect>
                                    <p:anim calcmode="lin" valueType="num">
                                      <p:cBhvr>
                                        <p:cTn id="208" dur="500" fill="hold"/>
                                        <p:tgtEl>
                                          <p:spTgt spid="51"/>
                                        </p:tgtEl>
                                        <p:attrNameLst>
                                          <p:attrName>ppt_x</p:attrName>
                                        </p:attrNameLst>
                                      </p:cBhvr>
                                      <p:tavLst>
                                        <p:tav tm="0">
                                          <p:val>
                                            <p:strVal val="#ppt_x"/>
                                          </p:val>
                                        </p:tav>
                                        <p:tav tm="100000">
                                          <p:val>
                                            <p:strVal val="#ppt_x"/>
                                          </p:val>
                                        </p:tav>
                                      </p:tavLst>
                                    </p:anim>
                                    <p:anim calcmode="lin" valueType="num">
                                      <p:cBhvr>
                                        <p:cTn id="209" dur="5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7" grpId="0" animBg="1"/>
      <p:bldP spid="21" grpId="0" animBg="1"/>
      <p:bldP spid="26" grpId="0" animBg="1"/>
      <p:bldP spid="3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365626" y="1974851"/>
            <a:ext cx="3460748" cy="3460748"/>
            <a:chOff x="4179570" y="1588770"/>
            <a:chExt cx="2735580" cy="2735580"/>
          </a:xfrm>
        </p:grpSpPr>
        <p:sp>
          <p:nvSpPr>
            <p:cNvPr id="6" name="椭圆 5"/>
            <p:cNvSpPr/>
            <p:nvPr/>
          </p:nvSpPr>
          <p:spPr>
            <a:xfrm>
              <a:off x="4179570" y="1588770"/>
              <a:ext cx="2735580" cy="2735580"/>
            </a:xfrm>
            <a:prstGeom prst="ellipse">
              <a:avLst/>
            </a:prstGeom>
            <a:solidFill>
              <a:schemeClr val="bg1">
                <a:lumMod val="95000"/>
              </a:schemeClr>
            </a:solidFill>
            <a:ln w="28575">
              <a:gradFill flip="none" rotWithShape="1">
                <a:gsLst>
                  <a:gs pos="0">
                    <a:schemeClr val="bg1">
                      <a:lumMod val="75000"/>
                    </a:schemeClr>
                  </a:gs>
                  <a:gs pos="100000">
                    <a:schemeClr val="bg1">
                      <a:lumMod val="99000"/>
                    </a:schemeClr>
                  </a:gs>
                </a:gsLst>
                <a:lin ang="2700000" scaled="1"/>
                <a:tileRect/>
              </a:gradFill>
            </a:ln>
            <a:effectLst>
              <a:innerShdw blurRad="215900" dist="889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椭圆 6"/>
            <p:cNvSpPr/>
            <p:nvPr/>
          </p:nvSpPr>
          <p:spPr>
            <a:xfrm>
              <a:off x="4368227" y="1777427"/>
              <a:ext cx="2358266" cy="2358266"/>
            </a:xfrm>
            <a:prstGeom prst="ellipse">
              <a:avLst/>
            </a:prstGeom>
            <a:solidFill>
              <a:schemeClr val="bg1">
                <a:lumMod val="95000"/>
              </a:schemeClr>
            </a:solidFill>
            <a:ln w="25400">
              <a:gradFill flip="none" rotWithShape="1">
                <a:gsLst>
                  <a:gs pos="0">
                    <a:schemeClr val="bg1"/>
                  </a:gs>
                  <a:gs pos="100000">
                    <a:schemeClr val="bg1">
                      <a:lumMod val="75000"/>
                    </a:schemeClr>
                  </a:gs>
                </a:gsLst>
                <a:lin ang="2700000" scaled="1"/>
                <a:tileRect/>
              </a:gradFill>
            </a:ln>
            <a:effectLst>
              <a:outerShdw blurRad="2032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4" name="组合 3"/>
          <p:cNvGrpSpPr/>
          <p:nvPr/>
        </p:nvGrpSpPr>
        <p:grpSpPr>
          <a:xfrm>
            <a:off x="5512610" y="1394634"/>
            <a:ext cx="1166781" cy="1166781"/>
            <a:chOff x="5512610" y="1118409"/>
            <a:chExt cx="1166781" cy="1166781"/>
          </a:xfrm>
        </p:grpSpPr>
        <p:grpSp>
          <p:nvGrpSpPr>
            <p:cNvPr id="8" name="组合 7"/>
            <p:cNvGrpSpPr/>
            <p:nvPr/>
          </p:nvGrpSpPr>
          <p:grpSpPr>
            <a:xfrm>
              <a:off x="5512610" y="1118409"/>
              <a:ext cx="1166781" cy="1166781"/>
              <a:chOff x="4881965" y="2278250"/>
              <a:chExt cx="2169764" cy="2169764"/>
            </a:xfrm>
          </p:grpSpPr>
          <p:sp>
            <p:nvSpPr>
              <p:cNvPr id="9" name="椭圆 8"/>
              <p:cNvSpPr/>
              <p:nvPr/>
            </p:nvSpPr>
            <p:spPr>
              <a:xfrm>
                <a:off x="4881965" y="2278250"/>
                <a:ext cx="2169764" cy="2169764"/>
              </a:xfrm>
              <a:prstGeom prst="ellipse">
                <a:avLst/>
              </a:prstGeom>
              <a:gradFill>
                <a:gsLst>
                  <a:gs pos="0">
                    <a:schemeClr val="bg1"/>
                  </a:gs>
                  <a:gs pos="100000">
                    <a:schemeClr val="bg1">
                      <a:lumMod val="70000"/>
                    </a:schemeClr>
                  </a:gs>
                </a:gsLst>
                <a:lin ang="2700000" scaled="1"/>
              </a:gradFill>
              <a:ln>
                <a:noFill/>
              </a:ln>
              <a:effectLst>
                <a:outerShdw blurRad="203200" dist="1016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p:nvSpPr>
            <p:spPr>
              <a:xfrm>
                <a:off x="5129454" y="2525739"/>
                <a:ext cx="1674786" cy="1674786"/>
              </a:xfrm>
              <a:prstGeom prst="ellipse">
                <a:avLst/>
              </a:prstGeom>
              <a:gradFill>
                <a:gsLst>
                  <a:gs pos="100000">
                    <a:schemeClr val="bg1">
                      <a:lumMod val="97000"/>
                    </a:schemeClr>
                  </a:gs>
                  <a:gs pos="0">
                    <a:schemeClr val="bg1">
                      <a:lumMod val="6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5279713" y="2675998"/>
                <a:ext cx="1374270" cy="1374270"/>
              </a:xfrm>
              <a:prstGeom prst="ellipse">
                <a:avLst/>
              </a:prstGeom>
              <a:solidFill>
                <a:srgbClr val="FFB850"/>
              </a:solidFill>
              <a:ln w="19050">
                <a:gradFill flip="none" rotWithShape="1">
                  <a:gsLst>
                    <a:gs pos="0">
                      <a:schemeClr val="bg1">
                        <a:lumMod val="60000"/>
                      </a:schemeClr>
                    </a:gs>
                    <a:gs pos="100000">
                      <a:schemeClr val="bg1"/>
                    </a:gs>
                  </a:gsLst>
                  <a:lin ang="2700000" scaled="1"/>
                  <a:tileRect/>
                </a:gradFill>
              </a:ln>
              <a:effectLst>
                <a:innerShdw blurRad="1270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37" name="Group 4"/>
            <p:cNvGrpSpPr>
              <a:grpSpLocks noChangeAspect="1"/>
            </p:cNvGrpSpPr>
            <p:nvPr/>
          </p:nvGrpSpPr>
          <p:grpSpPr bwMode="auto">
            <a:xfrm>
              <a:off x="5952367" y="1530305"/>
              <a:ext cx="287266" cy="336642"/>
              <a:chOff x="1776" y="1776"/>
              <a:chExt cx="64" cy="75"/>
            </a:xfrm>
            <a:solidFill>
              <a:schemeClr val="bg1"/>
            </a:solidFill>
            <a:effectLst/>
          </p:grpSpPr>
          <p:sp>
            <p:nvSpPr>
              <p:cNvPr id="38" name="Freeform 5"/>
              <p:cNvSpPr>
                <a:spLocks/>
              </p:cNvSpPr>
              <p:nvPr/>
            </p:nvSpPr>
            <p:spPr bwMode="auto">
              <a:xfrm>
                <a:off x="1795" y="1779"/>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9" name="Freeform 6"/>
              <p:cNvSpPr>
                <a:spLocks/>
              </p:cNvSpPr>
              <p:nvPr/>
            </p:nvSpPr>
            <p:spPr bwMode="auto">
              <a:xfrm>
                <a:off x="1776" y="1810"/>
                <a:ext cx="64" cy="41"/>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0" name="Freeform 7"/>
              <p:cNvSpPr>
                <a:spLocks/>
              </p:cNvSpPr>
              <p:nvPr/>
            </p:nvSpPr>
            <p:spPr bwMode="auto">
              <a:xfrm>
                <a:off x="1795" y="1776"/>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1" name="Freeform 8"/>
              <p:cNvSpPr>
                <a:spLocks/>
              </p:cNvSpPr>
              <p:nvPr/>
            </p:nvSpPr>
            <p:spPr bwMode="auto">
              <a:xfrm>
                <a:off x="1776" y="1807"/>
                <a:ext cx="64" cy="42"/>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17" name="组合 16"/>
          <p:cNvGrpSpPr/>
          <p:nvPr/>
        </p:nvGrpSpPr>
        <p:grpSpPr>
          <a:xfrm>
            <a:off x="7227109" y="3109134"/>
            <a:ext cx="1166781" cy="1166781"/>
            <a:chOff x="7227109" y="2832909"/>
            <a:chExt cx="1166781" cy="1166781"/>
          </a:xfrm>
        </p:grpSpPr>
        <p:grpSp>
          <p:nvGrpSpPr>
            <p:cNvPr id="12" name="组合 11"/>
            <p:cNvGrpSpPr/>
            <p:nvPr/>
          </p:nvGrpSpPr>
          <p:grpSpPr>
            <a:xfrm>
              <a:off x="7227109" y="2832909"/>
              <a:ext cx="1166781" cy="1166781"/>
              <a:chOff x="4881965" y="2278250"/>
              <a:chExt cx="2169764" cy="2169764"/>
            </a:xfrm>
          </p:grpSpPr>
          <p:sp>
            <p:nvSpPr>
              <p:cNvPr id="13" name="椭圆 12"/>
              <p:cNvSpPr/>
              <p:nvPr/>
            </p:nvSpPr>
            <p:spPr>
              <a:xfrm>
                <a:off x="4881965" y="2278250"/>
                <a:ext cx="2169764" cy="2169764"/>
              </a:xfrm>
              <a:prstGeom prst="ellipse">
                <a:avLst/>
              </a:prstGeom>
              <a:gradFill>
                <a:gsLst>
                  <a:gs pos="0">
                    <a:schemeClr val="bg1"/>
                  </a:gs>
                  <a:gs pos="100000">
                    <a:schemeClr val="bg1">
                      <a:lumMod val="70000"/>
                    </a:schemeClr>
                  </a:gs>
                </a:gsLst>
                <a:lin ang="2700000" scaled="1"/>
              </a:gradFill>
              <a:ln>
                <a:noFill/>
              </a:ln>
              <a:effectLst>
                <a:outerShdw blurRad="203200" dist="1016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椭圆 13"/>
              <p:cNvSpPr/>
              <p:nvPr/>
            </p:nvSpPr>
            <p:spPr>
              <a:xfrm>
                <a:off x="5129454" y="2525739"/>
                <a:ext cx="1674786" cy="1674786"/>
              </a:xfrm>
              <a:prstGeom prst="ellipse">
                <a:avLst/>
              </a:prstGeom>
              <a:gradFill>
                <a:gsLst>
                  <a:gs pos="100000">
                    <a:schemeClr val="bg1">
                      <a:lumMod val="97000"/>
                    </a:schemeClr>
                  </a:gs>
                  <a:gs pos="0">
                    <a:schemeClr val="bg1">
                      <a:lumMod val="6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椭圆 14"/>
              <p:cNvSpPr/>
              <p:nvPr/>
            </p:nvSpPr>
            <p:spPr>
              <a:xfrm>
                <a:off x="5279713" y="2675998"/>
                <a:ext cx="1374270" cy="1374270"/>
              </a:xfrm>
              <a:prstGeom prst="ellipse">
                <a:avLst/>
              </a:prstGeom>
              <a:solidFill>
                <a:srgbClr val="663A77"/>
              </a:solidFill>
              <a:ln w="19050">
                <a:gradFill flip="none" rotWithShape="1">
                  <a:gsLst>
                    <a:gs pos="0">
                      <a:schemeClr val="bg1">
                        <a:lumMod val="60000"/>
                      </a:schemeClr>
                    </a:gs>
                    <a:gs pos="100000">
                      <a:schemeClr val="bg1"/>
                    </a:gs>
                  </a:gsLst>
                  <a:lin ang="2700000" scaled="1"/>
                  <a:tileRect/>
                </a:gradFill>
              </a:ln>
              <a:effectLst>
                <a:innerShdw blurRad="1270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42" name="Group 18"/>
            <p:cNvGrpSpPr>
              <a:grpSpLocks noChangeAspect="1"/>
            </p:cNvGrpSpPr>
            <p:nvPr/>
          </p:nvGrpSpPr>
          <p:grpSpPr bwMode="auto">
            <a:xfrm>
              <a:off x="7645844" y="3247027"/>
              <a:ext cx="320918" cy="299035"/>
              <a:chOff x="3802" y="2858"/>
              <a:chExt cx="616" cy="574"/>
            </a:xfrm>
            <a:solidFill>
              <a:schemeClr val="bg1"/>
            </a:solidFill>
            <a:effectLst/>
          </p:grpSpPr>
          <p:sp>
            <p:nvSpPr>
              <p:cNvPr id="43"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4"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5"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6"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7" name="Freeform 23"/>
              <p:cNvSpPr>
                <a:spLocks/>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16" name="组合 15"/>
          <p:cNvGrpSpPr/>
          <p:nvPr/>
        </p:nvGrpSpPr>
        <p:grpSpPr>
          <a:xfrm>
            <a:off x="3798110" y="3109134"/>
            <a:ext cx="1166781" cy="1166781"/>
            <a:chOff x="3798110" y="2832909"/>
            <a:chExt cx="1166781" cy="1166781"/>
          </a:xfrm>
        </p:grpSpPr>
        <p:grpSp>
          <p:nvGrpSpPr>
            <p:cNvPr id="30" name="组合 29"/>
            <p:cNvGrpSpPr/>
            <p:nvPr/>
          </p:nvGrpSpPr>
          <p:grpSpPr>
            <a:xfrm>
              <a:off x="3798110" y="2832909"/>
              <a:ext cx="1166781" cy="1166781"/>
              <a:chOff x="4881965" y="2278250"/>
              <a:chExt cx="2169764" cy="2169764"/>
            </a:xfrm>
          </p:grpSpPr>
          <p:sp>
            <p:nvSpPr>
              <p:cNvPr id="31" name="椭圆 30"/>
              <p:cNvSpPr/>
              <p:nvPr/>
            </p:nvSpPr>
            <p:spPr>
              <a:xfrm>
                <a:off x="4881965" y="2278250"/>
                <a:ext cx="2169764" cy="2169764"/>
              </a:xfrm>
              <a:prstGeom prst="ellipse">
                <a:avLst/>
              </a:prstGeom>
              <a:gradFill>
                <a:gsLst>
                  <a:gs pos="0">
                    <a:schemeClr val="bg1"/>
                  </a:gs>
                  <a:gs pos="100000">
                    <a:schemeClr val="bg1">
                      <a:lumMod val="70000"/>
                    </a:schemeClr>
                  </a:gs>
                </a:gsLst>
                <a:lin ang="2700000" scaled="1"/>
              </a:gradFill>
              <a:ln>
                <a:noFill/>
              </a:ln>
              <a:effectLst>
                <a:outerShdw blurRad="203200" dist="1016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 name="椭圆 31"/>
              <p:cNvSpPr/>
              <p:nvPr/>
            </p:nvSpPr>
            <p:spPr>
              <a:xfrm>
                <a:off x="5129454" y="2525739"/>
                <a:ext cx="1674786" cy="1674786"/>
              </a:xfrm>
              <a:prstGeom prst="ellipse">
                <a:avLst/>
              </a:prstGeom>
              <a:gradFill>
                <a:gsLst>
                  <a:gs pos="100000">
                    <a:schemeClr val="bg1">
                      <a:lumMod val="97000"/>
                    </a:schemeClr>
                  </a:gs>
                  <a:gs pos="0">
                    <a:schemeClr val="bg1">
                      <a:lumMod val="6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 name="椭圆 32"/>
              <p:cNvSpPr/>
              <p:nvPr/>
            </p:nvSpPr>
            <p:spPr>
              <a:xfrm>
                <a:off x="5279713" y="2675998"/>
                <a:ext cx="1374270" cy="1374270"/>
              </a:xfrm>
              <a:prstGeom prst="ellipse">
                <a:avLst/>
              </a:prstGeom>
              <a:solidFill>
                <a:srgbClr val="01ACBE"/>
              </a:solidFill>
              <a:ln w="19050">
                <a:gradFill flip="none" rotWithShape="1">
                  <a:gsLst>
                    <a:gs pos="0">
                      <a:schemeClr val="bg1">
                        <a:lumMod val="60000"/>
                      </a:schemeClr>
                    </a:gs>
                    <a:gs pos="100000">
                      <a:schemeClr val="bg1"/>
                    </a:gs>
                  </a:gsLst>
                  <a:lin ang="2700000" scaled="1"/>
                  <a:tileRect/>
                </a:gradFill>
              </a:ln>
              <a:effectLst>
                <a:innerShdw blurRad="1270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48" name="Group 13"/>
            <p:cNvGrpSpPr>
              <a:grpSpLocks noChangeAspect="1"/>
            </p:cNvGrpSpPr>
            <p:nvPr/>
          </p:nvGrpSpPr>
          <p:grpSpPr bwMode="auto">
            <a:xfrm>
              <a:off x="4206344" y="3251776"/>
              <a:ext cx="350311" cy="354447"/>
              <a:chOff x="2426" y="2781"/>
              <a:chExt cx="593" cy="600"/>
            </a:xfrm>
            <a:solidFill>
              <a:schemeClr val="bg1"/>
            </a:solidFill>
            <a:effectLst/>
          </p:grpSpPr>
          <p:sp>
            <p:nvSpPr>
              <p:cNvPr id="49" name="Freeform 14"/>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0"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18" name="组合 17"/>
          <p:cNvGrpSpPr/>
          <p:nvPr/>
        </p:nvGrpSpPr>
        <p:grpSpPr>
          <a:xfrm>
            <a:off x="5512610" y="4823635"/>
            <a:ext cx="1166781" cy="1166781"/>
            <a:chOff x="5512610" y="4547410"/>
            <a:chExt cx="1166781" cy="1166781"/>
          </a:xfrm>
        </p:grpSpPr>
        <p:grpSp>
          <p:nvGrpSpPr>
            <p:cNvPr id="26" name="组合 25"/>
            <p:cNvGrpSpPr/>
            <p:nvPr/>
          </p:nvGrpSpPr>
          <p:grpSpPr>
            <a:xfrm>
              <a:off x="5512610" y="4547410"/>
              <a:ext cx="1166781" cy="1166781"/>
              <a:chOff x="4881965" y="2278250"/>
              <a:chExt cx="2169764" cy="2169764"/>
            </a:xfrm>
          </p:grpSpPr>
          <p:sp>
            <p:nvSpPr>
              <p:cNvPr id="27" name="椭圆 26"/>
              <p:cNvSpPr/>
              <p:nvPr/>
            </p:nvSpPr>
            <p:spPr>
              <a:xfrm>
                <a:off x="4881965" y="2278250"/>
                <a:ext cx="2169764" cy="2169764"/>
              </a:xfrm>
              <a:prstGeom prst="ellipse">
                <a:avLst/>
              </a:prstGeom>
              <a:gradFill>
                <a:gsLst>
                  <a:gs pos="0">
                    <a:schemeClr val="bg1"/>
                  </a:gs>
                  <a:gs pos="100000">
                    <a:schemeClr val="bg1">
                      <a:lumMod val="70000"/>
                    </a:schemeClr>
                  </a:gs>
                </a:gsLst>
                <a:lin ang="2700000" scaled="1"/>
              </a:gradFill>
              <a:ln>
                <a:noFill/>
              </a:ln>
              <a:effectLst>
                <a:outerShdw blurRad="203200" dist="1016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椭圆 27"/>
              <p:cNvSpPr/>
              <p:nvPr/>
            </p:nvSpPr>
            <p:spPr>
              <a:xfrm>
                <a:off x="5129454" y="2525739"/>
                <a:ext cx="1674786" cy="1674786"/>
              </a:xfrm>
              <a:prstGeom prst="ellipse">
                <a:avLst/>
              </a:prstGeom>
              <a:gradFill>
                <a:gsLst>
                  <a:gs pos="100000">
                    <a:schemeClr val="bg1">
                      <a:lumMod val="97000"/>
                    </a:schemeClr>
                  </a:gs>
                  <a:gs pos="0">
                    <a:schemeClr val="bg1">
                      <a:lumMod val="6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椭圆 28"/>
              <p:cNvSpPr/>
              <p:nvPr/>
            </p:nvSpPr>
            <p:spPr>
              <a:xfrm>
                <a:off x="5279713" y="2675998"/>
                <a:ext cx="1374270" cy="1374270"/>
              </a:xfrm>
              <a:prstGeom prst="ellipse">
                <a:avLst/>
              </a:prstGeom>
              <a:solidFill>
                <a:srgbClr val="E87071"/>
              </a:solidFill>
              <a:ln w="19050">
                <a:gradFill flip="none" rotWithShape="1">
                  <a:gsLst>
                    <a:gs pos="0">
                      <a:schemeClr val="bg1">
                        <a:lumMod val="60000"/>
                      </a:schemeClr>
                    </a:gs>
                    <a:gs pos="100000">
                      <a:schemeClr val="bg1"/>
                    </a:gs>
                  </a:gsLst>
                  <a:lin ang="2700000" scaled="1"/>
                  <a:tileRect/>
                </a:gradFill>
              </a:ln>
              <a:effectLst>
                <a:innerShdw blurRad="1270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51" name="组合 50"/>
            <p:cNvGrpSpPr/>
            <p:nvPr/>
          </p:nvGrpSpPr>
          <p:grpSpPr>
            <a:xfrm>
              <a:off x="5930425" y="4950620"/>
              <a:ext cx="331151" cy="360360"/>
              <a:chOff x="4873620" y="1965325"/>
              <a:chExt cx="269882" cy="293688"/>
            </a:xfrm>
            <a:solidFill>
              <a:schemeClr val="bg1"/>
            </a:solidFill>
            <a:effectLst/>
          </p:grpSpPr>
          <p:sp>
            <p:nvSpPr>
              <p:cNvPr id="52" name="Freeform 502"/>
              <p:cNvSpPr>
                <a:spLocks/>
              </p:cNvSpPr>
              <p:nvPr/>
            </p:nvSpPr>
            <p:spPr bwMode="auto">
              <a:xfrm>
                <a:off x="4873620" y="2127250"/>
                <a:ext cx="112713" cy="131763"/>
              </a:xfrm>
              <a:custGeom>
                <a:avLst/>
                <a:gdLst>
                  <a:gd name="T0" fmla="*/ 2 w 30"/>
                  <a:gd name="T1" fmla="*/ 0 h 35"/>
                  <a:gd name="T2" fmla="*/ 28 w 30"/>
                  <a:gd name="T3" fmla="*/ 0 h 35"/>
                  <a:gd name="T4" fmla="*/ 30 w 30"/>
                  <a:gd name="T5" fmla="*/ 1 h 35"/>
                  <a:gd name="T6" fmla="*/ 28 w 30"/>
                  <a:gd name="T7" fmla="*/ 3 h 35"/>
                  <a:gd name="T8" fmla="*/ 3 w 30"/>
                  <a:gd name="T9" fmla="*/ 3 h 35"/>
                  <a:gd name="T10" fmla="*/ 3 w 30"/>
                  <a:gd name="T11" fmla="*/ 33 h 35"/>
                  <a:gd name="T12" fmla="*/ 2 w 30"/>
                  <a:gd name="T13" fmla="*/ 35 h 35"/>
                  <a:gd name="T14" fmla="*/ 0 w 30"/>
                  <a:gd name="T15" fmla="*/ 33 h 35"/>
                  <a:gd name="T16" fmla="*/ 0 w 30"/>
                  <a:gd name="T17" fmla="*/ 1 h 35"/>
                  <a:gd name="T18" fmla="*/ 2 w 30"/>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5">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3" name="Freeform 503"/>
              <p:cNvSpPr>
                <a:spLocks/>
              </p:cNvSpPr>
              <p:nvPr/>
            </p:nvSpPr>
            <p:spPr bwMode="auto">
              <a:xfrm>
                <a:off x="4884737" y="1973263"/>
                <a:ext cx="41275" cy="146050"/>
              </a:xfrm>
              <a:custGeom>
                <a:avLst/>
                <a:gdLst>
                  <a:gd name="T0" fmla="*/ 11 w 11"/>
                  <a:gd name="T1" fmla="*/ 34 h 39"/>
                  <a:gd name="T2" fmla="*/ 11 w 11"/>
                  <a:gd name="T3" fmla="*/ 6 h 39"/>
                  <a:gd name="T4" fmla="*/ 5 w 11"/>
                  <a:gd name="T5" fmla="*/ 0 h 39"/>
                  <a:gd name="T6" fmla="*/ 0 w 11"/>
                  <a:gd name="T7" fmla="*/ 6 h 39"/>
                  <a:gd name="T8" fmla="*/ 0 w 11"/>
                  <a:gd name="T9" fmla="*/ 34 h 39"/>
                  <a:gd name="T10" fmla="*/ 5 w 11"/>
                  <a:gd name="T11" fmla="*/ 39 h 39"/>
                  <a:gd name="T12" fmla="*/ 11 w 11"/>
                  <a:gd name="T13" fmla="*/ 34 h 39"/>
                </a:gdLst>
                <a:ahLst/>
                <a:cxnLst>
                  <a:cxn ang="0">
                    <a:pos x="T0" y="T1"/>
                  </a:cxn>
                  <a:cxn ang="0">
                    <a:pos x="T2" y="T3"/>
                  </a:cxn>
                  <a:cxn ang="0">
                    <a:pos x="T4" y="T5"/>
                  </a:cxn>
                  <a:cxn ang="0">
                    <a:pos x="T6" y="T7"/>
                  </a:cxn>
                  <a:cxn ang="0">
                    <a:pos x="T8" y="T9"/>
                  </a:cxn>
                  <a:cxn ang="0">
                    <a:pos x="T10" y="T11"/>
                  </a:cxn>
                  <a:cxn ang="0">
                    <a:pos x="T12" y="T13"/>
                  </a:cxn>
                </a:cxnLst>
                <a:rect l="0" t="0" r="r" b="b"/>
                <a:pathLst>
                  <a:path w="11" h="39">
                    <a:moveTo>
                      <a:pt x="11" y="34"/>
                    </a:moveTo>
                    <a:cubicBezTo>
                      <a:pt x="11" y="6"/>
                      <a:pt x="11" y="6"/>
                      <a:pt x="11" y="6"/>
                    </a:cubicBezTo>
                    <a:cubicBezTo>
                      <a:pt x="11" y="3"/>
                      <a:pt x="9" y="0"/>
                      <a:pt x="5" y="0"/>
                    </a:cubicBezTo>
                    <a:cubicBezTo>
                      <a:pt x="2" y="0"/>
                      <a:pt x="0" y="3"/>
                      <a:pt x="0" y="6"/>
                    </a:cubicBezTo>
                    <a:cubicBezTo>
                      <a:pt x="0" y="34"/>
                      <a:pt x="0" y="34"/>
                      <a:pt x="0" y="34"/>
                    </a:cubicBezTo>
                    <a:cubicBezTo>
                      <a:pt x="0" y="37"/>
                      <a:pt x="2" y="39"/>
                      <a:pt x="5" y="39"/>
                    </a:cubicBezTo>
                    <a:cubicBezTo>
                      <a:pt x="9" y="39"/>
                      <a:pt x="11" y="37"/>
                      <a:pt x="1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4" name="Freeform 504"/>
              <p:cNvSpPr>
                <a:spLocks/>
              </p:cNvSpPr>
              <p:nvPr/>
            </p:nvSpPr>
            <p:spPr bwMode="auto">
              <a:xfrm>
                <a:off x="4940303" y="1965325"/>
                <a:ext cx="177800" cy="293688"/>
              </a:xfrm>
              <a:custGeom>
                <a:avLst/>
                <a:gdLst>
                  <a:gd name="T0" fmla="*/ 5 w 47"/>
                  <a:gd name="T1" fmla="*/ 69 h 78"/>
                  <a:gd name="T2" fmla="*/ 6 w 47"/>
                  <a:gd name="T3" fmla="*/ 77 h 78"/>
                  <a:gd name="T4" fmla="*/ 9 w 47"/>
                  <a:gd name="T5" fmla="*/ 78 h 78"/>
                  <a:gd name="T6" fmla="*/ 14 w 47"/>
                  <a:gd name="T7" fmla="*/ 76 h 78"/>
                  <a:gd name="T8" fmla="*/ 26 w 47"/>
                  <a:gd name="T9" fmla="*/ 57 h 78"/>
                  <a:gd name="T10" fmla="*/ 46 w 47"/>
                  <a:gd name="T11" fmla="*/ 57 h 78"/>
                  <a:gd name="T12" fmla="*/ 47 w 47"/>
                  <a:gd name="T13" fmla="*/ 56 h 78"/>
                  <a:gd name="T14" fmla="*/ 47 w 47"/>
                  <a:gd name="T15" fmla="*/ 42 h 78"/>
                  <a:gd name="T16" fmla="*/ 32 w 47"/>
                  <a:gd name="T17" fmla="*/ 19 h 78"/>
                  <a:gd name="T18" fmla="*/ 30 w 47"/>
                  <a:gd name="T19" fmla="*/ 20 h 78"/>
                  <a:gd name="T20" fmla="*/ 35 w 47"/>
                  <a:gd name="T21" fmla="*/ 10 h 78"/>
                  <a:gd name="T22" fmla="*/ 24 w 47"/>
                  <a:gd name="T23" fmla="*/ 0 h 78"/>
                  <a:gd name="T24" fmla="*/ 14 w 47"/>
                  <a:gd name="T25" fmla="*/ 10 h 78"/>
                  <a:gd name="T26" fmla="*/ 24 w 47"/>
                  <a:gd name="T27" fmla="*/ 21 h 78"/>
                  <a:gd name="T28" fmla="*/ 27 w 47"/>
                  <a:gd name="T29" fmla="*/ 20 h 78"/>
                  <a:gd name="T30" fmla="*/ 21 w 47"/>
                  <a:gd name="T31" fmla="*/ 27 h 78"/>
                  <a:gd name="T32" fmla="*/ 5 w 47"/>
                  <a:gd name="T33" fmla="*/ 31 h 78"/>
                  <a:gd name="T34" fmla="*/ 1 w 47"/>
                  <a:gd name="T35" fmla="*/ 34 h 78"/>
                  <a:gd name="T36" fmla="*/ 1 w 47"/>
                  <a:gd name="T37" fmla="*/ 38 h 78"/>
                  <a:gd name="T38" fmla="*/ 6 w 47"/>
                  <a:gd name="T39" fmla="*/ 42 h 78"/>
                  <a:gd name="T40" fmla="*/ 8 w 47"/>
                  <a:gd name="T41" fmla="*/ 42 h 78"/>
                  <a:gd name="T42" fmla="*/ 17 w 47"/>
                  <a:gd name="T43" fmla="*/ 40 h 78"/>
                  <a:gd name="T44" fmla="*/ 17 w 47"/>
                  <a:gd name="T45" fmla="*/ 43 h 78"/>
                  <a:gd name="T46" fmla="*/ 17 w 47"/>
                  <a:gd name="T47" fmla="*/ 47 h 78"/>
                  <a:gd name="T48" fmla="*/ 5 w 47"/>
                  <a:gd name="T49"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8">
                    <a:moveTo>
                      <a:pt x="5" y="69"/>
                    </a:moveTo>
                    <a:cubicBezTo>
                      <a:pt x="3" y="72"/>
                      <a:pt x="3" y="76"/>
                      <a:pt x="6" y="77"/>
                    </a:cubicBezTo>
                    <a:cubicBezTo>
                      <a:pt x="7" y="78"/>
                      <a:pt x="8" y="78"/>
                      <a:pt x="9" y="78"/>
                    </a:cubicBezTo>
                    <a:cubicBezTo>
                      <a:pt x="11" y="78"/>
                      <a:pt x="13" y="77"/>
                      <a:pt x="14" y="76"/>
                    </a:cubicBezTo>
                    <a:cubicBezTo>
                      <a:pt x="26" y="57"/>
                      <a:pt x="26" y="57"/>
                      <a:pt x="26" y="57"/>
                    </a:cubicBezTo>
                    <a:cubicBezTo>
                      <a:pt x="46" y="57"/>
                      <a:pt x="46" y="57"/>
                      <a:pt x="46" y="57"/>
                    </a:cubicBezTo>
                    <a:cubicBezTo>
                      <a:pt x="47" y="57"/>
                      <a:pt x="47" y="57"/>
                      <a:pt x="47" y="56"/>
                    </a:cubicBezTo>
                    <a:cubicBezTo>
                      <a:pt x="47" y="42"/>
                      <a:pt x="47" y="42"/>
                      <a:pt x="47" y="42"/>
                    </a:cubicBezTo>
                    <a:cubicBezTo>
                      <a:pt x="47" y="29"/>
                      <a:pt x="41" y="19"/>
                      <a:pt x="32" y="19"/>
                    </a:cubicBezTo>
                    <a:cubicBezTo>
                      <a:pt x="31" y="19"/>
                      <a:pt x="30" y="19"/>
                      <a:pt x="30" y="20"/>
                    </a:cubicBezTo>
                    <a:cubicBezTo>
                      <a:pt x="33" y="18"/>
                      <a:pt x="35" y="14"/>
                      <a:pt x="35" y="10"/>
                    </a:cubicBezTo>
                    <a:cubicBezTo>
                      <a:pt x="35" y="5"/>
                      <a:pt x="30" y="0"/>
                      <a:pt x="24" y="0"/>
                    </a:cubicBezTo>
                    <a:cubicBezTo>
                      <a:pt x="19" y="0"/>
                      <a:pt x="14" y="5"/>
                      <a:pt x="14" y="10"/>
                    </a:cubicBezTo>
                    <a:cubicBezTo>
                      <a:pt x="14" y="16"/>
                      <a:pt x="19" y="21"/>
                      <a:pt x="24" y="21"/>
                    </a:cubicBezTo>
                    <a:cubicBezTo>
                      <a:pt x="25" y="21"/>
                      <a:pt x="26" y="21"/>
                      <a:pt x="27" y="20"/>
                    </a:cubicBezTo>
                    <a:cubicBezTo>
                      <a:pt x="25" y="22"/>
                      <a:pt x="23" y="24"/>
                      <a:pt x="21" y="27"/>
                    </a:cubicBezTo>
                    <a:cubicBezTo>
                      <a:pt x="5" y="31"/>
                      <a:pt x="5" y="31"/>
                      <a:pt x="5" y="31"/>
                    </a:cubicBezTo>
                    <a:cubicBezTo>
                      <a:pt x="3" y="32"/>
                      <a:pt x="2" y="32"/>
                      <a:pt x="1" y="34"/>
                    </a:cubicBezTo>
                    <a:cubicBezTo>
                      <a:pt x="1" y="35"/>
                      <a:pt x="0" y="37"/>
                      <a:pt x="1" y="38"/>
                    </a:cubicBezTo>
                    <a:cubicBezTo>
                      <a:pt x="1" y="41"/>
                      <a:pt x="4" y="42"/>
                      <a:pt x="6" y="42"/>
                    </a:cubicBezTo>
                    <a:cubicBezTo>
                      <a:pt x="7" y="42"/>
                      <a:pt x="7" y="42"/>
                      <a:pt x="8" y="42"/>
                    </a:cubicBezTo>
                    <a:cubicBezTo>
                      <a:pt x="17" y="40"/>
                      <a:pt x="17" y="40"/>
                      <a:pt x="17" y="40"/>
                    </a:cubicBezTo>
                    <a:cubicBezTo>
                      <a:pt x="17" y="41"/>
                      <a:pt x="17" y="42"/>
                      <a:pt x="17" y="43"/>
                    </a:cubicBezTo>
                    <a:cubicBezTo>
                      <a:pt x="17" y="47"/>
                      <a:pt x="17" y="47"/>
                      <a:pt x="17" y="47"/>
                    </a:cubicBezTo>
                    <a:lnTo>
                      <a:pt x="5"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5" name="Freeform 505"/>
              <p:cNvSpPr>
                <a:spLocks/>
              </p:cNvSpPr>
              <p:nvPr/>
            </p:nvSpPr>
            <p:spPr bwMode="auto">
              <a:xfrm>
                <a:off x="5046664" y="2093913"/>
                <a:ext cx="96838" cy="112713"/>
              </a:xfrm>
              <a:custGeom>
                <a:avLst/>
                <a:gdLst>
                  <a:gd name="T0" fmla="*/ 1 w 26"/>
                  <a:gd name="T1" fmla="*/ 27 h 30"/>
                  <a:gd name="T2" fmla="*/ 23 w 26"/>
                  <a:gd name="T3" fmla="*/ 27 h 30"/>
                  <a:gd name="T4" fmla="*/ 23 w 26"/>
                  <a:gd name="T5" fmla="*/ 2 h 30"/>
                  <a:gd name="T6" fmla="*/ 24 w 26"/>
                  <a:gd name="T7" fmla="*/ 0 h 30"/>
                  <a:gd name="T8" fmla="*/ 26 w 26"/>
                  <a:gd name="T9" fmla="*/ 2 h 30"/>
                  <a:gd name="T10" fmla="*/ 26 w 26"/>
                  <a:gd name="T11" fmla="*/ 28 h 30"/>
                  <a:gd name="T12" fmla="*/ 24 w 26"/>
                  <a:gd name="T13" fmla="*/ 30 h 30"/>
                  <a:gd name="T14" fmla="*/ 1 w 26"/>
                  <a:gd name="T15" fmla="*/ 30 h 30"/>
                  <a:gd name="T16" fmla="*/ 0 w 26"/>
                  <a:gd name="T17" fmla="*/ 28 h 30"/>
                  <a:gd name="T18" fmla="*/ 1 w 26"/>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59" name="组合 58"/>
          <p:cNvGrpSpPr/>
          <p:nvPr/>
        </p:nvGrpSpPr>
        <p:grpSpPr>
          <a:xfrm>
            <a:off x="1668037" y="4085133"/>
            <a:ext cx="2656313" cy="1046359"/>
            <a:chOff x="1258030" y="3593783"/>
            <a:chExt cx="2656313" cy="1046359"/>
          </a:xfrm>
        </p:grpSpPr>
        <p:sp>
          <p:nvSpPr>
            <p:cNvPr id="56" name="文本框 55"/>
            <p:cNvSpPr txBox="1"/>
            <p:nvPr/>
          </p:nvSpPr>
          <p:spPr>
            <a:xfrm>
              <a:off x="1258030" y="3593783"/>
              <a:ext cx="870790" cy="523220"/>
            </a:xfrm>
            <a:prstGeom prst="rect">
              <a:avLst/>
            </a:prstGeom>
            <a:noFill/>
          </p:spPr>
          <p:txBody>
            <a:bodyPr wrap="square" rtlCol="0">
              <a:spAutoFit/>
            </a:bodyPr>
            <a:lstStyle/>
            <a:p>
              <a:pPr algn="ctr"/>
              <a:r>
                <a:rPr lang="en-US" altLang="zh-CN" sz="2800" dirty="0">
                  <a:solidFill>
                    <a:srgbClr val="01ACBE"/>
                  </a:solidFill>
                  <a:latin typeface="Impact" panose="020B0806030902050204" pitchFamily="34" charset="0"/>
                </a:rPr>
                <a:t>04</a:t>
              </a:r>
              <a:endParaRPr lang="zh-CN" altLang="en-US" sz="2800" dirty="0">
                <a:solidFill>
                  <a:srgbClr val="01ACBE"/>
                </a:solidFill>
                <a:latin typeface="Impact" panose="020B0806030902050204" pitchFamily="34" charset="0"/>
              </a:endParaRPr>
            </a:p>
          </p:txBody>
        </p:sp>
        <p:sp>
          <p:nvSpPr>
            <p:cNvPr id="57" name="文本框 56"/>
            <p:cNvSpPr txBox="1"/>
            <p:nvPr/>
          </p:nvSpPr>
          <p:spPr>
            <a:xfrm>
              <a:off x="1799069" y="3696239"/>
              <a:ext cx="2115274" cy="323165"/>
            </a:xfrm>
            <a:prstGeom prst="rect">
              <a:avLst/>
            </a:prstGeom>
            <a:noFill/>
          </p:spPr>
          <p:txBody>
            <a:bodyPr wrap="square" rtlCol="0">
              <a:spAutoFit/>
            </a:bodyPr>
            <a:lstStyle/>
            <a:p>
              <a:r>
                <a:rPr lang="en-US" altLang="zh-CN" sz="1500" dirty="0">
                  <a:solidFill>
                    <a:srgbClr val="01ACBE"/>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01ACBE"/>
                </a:solidFill>
                <a:latin typeface="时尚中黑简体" panose="01010104010101010101" pitchFamily="2" charset="-122"/>
                <a:ea typeface="时尚中黑简体" panose="01010104010101010101" pitchFamily="2" charset="-122"/>
              </a:endParaRPr>
            </a:p>
          </p:txBody>
        </p:sp>
        <p:sp>
          <p:nvSpPr>
            <p:cNvPr id="58" name="文本框 57"/>
            <p:cNvSpPr txBox="1"/>
            <p:nvPr/>
          </p:nvSpPr>
          <p:spPr>
            <a:xfrm>
              <a:off x="1438395" y="3993811"/>
              <a:ext cx="1915200" cy="646331"/>
            </a:xfrm>
            <a:prstGeom prst="rect">
              <a:avLst/>
            </a:prstGeom>
            <a:noFill/>
          </p:spPr>
          <p:txBody>
            <a:bodyPr wrap="square" rtlCol="0">
              <a:spAutoFit/>
            </a:bodyPr>
            <a:lstStyle/>
            <a:p>
              <a:pPr algn="just"/>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60" name="组合 59"/>
          <p:cNvGrpSpPr/>
          <p:nvPr/>
        </p:nvGrpSpPr>
        <p:grpSpPr>
          <a:xfrm>
            <a:off x="8180004" y="2492768"/>
            <a:ext cx="2726121" cy="1046359"/>
            <a:chOff x="1258030" y="3593783"/>
            <a:chExt cx="2726121" cy="1046359"/>
          </a:xfrm>
        </p:grpSpPr>
        <p:sp>
          <p:nvSpPr>
            <p:cNvPr id="61" name="文本框 60"/>
            <p:cNvSpPr txBox="1"/>
            <p:nvPr/>
          </p:nvSpPr>
          <p:spPr>
            <a:xfrm>
              <a:off x="1258030" y="3593783"/>
              <a:ext cx="870790" cy="523220"/>
            </a:xfrm>
            <a:prstGeom prst="rect">
              <a:avLst/>
            </a:prstGeom>
            <a:noFill/>
          </p:spPr>
          <p:txBody>
            <a:bodyPr wrap="square" rtlCol="0">
              <a:spAutoFit/>
            </a:bodyPr>
            <a:lstStyle/>
            <a:p>
              <a:pPr algn="ctr"/>
              <a:r>
                <a:rPr lang="en-US" altLang="zh-CN" sz="2800" dirty="0">
                  <a:solidFill>
                    <a:srgbClr val="663A77"/>
                  </a:solidFill>
                  <a:latin typeface="Impact" panose="020B0806030902050204" pitchFamily="34" charset="0"/>
                </a:rPr>
                <a:t>02</a:t>
              </a:r>
              <a:endParaRPr lang="zh-CN" altLang="en-US" sz="2800" dirty="0">
                <a:solidFill>
                  <a:srgbClr val="663A77"/>
                </a:solidFill>
                <a:latin typeface="Impact" panose="020B0806030902050204" pitchFamily="34" charset="0"/>
              </a:endParaRPr>
            </a:p>
          </p:txBody>
        </p:sp>
        <p:sp>
          <p:nvSpPr>
            <p:cNvPr id="62" name="文本框 61"/>
            <p:cNvSpPr txBox="1"/>
            <p:nvPr/>
          </p:nvSpPr>
          <p:spPr>
            <a:xfrm>
              <a:off x="1799069" y="3696239"/>
              <a:ext cx="2185082" cy="323165"/>
            </a:xfrm>
            <a:prstGeom prst="rect">
              <a:avLst/>
            </a:prstGeom>
            <a:noFill/>
          </p:spPr>
          <p:txBody>
            <a:bodyPr wrap="square" rtlCol="0">
              <a:spAutoFit/>
            </a:bodyPr>
            <a:lstStyle/>
            <a:p>
              <a:r>
                <a:rPr lang="en-US" altLang="zh-CN" sz="1500" dirty="0">
                  <a:solidFill>
                    <a:srgbClr val="663A77"/>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663A77"/>
                </a:solidFill>
                <a:latin typeface="时尚中黑简体" panose="01010104010101010101" pitchFamily="2" charset="-122"/>
                <a:ea typeface="时尚中黑简体" panose="01010104010101010101" pitchFamily="2" charset="-122"/>
              </a:endParaRPr>
            </a:p>
          </p:txBody>
        </p:sp>
        <p:sp>
          <p:nvSpPr>
            <p:cNvPr id="63" name="文本框 62"/>
            <p:cNvSpPr txBox="1"/>
            <p:nvPr/>
          </p:nvSpPr>
          <p:spPr>
            <a:xfrm>
              <a:off x="1438395" y="3993811"/>
              <a:ext cx="1915200" cy="646331"/>
            </a:xfrm>
            <a:prstGeom prst="rect">
              <a:avLst/>
            </a:prstGeom>
            <a:noFill/>
          </p:spPr>
          <p:txBody>
            <a:bodyPr wrap="square" rtlCol="0">
              <a:spAutoFit/>
            </a:bodyPr>
            <a:lstStyle/>
            <a:p>
              <a:pPr algn="just"/>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64" name="组合 63"/>
          <p:cNvGrpSpPr/>
          <p:nvPr/>
        </p:nvGrpSpPr>
        <p:grpSpPr>
          <a:xfrm>
            <a:off x="3078562" y="1349408"/>
            <a:ext cx="2445937" cy="1046359"/>
            <a:chOff x="1258030" y="3593783"/>
            <a:chExt cx="2445937" cy="1046359"/>
          </a:xfrm>
        </p:grpSpPr>
        <p:sp>
          <p:nvSpPr>
            <p:cNvPr id="65" name="文本框 64"/>
            <p:cNvSpPr txBox="1"/>
            <p:nvPr/>
          </p:nvSpPr>
          <p:spPr>
            <a:xfrm>
              <a:off x="1258030" y="3593783"/>
              <a:ext cx="870790" cy="523220"/>
            </a:xfrm>
            <a:prstGeom prst="rect">
              <a:avLst/>
            </a:prstGeom>
            <a:noFill/>
          </p:spPr>
          <p:txBody>
            <a:bodyPr wrap="square" rtlCol="0">
              <a:spAutoFit/>
            </a:bodyPr>
            <a:lstStyle/>
            <a:p>
              <a:pPr algn="ctr"/>
              <a:r>
                <a:rPr lang="en-US" altLang="zh-CN" sz="2800" dirty="0">
                  <a:solidFill>
                    <a:srgbClr val="FFB850"/>
                  </a:solidFill>
                  <a:latin typeface="Impact" panose="020B0806030902050204" pitchFamily="34" charset="0"/>
                </a:rPr>
                <a:t>01</a:t>
              </a:r>
              <a:endParaRPr lang="zh-CN" altLang="en-US" sz="2800" dirty="0">
                <a:solidFill>
                  <a:srgbClr val="FFB850"/>
                </a:solidFill>
                <a:latin typeface="Impact" panose="020B0806030902050204" pitchFamily="34" charset="0"/>
              </a:endParaRPr>
            </a:p>
          </p:txBody>
        </p:sp>
        <p:sp>
          <p:nvSpPr>
            <p:cNvPr id="66" name="文本框 65"/>
            <p:cNvSpPr txBox="1"/>
            <p:nvPr/>
          </p:nvSpPr>
          <p:spPr>
            <a:xfrm>
              <a:off x="1799068" y="3696239"/>
              <a:ext cx="1904899" cy="323165"/>
            </a:xfrm>
            <a:prstGeom prst="rect">
              <a:avLst/>
            </a:prstGeom>
            <a:noFill/>
          </p:spPr>
          <p:txBody>
            <a:bodyPr wrap="square" rtlCol="0">
              <a:spAutoFit/>
            </a:bodyPr>
            <a:lstStyle/>
            <a:p>
              <a:r>
                <a:rPr lang="en-US" altLang="zh-CN" sz="1500" dirty="0">
                  <a:solidFill>
                    <a:srgbClr val="FFB850"/>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FFB850"/>
                </a:solidFill>
                <a:latin typeface="时尚中黑简体" panose="01010104010101010101" pitchFamily="2" charset="-122"/>
                <a:ea typeface="时尚中黑简体" panose="01010104010101010101" pitchFamily="2" charset="-122"/>
              </a:endParaRPr>
            </a:p>
          </p:txBody>
        </p:sp>
        <p:sp>
          <p:nvSpPr>
            <p:cNvPr id="67" name="文本框 66"/>
            <p:cNvSpPr txBox="1"/>
            <p:nvPr/>
          </p:nvSpPr>
          <p:spPr>
            <a:xfrm>
              <a:off x="1438395" y="3993811"/>
              <a:ext cx="1915200" cy="646331"/>
            </a:xfrm>
            <a:prstGeom prst="rect">
              <a:avLst/>
            </a:prstGeom>
            <a:noFill/>
          </p:spPr>
          <p:txBody>
            <a:bodyPr wrap="square" rtlCol="0">
              <a:spAutoFit/>
            </a:bodyPr>
            <a:lstStyle/>
            <a:p>
              <a:pPr algn="just"/>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72" name="组合 71"/>
          <p:cNvGrpSpPr/>
          <p:nvPr/>
        </p:nvGrpSpPr>
        <p:grpSpPr>
          <a:xfrm>
            <a:off x="6740559" y="5386116"/>
            <a:ext cx="2651091" cy="1046359"/>
            <a:chOff x="1258030" y="3593783"/>
            <a:chExt cx="2651091" cy="1046359"/>
          </a:xfrm>
        </p:grpSpPr>
        <p:sp>
          <p:nvSpPr>
            <p:cNvPr id="73" name="文本框 72"/>
            <p:cNvSpPr txBox="1"/>
            <p:nvPr/>
          </p:nvSpPr>
          <p:spPr>
            <a:xfrm>
              <a:off x="1258030" y="3593783"/>
              <a:ext cx="870790" cy="523220"/>
            </a:xfrm>
            <a:prstGeom prst="rect">
              <a:avLst/>
            </a:prstGeom>
            <a:noFill/>
          </p:spPr>
          <p:txBody>
            <a:bodyPr wrap="square" rtlCol="0">
              <a:spAutoFit/>
            </a:bodyPr>
            <a:lstStyle/>
            <a:p>
              <a:pPr algn="ctr"/>
              <a:r>
                <a:rPr lang="en-US" altLang="zh-CN" sz="2800" dirty="0">
                  <a:solidFill>
                    <a:srgbClr val="E87071"/>
                  </a:solidFill>
                  <a:latin typeface="Impact" panose="020B0806030902050204" pitchFamily="34" charset="0"/>
                </a:rPr>
                <a:t>03</a:t>
              </a:r>
              <a:endParaRPr lang="zh-CN" altLang="en-US" sz="2800" dirty="0">
                <a:solidFill>
                  <a:srgbClr val="E87071"/>
                </a:solidFill>
                <a:latin typeface="Impact" panose="020B0806030902050204" pitchFamily="34" charset="0"/>
              </a:endParaRPr>
            </a:p>
          </p:txBody>
        </p:sp>
        <p:sp>
          <p:nvSpPr>
            <p:cNvPr id="74" name="文本框 73"/>
            <p:cNvSpPr txBox="1"/>
            <p:nvPr/>
          </p:nvSpPr>
          <p:spPr>
            <a:xfrm>
              <a:off x="1799069" y="3696239"/>
              <a:ext cx="2110052" cy="323165"/>
            </a:xfrm>
            <a:prstGeom prst="rect">
              <a:avLst/>
            </a:prstGeom>
            <a:noFill/>
          </p:spPr>
          <p:txBody>
            <a:bodyPr wrap="square" rtlCol="0">
              <a:spAutoFit/>
            </a:bodyPr>
            <a:lstStyle/>
            <a:p>
              <a:r>
                <a:rPr lang="en-US" altLang="zh-CN" sz="1500" dirty="0">
                  <a:solidFill>
                    <a:srgbClr val="E87071"/>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E87071"/>
                </a:solidFill>
                <a:latin typeface="时尚中黑简体" panose="01010104010101010101" pitchFamily="2" charset="-122"/>
                <a:ea typeface="时尚中黑简体" panose="01010104010101010101" pitchFamily="2" charset="-122"/>
              </a:endParaRPr>
            </a:p>
          </p:txBody>
        </p:sp>
        <p:sp>
          <p:nvSpPr>
            <p:cNvPr id="75" name="文本框 74"/>
            <p:cNvSpPr txBox="1"/>
            <p:nvPr/>
          </p:nvSpPr>
          <p:spPr>
            <a:xfrm>
              <a:off x="1438395" y="3993811"/>
              <a:ext cx="1915200" cy="646331"/>
            </a:xfrm>
            <a:prstGeom prst="rect">
              <a:avLst/>
            </a:prstGeom>
            <a:noFill/>
          </p:spPr>
          <p:txBody>
            <a:bodyPr wrap="square" rtlCol="0">
              <a:spAutoFit/>
            </a:bodyPr>
            <a:lstStyle/>
            <a:p>
              <a:pPr algn="just"/>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sp>
        <p:nvSpPr>
          <p:cNvPr id="76" name="文本框 75"/>
          <p:cNvSpPr txBox="1"/>
          <p:nvPr/>
        </p:nvSpPr>
        <p:spPr>
          <a:xfrm>
            <a:off x="5391150" y="3600609"/>
            <a:ext cx="1409700" cy="430887"/>
          </a:xfrm>
          <a:prstGeom prst="rect">
            <a:avLst/>
          </a:prstGeom>
          <a:noFill/>
        </p:spPr>
        <p:txBody>
          <a:bodyPr wrap="square" rtlCol="0">
            <a:spAutoFit/>
          </a:bodyPr>
          <a:lstStyle/>
          <a:p>
            <a:pPr algn="ctr"/>
            <a:r>
              <a:rPr lang="en-US" altLang="zh-CN" sz="2200" u="sng" dirty="0">
                <a:solidFill>
                  <a:prstClr val="black">
                    <a:lumMod val="50000"/>
                    <a:lumOff val="50000"/>
                  </a:prstClr>
                </a:solidFill>
                <a:effectLst>
                  <a:innerShdw blurRad="63500" dist="50800" dir="13500000">
                    <a:prstClr val="black">
                      <a:alpha val="50000"/>
                    </a:prstClr>
                  </a:innerShdw>
                </a:effectLst>
                <a:latin typeface="LiHei Pro" panose="020B0500000000000000" pitchFamily="34" charset="-122"/>
                <a:ea typeface="LiHei Pro" panose="020B0500000000000000" pitchFamily="34" charset="-122"/>
              </a:rPr>
              <a:t>title</a:t>
            </a:r>
            <a:endParaRPr lang="zh-CN" altLang="en-US" sz="2200" u="sng" dirty="0">
              <a:solidFill>
                <a:prstClr val="black">
                  <a:lumMod val="50000"/>
                  <a:lumOff val="50000"/>
                </a:prstClr>
              </a:solidFill>
              <a:effectLst>
                <a:innerShdw blurRad="63500" dist="50800" dir="13500000">
                  <a:prstClr val="black">
                    <a:alpha val="50000"/>
                  </a:prstClr>
                </a:innerShdw>
              </a:effectLst>
              <a:latin typeface="LiHei Pro" panose="020B0500000000000000" pitchFamily="34" charset="-122"/>
              <a:ea typeface="LiHei Pro" panose="020B0500000000000000" pitchFamily="34" charset="-122"/>
            </a:endParaRPr>
          </a:p>
        </p:txBody>
      </p:sp>
      <p:sp>
        <p:nvSpPr>
          <p:cNvPr id="77" name="Freeform 48"/>
          <p:cNvSpPr>
            <a:spLocks noEditPoints="1"/>
          </p:cNvSpPr>
          <p:nvPr/>
        </p:nvSpPr>
        <p:spPr bwMode="auto">
          <a:xfrm>
            <a:off x="5829190" y="2999671"/>
            <a:ext cx="547085" cy="595011"/>
          </a:xfrm>
          <a:custGeom>
            <a:avLst/>
            <a:gdLst>
              <a:gd name="T0" fmla="*/ 189 w 311"/>
              <a:gd name="T1" fmla="*/ 220 h 339"/>
              <a:gd name="T2" fmla="*/ 209 w 311"/>
              <a:gd name="T3" fmla="*/ 163 h 339"/>
              <a:gd name="T4" fmla="*/ 221 w 311"/>
              <a:gd name="T5" fmla="*/ 120 h 339"/>
              <a:gd name="T6" fmla="*/ 221 w 311"/>
              <a:gd name="T7" fmla="*/ 120 h 339"/>
              <a:gd name="T8" fmla="*/ 222 w 311"/>
              <a:gd name="T9" fmla="*/ 116 h 339"/>
              <a:gd name="T10" fmla="*/ 222 w 311"/>
              <a:gd name="T11" fmla="*/ 112 h 339"/>
              <a:gd name="T12" fmla="*/ 223 w 311"/>
              <a:gd name="T13" fmla="*/ 109 h 339"/>
              <a:gd name="T14" fmla="*/ 223 w 311"/>
              <a:gd name="T15" fmla="*/ 105 h 339"/>
              <a:gd name="T16" fmla="*/ 223 w 311"/>
              <a:gd name="T17" fmla="*/ 102 h 339"/>
              <a:gd name="T18" fmla="*/ 224 w 311"/>
              <a:gd name="T19" fmla="*/ 98 h 339"/>
              <a:gd name="T20" fmla="*/ 224 w 311"/>
              <a:gd name="T21" fmla="*/ 95 h 339"/>
              <a:gd name="T22" fmla="*/ 224 w 311"/>
              <a:gd name="T23" fmla="*/ 92 h 339"/>
              <a:gd name="T24" fmla="*/ 223 w 311"/>
              <a:gd name="T25" fmla="*/ 89 h 339"/>
              <a:gd name="T26" fmla="*/ 223 w 311"/>
              <a:gd name="T27" fmla="*/ 87 h 339"/>
              <a:gd name="T28" fmla="*/ 223 w 311"/>
              <a:gd name="T29" fmla="*/ 85 h 339"/>
              <a:gd name="T30" fmla="*/ 223 w 311"/>
              <a:gd name="T31" fmla="*/ 83 h 339"/>
              <a:gd name="T32" fmla="*/ 223 w 311"/>
              <a:gd name="T33" fmla="*/ 82 h 339"/>
              <a:gd name="T34" fmla="*/ 223 w 311"/>
              <a:gd name="T35" fmla="*/ 81 h 339"/>
              <a:gd name="T36" fmla="*/ 223 w 311"/>
              <a:gd name="T37" fmla="*/ 81 h 339"/>
              <a:gd name="T38" fmla="*/ 108 w 311"/>
              <a:gd name="T39" fmla="*/ 36 h 339"/>
              <a:gd name="T40" fmla="*/ 78 w 311"/>
              <a:gd name="T41" fmla="*/ 55 h 339"/>
              <a:gd name="T42" fmla="*/ 77 w 311"/>
              <a:gd name="T43" fmla="*/ 59 h 339"/>
              <a:gd name="T44" fmla="*/ 76 w 311"/>
              <a:gd name="T45" fmla="*/ 64 h 339"/>
              <a:gd name="T46" fmla="*/ 76 w 311"/>
              <a:gd name="T47" fmla="*/ 69 h 339"/>
              <a:gd name="T48" fmla="*/ 75 w 311"/>
              <a:gd name="T49" fmla="*/ 74 h 339"/>
              <a:gd name="T50" fmla="*/ 75 w 311"/>
              <a:gd name="T51" fmla="*/ 78 h 339"/>
              <a:gd name="T52" fmla="*/ 76 w 311"/>
              <a:gd name="T53" fmla="*/ 83 h 339"/>
              <a:gd name="T54" fmla="*/ 76 w 311"/>
              <a:gd name="T55" fmla="*/ 87 h 339"/>
              <a:gd name="T56" fmla="*/ 77 w 311"/>
              <a:gd name="T57" fmla="*/ 92 h 339"/>
              <a:gd name="T58" fmla="*/ 77 w 311"/>
              <a:gd name="T59" fmla="*/ 96 h 339"/>
              <a:gd name="T60" fmla="*/ 78 w 311"/>
              <a:gd name="T61" fmla="*/ 100 h 339"/>
              <a:gd name="T62" fmla="*/ 79 w 311"/>
              <a:gd name="T63" fmla="*/ 104 h 339"/>
              <a:gd name="T64" fmla="*/ 80 w 311"/>
              <a:gd name="T65" fmla="*/ 106 h 339"/>
              <a:gd name="T66" fmla="*/ 84 w 311"/>
              <a:gd name="T67" fmla="*/ 119 h 339"/>
              <a:gd name="T68" fmla="*/ 92 w 311"/>
              <a:gd name="T69" fmla="*/ 161 h 339"/>
              <a:gd name="T70" fmla="*/ 104 w 311"/>
              <a:gd name="T71" fmla="*/ 238 h 339"/>
              <a:gd name="T72" fmla="*/ 0 w 311"/>
              <a:gd name="T73" fmla="*/ 339 h 339"/>
              <a:gd name="T74" fmla="*/ 148 w 311"/>
              <a:gd name="T75" fmla="*/ 271 h 339"/>
              <a:gd name="T76" fmla="*/ 146 w 311"/>
              <a:gd name="T77" fmla="*/ 249 h 339"/>
              <a:gd name="T78" fmla="*/ 175 w 311"/>
              <a:gd name="T79" fmla="*/ 258 h 339"/>
              <a:gd name="T80" fmla="*/ 174 w 311"/>
              <a:gd name="T81" fmla="*/ 339 h 339"/>
              <a:gd name="T82" fmla="*/ 216 w 311"/>
              <a:gd name="T83" fmla="*/ 244 h 339"/>
              <a:gd name="T84" fmla="*/ 81 w 311"/>
              <a:gd name="T85" fmla="*/ 139 h 339"/>
              <a:gd name="T86" fmla="*/ 93 w 311"/>
              <a:gd name="T87" fmla="*/ 136 h 339"/>
              <a:gd name="T88" fmla="*/ 105 w 311"/>
              <a:gd name="T89" fmla="*/ 72 h 339"/>
              <a:gd name="T90" fmla="*/ 211 w 311"/>
              <a:gd name="T91" fmla="*/ 131 h 339"/>
              <a:gd name="T92" fmla="*/ 222 w 311"/>
              <a:gd name="T93" fmla="*/ 130 h 339"/>
              <a:gd name="T94" fmla="*/ 183 w 311"/>
              <a:gd name="T95" fmla="*/ 201 h 339"/>
              <a:gd name="T96" fmla="*/ 96 w 311"/>
              <a:gd name="T97" fmla="*/ 158 h 339"/>
              <a:gd name="T98" fmla="*/ 166 w 311"/>
              <a:gd name="T99" fmla="*/ 245 h 339"/>
              <a:gd name="T100" fmla="*/ 117 w 311"/>
              <a:gd name="T101" fmla="*/ 225 h 339"/>
              <a:gd name="T102" fmla="*/ 152 w 311"/>
              <a:gd name="T103" fmla="*/ 220 h 339"/>
              <a:gd name="T104" fmla="*/ 185 w 311"/>
              <a:gd name="T105" fmla="*/ 22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1" h="339">
                <a:moveTo>
                  <a:pt x="216" y="244"/>
                </a:moveTo>
                <a:cubicBezTo>
                  <a:pt x="194" y="236"/>
                  <a:pt x="189" y="220"/>
                  <a:pt x="189" y="220"/>
                </a:cubicBezTo>
                <a:cubicBezTo>
                  <a:pt x="189" y="202"/>
                  <a:pt x="189" y="202"/>
                  <a:pt x="189" y="202"/>
                </a:cubicBezTo>
                <a:cubicBezTo>
                  <a:pt x="205" y="182"/>
                  <a:pt x="209" y="163"/>
                  <a:pt x="209" y="163"/>
                </a:cubicBezTo>
                <a:cubicBezTo>
                  <a:pt x="212" y="160"/>
                  <a:pt x="218" y="154"/>
                  <a:pt x="218" y="154"/>
                </a:cubicBezTo>
                <a:cubicBezTo>
                  <a:pt x="229" y="137"/>
                  <a:pt x="225" y="116"/>
                  <a:pt x="221" y="120"/>
                </a:cubicBezTo>
                <a:cubicBezTo>
                  <a:pt x="221" y="120"/>
                  <a:pt x="221" y="121"/>
                  <a:pt x="220" y="122"/>
                </a:cubicBezTo>
                <a:cubicBezTo>
                  <a:pt x="220" y="121"/>
                  <a:pt x="221" y="121"/>
                  <a:pt x="221" y="120"/>
                </a:cubicBezTo>
                <a:cubicBezTo>
                  <a:pt x="221" y="120"/>
                  <a:pt x="221" y="119"/>
                  <a:pt x="221" y="119"/>
                </a:cubicBezTo>
                <a:cubicBezTo>
                  <a:pt x="221" y="118"/>
                  <a:pt x="221" y="117"/>
                  <a:pt x="222" y="116"/>
                </a:cubicBezTo>
                <a:cubicBezTo>
                  <a:pt x="222" y="116"/>
                  <a:pt x="222" y="116"/>
                  <a:pt x="222" y="115"/>
                </a:cubicBezTo>
                <a:cubicBezTo>
                  <a:pt x="222" y="114"/>
                  <a:pt x="222" y="113"/>
                  <a:pt x="222" y="112"/>
                </a:cubicBezTo>
                <a:cubicBezTo>
                  <a:pt x="222" y="112"/>
                  <a:pt x="222" y="112"/>
                  <a:pt x="222" y="111"/>
                </a:cubicBezTo>
                <a:cubicBezTo>
                  <a:pt x="223" y="110"/>
                  <a:pt x="223" y="110"/>
                  <a:pt x="223" y="109"/>
                </a:cubicBezTo>
                <a:cubicBezTo>
                  <a:pt x="223" y="108"/>
                  <a:pt x="223" y="108"/>
                  <a:pt x="223" y="108"/>
                </a:cubicBezTo>
                <a:cubicBezTo>
                  <a:pt x="223" y="107"/>
                  <a:pt x="223" y="106"/>
                  <a:pt x="223" y="105"/>
                </a:cubicBezTo>
                <a:cubicBezTo>
                  <a:pt x="223" y="105"/>
                  <a:pt x="223" y="105"/>
                  <a:pt x="223" y="104"/>
                </a:cubicBezTo>
                <a:cubicBezTo>
                  <a:pt x="223" y="103"/>
                  <a:pt x="223" y="103"/>
                  <a:pt x="223" y="102"/>
                </a:cubicBezTo>
                <a:cubicBezTo>
                  <a:pt x="223" y="101"/>
                  <a:pt x="223" y="101"/>
                  <a:pt x="224" y="101"/>
                </a:cubicBezTo>
                <a:cubicBezTo>
                  <a:pt x="224" y="100"/>
                  <a:pt x="224" y="99"/>
                  <a:pt x="224" y="98"/>
                </a:cubicBezTo>
                <a:cubicBezTo>
                  <a:pt x="224" y="98"/>
                  <a:pt x="224" y="98"/>
                  <a:pt x="224" y="98"/>
                </a:cubicBezTo>
                <a:cubicBezTo>
                  <a:pt x="224" y="97"/>
                  <a:pt x="224" y="96"/>
                  <a:pt x="224" y="95"/>
                </a:cubicBezTo>
                <a:cubicBezTo>
                  <a:pt x="224" y="95"/>
                  <a:pt x="224" y="95"/>
                  <a:pt x="224" y="94"/>
                </a:cubicBezTo>
                <a:cubicBezTo>
                  <a:pt x="224" y="94"/>
                  <a:pt x="224" y="93"/>
                  <a:pt x="224" y="92"/>
                </a:cubicBezTo>
                <a:cubicBezTo>
                  <a:pt x="224" y="92"/>
                  <a:pt x="224" y="92"/>
                  <a:pt x="224" y="91"/>
                </a:cubicBezTo>
                <a:cubicBezTo>
                  <a:pt x="224" y="91"/>
                  <a:pt x="224" y="90"/>
                  <a:pt x="223" y="89"/>
                </a:cubicBezTo>
                <a:cubicBezTo>
                  <a:pt x="223" y="89"/>
                  <a:pt x="223" y="89"/>
                  <a:pt x="223" y="89"/>
                </a:cubicBezTo>
                <a:cubicBezTo>
                  <a:pt x="223" y="88"/>
                  <a:pt x="223" y="88"/>
                  <a:pt x="223" y="87"/>
                </a:cubicBezTo>
                <a:cubicBezTo>
                  <a:pt x="223" y="87"/>
                  <a:pt x="223" y="87"/>
                  <a:pt x="223" y="87"/>
                </a:cubicBezTo>
                <a:cubicBezTo>
                  <a:pt x="223" y="86"/>
                  <a:pt x="223" y="86"/>
                  <a:pt x="223" y="85"/>
                </a:cubicBezTo>
                <a:cubicBezTo>
                  <a:pt x="223" y="85"/>
                  <a:pt x="223" y="85"/>
                  <a:pt x="223" y="85"/>
                </a:cubicBezTo>
                <a:cubicBezTo>
                  <a:pt x="223" y="84"/>
                  <a:pt x="223" y="84"/>
                  <a:pt x="223" y="83"/>
                </a:cubicBezTo>
                <a:cubicBezTo>
                  <a:pt x="223" y="83"/>
                  <a:pt x="223" y="83"/>
                  <a:pt x="223" y="83"/>
                </a:cubicBezTo>
                <a:cubicBezTo>
                  <a:pt x="223" y="83"/>
                  <a:pt x="223" y="82"/>
                  <a:pt x="223" y="82"/>
                </a:cubicBezTo>
                <a:cubicBezTo>
                  <a:pt x="223" y="82"/>
                  <a:pt x="223" y="82"/>
                  <a:pt x="223" y="82"/>
                </a:cubicBezTo>
                <a:cubicBezTo>
                  <a:pt x="223" y="82"/>
                  <a:pt x="223" y="81"/>
                  <a:pt x="223" y="81"/>
                </a:cubicBezTo>
                <a:cubicBezTo>
                  <a:pt x="223" y="81"/>
                  <a:pt x="223" y="81"/>
                  <a:pt x="223" y="81"/>
                </a:cubicBezTo>
                <a:cubicBezTo>
                  <a:pt x="223" y="81"/>
                  <a:pt x="223" y="81"/>
                  <a:pt x="223" y="81"/>
                </a:cubicBezTo>
                <a:cubicBezTo>
                  <a:pt x="221" y="33"/>
                  <a:pt x="182" y="21"/>
                  <a:pt x="182" y="21"/>
                </a:cubicBezTo>
                <a:cubicBezTo>
                  <a:pt x="134" y="0"/>
                  <a:pt x="108" y="36"/>
                  <a:pt x="108" y="36"/>
                </a:cubicBezTo>
                <a:cubicBezTo>
                  <a:pt x="89" y="27"/>
                  <a:pt x="79" y="51"/>
                  <a:pt x="79" y="51"/>
                </a:cubicBezTo>
                <a:cubicBezTo>
                  <a:pt x="79" y="52"/>
                  <a:pt x="78" y="54"/>
                  <a:pt x="78" y="55"/>
                </a:cubicBezTo>
                <a:cubicBezTo>
                  <a:pt x="78" y="55"/>
                  <a:pt x="78" y="56"/>
                  <a:pt x="78" y="56"/>
                </a:cubicBezTo>
                <a:cubicBezTo>
                  <a:pt x="78" y="57"/>
                  <a:pt x="77" y="58"/>
                  <a:pt x="77" y="59"/>
                </a:cubicBezTo>
                <a:cubicBezTo>
                  <a:pt x="77" y="60"/>
                  <a:pt x="77" y="60"/>
                  <a:pt x="77" y="61"/>
                </a:cubicBezTo>
                <a:cubicBezTo>
                  <a:pt x="77" y="62"/>
                  <a:pt x="76" y="63"/>
                  <a:pt x="76" y="64"/>
                </a:cubicBezTo>
                <a:cubicBezTo>
                  <a:pt x="76" y="65"/>
                  <a:pt x="76" y="65"/>
                  <a:pt x="76" y="65"/>
                </a:cubicBezTo>
                <a:cubicBezTo>
                  <a:pt x="76" y="66"/>
                  <a:pt x="76" y="68"/>
                  <a:pt x="76" y="69"/>
                </a:cubicBezTo>
                <a:cubicBezTo>
                  <a:pt x="76" y="70"/>
                  <a:pt x="76" y="70"/>
                  <a:pt x="76" y="71"/>
                </a:cubicBezTo>
                <a:cubicBezTo>
                  <a:pt x="76" y="72"/>
                  <a:pt x="75" y="73"/>
                  <a:pt x="75" y="74"/>
                </a:cubicBezTo>
                <a:cubicBezTo>
                  <a:pt x="75" y="74"/>
                  <a:pt x="75" y="75"/>
                  <a:pt x="75" y="75"/>
                </a:cubicBezTo>
                <a:cubicBezTo>
                  <a:pt x="75" y="76"/>
                  <a:pt x="75" y="77"/>
                  <a:pt x="75" y="78"/>
                </a:cubicBezTo>
                <a:cubicBezTo>
                  <a:pt x="75" y="79"/>
                  <a:pt x="75" y="79"/>
                  <a:pt x="75" y="79"/>
                </a:cubicBezTo>
                <a:cubicBezTo>
                  <a:pt x="75" y="81"/>
                  <a:pt x="76" y="82"/>
                  <a:pt x="76" y="83"/>
                </a:cubicBezTo>
                <a:cubicBezTo>
                  <a:pt x="76" y="84"/>
                  <a:pt x="76" y="84"/>
                  <a:pt x="76" y="84"/>
                </a:cubicBezTo>
                <a:cubicBezTo>
                  <a:pt x="76" y="85"/>
                  <a:pt x="76" y="86"/>
                  <a:pt x="76" y="87"/>
                </a:cubicBezTo>
                <a:cubicBezTo>
                  <a:pt x="76" y="88"/>
                  <a:pt x="76" y="88"/>
                  <a:pt x="76" y="89"/>
                </a:cubicBezTo>
                <a:cubicBezTo>
                  <a:pt x="76" y="90"/>
                  <a:pt x="76" y="91"/>
                  <a:pt x="77" y="92"/>
                </a:cubicBezTo>
                <a:cubicBezTo>
                  <a:pt x="77" y="92"/>
                  <a:pt x="77" y="92"/>
                  <a:pt x="77" y="93"/>
                </a:cubicBezTo>
                <a:cubicBezTo>
                  <a:pt x="77" y="94"/>
                  <a:pt x="77" y="95"/>
                  <a:pt x="77" y="96"/>
                </a:cubicBezTo>
                <a:cubicBezTo>
                  <a:pt x="77" y="97"/>
                  <a:pt x="77" y="97"/>
                  <a:pt x="77" y="97"/>
                </a:cubicBezTo>
                <a:cubicBezTo>
                  <a:pt x="78" y="98"/>
                  <a:pt x="78" y="99"/>
                  <a:pt x="78" y="100"/>
                </a:cubicBezTo>
                <a:cubicBezTo>
                  <a:pt x="78" y="101"/>
                  <a:pt x="78" y="101"/>
                  <a:pt x="78" y="101"/>
                </a:cubicBezTo>
                <a:cubicBezTo>
                  <a:pt x="79" y="102"/>
                  <a:pt x="79" y="103"/>
                  <a:pt x="79" y="104"/>
                </a:cubicBezTo>
                <a:cubicBezTo>
                  <a:pt x="79" y="104"/>
                  <a:pt x="79" y="105"/>
                  <a:pt x="79" y="105"/>
                </a:cubicBezTo>
                <a:cubicBezTo>
                  <a:pt x="79" y="105"/>
                  <a:pt x="80" y="105"/>
                  <a:pt x="80" y="106"/>
                </a:cubicBezTo>
                <a:cubicBezTo>
                  <a:pt x="80" y="106"/>
                  <a:pt x="80" y="106"/>
                  <a:pt x="80" y="106"/>
                </a:cubicBezTo>
                <a:cubicBezTo>
                  <a:pt x="81" y="111"/>
                  <a:pt x="83" y="115"/>
                  <a:pt x="84" y="119"/>
                </a:cubicBezTo>
                <a:cubicBezTo>
                  <a:pt x="77" y="115"/>
                  <a:pt x="76" y="123"/>
                  <a:pt x="76" y="123"/>
                </a:cubicBezTo>
                <a:cubicBezTo>
                  <a:pt x="76" y="152"/>
                  <a:pt x="92" y="161"/>
                  <a:pt x="92" y="161"/>
                </a:cubicBezTo>
                <a:cubicBezTo>
                  <a:pt x="95" y="180"/>
                  <a:pt x="114" y="200"/>
                  <a:pt x="114" y="200"/>
                </a:cubicBezTo>
                <a:cubicBezTo>
                  <a:pt x="121" y="227"/>
                  <a:pt x="104" y="238"/>
                  <a:pt x="104" y="238"/>
                </a:cubicBezTo>
                <a:cubicBezTo>
                  <a:pt x="75" y="249"/>
                  <a:pt x="75" y="249"/>
                  <a:pt x="75" y="249"/>
                </a:cubicBezTo>
                <a:cubicBezTo>
                  <a:pt x="0" y="273"/>
                  <a:pt x="0" y="339"/>
                  <a:pt x="0" y="339"/>
                </a:cubicBezTo>
                <a:cubicBezTo>
                  <a:pt x="137" y="339"/>
                  <a:pt x="137" y="339"/>
                  <a:pt x="137" y="339"/>
                </a:cubicBezTo>
                <a:cubicBezTo>
                  <a:pt x="148" y="271"/>
                  <a:pt x="148" y="271"/>
                  <a:pt x="148" y="271"/>
                </a:cubicBezTo>
                <a:cubicBezTo>
                  <a:pt x="136" y="258"/>
                  <a:pt x="136" y="258"/>
                  <a:pt x="136" y="258"/>
                </a:cubicBezTo>
                <a:cubicBezTo>
                  <a:pt x="146" y="249"/>
                  <a:pt x="146" y="249"/>
                  <a:pt x="146" y="249"/>
                </a:cubicBezTo>
                <a:cubicBezTo>
                  <a:pt x="166" y="249"/>
                  <a:pt x="166" y="249"/>
                  <a:pt x="166" y="249"/>
                </a:cubicBezTo>
                <a:cubicBezTo>
                  <a:pt x="175" y="258"/>
                  <a:pt x="175" y="258"/>
                  <a:pt x="175" y="258"/>
                </a:cubicBezTo>
                <a:cubicBezTo>
                  <a:pt x="164" y="271"/>
                  <a:pt x="164" y="271"/>
                  <a:pt x="164" y="271"/>
                </a:cubicBezTo>
                <a:cubicBezTo>
                  <a:pt x="174" y="339"/>
                  <a:pt x="174" y="339"/>
                  <a:pt x="174" y="339"/>
                </a:cubicBezTo>
                <a:cubicBezTo>
                  <a:pt x="311" y="339"/>
                  <a:pt x="311" y="339"/>
                  <a:pt x="311" y="339"/>
                </a:cubicBezTo>
                <a:cubicBezTo>
                  <a:pt x="307" y="274"/>
                  <a:pt x="238" y="252"/>
                  <a:pt x="216" y="244"/>
                </a:cubicBezTo>
                <a:close/>
                <a:moveTo>
                  <a:pt x="96" y="158"/>
                </a:moveTo>
                <a:cubicBezTo>
                  <a:pt x="94" y="157"/>
                  <a:pt x="86" y="153"/>
                  <a:pt x="81" y="139"/>
                </a:cubicBezTo>
                <a:cubicBezTo>
                  <a:pt x="81" y="139"/>
                  <a:pt x="77" y="124"/>
                  <a:pt x="81" y="123"/>
                </a:cubicBezTo>
                <a:cubicBezTo>
                  <a:pt x="81" y="123"/>
                  <a:pt x="86" y="119"/>
                  <a:pt x="93" y="136"/>
                </a:cubicBezTo>
                <a:cubicBezTo>
                  <a:pt x="94" y="139"/>
                  <a:pt x="96" y="142"/>
                  <a:pt x="97" y="143"/>
                </a:cubicBezTo>
                <a:cubicBezTo>
                  <a:pt x="97" y="143"/>
                  <a:pt x="82" y="98"/>
                  <a:pt x="105" y="72"/>
                </a:cubicBezTo>
                <a:cubicBezTo>
                  <a:pt x="105" y="72"/>
                  <a:pt x="155" y="137"/>
                  <a:pt x="211" y="104"/>
                </a:cubicBezTo>
                <a:cubicBezTo>
                  <a:pt x="211" y="131"/>
                  <a:pt x="211" y="131"/>
                  <a:pt x="211" y="131"/>
                </a:cubicBezTo>
                <a:cubicBezTo>
                  <a:pt x="211" y="138"/>
                  <a:pt x="211" y="143"/>
                  <a:pt x="215" y="136"/>
                </a:cubicBezTo>
                <a:cubicBezTo>
                  <a:pt x="222" y="120"/>
                  <a:pt x="222" y="130"/>
                  <a:pt x="222" y="130"/>
                </a:cubicBezTo>
                <a:cubicBezTo>
                  <a:pt x="220" y="148"/>
                  <a:pt x="212" y="156"/>
                  <a:pt x="206" y="161"/>
                </a:cubicBezTo>
                <a:cubicBezTo>
                  <a:pt x="201" y="176"/>
                  <a:pt x="193" y="190"/>
                  <a:pt x="183" y="201"/>
                </a:cubicBezTo>
                <a:cubicBezTo>
                  <a:pt x="152" y="236"/>
                  <a:pt x="121" y="201"/>
                  <a:pt x="121" y="201"/>
                </a:cubicBezTo>
                <a:cubicBezTo>
                  <a:pt x="109" y="191"/>
                  <a:pt x="101" y="175"/>
                  <a:pt x="96" y="158"/>
                </a:cubicBezTo>
                <a:close/>
                <a:moveTo>
                  <a:pt x="185" y="222"/>
                </a:moveTo>
                <a:cubicBezTo>
                  <a:pt x="166" y="245"/>
                  <a:pt x="166" y="245"/>
                  <a:pt x="166" y="245"/>
                </a:cubicBezTo>
                <a:cubicBezTo>
                  <a:pt x="147" y="245"/>
                  <a:pt x="147" y="245"/>
                  <a:pt x="147" y="245"/>
                </a:cubicBezTo>
                <a:cubicBezTo>
                  <a:pt x="117" y="225"/>
                  <a:pt x="117" y="225"/>
                  <a:pt x="117" y="225"/>
                </a:cubicBezTo>
                <a:cubicBezTo>
                  <a:pt x="117" y="225"/>
                  <a:pt x="119" y="216"/>
                  <a:pt x="119" y="204"/>
                </a:cubicBezTo>
                <a:cubicBezTo>
                  <a:pt x="119" y="204"/>
                  <a:pt x="132" y="221"/>
                  <a:pt x="152" y="220"/>
                </a:cubicBezTo>
                <a:cubicBezTo>
                  <a:pt x="152" y="220"/>
                  <a:pt x="171" y="222"/>
                  <a:pt x="185" y="204"/>
                </a:cubicBezTo>
                <a:lnTo>
                  <a:pt x="185" y="222"/>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8" name="椭圆 145">
            <a:extLst>
              <a:ext uri="{FF2B5EF4-FFF2-40B4-BE49-F238E27FC236}">
                <a16:creationId xmlns:a16="http://schemas.microsoft.com/office/drawing/2014/main" id="{778C605C-AB5D-4FCD-B2AD-9F6F2974EC27}"/>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69" name="矩形 68">
            <a:extLst>
              <a:ext uri="{FF2B5EF4-FFF2-40B4-BE49-F238E27FC236}">
                <a16:creationId xmlns:a16="http://schemas.microsoft.com/office/drawing/2014/main" id="{A8C6042C-00D4-4A4F-A343-5AD9F9EC740A}"/>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58</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3363059954"/>
      </p:ext>
    </p:extLst>
  </p:cSld>
  <p:clrMapOvr>
    <a:masterClrMapping/>
  </p:clrMapOvr>
  <mc:AlternateContent xmlns:mc="http://schemas.openxmlformats.org/markup-compatibility/2006" xmlns:p14="http://schemas.microsoft.com/office/powerpoint/2010/main">
    <mc:Choice Requires="p14">
      <p:transition p14:dur="250" advClick="0" advTm="3000"/>
    </mc:Choice>
    <mc:Fallback xmlns="">
      <p:transition advClick="0" advTm="3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 fill="hold"/>
                                            <p:tgtEl>
                                              <p:spTgt spid="5"/>
                                            </p:tgtEl>
                                            <p:attrNameLst>
                                              <p:attrName>ppt_w</p:attrName>
                                            </p:attrNameLst>
                                          </p:cBhvr>
                                          <p:tavLst>
                                            <p:tav tm="0">
                                              <p:val>
                                                <p:fltVal val="0"/>
                                              </p:val>
                                            </p:tav>
                                            <p:tav tm="100000">
                                              <p:val>
                                                <p:strVal val="#ppt_w"/>
                                              </p:val>
                                            </p:tav>
                                          </p:tavLst>
                                        </p:anim>
                                        <p:anim calcmode="lin" valueType="num">
                                          <p:cBhvr>
                                            <p:cTn id="8" dur="100" fill="hold"/>
                                            <p:tgtEl>
                                              <p:spTgt spid="5"/>
                                            </p:tgtEl>
                                            <p:attrNameLst>
                                              <p:attrName>ppt_h</p:attrName>
                                            </p:attrNameLst>
                                          </p:cBhvr>
                                          <p:tavLst>
                                            <p:tav tm="0">
                                              <p:val>
                                                <p:fltVal val="0"/>
                                              </p:val>
                                            </p:tav>
                                            <p:tav tm="100000">
                                              <p:val>
                                                <p:strVal val="#ppt_h"/>
                                              </p:val>
                                            </p:tav>
                                          </p:tavLst>
                                        </p:anim>
                                        <p:animEffect transition="in" filter="fade">
                                          <p:cBhvr>
                                            <p:cTn id="9" dur="100"/>
                                            <p:tgtEl>
                                              <p:spTgt spid="5"/>
                                            </p:tgtEl>
                                          </p:cBhvr>
                                        </p:animEffect>
                                      </p:childTnLst>
                                    </p:cTn>
                                  </p:par>
                                  <p:par>
                                    <p:cTn id="10" presetID="6" presetClass="emph" presetSubtype="0" fill="hold" nodeType="withEffect">
                                      <p:stCondLst>
                                        <p:cond delay="100"/>
                                      </p:stCondLst>
                                      <p:childTnLst>
                                        <p:animScale>
                                          <p:cBhvr>
                                            <p:cTn id="11" dur="100" fill="hold"/>
                                            <p:tgtEl>
                                              <p:spTgt spid="5"/>
                                            </p:tgtEl>
                                          </p:cBhvr>
                                          <p:by x="110000" y="110000"/>
                                        </p:animScale>
                                      </p:childTnLst>
                                    </p:cTn>
                                  </p:par>
                                  <p:par>
                                    <p:cTn id="12" presetID="6" presetClass="emph" presetSubtype="0" fill="hold" nodeType="withEffect">
                                      <p:stCondLst>
                                        <p:cond delay="200"/>
                                      </p:stCondLst>
                                      <p:childTnLst>
                                        <p:animScale>
                                          <p:cBhvr>
                                            <p:cTn id="13" dur="200" fill="hold"/>
                                            <p:tgtEl>
                                              <p:spTgt spid="5"/>
                                            </p:tgtEl>
                                          </p:cBhvr>
                                          <p:by x="90000" y="90000"/>
                                        </p:animScale>
                                      </p:childTnLst>
                                    </p:cTn>
                                  </p:par>
                                  <p:par>
                                    <p:cTn id="14" presetID="6" presetClass="emph" presetSubtype="0" fill="hold" nodeType="withEffect">
                                      <p:stCondLst>
                                        <p:cond delay="400"/>
                                      </p:stCondLst>
                                      <p:childTnLst>
                                        <p:animScale>
                                          <p:cBhvr>
                                            <p:cTn id="15" dur="100" fill="hold"/>
                                            <p:tgtEl>
                                              <p:spTgt spid="5"/>
                                            </p:tgtEl>
                                          </p:cBhvr>
                                          <p:by x="105000" y="105000"/>
                                        </p:animScale>
                                      </p:childTnLst>
                                    </p:cTn>
                                  </p:par>
                                  <p:par>
                                    <p:cTn id="16" presetID="6" presetClass="emph" presetSubtype="0" fill="hold" nodeType="withEffect">
                                      <p:stCondLst>
                                        <p:cond delay="500"/>
                                      </p:stCondLst>
                                      <p:childTnLst>
                                        <p:animScale>
                                          <p:cBhvr>
                                            <p:cTn id="17" dur="200" fill="hold"/>
                                            <p:tgtEl>
                                              <p:spTgt spid="5"/>
                                            </p:tgtEl>
                                          </p:cBhvr>
                                          <p:by x="95000" y="95000"/>
                                        </p:animScale>
                                      </p:childTnLst>
                                    </p:cTn>
                                  </p:par>
                                </p:childTnLst>
                              </p:cTn>
                            </p:par>
                            <p:par>
                              <p:cTn id="18" fill="hold">
                                <p:stCondLst>
                                  <p:cond delay="700"/>
                                </p:stCondLst>
                                <p:childTnLst>
                                  <p:par>
                                    <p:cTn id="19" presetID="14" presetClass="entr" presetSubtype="10" fill="hold" grpId="0" nodeType="afterEffect">
                                      <p:stCondLst>
                                        <p:cond delay="0"/>
                                      </p:stCondLst>
                                      <p:childTnLst>
                                        <p:set>
                                          <p:cBhvr>
                                            <p:cTn id="20" dur="1" fill="hold">
                                              <p:stCondLst>
                                                <p:cond delay="0"/>
                                              </p:stCondLst>
                                            </p:cTn>
                                            <p:tgtEl>
                                              <p:spTgt spid="77"/>
                                            </p:tgtEl>
                                            <p:attrNameLst>
                                              <p:attrName>style.visibility</p:attrName>
                                            </p:attrNameLst>
                                          </p:cBhvr>
                                          <p:to>
                                            <p:strVal val="visible"/>
                                          </p:to>
                                        </p:set>
                                        <p:animEffect transition="in" filter="randombar(horizontal)">
                                          <p:cBhvr>
                                            <p:cTn id="21" dur="500"/>
                                            <p:tgtEl>
                                              <p:spTgt spid="77"/>
                                            </p:tgtEl>
                                          </p:cBhvr>
                                        </p:animEffect>
                                      </p:childTnLst>
                                    </p:cTn>
                                  </p:par>
                                </p:childTnLst>
                              </p:cTn>
                            </p:par>
                            <p:par>
                              <p:cTn id="22" fill="hold">
                                <p:stCondLst>
                                  <p:cond delay="1200"/>
                                </p:stCondLst>
                                <p:childTnLst>
                                  <p:par>
                                    <p:cTn id="23" presetID="52" presetClass="entr" presetSubtype="0" fill="hold" grpId="0" nodeType="afterEffect">
                                      <p:stCondLst>
                                        <p:cond delay="0"/>
                                      </p:stCondLst>
                                      <p:iterate type="lt">
                                        <p:tmPct val="10000"/>
                                      </p:iterate>
                                      <p:childTnLst>
                                        <p:set>
                                          <p:cBhvr>
                                            <p:cTn id="24" dur="1" fill="hold">
                                              <p:stCondLst>
                                                <p:cond delay="0"/>
                                              </p:stCondLst>
                                            </p:cTn>
                                            <p:tgtEl>
                                              <p:spTgt spid="76"/>
                                            </p:tgtEl>
                                            <p:attrNameLst>
                                              <p:attrName>style.visibility</p:attrName>
                                            </p:attrNameLst>
                                          </p:cBhvr>
                                          <p:to>
                                            <p:strVal val="visible"/>
                                          </p:to>
                                        </p:set>
                                        <p:animScale>
                                          <p:cBhvr>
                                            <p:cTn id="25" dur="1000" decel="50000" fill="hold">
                                              <p:stCondLst>
                                                <p:cond delay="0"/>
                                              </p:stCondLst>
                                            </p:cTn>
                                            <p:tgtEl>
                                              <p:spTgt spid="7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 dur="1000" decel="50000" fill="hold">
                                              <p:stCondLst>
                                                <p:cond delay="0"/>
                                              </p:stCondLst>
                                            </p:cTn>
                                            <p:tgtEl>
                                              <p:spTgt spid="76"/>
                                            </p:tgtEl>
                                            <p:attrNameLst>
                                              <p:attrName>ppt_x</p:attrName>
                                              <p:attrName>ppt_y</p:attrName>
                                            </p:attrNameLst>
                                          </p:cBhvr>
                                        </p:animMotion>
                                        <p:animEffect transition="in" filter="fade">
                                          <p:cBhvr>
                                            <p:cTn id="27" dur="1000"/>
                                            <p:tgtEl>
                                              <p:spTgt spid="76"/>
                                            </p:tgtEl>
                                          </p:cBhvr>
                                        </p:animEffect>
                                      </p:childTnLst>
                                    </p:cTn>
                                  </p:par>
                                </p:childTnLst>
                              </p:cTn>
                            </p:par>
                            <p:par>
                              <p:cTn id="28" fill="hold">
                                <p:stCondLst>
                                  <p:cond delay="2600"/>
                                </p:stCondLst>
                                <p:childTnLst>
                                  <p:par>
                                    <p:cTn id="29" presetID="10" presetClass="entr" presetSubtype="0"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000"/>
                                            <p:tgtEl>
                                              <p:spTgt spid="4"/>
                                            </p:tgtEl>
                                          </p:cBhvr>
                                        </p:animEffect>
                                      </p:childTnLst>
                                    </p:cTn>
                                  </p:par>
                                  <p:par>
                                    <p:cTn id="32" presetID="1" presetClass="path" presetSubtype="0" accel="50000" decel="50000" fill="hold" nodeType="withEffect">
                                      <p:stCondLst>
                                        <p:cond delay="0"/>
                                      </p:stCondLst>
                                      <p:childTnLst>
                                        <p:animMotion origin="layout" path="M 0.00078 0.01666 C 0.07344 0.01666 0.13203 0.12477 0.13242 0.25579 C 0.13242 0.3875 0.07344 0.49444 0.00078 0.49444 C -0.07187 0.49444 -0.1306 0.3875 -0.1306 0.25579 C -0.1306 0.12384 -0.07187 0.01713 0.00078 0.01666 Z " pathEditMode="relative" rAng="0" ptsTypes="fffff">
                                          <p:cBhvr>
                                            <p:cTn id="33" dur="2000" fill="hold"/>
                                            <p:tgtEl>
                                              <p:spTgt spid="4"/>
                                            </p:tgtEl>
                                            <p:attrNameLst>
                                              <p:attrName>ppt_x</p:attrName>
                                              <p:attrName>ppt_y</p:attrName>
                                            </p:attrNameLst>
                                          </p:cBhvr>
                                          <p:rCtr x="13" y="23889"/>
                                        </p:animMotion>
                                      </p:childTnLst>
                                    </p:cTn>
                                  </p:par>
                                </p:childTnLst>
                              </p:cTn>
                            </p:par>
                            <p:par>
                              <p:cTn id="34" fill="hold">
                                <p:stCondLst>
                                  <p:cond delay="4600"/>
                                </p:stCondLst>
                                <p:childTnLst>
                                  <p:par>
                                    <p:cTn id="35" presetID="2" presetClass="entr" presetSubtype="8" accel="40000" fill="hold" nodeType="afterEffect" p14:presetBounceEnd="40000">
                                      <p:stCondLst>
                                        <p:cond delay="0"/>
                                      </p:stCondLst>
                                      <p:childTnLst>
                                        <p:set>
                                          <p:cBhvr>
                                            <p:cTn id="36" dur="1" fill="hold">
                                              <p:stCondLst>
                                                <p:cond delay="0"/>
                                              </p:stCondLst>
                                            </p:cTn>
                                            <p:tgtEl>
                                              <p:spTgt spid="64"/>
                                            </p:tgtEl>
                                            <p:attrNameLst>
                                              <p:attrName>style.visibility</p:attrName>
                                            </p:attrNameLst>
                                          </p:cBhvr>
                                          <p:to>
                                            <p:strVal val="visible"/>
                                          </p:to>
                                        </p:set>
                                        <p:anim calcmode="lin" valueType="num" p14:bounceEnd="40000">
                                          <p:cBhvr additive="base">
                                            <p:cTn id="37" dur="750" fill="hold"/>
                                            <p:tgtEl>
                                              <p:spTgt spid="64"/>
                                            </p:tgtEl>
                                            <p:attrNameLst>
                                              <p:attrName>ppt_x</p:attrName>
                                            </p:attrNameLst>
                                          </p:cBhvr>
                                          <p:tavLst>
                                            <p:tav tm="0">
                                              <p:val>
                                                <p:strVal val="0-#ppt_w/2"/>
                                              </p:val>
                                            </p:tav>
                                            <p:tav tm="100000">
                                              <p:val>
                                                <p:strVal val="#ppt_x"/>
                                              </p:val>
                                            </p:tav>
                                          </p:tavLst>
                                        </p:anim>
                                        <p:anim calcmode="lin" valueType="num" p14:bounceEnd="40000">
                                          <p:cBhvr additive="base">
                                            <p:cTn id="38" dur="750" fill="hold"/>
                                            <p:tgtEl>
                                              <p:spTgt spid="64"/>
                                            </p:tgtEl>
                                            <p:attrNameLst>
                                              <p:attrName>ppt_y</p:attrName>
                                            </p:attrNameLst>
                                          </p:cBhvr>
                                          <p:tavLst>
                                            <p:tav tm="0">
                                              <p:val>
                                                <p:strVal val="#ppt_y"/>
                                              </p:val>
                                            </p:tav>
                                            <p:tav tm="100000">
                                              <p:val>
                                                <p:strVal val="#ppt_y"/>
                                              </p:val>
                                            </p:tav>
                                          </p:tavLst>
                                        </p:anim>
                                      </p:childTnLst>
                                    </p:cTn>
                                  </p:par>
                                </p:childTnLst>
                              </p:cTn>
                            </p:par>
                            <p:par>
                              <p:cTn id="39" fill="hold">
                                <p:stCondLst>
                                  <p:cond delay="5350"/>
                                </p:stCondLst>
                                <p:childTnLst>
                                  <p:par>
                                    <p:cTn id="40" presetID="10" presetClass="entr" presetSubtype="0" fill="hold"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1000"/>
                                            <p:tgtEl>
                                              <p:spTgt spid="17"/>
                                            </p:tgtEl>
                                          </p:cBhvr>
                                        </p:animEffect>
                                      </p:childTnLst>
                                    </p:cTn>
                                  </p:par>
                                  <p:par>
                                    <p:cTn id="43" presetID="1" presetClass="path" presetSubtype="0" accel="50000" decel="50000" fill="hold" nodeType="withEffect">
                                      <p:stCondLst>
                                        <p:cond delay="0"/>
                                      </p:stCondLst>
                                      <p:childTnLst>
                                        <p:animMotion origin="layout" path="M -0.00403 -0.01296 C 0.00079 0.11597 -0.05598 0.22708 -0.12956 0.23657 C -0.20352 0.24537 -0.26745 0.14768 -0.27227 0.01898 C -0.27709 -0.10996 -0.22097 -0.2213 -0.14701 -0.23009 C -0.07291 -0.23889 -0.00911 -0.14167 -0.00403 -0.01296 Z " pathEditMode="relative" rAng="5172092" ptsTypes="fffff">
                                          <p:cBhvr>
                                            <p:cTn id="44" dur="2000" fill="hold"/>
                                            <p:tgtEl>
                                              <p:spTgt spid="17"/>
                                            </p:tgtEl>
                                            <p:attrNameLst>
                                              <p:attrName>ppt_x</p:attrName>
                                              <p:attrName>ppt_y</p:attrName>
                                            </p:attrNameLst>
                                          </p:cBhvr>
                                          <p:rCtr x="-13411" y="1620"/>
                                        </p:animMotion>
                                      </p:childTnLst>
                                    </p:cTn>
                                  </p:par>
                                </p:childTnLst>
                              </p:cTn>
                            </p:par>
                            <p:par>
                              <p:cTn id="45" fill="hold">
                                <p:stCondLst>
                                  <p:cond delay="7350"/>
                                </p:stCondLst>
                                <p:childTnLst>
                                  <p:par>
                                    <p:cTn id="46" presetID="2" presetClass="entr" presetSubtype="2" accel="40000" fill="hold" nodeType="afterEffect" p14:presetBounceEnd="40000">
                                      <p:stCondLst>
                                        <p:cond delay="0"/>
                                      </p:stCondLst>
                                      <p:childTnLst>
                                        <p:set>
                                          <p:cBhvr>
                                            <p:cTn id="47" dur="1" fill="hold">
                                              <p:stCondLst>
                                                <p:cond delay="0"/>
                                              </p:stCondLst>
                                            </p:cTn>
                                            <p:tgtEl>
                                              <p:spTgt spid="60"/>
                                            </p:tgtEl>
                                            <p:attrNameLst>
                                              <p:attrName>style.visibility</p:attrName>
                                            </p:attrNameLst>
                                          </p:cBhvr>
                                          <p:to>
                                            <p:strVal val="visible"/>
                                          </p:to>
                                        </p:set>
                                        <p:anim calcmode="lin" valueType="num" p14:bounceEnd="40000">
                                          <p:cBhvr additive="base">
                                            <p:cTn id="48" dur="750" fill="hold"/>
                                            <p:tgtEl>
                                              <p:spTgt spid="60"/>
                                            </p:tgtEl>
                                            <p:attrNameLst>
                                              <p:attrName>ppt_x</p:attrName>
                                            </p:attrNameLst>
                                          </p:cBhvr>
                                          <p:tavLst>
                                            <p:tav tm="0">
                                              <p:val>
                                                <p:strVal val="1+#ppt_w/2"/>
                                              </p:val>
                                            </p:tav>
                                            <p:tav tm="100000">
                                              <p:val>
                                                <p:strVal val="#ppt_x"/>
                                              </p:val>
                                            </p:tav>
                                          </p:tavLst>
                                        </p:anim>
                                        <p:anim calcmode="lin" valueType="num" p14:bounceEnd="40000">
                                          <p:cBhvr additive="base">
                                            <p:cTn id="49" dur="750" fill="hold"/>
                                            <p:tgtEl>
                                              <p:spTgt spid="60"/>
                                            </p:tgtEl>
                                            <p:attrNameLst>
                                              <p:attrName>ppt_y</p:attrName>
                                            </p:attrNameLst>
                                          </p:cBhvr>
                                          <p:tavLst>
                                            <p:tav tm="0">
                                              <p:val>
                                                <p:strVal val="#ppt_y"/>
                                              </p:val>
                                            </p:tav>
                                            <p:tav tm="100000">
                                              <p:val>
                                                <p:strVal val="#ppt_y"/>
                                              </p:val>
                                            </p:tav>
                                          </p:tavLst>
                                        </p:anim>
                                      </p:childTnLst>
                                    </p:cTn>
                                  </p:par>
                                </p:childTnLst>
                              </p:cTn>
                            </p:par>
                            <p:par>
                              <p:cTn id="50" fill="hold">
                                <p:stCondLst>
                                  <p:cond delay="8100"/>
                                </p:stCondLst>
                                <p:childTnLst>
                                  <p:par>
                                    <p:cTn id="51" presetID="10" presetClass="entr" presetSubtype="0" fill="hold" nodeType="after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1000"/>
                                            <p:tgtEl>
                                              <p:spTgt spid="18"/>
                                            </p:tgtEl>
                                          </p:cBhvr>
                                        </p:animEffect>
                                      </p:childTnLst>
                                    </p:cTn>
                                  </p:par>
                                  <p:par>
                                    <p:cTn id="54" presetID="1" presetClass="path" presetSubtype="0" accel="50000" decel="50000" fill="hold" nodeType="withEffect">
                                      <p:stCondLst>
                                        <p:cond delay="0"/>
                                      </p:stCondLst>
                                      <p:childTnLst>
                                        <p:animMotion origin="layout" path="M -0.00052 -0.00926 C -0.07318 -0.00926 -0.13177 -0.11736 -0.13216 -0.24838 C -0.13216 -0.38009 -0.07318 -0.48704 -0.00052 -0.48704 C 0.07214 -0.48704 0.13086 -0.38009 0.13086 -0.24838 C 0.13086 -0.11644 0.07214 -0.00972 -0.00052 -0.00926 Z " pathEditMode="relative" rAng="10800000" ptsTypes="fffff">
                                          <p:cBhvr>
                                            <p:cTn id="55" dur="2000" fill="hold"/>
                                            <p:tgtEl>
                                              <p:spTgt spid="18"/>
                                            </p:tgtEl>
                                            <p:attrNameLst>
                                              <p:attrName>ppt_x</p:attrName>
                                              <p:attrName>ppt_y</p:attrName>
                                            </p:attrNameLst>
                                          </p:cBhvr>
                                          <p:rCtr x="-13" y="-23889"/>
                                        </p:animMotion>
                                      </p:childTnLst>
                                    </p:cTn>
                                  </p:par>
                                </p:childTnLst>
                              </p:cTn>
                            </p:par>
                            <p:par>
                              <p:cTn id="56" fill="hold">
                                <p:stCondLst>
                                  <p:cond delay="10100"/>
                                </p:stCondLst>
                                <p:childTnLst>
                                  <p:par>
                                    <p:cTn id="57" presetID="2" presetClass="entr" presetSubtype="2" accel="40000" fill="hold" nodeType="afterEffect" p14:presetBounceEnd="40000">
                                      <p:stCondLst>
                                        <p:cond delay="0"/>
                                      </p:stCondLst>
                                      <p:childTnLst>
                                        <p:set>
                                          <p:cBhvr>
                                            <p:cTn id="58" dur="1" fill="hold">
                                              <p:stCondLst>
                                                <p:cond delay="0"/>
                                              </p:stCondLst>
                                            </p:cTn>
                                            <p:tgtEl>
                                              <p:spTgt spid="72"/>
                                            </p:tgtEl>
                                            <p:attrNameLst>
                                              <p:attrName>style.visibility</p:attrName>
                                            </p:attrNameLst>
                                          </p:cBhvr>
                                          <p:to>
                                            <p:strVal val="visible"/>
                                          </p:to>
                                        </p:set>
                                        <p:anim calcmode="lin" valueType="num" p14:bounceEnd="40000">
                                          <p:cBhvr additive="base">
                                            <p:cTn id="59" dur="750" fill="hold"/>
                                            <p:tgtEl>
                                              <p:spTgt spid="72"/>
                                            </p:tgtEl>
                                            <p:attrNameLst>
                                              <p:attrName>ppt_x</p:attrName>
                                            </p:attrNameLst>
                                          </p:cBhvr>
                                          <p:tavLst>
                                            <p:tav tm="0">
                                              <p:val>
                                                <p:strVal val="1+#ppt_w/2"/>
                                              </p:val>
                                            </p:tav>
                                            <p:tav tm="100000">
                                              <p:val>
                                                <p:strVal val="#ppt_x"/>
                                              </p:val>
                                            </p:tav>
                                          </p:tavLst>
                                        </p:anim>
                                        <p:anim calcmode="lin" valueType="num" p14:bounceEnd="40000">
                                          <p:cBhvr additive="base">
                                            <p:cTn id="60" dur="750" fill="hold"/>
                                            <p:tgtEl>
                                              <p:spTgt spid="72"/>
                                            </p:tgtEl>
                                            <p:attrNameLst>
                                              <p:attrName>ppt_y</p:attrName>
                                            </p:attrNameLst>
                                          </p:cBhvr>
                                          <p:tavLst>
                                            <p:tav tm="0">
                                              <p:val>
                                                <p:strVal val="#ppt_y"/>
                                              </p:val>
                                            </p:tav>
                                            <p:tav tm="100000">
                                              <p:val>
                                                <p:strVal val="#ppt_y"/>
                                              </p:val>
                                            </p:tav>
                                          </p:tavLst>
                                        </p:anim>
                                      </p:childTnLst>
                                    </p:cTn>
                                  </p:par>
                                </p:childTnLst>
                              </p:cTn>
                            </p:par>
                            <p:par>
                              <p:cTn id="61" fill="hold">
                                <p:stCondLst>
                                  <p:cond delay="10850"/>
                                </p:stCondLst>
                                <p:childTnLst>
                                  <p:par>
                                    <p:cTn id="62" presetID="10" presetClass="entr" presetSubtype="0" fill="hold" nodeType="after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1000"/>
                                            <p:tgtEl>
                                              <p:spTgt spid="16"/>
                                            </p:tgtEl>
                                          </p:cBhvr>
                                        </p:animEffect>
                                      </p:childTnLst>
                                    </p:cTn>
                                  </p:par>
                                  <p:par>
                                    <p:cTn id="65" presetID="1" presetClass="path" presetSubtype="0" accel="50000" decel="50000" fill="hold" nodeType="withEffect">
                                      <p:stCondLst>
                                        <p:cond delay="0"/>
                                      </p:stCondLst>
                                      <p:childTnLst>
                                        <p:animMotion origin="layout" path="M 0.00704 1.85185E-6 C 0.01055 -0.12963 0.06784 -0.23334 0.14154 -0.23403 C 0.21563 -0.23403 0.27279 -0.12894 0.27579 1.85185E-6 C 0.27579 0.12916 0.21511 0.22685 0.14154 0.23356 C 0.06732 0.23356 0.0073 0.12916 0.00704 1.85185E-6 Z " pathEditMode="relative" rAng="16200000" ptsTypes="fffff">
                                          <p:cBhvr>
                                            <p:cTn id="66" dur="2000" fill="hold"/>
                                            <p:tgtEl>
                                              <p:spTgt spid="16"/>
                                            </p:tgtEl>
                                            <p:attrNameLst>
                                              <p:attrName>ppt_x</p:attrName>
                                              <p:attrName>ppt_y</p:attrName>
                                            </p:attrNameLst>
                                          </p:cBhvr>
                                          <p:rCtr x="13438" y="-23"/>
                                        </p:animMotion>
                                      </p:childTnLst>
                                    </p:cTn>
                                  </p:par>
                                </p:childTnLst>
                              </p:cTn>
                            </p:par>
                            <p:par>
                              <p:cTn id="67" fill="hold">
                                <p:stCondLst>
                                  <p:cond delay="12850"/>
                                </p:stCondLst>
                                <p:childTnLst>
                                  <p:par>
                                    <p:cTn id="68" presetID="2" presetClass="entr" presetSubtype="8" accel="40000" fill="hold" nodeType="afterEffect" p14:presetBounceEnd="40000">
                                      <p:stCondLst>
                                        <p:cond delay="0"/>
                                      </p:stCondLst>
                                      <p:childTnLst>
                                        <p:set>
                                          <p:cBhvr>
                                            <p:cTn id="69" dur="1" fill="hold">
                                              <p:stCondLst>
                                                <p:cond delay="0"/>
                                              </p:stCondLst>
                                            </p:cTn>
                                            <p:tgtEl>
                                              <p:spTgt spid="59"/>
                                            </p:tgtEl>
                                            <p:attrNameLst>
                                              <p:attrName>style.visibility</p:attrName>
                                            </p:attrNameLst>
                                          </p:cBhvr>
                                          <p:to>
                                            <p:strVal val="visible"/>
                                          </p:to>
                                        </p:set>
                                        <p:anim calcmode="lin" valueType="num" p14:bounceEnd="40000">
                                          <p:cBhvr additive="base">
                                            <p:cTn id="70" dur="750" fill="hold"/>
                                            <p:tgtEl>
                                              <p:spTgt spid="59"/>
                                            </p:tgtEl>
                                            <p:attrNameLst>
                                              <p:attrName>ppt_x</p:attrName>
                                            </p:attrNameLst>
                                          </p:cBhvr>
                                          <p:tavLst>
                                            <p:tav tm="0">
                                              <p:val>
                                                <p:strVal val="0-#ppt_w/2"/>
                                              </p:val>
                                            </p:tav>
                                            <p:tav tm="100000">
                                              <p:val>
                                                <p:strVal val="#ppt_x"/>
                                              </p:val>
                                            </p:tav>
                                          </p:tavLst>
                                        </p:anim>
                                        <p:anim calcmode="lin" valueType="num" p14:bounceEnd="40000">
                                          <p:cBhvr additive="base">
                                            <p:cTn id="71" dur="75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 fill="hold"/>
                                            <p:tgtEl>
                                              <p:spTgt spid="5"/>
                                            </p:tgtEl>
                                            <p:attrNameLst>
                                              <p:attrName>ppt_w</p:attrName>
                                            </p:attrNameLst>
                                          </p:cBhvr>
                                          <p:tavLst>
                                            <p:tav tm="0">
                                              <p:val>
                                                <p:fltVal val="0"/>
                                              </p:val>
                                            </p:tav>
                                            <p:tav tm="100000">
                                              <p:val>
                                                <p:strVal val="#ppt_w"/>
                                              </p:val>
                                            </p:tav>
                                          </p:tavLst>
                                        </p:anim>
                                        <p:anim calcmode="lin" valueType="num">
                                          <p:cBhvr>
                                            <p:cTn id="8" dur="100" fill="hold"/>
                                            <p:tgtEl>
                                              <p:spTgt spid="5"/>
                                            </p:tgtEl>
                                            <p:attrNameLst>
                                              <p:attrName>ppt_h</p:attrName>
                                            </p:attrNameLst>
                                          </p:cBhvr>
                                          <p:tavLst>
                                            <p:tav tm="0">
                                              <p:val>
                                                <p:fltVal val="0"/>
                                              </p:val>
                                            </p:tav>
                                            <p:tav tm="100000">
                                              <p:val>
                                                <p:strVal val="#ppt_h"/>
                                              </p:val>
                                            </p:tav>
                                          </p:tavLst>
                                        </p:anim>
                                        <p:animEffect transition="in" filter="fade">
                                          <p:cBhvr>
                                            <p:cTn id="9" dur="100"/>
                                            <p:tgtEl>
                                              <p:spTgt spid="5"/>
                                            </p:tgtEl>
                                          </p:cBhvr>
                                        </p:animEffect>
                                      </p:childTnLst>
                                    </p:cTn>
                                  </p:par>
                                  <p:par>
                                    <p:cTn id="10" presetID="6" presetClass="emph" presetSubtype="0" fill="hold" nodeType="withEffect">
                                      <p:stCondLst>
                                        <p:cond delay="100"/>
                                      </p:stCondLst>
                                      <p:childTnLst>
                                        <p:animScale>
                                          <p:cBhvr>
                                            <p:cTn id="11" dur="100" fill="hold"/>
                                            <p:tgtEl>
                                              <p:spTgt spid="5"/>
                                            </p:tgtEl>
                                          </p:cBhvr>
                                          <p:by x="110000" y="110000"/>
                                        </p:animScale>
                                      </p:childTnLst>
                                    </p:cTn>
                                  </p:par>
                                  <p:par>
                                    <p:cTn id="12" presetID="6" presetClass="emph" presetSubtype="0" fill="hold" nodeType="withEffect">
                                      <p:stCondLst>
                                        <p:cond delay="200"/>
                                      </p:stCondLst>
                                      <p:childTnLst>
                                        <p:animScale>
                                          <p:cBhvr>
                                            <p:cTn id="13" dur="200" fill="hold"/>
                                            <p:tgtEl>
                                              <p:spTgt spid="5"/>
                                            </p:tgtEl>
                                          </p:cBhvr>
                                          <p:by x="90000" y="90000"/>
                                        </p:animScale>
                                      </p:childTnLst>
                                    </p:cTn>
                                  </p:par>
                                  <p:par>
                                    <p:cTn id="14" presetID="6" presetClass="emph" presetSubtype="0" fill="hold" nodeType="withEffect">
                                      <p:stCondLst>
                                        <p:cond delay="400"/>
                                      </p:stCondLst>
                                      <p:childTnLst>
                                        <p:animScale>
                                          <p:cBhvr>
                                            <p:cTn id="15" dur="100" fill="hold"/>
                                            <p:tgtEl>
                                              <p:spTgt spid="5"/>
                                            </p:tgtEl>
                                          </p:cBhvr>
                                          <p:by x="105000" y="105000"/>
                                        </p:animScale>
                                      </p:childTnLst>
                                    </p:cTn>
                                  </p:par>
                                  <p:par>
                                    <p:cTn id="16" presetID="6" presetClass="emph" presetSubtype="0" fill="hold" nodeType="withEffect">
                                      <p:stCondLst>
                                        <p:cond delay="500"/>
                                      </p:stCondLst>
                                      <p:childTnLst>
                                        <p:animScale>
                                          <p:cBhvr>
                                            <p:cTn id="17" dur="200" fill="hold"/>
                                            <p:tgtEl>
                                              <p:spTgt spid="5"/>
                                            </p:tgtEl>
                                          </p:cBhvr>
                                          <p:by x="95000" y="95000"/>
                                        </p:animScale>
                                      </p:childTnLst>
                                    </p:cTn>
                                  </p:par>
                                </p:childTnLst>
                              </p:cTn>
                            </p:par>
                            <p:par>
                              <p:cTn id="18" fill="hold">
                                <p:stCondLst>
                                  <p:cond delay="700"/>
                                </p:stCondLst>
                                <p:childTnLst>
                                  <p:par>
                                    <p:cTn id="19" presetID="14" presetClass="entr" presetSubtype="10" fill="hold" grpId="0" nodeType="afterEffect">
                                      <p:stCondLst>
                                        <p:cond delay="0"/>
                                      </p:stCondLst>
                                      <p:childTnLst>
                                        <p:set>
                                          <p:cBhvr>
                                            <p:cTn id="20" dur="1" fill="hold">
                                              <p:stCondLst>
                                                <p:cond delay="0"/>
                                              </p:stCondLst>
                                            </p:cTn>
                                            <p:tgtEl>
                                              <p:spTgt spid="77"/>
                                            </p:tgtEl>
                                            <p:attrNameLst>
                                              <p:attrName>style.visibility</p:attrName>
                                            </p:attrNameLst>
                                          </p:cBhvr>
                                          <p:to>
                                            <p:strVal val="visible"/>
                                          </p:to>
                                        </p:set>
                                        <p:animEffect transition="in" filter="randombar(horizontal)">
                                          <p:cBhvr>
                                            <p:cTn id="21" dur="500"/>
                                            <p:tgtEl>
                                              <p:spTgt spid="77"/>
                                            </p:tgtEl>
                                          </p:cBhvr>
                                        </p:animEffect>
                                      </p:childTnLst>
                                    </p:cTn>
                                  </p:par>
                                </p:childTnLst>
                              </p:cTn>
                            </p:par>
                            <p:par>
                              <p:cTn id="22" fill="hold">
                                <p:stCondLst>
                                  <p:cond delay="1200"/>
                                </p:stCondLst>
                                <p:childTnLst>
                                  <p:par>
                                    <p:cTn id="23" presetID="52" presetClass="entr" presetSubtype="0" fill="hold" grpId="0" nodeType="afterEffect">
                                      <p:stCondLst>
                                        <p:cond delay="0"/>
                                      </p:stCondLst>
                                      <p:iterate type="lt">
                                        <p:tmPct val="10000"/>
                                      </p:iterate>
                                      <p:childTnLst>
                                        <p:set>
                                          <p:cBhvr>
                                            <p:cTn id="24" dur="1" fill="hold">
                                              <p:stCondLst>
                                                <p:cond delay="0"/>
                                              </p:stCondLst>
                                            </p:cTn>
                                            <p:tgtEl>
                                              <p:spTgt spid="76"/>
                                            </p:tgtEl>
                                            <p:attrNameLst>
                                              <p:attrName>style.visibility</p:attrName>
                                            </p:attrNameLst>
                                          </p:cBhvr>
                                          <p:to>
                                            <p:strVal val="visible"/>
                                          </p:to>
                                        </p:set>
                                        <p:animScale>
                                          <p:cBhvr>
                                            <p:cTn id="25" dur="1000" decel="50000" fill="hold">
                                              <p:stCondLst>
                                                <p:cond delay="0"/>
                                              </p:stCondLst>
                                            </p:cTn>
                                            <p:tgtEl>
                                              <p:spTgt spid="7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 dur="1000" decel="50000" fill="hold">
                                              <p:stCondLst>
                                                <p:cond delay="0"/>
                                              </p:stCondLst>
                                            </p:cTn>
                                            <p:tgtEl>
                                              <p:spTgt spid="76"/>
                                            </p:tgtEl>
                                            <p:attrNameLst>
                                              <p:attrName>ppt_x</p:attrName>
                                              <p:attrName>ppt_y</p:attrName>
                                            </p:attrNameLst>
                                          </p:cBhvr>
                                        </p:animMotion>
                                        <p:animEffect transition="in" filter="fade">
                                          <p:cBhvr>
                                            <p:cTn id="27" dur="1000"/>
                                            <p:tgtEl>
                                              <p:spTgt spid="76"/>
                                            </p:tgtEl>
                                          </p:cBhvr>
                                        </p:animEffect>
                                      </p:childTnLst>
                                    </p:cTn>
                                  </p:par>
                                </p:childTnLst>
                              </p:cTn>
                            </p:par>
                            <p:par>
                              <p:cTn id="28" fill="hold">
                                <p:stCondLst>
                                  <p:cond delay="2600"/>
                                </p:stCondLst>
                                <p:childTnLst>
                                  <p:par>
                                    <p:cTn id="29" presetID="10" presetClass="entr" presetSubtype="0"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000"/>
                                            <p:tgtEl>
                                              <p:spTgt spid="4"/>
                                            </p:tgtEl>
                                          </p:cBhvr>
                                        </p:animEffect>
                                      </p:childTnLst>
                                    </p:cTn>
                                  </p:par>
                                  <p:par>
                                    <p:cTn id="32" presetID="1" presetClass="path" presetSubtype="0" accel="50000" decel="50000" fill="hold" nodeType="withEffect">
                                      <p:stCondLst>
                                        <p:cond delay="0"/>
                                      </p:stCondLst>
                                      <p:childTnLst>
                                        <p:animMotion origin="layout" path="M 0.00078 0.01666 C 0.07344 0.01666 0.13203 0.12477 0.13242 0.25579 C 0.13242 0.3875 0.07344 0.49444 0.00078 0.49444 C -0.07187 0.49444 -0.1306 0.3875 -0.1306 0.25579 C -0.1306 0.12384 -0.07187 0.01713 0.00078 0.01666 Z " pathEditMode="relative" rAng="0" ptsTypes="fffff">
                                          <p:cBhvr>
                                            <p:cTn id="33" dur="2000" fill="hold"/>
                                            <p:tgtEl>
                                              <p:spTgt spid="4"/>
                                            </p:tgtEl>
                                            <p:attrNameLst>
                                              <p:attrName>ppt_x</p:attrName>
                                              <p:attrName>ppt_y</p:attrName>
                                            </p:attrNameLst>
                                          </p:cBhvr>
                                          <p:rCtr x="13" y="23889"/>
                                        </p:animMotion>
                                      </p:childTnLst>
                                    </p:cTn>
                                  </p:par>
                                </p:childTnLst>
                              </p:cTn>
                            </p:par>
                            <p:par>
                              <p:cTn id="34" fill="hold">
                                <p:stCondLst>
                                  <p:cond delay="4600"/>
                                </p:stCondLst>
                                <p:childTnLst>
                                  <p:par>
                                    <p:cTn id="35" presetID="2" presetClass="entr" presetSubtype="8" accel="40000" fill="hold" nodeType="afterEffect">
                                      <p:stCondLst>
                                        <p:cond delay="0"/>
                                      </p:stCondLst>
                                      <p:childTnLst>
                                        <p:set>
                                          <p:cBhvr>
                                            <p:cTn id="36" dur="1" fill="hold">
                                              <p:stCondLst>
                                                <p:cond delay="0"/>
                                              </p:stCondLst>
                                            </p:cTn>
                                            <p:tgtEl>
                                              <p:spTgt spid="64"/>
                                            </p:tgtEl>
                                            <p:attrNameLst>
                                              <p:attrName>style.visibility</p:attrName>
                                            </p:attrNameLst>
                                          </p:cBhvr>
                                          <p:to>
                                            <p:strVal val="visible"/>
                                          </p:to>
                                        </p:set>
                                        <p:anim calcmode="lin" valueType="num">
                                          <p:cBhvr additive="base">
                                            <p:cTn id="37" dur="750" fill="hold"/>
                                            <p:tgtEl>
                                              <p:spTgt spid="64"/>
                                            </p:tgtEl>
                                            <p:attrNameLst>
                                              <p:attrName>ppt_x</p:attrName>
                                            </p:attrNameLst>
                                          </p:cBhvr>
                                          <p:tavLst>
                                            <p:tav tm="0">
                                              <p:val>
                                                <p:strVal val="0-#ppt_w/2"/>
                                              </p:val>
                                            </p:tav>
                                            <p:tav tm="100000">
                                              <p:val>
                                                <p:strVal val="#ppt_x"/>
                                              </p:val>
                                            </p:tav>
                                          </p:tavLst>
                                        </p:anim>
                                        <p:anim calcmode="lin" valueType="num">
                                          <p:cBhvr additive="base">
                                            <p:cTn id="38" dur="750" fill="hold"/>
                                            <p:tgtEl>
                                              <p:spTgt spid="64"/>
                                            </p:tgtEl>
                                            <p:attrNameLst>
                                              <p:attrName>ppt_y</p:attrName>
                                            </p:attrNameLst>
                                          </p:cBhvr>
                                          <p:tavLst>
                                            <p:tav tm="0">
                                              <p:val>
                                                <p:strVal val="#ppt_y"/>
                                              </p:val>
                                            </p:tav>
                                            <p:tav tm="100000">
                                              <p:val>
                                                <p:strVal val="#ppt_y"/>
                                              </p:val>
                                            </p:tav>
                                          </p:tavLst>
                                        </p:anim>
                                      </p:childTnLst>
                                    </p:cTn>
                                  </p:par>
                                </p:childTnLst>
                              </p:cTn>
                            </p:par>
                            <p:par>
                              <p:cTn id="39" fill="hold">
                                <p:stCondLst>
                                  <p:cond delay="5350"/>
                                </p:stCondLst>
                                <p:childTnLst>
                                  <p:par>
                                    <p:cTn id="40" presetID="10" presetClass="entr" presetSubtype="0" fill="hold"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1000"/>
                                            <p:tgtEl>
                                              <p:spTgt spid="17"/>
                                            </p:tgtEl>
                                          </p:cBhvr>
                                        </p:animEffect>
                                      </p:childTnLst>
                                    </p:cTn>
                                  </p:par>
                                  <p:par>
                                    <p:cTn id="43" presetID="1" presetClass="path" presetSubtype="0" accel="50000" decel="50000" fill="hold" nodeType="withEffect">
                                      <p:stCondLst>
                                        <p:cond delay="0"/>
                                      </p:stCondLst>
                                      <p:childTnLst>
                                        <p:animMotion origin="layout" path="M -0.00403 -0.01296 C 0.00079 0.11597 -0.05598 0.22708 -0.12956 0.23657 C -0.20352 0.24537 -0.26745 0.14768 -0.27227 0.01898 C -0.27709 -0.10996 -0.22097 -0.2213 -0.14701 -0.23009 C -0.07291 -0.23889 -0.00911 -0.14167 -0.00403 -0.01296 Z " pathEditMode="relative" rAng="5172092" ptsTypes="fffff">
                                          <p:cBhvr>
                                            <p:cTn id="44" dur="2000" fill="hold"/>
                                            <p:tgtEl>
                                              <p:spTgt spid="17"/>
                                            </p:tgtEl>
                                            <p:attrNameLst>
                                              <p:attrName>ppt_x</p:attrName>
                                              <p:attrName>ppt_y</p:attrName>
                                            </p:attrNameLst>
                                          </p:cBhvr>
                                          <p:rCtr x="-13411" y="1620"/>
                                        </p:animMotion>
                                      </p:childTnLst>
                                    </p:cTn>
                                  </p:par>
                                </p:childTnLst>
                              </p:cTn>
                            </p:par>
                            <p:par>
                              <p:cTn id="45" fill="hold">
                                <p:stCondLst>
                                  <p:cond delay="7350"/>
                                </p:stCondLst>
                                <p:childTnLst>
                                  <p:par>
                                    <p:cTn id="46" presetID="2" presetClass="entr" presetSubtype="2" accel="40000" fill="hold" nodeType="afterEffect">
                                      <p:stCondLst>
                                        <p:cond delay="0"/>
                                      </p:stCondLst>
                                      <p:childTnLst>
                                        <p:set>
                                          <p:cBhvr>
                                            <p:cTn id="47" dur="1" fill="hold">
                                              <p:stCondLst>
                                                <p:cond delay="0"/>
                                              </p:stCondLst>
                                            </p:cTn>
                                            <p:tgtEl>
                                              <p:spTgt spid="60"/>
                                            </p:tgtEl>
                                            <p:attrNameLst>
                                              <p:attrName>style.visibility</p:attrName>
                                            </p:attrNameLst>
                                          </p:cBhvr>
                                          <p:to>
                                            <p:strVal val="visible"/>
                                          </p:to>
                                        </p:set>
                                        <p:anim calcmode="lin" valueType="num">
                                          <p:cBhvr additive="base">
                                            <p:cTn id="48" dur="750" fill="hold"/>
                                            <p:tgtEl>
                                              <p:spTgt spid="60"/>
                                            </p:tgtEl>
                                            <p:attrNameLst>
                                              <p:attrName>ppt_x</p:attrName>
                                            </p:attrNameLst>
                                          </p:cBhvr>
                                          <p:tavLst>
                                            <p:tav tm="0">
                                              <p:val>
                                                <p:strVal val="1+#ppt_w/2"/>
                                              </p:val>
                                            </p:tav>
                                            <p:tav tm="100000">
                                              <p:val>
                                                <p:strVal val="#ppt_x"/>
                                              </p:val>
                                            </p:tav>
                                          </p:tavLst>
                                        </p:anim>
                                        <p:anim calcmode="lin" valueType="num">
                                          <p:cBhvr additive="base">
                                            <p:cTn id="49" dur="750" fill="hold"/>
                                            <p:tgtEl>
                                              <p:spTgt spid="60"/>
                                            </p:tgtEl>
                                            <p:attrNameLst>
                                              <p:attrName>ppt_y</p:attrName>
                                            </p:attrNameLst>
                                          </p:cBhvr>
                                          <p:tavLst>
                                            <p:tav tm="0">
                                              <p:val>
                                                <p:strVal val="#ppt_y"/>
                                              </p:val>
                                            </p:tav>
                                            <p:tav tm="100000">
                                              <p:val>
                                                <p:strVal val="#ppt_y"/>
                                              </p:val>
                                            </p:tav>
                                          </p:tavLst>
                                        </p:anim>
                                      </p:childTnLst>
                                    </p:cTn>
                                  </p:par>
                                </p:childTnLst>
                              </p:cTn>
                            </p:par>
                            <p:par>
                              <p:cTn id="50" fill="hold">
                                <p:stCondLst>
                                  <p:cond delay="8100"/>
                                </p:stCondLst>
                                <p:childTnLst>
                                  <p:par>
                                    <p:cTn id="51" presetID="10" presetClass="entr" presetSubtype="0" fill="hold" nodeType="after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1000"/>
                                            <p:tgtEl>
                                              <p:spTgt spid="18"/>
                                            </p:tgtEl>
                                          </p:cBhvr>
                                        </p:animEffect>
                                      </p:childTnLst>
                                    </p:cTn>
                                  </p:par>
                                  <p:par>
                                    <p:cTn id="54" presetID="1" presetClass="path" presetSubtype="0" accel="50000" decel="50000" fill="hold" nodeType="withEffect">
                                      <p:stCondLst>
                                        <p:cond delay="0"/>
                                      </p:stCondLst>
                                      <p:childTnLst>
                                        <p:animMotion origin="layout" path="M -0.00052 -0.00926 C -0.07318 -0.00926 -0.13177 -0.11736 -0.13216 -0.24838 C -0.13216 -0.38009 -0.07318 -0.48704 -0.00052 -0.48704 C 0.07214 -0.48704 0.13086 -0.38009 0.13086 -0.24838 C 0.13086 -0.11644 0.07214 -0.00972 -0.00052 -0.00926 Z " pathEditMode="relative" rAng="10800000" ptsTypes="fffff">
                                          <p:cBhvr>
                                            <p:cTn id="55" dur="2000" fill="hold"/>
                                            <p:tgtEl>
                                              <p:spTgt spid="18"/>
                                            </p:tgtEl>
                                            <p:attrNameLst>
                                              <p:attrName>ppt_x</p:attrName>
                                              <p:attrName>ppt_y</p:attrName>
                                            </p:attrNameLst>
                                          </p:cBhvr>
                                          <p:rCtr x="-13" y="-23889"/>
                                        </p:animMotion>
                                      </p:childTnLst>
                                    </p:cTn>
                                  </p:par>
                                </p:childTnLst>
                              </p:cTn>
                            </p:par>
                            <p:par>
                              <p:cTn id="56" fill="hold">
                                <p:stCondLst>
                                  <p:cond delay="10100"/>
                                </p:stCondLst>
                                <p:childTnLst>
                                  <p:par>
                                    <p:cTn id="57" presetID="2" presetClass="entr" presetSubtype="2" accel="40000" fill="hold" nodeType="afterEffect">
                                      <p:stCondLst>
                                        <p:cond delay="0"/>
                                      </p:stCondLst>
                                      <p:childTnLst>
                                        <p:set>
                                          <p:cBhvr>
                                            <p:cTn id="58" dur="1" fill="hold">
                                              <p:stCondLst>
                                                <p:cond delay="0"/>
                                              </p:stCondLst>
                                            </p:cTn>
                                            <p:tgtEl>
                                              <p:spTgt spid="72"/>
                                            </p:tgtEl>
                                            <p:attrNameLst>
                                              <p:attrName>style.visibility</p:attrName>
                                            </p:attrNameLst>
                                          </p:cBhvr>
                                          <p:to>
                                            <p:strVal val="visible"/>
                                          </p:to>
                                        </p:set>
                                        <p:anim calcmode="lin" valueType="num">
                                          <p:cBhvr additive="base">
                                            <p:cTn id="59" dur="750" fill="hold"/>
                                            <p:tgtEl>
                                              <p:spTgt spid="72"/>
                                            </p:tgtEl>
                                            <p:attrNameLst>
                                              <p:attrName>ppt_x</p:attrName>
                                            </p:attrNameLst>
                                          </p:cBhvr>
                                          <p:tavLst>
                                            <p:tav tm="0">
                                              <p:val>
                                                <p:strVal val="1+#ppt_w/2"/>
                                              </p:val>
                                            </p:tav>
                                            <p:tav tm="100000">
                                              <p:val>
                                                <p:strVal val="#ppt_x"/>
                                              </p:val>
                                            </p:tav>
                                          </p:tavLst>
                                        </p:anim>
                                        <p:anim calcmode="lin" valueType="num">
                                          <p:cBhvr additive="base">
                                            <p:cTn id="60" dur="750" fill="hold"/>
                                            <p:tgtEl>
                                              <p:spTgt spid="72"/>
                                            </p:tgtEl>
                                            <p:attrNameLst>
                                              <p:attrName>ppt_y</p:attrName>
                                            </p:attrNameLst>
                                          </p:cBhvr>
                                          <p:tavLst>
                                            <p:tav tm="0">
                                              <p:val>
                                                <p:strVal val="#ppt_y"/>
                                              </p:val>
                                            </p:tav>
                                            <p:tav tm="100000">
                                              <p:val>
                                                <p:strVal val="#ppt_y"/>
                                              </p:val>
                                            </p:tav>
                                          </p:tavLst>
                                        </p:anim>
                                      </p:childTnLst>
                                    </p:cTn>
                                  </p:par>
                                </p:childTnLst>
                              </p:cTn>
                            </p:par>
                            <p:par>
                              <p:cTn id="61" fill="hold">
                                <p:stCondLst>
                                  <p:cond delay="10850"/>
                                </p:stCondLst>
                                <p:childTnLst>
                                  <p:par>
                                    <p:cTn id="62" presetID="10" presetClass="entr" presetSubtype="0" fill="hold" nodeType="after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1000"/>
                                            <p:tgtEl>
                                              <p:spTgt spid="16"/>
                                            </p:tgtEl>
                                          </p:cBhvr>
                                        </p:animEffect>
                                      </p:childTnLst>
                                    </p:cTn>
                                  </p:par>
                                  <p:par>
                                    <p:cTn id="65" presetID="1" presetClass="path" presetSubtype="0" accel="50000" decel="50000" fill="hold" nodeType="withEffect">
                                      <p:stCondLst>
                                        <p:cond delay="0"/>
                                      </p:stCondLst>
                                      <p:childTnLst>
                                        <p:animMotion origin="layout" path="M 0.00704 1.85185E-6 C 0.01055 -0.12963 0.06784 -0.23334 0.14154 -0.23403 C 0.21563 -0.23403 0.27279 -0.12894 0.27579 1.85185E-6 C 0.27579 0.12916 0.21511 0.22685 0.14154 0.23356 C 0.06732 0.23356 0.0073 0.12916 0.00704 1.85185E-6 Z " pathEditMode="relative" rAng="16200000" ptsTypes="fffff">
                                          <p:cBhvr>
                                            <p:cTn id="66" dur="2000" fill="hold"/>
                                            <p:tgtEl>
                                              <p:spTgt spid="16"/>
                                            </p:tgtEl>
                                            <p:attrNameLst>
                                              <p:attrName>ppt_x</p:attrName>
                                              <p:attrName>ppt_y</p:attrName>
                                            </p:attrNameLst>
                                          </p:cBhvr>
                                          <p:rCtr x="13438" y="-23"/>
                                        </p:animMotion>
                                      </p:childTnLst>
                                    </p:cTn>
                                  </p:par>
                                </p:childTnLst>
                              </p:cTn>
                            </p:par>
                            <p:par>
                              <p:cTn id="67" fill="hold">
                                <p:stCondLst>
                                  <p:cond delay="12850"/>
                                </p:stCondLst>
                                <p:childTnLst>
                                  <p:par>
                                    <p:cTn id="68" presetID="2" presetClass="entr" presetSubtype="8" accel="40000" fill="hold" nodeType="afterEffect">
                                      <p:stCondLst>
                                        <p:cond delay="0"/>
                                      </p:stCondLst>
                                      <p:childTnLst>
                                        <p:set>
                                          <p:cBhvr>
                                            <p:cTn id="69" dur="1" fill="hold">
                                              <p:stCondLst>
                                                <p:cond delay="0"/>
                                              </p:stCondLst>
                                            </p:cTn>
                                            <p:tgtEl>
                                              <p:spTgt spid="59"/>
                                            </p:tgtEl>
                                            <p:attrNameLst>
                                              <p:attrName>style.visibility</p:attrName>
                                            </p:attrNameLst>
                                          </p:cBhvr>
                                          <p:to>
                                            <p:strVal val="visible"/>
                                          </p:to>
                                        </p:set>
                                        <p:anim calcmode="lin" valueType="num">
                                          <p:cBhvr additive="base">
                                            <p:cTn id="70" dur="750" fill="hold"/>
                                            <p:tgtEl>
                                              <p:spTgt spid="59"/>
                                            </p:tgtEl>
                                            <p:attrNameLst>
                                              <p:attrName>ppt_x</p:attrName>
                                            </p:attrNameLst>
                                          </p:cBhvr>
                                          <p:tavLst>
                                            <p:tav tm="0">
                                              <p:val>
                                                <p:strVal val="0-#ppt_w/2"/>
                                              </p:val>
                                            </p:tav>
                                            <p:tav tm="100000">
                                              <p:val>
                                                <p:strVal val="#ppt_x"/>
                                              </p:val>
                                            </p:tav>
                                          </p:tavLst>
                                        </p:anim>
                                        <p:anim calcmode="lin" valueType="num">
                                          <p:cBhvr additive="base">
                                            <p:cTn id="71" dur="75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animBg="1"/>
        </p:bldLst>
      </p:timing>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1746788" y="1884673"/>
            <a:ext cx="1459425" cy="1459425"/>
          </a:xfrm>
          <a:prstGeom prst="roundRect">
            <a:avLst>
              <a:gd name="adj" fmla="val 18315"/>
            </a:avLst>
          </a:prstGeom>
          <a:gradFill flip="none" rotWithShape="1">
            <a:gsLst>
              <a:gs pos="100000">
                <a:schemeClr val="bg1">
                  <a:lumMod val="81000"/>
                </a:schemeClr>
              </a:gs>
              <a:gs pos="0">
                <a:schemeClr val="bg1">
                  <a:lumMod val="99000"/>
                </a:schemeClr>
              </a:gs>
            </a:gsLst>
            <a:lin ang="5400000" scaled="1"/>
            <a:tileRect/>
          </a:gradFill>
          <a:ln>
            <a:noFill/>
          </a:ln>
          <a:effectLst>
            <a:outerShdw blurRad="317500" dist="190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圆角矩形 6"/>
          <p:cNvSpPr/>
          <p:nvPr/>
        </p:nvSpPr>
        <p:spPr>
          <a:xfrm>
            <a:off x="1746788" y="1884673"/>
            <a:ext cx="1459425" cy="1459425"/>
          </a:xfrm>
          <a:prstGeom prst="roundRect">
            <a:avLst>
              <a:gd name="adj" fmla="val 18315"/>
            </a:avLst>
          </a:prstGeom>
          <a:gradFill flip="none" rotWithShape="1">
            <a:gsLst>
              <a:gs pos="0">
                <a:schemeClr val="bg1">
                  <a:lumMod val="87000"/>
                </a:schemeClr>
              </a:gs>
              <a:gs pos="100000">
                <a:schemeClr val="bg1">
                  <a:lumMod val="95000"/>
                </a:schemeClr>
              </a:gs>
            </a:gsLst>
            <a:lin ang="5400000" scaled="1"/>
            <a:tileRect/>
          </a:gradFill>
          <a:ln>
            <a:noFill/>
          </a:ln>
          <a:effectLst>
            <a:softEdge rad="3048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椭圆 7"/>
          <p:cNvSpPr/>
          <p:nvPr/>
        </p:nvSpPr>
        <p:spPr>
          <a:xfrm>
            <a:off x="1665514" y="1803399"/>
            <a:ext cx="1621974" cy="1621974"/>
          </a:xfrm>
          <a:prstGeom prst="ellipse">
            <a:avLst/>
          </a:prstGeom>
          <a:gradFill>
            <a:gsLst>
              <a:gs pos="100000">
                <a:schemeClr val="bg1">
                  <a:lumMod val="83000"/>
                </a:schemeClr>
              </a:gs>
              <a:gs pos="0">
                <a:schemeClr val="bg1">
                  <a:lumMod val="97000"/>
                </a:schemeClr>
              </a:gs>
            </a:gsLst>
            <a:lin ang="5400000" scaled="1"/>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椭圆 8"/>
          <p:cNvSpPr/>
          <p:nvPr/>
        </p:nvSpPr>
        <p:spPr>
          <a:xfrm>
            <a:off x="1965549" y="2103434"/>
            <a:ext cx="1021905" cy="1021905"/>
          </a:xfrm>
          <a:prstGeom prst="ellipse">
            <a:avLst/>
          </a:prstGeom>
          <a:solidFill>
            <a:srgbClr val="FFB850"/>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1980009" y="2117897"/>
            <a:ext cx="992978" cy="992977"/>
            <a:chOff x="1980009" y="2117897"/>
            <a:chExt cx="992978" cy="992977"/>
          </a:xfrm>
        </p:grpSpPr>
        <p:sp>
          <p:nvSpPr>
            <p:cNvPr id="10" name="等腰三角形 9"/>
            <p:cNvSpPr/>
            <p:nvPr/>
          </p:nvSpPr>
          <p:spPr>
            <a:xfrm rot="5400000">
              <a:off x="1971526" y="2560118"/>
              <a:ext cx="123000" cy="106034"/>
            </a:xfrm>
            <a:prstGeom prst="triangle">
              <a:avLst/>
            </a:prstGeom>
            <a:solidFill>
              <a:srgbClr val="E0E0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等腰三角形 10"/>
            <p:cNvSpPr/>
            <p:nvPr/>
          </p:nvSpPr>
          <p:spPr>
            <a:xfrm rot="16200000" flipH="1">
              <a:off x="2858470" y="2560119"/>
              <a:ext cx="123000" cy="106034"/>
            </a:xfrm>
            <a:prstGeom prst="triangle">
              <a:avLst/>
            </a:prstGeom>
            <a:solidFill>
              <a:srgbClr val="E0E0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等腰三角形 11"/>
            <p:cNvSpPr/>
            <p:nvPr/>
          </p:nvSpPr>
          <p:spPr>
            <a:xfrm rot="10800000">
              <a:off x="2415000" y="2117897"/>
              <a:ext cx="123000" cy="106034"/>
            </a:xfrm>
            <a:prstGeom prst="triangle">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等腰三角形 12"/>
            <p:cNvSpPr/>
            <p:nvPr/>
          </p:nvSpPr>
          <p:spPr>
            <a:xfrm flipH="1">
              <a:off x="2414999" y="3004840"/>
              <a:ext cx="123000" cy="106034"/>
            </a:xfrm>
            <a:prstGeom prst="triangle">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圆角矩形 13"/>
            <p:cNvSpPr/>
            <p:nvPr/>
          </p:nvSpPr>
          <p:spPr>
            <a:xfrm rot="13655491">
              <a:off x="2318039" y="2670150"/>
              <a:ext cx="445825" cy="24210"/>
            </a:xfrm>
            <a:prstGeom prst="roundRect">
              <a:avLst>
                <a:gd name="adj" fmla="val 50000"/>
              </a:avLst>
            </a:prstGeom>
            <a:solidFill>
              <a:schemeClr val="bg1">
                <a:lumMod val="95000"/>
              </a:schemeClr>
            </a:solidFill>
            <a:ln>
              <a:noFill/>
            </a:ln>
            <a:effectLst>
              <a:outerShdw blurRad="508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sp>
          <p:nvSpPr>
            <p:cNvPr id="15" name="圆角矩形 14"/>
            <p:cNvSpPr/>
            <p:nvPr/>
          </p:nvSpPr>
          <p:spPr>
            <a:xfrm>
              <a:off x="2184930" y="2589546"/>
              <a:ext cx="251656" cy="47178"/>
            </a:xfrm>
            <a:prstGeom prst="roundRect">
              <a:avLst>
                <a:gd name="adj" fmla="val 50000"/>
              </a:avLst>
            </a:prstGeom>
            <a:solidFill>
              <a:schemeClr val="tx1">
                <a:lumMod val="65000"/>
                <a:lumOff val="35000"/>
              </a:schemeClr>
            </a:solidFill>
            <a:ln>
              <a:noFill/>
            </a:ln>
            <a:effectLst>
              <a:outerShdw blurRad="762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sp>
          <p:nvSpPr>
            <p:cNvPr id="16" name="圆角矩形 15"/>
            <p:cNvSpPr/>
            <p:nvPr/>
          </p:nvSpPr>
          <p:spPr>
            <a:xfrm rot="16200000">
              <a:off x="2310412" y="2412497"/>
              <a:ext cx="334955" cy="51896"/>
            </a:xfrm>
            <a:prstGeom prst="roundRect">
              <a:avLst>
                <a:gd name="adj" fmla="val 50000"/>
              </a:avLst>
            </a:prstGeom>
            <a:solidFill>
              <a:schemeClr val="tx1">
                <a:lumMod val="65000"/>
                <a:lumOff val="35000"/>
              </a:schemeClr>
            </a:solidFill>
            <a:ln>
              <a:noFill/>
            </a:ln>
            <a:effectLst>
              <a:outerShdw blurRad="762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grpSp>
          <p:nvGrpSpPr>
            <p:cNvPr id="17" name="组合 16"/>
            <p:cNvGrpSpPr/>
            <p:nvPr/>
          </p:nvGrpSpPr>
          <p:grpSpPr>
            <a:xfrm>
              <a:off x="2397239" y="2533875"/>
              <a:ext cx="158520" cy="158520"/>
              <a:chOff x="6486904" y="2580170"/>
              <a:chExt cx="227838" cy="227838"/>
            </a:xfrm>
            <a:effectLst>
              <a:outerShdw blurRad="101600" dist="38100" dir="5400000" algn="t" rotWithShape="0">
                <a:prstClr val="black">
                  <a:alpha val="40000"/>
                </a:prstClr>
              </a:outerShdw>
            </a:effectLst>
          </p:grpSpPr>
          <p:sp>
            <p:nvSpPr>
              <p:cNvPr id="18" name="椭圆 17"/>
              <p:cNvSpPr/>
              <p:nvPr/>
            </p:nvSpPr>
            <p:spPr>
              <a:xfrm>
                <a:off x="6486904" y="2580170"/>
                <a:ext cx="227838" cy="227838"/>
              </a:xfrm>
              <a:prstGeom prst="ellipse">
                <a:avLst/>
              </a:prstGeom>
              <a:gradFill>
                <a:gsLst>
                  <a:gs pos="100000">
                    <a:schemeClr val="bg1">
                      <a:lumMod val="78000"/>
                    </a:schemeClr>
                  </a:gs>
                  <a:gs pos="0">
                    <a:schemeClr val="bg1">
                      <a:lumMod val="9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椭圆 18"/>
              <p:cNvSpPr/>
              <p:nvPr/>
            </p:nvSpPr>
            <p:spPr>
              <a:xfrm>
                <a:off x="6530088" y="2625759"/>
                <a:ext cx="141468" cy="141468"/>
              </a:xfrm>
              <a:prstGeom prst="ellipse">
                <a:avLst/>
              </a:prstGeom>
              <a:gradFill>
                <a:gsLst>
                  <a:gs pos="0">
                    <a:schemeClr val="bg1">
                      <a:lumMod val="78000"/>
                    </a:schemeClr>
                  </a:gs>
                  <a:gs pos="100000">
                    <a:schemeClr val="bg1">
                      <a:lumMod val="9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21" name="圆角矩形 20"/>
          <p:cNvSpPr/>
          <p:nvPr/>
        </p:nvSpPr>
        <p:spPr>
          <a:xfrm>
            <a:off x="4159788" y="1884673"/>
            <a:ext cx="1459425" cy="1459425"/>
          </a:xfrm>
          <a:prstGeom prst="roundRect">
            <a:avLst>
              <a:gd name="adj" fmla="val 18315"/>
            </a:avLst>
          </a:prstGeom>
          <a:gradFill flip="none" rotWithShape="1">
            <a:gsLst>
              <a:gs pos="100000">
                <a:schemeClr val="bg1">
                  <a:lumMod val="81000"/>
                </a:schemeClr>
              </a:gs>
              <a:gs pos="0">
                <a:schemeClr val="bg1">
                  <a:lumMod val="99000"/>
                </a:schemeClr>
              </a:gs>
            </a:gsLst>
            <a:lin ang="5400000" scaled="1"/>
            <a:tileRect/>
          </a:gradFill>
          <a:ln>
            <a:noFill/>
          </a:ln>
          <a:effectLst>
            <a:outerShdw blurRad="317500" dist="190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圆角矩形 21"/>
          <p:cNvSpPr/>
          <p:nvPr/>
        </p:nvSpPr>
        <p:spPr>
          <a:xfrm>
            <a:off x="4159788" y="1884673"/>
            <a:ext cx="1459425" cy="1459425"/>
          </a:xfrm>
          <a:prstGeom prst="roundRect">
            <a:avLst>
              <a:gd name="adj" fmla="val 18315"/>
            </a:avLst>
          </a:prstGeom>
          <a:gradFill flip="none" rotWithShape="1">
            <a:gsLst>
              <a:gs pos="0">
                <a:schemeClr val="bg1">
                  <a:lumMod val="87000"/>
                </a:schemeClr>
              </a:gs>
              <a:gs pos="100000">
                <a:schemeClr val="bg1">
                  <a:lumMod val="95000"/>
                </a:schemeClr>
              </a:gs>
            </a:gsLst>
            <a:lin ang="5400000" scaled="1"/>
            <a:tileRect/>
          </a:gradFill>
          <a:ln>
            <a:noFill/>
          </a:ln>
          <a:effectLst>
            <a:softEdge rad="3048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椭圆 22"/>
          <p:cNvSpPr/>
          <p:nvPr/>
        </p:nvSpPr>
        <p:spPr>
          <a:xfrm>
            <a:off x="4078514" y="1803399"/>
            <a:ext cx="1621974" cy="1621974"/>
          </a:xfrm>
          <a:prstGeom prst="ellipse">
            <a:avLst/>
          </a:prstGeom>
          <a:gradFill>
            <a:gsLst>
              <a:gs pos="100000">
                <a:schemeClr val="bg1">
                  <a:lumMod val="83000"/>
                </a:schemeClr>
              </a:gs>
              <a:gs pos="0">
                <a:schemeClr val="bg1">
                  <a:lumMod val="97000"/>
                </a:schemeClr>
              </a:gs>
            </a:gsLst>
            <a:lin ang="5400000" scaled="1"/>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椭圆 23"/>
          <p:cNvSpPr/>
          <p:nvPr/>
        </p:nvSpPr>
        <p:spPr>
          <a:xfrm>
            <a:off x="4378549" y="2103434"/>
            <a:ext cx="1021905" cy="1021905"/>
          </a:xfrm>
          <a:prstGeom prst="ellipse">
            <a:avLst/>
          </a:prstGeom>
          <a:solidFill>
            <a:srgbClr val="01ACBE"/>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65" name="组合 64"/>
          <p:cNvGrpSpPr/>
          <p:nvPr/>
        </p:nvGrpSpPr>
        <p:grpSpPr>
          <a:xfrm>
            <a:off x="4393009" y="2117897"/>
            <a:ext cx="992978" cy="992977"/>
            <a:chOff x="4393009" y="2117897"/>
            <a:chExt cx="992978" cy="992977"/>
          </a:xfrm>
        </p:grpSpPr>
        <p:sp>
          <p:nvSpPr>
            <p:cNvPr id="25" name="等腰三角形 24"/>
            <p:cNvSpPr/>
            <p:nvPr/>
          </p:nvSpPr>
          <p:spPr>
            <a:xfrm rot="5400000">
              <a:off x="4384526" y="2560118"/>
              <a:ext cx="123000" cy="106034"/>
            </a:xfrm>
            <a:prstGeom prst="triangle">
              <a:avLst/>
            </a:prstGeom>
            <a:solidFill>
              <a:srgbClr val="E0E0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等腰三角形 25"/>
            <p:cNvSpPr/>
            <p:nvPr/>
          </p:nvSpPr>
          <p:spPr>
            <a:xfrm rot="16200000" flipH="1">
              <a:off x="5271470" y="2560119"/>
              <a:ext cx="123000" cy="106034"/>
            </a:xfrm>
            <a:prstGeom prst="triangle">
              <a:avLst/>
            </a:prstGeom>
            <a:solidFill>
              <a:srgbClr val="E0E0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等腰三角形 26"/>
            <p:cNvSpPr/>
            <p:nvPr/>
          </p:nvSpPr>
          <p:spPr>
            <a:xfrm rot="10800000">
              <a:off x="4828000" y="2117897"/>
              <a:ext cx="123000" cy="106034"/>
            </a:xfrm>
            <a:prstGeom prst="triangle">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等腰三角形 27"/>
            <p:cNvSpPr/>
            <p:nvPr/>
          </p:nvSpPr>
          <p:spPr>
            <a:xfrm flipH="1">
              <a:off x="4827999" y="3004840"/>
              <a:ext cx="123000" cy="106034"/>
            </a:xfrm>
            <a:prstGeom prst="triangle">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圆角矩形 28"/>
            <p:cNvSpPr/>
            <p:nvPr/>
          </p:nvSpPr>
          <p:spPr>
            <a:xfrm>
              <a:off x="4760712" y="2602970"/>
              <a:ext cx="445825" cy="24210"/>
            </a:xfrm>
            <a:prstGeom prst="roundRect">
              <a:avLst>
                <a:gd name="adj" fmla="val 50000"/>
              </a:avLst>
            </a:prstGeom>
            <a:solidFill>
              <a:schemeClr val="bg1">
                <a:lumMod val="95000"/>
              </a:schemeClr>
            </a:solidFill>
            <a:ln>
              <a:noFill/>
            </a:ln>
            <a:effectLst>
              <a:outerShdw blurRad="508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sp>
          <p:nvSpPr>
            <p:cNvPr id="30" name="圆角矩形 29"/>
            <p:cNvSpPr/>
            <p:nvPr/>
          </p:nvSpPr>
          <p:spPr>
            <a:xfrm rot="12912447">
              <a:off x="4649990" y="2497657"/>
              <a:ext cx="251656" cy="47178"/>
            </a:xfrm>
            <a:prstGeom prst="roundRect">
              <a:avLst>
                <a:gd name="adj" fmla="val 50000"/>
              </a:avLst>
            </a:prstGeom>
            <a:solidFill>
              <a:schemeClr val="tx1">
                <a:lumMod val="65000"/>
                <a:lumOff val="35000"/>
              </a:schemeClr>
            </a:solidFill>
            <a:ln>
              <a:noFill/>
            </a:ln>
            <a:effectLst>
              <a:outerShdw blurRad="762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sp>
          <p:nvSpPr>
            <p:cNvPr id="31" name="圆角矩形 30"/>
            <p:cNvSpPr/>
            <p:nvPr/>
          </p:nvSpPr>
          <p:spPr>
            <a:xfrm rot="16200000">
              <a:off x="4722021" y="2409397"/>
              <a:ext cx="334955" cy="51896"/>
            </a:xfrm>
            <a:prstGeom prst="roundRect">
              <a:avLst>
                <a:gd name="adj" fmla="val 50000"/>
              </a:avLst>
            </a:prstGeom>
            <a:solidFill>
              <a:schemeClr val="tx1">
                <a:lumMod val="65000"/>
                <a:lumOff val="35000"/>
              </a:schemeClr>
            </a:solidFill>
            <a:ln>
              <a:noFill/>
            </a:ln>
            <a:effectLst>
              <a:outerShdw blurRad="762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grpSp>
          <p:nvGrpSpPr>
            <p:cNvPr id="32" name="组合 31"/>
            <p:cNvGrpSpPr/>
            <p:nvPr/>
          </p:nvGrpSpPr>
          <p:grpSpPr>
            <a:xfrm>
              <a:off x="4810239" y="2533875"/>
              <a:ext cx="158520" cy="158520"/>
              <a:chOff x="6486904" y="2580170"/>
              <a:chExt cx="227838" cy="227838"/>
            </a:xfrm>
            <a:effectLst>
              <a:outerShdw blurRad="101600" dist="38100" dir="5400000" algn="t" rotWithShape="0">
                <a:prstClr val="black">
                  <a:alpha val="40000"/>
                </a:prstClr>
              </a:outerShdw>
            </a:effectLst>
          </p:grpSpPr>
          <p:sp>
            <p:nvSpPr>
              <p:cNvPr id="33" name="椭圆 32"/>
              <p:cNvSpPr/>
              <p:nvPr/>
            </p:nvSpPr>
            <p:spPr>
              <a:xfrm>
                <a:off x="6486904" y="2580170"/>
                <a:ext cx="227838" cy="227838"/>
              </a:xfrm>
              <a:prstGeom prst="ellipse">
                <a:avLst/>
              </a:prstGeom>
              <a:gradFill>
                <a:gsLst>
                  <a:gs pos="100000">
                    <a:schemeClr val="bg1">
                      <a:lumMod val="78000"/>
                    </a:schemeClr>
                  </a:gs>
                  <a:gs pos="0">
                    <a:schemeClr val="bg1">
                      <a:lumMod val="9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 name="椭圆 33"/>
              <p:cNvSpPr/>
              <p:nvPr/>
            </p:nvSpPr>
            <p:spPr>
              <a:xfrm>
                <a:off x="6530088" y="2625759"/>
                <a:ext cx="141468" cy="141468"/>
              </a:xfrm>
              <a:prstGeom prst="ellipse">
                <a:avLst/>
              </a:prstGeom>
              <a:gradFill>
                <a:gsLst>
                  <a:gs pos="0">
                    <a:schemeClr val="bg1">
                      <a:lumMod val="78000"/>
                    </a:schemeClr>
                  </a:gs>
                  <a:gs pos="100000">
                    <a:schemeClr val="bg1">
                      <a:lumMod val="9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36" name="圆角矩形 35"/>
          <p:cNvSpPr/>
          <p:nvPr/>
        </p:nvSpPr>
        <p:spPr>
          <a:xfrm>
            <a:off x="6572788" y="1884673"/>
            <a:ext cx="1459425" cy="1459425"/>
          </a:xfrm>
          <a:prstGeom prst="roundRect">
            <a:avLst>
              <a:gd name="adj" fmla="val 18315"/>
            </a:avLst>
          </a:prstGeom>
          <a:gradFill flip="none" rotWithShape="1">
            <a:gsLst>
              <a:gs pos="100000">
                <a:schemeClr val="bg1">
                  <a:lumMod val="81000"/>
                </a:schemeClr>
              </a:gs>
              <a:gs pos="0">
                <a:schemeClr val="bg1">
                  <a:lumMod val="99000"/>
                </a:schemeClr>
              </a:gs>
            </a:gsLst>
            <a:lin ang="5400000" scaled="1"/>
            <a:tileRect/>
          </a:gradFill>
          <a:ln>
            <a:noFill/>
          </a:ln>
          <a:effectLst>
            <a:outerShdw blurRad="317500" dist="190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圆角矩形 36"/>
          <p:cNvSpPr/>
          <p:nvPr/>
        </p:nvSpPr>
        <p:spPr>
          <a:xfrm>
            <a:off x="6572788" y="1884673"/>
            <a:ext cx="1459425" cy="1459425"/>
          </a:xfrm>
          <a:prstGeom prst="roundRect">
            <a:avLst>
              <a:gd name="adj" fmla="val 18315"/>
            </a:avLst>
          </a:prstGeom>
          <a:gradFill flip="none" rotWithShape="1">
            <a:gsLst>
              <a:gs pos="0">
                <a:schemeClr val="bg1">
                  <a:lumMod val="87000"/>
                </a:schemeClr>
              </a:gs>
              <a:gs pos="100000">
                <a:schemeClr val="bg1">
                  <a:lumMod val="95000"/>
                </a:schemeClr>
              </a:gs>
            </a:gsLst>
            <a:lin ang="5400000" scaled="1"/>
            <a:tileRect/>
          </a:gradFill>
          <a:ln>
            <a:noFill/>
          </a:ln>
          <a:effectLst>
            <a:softEdge rad="3048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8" name="椭圆 37"/>
          <p:cNvSpPr/>
          <p:nvPr/>
        </p:nvSpPr>
        <p:spPr>
          <a:xfrm>
            <a:off x="6491514" y="1803399"/>
            <a:ext cx="1621974" cy="1621974"/>
          </a:xfrm>
          <a:prstGeom prst="ellipse">
            <a:avLst/>
          </a:prstGeom>
          <a:gradFill>
            <a:gsLst>
              <a:gs pos="100000">
                <a:schemeClr val="bg1">
                  <a:lumMod val="83000"/>
                </a:schemeClr>
              </a:gs>
              <a:gs pos="0">
                <a:schemeClr val="bg1">
                  <a:lumMod val="97000"/>
                </a:schemeClr>
              </a:gs>
            </a:gsLst>
            <a:lin ang="5400000" scaled="1"/>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椭圆 38"/>
          <p:cNvSpPr/>
          <p:nvPr/>
        </p:nvSpPr>
        <p:spPr>
          <a:xfrm>
            <a:off x="6791549" y="2103434"/>
            <a:ext cx="1021905" cy="1021905"/>
          </a:xfrm>
          <a:prstGeom prst="ellipse">
            <a:avLst/>
          </a:prstGeom>
          <a:solidFill>
            <a:srgbClr val="E87071"/>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66" name="组合 65"/>
          <p:cNvGrpSpPr/>
          <p:nvPr/>
        </p:nvGrpSpPr>
        <p:grpSpPr>
          <a:xfrm>
            <a:off x="6806009" y="2117897"/>
            <a:ext cx="992978" cy="992977"/>
            <a:chOff x="6806009" y="2117897"/>
            <a:chExt cx="992978" cy="992977"/>
          </a:xfrm>
        </p:grpSpPr>
        <p:sp>
          <p:nvSpPr>
            <p:cNvPr id="40" name="等腰三角形 39"/>
            <p:cNvSpPr/>
            <p:nvPr/>
          </p:nvSpPr>
          <p:spPr>
            <a:xfrm rot="5400000">
              <a:off x="6797526" y="2560118"/>
              <a:ext cx="123000" cy="106034"/>
            </a:xfrm>
            <a:prstGeom prst="triangle">
              <a:avLst/>
            </a:prstGeom>
            <a:solidFill>
              <a:srgbClr val="E0E0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 name="等腰三角形 40"/>
            <p:cNvSpPr/>
            <p:nvPr/>
          </p:nvSpPr>
          <p:spPr>
            <a:xfrm rot="16200000" flipH="1">
              <a:off x="7684470" y="2560119"/>
              <a:ext cx="123000" cy="106034"/>
            </a:xfrm>
            <a:prstGeom prst="triangle">
              <a:avLst/>
            </a:prstGeom>
            <a:solidFill>
              <a:srgbClr val="E0E0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 name="等腰三角形 41"/>
            <p:cNvSpPr/>
            <p:nvPr/>
          </p:nvSpPr>
          <p:spPr>
            <a:xfrm rot="10800000">
              <a:off x="7241000" y="2117897"/>
              <a:ext cx="123000" cy="106034"/>
            </a:xfrm>
            <a:prstGeom prst="triangle">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等腰三角形 42"/>
            <p:cNvSpPr/>
            <p:nvPr/>
          </p:nvSpPr>
          <p:spPr>
            <a:xfrm flipH="1">
              <a:off x="7240999" y="3004840"/>
              <a:ext cx="123000" cy="106034"/>
            </a:xfrm>
            <a:prstGeom prst="triangle">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圆角矩形 43"/>
            <p:cNvSpPr/>
            <p:nvPr/>
          </p:nvSpPr>
          <p:spPr>
            <a:xfrm rot="5400000">
              <a:off x="7079586" y="2704613"/>
              <a:ext cx="445825" cy="24210"/>
            </a:xfrm>
            <a:prstGeom prst="roundRect">
              <a:avLst>
                <a:gd name="adj" fmla="val 50000"/>
              </a:avLst>
            </a:prstGeom>
            <a:solidFill>
              <a:schemeClr val="bg1">
                <a:lumMod val="95000"/>
              </a:schemeClr>
            </a:solidFill>
            <a:ln>
              <a:noFill/>
            </a:ln>
            <a:effectLst>
              <a:outerShdw blurRad="508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sp>
          <p:nvSpPr>
            <p:cNvPr id="45" name="圆角矩形 44"/>
            <p:cNvSpPr/>
            <p:nvPr/>
          </p:nvSpPr>
          <p:spPr>
            <a:xfrm rot="14392133">
              <a:off x="7100724" y="2477682"/>
              <a:ext cx="251656" cy="47178"/>
            </a:xfrm>
            <a:prstGeom prst="roundRect">
              <a:avLst>
                <a:gd name="adj" fmla="val 50000"/>
              </a:avLst>
            </a:prstGeom>
            <a:solidFill>
              <a:schemeClr val="tx1">
                <a:lumMod val="65000"/>
                <a:lumOff val="35000"/>
              </a:schemeClr>
            </a:solidFill>
            <a:ln>
              <a:noFill/>
            </a:ln>
            <a:effectLst>
              <a:outerShdw blurRad="762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sp>
          <p:nvSpPr>
            <p:cNvPr id="46" name="圆角矩形 45"/>
            <p:cNvSpPr/>
            <p:nvPr/>
          </p:nvSpPr>
          <p:spPr>
            <a:xfrm rot="16200000" flipV="1">
              <a:off x="7139132" y="2412591"/>
              <a:ext cx="334955" cy="51896"/>
            </a:xfrm>
            <a:prstGeom prst="roundRect">
              <a:avLst>
                <a:gd name="adj" fmla="val 50000"/>
              </a:avLst>
            </a:prstGeom>
            <a:solidFill>
              <a:schemeClr val="tx1">
                <a:lumMod val="65000"/>
                <a:lumOff val="35000"/>
              </a:schemeClr>
            </a:solidFill>
            <a:ln>
              <a:noFill/>
            </a:ln>
            <a:effectLst>
              <a:outerShdw blurRad="762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grpSp>
          <p:nvGrpSpPr>
            <p:cNvPr id="47" name="组合 46"/>
            <p:cNvGrpSpPr/>
            <p:nvPr/>
          </p:nvGrpSpPr>
          <p:grpSpPr>
            <a:xfrm>
              <a:off x="7223239" y="2533875"/>
              <a:ext cx="158520" cy="158520"/>
              <a:chOff x="6486904" y="2580170"/>
              <a:chExt cx="227838" cy="227838"/>
            </a:xfrm>
            <a:effectLst>
              <a:outerShdw blurRad="101600" dist="38100" dir="5400000" algn="t" rotWithShape="0">
                <a:prstClr val="black">
                  <a:alpha val="40000"/>
                </a:prstClr>
              </a:outerShdw>
            </a:effectLst>
          </p:grpSpPr>
          <p:sp>
            <p:nvSpPr>
              <p:cNvPr id="48" name="椭圆 47"/>
              <p:cNvSpPr/>
              <p:nvPr/>
            </p:nvSpPr>
            <p:spPr>
              <a:xfrm>
                <a:off x="6486904" y="2580170"/>
                <a:ext cx="227838" cy="227838"/>
              </a:xfrm>
              <a:prstGeom prst="ellipse">
                <a:avLst/>
              </a:prstGeom>
              <a:gradFill>
                <a:gsLst>
                  <a:gs pos="100000">
                    <a:schemeClr val="bg1">
                      <a:lumMod val="78000"/>
                    </a:schemeClr>
                  </a:gs>
                  <a:gs pos="0">
                    <a:schemeClr val="bg1">
                      <a:lumMod val="9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 name="椭圆 48"/>
              <p:cNvSpPr/>
              <p:nvPr/>
            </p:nvSpPr>
            <p:spPr>
              <a:xfrm>
                <a:off x="6530088" y="2625759"/>
                <a:ext cx="141468" cy="141468"/>
              </a:xfrm>
              <a:prstGeom prst="ellipse">
                <a:avLst/>
              </a:prstGeom>
              <a:gradFill>
                <a:gsLst>
                  <a:gs pos="0">
                    <a:schemeClr val="bg1">
                      <a:lumMod val="78000"/>
                    </a:schemeClr>
                  </a:gs>
                  <a:gs pos="100000">
                    <a:schemeClr val="bg1">
                      <a:lumMod val="9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51" name="圆角矩形 50"/>
          <p:cNvSpPr/>
          <p:nvPr/>
        </p:nvSpPr>
        <p:spPr>
          <a:xfrm>
            <a:off x="8985788" y="1884673"/>
            <a:ext cx="1459425" cy="1459425"/>
          </a:xfrm>
          <a:prstGeom prst="roundRect">
            <a:avLst>
              <a:gd name="adj" fmla="val 18315"/>
            </a:avLst>
          </a:prstGeom>
          <a:gradFill flip="none" rotWithShape="1">
            <a:gsLst>
              <a:gs pos="100000">
                <a:schemeClr val="bg1">
                  <a:lumMod val="81000"/>
                </a:schemeClr>
              </a:gs>
              <a:gs pos="0">
                <a:schemeClr val="bg1">
                  <a:lumMod val="99000"/>
                </a:schemeClr>
              </a:gs>
            </a:gsLst>
            <a:lin ang="5400000" scaled="1"/>
            <a:tileRect/>
          </a:gradFill>
          <a:ln>
            <a:noFill/>
          </a:ln>
          <a:effectLst>
            <a:outerShdw blurRad="317500" dist="190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圆角矩形 51"/>
          <p:cNvSpPr/>
          <p:nvPr/>
        </p:nvSpPr>
        <p:spPr>
          <a:xfrm>
            <a:off x="8985788" y="1884673"/>
            <a:ext cx="1459425" cy="1459425"/>
          </a:xfrm>
          <a:prstGeom prst="roundRect">
            <a:avLst>
              <a:gd name="adj" fmla="val 18315"/>
            </a:avLst>
          </a:prstGeom>
          <a:gradFill flip="none" rotWithShape="1">
            <a:gsLst>
              <a:gs pos="0">
                <a:schemeClr val="bg1">
                  <a:lumMod val="87000"/>
                </a:schemeClr>
              </a:gs>
              <a:gs pos="100000">
                <a:schemeClr val="bg1">
                  <a:lumMod val="95000"/>
                </a:schemeClr>
              </a:gs>
            </a:gsLst>
            <a:lin ang="5400000" scaled="1"/>
            <a:tileRect/>
          </a:gradFill>
          <a:ln>
            <a:noFill/>
          </a:ln>
          <a:effectLst>
            <a:softEdge rad="3048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椭圆 52"/>
          <p:cNvSpPr/>
          <p:nvPr/>
        </p:nvSpPr>
        <p:spPr>
          <a:xfrm>
            <a:off x="8904514" y="1803399"/>
            <a:ext cx="1621974" cy="1621974"/>
          </a:xfrm>
          <a:prstGeom prst="ellipse">
            <a:avLst/>
          </a:prstGeom>
          <a:gradFill>
            <a:gsLst>
              <a:gs pos="100000">
                <a:schemeClr val="bg1">
                  <a:lumMod val="83000"/>
                </a:schemeClr>
              </a:gs>
              <a:gs pos="0">
                <a:schemeClr val="bg1">
                  <a:lumMod val="97000"/>
                </a:schemeClr>
              </a:gs>
            </a:gsLst>
            <a:lin ang="5400000" scaled="1"/>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椭圆 53"/>
          <p:cNvSpPr/>
          <p:nvPr/>
        </p:nvSpPr>
        <p:spPr>
          <a:xfrm>
            <a:off x="9204549" y="2103434"/>
            <a:ext cx="1021905" cy="1021905"/>
          </a:xfrm>
          <a:prstGeom prst="ellipse">
            <a:avLst/>
          </a:prstGeom>
          <a:solidFill>
            <a:srgbClr val="00AF92"/>
          </a:solidFill>
          <a:ln w="120650">
            <a:gradFill flip="none" rotWithShape="1">
              <a:gsLst>
                <a:gs pos="0">
                  <a:schemeClr val="bg1">
                    <a:lumMod val="78000"/>
                  </a:schemeClr>
                </a:gs>
                <a:gs pos="100000">
                  <a:schemeClr val="bg1">
                    <a:lumMod val="98000"/>
                  </a:schemeClr>
                </a:gs>
              </a:gsLst>
              <a:lin ang="5400000" scaled="1"/>
              <a:tileRect/>
            </a:gradFill>
          </a:ln>
          <a:effectLst>
            <a:innerShdw blurRad="330200" dist="1651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83" name="组合 82"/>
          <p:cNvGrpSpPr/>
          <p:nvPr/>
        </p:nvGrpSpPr>
        <p:grpSpPr>
          <a:xfrm>
            <a:off x="9219009" y="2117897"/>
            <a:ext cx="992978" cy="992977"/>
            <a:chOff x="9219009" y="2117897"/>
            <a:chExt cx="992978" cy="992977"/>
          </a:xfrm>
        </p:grpSpPr>
        <p:sp>
          <p:nvSpPr>
            <p:cNvPr id="55" name="等腰三角形 54"/>
            <p:cNvSpPr/>
            <p:nvPr/>
          </p:nvSpPr>
          <p:spPr>
            <a:xfrm rot="5400000">
              <a:off x="9210526" y="2560118"/>
              <a:ext cx="123000" cy="106034"/>
            </a:xfrm>
            <a:prstGeom prst="triangle">
              <a:avLst/>
            </a:prstGeom>
            <a:solidFill>
              <a:srgbClr val="E0E0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6" name="等腰三角形 55"/>
            <p:cNvSpPr/>
            <p:nvPr/>
          </p:nvSpPr>
          <p:spPr>
            <a:xfrm rot="16200000" flipH="1">
              <a:off x="10097470" y="2560119"/>
              <a:ext cx="123000" cy="106034"/>
            </a:xfrm>
            <a:prstGeom prst="triangle">
              <a:avLst/>
            </a:prstGeom>
            <a:solidFill>
              <a:srgbClr val="E0E0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7" name="等腰三角形 56"/>
            <p:cNvSpPr/>
            <p:nvPr/>
          </p:nvSpPr>
          <p:spPr>
            <a:xfrm rot="10800000">
              <a:off x="9654000" y="2117897"/>
              <a:ext cx="123000" cy="106034"/>
            </a:xfrm>
            <a:prstGeom prst="triangle">
              <a:avLst/>
            </a:prstGeom>
            <a:solidFill>
              <a:srgbClr val="C7C7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8" name="等腰三角形 57"/>
            <p:cNvSpPr/>
            <p:nvPr/>
          </p:nvSpPr>
          <p:spPr>
            <a:xfrm flipH="1">
              <a:off x="9653999" y="3004840"/>
              <a:ext cx="123000" cy="106034"/>
            </a:xfrm>
            <a:prstGeom prst="triangle">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9" name="圆角矩形 58"/>
            <p:cNvSpPr/>
            <p:nvPr/>
          </p:nvSpPr>
          <p:spPr>
            <a:xfrm rot="5400000">
              <a:off x="9492586" y="2704613"/>
              <a:ext cx="445825" cy="24210"/>
            </a:xfrm>
            <a:prstGeom prst="roundRect">
              <a:avLst>
                <a:gd name="adj" fmla="val 50000"/>
              </a:avLst>
            </a:prstGeom>
            <a:solidFill>
              <a:schemeClr val="bg1">
                <a:lumMod val="95000"/>
              </a:schemeClr>
            </a:solidFill>
            <a:ln>
              <a:noFill/>
            </a:ln>
            <a:effectLst>
              <a:outerShdw blurRad="508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sp>
          <p:nvSpPr>
            <p:cNvPr id="60" name="圆角矩形 59"/>
            <p:cNvSpPr/>
            <p:nvPr/>
          </p:nvSpPr>
          <p:spPr>
            <a:xfrm rot="5400000">
              <a:off x="9591191" y="2415841"/>
              <a:ext cx="251656" cy="47178"/>
            </a:xfrm>
            <a:prstGeom prst="roundRect">
              <a:avLst>
                <a:gd name="adj" fmla="val 50000"/>
              </a:avLst>
            </a:prstGeom>
            <a:solidFill>
              <a:schemeClr val="tx1">
                <a:lumMod val="65000"/>
                <a:lumOff val="35000"/>
              </a:schemeClr>
            </a:solidFill>
            <a:ln>
              <a:noFill/>
            </a:ln>
            <a:effectLst>
              <a:outerShdw blurRad="762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sp>
          <p:nvSpPr>
            <p:cNvPr id="61" name="圆角矩形 60"/>
            <p:cNvSpPr/>
            <p:nvPr/>
          </p:nvSpPr>
          <p:spPr>
            <a:xfrm rot="16200000">
              <a:off x="9546097" y="2409397"/>
              <a:ext cx="334955" cy="51896"/>
            </a:xfrm>
            <a:prstGeom prst="roundRect">
              <a:avLst>
                <a:gd name="adj" fmla="val 50000"/>
              </a:avLst>
            </a:prstGeom>
            <a:solidFill>
              <a:schemeClr val="tx1">
                <a:lumMod val="65000"/>
                <a:lumOff val="35000"/>
              </a:schemeClr>
            </a:solidFill>
            <a:ln>
              <a:noFill/>
            </a:ln>
            <a:effectLst>
              <a:outerShdw blurRad="762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grpSp>
          <p:nvGrpSpPr>
            <p:cNvPr id="62" name="组合 61"/>
            <p:cNvGrpSpPr/>
            <p:nvPr/>
          </p:nvGrpSpPr>
          <p:grpSpPr>
            <a:xfrm>
              <a:off x="9636239" y="2533875"/>
              <a:ext cx="158520" cy="158520"/>
              <a:chOff x="6486904" y="2580170"/>
              <a:chExt cx="227838" cy="227838"/>
            </a:xfrm>
            <a:effectLst>
              <a:outerShdw blurRad="101600" dist="38100" dir="5400000" algn="t" rotWithShape="0">
                <a:prstClr val="black">
                  <a:alpha val="40000"/>
                </a:prstClr>
              </a:outerShdw>
            </a:effectLst>
          </p:grpSpPr>
          <p:sp>
            <p:nvSpPr>
              <p:cNvPr id="63" name="椭圆 62"/>
              <p:cNvSpPr/>
              <p:nvPr/>
            </p:nvSpPr>
            <p:spPr>
              <a:xfrm>
                <a:off x="6486904" y="2580170"/>
                <a:ext cx="227838" cy="227838"/>
              </a:xfrm>
              <a:prstGeom prst="ellipse">
                <a:avLst/>
              </a:prstGeom>
              <a:gradFill>
                <a:gsLst>
                  <a:gs pos="100000">
                    <a:schemeClr val="bg1">
                      <a:lumMod val="78000"/>
                    </a:schemeClr>
                  </a:gs>
                  <a:gs pos="0">
                    <a:schemeClr val="bg1">
                      <a:lumMod val="9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4" name="椭圆 63"/>
              <p:cNvSpPr/>
              <p:nvPr/>
            </p:nvSpPr>
            <p:spPr>
              <a:xfrm>
                <a:off x="6530088" y="2625759"/>
                <a:ext cx="141468" cy="141468"/>
              </a:xfrm>
              <a:prstGeom prst="ellipse">
                <a:avLst/>
              </a:prstGeom>
              <a:gradFill>
                <a:gsLst>
                  <a:gs pos="0">
                    <a:schemeClr val="bg1">
                      <a:lumMod val="78000"/>
                    </a:schemeClr>
                  </a:gs>
                  <a:gs pos="100000">
                    <a:schemeClr val="bg1">
                      <a:lumMod val="9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67" name="文本框 66"/>
          <p:cNvSpPr txBox="1"/>
          <p:nvPr/>
        </p:nvSpPr>
        <p:spPr>
          <a:xfrm>
            <a:off x="1679974" y="3528609"/>
            <a:ext cx="1582428" cy="461665"/>
          </a:xfrm>
          <a:prstGeom prst="rect">
            <a:avLst/>
          </a:prstGeom>
          <a:noFill/>
        </p:spPr>
        <p:txBody>
          <a:bodyPr wrap="square" rtlCol="0">
            <a:spAutoFit/>
          </a:bodyPr>
          <a:lstStyle/>
          <a:p>
            <a:pPr algn="ctr"/>
            <a:r>
              <a:rPr lang="en-US" altLang="zh-CN" sz="2400" dirty="0">
                <a:solidFill>
                  <a:prstClr val="black">
                    <a:lumMod val="50000"/>
                    <a:lumOff val="50000"/>
                  </a:prstClr>
                </a:solidFill>
                <a:latin typeface="Impact" panose="020B0806030902050204" pitchFamily="34" charset="0"/>
              </a:rPr>
              <a:t>09:00</a:t>
            </a:r>
            <a:endParaRPr lang="zh-CN" altLang="en-US" sz="2400" dirty="0">
              <a:solidFill>
                <a:prstClr val="black">
                  <a:lumMod val="50000"/>
                  <a:lumOff val="50000"/>
                </a:prstClr>
              </a:solidFill>
              <a:latin typeface="Impact" panose="020B0806030902050204" pitchFamily="34" charset="0"/>
            </a:endParaRPr>
          </a:p>
        </p:txBody>
      </p:sp>
      <p:sp>
        <p:nvSpPr>
          <p:cNvPr id="68" name="文本框 67"/>
          <p:cNvSpPr txBox="1"/>
          <p:nvPr/>
        </p:nvSpPr>
        <p:spPr>
          <a:xfrm>
            <a:off x="4092974" y="3528609"/>
            <a:ext cx="1582428" cy="461665"/>
          </a:xfrm>
          <a:prstGeom prst="rect">
            <a:avLst/>
          </a:prstGeom>
          <a:noFill/>
        </p:spPr>
        <p:txBody>
          <a:bodyPr wrap="square" rtlCol="0">
            <a:spAutoFit/>
          </a:bodyPr>
          <a:lstStyle/>
          <a:p>
            <a:pPr algn="ctr"/>
            <a:r>
              <a:rPr lang="en-US" altLang="zh-CN" sz="2400" dirty="0">
                <a:solidFill>
                  <a:prstClr val="black">
                    <a:lumMod val="50000"/>
                    <a:lumOff val="50000"/>
                  </a:prstClr>
                </a:solidFill>
                <a:latin typeface="Impact" panose="020B0806030902050204" pitchFamily="34" charset="0"/>
              </a:rPr>
              <a:t>10:00</a:t>
            </a:r>
            <a:endParaRPr lang="zh-CN" altLang="en-US" sz="2400" dirty="0">
              <a:solidFill>
                <a:prstClr val="black">
                  <a:lumMod val="50000"/>
                  <a:lumOff val="50000"/>
                </a:prstClr>
              </a:solidFill>
              <a:latin typeface="Impact" panose="020B0806030902050204" pitchFamily="34" charset="0"/>
            </a:endParaRPr>
          </a:p>
        </p:txBody>
      </p:sp>
      <p:sp>
        <p:nvSpPr>
          <p:cNvPr id="69" name="文本框 68"/>
          <p:cNvSpPr txBox="1"/>
          <p:nvPr/>
        </p:nvSpPr>
        <p:spPr>
          <a:xfrm>
            <a:off x="6505974" y="3528609"/>
            <a:ext cx="1582428" cy="461665"/>
          </a:xfrm>
          <a:prstGeom prst="rect">
            <a:avLst/>
          </a:prstGeom>
          <a:noFill/>
        </p:spPr>
        <p:txBody>
          <a:bodyPr wrap="square" rtlCol="0">
            <a:spAutoFit/>
          </a:bodyPr>
          <a:lstStyle/>
          <a:p>
            <a:pPr algn="ctr"/>
            <a:r>
              <a:rPr lang="en-US" altLang="zh-CN" sz="2400" dirty="0">
                <a:solidFill>
                  <a:prstClr val="black">
                    <a:lumMod val="50000"/>
                    <a:lumOff val="50000"/>
                  </a:prstClr>
                </a:solidFill>
                <a:latin typeface="Impact" panose="020B0806030902050204" pitchFamily="34" charset="0"/>
              </a:rPr>
              <a:t>11:00</a:t>
            </a:r>
            <a:endParaRPr lang="zh-CN" altLang="en-US" sz="2400" dirty="0">
              <a:solidFill>
                <a:prstClr val="black">
                  <a:lumMod val="50000"/>
                  <a:lumOff val="50000"/>
                </a:prstClr>
              </a:solidFill>
              <a:latin typeface="Impact" panose="020B0806030902050204" pitchFamily="34" charset="0"/>
            </a:endParaRPr>
          </a:p>
        </p:txBody>
      </p:sp>
      <p:sp>
        <p:nvSpPr>
          <p:cNvPr id="70" name="文本框 69"/>
          <p:cNvSpPr txBox="1"/>
          <p:nvPr/>
        </p:nvSpPr>
        <p:spPr>
          <a:xfrm>
            <a:off x="8925806" y="3528609"/>
            <a:ext cx="1582428" cy="461665"/>
          </a:xfrm>
          <a:prstGeom prst="rect">
            <a:avLst/>
          </a:prstGeom>
          <a:noFill/>
        </p:spPr>
        <p:txBody>
          <a:bodyPr wrap="square" rtlCol="0">
            <a:spAutoFit/>
          </a:bodyPr>
          <a:lstStyle/>
          <a:p>
            <a:pPr algn="ctr"/>
            <a:r>
              <a:rPr lang="en-US" altLang="zh-CN" sz="2400" dirty="0">
                <a:solidFill>
                  <a:prstClr val="black">
                    <a:lumMod val="50000"/>
                    <a:lumOff val="50000"/>
                  </a:prstClr>
                </a:solidFill>
                <a:latin typeface="Impact" panose="020B0806030902050204" pitchFamily="34" charset="0"/>
              </a:rPr>
              <a:t>12:00</a:t>
            </a:r>
            <a:endParaRPr lang="zh-CN" altLang="en-US" sz="2400" dirty="0">
              <a:solidFill>
                <a:prstClr val="black">
                  <a:lumMod val="50000"/>
                  <a:lumOff val="50000"/>
                </a:prstClr>
              </a:solidFill>
              <a:latin typeface="Impact" panose="020B0806030902050204" pitchFamily="34" charset="0"/>
            </a:endParaRPr>
          </a:p>
        </p:txBody>
      </p:sp>
      <p:grpSp>
        <p:nvGrpSpPr>
          <p:cNvPr id="71" name="组合 70"/>
          <p:cNvGrpSpPr/>
          <p:nvPr/>
        </p:nvGrpSpPr>
        <p:grpSpPr>
          <a:xfrm>
            <a:off x="1403580" y="4019302"/>
            <a:ext cx="2169333" cy="1124129"/>
            <a:chOff x="3776606" y="2004244"/>
            <a:chExt cx="2169333" cy="1124129"/>
          </a:xfrm>
        </p:grpSpPr>
        <p:sp>
          <p:nvSpPr>
            <p:cNvPr id="72" name="文本框 71"/>
            <p:cNvSpPr txBox="1"/>
            <p:nvPr/>
          </p:nvSpPr>
          <p:spPr>
            <a:xfrm>
              <a:off x="3776606" y="2004244"/>
              <a:ext cx="2169333" cy="369332"/>
            </a:xfrm>
            <a:prstGeom prst="rect">
              <a:avLst/>
            </a:prstGeom>
            <a:noFill/>
          </p:spPr>
          <p:txBody>
            <a:bodyPr wrap="square" rtlCol="0">
              <a:spAutoFit/>
            </a:bodyPr>
            <a:lstStyle/>
            <a:p>
              <a:r>
                <a:rPr lang="en-US" altLang="zh-CN" dirty="0">
                  <a:solidFill>
                    <a:srgbClr val="FFB850"/>
                  </a:solidFill>
                  <a:latin typeface="时尚中黑简体" panose="01010104010101010101" pitchFamily="2" charset="-122"/>
                  <a:ea typeface="时尚中黑简体" panose="01010104010101010101" pitchFamily="2" charset="-122"/>
                </a:rPr>
                <a:t>Click the edit title</a:t>
              </a:r>
              <a:endParaRPr lang="zh-CN" altLang="en-US" dirty="0">
                <a:solidFill>
                  <a:srgbClr val="FFB850"/>
                </a:solidFill>
                <a:latin typeface="时尚中黑简体" panose="01010104010101010101" pitchFamily="2" charset="-122"/>
                <a:ea typeface="时尚中黑简体" panose="01010104010101010101" pitchFamily="2" charset="-122"/>
              </a:endParaRPr>
            </a:p>
          </p:txBody>
        </p:sp>
        <p:sp>
          <p:nvSpPr>
            <p:cNvPr id="73" name="文本框 72"/>
            <p:cNvSpPr txBox="1"/>
            <p:nvPr/>
          </p:nvSpPr>
          <p:spPr>
            <a:xfrm>
              <a:off x="3782527" y="2389709"/>
              <a:ext cx="2011012" cy="738664"/>
            </a:xfrm>
            <a:prstGeom prst="rect">
              <a:avLst/>
            </a:prstGeom>
            <a:noFill/>
          </p:spPr>
          <p:txBody>
            <a:bodyPr wrap="square" rtlCol="0">
              <a:spAutoFit/>
            </a:bodyPr>
            <a:lstStyle/>
            <a:p>
              <a:pPr algn="ctr"/>
              <a:r>
                <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74" name="组合 73"/>
          <p:cNvGrpSpPr/>
          <p:nvPr/>
        </p:nvGrpSpPr>
        <p:grpSpPr>
          <a:xfrm>
            <a:off x="3799521" y="4019302"/>
            <a:ext cx="2169333" cy="1124129"/>
            <a:chOff x="3776606" y="2004244"/>
            <a:chExt cx="2169333" cy="1124129"/>
          </a:xfrm>
        </p:grpSpPr>
        <p:sp>
          <p:nvSpPr>
            <p:cNvPr id="75" name="文本框 74"/>
            <p:cNvSpPr txBox="1"/>
            <p:nvPr/>
          </p:nvSpPr>
          <p:spPr>
            <a:xfrm>
              <a:off x="3776606" y="2004244"/>
              <a:ext cx="2169333" cy="369332"/>
            </a:xfrm>
            <a:prstGeom prst="rect">
              <a:avLst/>
            </a:prstGeom>
            <a:noFill/>
          </p:spPr>
          <p:txBody>
            <a:bodyPr wrap="square" rtlCol="0">
              <a:spAutoFit/>
            </a:bodyPr>
            <a:lstStyle/>
            <a:p>
              <a:r>
                <a:rPr lang="en-US" altLang="zh-CN" dirty="0">
                  <a:solidFill>
                    <a:srgbClr val="01ACBE"/>
                  </a:solidFill>
                  <a:latin typeface="时尚中黑简体" panose="01010104010101010101" pitchFamily="2" charset="-122"/>
                  <a:ea typeface="时尚中黑简体" panose="01010104010101010101" pitchFamily="2" charset="-122"/>
                </a:rPr>
                <a:t>Click the edit title</a:t>
              </a:r>
              <a:endParaRPr lang="zh-CN" altLang="en-US" dirty="0">
                <a:solidFill>
                  <a:srgbClr val="01ACBE"/>
                </a:solidFill>
                <a:latin typeface="时尚中黑简体" panose="01010104010101010101" pitchFamily="2" charset="-122"/>
                <a:ea typeface="时尚中黑简体" panose="01010104010101010101" pitchFamily="2" charset="-122"/>
              </a:endParaRPr>
            </a:p>
          </p:txBody>
        </p:sp>
        <p:sp>
          <p:nvSpPr>
            <p:cNvPr id="76" name="文本框 75"/>
            <p:cNvSpPr txBox="1"/>
            <p:nvPr/>
          </p:nvSpPr>
          <p:spPr>
            <a:xfrm>
              <a:off x="3782527" y="2389709"/>
              <a:ext cx="2011012" cy="738664"/>
            </a:xfrm>
            <a:prstGeom prst="rect">
              <a:avLst/>
            </a:prstGeom>
            <a:noFill/>
          </p:spPr>
          <p:txBody>
            <a:bodyPr wrap="square" rtlCol="0">
              <a:spAutoFit/>
            </a:bodyPr>
            <a:lstStyle/>
            <a:p>
              <a:pPr algn="ctr"/>
              <a:r>
                <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77" name="组合 76"/>
          <p:cNvGrpSpPr/>
          <p:nvPr/>
        </p:nvGrpSpPr>
        <p:grpSpPr>
          <a:xfrm>
            <a:off x="6239005" y="4019302"/>
            <a:ext cx="2169333" cy="1124129"/>
            <a:chOff x="3776606" y="2004244"/>
            <a:chExt cx="2169333" cy="1124129"/>
          </a:xfrm>
        </p:grpSpPr>
        <p:sp>
          <p:nvSpPr>
            <p:cNvPr id="78" name="文本框 77"/>
            <p:cNvSpPr txBox="1"/>
            <p:nvPr/>
          </p:nvSpPr>
          <p:spPr>
            <a:xfrm>
              <a:off x="3776606" y="2004244"/>
              <a:ext cx="2169333" cy="369332"/>
            </a:xfrm>
            <a:prstGeom prst="rect">
              <a:avLst/>
            </a:prstGeom>
            <a:noFill/>
          </p:spPr>
          <p:txBody>
            <a:bodyPr wrap="square" rtlCol="0">
              <a:spAutoFit/>
            </a:bodyPr>
            <a:lstStyle/>
            <a:p>
              <a:r>
                <a:rPr lang="en-US" altLang="zh-CN" dirty="0">
                  <a:solidFill>
                    <a:srgbClr val="E87071"/>
                  </a:solidFill>
                  <a:latin typeface="时尚中黑简体" panose="01010104010101010101" pitchFamily="2" charset="-122"/>
                  <a:ea typeface="时尚中黑简体" panose="01010104010101010101" pitchFamily="2" charset="-122"/>
                </a:rPr>
                <a:t>Click the edit title</a:t>
              </a:r>
              <a:endParaRPr lang="zh-CN" altLang="en-US" dirty="0">
                <a:solidFill>
                  <a:srgbClr val="E87071"/>
                </a:solidFill>
                <a:latin typeface="时尚中黑简体" panose="01010104010101010101" pitchFamily="2" charset="-122"/>
                <a:ea typeface="时尚中黑简体" panose="01010104010101010101" pitchFamily="2" charset="-122"/>
              </a:endParaRPr>
            </a:p>
          </p:txBody>
        </p:sp>
        <p:sp>
          <p:nvSpPr>
            <p:cNvPr id="79" name="文本框 78"/>
            <p:cNvSpPr txBox="1"/>
            <p:nvPr/>
          </p:nvSpPr>
          <p:spPr>
            <a:xfrm>
              <a:off x="3782527" y="2389709"/>
              <a:ext cx="2011012" cy="738664"/>
            </a:xfrm>
            <a:prstGeom prst="rect">
              <a:avLst/>
            </a:prstGeom>
            <a:noFill/>
          </p:spPr>
          <p:txBody>
            <a:bodyPr wrap="square" rtlCol="0">
              <a:spAutoFit/>
            </a:bodyPr>
            <a:lstStyle/>
            <a:p>
              <a:pPr algn="just"/>
              <a:r>
                <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80" name="组合 79"/>
          <p:cNvGrpSpPr/>
          <p:nvPr/>
        </p:nvGrpSpPr>
        <p:grpSpPr>
          <a:xfrm>
            <a:off x="8632353" y="4019302"/>
            <a:ext cx="2169333" cy="1124129"/>
            <a:chOff x="3776606" y="2004244"/>
            <a:chExt cx="2169333" cy="1124129"/>
          </a:xfrm>
        </p:grpSpPr>
        <p:sp>
          <p:nvSpPr>
            <p:cNvPr id="81" name="文本框 80"/>
            <p:cNvSpPr txBox="1"/>
            <p:nvPr/>
          </p:nvSpPr>
          <p:spPr>
            <a:xfrm>
              <a:off x="3776606" y="2004244"/>
              <a:ext cx="2169333" cy="369332"/>
            </a:xfrm>
            <a:prstGeom prst="rect">
              <a:avLst/>
            </a:prstGeom>
            <a:noFill/>
          </p:spPr>
          <p:txBody>
            <a:bodyPr wrap="square" rtlCol="0">
              <a:spAutoFit/>
            </a:bodyPr>
            <a:lstStyle/>
            <a:p>
              <a:r>
                <a:rPr lang="en-US" altLang="zh-CN" dirty="0">
                  <a:solidFill>
                    <a:srgbClr val="00AF92"/>
                  </a:solidFill>
                  <a:latin typeface="时尚中黑简体" panose="01010104010101010101" pitchFamily="2" charset="-122"/>
                  <a:ea typeface="时尚中黑简体" panose="01010104010101010101" pitchFamily="2" charset="-122"/>
                </a:rPr>
                <a:t>Click the edit title</a:t>
              </a:r>
              <a:endParaRPr lang="zh-CN" altLang="en-US" dirty="0">
                <a:solidFill>
                  <a:srgbClr val="00AF92"/>
                </a:solidFill>
                <a:latin typeface="时尚中黑简体" panose="01010104010101010101" pitchFamily="2" charset="-122"/>
                <a:ea typeface="时尚中黑简体" panose="01010104010101010101" pitchFamily="2" charset="-122"/>
              </a:endParaRPr>
            </a:p>
          </p:txBody>
        </p:sp>
        <p:sp>
          <p:nvSpPr>
            <p:cNvPr id="82" name="文本框 81"/>
            <p:cNvSpPr txBox="1"/>
            <p:nvPr/>
          </p:nvSpPr>
          <p:spPr>
            <a:xfrm>
              <a:off x="3782527" y="2389709"/>
              <a:ext cx="2011012" cy="738664"/>
            </a:xfrm>
            <a:prstGeom prst="rect">
              <a:avLst/>
            </a:prstGeom>
            <a:noFill/>
          </p:spPr>
          <p:txBody>
            <a:bodyPr wrap="square" rtlCol="0">
              <a:spAutoFit/>
            </a:bodyPr>
            <a:lstStyle/>
            <a:p>
              <a:pPr algn="ctr"/>
              <a:r>
                <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887346251"/>
      </p:ext>
    </p:extLst>
  </p:cSld>
  <p:clrMapOvr>
    <a:masterClrMapping/>
  </p:clrMapOvr>
  <mc:AlternateContent xmlns:mc="http://schemas.openxmlformats.org/markup-compatibility/2006" xmlns:p14="http://schemas.microsoft.com/office/powerpoint/2010/main">
    <mc:Choice Requires="p14">
      <p:transition p14:dur="25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par>
                                <p:cTn id="20" presetID="53" presetClass="entr" presetSubtype="16" fill="hold" grpId="0" nodeType="withEffect">
                                  <p:stCondLst>
                                    <p:cond delay="75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par>
                                <p:cTn id="25" presetID="53" presetClass="entr" presetSubtype="16" fill="hold" nodeType="withEffect">
                                  <p:stCondLst>
                                    <p:cond delay="100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animEffect transition="in" filter="fade">
                                      <p:cBhvr>
                                        <p:cTn id="29" dur="500"/>
                                        <p:tgtEl>
                                          <p:spTgt spid="4"/>
                                        </p:tgtEl>
                                      </p:cBhvr>
                                    </p:animEffect>
                                  </p:childTnLst>
                                </p:cTn>
                              </p:par>
                            </p:childTnLst>
                          </p:cTn>
                        </p:par>
                        <p:par>
                          <p:cTn id="30" fill="hold">
                            <p:stCondLst>
                              <p:cond delay="1500"/>
                            </p:stCondLst>
                            <p:childTnLst>
                              <p:par>
                                <p:cTn id="31" presetID="47" presetClass="entr" presetSubtype="0" fill="hold" grpId="0" nodeType="afterEffect">
                                  <p:stCondLst>
                                    <p:cond delay="0"/>
                                  </p:stCondLst>
                                  <p:childTnLst>
                                    <p:set>
                                      <p:cBhvr>
                                        <p:cTn id="32" dur="1" fill="hold">
                                          <p:stCondLst>
                                            <p:cond delay="0"/>
                                          </p:stCondLst>
                                        </p:cTn>
                                        <p:tgtEl>
                                          <p:spTgt spid="67"/>
                                        </p:tgtEl>
                                        <p:attrNameLst>
                                          <p:attrName>style.visibility</p:attrName>
                                        </p:attrNameLst>
                                      </p:cBhvr>
                                      <p:to>
                                        <p:strVal val="visible"/>
                                      </p:to>
                                    </p:set>
                                    <p:animEffect transition="in" filter="fade">
                                      <p:cBhvr>
                                        <p:cTn id="33" dur="500"/>
                                        <p:tgtEl>
                                          <p:spTgt spid="67"/>
                                        </p:tgtEl>
                                      </p:cBhvr>
                                    </p:animEffect>
                                    <p:anim calcmode="lin" valueType="num">
                                      <p:cBhvr>
                                        <p:cTn id="34" dur="500" fill="hold"/>
                                        <p:tgtEl>
                                          <p:spTgt spid="67"/>
                                        </p:tgtEl>
                                        <p:attrNameLst>
                                          <p:attrName>ppt_x</p:attrName>
                                        </p:attrNameLst>
                                      </p:cBhvr>
                                      <p:tavLst>
                                        <p:tav tm="0">
                                          <p:val>
                                            <p:strVal val="#ppt_x"/>
                                          </p:val>
                                        </p:tav>
                                        <p:tav tm="100000">
                                          <p:val>
                                            <p:strVal val="#ppt_x"/>
                                          </p:val>
                                        </p:tav>
                                      </p:tavLst>
                                    </p:anim>
                                    <p:anim calcmode="lin" valueType="num">
                                      <p:cBhvr>
                                        <p:cTn id="35" dur="500" fill="hold"/>
                                        <p:tgtEl>
                                          <p:spTgt spid="67"/>
                                        </p:tgtEl>
                                        <p:attrNameLst>
                                          <p:attrName>ppt_y</p:attrName>
                                        </p:attrNameLst>
                                      </p:cBhvr>
                                      <p:tavLst>
                                        <p:tav tm="0">
                                          <p:val>
                                            <p:strVal val="#ppt_y-.1"/>
                                          </p:val>
                                        </p:tav>
                                        <p:tav tm="100000">
                                          <p:val>
                                            <p:strVal val="#ppt_y"/>
                                          </p:val>
                                        </p:tav>
                                      </p:tavLst>
                                    </p:anim>
                                  </p:childTnLst>
                                </p:cTn>
                              </p:par>
                            </p:childTnLst>
                          </p:cTn>
                        </p:par>
                        <p:par>
                          <p:cTn id="36" fill="hold">
                            <p:stCondLst>
                              <p:cond delay="2000"/>
                            </p:stCondLst>
                            <p:childTnLst>
                              <p:par>
                                <p:cTn id="37" presetID="14" presetClass="entr" presetSubtype="1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randombar(horizontal)">
                                      <p:cBhvr>
                                        <p:cTn id="39" dur="500"/>
                                        <p:tgtEl>
                                          <p:spTgt spid="71"/>
                                        </p:tgtEl>
                                      </p:cBhvr>
                                    </p:animEffect>
                                  </p:childTnLst>
                                </p:cTn>
                              </p:par>
                            </p:childTnLst>
                          </p:cTn>
                        </p:par>
                        <p:par>
                          <p:cTn id="40" fill="hold">
                            <p:stCondLst>
                              <p:cond delay="2500"/>
                            </p:stCondLst>
                            <p:childTnLst>
                              <p:par>
                                <p:cTn id="41" presetID="53" presetClass="entr" presetSubtype="16" fill="hold" grpId="0" nodeType="after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p:cTn id="43" dur="500" fill="hold"/>
                                        <p:tgtEl>
                                          <p:spTgt spid="21"/>
                                        </p:tgtEl>
                                        <p:attrNameLst>
                                          <p:attrName>ppt_w</p:attrName>
                                        </p:attrNameLst>
                                      </p:cBhvr>
                                      <p:tavLst>
                                        <p:tav tm="0">
                                          <p:val>
                                            <p:fltVal val="0"/>
                                          </p:val>
                                        </p:tav>
                                        <p:tav tm="100000">
                                          <p:val>
                                            <p:strVal val="#ppt_w"/>
                                          </p:val>
                                        </p:tav>
                                      </p:tavLst>
                                    </p:anim>
                                    <p:anim calcmode="lin" valueType="num">
                                      <p:cBhvr>
                                        <p:cTn id="44" dur="500" fill="hold"/>
                                        <p:tgtEl>
                                          <p:spTgt spid="21"/>
                                        </p:tgtEl>
                                        <p:attrNameLst>
                                          <p:attrName>ppt_h</p:attrName>
                                        </p:attrNameLst>
                                      </p:cBhvr>
                                      <p:tavLst>
                                        <p:tav tm="0">
                                          <p:val>
                                            <p:fltVal val="0"/>
                                          </p:val>
                                        </p:tav>
                                        <p:tav tm="100000">
                                          <p:val>
                                            <p:strVal val="#ppt_h"/>
                                          </p:val>
                                        </p:tav>
                                      </p:tavLst>
                                    </p:anim>
                                    <p:animEffect transition="in" filter="fade">
                                      <p:cBhvr>
                                        <p:cTn id="45" dur="500"/>
                                        <p:tgtEl>
                                          <p:spTgt spid="21"/>
                                        </p:tgtEl>
                                      </p:cBhvr>
                                    </p:animEffect>
                                  </p:childTnLst>
                                </p:cTn>
                              </p:par>
                              <p:par>
                                <p:cTn id="46" presetID="53" presetClass="entr" presetSubtype="16" fill="hold" grpId="0" nodeType="withEffect">
                                  <p:stCondLst>
                                    <p:cond delay="250"/>
                                  </p:stCondLst>
                                  <p:childTnLst>
                                    <p:set>
                                      <p:cBhvr>
                                        <p:cTn id="47" dur="1" fill="hold">
                                          <p:stCondLst>
                                            <p:cond delay="0"/>
                                          </p:stCondLst>
                                        </p:cTn>
                                        <p:tgtEl>
                                          <p:spTgt spid="22"/>
                                        </p:tgtEl>
                                        <p:attrNameLst>
                                          <p:attrName>style.visibility</p:attrName>
                                        </p:attrNameLst>
                                      </p:cBhvr>
                                      <p:to>
                                        <p:strVal val="visible"/>
                                      </p:to>
                                    </p:set>
                                    <p:anim calcmode="lin" valueType="num">
                                      <p:cBhvr>
                                        <p:cTn id="48" dur="500" fill="hold"/>
                                        <p:tgtEl>
                                          <p:spTgt spid="22"/>
                                        </p:tgtEl>
                                        <p:attrNameLst>
                                          <p:attrName>ppt_w</p:attrName>
                                        </p:attrNameLst>
                                      </p:cBhvr>
                                      <p:tavLst>
                                        <p:tav tm="0">
                                          <p:val>
                                            <p:fltVal val="0"/>
                                          </p:val>
                                        </p:tav>
                                        <p:tav tm="100000">
                                          <p:val>
                                            <p:strVal val="#ppt_w"/>
                                          </p:val>
                                        </p:tav>
                                      </p:tavLst>
                                    </p:anim>
                                    <p:anim calcmode="lin" valueType="num">
                                      <p:cBhvr>
                                        <p:cTn id="49" dur="500" fill="hold"/>
                                        <p:tgtEl>
                                          <p:spTgt spid="22"/>
                                        </p:tgtEl>
                                        <p:attrNameLst>
                                          <p:attrName>ppt_h</p:attrName>
                                        </p:attrNameLst>
                                      </p:cBhvr>
                                      <p:tavLst>
                                        <p:tav tm="0">
                                          <p:val>
                                            <p:fltVal val="0"/>
                                          </p:val>
                                        </p:tav>
                                        <p:tav tm="100000">
                                          <p:val>
                                            <p:strVal val="#ppt_h"/>
                                          </p:val>
                                        </p:tav>
                                      </p:tavLst>
                                    </p:anim>
                                    <p:animEffect transition="in" filter="fade">
                                      <p:cBhvr>
                                        <p:cTn id="50" dur="500"/>
                                        <p:tgtEl>
                                          <p:spTgt spid="22"/>
                                        </p:tgtEl>
                                      </p:cBhvr>
                                    </p:animEffect>
                                  </p:childTnLst>
                                </p:cTn>
                              </p:par>
                              <p:par>
                                <p:cTn id="51" presetID="53" presetClass="entr" presetSubtype="16" fill="hold" grpId="0" nodeType="withEffect">
                                  <p:stCondLst>
                                    <p:cond delay="500"/>
                                  </p:stCondLst>
                                  <p:childTnLst>
                                    <p:set>
                                      <p:cBhvr>
                                        <p:cTn id="52" dur="1" fill="hold">
                                          <p:stCondLst>
                                            <p:cond delay="0"/>
                                          </p:stCondLst>
                                        </p:cTn>
                                        <p:tgtEl>
                                          <p:spTgt spid="23"/>
                                        </p:tgtEl>
                                        <p:attrNameLst>
                                          <p:attrName>style.visibility</p:attrName>
                                        </p:attrNameLst>
                                      </p:cBhvr>
                                      <p:to>
                                        <p:strVal val="visible"/>
                                      </p:to>
                                    </p:set>
                                    <p:anim calcmode="lin" valueType="num">
                                      <p:cBhvr>
                                        <p:cTn id="53" dur="500" fill="hold"/>
                                        <p:tgtEl>
                                          <p:spTgt spid="23"/>
                                        </p:tgtEl>
                                        <p:attrNameLst>
                                          <p:attrName>ppt_w</p:attrName>
                                        </p:attrNameLst>
                                      </p:cBhvr>
                                      <p:tavLst>
                                        <p:tav tm="0">
                                          <p:val>
                                            <p:fltVal val="0"/>
                                          </p:val>
                                        </p:tav>
                                        <p:tav tm="100000">
                                          <p:val>
                                            <p:strVal val="#ppt_w"/>
                                          </p:val>
                                        </p:tav>
                                      </p:tavLst>
                                    </p:anim>
                                    <p:anim calcmode="lin" valueType="num">
                                      <p:cBhvr>
                                        <p:cTn id="54" dur="500" fill="hold"/>
                                        <p:tgtEl>
                                          <p:spTgt spid="23"/>
                                        </p:tgtEl>
                                        <p:attrNameLst>
                                          <p:attrName>ppt_h</p:attrName>
                                        </p:attrNameLst>
                                      </p:cBhvr>
                                      <p:tavLst>
                                        <p:tav tm="0">
                                          <p:val>
                                            <p:fltVal val="0"/>
                                          </p:val>
                                        </p:tav>
                                        <p:tav tm="100000">
                                          <p:val>
                                            <p:strVal val="#ppt_h"/>
                                          </p:val>
                                        </p:tav>
                                      </p:tavLst>
                                    </p:anim>
                                    <p:animEffect transition="in" filter="fade">
                                      <p:cBhvr>
                                        <p:cTn id="55" dur="500"/>
                                        <p:tgtEl>
                                          <p:spTgt spid="23"/>
                                        </p:tgtEl>
                                      </p:cBhvr>
                                    </p:animEffect>
                                  </p:childTnLst>
                                </p:cTn>
                              </p:par>
                              <p:par>
                                <p:cTn id="56" presetID="53" presetClass="entr" presetSubtype="16" fill="hold" grpId="0" nodeType="withEffect">
                                  <p:stCondLst>
                                    <p:cond delay="750"/>
                                  </p:stCondLst>
                                  <p:childTnLst>
                                    <p:set>
                                      <p:cBhvr>
                                        <p:cTn id="57" dur="1" fill="hold">
                                          <p:stCondLst>
                                            <p:cond delay="0"/>
                                          </p:stCondLst>
                                        </p:cTn>
                                        <p:tgtEl>
                                          <p:spTgt spid="24"/>
                                        </p:tgtEl>
                                        <p:attrNameLst>
                                          <p:attrName>style.visibility</p:attrName>
                                        </p:attrNameLst>
                                      </p:cBhvr>
                                      <p:to>
                                        <p:strVal val="visible"/>
                                      </p:to>
                                    </p:set>
                                    <p:anim calcmode="lin" valueType="num">
                                      <p:cBhvr>
                                        <p:cTn id="58" dur="500" fill="hold"/>
                                        <p:tgtEl>
                                          <p:spTgt spid="24"/>
                                        </p:tgtEl>
                                        <p:attrNameLst>
                                          <p:attrName>ppt_w</p:attrName>
                                        </p:attrNameLst>
                                      </p:cBhvr>
                                      <p:tavLst>
                                        <p:tav tm="0">
                                          <p:val>
                                            <p:fltVal val="0"/>
                                          </p:val>
                                        </p:tav>
                                        <p:tav tm="100000">
                                          <p:val>
                                            <p:strVal val="#ppt_w"/>
                                          </p:val>
                                        </p:tav>
                                      </p:tavLst>
                                    </p:anim>
                                    <p:anim calcmode="lin" valueType="num">
                                      <p:cBhvr>
                                        <p:cTn id="59" dur="500" fill="hold"/>
                                        <p:tgtEl>
                                          <p:spTgt spid="24"/>
                                        </p:tgtEl>
                                        <p:attrNameLst>
                                          <p:attrName>ppt_h</p:attrName>
                                        </p:attrNameLst>
                                      </p:cBhvr>
                                      <p:tavLst>
                                        <p:tav tm="0">
                                          <p:val>
                                            <p:fltVal val="0"/>
                                          </p:val>
                                        </p:tav>
                                        <p:tav tm="100000">
                                          <p:val>
                                            <p:strVal val="#ppt_h"/>
                                          </p:val>
                                        </p:tav>
                                      </p:tavLst>
                                    </p:anim>
                                    <p:animEffect transition="in" filter="fade">
                                      <p:cBhvr>
                                        <p:cTn id="60" dur="500"/>
                                        <p:tgtEl>
                                          <p:spTgt spid="24"/>
                                        </p:tgtEl>
                                      </p:cBhvr>
                                    </p:animEffect>
                                  </p:childTnLst>
                                </p:cTn>
                              </p:par>
                              <p:par>
                                <p:cTn id="61" presetID="53" presetClass="entr" presetSubtype="16" fill="hold" nodeType="withEffect">
                                  <p:stCondLst>
                                    <p:cond delay="1000"/>
                                  </p:stCondLst>
                                  <p:childTnLst>
                                    <p:set>
                                      <p:cBhvr>
                                        <p:cTn id="62" dur="1" fill="hold">
                                          <p:stCondLst>
                                            <p:cond delay="0"/>
                                          </p:stCondLst>
                                        </p:cTn>
                                        <p:tgtEl>
                                          <p:spTgt spid="65"/>
                                        </p:tgtEl>
                                        <p:attrNameLst>
                                          <p:attrName>style.visibility</p:attrName>
                                        </p:attrNameLst>
                                      </p:cBhvr>
                                      <p:to>
                                        <p:strVal val="visible"/>
                                      </p:to>
                                    </p:set>
                                    <p:anim calcmode="lin" valueType="num">
                                      <p:cBhvr>
                                        <p:cTn id="63" dur="500" fill="hold"/>
                                        <p:tgtEl>
                                          <p:spTgt spid="65"/>
                                        </p:tgtEl>
                                        <p:attrNameLst>
                                          <p:attrName>ppt_w</p:attrName>
                                        </p:attrNameLst>
                                      </p:cBhvr>
                                      <p:tavLst>
                                        <p:tav tm="0">
                                          <p:val>
                                            <p:fltVal val="0"/>
                                          </p:val>
                                        </p:tav>
                                        <p:tav tm="100000">
                                          <p:val>
                                            <p:strVal val="#ppt_w"/>
                                          </p:val>
                                        </p:tav>
                                      </p:tavLst>
                                    </p:anim>
                                    <p:anim calcmode="lin" valueType="num">
                                      <p:cBhvr>
                                        <p:cTn id="64" dur="500" fill="hold"/>
                                        <p:tgtEl>
                                          <p:spTgt spid="65"/>
                                        </p:tgtEl>
                                        <p:attrNameLst>
                                          <p:attrName>ppt_h</p:attrName>
                                        </p:attrNameLst>
                                      </p:cBhvr>
                                      <p:tavLst>
                                        <p:tav tm="0">
                                          <p:val>
                                            <p:fltVal val="0"/>
                                          </p:val>
                                        </p:tav>
                                        <p:tav tm="100000">
                                          <p:val>
                                            <p:strVal val="#ppt_h"/>
                                          </p:val>
                                        </p:tav>
                                      </p:tavLst>
                                    </p:anim>
                                    <p:animEffect transition="in" filter="fade">
                                      <p:cBhvr>
                                        <p:cTn id="65" dur="500"/>
                                        <p:tgtEl>
                                          <p:spTgt spid="65"/>
                                        </p:tgtEl>
                                      </p:cBhvr>
                                    </p:animEffect>
                                  </p:childTnLst>
                                </p:cTn>
                              </p:par>
                            </p:childTnLst>
                          </p:cTn>
                        </p:par>
                        <p:par>
                          <p:cTn id="66" fill="hold">
                            <p:stCondLst>
                              <p:cond delay="4000"/>
                            </p:stCondLst>
                            <p:childTnLst>
                              <p:par>
                                <p:cTn id="67" presetID="47" presetClass="entr" presetSubtype="0" fill="hold" grpId="0" nodeType="afterEffect">
                                  <p:stCondLst>
                                    <p:cond delay="0"/>
                                  </p:stCondLst>
                                  <p:childTnLst>
                                    <p:set>
                                      <p:cBhvr>
                                        <p:cTn id="68" dur="1" fill="hold">
                                          <p:stCondLst>
                                            <p:cond delay="0"/>
                                          </p:stCondLst>
                                        </p:cTn>
                                        <p:tgtEl>
                                          <p:spTgt spid="68"/>
                                        </p:tgtEl>
                                        <p:attrNameLst>
                                          <p:attrName>style.visibility</p:attrName>
                                        </p:attrNameLst>
                                      </p:cBhvr>
                                      <p:to>
                                        <p:strVal val="visible"/>
                                      </p:to>
                                    </p:set>
                                    <p:animEffect transition="in" filter="fade">
                                      <p:cBhvr>
                                        <p:cTn id="69" dur="500"/>
                                        <p:tgtEl>
                                          <p:spTgt spid="68"/>
                                        </p:tgtEl>
                                      </p:cBhvr>
                                    </p:animEffect>
                                    <p:anim calcmode="lin" valueType="num">
                                      <p:cBhvr>
                                        <p:cTn id="70" dur="500" fill="hold"/>
                                        <p:tgtEl>
                                          <p:spTgt spid="68"/>
                                        </p:tgtEl>
                                        <p:attrNameLst>
                                          <p:attrName>ppt_x</p:attrName>
                                        </p:attrNameLst>
                                      </p:cBhvr>
                                      <p:tavLst>
                                        <p:tav tm="0">
                                          <p:val>
                                            <p:strVal val="#ppt_x"/>
                                          </p:val>
                                        </p:tav>
                                        <p:tav tm="100000">
                                          <p:val>
                                            <p:strVal val="#ppt_x"/>
                                          </p:val>
                                        </p:tav>
                                      </p:tavLst>
                                    </p:anim>
                                    <p:anim calcmode="lin" valueType="num">
                                      <p:cBhvr>
                                        <p:cTn id="71" dur="500" fill="hold"/>
                                        <p:tgtEl>
                                          <p:spTgt spid="68"/>
                                        </p:tgtEl>
                                        <p:attrNameLst>
                                          <p:attrName>ppt_y</p:attrName>
                                        </p:attrNameLst>
                                      </p:cBhvr>
                                      <p:tavLst>
                                        <p:tav tm="0">
                                          <p:val>
                                            <p:strVal val="#ppt_y-.1"/>
                                          </p:val>
                                        </p:tav>
                                        <p:tav tm="100000">
                                          <p:val>
                                            <p:strVal val="#ppt_y"/>
                                          </p:val>
                                        </p:tav>
                                      </p:tavLst>
                                    </p:anim>
                                  </p:childTnLst>
                                </p:cTn>
                              </p:par>
                            </p:childTnLst>
                          </p:cTn>
                        </p:par>
                        <p:par>
                          <p:cTn id="72" fill="hold">
                            <p:stCondLst>
                              <p:cond delay="4500"/>
                            </p:stCondLst>
                            <p:childTnLst>
                              <p:par>
                                <p:cTn id="73" presetID="14" presetClass="entr" presetSubtype="10" fill="hold" nodeType="afterEffect">
                                  <p:stCondLst>
                                    <p:cond delay="0"/>
                                  </p:stCondLst>
                                  <p:childTnLst>
                                    <p:set>
                                      <p:cBhvr>
                                        <p:cTn id="74" dur="1" fill="hold">
                                          <p:stCondLst>
                                            <p:cond delay="0"/>
                                          </p:stCondLst>
                                        </p:cTn>
                                        <p:tgtEl>
                                          <p:spTgt spid="74"/>
                                        </p:tgtEl>
                                        <p:attrNameLst>
                                          <p:attrName>style.visibility</p:attrName>
                                        </p:attrNameLst>
                                      </p:cBhvr>
                                      <p:to>
                                        <p:strVal val="visible"/>
                                      </p:to>
                                    </p:set>
                                    <p:animEffect transition="in" filter="randombar(horizontal)">
                                      <p:cBhvr>
                                        <p:cTn id="75" dur="500"/>
                                        <p:tgtEl>
                                          <p:spTgt spid="74"/>
                                        </p:tgtEl>
                                      </p:cBhvr>
                                    </p:animEffect>
                                  </p:childTnLst>
                                </p:cTn>
                              </p:par>
                            </p:childTnLst>
                          </p:cTn>
                        </p:par>
                        <p:par>
                          <p:cTn id="76" fill="hold">
                            <p:stCondLst>
                              <p:cond delay="5000"/>
                            </p:stCondLst>
                            <p:childTnLst>
                              <p:par>
                                <p:cTn id="77" presetID="53" presetClass="entr" presetSubtype="16" fill="hold" grpId="0" nodeType="afterEffect">
                                  <p:stCondLst>
                                    <p:cond delay="0"/>
                                  </p:stCondLst>
                                  <p:childTnLst>
                                    <p:set>
                                      <p:cBhvr>
                                        <p:cTn id="78" dur="1" fill="hold">
                                          <p:stCondLst>
                                            <p:cond delay="0"/>
                                          </p:stCondLst>
                                        </p:cTn>
                                        <p:tgtEl>
                                          <p:spTgt spid="36"/>
                                        </p:tgtEl>
                                        <p:attrNameLst>
                                          <p:attrName>style.visibility</p:attrName>
                                        </p:attrNameLst>
                                      </p:cBhvr>
                                      <p:to>
                                        <p:strVal val="visible"/>
                                      </p:to>
                                    </p:set>
                                    <p:anim calcmode="lin" valueType="num">
                                      <p:cBhvr>
                                        <p:cTn id="79" dur="500" fill="hold"/>
                                        <p:tgtEl>
                                          <p:spTgt spid="36"/>
                                        </p:tgtEl>
                                        <p:attrNameLst>
                                          <p:attrName>ppt_w</p:attrName>
                                        </p:attrNameLst>
                                      </p:cBhvr>
                                      <p:tavLst>
                                        <p:tav tm="0">
                                          <p:val>
                                            <p:fltVal val="0"/>
                                          </p:val>
                                        </p:tav>
                                        <p:tav tm="100000">
                                          <p:val>
                                            <p:strVal val="#ppt_w"/>
                                          </p:val>
                                        </p:tav>
                                      </p:tavLst>
                                    </p:anim>
                                    <p:anim calcmode="lin" valueType="num">
                                      <p:cBhvr>
                                        <p:cTn id="80" dur="500" fill="hold"/>
                                        <p:tgtEl>
                                          <p:spTgt spid="36"/>
                                        </p:tgtEl>
                                        <p:attrNameLst>
                                          <p:attrName>ppt_h</p:attrName>
                                        </p:attrNameLst>
                                      </p:cBhvr>
                                      <p:tavLst>
                                        <p:tav tm="0">
                                          <p:val>
                                            <p:fltVal val="0"/>
                                          </p:val>
                                        </p:tav>
                                        <p:tav tm="100000">
                                          <p:val>
                                            <p:strVal val="#ppt_h"/>
                                          </p:val>
                                        </p:tav>
                                      </p:tavLst>
                                    </p:anim>
                                    <p:animEffect transition="in" filter="fade">
                                      <p:cBhvr>
                                        <p:cTn id="81" dur="500"/>
                                        <p:tgtEl>
                                          <p:spTgt spid="36"/>
                                        </p:tgtEl>
                                      </p:cBhvr>
                                    </p:animEffect>
                                  </p:childTnLst>
                                </p:cTn>
                              </p:par>
                              <p:par>
                                <p:cTn id="82" presetID="53" presetClass="entr" presetSubtype="16" fill="hold" grpId="0" nodeType="withEffect">
                                  <p:stCondLst>
                                    <p:cond delay="250"/>
                                  </p:stCondLst>
                                  <p:childTnLst>
                                    <p:set>
                                      <p:cBhvr>
                                        <p:cTn id="83" dur="1" fill="hold">
                                          <p:stCondLst>
                                            <p:cond delay="0"/>
                                          </p:stCondLst>
                                        </p:cTn>
                                        <p:tgtEl>
                                          <p:spTgt spid="37"/>
                                        </p:tgtEl>
                                        <p:attrNameLst>
                                          <p:attrName>style.visibility</p:attrName>
                                        </p:attrNameLst>
                                      </p:cBhvr>
                                      <p:to>
                                        <p:strVal val="visible"/>
                                      </p:to>
                                    </p:set>
                                    <p:anim calcmode="lin" valueType="num">
                                      <p:cBhvr>
                                        <p:cTn id="84" dur="500" fill="hold"/>
                                        <p:tgtEl>
                                          <p:spTgt spid="37"/>
                                        </p:tgtEl>
                                        <p:attrNameLst>
                                          <p:attrName>ppt_w</p:attrName>
                                        </p:attrNameLst>
                                      </p:cBhvr>
                                      <p:tavLst>
                                        <p:tav tm="0">
                                          <p:val>
                                            <p:fltVal val="0"/>
                                          </p:val>
                                        </p:tav>
                                        <p:tav tm="100000">
                                          <p:val>
                                            <p:strVal val="#ppt_w"/>
                                          </p:val>
                                        </p:tav>
                                      </p:tavLst>
                                    </p:anim>
                                    <p:anim calcmode="lin" valueType="num">
                                      <p:cBhvr>
                                        <p:cTn id="85" dur="500" fill="hold"/>
                                        <p:tgtEl>
                                          <p:spTgt spid="37"/>
                                        </p:tgtEl>
                                        <p:attrNameLst>
                                          <p:attrName>ppt_h</p:attrName>
                                        </p:attrNameLst>
                                      </p:cBhvr>
                                      <p:tavLst>
                                        <p:tav tm="0">
                                          <p:val>
                                            <p:fltVal val="0"/>
                                          </p:val>
                                        </p:tav>
                                        <p:tav tm="100000">
                                          <p:val>
                                            <p:strVal val="#ppt_h"/>
                                          </p:val>
                                        </p:tav>
                                      </p:tavLst>
                                    </p:anim>
                                    <p:animEffect transition="in" filter="fade">
                                      <p:cBhvr>
                                        <p:cTn id="86" dur="500"/>
                                        <p:tgtEl>
                                          <p:spTgt spid="37"/>
                                        </p:tgtEl>
                                      </p:cBhvr>
                                    </p:animEffect>
                                  </p:childTnLst>
                                </p:cTn>
                              </p:par>
                              <p:par>
                                <p:cTn id="87" presetID="53" presetClass="entr" presetSubtype="16" fill="hold" grpId="0" nodeType="withEffect">
                                  <p:stCondLst>
                                    <p:cond delay="500"/>
                                  </p:stCondLst>
                                  <p:childTnLst>
                                    <p:set>
                                      <p:cBhvr>
                                        <p:cTn id="88" dur="1" fill="hold">
                                          <p:stCondLst>
                                            <p:cond delay="0"/>
                                          </p:stCondLst>
                                        </p:cTn>
                                        <p:tgtEl>
                                          <p:spTgt spid="38"/>
                                        </p:tgtEl>
                                        <p:attrNameLst>
                                          <p:attrName>style.visibility</p:attrName>
                                        </p:attrNameLst>
                                      </p:cBhvr>
                                      <p:to>
                                        <p:strVal val="visible"/>
                                      </p:to>
                                    </p:set>
                                    <p:anim calcmode="lin" valueType="num">
                                      <p:cBhvr>
                                        <p:cTn id="89" dur="500" fill="hold"/>
                                        <p:tgtEl>
                                          <p:spTgt spid="38"/>
                                        </p:tgtEl>
                                        <p:attrNameLst>
                                          <p:attrName>ppt_w</p:attrName>
                                        </p:attrNameLst>
                                      </p:cBhvr>
                                      <p:tavLst>
                                        <p:tav tm="0">
                                          <p:val>
                                            <p:fltVal val="0"/>
                                          </p:val>
                                        </p:tav>
                                        <p:tav tm="100000">
                                          <p:val>
                                            <p:strVal val="#ppt_w"/>
                                          </p:val>
                                        </p:tav>
                                      </p:tavLst>
                                    </p:anim>
                                    <p:anim calcmode="lin" valueType="num">
                                      <p:cBhvr>
                                        <p:cTn id="90" dur="500" fill="hold"/>
                                        <p:tgtEl>
                                          <p:spTgt spid="38"/>
                                        </p:tgtEl>
                                        <p:attrNameLst>
                                          <p:attrName>ppt_h</p:attrName>
                                        </p:attrNameLst>
                                      </p:cBhvr>
                                      <p:tavLst>
                                        <p:tav tm="0">
                                          <p:val>
                                            <p:fltVal val="0"/>
                                          </p:val>
                                        </p:tav>
                                        <p:tav tm="100000">
                                          <p:val>
                                            <p:strVal val="#ppt_h"/>
                                          </p:val>
                                        </p:tav>
                                      </p:tavLst>
                                    </p:anim>
                                    <p:animEffect transition="in" filter="fade">
                                      <p:cBhvr>
                                        <p:cTn id="91" dur="500"/>
                                        <p:tgtEl>
                                          <p:spTgt spid="38"/>
                                        </p:tgtEl>
                                      </p:cBhvr>
                                    </p:animEffect>
                                  </p:childTnLst>
                                </p:cTn>
                              </p:par>
                              <p:par>
                                <p:cTn id="92" presetID="53" presetClass="entr" presetSubtype="16" fill="hold" grpId="0" nodeType="withEffect">
                                  <p:stCondLst>
                                    <p:cond delay="750"/>
                                  </p:stCondLst>
                                  <p:childTnLst>
                                    <p:set>
                                      <p:cBhvr>
                                        <p:cTn id="93" dur="1" fill="hold">
                                          <p:stCondLst>
                                            <p:cond delay="0"/>
                                          </p:stCondLst>
                                        </p:cTn>
                                        <p:tgtEl>
                                          <p:spTgt spid="39"/>
                                        </p:tgtEl>
                                        <p:attrNameLst>
                                          <p:attrName>style.visibility</p:attrName>
                                        </p:attrNameLst>
                                      </p:cBhvr>
                                      <p:to>
                                        <p:strVal val="visible"/>
                                      </p:to>
                                    </p:set>
                                    <p:anim calcmode="lin" valueType="num">
                                      <p:cBhvr>
                                        <p:cTn id="94" dur="500" fill="hold"/>
                                        <p:tgtEl>
                                          <p:spTgt spid="39"/>
                                        </p:tgtEl>
                                        <p:attrNameLst>
                                          <p:attrName>ppt_w</p:attrName>
                                        </p:attrNameLst>
                                      </p:cBhvr>
                                      <p:tavLst>
                                        <p:tav tm="0">
                                          <p:val>
                                            <p:fltVal val="0"/>
                                          </p:val>
                                        </p:tav>
                                        <p:tav tm="100000">
                                          <p:val>
                                            <p:strVal val="#ppt_w"/>
                                          </p:val>
                                        </p:tav>
                                      </p:tavLst>
                                    </p:anim>
                                    <p:anim calcmode="lin" valueType="num">
                                      <p:cBhvr>
                                        <p:cTn id="95" dur="500" fill="hold"/>
                                        <p:tgtEl>
                                          <p:spTgt spid="39"/>
                                        </p:tgtEl>
                                        <p:attrNameLst>
                                          <p:attrName>ppt_h</p:attrName>
                                        </p:attrNameLst>
                                      </p:cBhvr>
                                      <p:tavLst>
                                        <p:tav tm="0">
                                          <p:val>
                                            <p:fltVal val="0"/>
                                          </p:val>
                                        </p:tav>
                                        <p:tav tm="100000">
                                          <p:val>
                                            <p:strVal val="#ppt_h"/>
                                          </p:val>
                                        </p:tav>
                                      </p:tavLst>
                                    </p:anim>
                                    <p:animEffect transition="in" filter="fade">
                                      <p:cBhvr>
                                        <p:cTn id="96" dur="500"/>
                                        <p:tgtEl>
                                          <p:spTgt spid="39"/>
                                        </p:tgtEl>
                                      </p:cBhvr>
                                    </p:animEffect>
                                  </p:childTnLst>
                                </p:cTn>
                              </p:par>
                              <p:par>
                                <p:cTn id="97" presetID="53" presetClass="entr" presetSubtype="16" fill="hold" nodeType="withEffect">
                                  <p:stCondLst>
                                    <p:cond delay="1000"/>
                                  </p:stCondLst>
                                  <p:childTnLst>
                                    <p:set>
                                      <p:cBhvr>
                                        <p:cTn id="98" dur="1" fill="hold">
                                          <p:stCondLst>
                                            <p:cond delay="0"/>
                                          </p:stCondLst>
                                        </p:cTn>
                                        <p:tgtEl>
                                          <p:spTgt spid="66"/>
                                        </p:tgtEl>
                                        <p:attrNameLst>
                                          <p:attrName>style.visibility</p:attrName>
                                        </p:attrNameLst>
                                      </p:cBhvr>
                                      <p:to>
                                        <p:strVal val="visible"/>
                                      </p:to>
                                    </p:set>
                                    <p:anim calcmode="lin" valueType="num">
                                      <p:cBhvr>
                                        <p:cTn id="99" dur="500" fill="hold"/>
                                        <p:tgtEl>
                                          <p:spTgt spid="66"/>
                                        </p:tgtEl>
                                        <p:attrNameLst>
                                          <p:attrName>ppt_w</p:attrName>
                                        </p:attrNameLst>
                                      </p:cBhvr>
                                      <p:tavLst>
                                        <p:tav tm="0">
                                          <p:val>
                                            <p:fltVal val="0"/>
                                          </p:val>
                                        </p:tav>
                                        <p:tav tm="100000">
                                          <p:val>
                                            <p:strVal val="#ppt_w"/>
                                          </p:val>
                                        </p:tav>
                                      </p:tavLst>
                                    </p:anim>
                                    <p:anim calcmode="lin" valueType="num">
                                      <p:cBhvr>
                                        <p:cTn id="100" dur="500" fill="hold"/>
                                        <p:tgtEl>
                                          <p:spTgt spid="66"/>
                                        </p:tgtEl>
                                        <p:attrNameLst>
                                          <p:attrName>ppt_h</p:attrName>
                                        </p:attrNameLst>
                                      </p:cBhvr>
                                      <p:tavLst>
                                        <p:tav tm="0">
                                          <p:val>
                                            <p:fltVal val="0"/>
                                          </p:val>
                                        </p:tav>
                                        <p:tav tm="100000">
                                          <p:val>
                                            <p:strVal val="#ppt_h"/>
                                          </p:val>
                                        </p:tav>
                                      </p:tavLst>
                                    </p:anim>
                                    <p:animEffect transition="in" filter="fade">
                                      <p:cBhvr>
                                        <p:cTn id="101" dur="500"/>
                                        <p:tgtEl>
                                          <p:spTgt spid="66"/>
                                        </p:tgtEl>
                                      </p:cBhvr>
                                    </p:animEffect>
                                  </p:childTnLst>
                                </p:cTn>
                              </p:par>
                            </p:childTnLst>
                          </p:cTn>
                        </p:par>
                        <p:par>
                          <p:cTn id="102" fill="hold">
                            <p:stCondLst>
                              <p:cond delay="6500"/>
                            </p:stCondLst>
                            <p:childTnLst>
                              <p:par>
                                <p:cTn id="103" presetID="47" presetClass="entr" presetSubtype="0" fill="hold" grpId="0" nodeType="afterEffect">
                                  <p:stCondLst>
                                    <p:cond delay="0"/>
                                  </p:stCondLst>
                                  <p:childTnLst>
                                    <p:set>
                                      <p:cBhvr>
                                        <p:cTn id="104" dur="1" fill="hold">
                                          <p:stCondLst>
                                            <p:cond delay="0"/>
                                          </p:stCondLst>
                                        </p:cTn>
                                        <p:tgtEl>
                                          <p:spTgt spid="69"/>
                                        </p:tgtEl>
                                        <p:attrNameLst>
                                          <p:attrName>style.visibility</p:attrName>
                                        </p:attrNameLst>
                                      </p:cBhvr>
                                      <p:to>
                                        <p:strVal val="visible"/>
                                      </p:to>
                                    </p:set>
                                    <p:animEffect transition="in" filter="fade">
                                      <p:cBhvr>
                                        <p:cTn id="105" dur="500"/>
                                        <p:tgtEl>
                                          <p:spTgt spid="69"/>
                                        </p:tgtEl>
                                      </p:cBhvr>
                                    </p:animEffect>
                                    <p:anim calcmode="lin" valueType="num">
                                      <p:cBhvr>
                                        <p:cTn id="106" dur="500" fill="hold"/>
                                        <p:tgtEl>
                                          <p:spTgt spid="69"/>
                                        </p:tgtEl>
                                        <p:attrNameLst>
                                          <p:attrName>ppt_x</p:attrName>
                                        </p:attrNameLst>
                                      </p:cBhvr>
                                      <p:tavLst>
                                        <p:tav tm="0">
                                          <p:val>
                                            <p:strVal val="#ppt_x"/>
                                          </p:val>
                                        </p:tav>
                                        <p:tav tm="100000">
                                          <p:val>
                                            <p:strVal val="#ppt_x"/>
                                          </p:val>
                                        </p:tav>
                                      </p:tavLst>
                                    </p:anim>
                                    <p:anim calcmode="lin" valueType="num">
                                      <p:cBhvr>
                                        <p:cTn id="107" dur="500" fill="hold"/>
                                        <p:tgtEl>
                                          <p:spTgt spid="69"/>
                                        </p:tgtEl>
                                        <p:attrNameLst>
                                          <p:attrName>ppt_y</p:attrName>
                                        </p:attrNameLst>
                                      </p:cBhvr>
                                      <p:tavLst>
                                        <p:tav tm="0">
                                          <p:val>
                                            <p:strVal val="#ppt_y-.1"/>
                                          </p:val>
                                        </p:tav>
                                        <p:tav tm="100000">
                                          <p:val>
                                            <p:strVal val="#ppt_y"/>
                                          </p:val>
                                        </p:tav>
                                      </p:tavLst>
                                    </p:anim>
                                  </p:childTnLst>
                                </p:cTn>
                              </p:par>
                            </p:childTnLst>
                          </p:cTn>
                        </p:par>
                        <p:par>
                          <p:cTn id="108" fill="hold">
                            <p:stCondLst>
                              <p:cond delay="7000"/>
                            </p:stCondLst>
                            <p:childTnLst>
                              <p:par>
                                <p:cTn id="109" presetID="14" presetClass="entr" presetSubtype="10" fill="hold" nodeType="afterEffect">
                                  <p:stCondLst>
                                    <p:cond delay="0"/>
                                  </p:stCondLst>
                                  <p:childTnLst>
                                    <p:set>
                                      <p:cBhvr>
                                        <p:cTn id="110" dur="1" fill="hold">
                                          <p:stCondLst>
                                            <p:cond delay="0"/>
                                          </p:stCondLst>
                                        </p:cTn>
                                        <p:tgtEl>
                                          <p:spTgt spid="77"/>
                                        </p:tgtEl>
                                        <p:attrNameLst>
                                          <p:attrName>style.visibility</p:attrName>
                                        </p:attrNameLst>
                                      </p:cBhvr>
                                      <p:to>
                                        <p:strVal val="visible"/>
                                      </p:to>
                                    </p:set>
                                    <p:animEffect transition="in" filter="randombar(horizontal)">
                                      <p:cBhvr>
                                        <p:cTn id="111" dur="500"/>
                                        <p:tgtEl>
                                          <p:spTgt spid="77"/>
                                        </p:tgtEl>
                                      </p:cBhvr>
                                    </p:animEffect>
                                  </p:childTnLst>
                                </p:cTn>
                              </p:par>
                            </p:childTnLst>
                          </p:cTn>
                        </p:par>
                        <p:par>
                          <p:cTn id="112" fill="hold">
                            <p:stCondLst>
                              <p:cond delay="7500"/>
                            </p:stCondLst>
                            <p:childTnLst>
                              <p:par>
                                <p:cTn id="113" presetID="53" presetClass="entr" presetSubtype="16" fill="hold" grpId="0" nodeType="afterEffect">
                                  <p:stCondLst>
                                    <p:cond delay="0"/>
                                  </p:stCondLst>
                                  <p:childTnLst>
                                    <p:set>
                                      <p:cBhvr>
                                        <p:cTn id="114" dur="1" fill="hold">
                                          <p:stCondLst>
                                            <p:cond delay="0"/>
                                          </p:stCondLst>
                                        </p:cTn>
                                        <p:tgtEl>
                                          <p:spTgt spid="51"/>
                                        </p:tgtEl>
                                        <p:attrNameLst>
                                          <p:attrName>style.visibility</p:attrName>
                                        </p:attrNameLst>
                                      </p:cBhvr>
                                      <p:to>
                                        <p:strVal val="visible"/>
                                      </p:to>
                                    </p:set>
                                    <p:anim calcmode="lin" valueType="num">
                                      <p:cBhvr>
                                        <p:cTn id="115" dur="500" fill="hold"/>
                                        <p:tgtEl>
                                          <p:spTgt spid="51"/>
                                        </p:tgtEl>
                                        <p:attrNameLst>
                                          <p:attrName>ppt_w</p:attrName>
                                        </p:attrNameLst>
                                      </p:cBhvr>
                                      <p:tavLst>
                                        <p:tav tm="0">
                                          <p:val>
                                            <p:fltVal val="0"/>
                                          </p:val>
                                        </p:tav>
                                        <p:tav tm="100000">
                                          <p:val>
                                            <p:strVal val="#ppt_w"/>
                                          </p:val>
                                        </p:tav>
                                      </p:tavLst>
                                    </p:anim>
                                    <p:anim calcmode="lin" valueType="num">
                                      <p:cBhvr>
                                        <p:cTn id="116" dur="500" fill="hold"/>
                                        <p:tgtEl>
                                          <p:spTgt spid="51"/>
                                        </p:tgtEl>
                                        <p:attrNameLst>
                                          <p:attrName>ppt_h</p:attrName>
                                        </p:attrNameLst>
                                      </p:cBhvr>
                                      <p:tavLst>
                                        <p:tav tm="0">
                                          <p:val>
                                            <p:fltVal val="0"/>
                                          </p:val>
                                        </p:tav>
                                        <p:tav tm="100000">
                                          <p:val>
                                            <p:strVal val="#ppt_h"/>
                                          </p:val>
                                        </p:tav>
                                      </p:tavLst>
                                    </p:anim>
                                    <p:animEffect transition="in" filter="fade">
                                      <p:cBhvr>
                                        <p:cTn id="117" dur="500"/>
                                        <p:tgtEl>
                                          <p:spTgt spid="51"/>
                                        </p:tgtEl>
                                      </p:cBhvr>
                                    </p:animEffect>
                                  </p:childTnLst>
                                </p:cTn>
                              </p:par>
                              <p:par>
                                <p:cTn id="118" presetID="53" presetClass="entr" presetSubtype="16" fill="hold" grpId="0" nodeType="withEffect">
                                  <p:stCondLst>
                                    <p:cond delay="250"/>
                                  </p:stCondLst>
                                  <p:childTnLst>
                                    <p:set>
                                      <p:cBhvr>
                                        <p:cTn id="119" dur="1" fill="hold">
                                          <p:stCondLst>
                                            <p:cond delay="0"/>
                                          </p:stCondLst>
                                        </p:cTn>
                                        <p:tgtEl>
                                          <p:spTgt spid="52"/>
                                        </p:tgtEl>
                                        <p:attrNameLst>
                                          <p:attrName>style.visibility</p:attrName>
                                        </p:attrNameLst>
                                      </p:cBhvr>
                                      <p:to>
                                        <p:strVal val="visible"/>
                                      </p:to>
                                    </p:set>
                                    <p:anim calcmode="lin" valueType="num">
                                      <p:cBhvr>
                                        <p:cTn id="120" dur="500" fill="hold"/>
                                        <p:tgtEl>
                                          <p:spTgt spid="52"/>
                                        </p:tgtEl>
                                        <p:attrNameLst>
                                          <p:attrName>ppt_w</p:attrName>
                                        </p:attrNameLst>
                                      </p:cBhvr>
                                      <p:tavLst>
                                        <p:tav tm="0">
                                          <p:val>
                                            <p:fltVal val="0"/>
                                          </p:val>
                                        </p:tav>
                                        <p:tav tm="100000">
                                          <p:val>
                                            <p:strVal val="#ppt_w"/>
                                          </p:val>
                                        </p:tav>
                                      </p:tavLst>
                                    </p:anim>
                                    <p:anim calcmode="lin" valueType="num">
                                      <p:cBhvr>
                                        <p:cTn id="121" dur="500" fill="hold"/>
                                        <p:tgtEl>
                                          <p:spTgt spid="52"/>
                                        </p:tgtEl>
                                        <p:attrNameLst>
                                          <p:attrName>ppt_h</p:attrName>
                                        </p:attrNameLst>
                                      </p:cBhvr>
                                      <p:tavLst>
                                        <p:tav tm="0">
                                          <p:val>
                                            <p:fltVal val="0"/>
                                          </p:val>
                                        </p:tav>
                                        <p:tav tm="100000">
                                          <p:val>
                                            <p:strVal val="#ppt_h"/>
                                          </p:val>
                                        </p:tav>
                                      </p:tavLst>
                                    </p:anim>
                                    <p:animEffect transition="in" filter="fade">
                                      <p:cBhvr>
                                        <p:cTn id="122" dur="500"/>
                                        <p:tgtEl>
                                          <p:spTgt spid="52"/>
                                        </p:tgtEl>
                                      </p:cBhvr>
                                    </p:animEffect>
                                  </p:childTnLst>
                                </p:cTn>
                              </p:par>
                              <p:par>
                                <p:cTn id="123" presetID="53" presetClass="entr" presetSubtype="16" fill="hold" grpId="0" nodeType="withEffect">
                                  <p:stCondLst>
                                    <p:cond delay="500"/>
                                  </p:stCondLst>
                                  <p:childTnLst>
                                    <p:set>
                                      <p:cBhvr>
                                        <p:cTn id="124" dur="1" fill="hold">
                                          <p:stCondLst>
                                            <p:cond delay="0"/>
                                          </p:stCondLst>
                                        </p:cTn>
                                        <p:tgtEl>
                                          <p:spTgt spid="53"/>
                                        </p:tgtEl>
                                        <p:attrNameLst>
                                          <p:attrName>style.visibility</p:attrName>
                                        </p:attrNameLst>
                                      </p:cBhvr>
                                      <p:to>
                                        <p:strVal val="visible"/>
                                      </p:to>
                                    </p:set>
                                    <p:anim calcmode="lin" valueType="num">
                                      <p:cBhvr>
                                        <p:cTn id="125" dur="500" fill="hold"/>
                                        <p:tgtEl>
                                          <p:spTgt spid="53"/>
                                        </p:tgtEl>
                                        <p:attrNameLst>
                                          <p:attrName>ppt_w</p:attrName>
                                        </p:attrNameLst>
                                      </p:cBhvr>
                                      <p:tavLst>
                                        <p:tav tm="0">
                                          <p:val>
                                            <p:fltVal val="0"/>
                                          </p:val>
                                        </p:tav>
                                        <p:tav tm="100000">
                                          <p:val>
                                            <p:strVal val="#ppt_w"/>
                                          </p:val>
                                        </p:tav>
                                      </p:tavLst>
                                    </p:anim>
                                    <p:anim calcmode="lin" valueType="num">
                                      <p:cBhvr>
                                        <p:cTn id="126" dur="500" fill="hold"/>
                                        <p:tgtEl>
                                          <p:spTgt spid="53"/>
                                        </p:tgtEl>
                                        <p:attrNameLst>
                                          <p:attrName>ppt_h</p:attrName>
                                        </p:attrNameLst>
                                      </p:cBhvr>
                                      <p:tavLst>
                                        <p:tav tm="0">
                                          <p:val>
                                            <p:fltVal val="0"/>
                                          </p:val>
                                        </p:tav>
                                        <p:tav tm="100000">
                                          <p:val>
                                            <p:strVal val="#ppt_h"/>
                                          </p:val>
                                        </p:tav>
                                      </p:tavLst>
                                    </p:anim>
                                    <p:animEffect transition="in" filter="fade">
                                      <p:cBhvr>
                                        <p:cTn id="127" dur="500"/>
                                        <p:tgtEl>
                                          <p:spTgt spid="53"/>
                                        </p:tgtEl>
                                      </p:cBhvr>
                                    </p:animEffect>
                                  </p:childTnLst>
                                </p:cTn>
                              </p:par>
                              <p:par>
                                <p:cTn id="128" presetID="53" presetClass="entr" presetSubtype="16" fill="hold" grpId="0" nodeType="withEffect">
                                  <p:stCondLst>
                                    <p:cond delay="750"/>
                                  </p:stCondLst>
                                  <p:childTnLst>
                                    <p:set>
                                      <p:cBhvr>
                                        <p:cTn id="129" dur="1" fill="hold">
                                          <p:stCondLst>
                                            <p:cond delay="0"/>
                                          </p:stCondLst>
                                        </p:cTn>
                                        <p:tgtEl>
                                          <p:spTgt spid="54"/>
                                        </p:tgtEl>
                                        <p:attrNameLst>
                                          <p:attrName>style.visibility</p:attrName>
                                        </p:attrNameLst>
                                      </p:cBhvr>
                                      <p:to>
                                        <p:strVal val="visible"/>
                                      </p:to>
                                    </p:set>
                                    <p:anim calcmode="lin" valueType="num">
                                      <p:cBhvr>
                                        <p:cTn id="130" dur="500" fill="hold"/>
                                        <p:tgtEl>
                                          <p:spTgt spid="54"/>
                                        </p:tgtEl>
                                        <p:attrNameLst>
                                          <p:attrName>ppt_w</p:attrName>
                                        </p:attrNameLst>
                                      </p:cBhvr>
                                      <p:tavLst>
                                        <p:tav tm="0">
                                          <p:val>
                                            <p:fltVal val="0"/>
                                          </p:val>
                                        </p:tav>
                                        <p:tav tm="100000">
                                          <p:val>
                                            <p:strVal val="#ppt_w"/>
                                          </p:val>
                                        </p:tav>
                                      </p:tavLst>
                                    </p:anim>
                                    <p:anim calcmode="lin" valueType="num">
                                      <p:cBhvr>
                                        <p:cTn id="131" dur="500" fill="hold"/>
                                        <p:tgtEl>
                                          <p:spTgt spid="54"/>
                                        </p:tgtEl>
                                        <p:attrNameLst>
                                          <p:attrName>ppt_h</p:attrName>
                                        </p:attrNameLst>
                                      </p:cBhvr>
                                      <p:tavLst>
                                        <p:tav tm="0">
                                          <p:val>
                                            <p:fltVal val="0"/>
                                          </p:val>
                                        </p:tav>
                                        <p:tav tm="100000">
                                          <p:val>
                                            <p:strVal val="#ppt_h"/>
                                          </p:val>
                                        </p:tav>
                                      </p:tavLst>
                                    </p:anim>
                                    <p:animEffect transition="in" filter="fade">
                                      <p:cBhvr>
                                        <p:cTn id="132" dur="500"/>
                                        <p:tgtEl>
                                          <p:spTgt spid="54"/>
                                        </p:tgtEl>
                                      </p:cBhvr>
                                    </p:animEffect>
                                  </p:childTnLst>
                                </p:cTn>
                              </p:par>
                              <p:par>
                                <p:cTn id="133" presetID="53" presetClass="entr" presetSubtype="16" fill="hold" nodeType="withEffect">
                                  <p:stCondLst>
                                    <p:cond delay="1000"/>
                                  </p:stCondLst>
                                  <p:childTnLst>
                                    <p:set>
                                      <p:cBhvr>
                                        <p:cTn id="134" dur="1" fill="hold">
                                          <p:stCondLst>
                                            <p:cond delay="0"/>
                                          </p:stCondLst>
                                        </p:cTn>
                                        <p:tgtEl>
                                          <p:spTgt spid="83"/>
                                        </p:tgtEl>
                                        <p:attrNameLst>
                                          <p:attrName>style.visibility</p:attrName>
                                        </p:attrNameLst>
                                      </p:cBhvr>
                                      <p:to>
                                        <p:strVal val="visible"/>
                                      </p:to>
                                    </p:set>
                                    <p:anim calcmode="lin" valueType="num">
                                      <p:cBhvr>
                                        <p:cTn id="135" dur="500" fill="hold"/>
                                        <p:tgtEl>
                                          <p:spTgt spid="83"/>
                                        </p:tgtEl>
                                        <p:attrNameLst>
                                          <p:attrName>ppt_w</p:attrName>
                                        </p:attrNameLst>
                                      </p:cBhvr>
                                      <p:tavLst>
                                        <p:tav tm="0">
                                          <p:val>
                                            <p:fltVal val="0"/>
                                          </p:val>
                                        </p:tav>
                                        <p:tav tm="100000">
                                          <p:val>
                                            <p:strVal val="#ppt_w"/>
                                          </p:val>
                                        </p:tav>
                                      </p:tavLst>
                                    </p:anim>
                                    <p:anim calcmode="lin" valueType="num">
                                      <p:cBhvr>
                                        <p:cTn id="136" dur="500" fill="hold"/>
                                        <p:tgtEl>
                                          <p:spTgt spid="83"/>
                                        </p:tgtEl>
                                        <p:attrNameLst>
                                          <p:attrName>ppt_h</p:attrName>
                                        </p:attrNameLst>
                                      </p:cBhvr>
                                      <p:tavLst>
                                        <p:tav tm="0">
                                          <p:val>
                                            <p:fltVal val="0"/>
                                          </p:val>
                                        </p:tav>
                                        <p:tav tm="100000">
                                          <p:val>
                                            <p:strVal val="#ppt_h"/>
                                          </p:val>
                                        </p:tav>
                                      </p:tavLst>
                                    </p:anim>
                                    <p:animEffect transition="in" filter="fade">
                                      <p:cBhvr>
                                        <p:cTn id="137" dur="500"/>
                                        <p:tgtEl>
                                          <p:spTgt spid="83"/>
                                        </p:tgtEl>
                                      </p:cBhvr>
                                    </p:animEffect>
                                  </p:childTnLst>
                                </p:cTn>
                              </p:par>
                            </p:childTnLst>
                          </p:cTn>
                        </p:par>
                        <p:par>
                          <p:cTn id="138" fill="hold">
                            <p:stCondLst>
                              <p:cond delay="9000"/>
                            </p:stCondLst>
                            <p:childTnLst>
                              <p:par>
                                <p:cTn id="139" presetID="47" presetClass="entr" presetSubtype="0" fill="hold" grpId="0" nodeType="afterEffect">
                                  <p:stCondLst>
                                    <p:cond delay="0"/>
                                  </p:stCondLst>
                                  <p:childTnLst>
                                    <p:set>
                                      <p:cBhvr>
                                        <p:cTn id="140" dur="1" fill="hold">
                                          <p:stCondLst>
                                            <p:cond delay="0"/>
                                          </p:stCondLst>
                                        </p:cTn>
                                        <p:tgtEl>
                                          <p:spTgt spid="70"/>
                                        </p:tgtEl>
                                        <p:attrNameLst>
                                          <p:attrName>style.visibility</p:attrName>
                                        </p:attrNameLst>
                                      </p:cBhvr>
                                      <p:to>
                                        <p:strVal val="visible"/>
                                      </p:to>
                                    </p:set>
                                    <p:animEffect transition="in" filter="fade">
                                      <p:cBhvr>
                                        <p:cTn id="141" dur="500"/>
                                        <p:tgtEl>
                                          <p:spTgt spid="70"/>
                                        </p:tgtEl>
                                      </p:cBhvr>
                                    </p:animEffect>
                                    <p:anim calcmode="lin" valueType="num">
                                      <p:cBhvr>
                                        <p:cTn id="142" dur="500" fill="hold"/>
                                        <p:tgtEl>
                                          <p:spTgt spid="70"/>
                                        </p:tgtEl>
                                        <p:attrNameLst>
                                          <p:attrName>ppt_x</p:attrName>
                                        </p:attrNameLst>
                                      </p:cBhvr>
                                      <p:tavLst>
                                        <p:tav tm="0">
                                          <p:val>
                                            <p:strVal val="#ppt_x"/>
                                          </p:val>
                                        </p:tav>
                                        <p:tav tm="100000">
                                          <p:val>
                                            <p:strVal val="#ppt_x"/>
                                          </p:val>
                                        </p:tav>
                                      </p:tavLst>
                                    </p:anim>
                                    <p:anim calcmode="lin" valueType="num">
                                      <p:cBhvr>
                                        <p:cTn id="143" dur="500" fill="hold"/>
                                        <p:tgtEl>
                                          <p:spTgt spid="70"/>
                                        </p:tgtEl>
                                        <p:attrNameLst>
                                          <p:attrName>ppt_y</p:attrName>
                                        </p:attrNameLst>
                                      </p:cBhvr>
                                      <p:tavLst>
                                        <p:tav tm="0">
                                          <p:val>
                                            <p:strVal val="#ppt_y-.1"/>
                                          </p:val>
                                        </p:tav>
                                        <p:tav tm="100000">
                                          <p:val>
                                            <p:strVal val="#ppt_y"/>
                                          </p:val>
                                        </p:tav>
                                      </p:tavLst>
                                    </p:anim>
                                  </p:childTnLst>
                                </p:cTn>
                              </p:par>
                            </p:childTnLst>
                          </p:cTn>
                        </p:par>
                        <p:par>
                          <p:cTn id="144" fill="hold">
                            <p:stCondLst>
                              <p:cond delay="9500"/>
                            </p:stCondLst>
                            <p:childTnLst>
                              <p:par>
                                <p:cTn id="145" presetID="14" presetClass="entr" presetSubtype="10" fill="hold" nodeType="afterEffect">
                                  <p:stCondLst>
                                    <p:cond delay="0"/>
                                  </p:stCondLst>
                                  <p:childTnLst>
                                    <p:set>
                                      <p:cBhvr>
                                        <p:cTn id="146" dur="1" fill="hold">
                                          <p:stCondLst>
                                            <p:cond delay="0"/>
                                          </p:stCondLst>
                                        </p:cTn>
                                        <p:tgtEl>
                                          <p:spTgt spid="80"/>
                                        </p:tgtEl>
                                        <p:attrNameLst>
                                          <p:attrName>style.visibility</p:attrName>
                                        </p:attrNameLst>
                                      </p:cBhvr>
                                      <p:to>
                                        <p:strVal val="visible"/>
                                      </p:to>
                                    </p:set>
                                    <p:animEffect transition="in" filter="randombar(horizontal)">
                                      <p:cBhvr>
                                        <p:cTn id="147"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21" grpId="0" animBg="1"/>
      <p:bldP spid="22" grpId="0" animBg="1"/>
      <p:bldP spid="23" grpId="0" animBg="1"/>
      <p:bldP spid="24" grpId="0" animBg="1"/>
      <p:bldP spid="36" grpId="0" animBg="1"/>
      <p:bldP spid="37" grpId="0" animBg="1"/>
      <p:bldP spid="38" grpId="0" animBg="1"/>
      <p:bldP spid="39" grpId="0" animBg="1"/>
      <p:bldP spid="51" grpId="0" animBg="1"/>
      <p:bldP spid="52" grpId="0" animBg="1"/>
      <p:bldP spid="53" grpId="0" animBg="1"/>
      <p:bldP spid="54" grpId="0" animBg="1"/>
      <p:bldP spid="67" grpId="0"/>
      <p:bldP spid="68" grpId="0"/>
      <p:bldP spid="69" grpId="0"/>
      <p:bldP spid="7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任意多边形 56"/>
          <p:cNvSpPr/>
          <p:nvPr/>
        </p:nvSpPr>
        <p:spPr>
          <a:xfrm>
            <a:off x="6423475" y="3059756"/>
            <a:ext cx="1760619" cy="528698"/>
          </a:xfrm>
          <a:custGeom>
            <a:avLst/>
            <a:gdLst>
              <a:gd name="connsiteX0" fmla="*/ 264349 w 1760619"/>
              <a:gd name="connsiteY0" fmla="*/ 0 h 528698"/>
              <a:gd name="connsiteX1" fmla="*/ 1760619 w 1760619"/>
              <a:gd name="connsiteY1" fmla="*/ 0 h 528698"/>
              <a:gd name="connsiteX2" fmla="*/ 1760619 w 1760619"/>
              <a:gd name="connsiteY2" fmla="*/ 528698 h 528698"/>
              <a:gd name="connsiteX3" fmla="*/ 264349 w 1760619"/>
              <a:gd name="connsiteY3" fmla="*/ 528698 h 528698"/>
              <a:gd name="connsiteX4" fmla="*/ 0 w 1760619"/>
              <a:gd name="connsiteY4" fmla="*/ 264349 h 528698"/>
              <a:gd name="connsiteX5" fmla="*/ 264349 w 1760619"/>
              <a:gd name="connsiteY5" fmla="*/ 0 h 52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0619" h="528698">
                <a:moveTo>
                  <a:pt x="264349" y="0"/>
                </a:moveTo>
                <a:lnTo>
                  <a:pt x="1760619" y="0"/>
                </a:lnTo>
                <a:lnTo>
                  <a:pt x="1760619" y="528698"/>
                </a:lnTo>
                <a:lnTo>
                  <a:pt x="264349" y="528698"/>
                </a:lnTo>
                <a:cubicBezTo>
                  <a:pt x="118353" y="528698"/>
                  <a:pt x="0" y="410345"/>
                  <a:pt x="0" y="264349"/>
                </a:cubicBezTo>
                <a:cubicBezTo>
                  <a:pt x="0" y="118353"/>
                  <a:pt x="118353" y="0"/>
                  <a:pt x="264349" y="0"/>
                </a:cubicBezTo>
                <a:close/>
              </a:path>
            </a:pathLst>
          </a:custGeom>
          <a:solidFill>
            <a:srgbClr val="01ACB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6" name="任意多边形 55"/>
          <p:cNvSpPr/>
          <p:nvPr/>
        </p:nvSpPr>
        <p:spPr>
          <a:xfrm>
            <a:off x="6423475" y="2005020"/>
            <a:ext cx="946333" cy="528698"/>
          </a:xfrm>
          <a:custGeom>
            <a:avLst/>
            <a:gdLst>
              <a:gd name="connsiteX0" fmla="*/ 264349 w 946333"/>
              <a:gd name="connsiteY0" fmla="*/ 0 h 528698"/>
              <a:gd name="connsiteX1" fmla="*/ 946333 w 946333"/>
              <a:gd name="connsiteY1" fmla="*/ 0 h 528698"/>
              <a:gd name="connsiteX2" fmla="*/ 946333 w 946333"/>
              <a:gd name="connsiteY2" fmla="*/ 528698 h 528698"/>
              <a:gd name="connsiteX3" fmla="*/ 264349 w 946333"/>
              <a:gd name="connsiteY3" fmla="*/ 528698 h 528698"/>
              <a:gd name="connsiteX4" fmla="*/ 0 w 946333"/>
              <a:gd name="connsiteY4" fmla="*/ 264349 h 528698"/>
              <a:gd name="connsiteX5" fmla="*/ 264349 w 946333"/>
              <a:gd name="connsiteY5" fmla="*/ 0 h 52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6333" h="528698">
                <a:moveTo>
                  <a:pt x="264349" y="0"/>
                </a:moveTo>
                <a:lnTo>
                  <a:pt x="946333" y="0"/>
                </a:lnTo>
                <a:lnTo>
                  <a:pt x="946333" y="528698"/>
                </a:lnTo>
                <a:lnTo>
                  <a:pt x="264349" y="528698"/>
                </a:lnTo>
                <a:cubicBezTo>
                  <a:pt x="118353" y="528698"/>
                  <a:pt x="0" y="410345"/>
                  <a:pt x="0" y="264349"/>
                </a:cubicBezTo>
                <a:cubicBezTo>
                  <a:pt x="0" y="118353"/>
                  <a:pt x="118353" y="0"/>
                  <a:pt x="264349" y="0"/>
                </a:cubicBezTo>
                <a:close/>
              </a:path>
            </a:pathLst>
          </a:custGeom>
          <a:solidFill>
            <a:srgbClr val="FFB8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 name="椭圆 3"/>
          <p:cNvSpPr/>
          <p:nvPr/>
        </p:nvSpPr>
        <p:spPr>
          <a:xfrm>
            <a:off x="1655807" y="5896496"/>
            <a:ext cx="8968922" cy="453324"/>
          </a:xfrm>
          <a:prstGeom prst="ellipse">
            <a:avLst/>
          </a:prstGeom>
          <a:gradFill flip="none" rotWithShape="1">
            <a:gsLst>
              <a:gs pos="100000">
                <a:schemeClr val="bg1">
                  <a:lumMod val="50000"/>
                  <a:alpha val="0"/>
                </a:schemeClr>
              </a:gs>
              <a:gs pos="54000">
                <a:srgbClr val="7F7F7F">
                  <a:alpha val="64000"/>
                </a:srgbClr>
              </a:gs>
              <a:gs pos="0">
                <a:schemeClr val="bg1">
                  <a:lumMod val="50000"/>
                  <a:alpha val="64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 name="圆角矩形 2"/>
          <p:cNvSpPr/>
          <p:nvPr/>
        </p:nvSpPr>
        <p:spPr>
          <a:xfrm>
            <a:off x="2295525" y="1537510"/>
            <a:ext cx="7772400" cy="4582060"/>
          </a:xfrm>
          <a:prstGeom prst="roundRect">
            <a:avLst>
              <a:gd name="adj" fmla="val 5470"/>
            </a:avLst>
          </a:prstGeom>
          <a:solidFill>
            <a:schemeClr val="bg1">
              <a:lumMod val="95000"/>
            </a:schemeClr>
          </a:solidFill>
          <a:ln w="25400">
            <a:gradFill flip="none" rotWithShape="1">
              <a:gsLst>
                <a:gs pos="0">
                  <a:schemeClr val="bg1"/>
                </a:gs>
                <a:gs pos="100000">
                  <a:schemeClr val="bg1">
                    <a:lumMod val="75000"/>
                  </a:schemeClr>
                </a:gs>
              </a:gsLst>
              <a:lin ang="2700000" scaled="1"/>
              <a:tileRect/>
            </a:gradFill>
          </a:ln>
          <a:effectLst>
            <a:outerShdw blurRad="76200" dist="12700" dir="2700000" algn="tl" rotWithShape="0">
              <a:prstClr val="black">
                <a:alpha val="40000"/>
              </a:prstClr>
            </a:outerShdw>
            <a:reflection blurRad="6350" stA="50000" endA="300" endPos="90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 name="椭圆 4"/>
          <p:cNvSpPr/>
          <p:nvPr/>
        </p:nvSpPr>
        <p:spPr>
          <a:xfrm>
            <a:off x="2734249" y="920600"/>
            <a:ext cx="1866900" cy="1866900"/>
          </a:xfrm>
          <a:prstGeom prst="ellipse">
            <a:avLst/>
          </a:prstGeom>
          <a:gradFill>
            <a:gsLst>
              <a:gs pos="0">
                <a:srgbClr val="F5F5F5"/>
              </a:gs>
              <a:gs pos="10000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9" name="任意多边形 58"/>
          <p:cNvSpPr/>
          <p:nvPr/>
        </p:nvSpPr>
        <p:spPr>
          <a:xfrm>
            <a:off x="6423475" y="5122438"/>
            <a:ext cx="1334863" cy="528698"/>
          </a:xfrm>
          <a:custGeom>
            <a:avLst/>
            <a:gdLst>
              <a:gd name="connsiteX0" fmla="*/ 264349 w 1334863"/>
              <a:gd name="connsiteY0" fmla="*/ 0 h 528698"/>
              <a:gd name="connsiteX1" fmla="*/ 1334863 w 1334863"/>
              <a:gd name="connsiteY1" fmla="*/ 0 h 528698"/>
              <a:gd name="connsiteX2" fmla="*/ 1334863 w 1334863"/>
              <a:gd name="connsiteY2" fmla="*/ 528698 h 528698"/>
              <a:gd name="connsiteX3" fmla="*/ 264349 w 1334863"/>
              <a:gd name="connsiteY3" fmla="*/ 528698 h 528698"/>
              <a:gd name="connsiteX4" fmla="*/ 0 w 1334863"/>
              <a:gd name="connsiteY4" fmla="*/ 264349 h 528698"/>
              <a:gd name="connsiteX5" fmla="*/ 264349 w 1334863"/>
              <a:gd name="connsiteY5" fmla="*/ 0 h 52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4863" h="528698">
                <a:moveTo>
                  <a:pt x="264349" y="0"/>
                </a:moveTo>
                <a:lnTo>
                  <a:pt x="1334863" y="0"/>
                </a:lnTo>
                <a:lnTo>
                  <a:pt x="1334863" y="528698"/>
                </a:lnTo>
                <a:lnTo>
                  <a:pt x="264349" y="528698"/>
                </a:lnTo>
                <a:cubicBezTo>
                  <a:pt x="118353" y="528698"/>
                  <a:pt x="0" y="410345"/>
                  <a:pt x="0" y="264349"/>
                </a:cubicBezTo>
                <a:cubicBezTo>
                  <a:pt x="0" y="118353"/>
                  <a:pt x="118353" y="0"/>
                  <a:pt x="264349" y="0"/>
                </a:cubicBezTo>
                <a:close/>
              </a:path>
            </a:pathLst>
          </a:custGeom>
          <a:solidFill>
            <a:srgbClr val="663A7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0" name="任意多边形 59"/>
          <p:cNvSpPr/>
          <p:nvPr/>
        </p:nvSpPr>
        <p:spPr>
          <a:xfrm>
            <a:off x="6423475" y="1993449"/>
            <a:ext cx="946333" cy="528698"/>
          </a:xfrm>
          <a:custGeom>
            <a:avLst/>
            <a:gdLst>
              <a:gd name="connsiteX0" fmla="*/ 264349 w 946333"/>
              <a:gd name="connsiteY0" fmla="*/ 0 h 528698"/>
              <a:gd name="connsiteX1" fmla="*/ 946333 w 946333"/>
              <a:gd name="connsiteY1" fmla="*/ 0 h 528698"/>
              <a:gd name="connsiteX2" fmla="*/ 946333 w 946333"/>
              <a:gd name="connsiteY2" fmla="*/ 528698 h 528698"/>
              <a:gd name="connsiteX3" fmla="*/ 264349 w 946333"/>
              <a:gd name="connsiteY3" fmla="*/ 528698 h 528698"/>
              <a:gd name="connsiteX4" fmla="*/ 0 w 946333"/>
              <a:gd name="connsiteY4" fmla="*/ 264349 h 528698"/>
              <a:gd name="connsiteX5" fmla="*/ 264349 w 946333"/>
              <a:gd name="connsiteY5" fmla="*/ 0 h 52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6333" h="528698">
                <a:moveTo>
                  <a:pt x="264349" y="0"/>
                </a:moveTo>
                <a:lnTo>
                  <a:pt x="946333" y="0"/>
                </a:lnTo>
                <a:lnTo>
                  <a:pt x="946333" y="528698"/>
                </a:lnTo>
                <a:lnTo>
                  <a:pt x="264349" y="528698"/>
                </a:lnTo>
                <a:cubicBezTo>
                  <a:pt x="118353" y="528698"/>
                  <a:pt x="0" y="410345"/>
                  <a:pt x="0" y="264349"/>
                </a:cubicBezTo>
                <a:cubicBezTo>
                  <a:pt x="0" y="118353"/>
                  <a:pt x="118353" y="0"/>
                  <a:pt x="264349" y="0"/>
                </a:cubicBezTo>
                <a:close/>
              </a:path>
            </a:pathLst>
          </a:custGeom>
          <a:solidFill>
            <a:srgbClr val="FFB8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2" name="任意多边形 61"/>
          <p:cNvSpPr/>
          <p:nvPr/>
        </p:nvSpPr>
        <p:spPr>
          <a:xfrm>
            <a:off x="6423475" y="4041900"/>
            <a:ext cx="1524184" cy="528698"/>
          </a:xfrm>
          <a:custGeom>
            <a:avLst/>
            <a:gdLst>
              <a:gd name="connsiteX0" fmla="*/ 264349 w 1524184"/>
              <a:gd name="connsiteY0" fmla="*/ 0 h 528698"/>
              <a:gd name="connsiteX1" fmla="*/ 1524184 w 1524184"/>
              <a:gd name="connsiteY1" fmla="*/ 0 h 528698"/>
              <a:gd name="connsiteX2" fmla="*/ 1524184 w 1524184"/>
              <a:gd name="connsiteY2" fmla="*/ 528698 h 528698"/>
              <a:gd name="connsiteX3" fmla="*/ 264349 w 1524184"/>
              <a:gd name="connsiteY3" fmla="*/ 528698 h 528698"/>
              <a:gd name="connsiteX4" fmla="*/ 0 w 1524184"/>
              <a:gd name="connsiteY4" fmla="*/ 264349 h 528698"/>
              <a:gd name="connsiteX5" fmla="*/ 264349 w 1524184"/>
              <a:gd name="connsiteY5" fmla="*/ 0 h 52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184" h="528698">
                <a:moveTo>
                  <a:pt x="264349" y="0"/>
                </a:moveTo>
                <a:lnTo>
                  <a:pt x="1524184" y="0"/>
                </a:lnTo>
                <a:lnTo>
                  <a:pt x="1524184" y="528698"/>
                </a:lnTo>
                <a:lnTo>
                  <a:pt x="264349" y="528698"/>
                </a:lnTo>
                <a:cubicBezTo>
                  <a:pt x="118353" y="528698"/>
                  <a:pt x="0" y="410345"/>
                  <a:pt x="0" y="264349"/>
                </a:cubicBezTo>
                <a:cubicBezTo>
                  <a:pt x="0" y="118353"/>
                  <a:pt x="118353" y="0"/>
                  <a:pt x="264349" y="0"/>
                </a:cubicBezTo>
                <a:close/>
              </a:path>
            </a:pathLst>
          </a:custGeom>
          <a:solidFill>
            <a:srgbClr val="E8707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1" name="任意多边形 60"/>
          <p:cNvSpPr/>
          <p:nvPr/>
        </p:nvSpPr>
        <p:spPr>
          <a:xfrm>
            <a:off x="6423475" y="3048185"/>
            <a:ext cx="1760619" cy="528698"/>
          </a:xfrm>
          <a:custGeom>
            <a:avLst/>
            <a:gdLst>
              <a:gd name="connsiteX0" fmla="*/ 264349 w 1760619"/>
              <a:gd name="connsiteY0" fmla="*/ 0 h 528698"/>
              <a:gd name="connsiteX1" fmla="*/ 1760619 w 1760619"/>
              <a:gd name="connsiteY1" fmla="*/ 0 h 528698"/>
              <a:gd name="connsiteX2" fmla="*/ 1760619 w 1760619"/>
              <a:gd name="connsiteY2" fmla="*/ 528698 h 528698"/>
              <a:gd name="connsiteX3" fmla="*/ 264349 w 1760619"/>
              <a:gd name="connsiteY3" fmla="*/ 528698 h 528698"/>
              <a:gd name="connsiteX4" fmla="*/ 0 w 1760619"/>
              <a:gd name="connsiteY4" fmla="*/ 264349 h 528698"/>
              <a:gd name="connsiteX5" fmla="*/ 264349 w 1760619"/>
              <a:gd name="connsiteY5" fmla="*/ 0 h 52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0619" h="528698">
                <a:moveTo>
                  <a:pt x="264349" y="0"/>
                </a:moveTo>
                <a:lnTo>
                  <a:pt x="1760619" y="0"/>
                </a:lnTo>
                <a:lnTo>
                  <a:pt x="1760619" y="528698"/>
                </a:lnTo>
                <a:lnTo>
                  <a:pt x="264349" y="528698"/>
                </a:lnTo>
                <a:cubicBezTo>
                  <a:pt x="118353" y="528698"/>
                  <a:pt x="0" y="410345"/>
                  <a:pt x="0" y="264349"/>
                </a:cubicBezTo>
                <a:cubicBezTo>
                  <a:pt x="0" y="118353"/>
                  <a:pt x="118353" y="0"/>
                  <a:pt x="264349" y="0"/>
                </a:cubicBezTo>
                <a:close/>
              </a:path>
            </a:pathLst>
          </a:custGeom>
          <a:solidFill>
            <a:srgbClr val="01ACB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8" name="任意多边形 57"/>
          <p:cNvSpPr/>
          <p:nvPr/>
        </p:nvSpPr>
        <p:spPr>
          <a:xfrm>
            <a:off x="6423475" y="4053471"/>
            <a:ext cx="1524184" cy="528698"/>
          </a:xfrm>
          <a:custGeom>
            <a:avLst/>
            <a:gdLst>
              <a:gd name="connsiteX0" fmla="*/ 264349 w 1524184"/>
              <a:gd name="connsiteY0" fmla="*/ 0 h 528698"/>
              <a:gd name="connsiteX1" fmla="*/ 1524184 w 1524184"/>
              <a:gd name="connsiteY1" fmla="*/ 0 h 528698"/>
              <a:gd name="connsiteX2" fmla="*/ 1524184 w 1524184"/>
              <a:gd name="connsiteY2" fmla="*/ 528698 h 528698"/>
              <a:gd name="connsiteX3" fmla="*/ 264349 w 1524184"/>
              <a:gd name="connsiteY3" fmla="*/ 528698 h 528698"/>
              <a:gd name="connsiteX4" fmla="*/ 0 w 1524184"/>
              <a:gd name="connsiteY4" fmla="*/ 264349 h 528698"/>
              <a:gd name="connsiteX5" fmla="*/ 264349 w 1524184"/>
              <a:gd name="connsiteY5" fmla="*/ 0 h 52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184" h="528698">
                <a:moveTo>
                  <a:pt x="264349" y="0"/>
                </a:moveTo>
                <a:lnTo>
                  <a:pt x="1524184" y="0"/>
                </a:lnTo>
                <a:lnTo>
                  <a:pt x="1524184" y="528698"/>
                </a:lnTo>
                <a:lnTo>
                  <a:pt x="264349" y="528698"/>
                </a:lnTo>
                <a:cubicBezTo>
                  <a:pt x="118353" y="528698"/>
                  <a:pt x="0" y="410345"/>
                  <a:pt x="0" y="264349"/>
                </a:cubicBezTo>
                <a:cubicBezTo>
                  <a:pt x="0" y="118353"/>
                  <a:pt x="118353" y="0"/>
                  <a:pt x="264349" y="0"/>
                </a:cubicBezTo>
                <a:close/>
              </a:path>
            </a:pathLst>
          </a:custGeom>
          <a:solidFill>
            <a:srgbClr val="E8707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 name="椭圆 5"/>
          <p:cNvSpPr/>
          <p:nvPr/>
        </p:nvSpPr>
        <p:spPr>
          <a:xfrm>
            <a:off x="2953026" y="1139377"/>
            <a:ext cx="1429346" cy="1429346"/>
          </a:xfrm>
          <a:prstGeom prst="ellipse">
            <a:avLst/>
          </a:prstGeom>
          <a:solidFill>
            <a:schemeClr val="bg1">
              <a:lumMod val="95000"/>
            </a:schemeClr>
          </a:solidFill>
          <a:ln w="22225">
            <a:gradFill flip="none" rotWithShape="1">
              <a:gsLst>
                <a:gs pos="0">
                  <a:schemeClr val="bg1">
                    <a:lumMod val="75000"/>
                  </a:schemeClr>
                </a:gs>
                <a:gs pos="100000">
                  <a:schemeClr val="bg1"/>
                </a:gs>
              </a:gsLst>
              <a:lin ang="2700000" scaled="1"/>
              <a:tileRect/>
            </a:gradFill>
          </a:ln>
          <a:effectLst>
            <a:innerShdw blurRad="1016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nvGrpSpPr>
          <p:cNvPr id="19" name="组合 18"/>
          <p:cNvGrpSpPr/>
          <p:nvPr/>
        </p:nvGrpSpPr>
        <p:grpSpPr>
          <a:xfrm>
            <a:off x="6324599" y="1917683"/>
            <a:ext cx="3246121" cy="705910"/>
            <a:chOff x="6095999" y="2039788"/>
            <a:chExt cx="3246121" cy="705910"/>
          </a:xfrm>
        </p:grpSpPr>
        <p:sp>
          <p:nvSpPr>
            <p:cNvPr id="17" name="任意多边形 16"/>
            <p:cNvSpPr/>
            <p:nvPr/>
          </p:nvSpPr>
          <p:spPr>
            <a:xfrm>
              <a:off x="6096000" y="2039788"/>
              <a:ext cx="3246120" cy="705910"/>
            </a:xfrm>
            <a:custGeom>
              <a:avLst/>
              <a:gdLst>
                <a:gd name="connsiteX0" fmla="*/ 368297 w 3246120"/>
                <a:gd name="connsiteY0" fmla="*/ 88606 h 705910"/>
                <a:gd name="connsiteX1" fmla="*/ 103948 w 3246120"/>
                <a:gd name="connsiteY1" fmla="*/ 352955 h 705910"/>
                <a:gd name="connsiteX2" fmla="*/ 368297 w 3246120"/>
                <a:gd name="connsiteY2" fmla="*/ 617304 h 705910"/>
                <a:gd name="connsiteX3" fmla="*/ 2887968 w 3246120"/>
                <a:gd name="connsiteY3" fmla="*/ 617304 h 705910"/>
                <a:gd name="connsiteX4" fmla="*/ 3152317 w 3246120"/>
                <a:gd name="connsiteY4" fmla="*/ 352955 h 705910"/>
                <a:gd name="connsiteX5" fmla="*/ 2887968 w 3246120"/>
                <a:gd name="connsiteY5" fmla="*/ 88606 h 705910"/>
                <a:gd name="connsiteX6" fmla="*/ 352955 w 3246120"/>
                <a:gd name="connsiteY6" fmla="*/ 0 h 705910"/>
                <a:gd name="connsiteX7" fmla="*/ 2893165 w 3246120"/>
                <a:gd name="connsiteY7" fmla="*/ 0 h 705910"/>
                <a:gd name="connsiteX8" fmla="*/ 3246120 w 3246120"/>
                <a:gd name="connsiteY8" fmla="*/ 352955 h 705910"/>
                <a:gd name="connsiteX9" fmla="*/ 2893165 w 3246120"/>
                <a:gd name="connsiteY9" fmla="*/ 705910 h 705910"/>
                <a:gd name="connsiteX10" fmla="*/ 352955 w 3246120"/>
                <a:gd name="connsiteY10" fmla="*/ 705910 h 705910"/>
                <a:gd name="connsiteX11" fmla="*/ 0 w 3246120"/>
                <a:gd name="connsiteY11" fmla="*/ 352955 h 705910"/>
                <a:gd name="connsiteX12" fmla="*/ 352955 w 3246120"/>
                <a:gd name="connsiteY12" fmla="*/ 0 h 70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46120" h="705910">
                  <a:moveTo>
                    <a:pt x="368297" y="88606"/>
                  </a:moveTo>
                  <a:cubicBezTo>
                    <a:pt x="222301" y="88606"/>
                    <a:pt x="103948" y="206959"/>
                    <a:pt x="103948" y="352955"/>
                  </a:cubicBezTo>
                  <a:cubicBezTo>
                    <a:pt x="103948" y="498951"/>
                    <a:pt x="222301" y="617304"/>
                    <a:pt x="368297" y="617304"/>
                  </a:cubicBezTo>
                  <a:lnTo>
                    <a:pt x="2887968" y="617304"/>
                  </a:lnTo>
                  <a:cubicBezTo>
                    <a:pt x="3033964" y="617304"/>
                    <a:pt x="3152317" y="498951"/>
                    <a:pt x="3152317" y="352955"/>
                  </a:cubicBezTo>
                  <a:cubicBezTo>
                    <a:pt x="3152317" y="206959"/>
                    <a:pt x="3033964" y="88606"/>
                    <a:pt x="2887968" y="88606"/>
                  </a:cubicBezTo>
                  <a:close/>
                  <a:moveTo>
                    <a:pt x="352955" y="0"/>
                  </a:moveTo>
                  <a:lnTo>
                    <a:pt x="2893165" y="0"/>
                  </a:lnTo>
                  <a:cubicBezTo>
                    <a:pt x="3088097" y="0"/>
                    <a:pt x="3246120" y="158023"/>
                    <a:pt x="3246120" y="352955"/>
                  </a:cubicBezTo>
                  <a:cubicBezTo>
                    <a:pt x="3246120" y="547887"/>
                    <a:pt x="3088097" y="705910"/>
                    <a:pt x="2893165" y="705910"/>
                  </a:cubicBezTo>
                  <a:lnTo>
                    <a:pt x="352955" y="705910"/>
                  </a:lnTo>
                  <a:cubicBezTo>
                    <a:pt x="158023" y="705910"/>
                    <a:pt x="0" y="547887"/>
                    <a:pt x="0" y="352955"/>
                  </a:cubicBezTo>
                  <a:cubicBezTo>
                    <a:pt x="0" y="158023"/>
                    <a:pt x="158023" y="0"/>
                    <a:pt x="352955" y="0"/>
                  </a:cubicBezTo>
                  <a:close/>
                </a:path>
              </a:pathLst>
            </a:custGeom>
            <a:solidFill>
              <a:schemeClr val="bg1">
                <a:lumMod val="95000"/>
              </a:schemeClr>
            </a:solidFill>
            <a:ln>
              <a:noFill/>
            </a:ln>
            <a:effectLst>
              <a:outerShdw blurRad="1016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5" name="圆角矩形 14"/>
            <p:cNvSpPr/>
            <p:nvPr/>
          </p:nvSpPr>
          <p:spPr>
            <a:xfrm>
              <a:off x="6194875" y="2128394"/>
              <a:ext cx="3048369" cy="528698"/>
            </a:xfrm>
            <a:prstGeom prst="roundRect">
              <a:avLst>
                <a:gd name="adj" fmla="val 50000"/>
              </a:avLst>
            </a:prstGeom>
            <a:noFill/>
            <a:ln w="19050">
              <a:gradFill flip="none" rotWithShape="1">
                <a:gsLst>
                  <a:gs pos="0">
                    <a:schemeClr val="bg1">
                      <a:lumMod val="75000"/>
                    </a:schemeClr>
                  </a:gs>
                  <a:gs pos="10000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6" name="圆角矩形 15"/>
            <p:cNvSpPr/>
            <p:nvPr/>
          </p:nvSpPr>
          <p:spPr>
            <a:xfrm>
              <a:off x="6095999" y="2039788"/>
              <a:ext cx="3246120" cy="705910"/>
            </a:xfrm>
            <a:prstGeom prst="roundRect">
              <a:avLst>
                <a:gd name="adj" fmla="val 50000"/>
              </a:avLst>
            </a:prstGeom>
            <a:noFill/>
            <a:ln w="19050">
              <a:gradFill flip="none" rotWithShape="1">
                <a:gsLst>
                  <a:gs pos="0">
                    <a:schemeClr val="bg1"/>
                  </a:gs>
                  <a:gs pos="100000">
                    <a:schemeClr val="bg1">
                      <a:lumMod val="8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25" name="组合 24"/>
          <p:cNvGrpSpPr/>
          <p:nvPr/>
        </p:nvGrpSpPr>
        <p:grpSpPr>
          <a:xfrm>
            <a:off x="6324599" y="2972541"/>
            <a:ext cx="3246121" cy="705910"/>
            <a:chOff x="6095999" y="2039788"/>
            <a:chExt cx="3246121" cy="705910"/>
          </a:xfrm>
        </p:grpSpPr>
        <p:sp>
          <p:nvSpPr>
            <p:cNvPr id="26" name="任意多边形 25"/>
            <p:cNvSpPr/>
            <p:nvPr/>
          </p:nvSpPr>
          <p:spPr>
            <a:xfrm>
              <a:off x="6096000" y="2039788"/>
              <a:ext cx="3246120" cy="705910"/>
            </a:xfrm>
            <a:custGeom>
              <a:avLst/>
              <a:gdLst>
                <a:gd name="connsiteX0" fmla="*/ 368297 w 3246120"/>
                <a:gd name="connsiteY0" fmla="*/ 88606 h 705910"/>
                <a:gd name="connsiteX1" fmla="*/ 103948 w 3246120"/>
                <a:gd name="connsiteY1" fmla="*/ 352955 h 705910"/>
                <a:gd name="connsiteX2" fmla="*/ 368297 w 3246120"/>
                <a:gd name="connsiteY2" fmla="*/ 617304 h 705910"/>
                <a:gd name="connsiteX3" fmla="*/ 2887968 w 3246120"/>
                <a:gd name="connsiteY3" fmla="*/ 617304 h 705910"/>
                <a:gd name="connsiteX4" fmla="*/ 3152317 w 3246120"/>
                <a:gd name="connsiteY4" fmla="*/ 352955 h 705910"/>
                <a:gd name="connsiteX5" fmla="*/ 2887968 w 3246120"/>
                <a:gd name="connsiteY5" fmla="*/ 88606 h 705910"/>
                <a:gd name="connsiteX6" fmla="*/ 352955 w 3246120"/>
                <a:gd name="connsiteY6" fmla="*/ 0 h 705910"/>
                <a:gd name="connsiteX7" fmla="*/ 2893165 w 3246120"/>
                <a:gd name="connsiteY7" fmla="*/ 0 h 705910"/>
                <a:gd name="connsiteX8" fmla="*/ 3246120 w 3246120"/>
                <a:gd name="connsiteY8" fmla="*/ 352955 h 705910"/>
                <a:gd name="connsiteX9" fmla="*/ 2893165 w 3246120"/>
                <a:gd name="connsiteY9" fmla="*/ 705910 h 705910"/>
                <a:gd name="connsiteX10" fmla="*/ 352955 w 3246120"/>
                <a:gd name="connsiteY10" fmla="*/ 705910 h 705910"/>
                <a:gd name="connsiteX11" fmla="*/ 0 w 3246120"/>
                <a:gd name="connsiteY11" fmla="*/ 352955 h 705910"/>
                <a:gd name="connsiteX12" fmla="*/ 352955 w 3246120"/>
                <a:gd name="connsiteY12" fmla="*/ 0 h 70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46120" h="705910">
                  <a:moveTo>
                    <a:pt x="368297" y="88606"/>
                  </a:moveTo>
                  <a:cubicBezTo>
                    <a:pt x="222301" y="88606"/>
                    <a:pt x="103948" y="206959"/>
                    <a:pt x="103948" y="352955"/>
                  </a:cubicBezTo>
                  <a:cubicBezTo>
                    <a:pt x="103948" y="498951"/>
                    <a:pt x="222301" y="617304"/>
                    <a:pt x="368297" y="617304"/>
                  </a:cubicBezTo>
                  <a:lnTo>
                    <a:pt x="2887968" y="617304"/>
                  </a:lnTo>
                  <a:cubicBezTo>
                    <a:pt x="3033964" y="617304"/>
                    <a:pt x="3152317" y="498951"/>
                    <a:pt x="3152317" y="352955"/>
                  </a:cubicBezTo>
                  <a:cubicBezTo>
                    <a:pt x="3152317" y="206959"/>
                    <a:pt x="3033964" y="88606"/>
                    <a:pt x="2887968" y="88606"/>
                  </a:cubicBezTo>
                  <a:close/>
                  <a:moveTo>
                    <a:pt x="352955" y="0"/>
                  </a:moveTo>
                  <a:lnTo>
                    <a:pt x="2893165" y="0"/>
                  </a:lnTo>
                  <a:cubicBezTo>
                    <a:pt x="3088097" y="0"/>
                    <a:pt x="3246120" y="158023"/>
                    <a:pt x="3246120" y="352955"/>
                  </a:cubicBezTo>
                  <a:cubicBezTo>
                    <a:pt x="3246120" y="547887"/>
                    <a:pt x="3088097" y="705910"/>
                    <a:pt x="2893165" y="705910"/>
                  </a:cubicBezTo>
                  <a:lnTo>
                    <a:pt x="352955" y="705910"/>
                  </a:lnTo>
                  <a:cubicBezTo>
                    <a:pt x="158023" y="705910"/>
                    <a:pt x="0" y="547887"/>
                    <a:pt x="0" y="352955"/>
                  </a:cubicBezTo>
                  <a:cubicBezTo>
                    <a:pt x="0" y="158023"/>
                    <a:pt x="158023" y="0"/>
                    <a:pt x="352955" y="0"/>
                  </a:cubicBezTo>
                  <a:close/>
                </a:path>
              </a:pathLst>
            </a:custGeom>
            <a:solidFill>
              <a:schemeClr val="bg1">
                <a:lumMod val="95000"/>
              </a:schemeClr>
            </a:solidFill>
            <a:ln>
              <a:noFill/>
            </a:ln>
            <a:effectLst>
              <a:outerShdw blurRad="1016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27" name="圆角矩形 26"/>
            <p:cNvSpPr/>
            <p:nvPr/>
          </p:nvSpPr>
          <p:spPr>
            <a:xfrm>
              <a:off x="6194875" y="2128394"/>
              <a:ext cx="3048369" cy="528698"/>
            </a:xfrm>
            <a:prstGeom prst="roundRect">
              <a:avLst>
                <a:gd name="adj" fmla="val 50000"/>
              </a:avLst>
            </a:prstGeom>
            <a:noFill/>
            <a:ln w="19050">
              <a:gradFill flip="none" rotWithShape="1">
                <a:gsLst>
                  <a:gs pos="0">
                    <a:schemeClr val="bg1">
                      <a:lumMod val="75000"/>
                    </a:schemeClr>
                  </a:gs>
                  <a:gs pos="10000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28" name="圆角矩形 27"/>
            <p:cNvSpPr/>
            <p:nvPr/>
          </p:nvSpPr>
          <p:spPr>
            <a:xfrm>
              <a:off x="6095999" y="2039788"/>
              <a:ext cx="3246120" cy="705910"/>
            </a:xfrm>
            <a:prstGeom prst="roundRect">
              <a:avLst>
                <a:gd name="adj" fmla="val 50000"/>
              </a:avLst>
            </a:prstGeom>
            <a:noFill/>
            <a:ln w="19050">
              <a:gradFill flip="none" rotWithShape="1">
                <a:gsLst>
                  <a:gs pos="0">
                    <a:schemeClr val="bg1"/>
                  </a:gs>
                  <a:gs pos="100000">
                    <a:schemeClr val="bg1">
                      <a:lumMod val="8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37" name="组合 36"/>
          <p:cNvGrpSpPr/>
          <p:nvPr/>
        </p:nvGrpSpPr>
        <p:grpSpPr>
          <a:xfrm>
            <a:off x="6324599" y="3966134"/>
            <a:ext cx="3246121" cy="705910"/>
            <a:chOff x="6095999" y="2039788"/>
            <a:chExt cx="3246121" cy="705910"/>
          </a:xfrm>
        </p:grpSpPr>
        <p:sp>
          <p:nvSpPr>
            <p:cNvPr id="38" name="任意多边形 37"/>
            <p:cNvSpPr/>
            <p:nvPr/>
          </p:nvSpPr>
          <p:spPr>
            <a:xfrm>
              <a:off x="6096000" y="2039788"/>
              <a:ext cx="3246120" cy="705910"/>
            </a:xfrm>
            <a:custGeom>
              <a:avLst/>
              <a:gdLst>
                <a:gd name="connsiteX0" fmla="*/ 368297 w 3246120"/>
                <a:gd name="connsiteY0" fmla="*/ 88606 h 705910"/>
                <a:gd name="connsiteX1" fmla="*/ 103948 w 3246120"/>
                <a:gd name="connsiteY1" fmla="*/ 352955 h 705910"/>
                <a:gd name="connsiteX2" fmla="*/ 368297 w 3246120"/>
                <a:gd name="connsiteY2" fmla="*/ 617304 h 705910"/>
                <a:gd name="connsiteX3" fmla="*/ 2887968 w 3246120"/>
                <a:gd name="connsiteY3" fmla="*/ 617304 h 705910"/>
                <a:gd name="connsiteX4" fmla="*/ 3152317 w 3246120"/>
                <a:gd name="connsiteY4" fmla="*/ 352955 h 705910"/>
                <a:gd name="connsiteX5" fmla="*/ 2887968 w 3246120"/>
                <a:gd name="connsiteY5" fmla="*/ 88606 h 705910"/>
                <a:gd name="connsiteX6" fmla="*/ 352955 w 3246120"/>
                <a:gd name="connsiteY6" fmla="*/ 0 h 705910"/>
                <a:gd name="connsiteX7" fmla="*/ 2893165 w 3246120"/>
                <a:gd name="connsiteY7" fmla="*/ 0 h 705910"/>
                <a:gd name="connsiteX8" fmla="*/ 3246120 w 3246120"/>
                <a:gd name="connsiteY8" fmla="*/ 352955 h 705910"/>
                <a:gd name="connsiteX9" fmla="*/ 2893165 w 3246120"/>
                <a:gd name="connsiteY9" fmla="*/ 705910 h 705910"/>
                <a:gd name="connsiteX10" fmla="*/ 352955 w 3246120"/>
                <a:gd name="connsiteY10" fmla="*/ 705910 h 705910"/>
                <a:gd name="connsiteX11" fmla="*/ 0 w 3246120"/>
                <a:gd name="connsiteY11" fmla="*/ 352955 h 705910"/>
                <a:gd name="connsiteX12" fmla="*/ 352955 w 3246120"/>
                <a:gd name="connsiteY12" fmla="*/ 0 h 70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46120" h="705910">
                  <a:moveTo>
                    <a:pt x="368297" y="88606"/>
                  </a:moveTo>
                  <a:cubicBezTo>
                    <a:pt x="222301" y="88606"/>
                    <a:pt x="103948" y="206959"/>
                    <a:pt x="103948" y="352955"/>
                  </a:cubicBezTo>
                  <a:cubicBezTo>
                    <a:pt x="103948" y="498951"/>
                    <a:pt x="222301" y="617304"/>
                    <a:pt x="368297" y="617304"/>
                  </a:cubicBezTo>
                  <a:lnTo>
                    <a:pt x="2887968" y="617304"/>
                  </a:lnTo>
                  <a:cubicBezTo>
                    <a:pt x="3033964" y="617304"/>
                    <a:pt x="3152317" y="498951"/>
                    <a:pt x="3152317" y="352955"/>
                  </a:cubicBezTo>
                  <a:cubicBezTo>
                    <a:pt x="3152317" y="206959"/>
                    <a:pt x="3033964" y="88606"/>
                    <a:pt x="2887968" y="88606"/>
                  </a:cubicBezTo>
                  <a:close/>
                  <a:moveTo>
                    <a:pt x="352955" y="0"/>
                  </a:moveTo>
                  <a:lnTo>
                    <a:pt x="2893165" y="0"/>
                  </a:lnTo>
                  <a:cubicBezTo>
                    <a:pt x="3088097" y="0"/>
                    <a:pt x="3246120" y="158023"/>
                    <a:pt x="3246120" y="352955"/>
                  </a:cubicBezTo>
                  <a:cubicBezTo>
                    <a:pt x="3246120" y="547887"/>
                    <a:pt x="3088097" y="705910"/>
                    <a:pt x="2893165" y="705910"/>
                  </a:cubicBezTo>
                  <a:lnTo>
                    <a:pt x="352955" y="705910"/>
                  </a:lnTo>
                  <a:cubicBezTo>
                    <a:pt x="158023" y="705910"/>
                    <a:pt x="0" y="547887"/>
                    <a:pt x="0" y="352955"/>
                  </a:cubicBezTo>
                  <a:cubicBezTo>
                    <a:pt x="0" y="158023"/>
                    <a:pt x="158023" y="0"/>
                    <a:pt x="352955" y="0"/>
                  </a:cubicBezTo>
                  <a:close/>
                </a:path>
              </a:pathLst>
            </a:custGeom>
            <a:solidFill>
              <a:schemeClr val="bg1">
                <a:lumMod val="95000"/>
              </a:schemeClr>
            </a:solidFill>
            <a:ln>
              <a:noFill/>
            </a:ln>
            <a:effectLst>
              <a:outerShdw blurRad="1016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9" name="圆角矩形 38"/>
            <p:cNvSpPr/>
            <p:nvPr/>
          </p:nvSpPr>
          <p:spPr>
            <a:xfrm>
              <a:off x="6194875" y="2128394"/>
              <a:ext cx="3048369" cy="528698"/>
            </a:xfrm>
            <a:prstGeom prst="roundRect">
              <a:avLst>
                <a:gd name="adj" fmla="val 50000"/>
              </a:avLst>
            </a:prstGeom>
            <a:noFill/>
            <a:ln w="19050">
              <a:gradFill flip="none" rotWithShape="1">
                <a:gsLst>
                  <a:gs pos="0">
                    <a:schemeClr val="bg1">
                      <a:lumMod val="75000"/>
                    </a:schemeClr>
                  </a:gs>
                  <a:gs pos="10000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0" name="圆角矩形 39"/>
            <p:cNvSpPr/>
            <p:nvPr/>
          </p:nvSpPr>
          <p:spPr>
            <a:xfrm>
              <a:off x="6095999" y="2039788"/>
              <a:ext cx="3246120" cy="705910"/>
            </a:xfrm>
            <a:prstGeom prst="roundRect">
              <a:avLst>
                <a:gd name="adj" fmla="val 50000"/>
              </a:avLst>
            </a:prstGeom>
            <a:noFill/>
            <a:ln w="19050">
              <a:gradFill flip="none" rotWithShape="1">
                <a:gsLst>
                  <a:gs pos="0">
                    <a:schemeClr val="bg1"/>
                  </a:gs>
                  <a:gs pos="100000">
                    <a:schemeClr val="bg1">
                      <a:lumMod val="8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41" name="组合 40"/>
          <p:cNvGrpSpPr/>
          <p:nvPr/>
        </p:nvGrpSpPr>
        <p:grpSpPr>
          <a:xfrm>
            <a:off x="6324599" y="5020992"/>
            <a:ext cx="3246121" cy="705910"/>
            <a:chOff x="6095999" y="2039788"/>
            <a:chExt cx="3246121" cy="705910"/>
          </a:xfrm>
        </p:grpSpPr>
        <p:sp>
          <p:nvSpPr>
            <p:cNvPr id="42" name="任意多边形 41"/>
            <p:cNvSpPr/>
            <p:nvPr/>
          </p:nvSpPr>
          <p:spPr>
            <a:xfrm>
              <a:off x="6096000" y="2039788"/>
              <a:ext cx="3246120" cy="705910"/>
            </a:xfrm>
            <a:custGeom>
              <a:avLst/>
              <a:gdLst>
                <a:gd name="connsiteX0" fmla="*/ 368297 w 3246120"/>
                <a:gd name="connsiteY0" fmla="*/ 88606 h 705910"/>
                <a:gd name="connsiteX1" fmla="*/ 103948 w 3246120"/>
                <a:gd name="connsiteY1" fmla="*/ 352955 h 705910"/>
                <a:gd name="connsiteX2" fmla="*/ 368297 w 3246120"/>
                <a:gd name="connsiteY2" fmla="*/ 617304 h 705910"/>
                <a:gd name="connsiteX3" fmla="*/ 2887968 w 3246120"/>
                <a:gd name="connsiteY3" fmla="*/ 617304 h 705910"/>
                <a:gd name="connsiteX4" fmla="*/ 3152317 w 3246120"/>
                <a:gd name="connsiteY4" fmla="*/ 352955 h 705910"/>
                <a:gd name="connsiteX5" fmla="*/ 2887968 w 3246120"/>
                <a:gd name="connsiteY5" fmla="*/ 88606 h 705910"/>
                <a:gd name="connsiteX6" fmla="*/ 352955 w 3246120"/>
                <a:gd name="connsiteY6" fmla="*/ 0 h 705910"/>
                <a:gd name="connsiteX7" fmla="*/ 2893165 w 3246120"/>
                <a:gd name="connsiteY7" fmla="*/ 0 h 705910"/>
                <a:gd name="connsiteX8" fmla="*/ 3246120 w 3246120"/>
                <a:gd name="connsiteY8" fmla="*/ 352955 h 705910"/>
                <a:gd name="connsiteX9" fmla="*/ 2893165 w 3246120"/>
                <a:gd name="connsiteY9" fmla="*/ 705910 h 705910"/>
                <a:gd name="connsiteX10" fmla="*/ 352955 w 3246120"/>
                <a:gd name="connsiteY10" fmla="*/ 705910 h 705910"/>
                <a:gd name="connsiteX11" fmla="*/ 0 w 3246120"/>
                <a:gd name="connsiteY11" fmla="*/ 352955 h 705910"/>
                <a:gd name="connsiteX12" fmla="*/ 352955 w 3246120"/>
                <a:gd name="connsiteY12" fmla="*/ 0 h 70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46120" h="705910">
                  <a:moveTo>
                    <a:pt x="368297" y="88606"/>
                  </a:moveTo>
                  <a:cubicBezTo>
                    <a:pt x="222301" y="88606"/>
                    <a:pt x="103948" y="206959"/>
                    <a:pt x="103948" y="352955"/>
                  </a:cubicBezTo>
                  <a:cubicBezTo>
                    <a:pt x="103948" y="498951"/>
                    <a:pt x="222301" y="617304"/>
                    <a:pt x="368297" y="617304"/>
                  </a:cubicBezTo>
                  <a:lnTo>
                    <a:pt x="2887968" y="617304"/>
                  </a:lnTo>
                  <a:cubicBezTo>
                    <a:pt x="3033964" y="617304"/>
                    <a:pt x="3152317" y="498951"/>
                    <a:pt x="3152317" y="352955"/>
                  </a:cubicBezTo>
                  <a:cubicBezTo>
                    <a:pt x="3152317" y="206959"/>
                    <a:pt x="3033964" y="88606"/>
                    <a:pt x="2887968" y="88606"/>
                  </a:cubicBezTo>
                  <a:close/>
                  <a:moveTo>
                    <a:pt x="352955" y="0"/>
                  </a:moveTo>
                  <a:lnTo>
                    <a:pt x="2893165" y="0"/>
                  </a:lnTo>
                  <a:cubicBezTo>
                    <a:pt x="3088097" y="0"/>
                    <a:pt x="3246120" y="158023"/>
                    <a:pt x="3246120" y="352955"/>
                  </a:cubicBezTo>
                  <a:cubicBezTo>
                    <a:pt x="3246120" y="547887"/>
                    <a:pt x="3088097" y="705910"/>
                    <a:pt x="2893165" y="705910"/>
                  </a:cubicBezTo>
                  <a:lnTo>
                    <a:pt x="352955" y="705910"/>
                  </a:lnTo>
                  <a:cubicBezTo>
                    <a:pt x="158023" y="705910"/>
                    <a:pt x="0" y="547887"/>
                    <a:pt x="0" y="352955"/>
                  </a:cubicBezTo>
                  <a:cubicBezTo>
                    <a:pt x="0" y="158023"/>
                    <a:pt x="158023" y="0"/>
                    <a:pt x="352955" y="0"/>
                  </a:cubicBezTo>
                  <a:close/>
                </a:path>
              </a:pathLst>
            </a:custGeom>
            <a:solidFill>
              <a:schemeClr val="bg1">
                <a:lumMod val="95000"/>
              </a:schemeClr>
            </a:solidFill>
            <a:ln>
              <a:noFill/>
            </a:ln>
            <a:effectLst>
              <a:outerShdw blurRad="1016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3" name="圆角矩形 42"/>
            <p:cNvSpPr/>
            <p:nvPr/>
          </p:nvSpPr>
          <p:spPr>
            <a:xfrm>
              <a:off x="6194875" y="2128394"/>
              <a:ext cx="3048369" cy="528698"/>
            </a:xfrm>
            <a:prstGeom prst="roundRect">
              <a:avLst>
                <a:gd name="adj" fmla="val 50000"/>
              </a:avLst>
            </a:prstGeom>
            <a:noFill/>
            <a:ln w="19050">
              <a:gradFill flip="none" rotWithShape="1">
                <a:gsLst>
                  <a:gs pos="0">
                    <a:schemeClr val="bg1">
                      <a:lumMod val="75000"/>
                    </a:schemeClr>
                  </a:gs>
                  <a:gs pos="10000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4" name="圆角矩形 43"/>
            <p:cNvSpPr/>
            <p:nvPr/>
          </p:nvSpPr>
          <p:spPr>
            <a:xfrm>
              <a:off x="6095999" y="2039788"/>
              <a:ext cx="3246120" cy="705910"/>
            </a:xfrm>
            <a:prstGeom prst="roundRect">
              <a:avLst>
                <a:gd name="adj" fmla="val 50000"/>
              </a:avLst>
            </a:prstGeom>
            <a:noFill/>
            <a:ln w="19050">
              <a:gradFill flip="none" rotWithShape="1">
                <a:gsLst>
                  <a:gs pos="0">
                    <a:schemeClr val="bg1"/>
                  </a:gs>
                  <a:gs pos="100000">
                    <a:schemeClr val="bg1">
                      <a:lumMod val="8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63" name="Group 41"/>
          <p:cNvGrpSpPr>
            <a:grpSpLocks noChangeAspect="1"/>
          </p:cNvGrpSpPr>
          <p:nvPr/>
        </p:nvGrpSpPr>
        <p:grpSpPr bwMode="auto">
          <a:xfrm>
            <a:off x="6782487" y="2102567"/>
            <a:ext cx="284097" cy="347774"/>
            <a:chOff x="3783" y="2089"/>
            <a:chExt cx="116" cy="142"/>
          </a:xfrm>
          <a:solidFill>
            <a:schemeClr val="bg1"/>
          </a:solidFill>
          <a:effectLst/>
        </p:grpSpPr>
        <p:sp>
          <p:nvSpPr>
            <p:cNvPr id="64" name="Freeform 42"/>
            <p:cNvSpPr>
              <a:spLocks/>
            </p:cNvSpPr>
            <p:nvPr/>
          </p:nvSpPr>
          <p:spPr bwMode="auto">
            <a:xfrm>
              <a:off x="3791" y="2221"/>
              <a:ext cx="20" cy="10"/>
            </a:xfrm>
            <a:custGeom>
              <a:avLst/>
              <a:gdLst>
                <a:gd name="T0" fmla="*/ 8 w 8"/>
                <a:gd name="T1" fmla="*/ 0 h 4"/>
                <a:gd name="T2" fmla="*/ 1 w 8"/>
                <a:gd name="T3" fmla="*/ 0 h 4"/>
                <a:gd name="T4" fmla="*/ 0 w 8"/>
                <a:gd name="T5" fmla="*/ 0 h 4"/>
                <a:gd name="T6" fmla="*/ 0 w 8"/>
                <a:gd name="T7" fmla="*/ 4 h 4"/>
                <a:gd name="T8" fmla="*/ 1 w 8"/>
                <a:gd name="T9" fmla="*/ 4 h 4"/>
                <a:gd name="T10" fmla="*/ 8 w 8"/>
                <a:gd name="T11" fmla="*/ 4 h 4"/>
                <a:gd name="T12" fmla="*/ 8 w 8"/>
                <a:gd name="T13" fmla="*/ 4 h 4"/>
                <a:gd name="T14" fmla="*/ 8 w 8"/>
                <a:gd name="T15" fmla="*/ 0 h 4"/>
                <a:gd name="T16" fmla="*/ 8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8" y="0"/>
                  </a:moveTo>
                  <a:cubicBezTo>
                    <a:pt x="1" y="0"/>
                    <a:pt x="1" y="0"/>
                    <a:pt x="1" y="0"/>
                  </a:cubicBezTo>
                  <a:cubicBezTo>
                    <a:pt x="0" y="0"/>
                    <a:pt x="0" y="0"/>
                    <a:pt x="0" y="0"/>
                  </a:cubicBezTo>
                  <a:cubicBezTo>
                    <a:pt x="0" y="4"/>
                    <a:pt x="0" y="4"/>
                    <a:pt x="0" y="4"/>
                  </a:cubicBezTo>
                  <a:cubicBezTo>
                    <a:pt x="0" y="4"/>
                    <a:pt x="0" y="4"/>
                    <a:pt x="1" y="4"/>
                  </a:cubicBezTo>
                  <a:cubicBezTo>
                    <a:pt x="8" y="4"/>
                    <a:pt x="8" y="4"/>
                    <a:pt x="8" y="4"/>
                  </a:cubicBezTo>
                  <a:cubicBezTo>
                    <a:pt x="8" y="4"/>
                    <a:pt x="8" y="4"/>
                    <a:pt x="8" y="4"/>
                  </a:cubicBezTo>
                  <a:cubicBezTo>
                    <a:pt x="8" y="0"/>
                    <a:pt x="8" y="0"/>
                    <a:pt x="8" y="0"/>
                  </a:cubicBezTo>
                  <a:cubicBezTo>
                    <a:pt x="8" y="0"/>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65" name="Freeform 43"/>
            <p:cNvSpPr>
              <a:spLocks/>
            </p:cNvSpPr>
            <p:nvPr/>
          </p:nvSpPr>
          <p:spPr bwMode="auto">
            <a:xfrm>
              <a:off x="3818" y="2208"/>
              <a:ext cx="23" cy="23"/>
            </a:xfrm>
            <a:custGeom>
              <a:avLst/>
              <a:gdLst>
                <a:gd name="T0" fmla="*/ 8 w 9"/>
                <a:gd name="T1" fmla="*/ 0 h 9"/>
                <a:gd name="T2" fmla="*/ 1 w 9"/>
                <a:gd name="T3" fmla="*/ 0 h 9"/>
                <a:gd name="T4" fmla="*/ 0 w 9"/>
                <a:gd name="T5" fmla="*/ 1 h 9"/>
                <a:gd name="T6" fmla="*/ 0 w 9"/>
                <a:gd name="T7" fmla="*/ 9 h 9"/>
                <a:gd name="T8" fmla="*/ 1 w 9"/>
                <a:gd name="T9" fmla="*/ 9 h 9"/>
                <a:gd name="T10" fmla="*/ 8 w 9"/>
                <a:gd name="T11" fmla="*/ 9 h 9"/>
                <a:gd name="T12" fmla="*/ 9 w 9"/>
                <a:gd name="T13" fmla="*/ 9 h 9"/>
                <a:gd name="T14" fmla="*/ 9 w 9"/>
                <a:gd name="T15" fmla="*/ 1 h 9"/>
                <a:gd name="T16" fmla="*/ 8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8" y="0"/>
                  </a:moveTo>
                  <a:cubicBezTo>
                    <a:pt x="1" y="0"/>
                    <a:pt x="1" y="0"/>
                    <a:pt x="1" y="0"/>
                  </a:cubicBezTo>
                  <a:cubicBezTo>
                    <a:pt x="1" y="0"/>
                    <a:pt x="0" y="1"/>
                    <a:pt x="0" y="1"/>
                  </a:cubicBezTo>
                  <a:cubicBezTo>
                    <a:pt x="0" y="9"/>
                    <a:pt x="0" y="9"/>
                    <a:pt x="0" y="9"/>
                  </a:cubicBezTo>
                  <a:cubicBezTo>
                    <a:pt x="0" y="9"/>
                    <a:pt x="1" y="9"/>
                    <a:pt x="1" y="9"/>
                  </a:cubicBezTo>
                  <a:cubicBezTo>
                    <a:pt x="8" y="9"/>
                    <a:pt x="8" y="9"/>
                    <a:pt x="8" y="9"/>
                  </a:cubicBezTo>
                  <a:cubicBezTo>
                    <a:pt x="8" y="9"/>
                    <a:pt x="9" y="9"/>
                    <a:pt x="9" y="9"/>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66" name="Freeform 44"/>
            <p:cNvSpPr>
              <a:spLocks/>
            </p:cNvSpPr>
            <p:nvPr/>
          </p:nvSpPr>
          <p:spPr bwMode="auto">
            <a:xfrm>
              <a:off x="3849" y="2184"/>
              <a:ext cx="20" cy="47"/>
            </a:xfrm>
            <a:custGeom>
              <a:avLst/>
              <a:gdLst>
                <a:gd name="T0" fmla="*/ 7 w 8"/>
                <a:gd name="T1" fmla="*/ 0 h 19"/>
                <a:gd name="T2" fmla="*/ 0 w 8"/>
                <a:gd name="T3" fmla="*/ 0 h 19"/>
                <a:gd name="T4" fmla="*/ 0 w 8"/>
                <a:gd name="T5" fmla="*/ 1 h 19"/>
                <a:gd name="T6" fmla="*/ 0 w 8"/>
                <a:gd name="T7" fmla="*/ 19 h 19"/>
                <a:gd name="T8" fmla="*/ 0 w 8"/>
                <a:gd name="T9" fmla="*/ 19 h 19"/>
                <a:gd name="T10" fmla="*/ 7 w 8"/>
                <a:gd name="T11" fmla="*/ 19 h 19"/>
                <a:gd name="T12" fmla="*/ 8 w 8"/>
                <a:gd name="T13" fmla="*/ 19 h 19"/>
                <a:gd name="T14" fmla="*/ 8 w 8"/>
                <a:gd name="T15" fmla="*/ 1 h 19"/>
                <a:gd name="T16" fmla="*/ 7 w 8"/>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9">
                  <a:moveTo>
                    <a:pt x="7" y="0"/>
                  </a:moveTo>
                  <a:cubicBezTo>
                    <a:pt x="0" y="0"/>
                    <a:pt x="0" y="0"/>
                    <a:pt x="0" y="0"/>
                  </a:cubicBezTo>
                  <a:cubicBezTo>
                    <a:pt x="0" y="0"/>
                    <a:pt x="0" y="1"/>
                    <a:pt x="0" y="1"/>
                  </a:cubicBezTo>
                  <a:cubicBezTo>
                    <a:pt x="0" y="19"/>
                    <a:pt x="0" y="19"/>
                    <a:pt x="0" y="19"/>
                  </a:cubicBezTo>
                  <a:cubicBezTo>
                    <a:pt x="0" y="19"/>
                    <a:pt x="0" y="19"/>
                    <a:pt x="0" y="19"/>
                  </a:cubicBezTo>
                  <a:cubicBezTo>
                    <a:pt x="7" y="19"/>
                    <a:pt x="7" y="19"/>
                    <a:pt x="7" y="19"/>
                  </a:cubicBezTo>
                  <a:cubicBezTo>
                    <a:pt x="8" y="19"/>
                    <a:pt x="8" y="19"/>
                    <a:pt x="8" y="19"/>
                  </a:cubicBezTo>
                  <a:cubicBezTo>
                    <a:pt x="8" y="1"/>
                    <a:pt x="8" y="1"/>
                    <a:pt x="8" y="1"/>
                  </a:cubicBezTo>
                  <a:cubicBezTo>
                    <a:pt x="8" y="1"/>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67" name="Freeform 45"/>
            <p:cNvSpPr>
              <a:spLocks/>
            </p:cNvSpPr>
            <p:nvPr/>
          </p:nvSpPr>
          <p:spPr bwMode="auto">
            <a:xfrm>
              <a:off x="3877" y="2161"/>
              <a:ext cx="22" cy="70"/>
            </a:xfrm>
            <a:custGeom>
              <a:avLst/>
              <a:gdLst>
                <a:gd name="T0" fmla="*/ 8 w 9"/>
                <a:gd name="T1" fmla="*/ 0 h 28"/>
                <a:gd name="T2" fmla="*/ 1 w 9"/>
                <a:gd name="T3" fmla="*/ 0 h 28"/>
                <a:gd name="T4" fmla="*/ 0 w 9"/>
                <a:gd name="T5" fmla="*/ 1 h 28"/>
                <a:gd name="T6" fmla="*/ 0 w 9"/>
                <a:gd name="T7" fmla="*/ 28 h 28"/>
                <a:gd name="T8" fmla="*/ 1 w 9"/>
                <a:gd name="T9" fmla="*/ 28 h 28"/>
                <a:gd name="T10" fmla="*/ 8 w 9"/>
                <a:gd name="T11" fmla="*/ 28 h 28"/>
                <a:gd name="T12" fmla="*/ 9 w 9"/>
                <a:gd name="T13" fmla="*/ 28 h 28"/>
                <a:gd name="T14" fmla="*/ 9 w 9"/>
                <a:gd name="T15" fmla="*/ 1 h 28"/>
                <a:gd name="T16" fmla="*/ 8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8" y="0"/>
                  </a:moveTo>
                  <a:cubicBezTo>
                    <a:pt x="1" y="0"/>
                    <a:pt x="1" y="0"/>
                    <a:pt x="1" y="0"/>
                  </a:cubicBezTo>
                  <a:cubicBezTo>
                    <a:pt x="0" y="0"/>
                    <a:pt x="0" y="1"/>
                    <a:pt x="0" y="1"/>
                  </a:cubicBezTo>
                  <a:cubicBezTo>
                    <a:pt x="0" y="28"/>
                    <a:pt x="0" y="28"/>
                    <a:pt x="0" y="28"/>
                  </a:cubicBezTo>
                  <a:cubicBezTo>
                    <a:pt x="0" y="28"/>
                    <a:pt x="0" y="28"/>
                    <a:pt x="1" y="28"/>
                  </a:cubicBezTo>
                  <a:cubicBezTo>
                    <a:pt x="8" y="28"/>
                    <a:pt x="8" y="28"/>
                    <a:pt x="8" y="28"/>
                  </a:cubicBezTo>
                  <a:cubicBezTo>
                    <a:pt x="8" y="28"/>
                    <a:pt x="9" y="28"/>
                    <a:pt x="9" y="28"/>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68" name="Freeform 46"/>
            <p:cNvSpPr>
              <a:spLocks/>
            </p:cNvSpPr>
            <p:nvPr/>
          </p:nvSpPr>
          <p:spPr bwMode="auto">
            <a:xfrm>
              <a:off x="3821" y="2089"/>
              <a:ext cx="23" cy="27"/>
            </a:xfrm>
            <a:custGeom>
              <a:avLst/>
              <a:gdLst>
                <a:gd name="T0" fmla="*/ 5 w 9"/>
                <a:gd name="T1" fmla="*/ 10 h 11"/>
                <a:gd name="T2" fmla="*/ 8 w 9"/>
                <a:gd name="T3" fmla="*/ 4 h 11"/>
                <a:gd name="T4" fmla="*/ 5 w 9"/>
                <a:gd name="T5" fmla="*/ 0 h 11"/>
                <a:gd name="T6" fmla="*/ 0 w 9"/>
                <a:gd name="T7" fmla="*/ 4 h 11"/>
                <a:gd name="T8" fmla="*/ 5 w 9"/>
                <a:gd name="T9" fmla="*/ 10 h 11"/>
              </a:gdLst>
              <a:ahLst/>
              <a:cxnLst>
                <a:cxn ang="0">
                  <a:pos x="T0" y="T1"/>
                </a:cxn>
                <a:cxn ang="0">
                  <a:pos x="T2" y="T3"/>
                </a:cxn>
                <a:cxn ang="0">
                  <a:pos x="T4" y="T5"/>
                </a:cxn>
                <a:cxn ang="0">
                  <a:pos x="T6" y="T7"/>
                </a:cxn>
                <a:cxn ang="0">
                  <a:pos x="T8" y="T9"/>
                </a:cxn>
              </a:cxnLst>
              <a:rect l="0" t="0" r="r" b="b"/>
              <a:pathLst>
                <a:path w="9" h="11">
                  <a:moveTo>
                    <a:pt x="5" y="10"/>
                  </a:moveTo>
                  <a:cubicBezTo>
                    <a:pt x="8" y="10"/>
                    <a:pt x="8" y="7"/>
                    <a:pt x="8" y="4"/>
                  </a:cubicBezTo>
                  <a:cubicBezTo>
                    <a:pt x="9" y="2"/>
                    <a:pt x="7" y="0"/>
                    <a:pt x="5" y="0"/>
                  </a:cubicBezTo>
                  <a:cubicBezTo>
                    <a:pt x="2" y="0"/>
                    <a:pt x="0" y="2"/>
                    <a:pt x="0" y="4"/>
                  </a:cubicBezTo>
                  <a:cubicBezTo>
                    <a:pt x="1" y="8"/>
                    <a:pt x="4" y="11"/>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69" name="Freeform 47"/>
            <p:cNvSpPr>
              <a:spLocks/>
            </p:cNvSpPr>
            <p:nvPr/>
          </p:nvSpPr>
          <p:spPr bwMode="auto">
            <a:xfrm>
              <a:off x="3785" y="2164"/>
              <a:ext cx="36" cy="44"/>
            </a:xfrm>
            <a:custGeom>
              <a:avLst/>
              <a:gdLst>
                <a:gd name="T0" fmla="*/ 12 w 14"/>
                <a:gd name="T1" fmla="*/ 1 h 18"/>
                <a:gd name="T2" fmla="*/ 10 w 14"/>
                <a:gd name="T3" fmla="*/ 0 h 18"/>
                <a:gd name="T4" fmla="*/ 8 w 14"/>
                <a:gd name="T5" fmla="*/ 6 h 18"/>
                <a:gd name="T6" fmla="*/ 1 w 14"/>
                <a:gd name="T7" fmla="*/ 14 h 18"/>
                <a:gd name="T8" fmla="*/ 1 w 14"/>
                <a:gd name="T9" fmla="*/ 17 h 18"/>
                <a:gd name="T10" fmla="*/ 4 w 14"/>
                <a:gd name="T11" fmla="*/ 17 h 18"/>
                <a:gd name="T12" fmla="*/ 12 w 14"/>
                <a:gd name="T13" fmla="*/ 9 h 18"/>
                <a:gd name="T14" fmla="*/ 13 w 14"/>
                <a:gd name="T15" fmla="*/ 8 h 18"/>
                <a:gd name="T16" fmla="*/ 14 w 14"/>
                <a:gd name="T17" fmla="*/ 3 h 18"/>
                <a:gd name="T18" fmla="*/ 12 w 14"/>
                <a:gd name="T1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8">
                  <a:moveTo>
                    <a:pt x="12" y="1"/>
                  </a:moveTo>
                  <a:cubicBezTo>
                    <a:pt x="11" y="1"/>
                    <a:pt x="10" y="0"/>
                    <a:pt x="10" y="0"/>
                  </a:cubicBezTo>
                  <a:cubicBezTo>
                    <a:pt x="8" y="6"/>
                    <a:pt x="8" y="6"/>
                    <a:pt x="8" y="6"/>
                  </a:cubicBezTo>
                  <a:cubicBezTo>
                    <a:pt x="1" y="14"/>
                    <a:pt x="1" y="14"/>
                    <a:pt x="1" y="14"/>
                  </a:cubicBezTo>
                  <a:cubicBezTo>
                    <a:pt x="0" y="15"/>
                    <a:pt x="0" y="16"/>
                    <a:pt x="1" y="17"/>
                  </a:cubicBezTo>
                  <a:cubicBezTo>
                    <a:pt x="2" y="18"/>
                    <a:pt x="4" y="18"/>
                    <a:pt x="4" y="17"/>
                  </a:cubicBezTo>
                  <a:cubicBezTo>
                    <a:pt x="12" y="9"/>
                    <a:pt x="12" y="9"/>
                    <a:pt x="12" y="9"/>
                  </a:cubicBezTo>
                  <a:cubicBezTo>
                    <a:pt x="12" y="9"/>
                    <a:pt x="13" y="8"/>
                    <a:pt x="13" y="8"/>
                  </a:cubicBezTo>
                  <a:cubicBezTo>
                    <a:pt x="14" y="3"/>
                    <a:pt x="14" y="3"/>
                    <a:pt x="14" y="3"/>
                  </a:cubicBezTo>
                  <a:cubicBezTo>
                    <a:pt x="13" y="2"/>
                    <a:pt x="13" y="2"/>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70" name="Freeform 48"/>
            <p:cNvSpPr>
              <a:spLocks/>
            </p:cNvSpPr>
            <p:nvPr/>
          </p:nvSpPr>
          <p:spPr bwMode="auto">
            <a:xfrm>
              <a:off x="3836" y="2116"/>
              <a:ext cx="33" cy="20"/>
            </a:xfrm>
            <a:custGeom>
              <a:avLst/>
              <a:gdLst>
                <a:gd name="T0" fmla="*/ 6 w 13"/>
                <a:gd name="T1" fmla="*/ 8 h 8"/>
                <a:gd name="T2" fmla="*/ 12 w 13"/>
                <a:gd name="T3" fmla="*/ 4 h 8"/>
                <a:gd name="T4" fmla="*/ 12 w 13"/>
                <a:gd name="T5" fmla="*/ 1 h 8"/>
                <a:gd name="T6" fmla="*/ 10 w 13"/>
                <a:gd name="T7" fmla="*/ 1 h 8"/>
                <a:gd name="T8" fmla="*/ 5 w 13"/>
                <a:gd name="T9" fmla="*/ 4 h 8"/>
                <a:gd name="T10" fmla="*/ 1 w 13"/>
                <a:gd name="T11" fmla="*/ 3 h 8"/>
                <a:gd name="T12" fmla="*/ 1 w 13"/>
                <a:gd name="T13" fmla="*/ 5 h 8"/>
                <a:gd name="T14" fmla="*/ 0 w 13"/>
                <a:gd name="T15" fmla="*/ 7 h 8"/>
                <a:gd name="T16" fmla="*/ 5 w 13"/>
                <a:gd name="T17" fmla="*/ 8 h 8"/>
                <a:gd name="T18" fmla="*/ 6 w 1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6" y="8"/>
                  </a:moveTo>
                  <a:cubicBezTo>
                    <a:pt x="12" y="4"/>
                    <a:pt x="12" y="4"/>
                    <a:pt x="12" y="4"/>
                  </a:cubicBezTo>
                  <a:cubicBezTo>
                    <a:pt x="13" y="3"/>
                    <a:pt x="13" y="2"/>
                    <a:pt x="12" y="1"/>
                  </a:cubicBezTo>
                  <a:cubicBezTo>
                    <a:pt x="12" y="1"/>
                    <a:pt x="11" y="0"/>
                    <a:pt x="10" y="1"/>
                  </a:cubicBezTo>
                  <a:cubicBezTo>
                    <a:pt x="5" y="4"/>
                    <a:pt x="5" y="4"/>
                    <a:pt x="5" y="4"/>
                  </a:cubicBezTo>
                  <a:cubicBezTo>
                    <a:pt x="1" y="3"/>
                    <a:pt x="1" y="3"/>
                    <a:pt x="1" y="3"/>
                  </a:cubicBezTo>
                  <a:cubicBezTo>
                    <a:pt x="1" y="3"/>
                    <a:pt x="1" y="4"/>
                    <a:pt x="1" y="5"/>
                  </a:cubicBezTo>
                  <a:cubicBezTo>
                    <a:pt x="1" y="6"/>
                    <a:pt x="0" y="7"/>
                    <a:pt x="0" y="7"/>
                  </a:cubicBezTo>
                  <a:cubicBezTo>
                    <a:pt x="5" y="8"/>
                    <a:pt x="5" y="8"/>
                    <a:pt x="5" y="8"/>
                  </a:cubicBezTo>
                  <a:cubicBezTo>
                    <a:pt x="5" y="8"/>
                    <a:pt x="6"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71" name="Freeform 49"/>
            <p:cNvSpPr>
              <a:spLocks/>
            </p:cNvSpPr>
            <p:nvPr/>
          </p:nvSpPr>
          <p:spPr bwMode="auto">
            <a:xfrm>
              <a:off x="3783" y="2116"/>
              <a:ext cx="58" cy="87"/>
            </a:xfrm>
            <a:custGeom>
              <a:avLst/>
              <a:gdLst>
                <a:gd name="T0" fmla="*/ 18 w 23"/>
                <a:gd name="T1" fmla="*/ 17 h 35"/>
                <a:gd name="T2" fmla="*/ 21 w 23"/>
                <a:gd name="T3" fmla="*/ 5 h 35"/>
                <a:gd name="T4" fmla="*/ 21 w 23"/>
                <a:gd name="T5" fmla="*/ 2 h 35"/>
                <a:gd name="T6" fmla="*/ 20 w 23"/>
                <a:gd name="T7" fmla="*/ 2 h 35"/>
                <a:gd name="T8" fmla="*/ 19 w 23"/>
                <a:gd name="T9" fmla="*/ 7 h 35"/>
                <a:gd name="T10" fmla="*/ 20 w 23"/>
                <a:gd name="T11" fmla="*/ 3 h 35"/>
                <a:gd name="T12" fmla="*/ 20 w 23"/>
                <a:gd name="T13" fmla="*/ 2 h 35"/>
                <a:gd name="T14" fmla="*/ 20 w 23"/>
                <a:gd name="T15" fmla="*/ 1 h 35"/>
                <a:gd name="T16" fmla="*/ 19 w 23"/>
                <a:gd name="T17" fmla="*/ 1 h 35"/>
                <a:gd name="T18" fmla="*/ 18 w 23"/>
                <a:gd name="T19" fmla="*/ 2 h 35"/>
                <a:gd name="T20" fmla="*/ 19 w 23"/>
                <a:gd name="T21" fmla="*/ 3 h 35"/>
                <a:gd name="T22" fmla="*/ 18 w 23"/>
                <a:gd name="T23" fmla="*/ 6 h 35"/>
                <a:gd name="T24" fmla="*/ 17 w 23"/>
                <a:gd name="T25" fmla="*/ 0 h 35"/>
                <a:gd name="T26" fmla="*/ 17 w 23"/>
                <a:gd name="T27" fmla="*/ 0 h 35"/>
                <a:gd name="T28" fmla="*/ 17 w 23"/>
                <a:gd name="T29" fmla="*/ 0 h 35"/>
                <a:gd name="T30" fmla="*/ 15 w 23"/>
                <a:gd name="T31" fmla="*/ 0 h 35"/>
                <a:gd name="T32" fmla="*/ 8 w 23"/>
                <a:gd name="T33" fmla="*/ 0 h 35"/>
                <a:gd name="T34" fmla="*/ 1 w 23"/>
                <a:gd name="T35" fmla="*/ 5 h 35"/>
                <a:gd name="T36" fmla="*/ 1 w 23"/>
                <a:gd name="T37" fmla="*/ 8 h 35"/>
                <a:gd name="T38" fmla="*/ 4 w 23"/>
                <a:gd name="T39" fmla="*/ 8 h 35"/>
                <a:gd name="T40" fmla="*/ 4 w 23"/>
                <a:gd name="T41" fmla="*/ 8 h 35"/>
                <a:gd name="T42" fmla="*/ 9 w 23"/>
                <a:gd name="T43" fmla="*/ 4 h 35"/>
                <a:gd name="T44" fmla="*/ 13 w 23"/>
                <a:gd name="T45" fmla="*/ 4 h 35"/>
                <a:gd name="T46" fmla="*/ 12 w 23"/>
                <a:gd name="T47" fmla="*/ 4 h 35"/>
                <a:gd name="T48" fmla="*/ 9 w 23"/>
                <a:gd name="T49" fmla="*/ 15 h 35"/>
                <a:gd name="T50" fmla="*/ 10 w 23"/>
                <a:gd name="T51" fmla="*/ 16 h 35"/>
                <a:gd name="T52" fmla="*/ 14 w 23"/>
                <a:gd name="T53" fmla="*/ 20 h 35"/>
                <a:gd name="T54" fmla="*/ 18 w 23"/>
                <a:gd name="T55" fmla="*/ 24 h 35"/>
                <a:gd name="T56" fmla="*/ 17 w 23"/>
                <a:gd name="T57" fmla="*/ 32 h 35"/>
                <a:gd name="T58" fmla="*/ 19 w 23"/>
                <a:gd name="T59" fmla="*/ 35 h 35"/>
                <a:gd name="T60" fmla="*/ 22 w 23"/>
                <a:gd name="T61" fmla="*/ 33 h 35"/>
                <a:gd name="T62" fmla="*/ 23 w 23"/>
                <a:gd name="T63" fmla="*/ 24 h 35"/>
                <a:gd name="T64" fmla="*/ 23 w 23"/>
                <a:gd name="T65" fmla="*/ 22 h 35"/>
                <a:gd name="T66" fmla="*/ 18 w 23"/>
                <a:gd name="T6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35">
                  <a:moveTo>
                    <a:pt x="18" y="17"/>
                  </a:moveTo>
                  <a:cubicBezTo>
                    <a:pt x="19" y="10"/>
                    <a:pt x="21" y="6"/>
                    <a:pt x="21" y="5"/>
                  </a:cubicBezTo>
                  <a:cubicBezTo>
                    <a:pt x="21" y="3"/>
                    <a:pt x="21" y="2"/>
                    <a:pt x="21" y="2"/>
                  </a:cubicBezTo>
                  <a:cubicBezTo>
                    <a:pt x="20" y="2"/>
                    <a:pt x="20" y="2"/>
                    <a:pt x="20" y="2"/>
                  </a:cubicBezTo>
                  <a:cubicBezTo>
                    <a:pt x="20" y="5"/>
                    <a:pt x="19" y="7"/>
                    <a:pt x="19" y="7"/>
                  </a:cubicBezTo>
                  <a:cubicBezTo>
                    <a:pt x="19" y="7"/>
                    <a:pt x="20" y="4"/>
                    <a:pt x="20" y="3"/>
                  </a:cubicBezTo>
                  <a:cubicBezTo>
                    <a:pt x="20" y="2"/>
                    <a:pt x="20" y="2"/>
                    <a:pt x="20" y="2"/>
                  </a:cubicBezTo>
                  <a:cubicBezTo>
                    <a:pt x="20" y="1"/>
                    <a:pt x="20" y="1"/>
                    <a:pt x="20" y="1"/>
                  </a:cubicBezTo>
                  <a:cubicBezTo>
                    <a:pt x="20" y="1"/>
                    <a:pt x="19" y="1"/>
                    <a:pt x="19" y="1"/>
                  </a:cubicBezTo>
                  <a:cubicBezTo>
                    <a:pt x="19" y="1"/>
                    <a:pt x="18" y="2"/>
                    <a:pt x="18" y="2"/>
                  </a:cubicBezTo>
                  <a:cubicBezTo>
                    <a:pt x="18" y="2"/>
                    <a:pt x="18" y="2"/>
                    <a:pt x="19" y="3"/>
                  </a:cubicBezTo>
                  <a:cubicBezTo>
                    <a:pt x="19" y="3"/>
                    <a:pt x="18" y="4"/>
                    <a:pt x="18" y="6"/>
                  </a:cubicBezTo>
                  <a:cubicBezTo>
                    <a:pt x="18" y="1"/>
                    <a:pt x="17" y="0"/>
                    <a:pt x="17" y="0"/>
                  </a:cubicBezTo>
                  <a:cubicBezTo>
                    <a:pt x="17" y="0"/>
                    <a:pt x="17" y="0"/>
                    <a:pt x="17" y="0"/>
                  </a:cubicBezTo>
                  <a:cubicBezTo>
                    <a:pt x="17" y="0"/>
                    <a:pt x="17" y="0"/>
                    <a:pt x="17" y="0"/>
                  </a:cubicBezTo>
                  <a:cubicBezTo>
                    <a:pt x="16" y="0"/>
                    <a:pt x="15" y="0"/>
                    <a:pt x="15" y="0"/>
                  </a:cubicBezTo>
                  <a:cubicBezTo>
                    <a:pt x="13" y="0"/>
                    <a:pt x="11" y="0"/>
                    <a:pt x="8" y="0"/>
                  </a:cubicBezTo>
                  <a:cubicBezTo>
                    <a:pt x="8" y="0"/>
                    <a:pt x="1" y="5"/>
                    <a:pt x="1" y="5"/>
                  </a:cubicBezTo>
                  <a:cubicBezTo>
                    <a:pt x="0" y="6"/>
                    <a:pt x="0" y="7"/>
                    <a:pt x="1" y="8"/>
                  </a:cubicBezTo>
                  <a:cubicBezTo>
                    <a:pt x="2" y="8"/>
                    <a:pt x="3" y="9"/>
                    <a:pt x="4" y="8"/>
                  </a:cubicBezTo>
                  <a:cubicBezTo>
                    <a:pt x="4" y="8"/>
                    <a:pt x="4" y="8"/>
                    <a:pt x="4" y="8"/>
                  </a:cubicBezTo>
                  <a:cubicBezTo>
                    <a:pt x="4" y="8"/>
                    <a:pt x="9" y="4"/>
                    <a:pt x="9" y="4"/>
                  </a:cubicBezTo>
                  <a:cubicBezTo>
                    <a:pt x="9" y="4"/>
                    <a:pt x="13" y="4"/>
                    <a:pt x="13" y="4"/>
                  </a:cubicBezTo>
                  <a:cubicBezTo>
                    <a:pt x="12" y="4"/>
                    <a:pt x="12" y="4"/>
                    <a:pt x="12" y="4"/>
                  </a:cubicBezTo>
                  <a:cubicBezTo>
                    <a:pt x="11" y="7"/>
                    <a:pt x="9" y="13"/>
                    <a:pt x="9" y="15"/>
                  </a:cubicBezTo>
                  <a:cubicBezTo>
                    <a:pt x="9" y="15"/>
                    <a:pt x="10" y="15"/>
                    <a:pt x="10" y="16"/>
                  </a:cubicBezTo>
                  <a:cubicBezTo>
                    <a:pt x="10" y="16"/>
                    <a:pt x="11" y="18"/>
                    <a:pt x="14" y="20"/>
                  </a:cubicBezTo>
                  <a:cubicBezTo>
                    <a:pt x="14" y="20"/>
                    <a:pt x="18" y="24"/>
                    <a:pt x="18" y="24"/>
                  </a:cubicBezTo>
                  <a:cubicBezTo>
                    <a:pt x="18" y="24"/>
                    <a:pt x="17" y="32"/>
                    <a:pt x="17" y="32"/>
                  </a:cubicBezTo>
                  <a:cubicBezTo>
                    <a:pt x="17" y="34"/>
                    <a:pt x="18" y="35"/>
                    <a:pt x="19" y="35"/>
                  </a:cubicBezTo>
                  <a:cubicBezTo>
                    <a:pt x="20" y="35"/>
                    <a:pt x="21" y="35"/>
                    <a:pt x="22" y="33"/>
                  </a:cubicBezTo>
                  <a:cubicBezTo>
                    <a:pt x="22" y="33"/>
                    <a:pt x="23" y="24"/>
                    <a:pt x="23" y="24"/>
                  </a:cubicBezTo>
                  <a:cubicBezTo>
                    <a:pt x="23" y="23"/>
                    <a:pt x="23" y="22"/>
                    <a:pt x="23" y="22"/>
                  </a:cubicBezTo>
                  <a:cubicBezTo>
                    <a:pt x="22" y="21"/>
                    <a:pt x="18" y="17"/>
                    <a:pt x="1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grpSp>
      <p:grpSp>
        <p:nvGrpSpPr>
          <p:cNvPr id="72" name="Group 52"/>
          <p:cNvGrpSpPr>
            <a:grpSpLocks noChangeAspect="1"/>
          </p:cNvGrpSpPr>
          <p:nvPr/>
        </p:nvGrpSpPr>
        <p:grpSpPr bwMode="auto">
          <a:xfrm>
            <a:off x="6789259" y="3167469"/>
            <a:ext cx="327704" cy="324878"/>
            <a:chOff x="3783" y="2102"/>
            <a:chExt cx="116" cy="115"/>
          </a:xfrm>
          <a:solidFill>
            <a:schemeClr val="bg1"/>
          </a:solidFill>
          <a:effectLst/>
        </p:grpSpPr>
        <p:sp>
          <p:nvSpPr>
            <p:cNvPr id="73" name="Freeform 53"/>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4" name="Freeform 54"/>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5" name="Freeform 55"/>
            <p:cNvSpPr>
              <a:spLocks/>
            </p:cNvSpPr>
            <p:nvPr/>
          </p:nvSpPr>
          <p:spPr bwMode="auto">
            <a:xfrm>
              <a:off x="3839" y="2115"/>
              <a:ext cx="7" cy="10"/>
            </a:xfrm>
            <a:custGeom>
              <a:avLst/>
              <a:gdLst>
                <a:gd name="T0" fmla="*/ 1 w 3"/>
                <a:gd name="T1" fmla="*/ 4 h 4"/>
                <a:gd name="T2" fmla="*/ 1 w 3"/>
                <a:gd name="T3" fmla="*/ 4 h 4"/>
                <a:gd name="T4" fmla="*/ 3 w 3"/>
                <a:gd name="T5" fmla="*/ 3 h 4"/>
                <a:gd name="T6" fmla="*/ 3 w 3"/>
                <a:gd name="T7" fmla="*/ 0 h 4"/>
                <a:gd name="T8" fmla="*/ 1 w 3"/>
                <a:gd name="T9" fmla="*/ 0 h 4"/>
                <a:gd name="T10" fmla="*/ 0 w 3"/>
                <a:gd name="T11" fmla="*/ 0 h 4"/>
                <a:gd name="T12" fmla="*/ 0 w 3"/>
                <a:gd name="T13" fmla="*/ 3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2" y="4"/>
                    <a:pt x="3" y="4"/>
                    <a:pt x="3" y="3"/>
                  </a:cubicBezTo>
                  <a:cubicBezTo>
                    <a:pt x="3" y="0"/>
                    <a:pt x="3" y="0"/>
                    <a:pt x="3" y="0"/>
                  </a:cubicBezTo>
                  <a:cubicBezTo>
                    <a:pt x="2" y="0"/>
                    <a:pt x="2" y="0"/>
                    <a:pt x="1" y="0"/>
                  </a:cubicBezTo>
                  <a:cubicBezTo>
                    <a:pt x="1" y="0"/>
                    <a:pt x="0" y="0"/>
                    <a:pt x="0" y="0"/>
                  </a:cubicBezTo>
                  <a:cubicBezTo>
                    <a:pt x="0" y="3"/>
                    <a:pt x="0" y="3"/>
                    <a:pt x="0" y="3"/>
                  </a:cubicBezTo>
                  <a:cubicBezTo>
                    <a:pt x="0" y="4"/>
                    <a:pt x="0"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6" name="Freeform 56"/>
            <p:cNvSpPr>
              <a:spLocks/>
            </p:cNvSpPr>
            <p:nvPr/>
          </p:nvSpPr>
          <p:spPr bwMode="auto">
            <a:xfrm>
              <a:off x="3839" y="2195"/>
              <a:ext cx="7" cy="10"/>
            </a:xfrm>
            <a:custGeom>
              <a:avLst/>
              <a:gdLst>
                <a:gd name="T0" fmla="*/ 1 w 3"/>
                <a:gd name="T1" fmla="*/ 0 h 4"/>
                <a:gd name="T2" fmla="*/ 1 w 3"/>
                <a:gd name="T3" fmla="*/ 0 h 4"/>
                <a:gd name="T4" fmla="*/ 0 w 3"/>
                <a:gd name="T5" fmla="*/ 1 h 4"/>
                <a:gd name="T6" fmla="*/ 0 w 3"/>
                <a:gd name="T7" fmla="*/ 4 h 4"/>
                <a:gd name="T8" fmla="*/ 1 w 3"/>
                <a:gd name="T9" fmla="*/ 4 h 4"/>
                <a:gd name="T10" fmla="*/ 3 w 3"/>
                <a:gd name="T11" fmla="*/ 4 h 4"/>
                <a:gd name="T12" fmla="*/ 3 w 3"/>
                <a:gd name="T13" fmla="*/ 1 h 4"/>
                <a:gd name="T14" fmla="*/ 1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0"/>
                  </a:moveTo>
                  <a:cubicBezTo>
                    <a:pt x="1" y="0"/>
                    <a:pt x="1" y="0"/>
                    <a:pt x="1" y="0"/>
                  </a:cubicBezTo>
                  <a:cubicBezTo>
                    <a:pt x="0" y="0"/>
                    <a:pt x="0" y="1"/>
                    <a:pt x="0" y="1"/>
                  </a:cubicBezTo>
                  <a:cubicBezTo>
                    <a:pt x="0" y="4"/>
                    <a:pt x="0" y="4"/>
                    <a:pt x="0" y="4"/>
                  </a:cubicBezTo>
                  <a:cubicBezTo>
                    <a:pt x="0" y="4"/>
                    <a:pt x="1" y="4"/>
                    <a:pt x="1" y="4"/>
                  </a:cubicBezTo>
                  <a:cubicBezTo>
                    <a:pt x="2" y="4"/>
                    <a:pt x="2" y="4"/>
                    <a:pt x="3" y="4"/>
                  </a:cubicBezTo>
                  <a:cubicBezTo>
                    <a:pt x="3" y="1"/>
                    <a:pt x="3" y="1"/>
                    <a:pt x="3" y="1"/>
                  </a:cubicBezTo>
                  <a:cubicBezTo>
                    <a:pt x="3" y="1"/>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7" name="Freeform 57"/>
            <p:cNvSpPr>
              <a:spLocks/>
            </p:cNvSpPr>
            <p:nvPr/>
          </p:nvSpPr>
          <p:spPr bwMode="auto">
            <a:xfrm>
              <a:off x="3796" y="2155"/>
              <a:ext cx="10" cy="10"/>
            </a:xfrm>
            <a:custGeom>
              <a:avLst/>
              <a:gdLst>
                <a:gd name="T0" fmla="*/ 3 w 4"/>
                <a:gd name="T1" fmla="*/ 0 h 4"/>
                <a:gd name="T2" fmla="*/ 0 w 4"/>
                <a:gd name="T3" fmla="*/ 0 h 4"/>
                <a:gd name="T4" fmla="*/ 0 w 4"/>
                <a:gd name="T5" fmla="*/ 2 h 4"/>
                <a:gd name="T6" fmla="*/ 0 w 4"/>
                <a:gd name="T7" fmla="*/ 4 h 4"/>
                <a:gd name="T8" fmla="*/ 3 w 4"/>
                <a:gd name="T9" fmla="*/ 4 h 4"/>
                <a:gd name="T10" fmla="*/ 4 w 4"/>
                <a:gd name="T11" fmla="*/ 2 h 4"/>
                <a:gd name="T12" fmla="*/ 4 w 4"/>
                <a:gd name="T13" fmla="*/ 2 h 4"/>
                <a:gd name="T14" fmla="*/ 3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3" y="0"/>
                  </a:moveTo>
                  <a:cubicBezTo>
                    <a:pt x="0" y="0"/>
                    <a:pt x="0" y="0"/>
                    <a:pt x="0" y="0"/>
                  </a:cubicBezTo>
                  <a:cubicBezTo>
                    <a:pt x="0" y="1"/>
                    <a:pt x="0" y="1"/>
                    <a:pt x="0" y="2"/>
                  </a:cubicBezTo>
                  <a:cubicBezTo>
                    <a:pt x="0" y="3"/>
                    <a:pt x="0" y="3"/>
                    <a:pt x="0" y="4"/>
                  </a:cubicBezTo>
                  <a:cubicBezTo>
                    <a:pt x="3" y="4"/>
                    <a:pt x="3" y="4"/>
                    <a:pt x="3" y="4"/>
                  </a:cubicBezTo>
                  <a:cubicBezTo>
                    <a:pt x="4" y="4"/>
                    <a:pt x="4" y="3"/>
                    <a:pt x="4" y="2"/>
                  </a:cubicBezTo>
                  <a:cubicBezTo>
                    <a:pt x="4" y="2"/>
                    <a:pt x="4" y="2"/>
                    <a:pt x="4" y="2"/>
                  </a:cubicBezTo>
                  <a:cubicBezTo>
                    <a:pt x="4" y="1"/>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8" name="Freeform 58"/>
            <p:cNvSpPr>
              <a:spLocks/>
            </p:cNvSpPr>
            <p:nvPr/>
          </p:nvSpPr>
          <p:spPr bwMode="auto">
            <a:xfrm>
              <a:off x="3877" y="2155"/>
              <a:ext cx="10" cy="10"/>
            </a:xfrm>
            <a:custGeom>
              <a:avLst/>
              <a:gdLst>
                <a:gd name="T0" fmla="*/ 4 w 4"/>
                <a:gd name="T1" fmla="*/ 0 h 4"/>
                <a:gd name="T2" fmla="*/ 2 w 4"/>
                <a:gd name="T3" fmla="*/ 0 h 4"/>
                <a:gd name="T4" fmla="*/ 0 w 4"/>
                <a:gd name="T5" fmla="*/ 2 h 4"/>
                <a:gd name="T6" fmla="*/ 0 w 4"/>
                <a:gd name="T7" fmla="*/ 2 h 4"/>
                <a:gd name="T8" fmla="*/ 2 w 4"/>
                <a:gd name="T9" fmla="*/ 4 h 4"/>
                <a:gd name="T10" fmla="*/ 4 w 4"/>
                <a:gd name="T11" fmla="*/ 4 h 4"/>
                <a:gd name="T12" fmla="*/ 4 w 4"/>
                <a:gd name="T13" fmla="*/ 2 h 4"/>
                <a:gd name="T14" fmla="*/ 4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0"/>
                  </a:moveTo>
                  <a:cubicBezTo>
                    <a:pt x="2" y="0"/>
                    <a:pt x="2" y="0"/>
                    <a:pt x="2" y="0"/>
                  </a:cubicBezTo>
                  <a:cubicBezTo>
                    <a:pt x="1" y="0"/>
                    <a:pt x="0" y="1"/>
                    <a:pt x="0" y="2"/>
                  </a:cubicBezTo>
                  <a:cubicBezTo>
                    <a:pt x="0" y="2"/>
                    <a:pt x="0" y="2"/>
                    <a:pt x="0" y="2"/>
                  </a:cubicBezTo>
                  <a:cubicBezTo>
                    <a:pt x="0" y="3"/>
                    <a:pt x="1" y="4"/>
                    <a:pt x="2" y="4"/>
                  </a:cubicBezTo>
                  <a:cubicBezTo>
                    <a:pt x="4" y="4"/>
                    <a:pt x="4" y="4"/>
                    <a:pt x="4" y="4"/>
                  </a:cubicBezTo>
                  <a:cubicBezTo>
                    <a:pt x="4" y="3"/>
                    <a:pt x="4" y="3"/>
                    <a:pt x="4" y="2"/>
                  </a:cubicBezTo>
                  <a:cubicBezTo>
                    <a:pt x="4" y="1"/>
                    <a:pt x="4" y="1"/>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9" name="Freeform 59"/>
            <p:cNvSpPr>
              <a:spLocks/>
            </p:cNvSpPr>
            <p:nvPr/>
          </p:nvSpPr>
          <p:spPr bwMode="auto">
            <a:xfrm>
              <a:off x="3813" y="2127"/>
              <a:ext cx="33" cy="38"/>
            </a:xfrm>
            <a:custGeom>
              <a:avLst/>
              <a:gdLst>
                <a:gd name="T0" fmla="*/ 11 w 13"/>
                <a:gd name="T1" fmla="*/ 0 h 15"/>
                <a:gd name="T2" fmla="*/ 10 w 13"/>
                <a:gd name="T3" fmla="*/ 2 h 15"/>
                <a:gd name="T4" fmla="*/ 10 w 13"/>
                <a:gd name="T5" fmla="*/ 11 h 15"/>
                <a:gd name="T6" fmla="*/ 9 w 13"/>
                <a:gd name="T7" fmla="*/ 12 h 15"/>
                <a:gd name="T8" fmla="*/ 2 w 13"/>
                <a:gd name="T9" fmla="*/ 12 h 15"/>
                <a:gd name="T10" fmla="*/ 0 w 13"/>
                <a:gd name="T11" fmla="*/ 14 h 15"/>
                <a:gd name="T12" fmla="*/ 2 w 13"/>
                <a:gd name="T13" fmla="*/ 15 h 15"/>
                <a:gd name="T14" fmla="*/ 11 w 13"/>
                <a:gd name="T15" fmla="*/ 15 h 15"/>
                <a:gd name="T16" fmla="*/ 12 w 13"/>
                <a:gd name="T17" fmla="*/ 15 h 15"/>
                <a:gd name="T18" fmla="*/ 12 w 13"/>
                <a:gd name="T19" fmla="*/ 15 h 15"/>
                <a:gd name="T20" fmla="*/ 13 w 13"/>
                <a:gd name="T21" fmla="*/ 13 h 15"/>
                <a:gd name="T22" fmla="*/ 13 w 13"/>
                <a:gd name="T23" fmla="*/ 2 h 15"/>
                <a:gd name="T24" fmla="*/ 11 w 13"/>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5">
                  <a:moveTo>
                    <a:pt x="11" y="0"/>
                  </a:moveTo>
                  <a:cubicBezTo>
                    <a:pt x="10" y="0"/>
                    <a:pt x="10" y="1"/>
                    <a:pt x="10" y="2"/>
                  </a:cubicBezTo>
                  <a:cubicBezTo>
                    <a:pt x="10" y="11"/>
                    <a:pt x="10" y="11"/>
                    <a:pt x="10" y="11"/>
                  </a:cubicBezTo>
                  <a:cubicBezTo>
                    <a:pt x="10" y="12"/>
                    <a:pt x="9" y="12"/>
                    <a:pt x="9" y="12"/>
                  </a:cubicBezTo>
                  <a:cubicBezTo>
                    <a:pt x="2" y="12"/>
                    <a:pt x="2" y="12"/>
                    <a:pt x="2" y="12"/>
                  </a:cubicBezTo>
                  <a:cubicBezTo>
                    <a:pt x="1" y="12"/>
                    <a:pt x="0" y="13"/>
                    <a:pt x="0" y="14"/>
                  </a:cubicBezTo>
                  <a:cubicBezTo>
                    <a:pt x="0" y="14"/>
                    <a:pt x="1" y="15"/>
                    <a:pt x="2" y="15"/>
                  </a:cubicBezTo>
                  <a:cubicBezTo>
                    <a:pt x="11" y="15"/>
                    <a:pt x="11" y="15"/>
                    <a:pt x="11" y="15"/>
                  </a:cubicBezTo>
                  <a:cubicBezTo>
                    <a:pt x="11" y="15"/>
                    <a:pt x="12" y="15"/>
                    <a:pt x="12" y="15"/>
                  </a:cubicBezTo>
                  <a:cubicBezTo>
                    <a:pt x="12" y="15"/>
                    <a:pt x="12" y="15"/>
                    <a:pt x="12" y="15"/>
                  </a:cubicBezTo>
                  <a:cubicBezTo>
                    <a:pt x="13" y="14"/>
                    <a:pt x="13" y="14"/>
                    <a:pt x="13" y="13"/>
                  </a:cubicBezTo>
                  <a:cubicBezTo>
                    <a:pt x="13" y="2"/>
                    <a:pt x="13" y="2"/>
                    <a:pt x="13" y="2"/>
                  </a:cubicBezTo>
                  <a:cubicBezTo>
                    <a:pt x="13" y="1"/>
                    <a:pt x="12"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80" name="Group 62"/>
          <p:cNvGrpSpPr>
            <a:grpSpLocks noChangeAspect="1"/>
          </p:cNvGrpSpPr>
          <p:nvPr/>
        </p:nvGrpSpPr>
        <p:grpSpPr bwMode="auto">
          <a:xfrm>
            <a:off x="6791186" y="4170692"/>
            <a:ext cx="349453" cy="279021"/>
            <a:chOff x="3775" y="2110"/>
            <a:chExt cx="129" cy="103"/>
          </a:xfrm>
          <a:solidFill>
            <a:schemeClr val="bg1"/>
          </a:solidFill>
          <a:effectLst/>
        </p:grpSpPr>
        <p:sp>
          <p:nvSpPr>
            <p:cNvPr id="81" name="Freeform 63"/>
            <p:cNvSpPr>
              <a:spLocks/>
            </p:cNvSpPr>
            <p:nvPr/>
          </p:nvSpPr>
          <p:spPr bwMode="auto">
            <a:xfrm>
              <a:off x="3775" y="2177"/>
              <a:ext cx="40" cy="36"/>
            </a:xfrm>
            <a:custGeom>
              <a:avLst/>
              <a:gdLst>
                <a:gd name="T0" fmla="*/ 5 w 16"/>
                <a:gd name="T1" fmla="*/ 0 h 14"/>
                <a:gd name="T2" fmla="*/ 0 w 16"/>
                <a:gd name="T3" fmla="*/ 4 h 14"/>
                <a:gd name="T4" fmla="*/ 10 w 16"/>
                <a:gd name="T5" fmla="*/ 14 h 14"/>
                <a:gd name="T6" fmla="*/ 16 w 16"/>
                <a:gd name="T7" fmla="*/ 9 h 14"/>
                <a:gd name="T8" fmla="*/ 5 w 16"/>
                <a:gd name="T9" fmla="*/ 0 h 14"/>
              </a:gdLst>
              <a:ahLst/>
              <a:cxnLst>
                <a:cxn ang="0">
                  <a:pos x="T0" y="T1"/>
                </a:cxn>
                <a:cxn ang="0">
                  <a:pos x="T2" y="T3"/>
                </a:cxn>
                <a:cxn ang="0">
                  <a:pos x="T4" y="T5"/>
                </a:cxn>
                <a:cxn ang="0">
                  <a:pos x="T6" y="T7"/>
                </a:cxn>
                <a:cxn ang="0">
                  <a:pos x="T8" y="T9"/>
                </a:cxn>
              </a:cxnLst>
              <a:rect l="0" t="0" r="r" b="b"/>
              <a:pathLst>
                <a:path w="16" h="14">
                  <a:moveTo>
                    <a:pt x="5" y="0"/>
                  </a:moveTo>
                  <a:cubicBezTo>
                    <a:pt x="1" y="3"/>
                    <a:pt x="0" y="4"/>
                    <a:pt x="0" y="4"/>
                  </a:cubicBezTo>
                  <a:cubicBezTo>
                    <a:pt x="10" y="14"/>
                    <a:pt x="10" y="14"/>
                    <a:pt x="10" y="14"/>
                  </a:cubicBezTo>
                  <a:cubicBezTo>
                    <a:pt x="10" y="14"/>
                    <a:pt x="13" y="11"/>
                    <a:pt x="16" y="9"/>
                  </a:cubicBez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2" name="Freeform 64"/>
            <p:cNvSpPr>
              <a:spLocks/>
            </p:cNvSpPr>
            <p:nvPr/>
          </p:nvSpPr>
          <p:spPr bwMode="auto">
            <a:xfrm>
              <a:off x="3795" y="2156"/>
              <a:ext cx="109" cy="41"/>
            </a:xfrm>
            <a:custGeom>
              <a:avLst/>
              <a:gdLst>
                <a:gd name="T0" fmla="*/ 37 w 44"/>
                <a:gd name="T1" fmla="*/ 4 h 16"/>
                <a:gd name="T2" fmla="*/ 29 w 44"/>
                <a:gd name="T3" fmla="*/ 9 h 16"/>
                <a:gd name="T4" fmla="*/ 18 w 44"/>
                <a:gd name="T5" fmla="*/ 8 h 16"/>
                <a:gd name="T6" fmla="*/ 25 w 44"/>
                <a:gd name="T7" fmla="*/ 7 h 16"/>
                <a:gd name="T8" fmla="*/ 31 w 44"/>
                <a:gd name="T9" fmla="*/ 2 h 16"/>
                <a:gd name="T10" fmla="*/ 20 w 44"/>
                <a:gd name="T11" fmla="*/ 2 h 16"/>
                <a:gd name="T12" fmla="*/ 9 w 44"/>
                <a:gd name="T13" fmla="*/ 2 h 16"/>
                <a:gd name="T14" fmla="*/ 0 w 44"/>
                <a:gd name="T15" fmla="*/ 7 h 16"/>
                <a:gd name="T16" fmla="*/ 9 w 44"/>
                <a:gd name="T17" fmla="*/ 16 h 16"/>
                <a:gd name="T18" fmla="*/ 13 w 44"/>
                <a:gd name="T19" fmla="*/ 14 h 16"/>
                <a:gd name="T20" fmla="*/ 29 w 44"/>
                <a:gd name="T21" fmla="*/ 14 h 16"/>
                <a:gd name="T22" fmla="*/ 44 w 44"/>
                <a:gd name="T23" fmla="*/ 2 h 16"/>
                <a:gd name="T24" fmla="*/ 37 w 44"/>
                <a:gd name="T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16">
                  <a:moveTo>
                    <a:pt x="37" y="4"/>
                  </a:moveTo>
                  <a:cubicBezTo>
                    <a:pt x="34" y="7"/>
                    <a:pt x="32" y="8"/>
                    <a:pt x="29" y="9"/>
                  </a:cubicBezTo>
                  <a:cubicBezTo>
                    <a:pt x="24" y="10"/>
                    <a:pt x="19" y="9"/>
                    <a:pt x="18" y="8"/>
                  </a:cubicBezTo>
                  <a:cubicBezTo>
                    <a:pt x="15" y="6"/>
                    <a:pt x="18" y="7"/>
                    <a:pt x="25" y="7"/>
                  </a:cubicBezTo>
                  <a:cubicBezTo>
                    <a:pt x="32" y="6"/>
                    <a:pt x="31" y="2"/>
                    <a:pt x="31" y="2"/>
                  </a:cubicBezTo>
                  <a:cubicBezTo>
                    <a:pt x="29" y="2"/>
                    <a:pt x="27" y="2"/>
                    <a:pt x="20" y="2"/>
                  </a:cubicBezTo>
                  <a:cubicBezTo>
                    <a:pt x="17" y="2"/>
                    <a:pt x="12" y="1"/>
                    <a:pt x="9" y="2"/>
                  </a:cubicBezTo>
                  <a:cubicBezTo>
                    <a:pt x="6" y="2"/>
                    <a:pt x="4" y="5"/>
                    <a:pt x="0" y="7"/>
                  </a:cubicBezTo>
                  <a:cubicBezTo>
                    <a:pt x="9" y="16"/>
                    <a:pt x="9" y="16"/>
                    <a:pt x="9" y="16"/>
                  </a:cubicBezTo>
                  <a:cubicBezTo>
                    <a:pt x="11" y="15"/>
                    <a:pt x="12" y="14"/>
                    <a:pt x="13" y="14"/>
                  </a:cubicBezTo>
                  <a:cubicBezTo>
                    <a:pt x="16" y="14"/>
                    <a:pt x="23" y="15"/>
                    <a:pt x="29" y="14"/>
                  </a:cubicBezTo>
                  <a:cubicBezTo>
                    <a:pt x="40" y="9"/>
                    <a:pt x="44" y="2"/>
                    <a:pt x="44" y="2"/>
                  </a:cubicBezTo>
                  <a:cubicBezTo>
                    <a:pt x="44" y="2"/>
                    <a:pt x="41" y="0"/>
                    <a:pt x="3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3" name="Freeform 65"/>
            <p:cNvSpPr>
              <a:spLocks noEditPoints="1"/>
            </p:cNvSpPr>
            <p:nvPr/>
          </p:nvSpPr>
          <p:spPr bwMode="auto">
            <a:xfrm>
              <a:off x="3810" y="2110"/>
              <a:ext cx="94" cy="41"/>
            </a:xfrm>
            <a:custGeom>
              <a:avLst/>
              <a:gdLst>
                <a:gd name="T0" fmla="*/ 38 w 38"/>
                <a:gd name="T1" fmla="*/ 0 h 16"/>
                <a:gd name="T2" fmla="*/ 34 w 38"/>
                <a:gd name="T3" fmla="*/ 0 h 16"/>
                <a:gd name="T4" fmla="*/ 34 w 38"/>
                <a:gd name="T5" fmla="*/ 6 h 16"/>
                <a:gd name="T6" fmla="*/ 32 w 38"/>
                <a:gd name="T7" fmla="*/ 6 h 16"/>
                <a:gd name="T8" fmla="*/ 32 w 38"/>
                <a:gd name="T9" fmla="*/ 0 h 16"/>
                <a:gd name="T10" fmla="*/ 28 w 38"/>
                <a:gd name="T11" fmla="*/ 0 h 16"/>
                <a:gd name="T12" fmla="*/ 28 w 38"/>
                <a:gd name="T13" fmla="*/ 6 h 16"/>
                <a:gd name="T14" fmla="*/ 12 w 38"/>
                <a:gd name="T15" fmla="*/ 6 h 16"/>
                <a:gd name="T16" fmla="*/ 12 w 38"/>
                <a:gd name="T17" fmla="*/ 3 h 16"/>
                <a:gd name="T18" fmla="*/ 12 w 38"/>
                <a:gd name="T19" fmla="*/ 1 h 16"/>
                <a:gd name="T20" fmla="*/ 11 w 38"/>
                <a:gd name="T21" fmla="*/ 0 h 16"/>
                <a:gd name="T22" fmla="*/ 9 w 38"/>
                <a:gd name="T23" fmla="*/ 0 h 16"/>
                <a:gd name="T24" fmla="*/ 3 w 38"/>
                <a:gd name="T25" fmla="*/ 0 h 16"/>
                <a:gd name="T26" fmla="*/ 1 w 38"/>
                <a:gd name="T27" fmla="*/ 0 h 16"/>
                <a:gd name="T28" fmla="*/ 0 w 38"/>
                <a:gd name="T29" fmla="*/ 2 h 16"/>
                <a:gd name="T30" fmla="*/ 0 w 38"/>
                <a:gd name="T31" fmla="*/ 3 h 16"/>
                <a:gd name="T32" fmla="*/ 0 w 38"/>
                <a:gd name="T33" fmla="*/ 13 h 16"/>
                <a:gd name="T34" fmla="*/ 0 w 38"/>
                <a:gd name="T35" fmla="*/ 15 h 16"/>
                <a:gd name="T36" fmla="*/ 2 w 38"/>
                <a:gd name="T37" fmla="*/ 16 h 16"/>
                <a:gd name="T38" fmla="*/ 3 w 38"/>
                <a:gd name="T39" fmla="*/ 16 h 16"/>
                <a:gd name="T40" fmla="*/ 9 w 38"/>
                <a:gd name="T41" fmla="*/ 16 h 16"/>
                <a:gd name="T42" fmla="*/ 11 w 38"/>
                <a:gd name="T43" fmla="*/ 16 h 16"/>
                <a:gd name="T44" fmla="*/ 12 w 38"/>
                <a:gd name="T45" fmla="*/ 14 h 16"/>
                <a:gd name="T46" fmla="*/ 12 w 38"/>
                <a:gd name="T47" fmla="*/ 13 h 16"/>
                <a:gd name="T48" fmla="*/ 12 w 38"/>
                <a:gd name="T49" fmla="*/ 10 h 16"/>
                <a:gd name="T50" fmla="*/ 38 w 38"/>
                <a:gd name="T51" fmla="*/ 10 h 16"/>
                <a:gd name="T52" fmla="*/ 38 w 38"/>
                <a:gd name="T53" fmla="*/ 0 h 16"/>
                <a:gd name="T54" fmla="*/ 3 w 38"/>
                <a:gd name="T55" fmla="*/ 3 h 16"/>
                <a:gd name="T56" fmla="*/ 9 w 38"/>
                <a:gd name="T57" fmla="*/ 3 h 16"/>
                <a:gd name="T58" fmla="*/ 9 w 38"/>
                <a:gd name="T59" fmla="*/ 13 h 16"/>
                <a:gd name="T60" fmla="*/ 3 w 38"/>
                <a:gd name="T61" fmla="*/ 13 h 16"/>
                <a:gd name="T62" fmla="*/ 3 w 38"/>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16">
                  <a:moveTo>
                    <a:pt x="38" y="0"/>
                  </a:moveTo>
                  <a:cubicBezTo>
                    <a:pt x="34" y="0"/>
                    <a:pt x="34" y="0"/>
                    <a:pt x="34" y="0"/>
                  </a:cubicBezTo>
                  <a:cubicBezTo>
                    <a:pt x="34" y="6"/>
                    <a:pt x="34" y="6"/>
                    <a:pt x="34" y="6"/>
                  </a:cubicBezTo>
                  <a:cubicBezTo>
                    <a:pt x="32" y="6"/>
                    <a:pt x="32" y="6"/>
                    <a:pt x="32" y="6"/>
                  </a:cubicBezTo>
                  <a:cubicBezTo>
                    <a:pt x="32" y="0"/>
                    <a:pt x="32" y="0"/>
                    <a:pt x="32" y="0"/>
                  </a:cubicBezTo>
                  <a:cubicBezTo>
                    <a:pt x="28" y="0"/>
                    <a:pt x="28" y="0"/>
                    <a:pt x="28" y="0"/>
                  </a:cubicBezTo>
                  <a:cubicBezTo>
                    <a:pt x="28" y="6"/>
                    <a:pt x="28" y="6"/>
                    <a:pt x="28" y="6"/>
                  </a:cubicBezTo>
                  <a:cubicBezTo>
                    <a:pt x="12" y="6"/>
                    <a:pt x="12" y="6"/>
                    <a:pt x="12" y="6"/>
                  </a:cubicBezTo>
                  <a:cubicBezTo>
                    <a:pt x="12" y="3"/>
                    <a:pt x="12" y="3"/>
                    <a:pt x="12" y="3"/>
                  </a:cubicBezTo>
                  <a:cubicBezTo>
                    <a:pt x="12" y="2"/>
                    <a:pt x="12" y="2"/>
                    <a:pt x="12" y="1"/>
                  </a:cubicBezTo>
                  <a:cubicBezTo>
                    <a:pt x="12" y="1"/>
                    <a:pt x="11" y="0"/>
                    <a:pt x="11" y="0"/>
                  </a:cubicBezTo>
                  <a:cubicBezTo>
                    <a:pt x="10" y="0"/>
                    <a:pt x="10" y="0"/>
                    <a:pt x="9" y="0"/>
                  </a:cubicBezTo>
                  <a:cubicBezTo>
                    <a:pt x="3" y="0"/>
                    <a:pt x="3" y="0"/>
                    <a:pt x="3" y="0"/>
                  </a:cubicBezTo>
                  <a:cubicBezTo>
                    <a:pt x="2" y="0"/>
                    <a:pt x="2" y="0"/>
                    <a:pt x="1" y="0"/>
                  </a:cubicBezTo>
                  <a:cubicBezTo>
                    <a:pt x="1" y="1"/>
                    <a:pt x="0" y="1"/>
                    <a:pt x="0" y="2"/>
                  </a:cubicBezTo>
                  <a:cubicBezTo>
                    <a:pt x="0" y="2"/>
                    <a:pt x="0" y="2"/>
                    <a:pt x="0" y="3"/>
                  </a:cubicBezTo>
                  <a:cubicBezTo>
                    <a:pt x="0" y="13"/>
                    <a:pt x="0" y="13"/>
                    <a:pt x="0" y="13"/>
                  </a:cubicBezTo>
                  <a:cubicBezTo>
                    <a:pt x="0" y="14"/>
                    <a:pt x="0" y="14"/>
                    <a:pt x="0" y="15"/>
                  </a:cubicBezTo>
                  <a:cubicBezTo>
                    <a:pt x="1" y="15"/>
                    <a:pt x="1" y="16"/>
                    <a:pt x="2" y="16"/>
                  </a:cubicBezTo>
                  <a:cubicBezTo>
                    <a:pt x="2" y="16"/>
                    <a:pt x="2" y="16"/>
                    <a:pt x="3" y="16"/>
                  </a:cubicBezTo>
                  <a:cubicBezTo>
                    <a:pt x="9" y="16"/>
                    <a:pt x="9" y="16"/>
                    <a:pt x="9" y="16"/>
                  </a:cubicBezTo>
                  <a:cubicBezTo>
                    <a:pt x="10" y="16"/>
                    <a:pt x="11" y="16"/>
                    <a:pt x="11" y="16"/>
                  </a:cubicBezTo>
                  <a:cubicBezTo>
                    <a:pt x="12" y="15"/>
                    <a:pt x="12" y="15"/>
                    <a:pt x="12" y="14"/>
                  </a:cubicBezTo>
                  <a:cubicBezTo>
                    <a:pt x="12" y="14"/>
                    <a:pt x="12" y="13"/>
                    <a:pt x="12" y="13"/>
                  </a:cubicBezTo>
                  <a:cubicBezTo>
                    <a:pt x="12" y="10"/>
                    <a:pt x="12" y="10"/>
                    <a:pt x="12" y="10"/>
                  </a:cubicBezTo>
                  <a:cubicBezTo>
                    <a:pt x="38" y="10"/>
                    <a:pt x="38" y="10"/>
                    <a:pt x="38" y="10"/>
                  </a:cubicBezTo>
                  <a:lnTo>
                    <a:pt x="38" y="0"/>
                  </a:lnTo>
                  <a:close/>
                  <a:moveTo>
                    <a:pt x="3" y="3"/>
                  </a:moveTo>
                  <a:cubicBezTo>
                    <a:pt x="9" y="3"/>
                    <a:pt x="9" y="3"/>
                    <a:pt x="9" y="3"/>
                  </a:cubicBezTo>
                  <a:cubicBezTo>
                    <a:pt x="9" y="13"/>
                    <a:pt x="9" y="13"/>
                    <a:pt x="9" y="13"/>
                  </a:cubicBezTo>
                  <a:cubicBezTo>
                    <a:pt x="3" y="13"/>
                    <a:pt x="3" y="13"/>
                    <a:pt x="3" y="13"/>
                  </a:cubicBezTo>
                  <a:lnTo>
                    <a:pt x="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84" name="Group 68"/>
          <p:cNvGrpSpPr>
            <a:grpSpLocks noChangeAspect="1"/>
          </p:cNvGrpSpPr>
          <p:nvPr/>
        </p:nvGrpSpPr>
        <p:grpSpPr bwMode="auto">
          <a:xfrm>
            <a:off x="6792034" y="5218808"/>
            <a:ext cx="311725" cy="300349"/>
            <a:chOff x="3770" y="2095"/>
            <a:chExt cx="137" cy="132"/>
          </a:xfrm>
          <a:solidFill>
            <a:schemeClr val="bg1"/>
          </a:solidFill>
          <a:effectLst/>
        </p:grpSpPr>
        <p:sp>
          <p:nvSpPr>
            <p:cNvPr id="85" name="Freeform 69"/>
            <p:cNvSpPr>
              <a:spLocks/>
            </p:cNvSpPr>
            <p:nvPr/>
          </p:nvSpPr>
          <p:spPr bwMode="auto">
            <a:xfrm>
              <a:off x="3770" y="2190"/>
              <a:ext cx="137" cy="37"/>
            </a:xfrm>
            <a:custGeom>
              <a:avLst/>
              <a:gdLst>
                <a:gd name="T0" fmla="*/ 52 w 55"/>
                <a:gd name="T1" fmla="*/ 6 h 15"/>
                <a:gd name="T2" fmla="*/ 38 w 55"/>
                <a:gd name="T3" fmla="*/ 6 h 15"/>
                <a:gd name="T4" fmla="*/ 37 w 55"/>
                <a:gd name="T5" fmla="*/ 6 h 15"/>
                <a:gd name="T6" fmla="*/ 37 w 55"/>
                <a:gd name="T7" fmla="*/ 3 h 15"/>
                <a:gd name="T8" fmla="*/ 37 w 55"/>
                <a:gd name="T9" fmla="*/ 1 h 15"/>
                <a:gd name="T10" fmla="*/ 35 w 55"/>
                <a:gd name="T11" fmla="*/ 0 h 15"/>
                <a:gd name="T12" fmla="*/ 20 w 55"/>
                <a:gd name="T13" fmla="*/ 0 h 15"/>
                <a:gd name="T14" fmla="*/ 18 w 55"/>
                <a:gd name="T15" fmla="*/ 3 h 15"/>
                <a:gd name="T16" fmla="*/ 18 w 55"/>
                <a:gd name="T17" fmla="*/ 6 h 15"/>
                <a:gd name="T18" fmla="*/ 18 w 55"/>
                <a:gd name="T19" fmla="*/ 6 h 15"/>
                <a:gd name="T20" fmla="*/ 3 w 55"/>
                <a:gd name="T21" fmla="*/ 6 h 15"/>
                <a:gd name="T22" fmla="*/ 0 w 55"/>
                <a:gd name="T23" fmla="*/ 8 h 15"/>
                <a:gd name="T24" fmla="*/ 0 w 55"/>
                <a:gd name="T25" fmla="*/ 14 h 15"/>
                <a:gd name="T26" fmla="*/ 1 w 55"/>
                <a:gd name="T27" fmla="*/ 15 h 15"/>
                <a:gd name="T28" fmla="*/ 2 w 55"/>
                <a:gd name="T29" fmla="*/ 14 h 15"/>
                <a:gd name="T30" fmla="*/ 2 w 55"/>
                <a:gd name="T31" fmla="*/ 8 h 15"/>
                <a:gd name="T32" fmla="*/ 3 w 55"/>
                <a:gd name="T33" fmla="*/ 8 h 15"/>
                <a:gd name="T34" fmla="*/ 18 w 55"/>
                <a:gd name="T35" fmla="*/ 8 h 15"/>
                <a:gd name="T36" fmla="*/ 18 w 55"/>
                <a:gd name="T37" fmla="*/ 8 h 15"/>
                <a:gd name="T38" fmla="*/ 18 w 55"/>
                <a:gd name="T39" fmla="*/ 9 h 15"/>
                <a:gd name="T40" fmla="*/ 19 w 55"/>
                <a:gd name="T41" fmla="*/ 9 h 15"/>
                <a:gd name="T42" fmla="*/ 20 w 55"/>
                <a:gd name="T43" fmla="*/ 9 h 15"/>
                <a:gd name="T44" fmla="*/ 20 w 55"/>
                <a:gd name="T45" fmla="*/ 8 h 15"/>
                <a:gd name="T46" fmla="*/ 20 w 55"/>
                <a:gd name="T47" fmla="*/ 3 h 15"/>
                <a:gd name="T48" fmla="*/ 20 w 55"/>
                <a:gd name="T49" fmla="*/ 2 h 15"/>
                <a:gd name="T50" fmla="*/ 35 w 55"/>
                <a:gd name="T51" fmla="*/ 2 h 15"/>
                <a:gd name="T52" fmla="*/ 35 w 55"/>
                <a:gd name="T53" fmla="*/ 3 h 15"/>
                <a:gd name="T54" fmla="*/ 35 w 55"/>
                <a:gd name="T55" fmla="*/ 8 h 15"/>
                <a:gd name="T56" fmla="*/ 36 w 55"/>
                <a:gd name="T57" fmla="*/ 9 h 15"/>
                <a:gd name="T58" fmla="*/ 36 w 55"/>
                <a:gd name="T59" fmla="*/ 9 h 15"/>
                <a:gd name="T60" fmla="*/ 37 w 55"/>
                <a:gd name="T61" fmla="*/ 9 h 15"/>
                <a:gd name="T62" fmla="*/ 37 w 55"/>
                <a:gd name="T63" fmla="*/ 8 h 15"/>
                <a:gd name="T64" fmla="*/ 38 w 55"/>
                <a:gd name="T65" fmla="*/ 8 h 15"/>
                <a:gd name="T66" fmla="*/ 52 w 55"/>
                <a:gd name="T67" fmla="*/ 8 h 15"/>
                <a:gd name="T68" fmla="*/ 53 w 55"/>
                <a:gd name="T69" fmla="*/ 8 h 15"/>
                <a:gd name="T70" fmla="*/ 53 w 55"/>
                <a:gd name="T71" fmla="*/ 14 h 15"/>
                <a:gd name="T72" fmla="*/ 54 w 55"/>
                <a:gd name="T73" fmla="*/ 15 h 15"/>
                <a:gd name="T74" fmla="*/ 55 w 55"/>
                <a:gd name="T75" fmla="*/ 14 h 15"/>
                <a:gd name="T76" fmla="*/ 55 w 55"/>
                <a:gd name="T77" fmla="*/ 8 h 15"/>
                <a:gd name="T78" fmla="*/ 52 w 55"/>
                <a:gd name="T79"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 h="15">
                  <a:moveTo>
                    <a:pt x="52" y="6"/>
                  </a:moveTo>
                  <a:cubicBezTo>
                    <a:pt x="38" y="6"/>
                    <a:pt x="38" y="6"/>
                    <a:pt x="38" y="6"/>
                  </a:cubicBezTo>
                  <a:cubicBezTo>
                    <a:pt x="38" y="6"/>
                    <a:pt x="37" y="6"/>
                    <a:pt x="37" y="6"/>
                  </a:cubicBezTo>
                  <a:cubicBezTo>
                    <a:pt x="37" y="3"/>
                    <a:pt x="37" y="3"/>
                    <a:pt x="37" y="3"/>
                  </a:cubicBezTo>
                  <a:cubicBezTo>
                    <a:pt x="37" y="2"/>
                    <a:pt x="37" y="1"/>
                    <a:pt x="37" y="1"/>
                  </a:cubicBezTo>
                  <a:cubicBezTo>
                    <a:pt x="36" y="0"/>
                    <a:pt x="36" y="0"/>
                    <a:pt x="35" y="0"/>
                  </a:cubicBezTo>
                  <a:cubicBezTo>
                    <a:pt x="20" y="0"/>
                    <a:pt x="20" y="0"/>
                    <a:pt x="20" y="0"/>
                  </a:cubicBezTo>
                  <a:cubicBezTo>
                    <a:pt x="19" y="0"/>
                    <a:pt x="18" y="1"/>
                    <a:pt x="18" y="3"/>
                  </a:cubicBezTo>
                  <a:cubicBezTo>
                    <a:pt x="18" y="6"/>
                    <a:pt x="18" y="6"/>
                    <a:pt x="18" y="6"/>
                  </a:cubicBezTo>
                  <a:cubicBezTo>
                    <a:pt x="18" y="6"/>
                    <a:pt x="18" y="6"/>
                    <a:pt x="18" y="6"/>
                  </a:cubicBezTo>
                  <a:cubicBezTo>
                    <a:pt x="3" y="6"/>
                    <a:pt x="3" y="6"/>
                    <a:pt x="3" y="6"/>
                  </a:cubicBezTo>
                  <a:cubicBezTo>
                    <a:pt x="2" y="6"/>
                    <a:pt x="0" y="7"/>
                    <a:pt x="0" y="8"/>
                  </a:cubicBezTo>
                  <a:cubicBezTo>
                    <a:pt x="0" y="14"/>
                    <a:pt x="0" y="14"/>
                    <a:pt x="0" y="14"/>
                  </a:cubicBezTo>
                  <a:cubicBezTo>
                    <a:pt x="0" y="14"/>
                    <a:pt x="1" y="15"/>
                    <a:pt x="1" y="15"/>
                  </a:cubicBezTo>
                  <a:cubicBezTo>
                    <a:pt x="2" y="15"/>
                    <a:pt x="2" y="14"/>
                    <a:pt x="2" y="14"/>
                  </a:cubicBezTo>
                  <a:cubicBezTo>
                    <a:pt x="2" y="8"/>
                    <a:pt x="2" y="8"/>
                    <a:pt x="2" y="8"/>
                  </a:cubicBezTo>
                  <a:cubicBezTo>
                    <a:pt x="2" y="8"/>
                    <a:pt x="3" y="8"/>
                    <a:pt x="3" y="8"/>
                  </a:cubicBezTo>
                  <a:cubicBezTo>
                    <a:pt x="18" y="8"/>
                    <a:pt x="18" y="8"/>
                    <a:pt x="18" y="8"/>
                  </a:cubicBezTo>
                  <a:cubicBezTo>
                    <a:pt x="18" y="8"/>
                    <a:pt x="18" y="8"/>
                    <a:pt x="18" y="8"/>
                  </a:cubicBezTo>
                  <a:cubicBezTo>
                    <a:pt x="18" y="8"/>
                    <a:pt x="18" y="8"/>
                    <a:pt x="18" y="9"/>
                  </a:cubicBezTo>
                  <a:cubicBezTo>
                    <a:pt x="18" y="9"/>
                    <a:pt x="19" y="9"/>
                    <a:pt x="19" y="9"/>
                  </a:cubicBezTo>
                  <a:cubicBezTo>
                    <a:pt x="19" y="9"/>
                    <a:pt x="19" y="9"/>
                    <a:pt x="20" y="9"/>
                  </a:cubicBezTo>
                  <a:cubicBezTo>
                    <a:pt x="20" y="8"/>
                    <a:pt x="20" y="8"/>
                    <a:pt x="20" y="8"/>
                  </a:cubicBezTo>
                  <a:cubicBezTo>
                    <a:pt x="20" y="3"/>
                    <a:pt x="20" y="3"/>
                    <a:pt x="20" y="3"/>
                  </a:cubicBezTo>
                  <a:cubicBezTo>
                    <a:pt x="20" y="2"/>
                    <a:pt x="20" y="2"/>
                    <a:pt x="20" y="2"/>
                  </a:cubicBezTo>
                  <a:cubicBezTo>
                    <a:pt x="35" y="2"/>
                    <a:pt x="35" y="2"/>
                    <a:pt x="35" y="2"/>
                  </a:cubicBezTo>
                  <a:cubicBezTo>
                    <a:pt x="35" y="2"/>
                    <a:pt x="35" y="2"/>
                    <a:pt x="35" y="3"/>
                  </a:cubicBezTo>
                  <a:cubicBezTo>
                    <a:pt x="35" y="8"/>
                    <a:pt x="35" y="8"/>
                    <a:pt x="35" y="8"/>
                  </a:cubicBezTo>
                  <a:cubicBezTo>
                    <a:pt x="35" y="8"/>
                    <a:pt x="35" y="8"/>
                    <a:pt x="36" y="9"/>
                  </a:cubicBezTo>
                  <a:cubicBezTo>
                    <a:pt x="36" y="9"/>
                    <a:pt x="36" y="9"/>
                    <a:pt x="36" y="9"/>
                  </a:cubicBezTo>
                  <a:cubicBezTo>
                    <a:pt x="37" y="9"/>
                    <a:pt x="37" y="9"/>
                    <a:pt x="37" y="9"/>
                  </a:cubicBezTo>
                  <a:cubicBezTo>
                    <a:pt x="37" y="8"/>
                    <a:pt x="37" y="8"/>
                    <a:pt x="37" y="8"/>
                  </a:cubicBezTo>
                  <a:cubicBezTo>
                    <a:pt x="37" y="8"/>
                    <a:pt x="37" y="8"/>
                    <a:pt x="38" y="8"/>
                  </a:cubicBezTo>
                  <a:cubicBezTo>
                    <a:pt x="52" y="8"/>
                    <a:pt x="52" y="8"/>
                    <a:pt x="52" y="8"/>
                  </a:cubicBezTo>
                  <a:cubicBezTo>
                    <a:pt x="53" y="8"/>
                    <a:pt x="53" y="8"/>
                    <a:pt x="53" y="8"/>
                  </a:cubicBezTo>
                  <a:cubicBezTo>
                    <a:pt x="53" y="14"/>
                    <a:pt x="53" y="14"/>
                    <a:pt x="53" y="14"/>
                  </a:cubicBezTo>
                  <a:cubicBezTo>
                    <a:pt x="53" y="14"/>
                    <a:pt x="53" y="15"/>
                    <a:pt x="54" y="15"/>
                  </a:cubicBezTo>
                  <a:cubicBezTo>
                    <a:pt x="54" y="15"/>
                    <a:pt x="55" y="14"/>
                    <a:pt x="55" y="14"/>
                  </a:cubicBezTo>
                  <a:cubicBezTo>
                    <a:pt x="55" y="8"/>
                    <a:pt x="55" y="8"/>
                    <a:pt x="55" y="8"/>
                  </a:cubicBezTo>
                  <a:cubicBezTo>
                    <a:pt x="55" y="7"/>
                    <a:pt x="54" y="6"/>
                    <a:pt x="5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6" name="Freeform 70"/>
            <p:cNvSpPr>
              <a:spLocks/>
            </p:cNvSpPr>
            <p:nvPr/>
          </p:nvSpPr>
          <p:spPr bwMode="auto">
            <a:xfrm>
              <a:off x="3820" y="2118"/>
              <a:ext cx="37" cy="69"/>
            </a:xfrm>
            <a:custGeom>
              <a:avLst/>
              <a:gdLst>
                <a:gd name="T0" fmla="*/ 2 w 15"/>
                <a:gd name="T1" fmla="*/ 14 h 28"/>
                <a:gd name="T2" fmla="*/ 3 w 15"/>
                <a:gd name="T3" fmla="*/ 13 h 28"/>
                <a:gd name="T4" fmla="*/ 3 w 15"/>
                <a:gd name="T5" fmla="*/ 8 h 28"/>
                <a:gd name="T6" fmla="*/ 4 w 15"/>
                <a:gd name="T7" fmla="*/ 4 h 28"/>
                <a:gd name="T8" fmla="*/ 4 w 15"/>
                <a:gd name="T9" fmla="*/ 4 h 28"/>
                <a:gd name="T10" fmla="*/ 4 w 15"/>
                <a:gd name="T11" fmla="*/ 12 h 28"/>
                <a:gd name="T12" fmla="*/ 4 w 15"/>
                <a:gd name="T13" fmla="*/ 13 h 28"/>
                <a:gd name="T14" fmla="*/ 4 w 15"/>
                <a:gd name="T15" fmla="*/ 26 h 28"/>
                <a:gd name="T16" fmla="*/ 5 w 15"/>
                <a:gd name="T17" fmla="*/ 28 h 28"/>
                <a:gd name="T18" fmla="*/ 5 w 15"/>
                <a:gd name="T19" fmla="*/ 28 h 28"/>
                <a:gd name="T20" fmla="*/ 5 w 15"/>
                <a:gd name="T21" fmla="*/ 28 h 28"/>
                <a:gd name="T22" fmla="*/ 7 w 15"/>
                <a:gd name="T23" fmla="*/ 26 h 28"/>
                <a:gd name="T24" fmla="*/ 7 w 15"/>
                <a:gd name="T25" fmla="*/ 14 h 28"/>
                <a:gd name="T26" fmla="*/ 8 w 15"/>
                <a:gd name="T27" fmla="*/ 14 h 28"/>
                <a:gd name="T28" fmla="*/ 8 w 15"/>
                <a:gd name="T29" fmla="*/ 26 h 28"/>
                <a:gd name="T30" fmla="*/ 10 w 15"/>
                <a:gd name="T31" fmla="*/ 28 h 28"/>
                <a:gd name="T32" fmla="*/ 10 w 15"/>
                <a:gd name="T33" fmla="*/ 28 h 28"/>
                <a:gd name="T34" fmla="*/ 10 w 15"/>
                <a:gd name="T35" fmla="*/ 28 h 28"/>
                <a:gd name="T36" fmla="*/ 12 w 15"/>
                <a:gd name="T37" fmla="*/ 26 h 28"/>
                <a:gd name="T38" fmla="*/ 12 w 15"/>
                <a:gd name="T39" fmla="*/ 13 h 28"/>
                <a:gd name="T40" fmla="*/ 12 w 15"/>
                <a:gd name="T41" fmla="*/ 12 h 28"/>
                <a:gd name="T42" fmla="*/ 12 w 15"/>
                <a:gd name="T43" fmla="*/ 4 h 28"/>
                <a:gd name="T44" fmla="*/ 12 w 15"/>
                <a:gd name="T45" fmla="*/ 4 h 28"/>
                <a:gd name="T46" fmla="*/ 12 w 15"/>
                <a:gd name="T47" fmla="*/ 8 h 28"/>
                <a:gd name="T48" fmla="*/ 12 w 15"/>
                <a:gd name="T49" fmla="*/ 13 h 28"/>
                <a:gd name="T50" fmla="*/ 14 w 15"/>
                <a:gd name="T51" fmla="*/ 14 h 28"/>
                <a:gd name="T52" fmla="*/ 15 w 15"/>
                <a:gd name="T53" fmla="*/ 13 h 28"/>
                <a:gd name="T54" fmla="*/ 15 w 15"/>
                <a:gd name="T55" fmla="*/ 8 h 28"/>
                <a:gd name="T56" fmla="*/ 13 w 15"/>
                <a:gd name="T57" fmla="*/ 1 h 28"/>
                <a:gd name="T58" fmla="*/ 10 w 15"/>
                <a:gd name="T59" fmla="*/ 0 h 28"/>
                <a:gd name="T60" fmla="*/ 10 w 15"/>
                <a:gd name="T61" fmla="*/ 0 h 28"/>
                <a:gd name="T62" fmla="*/ 10 w 15"/>
                <a:gd name="T63" fmla="*/ 0 h 28"/>
                <a:gd name="T64" fmla="*/ 10 w 15"/>
                <a:gd name="T65" fmla="*/ 0 h 28"/>
                <a:gd name="T66" fmla="*/ 8 w 15"/>
                <a:gd name="T67" fmla="*/ 4 h 28"/>
                <a:gd name="T68" fmla="*/ 8 w 15"/>
                <a:gd name="T69" fmla="*/ 1 h 28"/>
                <a:gd name="T70" fmla="*/ 8 w 15"/>
                <a:gd name="T71" fmla="*/ 1 h 28"/>
                <a:gd name="T72" fmla="*/ 8 w 15"/>
                <a:gd name="T73" fmla="*/ 0 h 28"/>
                <a:gd name="T74" fmla="*/ 8 w 15"/>
                <a:gd name="T75" fmla="*/ 0 h 28"/>
                <a:gd name="T76" fmla="*/ 7 w 15"/>
                <a:gd name="T77" fmla="*/ 0 h 28"/>
                <a:gd name="T78" fmla="*/ 7 w 15"/>
                <a:gd name="T79" fmla="*/ 0 h 28"/>
                <a:gd name="T80" fmla="*/ 7 w 15"/>
                <a:gd name="T81" fmla="*/ 1 h 28"/>
                <a:gd name="T82" fmla="*/ 7 w 15"/>
                <a:gd name="T83" fmla="*/ 1 h 28"/>
                <a:gd name="T84" fmla="*/ 7 w 15"/>
                <a:gd name="T85" fmla="*/ 4 h 28"/>
                <a:gd name="T86" fmla="*/ 6 w 15"/>
                <a:gd name="T87" fmla="*/ 0 h 28"/>
                <a:gd name="T88" fmla="*/ 6 w 15"/>
                <a:gd name="T89" fmla="*/ 0 h 28"/>
                <a:gd name="T90" fmla="*/ 6 w 15"/>
                <a:gd name="T91" fmla="*/ 0 h 28"/>
                <a:gd name="T92" fmla="*/ 5 w 15"/>
                <a:gd name="T93" fmla="*/ 0 h 28"/>
                <a:gd name="T94" fmla="*/ 2 w 15"/>
                <a:gd name="T95" fmla="*/ 1 h 28"/>
                <a:gd name="T96" fmla="*/ 0 w 15"/>
                <a:gd name="T97" fmla="*/ 8 h 28"/>
                <a:gd name="T98" fmla="*/ 0 w 15"/>
                <a:gd name="T99" fmla="*/ 13 h 28"/>
                <a:gd name="T100" fmla="*/ 2 w 15"/>
                <a:gd name="T101"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 h="28">
                  <a:moveTo>
                    <a:pt x="2" y="14"/>
                  </a:moveTo>
                  <a:cubicBezTo>
                    <a:pt x="3" y="14"/>
                    <a:pt x="3" y="14"/>
                    <a:pt x="3" y="13"/>
                  </a:cubicBezTo>
                  <a:cubicBezTo>
                    <a:pt x="3" y="13"/>
                    <a:pt x="3" y="10"/>
                    <a:pt x="3" y="8"/>
                  </a:cubicBezTo>
                  <a:cubicBezTo>
                    <a:pt x="3" y="7"/>
                    <a:pt x="3" y="4"/>
                    <a:pt x="4" y="4"/>
                  </a:cubicBezTo>
                  <a:cubicBezTo>
                    <a:pt x="4" y="4"/>
                    <a:pt x="4" y="4"/>
                    <a:pt x="4" y="4"/>
                  </a:cubicBezTo>
                  <a:cubicBezTo>
                    <a:pt x="4" y="12"/>
                    <a:pt x="4" y="12"/>
                    <a:pt x="4" y="12"/>
                  </a:cubicBezTo>
                  <a:cubicBezTo>
                    <a:pt x="4" y="12"/>
                    <a:pt x="4" y="13"/>
                    <a:pt x="4" y="13"/>
                  </a:cubicBezTo>
                  <a:cubicBezTo>
                    <a:pt x="4" y="26"/>
                    <a:pt x="4" y="26"/>
                    <a:pt x="4" y="26"/>
                  </a:cubicBezTo>
                  <a:cubicBezTo>
                    <a:pt x="4" y="27"/>
                    <a:pt x="4" y="28"/>
                    <a:pt x="5" y="28"/>
                  </a:cubicBezTo>
                  <a:cubicBezTo>
                    <a:pt x="5" y="28"/>
                    <a:pt x="5" y="28"/>
                    <a:pt x="5" y="28"/>
                  </a:cubicBezTo>
                  <a:cubicBezTo>
                    <a:pt x="5" y="28"/>
                    <a:pt x="5" y="28"/>
                    <a:pt x="5" y="28"/>
                  </a:cubicBezTo>
                  <a:cubicBezTo>
                    <a:pt x="6" y="28"/>
                    <a:pt x="7" y="27"/>
                    <a:pt x="7" y="26"/>
                  </a:cubicBezTo>
                  <a:cubicBezTo>
                    <a:pt x="7" y="14"/>
                    <a:pt x="7" y="14"/>
                    <a:pt x="7" y="14"/>
                  </a:cubicBezTo>
                  <a:cubicBezTo>
                    <a:pt x="8" y="14"/>
                    <a:pt x="8" y="14"/>
                    <a:pt x="8" y="14"/>
                  </a:cubicBezTo>
                  <a:cubicBezTo>
                    <a:pt x="8" y="26"/>
                    <a:pt x="8" y="26"/>
                    <a:pt x="8" y="26"/>
                  </a:cubicBezTo>
                  <a:cubicBezTo>
                    <a:pt x="8" y="27"/>
                    <a:pt x="9" y="28"/>
                    <a:pt x="10" y="28"/>
                  </a:cubicBezTo>
                  <a:cubicBezTo>
                    <a:pt x="10" y="28"/>
                    <a:pt x="10" y="28"/>
                    <a:pt x="10" y="28"/>
                  </a:cubicBezTo>
                  <a:cubicBezTo>
                    <a:pt x="10" y="28"/>
                    <a:pt x="10" y="28"/>
                    <a:pt x="10" y="28"/>
                  </a:cubicBezTo>
                  <a:cubicBezTo>
                    <a:pt x="11" y="28"/>
                    <a:pt x="12" y="27"/>
                    <a:pt x="12" y="26"/>
                  </a:cubicBezTo>
                  <a:cubicBezTo>
                    <a:pt x="12" y="13"/>
                    <a:pt x="12" y="13"/>
                    <a:pt x="12" y="13"/>
                  </a:cubicBezTo>
                  <a:cubicBezTo>
                    <a:pt x="12" y="13"/>
                    <a:pt x="12" y="12"/>
                    <a:pt x="12" y="12"/>
                  </a:cubicBezTo>
                  <a:cubicBezTo>
                    <a:pt x="12" y="4"/>
                    <a:pt x="12" y="4"/>
                    <a:pt x="12" y="4"/>
                  </a:cubicBezTo>
                  <a:cubicBezTo>
                    <a:pt x="12" y="4"/>
                    <a:pt x="12" y="4"/>
                    <a:pt x="12" y="4"/>
                  </a:cubicBezTo>
                  <a:cubicBezTo>
                    <a:pt x="12" y="4"/>
                    <a:pt x="12" y="7"/>
                    <a:pt x="12" y="8"/>
                  </a:cubicBezTo>
                  <a:cubicBezTo>
                    <a:pt x="13" y="10"/>
                    <a:pt x="12" y="13"/>
                    <a:pt x="12" y="13"/>
                  </a:cubicBezTo>
                  <a:cubicBezTo>
                    <a:pt x="12" y="14"/>
                    <a:pt x="13" y="14"/>
                    <a:pt x="14" y="14"/>
                  </a:cubicBezTo>
                  <a:cubicBezTo>
                    <a:pt x="15" y="14"/>
                    <a:pt x="15" y="14"/>
                    <a:pt x="15" y="13"/>
                  </a:cubicBezTo>
                  <a:cubicBezTo>
                    <a:pt x="15" y="13"/>
                    <a:pt x="15" y="10"/>
                    <a:pt x="15" y="8"/>
                  </a:cubicBezTo>
                  <a:cubicBezTo>
                    <a:pt x="15" y="3"/>
                    <a:pt x="13" y="1"/>
                    <a:pt x="13" y="1"/>
                  </a:cubicBezTo>
                  <a:cubicBezTo>
                    <a:pt x="12" y="1"/>
                    <a:pt x="11" y="0"/>
                    <a:pt x="10" y="0"/>
                  </a:cubicBezTo>
                  <a:cubicBezTo>
                    <a:pt x="10" y="0"/>
                    <a:pt x="10" y="0"/>
                    <a:pt x="10" y="0"/>
                  </a:cubicBezTo>
                  <a:cubicBezTo>
                    <a:pt x="10" y="0"/>
                    <a:pt x="10" y="0"/>
                    <a:pt x="10" y="0"/>
                  </a:cubicBezTo>
                  <a:cubicBezTo>
                    <a:pt x="10" y="0"/>
                    <a:pt x="10" y="0"/>
                    <a:pt x="10" y="0"/>
                  </a:cubicBezTo>
                  <a:cubicBezTo>
                    <a:pt x="10" y="0"/>
                    <a:pt x="9" y="2"/>
                    <a:pt x="8" y="4"/>
                  </a:cubicBezTo>
                  <a:cubicBezTo>
                    <a:pt x="8" y="3"/>
                    <a:pt x="8" y="1"/>
                    <a:pt x="8" y="1"/>
                  </a:cubicBezTo>
                  <a:cubicBezTo>
                    <a:pt x="8" y="1"/>
                    <a:pt x="8" y="1"/>
                    <a:pt x="8" y="1"/>
                  </a:cubicBezTo>
                  <a:cubicBezTo>
                    <a:pt x="8" y="0"/>
                    <a:pt x="8" y="0"/>
                    <a:pt x="8" y="0"/>
                  </a:cubicBezTo>
                  <a:cubicBezTo>
                    <a:pt x="8" y="0"/>
                    <a:pt x="8" y="0"/>
                    <a:pt x="8" y="0"/>
                  </a:cubicBezTo>
                  <a:cubicBezTo>
                    <a:pt x="7" y="0"/>
                    <a:pt x="7" y="0"/>
                    <a:pt x="7" y="0"/>
                  </a:cubicBezTo>
                  <a:cubicBezTo>
                    <a:pt x="7" y="0"/>
                    <a:pt x="7" y="0"/>
                    <a:pt x="7" y="0"/>
                  </a:cubicBezTo>
                  <a:cubicBezTo>
                    <a:pt x="7" y="1"/>
                    <a:pt x="7" y="1"/>
                    <a:pt x="7" y="1"/>
                  </a:cubicBezTo>
                  <a:cubicBezTo>
                    <a:pt x="7" y="1"/>
                    <a:pt x="7" y="1"/>
                    <a:pt x="7" y="1"/>
                  </a:cubicBezTo>
                  <a:cubicBezTo>
                    <a:pt x="7" y="1"/>
                    <a:pt x="7" y="3"/>
                    <a:pt x="7" y="4"/>
                  </a:cubicBezTo>
                  <a:cubicBezTo>
                    <a:pt x="6" y="2"/>
                    <a:pt x="6" y="0"/>
                    <a:pt x="6" y="0"/>
                  </a:cubicBezTo>
                  <a:cubicBezTo>
                    <a:pt x="6" y="0"/>
                    <a:pt x="6" y="0"/>
                    <a:pt x="6" y="0"/>
                  </a:cubicBezTo>
                  <a:cubicBezTo>
                    <a:pt x="6" y="0"/>
                    <a:pt x="6" y="0"/>
                    <a:pt x="6" y="0"/>
                  </a:cubicBezTo>
                  <a:cubicBezTo>
                    <a:pt x="5" y="0"/>
                    <a:pt x="5" y="0"/>
                    <a:pt x="5" y="0"/>
                  </a:cubicBezTo>
                  <a:cubicBezTo>
                    <a:pt x="4" y="0"/>
                    <a:pt x="3" y="1"/>
                    <a:pt x="2" y="1"/>
                  </a:cubicBezTo>
                  <a:cubicBezTo>
                    <a:pt x="2" y="1"/>
                    <a:pt x="1" y="3"/>
                    <a:pt x="0" y="8"/>
                  </a:cubicBezTo>
                  <a:cubicBezTo>
                    <a:pt x="0" y="10"/>
                    <a:pt x="0" y="13"/>
                    <a:pt x="0" y="13"/>
                  </a:cubicBezTo>
                  <a:cubicBezTo>
                    <a:pt x="1" y="14"/>
                    <a:pt x="1" y="14"/>
                    <a:pt x="2"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7" name="Freeform 71"/>
            <p:cNvSpPr>
              <a:spLocks/>
            </p:cNvSpPr>
            <p:nvPr/>
          </p:nvSpPr>
          <p:spPr bwMode="auto">
            <a:xfrm>
              <a:off x="3830" y="2095"/>
              <a:ext cx="17" cy="20"/>
            </a:xfrm>
            <a:custGeom>
              <a:avLst/>
              <a:gdLst>
                <a:gd name="T0" fmla="*/ 1 w 7"/>
                <a:gd name="T1" fmla="*/ 5 h 8"/>
                <a:gd name="T2" fmla="*/ 4 w 7"/>
                <a:gd name="T3" fmla="*/ 8 h 8"/>
                <a:gd name="T4" fmla="*/ 7 w 7"/>
                <a:gd name="T5" fmla="*/ 5 h 8"/>
                <a:gd name="T6" fmla="*/ 7 w 7"/>
                <a:gd name="T7" fmla="*/ 4 h 8"/>
                <a:gd name="T8" fmla="*/ 7 w 7"/>
                <a:gd name="T9" fmla="*/ 4 h 8"/>
                <a:gd name="T10" fmla="*/ 4 w 7"/>
                <a:gd name="T11" fmla="*/ 0 h 8"/>
                <a:gd name="T12" fmla="*/ 1 w 7"/>
                <a:gd name="T13" fmla="*/ 4 h 8"/>
                <a:gd name="T14" fmla="*/ 0 w 7"/>
                <a:gd name="T15" fmla="*/ 4 h 8"/>
                <a:gd name="T16" fmla="*/ 1 w 7"/>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8">
                  <a:moveTo>
                    <a:pt x="1" y="5"/>
                  </a:moveTo>
                  <a:cubicBezTo>
                    <a:pt x="1" y="7"/>
                    <a:pt x="2" y="8"/>
                    <a:pt x="4" y="8"/>
                  </a:cubicBezTo>
                  <a:cubicBezTo>
                    <a:pt x="5" y="8"/>
                    <a:pt x="6" y="7"/>
                    <a:pt x="7" y="5"/>
                  </a:cubicBezTo>
                  <a:cubicBezTo>
                    <a:pt x="7" y="5"/>
                    <a:pt x="7" y="5"/>
                    <a:pt x="7" y="4"/>
                  </a:cubicBezTo>
                  <a:cubicBezTo>
                    <a:pt x="7" y="4"/>
                    <a:pt x="7" y="4"/>
                    <a:pt x="7" y="4"/>
                  </a:cubicBezTo>
                  <a:cubicBezTo>
                    <a:pt x="7" y="2"/>
                    <a:pt x="5" y="0"/>
                    <a:pt x="4" y="0"/>
                  </a:cubicBezTo>
                  <a:cubicBezTo>
                    <a:pt x="2" y="0"/>
                    <a:pt x="1" y="2"/>
                    <a:pt x="1" y="4"/>
                  </a:cubicBezTo>
                  <a:cubicBezTo>
                    <a:pt x="0" y="4"/>
                    <a:pt x="0" y="4"/>
                    <a:pt x="0" y="4"/>
                  </a:cubicBezTo>
                  <a:cubicBezTo>
                    <a:pt x="0" y="5"/>
                    <a:pt x="0"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8" name="Freeform 72"/>
            <p:cNvSpPr>
              <a:spLocks/>
            </p:cNvSpPr>
            <p:nvPr/>
          </p:nvSpPr>
          <p:spPr bwMode="auto">
            <a:xfrm>
              <a:off x="3867"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3 w 14"/>
                <a:gd name="T55" fmla="*/ 7 h 26"/>
                <a:gd name="T56" fmla="*/ 12 w 14"/>
                <a:gd name="T57" fmla="*/ 1 h 26"/>
                <a:gd name="T58" fmla="*/ 9 w 14"/>
                <a:gd name="T59" fmla="*/ 0 h 26"/>
                <a:gd name="T60" fmla="*/ 8 w 14"/>
                <a:gd name="T61" fmla="*/ 0 h 26"/>
                <a:gd name="T62" fmla="*/ 8 w 14"/>
                <a:gd name="T63" fmla="*/ 0 h 26"/>
                <a:gd name="T64" fmla="*/ 8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1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5"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3" y="7"/>
                  </a:cubicBezTo>
                  <a:cubicBezTo>
                    <a:pt x="13" y="3"/>
                    <a:pt x="12" y="1"/>
                    <a:pt x="12" y="1"/>
                  </a:cubicBezTo>
                  <a:cubicBezTo>
                    <a:pt x="11" y="0"/>
                    <a:pt x="10" y="0"/>
                    <a:pt x="9" y="0"/>
                  </a:cubicBezTo>
                  <a:cubicBezTo>
                    <a:pt x="9" y="0"/>
                    <a:pt x="9" y="0"/>
                    <a:pt x="8" y="0"/>
                  </a:cubicBezTo>
                  <a:cubicBezTo>
                    <a:pt x="8" y="0"/>
                    <a:pt x="8" y="0"/>
                    <a:pt x="8" y="0"/>
                  </a:cubicBezTo>
                  <a:cubicBezTo>
                    <a:pt x="8" y="0"/>
                    <a:pt x="8" y="0"/>
                    <a:pt x="8" y="0"/>
                  </a:cubicBezTo>
                  <a:cubicBezTo>
                    <a:pt x="8"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4" y="0"/>
                    <a:pt x="4" y="0"/>
                    <a:pt x="4" y="0"/>
                  </a:cubicBezTo>
                  <a:cubicBezTo>
                    <a:pt x="3" y="0"/>
                    <a:pt x="2" y="0"/>
                    <a:pt x="1"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9" name="Freeform 73"/>
            <p:cNvSpPr>
              <a:spLocks/>
            </p:cNvSpPr>
            <p:nvPr/>
          </p:nvSpPr>
          <p:spPr bwMode="auto">
            <a:xfrm>
              <a:off x="3875" y="2115"/>
              <a:ext cx="17" cy="18"/>
            </a:xfrm>
            <a:custGeom>
              <a:avLst/>
              <a:gdLst>
                <a:gd name="T0" fmla="*/ 1 w 7"/>
                <a:gd name="T1" fmla="*/ 5 h 7"/>
                <a:gd name="T2" fmla="*/ 4 w 7"/>
                <a:gd name="T3" fmla="*/ 7 h 7"/>
                <a:gd name="T4" fmla="*/ 6 w 7"/>
                <a:gd name="T5" fmla="*/ 4 h 7"/>
                <a:gd name="T6" fmla="*/ 7 w 7"/>
                <a:gd name="T7" fmla="*/ 3 h 7"/>
                <a:gd name="T8" fmla="*/ 6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6" y="3"/>
                  </a:cubicBezTo>
                  <a:cubicBezTo>
                    <a:pt x="6" y="1"/>
                    <a:pt x="5" y="0"/>
                    <a:pt x="4" y="0"/>
                  </a:cubicBezTo>
                  <a:cubicBezTo>
                    <a:pt x="2" y="0"/>
                    <a:pt x="1" y="1"/>
                    <a:pt x="1" y="3"/>
                  </a:cubicBezTo>
                  <a:cubicBezTo>
                    <a:pt x="0" y="3"/>
                    <a:pt x="0" y="3"/>
                    <a:pt x="0" y="3"/>
                  </a:cubicBezTo>
                  <a:cubicBezTo>
                    <a:pt x="0" y="4"/>
                    <a:pt x="0" y="4"/>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0" name="Freeform 74"/>
            <p:cNvSpPr>
              <a:spLocks/>
            </p:cNvSpPr>
            <p:nvPr/>
          </p:nvSpPr>
          <p:spPr bwMode="auto">
            <a:xfrm>
              <a:off x="3778"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4 w 14"/>
                <a:gd name="T55" fmla="*/ 7 h 26"/>
                <a:gd name="T56" fmla="*/ 12 w 14"/>
                <a:gd name="T57" fmla="*/ 1 h 26"/>
                <a:gd name="T58" fmla="*/ 9 w 14"/>
                <a:gd name="T59" fmla="*/ 0 h 26"/>
                <a:gd name="T60" fmla="*/ 9 w 14"/>
                <a:gd name="T61" fmla="*/ 0 h 26"/>
                <a:gd name="T62" fmla="*/ 9 w 14"/>
                <a:gd name="T63" fmla="*/ 0 h 26"/>
                <a:gd name="T64" fmla="*/ 9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2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6"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4" y="7"/>
                  </a:cubicBezTo>
                  <a:cubicBezTo>
                    <a:pt x="13" y="3"/>
                    <a:pt x="12" y="1"/>
                    <a:pt x="12" y="1"/>
                  </a:cubicBezTo>
                  <a:cubicBezTo>
                    <a:pt x="11" y="0"/>
                    <a:pt x="10" y="0"/>
                    <a:pt x="9" y="0"/>
                  </a:cubicBezTo>
                  <a:cubicBezTo>
                    <a:pt x="9" y="0"/>
                    <a:pt x="9" y="0"/>
                    <a:pt x="9" y="0"/>
                  </a:cubicBezTo>
                  <a:cubicBezTo>
                    <a:pt x="9" y="0"/>
                    <a:pt x="9" y="0"/>
                    <a:pt x="9" y="0"/>
                  </a:cubicBezTo>
                  <a:cubicBezTo>
                    <a:pt x="9" y="0"/>
                    <a:pt x="9" y="0"/>
                    <a:pt x="9" y="0"/>
                  </a:cubicBezTo>
                  <a:cubicBezTo>
                    <a:pt x="9"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5" y="0"/>
                    <a:pt x="4" y="0"/>
                    <a:pt x="4" y="0"/>
                  </a:cubicBezTo>
                  <a:cubicBezTo>
                    <a:pt x="3" y="0"/>
                    <a:pt x="2" y="0"/>
                    <a:pt x="2"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1" name="Freeform 75"/>
            <p:cNvSpPr>
              <a:spLocks/>
            </p:cNvSpPr>
            <p:nvPr/>
          </p:nvSpPr>
          <p:spPr bwMode="auto">
            <a:xfrm>
              <a:off x="3785" y="2115"/>
              <a:ext cx="18" cy="18"/>
            </a:xfrm>
            <a:custGeom>
              <a:avLst/>
              <a:gdLst>
                <a:gd name="T0" fmla="*/ 1 w 7"/>
                <a:gd name="T1" fmla="*/ 5 h 7"/>
                <a:gd name="T2" fmla="*/ 4 w 7"/>
                <a:gd name="T3" fmla="*/ 7 h 7"/>
                <a:gd name="T4" fmla="*/ 6 w 7"/>
                <a:gd name="T5" fmla="*/ 4 h 7"/>
                <a:gd name="T6" fmla="*/ 7 w 7"/>
                <a:gd name="T7" fmla="*/ 3 h 7"/>
                <a:gd name="T8" fmla="*/ 7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7" y="3"/>
                  </a:cubicBezTo>
                  <a:cubicBezTo>
                    <a:pt x="7" y="1"/>
                    <a:pt x="5" y="0"/>
                    <a:pt x="4" y="0"/>
                  </a:cubicBezTo>
                  <a:cubicBezTo>
                    <a:pt x="2" y="0"/>
                    <a:pt x="1" y="1"/>
                    <a:pt x="1" y="3"/>
                  </a:cubicBezTo>
                  <a:cubicBezTo>
                    <a:pt x="1" y="3"/>
                    <a:pt x="0" y="3"/>
                    <a:pt x="0" y="3"/>
                  </a:cubicBezTo>
                  <a:cubicBezTo>
                    <a:pt x="0" y="4"/>
                    <a:pt x="1" y="4"/>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92" name="文本框 91"/>
          <p:cNvSpPr txBox="1"/>
          <p:nvPr/>
        </p:nvSpPr>
        <p:spPr>
          <a:xfrm>
            <a:off x="5600700" y="2330249"/>
            <a:ext cx="411295" cy="369332"/>
          </a:xfrm>
          <a:prstGeom prst="rect">
            <a:avLst/>
          </a:prstGeom>
          <a:noFill/>
        </p:spPr>
        <p:txBody>
          <a:bodyPr wrap="square" rtlCol="0">
            <a:spAutoFit/>
          </a:bodyPr>
          <a:lstStyle/>
          <a:p>
            <a:endParaRPr lang="zh-CN" altLang="en-US" dirty="0">
              <a:solidFill>
                <a:prstClr val="black"/>
              </a:solidFill>
              <a:ea typeface="微软雅黑" panose="020B0503020204020204" pitchFamily="34" charset="-122"/>
            </a:endParaRPr>
          </a:p>
        </p:txBody>
      </p:sp>
      <p:sp>
        <p:nvSpPr>
          <p:cNvPr id="93" name="文本框 92"/>
          <p:cNvSpPr txBox="1"/>
          <p:nvPr/>
        </p:nvSpPr>
        <p:spPr>
          <a:xfrm>
            <a:off x="7384398" y="2038536"/>
            <a:ext cx="752475" cy="461665"/>
          </a:xfrm>
          <a:prstGeom prst="rect">
            <a:avLst/>
          </a:prstGeom>
          <a:noFill/>
        </p:spPr>
        <p:txBody>
          <a:bodyPr wrap="square" rtlCol="0">
            <a:spAutoFit/>
          </a:bodyPr>
          <a:lstStyle/>
          <a:p>
            <a:r>
              <a:rPr lang="en-US" altLang="zh-CN" sz="2400" dirty="0">
                <a:solidFill>
                  <a:srgbClr val="FFB850"/>
                </a:solidFill>
                <a:latin typeface="Impact" panose="020B0806030902050204" pitchFamily="34" charset="0"/>
                <a:ea typeface="微软雅黑" panose="020B0503020204020204" pitchFamily="34" charset="-122"/>
              </a:rPr>
              <a:t>23</a:t>
            </a:r>
            <a:r>
              <a:rPr lang="en-US" altLang="zh-CN" sz="1200" dirty="0">
                <a:solidFill>
                  <a:srgbClr val="FFB850"/>
                </a:solidFill>
                <a:latin typeface="Impact" panose="020B0806030902050204" pitchFamily="34" charset="0"/>
                <a:ea typeface="微软雅黑" panose="020B0503020204020204" pitchFamily="34" charset="-122"/>
              </a:rPr>
              <a:t>%</a:t>
            </a:r>
            <a:endParaRPr lang="zh-CN" altLang="en-US" sz="1200" dirty="0">
              <a:solidFill>
                <a:srgbClr val="FFB850"/>
              </a:solidFill>
              <a:latin typeface="Impact" panose="020B0806030902050204" pitchFamily="34" charset="0"/>
              <a:ea typeface="微软雅黑" panose="020B0503020204020204" pitchFamily="34" charset="-122"/>
            </a:endParaRPr>
          </a:p>
        </p:txBody>
      </p:sp>
      <p:sp>
        <p:nvSpPr>
          <p:cNvPr id="94" name="文本框 93"/>
          <p:cNvSpPr txBox="1"/>
          <p:nvPr/>
        </p:nvSpPr>
        <p:spPr>
          <a:xfrm>
            <a:off x="8192645" y="3094896"/>
            <a:ext cx="752475" cy="461665"/>
          </a:xfrm>
          <a:prstGeom prst="rect">
            <a:avLst/>
          </a:prstGeom>
          <a:noFill/>
        </p:spPr>
        <p:txBody>
          <a:bodyPr wrap="square" rtlCol="0">
            <a:spAutoFit/>
          </a:bodyPr>
          <a:lstStyle/>
          <a:p>
            <a:r>
              <a:rPr lang="en-US" altLang="zh-CN" sz="2400" dirty="0">
                <a:solidFill>
                  <a:srgbClr val="01ACBE"/>
                </a:solidFill>
                <a:latin typeface="Impact" panose="020B0806030902050204" pitchFamily="34" charset="0"/>
                <a:ea typeface="微软雅黑" panose="020B0503020204020204" pitchFamily="34" charset="-122"/>
              </a:rPr>
              <a:t>61</a:t>
            </a:r>
            <a:r>
              <a:rPr lang="en-US" altLang="zh-CN" sz="1200" dirty="0">
                <a:solidFill>
                  <a:srgbClr val="01ACBE"/>
                </a:solidFill>
                <a:latin typeface="Impact" panose="020B0806030902050204" pitchFamily="34" charset="0"/>
                <a:ea typeface="微软雅黑" panose="020B0503020204020204" pitchFamily="34" charset="-122"/>
              </a:rPr>
              <a:t>%</a:t>
            </a:r>
            <a:endParaRPr lang="zh-CN" altLang="en-US" sz="1200" dirty="0">
              <a:solidFill>
                <a:srgbClr val="01ACBE"/>
              </a:solidFill>
              <a:latin typeface="Impact" panose="020B0806030902050204" pitchFamily="34" charset="0"/>
              <a:ea typeface="微软雅黑" panose="020B0503020204020204" pitchFamily="34" charset="-122"/>
            </a:endParaRPr>
          </a:p>
        </p:txBody>
      </p:sp>
      <p:sp>
        <p:nvSpPr>
          <p:cNvPr id="95" name="文本框 94"/>
          <p:cNvSpPr txBox="1"/>
          <p:nvPr/>
        </p:nvSpPr>
        <p:spPr>
          <a:xfrm>
            <a:off x="7944995" y="4088979"/>
            <a:ext cx="752475" cy="461665"/>
          </a:xfrm>
          <a:prstGeom prst="rect">
            <a:avLst/>
          </a:prstGeom>
          <a:noFill/>
        </p:spPr>
        <p:txBody>
          <a:bodyPr wrap="square" rtlCol="0">
            <a:spAutoFit/>
          </a:bodyPr>
          <a:lstStyle/>
          <a:p>
            <a:r>
              <a:rPr lang="en-US" altLang="zh-CN" sz="2400" dirty="0">
                <a:solidFill>
                  <a:srgbClr val="E87071"/>
                </a:solidFill>
                <a:latin typeface="Impact" panose="020B0806030902050204" pitchFamily="34" charset="0"/>
                <a:ea typeface="微软雅黑" panose="020B0503020204020204" pitchFamily="34" charset="-122"/>
              </a:rPr>
              <a:t>48</a:t>
            </a:r>
            <a:r>
              <a:rPr lang="en-US" altLang="zh-CN" sz="1200" dirty="0">
                <a:solidFill>
                  <a:srgbClr val="E87071"/>
                </a:solidFill>
                <a:latin typeface="Impact" panose="020B0806030902050204" pitchFamily="34" charset="0"/>
                <a:ea typeface="微软雅黑" panose="020B0503020204020204" pitchFamily="34" charset="-122"/>
              </a:rPr>
              <a:t>%</a:t>
            </a:r>
            <a:endParaRPr lang="zh-CN" altLang="en-US" sz="1200" dirty="0">
              <a:solidFill>
                <a:srgbClr val="E87071"/>
              </a:solidFill>
              <a:latin typeface="Impact" panose="020B0806030902050204" pitchFamily="34" charset="0"/>
              <a:ea typeface="微软雅黑" panose="020B0503020204020204" pitchFamily="34" charset="-122"/>
            </a:endParaRPr>
          </a:p>
        </p:txBody>
      </p:sp>
      <p:sp>
        <p:nvSpPr>
          <p:cNvPr id="96" name="文本框 95"/>
          <p:cNvSpPr txBox="1"/>
          <p:nvPr/>
        </p:nvSpPr>
        <p:spPr>
          <a:xfrm>
            <a:off x="7768444" y="5155250"/>
            <a:ext cx="752475" cy="461665"/>
          </a:xfrm>
          <a:prstGeom prst="rect">
            <a:avLst/>
          </a:prstGeom>
          <a:noFill/>
        </p:spPr>
        <p:txBody>
          <a:bodyPr wrap="square" rtlCol="0">
            <a:spAutoFit/>
          </a:bodyPr>
          <a:lstStyle/>
          <a:p>
            <a:r>
              <a:rPr lang="en-US" altLang="zh-CN" sz="2400" dirty="0">
                <a:solidFill>
                  <a:srgbClr val="663A77"/>
                </a:solidFill>
                <a:latin typeface="Impact" panose="020B0806030902050204" pitchFamily="34" charset="0"/>
                <a:ea typeface="微软雅黑" panose="020B0503020204020204" pitchFamily="34" charset="-122"/>
              </a:rPr>
              <a:t>36</a:t>
            </a:r>
            <a:r>
              <a:rPr lang="en-US" altLang="zh-CN" sz="1200" dirty="0">
                <a:solidFill>
                  <a:srgbClr val="663A77"/>
                </a:solidFill>
                <a:latin typeface="Impact" panose="020B0806030902050204" pitchFamily="34" charset="0"/>
                <a:ea typeface="微软雅黑" panose="020B0503020204020204" pitchFamily="34" charset="-122"/>
              </a:rPr>
              <a:t>%</a:t>
            </a:r>
            <a:endParaRPr lang="zh-CN" altLang="en-US" sz="1200" dirty="0">
              <a:solidFill>
                <a:srgbClr val="663A77"/>
              </a:solidFill>
              <a:latin typeface="Impact" panose="020B0806030902050204" pitchFamily="34" charset="0"/>
              <a:ea typeface="微软雅黑" panose="020B0503020204020204" pitchFamily="34" charset="-122"/>
            </a:endParaRPr>
          </a:p>
        </p:txBody>
      </p:sp>
      <p:grpSp>
        <p:nvGrpSpPr>
          <p:cNvPr id="97" name="Group 41"/>
          <p:cNvGrpSpPr>
            <a:grpSpLocks noChangeAspect="1"/>
          </p:cNvGrpSpPr>
          <p:nvPr/>
        </p:nvGrpSpPr>
        <p:grpSpPr bwMode="auto">
          <a:xfrm>
            <a:off x="2965584" y="3352386"/>
            <a:ext cx="258270" cy="316158"/>
            <a:chOff x="3783" y="2089"/>
            <a:chExt cx="116" cy="142"/>
          </a:xfrm>
          <a:solidFill>
            <a:schemeClr val="bg1">
              <a:lumMod val="50000"/>
            </a:schemeClr>
          </a:solidFill>
          <a:effectLst/>
        </p:grpSpPr>
        <p:sp>
          <p:nvSpPr>
            <p:cNvPr id="98" name="Freeform 42"/>
            <p:cNvSpPr>
              <a:spLocks/>
            </p:cNvSpPr>
            <p:nvPr/>
          </p:nvSpPr>
          <p:spPr bwMode="auto">
            <a:xfrm>
              <a:off x="3791" y="2221"/>
              <a:ext cx="20" cy="10"/>
            </a:xfrm>
            <a:custGeom>
              <a:avLst/>
              <a:gdLst>
                <a:gd name="T0" fmla="*/ 8 w 8"/>
                <a:gd name="T1" fmla="*/ 0 h 4"/>
                <a:gd name="T2" fmla="*/ 1 w 8"/>
                <a:gd name="T3" fmla="*/ 0 h 4"/>
                <a:gd name="T4" fmla="*/ 0 w 8"/>
                <a:gd name="T5" fmla="*/ 0 h 4"/>
                <a:gd name="T6" fmla="*/ 0 w 8"/>
                <a:gd name="T7" fmla="*/ 4 h 4"/>
                <a:gd name="T8" fmla="*/ 1 w 8"/>
                <a:gd name="T9" fmla="*/ 4 h 4"/>
                <a:gd name="T10" fmla="*/ 8 w 8"/>
                <a:gd name="T11" fmla="*/ 4 h 4"/>
                <a:gd name="T12" fmla="*/ 8 w 8"/>
                <a:gd name="T13" fmla="*/ 4 h 4"/>
                <a:gd name="T14" fmla="*/ 8 w 8"/>
                <a:gd name="T15" fmla="*/ 0 h 4"/>
                <a:gd name="T16" fmla="*/ 8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8" y="0"/>
                  </a:moveTo>
                  <a:cubicBezTo>
                    <a:pt x="1" y="0"/>
                    <a:pt x="1" y="0"/>
                    <a:pt x="1" y="0"/>
                  </a:cubicBezTo>
                  <a:cubicBezTo>
                    <a:pt x="0" y="0"/>
                    <a:pt x="0" y="0"/>
                    <a:pt x="0" y="0"/>
                  </a:cubicBezTo>
                  <a:cubicBezTo>
                    <a:pt x="0" y="4"/>
                    <a:pt x="0" y="4"/>
                    <a:pt x="0" y="4"/>
                  </a:cubicBezTo>
                  <a:cubicBezTo>
                    <a:pt x="0" y="4"/>
                    <a:pt x="0" y="4"/>
                    <a:pt x="1" y="4"/>
                  </a:cubicBezTo>
                  <a:cubicBezTo>
                    <a:pt x="8" y="4"/>
                    <a:pt x="8" y="4"/>
                    <a:pt x="8" y="4"/>
                  </a:cubicBezTo>
                  <a:cubicBezTo>
                    <a:pt x="8" y="4"/>
                    <a:pt x="8" y="4"/>
                    <a:pt x="8" y="4"/>
                  </a:cubicBezTo>
                  <a:cubicBezTo>
                    <a:pt x="8" y="0"/>
                    <a:pt x="8" y="0"/>
                    <a:pt x="8" y="0"/>
                  </a:cubicBezTo>
                  <a:cubicBezTo>
                    <a:pt x="8" y="0"/>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99" name="Freeform 43"/>
            <p:cNvSpPr>
              <a:spLocks/>
            </p:cNvSpPr>
            <p:nvPr/>
          </p:nvSpPr>
          <p:spPr bwMode="auto">
            <a:xfrm>
              <a:off x="3818" y="2208"/>
              <a:ext cx="23" cy="23"/>
            </a:xfrm>
            <a:custGeom>
              <a:avLst/>
              <a:gdLst>
                <a:gd name="T0" fmla="*/ 8 w 9"/>
                <a:gd name="T1" fmla="*/ 0 h 9"/>
                <a:gd name="T2" fmla="*/ 1 w 9"/>
                <a:gd name="T3" fmla="*/ 0 h 9"/>
                <a:gd name="T4" fmla="*/ 0 w 9"/>
                <a:gd name="T5" fmla="*/ 1 h 9"/>
                <a:gd name="T6" fmla="*/ 0 w 9"/>
                <a:gd name="T7" fmla="*/ 9 h 9"/>
                <a:gd name="T8" fmla="*/ 1 w 9"/>
                <a:gd name="T9" fmla="*/ 9 h 9"/>
                <a:gd name="T10" fmla="*/ 8 w 9"/>
                <a:gd name="T11" fmla="*/ 9 h 9"/>
                <a:gd name="T12" fmla="*/ 9 w 9"/>
                <a:gd name="T13" fmla="*/ 9 h 9"/>
                <a:gd name="T14" fmla="*/ 9 w 9"/>
                <a:gd name="T15" fmla="*/ 1 h 9"/>
                <a:gd name="T16" fmla="*/ 8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8" y="0"/>
                  </a:moveTo>
                  <a:cubicBezTo>
                    <a:pt x="1" y="0"/>
                    <a:pt x="1" y="0"/>
                    <a:pt x="1" y="0"/>
                  </a:cubicBezTo>
                  <a:cubicBezTo>
                    <a:pt x="1" y="0"/>
                    <a:pt x="0" y="1"/>
                    <a:pt x="0" y="1"/>
                  </a:cubicBezTo>
                  <a:cubicBezTo>
                    <a:pt x="0" y="9"/>
                    <a:pt x="0" y="9"/>
                    <a:pt x="0" y="9"/>
                  </a:cubicBezTo>
                  <a:cubicBezTo>
                    <a:pt x="0" y="9"/>
                    <a:pt x="1" y="9"/>
                    <a:pt x="1" y="9"/>
                  </a:cubicBezTo>
                  <a:cubicBezTo>
                    <a:pt x="8" y="9"/>
                    <a:pt x="8" y="9"/>
                    <a:pt x="8" y="9"/>
                  </a:cubicBezTo>
                  <a:cubicBezTo>
                    <a:pt x="8" y="9"/>
                    <a:pt x="9" y="9"/>
                    <a:pt x="9" y="9"/>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100" name="Freeform 44"/>
            <p:cNvSpPr>
              <a:spLocks/>
            </p:cNvSpPr>
            <p:nvPr/>
          </p:nvSpPr>
          <p:spPr bwMode="auto">
            <a:xfrm>
              <a:off x="3849" y="2184"/>
              <a:ext cx="20" cy="47"/>
            </a:xfrm>
            <a:custGeom>
              <a:avLst/>
              <a:gdLst>
                <a:gd name="T0" fmla="*/ 7 w 8"/>
                <a:gd name="T1" fmla="*/ 0 h 19"/>
                <a:gd name="T2" fmla="*/ 0 w 8"/>
                <a:gd name="T3" fmla="*/ 0 h 19"/>
                <a:gd name="T4" fmla="*/ 0 w 8"/>
                <a:gd name="T5" fmla="*/ 1 h 19"/>
                <a:gd name="T6" fmla="*/ 0 w 8"/>
                <a:gd name="T7" fmla="*/ 19 h 19"/>
                <a:gd name="T8" fmla="*/ 0 w 8"/>
                <a:gd name="T9" fmla="*/ 19 h 19"/>
                <a:gd name="T10" fmla="*/ 7 w 8"/>
                <a:gd name="T11" fmla="*/ 19 h 19"/>
                <a:gd name="T12" fmla="*/ 8 w 8"/>
                <a:gd name="T13" fmla="*/ 19 h 19"/>
                <a:gd name="T14" fmla="*/ 8 w 8"/>
                <a:gd name="T15" fmla="*/ 1 h 19"/>
                <a:gd name="T16" fmla="*/ 7 w 8"/>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9">
                  <a:moveTo>
                    <a:pt x="7" y="0"/>
                  </a:moveTo>
                  <a:cubicBezTo>
                    <a:pt x="0" y="0"/>
                    <a:pt x="0" y="0"/>
                    <a:pt x="0" y="0"/>
                  </a:cubicBezTo>
                  <a:cubicBezTo>
                    <a:pt x="0" y="0"/>
                    <a:pt x="0" y="1"/>
                    <a:pt x="0" y="1"/>
                  </a:cubicBezTo>
                  <a:cubicBezTo>
                    <a:pt x="0" y="19"/>
                    <a:pt x="0" y="19"/>
                    <a:pt x="0" y="19"/>
                  </a:cubicBezTo>
                  <a:cubicBezTo>
                    <a:pt x="0" y="19"/>
                    <a:pt x="0" y="19"/>
                    <a:pt x="0" y="19"/>
                  </a:cubicBezTo>
                  <a:cubicBezTo>
                    <a:pt x="7" y="19"/>
                    <a:pt x="7" y="19"/>
                    <a:pt x="7" y="19"/>
                  </a:cubicBezTo>
                  <a:cubicBezTo>
                    <a:pt x="8" y="19"/>
                    <a:pt x="8" y="19"/>
                    <a:pt x="8" y="19"/>
                  </a:cubicBezTo>
                  <a:cubicBezTo>
                    <a:pt x="8" y="1"/>
                    <a:pt x="8" y="1"/>
                    <a:pt x="8" y="1"/>
                  </a:cubicBezTo>
                  <a:cubicBezTo>
                    <a:pt x="8" y="1"/>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101" name="Freeform 45"/>
            <p:cNvSpPr>
              <a:spLocks/>
            </p:cNvSpPr>
            <p:nvPr/>
          </p:nvSpPr>
          <p:spPr bwMode="auto">
            <a:xfrm>
              <a:off x="3877" y="2161"/>
              <a:ext cx="22" cy="70"/>
            </a:xfrm>
            <a:custGeom>
              <a:avLst/>
              <a:gdLst>
                <a:gd name="T0" fmla="*/ 8 w 9"/>
                <a:gd name="T1" fmla="*/ 0 h 28"/>
                <a:gd name="T2" fmla="*/ 1 w 9"/>
                <a:gd name="T3" fmla="*/ 0 h 28"/>
                <a:gd name="T4" fmla="*/ 0 w 9"/>
                <a:gd name="T5" fmla="*/ 1 h 28"/>
                <a:gd name="T6" fmla="*/ 0 w 9"/>
                <a:gd name="T7" fmla="*/ 28 h 28"/>
                <a:gd name="T8" fmla="*/ 1 w 9"/>
                <a:gd name="T9" fmla="*/ 28 h 28"/>
                <a:gd name="T10" fmla="*/ 8 w 9"/>
                <a:gd name="T11" fmla="*/ 28 h 28"/>
                <a:gd name="T12" fmla="*/ 9 w 9"/>
                <a:gd name="T13" fmla="*/ 28 h 28"/>
                <a:gd name="T14" fmla="*/ 9 w 9"/>
                <a:gd name="T15" fmla="*/ 1 h 28"/>
                <a:gd name="T16" fmla="*/ 8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8" y="0"/>
                  </a:moveTo>
                  <a:cubicBezTo>
                    <a:pt x="1" y="0"/>
                    <a:pt x="1" y="0"/>
                    <a:pt x="1" y="0"/>
                  </a:cubicBezTo>
                  <a:cubicBezTo>
                    <a:pt x="0" y="0"/>
                    <a:pt x="0" y="1"/>
                    <a:pt x="0" y="1"/>
                  </a:cubicBezTo>
                  <a:cubicBezTo>
                    <a:pt x="0" y="28"/>
                    <a:pt x="0" y="28"/>
                    <a:pt x="0" y="28"/>
                  </a:cubicBezTo>
                  <a:cubicBezTo>
                    <a:pt x="0" y="28"/>
                    <a:pt x="0" y="28"/>
                    <a:pt x="1" y="28"/>
                  </a:cubicBezTo>
                  <a:cubicBezTo>
                    <a:pt x="8" y="28"/>
                    <a:pt x="8" y="28"/>
                    <a:pt x="8" y="28"/>
                  </a:cubicBezTo>
                  <a:cubicBezTo>
                    <a:pt x="8" y="28"/>
                    <a:pt x="9" y="28"/>
                    <a:pt x="9" y="28"/>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102" name="Freeform 46"/>
            <p:cNvSpPr>
              <a:spLocks/>
            </p:cNvSpPr>
            <p:nvPr/>
          </p:nvSpPr>
          <p:spPr bwMode="auto">
            <a:xfrm>
              <a:off x="3821" y="2089"/>
              <a:ext cx="23" cy="27"/>
            </a:xfrm>
            <a:custGeom>
              <a:avLst/>
              <a:gdLst>
                <a:gd name="T0" fmla="*/ 5 w 9"/>
                <a:gd name="T1" fmla="*/ 10 h 11"/>
                <a:gd name="T2" fmla="*/ 8 w 9"/>
                <a:gd name="T3" fmla="*/ 4 h 11"/>
                <a:gd name="T4" fmla="*/ 5 w 9"/>
                <a:gd name="T5" fmla="*/ 0 h 11"/>
                <a:gd name="T6" fmla="*/ 0 w 9"/>
                <a:gd name="T7" fmla="*/ 4 h 11"/>
                <a:gd name="T8" fmla="*/ 5 w 9"/>
                <a:gd name="T9" fmla="*/ 10 h 11"/>
              </a:gdLst>
              <a:ahLst/>
              <a:cxnLst>
                <a:cxn ang="0">
                  <a:pos x="T0" y="T1"/>
                </a:cxn>
                <a:cxn ang="0">
                  <a:pos x="T2" y="T3"/>
                </a:cxn>
                <a:cxn ang="0">
                  <a:pos x="T4" y="T5"/>
                </a:cxn>
                <a:cxn ang="0">
                  <a:pos x="T6" y="T7"/>
                </a:cxn>
                <a:cxn ang="0">
                  <a:pos x="T8" y="T9"/>
                </a:cxn>
              </a:cxnLst>
              <a:rect l="0" t="0" r="r" b="b"/>
              <a:pathLst>
                <a:path w="9" h="11">
                  <a:moveTo>
                    <a:pt x="5" y="10"/>
                  </a:moveTo>
                  <a:cubicBezTo>
                    <a:pt x="8" y="10"/>
                    <a:pt x="8" y="7"/>
                    <a:pt x="8" y="4"/>
                  </a:cubicBezTo>
                  <a:cubicBezTo>
                    <a:pt x="9" y="2"/>
                    <a:pt x="7" y="0"/>
                    <a:pt x="5" y="0"/>
                  </a:cubicBezTo>
                  <a:cubicBezTo>
                    <a:pt x="2" y="0"/>
                    <a:pt x="0" y="2"/>
                    <a:pt x="0" y="4"/>
                  </a:cubicBezTo>
                  <a:cubicBezTo>
                    <a:pt x="1" y="8"/>
                    <a:pt x="4" y="11"/>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103" name="Freeform 47"/>
            <p:cNvSpPr>
              <a:spLocks/>
            </p:cNvSpPr>
            <p:nvPr/>
          </p:nvSpPr>
          <p:spPr bwMode="auto">
            <a:xfrm>
              <a:off x="3785" y="2164"/>
              <a:ext cx="36" cy="44"/>
            </a:xfrm>
            <a:custGeom>
              <a:avLst/>
              <a:gdLst>
                <a:gd name="T0" fmla="*/ 12 w 14"/>
                <a:gd name="T1" fmla="*/ 1 h 18"/>
                <a:gd name="T2" fmla="*/ 10 w 14"/>
                <a:gd name="T3" fmla="*/ 0 h 18"/>
                <a:gd name="T4" fmla="*/ 8 w 14"/>
                <a:gd name="T5" fmla="*/ 6 h 18"/>
                <a:gd name="T6" fmla="*/ 1 w 14"/>
                <a:gd name="T7" fmla="*/ 14 h 18"/>
                <a:gd name="T8" fmla="*/ 1 w 14"/>
                <a:gd name="T9" fmla="*/ 17 h 18"/>
                <a:gd name="T10" fmla="*/ 4 w 14"/>
                <a:gd name="T11" fmla="*/ 17 h 18"/>
                <a:gd name="T12" fmla="*/ 12 w 14"/>
                <a:gd name="T13" fmla="*/ 9 h 18"/>
                <a:gd name="T14" fmla="*/ 13 w 14"/>
                <a:gd name="T15" fmla="*/ 8 h 18"/>
                <a:gd name="T16" fmla="*/ 14 w 14"/>
                <a:gd name="T17" fmla="*/ 3 h 18"/>
                <a:gd name="T18" fmla="*/ 12 w 14"/>
                <a:gd name="T1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8">
                  <a:moveTo>
                    <a:pt x="12" y="1"/>
                  </a:moveTo>
                  <a:cubicBezTo>
                    <a:pt x="11" y="1"/>
                    <a:pt x="10" y="0"/>
                    <a:pt x="10" y="0"/>
                  </a:cubicBezTo>
                  <a:cubicBezTo>
                    <a:pt x="8" y="6"/>
                    <a:pt x="8" y="6"/>
                    <a:pt x="8" y="6"/>
                  </a:cubicBezTo>
                  <a:cubicBezTo>
                    <a:pt x="1" y="14"/>
                    <a:pt x="1" y="14"/>
                    <a:pt x="1" y="14"/>
                  </a:cubicBezTo>
                  <a:cubicBezTo>
                    <a:pt x="0" y="15"/>
                    <a:pt x="0" y="16"/>
                    <a:pt x="1" y="17"/>
                  </a:cubicBezTo>
                  <a:cubicBezTo>
                    <a:pt x="2" y="18"/>
                    <a:pt x="4" y="18"/>
                    <a:pt x="4" y="17"/>
                  </a:cubicBezTo>
                  <a:cubicBezTo>
                    <a:pt x="12" y="9"/>
                    <a:pt x="12" y="9"/>
                    <a:pt x="12" y="9"/>
                  </a:cubicBezTo>
                  <a:cubicBezTo>
                    <a:pt x="12" y="9"/>
                    <a:pt x="13" y="8"/>
                    <a:pt x="13" y="8"/>
                  </a:cubicBezTo>
                  <a:cubicBezTo>
                    <a:pt x="14" y="3"/>
                    <a:pt x="14" y="3"/>
                    <a:pt x="14" y="3"/>
                  </a:cubicBezTo>
                  <a:cubicBezTo>
                    <a:pt x="13" y="2"/>
                    <a:pt x="13" y="2"/>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104" name="Freeform 48"/>
            <p:cNvSpPr>
              <a:spLocks/>
            </p:cNvSpPr>
            <p:nvPr/>
          </p:nvSpPr>
          <p:spPr bwMode="auto">
            <a:xfrm>
              <a:off x="3836" y="2116"/>
              <a:ext cx="33" cy="20"/>
            </a:xfrm>
            <a:custGeom>
              <a:avLst/>
              <a:gdLst>
                <a:gd name="T0" fmla="*/ 6 w 13"/>
                <a:gd name="T1" fmla="*/ 8 h 8"/>
                <a:gd name="T2" fmla="*/ 12 w 13"/>
                <a:gd name="T3" fmla="*/ 4 h 8"/>
                <a:gd name="T4" fmla="*/ 12 w 13"/>
                <a:gd name="T5" fmla="*/ 1 h 8"/>
                <a:gd name="T6" fmla="*/ 10 w 13"/>
                <a:gd name="T7" fmla="*/ 1 h 8"/>
                <a:gd name="T8" fmla="*/ 5 w 13"/>
                <a:gd name="T9" fmla="*/ 4 h 8"/>
                <a:gd name="T10" fmla="*/ 1 w 13"/>
                <a:gd name="T11" fmla="*/ 3 h 8"/>
                <a:gd name="T12" fmla="*/ 1 w 13"/>
                <a:gd name="T13" fmla="*/ 5 h 8"/>
                <a:gd name="T14" fmla="*/ 0 w 13"/>
                <a:gd name="T15" fmla="*/ 7 h 8"/>
                <a:gd name="T16" fmla="*/ 5 w 13"/>
                <a:gd name="T17" fmla="*/ 8 h 8"/>
                <a:gd name="T18" fmla="*/ 6 w 1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6" y="8"/>
                  </a:moveTo>
                  <a:cubicBezTo>
                    <a:pt x="12" y="4"/>
                    <a:pt x="12" y="4"/>
                    <a:pt x="12" y="4"/>
                  </a:cubicBezTo>
                  <a:cubicBezTo>
                    <a:pt x="13" y="3"/>
                    <a:pt x="13" y="2"/>
                    <a:pt x="12" y="1"/>
                  </a:cubicBezTo>
                  <a:cubicBezTo>
                    <a:pt x="12" y="1"/>
                    <a:pt x="11" y="0"/>
                    <a:pt x="10" y="1"/>
                  </a:cubicBezTo>
                  <a:cubicBezTo>
                    <a:pt x="5" y="4"/>
                    <a:pt x="5" y="4"/>
                    <a:pt x="5" y="4"/>
                  </a:cubicBezTo>
                  <a:cubicBezTo>
                    <a:pt x="1" y="3"/>
                    <a:pt x="1" y="3"/>
                    <a:pt x="1" y="3"/>
                  </a:cubicBezTo>
                  <a:cubicBezTo>
                    <a:pt x="1" y="3"/>
                    <a:pt x="1" y="4"/>
                    <a:pt x="1" y="5"/>
                  </a:cubicBezTo>
                  <a:cubicBezTo>
                    <a:pt x="1" y="6"/>
                    <a:pt x="0" y="7"/>
                    <a:pt x="0" y="7"/>
                  </a:cubicBezTo>
                  <a:cubicBezTo>
                    <a:pt x="5" y="8"/>
                    <a:pt x="5" y="8"/>
                    <a:pt x="5" y="8"/>
                  </a:cubicBezTo>
                  <a:cubicBezTo>
                    <a:pt x="5" y="8"/>
                    <a:pt x="6"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105" name="Freeform 49"/>
            <p:cNvSpPr>
              <a:spLocks/>
            </p:cNvSpPr>
            <p:nvPr/>
          </p:nvSpPr>
          <p:spPr bwMode="auto">
            <a:xfrm>
              <a:off x="3783" y="2116"/>
              <a:ext cx="58" cy="87"/>
            </a:xfrm>
            <a:custGeom>
              <a:avLst/>
              <a:gdLst>
                <a:gd name="T0" fmla="*/ 18 w 23"/>
                <a:gd name="T1" fmla="*/ 17 h 35"/>
                <a:gd name="T2" fmla="*/ 21 w 23"/>
                <a:gd name="T3" fmla="*/ 5 h 35"/>
                <a:gd name="T4" fmla="*/ 21 w 23"/>
                <a:gd name="T5" fmla="*/ 2 h 35"/>
                <a:gd name="T6" fmla="*/ 20 w 23"/>
                <a:gd name="T7" fmla="*/ 2 h 35"/>
                <a:gd name="T8" fmla="*/ 19 w 23"/>
                <a:gd name="T9" fmla="*/ 7 h 35"/>
                <a:gd name="T10" fmla="*/ 20 w 23"/>
                <a:gd name="T11" fmla="*/ 3 h 35"/>
                <a:gd name="T12" fmla="*/ 20 w 23"/>
                <a:gd name="T13" fmla="*/ 2 h 35"/>
                <a:gd name="T14" fmla="*/ 20 w 23"/>
                <a:gd name="T15" fmla="*/ 1 h 35"/>
                <a:gd name="T16" fmla="*/ 19 w 23"/>
                <a:gd name="T17" fmla="*/ 1 h 35"/>
                <a:gd name="T18" fmla="*/ 18 w 23"/>
                <a:gd name="T19" fmla="*/ 2 h 35"/>
                <a:gd name="T20" fmla="*/ 19 w 23"/>
                <a:gd name="T21" fmla="*/ 3 h 35"/>
                <a:gd name="T22" fmla="*/ 18 w 23"/>
                <a:gd name="T23" fmla="*/ 6 h 35"/>
                <a:gd name="T24" fmla="*/ 17 w 23"/>
                <a:gd name="T25" fmla="*/ 0 h 35"/>
                <a:gd name="T26" fmla="*/ 17 w 23"/>
                <a:gd name="T27" fmla="*/ 0 h 35"/>
                <a:gd name="T28" fmla="*/ 17 w 23"/>
                <a:gd name="T29" fmla="*/ 0 h 35"/>
                <a:gd name="T30" fmla="*/ 15 w 23"/>
                <a:gd name="T31" fmla="*/ 0 h 35"/>
                <a:gd name="T32" fmla="*/ 8 w 23"/>
                <a:gd name="T33" fmla="*/ 0 h 35"/>
                <a:gd name="T34" fmla="*/ 1 w 23"/>
                <a:gd name="T35" fmla="*/ 5 h 35"/>
                <a:gd name="T36" fmla="*/ 1 w 23"/>
                <a:gd name="T37" fmla="*/ 8 h 35"/>
                <a:gd name="T38" fmla="*/ 4 w 23"/>
                <a:gd name="T39" fmla="*/ 8 h 35"/>
                <a:gd name="T40" fmla="*/ 4 w 23"/>
                <a:gd name="T41" fmla="*/ 8 h 35"/>
                <a:gd name="T42" fmla="*/ 9 w 23"/>
                <a:gd name="T43" fmla="*/ 4 h 35"/>
                <a:gd name="T44" fmla="*/ 13 w 23"/>
                <a:gd name="T45" fmla="*/ 4 h 35"/>
                <a:gd name="T46" fmla="*/ 12 w 23"/>
                <a:gd name="T47" fmla="*/ 4 h 35"/>
                <a:gd name="T48" fmla="*/ 9 w 23"/>
                <a:gd name="T49" fmla="*/ 15 h 35"/>
                <a:gd name="T50" fmla="*/ 10 w 23"/>
                <a:gd name="T51" fmla="*/ 16 h 35"/>
                <a:gd name="T52" fmla="*/ 14 w 23"/>
                <a:gd name="T53" fmla="*/ 20 h 35"/>
                <a:gd name="T54" fmla="*/ 18 w 23"/>
                <a:gd name="T55" fmla="*/ 24 h 35"/>
                <a:gd name="T56" fmla="*/ 17 w 23"/>
                <a:gd name="T57" fmla="*/ 32 h 35"/>
                <a:gd name="T58" fmla="*/ 19 w 23"/>
                <a:gd name="T59" fmla="*/ 35 h 35"/>
                <a:gd name="T60" fmla="*/ 22 w 23"/>
                <a:gd name="T61" fmla="*/ 33 h 35"/>
                <a:gd name="T62" fmla="*/ 23 w 23"/>
                <a:gd name="T63" fmla="*/ 24 h 35"/>
                <a:gd name="T64" fmla="*/ 23 w 23"/>
                <a:gd name="T65" fmla="*/ 22 h 35"/>
                <a:gd name="T66" fmla="*/ 18 w 23"/>
                <a:gd name="T6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35">
                  <a:moveTo>
                    <a:pt x="18" y="17"/>
                  </a:moveTo>
                  <a:cubicBezTo>
                    <a:pt x="19" y="10"/>
                    <a:pt x="21" y="6"/>
                    <a:pt x="21" y="5"/>
                  </a:cubicBezTo>
                  <a:cubicBezTo>
                    <a:pt x="21" y="3"/>
                    <a:pt x="21" y="2"/>
                    <a:pt x="21" y="2"/>
                  </a:cubicBezTo>
                  <a:cubicBezTo>
                    <a:pt x="20" y="2"/>
                    <a:pt x="20" y="2"/>
                    <a:pt x="20" y="2"/>
                  </a:cubicBezTo>
                  <a:cubicBezTo>
                    <a:pt x="20" y="5"/>
                    <a:pt x="19" y="7"/>
                    <a:pt x="19" y="7"/>
                  </a:cubicBezTo>
                  <a:cubicBezTo>
                    <a:pt x="19" y="7"/>
                    <a:pt x="20" y="4"/>
                    <a:pt x="20" y="3"/>
                  </a:cubicBezTo>
                  <a:cubicBezTo>
                    <a:pt x="20" y="2"/>
                    <a:pt x="20" y="2"/>
                    <a:pt x="20" y="2"/>
                  </a:cubicBezTo>
                  <a:cubicBezTo>
                    <a:pt x="20" y="1"/>
                    <a:pt x="20" y="1"/>
                    <a:pt x="20" y="1"/>
                  </a:cubicBezTo>
                  <a:cubicBezTo>
                    <a:pt x="20" y="1"/>
                    <a:pt x="19" y="1"/>
                    <a:pt x="19" y="1"/>
                  </a:cubicBezTo>
                  <a:cubicBezTo>
                    <a:pt x="19" y="1"/>
                    <a:pt x="18" y="2"/>
                    <a:pt x="18" y="2"/>
                  </a:cubicBezTo>
                  <a:cubicBezTo>
                    <a:pt x="18" y="2"/>
                    <a:pt x="18" y="2"/>
                    <a:pt x="19" y="3"/>
                  </a:cubicBezTo>
                  <a:cubicBezTo>
                    <a:pt x="19" y="3"/>
                    <a:pt x="18" y="4"/>
                    <a:pt x="18" y="6"/>
                  </a:cubicBezTo>
                  <a:cubicBezTo>
                    <a:pt x="18" y="1"/>
                    <a:pt x="17" y="0"/>
                    <a:pt x="17" y="0"/>
                  </a:cubicBezTo>
                  <a:cubicBezTo>
                    <a:pt x="17" y="0"/>
                    <a:pt x="17" y="0"/>
                    <a:pt x="17" y="0"/>
                  </a:cubicBezTo>
                  <a:cubicBezTo>
                    <a:pt x="17" y="0"/>
                    <a:pt x="17" y="0"/>
                    <a:pt x="17" y="0"/>
                  </a:cubicBezTo>
                  <a:cubicBezTo>
                    <a:pt x="16" y="0"/>
                    <a:pt x="15" y="0"/>
                    <a:pt x="15" y="0"/>
                  </a:cubicBezTo>
                  <a:cubicBezTo>
                    <a:pt x="13" y="0"/>
                    <a:pt x="11" y="0"/>
                    <a:pt x="8" y="0"/>
                  </a:cubicBezTo>
                  <a:cubicBezTo>
                    <a:pt x="8" y="0"/>
                    <a:pt x="1" y="5"/>
                    <a:pt x="1" y="5"/>
                  </a:cubicBezTo>
                  <a:cubicBezTo>
                    <a:pt x="0" y="6"/>
                    <a:pt x="0" y="7"/>
                    <a:pt x="1" y="8"/>
                  </a:cubicBezTo>
                  <a:cubicBezTo>
                    <a:pt x="2" y="8"/>
                    <a:pt x="3" y="9"/>
                    <a:pt x="4" y="8"/>
                  </a:cubicBezTo>
                  <a:cubicBezTo>
                    <a:pt x="4" y="8"/>
                    <a:pt x="4" y="8"/>
                    <a:pt x="4" y="8"/>
                  </a:cubicBezTo>
                  <a:cubicBezTo>
                    <a:pt x="4" y="8"/>
                    <a:pt x="9" y="4"/>
                    <a:pt x="9" y="4"/>
                  </a:cubicBezTo>
                  <a:cubicBezTo>
                    <a:pt x="9" y="4"/>
                    <a:pt x="13" y="4"/>
                    <a:pt x="13" y="4"/>
                  </a:cubicBezTo>
                  <a:cubicBezTo>
                    <a:pt x="12" y="4"/>
                    <a:pt x="12" y="4"/>
                    <a:pt x="12" y="4"/>
                  </a:cubicBezTo>
                  <a:cubicBezTo>
                    <a:pt x="11" y="7"/>
                    <a:pt x="9" y="13"/>
                    <a:pt x="9" y="15"/>
                  </a:cubicBezTo>
                  <a:cubicBezTo>
                    <a:pt x="9" y="15"/>
                    <a:pt x="10" y="15"/>
                    <a:pt x="10" y="16"/>
                  </a:cubicBezTo>
                  <a:cubicBezTo>
                    <a:pt x="10" y="16"/>
                    <a:pt x="11" y="18"/>
                    <a:pt x="14" y="20"/>
                  </a:cubicBezTo>
                  <a:cubicBezTo>
                    <a:pt x="14" y="20"/>
                    <a:pt x="18" y="24"/>
                    <a:pt x="18" y="24"/>
                  </a:cubicBezTo>
                  <a:cubicBezTo>
                    <a:pt x="18" y="24"/>
                    <a:pt x="17" y="32"/>
                    <a:pt x="17" y="32"/>
                  </a:cubicBezTo>
                  <a:cubicBezTo>
                    <a:pt x="17" y="34"/>
                    <a:pt x="18" y="35"/>
                    <a:pt x="19" y="35"/>
                  </a:cubicBezTo>
                  <a:cubicBezTo>
                    <a:pt x="20" y="35"/>
                    <a:pt x="21" y="35"/>
                    <a:pt x="22" y="33"/>
                  </a:cubicBezTo>
                  <a:cubicBezTo>
                    <a:pt x="22" y="33"/>
                    <a:pt x="23" y="24"/>
                    <a:pt x="23" y="24"/>
                  </a:cubicBezTo>
                  <a:cubicBezTo>
                    <a:pt x="23" y="23"/>
                    <a:pt x="23" y="22"/>
                    <a:pt x="23" y="22"/>
                  </a:cubicBezTo>
                  <a:cubicBezTo>
                    <a:pt x="22" y="21"/>
                    <a:pt x="18" y="17"/>
                    <a:pt x="1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grpSp>
      <p:grpSp>
        <p:nvGrpSpPr>
          <p:cNvPr id="106" name="Group 52"/>
          <p:cNvGrpSpPr>
            <a:grpSpLocks noChangeAspect="1"/>
          </p:cNvGrpSpPr>
          <p:nvPr/>
        </p:nvGrpSpPr>
        <p:grpSpPr bwMode="auto">
          <a:xfrm>
            <a:off x="2945763" y="4014726"/>
            <a:ext cx="297913" cy="295344"/>
            <a:chOff x="3783" y="2102"/>
            <a:chExt cx="116" cy="115"/>
          </a:xfrm>
          <a:solidFill>
            <a:schemeClr val="bg1">
              <a:lumMod val="50000"/>
            </a:schemeClr>
          </a:solidFill>
          <a:effectLst/>
        </p:grpSpPr>
        <p:sp>
          <p:nvSpPr>
            <p:cNvPr id="107" name="Freeform 53"/>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8" name="Freeform 54"/>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9" name="Freeform 55"/>
            <p:cNvSpPr>
              <a:spLocks/>
            </p:cNvSpPr>
            <p:nvPr/>
          </p:nvSpPr>
          <p:spPr bwMode="auto">
            <a:xfrm>
              <a:off x="3839" y="2115"/>
              <a:ext cx="7" cy="10"/>
            </a:xfrm>
            <a:custGeom>
              <a:avLst/>
              <a:gdLst>
                <a:gd name="T0" fmla="*/ 1 w 3"/>
                <a:gd name="T1" fmla="*/ 4 h 4"/>
                <a:gd name="T2" fmla="*/ 1 w 3"/>
                <a:gd name="T3" fmla="*/ 4 h 4"/>
                <a:gd name="T4" fmla="*/ 3 w 3"/>
                <a:gd name="T5" fmla="*/ 3 h 4"/>
                <a:gd name="T6" fmla="*/ 3 w 3"/>
                <a:gd name="T7" fmla="*/ 0 h 4"/>
                <a:gd name="T8" fmla="*/ 1 w 3"/>
                <a:gd name="T9" fmla="*/ 0 h 4"/>
                <a:gd name="T10" fmla="*/ 0 w 3"/>
                <a:gd name="T11" fmla="*/ 0 h 4"/>
                <a:gd name="T12" fmla="*/ 0 w 3"/>
                <a:gd name="T13" fmla="*/ 3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2" y="4"/>
                    <a:pt x="3" y="4"/>
                    <a:pt x="3" y="3"/>
                  </a:cubicBezTo>
                  <a:cubicBezTo>
                    <a:pt x="3" y="0"/>
                    <a:pt x="3" y="0"/>
                    <a:pt x="3" y="0"/>
                  </a:cubicBezTo>
                  <a:cubicBezTo>
                    <a:pt x="2" y="0"/>
                    <a:pt x="2" y="0"/>
                    <a:pt x="1" y="0"/>
                  </a:cubicBezTo>
                  <a:cubicBezTo>
                    <a:pt x="1" y="0"/>
                    <a:pt x="0" y="0"/>
                    <a:pt x="0" y="0"/>
                  </a:cubicBezTo>
                  <a:cubicBezTo>
                    <a:pt x="0" y="3"/>
                    <a:pt x="0" y="3"/>
                    <a:pt x="0" y="3"/>
                  </a:cubicBezTo>
                  <a:cubicBezTo>
                    <a:pt x="0" y="4"/>
                    <a:pt x="0"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0" name="Freeform 56"/>
            <p:cNvSpPr>
              <a:spLocks/>
            </p:cNvSpPr>
            <p:nvPr/>
          </p:nvSpPr>
          <p:spPr bwMode="auto">
            <a:xfrm>
              <a:off x="3839" y="2195"/>
              <a:ext cx="7" cy="10"/>
            </a:xfrm>
            <a:custGeom>
              <a:avLst/>
              <a:gdLst>
                <a:gd name="T0" fmla="*/ 1 w 3"/>
                <a:gd name="T1" fmla="*/ 0 h 4"/>
                <a:gd name="T2" fmla="*/ 1 w 3"/>
                <a:gd name="T3" fmla="*/ 0 h 4"/>
                <a:gd name="T4" fmla="*/ 0 w 3"/>
                <a:gd name="T5" fmla="*/ 1 h 4"/>
                <a:gd name="T6" fmla="*/ 0 w 3"/>
                <a:gd name="T7" fmla="*/ 4 h 4"/>
                <a:gd name="T8" fmla="*/ 1 w 3"/>
                <a:gd name="T9" fmla="*/ 4 h 4"/>
                <a:gd name="T10" fmla="*/ 3 w 3"/>
                <a:gd name="T11" fmla="*/ 4 h 4"/>
                <a:gd name="T12" fmla="*/ 3 w 3"/>
                <a:gd name="T13" fmla="*/ 1 h 4"/>
                <a:gd name="T14" fmla="*/ 1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0"/>
                  </a:moveTo>
                  <a:cubicBezTo>
                    <a:pt x="1" y="0"/>
                    <a:pt x="1" y="0"/>
                    <a:pt x="1" y="0"/>
                  </a:cubicBezTo>
                  <a:cubicBezTo>
                    <a:pt x="0" y="0"/>
                    <a:pt x="0" y="1"/>
                    <a:pt x="0" y="1"/>
                  </a:cubicBezTo>
                  <a:cubicBezTo>
                    <a:pt x="0" y="4"/>
                    <a:pt x="0" y="4"/>
                    <a:pt x="0" y="4"/>
                  </a:cubicBezTo>
                  <a:cubicBezTo>
                    <a:pt x="0" y="4"/>
                    <a:pt x="1" y="4"/>
                    <a:pt x="1" y="4"/>
                  </a:cubicBezTo>
                  <a:cubicBezTo>
                    <a:pt x="2" y="4"/>
                    <a:pt x="2" y="4"/>
                    <a:pt x="3" y="4"/>
                  </a:cubicBezTo>
                  <a:cubicBezTo>
                    <a:pt x="3" y="1"/>
                    <a:pt x="3" y="1"/>
                    <a:pt x="3" y="1"/>
                  </a:cubicBezTo>
                  <a:cubicBezTo>
                    <a:pt x="3" y="1"/>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1" name="Freeform 57"/>
            <p:cNvSpPr>
              <a:spLocks/>
            </p:cNvSpPr>
            <p:nvPr/>
          </p:nvSpPr>
          <p:spPr bwMode="auto">
            <a:xfrm>
              <a:off x="3796" y="2155"/>
              <a:ext cx="10" cy="10"/>
            </a:xfrm>
            <a:custGeom>
              <a:avLst/>
              <a:gdLst>
                <a:gd name="T0" fmla="*/ 3 w 4"/>
                <a:gd name="T1" fmla="*/ 0 h 4"/>
                <a:gd name="T2" fmla="*/ 0 w 4"/>
                <a:gd name="T3" fmla="*/ 0 h 4"/>
                <a:gd name="T4" fmla="*/ 0 w 4"/>
                <a:gd name="T5" fmla="*/ 2 h 4"/>
                <a:gd name="T6" fmla="*/ 0 w 4"/>
                <a:gd name="T7" fmla="*/ 4 h 4"/>
                <a:gd name="T8" fmla="*/ 3 w 4"/>
                <a:gd name="T9" fmla="*/ 4 h 4"/>
                <a:gd name="T10" fmla="*/ 4 w 4"/>
                <a:gd name="T11" fmla="*/ 2 h 4"/>
                <a:gd name="T12" fmla="*/ 4 w 4"/>
                <a:gd name="T13" fmla="*/ 2 h 4"/>
                <a:gd name="T14" fmla="*/ 3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3" y="0"/>
                  </a:moveTo>
                  <a:cubicBezTo>
                    <a:pt x="0" y="0"/>
                    <a:pt x="0" y="0"/>
                    <a:pt x="0" y="0"/>
                  </a:cubicBezTo>
                  <a:cubicBezTo>
                    <a:pt x="0" y="1"/>
                    <a:pt x="0" y="1"/>
                    <a:pt x="0" y="2"/>
                  </a:cubicBezTo>
                  <a:cubicBezTo>
                    <a:pt x="0" y="3"/>
                    <a:pt x="0" y="3"/>
                    <a:pt x="0" y="4"/>
                  </a:cubicBezTo>
                  <a:cubicBezTo>
                    <a:pt x="3" y="4"/>
                    <a:pt x="3" y="4"/>
                    <a:pt x="3" y="4"/>
                  </a:cubicBezTo>
                  <a:cubicBezTo>
                    <a:pt x="4" y="4"/>
                    <a:pt x="4" y="3"/>
                    <a:pt x="4" y="2"/>
                  </a:cubicBezTo>
                  <a:cubicBezTo>
                    <a:pt x="4" y="2"/>
                    <a:pt x="4" y="2"/>
                    <a:pt x="4" y="2"/>
                  </a:cubicBezTo>
                  <a:cubicBezTo>
                    <a:pt x="4" y="1"/>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2" name="Freeform 58"/>
            <p:cNvSpPr>
              <a:spLocks/>
            </p:cNvSpPr>
            <p:nvPr/>
          </p:nvSpPr>
          <p:spPr bwMode="auto">
            <a:xfrm>
              <a:off x="3877" y="2155"/>
              <a:ext cx="10" cy="10"/>
            </a:xfrm>
            <a:custGeom>
              <a:avLst/>
              <a:gdLst>
                <a:gd name="T0" fmla="*/ 4 w 4"/>
                <a:gd name="T1" fmla="*/ 0 h 4"/>
                <a:gd name="T2" fmla="*/ 2 w 4"/>
                <a:gd name="T3" fmla="*/ 0 h 4"/>
                <a:gd name="T4" fmla="*/ 0 w 4"/>
                <a:gd name="T5" fmla="*/ 2 h 4"/>
                <a:gd name="T6" fmla="*/ 0 w 4"/>
                <a:gd name="T7" fmla="*/ 2 h 4"/>
                <a:gd name="T8" fmla="*/ 2 w 4"/>
                <a:gd name="T9" fmla="*/ 4 h 4"/>
                <a:gd name="T10" fmla="*/ 4 w 4"/>
                <a:gd name="T11" fmla="*/ 4 h 4"/>
                <a:gd name="T12" fmla="*/ 4 w 4"/>
                <a:gd name="T13" fmla="*/ 2 h 4"/>
                <a:gd name="T14" fmla="*/ 4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0"/>
                  </a:moveTo>
                  <a:cubicBezTo>
                    <a:pt x="2" y="0"/>
                    <a:pt x="2" y="0"/>
                    <a:pt x="2" y="0"/>
                  </a:cubicBezTo>
                  <a:cubicBezTo>
                    <a:pt x="1" y="0"/>
                    <a:pt x="0" y="1"/>
                    <a:pt x="0" y="2"/>
                  </a:cubicBezTo>
                  <a:cubicBezTo>
                    <a:pt x="0" y="2"/>
                    <a:pt x="0" y="2"/>
                    <a:pt x="0" y="2"/>
                  </a:cubicBezTo>
                  <a:cubicBezTo>
                    <a:pt x="0" y="3"/>
                    <a:pt x="1" y="4"/>
                    <a:pt x="2" y="4"/>
                  </a:cubicBezTo>
                  <a:cubicBezTo>
                    <a:pt x="4" y="4"/>
                    <a:pt x="4" y="4"/>
                    <a:pt x="4" y="4"/>
                  </a:cubicBezTo>
                  <a:cubicBezTo>
                    <a:pt x="4" y="3"/>
                    <a:pt x="4" y="3"/>
                    <a:pt x="4" y="2"/>
                  </a:cubicBezTo>
                  <a:cubicBezTo>
                    <a:pt x="4" y="1"/>
                    <a:pt x="4" y="1"/>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3" name="Freeform 59"/>
            <p:cNvSpPr>
              <a:spLocks/>
            </p:cNvSpPr>
            <p:nvPr/>
          </p:nvSpPr>
          <p:spPr bwMode="auto">
            <a:xfrm>
              <a:off x="3813" y="2127"/>
              <a:ext cx="33" cy="38"/>
            </a:xfrm>
            <a:custGeom>
              <a:avLst/>
              <a:gdLst>
                <a:gd name="T0" fmla="*/ 11 w 13"/>
                <a:gd name="T1" fmla="*/ 0 h 15"/>
                <a:gd name="T2" fmla="*/ 10 w 13"/>
                <a:gd name="T3" fmla="*/ 2 h 15"/>
                <a:gd name="T4" fmla="*/ 10 w 13"/>
                <a:gd name="T5" fmla="*/ 11 h 15"/>
                <a:gd name="T6" fmla="*/ 9 w 13"/>
                <a:gd name="T7" fmla="*/ 12 h 15"/>
                <a:gd name="T8" fmla="*/ 2 w 13"/>
                <a:gd name="T9" fmla="*/ 12 h 15"/>
                <a:gd name="T10" fmla="*/ 0 w 13"/>
                <a:gd name="T11" fmla="*/ 14 h 15"/>
                <a:gd name="T12" fmla="*/ 2 w 13"/>
                <a:gd name="T13" fmla="*/ 15 h 15"/>
                <a:gd name="T14" fmla="*/ 11 w 13"/>
                <a:gd name="T15" fmla="*/ 15 h 15"/>
                <a:gd name="T16" fmla="*/ 12 w 13"/>
                <a:gd name="T17" fmla="*/ 15 h 15"/>
                <a:gd name="T18" fmla="*/ 12 w 13"/>
                <a:gd name="T19" fmla="*/ 15 h 15"/>
                <a:gd name="T20" fmla="*/ 13 w 13"/>
                <a:gd name="T21" fmla="*/ 13 h 15"/>
                <a:gd name="T22" fmla="*/ 13 w 13"/>
                <a:gd name="T23" fmla="*/ 2 h 15"/>
                <a:gd name="T24" fmla="*/ 11 w 13"/>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5">
                  <a:moveTo>
                    <a:pt x="11" y="0"/>
                  </a:moveTo>
                  <a:cubicBezTo>
                    <a:pt x="10" y="0"/>
                    <a:pt x="10" y="1"/>
                    <a:pt x="10" y="2"/>
                  </a:cubicBezTo>
                  <a:cubicBezTo>
                    <a:pt x="10" y="11"/>
                    <a:pt x="10" y="11"/>
                    <a:pt x="10" y="11"/>
                  </a:cubicBezTo>
                  <a:cubicBezTo>
                    <a:pt x="10" y="12"/>
                    <a:pt x="9" y="12"/>
                    <a:pt x="9" y="12"/>
                  </a:cubicBezTo>
                  <a:cubicBezTo>
                    <a:pt x="2" y="12"/>
                    <a:pt x="2" y="12"/>
                    <a:pt x="2" y="12"/>
                  </a:cubicBezTo>
                  <a:cubicBezTo>
                    <a:pt x="1" y="12"/>
                    <a:pt x="0" y="13"/>
                    <a:pt x="0" y="14"/>
                  </a:cubicBezTo>
                  <a:cubicBezTo>
                    <a:pt x="0" y="14"/>
                    <a:pt x="1" y="15"/>
                    <a:pt x="2" y="15"/>
                  </a:cubicBezTo>
                  <a:cubicBezTo>
                    <a:pt x="11" y="15"/>
                    <a:pt x="11" y="15"/>
                    <a:pt x="11" y="15"/>
                  </a:cubicBezTo>
                  <a:cubicBezTo>
                    <a:pt x="11" y="15"/>
                    <a:pt x="12" y="15"/>
                    <a:pt x="12" y="15"/>
                  </a:cubicBezTo>
                  <a:cubicBezTo>
                    <a:pt x="12" y="15"/>
                    <a:pt x="12" y="15"/>
                    <a:pt x="12" y="15"/>
                  </a:cubicBezTo>
                  <a:cubicBezTo>
                    <a:pt x="13" y="14"/>
                    <a:pt x="13" y="14"/>
                    <a:pt x="13" y="13"/>
                  </a:cubicBezTo>
                  <a:cubicBezTo>
                    <a:pt x="13" y="2"/>
                    <a:pt x="13" y="2"/>
                    <a:pt x="13" y="2"/>
                  </a:cubicBezTo>
                  <a:cubicBezTo>
                    <a:pt x="13" y="1"/>
                    <a:pt x="12"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14" name="Group 62"/>
          <p:cNvGrpSpPr>
            <a:grpSpLocks noChangeAspect="1"/>
          </p:cNvGrpSpPr>
          <p:nvPr/>
        </p:nvGrpSpPr>
        <p:grpSpPr bwMode="auto">
          <a:xfrm>
            <a:off x="2935876" y="4687504"/>
            <a:ext cx="317685" cy="253655"/>
            <a:chOff x="3775" y="2110"/>
            <a:chExt cx="129" cy="103"/>
          </a:xfrm>
          <a:solidFill>
            <a:schemeClr val="bg1">
              <a:lumMod val="50000"/>
            </a:schemeClr>
          </a:solidFill>
          <a:effectLst/>
        </p:grpSpPr>
        <p:sp>
          <p:nvSpPr>
            <p:cNvPr id="115" name="Freeform 63"/>
            <p:cNvSpPr>
              <a:spLocks/>
            </p:cNvSpPr>
            <p:nvPr/>
          </p:nvSpPr>
          <p:spPr bwMode="auto">
            <a:xfrm>
              <a:off x="3775" y="2177"/>
              <a:ext cx="40" cy="36"/>
            </a:xfrm>
            <a:custGeom>
              <a:avLst/>
              <a:gdLst>
                <a:gd name="T0" fmla="*/ 5 w 16"/>
                <a:gd name="T1" fmla="*/ 0 h 14"/>
                <a:gd name="T2" fmla="*/ 0 w 16"/>
                <a:gd name="T3" fmla="*/ 4 h 14"/>
                <a:gd name="T4" fmla="*/ 10 w 16"/>
                <a:gd name="T5" fmla="*/ 14 h 14"/>
                <a:gd name="T6" fmla="*/ 16 w 16"/>
                <a:gd name="T7" fmla="*/ 9 h 14"/>
                <a:gd name="T8" fmla="*/ 5 w 16"/>
                <a:gd name="T9" fmla="*/ 0 h 14"/>
              </a:gdLst>
              <a:ahLst/>
              <a:cxnLst>
                <a:cxn ang="0">
                  <a:pos x="T0" y="T1"/>
                </a:cxn>
                <a:cxn ang="0">
                  <a:pos x="T2" y="T3"/>
                </a:cxn>
                <a:cxn ang="0">
                  <a:pos x="T4" y="T5"/>
                </a:cxn>
                <a:cxn ang="0">
                  <a:pos x="T6" y="T7"/>
                </a:cxn>
                <a:cxn ang="0">
                  <a:pos x="T8" y="T9"/>
                </a:cxn>
              </a:cxnLst>
              <a:rect l="0" t="0" r="r" b="b"/>
              <a:pathLst>
                <a:path w="16" h="14">
                  <a:moveTo>
                    <a:pt x="5" y="0"/>
                  </a:moveTo>
                  <a:cubicBezTo>
                    <a:pt x="1" y="3"/>
                    <a:pt x="0" y="4"/>
                    <a:pt x="0" y="4"/>
                  </a:cubicBezTo>
                  <a:cubicBezTo>
                    <a:pt x="10" y="14"/>
                    <a:pt x="10" y="14"/>
                    <a:pt x="10" y="14"/>
                  </a:cubicBezTo>
                  <a:cubicBezTo>
                    <a:pt x="10" y="14"/>
                    <a:pt x="13" y="11"/>
                    <a:pt x="16" y="9"/>
                  </a:cubicBez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6" name="Freeform 64"/>
            <p:cNvSpPr>
              <a:spLocks/>
            </p:cNvSpPr>
            <p:nvPr/>
          </p:nvSpPr>
          <p:spPr bwMode="auto">
            <a:xfrm>
              <a:off x="3795" y="2156"/>
              <a:ext cx="109" cy="41"/>
            </a:xfrm>
            <a:custGeom>
              <a:avLst/>
              <a:gdLst>
                <a:gd name="T0" fmla="*/ 37 w 44"/>
                <a:gd name="T1" fmla="*/ 4 h 16"/>
                <a:gd name="T2" fmla="*/ 29 w 44"/>
                <a:gd name="T3" fmla="*/ 9 h 16"/>
                <a:gd name="T4" fmla="*/ 18 w 44"/>
                <a:gd name="T5" fmla="*/ 8 h 16"/>
                <a:gd name="T6" fmla="*/ 25 w 44"/>
                <a:gd name="T7" fmla="*/ 7 h 16"/>
                <a:gd name="T8" fmla="*/ 31 w 44"/>
                <a:gd name="T9" fmla="*/ 2 h 16"/>
                <a:gd name="T10" fmla="*/ 20 w 44"/>
                <a:gd name="T11" fmla="*/ 2 h 16"/>
                <a:gd name="T12" fmla="*/ 9 w 44"/>
                <a:gd name="T13" fmla="*/ 2 h 16"/>
                <a:gd name="T14" fmla="*/ 0 w 44"/>
                <a:gd name="T15" fmla="*/ 7 h 16"/>
                <a:gd name="T16" fmla="*/ 9 w 44"/>
                <a:gd name="T17" fmla="*/ 16 h 16"/>
                <a:gd name="T18" fmla="*/ 13 w 44"/>
                <a:gd name="T19" fmla="*/ 14 h 16"/>
                <a:gd name="T20" fmla="*/ 29 w 44"/>
                <a:gd name="T21" fmla="*/ 14 h 16"/>
                <a:gd name="T22" fmla="*/ 44 w 44"/>
                <a:gd name="T23" fmla="*/ 2 h 16"/>
                <a:gd name="T24" fmla="*/ 37 w 44"/>
                <a:gd name="T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16">
                  <a:moveTo>
                    <a:pt x="37" y="4"/>
                  </a:moveTo>
                  <a:cubicBezTo>
                    <a:pt x="34" y="7"/>
                    <a:pt x="32" y="8"/>
                    <a:pt x="29" y="9"/>
                  </a:cubicBezTo>
                  <a:cubicBezTo>
                    <a:pt x="24" y="10"/>
                    <a:pt x="19" y="9"/>
                    <a:pt x="18" y="8"/>
                  </a:cubicBezTo>
                  <a:cubicBezTo>
                    <a:pt x="15" y="6"/>
                    <a:pt x="18" y="7"/>
                    <a:pt x="25" y="7"/>
                  </a:cubicBezTo>
                  <a:cubicBezTo>
                    <a:pt x="32" y="6"/>
                    <a:pt x="31" y="2"/>
                    <a:pt x="31" y="2"/>
                  </a:cubicBezTo>
                  <a:cubicBezTo>
                    <a:pt x="29" y="2"/>
                    <a:pt x="27" y="2"/>
                    <a:pt x="20" y="2"/>
                  </a:cubicBezTo>
                  <a:cubicBezTo>
                    <a:pt x="17" y="2"/>
                    <a:pt x="12" y="1"/>
                    <a:pt x="9" y="2"/>
                  </a:cubicBezTo>
                  <a:cubicBezTo>
                    <a:pt x="6" y="2"/>
                    <a:pt x="4" y="5"/>
                    <a:pt x="0" y="7"/>
                  </a:cubicBezTo>
                  <a:cubicBezTo>
                    <a:pt x="9" y="16"/>
                    <a:pt x="9" y="16"/>
                    <a:pt x="9" y="16"/>
                  </a:cubicBezTo>
                  <a:cubicBezTo>
                    <a:pt x="11" y="15"/>
                    <a:pt x="12" y="14"/>
                    <a:pt x="13" y="14"/>
                  </a:cubicBezTo>
                  <a:cubicBezTo>
                    <a:pt x="16" y="14"/>
                    <a:pt x="23" y="15"/>
                    <a:pt x="29" y="14"/>
                  </a:cubicBezTo>
                  <a:cubicBezTo>
                    <a:pt x="40" y="9"/>
                    <a:pt x="44" y="2"/>
                    <a:pt x="44" y="2"/>
                  </a:cubicBezTo>
                  <a:cubicBezTo>
                    <a:pt x="44" y="2"/>
                    <a:pt x="41" y="0"/>
                    <a:pt x="3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7" name="Freeform 65"/>
            <p:cNvSpPr>
              <a:spLocks noEditPoints="1"/>
            </p:cNvSpPr>
            <p:nvPr/>
          </p:nvSpPr>
          <p:spPr bwMode="auto">
            <a:xfrm>
              <a:off x="3810" y="2110"/>
              <a:ext cx="94" cy="41"/>
            </a:xfrm>
            <a:custGeom>
              <a:avLst/>
              <a:gdLst>
                <a:gd name="T0" fmla="*/ 38 w 38"/>
                <a:gd name="T1" fmla="*/ 0 h 16"/>
                <a:gd name="T2" fmla="*/ 34 w 38"/>
                <a:gd name="T3" fmla="*/ 0 h 16"/>
                <a:gd name="T4" fmla="*/ 34 w 38"/>
                <a:gd name="T5" fmla="*/ 6 h 16"/>
                <a:gd name="T6" fmla="*/ 32 w 38"/>
                <a:gd name="T7" fmla="*/ 6 h 16"/>
                <a:gd name="T8" fmla="*/ 32 w 38"/>
                <a:gd name="T9" fmla="*/ 0 h 16"/>
                <a:gd name="T10" fmla="*/ 28 w 38"/>
                <a:gd name="T11" fmla="*/ 0 h 16"/>
                <a:gd name="T12" fmla="*/ 28 w 38"/>
                <a:gd name="T13" fmla="*/ 6 h 16"/>
                <a:gd name="T14" fmla="*/ 12 w 38"/>
                <a:gd name="T15" fmla="*/ 6 h 16"/>
                <a:gd name="T16" fmla="*/ 12 w 38"/>
                <a:gd name="T17" fmla="*/ 3 h 16"/>
                <a:gd name="T18" fmla="*/ 12 w 38"/>
                <a:gd name="T19" fmla="*/ 1 h 16"/>
                <a:gd name="T20" fmla="*/ 11 w 38"/>
                <a:gd name="T21" fmla="*/ 0 h 16"/>
                <a:gd name="T22" fmla="*/ 9 w 38"/>
                <a:gd name="T23" fmla="*/ 0 h 16"/>
                <a:gd name="T24" fmla="*/ 3 w 38"/>
                <a:gd name="T25" fmla="*/ 0 h 16"/>
                <a:gd name="T26" fmla="*/ 1 w 38"/>
                <a:gd name="T27" fmla="*/ 0 h 16"/>
                <a:gd name="T28" fmla="*/ 0 w 38"/>
                <a:gd name="T29" fmla="*/ 2 h 16"/>
                <a:gd name="T30" fmla="*/ 0 w 38"/>
                <a:gd name="T31" fmla="*/ 3 h 16"/>
                <a:gd name="T32" fmla="*/ 0 w 38"/>
                <a:gd name="T33" fmla="*/ 13 h 16"/>
                <a:gd name="T34" fmla="*/ 0 w 38"/>
                <a:gd name="T35" fmla="*/ 15 h 16"/>
                <a:gd name="T36" fmla="*/ 2 w 38"/>
                <a:gd name="T37" fmla="*/ 16 h 16"/>
                <a:gd name="T38" fmla="*/ 3 w 38"/>
                <a:gd name="T39" fmla="*/ 16 h 16"/>
                <a:gd name="T40" fmla="*/ 9 w 38"/>
                <a:gd name="T41" fmla="*/ 16 h 16"/>
                <a:gd name="T42" fmla="*/ 11 w 38"/>
                <a:gd name="T43" fmla="*/ 16 h 16"/>
                <a:gd name="T44" fmla="*/ 12 w 38"/>
                <a:gd name="T45" fmla="*/ 14 h 16"/>
                <a:gd name="T46" fmla="*/ 12 w 38"/>
                <a:gd name="T47" fmla="*/ 13 h 16"/>
                <a:gd name="T48" fmla="*/ 12 w 38"/>
                <a:gd name="T49" fmla="*/ 10 h 16"/>
                <a:gd name="T50" fmla="*/ 38 w 38"/>
                <a:gd name="T51" fmla="*/ 10 h 16"/>
                <a:gd name="T52" fmla="*/ 38 w 38"/>
                <a:gd name="T53" fmla="*/ 0 h 16"/>
                <a:gd name="T54" fmla="*/ 3 w 38"/>
                <a:gd name="T55" fmla="*/ 3 h 16"/>
                <a:gd name="T56" fmla="*/ 9 w 38"/>
                <a:gd name="T57" fmla="*/ 3 h 16"/>
                <a:gd name="T58" fmla="*/ 9 w 38"/>
                <a:gd name="T59" fmla="*/ 13 h 16"/>
                <a:gd name="T60" fmla="*/ 3 w 38"/>
                <a:gd name="T61" fmla="*/ 13 h 16"/>
                <a:gd name="T62" fmla="*/ 3 w 38"/>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16">
                  <a:moveTo>
                    <a:pt x="38" y="0"/>
                  </a:moveTo>
                  <a:cubicBezTo>
                    <a:pt x="34" y="0"/>
                    <a:pt x="34" y="0"/>
                    <a:pt x="34" y="0"/>
                  </a:cubicBezTo>
                  <a:cubicBezTo>
                    <a:pt x="34" y="6"/>
                    <a:pt x="34" y="6"/>
                    <a:pt x="34" y="6"/>
                  </a:cubicBezTo>
                  <a:cubicBezTo>
                    <a:pt x="32" y="6"/>
                    <a:pt x="32" y="6"/>
                    <a:pt x="32" y="6"/>
                  </a:cubicBezTo>
                  <a:cubicBezTo>
                    <a:pt x="32" y="0"/>
                    <a:pt x="32" y="0"/>
                    <a:pt x="32" y="0"/>
                  </a:cubicBezTo>
                  <a:cubicBezTo>
                    <a:pt x="28" y="0"/>
                    <a:pt x="28" y="0"/>
                    <a:pt x="28" y="0"/>
                  </a:cubicBezTo>
                  <a:cubicBezTo>
                    <a:pt x="28" y="6"/>
                    <a:pt x="28" y="6"/>
                    <a:pt x="28" y="6"/>
                  </a:cubicBezTo>
                  <a:cubicBezTo>
                    <a:pt x="12" y="6"/>
                    <a:pt x="12" y="6"/>
                    <a:pt x="12" y="6"/>
                  </a:cubicBezTo>
                  <a:cubicBezTo>
                    <a:pt x="12" y="3"/>
                    <a:pt x="12" y="3"/>
                    <a:pt x="12" y="3"/>
                  </a:cubicBezTo>
                  <a:cubicBezTo>
                    <a:pt x="12" y="2"/>
                    <a:pt x="12" y="2"/>
                    <a:pt x="12" y="1"/>
                  </a:cubicBezTo>
                  <a:cubicBezTo>
                    <a:pt x="12" y="1"/>
                    <a:pt x="11" y="0"/>
                    <a:pt x="11" y="0"/>
                  </a:cubicBezTo>
                  <a:cubicBezTo>
                    <a:pt x="10" y="0"/>
                    <a:pt x="10" y="0"/>
                    <a:pt x="9" y="0"/>
                  </a:cubicBezTo>
                  <a:cubicBezTo>
                    <a:pt x="3" y="0"/>
                    <a:pt x="3" y="0"/>
                    <a:pt x="3" y="0"/>
                  </a:cubicBezTo>
                  <a:cubicBezTo>
                    <a:pt x="2" y="0"/>
                    <a:pt x="2" y="0"/>
                    <a:pt x="1" y="0"/>
                  </a:cubicBezTo>
                  <a:cubicBezTo>
                    <a:pt x="1" y="1"/>
                    <a:pt x="0" y="1"/>
                    <a:pt x="0" y="2"/>
                  </a:cubicBezTo>
                  <a:cubicBezTo>
                    <a:pt x="0" y="2"/>
                    <a:pt x="0" y="2"/>
                    <a:pt x="0" y="3"/>
                  </a:cubicBezTo>
                  <a:cubicBezTo>
                    <a:pt x="0" y="13"/>
                    <a:pt x="0" y="13"/>
                    <a:pt x="0" y="13"/>
                  </a:cubicBezTo>
                  <a:cubicBezTo>
                    <a:pt x="0" y="14"/>
                    <a:pt x="0" y="14"/>
                    <a:pt x="0" y="15"/>
                  </a:cubicBezTo>
                  <a:cubicBezTo>
                    <a:pt x="1" y="15"/>
                    <a:pt x="1" y="16"/>
                    <a:pt x="2" y="16"/>
                  </a:cubicBezTo>
                  <a:cubicBezTo>
                    <a:pt x="2" y="16"/>
                    <a:pt x="2" y="16"/>
                    <a:pt x="3" y="16"/>
                  </a:cubicBezTo>
                  <a:cubicBezTo>
                    <a:pt x="9" y="16"/>
                    <a:pt x="9" y="16"/>
                    <a:pt x="9" y="16"/>
                  </a:cubicBezTo>
                  <a:cubicBezTo>
                    <a:pt x="10" y="16"/>
                    <a:pt x="11" y="16"/>
                    <a:pt x="11" y="16"/>
                  </a:cubicBezTo>
                  <a:cubicBezTo>
                    <a:pt x="12" y="15"/>
                    <a:pt x="12" y="15"/>
                    <a:pt x="12" y="14"/>
                  </a:cubicBezTo>
                  <a:cubicBezTo>
                    <a:pt x="12" y="14"/>
                    <a:pt x="12" y="13"/>
                    <a:pt x="12" y="13"/>
                  </a:cubicBezTo>
                  <a:cubicBezTo>
                    <a:pt x="12" y="10"/>
                    <a:pt x="12" y="10"/>
                    <a:pt x="12" y="10"/>
                  </a:cubicBezTo>
                  <a:cubicBezTo>
                    <a:pt x="38" y="10"/>
                    <a:pt x="38" y="10"/>
                    <a:pt x="38" y="10"/>
                  </a:cubicBezTo>
                  <a:lnTo>
                    <a:pt x="38" y="0"/>
                  </a:lnTo>
                  <a:close/>
                  <a:moveTo>
                    <a:pt x="3" y="3"/>
                  </a:moveTo>
                  <a:cubicBezTo>
                    <a:pt x="9" y="3"/>
                    <a:pt x="9" y="3"/>
                    <a:pt x="9" y="3"/>
                  </a:cubicBezTo>
                  <a:cubicBezTo>
                    <a:pt x="9" y="13"/>
                    <a:pt x="9" y="13"/>
                    <a:pt x="9" y="13"/>
                  </a:cubicBezTo>
                  <a:cubicBezTo>
                    <a:pt x="3" y="13"/>
                    <a:pt x="3" y="13"/>
                    <a:pt x="3" y="13"/>
                  </a:cubicBezTo>
                  <a:lnTo>
                    <a:pt x="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18" name="Group 68"/>
          <p:cNvGrpSpPr>
            <a:grpSpLocks noChangeAspect="1"/>
          </p:cNvGrpSpPr>
          <p:nvPr/>
        </p:nvGrpSpPr>
        <p:grpSpPr bwMode="auto">
          <a:xfrm>
            <a:off x="2953026" y="5329742"/>
            <a:ext cx="283386" cy="273045"/>
            <a:chOff x="3770" y="2095"/>
            <a:chExt cx="137" cy="132"/>
          </a:xfrm>
          <a:solidFill>
            <a:schemeClr val="bg1">
              <a:lumMod val="50000"/>
            </a:schemeClr>
          </a:solidFill>
          <a:effectLst/>
        </p:grpSpPr>
        <p:sp>
          <p:nvSpPr>
            <p:cNvPr id="119" name="Freeform 69"/>
            <p:cNvSpPr>
              <a:spLocks/>
            </p:cNvSpPr>
            <p:nvPr/>
          </p:nvSpPr>
          <p:spPr bwMode="auto">
            <a:xfrm>
              <a:off x="3770" y="2190"/>
              <a:ext cx="137" cy="37"/>
            </a:xfrm>
            <a:custGeom>
              <a:avLst/>
              <a:gdLst>
                <a:gd name="T0" fmla="*/ 52 w 55"/>
                <a:gd name="T1" fmla="*/ 6 h 15"/>
                <a:gd name="T2" fmla="*/ 38 w 55"/>
                <a:gd name="T3" fmla="*/ 6 h 15"/>
                <a:gd name="T4" fmla="*/ 37 w 55"/>
                <a:gd name="T5" fmla="*/ 6 h 15"/>
                <a:gd name="T6" fmla="*/ 37 w 55"/>
                <a:gd name="T7" fmla="*/ 3 h 15"/>
                <a:gd name="T8" fmla="*/ 37 w 55"/>
                <a:gd name="T9" fmla="*/ 1 h 15"/>
                <a:gd name="T10" fmla="*/ 35 w 55"/>
                <a:gd name="T11" fmla="*/ 0 h 15"/>
                <a:gd name="T12" fmla="*/ 20 w 55"/>
                <a:gd name="T13" fmla="*/ 0 h 15"/>
                <a:gd name="T14" fmla="*/ 18 w 55"/>
                <a:gd name="T15" fmla="*/ 3 h 15"/>
                <a:gd name="T16" fmla="*/ 18 w 55"/>
                <a:gd name="T17" fmla="*/ 6 h 15"/>
                <a:gd name="T18" fmla="*/ 18 w 55"/>
                <a:gd name="T19" fmla="*/ 6 h 15"/>
                <a:gd name="T20" fmla="*/ 3 w 55"/>
                <a:gd name="T21" fmla="*/ 6 h 15"/>
                <a:gd name="T22" fmla="*/ 0 w 55"/>
                <a:gd name="T23" fmla="*/ 8 h 15"/>
                <a:gd name="T24" fmla="*/ 0 w 55"/>
                <a:gd name="T25" fmla="*/ 14 h 15"/>
                <a:gd name="T26" fmla="*/ 1 w 55"/>
                <a:gd name="T27" fmla="*/ 15 h 15"/>
                <a:gd name="T28" fmla="*/ 2 w 55"/>
                <a:gd name="T29" fmla="*/ 14 h 15"/>
                <a:gd name="T30" fmla="*/ 2 w 55"/>
                <a:gd name="T31" fmla="*/ 8 h 15"/>
                <a:gd name="T32" fmla="*/ 3 w 55"/>
                <a:gd name="T33" fmla="*/ 8 h 15"/>
                <a:gd name="T34" fmla="*/ 18 w 55"/>
                <a:gd name="T35" fmla="*/ 8 h 15"/>
                <a:gd name="T36" fmla="*/ 18 w 55"/>
                <a:gd name="T37" fmla="*/ 8 h 15"/>
                <a:gd name="T38" fmla="*/ 18 w 55"/>
                <a:gd name="T39" fmla="*/ 9 h 15"/>
                <a:gd name="T40" fmla="*/ 19 w 55"/>
                <a:gd name="T41" fmla="*/ 9 h 15"/>
                <a:gd name="T42" fmla="*/ 20 w 55"/>
                <a:gd name="T43" fmla="*/ 9 h 15"/>
                <a:gd name="T44" fmla="*/ 20 w 55"/>
                <a:gd name="T45" fmla="*/ 8 h 15"/>
                <a:gd name="T46" fmla="*/ 20 w 55"/>
                <a:gd name="T47" fmla="*/ 3 h 15"/>
                <a:gd name="T48" fmla="*/ 20 w 55"/>
                <a:gd name="T49" fmla="*/ 2 h 15"/>
                <a:gd name="T50" fmla="*/ 35 w 55"/>
                <a:gd name="T51" fmla="*/ 2 h 15"/>
                <a:gd name="T52" fmla="*/ 35 w 55"/>
                <a:gd name="T53" fmla="*/ 3 h 15"/>
                <a:gd name="T54" fmla="*/ 35 w 55"/>
                <a:gd name="T55" fmla="*/ 8 h 15"/>
                <a:gd name="T56" fmla="*/ 36 w 55"/>
                <a:gd name="T57" fmla="*/ 9 h 15"/>
                <a:gd name="T58" fmla="*/ 36 w 55"/>
                <a:gd name="T59" fmla="*/ 9 h 15"/>
                <a:gd name="T60" fmla="*/ 37 w 55"/>
                <a:gd name="T61" fmla="*/ 9 h 15"/>
                <a:gd name="T62" fmla="*/ 37 w 55"/>
                <a:gd name="T63" fmla="*/ 8 h 15"/>
                <a:gd name="T64" fmla="*/ 38 w 55"/>
                <a:gd name="T65" fmla="*/ 8 h 15"/>
                <a:gd name="T66" fmla="*/ 52 w 55"/>
                <a:gd name="T67" fmla="*/ 8 h 15"/>
                <a:gd name="T68" fmla="*/ 53 w 55"/>
                <a:gd name="T69" fmla="*/ 8 h 15"/>
                <a:gd name="T70" fmla="*/ 53 w 55"/>
                <a:gd name="T71" fmla="*/ 14 h 15"/>
                <a:gd name="T72" fmla="*/ 54 w 55"/>
                <a:gd name="T73" fmla="*/ 15 h 15"/>
                <a:gd name="T74" fmla="*/ 55 w 55"/>
                <a:gd name="T75" fmla="*/ 14 h 15"/>
                <a:gd name="T76" fmla="*/ 55 w 55"/>
                <a:gd name="T77" fmla="*/ 8 h 15"/>
                <a:gd name="T78" fmla="*/ 52 w 55"/>
                <a:gd name="T79"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 h="15">
                  <a:moveTo>
                    <a:pt x="52" y="6"/>
                  </a:moveTo>
                  <a:cubicBezTo>
                    <a:pt x="38" y="6"/>
                    <a:pt x="38" y="6"/>
                    <a:pt x="38" y="6"/>
                  </a:cubicBezTo>
                  <a:cubicBezTo>
                    <a:pt x="38" y="6"/>
                    <a:pt x="37" y="6"/>
                    <a:pt x="37" y="6"/>
                  </a:cubicBezTo>
                  <a:cubicBezTo>
                    <a:pt x="37" y="3"/>
                    <a:pt x="37" y="3"/>
                    <a:pt x="37" y="3"/>
                  </a:cubicBezTo>
                  <a:cubicBezTo>
                    <a:pt x="37" y="2"/>
                    <a:pt x="37" y="1"/>
                    <a:pt x="37" y="1"/>
                  </a:cubicBezTo>
                  <a:cubicBezTo>
                    <a:pt x="36" y="0"/>
                    <a:pt x="36" y="0"/>
                    <a:pt x="35" y="0"/>
                  </a:cubicBezTo>
                  <a:cubicBezTo>
                    <a:pt x="20" y="0"/>
                    <a:pt x="20" y="0"/>
                    <a:pt x="20" y="0"/>
                  </a:cubicBezTo>
                  <a:cubicBezTo>
                    <a:pt x="19" y="0"/>
                    <a:pt x="18" y="1"/>
                    <a:pt x="18" y="3"/>
                  </a:cubicBezTo>
                  <a:cubicBezTo>
                    <a:pt x="18" y="6"/>
                    <a:pt x="18" y="6"/>
                    <a:pt x="18" y="6"/>
                  </a:cubicBezTo>
                  <a:cubicBezTo>
                    <a:pt x="18" y="6"/>
                    <a:pt x="18" y="6"/>
                    <a:pt x="18" y="6"/>
                  </a:cubicBezTo>
                  <a:cubicBezTo>
                    <a:pt x="3" y="6"/>
                    <a:pt x="3" y="6"/>
                    <a:pt x="3" y="6"/>
                  </a:cubicBezTo>
                  <a:cubicBezTo>
                    <a:pt x="2" y="6"/>
                    <a:pt x="0" y="7"/>
                    <a:pt x="0" y="8"/>
                  </a:cubicBezTo>
                  <a:cubicBezTo>
                    <a:pt x="0" y="14"/>
                    <a:pt x="0" y="14"/>
                    <a:pt x="0" y="14"/>
                  </a:cubicBezTo>
                  <a:cubicBezTo>
                    <a:pt x="0" y="14"/>
                    <a:pt x="1" y="15"/>
                    <a:pt x="1" y="15"/>
                  </a:cubicBezTo>
                  <a:cubicBezTo>
                    <a:pt x="2" y="15"/>
                    <a:pt x="2" y="14"/>
                    <a:pt x="2" y="14"/>
                  </a:cubicBezTo>
                  <a:cubicBezTo>
                    <a:pt x="2" y="8"/>
                    <a:pt x="2" y="8"/>
                    <a:pt x="2" y="8"/>
                  </a:cubicBezTo>
                  <a:cubicBezTo>
                    <a:pt x="2" y="8"/>
                    <a:pt x="3" y="8"/>
                    <a:pt x="3" y="8"/>
                  </a:cubicBezTo>
                  <a:cubicBezTo>
                    <a:pt x="18" y="8"/>
                    <a:pt x="18" y="8"/>
                    <a:pt x="18" y="8"/>
                  </a:cubicBezTo>
                  <a:cubicBezTo>
                    <a:pt x="18" y="8"/>
                    <a:pt x="18" y="8"/>
                    <a:pt x="18" y="8"/>
                  </a:cubicBezTo>
                  <a:cubicBezTo>
                    <a:pt x="18" y="8"/>
                    <a:pt x="18" y="8"/>
                    <a:pt x="18" y="9"/>
                  </a:cubicBezTo>
                  <a:cubicBezTo>
                    <a:pt x="18" y="9"/>
                    <a:pt x="19" y="9"/>
                    <a:pt x="19" y="9"/>
                  </a:cubicBezTo>
                  <a:cubicBezTo>
                    <a:pt x="19" y="9"/>
                    <a:pt x="19" y="9"/>
                    <a:pt x="20" y="9"/>
                  </a:cubicBezTo>
                  <a:cubicBezTo>
                    <a:pt x="20" y="8"/>
                    <a:pt x="20" y="8"/>
                    <a:pt x="20" y="8"/>
                  </a:cubicBezTo>
                  <a:cubicBezTo>
                    <a:pt x="20" y="3"/>
                    <a:pt x="20" y="3"/>
                    <a:pt x="20" y="3"/>
                  </a:cubicBezTo>
                  <a:cubicBezTo>
                    <a:pt x="20" y="2"/>
                    <a:pt x="20" y="2"/>
                    <a:pt x="20" y="2"/>
                  </a:cubicBezTo>
                  <a:cubicBezTo>
                    <a:pt x="35" y="2"/>
                    <a:pt x="35" y="2"/>
                    <a:pt x="35" y="2"/>
                  </a:cubicBezTo>
                  <a:cubicBezTo>
                    <a:pt x="35" y="2"/>
                    <a:pt x="35" y="2"/>
                    <a:pt x="35" y="3"/>
                  </a:cubicBezTo>
                  <a:cubicBezTo>
                    <a:pt x="35" y="8"/>
                    <a:pt x="35" y="8"/>
                    <a:pt x="35" y="8"/>
                  </a:cubicBezTo>
                  <a:cubicBezTo>
                    <a:pt x="35" y="8"/>
                    <a:pt x="35" y="8"/>
                    <a:pt x="36" y="9"/>
                  </a:cubicBezTo>
                  <a:cubicBezTo>
                    <a:pt x="36" y="9"/>
                    <a:pt x="36" y="9"/>
                    <a:pt x="36" y="9"/>
                  </a:cubicBezTo>
                  <a:cubicBezTo>
                    <a:pt x="37" y="9"/>
                    <a:pt x="37" y="9"/>
                    <a:pt x="37" y="9"/>
                  </a:cubicBezTo>
                  <a:cubicBezTo>
                    <a:pt x="37" y="8"/>
                    <a:pt x="37" y="8"/>
                    <a:pt x="37" y="8"/>
                  </a:cubicBezTo>
                  <a:cubicBezTo>
                    <a:pt x="37" y="8"/>
                    <a:pt x="37" y="8"/>
                    <a:pt x="38" y="8"/>
                  </a:cubicBezTo>
                  <a:cubicBezTo>
                    <a:pt x="52" y="8"/>
                    <a:pt x="52" y="8"/>
                    <a:pt x="52" y="8"/>
                  </a:cubicBezTo>
                  <a:cubicBezTo>
                    <a:pt x="53" y="8"/>
                    <a:pt x="53" y="8"/>
                    <a:pt x="53" y="8"/>
                  </a:cubicBezTo>
                  <a:cubicBezTo>
                    <a:pt x="53" y="14"/>
                    <a:pt x="53" y="14"/>
                    <a:pt x="53" y="14"/>
                  </a:cubicBezTo>
                  <a:cubicBezTo>
                    <a:pt x="53" y="14"/>
                    <a:pt x="53" y="15"/>
                    <a:pt x="54" y="15"/>
                  </a:cubicBezTo>
                  <a:cubicBezTo>
                    <a:pt x="54" y="15"/>
                    <a:pt x="55" y="14"/>
                    <a:pt x="55" y="14"/>
                  </a:cubicBezTo>
                  <a:cubicBezTo>
                    <a:pt x="55" y="8"/>
                    <a:pt x="55" y="8"/>
                    <a:pt x="55" y="8"/>
                  </a:cubicBezTo>
                  <a:cubicBezTo>
                    <a:pt x="55" y="7"/>
                    <a:pt x="54" y="6"/>
                    <a:pt x="5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0" name="Freeform 70"/>
            <p:cNvSpPr>
              <a:spLocks/>
            </p:cNvSpPr>
            <p:nvPr/>
          </p:nvSpPr>
          <p:spPr bwMode="auto">
            <a:xfrm>
              <a:off x="3820" y="2118"/>
              <a:ext cx="37" cy="69"/>
            </a:xfrm>
            <a:custGeom>
              <a:avLst/>
              <a:gdLst>
                <a:gd name="T0" fmla="*/ 2 w 15"/>
                <a:gd name="T1" fmla="*/ 14 h 28"/>
                <a:gd name="T2" fmla="*/ 3 w 15"/>
                <a:gd name="T3" fmla="*/ 13 h 28"/>
                <a:gd name="T4" fmla="*/ 3 w 15"/>
                <a:gd name="T5" fmla="*/ 8 h 28"/>
                <a:gd name="T6" fmla="*/ 4 w 15"/>
                <a:gd name="T7" fmla="*/ 4 h 28"/>
                <a:gd name="T8" fmla="*/ 4 w 15"/>
                <a:gd name="T9" fmla="*/ 4 h 28"/>
                <a:gd name="T10" fmla="*/ 4 w 15"/>
                <a:gd name="T11" fmla="*/ 12 h 28"/>
                <a:gd name="T12" fmla="*/ 4 w 15"/>
                <a:gd name="T13" fmla="*/ 13 h 28"/>
                <a:gd name="T14" fmla="*/ 4 w 15"/>
                <a:gd name="T15" fmla="*/ 26 h 28"/>
                <a:gd name="T16" fmla="*/ 5 w 15"/>
                <a:gd name="T17" fmla="*/ 28 h 28"/>
                <a:gd name="T18" fmla="*/ 5 w 15"/>
                <a:gd name="T19" fmla="*/ 28 h 28"/>
                <a:gd name="T20" fmla="*/ 5 w 15"/>
                <a:gd name="T21" fmla="*/ 28 h 28"/>
                <a:gd name="T22" fmla="*/ 7 w 15"/>
                <a:gd name="T23" fmla="*/ 26 h 28"/>
                <a:gd name="T24" fmla="*/ 7 w 15"/>
                <a:gd name="T25" fmla="*/ 14 h 28"/>
                <a:gd name="T26" fmla="*/ 8 w 15"/>
                <a:gd name="T27" fmla="*/ 14 h 28"/>
                <a:gd name="T28" fmla="*/ 8 w 15"/>
                <a:gd name="T29" fmla="*/ 26 h 28"/>
                <a:gd name="T30" fmla="*/ 10 w 15"/>
                <a:gd name="T31" fmla="*/ 28 h 28"/>
                <a:gd name="T32" fmla="*/ 10 w 15"/>
                <a:gd name="T33" fmla="*/ 28 h 28"/>
                <a:gd name="T34" fmla="*/ 10 w 15"/>
                <a:gd name="T35" fmla="*/ 28 h 28"/>
                <a:gd name="T36" fmla="*/ 12 w 15"/>
                <a:gd name="T37" fmla="*/ 26 h 28"/>
                <a:gd name="T38" fmla="*/ 12 w 15"/>
                <a:gd name="T39" fmla="*/ 13 h 28"/>
                <a:gd name="T40" fmla="*/ 12 w 15"/>
                <a:gd name="T41" fmla="*/ 12 h 28"/>
                <a:gd name="T42" fmla="*/ 12 w 15"/>
                <a:gd name="T43" fmla="*/ 4 h 28"/>
                <a:gd name="T44" fmla="*/ 12 w 15"/>
                <a:gd name="T45" fmla="*/ 4 h 28"/>
                <a:gd name="T46" fmla="*/ 12 w 15"/>
                <a:gd name="T47" fmla="*/ 8 h 28"/>
                <a:gd name="T48" fmla="*/ 12 w 15"/>
                <a:gd name="T49" fmla="*/ 13 h 28"/>
                <a:gd name="T50" fmla="*/ 14 w 15"/>
                <a:gd name="T51" fmla="*/ 14 h 28"/>
                <a:gd name="T52" fmla="*/ 15 w 15"/>
                <a:gd name="T53" fmla="*/ 13 h 28"/>
                <a:gd name="T54" fmla="*/ 15 w 15"/>
                <a:gd name="T55" fmla="*/ 8 h 28"/>
                <a:gd name="T56" fmla="*/ 13 w 15"/>
                <a:gd name="T57" fmla="*/ 1 h 28"/>
                <a:gd name="T58" fmla="*/ 10 w 15"/>
                <a:gd name="T59" fmla="*/ 0 h 28"/>
                <a:gd name="T60" fmla="*/ 10 w 15"/>
                <a:gd name="T61" fmla="*/ 0 h 28"/>
                <a:gd name="T62" fmla="*/ 10 w 15"/>
                <a:gd name="T63" fmla="*/ 0 h 28"/>
                <a:gd name="T64" fmla="*/ 10 w 15"/>
                <a:gd name="T65" fmla="*/ 0 h 28"/>
                <a:gd name="T66" fmla="*/ 8 w 15"/>
                <a:gd name="T67" fmla="*/ 4 h 28"/>
                <a:gd name="T68" fmla="*/ 8 w 15"/>
                <a:gd name="T69" fmla="*/ 1 h 28"/>
                <a:gd name="T70" fmla="*/ 8 w 15"/>
                <a:gd name="T71" fmla="*/ 1 h 28"/>
                <a:gd name="T72" fmla="*/ 8 w 15"/>
                <a:gd name="T73" fmla="*/ 0 h 28"/>
                <a:gd name="T74" fmla="*/ 8 w 15"/>
                <a:gd name="T75" fmla="*/ 0 h 28"/>
                <a:gd name="T76" fmla="*/ 7 w 15"/>
                <a:gd name="T77" fmla="*/ 0 h 28"/>
                <a:gd name="T78" fmla="*/ 7 w 15"/>
                <a:gd name="T79" fmla="*/ 0 h 28"/>
                <a:gd name="T80" fmla="*/ 7 w 15"/>
                <a:gd name="T81" fmla="*/ 1 h 28"/>
                <a:gd name="T82" fmla="*/ 7 w 15"/>
                <a:gd name="T83" fmla="*/ 1 h 28"/>
                <a:gd name="T84" fmla="*/ 7 w 15"/>
                <a:gd name="T85" fmla="*/ 4 h 28"/>
                <a:gd name="T86" fmla="*/ 6 w 15"/>
                <a:gd name="T87" fmla="*/ 0 h 28"/>
                <a:gd name="T88" fmla="*/ 6 w 15"/>
                <a:gd name="T89" fmla="*/ 0 h 28"/>
                <a:gd name="T90" fmla="*/ 6 w 15"/>
                <a:gd name="T91" fmla="*/ 0 h 28"/>
                <a:gd name="T92" fmla="*/ 5 w 15"/>
                <a:gd name="T93" fmla="*/ 0 h 28"/>
                <a:gd name="T94" fmla="*/ 2 w 15"/>
                <a:gd name="T95" fmla="*/ 1 h 28"/>
                <a:gd name="T96" fmla="*/ 0 w 15"/>
                <a:gd name="T97" fmla="*/ 8 h 28"/>
                <a:gd name="T98" fmla="*/ 0 w 15"/>
                <a:gd name="T99" fmla="*/ 13 h 28"/>
                <a:gd name="T100" fmla="*/ 2 w 15"/>
                <a:gd name="T101"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 h="28">
                  <a:moveTo>
                    <a:pt x="2" y="14"/>
                  </a:moveTo>
                  <a:cubicBezTo>
                    <a:pt x="3" y="14"/>
                    <a:pt x="3" y="14"/>
                    <a:pt x="3" y="13"/>
                  </a:cubicBezTo>
                  <a:cubicBezTo>
                    <a:pt x="3" y="13"/>
                    <a:pt x="3" y="10"/>
                    <a:pt x="3" y="8"/>
                  </a:cubicBezTo>
                  <a:cubicBezTo>
                    <a:pt x="3" y="7"/>
                    <a:pt x="3" y="4"/>
                    <a:pt x="4" y="4"/>
                  </a:cubicBezTo>
                  <a:cubicBezTo>
                    <a:pt x="4" y="4"/>
                    <a:pt x="4" y="4"/>
                    <a:pt x="4" y="4"/>
                  </a:cubicBezTo>
                  <a:cubicBezTo>
                    <a:pt x="4" y="12"/>
                    <a:pt x="4" y="12"/>
                    <a:pt x="4" y="12"/>
                  </a:cubicBezTo>
                  <a:cubicBezTo>
                    <a:pt x="4" y="12"/>
                    <a:pt x="4" y="13"/>
                    <a:pt x="4" y="13"/>
                  </a:cubicBezTo>
                  <a:cubicBezTo>
                    <a:pt x="4" y="26"/>
                    <a:pt x="4" y="26"/>
                    <a:pt x="4" y="26"/>
                  </a:cubicBezTo>
                  <a:cubicBezTo>
                    <a:pt x="4" y="27"/>
                    <a:pt x="4" y="28"/>
                    <a:pt x="5" y="28"/>
                  </a:cubicBezTo>
                  <a:cubicBezTo>
                    <a:pt x="5" y="28"/>
                    <a:pt x="5" y="28"/>
                    <a:pt x="5" y="28"/>
                  </a:cubicBezTo>
                  <a:cubicBezTo>
                    <a:pt x="5" y="28"/>
                    <a:pt x="5" y="28"/>
                    <a:pt x="5" y="28"/>
                  </a:cubicBezTo>
                  <a:cubicBezTo>
                    <a:pt x="6" y="28"/>
                    <a:pt x="7" y="27"/>
                    <a:pt x="7" y="26"/>
                  </a:cubicBezTo>
                  <a:cubicBezTo>
                    <a:pt x="7" y="14"/>
                    <a:pt x="7" y="14"/>
                    <a:pt x="7" y="14"/>
                  </a:cubicBezTo>
                  <a:cubicBezTo>
                    <a:pt x="8" y="14"/>
                    <a:pt x="8" y="14"/>
                    <a:pt x="8" y="14"/>
                  </a:cubicBezTo>
                  <a:cubicBezTo>
                    <a:pt x="8" y="26"/>
                    <a:pt x="8" y="26"/>
                    <a:pt x="8" y="26"/>
                  </a:cubicBezTo>
                  <a:cubicBezTo>
                    <a:pt x="8" y="27"/>
                    <a:pt x="9" y="28"/>
                    <a:pt x="10" y="28"/>
                  </a:cubicBezTo>
                  <a:cubicBezTo>
                    <a:pt x="10" y="28"/>
                    <a:pt x="10" y="28"/>
                    <a:pt x="10" y="28"/>
                  </a:cubicBezTo>
                  <a:cubicBezTo>
                    <a:pt x="10" y="28"/>
                    <a:pt x="10" y="28"/>
                    <a:pt x="10" y="28"/>
                  </a:cubicBezTo>
                  <a:cubicBezTo>
                    <a:pt x="11" y="28"/>
                    <a:pt x="12" y="27"/>
                    <a:pt x="12" y="26"/>
                  </a:cubicBezTo>
                  <a:cubicBezTo>
                    <a:pt x="12" y="13"/>
                    <a:pt x="12" y="13"/>
                    <a:pt x="12" y="13"/>
                  </a:cubicBezTo>
                  <a:cubicBezTo>
                    <a:pt x="12" y="13"/>
                    <a:pt x="12" y="12"/>
                    <a:pt x="12" y="12"/>
                  </a:cubicBezTo>
                  <a:cubicBezTo>
                    <a:pt x="12" y="4"/>
                    <a:pt x="12" y="4"/>
                    <a:pt x="12" y="4"/>
                  </a:cubicBezTo>
                  <a:cubicBezTo>
                    <a:pt x="12" y="4"/>
                    <a:pt x="12" y="4"/>
                    <a:pt x="12" y="4"/>
                  </a:cubicBezTo>
                  <a:cubicBezTo>
                    <a:pt x="12" y="4"/>
                    <a:pt x="12" y="7"/>
                    <a:pt x="12" y="8"/>
                  </a:cubicBezTo>
                  <a:cubicBezTo>
                    <a:pt x="13" y="10"/>
                    <a:pt x="12" y="13"/>
                    <a:pt x="12" y="13"/>
                  </a:cubicBezTo>
                  <a:cubicBezTo>
                    <a:pt x="12" y="14"/>
                    <a:pt x="13" y="14"/>
                    <a:pt x="14" y="14"/>
                  </a:cubicBezTo>
                  <a:cubicBezTo>
                    <a:pt x="15" y="14"/>
                    <a:pt x="15" y="14"/>
                    <a:pt x="15" y="13"/>
                  </a:cubicBezTo>
                  <a:cubicBezTo>
                    <a:pt x="15" y="13"/>
                    <a:pt x="15" y="10"/>
                    <a:pt x="15" y="8"/>
                  </a:cubicBezTo>
                  <a:cubicBezTo>
                    <a:pt x="15" y="3"/>
                    <a:pt x="13" y="1"/>
                    <a:pt x="13" y="1"/>
                  </a:cubicBezTo>
                  <a:cubicBezTo>
                    <a:pt x="12" y="1"/>
                    <a:pt x="11" y="0"/>
                    <a:pt x="10" y="0"/>
                  </a:cubicBezTo>
                  <a:cubicBezTo>
                    <a:pt x="10" y="0"/>
                    <a:pt x="10" y="0"/>
                    <a:pt x="10" y="0"/>
                  </a:cubicBezTo>
                  <a:cubicBezTo>
                    <a:pt x="10" y="0"/>
                    <a:pt x="10" y="0"/>
                    <a:pt x="10" y="0"/>
                  </a:cubicBezTo>
                  <a:cubicBezTo>
                    <a:pt x="10" y="0"/>
                    <a:pt x="10" y="0"/>
                    <a:pt x="10" y="0"/>
                  </a:cubicBezTo>
                  <a:cubicBezTo>
                    <a:pt x="10" y="0"/>
                    <a:pt x="9" y="2"/>
                    <a:pt x="8" y="4"/>
                  </a:cubicBezTo>
                  <a:cubicBezTo>
                    <a:pt x="8" y="3"/>
                    <a:pt x="8" y="1"/>
                    <a:pt x="8" y="1"/>
                  </a:cubicBezTo>
                  <a:cubicBezTo>
                    <a:pt x="8" y="1"/>
                    <a:pt x="8" y="1"/>
                    <a:pt x="8" y="1"/>
                  </a:cubicBezTo>
                  <a:cubicBezTo>
                    <a:pt x="8" y="0"/>
                    <a:pt x="8" y="0"/>
                    <a:pt x="8" y="0"/>
                  </a:cubicBezTo>
                  <a:cubicBezTo>
                    <a:pt x="8" y="0"/>
                    <a:pt x="8" y="0"/>
                    <a:pt x="8" y="0"/>
                  </a:cubicBezTo>
                  <a:cubicBezTo>
                    <a:pt x="7" y="0"/>
                    <a:pt x="7" y="0"/>
                    <a:pt x="7" y="0"/>
                  </a:cubicBezTo>
                  <a:cubicBezTo>
                    <a:pt x="7" y="0"/>
                    <a:pt x="7" y="0"/>
                    <a:pt x="7" y="0"/>
                  </a:cubicBezTo>
                  <a:cubicBezTo>
                    <a:pt x="7" y="1"/>
                    <a:pt x="7" y="1"/>
                    <a:pt x="7" y="1"/>
                  </a:cubicBezTo>
                  <a:cubicBezTo>
                    <a:pt x="7" y="1"/>
                    <a:pt x="7" y="1"/>
                    <a:pt x="7" y="1"/>
                  </a:cubicBezTo>
                  <a:cubicBezTo>
                    <a:pt x="7" y="1"/>
                    <a:pt x="7" y="3"/>
                    <a:pt x="7" y="4"/>
                  </a:cubicBezTo>
                  <a:cubicBezTo>
                    <a:pt x="6" y="2"/>
                    <a:pt x="6" y="0"/>
                    <a:pt x="6" y="0"/>
                  </a:cubicBezTo>
                  <a:cubicBezTo>
                    <a:pt x="6" y="0"/>
                    <a:pt x="6" y="0"/>
                    <a:pt x="6" y="0"/>
                  </a:cubicBezTo>
                  <a:cubicBezTo>
                    <a:pt x="6" y="0"/>
                    <a:pt x="6" y="0"/>
                    <a:pt x="6" y="0"/>
                  </a:cubicBezTo>
                  <a:cubicBezTo>
                    <a:pt x="5" y="0"/>
                    <a:pt x="5" y="0"/>
                    <a:pt x="5" y="0"/>
                  </a:cubicBezTo>
                  <a:cubicBezTo>
                    <a:pt x="4" y="0"/>
                    <a:pt x="3" y="1"/>
                    <a:pt x="2" y="1"/>
                  </a:cubicBezTo>
                  <a:cubicBezTo>
                    <a:pt x="2" y="1"/>
                    <a:pt x="1" y="3"/>
                    <a:pt x="0" y="8"/>
                  </a:cubicBezTo>
                  <a:cubicBezTo>
                    <a:pt x="0" y="10"/>
                    <a:pt x="0" y="13"/>
                    <a:pt x="0" y="13"/>
                  </a:cubicBezTo>
                  <a:cubicBezTo>
                    <a:pt x="1" y="14"/>
                    <a:pt x="1" y="14"/>
                    <a:pt x="2"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1" name="Freeform 71"/>
            <p:cNvSpPr>
              <a:spLocks/>
            </p:cNvSpPr>
            <p:nvPr/>
          </p:nvSpPr>
          <p:spPr bwMode="auto">
            <a:xfrm>
              <a:off x="3830" y="2095"/>
              <a:ext cx="17" cy="20"/>
            </a:xfrm>
            <a:custGeom>
              <a:avLst/>
              <a:gdLst>
                <a:gd name="T0" fmla="*/ 1 w 7"/>
                <a:gd name="T1" fmla="*/ 5 h 8"/>
                <a:gd name="T2" fmla="*/ 4 w 7"/>
                <a:gd name="T3" fmla="*/ 8 h 8"/>
                <a:gd name="T4" fmla="*/ 7 w 7"/>
                <a:gd name="T5" fmla="*/ 5 h 8"/>
                <a:gd name="T6" fmla="*/ 7 w 7"/>
                <a:gd name="T7" fmla="*/ 4 h 8"/>
                <a:gd name="T8" fmla="*/ 7 w 7"/>
                <a:gd name="T9" fmla="*/ 4 h 8"/>
                <a:gd name="T10" fmla="*/ 4 w 7"/>
                <a:gd name="T11" fmla="*/ 0 h 8"/>
                <a:gd name="T12" fmla="*/ 1 w 7"/>
                <a:gd name="T13" fmla="*/ 4 h 8"/>
                <a:gd name="T14" fmla="*/ 0 w 7"/>
                <a:gd name="T15" fmla="*/ 4 h 8"/>
                <a:gd name="T16" fmla="*/ 1 w 7"/>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8">
                  <a:moveTo>
                    <a:pt x="1" y="5"/>
                  </a:moveTo>
                  <a:cubicBezTo>
                    <a:pt x="1" y="7"/>
                    <a:pt x="2" y="8"/>
                    <a:pt x="4" y="8"/>
                  </a:cubicBezTo>
                  <a:cubicBezTo>
                    <a:pt x="5" y="8"/>
                    <a:pt x="6" y="7"/>
                    <a:pt x="7" y="5"/>
                  </a:cubicBezTo>
                  <a:cubicBezTo>
                    <a:pt x="7" y="5"/>
                    <a:pt x="7" y="5"/>
                    <a:pt x="7" y="4"/>
                  </a:cubicBezTo>
                  <a:cubicBezTo>
                    <a:pt x="7" y="4"/>
                    <a:pt x="7" y="4"/>
                    <a:pt x="7" y="4"/>
                  </a:cubicBezTo>
                  <a:cubicBezTo>
                    <a:pt x="7" y="2"/>
                    <a:pt x="5" y="0"/>
                    <a:pt x="4" y="0"/>
                  </a:cubicBezTo>
                  <a:cubicBezTo>
                    <a:pt x="2" y="0"/>
                    <a:pt x="1" y="2"/>
                    <a:pt x="1" y="4"/>
                  </a:cubicBezTo>
                  <a:cubicBezTo>
                    <a:pt x="0" y="4"/>
                    <a:pt x="0" y="4"/>
                    <a:pt x="0" y="4"/>
                  </a:cubicBezTo>
                  <a:cubicBezTo>
                    <a:pt x="0" y="5"/>
                    <a:pt x="0"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2" name="Freeform 72"/>
            <p:cNvSpPr>
              <a:spLocks/>
            </p:cNvSpPr>
            <p:nvPr/>
          </p:nvSpPr>
          <p:spPr bwMode="auto">
            <a:xfrm>
              <a:off x="3867"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3 w 14"/>
                <a:gd name="T55" fmla="*/ 7 h 26"/>
                <a:gd name="T56" fmla="*/ 12 w 14"/>
                <a:gd name="T57" fmla="*/ 1 h 26"/>
                <a:gd name="T58" fmla="*/ 9 w 14"/>
                <a:gd name="T59" fmla="*/ 0 h 26"/>
                <a:gd name="T60" fmla="*/ 8 w 14"/>
                <a:gd name="T61" fmla="*/ 0 h 26"/>
                <a:gd name="T62" fmla="*/ 8 w 14"/>
                <a:gd name="T63" fmla="*/ 0 h 26"/>
                <a:gd name="T64" fmla="*/ 8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1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5"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3" y="7"/>
                  </a:cubicBezTo>
                  <a:cubicBezTo>
                    <a:pt x="13" y="3"/>
                    <a:pt x="12" y="1"/>
                    <a:pt x="12" y="1"/>
                  </a:cubicBezTo>
                  <a:cubicBezTo>
                    <a:pt x="11" y="0"/>
                    <a:pt x="10" y="0"/>
                    <a:pt x="9" y="0"/>
                  </a:cubicBezTo>
                  <a:cubicBezTo>
                    <a:pt x="9" y="0"/>
                    <a:pt x="9" y="0"/>
                    <a:pt x="8" y="0"/>
                  </a:cubicBezTo>
                  <a:cubicBezTo>
                    <a:pt x="8" y="0"/>
                    <a:pt x="8" y="0"/>
                    <a:pt x="8" y="0"/>
                  </a:cubicBezTo>
                  <a:cubicBezTo>
                    <a:pt x="8" y="0"/>
                    <a:pt x="8" y="0"/>
                    <a:pt x="8" y="0"/>
                  </a:cubicBezTo>
                  <a:cubicBezTo>
                    <a:pt x="8"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4" y="0"/>
                    <a:pt x="4" y="0"/>
                    <a:pt x="4" y="0"/>
                  </a:cubicBezTo>
                  <a:cubicBezTo>
                    <a:pt x="3" y="0"/>
                    <a:pt x="2" y="0"/>
                    <a:pt x="1"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3" name="Freeform 73"/>
            <p:cNvSpPr>
              <a:spLocks/>
            </p:cNvSpPr>
            <p:nvPr/>
          </p:nvSpPr>
          <p:spPr bwMode="auto">
            <a:xfrm>
              <a:off x="3875" y="2115"/>
              <a:ext cx="17" cy="18"/>
            </a:xfrm>
            <a:custGeom>
              <a:avLst/>
              <a:gdLst>
                <a:gd name="T0" fmla="*/ 1 w 7"/>
                <a:gd name="T1" fmla="*/ 5 h 7"/>
                <a:gd name="T2" fmla="*/ 4 w 7"/>
                <a:gd name="T3" fmla="*/ 7 h 7"/>
                <a:gd name="T4" fmla="*/ 6 w 7"/>
                <a:gd name="T5" fmla="*/ 4 h 7"/>
                <a:gd name="T6" fmla="*/ 7 w 7"/>
                <a:gd name="T7" fmla="*/ 3 h 7"/>
                <a:gd name="T8" fmla="*/ 6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6" y="3"/>
                  </a:cubicBezTo>
                  <a:cubicBezTo>
                    <a:pt x="6" y="1"/>
                    <a:pt x="5" y="0"/>
                    <a:pt x="4" y="0"/>
                  </a:cubicBezTo>
                  <a:cubicBezTo>
                    <a:pt x="2" y="0"/>
                    <a:pt x="1" y="1"/>
                    <a:pt x="1" y="3"/>
                  </a:cubicBezTo>
                  <a:cubicBezTo>
                    <a:pt x="0" y="3"/>
                    <a:pt x="0" y="3"/>
                    <a:pt x="0" y="3"/>
                  </a:cubicBezTo>
                  <a:cubicBezTo>
                    <a:pt x="0" y="4"/>
                    <a:pt x="0" y="4"/>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4" name="Freeform 74"/>
            <p:cNvSpPr>
              <a:spLocks/>
            </p:cNvSpPr>
            <p:nvPr/>
          </p:nvSpPr>
          <p:spPr bwMode="auto">
            <a:xfrm>
              <a:off x="3778"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4 w 14"/>
                <a:gd name="T55" fmla="*/ 7 h 26"/>
                <a:gd name="T56" fmla="*/ 12 w 14"/>
                <a:gd name="T57" fmla="*/ 1 h 26"/>
                <a:gd name="T58" fmla="*/ 9 w 14"/>
                <a:gd name="T59" fmla="*/ 0 h 26"/>
                <a:gd name="T60" fmla="*/ 9 w 14"/>
                <a:gd name="T61" fmla="*/ 0 h 26"/>
                <a:gd name="T62" fmla="*/ 9 w 14"/>
                <a:gd name="T63" fmla="*/ 0 h 26"/>
                <a:gd name="T64" fmla="*/ 9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2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6"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4" y="7"/>
                  </a:cubicBezTo>
                  <a:cubicBezTo>
                    <a:pt x="13" y="3"/>
                    <a:pt x="12" y="1"/>
                    <a:pt x="12" y="1"/>
                  </a:cubicBezTo>
                  <a:cubicBezTo>
                    <a:pt x="11" y="0"/>
                    <a:pt x="10" y="0"/>
                    <a:pt x="9" y="0"/>
                  </a:cubicBezTo>
                  <a:cubicBezTo>
                    <a:pt x="9" y="0"/>
                    <a:pt x="9" y="0"/>
                    <a:pt x="9" y="0"/>
                  </a:cubicBezTo>
                  <a:cubicBezTo>
                    <a:pt x="9" y="0"/>
                    <a:pt x="9" y="0"/>
                    <a:pt x="9" y="0"/>
                  </a:cubicBezTo>
                  <a:cubicBezTo>
                    <a:pt x="9" y="0"/>
                    <a:pt x="9" y="0"/>
                    <a:pt x="9" y="0"/>
                  </a:cubicBezTo>
                  <a:cubicBezTo>
                    <a:pt x="9"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5" y="0"/>
                    <a:pt x="4" y="0"/>
                    <a:pt x="4" y="0"/>
                  </a:cubicBezTo>
                  <a:cubicBezTo>
                    <a:pt x="3" y="0"/>
                    <a:pt x="2" y="0"/>
                    <a:pt x="2"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5" name="Freeform 75"/>
            <p:cNvSpPr>
              <a:spLocks/>
            </p:cNvSpPr>
            <p:nvPr/>
          </p:nvSpPr>
          <p:spPr bwMode="auto">
            <a:xfrm>
              <a:off x="3785" y="2115"/>
              <a:ext cx="18" cy="18"/>
            </a:xfrm>
            <a:custGeom>
              <a:avLst/>
              <a:gdLst>
                <a:gd name="T0" fmla="*/ 1 w 7"/>
                <a:gd name="T1" fmla="*/ 5 h 7"/>
                <a:gd name="T2" fmla="*/ 4 w 7"/>
                <a:gd name="T3" fmla="*/ 7 h 7"/>
                <a:gd name="T4" fmla="*/ 6 w 7"/>
                <a:gd name="T5" fmla="*/ 4 h 7"/>
                <a:gd name="T6" fmla="*/ 7 w 7"/>
                <a:gd name="T7" fmla="*/ 3 h 7"/>
                <a:gd name="T8" fmla="*/ 7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7" y="3"/>
                  </a:cubicBezTo>
                  <a:cubicBezTo>
                    <a:pt x="7" y="1"/>
                    <a:pt x="5" y="0"/>
                    <a:pt x="4" y="0"/>
                  </a:cubicBezTo>
                  <a:cubicBezTo>
                    <a:pt x="2" y="0"/>
                    <a:pt x="1" y="1"/>
                    <a:pt x="1" y="3"/>
                  </a:cubicBezTo>
                  <a:cubicBezTo>
                    <a:pt x="1" y="3"/>
                    <a:pt x="0" y="3"/>
                    <a:pt x="0" y="3"/>
                  </a:cubicBezTo>
                  <a:cubicBezTo>
                    <a:pt x="0" y="4"/>
                    <a:pt x="1" y="4"/>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cxnSp>
        <p:nvCxnSpPr>
          <p:cNvPr id="127" name="直接连接符 126"/>
          <p:cNvCxnSpPr/>
          <p:nvPr/>
        </p:nvCxnSpPr>
        <p:spPr>
          <a:xfrm>
            <a:off x="3390900" y="4580163"/>
            <a:ext cx="0" cy="45876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3390900" y="5210929"/>
            <a:ext cx="0" cy="45876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a:off x="3390900" y="3318629"/>
            <a:ext cx="0" cy="45876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a:off x="3390900" y="3949396"/>
            <a:ext cx="0" cy="45876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2" name="文本框 131"/>
          <p:cNvSpPr txBox="1"/>
          <p:nvPr/>
        </p:nvSpPr>
        <p:spPr>
          <a:xfrm>
            <a:off x="3407467" y="3318821"/>
            <a:ext cx="2366891" cy="461665"/>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sp>
        <p:nvSpPr>
          <p:cNvPr id="133" name="文本框 132"/>
          <p:cNvSpPr txBox="1"/>
          <p:nvPr/>
        </p:nvSpPr>
        <p:spPr>
          <a:xfrm>
            <a:off x="3407467" y="3927991"/>
            <a:ext cx="2366891" cy="461665"/>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sp>
        <p:nvSpPr>
          <p:cNvPr id="134" name="文本框 133"/>
          <p:cNvSpPr txBox="1"/>
          <p:nvPr/>
        </p:nvSpPr>
        <p:spPr>
          <a:xfrm>
            <a:off x="3407467" y="4566051"/>
            <a:ext cx="2366891" cy="461665"/>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sp>
        <p:nvSpPr>
          <p:cNvPr id="135" name="文本框 134"/>
          <p:cNvSpPr txBox="1"/>
          <p:nvPr/>
        </p:nvSpPr>
        <p:spPr>
          <a:xfrm>
            <a:off x="3407467" y="5185266"/>
            <a:ext cx="2366891" cy="461665"/>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sp>
        <p:nvSpPr>
          <p:cNvPr id="137" name="文本框 136"/>
          <p:cNvSpPr txBox="1"/>
          <p:nvPr/>
        </p:nvSpPr>
        <p:spPr>
          <a:xfrm>
            <a:off x="2746190" y="1560500"/>
            <a:ext cx="1873498" cy="646331"/>
          </a:xfrm>
          <a:prstGeom prst="rect">
            <a:avLst/>
          </a:prstGeom>
          <a:noFill/>
        </p:spPr>
        <p:txBody>
          <a:bodyPr wrap="square" rtlCol="0">
            <a:spAutoFit/>
          </a:bodyPr>
          <a:lstStyle/>
          <a:p>
            <a:pPr algn="ctr"/>
            <a:r>
              <a:rPr lang="en-US" altLang="zh-CN"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YOUR TITTLE HERE</a:t>
            </a:r>
            <a:endParaRPr lang="zh-CN" altLang="en-US"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endParaRPr>
          </a:p>
        </p:txBody>
      </p:sp>
      <p:grpSp>
        <p:nvGrpSpPr>
          <p:cNvPr id="8" name="组合 7"/>
          <p:cNvGrpSpPr/>
          <p:nvPr/>
        </p:nvGrpSpPr>
        <p:grpSpPr>
          <a:xfrm>
            <a:off x="1041306" y="2799449"/>
            <a:ext cx="10109389" cy="1776009"/>
            <a:chOff x="1135456" y="2509169"/>
            <a:chExt cx="10109389" cy="1776009"/>
          </a:xfrm>
        </p:grpSpPr>
        <p:sp>
          <p:nvSpPr>
            <p:cNvPr id="143" name="任意多边形 142"/>
            <p:cNvSpPr/>
            <p:nvPr/>
          </p:nvSpPr>
          <p:spPr>
            <a:xfrm rot="16200000">
              <a:off x="620017" y="3024608"/>
              <a:ext cx="1776008" cy="745129"/>
            </a:xfrm>
            <a:custGeom>
              <a:avLst/>
              <a:gdLst>
                <a:gd name="connsiteX0" fmla="*/ 2959906 w 2960298"/>
                <a:gd name="connsiteY0" fmla="*/ 1556715 h 1640757"/>
                <a:gd name="connsiteX1" fmla="*/ 2928441 w 2960298"/>
                <a:gd name="connsiteY1" fmla="*/ 1610244 h 1640757"/>
                <a:gd name="connsiteX2" fmla="*/ 2916500 w 2960298"/>
                <a:gd name="connsiteY2" fmla="*/ 1616954 h 1640757"/>
                <a:gd name="connsiteX3" fmla="*/ 2905539 w 2960298"/>
                <a:gd name="connsiteY3" fmla="*/ 1627311 h 1640757"/>
                <a:gd name="connsiteX4" fmla="*/ 1625565 w 2960298"/>
                <a:gd name="connsiteY4" fmla="*/ 214999 h 1640757"/>
                <a:gd name="connsiteX5" fmla="*/ 1469769 w 2960298"/>
                <a:gd name="connsiteY5" fmla="*/ 165598 h 1640757"/>
                <a:gd name="connsiteX6" fmla="*/ 1410514 w 2960298"/>
                <a:gd name="connsiteY6" fmla="*/ 178291 h 1640757"/>
                <a:gd name="connsiteX7" fmla="*/ 1410515 w 2960298"/>
                <a:gd name="connsiteY7" fmla="*/ 178292 h 1640757"/>
                <a:gd name="connsiteX8" fmla="*/ 1363633 w 2960298"/>
                <a:gd name="connsiteY8" fmla="*/ 204635 h 1640757"/>
                <a:gd name="connsiteX9" fmla="*/ 1356679 w 2960298"/>
                <a:gd name="connsiteY9" fmla="*/ 213713 h 1640757"/>
                <a:gd name="connsiteX10" fmla="*/ 1334734 w 2960298"/>
                <a:gd name="connsiteY10" fmla="*/ 231227 h 1640757"/>
                <a:gd name="connsiteX11" fmla="*/ 57280 w 2960298"/>
                <a:gd name="connsiteY11" fmla="*/ 1640757 h 1640757"/>
                <a:gd name="connsiteX12" fmla="*/ 31858 w 2960298"/>
                <a:gd name="connsiteY12" fmla="*/ 1626472 h 1640757"/>
                <a:gd name="connsiteX13" fmla="*/ 1193 w 2960298"/>
                <a:gd name="connsiteY13" fmla="*/ 1553567 h 1640757"/>
                <a:gd name="connsiteX14" fmla="*/ 18465 w 2960298"/>
                <a:gd name="connsiteY14" fmla="*/ 1520845 h 1640757"/>
                <a:gd name="connsiteX15" fmla="*/ 18559 w 2960298"/>
                <a:gd name="connsiteY15" fmla="*/ 1520548 h 1640757"/>
                <a:gd name="connsiteX16" fmla="*/ 18700 w 2960298"/>
                <a:gd name="connsiteY16" fmla="*/ 1520399 h 1640757"/>
                <a:gd name="connsiteX17" fmla="*/ 21118 w 2960298"/>
                <a:gd name="connsiteY17" fmla="*/ 1515820 h 1640757"/>
                <a:gd name="connsiteX18" fmla="*/ 1334734 w 2960298"/>
                <a:gd name="connsiteY18" fmla="*/ 66389 h 1640757"/>
                <a:gd name="connsiteX19" fmla="*/ 1356679 w 2960298"/>
                <a:gd name="connsiteY19" fmla="*/ 48875 h 1640757"/>
                <a:gd name="connsiteX20" fmla="*/ 1363633 w 2960298"/>
                <a:gd name="connsiteY20" fmla="*/ 39797 h 1640757"/>
                <a:gd name="connsiteX21" fmla="*/ 1410515 w 2960298"/>
                <a:gd name="connsiteY21" fmla="*/ 13454 h 1640757"/>
                <a:gd name="connsiteX22" fmla="*/ 1410514 w 2960298"/>
                <a:gd name="connsiteY22" fmla="*/ 13453 h 1640757"/>
                <a:gd name="connsiteX23" fmla="*/ 1469769 w 2960298"/>
                <a:gd name="connsiteY23" fmla="*/ 760 h 1640757"/>
                <a:gd name="connsiteX24" fmla="*/ 1625565 w 2960298"/>
                <a:gd name="connsiteY24" fmla="*/ 50161 h 1640757"/>
                <a:gd name="connsiteX25" fmla="*/ 2939180 w 2960298"/>
                <a:gd name="connsiteY25" fmla="*/ 1499592 h 1640757"/>
                <a:gd name="connsiteX26" fmla="*/ 2959906 w 2960298"/>
                <a:gd name="connsiteY26" fmla="*/ 1556715 h 164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60298" h="1640757">
                  <a:moveTo>
                    <a:pt x="2959906" y="1556715"/>
                  </a:moveTo>
                  <a:cubicBezTo>
                    <a:pt x="2957769" y="1575984"/>
                    <a:pt x="2946933" y="1594653"/>
                    <a:pt x="2928441" y="1610244"/>
                  </a:cubicBezTo>
                  <a:lnTo>
                    <a:pt x="2916500" y="1616954"/>
                  </a:lnTo>
                  <a:lnTo>
                    <a:pt x="2905539" y="1627311"/>
                  </a:lnTo>
                  <a:lnTo>
                    <a:pt x="1625565" y="214999"/>
                  </a:lnTo>
                  <a:cubicBezTo>
                    <a:pt x="1592961" y="179024"/>
                    <a:pt x="1530651" y="160785"/>
                    <a:pt x="1469769" y="165598"/>
                  </a:cubicBezTo>
                  <a:cubicBezTo>
                    <a:pt x="1449475" y="167202"/>
                    <a:pt x="1429339" y="171368"/>
                    <a:pt x="1410514" y="178291"/>
                  </a:cubicBezTo>
                  <a:lnTo>
                    <a:pt x="1410515" y="178292"/>
                  </a:lnTo>
                  <a:cubicBezTo>
                    <a:pt x="1391691" y="185215"/>
                    <a:pt x="1375960" y="194241"/>
                    <a:pt x="1363633" y="204635"/>
                  </a:cubicBezTo>
                  <a:lnTo>
                    <a:pt x="1356679" y="213713"/>
                  </a:lnTo>
                  <a:lnTo>
                    <a:pt x="1334734" y="231227"/>
                  </a:lnTo>
                  <a:lnTo>
                    <a:pt x="57280" y="1640757"/>
                  </a:lnTo>
                  <a:lnTo>
                    <a:pt x="31858" y="1626472"/>
                  </a:lnTo>
                  <a:cubicBezTo>
                    <a:pt x="7202" y="1605684"/>
                    <a:pt x="-3844" y="1579423"/>
                    <a:pt x="1193" y="1553567"/>
                  </a:cubicBezTo>
                  <a:lnTo>
                    <a:pt x="18465" y="1520845"/>
                  </a:lnTo>
                  <a:lnTo>
                    <a:pt x="18559" y="1520548"/>
                  </a:lnTo>
                  <a:lnTo>
                    <a:pt x="18700" y="1520399"/>
                  </a:lnTo>
                  <a:lnTo>
                    <a:pt x="21118" y="1515820"/>
                  </a:lnTo>
                  <a:lnTo>
                    <a:pt x="1334734" y="66389"/>
                  </a:lnTo>
                  <a:lnTo>
                    <a:pt x="1356679" y="48875"/>
                  </a:lnTo>
                  <a:lnTo>
                    <a:pt x="1363633" y="39797"/>
                  </a:lnTo>
                  <a:cubicBezTo>
                    <a:pt x="1375960" y="29403"/>
                    <a:pt x="1391691" y="20377"/>
                    <a:pt x="1410515" y="13454"/>
                  </a:cubicBezTo>
                  <a:lnTo>
                    <a:pt x="1410514" y="13453"/>
                  </a:lnTo>
                  <a:cubicBezTo>
                    <a:pt x="1429339" y="6530"/>
                    <a:pt x="1449475" y="2364"/>
                    <a:pt x="1469769" y="760"/>
                  </a:cubicBezTo>
                  <a:cubicBezTo>
                    <a:pt x="1530651" y="-4053"/>
                    <a:pt x="1592961" y="14186"/>
                    <a:pt x="1625565" y="50161"/>
                  </a:cubicBezTo>
                  <a:lnTo>
                    <a:pt x="2939180" y="1499592"/>
                  </a:lnTo>
                  <a:cubicBezTo>
                    <a:pt x="2955483" y="1517580"/>
                    <a:pt x="2962044" y="1537447"/>
                    <a:pt x="2959906" y="1556715"/>
                  </a:cubicBezTo>
                  <a:close/>
                </a:path>
              </a:pathLst>
            </a:custGeom>
            <a:solidFill>
              <a:schemeClr val="bg1">
                <a:lumMod val="95000"/>
              </a:schemeClr>
            </a:solidFill>
            <a:ln>
              <a:noFill/>
            </a:ln>
            <a:effectLst>
              <a:outerShdw blurRad="254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44" name="任意多边形 143"/>
            <p:cNvSpPr/>
            <p:nvPr/>
          </p:nvSpPr>
          <p:spPr>
            <a:xfrm rot="5400000" flipH="1">
              <a:off x="9984277" y="3024609"/>
              <a:ext cx="1776008" cy="745129"/>
            </a:xfrm>
            <a:custGeom>
              <a:avLst/>
              <a:gdLst>
                <a:gd name="connsiteX0" fmla="*/ 2959906 w 2960298"/>
                <a:gd name="connsiteY0" fmla="*/ 1556715 h 1640757"/>
                <a:gd name="connsiteX1" fmla="*/ 2928441 w 2960298"/>
                <a:gd name="connsiteY1" fmla="*/ 1610244 h 1640757"/>
                <a:gd name="connsiteX2" fmla="*/ 2916500 w 2960298"/>
                <a:gd name="connsiteY2" fmla="*/ 1616954 h 1640757"/>
                <a:gd name="connsiteX3" fmla="*/ 2905539 w 2960298"/>
                <a:gd name="connsiteY3" fmla="*/ 1627311 h 1640757"/>
                <a:gd name="connsiteX4" fmla="*/ 1625565 w 2960298"/>
                <a:gd name="connsiteY4" fmla="*/ 214999 h 1640757"/>
                <a:gd name="connsiteX5" fmla="*/ 1469769 w 2960298"/>
                <a:gd name="connsiteY5" fmla="*/ 165598 h 1640757"/>
                <a:gd name="connsiteX6" fmla="*/ 1410514 w 2960298"/>
                <a:gd name="connsiteY6" fmla="*/ 178291 h 1640757"/>
                <a:gd name="connsiteX7" fmla="*/ 1410515 w 2960298"/>
                <a:gd name="connsiteY7" fmla="*/ 178292 h 1640757"/>
                <a:gd name="connsiteX8" fmla="*/ 1363633 w 2960298"/>
                <a:gd name="connsiteY8" fmla="*/ 204635 h 1640757"/>
                <a:gd name="connsiteX9" fmla="*/ 1356679 w 2960298"/>
                <a:gd name="connsiteY9" fmla="*/ 213713 h 1640757"/>
                <a:gd name="connsiteX10" fmla="*/ 1334734 w 2960298"/>
                <a:gd name="connsiteY10" fmla="*/ 231227 h 1640757"/>
                <a:gd name="connsiteX11" fmla="*/ 57280 w 2960298"/>
                <a:gd name="connsiteY11" fmla="*/ 1640757 h 1640757"/>
                <a:gd name="connsiteX12" fmla="*/ 31858 w 2960298"/>
                <a:gd name="connsiteY12" fmla="*/ 1626472 h 1640757"/>
                <a:gd name="connsiteX13" fmla="*/ 1193 w 2960298"/>
                <a:gd name="connsiteY13" fmla="*/ 1553567 h 1640757"/>
                <a:gd name="connsiteX14" fmla="*/ 18465 w 2960298"/>
                <a:gd name="connsiteY14" fmla="*/ 1520845 h 1640757"/>
                <a:gd name="connsiteX15" fmla="*/ 18559 w 2960298"/>
                <a:gd name="connsiteY15" fmla="*/ 1520548 h 1640757"/>
                <a:gd name="connsiteX16" fmla="*/ 18700 w 2960298"/>
                <a:gd name="connsiteY16" fmla="*/ 1520399 h 1640757"/>
                <a:gd name="connsiteX17" fmla="*/ 21118 w 2960298"/>
                <a:gd name="connsiteY17" fmla="*/ 1515820 h 1640757"/>
                <a:gd name="connsiteX18" fmla="*/ 1334734 w 2960298"/>
                <a:gd name="connsiteY18" fmla="*/ 66389 h 1640757"/>
                <a:gd name="connsiteX19" fmla="*/ 1356679 w 2960298"/>
                <a:gd name="connsiteY19" fmla="*/ 48875 h 1640757"/>
                <a:gd name="connsiteX20" fmla="*/ 1363633 w 2960298"/>
                <a:gd name="connsiteY20" fmla="*/ 39797 h 1640757"/>
                <a:gd name="connsiteX21" fmla="*/ 1410515 w 2960298"/>
                <a:gd name="connsiteY21" fmla="*/ 13454 h 1640757"/>
                <a:gd name="connsiteX22" fmla="*/ 1410514 w 2960298"/>
                <a:gd name="connsiteY22" fmla="*/ 13453 h 1640757"/>
                <a:gd name="connsiteX23" fmla="*/ 1469769 w 2960298"/>
                <a:gd name="connsiteY23" fmla="*/ 760 h 1640757"/>
                <a:gd name="connsiteX24" fmla="*/ 1625565 w 2960298"/>
                <a:gd name="connsiteY24" fmla="*/ 50161 h 1640757"/>
                <a:gd name="connsiteX25" fmla="*/ 2939180 w 2960298"/>
                <a:gd name="connsiteY25" fmla="*/ 1499592 h 1640757"/>
                <a:gd name="connsiteX26" fmla="*/ 2959906 w 2960298"/>
                <a:gd name="connsiteY26" fmla="*/ 1556715 h 164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60298" h="1640757">
                  <a:moveTo>
                    <a:pt x="2959906" y="1556715"/>
                  </a:moveTo>
                  <a:cubicBezTo>
                    <a:pt x="2957769" y="1575984"/>
                    <a:pt x="2946933" y="1594653"/>
                    <a:pt x="2928441" y="1610244"/>
                  </a:cubicBezTo>
                  <a:lnTo>
                    <a:pt x="2916500" y="1616954"/>
                  </a:lnTo>
                  <a:lnTo>
                    <a:pt x="2905539" y="1627311"/>
                  </a:lnTo>
                  <a:lnTo>
                    <a:pt x="1625565" y="214999"/>
                  </a:lnTo>
                  <a:cubicBezTo>
                    <a:pt x="1592961" y="179024"/>
                    <a:pt x="1530651" y="160785"/>
                    <a:pt x="1469769" y="165598"/>
                  </a:cubicBezTo>
                  <a:cubicBezTo>
                    <a:pt x="1449475" y="167202"/>
                    <a:pt x="1429339" y="171368"/>
                    <a:pt x="1410514" y="178291"/>
                  </a:cubicBezTo>
                  <a:lnTo>
                    <a:pt x="1410515" y="178292"/>
                  </a:lnTo>
                  <a:cubicBezTo>
                    <a:pt x="1391691" y="185215"/>
                    <a:pt x="1375960" y="194241"/>
                    <a:pt x="1363633" y="204635"/>
                  </a:cubicBezTo>
                  <a:lnTo>
                    <a:pt x="1356679" y="213713"/>
                  </a:lnTo>
                  <a:lnTo>
                    <a:pt x="1334734" y="231227"/>
                  </a:lnTo>
                  <a:lnTo>
                    <a:pt x="57280" y="1640757"/>
                  </a:lnTo>
                  <a:lnTo>
                    <a:pt x="31858" y="1626472"/>
                  </a:lnTo>
                  <a:cubicBezTo>
                    <a:pt x="7202" y="1605684"/>
                    <a:pt x="-3844" y="1579423"/>
                    <a:pt x="1193" y="1553567"/>
                  </a:cubicBezTo>
                  <a:lnTo>
                    <a:pt x="18465" y="1520845"/>
                  </a:lnTo>
                  <a:lnTo>
                    <a:pt x="18559" y="1520548"/>
                  </a:lnTo>
                  <a:lnTo>
                    <a:pt x="18700" y="1520399"/>
                  </a:lnTo>
                  <a:lnTo>
                    <a:pt x="21118" y="1515820"/>
                  </a:lnTo>
                  <a:lnTo>
                    <a:pt x="1334734" y="66389"/>
                  </a:lnTo>
                  <a:lnTo>
                    <a:pt x="1356679" y="48875"/>
                  </a:lnTo>
                  <a:lnTo>
                    <a:pt x="1363633" y="39797"/>
                  </a:lnTo>
                  <a:cubicBezTo>
                    <a:pt x="1375960" y="29403"/>
                    <a:pt x="1391691" y="20377"/>
                    <a:pt x="1410515" y="13454"/>
                  </a:cubicBezTo>
                  <a:lnTo>
                    <a:pt x="1410514" y="13453"/>
                  </a:lnTo>
                  <a:cubicBezTo>
                    <a:pt x="1429339" y="6530"/>
                    <a:pt x="1449475" y="2364"/>
                    <a:pt x="1469769" y="760"/>
                  </a:cubicBezTo>
                  <a:cubicBezTo>
                    <a:pt x="1530651" y="-4053"/>
                    <a:pt x="1592961" y="14186"/>
                    <a:pt x="1625565" y="50161"/>
                  </a:cubicBezTo>
                  <a:lnTo>
                    <a:pt x="2939180" y="1499592"/>
                  </a:lnTo>
                  <a:cubicBezTo>
                    <a:pt x="2955483" y="1517580"/>
                    <a:pt x="2962044" y="1537447"/>
                    <a:pt x="2959906" y="1556715"/>
                  </a:cubicBezTo>
                  <a:close/>
                </a:path>
              </a:pathLst>
            </a:custGeom>
            <a:solidFill>
              <a:schemeClr val="bg1">
                <a:lumMod val="95000"/>
              </a:schemeClr>
            </a:solidFill>
            <a:ln>
              <a:noFill/>
            </a:ln>
            <a:effectLst>
              <a:outerShdw blurRad="254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sp>
        <p:nvSpPr>
          <p:cNvPr id="2" name="标题 1"/>
          <p:cNvSpPr>
            <a:spLocks noGrp="1"/>
          </p:cNvSpPr>
          <p:nvPr>
            <p:ph type="title"/>
          </p:nvPr>
        </p:nvSpPr>
        <p:spPr/>
        <p:txBody>
          <a:bodyPr>
            <a:normAutofit/>
          </a:bodyPr>
          <a:lstStyle/>
          <a:p>
            <a:r>
              <a:rPr lang="zh-TW" altLang="en-US" sz="2800" dirty="0">
                <a:ea typeface="微软雅黑" panose="020B0503020204020204" pitchFamily="34" charset="-122"/>
              </a:rPr>
              <a:t>個案說明</a:t>
            </a:r>
            <a:endParaRPr lang="zh-CN" altLang="en-US" sz="2800" dirty="0">
              <a:ea typeface="微软雅黑" panose="020B0503020204020204" pitchFamily="34" charset="-122"/>
            </a:endParaRPr>
          </a:p>
        </p:txBody>
      </p:sp>
      <p:sp>
        <p:nvSpPr>
          <p:cNvPr id="126" name="椭圆 145">
            <a:extLst>
              <a:ext uri="{FF2B5EF4-FFF2-40B4-BE49-F238E27FC236}">
                <a16:creationId xmlns:a16="http://schemas.microsoft.com/office/drawing/2014/main" id="{C4221E79-8057-4B00-8E71-07282B2F6064}"/>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28" name="矩形 127">
            <a:extLst>
              <a:ext uri="{FF2B5EF4-FFF2-40B4-BE49-F238E27FC236}">
                <a16:creationId xmlns:a16="http://schemas.microsoft.com/office/drawing/2014/main" id="{E6416381-7F60-4948-B6D6-FD5A2C68BCA0}"/>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6</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817827480"/>
      </p:ext>
    </p:extLst>
  </p:cSld>
  <p:clrMapOvr>
    <a:masterClrMapping/>
  </p:clrMapOvr>
  <p:transition spd="slow" advTm="3000">
    <p:random/>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3585873" y="5014542"/>
            <a:ext cx="4543910" cy="1553388"/>
          </a:xfrm>
          <a:prstGeom prst="ellipse">
            <a:avLst/>
          </a:prstGeom>
          <a:gradFill flip="none" rotWithShape="1">
            <a:gsLst>
              <a:gs pos="0">
                <a:schemeClr val="bg1">
                  <a:lumMod val="50000"/>
                </a:schemeClr>
              </a:gs>
              <a:gs pos="100000">
                <a:srgbClr val="F2F2F2">
                  <a:alpha val="65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11461" name="图片 11460"/>
          <p:cNvPicPr>
            <a:picLocks noChangeAspect="1"/>
          </p:cNvPicPr>
          <p:nvPr/>
        </p:nvPicPr>
        <p:blipFill>
          <a:blip r:embed="rId3"/>
          <a:stretch>
            <a:fillRect/>
          </a:stretch>
        </p:blipFill>
        <p:spPr>
          <a:xfrm>
            <a:off x="3828426" y="5175305"/>
            <a:ext cx="4170574" cy="1311891"/>
          </a:xfrm>
          <a:prstGeom prst="rect">
            <a:avLst/>
          </a:prstGeom>
        </p:spPr>
      </p:pic>
      <p:sp>
        <p:nvSpPr>
          <p:cNvPr id="11351" name="Freeform 5619"/>
          <p:cNvSpPr>
            <a:spLocks/>
          </p:cNvSpPr>
          <p:nvPr/>
        </p:nvSpPr>
        <p:spPr bwMode="auto">
          <a:xfrm>
            <a:off x="4726718" y="4081214"/>
            <a:ext cx="451737" cy="2064227"/>
          </a:xfrm>
          <a:custGeom>
            <a:avLst/>
            <a:gdLst>
              <a:gd name="T0" fmla="*/ 147 w 151"/>
              <a:gd name="T1" fmla="*/ 690 h 690"/>
              <a:gd name="T2" fmla="*/ 13 w 151"/>
              <a:gd name="T3" fmla="*/ 389 h 690"/>
              <a:gd name="T4" fmla="*/ 0 w 151"/>
              <a:gd name="T5" fmla="*/ 0 h 690"/>
              <a:gd name="T6" fmla="*/ 151 w 151"/>
              <a:gd name="T7" fmla="*/ 241 h 690"/>
              <a:gd name="T8" fmla="*/ 147 w 151"/>
              <a:gd name="T9" fmla="*/ 690 h 690"/>
            </a:gdLst>
            <a:ahLst/>
            <a:cxnLst>
              <a:cxn ang="0">
                <a:pos x="T0" y="T1"/>
              </a:cxn>
              <a:cxn ang="0">
                <a:pos x="T2" y="T3"/>
              </a:cxn>
              <a:cxn ang="0">
                <a:pos x="T4" y="T5"/>
              </a:cxn>
              <a:cxn ang="0">
                <a:pos x="T6" y="T7"/>
              </a:cxn>
              <a:cxn ang="0">
                <a:pos x="T8" y="T9"/>
              </a:cxn>
            </a:cxnLst>
            <a:rect l="0" t="0" r="r" b="b"/>
            <a:pathLst>
              <a:path w="151" h="690">
                <a:moveTo>
                  <a:pt x="147" y="690"/>
                </a:moveTo>
                <a:lnTo>
                  <a:pt x="13" y="389"/>
                </a:lnTo>
                <a:lnTo>
                  <a:pt x="0" y="0"/>
                </a:lnTo>
                <a:lnTo>
                  <a:pt x="151" y="241"/>
                </a:lnTo>
                <a:lnTo>
                  <a:pt x="147" y="690"/>
                </a:lnTo>
                <a:close/>
              </a:path>
            </a:pathLst>
          </a:custGeom>
          <a:solidFill>
            <a:srgbClr val="F7F7F7"/>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825" name="Freeform 5627"/>
          <p:cNvSpPr>
            <a:spLocks/>
          </p:cNvSpPr>
          <p:nvPr/>
        </p:nvSpPr>
        <p:spPr bwMode="auto">
          <a:xfrm>
            <a:off x="4618477" y="3476065"/>
            <a:ext cx="1693264" cy="631235"/>
          </a:xfrm>
          <a:custGeom>
            <a:avLst/>
            <a:gdLst>
              <a:gd name="T0" fmla="*/ 52 w 566"/>
              <a:gd name="T1" fmla="*/ 211 h 211"/>
              <a:gd name="T2" fmla="*/ 0 w 566"/>
              <a:gd name="T3" fmla="*/ 41 h 211"/>
              <a:gd name="T4" fmla="*/ 485 w 566"/>
              <a:gd name="T5" fmla="*/ 0 h 211"/>
              <a:gd name="T6" fmla="*/ 566 w 566"/>
              <a:gd name="T7" fmla="*/ 155 h 211"/>
              <a:gd name="T8" fmla="*/ 52 w 566"/>
              <a:gd name="T9" fmla="*/ 211 h 211"/>
            </a:gdLst>
            <a:ahLst/>
            <a:cxnLst>
              <a:cxn ang="0">
                <a:pos x="T0" y="T1"/>
              </a:cxn>
              <a:cxn ang="0">
                <a:pos x="T2" y="T3"/>
              </a:cxn>
              <a:cxn ang="0">
                <a:pos x="T4" y="T5"/>
              </a:cxn>
              <a:cxn ang="0">
                <a:pos x="T6" y="T7"/>
              </a:cxn>
              <a:cxn ang="0">
                <a:pos x="T8" y="T9"/>
              </a:cxn>
            </a:cxnLst>
            <a:rect l="0" t="0" r="r" b="b"/>
            <a:pathLst>
              <a:path w="566" h="211">
                <a:moveTo>
                  <a:pt x="52" y="211"/>
                </a:moveTo>
                <a:lnTo>
                  <a:pt x="0" y="41"/>
                </a:lnTo>
                <a:lnTo>
                  <a:pt x="485" y="0"/>
                </a:lnTo>
                <a:lnTo>
                  <a:pt x="566" y="155"/>
                </a:lnTo>
                <a:lnTo>
                  <a:pt x="52" y="211"/>
                </a:lnTo>
                <a:close/>
              </a:path>
            </a:pathLst>
          </a:custGeom>
          <a:solidFill>
            <a:srgbClr val="FFFFFF"/>
          </a:solidFill>
          <a:ln>
            <a:noFill/>
          </a:ln>
          <a:scene3d>
            <a:camera prst="orthographicFront"/>
            <a:lightRig rig="threePt" dir="t"/>
          </a:scene3d>
          <a:sp3d>
            <a:bevelT w="12700" h="12700" prst="angle"/>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829" name="Freeform 5631"/>
          <p:cNvSpPr>
            <a:spLocks/>
          </p:cNvSpPr>
          <p:nvPr/>
        </p:nvSpPr>
        <p:spPr bwMode="auto">
          <a:xfrm>
            <a:off x="6288646" y="3602520"/>
            <a:ext cx="1624456" cy="948349"/>
          </a:xfrm>
          <a:custGeom>
            <a:avLst/>
            <a:gdLst>
              <a:gd name="T0" fmla="*/ 0 w 543"/>
              <a:gd name="T1" fmla="*/ 109 h 317"/>
              <a:gd name="T2" fmla="*/ 230 w 543"/>
              <a:gd name="T3" fmla="*/ 0 h 317"/>
              <a:gd name="T4" fmla="*/ 543 w 543"/>
              <a:gd name="T5" fmla="*/ 182 h 317"/>
              <a:gd name="T6" fmla="*/ 264 w 543"/>
              <a:gd name="T7" fmla="*/ 317 h 317"/>
              <a:gd name="T8" fmla="*/ 0 w 543"/>
              <a:gd name="T9" fmla="*/ 109 h 317"/>
            </a:gdLst>
            <a:ahLst/>
            <a:cxnLst>
              <a:cxn ang="0">
                <a:pos x="T0" y="T1"/>
              </a:cxn>
              <a:cxn ang="0">
                <a:pos x="T2" y="T3"/>
              </a:cxn>
              <a:cxn ang="0">
                <a:pos x="T4" y="T5"/>
              </a:cxn>
              <a:cxn ang="0">
                <a:pos x="T6" y="T7"/>
              </a:cxn>
              <a:cxn ang="0">
                <a:pos x="T8" y="T9"/>
              </a:cxn>
            </a:cxnLst>
            <a:rect l="0" t="0" r="r" b="b"/>
            <a:pathLst>
              <a:path w="543" h="317">
                <a:moveTo>
                  <a:pt x="0" y="109"/>
                </a:moveTo>
                <a:lnTo>
                  <a:pt x="230" y="0"/>
                </a:lnTo>
                <a:lnTo>
                  <a:pt x="543" y="182"/>
                </a:lnTo>
                <a:lnTo>
                  <a:pt x="264" y="317"/>
                </a:lnTo>
                <a:lnTo>
                  <a:pt x="0" y="109"/>
                </a:lnTo>
                <a:close/>
              </a:path>
            </a:pathLst>
          </a:custGeom>
          <a:solidFill>
            <a:srgbClr val="FFFFFF"/>
          </a:solidFill>
          <a:ln>
            <a:noFill/>
          </a:ln>
          <a:scene3d>
            <a:camera prst="orthographicFront"/>
            <a:lightRig rig="threePt" dir="t"/>
          </a:scene3d>
          <a:sp3d>
            <a:bevelT w="12700" h="12700" prst="angle"/>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990" name="Freeform 5619"/>
          <p:cNvSpPr>
            <a:spLocks/>
          </p:cNvSpPr>
          <p:nvPr/>
        </p:nvSpPr>
        <p:spPr bwMode="auto">
          <a:xfrm>
            <a:off x="4739366" y="4125240"/>
            <a:ext cx="451737" cy="2064228"/>
          </a:xfrm>
          <a:custGeom>
            <a:avLst/>
            <a:gdLst>
              <a:gd name="T0" fmla="*/ 147 w 151"/>
              <a:gd name="T1" fmla="*/ 690 h 690"/>
              <a:gd name="T2" fmla="*/ 13 w 151"/>
              <a:gd name="T3" fmla="*/ 389 h 690"/>
              <a:gd name="T4" fmla="*/ 0 w 151"/>
              <a:gd name="T5" fmla="*/ 0 h 690"/>
              <a:gd name="T6" fmla="*/ 151 w 151"/>
              <a:gd name="T7" fmla="*/ 241 h 690"/>
              <a:gd name="T8" fmla="*/ 147 w 151"/>
              <a:gd name="T9" fmla="*/ 690 h 690"/>
            </a:gdLst>
            <a:ahLst/>
            <a:cxnLst>
              <a:cxn ang="0">
                <a:pos x="T0" y="T1"/>
              </a:cxn>
              <a:cxn ang="0">
                <a:pos x="T2" y="T3"/>
              </a:cxn>
              <a:cxn ang="0">
                <a:pos x="T4" y="T5"/>
              </a:cxn>
              <a:cxn ang="0">
                <a:pos x="T6" y="T7"/>
              </a:cxn>
              <a:cxn ang="0">
                <a:pos x="T8" y="T9"/>
              </a:cxn>
            </a:cxnLst>
            <a:rect l="0" t="0" r="r" b="b"/>
            <a:pathLst>
              <a:path w="151" h="690">
                <a:moveTo>
                  <a:pt x="147" y="690"/>
                </a:moveTo>
                <a:lnTo>
                  <a:pt x="13" y="389"/>
                </a:lnTo>
                <a:lnTo>
                  <a:pt x="0" y="0"/>
                </a:lnTo>
                <a:lnTo>
                  <a:pt x="151" y="241"/>
                </a:lnTo>
                <a:lnTo>
                  <a:pt x="147" y="690"/>
                </a:lnTo>
                <a:close/>
              </a:path>
            </a:pathLst>
          </a:custGeom>
          <a:gradFill flip="none" rotWithShape="1">
            <a:gsLst>
              <a:gs pos="92000">
                <a:schemeClr val="bg1">
                  <a:lumMod val="65000"/>
                  <a:alpha val="50000"/>
                </a:schemeClr>
              </a:gs>
              <a:gs pos="40000">
                <a:schemeClr val="bg1">
                  <a:alpha val="0"/>
                </a:schemeClr>
              </a:gs>
              <a:gs pos="8000">
                <a:schemeClr val="bg1">
                  <a:lumMod val="65000"/>
                  <a:alpha val="50000"/>
                </a:schemeClr>
              </a:gs>
            </a:gsLst>
            <a:lin ang="0" scaled="0"/>
            <a:tileRect/>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356" name="Freeform 5623"/>
          <p:cNvSpPr>
            <a:spLocks/>
          </p:cNvSpPr>
          <p:nvPr/>
        </p:nvSpPr>
        <p:spPr bwMode="auto">
          <a:xfrm>
            <a:off x="3933042" y="3879068"/>
            <a:ext cx="1277426" cy="954330"/>
          </a:xfrm>
          <a:custGeom>
            <a:avLst/>
            <a:gdLst>
              <a:gd name="T0" fmla="*/ 178 w 178"/>
              <a:gd name="T1" fmla="*/ 131 h 132"/>
              <a:gd name="T2" fmla="*/ 119 w 178"/>
              <a:gd name="T3" fmla="*/ 30 h 132"/>
              <a:gd name="T4" fmla="*/ 0 w 178"/>
              <a:gd name="T5" fmla="*/ 0 h 132"/>
              <a:gd name="T6" fmla="*/ 31 w 178"/>
              <a:gd name="T7" fmla="*/ 98 h 132"/>
              <a:gd name="T8" fmla="*/ 177 w 178"/>
              <a:gd name="T9" fmla="*/ 131 h 132"/>
              <a:gd name="T10" fmla="*/ 178 w 178"/>
              <a:gd name="T11" fmla="*/ 132 h 132"/>
              <a:gd name="T12" fmla="*/ 178 w 178"/>
              <a:gd name="T13" fmla="*/ 131 h 132"/>
            </a:gdLst>
            <a:ahLst/>
            <a:cxnLst>
              <a:cxn ang="0">
                <a:pos x="T0" y="T1"/>
              </a:cxn>
              <a:cxn ang="0">
                <a:pos x="T2" y="T3"/>
              </a:cxn>
              <a:cxn ang="0">
                <a:pos x="T4" y="T5"/>
              </a:cxn>
              <a:cxn ang="0">
                <a:pos x="T6" y="T7"/>
              </a:cxn>
              <a:cxn ang="0">
                <a:pos x="T8" y="T9"/>
              </a:cxn>
              <a:cxn ang="0">
                <a:pos x="T10" y="T11"/>
              </a:cxn>
              <a:cxn ang="0">
                <a:pos x="T12" y="T13"/>
              </a:cxn>
            </a:cxnLst>
            <a:rect l="0" t="0" r="r" b="b"/>
            <a:pathLst>
              <a:path w="178" h="132">
                <a:moveTo>
                  <a:pt x="178" y="131"/>
                </a:moveTo>
                <a:cubicBezTo>
                  <a:pt x="119" y="30"/>
                  <a:pt x="119" y="30"/>
                  <a:pt x="119" y="30"/>
                </a:cubicBezTo>
                <a:cubicBezTo>
                  <a:pt x="0" y="0"/>
                  <a:pt x="0" y="0"/>
                  <a:pt x="0" y="0"/>
                </a:cubicBezTo>
                <a:cubicBezTo>
                  <a:pt x="31" y="98"/>
                  <a:pt x="31" y="98"/>
                  <a:pt x="31" y="98"/>
                </a:cubicBezTo>
                <a:cubicBezTo>
                  <a:pt x="31" y="98"/>
                  <a:pt x="176" y="130"/>
                  <a:pt x="177" y="131"/>
                </a:cubicBezTo>
                <a:cubicBezTo>
                  <a:pt x="178" y="131"/>
                  <a:pt x="178" y="132"/>
                  <a:pt x="178" y="132"/>
                </a:cubicBezTo>
                <a:lnTo>
                  <a:pt x="178" y="131"/>
                </a:lnTo>
                <a:close/>
              </a:path>
            </a:pathLst>
          </a:custGeom>
          <a:solidFill>
            <a:srgbClr val="FFFFFF"/>
          </a:solidFill>
          <a:ln>
            <a:noFill/>
          </a:ln>
          <a:scene3d>
            <a:camera prst="orthographicFront"/>
            <a:lightRig rig="threePt" dir="t"/>
          </a:scene3d>
          <a:sp3d>
            <a:bevelT w="12700" h="12700" prst="angle"/>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nvGrpSpPr>
          <p:cNvPr id="11468" name="Group 5788"/>
          <p:cNvGrpSpPr>
            <a:grpSpLocks noChangeAspect="1"/>
          </p:cNvGrpSpPr>
          <p:nvPr/>
        </p:nvGrpSpPr>
        <p:grpSpPr bwMode="auto">
          <a:xfrm>
            <a:off x="4760735" y="4726242"/>
            <a:ext cx="415185" cy="1415804"/>
            <a:chOff x="2534" y="2472"/>
            <a:chExt cx="139" cy="474"/>
          </a:xfrm>
          <a:gradFill>
            <a:gsLst>
              <a:gs pos="100000">
                <a:schemeClr val="bg1">
                  <a:alpha val="0"/>
                </a:schemeClr>
              </a:gs>
              <a:gs pos="0">
                <a:schemeClr val="bg1">
                  <a:lumMod val="65000"/>
                  <a:alpha val="32000"/>
                </a:schemeClr>
              </a:gs>
            </a:gsLst>
            <a:lin ang="5400000" scaled="0"/>
          </a:gradFill>
        </p:grpSpPr>
        <p:sp>
          <p:nvSpPr>
            <p:cNvPr id="11470" name="Freeform 5789"/>
            <p:cNvSpPr>
              <a:spLocks/>
            </p:cNvSpPr>
            <p:nvPr/>
          </p:nvSpPr>
          <p:spPr bwMode="auto">
            <a:xfrm>
              <a:off x="2534" y="2472"/>
              <a:ext cx="139" cy="474"/>
            </a:xfrm>
            <a:custGeom>
              <a:avLst/>
              <a:gdLst>
                <a:gd name="T0" fmla="*/ 0 w 139"/>
                <a:gd name="T1" fmla="*/ 0 h 474"/>
                <a:gd name="T2" fmla="*/ 5 w 139"/>
                <a:gd name="T3" fmla="*/ 175 h 474"/>
                <a:gd name="T4" fmla="*/ 139 w 139"/>
                <a:gd name="T5" fmla="*/ 474 h 474"/>
                <a:gd name="T6" fmla="*/ 139 w 139"/>
                <a:gd name="T7" fmla="*/ 29 h 474"/>
                <a:gd name="T8" fmla="*/ 0 w 139"/>
                <a:gd name="T9" fmla="*/ 0 h 474"/>
              </a:gdLst>
              <a:ahLst/>
              <a:cxnLst>
                <a:cxn ang="0">
                  <a:pos x="T0" y="T1"/>
                </a:cxn>
                <a:cxn ang="0">
                  <a:pos x="T2" y="T3"/>
                </a:cxn>
                <a:cxn ang="0">
                  <a:pos x="T4" y="T5"/>
                </a:cxn>
                <a:cxn ang="0">
                  <a:pos x="T6" y="T7"/>
                </a:cxn>
                <a:cxn ang="0">
                  <a:pos x="T8" y="T9"/>
                </a:cxn>
              </a:cxnLst>
              <a:rect l="0" t="0" r="r" b="b"/>
              <a:pathLst>
                <a:path w="139" h="474">
                  <a:moveTo>
                    <a:pt x="0" y="0"/>
                  </a:moveTo>
                  <a:lnTo>
                    <a:pt x="5" y="175"/>
                  </a:lnTo>
                  <a:lnTo>
                    <a:pt x="139" y="474"/>
                  </a:lnTo>
                  <a:lnTo>
                    <a:pt x="139" y="2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471" name="Freeform 5790"/>
            <p:cNvSpPr>
              <a:spLocks/>
            </p:cNvSpPr>
            <p:nvPr/>
          </p:nvSpPr>
          <p:spPr bwMode="auto">
            <a:xfrm>
              <a:off x="2534" y="2472"/>
              <a:ext cx="139" cy="474"/>
            </a:xfrm>
            <a:custGeom>
              <a:avLst/>
              <a:gdLst>
                <a:gd name="T0" fmla="*/ 0 w 139"/>
                <a:gd name="T1" fmla="*/ 0 h 474"/>
                <a:gd name="T2" fmla="*/ 5 w 139"/>
                <a:gd name="T3" fmla="*/ 175 h 474"/>
                <a:gd name="T4" fmla="*/ 139 w 139"/>
                <a:gd name="T5" fmla="*/ 474 h 474"/>
                <a:gd name="T6" fmla="*/ 139 w 139"/>
                <a:gd name="T7" fmla="*/ 29 h 474"/>
                <a:gd name="T8" fmla="*/ 0 w 139"/>
                <a:gd name="T9" fmla="*/ 0 h 474"/>
              </a:gdLst>
              <a:ahLst/>
              <a:cxnLst>
                <a:cxn ang="0">
                  <a:pos x="T0" y="T1"/>
                </a:cxn>
                <a:cxn ang="0">
                  <a:pos x="T2" y="T3"/>
                </a:cxn>
                <a:cxn ang="0">
                  <a:pos x="T4" y="T5"/>
                </a:cxn>
                <a:cxn ang="0">
                  <a:pos x="T6" y="T7"/>
                </a:cxn>
                <a:cxn ang="0">
                  <a:pos x="T8" y="T9"/>
                </a:cxn>
              </a:cxnLst>
              <a:rect l="0" t="0" r="r" b="b"/>
              <a:pathLst>
                <a:path w="139" h="474">
                  <a:moveTo>
                    <a:pt x="0" y="0"/>
                  </a:moveTo>
                  <a:lnTo>
                    <a:pt x="5" y="175"/>
                  </a:lnTo>
                  <a:lnTo>
                    <a:pt x="139" y="474"/>
                  </a:lnTo>
                  <a:lnTo>
                    <a:pt x="139" y="29"/>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5835" name="Group 5638"/>
          <p:cNvGrpSpPr>
            <a:grpSpLocks noChangeAspect="1"/>
          </p:cNvGrpSpPr>
          <p:nvPr/>
        </p:nvGrpSpPr>
        <p:grpSpPr bwMode="auto">
          <a:xfrm>
            <a:off x="4780870" y="3932745"/>
            <a:ext cx="2309539" cy="903473"/>
            <a:chOff x="3454" y="2010"/>
            <a:chExt cx="772" cy="302"/>
          </a:xfrm>
          <a:solidFill>
            <a:schemeClr val="bg1">
              <a:lumMod val="85000"/>
            </a:schemeClr>
          </a:solidFill>
        </p:grpSpPr>
        <p:sp>
          <p:nvSpPr>
            <p:cNvPr id="5837" name="Freeform 5639"/>
            <p:cNvSpPr>
              <a:spLocks/>
            </p:cNvSpPr>
            <p:nvPr/>
          </p:nvSpPr>
          <p:spPr bwMode="auto">
            <a:xfrm>
              <a:off x="3454" y="2010"/>
              <a:ext cx="772" cy="302"/>
            </a:xfrm>
            <a:custGeom>
              <a:avLst/>
              <a:gdLst>
                <a:gd name="T0" fmla="*/ 510 w 772"/>
                <a:gd name="T1" fmla="*/ 0 h 302"/>
                <a:gd name="T2" fmla="*/ 0 w 772"/>
                <a:gd name="T3" fmla="*/ 56 h 302"/>
                <a:gd name="T4" fmla="*/ 141 w 772"/>
                <a:gd name="T5" fmla="*/ 302 h 302"/>
                <a:gd name="T6" fmla="*/ 772 w 772"/>
                <a:gd name="T7" fmla="*/ 208 h 302"/>
                <a:gd name="T8" fmla="*/ 510 w 772"/>
                <a:gd name="T9" fmla="*/ 0 h 302"/>
              </a:gdLst>
              <a:ahLst/>
              <a:cxnLst>
                <a:cxn ang="0">
                  <a:pos x="T0" y="T1"/>
                </a:cxn>
                <a:cxn ang="0">
                  <a:pos x="T2" y="T3"/>
                </a:cxn>
                <a:cxn ang="0">
                  <a:pos x="T4" y="T5"/>
                </a:cxn>
                <a:cxn ang="0">
                  <a:pos x="T6" y="T7"/>
                </a:cxn>
                <a:cxn ang="0">
                  <a:pos x="T8" y="T9"/>
                </a:cxn>
              </a:cxnLst>
              <a:rect l="0" t="0" r="r" b="b"/>
              <a:pathLst>
                <a:path w="772" h="302">
                  <a:moveTo>
                    <a:pt x="510" y="0"/>
                  </a:moveTo>
                  <a:lnTo>
                    <a:pt x="0" y="56"/>
                  </a:lnTo>
                  <a:lnTo>
                    <a:pt x="141" y="302"/>
                  </a:lnTo>
                  <a:lnTo>
                    <a:pt x="772" y="208"/>
                  </a:lnTo>
                  <a:lnTo>
                    <a:pt x="5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838" name="Freeform 5640"/>
            <p:cNvSpPr>
              <a:spLocks/>
            </p:cNvSpPr>
            <p:nvPr/>
          </p:nvSpPr>
          <p:spPr bwMode="auto">
            <a:xfrm>
              <a:off x="3454" y="2010"/>
              <a:ext cx="772" cy="302"/>
            </a:xfrm>
            <a:custGeom>
              <a:avLst/>
              <a:gdLst>
                <a:gd name="T0" fmla="*/ 510 w 772"/>
                <a:gd name="T1" fmla="*/ 0 h 302"/>
                <a:gd name="T2" fmla="*/ 0 w 772"/>
                <a:gd name="T3" fmla="*/ 56 h 302"/>
                <a:gd name="T4" fmla="*/ 141 w 772"/>
                <a:gd name="T5" fmla="*/ 302 h 302"/>
                <a:gd name="T6" fmla="*/ 772 w 772"/>
                <a:gd name="T7" fmla="*/ 208 h 302"/>
                <a:gd name="T8" fmla="*/ 510 w 772"/>
                <a:gd name="T9" fmla="*/ 0 h 302"/>
              </a:gdLst>
              <a:ahLst/>
              <a:cxnLst>
                <a:cxn ang="0">
                  <a:pos x="T0" y="T1"/>
                </a:cxn>
                <a:cxn ang="0">
                  <a:pos x="T2" y="T3"/>
                </a:cxn>
                <a:cxn ang="0">
                  <a:pos x="T4" y="T5"/>
                </a:cxn>
                <a:cxn ang="0">
                  <a:pos x="T6" y="T7"/>
                </a:cxn>
                <a:cxn ang="0">
                  <a:pos x="T8" y="T9"/>
                </a:cxn>
              </a:cxnLst>
              <a:rect l="0" t="0" r="r" b="b"/>
              <a:pathLst>
                <a:path w="772" h="302">
                  <a:moveTo>
                    <a:pt x="510" y="0"/>
                  </a:moveTo>
                  <a:lnTo>
                    <a:pt x="0" y="56"/>
                  </a:lnTo>
                  <a:lnTo>
                    <a:pt x="141" y="302"/>
                  </a:lnTo>
                  <a:lnTo>
                    <a:pt x="772" y="208"/>
                  </a:lnTo>
                  <a:lnTo>
                    <a:pt x="51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1474" name="组合 11473"/>
          <p:cNvGrpSpPr/>
          <p:nvPr/>
        </p:nvGrpSpPr>
        <p:grpSpPr>
          <a:xfrm>
            <a:off x="4695742" y="3264973"/>
            <a:ext cx="1026394" cy="2145453"/>
            <a:chOff x="4400552" y="1170243"/>
            <a:chExt cx="1411857" cy="2951180"/>
          </a:xfrm>
        </p:grpSpPr>
        <p:sp>
          <p:nvSpPr>
            <p:cNvPr id="11411" name="Freeform 5702"/>
            <p:cNvSpPr>
              <a:spLocks/>
            </p:cNvSpPr>
            <p:nvPr/>
          </p:nvSpPr>
          <p:spPr bwMode="auto">
            <a:xfrm>
              <a:off x="5450459" y="3873773"/>
              <a:ext cx="361950" cy="247650"/>
            </a:xfrm>
            <a:custGeom>
              <a:avLst/>
              <a:gdLst>
                <a:gd name="T0" fmla="*/ 39 w 39"/>
                <a:gd name="T1" fmla="*/ 11 h 27"/>
                <a:gd name="T2" fmla="*/ 39 w 39"/>
                <a:gd name="T3" fmla="*/ 12 h 27"/>
                <a:gd name="T4" fmla="*/ 38 w 39"/>
                <a:gd name="T5" fmla="*/ 13 h 27"/>
                <a:gd name="T6" fmla="*/ 31 w 39"/>
                <a:gd name="T7" fmla="*/ 19 h 27"/>
                <a:gd name="T8" fmla="*/ 30 w 39"/>
                <a:gd name="T9" fmla="*/ 20 h 27"/>
                <a:gd name="T10" fmla="*/ 29 w 39"/>
                <a:gd name="T11" fmla="*/ 21 h 27"/>
                <a:gd name="T12" fmla="*/ 19 w 39"/>
                <a:gd name="T13" fmla="*/ 25 h 27"/>
                <a:gd name="T14" fmla="*/ 17 w 39"/>
                <a:gd name="T15" fmla="*/ 26 h 27"/>
                <a:gd name="T16" fmla="*/ 16 w 39"/>
                <a:gd name="T17" fmla="*/ 26 h 27"/>
                <a:gd name="T18" fmla="*/ 7 w 39"/>
                <a:gd name="T19" fmla="*/ 27 h 27"/>
                <a:gd name="T20" fmla="*/ 6 w 39"/>
                <a:gd name="T21" fmla="*/ 26 h 27"/>
                <a:gd name="T22" fmla="*/ 5 w 39"/>
                <a:gd name="T23" fmla="*/ 26 h 27"/>
                <a:gd name="T24" fmla="*/ 0 w 39"/>
                <a:gd name="T25" fmla="*/ 15 h 27"/>
                <a:gd name="T26" fmla="*/ 11 w 39"/>
                <a:gd name="T27" fmla="*/ 14 h 27"/>
                <a:gd name="T28" fmla="*/ 11 w 39"/>
                <a:gd name="T29" fmla="*/ 15 h 27"/>
                <a:gd name="T30" fmla="*/ 12 w 39"/>
                <a:gd name="T31" fmla="*/ 14 h 27"/>
                <a:gd name="T32" fmla="*/ 26 w 39"/>
                <a:gd name="T33" fmla="*/ 8 h 27"/>
                <a:gd name="T34" fmla="*/ 26 w 39"/>
                <a:gd name="T35" fmla="*/ 8 h 27"/>
                <a:gd name="T36" fmla="*/ 34 w 39"/>
                <a:gd name="T37" fmla="*/ 0 h 27"/>
                <a:gd name="T38" fmla="*/ 39 w 39"/>
                <a:gd name="T39"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27">
                  <a:moveTo>
                    <a:pt x="39" y="11"/>
                  </a:moveTo>
                  <a:cubicBezTo>
                    <a:pt x="39" y="11"/>
                    <a:pt x="39" y="12"/>
                    <a:pt x="39" y="12"/>
                  </a:cubicBezTo>
                  <a:cubicBezTo>
                    <a:pt x="39" y="12"/>
                    <a:pt x="38" y="13"/>
                    <a:pt x="38" y="13"/>
                  </a:cubicBezTo>
                  <a:cubicBezTo>
                    <a:pt x="31" y="19"/>
                    <a:pt x="31" y="19"/>
                    <a:pt x="31" y="19"/>
                  </a:cubicBezTo>
                  <a:cubicBezTo>
                    <a:pt x="31" y="20"/>
                    <a:pt x="31" y="20"/>
                    <a:pt x="30" y="20"/>
                  </a:cubicBezTo>
                  <a:cubicBezTo>
                    <a:pt x="30" y="20"/>
                    <a:pt x="29" y="21"/>
                    <a:pt x="29" y="21"/>
                  </a:cubicBezTo>
                  <a:cubicBezTo>
                    <a:pt x="19" y="25"/>
                    <a:pt x="19" y="25"/>
                    <a:pt x="19" y="25"/>
                  </a:cubicBezTo>
                  <a:cubicBezTo>
                    <a:pt x="18" y="26"/>
                    <a:pt x="18" y="26"/>
                    <a:pt x="17" y="26"/>
                  </a:cubicBezTo>
                  <a:cubicBezTo>
                    <a:pt x="17" y="26"/>
                    <a:pt x="16" y="26"/>
                    <a:pt x="16" y="26"/>
                  </a:cubicBezTo>
                  <a:cubicBezTo>
                    <a:pt x="7" y="27"/>
                    <a:pt x="7" y="27"/>
                    <a:pt x="7" y="27"/>
                  </a:cubicBezTo>
                  <a:cubicBezTo>
                    <a:pt x="6" y="26"/>
                    <a:pt x="6" y="26"/>
                    <a:pt x="6" y="26"/>
                  </a:cubicBezTo>
                  <a:cubicBezTo>
                    <a:pt x="5" y="26"/>
                    <a:pt x="5" y="26"/>
                    <a:pt x="5" y="26"/>
                  </a:cubicBezTo>
                  <a:cubicBezTo>
                    <a:pt x="0" y="15"/>
                    <a:pt x="0" y="15"/>
                    <a:pt x="0" y="15"/>
                  </a:cubicBezTo>
                  <a:cubicBezTo>
                    <a:pt x="11" y="14"/>
                    <a:pt x="11" y="14"/>
                    <a:pt x="11" y="14"/>
                  </a:cubicBezTo>
                  <a:cubicBezTo>
                    <a:pt x="11" y="15"/>
                    <a:pt x="11" y="15"/>
                    <a:pt x="11" y="15"/>
                  </a:cubicBezTo>
                  <a:cubicBezTo>
                    <a:pt x="12" y="14"/>
                    <a:pt x="12" y="14"/>
                    <a:pt x="12" y="14"/>
                  </a:cubicBezTo>
                  <a:cubicBezTo>
                    <a:pt x="26" y="8"/>
                    <a:pt x="26" y="8"/>
                    <a:pt x="26" y="8"/>
                  </a:cubicBezTo>
                  <a:cubicBezTo>
                    <a:pt x="26" y="8"/>
                    <a:pt x="26" y="8"/>
                    <a:pt x="26" y="8"/>
                  </a:cubicBezTo>
                  <a:cubicBezTo>
                    <a:pt x="34" y="0"/>
                    <a:pt x="34" y="0"/>
                    <a:pt x="34" y="0"/>
                  </a:cubicBezTo>
                  <a:lnTo>
                    <a:pt x="39" y="11"/>
                  </a:lnTo>
                  <a:close/>
                </a:path>
              </a:pathLst>
            </a:custGeom>
            <a:solidFill>
              <a:srgbClr val="E8707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rgbClr val="E87071"/>
                </a:solidFill>
              </a:endParaRPr>
            </a:p>
          </p:txBody>
        </p:sp>
        <p:sp>
          <p:nvSpPr>
            <p:cNvPr id="11413" name="Freeform 5704"/>
            <p:cNvSpPr>
              <a:spLocks/>
            </p:cNvSpPr>
            <p:nvPr/>
          </p:nvSpPr>
          <p:spPr bwMode="auto">
            <a:xfrm>
              <a:off x="4400552" y="1170243"/>
              <a:ext cx="493713" cy="893763"/>
            </a:xfrm>
            <a:custGeom>
              <a:avLst/>
              <a:gdLst>
                <a:gd name="T0" fmla="*/ 27 w 54"/>
                <a:gd name="T1" fmla="*/ 95 h 96"/>
                <a:gd name="T2" fmla="*/ 39 w 54"/>
                <a:gd name="T3" fmla="*/ 90 h 96"/>
                <a:gd name="T4" fmla="*/ 50 w 54"/>
                <a:gd name="T5" fmla="*/ 85 h 96"/>
                <a:gd name="T6" fmla="*/ 50 w 54"/>
                <a:gd name="T7" fmla="*/ 67 h 96"/>
                <a:gd name="T8" fmla="*/ 43 w 54"/>
                <a:gd name="T9" fmla="*/ 51 h 96"/>
                <a:gd name="T10" fmla="*/ 37 w 54"/>
                <a:gd name="T11" fmla="*/ 41 h 96"/>
                <a:gd name="T12" fmla="*/ 37 w 54"/>
                <a:gd name="T13" fmla="*/ 41 h 96"/>
                <a:gd name="T14" fmla="*/ 2 w 54"/>
                <a:gd name="T15" fmla="*/ 1 h 96"/>
                <a:gd name="T16" fmla="*/ 0 w 54"/>
                <a:gd name="T17" fmla="*/ 0 h 96"/>
                <a:gd name="T18" fmla="*/ 0 w 54"/>
                <a:gd name="T19" fmla="*/ 2 h 96"/>
                <a:gd name="T20" fmla="*/ 5 w 54"/>
                <a:gd name="T21" fmla="*/ 56 h 96"/>
                <a:gd name="T22" fmla="*/ 7 w 54"/>
                <a:gd name="T23" fmla="*/ 66 h 96"/>
                <a:gd name="T24" fmla="*/ 14 w 54"/>
                <a:gd name="T25" fmla="*/ 82 h 96"/>
                <a:gd name="T26" fmla="*/ 27 w 54"/>
                <a:gd name="T27" fmla="*/ 95 h 96"/>
                <a:gd name="connsiteX0" fmla="*/ 5000 w 9814"/>
                <a:gd name="connsiteY0" fmla="*/ 9896 h 9909"/>
                <a:gd name="connsiteX1" fmla="*/ 7222 w 9814"/>
                <a:gd name="connsiteY1" fmla="*/ 9375 h 9909"/>
                <a:gd name="connsiteX2" fmla="*/ 9259 w 9814"/>
                <a:gd name="connsiteY2" fmla="*/ 8854 h 9909"/>
                <a:gd name="connsiteX3" fmla="*/ 9259 w 9814"/>
                <a:gd name="connsiteY3" fmla="*/ 6979 h 9909"/>
                <a:gd name="connsiteX4" fmla="*/ 7963 w 9814"/>
                <a:gd name="connsiteY4" fmla="*/ 5313 h 9909"/>
                <a:gd name="connsiteX5" fmla="*/ 6852 w 9814"/>
                <a:gd name="connsiteY5" fmla="*/ 4271 h 9909"/>
                <a:gd name="connsiteX6" fmla="*/ 6852 w 9814"/>
                <a:gd name="connsiteY6" fmla="*/ 4271 h 9909"/>
                <a:gd name="connsiteX7" fmla="*/ 370 w 9814"/>
                <a:gd name="connsiteY7" fmla="*/ 104 h 9909"/>
                <a:gd name="connsiteX8" fmla="*/ 0 w 9814"/>
                <a:gd name="connsiteY8" fmla="*/ 0 h 9909"/>
                <a:gd name="connsiteX9" fmla="*/ 0 w 9814"/>
                <a:gd name="connsiteY9" fmla="*/ 208 h 9909"/>
                <a:gd name="connsiteX10" fmla="*/ 926 w 9814"/>
                <a:gd name="connsiteY10" fmla="*/ 5833 h 9909"/>
                <a:gd name="connsiteX11" fmla="*/ 1486 w 9814"/>
                <a:gd name="connsiteY11" fmla="*/ 6875 h 9909"/>
                <a:gd name="connsiteX12" fmla="*/ 2593 w 9814"/>
                <a:gd name="connsiteY12" fmla="*/ 8542 h 9909"/>
                <a:gd name="connsiteX13" fmla="*/ 5000 w 9814"/>
                <a:gd name="connsiteY13" fmla="*/ 9896 h 9909"/>
                <a:gd name="connsiteX0" fmla="*/ 5095 w 10001"/>
                <a:gd name="connsiteY0" fmla="*/ 9987 h 10000"/>
                <a:gd name="connsiteX1" fmla="*/ 7359 w 10001"/>
                <a:gd name="connsiteY1" fmla="*/ 9461 h 10000"/>
                <a:gd name="connsiteX2" fmla="*/ 9434 w 10001"/>
                <a:gd name="connsiteY2" fmla="*/ 8935 h 10000"/>
                <a:gd name="connsiteX3" fmla="*/ 9434 w 10001"/>
                <a:gd name="connsiteY3" fmla="*/ 7043 h 10000"/>
                <a:gd name="connsiteX4" fmla="*/ 8114 w 10001"/>
                <a:gd name="connsiteY4" fmla="*/ 5362 h 10000"/>
                <a:gd name="connsiteX5" fmla="*/ 6982 w 10001"/>
                <a:gd name="connsiteY5" fmla="*/ 4310 h 10000"/>
                <a:gd name="connsiteX6" fmla="*/ 6982 w 10001"/>
                <a:gd name="connsiteY6" fmla="*/ 4310 h 10000"/>
                <a:gd name="connsiteX7" fmla="*/ 377 w 10001"/>
                <a:gd name="connsiteY7" fmla="*/ 105 h 10000"/>
                <a:gd name="connsiteX8" fmla="*/ 0 w 10001"/>
                <a:gd name="connsiteY8" fmla="*/ 0 h 10000"/>
                <a:gd name="connsiteX9" fmla="*/ 0 w 10001"/>
                <a:gd name="connsiteY9" fmla="*/ 210 h 10000"/>
                <a:gd name="connsiteX10" fmla="*/ 944 w 10001"/>
                <a:gd name="connsiteY10" fmla="*/ 5887 h 10000"/>
                <a:gd name="connsiteX11" fmla="*/ 1514 w 10001"/>
                <a:gd name="connsiteY11" fmla="*/ 6938 h 10000"/>
                <a:gd name="connsiteX12" fmla="*/ 2739 w 10001"/>
                <a:gd name="connsiteY12" fmla="*/ 8620 h 10000"/>
                <a:gd name="connsiteX13" fmla="*/ 5095 w 10001"/>
                <a:gd name="connsiteY13" fmla="*/ 9987 h 10000"/>
                <a:gd name="connsiteX0" fmla="*/ 5168 w 10074"/>
                <a:gd name="connsiteY0" fmla="*/ 10248 h 10261"/>
                <a:gd name="connsiteX1" fmla="*/ 7432 w 10074"/>
                <a:gd name="connsiteY1" fmla="*/ 9722 h 10261"/>
                <a:gd name="connsiteX2" fmla="*/ 9507 w 10074"/>
                <a:gd name="connsiteY2" fmla="*/ 9196 h 10261"/>
                <a:gd name="connsiteX3" fmla="*/ 9507 w 10074"/>
                <a:gd name="connsiteY3" fmla="*/ 7304 h 10261"/>
                <a:gd name="connsiteX4" fmla="*/ 8187 w 10074"/>
                <a:gd name="connsiteY4" fmla="*/ 5623 h 10261"/>
                <a:gd name="connsiteX5" fmla="*/ 7055 w 10074"/>
                <a:gd name="connsiteY5" fmla="*/ 4571 h 10261"/>
                <a:gd name="connsiteX6" fmla="*/ 7055 w 10074"/>
                <a:gd name="connsiteY6" fmla="*/ 4571 h 10261"/>
                <a:gd name="connsiteX7" fmla="*/ 450 w 10074"/>
                <a:gd name="connsiteY7" fmla="*/ 366 h 10261"/>
                <a:gd name="connsiteX8" fmla="*/ 73 w 10074"/>
                <a:gd name="connsiteY8" fmla="*/ 261 h 10261"/>
                <a:gd name="connsiteX9" fmla="*/ 73 w 10074"/>
                <a:gd name="connsiteY9" fmla="*/ 471 h 10261"/>
                <a:gd name="connsiteX10" fmla="*/ 1066 w 10074"/>
                <a:gd name="connsiteY10" fmla="*/ 6039 h 10261"/>
                <a:gd name="connsiteX11" fmla="*/ 1587 w 10074"/>
                <a:gd name="connsiteY11" fmla="*/ 7199 h 10261"/>
                <a:gd name="connsiteX12" fmla="*/ 2812 w 10074"/>
                <a:gd name="connsiteY12" fmla="*/ 8881 h 10261"/>
                <a:gd name="connsiteX13" fmla="*/ 5168 w 10074"/>
                <a:gd name="connsiteY13" fmla="*/ 10248 h 1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74" h="10261">
                  <a:moveTo>
                    <a:pt x="5168" y="10248"/>
                  </a:moveTo>
                  <a:lnTo>
                    <a:pt x="7432" y="9722"/>
                  </a:lnTo>
                  <a:lnTo>
                    <a:pt x="9507" y="9196"/>
                  </a:lnTo>
                  <a:cubicBezTo>
                    <a:pt x="10263" y="8986"/>
                    <a:pt x="10263" y="8146"/>
                    <a:pt x="9507" y="7304"/>
                  </a:cubicBezTo>
                  <a:lnTo>
                    <a:pt x="8187" y="5623"/>
                  </a:lnTo>
                  <a:cubicBezTo>
                    <a:pt x="7810" y="5097"/>
                    <a:pt x="7620" y="4886"/>
                    <a:pt x="7055" y="4571"/>
                  </a:cubicBezTo>
                  <a:lnTo>
                    <a:pt x="7055" y="4571"/>
                  </a:lnTo>
                  <a:lnTo>
                    <a:pt x="450" y="366"/>
                  </a:lnTo>
                  <a:lnTo>
                    <a:pt x="73" y="261"/>
                  </a:lnTo>
                  <a:cubicBezTo>
                    <a:pt x="73" y="331"/>
                    <a:pt x="-92" y="-492"/>
                    <a:pt x="73" y="471"/>
                  </a:cubicBezTo>
                  <a:cubicBezTo>
                    <a:pt x="238" y="1434"/>
                    <a:pt x="813" y="4917"/>
                    <a:pt x="1066" y="6039"/>
                  </a:cubicBezTo>
                  <a:cubicBezTo>
                    <a:pt x="1318" y="7160"/>
                    <a:pt x="1399" y="6778"/>
                    <a:pt x="1587" y="7199"/>
                  </a:cubicBezTo>
                  <a:cubicBezTo>
                    <a:pt x="2909" y="8881"/>
                    <a:pt x="2812" y="8881"/>
                    <a:pt x="2812" y="8881"/>
                  </a:cubicBezTo>
                  <a:cubicBezTo>
                    <a:pt x="3566" y="9827"/>
                    <a:pt x="4601" y="10353"/>
                    <a:pt x="5168" y="10248"/>
                  </a:cubicBezTo>
                </a:path>
              </a:pathLst>
            </a:custGeom>
            <a:solidFill>
              <a:srgbClr val="F3D8B8"/>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endParaRPr>
            </a:p>
          </p:txBody>
        </p:sp>
        <p:sp>
          <p:nvSpPr>
            <p:cNvPr id="5956" name="Freeform 5715"/>
            <p:cNvSpPr>
              <a:spLocks/>
            </p:cNvSpPr>
            <p:nvPr/>
          </p:nvSpPr>
          <p:spPr bwMode="auto">
            <a:xfrm>
              <a:off x="4476484" y="1752667"/>
              <a:ext cx="1084263" cy="2273301"/>
            </a:xfrm>
            <a:custGeom>
              <a:avLst/>
              <a:gdLst>
                <a:gd name="T0" fmla="*/ 105 w 117"/>
                <a:gd name="T1" fmla="*/ 248 h 248"/>
                <a:gd name="T2" fmla="*/ 1 w 117"/>
                <a:gd name="T3" fmla="*/ 8 h 248"/>
                <a:gd name="T4" fmla="*/ 3 w 117"/>
                <a:gd name="T5" fmla="*/ 2 h 248"/>
                <a:gd name="T6" fmla="*/ 13 w 117"/>
                <a:gd name="T7" fmla="*/ 5 h 248"/>
                <a:gd name="T8" fmla="*/ 117 w 117"/>
                <a:gd name="T9" fmla="*/ 247 h 248"/>
                <a:gd name="T10" fmla="*/ 105 w 117"/>
                <a:gd name="T11" fmla="*/ 248 h 248"/>
              </a:gdLst>
              <a:ahLst/>
              <a:cxnLst>
                <a:cxn ang="0">
                  <a:pos x="T0" y="T1"/>
                </a:cxn>
                <a:cxn ang="0">
                  <a:pos x="T2" y="T3"/>
                </a:cxn>
                <a:cxn ang="0">
                  <a:pos x="T4" y="T5"/>
                </a:cxn>
                <a:cxn ang="0">
                  <a:pos x="T6" y="T7"/>
                </a:cxn>
                <a:cxn ang="0">
                  <a:pos x="T8" y="T9"/>
                </a:cxn>
                <a:cxn ang="0">
                  <a:pos x="T10" y="T11"/>
                </a:cxn>
              </a:cxnLst>
              <a:rect l="0" t="0" r="r" b="b"/>
              <a:pathLst>
                <a:path w="117" h="248">
                  <a:moveTo>
                    <a:pt x="105" y="248"/>
                  </a:moveTo>
                  <a:cubicBezTo>
                    <a:pt x="1" y="8"/>
                    <a:pt x="1" y="8"/>
                    <a:pt x="1" y="8"/>
                  </a:cubicBezTo>
                  <a:cubicBezTo>
                    <a:pt x="0" y="7"/>
                    <a:pt x="0" y="4"/>
                    <a:pt x="3" y="2"/>
                  </a:cubicBezTo>
                  <a:cubicBezTo>
                    <a:pt x="7" y="0"/>
                    <a:pt x="12" y="4"/>
                    <a:pt x="13" y="5"/>
                  </a:cubicBezTo>
                  <a:cubicBezTo>
                    <a:pt x="117" y="247"/>
                    <a:pt x="117" y="247"/>
                    <a:pt x="117" y="247"/>
                  </a:cubicBezTo>
                  <a:lnTo>
                    <a:pt x="105" y="248"/>
                  </a:lnTo>
                  <a:close/>
                </a:path>
              </a:pathLst>
            </a:custGeom>
            <a:solidFill>
              <a:srgbClr val="E34F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957" name="Freeform 5716"/>
            <p:cNvSpPr>
              <a:spLocks/>
            </p:cNvSpPr>
            <p:nvPr/>
          </p:nvSpPr>
          <p:spPr bwMode="auto">
            <a:xfrm>
              <a:off x="4713020" y="1641541"/>
              <a:ext cx="1055688" cy="2328864"/>
            </a:xfrm>
            <a:custGeom>
              <a:avLst/>
              <a:gdLst>
                <a:gd name="T0" fmla="*/ 105 w 114"/>
                <a:gd name="T1" fmla="*/ 254 h 254"/>
                <a:gd name="T2" fmla="*/ 0 w 114"/>
                <a:gd name="T3" fmla="*/ 12 h 254"/>
                <a:gd name="T4" fmla="*/ 6 w 114"/>
                <a:gd name="T5" fmla="*/ 2 h 254"/>
                <a:gd name="T6" fmla="*/ 11 w 114"/>
                <a:gd name="T7" fmla="*/ 5 h 254"/>
                <a:gd name="T8" fmla="*/ 114 w 114"/>
                <a:gd name="T9" fmla="*/ 245 h 254"/>
                <a:gd name="T10" fmla="*/ 105 w 114"/>
                <a:gd name="T11" fmla="*/ 254 h 254"/>
              </a:gdLst>
              <a:ahLst/>
              <a:cxnLst>
                <a:cxn ang="0">
                  <a:pos x="T0" y="T1"/>
                </a:cxn>
                <a:cxn ang="0">
                  <a:pos x="T2" y="T3"/>
                </a:cxn>
                <a:cxn ang="0">
                  <a:pos x="T4" y="T5"/>
                </a:cxn>
                <a:cxn ang="0">
                  <a:pos x="T6" y="T7"/>
                </a:cxn>
                <a:cxn ang="0">
                  <a:pos x="T8" y="T9"/>
                </a:cxn>
                <a:cxn ang="0">
                  <a:pos x="T10" y="T11"/>
                </a:cxn>
              </a:cxnLst>
              <a:rect l="0" t="0" r="r" b="b"/>
              <a:pathLst>
                <a:path w="114" h="254">
                  <a:moveTo>
                    <a:pt x="105" y="254"/>
                  </a:moveTo>
                  <a:cubicBezTo>
                    <a:pt x="0" y="12"/>
                    <a:pt x="0" y="12"/>
                    <a:pt x="0" y="12"/>
                  </a:cubicBezTo>
                  <a:cubicBezTo>
                    <a:pt x="0" y="10"/>
                    <a:pt x="1" y="4"/>
                    <a:pt x="6" y="2"/>
                  </a:cubicBezTo>
                  <a:cubicBezTo>
                    <a:pt x="10" y="0"/>
                    <a:pt x="10" y="3"/>
                    <a:pt x="11" y="5"/>
                  </a:cubicBezTo>
                  <a:cubicBezTo>
                    <a:pt x="114" y="245"/>
                    <a:pt x="114" y="245"/>
                    <a:pt x="114" y="245"/>
                  </a:cubicBezTo>
                  <a:lnTo>
                    <a:pt x="105" y="254"/>
                  </a:lnTo>
                  <a:close/>
                </a:path>
              </a:pathLst>
            </a:custGeom>
            <a:solidFill>
              <a:srgbClr val="E34F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958" name="Freeform 5717"/>
            <p:cNvSpPr>
              <a:spLocks/>
            </p:cNvSpPr>
            <p:nvPr/>
          </p:nvSpPr>
          <p:spPr bwMode="auto">
            <a:xfrm>
              <a:off x="4597132" y="1733617"/>
              <a:ext cx="1093788" cy="2282828"/>
            </a:xfrm>
            <a:custGeom>
              <a:avLst/>
              <a:gdLst>
                <a:gd name="T0" fmla="*/ 104 w 118"/>
                <a:gd name="T1" fmla="*/ 249 h 249"/>
                <a:gd name="T2" fmla="*/ 1 w 118"/>
                <a:gd name="T3" fmla="*/ 10 h 249"/>
                <a:gd name="T4" fmla="*/ 5 w 118"/>
                <a:gd name="T5" fmla="*/ 2 h 249"/>
                <a:gd name="T6" fmla="*/ 14 w 118"/>
                <a:gd name="T7" fmla="*/ 4 h 249"/>
                <a:gd name="T8" fmla="*/ 118 w 118"/>
                <a:gd name="T9" fmla="*/ 244 h 249"/>
                <a:gd name="T10" fmla="*/ 104 w 118"/>
                <a:gd name="T11" fmla="*/ 249 h 249"/>
              </a:gdLst>
              <a:ahLst/>
              <a:cxnLst>
                <a:cxn ang="0">
                  <a:pos x="T0" y="T1"/>
                </a:cxn>
                <a:cxn ang="0">
                  <a:pos x="T2" y="T3"/>
                </a:cxn>
                <a:cxn ang="0">
                  <a:pos x="T4" y="T5"/>
                </a:cxn>
                <a:cxn ang="0">
                  <a:pos x="T6" y="T7"/>
                </a:cxn>
                <a:cxn ang="0">
                  <a:pos x="T8" y="T9"/>
                </a:cxn>
                <a:cxn ang="0">
                  <a:pos x="T10" y="T11"/>
                </a:cxn>
              </a:cxnLst>
              <a:rect l="0" t="0" r="r" b="b"/>
              <a:pathLst>
                <a:path w="118" h="249">
                  <a:moveTo>
                    <a:pt x="104" y="249"/>
                  </a:moveTo>
                  <a:cubicBezTo>
                    <a:pt x="1" y="10"/>
                    <a:pt x="1" y="10"/>
                    <a:pt x="1" y="10"/>
                  </a:cubicBezTo>
                  <a:cubicBezTo>
                    <a:pt x="0" y="8"/>
                    <a:pt x="1" y="4"/>
                    <a:pt x="5" y="2"/>
                  </a:cubicBezTo>
                  <a:cubicBezTo>
                    <a:pt x="11" y="0"/>
                    <a:pt x="13" y="3"/>
                    <a:pt x="14" y="4"/>
                  </a:cubicBezTo>
                  <a:cubicBezTo>
                    <a:pt x="118" y="244"/>
                    <a:pt x="118" y="244"/>
                    <a:pt x="118" y="244"/>
                  </a:cubicBezTo>
                  <a:lnTo>
                    <a:pt x="104" y="249"/>
                  </a:lnTo>
                  <a:close/>
                </a:path>
              </a:pathLst>
            </a:custGeom>
            <a:solidFill>
              <a:srgbClr val="E870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412" name="Freeform 5703"/>
            <p:cNvSpPr>
              <a:spLocks/>
            </p:cNvSpPr>
            <p:nvPr/>
          </p:nvSpPr>
          <p:spPr bwMode="auto">
            <a:xfrm>
              <a:off x="4405578" y="1186854"/>
              <a:ext cx="189438" cy="312121"/>
            </a:xfrm>
            <a:custGeom>
              <a:avLst/>
              <a:gdLst>
                <a:gd name="T0" fmla="*/ 18 w 18"/>
                <a:gd name="T1" fmla="*/ 22 h 30"/>
                <a:gd name="T2" fmla="*/ 0 w 18"/>
                <a:gd name="T3" fmla="*/ 0 h 30"/>
                <a:gd name="T4" fmla="*/ 4 w 18"/>
                <a:gd name="T5" fmla="*/ 28 h 30"/>
                <a:gd name="T6" fmla="*/ 12 w 18"/>
                <a:gd name="T7" fmla="*/ 29 h 30"/>
                <a:gd name="T8" fmla="*/ 18 w 18"/>
                <a:gd name="T9" fmla="*/ 22 h 30"/>
              </a:gdLst>
              <a:ahLst/>
              <a:cxnLst>
                <a:cxn ang="0">
                  <a:pos x="T0" y="T1"/>
                </a:cxn>
                <a:cxn ang="0">
                  <a:pos x="T2" y="T3"/>
                </a:cxn>
                <a:cxn ang="0">
                  <a:pos x="T4" y="T5"/>
                </a:cxn>
                <a:cxn ang="0">
                  <a:pos x="T6" y="T7"/>
                </a:cxn>
                <a:cxn ang="0">
                  <a:pos x="T8" y="T9"/>
                </a:cxn>
              </a:cxnLst>
              <a:rect l="0" t="0" r="r" b="b"/>
              <a:pathLst>
                <a:path w="18" h="30">
                  <a:moveTo>
                    <a:pt x="18" y="22"/>
                  </a:moveTo>
                  <a:cubicBezTo>
                    <a:pt x="0" y="0"/>
                    <a:pt x="0" y="0"/>
                    <a:pt x="0" y="0"/>
                  </a:cubicBezTo>
                  <a:cubicBezTo>
                    <a:pt x="4" y="28"/>
                    <a:pt x="4" y="28"/>
                    <a:pt x="4" y="28"/>
                  </a:cubicBezTo>
                  <a:cubicBezTo>
                    <a:pt x="7" y="30"/>
                    <a:pt x="10" y="30"/>
                    <a:pt x="12" y="29"/>
                  </a:cubicBezTo>
                  <a:cubicBezTo>
                    <a:pt x="15" y="27"/>
                    <a:pt x="17" y="25"/>
                    <a:pt x="18" y="22"/>
                  </a:cubicBezTo>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5993" name="组合 5992"/>
          <p:cNvGrpSpPr/>
          <p:nvPr/>
        </p:nvGrpSpPr>
        <p:grpSpPr>
          <a:xfrm rot="781172">
            <a:off x="5173023" y="2934255"/>
            <a:ext cx="1026394" cy="2145453"/>
            <a:chOff x="4400552" y="1170242"/>
            <a:chExt cx="1411857" cy="2951181"/>
          </a:xfrm>
        </p:grpSpPr>
        <p:sp>
          <p:nvSpPr>
            <p:cNvPr id="5994" name="Freeform 5702"/>
            <p:cNvSpPr>
              <a:spLocks/>
            </p:cNvSpPr>
            <p:nvPr/>
          </p:nvSpPr>
          <p:spPr bwMode="auto">
            <a:xfrm>
              <a:off x="5450459" y="3873773"/>
              <a:ext cx="361950" cy="247650"/>
            </a:xfrm>
            <a:custGeom>
              <a:avLst/>
              <a:gdLst>
                <a:gd name="T0" fmla="*/ 39 w 39"/>
                <a:gd name="T1" fmla="*/ 11 h 27"/>
                <a:gd name="T2" fmla="*/ 39 w 39"/>
                <a:gd name="T3" fmla="*/ 12 h 27"/>
                <a:gd name="T4" fmla="*/ 38 w 39"/>
                <a:gd name="T5" fmla="*/ 13 h 27"/>
                <a:gd name="T6" fmla="*/ 31 w 39"/>
                <a:gd name="T7" fmla="*/ 19 h 27"/>
                <a:gd name="T8" fmla="*/ 30 w 39"/>
                <a:gd name="T9" fmla="*/ 20 h 27"/>
                <a:gd name="T10" fmla="*/ 29 w 39"/>
                <a:gd name="T11" fmla="*/ 21 h 27"/>
                <a:gd name="T12" fmla="*/ 19 w 39"/>
                <a:gd name="T13" fmla="*/ 25 h 27"/>
                <a:gd name="T14" fmla="*/ 17 w 39"/>
                <a:gd name="T15" fmla="*/ 26 h 27"/>
                <a:gd name="T16" fmla="*/ 16 w 39"/>
                <a:gd name="T17" fmla="*/ 26 h 27"/>
                <a:gd name="T18" fmla="*/ 7 w 39"/>
                <a:gd name="T19" fmla="*/ 27 h 27"/>
                <a:gd name="T20" fmla="*/ 6 w 39"/>
                <a:gd name="T21" fmla="*/ 26 h 27"/>
                <a:gd name="T22" fmla="*/ 5 w 39"/>
                <a:gd name="T23" fmla="*/ 26 h 27"/>
                <a:gd name="T24" fmla="*/ 0 w 39"/>
                <a:gd name="T25" fmla="*/ 15 h 27"/>
                <a:gd name="T26" fmla="*/ 11 w 39"/>
                <a:gd name="T27" fmla="*/ 14 h 27"/>
                <a:gd name="T28" fmla="*/ 11 w 39"/>
                <a:gd name="T29" fmla="*/ 15 h 27"/>
                <a:gd name="T30" fmla="*/ 12 w 39"/>
                <a:gd name="T31" fmla="*/ 14 h 27"/>
                <a:gd name="T32" fmla="*/ 26 w 39"/>
                <a:gd name="T33" fmla="*/ 8 h 27"/>
                <a:gd name="T34" fmla="*/ 26 w 39"/>
                <a:gd name="T35" fmla="*/ 8 h 27"/>
                <a:gd name="T36" fmla="*/ 34 w 39"/>
                <a:gd name="T37" fmla="*/ 0 h 27"/>
                <a:gd name="T38" fmla="*/ 39 w 39"/>
                <a:gd name="T39"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27">
                  <a:moveTo>
                    <a:pt x="39" y="11"/>
                  </a:moveTo>
                  <a:cubicBezTo>
                    <a:pt x="39" y="11"/>
                    <a:pt x="39" y="12"/>
                    <a:pt x="39" y="12"/>
                  </a:cubicBezTo>
                  <a:cubicBezTo>
                    <a:pt x="39" y="12"/>
                    <a:pt x="38" y="13"/>
                    <a:pt x="38" y="13"/>
                  </a:cubicBezTo>
                  <a:cubicBezTo>
                    <a:pt x="31" y="19"/>
                    <a:pt x="31" y="19"/>
                    <a:pt x="31" y="19"/>
                  </a:cubicBezTo>
                  <a:cubicBezTo>
                    <a:pt x="31" y="20"/>
                    <a:pt x="31" y="20"/>
                    <a:pt x="30" y="20"/>
                  </a:cubicBezTo>
                  <a:cubicBezTo>
                    <a:pt x="30" y="20"/>
                    <a:pt x="29" y="21"/>
                    <a:pt x="29" y="21"/>
                  </a:cubicBezTo>
                  <a:cubicBezTo>
                    <a:pt x="19" y="25"/>
                    <a:pt x="19" y="25"/>
                    <a:pt x="19" y="25"/>
                  </a:cubicBezTo>
                  <a:cubicBezTo>
                    <a:pt x="18" y="26"/>
                    <a:pt x="18" y="26"/>
                    <a:pt x="17" y="26"/>
                  </a:cubicBezTo>
                  <a:cubicBezTo>
                    <a:pt x="17" y="26"/>
                    <a:pt x="16" y="26"/>
                    <a:pt x="16" y="26"/>
                  </a:cubicBezTo>
                  <a:cubicBezTo>
                    <a:pt x="7" y="27"/>
                    <a:pt x="7" y="27"/>
                    <a:pt x="7" y="27"/>
                  </a:cubicBezTo>
                  <a:cubicBezTo>
                    <a:pt x="6" y="26"/>
                    <a:pt x="6" y="26"/>
                    <a:pt x="6" y="26"/>
                  </a:cubicBezTo>
                  <a:cubicBezTo>
                    <a:pt x="5" y="26"/>
                    <a:pt x="5" y="26"/>
                    <a:pt x="5" y="26"/>
                  </a:cubicBezTo>
                  <a:cubicBezTo>
                    <a:pt x="0" y="15"/>
                    <a:pt x="0" y="15"/>
                    <a:pt x="0" y="15"/>
                  </a:cubicBezTo>
                  <a:cubicBezTo>
                    <a:pt x="11" y="14"/>
                    <a:pt x="11" y="14"/>
                    <a:pt x="11" y="14"/>
                  </a:cubicBezTo>
                  <a:cubicBezTo>
                    <a:pt x="11" y="15"/>
                    <a:pt x="11" y="15"/>
                    <a:pt x="11" y="15"/>
                  </a:cubicBezTo>
                  <a:cubicBezTo>
                    <a:pt x="12" y="14"/>
                    <a:pt x="12" y="14"/>
                    <a:pt x="12" y="14"/>
                  </a:cubicBezTo>
                  <a:cubicBezTo>
                    <a:pt x="26" y="8"/>
                    <a:pt x="26" y="8"/>
                    <a:pt x="26" y="8"/>
                  </a:cubicBezTo>
                  <a:cubicBezTo>
                    <a:pt x="26" y="8"/>
                    <a:pt x="26" y="8"/>
                    <a:pt x="26" y="8"/>
                  </a:cubicBezTo>
                  <a:cubicBezTo>
                    <a:pt x="34" y="0"/>
                    <a:pt x="34" y="0"/>
                    <a:pt x="34" y="0"/>
                  </a:cubicBezTo>
                  <a:lnTo>
                    <a:pt x="39" y="11"/>
                  </a:lnTo>
                  <a:close/>
                </a:path>
              </a:pathLst>
            </a:custGeom>
            <a:solidFill>
              <a:srgbClr val="E8707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rgbClr val="E87071"/>
                </a:solidFill>
              </a:endParaRPr>
            </a:p>
          </p:txBody>
        </p:sp>
        <p:sp>
          <p:nvSpPr>
            <p:cNvPr id="5995" name="Freeform 5704"/>
            <p:cNvSpPr>
              <a:spLocks/>
            </p:cNvSpPr>
            <p:nvPr/>
          </p:nvSpPr>
          <p:spPr bwMode="auto">
            <a:xfrm>
              <a:off x="4400552" y="1170242"/>
              <a:ext cx="493713" cy="893764"/>
            </a:xfrm>
            <a:custGeom>
              <a:avLst/>
              <a:gdLst>
                <a:gd name="T0" fmla="*/ 27 w 54"/>
                <a:gd name="T1" fmla="*/ 95 h 96"/>
                <a:gd name="T2" fmla="*/ 39 w 54"/>
                <a:gd name="T3" fmla="*/ 90 h 96"/>
                <a:gd name="T4" fmla="*/ 50 w 54"/>
                <a:gd name="T5" fmla="*/ 85 h 96"/>
                <a:gd name="T6" fmla="*/ 50 w 54"/>
                <a:gd name="T7" fmla="*/ 67 h 96"/>
                <a:gd name="T8" fmla="*/ 43 w 54"/>
                <a:gd name="T9" fmla="*/ 51 h 96"/>
                <a:gd name="T10" fmla="*/ 37 w 54"/>
                <a:gd name="T11" fmla="*/ 41 h 96"/>
                <a:gd name="T12" fmla="*/ 37 w 54"/>
                <a:gd name="T13" fmla="*/ 41 h 96"/>
                <a:gd name="T14" fmla="*/ 2 w 54"/>
                <a:gd name="T15" fmla="*/ 1 h 96"/>
                <a:gd name="T16" fmla="*/ 0 w 54"/>
                <a:gd name="T17" fmla="*/ 0 h 96"/>
                <a:gd name="T18" fmla="*/ 0 w 54"/>
                <a:gd name="T19" fmla="*/ 2 h 96"/>
                <a:gd name="T20" fmla="*/ 5 w 54"/>
                <a:gd name="T21" fmla="*/ 56 h 96"/>
                <a:gd name="T22" fmla="*/ 7 w 54"/>
                <a:gd name="T23" fmla="*/ 66 h 96"/>
                <a:gd name="T24" fmla="*/ 14 w 54"/>
                <a:gd name="T25" fmla="*/ 82 h 96"/>
                <a:gd name="T26" fmla="*/ 27 w 54"/>
                <a:gd name="T27" fmla="*/ 95 h 96"/>
                <a:gd name="connsiteX0" fmla="*/ 5000 w 9814"/>
                <a:gd name="connsiteY0" fmla="*/ 9896 h 9909"/>
                <a:gd name="connsiteX1" fmla="*/ 7222 w 9814"/>
                <a:gd name="connsiteY1" fmla="*/ 9375 h 9909"/>
                <a:gd name="connsiteX2" fmla="*/ 9259 w 9814"/>
                <a:gd name="connsiteY2" fmla="*/ 8854 h 9909"/>
                <a:gd name="connsiteX3" fmla="*/ 9259 w 9814"/>
                <a:gd name="connsiteY3" fmla="*/ 6979 h 9909"/>
                <a:gd name="connsiteX4" fmla="*/ 7963 w 9814"/>
                <a:gd name="connsiteY4" fmla="*/ 5313 h 9909"/>
                <a:gd name="connsiteX5" fmla="*/ 6852 w 9814"/>
                <a:gd name="connsiteY5" fmla="*/ 4271 h 9909"/>
                <a:gd name="connsiteX6" fmla="*/ 6852 w 9814"/>
                <a:gd name="connsiteY6" fmla="*/ 4271 h 9909"/>
                <a:gd name="connsiteX7" fmla="*/ 370 w 9814"/>
                <a:gd name="connsiteY7" fmla="*/ 104 h 9909"/>
                <a:gd name="connsiteX8" fmla="*/ 0 w 9814"/>
                <a:gd name="connsiteY8" fmla="*/ 0 h 9909"/>
                <a:gd name="connsiteX9" fmla="*/ 0 w 9814"/>
                <a:gd name="connsiteY9" fmla="*/ 208 h 9909"/>
                <a:gd name="connsiteX10" fmla="*/ 926 w 9814"/>
                <a:gd name="connsiteY10" fmla="*/ 5833 h 9909"/>
                <a:gd name="connsiteX11" fmla="*/ 1486 w 9814"/>
                <a:gd name="connsiteY11" fmla="*/ 6875 h 9909"/>
                <a:gd name="connsiteX12" fmla="*/ 2593 w 9814"/>
                <a:gd name="connsiteY12" fmla="*/ 8542 h 9909"/>
                <a:gd name="connsiteX13" fmla="*/ 5000 w 9814"/>
                <a:gd name="connsiteY13" fmla="*/ 9896 h 9909"/>
                <a:gd name="connsiteX0" fmla="*/ 5095 w 10001"/>
                <a:gd name="connsiteY0" fmla="*/ 9987 h 10000"/>
                <a:gd name="connsiteX1" fmla="*/ 7359 w 10001"/>
                <a:gd name="connsiteY1" fmla="*/ 9461 h 10000"/>
                <a:gd name="connsiteX2" fmla="*/ 9434 w 10001"/>
                <a:gd name="connsiteY2" fmla="*/ 8935 h 10000"/>
                <a:gd name="connsiteX3" fmla="*/ 9434 w 10001"/>
                <a:gd name="connsiteY3" fmla="*/ 7043 h 10000"/>
                <a:gd name="connsiteX4" fmla="*/ 8114 w 10001"/>
                <a:gd name="connsiteY4" fmla="*/ 5362 h 10000"/>
                <a:gd name="connsiteX5" fmla="*/ 6982 w 10001"/>
                <a:gd name="connsiteY5" fmla="*/ 4310 h 10000"/>
                <a:gd name="connsiteX6" fmla="*/ 6982 w 10001"/>
                <a:gd name="connsiteY6" fmla="*/ 4310 h 10000"/>
                <a:gd name="connsiteX7" fmla="*/ 377 w 10001"/>
                <a:gd name="connsiteY7" fmla="*/ 105 h 10000"/>
                <a:gd name="connsiteX8" fmla="*/ 0 w 10001"/>
                <a:gd name="connsiteY8" fmla="*/ 0 h 10000"/>
                <a:gd name="connsiteX9" fmla="*/ 0 w 10001"/>
                <a:gd name="connsiteY9" fmla="*/ 210 h 10000"/>
                <a:gd name="connsiteX10" fmla="*/ 944 w 10001"/>
                <a:gd name="connsiteY10" fmla="*/ 5887 h 10000"/>
                <a:gd name="connsiteX11" fmla="*/ 1514 w 10001"/>
                <a:gd name="connsiteY11" fmla="*/ 6938 h 10000"/>
                <a:gd name="connsiteX12" fmla="*/ 2739 w 10001"/>
                <a:gd name="connsiteY12" fmla="*/ 8620 h 10000"/>
                <a:gd name="connsiteX13" fmla="*/ 5095 w 10001"/>
                <a:gd name="connsiteY13" fmla="*/ 9987 h 10000"/>
                <a:gd name="connsiteX0" fmla="*/ 5168 w 10074"/>
                <a:gd name="connsiteY0" fmla="*/ 10248 h 10261"/>
                <a:gd name="connsiteX1" fmla="*/ 7432 w 10074"/>
                <a:gd name="connsiteY1" fmla="*/ 9722 h 10261"/>
                <a:gd name="connsiteX2" fmla="*/ 9507 w 10074"/>
                <a:gd name="connsiteY2" fmla="*/ 9196 h 10261"/>
                <a:gd name="connsiteX3" fmla="*/ 9507 w 10074"/>
                <a:gd name="connsiteY3" fmla="*/ 7304 h 10261"/>
                <a:gd name="connsiteX4" fmla="*/ 8187 w 10074"/>
                <a:gd name="connsiteY4" fmla="*/ 5623 h 10261"/>
                <a:gd name="connsiteX5" fmla="*/ 7055 w 10074"/>
                <a:gd name="connsiteY5" fmla="*/ 4571 h 10261"/>
                <a:gd name="connsiteX6" fmla="*/ 7055 w 10074"/>
                <a:gd name="connsiteY6" fmla="*/ 4571 h 10261"/>
                <a:gd name="connsiteX7" fmla="*/ 450 w 10074"/>
                <a:gd name="connsiteY7" fmla="*/ 366 h 10261"/>
                <a:gd name="connsiteX8" fmla="*/ 73 w 10074"/>
                <a:gd name="connsiteY8" fmla="*/ 261 h 10261"/>
                <a:gd name="connsiteX9" fmla="*/ 73 w 10074"/>
                <a:gd name="connsiteY9" fmla="*/ 471 h 10261"/>
                <a:gd name="connsiteX10" fmla="*/ 1066 w 10074"/>
                <a:gd name="connsiteY10" fmla="*/ 6039 h 10261"/>
                <a:gd name="connsiteX11" fmla="*/ 1587 w 10074"/>
                <a:gd name="connsiteY11" fmla="*/ 7199 h 10261"/>
                <a:gd name="connsiteX12" fmla="*/ 2812 w 10074"/>
                <a:gd name="connsiteY12" fmla="*/ 8881 h 10261"/>
                <a:gd name="connsiteX13" fmla="*/ 5168 w 10074"/>
                <a:gd name="connsiteY13" fmla="*/ 10248 h 1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74" h="10261">
                  <a:moveTo>
                    <a:pt x="5168" y="10248"/>
                  </a:moveTo>
                  <a:lnTo>
                    <a:pt x="7432" y="9722"/>
                  </a:lnTo>
                  <a:lnTo>
                    <a:pt x="9507" y="9196"/>
                  </a:lnTo>
                  <a:cubicBezTo>
                    <a:pt x="10263" y="8986"/>
                    <a:pt x="10263" y="8146"/>
                    <a:pt x="9507" y="7304"/>
                  </a:cubicBezTo>
                  <a:lnTo>
                    <a:pt x="8187" y="5623"/>
                  </a:lnTo>
                  <a:cubicBezTo>
                    <a:pt x="7810" y="5097"/>
                    <a:pt x="7620" y="4886"/>
                    <a:pt x="7055" y="4571"/>
                  </a:cubicBezTo>
                  <a:lnTo>
                    <a:pt x="7055" y="4571"/>
                  </a:lnTo>
                  <a:lnTo>
                    <a:pt x="450" y="366"/>
                  </a:lnTo>
                  <a:lnTo>
                    <a:pt x="73" y="261"/>
                  </a:lnTo>
                  <a:cubicBezTo>
                    <a:pt x="73" y="331"/>
                    <a:pt x="-92" y="-492"/>
                    <a:pt x="73" y="471"/>
                  </a:cubicBezTo>
                  <a:cubicBezTo>
                    <a:pt x="238" y="1434"/>
                    <a:pt x="813" y="4917"/>
                    <a:pt x="1066" y="6039"/>
                  </a:cubicBezTo>
                  <a:cubicBezTo>
                    <a:pt x="1318" y="7160"/>
                    <a:pt x="1399" y="6778"/>
                    <a:pt x="1587" y="7199"/>
                  </a:cubicBezTo>
                  <a:cubicBezTo>
                    <a:pt x="2909" y="8881"/>
                    <a:pt x="2812" y="8881"/>
                    <a:pt x="2812" y="8881"/>
                  </a:cubicBezTo>
                  <a:cubicBezTo>
                    <a:pt x="3566" y="9827"/>
                    <a:pt x="4601" y="10353"/>
                    <a:pt x="5168" y="10248"/>
                  </a:cubicBezTo>
                </a:path>
              </a:pathLst>
            </a:custGeom>
            <a:solidFill>
              <a:srgbClr val="F3D8B8"/>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endParaRPr>
            </a:p>
          </p:txBody>
        </p:sp>
        <p:sp>
          <p:nvSpPr>
            <p:cNvPr id="5996" name="Freeform 5715"/>
            <p:cNvSpPr>
              <a:spLocks/>
            </p:cNvSpPr>
            <p:nvPr/>
          </p:nvSpPr>
          <p:spPr bwMode="auto">
            <a:xfrm>
              <a:off x="4476483" y="1752666"/>
              <a:ext cx="1084263" cy="2273302"/>
            </a:xfrm>
            <a:custGeom>
              <a:avLst/>
              <a:gdLst>
                <a:gd name="T0" fmla="*/ 105 w 117"/>
                <a:gd name="T1" fmla="*/ 248 h 248"/>
                <a:gd name="T2" fmla="*/ 1 w 117"/>
                <a:gd name="T3" fmla="*/ 8 h 248"/>
                <a:gd name="T4" fmla="*/ 3 w 117"/>
                <a:gd name="T5" fmla="*/ 2 h 248"/>
                <a:gd name="T6" fmla="*/ 13 w 117"/>
                <a:gd name="T7" fmla="*/ 5 h 248"/>
                <a:gd name="T8" fmla="*/ 117 w 117"/>
                <a:gd name="T9" fmla="*/ 247 h 248"/>
                <a:gd name="T10" fmla="*/ 105 w 117"/>
                <a:gd name="T11" fmla="*/ 248 h 248"/>
              </a:gdLst>
              <a:ahLst/>
              <a:cxnLst>
                <a:cxn ang="0">
                  <a:pos x="T0" y="T1"/>
                </a:cxn>
                <a:cxn ang="0">
                  <a:pos x="T2" y="T3"/>
                </a:cxn>
                <a:cxn ang="0">
                  <a:pos x="T4" y="T5"/>
                </a:cxn>
                <a:cxn ang="0">
                  <a:pos x="T6" y="T7"/>
                </a:cxn>
                <a:cxn ang="0">
                  <a:pos x="T8" y="T9"/>
                </a:cxn>
                <a:cxn ang="0">
                  <a:pos x="T10" y="T11"/>
                </a:cxn>
              </a:cxnLst>
              <a:rect l="0" t="0" r="r" b="b"/>
              <a:pathLst>
                <a:path w="117" h="248">
                  <a:moveTo>
                    <a:pt x="105" y="248"/>
                  </a:moveTo>
                  <a:cubicBezTo>
                    <a:pt x="1" y="8"/>
                    <a:pt x="1" y="8"/>
                    <a:pt x="1" y="8"/>
                  </a:cubicBezTo>
                  <a:cubicBezTo>
                    <a:pt x="0" y="7"/>
                    <a:pt x="0" y="4"/>
                    <a:pt x="3" y="2"/>
                  </a:cubicBezTo>
                  <a:cubicBezTo>
                    <a:pt x="7" y="0"/>
                    <a:pt x="12" y="4"/>
                    <a:pt x="13" y="5"/>
                  </a:cubicBezTo>
                  <a:cubicBezTo>
                    <a:pt x="117" y="247"/>
                    <a:pt x="117" y="247"/>
                    <a:pt x="117" y="247"/>
                  </a:cubicBezTo>
                  <a:lnTo>
                    <a:pt x="105" y="248"/>
                  </a:lnTo>
                  <a:close/>
                </a:path>
              </a:pathLst>
            </a:custGeom>
            <a:solidFill>
              <a:srgbClr val="018B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997" name="Freeform 5716"/>
            <p:cNvSpPr>
              <a:spLocks/>
            </p:cNvSpPr>
            <p:nvPr/>
          </p:nvSpPr>
          <p:spPr bwMode="auto">
            <a:xfrm>
              <a:off x="4713021" y="1641541"/>
              <a:ext cx="1055688" cy="2328865"/>
            </a:xfrm>
            <a:custGeom>
              <a:avLst/>
              <a:gdLst>
                <a:gd name="T0" fmla="*/ 105 w 114"/>
                <a:gd name="T1" fmla="*/ 254 h 254"/>
                <a:gd name="T2" fmla="*/ 0 w 114"/>
                <a:gd name="T3" fmla="*/ 12 h 254"/>
                <a:gd name="T4" fmla="*/ 6 w 114"/>
                <a:gd name="T5" fmla="*/ 2 h 254"/>
                <a:gd name="T6" fmla="*/ 11 w 114"/>
                <a:gd name="T7" fmla="*/ 5 h 254"/>
                <a:gd name="T8" fmla="*/ 114 w 114"/>
                <a:gd name="T9" fmla="*/ 245 h 254"/>
                <a:gd name="T10" fmla="*/ 105 w 114"/>
                <a:gd name="T11" fmla="*/ 254 h 254"/>
              </a:gdLst>
              <a:ahLst/>
              <a:cxnLst>
                <a:cxn ang="0">
                  <a:pos x="T0" y="T1"/>
                </a:cxn>
                <a:cxn ang="0">
                  <a:pos x="T2" y="T3"/>
                </a:cxn>
                <a:cxn ang="0">
                  <a:pos x="T4" y="T5"/>
                </a:cxn>
                <a:cxn ang="0">
                  <a:pos x="T6" y="T7"/>
                </a:cxn>
                <a:cxn ang="0">
                  <a:pos x="T8" y="T9"/>
                </a:cxn>
                <a:cxn ang="0">
                  <a:pos x="T10" y="T11"/>
                </a:cxn>
              </a:cxnLst>
              <a:rect l="0" t="0" r="r" b="b"/>
              <a:pathLst>
                <a:path w="114" h="254">
                  <a:moveTo>
                    <a:pt x="105" y="254"/>
                  </a:moveTo>
                  <a:cubicBezTo>
                    <a:pt x="0" y="12"/>
                    <a:pt x="0" y="12"/>
                    <a:pt x="0" y="12"/>
                  </a:cubicBezTo>
                  <a:cubicBezTo>
                    <a:pt x="0" y="10"/>
                    <a:pt x="1" y="4"/>
                    <a:pt x="6" y="2"/>
                  </a:cubicBezTo>
                  <a:cubicBezTo>
                    <a:pt x="10" y="0"/>
                    <a:pt x="10" y="3"/>
                    <a:pt x="11" y="5"/>
                  </a:cubicBezTo>
                  <a:cubicBezTo>
                    <a:pt x="114" y="245"/>
                    <a:pt x="114" y="245"/>
                    <a:pt x="114" y="245"/>
                  </a:cubicBezTo>
                  <a:lnTo>
                    <a:pt x="105" y="254"/>
                  </a:lnTo>
                  <a:close/>
                </a:path>
              </a:pathLst>
            </a:custGeom>
            <a:solidFill>
              <a:srgbClr val="018B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998" name="Freeform 5717"/>
            <p:cNvSpPr>
              <a:spLocks/>
            </p:cNvSpPr>
            <p:nvPr/>
          </p:nvSpPr>
          <p:spPr bwMode="auto">
            <a:xfrm>
              <a:off x="4597132" y="1733617"/>
              <a:ext cx="1093788" cy="2282828"/>
            </a:xfrm>
            <a:custGeom>
              <a:avLst/>
              <a:gdLst>
                <a:gd name="T0" fmla="*/ 104 w 118"/>
                <a:gd name="T1" fmla="*/ 249 h 249"/>
                <a:gd name="T2" fmla="*/ 1 w 118"/>
                <a:gd name="T3" fmla="*/ 10 h 249"/>
                <a:gd name="T4" fmla="*/ 5 w 118"/>
                <a:gd name="T5" fmla="*/ 2 h 249"/>
                <a:gd name="T6" fmla="*/ 14 w 118"/>
                <a:gd name="T7" fmla="*/ 4 h 249"/>
                <a:gd name="T8" fmla="*/ 118 w 118"/>
                <a:gd name="T9" fmla="*/ 244 h 249"/>
                <a:gd name="T10" fmla="*/ 104 w 118"/>
                <a:gd name="T11" fmla="*/ 249 h 249"/>
              </a:gdLst>
              <a:ahLst/>
              <a:cxnLst>
                <a:cxn ang="0">
                  <a:pos x="T0" y="T1"/>
                </a:cxn>
                <a:cxn ang="0">
                  <a:pos x="T2" y="T3"/>
                </a:cxn>
                <a:cxn ang="0">
                  <a:pos x="T4" y="T5"/>
                </a:cxn>
                <a:cxn ang="0">
                  <a:pos x="T6" y="T7"/>
                </a:cxn>
                <a:cxn ang="0">
                  <a:pos x="T8" y="T9"/>
                </a:cxn>
                <a:cxn ang="0">
                  <a:pos x="T10" y="T11"/>
                </a:cxn>
              </a:cxnLst>
              <a:rect l="0" t="0" r="r" b="b"/>
              <a:pathLst>
                <a:path w="118" h="249">
                  <a:moveTo>
                    <a:pt x="104" y="249"/>
                  </a:moveTo>
                  <a:cubicBezTo>
                    <a:pt x="1" y="10"/>
                    <a:pt x="1" y="10"/>
                    <a:pt x="1" y="10"/>
                  </a:cubicBezTo>
                  <a:cubicBezTo>
                    <a:pt x="0" y="8"/>
                    <a:pt x="1" y="4"/>
                    <a:pt x="5" y="2"/>
                  </a:cubicBezTo>
                  <a:cubicBezTo>
                    <a:pt x="11" y="0"/>
                    <a:pt x="13" y="3"/>
                    <a:pt x="14" y="4"/>
                  </a:cubicBezTo>
                  <a:cubicBezTo>
                    <a:pt x="118" y="244"/>
                    <a:pt x="118" y="244"/>
                    <a:pt x="118" y="244"/>
                  </a:cubicBezTo>
                  <a:lnTo>
                    <a:pt x="104" y="249"/>
                  </a:lnTo>
                  <a:close/>
                </a:path>
              </a:pathLst>
            </a:custGeom>
            <a:solidFill>
              <a:srgbClr val="01A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999" name="Freeform 5703"/>
            <p:cNvSpPr>
              <a:spLocks/>
            </p:cNvSpPr>
            <p:nvPr/>
          </p:nvSpPr>
          <p:spPr bwMode="auto">
            <a:xfrm>
              <a:off x="4405578" y="1186853"/>
              <a:ext cx="189438" cy="312121"/>
            </a:xfrm>
            <a:custGeom>
              <a:avLst/>
              <a:gdLst>
                <a:gd name="T0" fmla="*/ 18 w 18"/>
                <a:gd name="T1" fmla="*/ 22 h 30"/>
                <a:gd name="T2" fmla="*/ 0 w 18"/>
                <a:gd name="T3" fmla="*/ 0 h 30"/>
                <a:gd name="T4" fmla="*/ 4 w 18"/>
                <a:gd name="T5" fmla="*/ 28 h 30"/>
                <a:gd name="T6" fmla="*/ 12 w 18"/>
                <a:gd name="T7" fmla="*/ 29 h 30"/>
                <a:gd name="T8" fmla="*/ 18 w 18"/>
                <a:gd name="T9" fmla="*/ 22 h 30"/>
              </a:gdLst>
              <a:ahLst/>
              <a:cxnLst>
                <a:cxn ang="0">
                  <a:pos x="T0" y="T1"/>
                </a:cxn>
                <a:cxn ang="0">
                  <a:pos x="T2" y="T3"/>
                </a:cxn>
                <a:cxn ang="0">
                  <a:pos x="T4" y="T5"/>
                </a:cxn>
                <a:cxn ang="0">
                  <a:pos x="T6" y="T7"/>
                </a:cxn>
                <a:cxn ang="0">
                  <a:pos x="T8" y="T9"/>
                </a:cxn>
              </a:cxnLst>
              <a:rect l="0" t="0" r="r" b="b"/>
              <a:pathLst>
                <a:path w="18" h="30">
                  <a:moveTo>
                    <a:pt x="18" y="22"/>
                  </a:moveTo>
                  <a:cubicBezTo>
                    <a:pt x="0" y="0"/>
                    <a:pt x="0" y="0"/>
                    <a:pt x="0" y="0"/>
                  </a:cubicBezTo>
                  <a:cubicBezTo>
                    <a:pt x="4" y="28"/>
                    <a:pt x="4" y="28"/>
                    <a:pt x="4" y="28"/>
                  </a:cubicBezTo>
                  <a:cubicBezTo>
                    <a:pt x="7" y="30"/>
                    <a:pt x="10" y="30"/>
                    <a:pt x="12" y="29"/>
                  </a:cubicBezTo>
                  <a:cubicBezTo>
                    <a:pt x="15" y="27"/>
                    <a:pt x="17" y="25"/>
                    <a:pt x="18" y="22"/>
                  </a:cubicBezTo>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6000" name="组合 5999"/>
          <p:cNvGrpSpPr/>
          <p:nvPr/>
        </p:nvGrpSpPr>
        <p:grpSpPr>
          <a:xfrm rot="1701895">
            <a:off x="5826005" y="2896879"/>
            <a:ext cx="1026394" cy="2145453"/>
            <a:chOff x="4400548" y="1170243"/>
            <a:chExt cx="1411855" cy="2951179"/>
          </a:xfrm>
        </p:grpSpPr>
        <p:sp>
          <p:nvSpPr>
            <p:cNvPr id="6001" name="Freeform 5702"/>
            <p:cNvSpPr>
              <a:spLocks/>
            </p:cNvSpPr>
            <p:nvPr/>
          </p:nvSpPr>
          <p:spPr bwMode="auto">
            <a:xfrm>
              <a:off x="5450453" y="3873772"/>
              <a:ext cx="361950" cy="247650"/>
            </a:xfrm>
            <a:custGeom>
              <a:avLst/>
              <a:gdLst>
                <a:gd name="T0" fmla="*/ 39 w 39"/>
                <a:gd name="T1" fmla="*/ 11 h 27"/>
                <a:gd name="T2" fmla="*/ 39 w 39"/>
                <a:gd name="T3" fmla="*/ 12 h 27"/>
                <a:gd name="T4" fmla="*/ 38 w 39"/>
                <a:gd name="T5" fmla="*/ 13 h 27"/>
                <a:gd name="T6" fmla="*/ 31 w 39"/>
                <a:gd name="T7" fmla="*/ 19 h 27"/>
                <a:gd name="T8" fmla="*/ 30 w 39"/>
                <a:gd name="T9" fmla="*/ 20 h 27"/>
                <a:gd name="T10" fmla="*/ 29 w 39"/>
                <a:gd name="T11" fmla="*/ 21 h 27"/>
                <a:gd name="T12" fmla="*/ 19 w 39"/>
                <a:gd name="T13" fmla="*/ 25 h 27"/>
                <a:gd name="T14" fmla="*/ 17 w 39"/>
                <a:gd name="T15" fmla="*/ 26 h 27"/>
                <a:gd name="T16" fmla="*/ 16 w 39"/>
                <a:gd name="T17" fmla="*/ 26 h 27"/>
                <a:gd name="T18" fmla="*/ 7 w 39"/>
                <a:gd name="T19" fmla="*/ 27 h 27"/>
                <a:gd name="T20" fmla="*/ 6 w 39"/>
                <a:gd name="T21" fmla="*/ 26 h 27"/>
                <a:gd name="T22" fmla="*/ 5 w 39"/>
                <a:gd name="T23" fmla="*/ 26 h 27"/>
                <a:gd name="T24" fmla="*/ 0 w 39"/>
                <a:gd name="T25" fmla="*/ 15 h 27"/>
                <a:gd name="T26" fmla="*/ 11 w 39"/>
                <a:gd name="T27" fmla="*/ 14 h 27"/>
                <a:gd name="T28" fmla="*/ 11 w 39"/>
                <a:gd name="T29" fmla="*/ 15 h 27"/>
                <a:gd name="T30" fmla="*/ 12 w 39"/>
                <a:gd name="T31" fmla="*/ 14 h 27"/>
                <a:gd name="T32" fmla="*/ 26 w 39"/>
                <a:gd name="T33" fmla="*/ 8 h 27"/>
                <a:gd name="T34" fmla="*/ 26 w 39"/>
                <a:gd name="T35" fmla="*/ 8 h 27"/>
                <a:gd name="T36" fmla="*/ 34 w 39"/>
                <a:gd name="T37" fmla="*/ 0 h 27"/>
                <a:gd name="T38" fmla="*/ 39 w 39"/>
                <a:gd name="T39"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27">
                  <a:moveTo>
                    <a:pt x="39" y="11"/>
                  </a:moveTo>
                  <a:cubicBezTo>
                    <a:pt x="39" y="11"/>
                    <a:pt x="39" y="12"/>
                    <a:pt x="39" y="12"/>
                  </a:cubicBezTo>
                  <a:cubicBezTo>
                    <a:pt x="39" y="12"/>
                    <a:pt x="38" y="13"/>
                    <a:pt x="38" y="13"/>
                  </a:cubicBezTo>
                  <a:cubicBezTo>
                    <a:pt x="31" y="19"/>
                    <a:pt x="31" y="19"/>
                    <a:pt x="31" y="19"/>
                  </a:cubicBezTo>
                  <a:cubicBezTo>
                    <a:pt x="31" y="20"/>
                    <a:pt x="31" y="20"/>
                    <a:pt x="30" y="20"/>
                  </a:cubicBezTo>
                  <a:cubicBezTo>
                    <a:pt x="30" y="20"/>
                    <a:pt x="29" y="21"/>
                    <a:pt x="29" y="21"/>
                  </a:cubicBezTo>
                  <a:cubicBezTo>
                    <a:pt x="19" y="25"/>
                    <a:pt x="19" y="25"/>
                    <a:pt x="19" y="25"/>
                  </a:cubicBezTo>
                  <a:cubicBezTo>
                    <a:pt x="18" y="26"/>
                    <a:pt x="18" y="26"/>
                    <a:pt x="17" y="26"/>
                  </a:cubicBezTo>
                  <a:cubicBezTo>
                    <a:pt x="17" y="26"/>
                    <a:pt x="16" y="26"/>
                    <a:pt x="16" y="26"/>
                  </a:cubicBezTo>
                  <a:cubicBezTo>
                    <a:pt x="7" y="27"/>
                    <a:pt x="7" y="27"/>
                    <a:pt x="7" y="27"/>
                  </a:cubicBezTo>
                  <a:cubicBezTo>
                    <a:pt x="6" y="26"/>
                    <a:pt x="6" y="26"/>
                    <a:pt x="6" y="26"/>
                  </a:cubicBezTo>
                  <a:cubicBezTo>
                    <a:pt x="5" y="26"/>
                    <a:pt x="5" y="26"/>
                    <a:pt x="5" y="26"/>
                  </a:cubicBezTo>
                  <a:cubicBezTo>
                    <a:pt x="0" y="15"/>
                    <a:pt x="0" y="15"/>
                    <a:pt x="0" y="15"/>
                  </a:cubicBezTo>
                  <a:cubicBezTo>
                    <a:pt x="11" y="14"/>
                    <a:pt x="11" y="14"/>
                    <a:pt x="11" y="14"/>
                  </a:cubicBezTo>
                  <a:cubicBezTo>
                    <a:pt x="11" y="15"/>
                    <a:pt x="11" y="15"/>
                    <a:pt x="11" y="15"/>
                  </a:cubicBezTo>
                  <a:cubicBezTo>
                    <a:pt x="12" y="14"/>
                    <a:pt x="12" y="14"/>
                    <a:pt x="12" y="14"/>
                  </a:cubicBezTo>
                  <a:cubicBezTo>
                    <a:pt x="26" y="8"/>
                    <a:pt x="26" y="8"/>
                    <a:pt x="26" y="8"/>
                  </a:cubicBezTo>
                  <a:cubicBezTo>
                    <a:pt x="26" y="8"/>
                    <a:pt x="26" y="8"/>
                    <a:pt x="26" y="8"/>
                  </a:cubicBezTo>
                  <a:cubicBezTo>
                    <a:pt x="34" y="0"/>
                    <a:pt x="34" y="0"/>
                    <a:pt x="34" y="0"/>
                  </a:cubicBezTo>
                  <a:lnTo>
                    <a:pt x="39" y="11"/>
                  </a:lnTo>
                  <a:close/>
                </a:path>
              </a:pathLst>
            </a:custGeom>
            <a:solidFill>
              <a:srgbClr val="E8707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rgbClr val="E87071"/>
                </a:solidFill>
              </a:endParaRPr>
            </a:p>
          </p:txBody>
        </p:sp>
        <p:sp>
          <p:nvSpPr>
            <p:cNvPr id="6002" name="Freeform 5704"/>
            <p:cNvSpPr>
              <a:spLocks/>
            </p:cNvSpPr>
            <p:nvPr/>
          </p:nvSpPr>
          <p:spPr bwMode="auto">
            <a:xfrm>
              <a:off x="4400548" y="1170243"/>
              <a:ext cx="493712" cy="893763"/>
            </a:xfrm>
            <a:custGeom>
              <a:avLst/>
              <a:gdLst>
                <a:gd name="T0" fmla="*/ 27 w 54"/>
                <a:gd name="T1" fmla="*/ 95 h 96"/>
                <a:gd name="T2" fmla="*/ 39 w 54"/>
                <a:gd name="T3" fmla="*/ 90 h 96"/>
                <a:gd name="T4" fmla="*/ 50 w 54"/>
                <a:gd name="T5" fmla="*/ 85 h 96"/>
                <a:gd name="T6" fmla="*/ 50 w 54"/>
                <a:gd name="T7" fmla="*/ 67 h 96"/>
                <a:gd name="T8" fmla="*/ 43 w 54"/>
                <a:gd name="T9" fmla="*/ 51 h 96"/>
                <a:gd name="T10" fmla="*/ 37 w 54"/>
                <a:gd name="T11" fmla="*/ 41 h 96"/>
                <a:gd name="T12" fmla="*/ 37 w 54"/>
                <a:gd name="T13" fmla="*/ 41 h 96"/>
                <a:gd name="T14" fmla="*/ 2 w 54"/>
                <a:gd name="T15" fmla="*/ 1 h 96"/>
                <a:gd name="T16" fmla="*/ 0 w 54"/>
                <a:gd name="T17" fmla="*/ 0 h 96"/>
                <a:gd name="T18" fmla="*/ 0 w 54"/>
                <a:gd name="T19" fmla="*/ 2 h 96"/>
                <a:gd name="T20" fmla="*/ 5 w 54"/>
                <a:gd name="T21" fmla="*/ 56 h 96"/>
                <a:gd name="T22" fmla="*/ 7 w 54"/>
                <a:gd name="T23" fmla="*/ 66 h 96"/>
                <a:gd name="T24" fmla="*/ 14 w 54"/>
                <a:gd name="T25" fmla="*/ 82 h 96"/>
                <a:gd name="T26" fmla="*/ 27 w 54"/>
                <a:gd name="T27" fmla="*/ 95 h 96"/>
                <a:gd name="connsiteX0" fmla="*/ 5000 w 9814"/>
                <a:gd name="connsiteY0" fmla="*/ 9896 h 9909"/>
                <a:gd name="connsiteX1" fmla="*/ 7222 w 9814"/>
                <a:gd name="connsiteY1" fmla="*/ 9375 h 9909"/>
                <a:gd name="connsiteX2" fmla="*/ 9259 w 9814"/>
                <a:gd name="connsiteY2" fmla="*/ 8854 h 9909"/>
                <a:gd name="connsiteX3" fmla="*/ 9259 w 9814"/>
                <a:gd name="connsiteY3" fmla="*/ 6979 h 9909"/>
                <a:gd name="connsiteX4" fmla="*/ 7963 w 9814"/>
                <a:gd name="connsiteY4" fmla="*/ 5313 h 9909"/>
                <a:gd name="connsiteX5" fmla="*/ 6852 w 9814"/>
                <a:gd name="connsiteY5" fmla="*/ 4271 h 9909"/>
                <a:gd name="connsiteX6" fmla="*/ 6852 w 9814"/>
                <a:gd name="connsiteY6" fmla="*/ 4271 h 9909"/>
                <a:gd name="connsiteX7" fmla="*/ 370 w 9814"/>
                <a:gd name="connsiteY7" fmla="*/ 104 h 9909"/>
                <a:gd name="connsiteX8" fmla="*/ 0 w 9814"/>
                <a:gd name="connsiteY8" fmla="*/ 0 h 9909"/>
                <a:gd name="connsiteX9" fmla="*/ 0 w 9814"/>
                <a:gd name="connsiteY9" fmla="*/ 208 h 9909"/>
                <a:gd name="connsiteX10" fmla="*/ 926 w 9814"/>
                <a:gd name="connsiteY10" fmla="*/ 5833 h 9909"/>
                <a:gd name="connsiteX11" fmla="*/ 1486 w 9814"/>
                <a:gd name="connsiteY11" fmla="*/ 6875 h 9909"/>
                <a:gd name="connsiteX12" fmla="*/ 2593 w 9814"/>
                <a:gd name="connsiteY12" fmla="*/ 8542 h 9909"/>
                <a:gd name="connsiteX13" fmla="*/ 5000 w 9814"/>
                <a:gd name="connsiteY13" fmla="*/ 9896 h 9909"/>
                <a:gd name="connsiteX0" fmla="*/ 5095 w 10001"/>
                <a:gd name="connsiteY0" fmla="*/ 9987 h 10000"/>
                <a:gd name="connsiteX1" fmla="*/ 7359 w 10001"/>
                <a:gd name="connsiteY1" fmla="*/ 9461 h 10000"/>
                <a:gd name="connsiteX2" fmla="*/ 9434 w 10001"/>
                <a:gd name="connsiteY2" fmla="*/ 8935 h 10000"/>
                <a:gd name="connsiteX3" fmla="*/ 9434 w 10001"/>
                <a:gd name="connsiteY3" fmla="*/ 7043 h 10000"/>
                <a:gd name="connsiteX4" fmla="*/ 8114 w 10001"/>
                <a:gd name="connsiteY4" fmla="*/ 5362 h 10000"/>
                <a:gd name="connsiteX5" fmla="*/ 6982 w 10001"/>
                <a:gd name="connsiteY5" fmla="*/ 4310 h 10000"/>
                <a:gd name="connsiteX6" fmla="*/ 6982 w 10001"/>
                <a:gd name="connsiteY6" fmla="*/ 4310 h 10000"/>
                <a:gd name="connsiteX7" fmla="*/ 377 w 10001"/>
                <a:gd name="connsiteY7" fmla="*/ 105 h 10000"/>
                <a:gd name="connsiteX8" fmla="*/ 0 w 10001"/>
                <a:gd name="connsiteY8" fmla="*/ 0 h 10000"/>
                <a:gd name="connsiteX9" fmla="*/ 0 w 10001"/>
                <a:gd name="connsiteY9" fmla="*/ 210 h 10000"/>
                <a:gd name="connsiteX10" fmla="*/ 944 w 10001"/>
                <a:gd name="connsiteY10" fmla="*/ 5887 h 10000"/>
                <a:gd name="connsiteX11" fmla="*/ 1514 w 10001"/>
                <a:gd name="connsiteY11" fmla="*/ 6938 h 10000"/>
                <a:gd name="connsiteX12" fmla="*/ 2739 w 10001"/>
                <a:gd name="connsiteY12" fmla="*/ 8620 h 10000"/>
                <a:gd name="connsiteX13" fmla="*/ 5095 w 10001"/>
                <a:gd name="connsiteY13" fmla="*/ 9987 h 10000"/>
                <a:gd name="connsiteX0" fmla="*/ 5168 w 10074"/>
                <a:gd name="connsiteY0" fmla="*/ 10248 h 10261"/>
                <a:gd name="connsiteX1" fmla="*/ 7432 w 10074"/>
                <a:gd name="connsiteY1" fmla="*/ 9722 h 10261"/>
                <a:gd name="connsiteX2" fmla="*/ 9507 w 10074"/>
                <a:gd name="connsiteY2" fmla="*/ 9196 h 10261"/>
                <a:gd name="connsiteX3" fmla="*/ 9507 w 10074"/>
                <a:gd name="connsiteY3" fmla="*/ 7304 h 10261"/>
                <a:gd name="connsiteX4" fmla="*/ 8187 w 10074"/>
                <a:gd name="connsiteY4" fmla="*/ 5623 h 10261"/>
                <a:gd name="connsiteX5" fmla="*/ 7055 w 10074"/>
                <a:gd name="connsiteY5" fmla="*/ 4571 h 10261"/>
                <a:gd name="connsiteX6" fmla="*/ 7055 w 10074"/>
                <a:gd name="connsiteY6" fmla="*/ 4571 h 10261"/>
                <a:gd name="connsiteX7" fmla="*/ 450 w 10074"/>
                <a:gd name="connsiteY7" fmla="*/ 366 h 10261"/>
                <a:gd name="connsiteX8" fmla="*/ 73 w 10074"/>
                <a:gd name="connsiteY8" fmla="*/ 261 h 10261"/>
                <a:gd name="connsiteX9" fmla="*/ 73 w 10074"/>
                <a:gd name="connsiteY9" fmla="*/ 471 h 10261"/>
                <a:gd name="connsiteX10" fmla="*/ 1066 w 10074"/>
                <a:gd name="connsiteY10" fmla="*/ 6039 h 10261"/>
                <a:gd name="connsiteX11" fmla="*/ 1587 w 10074"/>
                <a:gd name="connsiteY11" fmla="*/ 7199 h 10261"/>
                <a:gd name="connsiteX12" fmla="*/ 2812 w 10074"/>
                <a:gd name="connsiteY12" fmla="*/ 8881 h 10261"/>
                <a:gd name="connsiteX13" fmla="*/ 5168 w 10074"/>
                <a:gd name="connsiteY13" fmla="*/ 10248 h 1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74" h="10261">
                  <a:moveTo>
                    <a:pt x="5168" y="10248"/>
                  </a:moveTo>
                  <a:lnTo>
                    <a:pt x="7432" y="9722"/>
                  </a:lnTo>
                  <a:lnTo>
                    <a:pt x="9507" y="9196"/>
                  </a:lnTo>
                  <a:cubicBezTo>
                    <a:pt x="10263" y="8986"/>
                    <a:pt x="10263" y="8146"/>
                    <a:pt x="9507" y="7304"/>
                  </a:cubicBezTo>
                  <a:lnTo>
                    <a:pt x="8187" y="5623"/>
                  </a:lnTo>
                  <a:cubicBezTo>
                    <a:pt x="7810" y="5097"/>
                    <a:pt x="7620" y="4886"/>
                    <a:pt x="7055" y="4571"/>
                  </a:cubicBezTo>
                  <a:lnTo>
                    <a:pt x="7055" y="4571"/>
                  </a:lnTo>
                  <a:lnTo>
                    <a:pt x="450" y="366"/>
                  </a:lnTo>
                  <a:lnTo>
                    <a:pt x="73" y="261"/>
                  </a:lnTo>
                  <a:cubicBezTo>
                    <a:pt x="73" y="331"/>
                    <a:pt x="-92" y="-492"/>
                    <a:pt x="73" y="471"/>
                  </a:cubicBezTo>
                  <a:cubicBezTo>
                    <a:pt x="238" y="1434"/>
                    <a:pt x="813" y="4917"/>
                    <a:pt x="1066" y="6039"/>
                  </a:cubicBezTo>
                  <a:cubicBezTo>
                    <a:pt x="1318" y="7160"/>
                    <a:pt x="1399" y="6778"/>
                    <a:pt x="1587" y="7199"/>
                  </a:cubicBezTo>
                  <a:cubicBezTo>
                    <a:pt x="2909" y="8881"/>
                    <a:pt x="2812" y="8881"/>
                    <a:pt x="2812" y="8881"/>
                  </a:cubicBezTo>
                  <a:cubicBezTo>
                    <a:pt x="3566" y="9827"/>
                    <a:pt x="4601" y="10353"/>
                    <a:pt x="5168" y="10248"/>
                  </a:cubicBezTo>
                </a:path>
              </a:pathLst>
            </a:custGeom>
            <a:solidFill>
              <a:srgbClr val="F3D8B8"/>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endParaRPr>
            </a:p>
          </p:txBody>
        </p:sp>
        <p:sp>
          <p:nvSpPr>
            <p:cNvPr id="6003" name="Freeform 5715"/>
            <p:cNvSpPr>
              <a:spLocks/>
            </p:cNvSpPr>
            <p:nvPr/>
          </p:nvSpPr>
          <p:spPr bwMode="auto">
            <a:xfrm>
              <a:off x="4476479" y="1752665"/>
              <a:ext cx="1084262" cy="2273302"/>
            </a:xfrm>
            <a:custGeom>
              <a:avLst/>
              <a:gdLst>
                <a:gd name="T0" fmla="*/ 105 w 117"/>
                <a:gd name="T1" fmla="*/ 248 h 248"/>
                <a:gd name="T2" fmla="*/ 1 w 117"/>
                <a:gd name="T3" fmla="*/ 8 h 248"/>
                <a:gd name="T4" fmla="*/ 3 w 117"/>
                <a:gd name="T5" fmla="*/ 2 h 248"/>
                <a:gd name="T6" fmla="*/ 13 w 117"/>
                <a:gd name="T7" fmla="*/ 5 h 248"/>
                <a:gd name="T8" fmla="*/ 117 w 117"/>
                <a:gd name="T9" fmla="*/ 247 h 248"/>
                <a:gd name="T10" fmla="*/ 105 w 117"/>
                <a:gd name="T11" fmla="*/ 248 h 248"/>
              </a:gdLst>
              <a:ahLst/>
              <a:cxnLst>
                <a:cxn ang="0">
                  <a:pos x="T0" y="T1"/>
                </a:cxn>
                <a:cxn ang="0">
                  <a:pos x="T2" y="T3"/>
                </a:cxn>
                <a:cxn ang="0">
                  <a:pos x="T4" y="T5"/>
                </a:cxn>
                <a:cxn ang="0">
                  <a:pos x="T6" y="T7"/>
                </a:cxn>
                <a:cxn ang="0">
                  <a:pos x="T8" y="T9"/>
                </a:cxn>
                <a:cxn ang="0">
                  <a:pos x="T10" y="T11"/>
                </a:cxn>
              </a:cxnLst>
              <a:rect l="0" t="0" r="r" b="b"/>
              <a:pathLst>
                <a:path w="117" h="248">
                  <a:moveTo>
                    <a:pt x="105" y="248"/>
                  </a:moveTo>
                  <a:cubicBezTo>
                    <a:pt x="1" y="8"/>
                    <a:pt x="1" y="8"/>
                    <a:pt x="1" y="8"/>
                  </a:cubicBezTo>
                  <a:cubicBezTo>
                    <a:pt x="0" y="7"/>
                    <a:pt x="0" y="4"/>
                    <a:pt x="3" y="2"/>
                  </a:cubicBezTo>
                  <a:cubicBezTo>
                    <a:pt x="7" y="0"/>
                    <a:pt x="12" y="4"/>
                    <a:pt x="13" y="5"/>
                  </a:cubicBezTo>
                  <a:cubicBezTo>
                    <a:pt x="117" y="247"/>
                    <a:pt x="117" y="247"/>
                    <a:pt x="117" y="247"/>
                  </a:cubicBezTo>
                  <a:lnTo>
                    <a:pt x="105" y="248"/>
                  </a:lnTo>
                  <a:close/>
                </a:path>
              </a:pathLst>
            </a:custGeom>
            <a:solidFill>
              <a:srgbClr val="FFA2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004" name="Freeform 5716"/>
            <p:cNvSpPr>
              <a:spLocks/>
            </p:cNvSpPr>
            <p:nvPr/>
          </p:nvSpPr>
          <p:spPr bwMode="auto">
            <a:xfrm>
              <a:off x="4713018" y="1641539"/>
              <a:ext cx="1055688" cy="2328864"/>
            </a:xfrm>
            <a:custGeom>
              <a:avLst/>
              <a:gdLst>
                <a:gd name="T0" fmla="*/ 105 w 114"/>
                <a:gd name="T1" fmla="*/ 254 h 254"/>
                <a:gd name="T2" fmla="*/ 0 w 114"/>
                <a:gd name="T3" fmla="*/ 12 h 254"/>
                <a:gd name="T4" fmla="*/ 6 w 114"/>
                <a:gd name="T5" fmla="*/ 2 h 254"/>
                <a:gd name="T6" fmla="*/ 11 w 114"/>
                <a:gd name="T7" fmla="*/ 5 h 254"/>
                <a:gd name="T8" fmla="*/ 114 w 114"/>
                <a:gd name="T9" fmla="*/ 245 h 254"/>
                <a:gd name="T10" fmla="*/ 105 w 114"/>
                <a:gd name="T11" fmla="*/ 254 h 254"/>
              </a:gdLst>
              <a:ahLst/>
              <a:cxnLst>
                <a:cxn ang="0">
                  <a:pos x="T0" y="T1"/>
                </a:cxn>
                <a:cxn ang="0">
                  <a:pos x="T2" y="T3"/>
                </a:cxn>
                <a:cxn ang="0">
                  <a:pos x="T4" y="T5"/>
                </a:cxn>
                <a:cxn ang="0">
                  <a:pos x="T6" y="T7"/>
                </a:cxn>
                <a:cxn ang="0">
                  <a:pos x="T8" y="T9"/>
                </a:cxn>
                <a:cxn ang="0">
                  <a:pos x="T10" y="T11"/>
                </a:cxn>
              </a:cxnLst>
              <a:rect l="0" t="0" r="r" b="b"/>
              <a:pathLst>
                <a:path w="114" h="254">
                  <a:moveTo>
                    <a:pt x="105" y="254"/>
                  </a:moveTo>
                  <a:cubicBezTo>
                    <a:pt x="0" y="12"/>
                    <a:pt x="0" y="12"/>
                    <a:pt x="0" y="12"/>
                  </a:cubicBezTo>
                  <a:cubicBezTo>
                    <a:pt x="0" y="10"/>
                    <a:pt x="1" y="4"/>
                    <a:pt x="6" y="2"/>
                  </a:cubicBezTo>
                  <a:cubicBezTo>
                    <a:pt x="10" y="0"/>
                    <a:pt x="10" y="3"/>
                    <a:pt x="11" y="5"/>
                  </a:cubicBezTo>
                  <a:cubicBezTo>
                    <a:pt x="114" y="245"/>
                    <a:pt x="114" y="245"/>
                    <a:pt x="114" y="245"/>
                  </a:cubicBezTo>
                  <a:lnTo>
                    <a:pt x="105" y="254"/>
                  </a:lnTo>
                  <a:close/>
                </a:path>
              </a:pathLst>
            </a:custGeom>
            <a:solidFill>
              <a:srgbClr val="FFA2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005" name="Freeform 5717"/>
            <p:cNvSpPr>
              <a:spLocks/>
            </p:cNvSpPr>
            <p:nvPr/>
          </p:nvSpPr>
          <p:spPr bwMode="auto">
            <a:xfrm>
              <a:off x="4597131" y="1733615"/>
              <a:ext cx="1093788" cy="2282828"/>
            </a:xfrm>
            <a:custGeom>
              <a:avLst/>
              <a:gdLst>
                <a:gd name="T0" fmla="*/ 104 w 118"/>
                <a:gd name="T1" fmla="*/ 249 h 249"/>
                <a:gd name="T2" fmla="*/ 1 w 118"/>
                <a:gd name="T3" fmla="*/ 10 h 249"/>
                <a:gd name="T4" fmla="*/ 5 w 118"/>
                <a:gd name="T5" fmla="*/ 2 h 249"/>
                <a:gd name="T6" fmla="*/ 14 w 118"/>
                <a:gd name="T7" fmla="*/ 4 h 249"/>
                <a:gd name="T8" fmla="*/ 118 w 118"/>
                <a:gd name="T9" fmla="*/ 244 h 249"/>
                <a:gd name="T10" fmla="*/ 104 w 118"/>
                <a:gd name="T11" fmla="*/ 249 h 249"/>
              </a:gdLst>
              <a:ahLst/>
              <a:cxnLst>
                <a:cxn ang="0">
                  <a:pos x="T0" y="T1"/>
                </a:cxn>
                <a:cxn ang="0">
                  <a:pos x="T2" y="T3"/>
                </a:cxn>
                <a:cxn ang="0">
                  <a:pos x="T4" y="T5"/>
                </a:cxn>
                <a:cxn ang="0">
                  <a:pos x="T6" y="T7"/>
                </a:cxn>
                <a:cxn ang="0">
                  <a:pos x="T8" y="T9"/>
                </a:cxn>
                <a:cxn ang="0">
                  <a:pos x="T10" y="T11"/>
                </a:cxn>
              </a:cxnLst>
              <a:rect l="0" t="0" r="r" b="b"/>
              <a:pathLst>
                <a:path w="118" h="249">
                  <a:moveTo>
                    <a:pt x="104" y="249"/>
                  </a:moveTo>
                  <a:cubicBezTo>
                    <a:pt x="1" y="10"/>
                    <a:pt x="1" y="10"/>
                    <a:pt x="1" y="10"/>
                  </a:cubicBezTo>
                  <a:cubicBezTo>
                    <a:pt x="0" y="8"/>
                    <a:pt x="1" y="4"/>
                    <a:pt x="5" y="2"/>
                  </a:cubicBezTo>
                  <a:cubicBezTo>
                    <a:pt x="11" y="0"/>
                    <a:pt x="13" y="3"/>
                    <a:pt x="14" y="4"/>
                  </a:cubicBezTo>
                  <a:cubicBezTo>
                    <a:pt x="118" y="244"/>
                    <a:pt x="118" y="244"/>
                    <a:pt x="118" y="244"/>
                  </a:cubicBezTo>
                  <a:lnTo>
                    <a:pt x="104" y="249"/>
                  </a:lnTo>
                  <a:close/>
                </a:path>
              </a:pathLst>
            </a:custGeom>
            <a:solidFill>
              <a:srgbClr val="FFB8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006" name="Freeform 5703"/>
            <p:cNvSpPr>
              <a:spLocks/>
            </p:cNvSpPr>
            <p:nvPr/>
          </p:nvSpPr>
          <p:spPr bwMode="auto">
            <a:xfrm>
              <a:off x="4405578" y="1186853"/>
              <a:ext cx="189438" cy="312121"/>
            </a:xfrm>
            <a:custGeom>
              <a:avLst/>
              <a:gdLst>
                <a:gd name="T0" fmla="*/ 18 w 18"/>
                <a:gd name="T1" fmla="*/ 22 h 30"/>
                <a:gd name="T2" fmla="*/ 0 w 18"/>
                <a:gd name="T3" fmla="*/ 0 h 30"/>
                <a:gd name="T4" fmla="*/ 4 w 18"/>
                <a:gd name="T5" fmla="*/ 28 h 30"/>
                <a:gd name="T6" fmla="*/ 12 w 18"/>
                <a:gd name="T7" fmla="*/ 29 h 30"/>
                <a:gd name="T8" fmla="*/ 18 w 18"/>
                <a:gd name="T9" fmla="*/ 22 h 30"/>
              </a:gdLst>
              <a:ahLst/>
              <a:cxnLst>
                <a:cxn ang="0">
                  <a:pos x="T0" y="T1"/>
                </a:cxn>
                <a:cxn ang="0">
                  <a:pos x="T2" y="T3"/>
                </a:cxn>
                <a:cxn ang="0">
                  <a:pos x="T4" y="T5"/>
                </a:cxn>
                <a:cxn ang="0">
                  <a:pos x="T6" y="T7"/>
                </a:cxn>
                <a:cxn ang="0">
                  <a:pos x="T8" y="T9"/>
                </a:cxn>
              </a:cxnLst>
              <a:rect l="0" t="0" r="r" b="b"/>
              <a:pathLst>
                <a:path w="18" h="30">
                  <a:moveTo>
                    <a:pt x="18" y="22"/>
                  </a:moveTo>
                  <a:cubicBezTo>
                    <a:pt x="0" y="0"/>
                    <a:pt x="0" y="0"/>
                    <a:pt x="0" y="0"/>
                  </a:cubicBezTo>
                  <a:cubicBezTo>
                    <a:pt x="4" y="28"/>
                    <a:pt x="4" y="28"/>
                    <a:pt x="4" y="28"/>
                  </a:cubicBezTo>
                  <a:cubicBezTo>
                    <a:pt x="7" y="30"/>
                    <a:pt x="10" y="30"/>
                    <a:pt x="12" y="29"/>
                  </a:cubicBezTo>
                  <a:cubicBezTo>
                    <a:pt x="15" y="27"/>
                    <a:pt x="17" y="25"/>
                    <a:pt x="18" y="22"/>
                  </a:cubicBezTo>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6007" name="组合 6006"/>
          <p:cNvGrpSpPr/>
          <p:nvPr/>
        </p:nvGrpSpPr>
        <p:grpSpPr>
          <a:xfrm rot="2920266">
            <a:off x="6274840" y="3390196"/>
            <a:ext cx="1026395" cy="2145450"/>
            <a:chOff x="4400552" y="1170242"/>
            <a:chExt cx="1411857" cy="2951182"/>
          </a:xfrm>
        </p:grpSpPr>
        <p:sp>
          <p:nvSpPr>
            <p:cNvPr id="6008" name="Freeform 5702"/>
            <p:cNvSpPr>
              <a:spLocks/>
            </p:cNvSpPr>
            <p:nvPr/>
          </p:nvSpPr>
          <p:spPr bwMode="auto">
            <a:xfrm>
              <a:off x="5450459" y="3873774"/>
              <a:ext cx="361950" cy="247650"/>
            </a:xfrm>
            <a:custGeom>
              <a:avLst/>
              <a:gdLst>
                <a:gd name="T0" fmla="*/ 39 w 39"/>
                <a:gd name="T1" fmla="*/ 11 h 27"/>
                <a:gd name="T2" fmla="*/ 39 w 39"/>
                <a:gd name="T3" fmla="*/ 12 h 27"/>
                <a:gd name="T4" fmla="*/ 38 w 39"/>
                <a:gd name="T5" fmla="*/ 13 h 27"/>
                <a:gd name="T6" fmla="*/ 31 w 39"/>
                <a:gd name="T7" fmla="*/ 19 h 27"/>
                <a:gd name="T8" fmla="*/ 30 w 39"/>
                <a:gd name="T9" fmla="*/ 20 h 27"/>
                <a:gd name="T10" fmla="*/ 29 w 39"/>
                <a:gd name="T11" fmla="*/ 21 h 27"/>
                <a:gd name="T12" fmla="*/ 19 w 39"/>
                <a:gd name="T13" fmla="*/ 25 h 27"/>
                <a:gd name="T14" fmla="*/ 17 w 39"/>
                <a:gd name="T15" fmla="*/ 26 h 27"/>
                <a:gd name="T16" fmla="*/ 16 w 39"/>
                <a:gd name="T17" fmla="*/ 26 h 27"/>
                <a:gd name="T18" fmla="*/ 7 w 39"/>
                <a:gd name="T19" fmla="*/ 27 h 27"/>
                <a:gd name="T20" fmla="*/ 6 w 39"/>
                <a:gd name="T21" fmla="*/ 26 h 27"/>
                <a:gd name="T22" fmla="*/ 5 w 39"/>
                <a:gd name="T23" fmla="*/ 26 h 27"/>
                <a:gd name="T24" fmla="*/ 0 w 39"/>
                <a:gd name="T25" fmla="*/ 15 h 27"/>
                <a:gd name="T26" fmla="*/ 11 w 39"/>
                <a:gd name="T27" fmla="*/ 14 h 27"/>
                <a:gd name="T28" fmla="*/ 11 w 39"/>
                <a:gd name="T29" fmla="*/ 15 h 27"/>
                <a:gd name="T30" fmla="*/ 12 w 39"/>
                <a:gd name="T31" fmla="*/ 14 h 27"/>
                <a:gd name="T32" fmla="*/ 26 w 39"/>
                <a:gd name="T33" fmla="*/ 8 h 27"/>
                <a:gd name="T34" fmla="*/ 26 w 39"/>
                <a:gd name="T35" fmla="*/ 8 h 27"/>
                <a:gd name="T36" fmla="*/ 34 w 39"/>
                <a:gd name="T37" fmla="*/ 0 h 27"/>
                <a:gd name="T38" fmla="*/ 39 w 39"/>
                <a:gd name="T39"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27">
                  <a:moveTo>
                    <a:pt x="39" y="11"/>
                  </a:moveTo>
                  <a:cubicBezTo>
                    <a:pt x="39" y="11"/>
                    <a:pt x="39" y="12"/>
                    <a:pt x="39" y="12"/>
                  </a:cubicBezTo>
                  <a:cubicBezTo>
                    <a:pt x="39" y="12"/>
                    <a:pt x="38" y="13"/>
                    <a:pt x="38" y="13"/>
                  </a:cubicBezTo>
                  <a:cubicBezTo>
                    <a:pt x="31" y="19"/>
                    <a:pt x="31" y="19"/>
                    <a:pt x="31" y="19"/>
                  </a:cubicBezTo>
                  <a:cubicBezTo>
                    <a:pt x="31" y="20"/>
                    <a:pt x="31" y="20"/>
                    <a:pt x="30" y="20"/>
                  </a:cubicBezTo>
                  <a:cubicBezTo>
                    <a:pt x="30" y="20"/>
                    <a:pt x="29" y="21"/>
                    <a:pt x="29" y="21"/>
                  </a:cubicBezTo>
                  <a:cubicBezTo>
                    <a:pt x="19" y="25"/>
                    <a:pt x="19" y="25"/>
                    <a:pt x="19" y="25"/>
                  </a:cubicBezTo>
                  <a:cubicBezTo>
                    <a:pt x="18" y="26"/>
                    <a:pt x="18" y="26"/>
                    <a:pt x="17" y="26"/>
                  </a:cubicBezTo>
                  <a:cubicBezTo>
                    <a:pt x="17" y="26"/>
                    <a:pt x="16" y="26"/>
                    <a:pt x="16" y="26"/>
                  </a:cubicBezTo>
                  <a:cubicBezTo>
                    <a:pt x="7" y="27"/>
                    <a:pt x="7" y="27"/>
                    <a:pt x="7" y="27"/>
                  </a:cubicBezTo>
                  <a:cubicBezTo>
                    <a:pt x="6" y="26"/>
                    <a:pt x="6" y="26"/>
                    <a:pt x="6" y="26"/>
                  </a:cubicBezTo>
                  <a:cubicBezTo>
                    <a:pt x="5" y="26"/>
                    <a:pt x="5" y="26"/>
                    <a:pt x="5" y="26"/>
                  </a:cubicBezTo>
                  <a:cubicBezTo>
                    <a:pt x="0" y="15"/>
                    <a:pt x="0" y="15"/>
                    <a:pt x="0" y="15"/>
                  </a:cubicBezTo>
                  <a:cubicBezTo>
                    <a:pt x="11" y="14"/>
                    <a:pt x="11" y="14"/>
                    <a:pt x="11" y="14"/>
                  </a:cubicBezTo>
                  <a:cubicBezTo>
                    <a:pt x="11" y="15"/>
                    <a:pt x="11" y="15"/>
                    <a:pt x="11" y="15"/>
                  </a:cubicBezTo>
                  <a:cubicBezTo>
                    <a:pt x="12" y="14"/>
                    <a:pt x="12" y="14"/>
                    <a:pt x="12" y="14"/>
                  </a:cubicBezTo>
                  <a:cubicBezTo>
                    <a:pt x="26" y="8"/>
                    <a:pt x="26" y="8"/>
                    <a:pt x="26" y="8"/>
                  </a:cubicBezTo>
                  <a:cubicBezTo>
                    <a:pt x="26" y="8"/>
                    <a:pt x="26" y="8"/>
                    <a:pt x="26" y="8"/>
                  </a:cubicBezTo>
                  <a:cubicBezTo>
                    <a:pt x="34" y="0"/>
                    <a:pt x="34" y="0"/>
                    <a:pt x="34" y="0"/>
                  </a:cubicBezTo>
                  <a:lnTo>
                    <a:pt x="39" y="11"/>
                  </a:lnTo>
                  <a:close/>
                </a:path>
              </a:pathLst>
            </a:custGeom>
            <a:solidFill>
              <a:srgbClr val="E8707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rgbClr val="E87071"/>
                </a:solidFill>
              </a:endParaRPr>
            </a:p>
          </p:txBody>
        </p:sp>
        <p:sp>
          <p:nvSpPr>
            <p:cNvPr id="6009" name="Freeform 5704"/>
            <p:cNvSpPr>
              <a:spLocks/>
            </p:cNvSpPr>
            <p:nvPr/>
          </p:nvSpPr>
          <p:spPr bwMode="auto">
            <a:xfrm>
              <a:off x="4400552" y="1170242"/>
              <a:ext cx="493712" cy="893764"/>
            </a:xfrm>
            <a:custGeom>
              <a:avLst/>
              <a:gdLst>
                <a:gd name="T0" fmla="*/ 27 w 54"/>
                <a:gd name="T1" fmla="*/ 95 h 96"/>
                <a:gd name="T2" fmla="*/ 39 w 54"/>
                <a:gd name="T3" fmla="*/ 90 h 96"/>
                <a:gd name="T4" fmla="*/ 50 w 54"/>
                <a:gd name="T5" fmla="*/ 85 h 96"/>
                <a:gd name="T6" fmla="*/ 50 w 54"/>
                <a:gd name="T7" fmla="*/ 67 h 96"/>
                <a:gd name="T8" fmla="*/ 43 w 54"/>
                <a:gd name="T9" fmla="*/ 51 h 96"/>
                <a:gd name="T10" fmla="*/ 37 w 54"/>
                <a:gd name="T11" fmla="*/ 41 h 96"/>
                <a:gd name="T12" fmla="*/ 37 w 54"/>
                <a:gd name="T13" fmla="*/ 41 h 96"/>
                <a:gd name="T14" fmla="*/ 2 w 54"/>
                <a:gd name="T15" fmla="*/ 1 h 96"/>
                <a:gd name="T16" fmla="*/ 0 w 54"/>
                <a:gd name="T17" fmla="*/ 0 h 96"/>
                <a:gd name="T18" fmla="*/ 0 w 54"/>
                <a:gd name="T19" fmla="*/ 2 h 96"/>
                <a:gd name="T20" fmla="*/ 5 w 54"/>
                <a:gd name="T21" fmla="*/ 56 h 96"/>
                <a:gd name="T22" fmla="*/ 7 w 54"/>
                <a:gd name="T23" fmla="*/ 66 h 96"/>
                <a:gd name="T24" fmla="*/ 14 w 54"/>
                <a:gd name="T25" fmla="*/ 82 h 96"/>
                <a:gd name="T26" fmla="*/ 27 w 54"/>
                <a:gd name="T27" fmla="*/ 95 h 96"/>
                <a:gd name="connsiteX0" fmla="*/ 5000 w 9814"/>
                <a:gd name="connsiteY0" fmla="*/ 9896 h 9909"/>
                <a:gd name="connsiteX1" fmla="*/ 7222 w 9814"/>
                <a:gd name="connsiteY1" fmla="*/ 9375 h 9909"/>
                <a:gd name="connsiteX2" fmla="*/ 9259 w 9814"/>
                <a:gd name="connsiteY2" fmla="*/ 8854 h 9909"/>
                <a:gd name="connsiteX3" fmla="*/ 9259 w 9814"/>
                <a:gd name="connsiteY3" fmla="*/ 6979 h 9909"/>
                <a:gd name="connsiteX4" fmla="*/ 7963 w 9814"/>
                <a:gd name="connsiteY4" fmla="*/ 5313 h 9909"/>
                <a:gd name="connsiteX5" fmla="*/ 6852 w 9814"/>
                <a:gd name="connsiteY5" fmla="*/ 4271 h 9909"/>
                <a:gd name="connsiteX6" fmla="*/ 6852 w 9814"/>
                <a:gd name="connsiteY6" fmla="*/ 4271 h 9909"/>
                <a:gd name="connsiteX7" fmla="*/ 370 w 9814"/>
                <a:gd name="connsiteY7" fmla="*/ 104 h 9909"/>
                <a:gd name="connsiteX8" fmla="*/ 0 w 9814"/>
                <a:gd name="connsiteY8" fmla="*/ 0 h 9909"/>
                <a:gd name="connsiteX9" fmla="*/ 0 w 9814"/>
                <a:gd name="connsiteY9" fmla="*/ 208 h 9909"/>
                <a:gd name="connsiteX10" fmla="*/ 926 w 9814"/>
                <a:gd name="connsiteY10" fmla="*/ 5833 h 9909"/>
                <a:gd name="connsiteX11" fmla="*/ 1486 w 9814"/>
                <a:gd name="connsiteY11" fmla="*/ 6875 h 9909"/>
                <a:gd name="connsiteX12" fmla="*/ 2593 w 9814"/>
                <a:gd name="connsiteY12" fmla="*/ 8542 h 9909"/>
                <a:gd name="connsiteX13" fmla="*/ 5000 w 9814"/>
                <a:gd name="connsiteY13" fmla="*/ 9896 h 9909"/>
                <a:gd name="connsiteX0" fmla="*/ 5095 w 10001"/>
                <a:gd name="connsiteY0" fmla="*/ 9987 h 10000"/>
                <a:gd name="connsiteX1" fmla="*/ 7359 w 10001"/>
                <a:gd name="connsiteY1" fmla="*/ 9461 h 10000"/>
                <a:gd name="connsiteX2" fmla="*/ 9434 w 10001"/>
                <a:gd name="connsiteY2" fmla="*/ 8935 h 10000"/>
                <a:gd name="connsiteX3" fmla="*/ 9434 w 10001"/>
                <a:gd name="connsiteY3" fmla="*/ 7043 h 10000"/>
                <a:gd name="connsiteX4" fmla="*/ 8114 w 10001"/>
                <a:gd name="connsiteY4" fmla="*/ 5362 h 10000"/>
                <a:gd name="connsiteX5" fmla="*/ 6982 w 10001"/>
                <a:gd name="connsiteY5" fmla="*/ 4310 h 10000"/>
                <a:gd name="connsiteX6" fmla="*/ 6982 w 10001"/>
                <a:gd name="connsiteY6" fmla="*/ 4310 h 10000"/>
                <a:gd name="connsiteX7" fmla="*/ 377 w 10001"/>
                <a:gd name="connsiteY7" fmla="*/ 105 h 10000"/>
                <a:gd name="connsiteX8" fmla="*/ 0 w 10001"/>
                <a:gd name="connsiteY8" fmla="*/ 0 h 10000"/>
                <a:gd name="connsiteX9" fmla="*/ 0 w 10001"/>
                <a:gd name="connsiteY9" fmla="*/ 210 h 10000"/>
                <a:gd name="connsiteX10" fmla="*/ 944 w 10001"/>
                <a:gd name="connsiteY10" fmla="*/ 5887 h 10000"/>
                <a:gd name="connsiteX11" fmla="*/ 1514 w 10001"/>
                <a:gd name="connsiteY11" fmla="*/ 6938 h 10000"/>
                <a:gd name="connsiteX12" fmla="*/ 2739 w 10001"/>
                <a:gd name="connsiteY12" fmla="*/ 8620 h 10000"/>
                <a:gd name="connsiteX13" fmla="*/ 5095 w 10001"/>
                <a:gd name="connsiteY13" fmla="*/ 9987 h 10000"/>
                <a:gd name="connsiteX0" fmla="*/ 5168 w 10074"/>
                <a:gd name="connsiteY0" fmla="*/ 10248 h 10261"/>
                <a:gd name="connsiteX1" fmla="*/ 7432 w 10074"/>
                <a:gd name="connsiteY1" fmla="*/ 9722 h 10261"/>
                <a:gd name="connsiteX2" fmla="*/ 9507 w 10074"/>
                <a:gd name="connsiteY2" fmla="*/ 9196 h 10261"/>
                <a:gd name="connsiteX3" fmla="*/ 9507 w 10074"/>
                <a:gd name="connsiteY3" fmla="*/ 7304 h 10261"/>
                <a:gd name="connsiteX4" fmla="*/ 8187 w 10074"/>
                <a:gd name="connsiteY4" fmla="*/ 5623 h 10261"/>
                <a:gd name="connsiteX5" fmla="*/ 7055 w 10074"/>
                <a:gd name="connsiteY5" fmla="*/ 4571 h 10261"/>
                <a:gd name="connsiteX6" fmla="*/ 7055 w 10074"/>
                <a:gd name="connsiteY6" fmla="*/ 4571 h 10261"/>
                <a:gd name="connsiteX7" fmla="*/ 450 w 10074"/>
                <a:gd name="connsiteY7" fmla="*/ 366 h 10261"/>
                <a:gd name="connsiteX8" fmla="*/ 73 w 10074"/>
                <a:gd name="connsiteY8" fmla="*/ 261 h 10261"/>
                <a:gd name="connsiteX9" fmla="*/ 73 w 10074"/>
                <a:gd name="connsiteY9" fmla="*/ 471 h 10261"/>
                <a:gd name="connsiteX10" fmla="*/ 1066 w 10074"/>
                <a:gd name="connsiteY10" fmla="*/ 6039 h 10261"/>
                <a:gd name="connsiteX11" fmla="*/ 1587 w 10074"/>
                <a:gd name="connsiteY11" fmla="*/ 7199 h 10261"/>
                <a:gd name="connsiteX12" fmla="*/ 2812 w 10074"/>
                <a:gd name="connsiteY12" fmla="*/ 8881 h 10261"/>
                <a:gd name="connsiteX13" fmla="*/ 5168 w 10074"/>
                <a:gd name="connsiteY13" fmla="*/ 10248 h 1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74" h="10261">
                  <a:moveTo>
                    <a:pt x="5168" y="10248"/>
                  </a:moveTo>
                  <a:lnTo>
                    <a:pt x="7432" y="9722"/>
                  </a:lnTo>
                  <a:lnTo>
                    <a:pt x="9507" y="9196"/>
                  </a:lnTo>
                  <a:cubicBezTo>
                    <a:pt x="10263" y="8986"/>
                    <a:pt x="10263" y="8146"/>
                    <a:pt x="9507" y="7304"/>
                  </a:cubicBezTo>
                  <a:lnTo>
                    <a:pt x="8187" y="5623"/>
                  </a:lnTo>
                  <a:cubicBezTo>
                    <a:pt x="7810" y="5097"/>
                    <a:pt x="7620" y="4886"/>
                    <a:pt x="7055" y="4571"/>
                  </a:cubicBezTo>
                  <a:lnTo>
                    <a:pt x="7055" y="4571"/>
                  </a:lnTo>
                  <a:lnTo>
                    <a:pt x="450" y="366"/>
                  </a:lnTo>
                  <a:lnTo>
                    <a:pt x="73" y="261"/>
                  </a:lnTo>
                  <a:cubicBezTo>
                    <a:pt x="73" y="331"/>
                    <a:pt x="-92" y="-492"/>
                    <a:pt x="73" y="471"/>
                  </a:cubicBezTo>
                  <a:cubicBezTo>
                    <a:pt x="238" y="1434"/>
                    <a:pt x="813" y="4917"/>
                    <a:pt x="1066" y="6039"/>
                  </a:cubicBezTo>
                  <a:cubicBezTo>
                    <a:pt x="1318" y="7160"/>
                    <a:pt x="1399" y="6778"/>
                    <a:pt x="1587" y="7199"/>
                  </a:cubicBezTo>
                  <a:cubicBezTo>
                    <a:pt x="2909" y="8881"/>
                    <a:pt x="2812" y="8881"/>
                    <a:pt x="2812" y="8881"/>
                  </a:cubicBezTo>
                  <a:cubicBezTo>
                    <a:pt x="3566" y="9827"/>
                    <a:pt x="4601" y="10353"/>
                    <a:pt x="5168" y="10248"/>
                  </a:cubicBezTo>
                </a:path>
              </a:pathLst>
            </a:custGeom>
            <a:solidFill>
              <a:srgbClr val="F3D8B8"/>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endParaRPr>
            </a:p>
          </p:txBody>
        </p:sp>
        <p:sp>
          <p:nvSpPr>
            <p:cNvPr id="6010" name="Freeform 5715"/>
            <p:cNvSpPr>
              <a:spLocks/>
            </p:cNvSpPr>
            <p:nvPr/>
          </p:nvSpPr>
          <p:spPr bwMode="auto">
            <a:xfrm>
              <a:off x="4476483" y="1752666"/>
              <a:ext cx="1084262" cy="2273302"/>
            </a:xfrm>
            <a:custGeom>
              <a:avLst/>
              <a:gdLst>
                <a:gd name="T0" fmla="*/ 105 w 117"/>
                <a:gd name="T1" fmla="*/ 248 h 248"/>
                <a:gd name="T2" fmla="*/ 1 w 117"/>
                <a:gd name="T3" fmla="*/ 8 h 248"/>
                <a:gd name="T4" fmla="*/ 3 w 117"/>
                <a:gd name="T5" fmla="*/ 2 h 248"/>
                <a:gd name="T6" fmla="*/ 13 w 117"/>
                <a:gd name="T7" fmla="*/ 5 h 248"/>
                <a:gd name="T8" fmla="*/ 117 w 117"/>
                <a:gd name="T9" fmla="*/ 247 h 248"/>
                <a:gd name="T10" fmla="*/ 105 w 117"/>
                <a:gd name="T11" fmla="*/ 248 h 248"/>
              </a:gdLst>
              <a:ahLst/>
              <a:cxnLst>
                <a:cxn ang="0">
                  <a:pos x="T0" y="T1"/>
                </a:cxn>
                <a:cxn ang="0">
                  <a:pos x="T2" y="T3"/>
                </a:cxn>
                <a:cxn ang="0">
                  <a:pos x="T4" y="T5"/>
                </a:cxn>
                <a:cxn ang="0">
                  <a:pos x="T6" y="T7"/>
                </a:cxn>
                <a:cxn ang="0">
                  <a:pos x="T8" y="T9"/>
                </a:cxn>
                <a:cxn ang="0">
                  <a:pos x="T10" y="T11"/>
                </a:cxn>
              </a:cxnLst>
              <a:rect l="0" t="0" r="r" b="b"/>
              <a:pathLst>
                <a:path w="117" h="248">
                  <a:moveTo>
                    <a:pt x="105" y="248"/>
                  </a:moveTo>
                  <a:cubicBezTo>
                    <a:pt x="1" y="8"/>
                    <a:pt x="1" y="8"/>
                    <a:pt x="1" y="8"/>
                  </a:cubicBezTo>
                  <a:cubicBezTo>
                    <a:pt x="0" y="7"/>
                    <a:pt x="0" y="4"/>
                    <a:pt x="3" y="2"/>
                  </a:cubicBezTo>
                  <a:cubicBezTo>
                    <a:pt x="7" y="0"/>
                    <a:pt x="12" y="4"/>
                    <a:pt x="13" y="5"/>
                  </a:cubicBezTo>
                  <a:cubicBezTo>
                    <a:pt x="117" y="247"/>
                    <a:pt x="117" y="247"/>
                    <a:pt x="117" y="247"/>
                  </a:cubicBezTo>
                  <a:lnTo>
                    <a:pt x="105" y="248"/>
                  </a:lnTo>
                  <a:close/>
                </a:path>
              </a:pathLst>
            </a:custGeom>
            <a:solidFill>
              <a:srgbClr val="7D47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011" name="Freeform 5716"/>
            <p:cNvSpPr>
              <a:spLocks/>
            </p:cNvSpPr>
            <p:nvPr/>
          </p:nvSpPr>
          <p:spPr bwMode="auto">
            <a:xfrm>
              <a:off x="4713019" y="1641542"/>
              <a:ext cx="1055688" cy="2328864"/>
            </a:xfrm>
            <a:custGeom>
              <a:avLst/>
              <a:gdLst>
                <a:gd name="T0" fmla="*/ 105 w 114"/>
                <a:gd name="T1" fmla="*/ 254 h 254"/>
                <a:gd name="T2" fmla="*/ 0 w 114"/>
                <a:gd name="T3" fmla="*/ 12 h 254"/>
                <a:gd name="T4" fmla="*/ 6 w 114"/>
                <a:gd name="T5" fmla="*/ 2 h 254"/>
                <a:gd name="T6" fmla="*/ 11 w 114"/>
                <a:gd name="T7" fmla="*/ 5 h 254"/>
                <a:gd name="T8" fmla="*/ 114 w 114"/>
                <a:gd name="T9" fmla="*/ 245 h 254"/>
                <a:gd name="T10" fmla="*/ 105 w 114"/>
                <a:gd name="T11" fmla="*/ 254 h 254"/>
              </a:gdLst>
              <a:ahLst/>
              <a:cxnLst>
                <a:cxn ang="0">
                  <a:pos x="T0" y="T1"/>
                </a:cxn>
                <a:cxn ang="0">
                  <a:pos x="T2" y="T3"/>
                </a:cxn>
                <a:cxn ang="0">
                  <a:pos x="T4" y="T5"/>
                </a:cxn>
                <a:cxn ang="0">
                  <a:pos x="T6" y="T7"/>
                </a:cxn>
                <a:cxn ang="0">
                  <a:pos x="T8" y="T9"/>
                </a:cxn>
                <a:cxn ang="0">
                  <a:pos x="T10" y="T11"/>
                </a:cxn>
              </a:cxnLst>
              <a:rect l="0" t="0" r="r" b="b"/>
              <a:pathLst>
                <a:path w="114" h="254">
                  <a:moveTo>
                    <a:pt x="105" y="254"/>
                  </a:moveTo>
                  <a:cubicBezTo>
                    <a:pt x="0" y="12"/>
                    <a:pt x="0" y="12"/>
                    <a:pt x="0" y="12"/>
                  </a:cubicBezTo>
                  <a:cubicBezTo>
                    <a:pt x="0" y="10"/>
                    <a:pt x="1" y="4"/>
                    <a:pt x="6" y="2"/>
                  </a:cubicBezTo>
                  <a:cubicBezTo>
                    <a:pt x="10" y="0"/>
                    <a:pt x="10" y="3"/>
                    <a:pt x="11" y="5"/>
                  </a:cubicBezTo>
                  <a:cubicBezTo>
                    <a:pt x="114" y="245"/>
                    <a:pt x="114" y="245"/>
                    <a:pt x="114" y="245"/>
                  </a:cubicBezTo>
                  <a:lnTo>
                    <a:pt x="105" y="254"/>
                  </a:lnTo>
                  <a:close/>
                </a:path>
              </a:pathLst>
            </a:custGeom>
            <a:solidFill>
              <a:srgbClr val="7D47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012" name="Freeform 5717"/>
            <p:cNvSpPr>
              <a:spLocks/>
            </p:cNvSpPr>
            <p:nvPr/>
          </p:nvSpPr>
          <p:spPr bwMode="auto">
            <a:xfrm>
              <a:off x="4597131" y="1733615"/>
              <a:ext cx="1093788" cy="2282828"/>
            </a:xfrm>
            <a:custGeom>
              <a:avLst/>
              <a:gdLst>
                <a:gd name="T0" fmla="*/ 104 w 118"/>
                <a:gd name="T1" fmla="*/ 249 h 249"/>
                <a:gd name="T2" fmla="*/ 1 w 118"/>
                <a:gd name="T3" fmla="*/ 10 h 249"/>
                <a:gd name="T4" fmla="*/ 5 w 118"/>
                <a:gd name="T5" fmla="*/ 2 h 249"/>
                <a:gd name="T6" fmla="*/ 14 w 118"/>
                <a:gd name="T7" fmla="*/ 4 h 249"/>
                <a:gd name="T8" fmla="*/ 118 w 118"/>
                <a:gd name="T9" fmla="*/ 244 h 249"/>
                <a:gd name="T10" fmla="*/ 104 w 118"/>
                <a:gd name="T11" fmla="*/ 249 h 249"/>
              </a:gdLst>
              <a:ahLst/>
              <a:cxnLst>
                <a:cxn ang="0">
                  <a:pos x="T0" y="T1"/>
                </a:cxn>
                <a:cxn ang="0">
                  <a:pos x="T2" y="T3"/>
                </a:cxn>
                <a:cxn ang="0">
                  <a:pos x="T4" y="T5"/>
                </a:cxn>
                <a:cxn ang="0">
                  <a:pos x="T6" y="T7"/>
                </a:cxn>
                <a:cxn ang="0">
                  <a:pos x="T8" y="T9"/>
                </a:cxn>
                <a:cxn ang="0">
                  <a:pos x="T10" y="T11"/>
                </a:cxn>
              </a:cxnLst>
              <a:rect l="0" t="0" r="r" b="b"/>
              <a:pathLst>
                <a:path w="118" h="249">
                  <a:moveTo>
                    <a:pt x="104" y="249"/>
                  </a:moveTo>
                  <a:cubicBezTo>
                    <a:pt x="1" y="10"/>
                    <a:pt x="1" y="10"/>
                    <a:pt x="1" y="10"/>
                  </a:cubicBezTo>
                  <a:cubicBezTo>
                    <a:pt x="0" y="8"/>
                    <a:pt x="1" y="4"/>
                    <a:pt x="5" y="2"/>
                  </a:cubicBezTo>
                  <a:cubicBezTo>
                    <a:pt x="11" y="0"/>
                    <a:pt x="13" y="3"/>
                    <a:pt x="14" y="4"/>
                  </a:cubicBezTo>
                  <a:cubicBezTo>
                    <a:pt x="118" y="244"/>
                    <a:pt x="118" y="244"/>
                    <a:pt x="118" y="244"/>
                  </a:cubicBezTo>
                  <a:lnTo>
                    <a:pt x="104" y="249"/>
                  </a:lnTo>
                  <a:close/>
                </a:path>
              </a:pathLst>
            </a:custGeom>
            <a:solidFill>
              <a:srgbClr val="985C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013" name="Freeform 5703"/>
            <p:cNvSpPr>
              <a:spLocks/>
            </p:cNvSpPr>
            <p:nvPr/>
          </p:nvSpPr>
          <p:spPr bwMode="auto">
            <a:xfrm>
              <a:off x="4405578" y="1186853"/>
              <a:ext cx="189438" cy="312121"/>
            </a:xfrm>
            <a:custGeom>
              <a:avLst/>
              <a:gdLst>
                <a:gd name="T0" fmla="*/ 18 w 18"/>
                <a:gd name="T1" fmla="*/ 22 h 30"/>
                <a:gd name="T2" fmla="*/ 0 w 18"/>
                <a:gd name="T3" fmla="*/ 0 h 30"/>
                <a:gd name="T4" fmla="*/ 4 w 18"/>
                <a:gd name="T5" fmla="*/ 28 h 30"/>
                <a:gd name="T6" fmla="*/ 12 w 18"/>
                <a:gd name="T7" fmla="*/ 29 h 30"/>
                <a:gd name="T8" fmla="*/ 18 w 18"/>
                <a:gd name="T9" fmla="*/ 22 h 30"/>
              </a:gdLst>
              <a:ahLst/>
              <a:cxnLst>
                <a:cxn ang="0">
                  <a:pos x="T0" y="T1"/>
                </a:cxn>
                <a:cxn ang="0">
                  <a:pos x="T2" y="T3"/>
                </a:cxn>
                <a:cxn ang="0">
                  <a:pos x="T4" y="T5"/>
                </a:cxn>
                <a:cxn ang="0">
                  <a:pos x="T6" y="T7"/>
                </a:cxn>
                <a:cxn ang="0">
                  <a:pos x="T8" y="T9"/>
                </a:cxn>
              </a:cxnLst>
              <a:rect l="0" t="0" r="r" b="b"/>
              <a:pathLst>
                <a:path w="18" h="30">
                  <a:moveTo>
                    <a:pt x="18" y="22"/>
                  </a:moveTo>
                  <a:cubicBezTo>
                    <a:pt x="0" y="0"/>
                    <a:pt x="0" y="0"/>
                    <a:pt x="0" y="0"/>
                  </a:cubicBezTo>
                  <a:cubicBezTo>
                    <a:pt x="4" y="28"/>
                    <a:pt x="4" y="28"/>
                    <a:pt x="4" y="28"/>
                  </a:cubicBezTo>
                  <a:cubicBezTo>
                    <a:pt x="7" y="30"/>
                    <a:pt x="10" y="30"/>
                    <a:pt x="12" y="29"/>
                  </a:cubicBezTo>
                  <a:cubicBezTo>
                    <a:pt x="15" y="27"/>
                    <a:pt x="17" y="25"/>
                    <a:pt x="18" y="22"/>
                  </a:cubicBezTo>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11409" name="AutoShape 5699"/>
          <p:cNvSpPr>
            <a:spLocks noChangeAspect="1" noChangeArrowheads="1" noTextEdit="1"/>
          </p:cNvSpPr>
          <p:nvPr/>
        </p:nvSpPr>
        <p:spPr bwMode="auto">
          <a:xfrm>
            <a:off x="4552997" y="2819366"/>
            <a:ext cx="1030597" cy="2159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nvGrpSpPr>
          <p:cNvPr id="11462" name="组合 11461"/>
          <p:cNvGrpSpPr/>
          <p:nvPr/>
        </p:nvGrpSpPr>
        <p:grpSpPr>
          <a:xfrm>
            <a:off x="5178164" y="4534643"/>
            <a:ext cx="1892215" cy="1623696"/>
            <a:chOff x="9473194" y="1739131"/>
            <a:chExt cx="2602839" cy="2233476"/>
          </a:xfrm>
        </p:grpSpPr>
        <p:sp>
          <p:nvSpPr>
            <p:cNvPr id="11347" name="Freeform 5615"/>
            <p:cNvSpPr>
              <a:spLocks/>
            </p:cNvSpPr>
            <p:nvPr/>
          </p:nvSpPr>
          <p:spPr bwMode="auto">
            <a:xfrm>
              <a:off x="9473194" y="1739131"/>
              <a:ext cx="2600768" cy="2226291"/>
            </a:xfrm>
            <a:custGeom>
              <a:avLst/>
              <a:gdLst>
                <a:gd name="T0" fmla="*/ 575 w 632"/>
                <a:gd name="T1" fmla="*/ 435 h 541"/>
                <a:gd name="T2" fmla="*/ 0 w 632"/>
                <a:gd name="T3" fmla="*/ 541 h 541"/>
                <a:gd name="T4" fmla="*/ 0 w 632"/>
                <a:gd name="T5" fmla="*/ 94 h 541"/>
                <a:gd name="T6" fmla="*/ 632 w 632"/>
                <a:gd name="T7" fmla="*/ 0 h 541"/>
                <a:gd name="T8" fmla="*/ 575 w 632"/>
                <a:gd name="T9" fmla="*/ 435 h 541"/>
              </a:gdLst>
              <a:ahLst/>
              <a:cxnLst>
                <a:cxn ang="0">
                  <a:pos x="T0" y="T1"/>
                </a:cxn>
                <a:cxn ang="0">
                  <a:pos x="T2" y="T3"/>
                </a:cxn>
                <a:cxn ang="0">
                  <a:pos x="T4" y="T5"/>
                </a:cxn>
                <a:cxn ang="0">
                  <a:pos x="T6" y="T7"/>
                </a:cxn>
                <a:cxn ang="0">
                  <a:pos x="T8" y="T9"/>
                </a:cxn>
              </a:cxnLst>
              <a:rect l="0" t="0" r="r" b="b"/>
              <a:pathLst>
                <a:path w="632" h="541">
                  <a:moveTo>
                    <a:pt x="575" y="435"/>
                  </a:moveTo>
                  <a:lnTo>
                    <a:pt x="0" y="541"/>
                  </a:lnTo>
                  <a:lnTo>
                    <a:pt x="0" y="94"/>
                  </a:lnTo>
                  <a:lnTo>
                    <a:pt x="632" y="0"/>
                  </a:lnTo>
                  <a:lnTo>
                    <a:pt x="575" y="43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987" name="Freeform 5615"/>
            <p:cNvSpPr>
              <a:spLocks/>
            </p:cNvSpPr>
            <p:nvPr/>
          </p:nvSpPr>
          <p:spPr bwMode="auto">
            <a:xfrm>
              <a:off x="9473195" y="1746316"/>
              <a:ext cx="2600768" cy="2226291"/>
            </a:xfrm>
            <a:custGeom>
              <a:avLst/>
              <a:gdLst>
                <a:gd name="T0" fmla="*/ 575 w 632"/>
                <a:gd name="T1" fmla="*/ 435 h 541"/>
                <a:gd name="T2" fmla="*/ 0 w 632"/>
                <a:gd name="T3" fmla="*/ 541 h 541"/>
                <a:gd name="T4" fmla="*/ 0 w 632"/>
                <a:gd name="T5" fmla="*/ 94 h 541"/>
                <a:gd name="T6" fmla="*/ 632 w 632"/>
                <a:gd name="T7" fmla="*/ 0 h 541"/>
                <a:gd name="T8" fmla="*/ 575 w 632"/>
                <a:gd name="T9" fmla="*/ 435 h 541"/>
              </a:gdLst>
              <a:ahLst/>
              <a:cxnLst>
                <a:cxn ang="0">
                  <a:pos x="T0" y="T1"/>
                </a:cxn>
                <a:cxn ang="0">
                  <a:pos x="T2" y="T3"/>
                </a:cxn>
                <a:cxn ang="0">
                  <a:pos x="T4" y="T5"/>
                </a:cxn>
                <a:cxn ang="0">
                  <a:pos x="T6" y="T7"/>
                </a:cxn>
                <a:cxn ang="0">
                  <a:pos x="T8" y="T9"/>
                </a:cxn>
              </a:cxnLst>
              <a:rect l="0" t="0" r="r" b="b"/>
              <a:pathLst>
                <a:path w="632" h="541">
                  <a:moveTo>
                    <a:pt x="575" y="435"/>
                  </a:moveTo>
                  <a:lnTo>
                    <a:pt x="0" y="541"/>
                  </a:lnTo>
                  <a:lnTo>
                    <a:pt x="0" y="94"/>
                  </a:lnTo>
                  <a:lnTo>
                    <a:pt x="632" y="0"/>
                  </a:lnTo>
                  <a:lnTo>
                    <a:pt x="575" y="435"/>
                  </a:lnTo>
                  <a:close/>
                </a:path>
              </a:pathLst>
            </a:custGeom>
            <a:gradFill>
              <a:gsLst>
                <a:gs pos="100000">
                  <a:schemeClr val="bg1">
                    <a:alpha val="3000"/>
                  </a:schemeClr>
                </a:gs>
                <a:gs pos="0">
                  <a:schemeClr val="bg1">
                    <a:lumMod val="65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989" name="Freeform 5615"/>
            <p:cNvSpPr>
              <a:spLocks/>
            </p:cNvSpPr>
            <p:nvPr/>
          </p:nvSpPr>
          <p:spPr bwMode="auto">
            <a:xfrm>
              <a:off x="9475265" y="1744163"/>
              <a:ext cx="2600768" cy="2226291"/>
            </a:xfrm>
            <a:custGeom>
              <a:avLst/>
              <a:gdLst>
                <a:gd name="T0" fmla="*/ 575 w 632"/>
                <a:gd name="T1" fmla="*/ 435 h 541"/>
                <a:gd name="T2" fmla="*/ 0 w 632"/>
                <a:gd name="T3" fmla="*/ 541 h 541"/>
                <a:gd name="T4" fmla="*/ 0 w 632"/>
                <a:gd name="T5" fmla="*/ 94 h 541"/>
                <a:gd name="T6" fmla="*/ 632 w 632"/>
                <a:gd name="T7" fmla="*/ 0 h 541"/>
                <a:gd name="T8" fmla="*/ 575 w 632"/>
                <a:gd name="T9" fmla="*/ 435 h 541"/>
              </a:gdLst>
              <a:ahLst/>
              <a:cxnLst>
                <a:cxn ang="0">
                  <a:pos x="T0" y="T1"/>
                </a:cxn>
                <a:cxn ang="0">
                  <a:pos x="T2" y="T3"/>
                </a:cxn>
                <a:cxn ang="0">
                  <a:pos x="T4" y="T5"/>
                </a:cxn>
                <a:cxn ang="0">
                  <a:pos x="T6" y="T7"/>
                </a:cxn>
                <a:cxn ang="0">
                  <a:pos x="T8" y="T9"/>
                </a:cxn>
              </a:cxnLst>
              <a:rect l="0" t="0" r="r" b="b"/>
              <a:pathLst>
                <a:path w="632" h="541">
                  <a:moveTo>
                    <a:pt x="575" y="435"/>
                  </a:moveTo>
                  <a:lnTo>
                    <a:pt x="0" y="541"/>
                  </a:lnTo>
                  <a:lnTo>
                    <a:pt x="0" y="94"/>
                  </a:lnTo>
                  <a:lnTo>
                    <a:pt x="632" y="0"/>
                  </a:lnTo>
                  <a:lnTo>
                    <a:pt x="575" y="435"/>
                  </a:lnTo>
                  <a:close/>
                </a:path>
              </a:pathLst>
            </a:custGeom>
            <a:gradFill>
              <a:gsLst>
                <a:gs pos="100000">
                  <a:schemeClr val="bg1">
                    <a:lumMod val="95000"/>
                    <a:alpha val="27000"/>
                  </a:schemeClr>
                </a:gs>
                <a:gs pos="0">
                  <a:schemeClr val="bg1">
                    <a:lumMod val="65000"/>
                    <a:alpha val="61000"/>
                  </a:schemeClr>
                </a:gs>
              </a:gsLst>
              <a:lin ang="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11465" name="Freeform 5785"/>
          <p:cNvSpPr>
            <a:spLocks/>
          </p:cNvSpPr>
          <p:nvPr/>
        </p:nvSpPr>
        <p:spPr bwMode="auto">
          <a:xfrm>
            <a:off x="5157932" y="4528516"/>
            <a:ext cx="2493975" cy="445476"/>
          </a:xfrm>
          <a:custGeom>
            <a:avLst/>
            <a:gdLst>
              <a:gd name="T0" fmla="*/ 0 w 350"/>
              <a:gd name="T1" fmla="*/ 38 h 60"/>
              <a:gd name="T2" fmla="*/ 266 w 350"/>
              <a:gd name="T3" fmla="*/ 0 h 60"/>
              <a:gd name="T4" fmla="*/ 350 w 350"/>
              <a:gd name="T5" fmla="*/ 12 h 60"/>
              <a:gd name="T6" fmla="*/ 37 w 350"/>
              <a:gd name="T7" fmla="*/ 60 h 60"/>
              <a:gd name="T8" fmla="*/ 1 w 350"/>
              <a:gd name="T9" fmla="*/ 39 h 60"/>
              <a:gd name="T10" fmla="*/ 0 w 350"/>
              <a:gd name="T11" fmla="*/ 39 h 60"/>
              <a:gd name="T12" fmla="*/ 0 w 350"/>
              <a:gd name="T13" fmla="*/ 38 h 60"/>
            </a:gdLst>
            <a:ahLst/>
            <a:cxnLst>
              <a:cxn ang="0">
                <a:pos x="T0" y="T1"/>
              </a:cxn>
              <a:cxn ang="0">
                <a:pos x="T2" y="T3"/>
              </a:cxn>
              <a:cxn ang="0">
                <a:pos x="T4" y="T5"/>
              </a:cxn>
              <a:cxn ang="0">
                <a:pos x="T6" y="T7"/>
              </a:cxn>
              <a:cxn ang="0">
                <a:pos x="T8" y="T9"/>
              </a:cxn>
              <a:cxn ang="0">
                <a:pos x="T10" y="T11"/>
              </a:cxn>
              <a:cxn ang="0">
                <a:pos x="T12" y="T13"/>
              </a:cxn>
            </a:cxnLst>
            <a:rect l="0" t="0" r="r" b="b"/>
            <a:pathLst>
              <a:path w="350" h="60">
                <a:moveTo>
                  <a:pt x="0" y="38"/>
                </a:moveTo>
                <a:cubicBezTo>
                  <a:pt x="266" y="0"/>
                  <a:pt x="266" y="0"/>
                  <a:pt x="266" y="0"/>
                </a:cubicBezTo>
                <a:cubicBezTo>
                  <a:pt x="350" y="12"/>
                  <a:pt x="350" y="12"/>
                  <a:pt x="350" y="12"/>
                </a:cubicBezTo>
                <a:cubicBezTo>
                  <a:pt x="37" y="60"/>
                  <a:pt x="37" y="60"/>
                  <a:pt x="37" y="60"/>
                </a:cubicBezTo>
                <a:cubicBezTo>
                  <a:pt x="37" y="60"/>
                  <a:pt x="2" y="38"/>
                  <a:pt x="1" y="39"/>
                </a:cubicBezTo>
                <a:cubicBezTo>
                  <a:pt x="0" y="39"/>
                  <a:pt x="0" y="39"/>
                  <a:pt x="0" y="39"/>
                </a:cubicBezTo>
                <a:lnTo>
                  <a:pt x="0" y="38"/>
                </a:lnTo>
                <a:close/>
              </a:path>
            </a:pathLst>
          </a:custGeom>
          <a:solidFill>
            <a:srgbClr val="FFFFFF"/>
          </a:solidFill>
          <a:ln w="22225">
            <a:noFill/>
            <a:round/>
            <a:headEnd/>
            <a:tailEnd/>
          </a:ln>
          <a:scene3d>
            <a:camera prst="orthographicFront"/>
            <a:lightRig rig="threePt" dir="t"/>
          </a:scene3d>
          <a:sp3d>
            <a:bevelT w="12700" h="12700" prst="angle"/>
          </a:sp3d>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nvGrpSpPr>
          <p:cNvPr id="11672" name="Group 5983"/>
          <p:cNvGrpSpPr>
            <a:grpSpLocks noChangeAspect="1"/>
          </p:cNvGrpSpPr>
          <p:nvPr/>
        </p:nvGrpSpPr>
        <p:grpSpPr bwMode="auto">
          <a:xfrm>
            <a:off x="2809875" y="2647930"/>
            <a:ext cx="537678" cy="448064"/>
            <a:chOff x="2054" y="1125"/>
            <a:chExt cx="198" cy="165"/>
          </a:xfrm>
          <a:solidFill>
            <a:schemeClr val="bg1">
              <a:lumMod val="50000"/>
            </a:schemeClr>
          </a:solidFill>
        </p:grpSpPr>
        <p:sp>
          <p:nvSpPr>
            <p:cNvPr id="11674" name="Freeform 5984"/>
            <p:cNvSpPr>
              <a:spLocks noEditPoints="1"/>
            </p:cNvSpPr>
            <p:nvPr/>
          </p:nvSpPr>
          <p:spPr bwMode="auto">
            <a:xfrm>
              <a:off x="2211" y="1157"/>
              <a:ext cx="7" cy="8"/>
            </a:xfrm>
            <a:custGeom>
              <a:avLst/>
              <a:gdLst>
                <a:gd name="T0" fmla="*/ 1 w 3"/>
                <a:gd name="T1" fmla="*/ 3 h 3"/>
                <a:gd name="T2" fmla="*/ 0 w 3"/>
                <a:gd name="T3" fmla="*/ 2 h 3"/>
                <a:gd name="T4" fmla="*/ 0 w 3"/>
                <a:gd name="T5" fmla="*/ 2 h 3"/>
                <a:gd name="T6" fmla="*/ 0 w 3"/>
                <a:gd name="T7" fmla="*/ 2 h 3"/>
                <a:gd name="T8" fmla="*/ 1 w 3"/>
                <a:gd name="T9" fmla="*/ 1 h 3"/>
                <a:gd name="T10" fmla="*/ 1 w 3"/>
                <a:gd name="T11" fmla="*/ 1 h 3"/>
                <a:gd name="T12" fmla="*/ 1 w 3"/>
                <a:gd name="T13" fmla="*/ 0 h 3"/>
                <a:gd name="T14" fmla="*/ 1 w 3"/>
                <a:gd name="T15" fmla="*/ 0 h 3"/>
                <a:gd name="T16" fmla="*/ 2 w 3"/>
                <a:gd name="T17" fmla="*/ 0 h 3"/>
                <a:gd name="T18" fmla="*/ 2 w 3"/>
                <a:gd name="T19" fmla="*/ 0 h 3"/>
                <a:gd name="T20" fmla="*/ 3 w 3"/>
                <a:gd name="T21" fmla="*/ 1 h 3"/>
                <a:gd name="T22" fmla="*/ 3 w 3"/>
                <a:gd name="T23" fmla="*/ 1 h 3"/>
                <a:gd name="T24" fmla="*/ 1 w 3"/>
                <a:gd name="T25" fmla="*/ 3 h 3"/>
                <a:gd name="T26" fmla="*/ 1 w 3"/>
                <a:gd name="T27" fmla="*/ 3 h 3"/>
                <a:gd name="T28" fmla="*/ 1 w 3"/>
                <a:gd name="T29" fmla="*/ 3 h 3"/>
                <a:gd name="T30" fmla="*/ 1 w 3"/>
                <a:gd name="T31" fmla="*/ 2 h 3"/>
                <a:gd name="T32" fmla="*/ 2 w 3"/>
                <a:gd name="T33" fmla="*/ 1 h 3"/>
                <a:gd name="T34" fmla="*/ 2 w 3"/>
                <a:gd name="T35" fmla="*/ 1 h 3"/>
                <a:gd name="T36" fmla="*/ 2 w 3"/>
                <a:gd name="T37" fmla="*/ 1 h 3"/>
                <a:gd name="T38" fmla="*/ 2 w 3"/>
                <a:gd name="T39" fmla="*/ 1 h 3"/>
                <a:gd name="T40" fmla="*/ 1 w 3"/>
                <a:gd name="T41" fmla="*/ 2 h 3"/>
                <a:gd name="T42" fmla="*/ 1 w 3"/>
                <a:gd name="T43" fmla="*/ 2 h 3"/>
                <a:gd name="T44" fmla="*/ 1 w 3"/>
                <a:gd name="T45"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 h="3">
                  <a:moveTo>
                    <a:pt x="1" y="3"/>
                  </a:moveTo>
                  <a:cubicBezTo>
                    <a:pt x="0" y="2"/>
                    <a:pt x="0" y="2"/>
                    <a:pt x="0" y="2"/>
                  </a:cubicBezTo>
                  <a:cubicBezTo>
                    <a:pt x="0" y="2"/>
                    <a:pt x="0" y="2"/>
                    <a:pt x="0" y="2"/>
                  </a:cubicBezTo>
                  <a:cubicBezTo>
                    <a:pt x="0" y="2"/>
                    <a:pt x="0" y="2"/>
                    <a:pt x="0" y="2"/>
                  </a:cubicBezTo>
                  <a:cubicBezTo>
                    <a:pt x="0" y="1"/>
                    <a:pt x="1" y="1"/>
                    <a:pt x="1" y="1"/>
                  </a:cubicBezTo>
                  <a:cubicBezTo>
                    <a:pt x="1" y="1"/>
                    <a:pt x="1" y="1"/>
                    <a:pt x="1" y="1"/>
                  </a:cubicBezTo>
                  <a:cubicBezTo>
                    <a:pt x="1" y="0"/>
                    <a:pt x="1" y="0"/>
                    <a:pt x="1" y="0"/>
                  </a:cubicBezTo>
                  <a:cubicBezTo>
                    <a:pt x="1" y="0"/>
                    <a:pt x="1" y="0"/>
                    <a:pt x="1" y="0"/>
                  </a:cubicBezTo>
                  <a:cubicBezTo>
                    <a:pt x="1" y="0"/>
                    <a:pt x="2" y="0"/>
                    <a:pt x="2" y="0"/>
                  </a:cubicBezTo>
                  <a:cubicBezTo>
                    <a:pt x="2" y="0"/>
                    <a:pt x="2" y="0"/>
                    <a:pt x="2" y="0"/>
                  </a:cubicBezTo>
                  <a:cubicBezTo>
                    <a:pt x="3" y="0"/>
                    <a:pt x="3" y="1"/>
                    <a:pt x="3" y="1"/>
                  </a:cubicBezTo>
                  <a:cubicBezTo>
                    <a:pt x="3" y="1"/>
                    <a:pt x="3" y="1"/>
                    <a:pt x="3" y="1"/>
                  </a:cubicBezTo>
                  <a:cubicBezTo>
                    <a:pt x="3" y="2"/>
                    <a:pt x="2" y="3"/>
                    <a:pt x="1" y="3"/>
                  </a:cubicBezTo>
                  <a:cubicBezTo>
                    <a:pt x="1" y="3"/>
                    <a:pt x="1" y="3"/>
                    <a:pt x="1" y="3"/>
                  </a:cubicBezTo>
                  <a:cubicBezTo>
                    <a:pt x="1" y="3"/>
                    <a:pt x="1" y="3"/>
                    <a:pt x="1" y="3"/>
                  </a:cubicBezTo>
                  <a:close/>
                  <a:moveTo>
                    <a:pt x="1" y="2"/>
                  </a:moveTo>
                  <a:cubicBezTo>
                    <a:pt x="2" y="2"/>
                    <a:pt x="2" y="1"/>
                    <a:pt x="2" y="1"/>
                  </a:cubicBezTo>
                  <a:cubicBezTo>
                    <a:pt x="2" y="1"/>
                    <a:pt x="2" y="1"/>
                    <a:pt x="2" y="1"/>
                  </a:cubicBezTo>
                  <a:cubicBezTo>
                    <a:pt x="2" y="1"/>
                    <a:pt x="2" y="1"/>
                    <a:pt x="2" y="1"/>
                  </a:cubicBezTo>
                  <a:cubicBezTo>
                    <a:pt x="2" y="1"/>
                    <a:pt x="2" y="1"/>
                    <a:pt x="2" y="1"/>
                  </a:cubicBezTo>
                  <a:cubicBezTo>
                    <a:pt x="2" y="1"/>
                    <a:pt x="1" y="1"/>
                    <a:pt x="1" y="2"/>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675" name="Freeform 5985"/>
            <p:cNvSpPr>
              <a:spLocks/>
            </p:cNvSpPr>
            <p:nvPr/>
          </p:nvSpPr>
          <p:spPr bwMode="auto">
            <a:xfrm>
              <a:off x="2182" y="1148"/>
              <a:ext cx="12" cy="14"/>
            </a:xfrm>
            <a:custGeom>
              <a:avLst/>
              <a:gdLst>
                <a:gd name="T0" fmla="*/ 2 w 5"/>
                <a:gd name="T1" fmla="*/ 6 h 6"/>
                <a:gd name="T2" fmla="*/ 2 w 5"/>
                <a:gd name="T3" fmla="*/ 4 h 6"/>
                <a:gd name="T4" fmla="*/ 2 w 5"/>
                <a:gd name="T5" fmla="*/ 4 h 6"/>
                <a:gd name="T6" fmla="*/ 3 w 5"/>
                <a:gd name="T7" fmla="*/ 1 h 6"/>
                <a:gd name="T8" fmla="*/ 3 w 5"/>
                <a:gd name="T9" fmla="*/ 1 h 6"/>
                <a:gd name="T10" fmla="*/ 2 w 5"/>
                <a:gd name="T11" fmla="*/ 1 h 6"/>
                <a:gd name="T12" fmla="*/ 2 w 5"/>
                <a:gd name="T13" fmla="*/ 1 h 6"/>
                <a:gd name="T14" fmla="*/ 0 w 5"/>
                <a:gd name="T15" fmla="*/ 1 h 6"/>
                <a:gd name="T16" fmla="*/ 0 w 5"/>
                <a:gd name="T17" fmla="*/ 1 h 6"/>
                <a:gd name="T18" fmla="*/ 0 w 5"/>
                <a:gd name="T19" fmla="*/ 1 h 6"/>
                <a:gd name="T20" fmla="*/ 0 w 5"/>
                <a:gd name="T21" fmla="*/ 0 h 6"/>
                <a:gd name="T22" fmla="*/ 0 w 5"/>
                <a:gd name="T23" fmla="*/ 0 h 6"/>
                <a:gd name="T24" fmla="*/ 0 w 5"/>
                <a:gd name="T25" fmla="*/ 0 h 6"/>
                <a:gd name="T26" fmla="*/ 0 w 5"/>
                <a:gd name="T27" fmla="*/ 0 h 6"/>
                <a:gd name="T28" fmla="*/ 2 w 5"/>
                <a:gd name="T29" fmla="*/ 0 h 6"/>
                <a:gd name="T30" fmla="*/ 2 w 5"/>
                <a:gd name="T31" fmla="*/ 0 h 6"/>
                <a:gd name="T32" fmla="*/ 3 w 5"/>
                <a:gd name="T33" fmla="*/ 0 h 6"/>
                <a:gd name="T34" fmla="*/ 3 w 5"/>
                <a:gd name="T35" fmla="*/ 0 h 6"/>
                <a:gd name="T36" fmla="*/ 4 w 5"/>
                <a:gd name="T37" fmla="*/ 0 h 6"/>
                <a:gd name="T38" fmla="*/ 4 w 5"/>
                <a:gd name="T39" fmla="*/ 0 h 6"/>
                <a:gd name="T40" fmla="*/ 4 w 5"/>
                <a:gd name="T41" fmla="*/ 0 h 6"/>
                <a:gd name="T42" fmla="*/ 4 w 5"/>
                <a:gd name="T43" fmla="*/ 0 h 6"/>
                <a:gd name="T44" fmla="*/ 4 w 5"/>
                <a:gd name="T45" fmla="*/ 1 h 6"/>
                <a:gd name="T46" fmla="*/ 4 w 5"/>
                <a:gd name="T47" fmla="*/ 1 h 6"/>
                <a:gd name="T48" fmla="*/ 3 w 5"/>
                <a:gd name="T49" fmla="*/ 4 h 6"/>
                <a:gd name="T50" fmla="*/ 3 w 5"/>
                <a:gd name="T51" fmla="*/ 4 h 6"/>
                <a:gd name="T52" fmla="*/ 3 w 5"/>
                <a:gd name="T53" fmla="*/ 5 h 6"/>
                <a:gd name="T54" fmla="*/ 3 w 5"/>
                <a:gd name="T55" fmla="*/ 5 h 6"/>
                <a:gd name="T56" fmla="*/ 3 w 5"/>
                <a:gd name="T57" fmla="*/ 6 h 6"/>
                <a:gd name="T58" fmla="*/ 3 w 5"/>
                <a:gd name="T59" fmla="*/ 6 h 6"/>
                <a:gd name="T60" fmla="*/ 2 w 5"/>
                <a:gd name="T61" fmla="*/ 6 h 6"/>
                <a:gd name="T62" fmla="*/ 2 w 5"/>
                <a:gd name="T63" fmla="*/ 6 h 6"/>
                <a:gd name="T64" fmla="*/ 2 w 5"/>
                <a:gd name="T6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 h="6">
                  <a:moveTo>
                    <a:pt x="2" y="6"/>
                  </a:moveTo>
                  <a:cubicBezTo>
                    <a:pt x="2" y="5"/>
                    <a:pt x="2" y="5"/>
                    <a:pt x="2" y="4"/>
                  </a:cubicBezTo>
                  <a:cubicBezTo>
                    <a:pt x="2" y="4"/>
                    <a:pt x="2" y="4"/>
                    <a:pt x="2" y="4"/>
                  </a:cubicBezTo>
                  <a:cubicBezTo>
                    <a:pt x="2" y="3"/>
                    <a:pt x="3" y="2"/>
                    <a:pt x="3" y="1"/>
                  </a:cubicBezTo>
                  <a:cubicBezTo>
                    <a:pt x="3" y="1"/>
                    <a:pt x="3" y="1"/>
                    <a:pt x="3" y="1"/>
                  </a:cubicBezTo>
                  <a:cubicBezTo>
                    <a:pt x="3" y="1"/>
                    <a:pt x="2" y="1"/>
                    <a:pt x="2" y="1"/>
                  </a:cubicBezTo>
                  <a:cubicBezTo>
                    <a:pt x="2" y="1"/>
                    <a:pt x="2" y="1"/>
                    <a:pt x="2" y="1"/>
                  </a:cubicBezTo>
                  <a:cubicBezTo>
                    <a:pt x="1" y="1"/>
                    <a:pt x="1" y="1"/>
                    <a:pt x="0" y="1"/>
                  </a:cubicBezTo>
                  <a:cubicBezTo>
                    <a:pt x="0" y="1"/>
                    <a:pt x="0" y="1"/>
                    <a:pt x="0" y="1"/>
                  </a:cubicBezTo>
                  <a:cubicBezTo>
                    <a:pt x="0" y="1"/>
                    <a:pt x="0" y="1"/>
                    <a:pt x="0" y="1"/>
                  </a:cubicBezTo>
                  <a:cubicBezTo>
                    <a:pt x="0" y="1"/>
                    <a:pt x="0" y="0"/>
                    <a:pt x="0" y="0"/>
                  </a:cubicBezTo>
                  <a:cubicBezTo>
                    <a:pt x="0" y="0"/>
                    <a:pt x="0" y="0"/>
                    <a:pt x="0" y="0"/>
                  </a:cubicBezTo>
                  <a:cubicBezTo>
                    <a:pt x="0" y="0"/>
                    <a:pt x="0" y="0"/>
                    <a:pt x="0" y="0"/>
                  </a:cubicBezTo>
                  <a:cubicBezTo>
                    <a:pt x="0" y="0"/>
                    <a:pt x="0" y="0"/>
                    <a:pt x="0" y="0"/>
                  </a:cubicBezTo>
                  <a:cubicBezTo>
                    <a:pt x="1" y="0"/>
                    <a:pt x="2" y="0"/>
                    <a:pt x="2" y="0"/>
                  </a:cubicBezTo>
                  <a:cubicBezTo>
                    <a:pt x="2" y="0"/>
                    <a:pt x="2" y="0"/>
                    <a:pt x="2" y="0"/>
                  </a:cubicBezTo>
                  <a:cubicBezTo>
                    <a:pt x="3" y="0"/>
                    <a:pt x="3" y="0"/>
                    <a:pt x="3" y="0"/>
                  </a:cubicBezTo>
                  <a:cubicBezTo>
                    <a:pt x="3" y="0"/>
                    <a:pt x="3" y="0"/>
                    <a:pt x="3" y="0"/>
                  </a:cubicBezTo>
                  <a:cubicBezTo>
                    <a:pt x="4" y="0"/>
                    <a:pt x="4" y="0"/>
                    <a:pt x="4" y="0"/>
                  </a:cubicBezTo>
                  <a:cubicBezTo>
                    <a:pt x="4" y="0"/>
                    <a:pt x="4" y="0"/>
                    <a:pt x="4" y="0"/>
                  </a:cubicBezTo>
                  <a:cubicBezTo>
                    <a:pt x="4" y="0"/>
                    <a:pt x="4" y="0"/>
                    <a:pt x="4" y="0"/>
                  </a:cubicBezTo>
                  <a:cubicBezTo>
                    <a:pt x="4" y="0"/>
                    <a:pt x="4" y="0"/>
                    <a:pt x="4" y="0"/>
                  </a:cubicBezTo>
                  <a:cubicBezTo>
                    <a:pt x="5" y="0"/>
                    <a:pt x="5" y="1"/>
                    <a:pt x="4" y="1"/>
                  </a:cubicBezTo>
                  <a:cubicBezTo>
                    <a:pt x="4" y="1"/>
                    <a:pt x="4" y="1"/>
                    <a:pt x="4" y="1"/>
                  </a:cubicBezTo>
                  <a:cubicBezTo>
                    <a:pt x="4" y="2"/>
                    <a:pt x="3" y="3"/>
                    <a:pt x="3" y="4"/>
                  </a:cubicBezTo>
                  <a:cubicBezTo>
                    <a:pt x="3" y="4"/>
                    <a:pt x="3" y="4"/>
                    <a:pt x="3" y="4"/>
                  </a:cubicBezTo>
                  <a:cubicBezTo>
                    <a:pt x="3" y="5"/>
                    <a:pt x="3" y="5"/>
                    <a:pt x="3" y="5"/>
                  </a:cubicBezTo>
                  <a:cubicBezTo>
                    <a:pt x="3" y="5"/>
                    <a:pt x="3" y="5"/>
                    <a:pt x="3" y="5"/>
                  </a:cubicBezTo>
                  <a:cubicBezTo>
                    <a:pt x="3" y="5"/>
                    <a:pt x="3" y="6"/>
                    <a:pt x="3" y="6"/>
                  </a:cubicBezTo>
                  <a:cubicBezTo>
                    <a:pt x="3" y="6"/>
                    <a:pt x="3" y="6"/>
                    <a:pt x="3" y="6"/>
                  </a:cubicBezTo>
                  <a:cubicBezTo>
                    <a:pt x="3" y="6"/>
                    <a:pt x="3" y="6"/>
                    <a:pt x="2" y="6"/>
                  </a:cubicBezTo>
                  <a:cubicBezTo>
                    <a:pt x="2" y="6"/>
                    <a:pt x="2" y="6"/>
                    <a:pt x="2" y="6"/>
                  </a:cubicBezTo>
                  <a:cubicBezTo>
                    <a:pt x="2" y="6"/>
                    <a:pt x="2" y="6"/>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676" name="Freeform 5986"/>
            <p:cNvSpPr>
              <a:spLocks/>
            </p:cNvSpPr>
            <p:nvPr/>
          </p:nvSpPr>
          <p:spPr bwMode="auto">
            <a:xfrm>
              <a:off x="2194" y="1148"/>
              <a:ext cx="10" cy="14"/>
            </a:xfrm>
            <a:custGeom>
              <a:avLst/>
              <a:gdLst>
                <a:gd name="T0" fmla="*/ 0 w 4"/>
                <a:gd name="T1" fmla="*/ 5 h 6"/>
                <a:gd name="T2" fmla="*/ 0 w 4"/>
                <a:gd name="T3" fmla="*/ 4 h 6"/>
                <a:gd name="T4" fmla="*/ 0 w 4"/>
                <a:gd name="T5" fmla="*/ 4 h 6"/>
                <a:gd name="T6" fmla="*/ 1 w 4"/>
                <a:gd name="T7" fmla="*/ 5 h 6"/>
                <a:gd name="T8" fmla="*/ 1 w 4"/>
                <a:gd name="T9" fmla="*/ 5 h 6"/>
                <a:gd name="T10" fmla="*/ 2 w 4"/>
                <a:gd name="T11" fmla="*/ 5 h 6"/>
                <a:gd name="T12" fmla="*/ 2 w 4"/>
                <a:gd name="T13" fmla="*/ 5 h 6"/>
                <a:gd name="T14" fmla="*/ 3 w 4"/>
                <a:gd name="T15" fmla="*/ 4 h 6"/>
                <a:gd name="T16" fmla="*/ 3 w 4"/>
                <a:gd name="T17" fmla="*/ 4 h 6"/>
                <a:gd name="T18" fmla="*/ 3 w 4"/>
                <a:gd name="T19" fmla="*/ 4 h 6"/>
                <a:gd name="T20" fmla="*/ 3 w 4"/>
                <a:gd name="T21" fmla="*/ 4 h 6"/>
                <a:gd name="T22" fmla="*/ 1 w 4"/>
                <a:gd name="T23" fmla="*/ 2 h 6"/>
                <a:gd name="T24" fmla="*/ 1 w 4"/>
                <a:gd name="T25" fmla="*/ 2 h 6"/>
                <a:gd name="T26" fmla="*/ 2 w 4"/>
                <a:gd name="T27" fmla="*/ 0 h 6"/>
                <a:gd name="T28" fmla="*/ 2 w 4"/>
                <a:gd name="T29" fmla="*/ 0 h 6"/>
                <a:gd name="T30" fmla="*/ 2 w 4"/>
                <a:gd name="T31" fmla="*/ 0 h 6"/>
                <a:gd name="T32" fmla="*/ 2 w 4"/>
                <a:gd name="T33" fmla="*/ 0 h 6"/>
                <a:gd name="T34" fmla="*/ 2 w 4"/>
                <a:gd name="T35" fmla="*/ 0 h 6"/>
                <a:gd name="T36" fmla="*/ 2 w 4"/>
                <a:gd name="T37" fmla="*/ 1 h 6"/>
                <a:gd name="T38" fmla="*/ 2 w 4"/>
                <a:gd name="T39" fmla="*/ 1 h 6"/>
                <a:gd name="T40" fmla="*/ 2 w 4"/>
                <a:gd name="T41" fmla="*/ 2 h 6"/>
                <a:gd name="T42" fmla="*/ 2 w 4"/>
                <a:gd name="T43" fmla="*/ 2 h 6"/>
                <a:gd name="T44" fmla="*/ 4 w 4"/>
                <a:gd name="T45" fmla="*/ 4 h 6"/>
                <a:gd name="T46" fmla="*/ 4 w 4"/>
                <a:gd name="T47" fmla="*/ 4 h 6"/>
                <a:gd name="T48" fmla="*/ 4 w 4"/>
                <a:gd name="T49" fmla="*/ 4 h 6"/>
                <a:gd name="T50" fmla="*/ 4 w 4"/>
                <a:gd name="T51" fmla="*/ 4 h 6"/>
                <a:gd name="T52" fmla="*/ 2 w 4"/>
                <a:gd name="T53" fmla="*/ 6 h 6"/>
                <a:gd name="T54" fmla="*/ 2 w 4"/>
                <a:gd name="T55" fmla="*/ 6 h 6"/>
                <a:gd name="T56" fmla="*/ 2 w 4"/>
                <a:gd name="T57" fmla="*/ 6 h 6"/>
                <a:gd name="T58" fmla="*/ 2 w 4"/>
                <a:gd name="T59" fmla="*/ 6 h 6"/>
                <a:gd name="T60" fmla="*/ 0 w 4"/>
                <a:gd name="T61"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 h="6">
                  <a:moveTo>
                    <a:pt x="0" y="5"/>
                  </a:moveTo>
                  <a:cubicBezTo>
                    <a:pt x="0" y="5"/>
                    <a:pt x="0" y="4"/>
                    <a:pt x="0" y="4"/>
                  </a:cubicBezTo>
                  <a:cubicBezTo>
                    <a:pt x="0" y="4"/>
                    <a:pt x="0" y="4"/>
                    <a:pt x="0" y="4"/>
                  </a:cubicBezTo>
                  <a:cubicBezTo>
                    <a:pt x="1" y="4"/>
                    <a:pt x="1" y="4"/>
                    <a:pt x="1" y="5"/>
                  </a:cubicBezTo>
                  <a:cubicBezTo>
                    <a:pt x="1" y="5"/>
                    <a:pt x="1" y="5"/>
                    <a:pt x="1" y="5"/>
                  </a:cubicBezTo>
                  <a:cubicBezTo>
                    <a:pt x="1" y="5"/>
                    <a:pt x="1" y="5"/>
                    <a:pt x="2" y="5"/>
                  </a:cubicBezTo>
                  <a:cubicBezTo>
                    <a:pt x="2" y="5"/>
                    <a:pt x="2" y="5"/>
                    <a:pt x="2" y="5"/>
                  </a:cubicBezTo>
                  <a:cubicBezTo>
                    <a:pt x="2" y="5"/>
                    <a:pt x="3" y="4"/>
                    <a:pt x="3" y="4"/>
                  </a:cubicBezTo>
                  <a:cubicBezTo>
                    <a:pt x="3" y="4"/>
                    <a:pt x="3" y="4"/>
                    <a:pt x="3" y="4"/>
                  </a:cubicBezTo>
                  <a:cubicBezTo>
                    <a:pt x="3" y="4"/>
                    <a:pt x="3" y="4"/>
                    <a:pt x="3" y="4"/>
                  </a:cubicBezTo>
                  <a:cubicBezTo>
                    <a:pt x="3" y="4"/>
                    <a:pt x="3" y="4"/>
                    <a:pt x="3" y="4"/>
                  </a:cubicBezTo>
                  <a:cubicBezTo>
                    <a:pt x="3" y="3"/>
                    <a:pt x="1" y="4"/>
                    <a:pt x="1" y="2"/>
                  </a:cubicBezTo>
                  <a:cubicBezTo>
                    <a:pt x="1" y="2"/>
                    <a:pt x="1" y="2"/>
                    <a:pt x="1" y="2"/>
                  </a:cubicBezTo>
                  <a:cubicBezTo>
                    <a:pt x="1" y="2"/>
                    <a:pt x="1" y="1"/>
                    <a:pt x="2" y="0"/>
                  </a:cubicBezTo>
                  <a:cubicBezTo>
                    <a:pt x="2" y="0"/>
                    <a:pt x="2" y="0"/>
                    <a:pt x="2" y="0"/>
                  </a:cubicBezTo>
                  <a:cubicBezTo>
                    <a:pt x="2" y="0"/>
                    <a:pt x="2" y="0"/>
                    <a:pt x="2" y="0"/>
                  </a:cubicBezTo>
                  <a:cubicBezTo>
                    <a:pt x="2" y="0"/>
                    <a:pt x="2" y="0"/>
                    <a:pt x="2" y="0"/>
                  </a:cubicBezTo>
                  <a:cubicBezTo>
                    <a:pt x="2" y="0"/>
                    <a:pt x="2" y="0"/>
                    <a:pt x="2" y="0"/>
                  </a:cubicBezTo>
                  <a:cubicBezTo>
                    <a:pt x="3" y="0"/>
                    <a:pt x="3" y="1"/>
                    <a:pt x="2" y="1"/>
                  </a:cubicBezTo>
                  <a:cubicBezTo>
                    <a:pt x="2" y="1"/>
                    <a:pt x="2" y="1"/>
                    <a:pt x="2" y="1"/>
                  </a:cubicBezTo>
                  <a:cubicBezTo>
                    <a:pt x="2" y="2"/>
                    <a:pt x="2" y="2"/>
                    <a:pt x="2" y="2"/>
                  </a:cubicBezTo>
                  <a:cubicBezTo>
                    <a:pt x="2" y="2"/>
                    <a:pt x="2" y="2"/>
                    <a:pt x="2" y="2"/>
                  </a:cubicBezTo>
                  <a:cubicBezTo>
                    <a:pt x="2" y="2"/>
                    <a:pt x="3" y="2"/>
                    <a:pt x="4" y="4"/>
                  </a:cubicBezTo>
                  <a:cubicBezTo>
                    <a:pt x="4" y="4"/>
                    <a:pt x="4" y="4"/>
                    <a:pt x="4" y="4"/>
                  </a:cubicBezTo>
                  <a:cubicBezTo>
                    <a:pt x="4" y="4"/>
                    <a:pt x="4" y="4"/>
                    <a:pt x="4" y="4"/>
                  </a:cubicBezTo>
                  <a:cubicBezTo>
                    <a:pt x="4" y="4"/>
                    <a:pt x="4" y="4"/>
                    <a:pt x="4" y="4"/>
                  </a:cubicBezTo>
                  <a:cubicBezTo>
                    <a:pt x="4" y="5"/>
                    <a:pt x="3" y="6"/>
                    <a:pt x="2" y="6"/>
                  </a:cubicBezTo>
                  <a:cubicBezTo>
                    <a:pt x="2" y="6"/>
                    <a:pt x="2" y="6"/>
                    <a:pt x="2" y="6"/>
                  </a:cubicBezTo>
                  <a:cubicBezTo>
                    <a:pt x="2" y="6"/>
                    <a:pt x="2" y="6"/>
                    <a:pt x="2" y="6"/>
                  </a:cubicBezTo>
                  <a:cubicBezTo>
                    <a:pt x="2" y="6"/>
                    <a:pt x="2" y="6"/>
                    <a:pt x="2" y="6"/>
                  </a:cubicBezTo>
                  <a:cubicBezTo>
                    <a:pt x="1" y="6"/>
                    <a:pt x="0" y="6"/>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677" name="Freeform 5987"/>
            <p:cNvSpPr>
              <a:spLocks/>
            </p:cNvSpPr>
            <p:nvPr/>
          </p:nvSpPr>
          <p:spPr bwMode="auto">
            <a:xfrm>
              <a:off x="2196" y="1148"/>
              <a:ext cx="8" cy="5"/>
            </a:xfrm>
            <a:custGeom>
              <a:avLst/>
              <a:gdLst>
                <a:gd name="T0" fmla="*/ 3 w 3"/>
                <a:gd name="T1" fmla="*/ 2 h 2"/>
                <a:gd name="T2" fmla="*/ 3 w 3"/>
                <a:gd name="T3" fmla="*/ 2 h 2"/>
                <a:gd name="T4" fmla="*/ 3 w 3"/>
                <a:gd name="T5" fmla="*/ 2 h 2"/>
                <a:gd name="T6" fmla="*/ 0 w 3"/>
                <a:gd name="T7" fmla="*/ 1 h 2"/>
                <a:gd name="T8" fmla="*/ 0 w 3"/>
                <a:gd name="T9" fmla="*/ 1 h 2"/>
                <a:gd name="T10" fmla="*/ 0 w 3"/>
                <a:gd name="T11" fmla="*/ 1 h 2"/>
                <a:gd name="T12" fmla="*/ 0 w 3"/>
                <a:gd name="T13" fmla="*/ 1 h 2"/>
                <a:gd name="T14" fmla="*/ 0 w 3"/>
                <a:gd name="T15" fmla="*/ 1 h 2"/>
                <a:gd name="T16" fmla="*/ 1 w 3"/>
                <a:gd name="T17" fmla="*/ 0 h 2"/>
                <a:gd name="T18" fmla="*/ 1 w 3"/>
                <a:gd name="T19" fmla="*/ 0 h 2"/>
                <a:gd name="T20" fmla="*/ 3 w 3"/>
                <a:gd name="T21" fmla="*/ 1 h 2"/>
                <a:gd name="T22" fmla="*/ 3 w 3"/>
                <a:gd name="T23" fmla="*/ 1 h 2"/>
                <a:gd name="T24" fmla="*/ 3 w 3"/>
                <a:gd name="T25" fmla="*/ 1 h 2"/>
                <a:gd name="T26" fmla="*/ 3 w 3"/>
                <a:gd name="T27" fmla="*/ 1 h 2"/>
                <a:gd name="T28" fmla="*/ 3 w 3"/>
                <a:gd name="T29" fmla="*/ 1 h 2"/>
                <a:gd name="T30" fmla="*/ 3 w 3"/>
                <a:gd name="T31" fmla="*/ 1 h 2"/>
                <a:gd name="T32" fmla="*/ 3 w 3"/>
                <a:gd name="T33" fmla="*/ 2 h 2"/>
                <a:gd name="T34" fmla="*/ 3 w 3"/>
                <a:gd name="T35" fmla="*/ 2 h 2"/>
                <a:gd name="T36" fmla="*/ 3 w 3"/>
                <a:gd name="T3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 h="2">
                  <a:moveTo>
                    <a:pt x="3" y="2"/>
                  </a:moveTo>
                  <a:cubicBezTo>
                    <a:pt x="3" y="2"/>
                    <a:pt x="3" y="2"/>
                    <a:pt x="3" y="2"/>
                  </a:cubicBezTo>
                  <a:cubicBezTo>
                    <a:pt x="3" y="2"/>
                    <a:pt x="3" y="2"/>
                    <a:pt x="3" y="2"/>
                  </a:cubicBezTo>
                  <a:cubicBezTo>
                    <a:pt x="2" y="2"/>
                    <a:pt x="1" y="2"/>
                    <a:pt x="0" y="1"/>
                  </a:cubicBezTo>
                  <a:cubicBezTo>
                    <a:pt x="0" y="1"/>
                    <a:pt x="0" y="1"/>
                    <a:pt x="0" y="1"/>
                  </a:cubicBezTo>
                  <a:cubicBezTo>
                    <a:pt x="0" y="1"/>
                    <a:pt x="0" y="1"/>
                    <a:pt x="0" y="1"/>
                  </a:cubicBezTo>
                  <a:cubicBezTo>
                    <a:pt x="0" y="1"/>
                    <a:pt x="0" y="1"/>
                    <a:pt x="0" y="1"/>
                  </a:cubicBezTo>
                  <a:cubicBezTo>
                    <a:pt x="0" y="1"/>
                    <a:pt x="0" y="1"/>
                    <a:pt x="0" y="1"/>
                  </a:cubicBezTo>
                  <a:cubicBezTo>
                    <a:pt x="0" y="0"/>
                    <a:pt x="0" y="0"/>
                    <a:pt x="1" y="0"/>
                  </a:cubicBezTo>
                  <a:cubicBezTo>
                    <a:pt x="1" y="0"/>
                    <a:pt x="1" y="0"/>
                    <a:pt x="1" y="0"/>
                  </a:cubicBezTo>
                  <a:cubicBezTo>
                    <a:pt x="1" y="1"/>
                    <a:pt x="2"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2"/>
                    <a:pt x="3" y="2"/>
                  </a:cubicBezTo>
                  <a:cubicBezTo>
                    <a:pt x="3" y="2"/>
                    <a:pt x="3" y="2"/>
                    <a:pt x="3" y="2"/>
                  </a:cubicBezTo>
                  <a:cubicBezTo>
                    <a:pt x="3" y="2"/>
                    <a:pt x="3" y="2"/>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678" name="Freeform 5988"/>
            <p:cNvSpPr>
              <a:spLocks noEditPoints="1"/>
            </p:cNvSpPr>
            <p:nvPr/>
          </p:nvSpPr>
          <p:spPr bwMode="auto">
            <a:xfrm>
              <a:off x="2204" y="1150"/>
              <a:ext cx="7" cy="5"/>
            </a:xfrm>
            <a:custGeom>
              <a:avLst/>
              <a:gdLst>
                <a:gd name="T0" fmla="*/ 1 w 3"/>
                <a:gd name="T1" fmla="*/ 2 h 2"/>
                <a:gd name="T2" fmla="*/ 1 w 3"/>
                <a:gd name="T3" fmla="*/ 1 h 2"/>
                <a:gd name="T4" fmla="*/ 1 w 3"/>
                <a:gd name="T5" fmla="*/ 1 h 2"/>
                <a:gd name="T6" fmla="*/ 1 w 3"/>
                <a:gd name="T7" fmla="*/ 0 h 2"/>
                <a:gd name="T8" fmla="*/ 1 w 3"/>
                <a:gd name="T9" fmla="*/ 0 h 2"/>
                <a:gd name="T10" fmla="*/ 2 w 3"/>
                <a:gd name="T11" fmla="*/ 0 h 2"/>
                <a:gd name="T12" fmla="*/ 2 w 3"/>
                <a:gd name="T13" fmla="*/ 0 h 2"/>
                <a:gd name="T14" fmla="*/ 2 w 3"/>
                <a:gd name="T15" fmla="*/ 0 h 2"/>
                <a:gd name="T16" fmla="*/ 2 w 3"/>
                <a:gd name="T17" fmla="*/ 0 h 2"/>
                <a:gd name="T18" fmla="*/ 2 w 3"/>
                <a:gd name="T19" fmla="*/ 0 h 2"/>
                <a:gd name="T20" fmla="*/ 2 w 3"/>
                <a:gd name="T21" fmla="*/ 0 h 2"/>
                <a:gd name="T22" fmla="*/ 3 w 3"/>
                <a:gd name="T23" fmla="*/ 1 h 2"/>
                <a:gd name="T24" fmla="*/ 3 w 3"/>
                <a:gd name="T25" fmla="*/ 1 h 2"/>
                <a:gd name="T26" fmla="*/ 2 w 3"/>
                <a:gd name="T27" fmla="*/ 2 h 2"/>
                <a:gd name="T28" fmla="*/ 2 w 3"/>
                <a:gd name="T29" fmla="*/ 2 h 2"/>
                <a:gd name="T30" fmla="*/ 2 w 3"/>
                <a:gd name="T31" fmla="*/ 2 h 2"/>
                <a:gd name="T32" fmla="*/ 2 w 3"/>
                <a:gd name="T33" fmla="*/ 2 h 2"/>
                <a:gd name="T34" fmla="*/ 1 w 3"/>
                <a:gd name="T35" fmla="*/ 2 h 2"/>
                <a:gd name="T36" fmla="*/ 2 w 3"/>
                <a:gd name="T37" fmla="*/ 1 h 2"/>
                <a:gd name="T38" fmla="*/ 2 w 3"/>
                <a:gd name="T39" fmla="*/ 1 h 2"/>
                <a:gd name="T40" fmla="*/ 2 w 3"/>
                <a:gd name="T41" fmla="*/ 1 h 2"/>
                <a:gd name="T42" fmla="*/ 2 w 3"/>
                <a:gd name="T43" fmla="*/ 1 h 2"/>
                <a:gd name="T44" fmla="*/ 2 w 3"/>
                <a:gd name="T45" fmla="*/ 1 h 2"/>
                <a:gd name="T46" fmla="*/ 2 w 3"/>
                <a:gd name="T47" fmla="*/ 1 h 2"/>
                <a:gd name="T48" fmla="*/ 2 w 3"/>
                <a:gd name="T49" fmla="*/ 1 h 2"/>
                <a:gd name="T50" fmla="*/ 2 w 3"/>
                <a:gd name="T51"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 h="2">
                  <a:moveTo>
                    <a:pt x="1" y="2"/>
                  </a:moveTo>
                  <a:cubicBezTo>
                    <a:pt x="0" y="2"/>
                    <a:pt x="0" y="1"/>
                    <a:pt x="1" y="1"/>
                  </a:cubicBezTo>
                  <a:cubicBezTo>
                    <a:pt x="1" y="1"/>
                    <a:pt x="1" y="1"/>
                    <a:pt x="1" y="1"/>
                  </a:cubicBezTo>
                  <a:cubicBezTo>
                    <a:pt x="1" y="1"/>
                    <a:pt x="1" y="1"/>
                    <a:pt x="1" y="0"/>
                  </a:cubicBezTo>
                  <a:cubicBezTo>
                    <a:pt x="1" y="0"/>
                    <a:pt x="1" y="0"/>
                    <a:pt x="1" y="0"/>
                  </a:cubicBezTo>
                  <a:cubicBezTo>
                    <a:pt x="1"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3" y="0"/>
                    <a:pt x="3" y="0"/>
                    <a:pt x="3" y="1"/>
                  </a:cubicBezTo>
                  <a:cubicBezTo>
                    <a:pt x="3" y="1"/>
                    <a:pt x="3" y="1"/>
                    <a:pt x="3" y="1"/>
                  </a:cubicBezTo>
                  <a:cubicBezTo>
                    <a:pt x="3" y="2"/>
                    <a:pt x="3" y="2"/>
                    <a:pt x="2" y="2"/>
                  </a:cubicBezTo>
                  <a:cubicBezTo>
                    <a:pt x="2" y="2"/>
                    <a:pt x="2" y="2"/>
                    <a:pt x="2" y="2"/>
                  </a:cubicBezTo>
                  <a:cubicBezTo>
                    <a:pt x="2" y="2"/>
                    <a:pt x="2" y="2"/>
                    <a:pt x="2" y="2"/>
                  </a:cubicBezTo>
                  <a:cubicBezTo>
                    <a:pt x="2" y="2"/>
                    <a:pt x="2" y="2"/>
                    <a:pt x="2" y="2"/>
                  </a:cubicBezTo>
                  <a:cubicBezTo>
                    <a:pt x="1" y="2"/>
                    <a:pt x="1" y="2"/>
                    <a:pt x="1" y="2"/>
                  </a:cubicBezTo>
                  <a:close/>
                  <a:moveTo>
                    <a:pt x="2" y="1"/>
                  </a:move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679" name="Freeform 5989"/>
            <p:cNvSpPr>
              <a:spLocks/>
            </p:cNvSpPr>
            <p:nvPr/>
          </p:nvSpPr>
          <p:spPr bwMode="auto">
            <a:xfrm>
              <a:off x="2204" y="1153"/>
              <a:ext cx="14" cy="12"/>
            </a:xfrm>
            <a:custGeom>
              <a:avLst/>
              <a:gdLst>
                <a:gd name="T0" fmla="*/ 0 w 6"/>
                <a:gd name="T1" fmla="*/ 5 h 5"/>
                <a:gd name="T2" fmla="*/ 0 w 6"/>
                <a:gd name="T3" fmla="*/ 4 h 5"/>
                <a:gd name="T4" fmla="*/ 0 w 6"/>
                <a:gd name="T5" fmla="*/ 4 h 5"/>
                <a:gd name="T6" fmla="*/ 5 w 6"/>
                <a:gd name="T7" fmla="*/ 0 h 5"/>
                <a:gd name="T8" fmla="*/ 5 w 6"/>
                <a:gd name="T9" fmla="*/ 0 h 5"/>
                <a:gd name="T10" fmla="*/ 6 w 6"/>
                <a:gd name="T11" fmla="*/ 0 h 5"/>
                <a:gd name="T12" fmla="*/ 6 w 6"/>
                <a:gd name="T13" fmla="*/ 0 h 5"/>
                <a:gd name="T14" fmla="*/ 6 w 6"/>
                <a:gd name="T15" fmla="*/ 1 h 5"/>
                <a:gd name="T16" fmla="*/ 6 w 6"/>
                <a:gd name="T17" fmla="*/ 1 h 5"/>
                <a:gd name="T18" fmla="*/ 1 w 6"/>
                <a:gd name="T19" fmla="*/ 5 h 5"/>
                <a:gd name="T20" fmla="*/ 1 w 6"/>
                <a:gd name="T21" fmla="*/ 5 h 5"/>
                <a:gd name="T22" fmla="*/ 1 w 6"/>
                <a:gd name="T23" fmla="*/ 5 h 5"/>
                <a:gd name="T24" fmla="*/ 1 w 6"/>
                <a:gd name="T25" fmla="*/ 5 h 5"/>
                <a:gd name="T26" fmla="*/ 0 w 6"/>
                <a:gd name="T2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5">
                  <a:moveTo>
                    <a:pt x="0" y="5"/>
                  </a:moveTo>
                  <a:cubicBezTo>
                    <a:pt x="0" y="5"/>
                    <a:pt x="0" y="4"/>
                    <a:pt x="0" y="4"/>
                  </a:cubicBezTo>
                  <a:cubicBezTo>
                    <a:pt x="0" y="4"/>
                    <a:pt x="0" y="4"/>
                    <a:pt x="0" y="4"/>
                  </a:cubicBezTo>
                  <a:cubicBezTo>
                    <a:pt x="1" y="3"/>
                    <a:pt x="3" y="1"/>
                    <a:pt x="5" y="0"/>
                  </a:cubicBezTo>
                  <a:cubicBezTo>
                    <a:pt x="5" y="0"/>
                    <a:pt x="5" y="0"/>
                    <a:pt x="5" y="0"/>
                  </a:cubicBezTo>
                  <a:cubicBezTo>
                    <a:pt x="5" y="0"/>
                    <a:pt x="6" y="0"/>
                    <a:pt x="6" y="0"/>
                  </a:cubicBezTo>
                  <a:cubicBezTo>
                    <a:pt x="6" y="0"/>
                    <a:pt x="6" y="0"/>
                    <a:pt x="6" y="0"/>
                  </a:cubicBezTo>
                  <a:cubicBezTo>
                    <a:pt x="6" y="0"/>
                    <a:pt x="6" y="0"/>
                    <a:pt x="6" y="1"/>
                  </a:cubicBezTo>
                  <a:cubicBezTo>
                    <a:pt x="6" y="1"/>
                    <a:pt x="6" y="1"/>
                    <a:pt x="6" y="1"/>
                  </a:cubicBezTo>
                  <a:cubicBezTo>
                    <a:pt x="4" y="2"/>
                    <a:pt x="2" y="3"/>
                    <a:pt x="1" y="5"/>
                  </a:cubicBezTo>
                  <a:cubicBezTo>
                    <a:pt x="1" y="5"/>
                    <a:pt x="1" y="5"/>
                    <a:pt x="1" y="5"/>
                  </a:cubicBezTo>
                  <a:cubicBezTo>
                    <a:pt x="1" y="5"/>
                    <a:pt x="1" y="5"/>
                    <a:pt x="1" y="5"/>
                  </a:cubicBezTo>
                  <a:cubicBezTo>
                    <a:pt x="1" y="5"/>
                    <a:pt x="1" y="5"/>
                    <a:pt x="1"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680" name="Freeform 5990"/>
            <p:cNvSpPr>
              <a:spLocks/>
            </p:cNvSpPr>
            <p:nvPr/>
          </p:nvSpPr>
          <p:spPr bwMode="auto">
            <a:xfrm>
              <a:off x="2059" y="1192"/>
              <a:ext cx="10" cy="15"/>
            </a:xfrm>
            <a:custGeom>
              <a:avLst/>
              <a:gdLst>
                <a:gd name="T0" fmla="*/ 1 w 4"/>
                <a:gd name="T1" fmla="*/ 5 h 6"/>
                <a:gd name="T2" fmla="*/ 1 w 4"/>
                <a:gd name="T3" fmla="*/ 5 h 6"/>
                <a:gd name="T4" fmla="*/ 1 w 4"/>
                <a:gd name="T5" fmla="*/ 5 h 6"/>
                <a:gd name="T6" fmla="*/ 2 w 4"/>
                <a:gd name="T7" fmla="*/ 4 h 6"/>
                <a:gd name="T8" fmla="*/ 2 w 4"/>
                <a:gd name="T9" fmla="*/ 4 h 6"/>
                <a:gd name="T10" fmla="*/ 2 w 4"/>
                <a:gd name="T11" fmla="*/ 5 h 6"/>
                <a:gd name="T12" fmla="*/ 2 w 4"/>
                <a:gd name="T13" fmla="*/ 5 h 6"/>
                <a:gd name="T14" fmla="*/ 2 w 4"/>
                <a:gd name="T15" fmla="*/ 5 h 6"/>
                <a:gd name="T16" fmla="*/ 2 w 4"/>
                <a:gd name="T17" fmla="*/ 5 h 6"/>
                <a:gd name="T18" fmla="*/ 3 w 4"/>
                <a:gd name="T19" fmla="*/ 4 h 6"/>
                <a:gd name="T20" fmla="*/ 3 w 4"/>
                <a:gd name="T21" fmla="*/ 4 h 6"/>
                <a:gd name="T22" fmla="*/ 1 w 4"/>
                <a:gd name="T23" fmla="*/ 3 h 6"/>
                <a:gd name="T24" fmla="*/ 1 w 4"/>
                <a:gd name="T25" fmla="*/ 3 h 6"/>
                <a:gd name="T26" fmla="*/ 1 w 4"/>
                <a:gd name="T27" fmla="*/ 3 h 6"/>
                <a:gd name="T28" fmla="*/ 1 w 4"/>
                <a:gd name="T29" fmla="*/ 3 h 6"/>
                <a:gd name="T30" fmla="*/ 0 w 4"/>
                <a:gd name="T31" fmla="*/ 3 h 6"/>
                <a:gd name="T32" fmla="*/ 0 w 4"/>
                <a:gd name="T33" fmla="*/ 3 h 6"/>
                <a:gd name="T34" fmla="*/ 0 w 4"/>
                <a:gd name="T35" fmla="*/ 2 h 6"/>
                <a:gd name="T36" fmla="*/ 0 w 4"/>
                <a:gd name="T37" fmla="*/ 2 h 6"/>
                <a:gd name="T38" fmla="*/ 1 w 4"/>
                <a:gd name="T39" fmla="*/ 2 h 6"/>
                <a:gd name="T40" fmla="*/ 1 w 4"/>
                <a:gd name="T41" fmla="*/ 2 h 6"/>
                <a:gd name="T42" fmla="*/ 2 w 4"/>
                <a:gd name="T43" fmla="*/ 2 h 6"/>
                <a:gd name="T44" fmla="*/ 2 w 4"/>
                <a:gd name="T45" fmla="*/ 2 h 6"/>
                <a:gd name="T46" fmla="*/ 2 w 4"/>
                <a:gd name="T47" fmla="*/ 2 h 6"/>
                <a:gd name="T48" fmla="*/ 2 w 4"/>
                <a:gd name="T49" fmla="*/ 2 h 6"/>
                <a:gd name="T50" fmla="*/ 3 w 4"/>
                <a:gd name="T51" fmla="*/ 2 h 6"/>
                <a:gd name="T52" fmla="*/ 3 w 4"/>
                <a:gd name="T53" fmla="*/ 2 h 6"/>
                <a:gd name="T54" fmla="*/ 3 w 4"/>
                <a:gd name="T55" fmla="*/ 2 h 6"/>
                <a:gd name="T56" fmla="*/ 3 w 4"/>
                <a:gd name="T57" fmla="*/ 2 h 6"/>
                <a:gd name="T58" fmla="*/ 2 w 4"/>
                <a:gd name="T59" fmla="*/ 1 h 6"/>
                <a:gd name="T60" fmla="*/ 2 w 4"/>
                <a:gd name="T61" fmla="*/ 1 h 6"/>
                <a:gd name="T62" fmla="*/ 1 w 4"/>
                <a:gd name="T63" fmla="*/ 1 h 6"/>
                <a:gd name="T64" fmla="*/ 1 w 4"/>
                <a:gd name="T65" fmla="*/ 1 h 6"/>
                <a:gd name="T66" fmla="*/ 1 w 4"/>
                <a:gd name="T67" fmla="*/ 1 h 6"/>
                <a:gd name="T68" fmla="*/ 1 w 4"/>
                <a:gd name="T69" fmla="*/ 1 h 6"/>
                <a:gd name="T70" fmla="*/ 1 w 4"/>
                <a:gd name="T71" fmla="*/ 1 h 6"/>
                <a:gd name="T72" fmla="*/ 1 w 4"/>
                <a:gd name="T73" fmla="*/ 0 h 6"/>
                <a:gd name="T74" fmla="*/ 1 w 4"/>
                <a:gd name="T75" fmla="*/ 0 h 6"/>
                <a:gd name="T76" fmla="*/ 2 w 4"/>
                <a:gd name="T77" fmla="*/ 0 h 6"/>
                <a:gd name="T78" fmla="*/ 2 w 4"/>
                <a:gd name="T79" fmla="*/ 0 h 6"/>
                <a:gd name="T80" fmla="*/ 4 w 4"/>
                <a:gd name="T81" fmla="*/ 2 h 6"/>
                <a:gd name="T82" fmla="*/ 4 w 4"/>
                <a:gd name="T83" fmla="*/ 2 h 6"/>
                <a:gd name="T84" fmla="*/ 4 w 4"/>
                <a:gd name="T85" fmla="*/ 2 h 6"/>
                <a:gd name="T86" fmla="*/ 4 w 4"/>
                <a:gd name="T87" fmla="*/ 2 h 6"/>
                <a:gd name="T88" fmla="*/ 3 w 4"/>
                <a:gd name="T89" fmla="*/ 3 h 6"/>
                <a:gd name="T90" fmla="*/ 3 w 4"/>
                <a:gd name="T91" fmla="*/ 3 h 6"/>
                <a:gd name="T92" fmla="*/ 4 w 4"/>
                <a:gd name="T93" fmla="*/ 4 h 6"/>
                <a:gd name="T94" fmla="*/ 4 w 4"/>
                <a:gd name="T95" fmla="*/ 4 h 6"/>
                <a:gd name="T96" fmla="*/ 2 w 4"/>
                <a:gd name="T97" fmla="*/ 6 h 6"/>
                <a:gd name="T98" fmla="*/ 2 w 4"/>
                <a:gd name="T99" fmla="*/ 6 h 6"/>
                <a:gd name="T100" fmla="*/ 1 w 4"/>
                <a:gd name="T101"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 h="6">
                  <a:moveTo>
                    <a:pt x="1" y="5"/>
                  </a:moveTo>
                  <a:cubicBezTo>
                    <a:pt x="1" y="5"/>
                    <a:pt x="1" y="5"/>
                    <a:pt x="1" y="5"/>
                  </a:cubicBezTo>
                  <a:cubicBezTo>
                    <a:pt x="1" y="5"/>
                    <a:pt x="1" y="5"/>
                    <a:pt x="1" y="5"/>
                  </a:cubicBezTo>
                  <a:cubicBezTo>
                    <a:pt x="1" y="5"/>
                    <a:pt x="1" y="5"/>
                    <a:pt x="2" y="4"/>
                  </a:cubicBezTo>
                  <a:cubicBezTo>
                    <a:pt x="2" y="4"/>
                    <a:pt x="2" y="4"/>
                    <a:pt x="2" y="4"/>
                  </a:cubicBezTo>
                  <a:cubicBezTo>
                    <a:pt x="2" y="4"/>
                    <a:pt x="2" y="4"/>
                    <a:pt x="2" y="5"/>
                  </a:cubicBezTo>
                  <a:cubicBezTo>
                    <a:pt x="2" y="5"/>
                    <a:pt x="2" y="5"/>
                    <a:pt x="2" y="5"/>
                  </a:cubicBezTo>
                  <a:cubicBezTo>
                    <a:pt x="2" y="5"/>
                    <a:pt x="2" y="5"/>
                    <a:pt x="2" y="5"/>
                  </a:cubicBezTo>
                  <a:cubicBezTo>
                    <a:pt x="2" y="5"/>
                    <a:pt x="2" y="5"/>
                    <a:pt x="2" y="5"/>
                  </a:cubicBezTo>
                  <a:cubicBezTo>
                    <a:pt x="3" y="5"/>
                    <a:pt x="3" y="4"/>
                    <a:pt x="3" y="4"/>
                  </a:cubicBezTo>
                  <a:cubicBezTo>
                    <a:pt x="3" y="4"/>
                    <a:pt x="3" y="4"/>
                    <a:pt x="3" y="4"/>
                  </a:cubicBezTo>
                  <a:cubicBezTo>
                    <a:pt x="3" y="4"/>
                    <a:pt x="2" y="3"/>
                    <a:pt x="1" y="3"/>
                  </a:cubicBezTo>
                  <a:cubicBezTo>
                    <a:pt x="1" y="3"/>
                    <a:pt x="1" y="3"/>
                    <a:pt x="1" y="3"/>
                  </a:cubicBezTo>
                  <a:cubicBezTo>
                    <a:pt x="1" y="3"/>
                    <a:pt x="1" y="3"/>
                    <a:pt x="1" y="3"/>
                  </a:cubicBezTo>
                  <a:cubicBezTo>
                    <a:pt x="1" y="3"/>
                    <a:pt x="1" y="3"/>
                    <a:pt x="1" y="3"/>
                  </a:cubicBezTo>
                  <a:cubicBezTo>
                    <a:pt x="0" y="3"/>
                    <a:pt x="0" y="3"/>
                    <a:pt x="0" y="3"/>
                  </a:cubicBezTo>
                  <a:cubicBezTo>
                    <a:pt x="0" y="3"/>
                    <a:pt x="0" y="3"/>
                    <a:pt x="0" y="3"/>
                  </a:cubicBezTo>
                  <a:cubicBezTo>
                    <a:pt x="0" y="2"/>
                    <a:pt x="0" y="2"/>
                    <a:pt x="0" y="2"/>
                  </a:cubicBezTo>
                  <a:cubicBezTo>
                    <a:pt x="0" y="2"/>
                    <a:pt x="0" y="2"/>
                    <a:pt x="0" y="2"/>
                  </a:cubicBezTo>
                  <a:cubicBezTo>
                    <a:pt x="1" y="2"/>
                    <a:pt x="1" y="2"/>
                    <a:pt x="1" y="2"/>
                  </a:cubicBezTo>
                  <a:cubicBezTo>
                    <a:pt x="1" y="2"/>
                    <a:pt x="1" y="2"/>
                    <a:pt x="1" y="2"/>
                  </a:cubicBezTo>
                  <a:cubicBezTo>
                    <a:pt x="1" y="2"/>
                    <a:pt x="1" y="2"/>
                    <a:pt x="2" y="2"/>
                  </a:cubicBezTo>
                  <a:cubicBezTo>
                    <a:pt x="2" y="2"/>
                    <a:pt x="2" y="2"/>
                    <a:pt x="2" y="2"/>
                  </a:cubicBezTo>
                  <a:cubicBezTo>
                    <a:pt x="2" y="2"/>
                    <a:pt x="2" y="2"/>
                    <a:pt x="2" y="2"/>
                  </a:cubicBezTo>
                  <a:cubicBezTo>
                    <a:pt x="2" y="2"/>
                    <a:pt x="2" y="2"/>
                    <a:pt x="2" y="2"/>
                  </a:cubicBezTo>
                  <a:cubicBezTo>
                    <a:pt x="2" y="2"/>
                    <a:pt x="3" y="2"/>
                    <a:pt x="3" y="2"/>
                  </a:cubicBezTo>
                  <a:cubicBezTo>
                    <a:pt x="3" y="2"/>
                    <a:pt x="3" y="2"/>
                    <a:pt x="3" y="2"/>
                  </a:cubicBezTo>
                  <a:cubicBezTo>
                    <a:pt x="3" y="2"/>
                    <a:pt x="3" y="2"/>
                    <a:pt x="3" y="2"/>
                  </a:cubicBezTo>
                  <a:cubicBezTo>
                    <a:pt x="3" y="2"/>
                    <a:pt x="3" y="2"/>
                    <a:pt x="3" y="2"/>
                  </a:cubicBezTo>
                  <a:cubicBezTo>
                    <a:pt x="3" y="2"/>
                    <a:pt x="2" y="1"/>
                    <a:pt x="2" y="1"/>
                  </a:cubicBezTo>
                  <a:cubicBezTo>
                    <a:pt x="2" y="1"/>
                    <a:pt x="2" y="1"/>
                    <a:pt x="2"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0"/>
                    <a:pt x="1" y="0"/>
                  </a:cubicBezTo>
                  <a:cubicBezTo>
                    <a:pt x="1" y="0"/>
                    <a:pt x="1" y="0"/>
                    <a:pt x="1" y="0"/>
                  </a:cubicBezTo>
                  <a:cubicBezTo>
                    <a:pt x="1" y="0"/>
                    <a:pt x="1" y="0"/>
                    <a:pt x="2" y="0"/>
                  </a:cubicBezTo>
                  <a:cubicBezTo>
                    <a:pt x="2" y="0"/>
                    <a:pt x="2" y="0"/>
                    <a:pt x="2" y="0"/>
                  </a:cubicBezTo>
                  <a:cubicBezTo>
                    <a:pt x="2" y="0"/>
                    <a:pt x="4" y="1"/>
                    <a:pt x="4" y="2"/>
                  </a:cubicBezTo>
                  <a:cubicBezTo>
                    <a:pt x="4" y="2"/>
                    <a:pt x="4" y="2"/>
                    <a:pt x="4" y="2"/>
                  </a:cubicBezTo>
                  <a:cubicBezTo>
                    <a:pt x="4" y="2"/>
                    <a:pt x="4" y="2"/>
                    <a:pt x="4" y="2"/>
                  </a:cubicBezTo>
                  <a:cubicBezTo>
                    <a:pt x="4" y="2"/>
                    <a:pt x="4" y="2"/>
                    <a:pt x="4" y="2"/>
                  </a:cubicBezTo>
                  <a:cubicBezTo>
                    <a:pt x="4" y="3"/>
                    <a:pt x="3" y="3"/>
                    <a:pt x="3" y="3"/>
                  </a:cubicBezTo>
                  <a:cubicBezTo>
                    <a:pt x="3" y="3"/>
                    <a:pt x="3" y="3"/>
                    <a:pt x="3" y="3"/>
                  </a:cubicBezTo>
                  <a:cubicBezTo>
                    <a:pt x="4" y="3"/>
                    <a:pt x="4" y="4"/>
                    <a:pt x="4" y="4"/>
                  </a:cubicBezTo>
                  <a:cubicBezTo>
                    <a:pt x="4" y="4"/>
                    <a:pt x="4" y="4"/>
                    <a:pt x="4" y="4"/>
                  </a:cubicBezTo>
                  <a:cubicBezTo>
                    <a:pt x="4" y="5"/>
                    <a:pt x="3" y="6"/>
                    <a:pt x="2" y="6"/>
                  </a:cubicBezTo>
                  <a:cubicBezTo>
                    <a:pt x="2" y="6"/>
                    <a:pt x="2" y="6"/>
                    <a:pt x="2" y="6"/>
                  </a:cubicBezTo>
                  <a:cubicBezTo>
                    <a:pt x="2" y="6"/>
                    <a:pt x="1" y="6"/>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681" name="Freeform 5991"/>
            <p:cNvSpPr>
              <a:spLocks noEditPoints="1"/>
            </p:cNvSpPr>
            <p:nvPr/>
          </p:nvSpPr>
          <p:spPr bwMode="auto">
            <a:xfrm>
              <a:off x="2072" y="1194"/>
              <a:ext cx="9" cy="15"/>
            </a:xfrm>
            <a:custGeom>
              <a:avLst/>
              <a:gdLst>
                <a:gd name="T0" fmla="*/ 0 w 4"/>
                <a:gd name="T1" fmla="*/ 3 h 6"/>
                <a:gd name="T2" fmla="*/ 2 w 4"/>
                <a:gd name="T3" fmla="*/ 0 h 6"/>
                <a:gd name="T4" fmla="*/ 2 w 4"/>
                <a:gd name="T5" fmla="*/ 0 h 6"/>
                <a:gd name="T6" fmla="*/ 2 w 4"/>
                <a:gd name="T7" fmla="*/ 0 h 6"/>
                <a:gd name="T8" fmla="*/ 2 w 4"/>
                <a:gd name="T9" fmla="*/ 0 h 6"/>
                <a:gd name="T10" fmla="*/ 2 w 4"/>
                <a:gd name="T11" fmla="*/ 0 h 6"/>
                <a:gd name="T12" fmla="*/ 2 w 4"/>
                <a:gd name="T13" fmla="*/ 0 h 6"/>
                <a:gd name="T14" fmla="*/ 2 w 4"/>
                <a:gd name="T15" fmla="*/ 0 h 6"/>
                <a:gd name="T16" fmla="*/ 4 w 4"/>
                <a:gd name="T17" fmla="*/ 3 h 6"/>
                <a:gd name="T18" fmla="*/ 4 w 4"/>
                <a:gd name="T19" fmla="*/ 3 h 6"/>
                <a:gd name="T20" fmla="*/ 3 w 4"/>
                <a:gd name="T21" fmla="*/ 5 h 6"/>
                <a:gd name="T22" fmla="*/ 3 w 4"/>
                <a:gd name="T23" fmla="*/ 5 h 6"/>
                <a:gd name="T24" fmla="*/ 2 w 4"/>
                <a:gd name="T25" fmla="*/ 6 h 6"/>
                <a:gd name="T26" fmla="*/ 2 w 4"/>
                <a:gd name="T27" fmla="*/ 6 h 6"/>
                <a:gd name="T28" fmla="*/ 0 w 4"/>
                <a:gd name="T29" fmla="*/ 3 h 6"/>
                <a:gd name="T30" fmla="*/ 1 w 4"/>
                <a:gd name="T31" fmla="*/ 3 h 6"/>
                <a:gd name="T32" fmla="*/ 2 w 4"/>
                <a:gd name="T33" fmla="*/ 5 h 6"/>
                <a:gd name="T34" fmla="*/ 2 w 4"/>
                <a:gd name="T35" fmla="*/ 5 h 6"/>
                <a:gd name="T36" fmla="*/ 2 w 4"/>
                <a:gd name="T37" fmla="*/ 4 h 6"/>
                <a:gd name="T38" fmla="*/ 2 w 4"/>
                <a:gd name="T39" fmla="*/ 4 h 6"/>
                <a:gd name="T40" fmla="*/ 3 w 4"/>
                <a:gd name="T41" fmla="*/ 3 h 6"/>
                <a:gd name="T42" fmla="*/ 3 w 4"/>
                <a:gd name="T43" fmla="*/ 3 h 6"/>
                <a:gd name="T44" fmla="*/ 2 w 4"/>
                <a:gd name="T45" fmla="*/ 1 h 6"/>
                <a:gd name="T46" fmla="*/ 2 w 4"/>
                <a:gd name="T47" fmla="*/ 1 h 6"/>
                <a:gd name="T48" fmla="*/ 2 w 4"/>
                <a:gd name="T49" fmla="*/ 1 h 6"/>
                <a:gd name="T50" fmla="*/ 2 w 4"/>
                <a:gd name="T51" fmla="*/ 1 h 6"/>
                <a:gd name="T52" fmla="*/ 1 w 4"/>
                <a:gd name="T53" fmla="*/ 2 h 6"/>
                <a:gd name="T54" fmla="*/ 1 w 4"/>
                <a:gd name="T55" fmla="*/ 2 h 6"/>
                <a:gd name="T56" fmla="*/ 1 w 4"/>
                <a:gd name="T5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 h="6">
                  <a:moveTo>
                    <a:pt x="0" y="3"/>
                  </a:moveTo>
                  <a:cubicBezTo>
                    <a:pt x="0" y="2"/>
                    <a:pt x="0"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4" y="1"/>
                    <a:pt x="4" y="2"/>
                    <a:pt x="4" y="3"/>
                  </a:cubicBezTo>
                  <a:cubicBezTo>
                    <a:pt x="4" y="3"/>
                    <a:pt x="4" y="3"/>
                    <a:pt x="4" y="3"/>
                  </a:cubicBezTo>
                  <a:cubicBezTo>
                    <a:pt x="4" y="4"/>
                    <a:pt x="4" y="5"/>
                    <a:pt x="3" y="5"/>
                  </a:cubicBezTo>
                  <a:cubicBezTo>
                    <a:pt x="3" y="5"/>
                    <a:pt x="3" y="5"/>
                    <a:pt x="3" y="5"/>
                  </a:cubicBezTo>
                  <a:cubicBezTo>
                    <a:pt x="2" y="5"/>
                    <a:pt x="2" y="6"/>
                    <a:pt x="2" y="6"/>
                  </a:cubicBezTo>
                  <a:cubicBezTo>
                    <a:pt x="2" y="6"/>
                    <a:pt x="2" y="6"/>
                    <a:pt x="2" y="6"/>
                  </a:cubicBezTo>
                  <a:cubicBezTo>
                    <a:pt x="0" y="6"/>
                    <a:pt x="0" y="4"/>
                    <a:pt x="0" y="3"/>
                  </a:cubicBezTo>
                  <a:close/>
                  <a:moveTo>
                    <a:pt x="1" y="3"/>
                  </a:moveTo>
                  <a:cubicBezTo>
                    <a:pt x="1" y="4"/>
                    <a:pt x="1" y="5"/>
                    <a:pt x="2" y="5"/>
                  </a:cubicBezTo>
                  <a:cubicBezTo>
                    <a:pt x="2" y="5"/>
                    <a:pt x="2" y="5"/>
                    <a:pt x="2" y="5"/>
                  </a:cubicBezTo>
                  <a:cubicBezTo>
                    <a:pt x="2" y="5"/>
                    <a:pt x="2" y="4"/>
                    <a:pt x="2" y="4"/>
                  </a:cubicBezTo>
                  <a:cubicBezTo>
                    <a:pt x="2" y="4"/>
                    <a:pt x="2" y="4"/>
                    <a:pt x="2" y="4"/>
                  </a:cubicBezTo>
                  <a:cubicBezTo>
                    <a:pt x="3" y="4"/>
                    <a:pt x="3" y="4"/>
                    <a:pt x="3" y="3"/>
                  </a:cubicBezTo>
                  <a:cubicBezTo>
                    <a:pt x="3" y="3"/>
                    <a:pt x="3" y="3"/>
                    <a:pt x="3" y="3"/>
                  </a:cubicBezTo>
                  <a:cubicBezTo>
                    <a:pt x="3" y="2"/>
                    <a:pt x="3" y="1"/>
                    <a:pt x="2" y="1"/>
                  </a:cubicBezTo>
                  <a:cubicBezTo>
                    <a:pt x="2" y="1"/>
                    <a:pt x="2" y="1"/>
                    <a:pt x="2" y="1"/>
                  </a:cubicBezTo>
                  <a:cubicBezTo>
                    <a:pt x="2" y="1"/>
                    <a:pt x="2" y="1"/>
                    <a:pt x="2" y="1"/>
                  </a:cubicBezTo>
                  <a:cubicBezTo>
                    <a:pt x="2" y="1"/>
                    <a:pt x="2" y="1"/>
                    <a:pt x="2" y="1"/>
                  </a:cubicBezTo>
                  <a:cubicBezTo>
                    <a:pt x="1" y="1"/>
                    <a:pt x="1" y="2"/>
                    <a:pt x="1" y="2"/>
                  </a:cubicBezTo>
                  <a:cubicBezTo>
                    <a:pt x="1" y="2"/>
                    <a:pt x="1" y="2"/>
                    <a:pt x="1" y="2"/>
                  </a:cubicBezTo>
                  <a:cubicBezTo>
                    <a:pt x="1" y="2"/>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682" name="Freeform 5992"/>
            <p:cNvSpPr>
              <a:spLocks/>
            </p:cNvSpPr>
            <p:nvPr/>
          </p:nvSpPr>
          <p:spPr bwMode="auto">
            <a:xfrm>
              <a:off x="2084" y="1194"/>
              <a:ext cx="10" cy="15"/>
            </a:xfrm>
            <a:custGeom>
              <a:avLst/>
              <a:gdLst>
                <a:gd name="T0" fmla="*/ 0 w 4"/>
                <a:gd name="T1" fmla="*/ 5 h 6"/>
                <a:gd name="T2" fmla="*/ 0 w 4"/>
                <a:gd name="T3" fmla="*/ 5 h 6"/>
                <a:gd name="T4" fmla="*/ 0 w 4"/>
                <a:gd name="T5" fmla="*/ 5 h 6"/>
                <a:gd name="T6" fmla="*/ 0 w 4"/>
                <a:gd name="T7" fmla="*/ 4 h 6"/>
                <a:gd name="T8" fmla="*/ 0 w 4"/>
                <a:gd name="T9" fmla="*/ 4 h 6"/>
                <a:gd name="T10" fmla="*/ 0 w 4"/>
                <a:gd name="T11" fmla="*/ 4 h 6"/>
                <a:gd name="T12" fmla="*/ 0 w 4"/>
                <a:gd name="T13" fmla="*/ 4 h 6"/>
                <a:gd name="T14" fmla="*/ 1 w 4"/>
                <a:gd name="T15" fmla="*/ 3 h 6"/>
                <a:gd name="T16" fmla="*/ 1 w 4"/>
                <a:gd name="T17" fmla="*/ 3 h 6"/>
                <a:gd name="T18" fmla="*/ 3 w 4"/>
                <a:gd name="T19" fmla="*/ 0 h 6"/>
                <a:gd name="T20" fmla="*/ 3 w 4"/>
                <a:gd name="T21" fmla="*/ 0 h 6"/>
                <a:gd name="T22" fmla="*/ 3 w 4"/>
                <a:gd name="T23" fmla="*/ 0 h 6"/>
                <a:gd name="T24" fmla="*/ 3 w 4"/>
                <a:gd name="T25" fmla="*/ 0 h 6"/>
                <a:gd name="T26" fmla="*/ 3 w 4"/>
                <a:gd name="T27" fmla="*/ 0 h 6"/>
                <a:gd name="T28" fmla="*/ 4 w 4"/>
                <a:gd name="T29" fmla="*/ 1 h 6"/>
                <a:gd name="T30" fmla="*/ 4 w 4"/>
                <a:gd name="T31" fmla="*/ 1 h 6"/>
                <a:gd name="T32" fmla="*/ 2 w 4"/>
                <a:gd name="T33" fmla="*/ 3 h 6"/>
                <a:gd name="T34" fmla="*/ 2 w 4"/>
                <a:gd name="T35" fmla="*/ 3 h 6"/>
                <a:gd name="T36" fmla="*/ 1 w 4"/>
                <a:gd name="T37" fmla="*/ 5 h 6"/>
                <a:gd name="T38" fmla="*/ 1 w 4"/>
                <a:gd name="T39" fmla="*/ 5 h 6"/>
                <a:gd name="T40" fmla="*/ 0 w 4"/>
                <a:gd name="T41" fmla="*/ 6 h 6"/>
                <a:gd name="T42" fmla="*/ 0 w 4"/>
                <a:gd name="T43" fmla="*/ 6 h 6"/>
                <a:gd name="T44" fmla="*/ 0 w 4"/>
                <a:gd name="T45"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6">
                  <a:moveTo>
                    <a:pt x="0" y="5"/>
                  </a:moveTo>
                  <a:cubicBezTo>
                    <a:pt x="0" y="5"/>
                    <a:pt x="0" y="5"/>
                    <a:pt x="0" y="5"/>
                  </a:cubicBezTo>
                  <a:cubicBezTo>
                    <a:pt x="0" y="5"/>
                    <a:pt x="0" y="5"/>
                    <a:pt x="0" y="5"/>
                  </a:cubicBezTo>
                  <a:cubicBezTo>
                    <a:pt x="0" y="5"/>
                    <a:pt x="0" y="5"/>
                    <a:pt x="0" y="4"/>
                  </a:cubicBezTo>
                  <a:cubicBezTo>
                    <a:pt x="0" y="4"/>
                    <a:pt x="0" y="4"/>
                    <a:pt x="0" y="4"/>
                  </a:cubicBezTo>
                  <a:cubicBezTo>
                    <a:pt x="0" y="4"/>
                    <a:pt x="0" y="4"/>
                    <a:pt x="0" y="4"/>
                  </a:cubicBezTo>
                  <a:cubicBezTo>
                    <a:pt x="0" y="4"/>
                    <a:pt x="0" y="4"/>
                    <a:pt x="0" y="4"/>
                  </a:cubicBezTo>
                  <a:cubicBezTo>
                    <a:pt x="0" y="4"/>
                    <a:pt x="1" y="3"/>
                    <a:pt x="1" y="3"/>
                  </a:cubicBezTo>
                  <a:cubicBezTo>
                    <a:pt x="1" y="3"/>
                    <a:pt x="1" y="3"/>
                    <a:pt x="1" y="3"/>
                  </a:cubicBezTo>
                  <a:cubicBezTo>
                    <a:pt x="1" y="2"/>
                    <a:pt x="2" y="1"/>
                    <a:pt x="3" y="0"/>
                  </a:cubicBezTo>
                  <a:cubicBezTo>
                    <a:pt x="3" y="0"/>
                    <a:pt x="3" y="0"/>
                    <a:pt x="3" y="0"/>
                  </a:cubicBezTo>
                  <a:cubicBezTo>
                    <a:pt x="3" y="0"/>
                    <a:pt x="3" y="0"/>
                    <a:pt x="3" y="0"/>
                  </a:cubicBezTo>
                  <a:cubicBezTo>
                    <a:pt x="3" y="0"/>
                    <a:pt x="3" y="0"/>
                    <a:pt x="3" y="0"/>
                  </a:cubicBezTo>
                  <a:cubicBezTo>
                    <a:pt x="3" y="0"/>
                    <a:pt x="3" y="0"/>
                    <a:pt x="3" y="0"/>
                  </a:cubicBezTo>
                  <a:cubicBezTo>
                    <a:pt x="4" y="0"/>
                    <a:pt x="4" y="1"/>
                    <a:pt x="4" y="1"/>
                  </a:cubicBezTo>
                  <a:cubicBezTo>
                    <a:pt x="4" y="1"/>
                    <a:pt x="4" y="1"/>
                    <a:pt x="4" y="1"/>
                  </a:cubicBezTo>
                  <a:cubicBezTo>
                    <a:pt x="3" y="2"/>
                    <a:pt x="2" y="2"/>
                    <a:pt x="2" y="3"/>
                  </a:cubicBezTo>
                  <a:cubicBezTo>
                    <a:pt x="2" y="3"/>
                    <a:pt x="2" y="3"/>
                    <a:pt x="2" y="3"/>
                  </a:cubicBezTo>
                  <a:cubicBezTo>
                    <a:pt x="2" y="3"/>
                    <a:pt x="1" y="5"/>
                    <a:pt x="1" y="5"/>
                  </a:cubicBezTo>
                  <a:cubicBezTo>
                    <a:pt x="1" y="5"/>
                    <a:pt x="1" y="5"/>
                    <a:pt x="1" y="5"/>
                  </a:cubicBezTo>
                  <a:cubicBezTo>
                    <a:pt x="1" y="5"/>
                    <a:pt x="1" y="5"/>
                    <a:pt x="0" y="6"/>
                  </a:cubicBezTo>
                  <a:cubicBezTo>
                    <a:pt x="0" y="6"/>
                    <a:pt x="0" y="6"/>
                    <a:pt x="0" y="6"/>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683" name="Freeform 5993"/>
            <p:cNvSpPr>
              <a:spLocks noEditPoints="1"/>
            </p:cNvSpPr>
            <p:nvPr/>
          </p:nvSpPr>
          <p:spPr bwMode="auto">
            <a:xfrm>
              <a:off x="2079" y="1189"/>
              <a:ext cx="7" cy="8"/>
            </a:xfrm>
            <a:custGeom>
              <a:avLst/>
              <a:gdLst>
                <a:gd name="T0" fmla="*/ 1 w 3"/>
                <a:gd name="T1" fmla="*/ 3 h 3"/>
                <a:gd name="T2" fmla="*/ 0 w 3"/>
                <a:gd name="T3" fmla="*/ 2 h 3"/>
                <a:gd name="T4" fmla="*/ 2 w 3"/>
                <a:gd name="T5" fmla="*/ 1 h 3"/>
                <a:gd name="T6" fmla="*/ 2 w 3"/>
                <a:gd name="T7" fmla="*/ 1 h 3"/>
                <a:gd name="T8" fmla="*/ 2 w 3"/>
                <a:gd name="T9" fmla="*/ 1 h 3"/>
                <a:gd name="T10" fmla="*/ 2 w 3"/>
                <a:gd name="T11" fmla="*/ 1 h 3"/>
                <a:gd name="T12" fmla="*/ 2 w 3"/>
                <a:gd name="T13" fmla="*/ 1 h 3"/>
                <a:gd name="T14" fmla="*/ 3 w 3"/>
                <a:gd name="T15" fmla="*/ 2 h 3"/>
                <a:gd name="T16" fmla="*/ 3 w 3"/>
                <a:gd name="T17" fmla="*/ 2 h 3"/>
                <a:gd name="T18" fmla="*/ 2 w 3"/>
                <a:gd name="T19" fmla="*/ 3 h 3"/>
                <a:gd name="T20" fmla="*/ 2 w 3"/>
                <a:gd name="T21" fmla="*/ 3 h 3"/>
                <a:gd name="T22" fmla="*/ 1 w 3"/>
                <a:gd name="T23" fmla="*/ 3 h 3"/>
                <a:gd name="T24" fmla="*/ 2 w 3"/>
                <a:gd name="T25" fmla="*/ 2 h 3"/>
                <a:gd name="T26" fmla="*/ 2 w 3"/>
                <a:gd name="T27" fmla="*/ 2 h 3"/>
                <a:gd name="T28" fmla="*/ 2 w 3"/>
                <a:gd name="T29" fmla="*/ 2 h 3"/>
                <a:gd name="T30" fmla="*/ 2 w 3"/>
                <a:gd name="T31" fmla="*/ 2 h 3"/>
                <a:gd name="T32" fmla="*/ 2 w 3"/>
                <a:gd name="T33" fmla="*/ 2 h 3"/>
                <a:gd name="T34" fmla="*/ 2 w 3"/>
                <a:gd name="T35" fmla="*/ 2 h 3"/>
                <a:gd name="T36" fmla="*/ 2 w 3"/>
                <a:gd name="T37" fmla="*/ 2 h 3"/>
                <a:gd name="T38" fmla="*/ 2 w 3"/>
                <a:gd name="T39" fmla="*/ 2 h 3"/>
                <a:gd name="T40" fmla="*/ 2 w 3"/>
                <a:gd name="T41" fmla="*/ 2 h 3"/>
                <a:gd name="T42" fmla="*/ 2 w 3"/>
                <a:gd name="T43" fmla="*/ 2 h 3"/>
                <a:gd name="T44" fmla="*/ 2 w 3"/>
                <a:gd name="T45" fmla="*/ 2 h 3"/>
                <a:gd name="T46" fmla="*/ 2 w 3"/>
                <a:gd name="T4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 h="3">
                  <a:moveTo>
                    <a:pt x="1" y="3"/>
                  </a:moveTo>
                  <a:cubicBezTo>
                    <a:pt x="0" y="2"/>
                    <a:pt x="0" y="2"/>
                    <a:pt x="0" y="2"/>
                  </a:cubicBezTo>
                  <a:cubicBezTo>
                    <a:pt x="1" y="2"/>
                    <a:pt x="1" y="1"/>
                    <a:pt x="2" y="1"/>
                  </a:cubicBezTo>
                  <a:cubicBezTo>
                    <a:pt x="2" y="1"/>
                    <a:pt x="2" y="1"/>
                    <a:pt x="2" y="1"/>
                  </a:cubicBezTo>
                  <a:cubicBezTo>
                    <a:pt x="2" y="1"/>
                    <a:pt x="2" y="1"/>
                    <a:pt x="2" y="1"/>
                  </a:cubicBezTo>
                  <a:cubicBezTo>
                    <a:pt x="2" y="0"/>
                    <a:pt x="2" y="1"/>
                    <a:pt x="2" y="1"/>
                  </a:cubicBezTo>
                  <a:cubicBezTo>
                    <a:pt x="2" y="1"/>
                    <a:pt x="2" y="1"/>
                    <a:pt x="2" y="1"/>
                  </a:cubicBezTo>
                  <a:cubicBezTo>
                    <a:pt x="3" y="1"/>
                    <a:pt x="3" y="1"/>
                    <a:pt x="3" y="2"/>
                  </a:cubicBezTo>
                  <a:cubicBezTo>
                    <a:pt x="3" y="2"/>
                    <a:pt x="3" y="2"/>
                    <a:pt x="3" y="2"/>
                  </a:cubicBezTo>
                  <a:cubicBezTo>
                    <a:pt x="3" y="3"/>
                    <a:pt x="3" y="3"/>
                    <a:pt x="2" y="3"/>
                  </a:cubicBezTo>
                  <a:cubicBezTo>
                    <a:pt x="2" y="3"/>
                    <a:pt x="2" y="3"/>
                    <a:pt x="2" y="3"/>
                  </a:cubicBezTo>
                  <a:cubicBezTo>
                    <a:pt x="2" y="3"/>
                    <a:pt x="1" y="3"/>
                    <a:pt x="1" y="3"/>
                  </a:cubicBezTo>
                  <a:close/>
                  <a:moveTo>
                    <a:pt x="2" y="2"/>
                  </a:move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684" name="Freeform 5994"/>
            <p:cNvSpPr>
              <a:spLocks noEditPoints="1"/>
            </p:cNvSpPr>
            <p:nvPr/>
          </p:nvSpPr>
          <p:spPr bwMode="auto">
            <a:xfrm>
              <a:off x="2089" y="1202"/>
              <a:ext cx="5" cy="7"/>
            </a:xfrm>
            <a:custGeom>
              <a:avLst/>
              <a:gdLst>
                <a:gd name="T0" fmla="*/ 1 w 2"/>
                <a:gd name="T1" fmla="*/ 3 h 3"/>
                <a:gd name="T2" fmla="*/ 0 w 2"/>
                <a:gd name="T3" fmla="*/ 2 h 3"/>
                <a:gd name="T4" fmla="*/ 0 w 2"/>
                <a:gd name="T5" fmla="*/ 2 h 3"/>
                <a:gd name="T6" fmla="*/ 0 w 2"/>
                <a:gd name="T7" fmla="*/ 1 h 3"/>
                <a:gd name="T8" fmla="*/ 0 w 2"/>
                <a:gd name="T9" fmla="*/ 1 h 3"/>
                <a:gd name="T10" fmla="*/ 1 w 2"/>
                <a:gd name="T11" fmla="*/ 0 h 3"/>
                <a:gd name="T12" fmla="*/ 1 w 2"/>
                <a:gd name="T13" fmla="*/ 0 h 3"/>
                <a:gd name="T14" fmla="*/ 1 w 2"/>
                <a:gd name="T15" fmla="*/ 0 h 3"/>
                <a:gd name="T16" fmla="*/ 1 w 2"/>
                <a:gd name="T17" fmla="*/ 0 h 3"/>
                <a:gd name="T18" fmla="*/ 1 w 2"/>
                <a:gd name="T19" fmla="*/ 0 h 3"/>
                <a:gd name="T20" fmla="*/ 1 w 2"/>
                <a:gd name="T21" fmla="*/ 0 h 3"/>
                <a:gd name="T22" fmla="*/ 1 w 2"/>
                <a:gd name="T23" fmla="*/ 1 h 3"/>
                <a:gd name="T24" fmla="*/ 1 w 2"/>
                <a:gd name="T25" fmla="*/ 1 h 3"/>
                <a:gd name="T26" fmla="*/ 2 w 2"/>
                <a:gd name="T27" fmla="*/ 2 h 3"/>
                <a:gd name="T28" fmla="*/ 2 w 2"/>
                <a:gd name="T29" fmla="*/ 2 h 3"/>
                <a:gd name="T30" fmla="*/ 1 w 2"/>
                <a:gd name="T31" fmla="*/ 3 h 3"/>
                <a:gd name="T32" fmla="*/ 1 w 2"/>
                <a:gd name="T33" fmla="*/ 3 h 3"/>
                <a:gd name="T34" fmla="*/ 1 w 2"/>
                <a:gd name="T35" fmla="*/ 3 h 3"/>
                <a:gd name="T36" fmla="*/ 1 w 2"/>
                <a:gd name="T37" fmla="*/ 2 h 3"/>
                <a:gd name="T38" fmla="*/ 1 w 2"/>
                <a:gd name="T39" fmla="*/ 2 h 3"/>
                <a:gd name="T40" fmla="*/ 1 w 2"/>
                <a:gd name="T41" fmla="*/ 2 h 3"/>
                <a:gd name="T42" fmla="*/ 1 w 2"/>
                <a:gd name="T43" fmla="*/ 2 h 3"/>
                <a:gd name="T44" fmla="*/ 1 w 2"/>
                <a:gd name="T45" fmla="*/ 2 h 3"/>
                <a:gd name="T46" fmla="*/ 1 w 2"/>
                <a:gd name="T47" fmla="*/ 2 h 3"/>
                <a:gd name="T48" fmla="*/ 1 w 2"/>
                <a:gd name="T49" fmla="*/ 2 h 3"/>
                <a:gd name="T50" fmla="*/ 1 w 2"/>
                <a:gd name="T5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 h="3">
                  <a:moveTo>
                    <a:pt x="1" y="3"/>
                  </a:moveTo>
                  <a:cubicBezTo>
                    <a:pt x="0" y="3"/>
                    <a:pt x="0" y="2"/>
                    <a:pt x="0" y="2"/>
                  </a:cubicBezTo>
                  <a:cubicBezTo>
                    <a:pt x="0" y="2"/>
                    <a:pt x="0" y="2"/>
                    <a:pt x="0" y="2"/>
                  </a:cubicBezTo>
                  <a:cubicBezTo>
                    <a:pt x="0" y="1"/>
                    <a:pt x="0" y="1"/>
                    <a:pt x="0" y="1"/>
                  </a:cubicBezTo>
                  <a:cubicBezTo>
                    <a:pt x="0" y="1"/>
                    <a:pt x="0" y="1"/>
                    <a:pt x="0" y="1"/>
                  </a:cubicBezTo>
                  <a:cubicBezTo>
                    <a:pt x="0" y="0"/>
                    <a:pt x="0"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1"/>
                  </a:cubicBezTo>
                  <a:cubicBezTo>
                    <a:pt x="1" y="1"/>
                    <a:pt x="1" y="1"/>
                    <a:pt x="1" y="1"/>
                  </a:cubicBezTo>
                  <a:cubicBezTo>
                    <a:pt x="2" y="1"/>
                    <a:pt x="2" y="1"/>
                    <a:pt x="2" y="2"/>
                  </a:cubicBezTo>
                  <a:cubicBezTo>
                    <a:pt x="2" y="2"/>
                    <a:pt x="2" y="2"/>
                    <a:pt x="2" y="2"/>
                  </a:cubicBezTo>
                  <a:cubicBezTo>
                    <a:pt x="2" y="2"/>
                    <a:pt x="1" y="3"/>
                    <a:pt x="1" y="3"/>
                  </a:cubicBezTo>
                  <a:cubicBezTo>
                    <a:pt x="1" y="3"/>
                    <a:pt x="1" y="3"/>
                    <a:pt x="1" y="3"/>
                  </a:cubicBezTo>
                  <a:cubicBezTo>
                    <a:pt x="1" y="3"/>
                    <a:pt x="1" y="3"/>
                    <a:pt x="1" y="3"/>
                  </a:cubicBezTo>
                  <a:close/>
                  <a:moveTo>
                    <a:pt x="1" y="2"/>
                  </a:move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685" name="Freeform 5995"/>
            <p:cNvSpPr>
              <a:spLocks/>
            </p:cNvSpPr>
            <p:nvPr/>
          </p:nvSpPr>
          <p:spPr bwMode="auto">
            <a:xfrm>
              <a:off x="2152" y="1261"/>
              <a:ext cx="5" cy="15"/>
            </a:xfrm>
            <a:custGeom>
              <a:avLst/>
              <a:gdLst>
                <a:gd name="T0" fmla="*/ 0 w 2"/>
                <a:gd name="T1" fmla="*/ 6 h 6"/>
                <a:gd name="T2" fmla="*/ 0 w 2"/>
                <a:gd name="T3" fmla="*/ 5 h 6"/>
                <a:gd name="T4" fmla="*/ 0 w 2"/>
                <a:gd name="T5" fmla="*/ 5 h 6"/>
                <a:gd name="T6" fmla="*/ 1 w 2"/>
                <a:gd name="T7" fmla="*/ 0 h 6"/>
                <a:gd name="T8" fmla="*/ 1 w 2"/>
                <a:gd name="T9" fmla="*/ 0 h 6"/>
                <a:gd name="T10" fmla="*/ 2 w 2"/>
                <a:gd name="T11" fmla="*/ 0 h 6"/>
                <a:gd name="T12" fmla="*/ 2 w 2"/>
                <a:gd name="T13" fmla="*/ 0 h 6"/>
                <a:gd name="T14" fmla="*/ 2 w 2"/>
                <a:gd name="T15" fmla="*/ 1 h 6"/>
                <a:gd name="T16" fmla="*/ 2 w 2"/>
                <a:gd name="T17" fmla="*/ 1 h 6"/>
                <a:gd name="T18" fmla="*/ 1 w 2"/>
                <a:gd name="T19" fmla="*/ 5 h 6"/>
                <a:gd name="T20" fmla="*/ 1 w 2"/>
                <a:gd name="T21" fmla="*/ 5 h 6"/>
                <a:gd name="T22" fmla="*/ 1 w 2"/>
                <a:gd name="T23" fmla="*/ 6 h 6"/>
                <a:gd name="T24" fmla="*/ 1 w 2"/>
                <a:gd name="T25" fmla="*/ 6 h 6"/>
                <a:gd name="T26" fmla="*/ 0 w 2"/>
                <a:gd name="T27" fmla="*/ 6 h 6"/>
                <a:gd name="T28" fmla="*/ 0 w 2"/>
                <a:gd name="T29" fmla="*/ 6 h 6"/>
                <a:gd name="T30" fmla="*/ 0 w 2"/>
                <a:gd name="T3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 h="6">
                  <a:moveTo>
                    <a:pt x="0" y="6"/>
                  </a:moveTo>
                  <a:cubicBezTo>
                    <a:pt x="0" y="6"/>
                    <a:pt x="0" y="5"/>
                    <a:pt x="0" y="5"/>
                  </a:cubicBezTo>
                  <a:cubicBezTo>
                    <a:pt x="0" y="5"/>
                    <a:pt x="0" y="5"/>
                    <a:pt x="0" y="5"/>
                  </a:cubicBezTo>
                  <a:cubicBezTo>
                    <a:pt x="0" y="4"/>
                    <a:pt x="1" y="1"/>
                    <a:pt x="1" y="0"/>
                  </a:cubicBezTo>
                  <a:cubicBezTo>
                    <a:pt x="1" y="0"/>
                    <a:pt x="1" y="0"/>
                    <a:pt x="1" y="0"/>
                  </a:cubicBezTo>
                  <a:cubicBezTo>
                    <a:pt x="1" y="0"/>
                    <a:pt x="2" y="0"/>
                    <a:pt x="2" y="0"/>
                  </a:cubicBezTo>
                  <a:cubicBezTo>
                    <a:pt x="2" y="0"/>
                    <a:pt x="2" y="0"/>
                    <a:pt x="2" y="0"/>
                  </a:cubicBezTo>
                  <a:cubicBezTo>
                    <a:pt x="2" y="0"/>
                    <a:pt x="2" y="0"/>
                    <a:pt x="2" y="1"/>
                  </a:cubicBezTo>
                  <a:cubicBezTo>
                    <a:pt x="2" y="1"/>
                    <a:pt x="2" y="1"/>
                    <a:pt x="2" y="1"/>
                  </a:cubicBezTo>
                  <a:cubicBezTo>
                    <a:pt x="2" y="2"/>
                    <a:pt x="1" y="5"/>
                    <a:pt x="1" y="5"/>
                  </a:cubicBezTo>
                  <a:cubicBezTo>
                    <a:pt x="1" y="5"/>
                    <a:pt x="1" y="5"/>
                    <a:pt x="1" y="5"/>
                  </a:cubicBezTo>
                  <a:cubicBezTo>
                    <a:pt x="1" y="5"/>
                    <a:pt x="1" y="6"/>
                    <a:pt x="1" y="6"/>
                  </a:cubicBezTo>
                  <a:cubicBezTo>
                    <a:pt x="1" y="6"/>
                    <a:pt x="1" y="6"/>
                    <a:pt x="1" y="6"/>
                  </a:cubicBezTo>
                  <a:cubicBezTo>
                    <a:pt x="0" y="6"/>
                    <a:pt x="0" y="6"/>
                    <a:pt x="0" y="6"/>
                  </a:cubicBezTo>
                  <a:cubicBezTo>
                    <a:pt x="0" y="6"/>
                    <a:pt x="0" y="6"/>
                    <a:pt x="0" y="6"/>
                  </a:cubicBezTo>
                  <a:cubicBezTo>
                    <a:pt x="0" y="6"/>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686" name="Freeform 5996"/>
            <p:cNvSpPr>
              <a:spLocks/>
            </p:cNvSpPr>
            <p:nvPr/>
          </p:nvSpPr>
          <p:spPr bwMode="auto">
            <a:xfrm>
              <a:off x="2157" y="1261"/>
              <a:ext cx="10" cy="15"/>
            </a:xfrm>
            <a:custGeom>
              <a:avLst/>
              <a:gdLst>
                <a:gd name="T0" fmla="*/ 0 w 4"/>
                <a:gd name="T1" fmla="*/ 5 h 6"/>
                <a:gd name="T2" fmla="*/ 0 w 4"/>
                <a:gd name="T3" fmla="*/ 4 h 6"/>
                <a:gd name="T4" fmla="*/ 0 w 4"/>
                <a:gd name="T5" fmla="*/ 4 h 6"/>
                <a:gd name="T6" fmla="*/ 1 w 4"/>
                <a:gd name="T7" fmla="*/ 5 h 6"/>
                <a:gd name="T8" fmla="*/ 1 w 4"/>
                <a:gd name="T9" fmla="*/ 5 h 6"/>
                <a:gd name="T10" fmla="*/ 2 w 4"/>
                <a:gd name="T11" fmla="*/ 5 h 6"/>
                <a:gd name="T12" fmla="*/ 2 w 4"/>
                <a:gd name="T13" fmla="*/ 5 h 6"/>
                <a:gd name="T14" fmla="*/ 3 w 4"/>
                <a:gd name="T15" fmla="*/ 4 h 6"/>
                <a:gd name="T16" fmla="*/ 3 w 4"/>
                <a:gd name="T17" fmla="*/ 4 h 6"/>
                <a:gd name="T18" fmla="*/ 3 w 4"/>
                <a:gd name="T19" fmla="*/ 4 h 6"/>
                <a:gd name="T20" fmla="*/ 3 w 4"/>
                <a:gd name="T21" fmla="*/ 4 h 6"/>
                <a:gd name="T22" fmla="*/ 2 w 4"/>
                <a:gd name="T23" fmla="*/ 2 h 6"/>
                <a:gd name="T24" fmla="*/ 2 w 4"/>
                <a:gd name="T25" fmla="*/ 2 h 6"/>
                <a:gd name="T26" fmla="*/ 2 w 4"/>
                <a:gd name="T27" fmla="*/ 0 h 6"/>
                <a:gd name="T28" fmla="*/ 2 w 4"/>
                <a:gd name="T29" fmla="*/ 0 h 6"/>
                <a:gd name="T30" fmla="*/ 2 w 4"/>
                <a:gd name="T31" fmla="*/ 0 h 6"/>
                <a:gd name="T32" fmla="*/ 3 w 4"/>
                <a:gd name="T33" fmla="*/ 0 h 6"/>
                <a:gd name="T34" fmla="*/ 3 w 4"/>
                <a:gd name="T35" fmla="*/ 0 h 6"/>
                <a:gd name="T36" fmla="*/ 3 w 4"/>
                <a:gd name="T37" fmla="*/ 1 h 6"/>
                <a:gd name="T38" fmla="*/ 3 w 4"/>
                <a:gd name="T39" fmla="*/ 1 h 6"/>
                <a:gd name="T40" fmla="*/ 3 w 4"/>
                <a:gd name="T41" fmla="*/ 2 h 6"/>
                <a:gd name="T42" fmla="*/ 3 w 4"/>
                <a:gd name="T43" fmla="*/ 2 h 6"/>
                <a:gd name="T44" fmla="*/ 4 w 4"/>
                <a:gd name="T45" fmla="*/ 4 h 6"/>
                <a:gd name="T46" fmla="*/ 4 w 4"/>
                <a:gd name="T47" fmla="*/ 4 h 6"/>
                <a:gd name="T48" fmla="*/ 4 w 4"/>
                <a:gd name="T49" fmla="*/ 5 h 6"/>
                <a:gd name="T50" fmla="*/ 4 w 4"/>
                <a:gd name="T51" fmla="*/ 5 h 6"/>
                <a:gd name="T52" fmla="*/ 2 w 4"/>
                <a:gd name="T53" fmla="*/ 6 h 6"/>
                <a:gd name="T54" fmla="*/ 2 w 4"/>
                <a:gd name="T55" fmla="*/ 6 h 6"/>
                <a:gd name="T56" fmla="*/ 2 w 4"/>
                <a:gd name="T57" fmla="*/ 6 h 6"/>
                <a:gd name="T58" fmla="*/ 2 w 4"/>
                <a:gd name="T59" fmla="*/ 6 h 6"/>
                <a:gd name="T60" fmla="*/ 0 w 4"/>
                <a:gd name="T61"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 h="6">
                  <a:moveTo>
                    <a:pt x="0" y="5"/>
                  </a:moveTo>
                  <a:cubicBezTo>
                    <a:pt x="0" y="5"/>
                    <a:pt x="0" y="4"/>
                    <a:pt x="0" y="4"/>
                  </a:cubicBezTo>
                  <a:cubicBezTo>
                    <a:pt x="0" y="4"/>
                    <a:pt x="0" y="4"/>
                    <a:pt x="0" y="4"/>
                  </a:cubicBezTo>
                  <a:cubicBezTo>
                    <a:pt x="1" y="4"/>
                    <a:pt x="1" y="4"/>
                    <a:pt x="1" y="5"/>
                  </a:cubicBezTo>
                  <a:cubicBezTo>
                    <a:pt x="1" y="5"/>
                    <a:pt x="1" y="5"/>
                    <a:pt x="1" y="5"/>
                  </a:cubicBezTo>
                  <a:cubicBezTo>
                    <a:pt x="1" y="5"/>
                    <a:pt x="1" y="5"/>
                    <a:pt x="2" y="5"/>
                  </a:cubicBezTo>
                  <a:cubicBezTo>
                    <a:pt x="2" y="5"/>
                    <a:pt x="2" y="5"/>
                    <a:pt x="2" y="5"/>
                  </a:cubicBezTo>
                  <a:cubicBezTo>
                    <a:pt x="2" y="5"/>
                    <a:pt x="3" y="5"/>
                    <a:pt x="3" y="4"/>
                  </a:cubicBezTo>
                  <a:cubicBezTo>
                    <a:pt x="3" y="4"/>
                    <a:pt x="3" y="4"/>
                    <a:pt x="3" y="4"/>
                  </a:cubicBezTo>
                  <a:cubicBezTo>
                    <a:pt x="3" y="4"/>
                    <a:pt x="3" y="4"/>
                    <a:pt x="3" y="4"/>
                  </a:cubicBezTo>
                  <a:cubicBezTo>
                    <a:pt x="3" y="4"/>
                    <a:pt x="3" y="4"/>
                    <a:pt x="3" y="4"/>
                  </a:cubicBezTo>
                  <a:cubicBezTo>
                    <a:pt x="3" y="4"/>
                    <a:pt x="2" y="3"/>
                    <a:pt x="2" y="2"/>
                  </a:cubicBezTo>
                  <a:cubicBezTo>
                    <a:pt x="2" y="2"/>
                    <a:pt x="2" y="2"/>
                    <a:pt x="2" y="2"/>
                  </a:cubicBezTo>
                  <a:cubicBezTo>
                    <a:pt x="2" y="1"/>
                    <a:pt x="2" y="1"/>
                    <a:pt x="2" y="0"/>
                  </a:cubicBezTo>
                  <a:cubicBezTo>
                    <a:pt x="2" y="0"/>
                    <a:pt x="2" y="0"/>
                    <a:pt x="2" y="0"/>
                  </a:cubicBezTo>
                  <a:cubicBezTo>
                    <a:pt x="2" y="0"/>
                    <a:pt x="2" y="0"/>
                    <a:pt x="2" y="0"/>
                  </a:cubicBezTo>
                  <a:cubicBezTo>
                    <a:pt x="3" y="0"/>
                    <a:pt x="3" y="0"/>
                    <a:pt x="3" y="0"/>
                  </a:cubicBezTo>
                  <a:cubicBezTo>
                    <a:pt x="3" y="0"/>
                    <a:pt x="3" y="0"/>
                    <a:pt x="3" y="0"/>
                  </a:cubicBezTo>
                  <a:cubicBezTo>
                    <a:pt x="3" y="0"/>
                    <a:pt x="3" y="0"/>
                    <a:pt x="3" y="1"/>
                  </a:cubicBezTo>
                  <a:cubicBezTo>
                    <a:pt x="3" y="1"/>
                    <a:pt x="3" y="1"/>
                    <a:pt x="3" y="1"/>
                  </a:cubicBezTo>
                  <a:cubicBezTo>
                    <a:pt x="3" y="1"/>
                    <a:pt x="3" y="1"/>
                    <a:pt x="3" y="2"/>
                  </a:cubicBezTo>
                  <a:cubicBezTo>
                    <a:pt x="3" y="2"/>
                    <a:pt x="3" y="2"/>
                    <a:pt x="3" y="2"/>
                  </a:cubicBezTo>
                  <a:cubicBezTo>
                    <a:pt x="3" y="2"/>
                    <a:pt x="4" y="3"/>
                    <a:pt x="4" y="4"/>
                  </a:cubicBezTo>
                  <a:cubicBezTo>
                    <a:pt x="4" y="4"/>
                    <a:pt x="4" y="4"/>
                    <a:pt x="4" y="4"/>
                  </a:cubicBezTo>
                  <a:cubicBezTo>
                    <a:pt x="4" y="4"/>
                    <a:pt x="4" y="4"/>
                    <a:pt x="4" y="5"/>
                  </a:cubicBezTo>
                  <a:cubicBezTo>
                    <a:pt x="4" y="5"/>
                    <a:pt x="4" y="5"/>
                    <a:pt x="4" y="5"/>
                  </a:cubicBezTo>
                  <a:cubicBezTo>
                    <a:pt x="4" y="6"/>
                    <a:pt x="3" y="6"/>
                    <a:pt x="2" y="6"/>
                  </a:cubicBezTo>
                  <a:cubicBezTo>
                    <a:pt x="2" y="6"/>
                    <a:pt x="2" y="6"/>
                    <a:pt x="2" y="6"/>
                  </a:cubicBezTo>
                  <a:cubicBezTo>
                    <a:pt x="2" y="6"/>
                    <a:pt x="2" y="6"/>
                    <a:pt x="2" y="6"/>
                  </a:cubicBezTo>
                  <a:cubicBezTo>
                    <a:pt x="2" y="6"/>
                    <a:pt x="2" y="6"/>
                    <a:pt x="2" y="6"/>
                  </a:cubicBezTo>
                  <a:cubicBezTo>
                    <a:pt x="1" y="6"/>
                    <a:pt x="0" y="6"/>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687" name="Freeform 5997"/>
            <p:cNvSpPr>
              <a:spLocks/>
            </p:cNvSpPr>
            <p:nvPr/>
          </p:nvSpPr>
          <p:spPr bwMode="auto">
            <a:xfrm>
              <a:off x="2162" y="1263"/>
              <a:ext cx="10" cy="3"/>
            </a:xfrm>
            <a:custGeom>
              <a:avLst/>
              <a:gdLst>
                <a:gd name="T0" fmla="*/ 1 w 4"/>
                <a:gd name="T1" fmla="*/ 1 h 1"/>
                <a:gd name="T2" fmla="*/ 1 w 4"/>
                <a:gd name="T3" fmla="*/ 1 h 1"/>
                <a:gd name="T4" fmla="*/ 1 w 4"/>
                <a:gd name="T5" fmla="*/ 1 h 1"/>
                <a:gd name="T6" fmla="*/ 0 w 4"/>
                <a:gd name="T7" fmla="*/ 0 h 1"/>
                <a:gd name="T8" fmla="*/ 0 w 4"/>
                <a:gd name="T9" fmla="*/ 0 h 1"/>
                <a:gd name="T10" fmla="*/ 1 w 4"/>
                <a:gd name="T11" fmla="*/ 0 h 1"/>
                <a:gd name="T12" fmla="*/ 1 w 4"/>
                <a:gd name="T13" fmla="*/ 0 h 1"/>
                <a:gd name="T14" fmla="*/ 1 w 4"/>
                <a:gd name="T15" fmla="*/ 0 h 1"/>
                <a:gd name="T16" fmla="*/ 1 w 4"/>
                <a:gd name="T17" fmla="*/ 0 h 1"/>
                <a:gd name="T18" fmla="*/ 2 w 4"/>
                <a:gd name="T19" fmla="*/ 0 h 1"/>
                <a:gd name="T20" fmla="*/ 2 w 4"/>
                <a:gd name="T21" fmla="*/ 0 h 1"/>
                <a:gd name="T22" fmla="*/ 3 w 4"/>
                <a:gd name="T23" fmla="*/ 0 h 1"/>
                <a:gd name="T24" fmla="*/ 3 w 4"/>
                <a:gd name="T25" fmla="*/ 0 h 1"/>
                <a:gd name="T26" fmla="*/ 4 w 4"/>
                <a:gd name="T27" fmla="*/ 0 h 1"/>
                <a:gd name="T28" fmla="*/ 4 w 4"/>
                <a:gd name="T29" fmla="*/ 0 h 1"/>
                <a:gd name="T30" fmla="*/ 3 w 4"/>
                <a:gd name="T31" fmla="*/ 1 h 1"/>
                <a:gd name="T32" fmla="*/ 3 w 4"/>
                <a:gd name="T33" fmla="*/ 1 h 1"/>
                <a:gd name="T34" fmla="*/ 2 w 4"/>
                <a:gd name="T35" fmla="*/ 1 h 1"/>
                <a:gd name="T36" fmla="*/ 2 w 4"/>
                <a:gd name="T37" fmla="*/ 1 h 1"/>
                <a:gd name="T38" fmla="*/ 1 w 4"/>
                <a:gd name="T3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 h="1">
                  <a:moveTo>
                    <a:pt x="1" y="1"/>
                  </a:moveTo>
                  <a:cubicBezTo>
                    <a:pt x="1" y="1"/>
                    <a:pt x="1" y="1"/>
                    <a:pt x="1" y="1"/>
                  </a:cubicBezTo>
                  <a:cubicBezTo>
                    <a:pt x="1" y="1"/>
                    <a:pt x="1" y="1"/>
                    <a:pt x="1" y="1"/>
                  </a:cubicBezTo>
                  <a:cubicBezTo>
                    <a:pt x="0" y="1"/>
                    <a:pt x="0" y="0"/>
                    <a:pt x="0" y="0"/>
                  </a:cubicBezTo>
                  <a:cubicBezTo>
                    <a:pt x="0" y="0"/>
                    <a:pt x="0" y="0"/>
                    <a:pt x="0" y="0"/>
                  </a:cubicBezTo>
                  <a:cubicBezTo>
                    <a:pt x="0" y="0"/>
                    <a:pt x="0" y="0"/>
                    <a:pt x="1" y="0"/>
                  </a:cubicBezTo>
                  <a:cubicBezTo>
                    <a:pt x="1" y="0"/>
                    <a:pt x="1" y="0"/>
                    <a:pt x="1" y="0"/>
                  </a:cubicBezTo>
                  <a:cubicBezTo>
                    <a:pt x="1" y="0"/>
                    <a:pt x="1" y="0"/>
                    <a:pt x="1" y="0"/>
                  </a:cubicBezTo>
                  <a:cubicBezTo>
                    <a:pt x="1" y="0"/>
                    <a:pt x="1" y="0"/>
                    <a:pt x="1" y="0"/>
                  </a:cubicBezTo>
                  <a:cubicBezTo>
                    <a:pt x="1" y="0"/>
                    <a:pt x="2" y="0"/>
                    <a:pt x="2" y="0"/>
                  </a:cubicBezTo>
                  <a:cubicBezTo>
                    <a:pt x="2" y="0"/>
                    <a:pt x="2" y="0"/>
                    <a:pt x="2" y="0"/>
                  </a:cubicBezTo>
                  <a:cubicBezTo>
                    <a:pt x="3" y="0"/>
                    <a:pt x="3" y="0"/>
                    <a:pt x="3" y="0"/>
                  </a:cubicBezTo>
                  <a:cubicBezTo>
                    <a:pt x="3" y="0"/>
                    <a:pt x="3" y="0"/>
                    <a:pt x="3" y="0"/>
                  </a:cubicBezTo>
                  <a:cubicBezTo>
                    <a:pt x="3" y="0"/>
                    <a:pt x="3" y="0"/>
                    <a:pt x="4" y="0"/>
                  </a:cubicBezTo>
                  <a:cubicBezTo>
                    <a:pt x="4" y="0"/>
                    <a:pt x="4" y="0"/>
                    <a:pt x="4" y="0"/>
                  </a:cubicBezTo>
                  <a:cubicBezTo>
                    <a:pt x="4" y="0"/>
                    <a:pt x="3" y="1"/>
                    <a:pt x="3" y="1"/>
                  </a:cubicBezTo>
                  <a:cubicBezTo>
                    <a:pt x="3" y="1"/>
                    <a:pt x="3" y="1"/>
                    <a:pt x="3" y="1"/>
                  </a:cubicBezTo>
                  <a:cubicBezTo>
                    <a:pt x="3" y="1"/>
                    <a:pt x="3" y="1"/>
                    <a:pt x="2" y="1"/>
                  </a:cubicBezTo>
                  <a:cubicBezTo>
                    <a:pt x="2" y="1"/>
                    <a:pt x="2" y="1"/>
                    <a:pt x="2" y="1"/>
                  </a:cubicBezTo>
                  <a:cubicBezTo>
                    <a:pt x="2"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688" name="Freeform 5998"/>
            <p:cNvSpPr>
              <a:spLocks/>
            </p:cNvSpPr>
            <p:nvPr/>
          </p:nvSpPr>
          <p:spPr bwMode="auto">
            <a:xfrm>
              <a:off x="2172" y="1263"/>
              <a:ext cx="14" cy="13"/>
            </a:xfrm>
            <a:custGeom>
              <a:avLst/>
              <a:gdLst>
                <a:gd name="T0" fmla="*/ 1 w 6"/>
                <a:gd name="T1" fmla="*/ 5 h 5"/>
                <a:gd name="T2" fmla="*/ 1 w 6"/>
                <a:gd name="T3" fmla="*/ 5 h 5"/>
                <a:gd name="T4" fmla="*/ 1 w 6"/>
                <a:gd name="T5" fmla="*/ 5 h 5"/>
                <a:gd name="T6" fmla="*/ 5 w 6"/>
                <a:gd name="T7" fmla="*/ 0 h 5"/>
                <a:gd name="T8" fmla="*/ 5 w 6"/>
                <a:gd name="T9" fmla="*/ 0 h 5"/>
                <a:gd name="T10" fmla="*/ 5 w 6"/>
                <a:gd name="T11" fmla="*/ 0 h 5"/>
                <a:gd name="T12" fmla="*/ 5 w 6"/>
                <a:gd name="T13" fmla="*/ 0 h 5"/>
                <a:gd name="T14" fmla="*/ 5 w 6"/>
                <a:gd name="T15" fmla="*/ 0 h 5"/>
                <a:gd name="T16" fmla="*/ 5 w 6"/>
                <a:gd name="T17" fmla="*/ 1 h 5"/>
                <a:gd name="T18" fmla="*/ 5 w 6"/>
                <a:gd name="T19" fmla="*/ 1 h 5"/>
                <a:gd name="T20" fmla="*/ 1 w 6"/>
                <a:gd name="T21" fmla="*/ 5 h 5"/>
                <a:gd name="T22" fmla="*/ 1 w 6"/>
                <a:gd name="T23" fmla="*/ 5 h 5"/>
                <a:gd name="T24" fmla="*/ 1 w 6"/>
                <a:gd name="T25" fmla="*/ 5 h 5"/>
                <a:gd name="T26" fmla="*/ 1 w 6"/>
                <a:gd name="T27" fmla="*/ 5 h 5"/>
                <a:gd name="T28" fmla="*/ 1 w 6"/>
                <a:gd name="T2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5">
                  <a:moveTo>
                    <a:pt x="1" y="5"/>
                  </a:moveTo>
                  <a:cubicBezTo>
                    <a:pt x="0" y="5"/>
                    <a:pt x="0" y="5"/>
                    <a:pt x="1" y="5"/>
                  </a:cubicBezTo>
                  <a:cubicBezTo>
                    <a:pt x="1" y="5"/>
                    <a:pt x="1" y="5"/>
                    <a:pt x="1" y="5"/>
                  </a:cubicBezTo>
                  <a:cubicBezTo>
                    <a:pt x="2" y="3"/>
                    <a:pt x="3" y="2"/>
                    <a:pt x="5" y="0"/>
                  </a:cubicBezTo>
                  <a:cubicBezTo>
                    <a:pt x="5" y="0"/>
                    <a:pt x="5" y="0"/>
                    <a:pt x="5" y="0"/>
                  </a:cubicBezTo>
                  <a:cubicBezTo>
                    <a:pt x="5" y="0"/>
                    <a:pt x="5" y="0"/>
                    <a:pt x="5" y="0"/>
                  </a:cubicBezTo>
                  <a:cubicBezTo>
                    <a:pt x="5" y="0"/>
                    <a:pt x="5" y="0"/>
                    <a:pt x="5" y="0"/>
                  </a:cubicBezTo>
                  <a:cubicBezTo>
                    <a:pt x="5" y="0"/>
                    <a:pt x="5" y="0"/>
                    <a:pt x="5" y="0"/>
                  </a:cubicBezTo>
                  <a:cubicBezTo>
                    <a:pt x="6" y="0"/>
                    <a:pt x="6" y="0"/>
                    <a:pt x="5" y="1"/>
                  </a:cubicBezTo>
                  <a:cubicBezTo>
                    <a:pt x="5" y="1"/>
                    <a:pt x="5" y="1"/>
                    <a:pt x="5" y="1"/>
                  </a:cubicBezTo>
                  <a:cubicBezTo>
                    <a:pt x="4" y="2"/>
                    <a:pt x="3" y="4"/>
                    <a:pt x="1" y="5"/>
                  </a:cubicBezTo>
                  <a:cubicBezTo>
                    <a:pt x="1" y="5"/>
                    <a:pt x="1" y="5"/>
                    <a:pt x="1" y="5"/>
                  </a:cubicBezTo>
                  <a:cubicBezTo>
                    <a:pt x="1" y="5"/>
                    <a:pt x="1" y="5"/>
                    <a:pt x="1" y="5"/>
                  </a:cubicBezTo>
                  <a:cubicBezTo>
                    <a:pt x="1" y="5"/>
                    <a:pt x="1" y="5"/>
                    <a:pt x="1" y="5"/>
                  </a:cubicBezTo>
                  <a:cubicBezTo>
                    <a:pt x="1" y="5"/>
                    <a:pt x="1"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689" name="Freeform 5999"/>
            <p:cNvSpPr>
              <a:spLocks noEditPoints="1"/>
            </p:cNvSpPr>
            <p:nvPr/>
          </p:nvSpPr>
          <p:spPr bwMode="auto">
            <a:xfrm>
              <a:off x="2174" y="1261"/>
              <a:ext cx="5" cy="7"/>
            </a:xfrm>
            <a:custGeom>
              <a:avLst/>
              <a:gdLst>
                <a:gd name="T0" fmla="*/ 0 w 2"/>
                <a:gd name="T1" fmla="*/ 2 h 3"/>
                <a:gd name="T2" fmla="*/ 0 w 2"/>
                <a:gd name="T3" fmla="*/ 2 h 3"/>
                <a:gd name="T4" fmla="*/ 0 w 2"/>
                <a:gd name="T5" fmla="*/ 2 h 3"/>
                <a:gd name="T6" fmla="*/ 0 w 2"/>
                <a:gd name="T7" fmla="*/ 1 h 3"/>
                <a:gd name="T8" fmla="*/ 0 w 2"/>
                <a:gd name="T9" fmla="*/ 1 h 3"/>
                <a:gd name="T10" fmla="*/ 0 w 2"/>
                <a:gd name="T11" fmla="*/ 1 h 3"/>
                <a:gd name="T12" fmla="*/ 0 w 2"/>
                <a:gd name="T13" fmla="*/ 1 h 3"/>
                <a:gd name="T14" fmla="*/ 1 w 2"/>
                <a:gd name="T15" fmla="*/ 0 h 3"/>
                <a:gd name="T16" fmla="*/ 1 w 2"/>
                <a:gd name="T17" fmla="*/ 0 h 3"/>
                <a:gd name="T18" fmla="*/ 1 w 2"/>
                <a:gd name="T19" fmla="*/ 0 h 3"/>
                <a:gd name="T20" fmla="*/ 1 w 2"/>
                <a:gd name="T21" fmla="*/ 0 h 3"/>
                <a:gd name="T22" fmla="*/ 1 w 2"/>
                <a:gd name="T23" fmla="*/ 0 h 3"/>
                <a:gd name="T24" fmla="*/ 1 w 2"/>
                <a:gd name="T25" fmla="*/ 0 h 3"/>
                <a:gd name="T26" fmla="*/ 2 w 2"/>
                <a:gd name="T27" fmla="*/ 0 h 3"/>
                <a:gd name="T28" fmla="*/ 2 w 2"/>
                <a:gd name="T29" fmla="*/ 0 h 3"/>
                <a:gd name="T30" fmla="*/ 2 w 2"/>
                <a:gd name="T31" fmla="*/ 2 h 3"/>
                <a:gd name="T32" fmla="*/ 2 w 2"/>
                <a:gd name="T33" fmla="*/ 2 h 3"/>
                <a:gd name="T34" fmla="*/ 1 w 2"/>
                <a:gd name="T35" fmla="*/ 3 h 3"/>
                <a:gd name="T36" fmla="*/ 1 w 2"/>
                <a:gd name="T37" fmla="*/ 3 h 3"/>
                <a:gd name="T38" fmla="*/ 1 w 2"/>
                <a:gd name="T39" fmla="*/ 3 h 3"/>
                <a:gd name="T40" fmla="*/ 1 w 2"/>
                <a:gd name="T41" fmla="*/ 3 h 3"/>
                <a:gd name="T42" fmla="*/ 0 w 2"/>
                <a:gd name="T43" fmla="*/ 2 h 3"/>
                <a:gd name="T44" fmla="*/ 1 w 2"/>
                <a:gd name="T45" fmla="*/ 2 h 3"/>
                <a:gd name="T46" fmla="*/ 1 w 2"/>
                <a:gd name="T47" fmla="*/ 2 h 3"/>
                <a:gd name="T48" fmla="*/ 1 w 2"/>
                <a:gd name="T49" fmla="*/ 2 h 3"/>
                <a:gd name="T50" fmla="*/ 1 w 2"/>
                <a:gd name="T51" fmla="*/ 1 h 3"/>
                <a:gd name="T52" fmla="*/ 1 w 2"/>
                <a:gd name="T53" fmla="*/ 1 h 3"/>
                <a:gd name="T54" fmla="*/ 1 w 2"/>
                <a:gd name="T55" fmla="*/ 1 h 3"/>
                <a:gd name="T56" fmla="*/ 1 w 2"/>
                <a:gd name="T57" fmla="*/ 1 h 3"/>
                <a:gd name="T58" fmla="*/ 1 w 2"/>
                <a:gd name="T59" fmla="*/ 1 h 3"/>
                <a:gd name="T60" fmla="*/ 1 w 2"/>
                <a:gd name="T61" fmla="*/ 2 h 3"/>
                <a:gd name="T62" fmla="*/ 1 w 2"/>
                <a:gd name="T63" fmla="*/ 2 h 3"/>
                <a:gd name="T64" fmla="*/ 1 w 2"/>
                <a:gd name="T65"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 h="3">
                  <a:moveTo>
                    <a:pt x="0" y="2"/>
                  </a:moveTo>
                  <a:cubicBezTo>
                    <a:pt x="0" y="2"/>
                    <a:pt x="0" y="2"/>
                    <a:pt x="0" y="2"/>
                  </a:cubicBezTo>
                  <a:cubicBezTo>
                    <a:pt x="0" y="2"/>
                    <a:pt x="0" y="2"/>
                    <a:pt x="0" y="2"/>
                  </a:cubicBezTo>
                  <a:cubicBezTo>
                    <a:pt x="0" y="1"/>
                    <a:pt x="0" y="1"/>
                    <a:pt x="0" y="1"/>
                  </a:cubicBezTo>
                  <a:cubicBezTo>
                    <a:pt x="0" y="1"/>
                    <a:pt x="0" y="1"/>
                    <a:pt x="0" y="1"/>
                  </a:cubicBezTo>
                  <a:cubicBezTo>
                    <a:pt x="0" y="1"/>
                    <a:pt x="0" y="1"/>
                    <a:pt x="0" y="1"/>
                  </a:cubicBezTo>
                  <a:cubicBezTo>
                    <a:pt x="0" y="1"/>
                    <a:pt x="0" y="1"/>
                    <a:pt x="0" y="1"/>
                  </a:cubicBezTo>
                  <a:cubicBezTo>
                    <a:pt x="0" y="0"/>
                    <a:pt x="0"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2" y="0"/>
                  </a:cubicBezTo>
                  <a:cubicBezTo>
                    <a:pt x="2" y="0"/>
                    <a:pt x="2" y="0"/>
                    <a:pt x="2" y="0"/>
                  </a:cubicBezTo>
                  <a:cubicBezTo>
                    <a:pt x="2" y="1"/>
                    <a:pt x="2" y="1"/>
                    <a:pt x="2" y="2"/>
                  </a:cubicBezTo>
                  <a:cubicBezTo>
                    <a:pt x="2" y="2"/>
                    <a:pt x="2" y="2"/>
                    <a:pt x="2" y="2"/>
                  </a:cubicBezTo>
                  <a:cubicBezTo>
                    <a:pt x="2" y="2"/>
                    <a:pt x="2" y="3"/>
                    <a:pt x="1" y="3"/>
                  </a:cubicBezTo>
                  <a:cubicBezTo>
                    <a:pt x="1" y="3"/>
                    <a:pt x="1" y="3"/>
                    <a:pt x="1" y="3"/>
                  </a:cubicBezTo>
                  <a:cubicBezTo>
                    <a:pt x="1" y="3"/>
                    <a:pt x="1" y="3"/>
                    <a:pt x="1" y="3"/>
                  </a:cubicBezTo>
                  <a:cubicBezTo>
                    <a:pt x="1" y="3"/>
                    <a:pt x="1" y="3"/>
                    <a:pt x="1" y="3"/>
                  </a:cubicBezTo>
                  <a:cubicBezTo>
                    <a:pt x="1" y="3"/>
                    <a:pt x="0" y="3"/>
                    <a:pt x="0" y="2"/>
                  </a:cubicBezTo>
                  <a:close/>
                  <a:moveTo>
                    <a:pt x="1" y="2"/>
                  </a:moveTo>
                  <a:cubicBezTo>
                    <a:pt x="1" y="2"/>
                    <a:pt x="1" y="2"/>
                    <a:pt x="1" y="2"/>
                  </a:cubicBezTo>
                  <a:cubicBezTo>
                    <a:pt x="1" y="2"/>
                    <a:pt x="1" y="2"/>
                    <a:pt x="1" y="2"/>
                  </a:cubicBezTo>
                  <a:cubicBezTo>
                    <a:pt x="1" y="2"/>
                    <a:pt x="1" y="2"/>
                    <a:pt x="1" y="1"/>
                  </a:cubicBezTo>
                  <a:cubicBezTo>
                    <a:pt x="1" y="1"/>
                    <a:pt x="1" y="1"/>
                    <a:pt x="1" y="1"/>
                  </a:cubicBezTo>
                  <a:cubicBezTo>
                    <a:pt x="1" y="1"/>
                    <a:pt x="1" y="1"/>
                    <a:pt x="1" y="1"/>
                  </a:cubicBezTo>
                  <a:cubicBezTo>
                    <a:pt x="1" y="1"/>
                    <a:pt x="1" y="1"/>
                    <a:pt x="1" y="1"/>
                  </a:cubicBezTo>
                  <a:cubicBezTo>
                    <a:pt x="1" y="1"/>
                    <a:pt x="1" y="1"/>
                    <a:pt x="1" y="1"/>
                  </a:cubicBezTo>
                  <a:cubicBezTo>
                    <a:pt x="1" y="2"/>
                    <a:pt x="1" y="2"/>
                    <a:pt x="1" y="2"/>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690" name="Freeform 6000"/>
            <p:cNvSpPr>
              <a:spLocks noEditPoints="1"/>
            </p:cNvSpPr>
            <p:nvPr/>
          </p:nvSpPr>
          <p:spPr bwMode="auto">
            <a:xfrm>
              <a:off x="2179" y="1271"/>
              <a:ext cx="7" cy="7"/>
            </a:xfrm>
            <a:custGeom>
              <a:avLst/>
              <a:gdLst>
                <a:gd name="T0" fmla="*/ 1 w 3"/>
                <a:gd name="T1" fmla="*/ 3 h 3"/>
                <a:gd name="T2" fmla="*/ 0 w 3"/>
                <a:gd name="T3" fmla="*/ 2 h 3"/>
                <a:gd name="T4" fmla="*/ 0 w 3"/>
                <a:gd name="T5" fmla="*/ 2 h 3"/>
                <a:gd name="T6" fmla="*/ 0 w 3"/>
                <a:gd name="T7" fmla="*/ 2 h 3"/>
                <a:gd name="T8" fmla="*/ 2 w 3"/>
                <a:gd name="T9" fmla="*/ 0 h 3"/>
                <a:gd name="T10" fmla="*/ 2 w 3"/>
                <a:gd name="T11" fmla="*/ 0 h 3"/>
                <a:gd name="T12" fmla="*/ 2 w 3"/>
                <a:gd name="T13" fmla="*/ 0 h 3"/>
                <a:gd name="T14" fmla="*/ 2 w 3"/>
                <a:gd name="T15" fmla="*/ 0 h 3"/>
                <a:gd name="T16" fmla="*/ 2 w 3"/>
                <a:gd name="T17" fmla="*/ 1 h 3"/>
                <a:gd name="T18" fmla="*/ 2 w 3"/>
                <a:gd name="T19" fmla="*/ 1 h 3"/>
                <a:gd name="T20" fmla="*/ 3 w 3"/>
                <a:gd name="T21" fmla="*/ 1 h 3"/>
                <a:gd name="T22" fmla="*/ 3 w 3"/>
                <a:gd name="T23" fmla="*/ 2 h 3"/>
                <a:gd name="T24" fmla="*/ 3 w 3"/>
                <a:gd name="T25" fmla="*/ 2 h 3"/>
                <a:gd name="T26" fmla="*/ 1 w 3"/>
                <a:gd name="T27" fmla="*/ 3 h 3"/>
                <a:gd name="T28" fmla="*/ 1 w 3"/>
                <a:gd name="T29" fmla="*/ 3 h 3"/>
                <a:gd name="T30" fmla="*/ 1 w 3"/>
                <a:gd name="T31" fmla="*/ 3 h 3"/>
                <a:gd name="T32" fmla="*/ 1 w 3"/>
                <a:gd name="T33" fmla="*/ 2 h 3"/>
                <a:gd name="T34" fmla="*/ 2 w 3"/>
                <a:gd name="T35" fmla="*/ 2 h 3"/>
                <a:gd name="T36" fmla="*/ 2 w 3"/>
                <a:gd name="T37" fmla="*/ 2 h 3"/>
                <a:gd name="T38" fmla="*/ 2 w 3"/>
                <a:gd name="T39" fmla="*/ 2 h 3"/>
                <a:gd name="T40" fmla="*/ 2 w 3"/>
                <a:gd name="T41" fmla="*/ 2 h 3"/>
                <a:gd name="T42" fmla="*/ 1 w 3"/>
                <a:gd name="T43" fmla="*/ 2 h 3"/>
                <a:gd name="T44" fmla="*/ 1 w 3"/>
                <a:gd name="T45" fmla="*/ 2 h 3"/>
                <a:gd name="T46" fmla="*/ 1 w 3"/>
                <a:gd name="T4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 h="3">
                  <a:moveTo>
                    <a:pt x="1" y="3"/>
                  </a:moveTo>
                  <a:cubicBezTo>
                    <a:pt x="0" y="2"/>
                    <a:pt x="0" y="2"/>
                    <a:pt x="0" y="2"/>
                  </a:cubicBezTo>
                  <a:cubicBezTo>
                    <a:pt x="0" y="2"/>
                    <a:pt x="0" y="2"/>
                    <a:pt x="0" y="2"/>
                  </a:cubicBezTo>
                  <a:cubicBezTo>
                    <a:pt x="0" y="2"/>
                    <a:pt x="0" y="2"/>
                    <a:pt x="0" y="2"/>
                  </a:cubicBezTo>
                  <a:cubicBezTo>
                    <a:pt x="0" y="1"/>
                    <a:pt x="1" y="1"/>
                    <a:pt x="2" y="0"/>
                  </a:cubicBezTo>
                  <a:cubicBezTo>
                    <a:pt x="2" y="0"/>
                    <a:pt x="2" y="0"/>
                    <a:pt x="2" y="0"/>
                  </a:cubicBezTo>
                  <a:cubicBezTo>
                    <a:pt x="2" y="0"/>
                    <a:pt x="2" y="0"/>
                    <a:pt x="2" y="0"/>
                  </a:cubicBezTo>
                  <a:cubicBezTo>
                    <a:pt x="2" y="0"/>
                    <a:pt x="2" y="0"/>
                    <a:pt x="2" y="0"/>
                  </a:cubicBezTo>
                  <a:cubicBezTo>
                    <a:pt x="2" y="0"/>
                    <a:pt x="2" y="1"/>
                    <a:pt x="2" y="1"/>
                  </a:cubicBezTo>
                  <a:cubicBezTo>
                    <a:pt x="2" y="1"/>
                    <a:pt x="2" y="1"/>
                    <a:pt x="2" y="1"/>
                  </a:cubicBezTo>
                  <a:cubicBezTo>
                    <a:pt x="3" y="1"/>
                    <a:pt x="3" y="1"/>
                    <a:pt x="3" y="1"/>
                  </a:cubicBezTo>
                  <a:cubicBezTo>
                    <a:pt x="3" y="1"/>
                    <a:pt x="3" y="1"/>
                    <a:pt x="3" y="2"/>
                  </a:cubicBezTo>
                  <a:cubicBezTo>
                    <a:pt x="3" y="2"/>
                    <a:pt x="3" y="2"/>
                    <a:pt x="3" y="2"/>
                  </a:cubicBezTo>
                  <a:cubicBezTo>
                    <a:pt x="3" y="2"/>
                    <a:pt x="2" y="3"/>
                    <a:pt x="1" y="3"/>
                  </a:cubicBezTo>
                  <a:cubicBezTo>
                    <a:pt x="1" y="3"/>
                    <a:pt x="1" y="3"/>
                    <a:pt x="1" y="3"/>
                  </a:cubicBezTo>
                  <a:cubicBezTo>
                    <a:pt x="1" y="3"/>
                    <a:pt x="1" y="3"/>
                    <a:pt x="1" y="3"/>
                  </a:cubicBezTo>
                  <a:close/>
                  <a:moveTo>
                    <a:pt x="1" y="2"/>
                  </a:moveTo>
                  <a:cubicBezTo>
                    <a:pt x="2" y="2"/>
                    <a:pt x="2" y="2"/>
                    <a:pt x="2" y="2"/>
                  </a:cubicBezTo>
                  <a:cubicBezTo>
                    <a:pt x="2" y="2"/>
                    <a:pt x="2" y="2"/>
                    <a:pt x="2" y="2"/>
                  </a:cubicBezTo>
                  <a:cubicBezTo>
                    <a:pt x="2" y="2"/>
                    <a:pt x="2" y="2"/>
                    <a:pt x="2" y="2"/>
                  </a:cubicBezTo>
                  <a:cubicBezTo>
                    <a:pt x="2" y="2"/>
                    <a:pt x="2" y="2"/>
                    <a:pt x="2" y="2"/>
                  </a:cubicBezTo>
                  <a:cubicBezTo>
                    <a:pt x="2" y="2"/>
                    <a:pt x="2" y="2"/>
                    <a:pt x="1" y="2"/>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691" name="Freeform 6001"/>
            <p:cNvSpPr>
              <a:spLocks/>
            </p:cNvSpPr>
            <p:nvPr/>
          </p:nvSpPr>
          <p:spPr bwMode="auto">
            <a:xfrm>
              <a:off x="2098" y="1170"/>
              <a:ext cx="86" cy="81"/>
            </a:xfrm>
            <a:custGeom>
              <a:avLst/>
              <a:gdLst>
                <a:gd name="T0" fmla="*/ 11 w 35"/>
                <a:gd name="T1" fmla="*/ 2 h 33"/>
                <a:gd name="T2" fmla="*/ 10 w 35"/>
                <a:gd name="T3" fmla="*/ 3 h 33"/>
                <a:gd name="T4" fmla="*/ 7 w 35"/>
                <a:gd name="T5" fmla="*/ 4 h 33"/>
                <a:gd name="T6" fmla="*/ 4 w 35"/>
                <a:gd name="T7" fmla="*/ 8 h 33"/>
                <a:gd name="T8" fmla="*/ 2 w 35"/>
                <a:gd name="T9" fmla="*/ 14 h 33"/>
                <a:gd name="T10" fmla="*/ 2 w 35"/>
                <a:gd name="T11" fmla="*/ 21 h 33"/>
                <a:gd name="T12" fmla="*/ 7 w 35"/>
                <a:gd name="T13" fmla="*/ 28 h 33"/>
                <a:gd name="T14" fmla="*/ 15 w 35"/>
                <a:gd name="T15" fmla="*/ 31 h 33"/>
                <a:gd name="T16" fmla="*/ 24 w 35"/>
                <a:gd name="T17" fmla="*/ 30 h 33"/>
                <a:gd name="T18" fmla="*/ 31 w 35"/>
                <a:gd name="T19" fmla="*/ 25 h 33"/>
                <a:gd name="T20" fmla="*/ 34 w 35"/>
                <a:gd name="T21" fmla="*/ 17 h 33"/>
                <a:gd name="T22" fmla="*/ 31 w 35"/>
                <a:gd name="T23" fmla="*/ 9 h 33"/>
                <a:gd name="T24" fmla="*/ 26 w 35"/>
                <a:gd name="T25" fmla="*/ 4 h 33"/>
                <a:gd name="T26" fmla="*/ 15 w 35"/>
                <a:gd name="T27" fmla="*/ 1 h 33"/>
                <a:gd name="T28" fmla="*/ 12 w 35"/>
                <a:gd name="T29" fmla="*/ 2 h 33"/>
                <a:gd name="T30" fmla="*/ 11 w 35"/>
                <a:gd name="T31" fmla="*/ 2 h 33"/>
                <a:gd name="T32" fmla="*/ 12 w 35"/>
                <a:gd name="T33" fmla="*/ 2 h 33"/>
                <a:gd name="T34" fmla="*/ 15 w 35"/>
                <a:gd name="T35" fmla="*/ 1 h 33"/>
                <a:gd name="T36" fmla="*/ 20 w 35"/>
                <a:gd name="T37" fmla="*/ 1 h 33"/>
                <a:gd name="T38" fmla="*/ 26 w 35"/>
                <a:gd name="T39" fmla="*/ 3 h 33"/>
                <a:gd name="T40" fmla="*/ 32 w 35"/>
                <a:gd name="T41" fmla="*/ 9 h 33"/>
                <a:gd name="T42" fmla="*/ 35 w 35"/>
                <a:gd name="T43" fmla="*/ 17 h 33"/>
                <a:gd name="T44" fmla="*/ 32 w 35"/>
                <a:gd name="T45" fmla="*/ 26 h 33"/>
                <a:gd name="T46" fmla="*/ 24 w 35"/>
                <a:gd name="T47" fmla="*/ 31 h 33"/>
                <a:gd name="T48" fmla="*/ 15 w 35"/>
                <a:gd name="T49" fmla="*/ 32 h 33"/>
                <a:gd name="T50" fmla="*/ 6 w 35"/>
                <a:gd name="T51" fmla="*/ 29 h 33"/>
                <a:gd name="T52" fmla="*/ 1 w 35"/>
                <a:gd name="T53" fmla="*/ 21 h 33"/>
                <a:gd name="T54" fmla="*/ 1 w 35"/>
                <a:gd name="T55" fmla="*/ 14 h 33"/>
                <a:gd name="T56" fmla="*/ 3 w 35"/>
                <a:gd name="T57" fmla="*/ 7 h 33"/>
                <a:gd name="T58" fmla="*/ 7 w 35"/>
                <a:gd name="T59" fmla="*/ 4 h 33"/>
                <a:gd name="T60" fmla="*/ 10 w 35"/>
                <a:gd name="T61" fmla="*/ 2 h 33"/>
                <a:gd name="T62" fmla="*/ 11 w 35"/>
                <a:gd name="T63" fmla="*/ 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 h="33">
                  <a:moveTo>
                    <a:pt x="11" y="2"/>
                  </a:moveTo>
                  <a:cubicBezTo>
                    <a:pt x="11" y="2"/>
                    <a:pt x="10" y="2"/>
                    <a:pt x="10" y="3"/>
                  </a:cubicBezTo>
                  <a:cubicBezTo>
                    <a:pt x="9" y="3"/>
                    <a:pt x="8" y="3"/>
                    <a:pt x="7" y="4"/>
                  </a:cubicBezTo>
                  <a:cubicBezTo>
                    <a:pt x="6" y="5"/>
                    <a:pt x="5" y="6"/>
                    <a:pt x="4" y="8"/>
                  </a:cubicBezTo>
                  <a:cubicBezTo>
                    <a:pt x="3" y="10"/>
                    <a:pt x="2" y="11"/>
                    <a:pt x="2" y="14"/>
                  </a:cubicBezTo>
                  <a:cubicBezTo>
                    <a:pt x="1" y="16"/>
                    <a:pt x="1" y="19"/>
                    <a:pt x="2" y="21"/>
                  </a:cubicBezTo>
                  <a:cubicBezTo>
                    <a:pt x="3" y="24"/>
                    <a:pt x="4" y="26"/>
                    <a:pt x="7" y="28"/>
                  </a:cubicBezTo>
                  <a:cubicBezTo>
                    <a:pt x="9" y="30"/>
                    <a:pt x="12" y="31"/>
                    <a:pt x="15" y="31"/>
                  </a:cubicBezTo>
                  <a:cubicBezTo>
                    <a:pt x="18" y="31"/>
                    <a:pt x="21" y="31"/>
                    <a:pt x="24" y="30"/>
                  </a:cubicBezTo>
                  <a:cubicBezTo>
                    <a:pt x="27" y="30"/>
                    <a:pt x="29" y="28"/>
                    <a:pt x="31" y="25"/>
                  </a:cubicBezTo>
                  <a:cubicBezTo>
                    <a:pt x="33" y="23"/>
                    <a:pt x="34" y="20"/>
                    <a:pt x="34" y="17"/>
                  </a:cubicBezTo>
                  <a:cubicBezTo>
                    <a:pt x="34" y="14"/>
                    <a:pt x="33" y="11"/>
                    <a:pt x="31" y="9"/>
                  </a:cubicBezTo>
                  <a:cubicBezTo>
                    <a:pt x="30" y="7"/>
                    <a:pt x="28" y="5"/>
                    <a:pt x="26" y="4"/>
                  </a:cubicBezTo>
                  <a:cubicBezTo>
                    <a:pt x="22" y="1"/>
                    <a:pt x="18" y="1"/>
                    <a:pt x="15" y="1"/>
                  </a:cubicBezTo>
                  <a:cubicBezTo>
                    <a:pt x="14" y="1"/>
                    <a:pt x="13" y="2"/>
                    <a:pt x="12" y="2"/>
                  </a:cubicBezTo>
                  <a:cubicBezTo>
                    <a:pt x="11" y="2"/>
                    <a:pt x="11" y="2"/>
                    <a:pt x="11" y="2"/>
                  </a:cubicBezTo>
                  <a:cubicBezTo>
                    <a:pt x="11" y="2"/>
                    <a:pt x="11" y="2"/>
                    <a:pt x="12" y="2"/>
                  </a:cubicBezTo>
                  <a:cubicBezTo>
                    <a:pt x="13" y="2"/>
                    <a:pt x="14" y="1"/>
                    <a:pt x="15" y="1"/>
                  </a:cubicBezTo>
                  <a:cubicBezTo>
                    <a:pt x="17" y="0"/>
                    <a:pt x="18" y="0"/>
                    <a:pt x="20" y="1"/>
                  </a:cubicBezTo>
                  <a:cubicBezTo>
                    <a:pt x="22" y="1"/>
                    <a:pt x="24" y="2"/>
                    <a:pt x="26" y="3"/>
                  </a:cubicBezTo>
                  <a:cubicBezTo>
                    <a:pt x="28" y="4"/>
                    <a:pt x="30" y="6"/>
                    <a:pt x="32" y="9"/>
                  </a:cubicBezTo>
                  <a:cubicBezTo>
                    <a:pt x="34" y="11"/>
                    <a:pt x="35" y="14"/>
                    <a:pt x="35" y="17"/>
                  </a:cubicBezTo>
                  <a:cubicBezTo>
                    <a:pt x="35" y="20"/>
                    <a:pt x="34" y="23"/>
                    <a:pt x="32" y="26"/>
                  </a:cubicBezTo>
                  <a:cubicBezTo>
                    <a:pt x="30" y="28"/>
                    <a:pt x="27" y="30"/>
                    <a:pt x="24" y="31"/>
                  </a:cubicBezTo>
                  <a:cubicBezTo>
                    <a:pt x="21" y="32"/>
                    <a:pt x="18" y="33"/>
                    <a:pt x="15" y="32"/>
                  </a:cubicBezTo>
                  <a:cubicBezTo>
                    <a:pt x="11" y="32"/>
                    <a:pt x="8" y="31"/>
                    <a:pt x="6" y="29"/>
                  </a:cubicBezTo>
                  <a:cubicBezTo>
                    <a:pt x="3" y="27"/>
                    <a:pt x="2" y="24"/>
                    <a:pt x="1" y="21"/>
                  </a:cubicBezTo>
                  <a:cubicBezTo>
                    <a:pt x="0" y="19"/>
                    <a:pt x="0" y="16"/>
                    <a:pt x="1" y="14"/>
                  </a:cubicBezTo>
                  <a:cubicBezTo>
                    <a:pt x="1" y="11"/>
                    <a:pt x="2" y="9"/>
                    <a:pt x="3" y="7"/>
                  </a:cubicBezTo>
                  <a:cubicBezTo>
                    <a:pt x="4" y="6"/>
                    <a:pt x="6" y="5"/>
                    <a:pt x="7" y="4"/>
                  </a:cubicBezTo>
                  <a:cubicBezTo>
                    <a:pt x="8" y="3"/>
                    <a:pt x="9" y="3"/>
                    <a:pt x="10" y="2"/>
                  </a:cubicBezTo>
                  <a:cubicBezTo>
                    <a:pt x="10" y="2"/>
                    <a:pt x="11" y="2"/>
                    <a:pt x="1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692" name="Freeform 6002"/>
            <p:cNvSpPr>
              <a:spLocks/>
            </p:cNvSpPr>
            <p:nvPr/>
          </p:nvSpPr>
          <p:spPr bwMode="auto">
            <a:xfrm>
              <a:off x="2140" y="1172"/>
              <a:ext cx="5" cy="40"/>
            </a:xfrm>
            <a:custGeom>
              <a:avLst/>
              <a:gdLst>
                <a:gd name="T0" fmla="*/ 0 w 2"/>
                <a:gd name="T1" fmla="*/ 0 h 16"/>
                <a:gd name="T2" fmla="*/ 0 w 2"/>
                <a:gd name="T3" fmla="*/ 3 h 16"/>
                <a:gd name="T4" fmla="*/ 2 w 2"/>
                <a:gd name="T5" fmla="*/ 8 h 16"/>
                <a:gd name="T6" fmla="*/ 1 w 2"/>
                <a:gd name="T7" fmla="*/ 14 h 16"/>
                <a:gd name="T8" fmla="*/ 1 w 2"/>
                <a:gd name="T9" fmla="*/ 16 h 16"/>
                <a:gd name="T10" fmla="*/ 1 w 2"/>
                <a:gd name="T11" fmla="*/ 14 h 16"/>
                <a:gd name="T12" fmla="*/ 1 w 2"/>
                <a:gd name="T13" fmla="*/ 8 h 16"/>
                <a:gd name="T14" fmla="*/ 0 w 2"/>
                <a:gd name="T15" fmla="*/ 3 h 16"/>
                <a:gd name="T16" fmla="*/ 0 w 2"/>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6">
                  <a:moveTo>
                    <a:pt x="0" y="0"/>
                  </a:moveTo>
                  <a:cubicBezTo>
                    <a:pt x="0" y="0"/>
                    <a:pt x="0" y="1"/>
                    <a:pt x="0" y="3"/>
                  </a:cubicBezTo>
                  <a:cubicBezTo>
                    <a:pt x="1" y="4"/>
                    <a:pt x="1" y="6"/>
                    <a:pt x="2" y="8"/>
                  </a:cubicBezTo>
                  <a:cubicBezTo>
                    <a:pt x="2" y="10"/>
                    <a:pt x="1" y="12"/>
                    <a:pt x="1" y="14"/>
                  </a:cubicBezTo>
                  <a:cubicBezTo>
                    <a:pt x="1" y="15"/>
                    <a:pt x="1" y="16"/>
                    <a:pt x="1" y="16"/>
                  </a:cubicBezTo>
                  <a:cubicBezTo>
                    <a:pt x="1" y="16"/>
                    <a:pt x="1" y="15"/>
                    <a:pt x="1" y="14"/>
                  </a:cubicBezTo>
                  <a:cubicBezTo>
                    <a:pt x="1" y="12"/>
                    <a:pt x="1" y="10"/>
                    <a:pt x="1" y="8"/>
                  </a:cubicBezTo>
                  <a:cubicBezTo>
                    <a:pt x="0" y="6"/>
                    <a:pt x="0" y="4"/>
                    <a:pt x="0" y="3"/>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693" name="Freeform 6003"/>
            <p:cNvSpPr>
              <a:spLocks/>
            </p:cNvSpPr>
            <p:nvPr/>
          </p:nvSpPr>
          <p:spPr bwMode="auto">
            <a:xfrm>
              <a:off x="2108" y="1212"/>
              <a:ext cx="34" cy="22"/>
            </a:xfrm>
            <a:custGeom>
              <a:avLst/>
              <a:gdLst>
                <a:gd name="T0" fmla="*/ 0 w 14"/>
                <a:gd name="T1" fmla="*/ 9 h 9"/>
                <a:gd name="T2" fmla="*/ 2 w 14"/>
                <a:gd name="T3" fmla="*/ 7 h 9"/>
                <a:gd name="T4" fmla="*/ 7 w 14"/>
                <a:gd name="T5" fmla="*/ 4 h 9"/>
                <a:gd name="T6" fmla="*/ 12 w 14"/>
                <a:gd name="T7" fmla="*/ 1 h 9"/>
                <a:gd name="T8" fmla="*/ 14 w 14"/>
                <a:gd name="T9" fmla="*/ 0 h 9"/>
                <a:gd name="T10" fmla="*/ 14 w 14"/>
                <a:gd name="T11" fmla="*/ 0 h 9"/>
                <a:gd name="T12" fmla="*/ 14 w 14"/>
                <a:gd name="T13" fmla="*/ 0 h 9"/>
                <a:gd name="T14" fmla="*/ 14 w 14"/>
                <a:gd name="T15" fmla="*/ 0 h 9"/>
                <a:gd name="T16" fmla="*/ 14 w 14"/>
                <a:gd name="T17" fmla="*/ 0 h 9"/>
                <a:gd name="T18" fmla="*/ 12 w 14"/>
                <a:gd name="T19" fmla="*/ 1 h 9"/>
                <a:gd name="T20" fmla="*/ 8 w 14"/>
                <a:gd name="T21" fmla="*/ 4 h 9"/>
                <a:gd name="T22" fmla="*/ 3 w 14"/>
                <a:gd name="T23" fmla="*/ 7 h 9"/>
                <a:gd name="T24" fmla="*/ 1 w 14"/>
                <a:gd name="T25" fmla="*/ 8 h 9"/>
                <a:gd name="T26" fmla="*/ 0 w 14"/>
                <a:gd name="T2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9">
                  <a:moveTo>
                    <a:pt x="0" y="9"/>
                  </a:moveTo>
                  <a:cubicBezTo>
                    <a:pt x="0" y="9"/>
                    <a:pt x="1" y="8"/>
                    <a:pt x="2" y="7"/>
                  </a:cubicBezTo>
                  <a:cubicBezTo>
                    <a:pt x="3" y="6"/>
                    <a:pt x="5" y="4"/>
                    <a:pt x="7" y="4"/>
                  </a:cubicBezTo>
                  <a:cubicBezTo>
                    <a:pt x="9" y="2"/>
                    <a:pt x="11" y="2"/>
                    <a:pt x="12" y="1"/>
                  </a:cubicBezTo>
                  <a:cubicBezTo>
                    <a:pt x="13" y="1"/>
                    <a:pt x="14" y="0"/>
                    <a:pt x="14" y="0"/>
                  </a:cubicBezTo>
                  <a:cubicBezTo>
                    <a:pt x="14" y="0"/>
                    <a:pt x="14" y="0"/>
                    <a:pt x="14" y="0"/>
                  </a:cubicBezTo>
                  <a:cubicBezTo>
                    <a:pt x="14" y="0"/>
                    <a:pt x="14" y="0"/>
                    <a:pt x="14" y="0"/>
                  </a:cubicBezTo>
                  <a:cubicBezTo>
                    <a:pt x="14" y="0"/>
                    <a:pt x="14" y="0"/>
                    <a:pt x="14" y="0"/>
                  </a:cubicBezTo>
                  <a:cubicBezTo>
                    <a:pt x="14" y="0"/>
                    <a:pt x="14" y="0"/>
                    <a:pt x="14" y="0"/>
                  </a:cubicBezTo>
                  <a:cubicBezTo>
                    <a:pt x="14" y="1"/>
                    <a:pt x="13" y="1"/>
                    <a:pt x="12" y="1"/>
                  </a:cubicBezTo>
                  <a:cubicBezTo>
                    <a:pt x="11" y="2"/>
                    <a:pt x="9" y="3"/>
                    <a:pt x="8" y="4"/>
                  </a:cubicBezTo>
                  <a:cubicBezTo>
                    <a:pt x="6" y="5"/>
                    <a:pt x="4" y="6"/>
                    <a:pt x="3" y="7"/>
                  </a:cubicBezTo>
                  <a:cubicBezTo>
                    <a:pt x="2" y="8"/>
                    <a:pt x="1" y="8"/>
                    <a:pt x="1" y="8"/>
                  </a:cubicBezTo>
                  <a:cubicBezTo>
                    <a:pt x="1" y="8"/>
                    <a:pt x="0" y="9"/>
                    <a:pt x="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694" name="Freeform 6004"/>
            <p:cNvSpPr>
              <a:spLocks/>
            </p:cNvSpPr>
            <p:nvPr/>
          </p:nvSpPr>
          <p:spPr bwMode="auto">
            <a:xfrm>
              <a:off x="2130" y="1172"/>
              <a:ext cx="10" cy="10"/>
            </a:xfrm>
            <a:custGeom>
              <a:avLst/>
              <a:gdLst>
                <a:gd name="T0" fmla="*/ 0 w 4"/>
                <a:gd name="T1" fmla="*/ 0 h 4"/>
                <a:gd name="T2" fmla="*/ 1 w 4"/>
                <a:gd name="T3" fmla="*/ 1 h 4"/>
                <a:gd name="T4" fmla="*/ 3 w 4"/>
                <a:gd name="T5" fmla="*/ 2 h 4"/>
                <a:gd name="T6" fmla="*/ 4 w 4"/>
                <a:gd name="T7" fmla="*/ 3 h 4"/>
                <a:gd name="T8" fmla="*/ 4 w 4"/>
                <a:gd name="T9" fmla="*/ 4 h 4"/>
                <a:gd name="T10" fmla="*/ 3 w 4"/>
                <a:gd name="T11" fmla="*/ 3 h 4"/>
                <a:gd name="T12" fmla="*/ 2 w 4"/>
                <a:gd name="T13" fmla="*/ 2 h 4"/>
                <a:gd name="T14" fmla="*/ 1 w 4"/>
                <a:gd name="T15" fmla="*/ 1 h 4"/>
                <a:gd name="T16" fmla="*/ 0 w 4"/>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0" y="0"/>
                  </a:moveTo>
                  <a:cubicBezTo>
                    <a:pt x="0" y="0"/>
                    <a:pt x="1" y="0"/>
                    <a:pt x="1" y="1"/>
                  </a:cubicBezTo>
                  <a:cubicBezTo>
                    <a:pt x="2" y="1"/>
                    <a:pt x="2" y="1"/>
                    <a:pt x="3" y="2"/>
                  </a:cubicBezTo>
                  <a:cubicBezTo>
                    <a:pt x="3" y="2"/>
                    <a:pt x="3" y="3"/>
                    <a:pt x="4" y="3"/>
                  </a:cubicBezTo>
                  <a:cubicBezTo>
                    <a:pt x="4" y="3"/>
                    <a:pt x="4" y="4"/>
                    <a:pt x="4" y="4"/>
                  </a:cubicBezTo>
                  <a:cubicBezTo>
                    <a:pt x="4" y="4"/>
                    <a:pt x="4" y="4"/>
                    <a:pt x="3" y="3"/>
                  </a:cubicBezTo>
                  <a:cubicBezTo>
                    <a:pt x="3" y="3"/>
                    <a:pt x="2" y="3"/>
                    <a:pt x="2" y="2"/>
                  </a:cubicBezTo>
                  <a:cubicBezTo>
                    <a:pt x="1" y="2"/>
                    <a:pt x="1" y="2"/>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695" name="Freeform 6005"/>
            <p:cNvSpPr>
              <a:spLocks/>
            </p:cNvSpPr>
            <p:nvPr/>
          </p:nvSpPr>
          <p:spPr bwMode="auto">
            <a:xfrm>
              <a:off x="2123" y="1175"/>
              <a:ext cx="17" cy="14"/>
            </a:xfrm>
            <a:custGeom>
              <a:avLst/>
              <a:gdLst>
                <a:gd name="T0" fmla="*/ 0 w 7"/>
                <a:gd name="T1" fmla="*/ 0 h 6"/>
                <a:gd name="T2" fmla="*/ 0 w 7"/>
                <a:gd name="T3" fmla="*/ 0 h 6"/>
                <a:gd name="T4" fmla="*/ 1 w 7"/>
                <a:gd name="T5" fmla="*/ 1 h 6"/>
                <a:gd name="T6" fmla="*/ 3 w 7"/>
                <a:gd name="T7" fmla="*/ 2 h 6"/>
                <a:gd name="T8" fmla="*/ 4 w 7"/>
                <a:gd name="T9" fmla="*/ 3 h 6"/>
                <a:gd name="T10" fmla="*/ 5 w 7"/>
                <a:gd name="T11" fmla="*/ 4 h 6"/>
                <a:gd name="T12" fmla="*/ 6 w 7"/>
                <a:gd name="T13" fmla="*/ 5 h 6"/>
                <a:gd name="T14" fmla="*/ 7 w 7"/>
                <a:gd name="T15" fmla="*/ 6 h 6"/>
                <a:gd name="T16" fmla="*/ 3 w 7"/>
                <a:gd name="T17" fmla="*/ 4 h 6"/>
                <a:gd name="T18" fmla="*/ 1 w 7"/>
                <a:gd name="T19" fmla="*/ 1 h 6"/>
                <a:gd name="T20" fmla="*/ 0 w 7"/>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6">
                  <a:moveTo>
                    <a:pt x="0" y="0"/>
                  </a:moveTo>
                  <a:cubicBezTo>
                    <a:pt x="0" y="0"/>
                    <a:pt x="0" y="0"/>
                    <a:pt x="0" y="0"/>
                  </a:cubicBezTo>
                  <a:cubicBezTo>
                    <a:pt x="1" y="1"/>
                    <a:pt x="1" y="1"/>
                    <a:pt x="1" y="1"/>
                  </a:cubicBezTo>
                  <a:cubicBezTo>
                    <a:pt x="2" y="1"/>
                    <a:pt x="2" y="1"/>
                    <a:pt x="3" y="2"/>
                  </a:cubicBezTo>
                  <a:cubicBezTo>
                    <a:pt x="3" y="2"/>
                    <a:pt x="4" y="2"/>
                    <a:pt x="4" y="3"/>
                  </a:cubicBezTo>
                  <a:cubicBezTo>
                    <a:pt x="4" y="3"/>
                    <a:pt x="5" y="4"/>
                    <a:pt x="5" y="4"/>
                  </a:cubicBezTo>
                  <a:cubicBezTo>
                    <a:pt x="5" y="4"/>
                    <a:pt x="6" y="5"/>
                    <a:pt x="6" y="5"/>
                  </a:cubicBezTo>
                  <a:cubicBezTo>
                    <a:pt x="7" y="6"/>
                    <a:pt x="7" y="6"/>
                    <a:pt x="7" y="6"/>
                  </a:cubicBezTo>
                  <a:cubicBezTo>
                    <a:pt x="7" y="6"/>
                    <a:pt x="5" y="5"/>
                    <a:pt x="3" y="4"/>
                  </a:cubicBezTo>
                  <a:cubicBezTo>
                    <a:pt x="2" y="3"/>
                    <a:pt x="2" y="2"/>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696" name="Freeform 6006"/>
            <p:cNvSpPr>
              <a:spLocks/>
            </p:cNvSpPr>
            <p:nvPr/>
          </p:nvSpPr>
          <p:spPr bwMode="auto">
            <a:xfrm>
              <a:off x="2118" y="1177"/>
              <a:ext cx="24" cy="22"/>
            </a:xfrm>
            <a:custGeom>
              <a:avLst/>
              <a:gdLst>
                <a:gd name="T0" fmla="*/ 0 w 10"/>
                <a:gd name="T1" fmla="*/ 0 h 9"/>
                <a:gd name="T2" fmla="*/ 1 w 10"/>
                <a:gd name="T3" fmla="*/ 2 h 9"/>
                <a:gd name="T4" fmla="*/ 3 w 10"/>
                <a:gd name="T5" fmla="*/ 3 h 9"/>
                <a:gd name="T6" fmla="*/ 5 w 10"/>
                <a:gd name="T7" fmla="*/ 4 h 9"/>
                <a:gd name="T8" fmla="*/ 7 w 10"/>
                <a:gd name="T9" fmla="*/ 6 h 9"/>
                <a:gd name="T10" fmla="*/ 8 w 10"/>
                <a:gd name="T11" fmla="*/ 8 h 9"/>
                <a:gd name="T12" fmla="*/ 9 w 10"/>
                <a:gd name="T13" fmla="*/ 9 h 9"/>
                <a:gd name="T14" fmla="*/ 10 w 10"/>
                <a:gd name="T15" fmla="*/ 9 h 9"/>
                <a:gd name="T16" fmla="*/ 9 w 10"/>
                <a:gd name="T17" fmla="*/ 9 h 9"/>
                <a:gd name="T18" fmla="*/ 8 w 10"/>
                <a:gd name="T19" fmla="*/ 8 h 9"/>
                <a:gd name="T20" fmla="*/ 4 w 10"/>
                <a:gd name="T21" fmla="*/ 5 h 9"/>
                <a:gd name="T22" fmla="*/ 1 w 10"/>
                <a:gd name="T23" fmla="*/ 2 h 9"/>
                <a:gd name="T24" fmla="*/ 0 w 10"/>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9">
                  <a:moveTo>
                    <a:pt x="0" y="0"/>
                  </a:moveTo>
                  <a:cubicBezTo>
                    <a:pt x="0" y="0"/>
                    <a:pt x="0" y="1"/>
                    <a:pt x="1" y="2"/>
                  </a:cubicBezTo>
                  <a:cubicBezTo>
                    <a:pt x="2" y="2"/>
                    <a:pt x="2" y="2"/>
                    <a:pt x="3" y="3"/>
                  </a:cubicBezTo>
                  <a:cubicBezTo>
                    <a:pt x="4" y="3"/>
                    <a:pt x="4" y="4"/>
                    <a:pt x="5" y="4"/>
                  </a:cubicBezTo>
                  <a:cubicBezTo>
                    <a:pt x="6" y="5"/>
                    <a:pt x="6" y="6"/>
                    <a:pt x="7" y="6"/>
                  </a:cubicBezTo>
                  <a:cubicBezTo>
                    <a:pt x="7" y="7"/>
                    <a:pt x="8" y="7"/>
                    <a:pt x="8" y="8"/>
                  </a:cubicBezTo>
                  <a:cubicBezTo>
                    <a:pt x="9" y="8"/>
                    <a:pt x="9" y="9"/>
                    <a:pt x="9" y="9"/>
                  </a:cubicBezTo>
                  <a:cubicBezTo>
                    <a:pt x="10" y="9"/>
                    <a:pt x="10" y="9"/>
                    <a:pt x="10" y="9"/>
                  </a:cubicBezTo>
                  <a:cubicBezTo>
                    <a:pt x="10" y="9"/>
                    <a:pt x="10" y="9"/>
                    <a:pt x="9" y="9"/>
                  </a:cubicBezTo>
                  <a:cubicBezTo>
                    <a:pt x="9" y="9"/>
                    <a:pt x="8" y="9"/>
                    <a:pt x="8" y="8"/>
                  </a:cubicBezTo>
                  <a:cubicBezTo>
                    <a:pt x="7" y="8"/>
                    <a:pt x="6" y="6"/>
                    <a:pt x="4" y="5"/>
                  </a:cubicBezTo>
                  <a:cubicBezTo>
                    <a:pt x="3" y="4"/>
                    <a:pt x="2" y="3"/>
                    <a:pt x="1"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697" name="Freeform 6007"/>
            <p:cNvSpPr>
              <a:spLocks/>
            </p:cNvSpPr>
            <p:nvPr/>
          </p:nvSpPr>
          <p:spPr bwMode="auto">
            <a:xfrm>
              <a:off x="2111" y="1182"/>
              <a:ext cx="29" cy="25"/>
            </a:xfrm>
            <a:custGeom>
              <a:avLst/>
              <a:gdLst>
                <a:gd name="T0" fmla="*/ 0 w 12"/>
                <a:gd name="T1" fmla="*/ 0 h 10"/>
                <a:gd name="T2" fmla="*/ 2 w 12"/>
                <a:gd name="T3" fmla="*/ 2 h 10"/>
                <a:gd name="T4" fmla="*/ 6 w 12"/>
                <a:gd name="T5" fmla="*/ 5 h 10"/>
                <a:gd name="T6" fmla="*/ 10 w 12"/>
                <a:gd name="T7" fmla="*/ 9 h 10"/>
                <a:gd name="T8" fmla="*/ 12 w 12"/>
                <a:gd name="T9" fmla="*/ 10 h 10"/>
                <a:gd name="T10" fmla="*/ 12 w 12"/>
                <a:gd name="T11" fmla="*/ 10 h 10"/>
                <a:gd name="T12" fmla="*/ 11 w 12"/>
                <a:gd name="T13" fmla="*/ 10 h 10"/>
                <a:gd name="T14" fmla="*/ 10 w 12"/>
                <a:gd name="T15" fmla="*/ 9 h 10"/>
                <a:gd name="T16" fmla="*/ 6 w 12"/>
                <a:gd name="T17" fmla="*/ 5 h 10"/>
                <a:gd name="T18" fmla="*/ 2 w 12"/>
                <a:gd name="T19" fmla="*/ 2 h 10"/>
                <a:gd name="T20" fmla="*/ 0 w 12"/>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0">
                  <a:moveTo>
                    <a:pt x="0" y="0"/>
                  </a:moveTo>
                  <a:cubicBezTo>
                    <a:pt x="0" y="0"/>
                    <a:pt x="1" y="1"/>
                    <a:pt x="2" y="2"/>
                  </a:cubicBezTo>
                  <a:cubicBezTo>
                    <a:pt x="3" y="3"/>
                    <a:pt x="5" y="4"/>
                    <a:pt x="6" y="5"/>
                  </a:cubicBezTo>
                  <a:cubicBezTo>
                    <a:pt x="8" y="6"/>
                    <a:pt x="9" y="8"/>
                    <a:pt x="10" y="9"/>
                  </a:cubicBezTo>
                  <a:cubicBezTo>
                    <a:pt x="11" y="9"/>
                    <a:pt x="11" y="9"/>
                    <a:pt x="12" y="10"/>
                  </a:cubicBezTo>
                  <a:cubicBezTo>
                    <a:pt x="12" y="10"/>
                    <a:pt x="12" y="10"/>
                    <a:pt x="12" y="10"/>
                  </a:cubicBezTo>
                  <a:cubicBezTo>
                    <a:pt x="12" y="10"/>
                    <a:pt x="12" y="10"/>
                    <a:pt x="11" y="10"/>
                  </a:cubicBezTo>
                  <a:cubicBezTo>
                    <a:pt x="11" y="10"/>
                    <a:pt x="10" y="9"/>
                    <a:pt x="10" y="9"/>
                  </a:cubicBezTo>
                  <a:cubicBezTo>
                    <a:pt x="9" y="8"/>
                    <a:pt x="7" y="7"/>
                    <a:pt x="6" y="5"/>
                  </a:cubicBezTo>
                  <a:cubicBezTo>
                    <a:pt x="4" y="4"/>
                    <a:pt x="3" y="3"/>
                    <a:pt x="2" y="2"/>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698" name="Freeform 6008"/>
            <p:cNvSpPr>
              <a:spLocks/>
            </p:cNvSpPr>
            <p:nvPr/>
          </p:nvSpPr>
          <p:spPr bwMode="auto">
            <a:xfrm>
              <a:off x="2106" y="1187"/>
              <a:ext cx="32" cy="27"/>
            </a:xfrm>
            <a:custGeom>
              <a:avLst/>
              <a:gdLst>
                <a:gd name="T0" fmla="*/ 0 w 13"/>
                <a:gd name="T1" fmla="*/ 0 h 11"/>
                <a:gd name="T2" fmla="*/ 7 w 13"/>
                <a:gd name="T3" fmla="*/ 5 h 11"/>
                <a:gd name="T4" fmla="*/ 8 w 13"/>
                <a:gd name="T5" fmla="*/ 7 h 11"/>
                <a:gd name="T6" fmla="*/ 10 w 13"/>
                <a:gd name="T7" fmla="*/ 8 h 11"/>
                <a:gd name="T8" fmla="*/ 13 w 13"/>
                <a:gd name="T9" fmla="*/ 11 h 11"/>
                <a:gd name="T10" fmla="*/ 13 w 13"/>
                <a:gd name="T11" fmla="*/ 11 h 11"/>
                <a:gd name="T12" fmla="*/ 13 w 13"/>
                <a:gd name="T13" fmla="*/ 11 h 11"/>
                <a:gd name="T14" fmla="*/ 13 w 13"/>
                <a:gd name="T15" fmla="*/ 11 h 11"/>
                <a:gd name="T16" fmla="*/ 13 w 13"/>
                <a:gd name="T17" fmla="*/ 11 h 11"/>
                <a:gd name="T18" fmla="*/ 13 w 13"/>
                <a:gd name="T19" fmla="*/ 11 h 11"/>
                <a:gd name="T20" fmla="*/ 13 w 13"/>
                <a:gd name="T21" fmla="*/ 11 h 11"/>
                <a:gd name="T22" fmla="*/ 13 w 13"/>
                <a:gd name="T23" fmla="*/ 11 h 11"/>
                <a:gd name="T24" fmla="*/ 13 w 13"/>
                <a:gd name="T25" fmla="*/ 11 h 11"/>
                <a:gd name="T26" fmla="*/ 13 w 13"/>
                <a:gd name="T27" fmla="*/ 11 h 11"/>
                <a:gd name="T28" fmla="*/ 13 w 13"/>
                <a:gd name="T29" fmla="*/ 11 h 11"/>
                <a:gd name="T30" fmla="*/ 13 w 13"/>
                <a:gd name="T31" fmla="*/ 11 h 11"/>
                <a:gd name="T32" fmla="*/ 13 w 13"/>
                <a:gd name="T33" fmla="*/ 11 h 11"/>
                <a:gd name="T34" fmla="*/ 9 w 13"/>
                <a:gd name="T35" fmla="*/ 9 h 11"/>
                <a:gd name="T36" fmla="*/ 8 w 13"/>
                <a:gd name="T37" fmla="*/ 7 h 11"/>
                <a:gd name="T38" fmla="*/ 7 w 13"/>
                <a:gd name="T39" fmla="*/ 7 h 11"/>
                <a:gd name="T40" fmla="*/ 6 w 13"/>
                <a:gd name="T41" fmla="*/ 6 h 11"/>
                <a:gd name="T42" fmla="*/ 0 w 13"/>
                <a:gd name="T4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1">
                  <a:moveTo>
                    <a:pt x="0" y="0"/>
                  </a:moveTo>
                  <a:cubicBezTo>
                    <a:pt x="3" y="2"/>
                    <a:pt x="5" y="4"/>
                    <a:pt x="7" y="5"/>
                  </a:cubicBezTo>
                  <a:cubicBezTo>
                    <a:pt x="8" y="7"/>
                    <a:pt x="8" y="7"/>
                    <a:pt x="8" y="7"/>
                  </a:cubicBezTo>
                  <a:cubicBezTo>
                    <a:pt x="9" y="7"/>
                    <a:pt x="9" y="7"/>
                    <a:pt x="10" y="8"/>
                  </a:cubicBezTo>
                  <a:cubicBezTo>
                    <a:pt x="11" y="9"/>
                    <a:pt x="12" y="10"/>
                    <a:pt x="13" y="11"/>
                  </a:cubicBezTo>
                  <a:cubicBezTo>
                    <a:pt x="13" y="11"/>
                    <a:pt x="13" y="11"/>
                    <a:pt x="13" y="11"/>
                  </a:cubicBezTo>
                  <a:cubicBezTo>
                    <a:pt x="13" y="11"/>
                    <a:pt x="13" y="11"/>
                    <a:pt x="13" y="11"/>
                  </a:cubicBezTo>
                  <a:cubicBezTo>
                    <a:pt x="13" y="11"/>
                    <a:pt x="13" y="11"/>
                    <a:pt x="13" y="11"/>
                  </a:cubicBezTo>
                  <a:cubicBezTo>
                    <a:pt x="13" y="11"/>
                    <a:pt x="13" y="11"/>
                    <a:pt x="13" y="11"/>
                  </a:cubicBezTo>
                  <a:cubicBezTo>
                    <a:pt x="13" y="11"/>
                    <a:pt x="13" y="11"/>
                    <a:pt x="13" y="11"/>
                  </a:cubicBezTo>
                  <a:cubicBezTo>
                    <a:pt x="13" y="11"/>
                    <a:pt x="13" y="11"/>
                    <a:pt x="13" y="11"/>
                  </a:cubicBezTo>
                  <a:cubicBezTo>
                    <a:pt x="13" y="11"/>
                    <a:pt x="13" y="11"/>
                    <a:pt x="13" y="11"/>
                  </a:cubicBezTo>
                  <a:cubicBezTo>
                    <a:pt x="13" y="11"/>
                    <a:pt x="13" y="11"/>
                    <a:pt x="13" y="11"/>
                  </a:cubicBezTo>
                  <a:cubicBezTo>
                    <a:pt x="13" y="11"/>
                    <a:pt x="13" y="11"/>
                    <a:pt x="13" y="11"/>
                  </a:cubicBezTo>
                  <a:cubicBezTo>
                    <a:pt x="13" y="11"/>
                    <a:pt x="13" y="11"/>
                    <a:pt x="13" y="11"/>
                  </a:cubicBezTo>
                  <a:cubicBezTo>
                    <a:pt x="13" y="11"/>
                    <a:pt x="13" y="11"/>
                    <a:pt x="13" y="11"/>
                  </a:cubicBezTo>
                  <a:cubicBezTo>
                    <a:pt x="13" y="11"/>
                    <a:pt x="13" y="11"/>
                    <a:pt x="13" y="11"/>
                  </a:cubicBezTo>
                  <a:cubicBezTo>
                    <a:pt x="12" y="10"/>
                    <a:pt x="11" y="9"/>
                    <a:pt x="9" y="9"/>
                  </a:cubicBezTo>
                  <a:cubicBezTo>
                    <a:pt x="9" y="8"/>
                    <a:pt x="8" y="8"/>
                    <a:pt x="8" y="7"/>
                  </a:cubicBezTo>
                  <a:cubicBezTo>
                    <a:pt x="7" y="7"/>
                    <a:pt x="7" y="7"/>
                    <a:pt x="7" y="7"/>
                  </a:cubicBezTo>
                  <a:cubicBezTo>
                    <a:pt x="6" y="6"/>
                    <a:pt x="6" y="6"/>
                    <a:pt x="6" y="6"/>
                  </a:cubicBezTo>
                  <a:cubicBezTo>
                    <a:pt x="4" y="4"/>
                    <a:pt x="2"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699" name="Freeform 6009"/>
            <p:cNvSpPr>
              <a:spLocks/>
            </p:cNvSpPr>
            <p:nvPr/>
          </p:nvSpPr>
          <p:spPr bwMode="auto">
            <a:xfrm>
              <a:off x="2103" y="1194"/>
              <a:ext cx="27" cy="23"/>
            </a:xfrm>
            <a:custGeom>
              <a:avLst/>
              <a:gdLst>
                <a:gd name="T0" fmla="*/ 0 w 11"/>
                <a:gd name="T1" fmla="*/ 0 h 9"/>
                <a:gd name="T2" fmla="*/ 2 w 11"/>
                <a:gd name="T3" fmla="*/ 1 h 9"/>
                <a:gd name="T4" fmla="*/ 6 w 11"/>
                <a:gd name="T5" fmla="*/ 4 h 9"/>
                <a:gd name="T6" fmla="*/ 9 w 11"/>
                <a:gd name="T7" fmla="*/ 7 h 9"/>
                <a:gd name="T8" fmla="*/ 10 w 11"/>
                <a:gd name="T9" fmla="*/ 8 h 9"/>
                <a:gd name="T10" fmla="*/ 11 w 11"/>
                <a:gd name="T11" fmla="*/ 9 h 9"/>
                <a:gd name="T12" fmla="*/ 10 w 11"/>
                <a:gd name="T13" fmla="*/ 9 h 9"/>
                <a:gd name="T14" fmla="*/ 9 w 11"/>
                <a:gd name="T15" fmla="*/ 8 h 9"/>
                <a:gd name="T16" fmla="*/ 5 w 11"/>
                <a:gd name="T17" fmla="*/ 5 h 9"/>
                <a:gd name="T18" fmla="*/ 3 w 11"/>
                <a:gd name="T19" fmla="*/ 3 h 9"/>
                <a:gd name="T20" fmla="*/ 2 w 11"/>
                <a:gd name="T21" fmla="*/ 2 h 9"/>
                <a:gd name="T22" fmla="*/ 0 w 11"/>
                <a:gd name="T2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9">
                  <a:moveTo>
                    <a:pt x="0" y="0"/>
                  </a:moveTo>
                  <a:cubicBezTo>
                    <a:pt x="0" y="0"/>
                    <a:pt x="1" y="1"/>
                    <a:pt x="2" y="1"/>
                  </a:cubicBezTo>
                  <a:cubicBezTo>
                    <a:pt x="3" y="2"/>
                    <a:pt x="4" y="3"/>
                    <a:pt x="6" y="4"/>
                  </a:cubicBezTo>
                  <a:cubicBezTo>
                    <a:pt x="7" y="5"/>
                    <a:pt x="8" y="7"/>
                    <a:pt x="9" y="7"/>
                  </a:cubicBezTo>
                  <a:cubicBezTo>
                    <a:pt x="9" y="8"/>
                    <a:pt x="10" y="8"/>
                    <a:pt x="10" y="8"/>
                  </a:cubicBezTo>
                  <a:cubicBezTo>
                    <a:pt x="10" y="9"/>
                    <a:pt x="11" y="9"/>
                    <a:pt x="11" y="9"/>
                  </a:cubicBezTo>
                  <a:cubicBezTo>
                    <a:pt x="11" y="9"/>
                    <a:pt x="10" y="9"/>
                    <a:pt x="10" y="9"/>
                  </a:cubicBezTo>
                  <a:cubicBezTo>
                    <a:pt x="10" y="8"/>
                    <a:pt x="9" y="8"/>
                    <a:pt x="9" y="8"/>
                  </a:cubicBezTo>
                  <a:cubicBezTo>
                    <a:pt x="7" y="7"/>
                    <a:pt x="6" y="6"/>
                    <a:pt x="5" y="5"/>
                  </a:cubicBezTo>
                  <a:cubicBezTo>
                    <a:pt x="4" y="4"/>
                    <a:pt x="4" y="4"/>
                    <a:pt x="3" y="3"/>
                  </a:cubicBezTo>
                  <a:cubicBezTo>
                    <a:pt x="2" y="3"/>
                    <a:pt x="2" y="2"/>
                    <a:pt x="2" y="2"/>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00" name="Freeform 6010"/>
            <p:cNvSpPr>
              <a:spLocks/>
            </p:cNvSpPr>
            <p:nvPr/>
          </p:nvSpPr>
          <p:spPr bwMode="auto">
            <a:xfrm>
              <a:off x="2101" y="1202"/>
              <a:ext cx="22" cy="20"/>
            </a:xfrm>
            <a:custGeom>
              <a:avLst/>
              <a:gdLst>
                <a:gd name="T0" fmla="*/ 0 w 9"/>
                <a:gd name="T1" fmla="*/ 0 h 8"/>
                <a:gd name="T2" fmla="*/ 5 w 9"/>
                <a:gd name="T3" fmla="*/ 3 h 8"/>
                <a:gd name="T4" fmla="*/ 7 w 9"/>
                <a:gd name="T5" fmla="*/ 5 h 8"/>
                <a:gd name="T6" fmla="*/ 9 w 9"/>
                <a:gd name="T7" fmla="*/ 8 h 8"/>
                <a:gd name="T8" fmla="*/ 9 w 9"/>
                <a:gd name="T9" fmla="*/ 8 h 8"/>
                <a:gd name="T10" fmla="*/ 9 w 9"/>
                <a:gd name="T11" fmla="*/ 7 h 8"/>
                <a:gd name="T12" fmla="*/ 9 w 9"/>
                <a:gd name="T13" fmla="*/ 8 h 8"/>
                <a:gd name="T14" fmla="*/ 9 w 9"/>
                <a:gd name="T15" fmla="*/ 8 h 8"/>
                <a:gd name="T16" fmla="*/ 9 w 9"/>
                <a:gd name="T17" fmla="*/ 8 h 8"/>
                <a:gd name="T18" fmla="*/ 9 w 9"/>
                <a:gd name="T19" fmla="*/ 8 h 8"/>
                <a:gd name="T20" fmla="*/ 7 w 9"/>
                <a:gd name="T21" fmla="*/ 6 h 8"/>
                <a:gd name="T22" fmla="*/ 4 w 9"/>
                <a:gd name="T23" fmla="*/ 4 h 8"/>
                <a:gd name="T24" fmla="*/ 2 w 9"/>
                <a:gd name="T25" fmla="*/ 2 h 8"/>
                <a:gd name="T26" fmla="*/ 0 w 9"/>
                <a:gd name="T2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8">
                  <a:moveTo>
                    <a:pt x="0" y="0"/>
                  </a:moveTo>
                  <a:cubicBezTo>
                    <a:pt x="2" y="1"/>
                    <a:pt x="3" y="2"/>
                    <a:pt x="5" y="3"/>
                  </a:cubicBezTo>
                  <a:cubicBezTo>
                    <a:pt x="6" y="4"/>
                    <a:pt x="7" y="5"/>
                    <a:pt x="7" y="5"/>
                  </a:cubicBezTo>
                  <a:cubicBezTo>
                    <a:pt x="8" y="6"/>
                    <a:pt x="9" y="7"/>
                    <a:pt x="9" y="8"/>
                  </a:cubicBezTo>
                  <a:cubicBezTo>
                    <a:pt x="9" y="8"/>
                    <a:pt x="9" y="8"/>
                    <a:pt x="9" y="8"/>
                  </a:cubicBezTo>
                  <a:cubicBezTo>
                    <a:pt x="9" y="8"/>
                    <a:pt x="9" y="7"/>
                    <a:pt x="9" y="7"/>
                  </a:cubicBezTo>
                  <a:cubicBezTo>
                    <a:pt x="9" y="7"/>
                    <a:pt x="9" y="7"/>
                    <a:pt x="9" y="8"/>
                  </a:cubicBezTo>
                  <a:cubicBezTo>
                    <a:pt x="9" y="8"/>
                    <a:pt x="9" y="8"/>
                    <a:pt x="9" y="8"/>
                  </a:cubicBezTo>
                  <a:cubicBezTo>
                    <a:pt x="9" y="8"/>
                    <a:pt x="9" y="8"/>
                    <a:pt x="9" y="8"/>
                  </a:cubicBezTo>
                  <a:cubicBezTo>
                    <a:pt x="9" y="8"/>
                    <a:pt x="9" y="8"/>
                    <a:pt x="9" y="8"/>
                  </a:cubicBezTo>
                  <a:cubicBezTo>
                    <a:pt x="8" y="7"/>
                    <a:pt x="7" y="7"/>
                    <a:pt x="7" y="6"/>
                  </a:cubicBezTo>
                  <a:cubicBezTo>
                    <a:pt x="6" y="5"/>
                    <a:pt x="5" y="5"/>
                    <a:pt x="4" y="4"/>
                  </a:cubicBezTo>
                  <a:cubicBezTo>
                    <a:pt x="4" y="3"/>
                    <a:pt x="3" y="3"/>
                    <a:pt x="2" y="2"/>
                  </a:cubicBezTo>
                  <a:cubicBezTo>
                    <a:pt x="1" y="1"/>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01" name="Freeform 6011"/>
            <p:cNvSpPr>
              <a:spLocks/>
            </p:cNvSpPr>
            <p:nvPr/>
          </p:nvSpPr>
          <p:spPr bwMode="auto">
            <a:xfrm>
              <a:off x="2101" y="1207"/>
              <a:ext cx="19" cy="17"/>
            </a:xfrm>
            <a:custGeom>
              <a:avLst/>
              <a:gdLst>
                <a:gd name="T0" fmla="*/ 0 w 8"/>
                <a:gd name="T1" fmla="*/ 0 h 7"/>
                <a:gd name="T2" fmla="*/ 1 w 8"/>
                <a:gd name="T3" fmla="*/ 1 h 7"/>
                <a:gd name="T4" fmla="*/ 4 w 8"/>
                <a:gd name="T5" fmla="*/ 3 h 7"/>
                <a:gd name="T6" fmla="*/ 6 w 8"/>
                <a:gd name="T7" fmla="*/ 6 h 7"/>
                <a:gd name="T8" fmla="*/ 7 w 8"/>
                <a:gd name="T9" fmla="*/ 7 h 7"/>
                <a:gd name="T10" fmla="*/ 8 w 8"/>
                <a:gd name="T11" fmla="*/ 7 h 7"/>
                <a:gd name="T12" fmla="*/ 7 w 8"/>
                <a:gd name="T13" fmla="*/ 7 h 7"/>
                <a:gd name="T14" fmla="*/ 6 w 8"/>
                <a:gd name="T15" fmla="*/ 6 h 7"/>
                <a:gd name="T16" fmla="*/ 5 w 8"/>
                <a:gd name="T17" fmla="*/ 5 h 7"/>
                <a:gd name="T18" fmla="*/ 3 w 8"/>
                <a:gd name="T19" fmla="*/ 4 h 7"/>
                <a:gd name="T20" fmla="*/ 2 w 8"/>
                <a:gd name="T21" fmla="*/ 3 h 7"/>
                <a:gd name="T22" fmla="*/ 0 w 8"/>
                <a:gd name="T23" fmla="*/ 2 h 7"/>
                <a:gd name="T24" fmla="*/ 0 w 8"/>
                <a:gd name="T25" fmla="*/ 1 h 7"/>
                <a:gd name="T26" fmla="*/ 0 w 8"/>
                <a:gd name="T2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7">
                  <a:moveTo>
                    <a:pt x="0" y="0"/>
                  </a:moveTo>
                  <a:cubicBezTo>
                    <a:pt x="0" y="0"/>
                    <a:pt x="0" y="1"/>
                    <a:pt x="1" y="1"/>
                  </a:cubicBezTo>
                  <a:cubicBezTo>
                    <a:pt x="2" y="2"/>
                    <a:pt x="3" y="3"/>
                    <a:pt x="4" y="3"/>
                  </a:cubicBezTo>
                  <a:cubicBezTo>
                    <a:pt x="5" y="4"/>
                    <a:pt x="6" y="5"/>
                    <a:pt x="6" y="6"/>
                  </a:cubicBezTo>
                  <a:cubicBezTo>
                    <a:pt x="7" y="6"/>
                    <a:pt x="7" y="7"/>
                    <a:pt x="7" y="7"/>
                  </a:cubicBezTo>
                  <a:cubicBezTo>
                    <a:pt x="8" y="7"/>
                    <a:pt x="8" y="7"/>
                    <a:pt x="8" y="7"/>
                  </a:cubicBezTo>
                  <a:cubicBezTo>
                    <a:pt x="8" y="7"/>
                    <a:pt x="8" y="7"/>
                    <a:pt x="7" y="7"/>
                  </a:cubicBezTo>
                  <a:cubicBezTo>
                    <a:pt x="7" y="7"/>
                    <a:pt x="6" y="7"/>
                    <a:pt x="6" y="6"/>
                  </a:cubicBezTo>
                  <a:cubicBezTo>
                    <a:pt x="6" y="6"/>
                    <a:pt x="5" y="6"/>
                    <a:pt x="5" y="5"/>
                  </a:cubicBezTo>
                  <a:cubicBezTo>
                    <a:pt x="4" y="5"/>
                    <a:pt x="4" y="5"/>
                    <a:pt x="3" y="4"/>
                  </a:cubicBezTo>
                  <a:cubicBezTo>
                    <a:pt x="3" y="4"/>
                    <a:pt x="2" y="3"/>
                    <a:pt x="2" y="3"/>
                  </a:cubicBezTo>
                  <a:cubicBezTo>
                    <a:pt x="1" y="3"/>
                    <a:pt x="1" y="2"/>
                    <a:pt x="0" y="2"/>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02" name="Freeform 6012"/>
            <p:cNvSpPr>
              <a:spLocks/>
            </p:cNvSpPr>
            <p:nvPr/>
          </p:nvSpPr>
          <p:spPr bwMode="auto">
            <a:xfrm>
              <a:off x="2101" y="1219"/>
              <a:ext cx="15" cy="10"/>
            </a:xfrm>
            <a:custGeom>
              <a:avLst/>
              <a:gdLst>
                <a:gd name="T0" fmla="*/ 0 w 6"/>
                <a:gd name="T1" fmla="*/ 0 h 4"/>
                <a:gd name="T2" fmla="*/ 2 w 6"/>
                <a:gd name="T3" fmla="*/ 1 h 4"/>
                <a:gd name="T4" fmla="*/ 3 w 6"/>
                <a:gd name="T5" fmla="*/ 2 h 4"/>
                <a:gd name="T6" fmla="*/ 5 w 6"/>
                <a:gd name="T7" fmla="*/ 3 h 4"/>
                <a:gd name="T8" fmla="*/ 6 w 6"/>
                <a:gd name="T9" fmla="*/ 4 h 4"/>
                <a:gd name="T10" fmla="*/ 6 w 6"/>
                <a:gd name="T11" fmla="*/ 4 h 4"/>
                <a:gd name="T12" fmla="*/ 6 w 6"/>
                <a:gd name="T13" fmla="*/ 4 h 4"/>
                <a:gd name="T14" fmla="*/ 6 w 6"/>
                <a:gd name="T15" fmla="*/ 4 h 4"/>
                <a:gd name="T16" fmla="*/ 6 w 6"/>
                <a:gd name="T17" fmla="*/ 4 h 4"/>
                <a:gd name="T18" fmla="*/ 6 w 6"/>
                <a:gd name="T19" fmla="*/ 4 h 4"/>
                <a:gd name="T20" fmla="*/ 6 w 6"/>
                <a:gd name="T21" fmla="*/ 4 h 4"/>
                <a:gd name="T22" fmla="*/ 3 w 6"/>
                <a:gd name="T23" fmla="*/ 3 h 4"/>
                <a:gd name="T24" fmla="*/ 1 w 6"/>
                <a:gd name="T25" fmla="*/ 1 h 4"/>
                <a:gd name="T26" fmla="*/ 0 w 6"/>
                <a:gd name="T2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4">
                  <a:moveTo>
                    <a:pt x="0" y="0"/>
                  </a:moveTo>
                  <a:cubicBezTo>
                    <a:pt x="1" y="0"/>
                    <a:pt x="1" y="1"/>
                    <a:pt x="2" y="1"/>
                  </a:cubicBezTo>
                  <a:cubicBezTo>
                    <a:pt x="2" y="1"/>
                    <a:pt x="3" y="1"/>
                    <a:pt x="3" y="2"/>
                  </a:cubicBezTo>
                  <a:cubicBezTo>
                    <a:pt x="4" y="2"/>
                    <a:pt x="4" y="2"/>
                    <a:pt x="5" y="3"/>
                  </a:cubicBezTo>
                  <a:cubicBezTo>
                    <a:pt x="5" y="3"/>
                    <a:pt x="5" y="4"/>
                    <a:pt x="6" y="4"/>
                  </a:cubicBezTo>
                  <a:cubicBezTo>
                    <a:pt x="6" y="4"/>
                    <a:pt x="6" y="4"/>
                    <a:pt x="6" y="4"/>
                  </a:cubicBezTo>
                  <a:cubicBezTo>
                    <a:pt x="6" y="4"/>
                    <a:pt x="6" y="4"/>
                    <a:pt x="6" y="4"/>
                  </a:cubicBezTo>
                  <a:cubicBezTo>
                    <a:pt x="6" y="4"/>
                    <a:pt x="6" y="4"/>
                    <a:pt x="6" y="4"/>
                  </a:cubicBezTo>
                  <a:cubicBezTo>
                    <a:pt x="6" y="4"/>
                    <a:pt x="6" y="4"/>
                    <a:pt x="6" y="4"/>
                  </a:cubicBezTo>
                  <a:cubicBezTo>
                    <a:pt x="6" y="4"/>
                    <a:pt x="6" y="4"/>
                    <a:pt x="6" y="4"/>
                  </a:cubicBezTo>
                  <a:cubicBezTo>
                    <a:pt x="6" y="4"/>
                    <a:pt x="6" y="4"/>
                    <a:pt x="6" y="4"/>
                  </a:cubicBezTo>
                  <a:cubicBezTo>
                    <a:pt x="5" y="4"/>
                    <a:pt x="4" y="3"/>
                    <a:pt x="3" y="3"/>
                  </a:cubicBezTo>
                  <a:cubicBezTo>
                    <a:pt x="2" y="2"/>
                    <a:pt x="2" y="2"/>
                    <a:pt x="1"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03" name="Freeform 6013"/>
            <p:cNvSpPr>
              <a:spLocks/>
            </p:cNvSpPr>
            <p:nvPr/>
          </p:nvSpPr>
          <p:spPr bwMode="auto">
            <a:xfrm>
              <a:off x="2106" y="1229"/>
              <a:ext cx="5" cy="5"/>
            </a:xfrm>
            <a:custGeom>
              <a:avLst/>
              <a:gdLst>
                <a:gd name="T0" fmla="*/ 0 w 2"/>
                <a:gd name="T1" fmla="*/ 0 h 2"/>
                <a:gd name="T2" fmla="*/ 0 w 2"/>
                <a:gd name="T3" fmla="*/ 0 h 2"/>
                <a:gd name="T4" fmla="*/ 1 w 2"/>
                <a:gd name="T5" fmla="*/ 0 h 2"/>
                <a:gd name="T6" fmla="*/ 2 w 2"/>
                <a:gd name="T7" fmla="*/ 1 h 2"/>
                <a:gd name="T8" fmla="*/ 2 w 2"/>
                <a:gd name="T9" fmla="*/ 2 h 2"/>
                <a:gd name="T10" fmla="*/ 1 w 2"/>
                <a:gd name="T11" fmla="*/ 1 h 2"/>
                <a:gd name="T12" fmla="*/ 0 w 2"/>
                <a:gd name="T13" fmla="*/ 1 h 2"/>
                <a:gd name="T14" fmla="*/ 0 w 2"/>
                <a:gd name="T15" fmla="*/ 0 h 2"/>
                <a:gd name="T16" fmla="*/ 0 w 2"/>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0" y="0"/>
                  </a:moveTo>
                  <a:cubicBezTo>
                    <a:pt x="0" y="0"/>
                    <a:pt x="0" y="0"/>
                    <a:pt x="0" y="0"/>
                  </a:cubicBezTo>
                  <a:cubicBezTo>
                    <a:pt x="1" y="0"/>
                    <a:pt x="1" y="0"/>
                    <a:pt x="1" y="0"/>
                  </a:cubicBezTo>
                  <a:cubicBezTo>
                    <a:pt x="1" y="1"/>
                    <a:pt x="2" y="1"/>
                    <a:pt x="2" y="1"/>
                  </a:cubicBezTo>
                  <a:cubicBezTo>
                    <a:pt x="2" y="1"/>
                    <a:pt x="2" y="2"/>
                    <a:pt x="2" y="2"/>
                  </a:cubicBezTo>
                  <a:cubicBezTo>
                    <a:pt x="2" y="1"/>
                    <a:pt x="2" y="2"/>
                    <a:pt x="1" y="1"/>
                  </a:cubicBezTo>
                  <a:cubicBezTo>
                    <a:pt x="1" y="1"/>
                    <a:pt x="1" y="1"/>
                    <a:pt x="0"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04" name="Freeform 6014"/>
            <p:cNvSpPr>
              <a:spLocks noEditPoints="1"/>
            </p:cNvSpPr>
            <p:nvPr/>
          </p:nvSpPr>
          <p:spPr bwMode="auto">
            <a:xfrm>
              <a:off x="2101" y="1125"/>
              <a:ext cx="56" cy="28"/>
            </a:xfrm>
            <a:custGeom>
              <a:avLst/>
              <a:gdLst>
                <a:gd name="T0" fmla="*/ 9 w 23"/>
                <a:gd name="T1" fmla="*/ 11 h 11"/>
                <a:gd name="T2" fmla="*/ 3 w 23"/>
                <a:gd name="T3" fmla="*/ 11 h 11"/>
                <a:gd name="T4" fmla="*/ 1 w 23"/>
                <a:gd name="T5" fmla="*/ 11 h 11"/>
                <a:gd name="T6" fmla="*/ 0 w 23"/>
                <a:gd name="T7" fmla="*/ 9 h 11"/>
                <a:gd name="T8" fmla="*/ 0 w 23"/>
                <a:gd name="T9" fmla="*/ 7 h 11"/>
                <a:gd name="T10" fmla="*/ 0 w 23"/>
                <a:gd name="T11" fmla="*/ 6 h 11"/>
                <a:gd name="T12" fmla="*/ 0 w 23"/>
                <a:gd name="T13" fmla="*/ 6 h 11"/>
                <a:gd name="T14" fmla="*/ 0 w 23"/>
                <a:gd name="T15" fmla="*/ 6 h 11"/>
                <a:gd name="T16" fmla="*/ 0 w 23"/>
                <a:gd name="T17" fmla="*/ 4 h 11"/>
                <a:gd name="T18" fmla="*/ 0 w 23"/>
                <a:gd name="T19" fmla="*/ 1 h 11"/>
                <a:gd name="T20" fmla="*/ 0 w 23"/>
                <a:gd name="T21" fmla="*/ 1 h 11"/>
                <a:gd name="T22" fmla="*/ 0 w 23"/>
                <a:gd name="T23" fmla="*/ 0 h 11"/>
                <a:gd name="T24" fmla="*/ 1 w 23"/>
                <a:gd name="T25" fmla="*/ 0 h 11"/>
                <a:gd name="T26" fmla="*/ 4 w 23"/>
                <a:gd name="T27" fmla="*/ 1 h 11"/>
                <a:gd name="T28" fmla="*/ 13 w 23"/>
                <a:gd name="T29" fmla="*/ 1 h 11"/>
                <a:gd name="T30" fmla="*/ 17 w 23"/>
                <a:gd name="T31" fmla="*/ 1 h 11"/>
                <a:gd name="T32" fmla="*/ 19 w 23"/>
                <a:gd name="T33" fmla="*/ 1 h 11"/>
                <a:gd name="T34" fmla="*/ 22 w 23"/>
                <a:gd name="T35" fmla="*/ 2 h 11"/>
                <a:gd name="T36" fmla="*/ 23 w 23"/>
                <a:gd name="T37" fmla="*/ 5 h 11"/>
                <a:gd name="T38" fmla="*/ 22 w 23"/>
                <a:gd name="T39" fmla="*/ 6 h 11"/>
                <a:gd name="T40" fmla="*/ 22 w 23"/>
                <a:gd name="T41" fmla="*/ 10 h 11"/>
                <a:gd name="T42" fmla="*/ 22 w 23"/>
                <a:gd name="T43" fmla="*/ 11 h 11"/>
                <a:gd name="T44" fmla="*/ 20 w 23"/>
                <a:gd name="T45" fmla="*/ 11 h 11"/>
                <a:gd name="T46" fmla="*/ 18 w 23"/>
                <a:gd name="T47" fmla="*/ 10 h 11"/>
                <a:gd name="T48" fmla="*/ 20 w 23"/>
                <a:gd name="T49" fmla="*/ 10 h 11"/>
                <a:gd name="T50" fmla="*/ 21 w 23"/>
                <a:gd name="T51" fmla="*/ 10 h 11"/>
                <a:gd name="T52" fmla="*/ 22 w 23"/>
                <a:gd name="T53" fmla="*/ 6 h 11"/>
                <a:gd name="T54" fmla="*/ 22 w 23"/>
                <a:gd name="T55" fmla="*/ 5 h 11"/>
                <a:gd name="T56" fmla="*/ 21 w 23"/>
                <a:gd name="T57" fmla="*/ 2 h 11"/>
                <a:gd name="T58" fmla="*/ 19 w 23"/>
                <a:gd name="T59" fmla="*/ 2 h 11"/>
                <a:gd name="T60" fmla="*/ 17 w 23"/>
                <a:gd name="T61" fmla="*/ 2 h 11"/>
                <a:gd name="T62" fmla="*/ 13 w 23"/>
                <a:gd name="T63" fmla="*/ 2 h 11"/>
                <a:gd name="T64" fmla="*/ 4 w 23"/>
                <a:gd name="T65" fmla="*/ 2 h 11"/>
                <a:gd name="T66" fmla="*/ 1 w 23"/>
                <a:gd name="T67" fmla="*/ 1 h 11"/>
                <a:gd name="T68" fmla="*/ 1 w 23"/>
                <a:gd name="T69" fmla="*/ 4 h 11"/>
                <a:gd name="T70" fmla="*/ 1 w 23"/>
                <a:gd name="T71" fmla="*/ 6 h 11"/>
                <a:gd name="T72" fmla="*/ 1 w 23"/>
                <a:gd name="T73" fmla="*/ 6 h 11"/>
                <a:gd name="T74" fmla="*/ 1 w 23"/>
                <a:gd name="T75" fmla="*/ 6 h 11"/>
                <a:gd name="T76" fmla="*/ 1 w 23"/>
                <a:gd name="T77" fmla="*/ 7 h 11"/>
                <a:gd name="T78" fmla="*/ 1 w 23"/>
                <a:gd name="T79" fmla="*/ 9 h 11"/>
                <a:gd name="T80" fmla="*/ 1 w 23"/>
                <a:gd name="T81" fmla="*/ 10 h 11"/>
                <a:gd name="T82" fmla="*/ 3 w 23"/>
                <a:gd name="T83" fmla="*/ 10 h 11"/>
                <a:gd name="T84" fmla="*/ 9 w 23"/>
                <a:gd name="T85"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 h="11">
                  <a:moveTo>
                    <a:pt x="18" y="11"/>
                  </a:moveTo>
                  <a:cubicBezTo>
                    <a:pt x="15" y="11"/>
                    <a:pt x="12" y="11"/>
                    <a:pt x="9" y="11"/>
                  </a:cubicBezTo>
                  <a:cubicBezTo>
                    <a:pt x="9" y="11"/>
                    <a:pt x="9" y="11"/>
                    <a:pt x="9" y="11"/>
                  </a:cubicBezTo>
                  <a:cubicBezTo>
                    <a:pt x="7" y="11"/>
                    <a:pt x="5" y="11"/>
                    <a:pt x="3" y="11"/>
                  </a:cubicBezTo>
                  <a:cubicBezTo>
                    <a:pt x="3" y="11"/>
                    <a:pt x="3" y="11"/>
                    <a:pt x="3" y="11"/>
                  </a:cubicBezTo>
                  <a:cubicBezTo>
                    <a:pt x="2" y="11"/>
                    <a:pt x="2" y="11"/>
                    <a:pt x="1" y="11"/>
                  </a:cubicBezTo>
                  <a:cubicBezTo>
                    <a:pt x="1" y="11"/>
                    <a:pt x="1" y="11"/>
                    <a:pt x="1" y="11"/>
                  </a:cubicBezTo>
                  <a:cubicBezTo>
                    <a:pt x="0" y="11"/>
                    <a:pt x="0" y="10"/>
                    <a:pt x="0" y="9"/>
                  </a:cubicBezTo>
                  <a:cubicBezTo>
                    <a:pt x="0" y="9"/>
                    <a:pt x="0" y="9"/>
                    <a:pt x="0" y="9"/>
                  </a:cubicBezTo>
                  <a:cubicBezTo>
                    <a:pt x="0" y="9"/>
                    <a:pt x="0" y="8"/>
                    <a:pt x="0" y="7"/>
                  </a:cubicBezTo>
                  <a:cubicBezTo>
                    <a:pt x="0" y="7"/>
                    <a:pt x="0" y="7"/>
                    <a:pt x="0" y="7"/>
                  </a:cubicBezTo>
                  <a:cubicBezTo>
                    <a:pt x="0" y="7"/>
                    <a:pt x="0" y="7"/>
                    <a:pt x="0" y="6"/>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5"/>
                    <a:pt x="0" y="5"/>
                    <a:pt x="0" y="4"/>
                  </a:cubicBezTo>
                  <a:cubicBezTo>
                    <a:pt x="0" y="4"/>
                    <a:pt x="0" y="4"/>
                    <a:pt x="0" y="4"/>
                  </a:cubicBezTo>
                  <a:cubicBezTo>
                    <a:pt x="0" y="3"/>
                    <a:pt x="0" y="2"/>
                    <a:pt x="0" y="1"/>
                  </a:cubicBezTo>
                  <a:cubicBezTo>
                    <a:pt x="0" y="1"/>
                    <a:pt x="0" y="1"/>
                    <a:pt x="0" y="1"/>
                  </a:cubicBezTo>
                  <a:cubicBezTo>
                    <a:pt x="0" y="1"/>
                    <a:pt x="0" y="1"/>
                    <a:pt x="0" y="1"/>
                  </a:cubicBezTo>
                  <a:cubicBezTo>
                    <a:pt x="0" y="1"/>
                    <a:pt x="0" y="1"/>
                    <a:pt x="0" y="1"/>
                  </a:cubicBezTo>
                  <a:cubicBezTo>
                    <a:pt x="0" y="1"/>
                    <a:pt x="0" y="0"/>
                    <a:pt x="0" y="0"/>
                  </a:cubicBezTo>
                  <a:cubicBezTo>
                    <a:pt x="0" y="0"/>
                    <a:pt x="0" y="0"/>
                    <a:pt x="0" y="0"/>
                  </a:cubicBezTo>
                  <a:cubicBezTo>
                    <a:pt x="0" y="0"/>
                    <a:pt x="0" y="0"/>
                    <a:pt x="1" y="0"/>
                  </a:cubicBezTo>
                  <a:cubicBezTo>
                    <a:pt x="1" y="0"/>
                    <a:pt x="1" y="0"/>
                    <a:pt x="1" y="0"/>
                  </a:cubicBezTo>
                  <a:cubicBezTo>
                    <a:pt x="2" y="0"/>
                    <a:pt x="3" y="1"/>
                    <a:pt x="4" y="1"/>
                  </a:cubicBezTo>
                  <a:cubicBezTo>
                    <a:pt x="4" y="1"/>
                    <a:pt x="4" y="1"/>
                    <a:pt x="4" y="1"/>
                  </a:cubicBezTo>
                  <a:cubicBezTo>
                    <a:pt x="7" y="1"/>
                    <a:pt x="10" y="1"/>
                    <a:pt x="13" y="1"/>
                  </a:cubicBezTo>
                  <a:cubicBezTo>
                    <a:pt x="13" y="1"/>
                    <a:pt x="13" y="1"/>
                    <a:pt x="13" y="1"/>
                  </a:cubicBezTo>
                  <a:cubicBezTo>
                    <a:pt x="14" y="1"/>
                    <a:pt x="16" y="1"/>
                    <a:pt x="17" y="1"/>
                  </a:cubicBezTo>
                  <a:cubicBezTo>
                    <a:pt x="17" y="1"/>
                    <a:pt x="17" y="1"/>
                    <a:pt x="17" y="1"/>
                  </a:cubicBezTo>
                  <a:cubicBezTo>
                    <a:pt x="18" y="1"/>
                    <a:pt x="18" y="1"/>
                    <a:pt x="19" y="1"/>
                  </a:cubicBezTo>
                  <a:cubicBezTo>
                    <a:pt x="19" y="1"/>
                    <a:pt x="19" y="1"/>
                    <a:pt x="19" y="1"/>
                  </a:cubicBezTo>
                  <a:cubicBezTo>
                    <a:pt x="20" y="1"/>
                    <a:pt x="21" y="1"/>
                    <a:pt x="22" y="2"/>
                  </a:cubicBezTo>
                  <a:cubicBezTo>
                    <a:pt x="22" y="2"/>
                    <a:pt x="22" y="2"/>
                    <a:pt x="22" y="2"/>
                  </a:cubicBezTo>
                  <a:cubicBezTo>
                    <a:pt x="22" y="3"/>
                    <a:pt x="22" y="4"/>
                    <a:pt x="23" y="5"/>
                  </a:cubicBezTo>
                  <a:cubicBezTo>
                    <a:pt x="23" y="5"/>
                    <a:pt x="23" y="5"/>
                    <a:pt x="23" y="5"/>
                  </a:cubicBezTo>
                  <a:cubicBezTo>
                    <a:pt x="23" y="6"/>
                    <a:pt x="22" y="6"/>
                    <a:pt x="22" y="6"/>
                  </a:cubicBezTo>
                  <a:cubicBezTo>
                    <a:pt x="22" y="6"/>
                    <a:pt x="22" y="6"/>
                    <a:pt x="22" y="6"/>
                  </a:cubicBezTo>
                  <a:cubicBezTo>
                    <a:pt x="22" y="8"/>
                    <a:pt x="22" y="9"/>
                    <a:pt x="22" y="10"/>
                  </a:cubicBezTo>
                  <a:cubicBezTo>
                    <a:pt x="22" y="10"/>
                    <a:pt x="22" y="10"/>
                    <a:pt x="22" y="10"/>
                  </a:cubicBezTo>
                  <a:cubicBezTo>
                    <a:pt x="22" y="11"/>
                    <a:pt x="22" y="11"/>
                    <a:pt x="22" y="11"/>
                  </a:cubicBezTo>
                  <a:cubicBezTo>
                    <a:pt x="21" y="11"/>
                    <a:pt x="20" y="11"/>
                    <a:pt x="20" y="11"/>
                  </a:cubicBezTo>
                  <a:cubicBezTo>
                    <a:pt x="20" y="11"/>
                    <a:pt x="20" y="11"/>
                    <a:pt x="20" y="11"/>
                  </a:cubicBezTo>
                  <a:cubicBezTo>
                    <a:pt x="19" y="11"/>
                    <a:pt x="19" y="11"/>
                    <a:pt x="18" y="11"/>
                  </a:cubicBezTo>
                  <a:close/>
                  <a:moveTo>
                    <a:pt x="18" y="10"/>
                  </a:moveTo>
                  <a:cubicBezTo>
                    <a:pt x="19" y="10"/>
                    <a:pt x="19" y="10"/>
                    <a:pt x="20" y="10"/>
                  </a:cubicBezTo>
                  <a:cubicBezTo>
                    <a:pt x="20" y="10"/>
                    <a:pt x="20" y="10"/>
                    <a:pt x="20" y="10"/>
                  </a:cubicBezTo>
                  <a:cubicBezTo>
                    <a:pt x="20" y="10"/>
                    <a:pt x="21" y="10"/>
                    <a:pt x="21" y="10"/>
                  </a:cubicBezTo>
                  <a:cubicBezTo>
                    <a:pt x="21" y="10"/>
                    <a:pt x="21" y="10"/>
                    <a:pt x="21" y="10"/>
                  </a:cubicBezTo>
                  <a:cubicBezTo>
                    <a:pt x="21" y="9"/>
                    <a:pt x="21" y="7"/>
                    <a:pt x="22" y="6"/>
                  </a:cubicBezTo>
                  <a:cubicBezTo>
                    <a:pt x="22" y="6"/>
                    <a:pt x="22" y="6"/>
                    <a:pt x="22" y="6"/>
                  </a:cubicBezTo>
                  <a:cubicBezTo>
                    <a:pt x="22" y="6"/>
                    <a:pt x="22" y="6"/>
                    <a:pt x="22" y="5"/>
                  </a:cubicBezTo>
                  <a:cubicBezTo>
                    <a:pt x="22" y="5"/>
                    <a:pt x="22" y="5"/>
                    <a:pt x="22" y="5"/>
                  </a:cubicBezTo>
                  <a:cubicBezTo>
                    <a:pt x="22" y="4"/>
                    <a:pt x="21" y="3"/>
                    <a:pt x="21" y="2"/>
                  </a:cubicBezTo>
                  <a:cubicBezTo>
                    <a:pt x="21" y="2"/>
                    <a:pt x="21" y="2"/>
                    <a:pt x="21" y="2"/>
                  </a:cubicBezTo>
                  <a:cubicBezTo>
                    <a:pt x="21" y="2"/>
                    <a:pt x="19" y="2"/>
                    <a:pt x="19" y="2"/>
                  </a:cubicBezTo>
                  <a:cubicBezTo>
                    <a:pt x="19" y="2"/>
                    <a:pt x="19" y="2"/>
                    <a:pt x="19" y="2"/>
                  </a:cubicBezTo>
                  <a:cubicBezTo>
                    <a:pt x="18" y="2"/>
                    <a:pt x="17" y="2"/>
                    <a:pt x="17" y="2"/>
                  </a:cubicBezTo>
                  <a:cubicBezTo>
                    <a:pt x="17" y="2"/>
                    <a:pt x="17" y="2"/>
                    <a:pt x="17" y="2"/>
                  </a:cubicBezTo>
                  <a:cubicBezTo>
                    <a:pt x="16" y="2"/>
                    <a:pt x="14" y="2"/>
                    <a:pt x="13" y="2"/>
                  </a:cubicBezTo>
                  <a:cubicBezTo>
                    <a:pt x="13" y="2"/>
                    <a:pt x="13" y="2"/>
                    <a:pt x="13" y="2"/>
                  </a:cubicBezTo>
                  <a:cubicBezTo>
                    <a:pt x="10" y="2"/>
                    <a:pt x="7" y="2"/>
                    <a:pt x="4" y="2"/>
                  </a:cubicBezTo>
                  <a:cubicBezTo>
                    <a:pt x="4" y="2"/>
                    <a:pt x="4" y="2"/>
                    <a:pt x="4" y="2"/>
                  </a:cubicBezTo>
                  <a:cubicBezTo>
                    <a:pt x="2" y="2"/>
                    <a:pt x="2" y="1"/>
                    <a:pt x="1" y="1"/>
                  </a:cubicBezTo>
                  <a:cubicBezTo>
                    <a:pt x="1" y="1"/>
                    <a:pt x="1" y="1"/>
                    <a:pt x="1" y="1"/>
                  </a:cubicBezTo>
                  <a:cubicBezTo>
                    <a:pt x="1" y="2"/>
                    <a:pt x="1" y="3"/>
                    <a:pt x="1" y="4"/>
                  </a:cubicBezTo>
                  <a:cubicBezTo>
                    <a:pt x="1" y="4"/>
                    <a:pt x="1" y="4"/>
                    <a:pt x="1" y="4"/>
                  </a:cubicBezTo>
                  <a:cubicBezTo>
                    <a:pt x="1" y="5"/>
                    <a:pt x="1" y="5"/>
                    <a:pt x="1" y="6"/>
                  </a:cubicBezTo>
                  <a:cubicBezTo>
                    <a:pt x="1" y="6"/>
                    <a:pt x="1" y="6"/>
                    <a:pt x="1" y="6"/>
                  </a:cubicBezTo>
                  <a:cubicBezTo>
                    <a:pt x="1" y="6"/>
                    <a:pt x="1" y="6"/>
                    <a:pt x="1" y="6"/>
                  </a:cubicBezTo>
                  <a:cubicBezTo>
                    <a:pt x="1" y="6"/>
                    <a:pt x="1" y="6"/>
                    <a:pt x="1" y="6"/>
                  </a:cubicBezTo>
                  <a:cubicBezTo>
                    <a:pt x="1" y="6"/>
                    <a:pt x="1" y="6"/>
                    <a:pt x="1" y="6"/>
                  </a:cubicBezTo>
                  <a:cubicBezTo>
                    <a:pt x="1" y="6"/>
                    <a:pt x="1" y="6"/>
                    <a:pt x="1" y="6"/>
                  </a:cubicBezTo>
                  <a:cubicBezTo>
                    <a:pt x="1" y="7"/>
                    <a:pt x="1" y="7"/>
                    <a:pt x="1" y="7"/>
                  </a:cubicBezTo>
                  <a:cubicBezTo>
                    <a:pt x="1" y="7"/>
                    <a:pt x="1" y="7"/>
                    <a:pt x="1" y="7"/>
                  </a:cubicBezTo>
                  <a:cubicBezTo>
                    <a:pt x="1" y="8"/>
                    <a:pt x="1" y="9"/>
                    <a:pt x="1" y="9"/>
                  </a:cubicBezTo>
                  <a:cubicBezTo>
                    <a:pt x="1" y="9"/>
                    <a:pt x="1" y="9"/>
                    <a:pt x="1" y="9"/>
                  </a:cubicBezTo>
                  <a:cubicBezTo>
                    <a:pt x="1" y="10"/>
                    <a:pt x="1" y="10"/>
                    <a:pt x="1" y="10"/>
                  </a:cubicBezTo>
                  <a:cubicBezTo>
                    <a:pt x="1" y="10"/>
                    <a:pt x="1" y="10"/>
                    <a:pt x="1" y="10"/>
                  </a:cubicBezTo>
                  <a:cubicBezTo>
                    <a:pt x="2" y="10"/>
                    <a:pt x="2" y="10"/>
                    <a:pt x="3" y="10"/>
                  </a:cubicBezTo>
                  <a:cubicBezTo>
                    <a:pt x="3" y="10"/>
                    <a:pt x="3" y="10"/>
                    <a:pt x="3" y="10"/>
                  </a:cubicBezTo>
                  <a:cubicBezTo>
                    <a:pt x="5" y="10"/>
                    <a:pt x="7" y="10"/>
                    <a:pt x="9" y="10"/>
                  </a:cubicBezTo>
                  <a:cubicBezTo>
                    <a:pt x="9" y="10"/>
                    <a:pt x="9" y="10"/>
                    <a:pt x="9" y="10"/>
                  </a:cubicBezTo>
                  <a:cubicBezTo>
                    <a:pt x="12" y="10"/>
                    <a:pt x="15" y="10"/>
                    <a:pt x="18"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05" name="Freeform 6015"/>
            <p:cNvSpPr>
              <a:spLocks noEditPoints="1"/>
            </p:cNvSpPr>
            <p:nvPr/>
          </p:nvSpPr>
          <p:spPr bwMode="auto">
            <a:xfrm>
              <a:off x="2081" y="1160"/>
              <a:ext cx="20" cy="25"/>
            </a:xfrm>
            <a:custGeom>
              <a:avLst/>
              <a:gdLst>
                <a:gd name="T0" fmla="*/ 4 w 8"/>
                <a:gd name="T1" fmla="*/ 9 h 10"/>
                <a:gd name="T2" fmla="*/ 4 w 8"/>
                <a:gd name="T3" fmla="*/ 9 h 10"/>
                <a:gd name="T4" fmla="*/ 0 w 8"/>
                <a:gd name="T5" fmla="*/ 6 h 10"/>
                <a:gd name="T6" fmla="*/ 0 w 8"/>
                <a:gd name="T7" fmla="*/ 5 h 10"/>
                <a:gd name="T8" fmla="*/ 4 w 8"/>
                <a:gd name="T9" fmla="*/ 0 h 10"/>
                <a:gd name="T10" fmla="*/ 4 w 8"/>
                <a:gd name="T11" fmla="*/ 0 h 10"/>
                <a:gd name="T12" fmla="*/ 5 w 8"/>
                <a:gd name="T13" fmla="*/ 0 h 10"/>
                <a:gd name="T14" fmla="*/ 4 w 8"/>
                <a:gd name="T15" fmla="*/ 1 h 10"/>
                <a:gd name="T16" fmla="*/ 4 w 8"/>
                <a:gd name="T17" fmla="*/ 1 h 10"/>
                <a:gd name="T18" fmla="*/ 4 w 8"/>
                <a:gd name="T19" fmla="*/ 1 h 10"/>
                <a:gd name="T20" fmla="*/ 1 w 8"/>
                <a:gd name="T21" fmla="*/ 5 h 10"/>
                <a:gd name="T22" fmla="*/ 1 w 8"/>
                <a:gd name="T23" fmla="*/ 6 h 10"/>
                <a:gd name="T24" fmla="*/ 3 w 8"/>
                <a:gd name="T25" fmla="*/ 8 h 10"/>
                <a:gd name="T26" fmla="*/ 3 w 8"/>
                <a:gd name="T27" fmla="*/ 7 h 10"/>
                <a:gd name="T28" fmla="*/ 3 w 8"/>
                <a:gd name="T29" fmla="*/ 7 h 10"/>
                <a:gd name="T30" fmla="*/ 5 w 8"/>
                <a:gd name="T31" fmla="*/ 4 h 10"/>
                <a:gd name="T32" fmla="*/ 6 w 8"/>
                <a:gd name="T33" fmla="*/ 4 h 10"/>
                <a:gd name="T34" fmla="*/ 7 w 8"/>
                <a:gd name="T35" fmla="*/ 6 h 10"/>
                <a:gd name="T36" fmla="*/ 6 w 8"/>
                <a:gd name="T37" fmla="*/ 8 h 10"/>
                <a:gd name="T38" fmla="*/ 6 w 8"/>
                <a:gd name="T39" fmla="*/ 9 h 10"/>
                <a:gd name="T40" fmla="*/ 7 w 8"/>
                <a:gd name="T41" fmla="*/ 9 h 10"/>
                <a:gd name="T42" fmla="*/ 7 w 8"/>
                <a:gd name="T43" fmla="*/ 9 h 10"/>
                <a:gd name="T44" fmla="*/ 8 w 8"/>
                <a:gd name="T45" fmla="*/ 9 h 10"/>
                <a:gd name="T46" fmla="*/ 8 w 8"/>
                <a:gd name="T47" fmla="*/ 10 h 10"/>
                <a:gd name="T48" fmla="*/ 7 w 8"/>
                <a:gd name="T49" fmla="*/ 10 h 10"/>
                <a:gd name="T50" fmla="*/ 7 w 8"/>
                <a:gd name="T51" fmla="*/ 10 h 10"/>
                <a:gd name="T52" fmla="*/ 4 w 8"/>
                <a:gd name="T53" fmla="*/ 7 h 10"/>
                <a:gd name="T54" fmla="*/ 4 w 8"/>
                <a:gd name="T55" fmla="*/ 7 h 10"/>
                <a:gd name="T56" fmla="*/ 5 w 8"/>
                <a:gd name="T57" fmla="*/ 8 h 10"/>
                <a:gd name="T58" fmla="*/ 5 w 8"/>
                <a:gd name="T59" fmla="*/ 7 h 10"/>
                <a:gd name="T60" fmla="*/ 6 w 8"/>
                <a:gd name="T61" fmla="*/ 6 h 10"/>
                <a:gd name="T62" fmla="*/ 5 w 8"/>
                <a:gd name="T63" fmla="*/ 5 h 10"/>
                <a:gd name="T64" fmla="*/ 5 w 8"/>
                <a:gd name="T65" fmla="*/ 5 h 10"/>
                <a:gd name="T66" fmla="*/ 5 w 8"/>
                <a:gd name="T6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 h="10">
                  <a:moveTo>
                    <a:pt x="7" y="10"/>
                  </a:moveTo>
                  <a:cubicBezTo>
                    <a:pt x="6" y="10"/>
                    <a:pt x="5" y="10"/>
                    <a:pt x="4" y="9"/>
                  </a:cubicBezTo>
                  <a:cubicBezTo>
                    <a:pt x="4" y="9"/>
                    <a:pt x="4" y="9"/>
                    <a:pt x="4" y="9"/>
                  </a:cubicBezTo>
                  <a:cubicBezTo>
                    <a:pt x="4" y="9"/>
                    <a:pt x="4" y="9"/>
                    <a:pt x="4" y="9"/>
                  </a:cubicBezTo>
                  <a:cubicBezTo>
                    <a:pt x="4" y="9"/>
                    <a:pt x="4" y="9"/>
                    <a:pt x="4" y="9"/>
                  </a:cubicBezTo>
                  <a:cubicBezTo>
                    <a:pt x="2" y="9"/>
                    <a:pt x="1" y="8"/>
                    <a:pt x="0" y="6"/>
                  </a:cubicBezTo>
                  <a:cubicBezTo>
                    <a:pt x="0" y="6"/>
                    <a:pt x="0" y="6"/>
                    <a:pt x="0" y="6"/>
                  </a:cubicBezTo>
                  <a:cubicBezTo>
                    <a:pt x="0" y="6"/>
                    <a:pt x="0" y="5"/>
                    <a:pt x="0" y="5"/>
                  </a:cubicBezTo>
                  <a:cubicBezTo>
                    <a:pt x="0" y="5"/>
                    <a:pt x="0" y="5"/>
                    <a:pt x="0" y="5"/>
                  </a:cubicBezTo>
                  <a:cubicBezTo>
                    <a:pt x="0" y="3"/>
                    <a:pt x="2" y="1"/>
                    <a:pt x="4" y="0"/>
                  </a:cubicBezTo>
                  <a:cubicBezTo>
                    <a:pt x="4" y="0"/>
                    <a:pt x="4" y="0"/>
                    <a:pt x="4" y="0"/>
                  </a:cubicBezTo>
                  <a:cubicBezTo>
                    <a:pt x="4" y="0"/>
                    <a:pt x="4" y="0"/>
                    <a:pt x="4" y="0"/>
                  </a:cubicBezTo>
                  <a:cubicBezTo>
                    <a:pt x="4" y="0"/>
                    <a:pt x="5" y="0"/>
                    <a:pt x="5" y="0"/>
                  </a:cubicBezTo>
                  <a:cubicBezTo>
                    <a:pt x="5" y="0"/>
                    <a:pt x="5" y="0"/>
                    <a:pt x="5" y="0"/>
                  </a:cubicBezTo>
                  <a:cubicBezTo>
                    <a:pt x="5"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3" y="2"/>
                    <a:pt x="1" y="3"/>
                    <a:pt x="1" y="5"/>
                  </a:cubicBezTo>
                  <a:cubicBezTo>
                    <a:pt x="1" y="5"/>
                    <a:pt x="1" y="5"/>
                    <a:pt x="1" y="5"/>
                  </a:cubicBezTo>
                  <a:cubicBezTo>
                    <a:pt x="1" y="5"/>
                    <a:pt x="1" y="6"/>
                    <a:pt x="1" y="6"/>
                  </a:cubicBezTo>
                  <a:cubicBezTo>
                    <a:pt x="1" y="6"/>
                    <a:pt x="1" y="6"/>
                    <a:pt x="1" y="6"/>
                  </a:cubicBezTo>
                  <a:cubicBezTo>
                    <a:pt x="1" y="7"/>
                    <a:pt x="2" y="8"/>
                    <a:pt x="3" y="8"/>
                  </a:cubicBezTo>
                  <a:cubicBezTo>
                    <a:pt x="3" y="8"/>
                    <a:pt x="3" y="8"/>
                    <a:pt x="3" y="8"/>
                  </a:cubicBezTo>
                  <a:cubicBezTo>
                    <a:pt x="3" y="8"/>
                    <a:pt x="3" y="8"/>
                    <a:pt x="3" y="7"/>
                  </a:cubicBezTo>
                  <a:cubicBezTo>
                    <a:pt x="3" y="7"/>
                    <a:pt x="3" y="7"/>
                    <a:pt x="3" y="7"/>
                  </a:cubicBezTo>
                  <a:cubicBezTo>
                    <a:pt x="3" y="7"/>
                    <a:pt x="3" y="7"/>
                    <a:pt x="3" y="7"/>
                  </a:cubicBezTo>
                  <a:cubicBezTo>
                    <a:pt x="3" y="7"/>
                    <a:pt x="3" y="7"/>
                    <a:pt x="3" y="7"/>
                  </a:cubicBezTo>
                  <a:cubicBezTo>
                    <a:pt x="3" y="6"/>
                    <a:pt x="4" y="4"/>
                    <a:pt x="5" y="4"/>
                  </a:cubicBezTo>
                  <a:cubicBezTo>
                    <a:pt x="5" y="4"/>
                    <a:pt x="5" y="4"/>
                    <a:pt x="5" y="4"/>
                  </a:cubicBezTo>
                  <a:cubicBezTo>
                    <a:pt x="5" y="4"/>
                    <a:pt x="5" y="4"/>
                    <a:pt x="6" y="4"/>
                  </a:cubicBezTo>
                  <a:cubicBezTo>
                    <a:pt x="6" y="4"/>
                    <a:pt x="6" y="4"/>
                    <a:pt x="6" y="4"/>
                  </a:cubicBezTo>
                  <a:cubicBezTo>
                    <a:pt x="7" y="5"/>
                    <a:pt x="7" y="6"/>
                    <a:pt x="7" y="6"/>
                  </a:cubicBezTo>
                  <a:cubicBezTo>
                    <a:pt x="7" y="6"/>
                    <a:pt x="7" y="6"/>
                    <a:pt x="7" y="6"/>
                  </a:cubicBezTo>
                  <a:cubicBezTo>
                    <a:pt x="7" y="7"/>
                    <a:pt x="7" y="7"/>
                    <a:pt x="6" y="8"/>
                  </a:cubicBezTo>
                  <a:cubicBezTo>
                    <a:pt x="6" y="8"/>
                    <a:pt x="6" y="8"/>
                    <a:pt x="6" y="8"/>
                  </a:cubicBezTo>
                  <a:cubicBezTo>
                    <a:pt x="6" y="8"/>
                    <a:pt x="6" y="8"/>
                    <a:pt x="6" y="9"/>
                  </a:cubicBezTo>
                  <a:cubicBezTo>
                    <a:pt x="6" y="9"/>
                    <a:pt x="6" y="9"/>
                    <a:pt x="6" y="9"/>
                  </a:cubicBezTo>
                  <a:cubicBezTo>
                    <a:pt x="6" y="9"/>
                    <a:pt x="6" y="9"/>
                    <a:pt x="7" y="9"/>
                  </a:cubicBezTo>
                  <a:cubicBezTo>
                    <a:pt x="7" y="9"/>
                    <a:pt x="7" y="9"/>
                    <a:pt x="7" y="9"/>
                  </a:cubicBezTo>
                  <a:cubicBezTo>
                    <a:pt x="7" y="9"/>
                    <a:pt x="7" y="9"/>
                    <a:pt x="7" y="9"/>
                  </a:cubicBezTo>
                  <a:cubicBezTo>
                    <a:pt x="7" y="9"/>
                    <a:pt x="7" y="9"/>
                    <a:pt x="7" y="9"/>
                  </a:cubicBezTo>
                  <a:cubicBezTo>
                    <a:pt x="7" y="9"/>
                    <a:pt x="7" y="9"/>
                    <a:pt x="7" y="9"/>
                  </a:cubicBezTo>
                  <a:cubicBezTo>
                    <a:pt x="7" y="9"/>
                    <a:pt x="8" y="9"/>
                    <a:pt x="8" y="9"/>
                  </a:cubicBezTo>
                  <a:cubicBezTo>
                    <a:pt x="8" y="9"/>
                    <a:pt x="8" y="9"/>
                    <a:pt x="8" y="9"/>
                  </a:cubicBezTo>
                  <a:cubicBezTo>
                    <a:pt x="8" y="9"/>
                    <a:pt x="8" y="9"/>
                    <a:pt x="8" y="10"/>
                  </a:cubicBezTo>
                  <a:cubicBezTo>
                    <a:pt x="8" y="10"/>
                    <a:pt x="8" y="10"/>
                    <a:pt x="8" y="10"/>
                  </a:cubicBezTo>
                  <a:cubicBezTo>
                    <a:pt x="8" y="10"/>
                    <a:pt x="7" y="10"/>
                    <a:pt x="7" y="10"/>
                  </a:cubicBezTo>
                  <a:cubicBezTo>
                    <a:pt x="7" y="10"/>
                    <a:pt x="7" y="10"/>
                    <a:pt x="7" y="10"/>
                  </a:cubicBezTo>
                  <a:cubicBezTo>
                    <a:pt x="7" y="10"/>
                    <a:pt x="7" y="10"/>
                    <a:pt x="7" y="10"/>
                  </a:cubicBezTo>
                  <a:close/>
                  <a:moveTo>
                    <a:pt x="5" y="6"/>
                  </a:moveTo>
                  <a:cubicBezTo>
                    <a:pt x="4" y="6"/>
                    <a:pt x="4" y="7"/>
                    <a:pt x="4" y="7"/>
                  </a:cubicBezTo>
                  <a:cubicBezTo>
                    <a:pt x="4" y="7"/>
                    <a:pt x="4" y="7"/>
                    <a:pt x="4" y="7"/>
                  </a:cubicBezTo>
                  <a:cubicBezTo>
                    <a:pt x="4" y="7"/>
                    <a:pt x="4" y="7"/>
                    <a:pt x="4" y="7"/>
                  </a:cubicBezTo>
                  <a:cubicBezTo>
                    <a:pt x="4" y="7"/>
                    <a:pt x="4" y="7"/>
                    <a:pt x="4" y="7"/>
                  </a:cubicBezTo>
                  <a:cubicBezTo>
                    <a:pt x="4" y="7"/>
                    <a:pt x="4" y="8"/>
                    <a:pt x="5" y="8"/>
                  </a:cubicBezTo>
                  <a:cubicBezTo>
                    <a:pt x="5" y="8"/>
                    <a:pt x="5" y="8"/>
                    <a:pt x="5" y="8"/>
                  </a:cubicBezTo>
                  <a:cubicBezTo>
                    <a:pt x="5" y="8"/>
                    <a:pt x="5" y="8"/>
                    <a:pt x="5" y="7"/>
                  </a:cubicBezTo>
                  <a:cubicBezTo>
                    <a:pt x="5" y="7"/>
                    <a:pt x="5" y="7"/>
                    <a:pt x="5" y="7"/>
                  </a:cubicBezTo>
                  <a:cubicBezTo>
                    <a:pt x="5" y="7"/>
                    <a:pt x="6" y="7"/>
                    <a:pt x="6" y="6"/>
                  </a:cubicBezTo>
                  <a:cubicBezTo>
                    <a:pt x="6" y="6"/>
                    <a:pt x="6" y="6"/>
                    <a:pt x="6" y="6"/>
                  </a:cubicBezTo>
                  <a:cubicBezTo>
                    <a:pt x="6" y="6"/>
                    <a:pt x="5" y="5"/>
                    <a:pt x="5" y="5"/>
                  </a:cubicBezTo>
                  <a:cubicBezTo>
                    <a:pt x="5" y="5"/>
                    <a:pt x="5" y="5"/>
                    <a:pt x="5" y="5"/>
                  </a:cubicBezTo>
                  <a:cubicBezTo>
                    <a:pt x="5" y="5"/>
                    <a:pt x="5" y="5"/>
                    <a:pt x="5" y="5"/>
                  </a:cubicBezTo>
                  <a:cubicBezTo>
                    <a:pt x="5" y="5"/>
                    <a:pt x="5" y="5"/>
                    <a:pt x="5" y="5"/>
                  </a:cubicBezTo>
                  <a:cubicBezTo>
                    <a:pt x="5" y="5"/>
                    <a:pt x="5" y="5"/>
                    <a:pt x="5" y="5"/>
                  </a:cubicBezTo>
                  <a:cubicBezTo>
                    <a:pt x="5" y="5"/>
                    <a:pt x="5" y="5"/>
                    <a:pt x="5"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06" name="Freeform 6016"/>
            <p:cNvSpPr>
              <a:spLocks/>
            </p:cNvSpPr>
            <p:nvPr/>
          </p:nvSpPr>
          <p:spPr bwMode="auto">
            <a:xfrm>
              <a:off x="2084" y="1155"/>
              <a:ext cx="12" cy="10"/>
            </a:xfrm>
            <a:custGeom>
              <a:avLst/>
              <a:gdLst>
                <a:gd name="T0" fmla="*/ 4 w 5"/>
                <a:gd name="T1" fmla="*/ 4 h 4"/>
                <a:gd name="T2" fmla="*/ 3 w 5"/>
                <a:gd name="T3" fmla="*/ 3 h 4"/>
                <a:gd name="T4" fmla="*/ 3 w 5"/>
                <a:gd name="T5" fmla="*/ 3 h 4"/>
                <a:gd name="T6" fmla="*/ 4 w 5"/>
                <a:gd name="T7" fmla="*/ 2 h 4"/>
                <a:gd name="T8" fmla="*/ 4 w 5"/>
                <a:gd name="T9" fmla="*/ 2 h 4"/>
                <a:gd name="T10" fmla="*/ 4 w 5"/>
                <a:gd name="T11" fmla="*/ 2 h 4"/>
                <a:gd name="T12" fmla="*/ 4 w 5"/>
                <a:gd name="T13" fmla="*/ 2 h 4"/>
                <a:gd name="T14" fmla="*/ 2 w 5"/>
                <a:gd name="T15" fmla="*/ 2 h 4"/>
                <a:gd name="T16" fmla="*/ 2 w 5"/>
                <a:gd name="T17" fmla="*/ 2 h 4"/>
                <a:gd name="T18" fmla="*/ 0 w 5"/>
                <a:gd name="T19" fmla="*/ 1 h 4"/>
                <a:gd name="T20" fmla="*/ 0 w 5"/>
                <a:gd name="T21" fmla="*/ 1 h 4"/>
                <a:gd name="T22" fmla="*/ 0 w 5"/>
                <a:gd name="T23" fmla="*/ 1 h 4"/>
                <a:gd name="T24" fmla="*/ 0 w 5"/>
                <a:gd name="T25" fmla="*/ 1 h 4"/>
                <a:gd name="T26" fmla="*/ 1 w 5"/>
                <a:gd name="T27" fmla="*/ 1 h 4"/>
                <a:gd name="T28" fmla="*/ 1 w 5"/>
                <a:gd name="T29" fmla="*/ 1 h 4"/>
                <a:gd name="T30" fmla="*/ 2 w 5"/>
                <a:gd name="T31" fmla="*/ 1 h 4"/>
                <a:gd name="T32" fmla="*/ 2 w 5"/>
                <a:gd name="T33" fmla="*/ 1 h 4"/>
                <a:gd name="T34" fmla="*/ 4 w 5"/>
                <a:gd name="T35" fmla="*/ 1 h 4"/>
                <a:gd name="T36" fmla="*/ 4 w 5"/>
                <a:gd name="T37" fmla="*/ 1 h 4"/>
                <a:gd name="T38" fmla="*/ 5 w 5"/>
                <a:gd name="T39" fmla="*/ 1 h 4"/>
                <a:gd name="T40" fmla="*/ 5 w 5"/>
                <a:gd name="T41" fmla="*/ 1 h 4"/>
                <a:gd name="T42" fmla="*/ 5 w 5"/>
                <a:gd name="T43" fmla="*/ 1 h 4"/>
                <a:gd name="T44" fmla="*/ 5 w 5"/>
                <a:gd name="T45" fmla="*/ 1 h 4"/>
                <a:gd name="T46" fmla="*/ 5 w 5"/>
                <a:gd name="T47" fmla="*/ 2 h 4"/>
                <a:gd name="T48" fmla="*/ 5 w 5"/>
                <a:gd name="T49" fmla="*/ 2 h 4"/>
                <a:gd name="T50" fmla="*/ 4 w 5"/>
                <a:gd name="T51" fmla="*/ 3 h 4"/>
                <a:gd name="T52" fmla="*/ 4 w 5"/>
                <a:gd name="T53" fmla="*/ 3 h 4"/>
                <a:gd name="T54" fmla="*/ 4 w 5"/>
                <a:gd name="T55" fmla="*/ 4 h 4"/>
                <a:gd name="T56" fmla="*/ 4 w 5"/>
                <a:gd name="T57" fmla="*/ 4 h 4"/>
                <a:gd name="T58" fmla="*/ 4 w 5"/>
                <a:gd name="T59" fmla="*/ 4 h 4"/>
                <a:gd name="T60" fmla="*/ 4 w 5"/>
                <a:gd name="T61" fmla="*/ 4 h 4"/>
                <a:gd name="T62" fmla="*/ 4 w 5"/>
                <a:gd name="T63" fmla="*/ 4 h 4"/>
                <a:gd name="T64" fmla="*/ 4 w 5"/>
                <a:gd name="T65" fmla="*/ 4 h 4"/>
                <a:gd name="T66" fmla="*/ 4 w 5"/>
                <a:gd name="T6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 h="4">
                  <a:moveTo>
                    <a:pt x="4" y="4"/>
                  </a:moveTo>
                  <a:cubicBezTo>
                    <a:pt x="3" y="4"/>
                    <a:pt x="3" y="4"/>
                    <a:pt x="3" y="3"/>
                  </a:cubicBezTo>
                  <a:cubicBezTo>
                    <a:pt x="3" y="3"/>
                    <a:pt x="3" y="3"/>
                    <a:pt x="3" y="3"/>
                  </a:cubicBezTo>
                  <a:cubicBezTo>
                    <a:pt x="3" y="3"/>
                    <a:pt x="4" y="2"/>
                    <a:pt x="4" y="2"/>
                  </a:cubicBezTo>
                  <a:cubicBezTo>
                    <a:pt x="4" y="2"/>
                    <a:pt x="4" y="2"/>
                    <a:pt x="4" y="2"/>
                  </a:cubicBezTo>
                  <a:cubicBezTo>
                    <a:pt x="4" y="2"/>
                    <a:pt x="4" y="2"/>
                    <a:pt x="4" y="2"/>
                  </a:cubicBezTo>
                  <a:cubicBezTo>
                    <a:pt x="4" y="2"/>
                    <a:pt x="4" y="2"/>
                    <a:pt x="4" y="2"/>
                  </a:cubicBezTo>
                  <a:cubicBezTo>
                    <a:pt x="3" y="2"/>
                    <a:pt x="3" y="2"/>
                    <a:pt x="2" y="2"/>
                  </a:cubicBezTo>
                  <a:cubicBezTo>
                    <a:pt x="2" y="2"/>
                    <a:pt x="2" y="2"/>
                    <a:pt x="2" y="2"/>
                  </a:cubicBezTo>
                  <a:cubicBezTo>
                    <a:pt x="2" y="2"/>
                    <a:pt x="1" y="2"/>
                    <a:pt x="0" y="1"/>
                  </a:cubicBezTo>
                  <a:cubicBezTo>
                    <a:pt x="0" y="1"/>
                    <a:pt x="0" y="1"/>
                    <a:pt x="0" y="1"/>
                  </a:cubicBezTo>
                  <a:cubicBezTo>
                    <a:pt x="0" y="1"/>
                    <a:pt x="0" y="1"/>
                    <a:pt x="0" y="1"/>
                  </a:cubicBezTo>
                  <a:cubicBezTo>
                    <a:pt x="0" y="1"/>
                    <a:pt x="0" y="1"/>
                    <a:pt x="0" y="1"/>
                  </a:cubicBezTo>
                  <a:cubicBezTo>
                    <a:pt x="0" y="0"/>
                    <a:pt x="1" y="0"/>
                    <a:pt x="1" y="1"/>
                  </a:cubicBezTo>
                  <a:cubicBezTo>
                    <a:pt x="1" y="1"/>
                    <a:pt x="1" y="1"/>
                    <a:pt x="1" y="1"/>
                  </a:cubicBezTo>
                  <a:cubicBezTo>
                    <a:pt x="1" y="1"/>
                    <a:pt x="2" y="1"/>
                    <a:pt x="2" y="1"/>
                  </a:cubicBezTo>
                  <a:cubicBezTo>
                    <a:pt x="2" y="1"/>
                    <a:pt x="2" y="1"/>
                    <a:pt x="2" y="1"/>
                  </a:cubicBezTo>
                  <a:cubicBezTo>
                    <a:pt x="3" y="1"/>
                    <a:pt x="3" y="1"/>
                    <a:pt x="4" y="1"/>
                  </a:cubicBezTo>
                  <a:cubicBezTo>
                    <a:pt x="4" y="1"/>
                    <a:pt x="4" y="1"/>
                    <a:pt x="4" y="1"/>
                  </a:cubicBezTo>
                  <a:cubicBezTo>
                    <a:pt x="4" y="1"/>
                    <a:pt x="5" y="1"/>
                    <a:pt x="5" y="1"/>
                  </a:cubicBezTo>
                  <a:cubicBezTo>
                    <a:pt x="5" y="1"/>
                    <a:pt x="5" y="1"/>
                    <a:pt x="5" y="1"/>
                  </a:cubicBezTo>
                  <a:cubicBezTo>
                    <a:pt x="5" y="1"/>
                    <a:pt x="5" y="1"/>
                    <a:pt x="5" y="1"/>
                  </a:cubicBezTo>
                  <a:cubicBezTo>
                    <a:pt x="5" y="1"/>
                    <a:pt x="5" y="1"/>
                    <a:pt x="5" y="1"/>
                  </a:cubicBezTo>
                  <a:cubicBezTo>
                    <a:pt x="5" y="1"/>
                    <a:pt x="5" y="2"/>
                    <a:pt x="5" y="2"/>
                  </a:cubicBezTo>
                  <a:cubicBezTo>
                    <a:pt x="5" y="2"/>
                    <a:pt x="5" y="2"/>
                    <a:pt x="5" y="2"/>
                  </a:cubicBezTo>
                  <a:cubicBezTo>
                    <a:pt x="5" y="2"/>
                    <a:pt x="4" y="3"/>
                    <a:pt x="4" y="3"/>
                  </a:cubicBezTo>
                  <a:cubicBezTo>
                    <a:pt x="4" y="3"/>
                    <a:pt x="4" y="3"/>
                    <a:pt x="4" y="3"/>
                  </a:cubicBezTo>
                  <a:cubicBezTo>
                    <a:pt x="4" y="3"/>
                    <a:pt x="4" y="4"/>
                    <a:pt x="4" y="4"/>
                  </a:cubicBezTo>
                  <a:cubicBezTo>
                    <a:pt x="4" y="4"/>
                    <a:pt x="4" y="4"/>
                    <a:pt x="4" y="4"/>
                  </a:cubicBezTo>
                  <a:cubicBezTo>
                    <a:pt x="5" y="4"/>
                    <a:pt x="5" y="4"/>
                    <a:pt x="4" y="4"/>
                  </a:cubicBezTo>
                  <a:cubicBezTo>
                    <a:pt x="4" y="4"/>
                    <a:pt x="4" y="4"/>
                    <a:pt x="4" y="4"/>
                  </a:cubicBezTo>
                  <a:cubicBezTo>
                    <a:pt x="4" y="4"/>
                    <a:pt x="4" y="4"/>
                    <a:pt x="4" y="4"/>
                  </a:cubicBezTo>
                  <a:cubicBezTo>
                    <a:pt x="4" y="4"/>
                    <a:pt x="4" y="4"/>
                    <a:pt x="4" y="4"/>
                  </a:cubicBezTo>
                  <a:cubicBezTo>
                    <a:pt x="4" y="4"/>
                    <a:pt x="4" y="4"/>
                    <a:pt x="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07" name="Freeform 6017"/>
            <p:cNvSpPr>
              <a:spLocks noEditPoints="1"/>
            </p:cNvSpPr>
            <p:nvPr/>
          </p:nvSpPr>
          <p:spPr bwMode="auto">
            <a:xfrm>
              <a:off x="2189" y="1175"/>
              <a:ext cx="63" cy="27"/>
            </a:xfrm>
            <a:custGeom>
              <a:avLst/>
              <a:gdLst>
                <a:gd name="T0" fmla="*/ 0 w 26"/>
                <a:gd name="T1" fmla="*/ 11 h 11"/>
                <a:gd name="T2" fmla="*/ 0 w 26"/>
                <a:gd name="T3" fmla="*/ 11 h 11"/>
                <a:gd name="T4" fmla="*/ 0 w 26"/>
                <a:gd name="T5" fmla="*/ 7 h 11"/>
                <a:gd name="T6" fmla="*/ 0 w 26"/>
                <a:gd name="T7" fmla="*/ 6 h 11"/>
                <a:gd name="T8" fmla="*/ 0 w 26"/>
                <a:gd name="T9" fmla="*/ 6 h 11"/>
                <a:gd name="T10" fmla="*/ 0 w 26"/>
                <a:gd name="T11" fmla="*/ 5 h 11"/>
                <a:gd name="T12" fmla="*/ 0 w 26"/>
                <a:gd name="T13" fmla="*/ 4 h 11"/>
                <a:gd name="T14" fmla="*/ 0 w 26"/>
                <a:gd name="T15" fmla="*/ 2 h 11"/>
                <a:gd name="T16" fmla="*/ 2 w 26"/>
                <a:gd name="T17" fmla="*/ 1 h 11"/>
                <a:gd name="T18" fmla="*/ 4 w 26"/>
                <a:gd name="T19" fmla="*/ 1 h 11"/>
                <a:gd name="T20" fmla="*/ 11 w 26"/>
                <a:gd name="T21" fmla="*/ 1 h 11"/>
                <a:gd name="T22" fmla="*/ 21 w 26"/>
                <a:gd name="T23" fmla="*/ 1 h 11"/>
                <a:gd name="T24" fmla="*/ 23 w 26"/>
                <a:gd name="T25" fmla="*/ 0 h 11"/>
                <a:gd name="T26" fmla="*/ 25 w 26"/>
                <a:gd name="T27" fmla="*/ 1 h 11"/>
                <a:gd name="T28" fmla="*/ 25 w 26"/>
                <a:gd name="T29" fmla="*/ 1 h 11"/>
                <a:gd name="T30" fmla="*/ 26 w 26"/>
                <a:gd name="T31" fmla="*/ 5 h 11"/>
                <a:gd name="T32" fmla="*/ 26 w 26"/>
                <a:gd name="T33" fmla="*/ 6 h 11"/>
                <a:gd name="T34" fmla="*/ 25 w 26"/>
                <a:gd name="T35" fmla="*/ 10 h 11"/>
                <a:gd name="T36" fmla="*/ 22 w 26"/>
                <a:gd name="T37" fmla="*/ 11 h 11"/>
                <a:gd name="T38" fmla="*/ 19 w 26"/>
                <a:gd name="T39" fmla="*/ 11 h 11"/>
                <a:gd name="T40" fmla="*/ 15 w 26"/>
                <a:gd name="T41" fmla="*/ 11 h 11"/>
                <a:gd name="T42" fmla="*/ 5 w 26"/>
                <a:gd name="T43" fmla="*/ 11 h 11"/>
                <a:gd name="T44" fmla="*/ 1 w 26"/>
                <a:gd name="T45" fmla="*/ 11 h 11"/>
                <a:gd name="T46" fmla="*/ 1 w 26"/>
                <a:gd name="T47" fmla="*/ 6 h 11"/>
                <a:gd name="T48" fmla="*/ 1 w 26"/>
                <a:gd name="T49" fmla="*/ 7 h 11"/>
                <a:gd name="T50" fmla="*/ 1 w 26"/>
                <a:gd name="T51" fmla="*/ 10 h 11"/>
                <a:gd name="T52" fmla="*/ 5 w 26"/>
                <a:gd name="T53" fmla="*/ 10 h 11"/>
                <a:gd name="T54" fmla="*/ 15 w 26"/>
                <a:gd name="T55" fmla="*/ 10 h 11"/>
                <a:gd name="T56" fmla="*/ 19 w 26"/>
                <a:gd name="T57" fmla="*/ 10 h 11"/>
                <a:gd name="T58" fmla="*/ 22 w 26"/>
                <a:gd name="T59" fmla="*/ 10 h 11"/>
                <a:gd name="T60" fmla="*/ 24 w 26"/>
                <a:gd name="T61" fmla="*/ 9 h 11"/>
                <a:gd name="T62" fmla="*/ 25 w 26"/>
                <a:gd name="T63" fmla="*/ 6 h 11"/>
                <a:gd name="T64" fmla="*/ 25 w 26"/>
                <a:gd name="T65" fmla="*/ 6 h 11"/>
                <a:gd name="T66" fmla="*/ 24 w 26"/>
                <a:gd name="T67" fmla="*/ 2 h 11"/>
                <a:gd name="T68" fmla="*/ 23 w 26"/>
                <a:gd name="T69" fmla="*/ 1 h 11"/>
                <a:gd name="T70" fmla="*/ 21 w 26"/>
                <a:gd name="T71" fmla="*/ 1 h 11"/>
                <a:gd name="T72" fmla="*/ 11 w 26"/>
                <a:gd name="T73" fmla="*/ 2 h 11"/>
                <a:gd name="T74" fmla="*/ 4 w 26"/>
                <a:gd name="T75" fmla="*/ 2 h 11"/>
                <a:gd name="T76" fmla="*/ 2 w 26"/>
                <a:gd name="T77" fmla="*/ 2 h 11"/>
                <a:gd name="T78" fmla="*/ 1 w 26"/>
                <a:gd name="T79" fmla="*/ 2 h 11"/>
                <a:gd name="T80" fmla="*/ 1 w 26"/>
                <a:gd name="T81" fmla="*/ 4 h 11"/>
                <a:gd name="T82" fmla="*/ 1 w 26"/>
                <a:gd name="T83"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 h="11">
                  <a:moveTo>
                    <a:pt x="1" y="11"/>
                  </a:moveTo>
                  <a:cubicBezTo>
                    <a:pt x="0" y="11"/>
                    <a:pt x="0" y="11"/>
                    <a:pt x="0" y="11"/>
                  </a:cubicBezTo>
                  <a:cubicBezTo>
                    <a:pt x="0" y="11"/>
                    <a:pt x="0" y="11"/>
                    <a:pt x="0" y="11"/>
                  </a:cubicBezTo>
                  <a:cubicBezTo>
                    <a:pt x="0" y="11"/>
                    <a:pt x="0" y="11"/>
                    <a:pt x="0" y="11"/>
                  </a:cubicBezTo>
                  <a:cubicBezTo>
                    <a:pt x="0" y="11"/>
                    <a:pt x="0" y="11"/>
                    <a:pt x="0" y="11"/>
                  </a:cubicBezTo>
                  <a:cubicBezTo>
                    <a:pt x="0" y="10"/>
                    <a:pt x="0" y="9"/>
                    <a:pt x="0" y="7"/>
                  </a:cubicBezTo>
                  <a:cubicBezTo>
                    <a:pt x="0" y="7"/>
                    <a:pt x="0" y="7"/>
                    <a:pt x="0" y="7"/>
                  </a:cubicBezTo>
                  <a:cubicBezTo>
                    <a:pt x="0" y="7"/>
                    <a:pt x="0" y="6"/>
                    <a:pt x="0" y="6"/>
                  </a:cubicBezTo>
                  <a:cubicBezTo>
                    <a:pt x="0" y="6"/>
                    <a:pt x="0" y="6"/>
                    <a:pt x="0" y="6"/>
                  </a:cubicBezTo>
                  <a:cubicBezTo>
                    <a:pt x="0" y="6"/>
                    <a:pt x="0" y="6"/>
                    <a:pt x="0" y="6"/>
                  </a:cubicBezTo>
                  <a:cubicBezTo>
                    <a:pt x="0" y="6"/>
                    <a:pt x="0" y="6"/>
                    <a:pt x="0" y="6"/>
                  </a:cubicBezTo>
                  <a:cubicBezTo>
                    <a:pt x="0" y="6"/>
                    <a:pt x="0" y="5"/>
                    <a:pt x="0" y="5"/>
                  </a:cubicBezTo>
                  <a:cubicBezTo>
                    <a:pt x="0" y="5"/>
                    <a:pt x="0" y="5"/>
                    <a:pt x="0" y="5"/>
                  </a:cubicBezTo>
                  <a:cubicBezTo>
                    <a:pt x="0" y="5"/>
                    <a:pt x="0" y="5"/>
                    <a:pt x="0" y="4"/>
                  </a:cubicBezTo>
                  <a:cubicBezTo>
                    <a:pt x="0" y="4"/>
                    <a:pt x="0" y="4"/>
                    <a:pt x="0" y="4"/>
                  </a:cubicBezTo>
                  <a:cubicBezTo>
                    <a:pt x="0" y="4"/>
                    <a:pt x="0" y="3"/>
                    <a:pt x="0" y="2"/>
                  </a:cubicBezTo>
                  <a:cubicBezTo>
                    <a:pt x="0" y="2"/>
                    <a:pt x="0" y="2"/>
                    <a:pt x="0" y="2"/>
                  </a:cubicBezTo>
                  <a:cubicBezTo>
                    <a:pt x="0" y="2"/>
                    <a:pt x="1" y="1"/>
                    <a:pt x="2" y="1"/>
                  </a:cubicBezTo>
                  <a:cubicBezTo>
                    <a:pt x="2" y="1"/>
                    <a:pt x="2" y="1"/>
                    <a:pt x="2" y="1"/>
                  </a:cubicBezTo>
                  <a:cubicBezTo>
                    <a:pt x="2" y="1"/>
                    <a:pt x="3" y="1"/>
                    <a:pt x="4" y="1"/>
                  </a:cubicBezTo>
                  <a:cubicBezTo>
                    <a:pt x="4" y="1"/>
                    <a:pt x="4" y="1"/>
                    <a:pt x="4" y="1"/>
                  </a:cubicBezTo>
                  <a:cubicBezTo>
                    <a:pt x="6" y="1"/>
                    <a:pt x="8" y="1"/>
                    <a:pt x="11" y="1"/>
                  </a:cubicBezTo>
                  <a:cubicBezTo>
                    <a:pt x="11" y="1"/>
                    <a:pt x="11" y="1"/>
                    <a:pt x="11" y="1"/>
                  </a:cubicBezTo>
                  <a:cubicBezTo>
                    <a:pt x="14" y="1"/>
                    <a:pt x="17" y="1"/>
                    <a:pt x="21" y="1"/>
                  </a:cubicBezTo>
                  <a:cubicBezTo>
                    <a:pt x="21" y="1"/>
                    <a:pt x="21" y="1"/>
                    <a:pt x="21" y="1"/>
                  </a:cubicBezTo>
                  <a:cubicBezTo>
                    <a:pt x="21" y="1"/>
                    <a:pt x="22" y="0"/>
                    <a:pt x="23" y="0"/>
                  </a:cubicBezTo>
                  <a:cubicBezTo>
                    <a:pt x="23" y="0"/>
                    <a:pt x="23" y="0"/>
                    <a:pt x="23" y="0"/>
                  </a:cubicBezTo>
                  <a:cubicBezTo>
                    <a:pt x="24" y="0"/>
                    <a:pt x="24" y="1"/>
                    <a:pt x="25" y="1"/>
                  </a:cubicBezTo>
                  <a:cubicBezTo>
                    <a:pt x="25" y="1"/>
                    <a:pt x="25" y="1"/>
                    <a:pt x="25" y="1"/>
                  </a:cubicBezTo>
                  <a:cubicBezTo>
                    <a:pt x="25" y="1"/>
                    <a:pt x="25" y="1"/>
                    <a:pt x="25" y="1"/>
                  </a:cubicBezTo>
                  <a:cubicBezTo>
                    <a:pt x="25" y="3"/>
                    <a:pt x="26" y="4"/>
                    <a:pt x="26" y="5"/>
                  </a:cubicBezTo>
                  <a:cubicBezTo>
                    <a:pt x="26" y="5"/>
                    <a:pt x="26" y="5"/>
                    <a:pt x="26" y="5"/>
                  </a:cubicBezTo>
                  <a:cubicBezTo>
                    <a:pt x="26" y="6"/>
                    <a:pt x="26" y="6"/>
                    <a:pt x="26" y="6"/>
                  </a:cubicBezTo>
                  <a:cubicBezTo>
                    <a:pt x="26" y="6"/>
                    <a:pt x="26" y="6"/>
                    <a:pt x="26" y="6"/>
                  </a:cubicBezTo>
                  <a:cubicBezTo>
                    <a:pt x="26" y="7"/>
                    <a:pt x="26" y="9"/>
                    <a:pt x="25" y="10"/>
                  </a:cubicBezTo>
                  <a:cubicBezTo>
                    <a:pt x="25" y="10"/>
                    <a:pt x="25" y="10"/>
                    <a:pt x="25" y="10"/>
                  </a:cubicBezTo>
                  <a:cubicBezTo>
                    <a:pt x="24" y="10"/>
                    <a:pt x="23" y="11"/>
                    <a:pt x="22" y="11"/>
                  </a:cubicBezTo>
                  <a:cubicBezTo>
                    <a:pt x="22" y="11"/>
                    <a:pt x="22" y="11"/>
                    <a:pt x="22" y="11"/>
                  </a:cubicBezTo>
                  <a:cubicBezTo>
                    <a:pt x="21" y="11"/>
                    <a:pt x="20" y="11"/>
                    <a:pt x="19" y="11"/>
                  </a:cubicBezTo>
                  <a:cubicBezTo>
                    <a:pt x="19" y="11"/>
                    <a:pt x="19" y="11"/>
                    <a:pt x="19" y="11"/>
                  </a:cubicBezTo>
                  <a:cubicBezTo>
                    <a:pt x="18" y="11"/>
                    <a:pt x="17" y="11"/>
                    <a:pt x="15" y="11"/>
                  </a:cubicBezTo>
                  <a:cubicBezTo>
                    <a:pt x="15" y="11"/>
                    <a:pt x="15" y="11"/>
                    <a:pt x="15" y="11"/>
                  </a:cubicBezTo>
                  <a:cubicBezTo>
                    <a:pt x="11" y="11"/>
                    <a:pt x="8" y="11"/>
                    <a:pt x="5" y="11"/>
                  </a:cubicBezTo>
                  <a:cubicBezTo>
                    <a:pt x="5" y="11"/>
                    <a:pt x="5" y="11"/>
                    <a:pt x="5" y="11"/>
                  </a:cubicBezTo>
                  <a:cubicBezTo>
                    <a:pt x="3" y="11"/>
                    <a:pt x="2" y="11"/>
                    <a:pt x="1" y="11"/>
                  </a:cubicBezTo>
                  <a:cubicBezTo>
                    <a:pt x="1" y="11"/>
                    <a:pt x="1" y="11"/>
                    <a:pt x="1" y="11"/>
                  </a:cubicBezTo>
                  <a:cubicBezTo>
                    <a:pt x="1" y="11"/>
                    <a:pt x="1" y="11"/>
                    <a:pt x="1" y="11"/>
                  </a:cubicBezTo>
                  <a:close/>
                  <a:moveTo>
                    <a:pt x="1" y="6"/>
                  </a:moveTo>
                  <a:cubicBezTo>
                    <a:pt x="1" y="6"/>
                    <a:pt x="1" y="7"/>
                    <a:pt x="1" y="7"/>
                  </a:cubicBezTo>
                  <a:cubicBezTo>
                    <a:pt x="1" y="7"/>
                    <a:pt x="1" y="7"/>
                    <a:pt x="1" y="7"/>
                  </a:cubicBezTo>
                  <a:cubicBezTo>
                    <a:pt x="1" y="8"/>
                    <a:pt x="1" y="9"/>
                    <a:pt x="1" y="10"/>
                  </a:cubicBezTo>
                  <a:cubicBezTo>
                    <a:pt x="1" y="10"/>
                    <a:pt x="1" y="10"/>
                    <a:pt x="1" y="10"/>
                  </a:cubicBezTo>
                  <a:cubicBezTo>
                    <a:pt x="2" y="10"/>
                    <a:pt x="3" y="10"/>
                    <a:pt x="5" y="10"/>
                  </a:cubicBezTo>
                  <a:cubicBezTo>
                    <a:pt x="5" y="10"/>
                    <a:pt x="5" y="10"/>
                    <a:pt x="5" y="10"/>
                  </a:cubicBezTo>
                  <a:cubicBezTo>
                    <a:pt x="8" y="10"/>
                    <a:pt x="11" y="10"/>
                    <a:pt x="15" y="10"/>
                  </a:cubicBezTo>
                  <a:cubicBezTo>
                    <a:pt x="15" y="10"/>
                    <a:pt x="15" y="10"/>
                    <a:pt x="15" y="10"/>
                  </a:cubicBezTo>
                  <a:cubicBezTo>
                    <a:pt x="17" y="10"/>
                    <a:pt x="18" y="10"/>
                    <a:pt x="19" y="10"/>
                  </a:cubicBezTo>
                  <a:cubicBezTo>
                    <a:pt x="19" y="10"/>
                    <a:pt x="19" y="10"/>
                    <a:pt x="19" y="10"/>
                  </a:cubicBezTo>
                  <a:cubicBezTo>
                    <a:pt x="20" y="10"/>
                    <a:pt x="21" y="10"/>
                    <a:pt x="22" y="10"/>
                  </a:cubicBezTo>
                  <a:cubicBezTo>
                    <a:pt x="22" y="10"/>
                    <a:pt x="22" y="10"/>
                    <a:pt x="22" y="10"/>
                  </a:cubicBezTo>
                  <a:cubicBezTo>
                    <a:pt x="22" y="10"/>
                    <a:pt x="24" y="9"/>
                    <a:pt x="24" y="9"/>
                  </a:cubicBezTo>
                  <a:cubicBezTo>
                    <a:pt x="24" y="9"/>
                    <a:pt x="24" y="9"/>
                    <a:pt x="24" y="9"/>
                  </a:cubicBezTo>
                  <a:cubicBezTo>
                    <a:pt x="25" y="9"/>
                    <a:pt x="25" y="7"/>
                    <a:pt x="25" y="6"/>
                  </a:cubicBezTo>
                  <a:cubicBezTo>
                    <a:pt x="25" y="6"/>
                    <a:pt x="25" y="6"/>
                    <a:pt x="25" y="6"/>
                  </a:cubicBezTo>
                  <a:cubicBezTo>
                    <a:pt x="25" y="6"/>
                    <a:pt x="25" y="6"/>
                    <a:pt x="25" y="6"/>
                  </a:cubicBezTo>
                  <a:cubicBezTo>
                    <a:pt x="25" y="6"/>
                    <a:pt x="25" y="6"/>
                    <a:pt x="25" y="6"/>
                  </a:cubicBezTo>
                  <a:cubicBezTo>
                    <a:pt x="25" y="4"/>
                    <a:pt x="25" y="3"/>
                    <a:pt x="24" y="2"/>
                  </a:cubicBezTo>
                  <a:cubicBezTo>
                    <a:pt x="24" y="2"/>
                    <a:pt x="24" y="2"/>
                    <a:pt x="24" y="2"/>
                  </a:cubicBezTo>
                  <a:cubicBezTo>
                    <a:pt x="24" y="1"/>
                    <a:pt x="23" y="1"/>
                    <a:pt x="23" y="1"/>
                  </a:cubicBezTo>
                  <a:cubicBezTo>
                    <a:pt x="23" y="1"/>
                    <a:pt x="23" y="1"/>
                    <a:pt x="23" y="1"/>
                  </a:cubicBezTo>
                  <a:cubicBezTo>
                    <a:pt x="22" y="1"/>
                    <a:pt x="21" y="1"/>
                    <a:pt x="21" y="1"/>
                  </a:cubicBezTo>
                  <a:cubicBezTo>
                    <a:pt x="21" y="1"/>
                    <a:pt x="21" y="1"/>
                    <a:pt x="21" y="1"/>
                  </a:cubicBezTo>
                  <a:cubicBezTo>
                    <a:pt x="17" y="1"/>
                    <a:pt x="14" y="2"/>
                    <a:pt x="11" y="2"/>
                  </a:cubicBezTo>
                  <a:cubicBezTo>
                    <a:pt x="11" y="2"/>
                    <a:pt x="11" y="2"/>
                    <a:pt x="11" y="2"/>
                  </a:cubicBezTo>
                  <a:cubicBezTo>
                    <a:pt x="8" y="2"/>
                    <a:pt x="6" y="2"/>
                    <a:pt x="4" y="2"/>
                  </a:cubicBezTo>
                  <a:cubicBezTo>
                    <a:pt x="4" y="2"/>
                    <a:pt x="4" y="2"/>
                    <a:pt x="4" y="2"/>
                  </a:cubicBezTo>
                  <a:cubicBezTo>
                    <a:pt x="3" y="2"/>
                    <a:pt x="2" y="2"/>
                    <a:pt x="2" y="2"/>
                  </a:cubicBezTo>
                  <a:cubicBezTo>
                    <a:pt x="2" y="2"/>
                    <a:pt x="2" y="2"/>
                    <a:pt x="2" y="2"/>
                  </a:cubicBezTo>
                  <a:cubicBezTo>
                    <a:pt x="1" y="2"/>
                    <a:pt x="1" y="2"/>
                    <a:pt x="1" y="2"/>
                  </a:cubicBezTo>
                  <a:cubicBezTo>
                    <a:pt x="1" y="2"/>
                    <a:pt x="1" y="2"/>
                    <a:pt x="1" y="2"/>
                  </a:cubicBezTo>
                  <a:cubicBezTo>
                    <a:pt x="1" y="3"/>
                    <a:pt x="1" y="4"/>
                    <a:pt x="1" y="4"/>
                  </a:cubicBezTo>
                  <a:cubicBezTo>
                    <a:pt x="1" y="4"/>
                    <a:pt x="1" y="4"/>
                    <a:pt x="1" y="4"/>
                  </a:cubicBezTo>
                  <a:cubicBezTo>
                    <a:pt x="1" y="5"/>
                    <a:pt x="1" y="5"/>
                    <a:pt x="1" y="5"/>
                  </a:cubicBezTo>
                  <a:cubicBezTo>
                    <a:pt x="1" y="5"/>
                    <a:pt x="1" y="5"/>
                    <a:pt x="1" y="5"/>
                  </a:cubicBezTo>
                  <a:cubicBezTo>
                    <a:pt x="1"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08" name="Freeform 6018"/>
            <p:cNvSpPr>
              <a:spLocks noEditPoints="1"/>
            </p:cNvSpPr>
            <p:nvPr/>
          </p:nvSpPr>
          <p:spPr bwMode="auto">
            <a:xfrm>
              <a:off x="2194" y="1214"/>
              <a:ext cx="27" cy="17"/>
            </a:xfrm>
            <a:custGeom>
              <a:avLst/>
              <a:gdLst>
                <a:gd name="T0" fmla="*/ 6 w 11"/>
                <a:gd name="T1" fmla="*/ 7 h 7"/>
                <a:gd name="T2" fmla="*/ 2 w 11"/>
                <a:gd name="T3" fmla="*/ 5 h 7"/>
                <a:gd name="T4" fmla="*/ 2 w 11"/>
                <a:gd name="T5" fmla="*/ 5 h 7"/>
                <a:gd name="T6" fmla="*/ 0 w 11"/>
                <a:gd name="T7" fmla="*/ 2 h 7"/>
                <a:gd name="T8" fmla="*/ 0 w 11"/>
                <a:gd name="T9" fmla="*/ 2 h 7"/>
                <a:gd name="T10" fmla="*/ 0 w 11"/>
                <a:gd name="T11" fmla="*/ 2 h 7"/>
                <a:gd name="T12" fmla="*/ 0 w 11"/>
                <a:gd name="T13" fmla="*/ 2 h 7"/>
                <a:gd name="T14" fmla="*/ 1 w 11"/>
                <a:gd name="T15" fmla="*/ 1 h 7"/>
                <a:gd name="T16" fmla="*/ 1 w 11"/>
                <a:gd name="T17" fmla="*/ 1 h 7"/>
                <a:gd name="T18" fmla="*/ 1 w 11"/>
                <a:gd name="T19" fmla="*/ 2 h 7"/>
                <a:gd name="T20" fmla="*/ 1 w 11"/>
                <a:gd name="T21" fmla="*/ 2 h 7"/>
                <a:gd name="T22" fmla="*/ 1 w 11"/>
                <a:gd name="T23" fmla="*/ 2 h 7"/>
                <a:gd name="T24" fmla="*/ 1 w 11"/>
                <a:gd name="T25" fmla="*/ 2 h 7"/>
                <a:gd name="T26" fmla="*/ 2 w 11"/>
                <a:gd name="T27" fmla="*/ 3 h 7"/>
                <a:gd name="T28" fmla="*/ 2 w 11"/>
                <a:gd name="T29" fmla="*/ 3 h 7"/>
                <a:gd name="T30" fmla="*/ 2 w 11"/>
                <a:gd name="T31" fmla="*/ 2 h 7"/>
                <a:gd name="T32" fmla="*/ 2 w 11"/>
                <a:gd name="T33" fmla="*/ 2 h 7"/>
                <a:gd name="T34" fmla="*/ 5 w 11"/>
                <a:gd name="T35" fmla="*/ 1 h 7"/>
                <a:gd name="T36" fmla="*/ 5 w 11"/>
                <a:gd name="T37" fmla="*/ 1 h 7"/>
                <a:gd name="T38" fmla="*/ 6 w 11"/>
                <a:gd name="T39" fmla="*/ 2 h 7"/>
                <a:gd name="T40" fmla="*/ 6 w 11"/>
                <a:gd name="T41" fmla="*/ 2 h 7"/>
                <a:gd name="T42" fmla="*/ 6 w 11"/>
                <a:gd name="T43" fmla="*/ 2 h 7"/>
                <a:gd name="T44" fmla="*/ 6 w 11"/>
                <a:gd name="T45" fmla="*/ 2 h 7"/>
                <a:gd name="T46" fmla="*/ 4 w 11"/>
                <a:gd name="T47" fmla="*/ 5 h 7"/>
                <a:gd name="T48" fmla="*/ 4 w 11"/>
                <a:gd name="T49" fmla="*/ 5 h 7"/>
                <a:gd name="T50" fmla="*/ 4 w 11"/>
                <a:gd name="T51" fmla="*/ 5 h 7"/>
                <a:gd name="T52" fmla="*/ 4 w 11"/>
                <a:gd name="T53" fmla="*/ 5 h 7"/>
                <a:gd name="T54" fmla="*/ 6 w 11"/>
                <a:gd name="T55" fmla="*/ 6 h 7"/>
                <a:gd name="T56" fmla="*/ 6 w 11"/>
                <a:gd name="T57" fmla="*/ 6 h 7"/>
                <a:gd name="T58" fmla="*/ 6 w 11"/>
                <a:gd name="T59" fmla="*/ 6 h 7"/>
                <a:gd name="T60" fmla="*/ 6 w 11"/>
                <a:gd name="T61" fmla="*/ 6 h 7"/>
                <a:gd name="T62" fmla="*/ 10 w 11"/>
                <a:gd name="T63" fmla="*/ 1 h 7"/>
                <a:gd name="T64" fmla="*/ 10 w 11"/>
                <a:gd name="T65" fmla="*/ 1 h 7"/>
                <a:gd name="T66" fmla="*/ 10 w 11"/>
                <a:gd name="T67" fmla="*/ 1 h 7"/>
                <a:gd name="T68" fmla="*/ 10 w 11"/>
                <a:gd name="T69" fmla="*/ 1 h 7"/>
                <a:gd name="T70" fmla="*/ 10 w 11"/>
                <a:gd name="T71" fmla="*/ 1 h 7"/>
                <a:gd name="T72" fmla="*/ 10 w 11"/>
                <a:gd name="T73" fmla="*/ 1 h 7"/>
                <a:gd name="T74" fmla="*/ 10 w 11"/>
                <a:gd name="T75" fmla="*/ 1 h 7"/>
                <a:gd name="T76" fmla="*/ 10 w 11"/>
                <a:gd name="T77" fmla="*/ 0 h 7"/>
                <a:gd name="T78" fmla="*/ 10 w 11"/>
                <a:gd name="T79" fmla="*/ 0 h 7"/>
                <a:gd name="T80" fmla="*/ 11 w 11"/>
                <a:gd name="T81" fmla="*/ 1 h 7"/>
                <a:gd name="T82" fmla="*/ 11 w 11"/>
                <a:gd name="T83" fmla="*/ 1 h 7"/>
                <a:gd name="T84" fmla="*/ 11 w 11"/>
                <a:gd name="T85" fmla="*/ 1 h 7"/>
                <a:gd name="T86" fmla="*/ 6 w 11"/>
                <a:gd name="T87" fmla="*/ 7 h 7"/>
                <a:gd name="T88" fmla="*/ 6 w 11"/>
                <a:gd name="T89" fmla="*/ 7 h 7"/>
                <a:gd name="T90" fmla="*/ 6 w 11"/>
                <a:gd name="T91" fmla="*/ 7 h 7"/>
                <a:gd name="T92" fmla="*/ 3 w 11"/>
                <a:gd name="T93" fmla="*/ 4 h 7"/>
                <a:gd name="T94" fmla="*/ 4 w 11"/>
                <a:gd name="T95" fmla="*/ 4 h 7"/>
                <a:gd name="T96" fmla="*/ 4 w 11"/>
                <a:gd name="T97" fmla="*/ 4 h 7"/>
                <a:gd name="T98" fmla="*/ 5 w 11"/>
                <a:gd name="T99" fmla="*/ 2 h 7"/>
                <a:gd name="T100" fmla="*/ 5 w 11"/>
                <a:gd name="T101" fmla="*/ 2 h 7"/>
                <a:gd name="T102" fmla="*/ 5 w 11"/>
                <a:gd name="T103" fmla="*/ 2 h 7"/>
                <a:gd name="T104" fmla="*/ 5 w 11"/>
                <a:gd name="T105" fmla="*/ 2 h 7"/>
                <a:gd name="T106" fmla="*/ 5 w 11"/>
                <a:gd name="T107" fmla="*/ 2 h 7"/>
                <a:gd name="T108" fmla="*/ 5 w 11"/>
                <a:gd name="T109" fmla="*/ 2 h 7"/>
                <a:gd name="T110" fmla="*/ 3 w 11"/>
                <a:gd name="T111" fmla="*/ 3 h 7"/>
                <a:gd name="T112" fmla="*/ 3 w 11"/>
                <a:gd name="T113" fmla="*/ 3 h 7"/>
                <a:gd name="T114" fmla="*/ 3 w 11"/>
                <a:gd name="T115" fmla="*/ 4 h 7"/>
                <a:gd name="T116" fmla="*/ 3 w 11"/>
                <a:gd name="T117" fmla="*/ 4 h 7"/>
                <a:gd name="T118" fmla="*/ 3 w 11"/>
                <a:gd name="T119" fmla="*/ 4 h 7"/>
                <a:gd name="T120" fmla="*/ 3 w 11"/>
                <a:gd name="T121" fmla="*/ 4 h 7"/>
                <a:gd name="T122" fmla="*/ 3 w 11"/>
                <a:gd name="T123"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 h="7">
                  <a:moveTo>
                    <a:pt x="6" y="7"/>
                  </a:moveTo>
                  <a:cubicBezTo>
                    <a:pt x="5" y="7"/>
                    <a:pt x="3" y="6"/>
                    <a:pt x="2" y="5"/>
                  </a:cubicBezTo>
                  <a:cubicBezTo>
                    <a:pt x="2" y="5"/>
                    <a:pt x="2" y="5"/>
                    <a:pt x="2" y="5"/>
                  </a:cubicBezTo>
                  <a:cubicBezTo>
                    <a:pt x="1" y="4"/>
                    <a:pt x="0" y="3"/>
                    <a:pt x="0" y="2"/>
                  </a:cubicBezTo>
                  <a:cubicBezTo>
                    <a:pt x="0" y="2"/>
                    <a:pt x="0" y="2"/>
                    <a:pt x="0" y="2"/>
                  </a:cubicBezTo>
                  <a:cubicBezTo>
                    <a:pt x="0" y="2"/>
                    <a:pt x="0" y="2"/>
                    <a:pt x="0" y="2"/>
                  </a:cubicBezTo>
                  <a:cubicBezTo>
                    <a:pt x="0" y="2"/>
                    <a:pt x="0" y="2"/>
                    <a:pt x="0" y="2"/>
                  </a:cubicBezTo>
                  <a:cubicBezTo>
                    <a:pt x="0" y="1"/>
                    <a:pt x="0" y="1"/>
                    <a:pt x="1" y="1"/>
                  </a:cubicBezTo>
                  <a:cubicBezTo>
                    <a:pt x="1" y="1"/>
                    <a:pt x="1" y="1"/>
                    <a:pt x="1" y="1"/>
                  </a:cubicBezTo>
                  <a:cubicBezTo>
                    <a:pt x="1" y="1"/>
                    <a:pt x="1" y="2"/>
                    <a:pt x="1" y="2"/>
                  </a:cubicBezTo>
                  <a:cubicBezTo>
                    <a:pt x="1" y="2"/>
                    <a:pt x="1" y="2"/>
                    <a:pt x="1" y="2"/>
                  </a:cubicBezTo>
                  <a:cubicBezTo>
                    <a:pt x="1" y="2"/>
                    <a:pt x="1" y="2"/>
                    <a:pt x="1" y="2"/>
                  </a:cubicBezTo>
                  <a:cubicBezTo>
                    <a:pt x="1" y="2"/>
                    <a:pt x="1" y="2"/>
                    <a:pt x="1" y="2"/>
                  </a:cubicBezTo>
                  <a:cubicBezTo>
                    <a:pt x="1" y="3"/>
                    <a:pt x="1" y="3"/>
                    <a:pt x="2" y="3"/>
                  </a:cubicBezTo>
                  <a:cubicBezTo>
                    <a:pt x="2" y="3"/>
                    <a:pt x="2" y="3"/>
                    <a:pt x="2" y="3"/>
                  </a:cubicBezTo>
                  <a:cubicBezTo>
                    <a:pt x="2" y="3"/>
                    <a:pt x="2" y="3"/>
                    <a:pt x="2" y="2"/>
                  </a:cubicBezTo>
                  <a:cubicBezTo>
                    <a:pt x="2" y="2"/>
                    <a:pt x="2" y="2"/>
                    <a:pt x="2" y="2"/>
                  </a:cubicBezTo>
                  <a:cubicBezTo>
                    <a:pt x="3" y="2"/>
                    <a:pt x="4" y="1"/>
                    <a:pt x="5" y="1"/>
                  </a:cubicBezTo>
                  <a:cubicBezTo>
                    <a:pt x="5" y="1"/>
                    <a:pt x="5" y="1"/>
                    <a:pt x="5" y="1"/>
                  </a:cubicBezTo>
                  <a:cubicBezTo>
                    <a:pt x="5" y="1"/>
                    <a:pt x="6" y="1"/>
                    <a:pt x="6" y="2"/>
                  </a:cubicBezTo>
                  <a:cubicBezTo>
                    <a:pt x="6" y="2"/>
                    <a:pt x="6" y="2"/>
                    <a:pt x="6" y="2"/>
                  </a:cubicBezTo>
                  <a:cubicBezTo>
                    <a:pt x="6" y="2"/>
                    <a:pt x="6" y="2"/>
                    <a:pt x="6" y="2"/>
                  </a:cubicBezTo>
                  <a:cubicBezTo>
                    <a:pt x="6" y="2"/>
                    <a:pt x="6" y="2"/>
                    <a:pt x="6" y="2"/>
                  </a:cubicBezTo>
                  <a:cubicBezTo>
                    <a:pt x="6" y="4"/>
                    <a:pt x="5" y="5"/>
                    <a:pt x="4" y="5"/>
                  </a:cubicBezTo>
                  <a:cubicBezTo>
                    <a:pt x="4" y="5"/>
                    <a:pt x="4" y="5"/>
                    <a:pt x="4" y="5"/>
                  </a:cubicBezTo>
                  <a:cubicBezTo>
                    <a:pt x="4" y="5"/>
                    <a:pt x="4" y="5"/>
                    <a:pt x="4" y="5"/>
                  </a:cubicBezTo>
                  <a:cubicBezTo>
                    <a:pt x="4" y="5"/>
                    <a:pt x="4" y="5"/>
                    <a:pt x="4" y="5"/>
                  </a:cubicBezTo>
                  <a:cubicBezTo>
                    <a:pt x="4" y="6"/>
                    <a:pt x="5" y="6"/>
                    <a:pt x="6" y="6"/>
                  </a:cubicBezTo>
                  <a:cubicBezTo>
                    <a:pt x="6" y="6"/>
                    <a:pt x="6" y="6"/>
                    <a:pt x="6" y="6"/>
                  </a:cubicBezTo>
                  <a:cubicBezTo>
                    <a:pt x="6" y="6"/>
                    <a:pt x="6" y="6"/>
                    <a:pt x="6" y="6"/>
                  </a:cubicBezTo>
                  <a:cubicBezTo>
                    <a:pt x="6" y="6"/>
                    <a:pt x="6" y="6"/>
                    <a:pt x="6" y="6"/>
                  </a:cubicBezTo>
                  <a:cubicBezTo>
                    <a:pt x="8" y="6"/>
                    <a:pt x="9" y="4"/>
                    <a:pt x="10" y="1"/>
                  </a:cubicBezTo>
                  <a:cubicBezTo>
                    <a:pt x="10" y="1"/>
                    <a:pt x="10" y="1"/>
                    <a:pt x="10" y="1"/>
                  </a:cubicBezTo>
                  <a:cubicBezTo>
                    <a:pt x="10" y="1"/>
                    <a:pt x="10" y="1"/>
                    <a:pt x="10" y="1"/>
                  </a:cubicBezTo>
                  <a:cubicBezTo>
                    <a:pt x="10" y="1"/>
                    <a:pt x="10" y="1"/>
                    <a:pt x="10" y="1"/>
                  </a:cubicBezTo>
                  <a:cubicBezTo>
                    <a:pt x="10" y="1"/>
                    <a:pt x="10" y="1"/>
                    <a:pt x="10" y="1"/>
                  </a:cubicBezTo>
                  <a:cubicBezTo>
                    <a:pt x="10" y="1"/>
                    <a:pt x="10" y="1"/>
                    <a:pt x="10" y="1"/>
                  </a:cubicBezTo>
                  <a:cubicBezTo>
                    <a:pt x="10" y="1"/>
                    <a:pt x="10" y="1"/>
                    <a:pt x="10" y="1"/>
                  </a:cubicBezTo>
                  <a:cubicBezTo>
                    <a:pt x="10" y="1"/>
                    <a:pt x="10" y="0"/>
                    <a:pt x="10" y="0"/>
                  </a:cubicBezTo>
                  <a:cubicBezTo>
                    <a:pt x="10" y="0"/>
                    <a:pt x="10" y="0"/>
                    <a:pt x="10" y="0"/>
                  </a:cubicBezTo>
                  <a:cubicBezTo>
                    <a:pt x="11" y="0"/>
                    <a:pt x="10" y="1"/>
                    <a:pt x="11" y="1"/>
                  </a:cubicBezTo>
                  <a:cubicBezTo>
                    <a:pt x="11" y="1"/>
                    <a:pt x="11" y="1"/>
                    <a:pt x="11" y="1"/>
                  </a:cubicBezTo>
                  <a:cubicBezTo>
                    <a:pt x="11" y="1"/>
                    <a:pt x="11" y="1"/>
                    <a:pt x="11" y="1"/>
                  </a:cubicBezTo>
                  <a:cubicBezTo>
                    <a:pt x="11" y="3"/>
                    <a:pt x="9" y="7"/>
                    <a:pt x="6" y="7"/>
                  </a:cubicBezTo>
                  <a:cubicBezTo>
                    <a:pt x="6" y="7"/>
                    <a:pt x="6" y="7"/>
                    <a:pt x="6" y="7"/>
                  </a:cubicBezTo>
                  <a:cubicBezTo>
                    <a:pt x="6" y="7"/>
                    <a:pt x="6" y="7"/>
                    <a:pt x="6" y="7"/>
                  </a:cubicBezTo>
                  <a:close/>
                  <a:moveTo>
                    <a:pt x="3" y="4"/>
                  </a:moveTo>
                  <a:cubicBezTo>
                    <a:pt x="4" y="4"/>
                    <a:pt x="4" y="4"/>
                    <a:pt x="4" y="4"/>
                  </a:cubicBezTo>
                  <a:cubicBezTo>
                    <a:pt x="4" y="4"/>
                    <a:pt x="4" y="4"/>
                    <a:pt x="4" y="4"/>
                  </a:cubicBezTo>
                  <a:cubicBezTo>
                    <a:pt x="4" y="4"/>
                    <a:pt x="5" y="3"/>
                    <a:pt x="5"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4" y="2"/>
                    <a:pt x="3" y="3"/>
                    <a:pt x="3" y="3"/>
                  </a:cubicBezTo>
                  <a:cubicBezTo>
                    <a:pt x="3" y="3"/>
                    <a:pt x="3" y="3"/>
                    <a:pt x="3" y="3"/>
                  </a:cubicBezTo>
                  <a:cubicBezTo>
                    <a:pt x="3" y="3"/>
                    <a:pt x="3" y="4"/>
                    <a:pt x="3" y="4"/>
                  </a:cubicBezTo>
                  <a:cubicBezTo>
                    <a:pt x="3" y="4"/>
                    <a:pt x="3" y="4"/>
                    <a:pt x="3" y="4"/>
                  </a:cubicBezTo>
                  <a:cubicBezTo>
                    <a:pt x="3" y="4"/>
                    <a:pt x="3" y="4"/>
                    <a:pt x="3" y="4"/>
                  </a:cubicBezTo>
                  <a:cubicBezTo>
                    <a:pt x="3" y="4"/>
                    <a:pt x="3" y="4"/>
                    <a:pt x="3" y="4"/>
                  </a:cubicBezTo>
                  <a:cubicBezTo>
                    <a:pt x="3" y="4"/>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09" name="Freeform 6019"/>
            <p:cNvSpPr>
              <a:spLocks/>
            </p:cNvSpPr>
            <p:nvPr/>
          </p:nvSpPr>
          <p:spPr bwMode="auto">
            <a:xfrm>
              <a:off x="2213" y="1212"/>
              <a:ext cx="13" cy="10"/>
            </a:xfrm>
            <a:custGeom>
              <a:avLst/>
              <a:gdLst>
                <a:gd name="T0" fmla="*/ 4 w 5"/>
                <a:gd name="T1" fmla="*/ 4 h 4"/>
                <a:gd name="T2" fmla="*/ 2 w 5"/>
                <a:gd name="T3" fmla="*/ 1 h 4"/>
                <a:gd name="T4" fmla="*/ 2 w 5"/>
                <a:gd name="T5" fmla="*/ 1 h 4"/>
                <a:gd name="T6" fmla="*/ 0 w 5"/>
                <a:gd name="T7" fmla="*/ 3 h 4"/>
                <a:gd name="T8" fmla="*/ 0 w 5"/>
                <a:gd name="T9" fmla="*/ 3 h 4"/>
                <a:gd name="T10" fmla="*/ 0 w 5"/>
                <a:gd name="T11" fmla="*/ 2 h 4"/>
                <a:gd name="T12" fmla="*/ 0 w 5"/>
                <a:gd name="T13" fmla="*/ 2 h 4"/>
                <a:gd name="T14" fmla="*/ 0 w 5"/>
                <a:gd name="T15" fmla="*/ 1 h 4"/>
                <a:gd name="T16" fmla="*/ 0 w 5"/>
                <a:gd name="T17" fmla="*/ 1 h 4"/>
                <a:gd name="T18" fmla="*/ 0 w 5"/>
                <a:gd name="T19" fmla="*/ 1 h 4"/>
                <a:gd name="T20" fmla="*/ 0 w 5"/>
                <a:gd name="T21" fmla="*/ 1 h 4"/>
                <a:gd name="T22" fmla="*/ 0 w 5"/>
                <a:gd name="T23" fmla="*/ 1 h 4"/>
                <a:gd name="T24" fmla="*/ 0 w 5"/>
                <a:gd name="T25" fmla="*/ 1 h 4"/>
                <a:gd name="T26" fmla="*/ 2 w 5"/>
                <a:gd name="T27" fmla="*/ 0 h 4"/>
                <a:gd name="T28" fmla="*/ 2 w 5"/>
                <a:gd name="T29" fmla="*/ 0 h 4"/>
                <a:gd name="T30" fmla="*/ 2 w 5"/>
                <a:gd name="T31" fmla="*/ 0 h 4"/>
                <a:gd name="T32" fmla="*/ 2 w 5"/>
                <a:gd name="T33" fmla="*/ 0 h 4"/>
                <a:gd name="T34" fmla="*/ 2 w 5"/>
                <a:gd name="T35" fmla="*/ 0 h 4"/>
                <a:gd name="T36" fmla="*/ 2 w 5"/>
                <a:gd name="T37" fmla="*/ 0 h 4"/>
                <a:gd name="T38" fmla="*/ 5 w 5"/>
                <a:gd name="T39" fmla="*/ 3 h 4"/>
                <a:gd name="T40" fmla="*/ 5 w 5"/>
                <a:gd name="T41" fmla="*/ 3 h 4"/>
                <a:gd name="T42" fmla="*/ 5 w 5"/>
                <a:gd name="T43" fmla="*/ 4 h 4"/>
                <a:gd name="T44" fmla="*/ 5 w 5"/>
                <a:gd name="T45" fmla="*/ 4 h 4"/>
                <a:gd name="T46" fmla="*/ 4 w 5"/>
                <a:gd name="T47" fmla="*/ 4 h 4"/>
                <a:gd name="T48" fmla="*/ 4 w 5"/>
                <a:gd name="T49" fmla="*/ 4 h 4"/>
                <a:gd name="T50" fmla="*/ 4 w 5"/>
                <a:gd name="T5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 h="4">
                  <a:moveTo>
                    <a:pt x="4" y="4"/>
                  </a:moveTo>
                  <a:cubicBezTo>
                    <a:pt x="3" y="4"/>
                    <a:pt x="3" y="2"/>
                    <a:pt x="2" y="1"/>
                  </a:cubicBezTo>
                  <a:cubicBezTo>
                    <a:pt x="2" y="1"/>
                    <a:pt x="2" y="1"/>
                    <a:pt x="2" y="1"/>
                  </a:cubicBezTo>
                  <a:cubicBezTo>
                    <a:pt x="2" y="2"/>
                    <a:pt x="1" y="2"/>
                    <a:pt x="0" y="3"/>
                  </a:cubicBezTo>
                  <a:cubicBezTo>
                    <a:pt x="0" y="3"/>
                    <a:pt x="0" y="3"/>
                    <a:pt x="0" y="3"/>
                  </a:cubicBezTo>
                  <a:cubicBezTo>
                    <a:pt x="0" y="3"/>
                    <a:pt x="0" y="2"/>
                    <a:pt x="0" y="2"/>
                  </a:cubicBezTo>
                  <a:cubicBezTo>
                    <a:pt x="0" y="2"/>
                    <a:pt x="0" y="2"/>
                    <a:pt x="0" y="2"/>
                  </a:cubicBezTo>
                  <a:cubicBezTo>
                    <a:pt x="0" y="2"/>
                    <a:pt x="0" y="2"/>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1" y="2"/>
                    <a:pt x="1" y="1"/>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3" y="1"/>
                    <a:pt x="4" y="3"/>
                    <a:pt x="5" y="3"/>
                  </a:cubicBezTo>
                  <a:cubicBezTo>
                    <a:pt x="5" y="3"/>
                    <a:pt x="5" y="3"/>
                    <a:pt x="5" y="3"/>
                  </a:cubicBezTo>
                  <a:cubicBezTo>
                    <a:pt x="5" y="3"/>
                    <a:pt x="5" y="4"/>
                    <a:pt x="5" y="4"/>
                  </a:cubicBezTo>
                  <a:cubicBezTo>
                    <a:pt x="5" y="4"/>
                    <a:pt x="5" y="4"/>
                    <a:pt x="5" y="4"/>
                  </a:cubicBezTo>
                  <a:cubicBezTo>
                    <a:pt x="5" y="4"/>
                    <a:pt x="5" y="4"/>
                    <a:pt x="4" y="4"/>
                  </a:cubicBezTo>
                  <a:cubicBezTo>
                    <a:pt x="4" y="4"/>
                    <a:pt x="4" y="4"/>
                    <a:pt x="4" y="4"/>
                  </a:cubicBezTo>
                  <a:cubicBezTo>
                    <a:pt x="4" y="4"/>
                    <a:pt x="4" y="4"/>
                    <a:pt x="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10" name="Freeform 6020"/>
            <p:cNvSpPr>
              <a:spLocks noEditPoints="1"/>
            </p:cNvSpPr>
            <p:nvPr/>
          </p:nvSpPr>
          <p:spPr bwMode="auto">
            <a:xfrm>
              <a:off x="2054" y="1263"/>
              <a:ext cx="54" cy="27"/>
            </a:xfrm>
            <a:custGeom>
              <a:avLst/>
              <a:gdLst>
                <a:gd name="T0" fmla="*/ 10 w 22"/>
                <a:gd name="T1" fmla="*/ 11 h 11"/>
                <a:gd name="T2" fmla="*/ 6 w 22"/>
                <a:gd name="T3" fmla="*/ 11 h 11"/>
                <a:gd name="T4" fmla="*/ 4 w 22"/>
                <a:gd name="T5" fmla="*/ 11 h 11"/>
                <a:gd name="T6" fmla="*/ 1 w 22"/>
                <a:gd name="T7" fmla="*/ 10 h 11"/>
                <a:gd name="T8" fmla="*/ 0 w 22"/>
                <a:gd name="T9" fmla="*/ 6 h 11"/>
                <a:gd name="T10" fmla="*/ 0 w 22"/>
                <a:gd name="T11" fmla="*/ 5 h 11"/>
                <a:gd name="T12" fmla="*/ 1 w 22"/>
                <a:gd name="T13" fmla="*/ 1 h 11"/>
                <a:gd name="T14" fmla="*/ 1 w 22"/>
                <a:gd name="T15" fmla="*/ 1 h 11"/>
                <a:gd name="T16" fmla="*/ 3 w 22"/>
                <a:gd name="T17" fmla="*/ 0 h 11"/>
                <a:gd name="T18" fmla="*/ 5 w 22"/>
                <a:gd name="T19" fmla="*/ 0 h 11"/>
                <a:gd name="T20" fmla="*/ 13 w 22"/>
                <a:gd name="T21" fmla="*/ 0 h 11"/>
                <a:gd name="T22" fmla="*/ 19 w 22"/>
                <a:gd name="T23" fmla="*/ 0 h 11"/>
                <a:gd name="T24" fmla="*/ 21 w 22"/>
                <a:gd name="T25" fmla="*/ 0 h 11"/>
                <a:gd name="T26" fmla="*/ 22 w 22"/>
                <a:gd name="T27" fmla="*/ 2 h 11"/>
                <a:gd name="T28" fmla="*/ 22 w 22"/>
                <a:gd name="T29" fmla="*/ 4 h 11"/>
                <a:gd name="T30" fmla="*/ 22 w 22"/>
                <a:gd name="T31" fmla="*/ 5 h 11"/>
                <a:gd name="T32" fmla="*/ 22 w 22"/>
                <a:gd name="T33" fmla="*/ 6 h 11"/>
                <a:gd name="T34" fmla="*/ 22 w 22"/>
                <a:gd name="T35" fmla="*/ 6 h 11"/>
                <a:gd name="T36" fmla="*/ 22 w 22"/>
                <a:gd name="T37" fmla="*/ 7 h 11"/>
                <a:gd name="T38" fmla="*/ 22 w 22"/>
                <a:gd name="T39" fmla="*/ 10 h 11"/>
                <a:gd name="T40" fmla="*/ 22 w 22"/>
                <a:gd name="T41" fmla="*/ 11 h 11"/>
                <a:gd name="T42" fmla="*/ 22 w 22"/>
                <a:gd name="T43" fmla="*/ 11 h 11"/>
                <a:gd name="T44" fmla="*/ 22 w 22"/>
                <a:gd name="T45" fmla="*/ 11 h 11"/>
                <a:gd name="T46" fmla="*/ 19 w 22"/>
                <a:gd name="T47" fmla="*/ 10 h 11"/>
                <a:gd name="T48" fmla="*/ 21 w 22"/>
                <a:gd name="T49" fmla="*/ 10 h 11"/>
                <a:gd name="T50" fmla="*/ 21 w 22"/>
                <a:gd name="T51" fmla="*/ 7 h 11"/>
                <a:gd name="T52" fmla="*/ 21 w 22"/>
                <a:gd name="T53" fmla="*/ 6 h 11"/>
                <a:gd name="T54" fmla="*/ 21 w 22"/>
                <a:gd name="T55" fmla="*/ 5 h 11"/>
                <a:gd name="T56" fmla="*/ 21 w 22"/>
                <a:gd name="T57" fmla="*/ 5 h 11"/>
                <a:gd name="T58" fmla="*/ 21 w 22"/>
                <a:gd name="T59" fmla="*/ 4 h 11"/>
                <a:gd name="T60" fmla="*/ 21 w 22"/>
                <a:gd name="T61" fmla="*/ 2 h 11"/>
                <a:gd name="T62" fmla="*/ 21 w 22"/>
                <a:gd name="T63" fmla="*/ 1 h 11"/>
                <a:gd name="T64" fmla="*/ 19 w 22"/>
                <a:gd name="T65" fmla="*/ 1 h 11"/>
                <a:gd name="T66" fmla="*/ 13 w 22"/>
                <a:gd name="T67" fmla="*/ 1 h 11"/>
                <a:gd name="T68" fmla="*/ 5 w 22"/>
                <a:gd name="T69" fmla="*/ 1 h 11"/>
                <a:gd name="T70" fmla="*/ 3 w 22"/>
                <a:gd name="T71" fmla="*/ 1 h 11"/>
                <a:gd name="T72" fmla="*/ 2 w 22"/>
                <a:gd name="T73" fmla="*/ 1 h 11"/>
                <a:gd name="T74" fmla="*/ 1 w 22"/>
                <a:gd name="T75" fmla="*/ 5 h 11"/>
                <a:gd name="T76" fmla="*/ 1 w 22"/>
                <a:gd name="T77" fmla="*/ 6 h 11"/>
                <a:gd name="T78" fmla="*/ 2 w 22"/>
                <a:gd name="T79" fmla="*/ 9 h 11"/>
                <a:gd name="T80" fmla="*/ 4 w 22"/>
                <a:gd name="T81" fmla="*/ 10 h 11"/>
                <a:gd name="T82" fmla="*/ 6 w 22"/>
                <a:gd name="T83" fmla="*/ 10 h 11"/>
                <a:gd name="T84" fmla="*/ 10 w 22"/>
                <a:gd name="T85"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 h="11">
                  <a:moveTo>
                    <a:pt x="19" y="11"/>
                  </a:moveTo>
                  <a:cubicBezTo>
                    <a:pt x="16" y="11"/>
                    <a:pt x="13" y="11"/>
                    <a:pt x="10" y="11"/>
                  </a:cubicBezTo>
                  <a:cubicBezTo>
                    <a:pt x="10" y="11"/>
                    <a:pt x="10" y="11"/>
                    <a:pt x="10" y="11"/>
                  </a:cubicBezTo>
                  <a:cubicBezTo>
                    <a:pt x="8" y="11"/>
                    <a:pt x="7" y="11"/>
                    <a:pt x="6" y="11"/>
                  </a:cubicBezTo>
                  <a:cubicBezTo>
                    <a:pt x="6" y="11"/>
                    <a:pt x="6" y="11"/>
                    <a:pt x="6" y="11"/>
                  </a:cubicBezTo>
                  <a:cubicBezTo>
                    <a:pt x="5" y="11"/>
                    <a:pt x="4" y="11"/>
                    <a:pt x="4" y="11"/>
                  </a:cubicBezTo>
                  <a:cubicBezTo>
                    <a:pt x="4" y="11"/>
                    <a:pt x="4" y="11"/>
                    <a:pt x="4" y="11"/>
                  </a:cubicBezTo>
                  <a:cubicBezTo>
                    <a:pt x="3" y="11"/>
                    <a:pt x="2" y="10"/>
                    <a:pt x="1" y="10"/>
                  </a:cubicBezTo>
                  <a:cubicBezTo>
                    <a:pt x="1" y="10"/>
                    <a:pt x="1" y="10"/>
                    <a:pt x="1" y="10"/>
                  </a:cubicBezTo>
                  <a:cubicBezTo>
                    <a:pt x="0" y="9"/>
                    <a:pt x="0" y="7"/>
                    <a:pt x="0" y="6"/>
                  </a:cubicBezTo>
                  <a:cubicBezTo>
                    <a:pt x="0" y="6"/>
                    <a:pt x="0" y="6"/>
                    <a:pt x="0" y="6"/>
                  </a:cubicBezTo>
                  <a:cubicBezTo>
                    <a:pt x="0" y="6"/>
                    <a:pt x="0" y="5"/>
                    <a:pt x="0" y="5"/>
                  </a:cubicBezTo>
                  <a:cubicBezTo>
                    <a:pt x="0" y="5"/>
                    <a:pt x="0" y="5"/>
                    <a:pt x="0" y="5"/>
                  </a:cubicBezTo>
                  <a:cubicBezTo>
                    <a:pt x="1" y="4"/>
                    <a:pt x="1" y="3"/>
                    <a:pt x="1" y="1"/>
                  </a:cubicBezTo>
                  <a:cubicBezTo>
                    <a:pt x="1" y="1"/>
                    <a:pt x="1" y="1"/>
                    <a:pt x="1" y="1"/>
                  </a:cubicBezTo>
                  <a:cubicBezTo>
                    <a:pt x="1" y="1"/>
                    <a:pt x="1" y="1"/>
                    <a:pt x="1" y="1"/>
                  </a:cubicBezTo>
                  <a:cubicBezTo>
                    <a:pt x="2" y="0"/>
                    <a:pt x="2" y="0"/>
                    <a:pt x="3" y="0"/>
                  </a:cubicBezTo>
                  <a:cubicBezTo>
                    <a:pt x="3" y="0"/>
                    <a:pt x="3" y="0"/>
                    <a:pt x="3" y="0"/>
                  </a:cubicBezTo>
                  <a:cubicBezTo>
                    <a:pt x="4" y="0"/>
                    <a:pt x="4" y="0"/>
                    <a:pt x="5" y="0"/>
                  </a:cubicBezTo>
                  <a:cubicBezTo>
                    <a:pt x="5" y="0"/>
                    <a:pt x="5" y="0"/>
                    <a:pt x="5" y="0"/>
                  </a:cubicBezTo>
                  <a:cubicBezTo>
                    <a:pt x="8" y="0"/>
                    <a:pt x="11" y="0"/>
                    <a:pt x="13" y="0"/>
                  </a:cubicBezTo>
                  <a:cubicBezTo>
                    <a:pt x="13" y="0"/>
                    <a:pt x="13" y="0"/>
                    <a:pt x="13" y="0"/>
                  </a:cubicBezTo>
                  <a:cubicBezTo>
                    <a:pt x="15" y="0"/>
                    <a:pt x="17" y="0"/>
                    <a:pt x="19" y="0"/>
                  </a:cubicBezTo>
                  <a:cubicBezTo>
                    <a:pt x="19" y="0"/>
                    <a:pt x="19" y="0"/>
                    <a:pt x="19" y="0"/>
                  </a:cubicBezTo>
                  <a:cubicBezTo>
                    <a:pt x="20" y="0"/>
                    <a:pt x="20" y="0"/>
                    <a:pt x="21" y="0"/>
                  </a:cubicBezTo>
                  <a:cubicBezTo>
                    <a:pt x="21" y="0"/>
                    <a:pt x="21" y="0"/>
                    <a:pt x="21" y="0"/>
                  </a:cubicBezTo>
                  <a:cubicBezTo>
                    <a:pt x="22" y="0"/>
                    <a:pt x="22" y="1"/>
                    <a:pt x="22" y="2"/>
                  </a:cubicBezTo>
                  <a:cubicBezTo>
                    <a:pt x="22" y="2"/>
                    <a:pt x="22" y="2"/>
                    <a:pt x="22" y="2"/>
                  </a:cubicBezTo>
                  <a:cubicBezTo>
                    <a:pt x="22" y="3"/>
                    <a:pt x="22" y="3"/>
                    <a:pt x="22" y="4"/>
                  </a:cubicBezTo>
                  <a:cubicBezTo>
                    <a:pt x="22" y="4"/>
                    <a:pt x="22" y="4"/>
                    <a:pt x="22" y="4"/>
                  </a:cubicBezTo>
                  <a:cubicBezTo>
                    <a:pt x="22" y="4"/>
                    <a:pt x="22" y="5"/>
                    <a:pt x="22" y="5"/>
                  </a:cubicBezTo>
                  <a:cubicBezTo>
                    <a:pt x="22" y="5"/>
                    <a:pt x="22" y="5"/>
                    <a:pt x="22" y="5"/>
                  </a:cubicBezTo>
                  <a:cubicBezTo>
                    <a:pt x="22" y="5"/>
                    <a:pt x="22" y="5"/>
                    <a:pt x="22" y="6"/>
                  </a:cubicBezTo>
                  <a:cubicBezTo>
                    <a:pt x="22" y="6"/>
                    <a:pt x="22" y="6"/>
                    <a:pt x="22" y="6"/>
                  </a:cubicBezTo>
                  <a:cubicBezTo>
                    <a:pt x="22" y="6"/>
                    <a:pt x="22" y="6"/>
                    <a:pt x="22" y="6"/>
                  </a:cubicBezTo>
                  <a:cubicBezTo>
                    <a:pt x="22" y="6"/>
                    <a:pt x="22" y="6"/>
                    <a:pt x="22" y="6"/>
                  </a:cubicBezTo>
                  <a:cubicBezTo>
                    <a:pt x="22" y="6"/>
                    <a:pt x="22" y="7"/>
                    <a:pt x="22" y="7"/>
                  </a:cubicBezTo>
                  <a:cubicBezTo>
                    <a:pt x="22" y="7"/>
                    <a:pt x="22" y="7"/>
                    <a:pt x="22" y="7"/>
                  </a:cubicBezTo>
                  <a:cubicBezTo>
                    <a:pt x="22" y="8"/>
                    <a:pt x="22" y="9"/>
                    <a:pt x="22" y="10"/>
                  </a:cubicBezTo>
                  <a:cubicBezTo>
                    <a:pt x="22" y="10"/>
                    <a:pt x="22" y="10"/>
                    <a:pt x="22" y="10"/>
                  </a:cubicBezTo>
                  <a:cubicBezTo>
                    <a:pt x="22" y="10"/>
                    <a:pt x="22" y="11"/>
                    <a:pt x="22" y="11"/>
                  </a:cubicBezTo>
                  <a:cubicBezTo>
                    <a:pt x="22" y="11"/>
                    <a:pt x="22" y="11"/>
                    <a:pt x="22" y="11"/>
                  </a:cubicBezTo>
                  <a:cubicBezTo>
                    <a:pt x="22" y="11"/>
                    <a:pt x="22" y="11"/>
                    <a:pt x="22" y="11"/>
                  </a:cubicBezTo>
                  <a:cubicBezTo>
                    <a:pt x="22" y="11"/>
                    <a:pt x="22" y="11"/>
                    <a:pt x="22" y="11"/>
                  </a:cubicBezTo>
                  <a:cubicBezTo>
                    <a:pt x="22" y="11"/>
                    <a:pt x="22" y="11"/>
                    <a:pt x="22" y="11"/>
                  </a:cubicBezTo>
                  <a:cubicBezTo>
                    <a:pt x="22" y="11"/>
                    <a:pt x="22" y="11"/>
                    <a:pt x="22" y="11"/>
                  </a:cubicBezTo>
                  <a:cubicBezTo>
                    <a:pt x="20" y="11"/>
                    <a:pt x="20" y="11"/>
                    <a:pt x="19" y="11"/>
                  </a:cubicBezTo>
                  <a:close/>
                  <a:moveTo>
                    <a:pt x="19" y="10"/>
                  </a:moveTo>
                  <a:cubicBezTo>
                    <a:pt x="20" y="10"/>
                    <a:pt x="21" y="10"/>
                    <a:pt x="21" y="10"/>
                  </a:cubicBezTo>
                  <a:cubicBezTo>
                    <a:pt x="21" y="10"/>
                    <a:pt x="21" y="10"/>
                    <a:pt x="21" y="10"/>
                  </a:cubicBezTo>
                  <a:cubicBezTo>
                    <a:pt x="21" y="9"/>
                    <a:pt x="21" y="8"/>
                    <a:pt x="21" y="7"/>
                  </a:cubicBezTo>
                  <a:cubicBezTo>
                    <a:pt x="21" y="7"/>
                    <a:pt x="21" y="7"/>
                    <a:pt x="21" y="7"/>
                  </a:cubicBezTo>
                  <a:cubicBezTo>
                    <a:pt x="21" y="7"/>
                    <a:pt x="21" y="6"/>
                    <a:pt x="21" y="6"/>
                  </a:cubicBezTo>
                  <a:cubicBezTo>
                    <a:pt x="21" y="6"/>
                    <a:pt x="21" y="6"/>
                    <a:pt x="21" y="6"/>
                  </a:cubicBezTo>
                  <a:cubicBezTo>
                    <a:pt x="21" y="5"/>
                    <a:pt x="21" y="5"/>
                    <a:pt x="21" y="5"/>
                  </a:cubicBezTo>
                  <a:cubicBezTo>
                    <a:pt x="21" y="5"/>
                    <a:pt x="21" y="5"/>
                    <a:pt x="21" y="5"/>
                  </a:cubicBezTo>
                  <a:cubicBezTo>
                    <a:pt x="21" y="5"/>
                    <a:pt x="21" y="5"/>
                    <a:pt x="21" y="5"/>
                  </a:cubicBezTo>
                  <a:cubicBezTo>
                    <a:pt x="21" y="5"/>
                    <a:pt x="21" y="5"/>
                    <a:pt x="21" y="5"/>
                  </a:cubicBezTo>
                  <a:cubicBezTo>
                    <a:pt x="21" y="5"/>
                    <a:pt x="21" y="4"/>
                    <a:pt x="21" y="4"/>
                  </a:cubicBezTo>
                  <a:cubicBezTo>
                    <a:pt x="21" y="4"/>
                    <a:pt x="21" y="4"/>
                    <a:pt x="21" y="4"/>
                  </a:cubicBezTo>
                  <a:cubicBezTo>
                    <a:pt x="21" y="3"/>
                    <a:pt x="21" y="3"/>
                    <a:pt x="21" y="2"/>
                  </a:cubicBezTo>
                  <a:cubicBezTo>
                    <a:pt x="21" y="2"/>
                    <a:pt x="21" y="2"/>
                    <a:pt x="21" y="2"/>
                  </a:cubicBezTo>
                  <a:cubicBezTo>
                    <a:pt x="21" y="1"/>
                    <a:pt x="21" y="1"/>
                    <a:pt x="21" y="1"/>
                  </a:cubicBezTo>
                  <a:cubicBezTo>
                    <a:pt x="21" y="1"/>
                    <a:pt x="21" y="1"/>
                    <a:pt x="21" y="1"/>
                  </a:cubicBezTo>
                  <a:cubicBezTo>
                    <a:pt x="20" y="1"/>
                    <a:pt x="20" y="1"/>
                    <a:pt x="19" y="1"/>
                  </a:cubicBezTo>
                  <a:cubicBezTo>
                    <a:pt x="19" y="1"/>
                    <a:pt x="19" y="1"/>
                    <a:pt x="19" y="1"/>
                  </a:cubicBezTo>
                  <a:cubicBezTo>
                    <a:pt x="17" y="1"/>
                    <a:pt x="15" y="1"/>
                    <a:pt x="13" y="1"/>
                  </a:cubicBezTo>
                  <a:cubicBezTo>
                    <a:pt x="13" y="1"/>
                    <a:pt x="13" y="1"/>
                    <a:pt x="13" y="1"/>
                  </a:cubicBezTo>
                  <a:cubicBezTo>
                    <a:pt x="11" y="1"/>
                    <a:pt x="8" y="1"/>
                    <a:pt x="5" y="1"/>
                  </a:cubicBezTo>
                  <a:cubicBezTo>
                    <a:pt x="5" y="1"/>
                    <a:pt x="5" y="1"/>
                    <a:pt x="5" y="1"/>
                  </a:cubicBezTo>
                  <a:cubicBezTo>
                    <a:pt x="4" y="1"/>
                    <a:pt x="4" y="1"/>
                    <a:pt x="3" y="1"/>
                  </a:cubicBezTo>
                  <a:cubicBezTo>
                    <a:pt x="3" y="1"/>
                    <a:pt x="3" y="1"/>
                    <a:pt x="3" y="1"/>
                  </a:cubicBezTo>
                  <a:cubicBezTo>
                    <a:pt x="2" y="1"/>
                    <a:pt x="2" y="1"/>
                    <a:pt x="2" y="1"/>
                  </a:cubicBezTo>
                  <a:cubicBezTo>
                    <a:pt x="2" y="1"/>
                    <a:pt x="2" y="1"/>
                    <a:pt x="2" y="1"/>
                  </a:cubicBezTo>
                  <a:cubicBezTo>
                    <a:pt x="1" y="3"/>
                    <a:pt x="1" y="4"/>
                    <a:pt x="1" y="5"/>
                  </a:cubicBezTo>
                  <a:cubicBezTo>
                    <a:pt x="1" y="5"/>
                    <a:pt x="1" y="5"/>
                    <a:pt x="1" y="5"/>
                  </a:cubicBezTo>
                  <a:cubicBezTo>
                    <a:pt x="1" y="5"/>
                    <a:pt x="1" y="6"/>
                    <a:pt x="1" y="6"/>
                  </a:cubicBezTo>
                  <a:cubicBezTo>
                    <a:pt x="1" y="6"/>
                    <a:pt x="1" y="6"/>
                    <a:pt x="1" y="6"/>
                  </a:cubicBezTo>
                  <a:cubicBezTo>
                    <a:pt x="1" y="7"/>
                    <a:pt x="1" y="9"/>
                    <a:pt x="2" y="9"/>
                  </a:cubicBezTo>
                  <a:cubicBezTo>
                    <a:pt x="2" y="9"/>
                    <a:pt x="2" y="9"/>
                    <a:pt x="2" y="9"/>
                  </a:cubicBezTo>
                  <a:cubicBezTo>
                    <a:pt x="2" y="9"/>
                    <a:pt x="3" y="10"/>
                    <a:pt x="4" y="10"/>
                  </a:cubicBezTo>
                  <a:cubicBezTo>
                    <a:pt x="4" y="10"/>
                    <a:pt x="4" y="10"/>
                    <a:pt x="4" y="10"/>
                  </a:cubicBezTo>
                  <a:cubicBezTo>
                    <a:pt x="5" y="10"/>
                    <a:pt x="5" y="10"/>
                    <a:pt x="6" y="10"/>
                  </a:cubicBezTo>
                  <a:cubicBezTo>
                    <a:pt x="6" y="10"/>
                    <a:pt x="6" y="10"/>
                    <a:pt x="6" y="10"/>
                  </a:cubicBezTo>
                  <a:cubicBezTo>
                    <a:pt x="7" y="10"/>
                    <a:pt x="8" y="10"/>
                    <a:pt x="10" y="10"/>
                  </a:cubicBezTo>
                  <a:cubicBezTo>
                    <a:pt x="10" y="10"/>
                    <a:pt x="10" y="10"/>
                    <a:pt x="10" y="10"/>
                  </a:cubicBezTo>
                  <a:cubicBezTo>
                    <a:pt x="13" y="10"/>
                    <a:pt x="16" y="10"/>
                    <a:pt x="1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11" name="Freeform 6021"/>
            <p:cNvSpPr>
              <a:spLocks noEditPoints="1"/>
            </p:cNvSpPr>
            <p:nvPr/>
          </p:nvSpPr>
          <p:spPr bwMode="auto">
            <a:xfrm>
              <a:off x="2120" y="1258"/>
              <a:ext cx="25" cy="23"/>
            </a:xfrm>
            <a:custGeom>
              <a:avLst/>
              <a:gdLst>
                <a:gd name="T0" fmla="*/ 0 w 10"/>
                <a:gd name="T1" fmla="*/ 5 h 9"/>
                <a:gd name="T2" fmla="*/ 0 w 10"/>
                <a:gd name="T3" fmla="*/ 5 h 9"/>
                <a:gd name="T4" fmla="*/ 0 w 10"/>
                <a:gd name="T5" fmla="*/ 5 h 9"/>
                <a:gd name="T6" fmla="*/ 0 w 10"/>
                <a:gd name="T7" fmla="*/ 4 h 9"/>
                <a:gd name="T8" fmla="*/ 1 w 10"/>
                <a:gd name="T9" fmla="*/ 5 h 9"/>
                <a:gd name="T10" fmla="*/ 1 w 10"/>
                <a:gd name="T11" fmla="*/ 5 h 9"/>
                <a:gd name="T12" fmla="*/ 1 w 10"/>
                <a:gd name="T13" fmla="*/ 5 h 9"/>
                <a:gd name="T14" fmla="*/ 5 w 10"/>
                <a:gd name="T15" fmla="*/ 8 h 9"/>
                <a:gd name="T16" fmla="*/ 6 w 10"/>
                <a:gd name="T17" fmla="*/ 7 h 9"/>
                <a:gd name="T18" fmla="*/ 8 w 10"/>
                <a:gd name="T19" fmla="*/ 5 h 9"/>
                <a:gd name="T20" fmla="*/ 7 w 10"/>
                <a:gd name="T21" fmla="*/ 5 h 9"/>
                <a:gd name="T22" fmla="*/ 7 w 10"/>
                <a:gd name="T23" fmla="*/ 5 h 9"/>
                <a:gd name="T24" fmla="*/ 4 w 10"/>
                <a:gd name="T25" fmla="*/ 3 h 9"/>
                <a:gd name="T26" fmla="*/ 4 w 10"/>
                <a:gd name="T27" fmla="*/ 3 h 9"/>
                <a:gd name="T28" fmla="*/ 6 w 10"/>
                <a:gd name="T29" fmla="*/ 2 h 9"/>
                <a:gd name="T30" fmla="*/ 7 w 10"/>
                <a:gd name="T31" fmla="*/ 2 h 9"/>
                <a:gd name="T32" fmla="*/ 8 w 10"/>
                <a:gd name="T33" fmla="*/ 3 h 9"/>
                <a:gd name="T34" fmla="*/ 9 w 10"/>
                <a:gd name="T35" fmla="*/ 2 h 9"/>
                <a:gd name="T36" fmla="*/ 8 w 10"/>
                <a:gd name="T37" fmla="*/ 1 h 9"/>
                <a:gd name="T38" fmla="*/ 8 w 10"/>
                <a:gd name="T39" fmla="*/ 0 h 9"/>
                <a:gd name="T40" fmla="*/ 9 w 10"/>
                <a:gd name="T41" fmla="*/ 0 h 9"/>
                <a:gd name="T42" fmla="*/ 10 w 10"/>
                <a:gd name="T43" fmla="*/ 2 h 9"/>
                <a:gd name="T44" fmla="*/ 9 w 10"/>
                <a:gd name="T45" fmla="*/ 4 h 9"/>
                <a:gd name="T46" fmla="*/ 9 w 10"/>
                <a:gd name="T47" fmla="*/ 4 h 9"/>
                <a:gd name="T48" fmla="*/ 7 w 10"/>
                <a:gd name="T49" fmla="*/ 8 h 9"/>
                <a:gd name="T50" fmla="*/ 5 w 10"/>
                <a:gd name="T51" fmla="*/ 9 h 9"/>
                <a:gd name="T52" fmla="*/ 1 w 10"/>
                <a:gd name="T53" fmla="*/ 5 h 9"/>
                <a:gd name="T54" fmla="*/ 1 w 10"/>
                <a:gd name="T55" fmla="*/ 5 h 9"/>
                <a:gd name="T56" fmla="*/ 7 w 10"/>
                <a:gd name="T57" fmla="*/ 4 h 9"/>
                <a:gd name="T58" fmla="*/ 7 w 10"/>
                <a:gd name="T59" fmla="*/ 4 h 9"/>
                <a:gd name="T60" fmla="*/ 8 w 10"/>
                <a:gd name="T61" fmla="*/ 4 h 9"/>
                <a:gd name="T62" fmla="*/ 7 w 10"/>
                <a:gd name="T63" fmla="*/ 3 h 9"/>
                <a:gd name="T64" fmla="*/ 6 w 10"/>
                <a:gd name="T65" fmla="*/ 3 h 9"/>
                <a:gd name="T66" fmla="*/ 5 w 10"/>
                <a:gd name="T67" fmla="*/ 3 h 9"/>
                <a:gd name="T68" fmla="*/ 6 w 10"/>
                <a:gd name="T69"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 h="9">
                  <a:moveTo>
                    <a:pt x="5" y="9"/>
                  </a:moveTo>
                  <a:cubicBezTo>
                    <a:pt x="3" y="9"/>
                    <a:pt x="1" y="7"/>
                    <a:pt x="0" y="5"/>
                  </a:cubicBezTo>
                  <a:cubicBezTo>
                    <a:pt x="0" y="5"/>
                    <a:pt x="0" y="5"/>
                    <a:pt x="0" y="5"/>
                  </a:cubicBezTo>
                  <a:cubicBezTo>
                    <a:pt x="0" y="5"/>
                    <a:pt x="0" y="5"/>
                    <a:pt x="0" y="5"/>
                  </a:cubicBezTo>
                  <a:cubicBezTo>
                    <a:pt x="0" y="5"/>
                    <a:pt x="0" y="5"/>
                    <a:pt x="0" y="5"/>
                  </a:cubicBezTo>
                  <a:cubicBezTo>
                    <a:pt x="0" y="5"/>
                    <a:pt x="0" y="5"/>
                    <a:pt x="0" y="5"/>
                  </a:cubicBezTo>
                  <a:cubicBezTo>
                    <a:pt x="0" y="5"/>
                    <a:pt x="0" y="4"/>
                    <a:pt x="0" y="4"/>
                  </a:cubicBezTo>
                  <a:cubicBezTo>
                    <a:pt x="0" y="4"/>
                    <a:pt x="0" y="4"/>
                    <a:pt x="0" y="4"/>
                  </a:cubicBezTo>
                  <a:cubicBezTo>
                    <a:pt x="1" y="4"/>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2" y="6"/>
                    <a:pt x="3" y="8"/>
                    <a:pt x="5" y="8"/>
                  </a:cubicBezTo>
                  <a:cubicBezTo>
                    <a:pt x="5" y="8"/>
                    <a:pt x="5" y="8"/>
                    <a:pt x="5" y="8"/>
                  </a:cubicBezTo>
                  <a:cubicBezTo>
                    <a:pt x="5" y="8"/>
                    <a:pt x="6" y="7"/>
                    <a:pt x="6" y="7"/>
                  </a:cubicBezTo>
                  <a:cubicBezTo>
                    <a:pt x="6" y="7"/>
                    <a:pt x="6" y="7"/>
                    <a:pt x="6" y="7"/>
                  </a:cubicBezTo>
                  <a:cubicBezTo>
                    <a:pt x="7" y="7"/>
                    <a:pt x="8" y="6"/>
                    <a:pt x="8" y="5"/>
                  </a:cubicBezTo>
                  <a:cubicBezTo>
                    <a:pt x="8" y="5"/>
                    <a:pt x="8" y="5"/>
                    <a:pt x="8" y="5"/>
                  </a:cubicBezTo>
                  <a:cubicBezTo>
                    <a:pt x="8" y="5"/>
                    <a:pt x="8" y="5"/>
                    <a:pt x="7" y="5"/>
                  </a:cubicBezTo>
                  <a:cubicBezTo>
                    <a:pt x="7" y="5"/>
                    <a:pt x="7" y="5"/>
                    <a:pt x="7" y="5"/>
                  </a:cubicBezTo>
                  <a:cubicBezTo>
                    <a:pt x="7" y="5"/>
                    <a:pt x="7" y="5"/>
                    <a:pt x="7" y="5"/>
                  </a:cubicBezTo>
                  <a:cubicBezTo>
                    <a:pt x="7" y="5"/>
                    <a:pt x="7" y="5"/>
                    <a:pt x="7" y="5"/>
                  </a:cubicBezTo>
                  <a:cubicBezTo>
                    <a:pt x="6" y="5"/>
                    <a:pt x="4" y="5"/>
                    <a:pt x="4" y="3"/>
                  </a:cubicBezTo>
                  <a:cubicBezTo>
                    <a:pt x="4" y="3"/>
                    <a:pt x="4" y="3"/>
                    <a:pt x="4" y="3"/>
                  </a:cubicBezTo>
                  <a:cubicBezTo>
                    <a:pt x="4" y="3"/>
                    <a:pt x="4" y="3"/>
                    <a:pt x="4" y="3"/>
                  </a:cubicBezTo>
                  <a:cubicBezTo>
                    <a:pt x="4" y="3"/>
                    <a:pt x="4" y="3"/>
                    <a:pt x="4" y="3"/>
                  </a:cubicBezTo>
                  <a:cubicBezTo>
                    <a:pt x="4" y="2"/>
                    <a:pt x="6" y="2"/>
                    <a:pt x="6" y="2"/>
                  </a:cubicBezTo>
                  <a:cubicBezTo>
                    <a:pt x="6" y="2"/>
                    <a:pt x="6" y="2"/>
                    <a:pt x="6" y="2"/>
                  </a:cubicBezTo>
                  <a:cubicBezTo>
                    <a:pt x="7" y="2"/>
                    <a:pt x="7" y="2"/>
                    <a:pt x="7" y="2"/>
                  </a:cubicBezTo>
                  <a:cubicBezTo>
                    <a:pt x="7" y="2"/>
                    <a:pt x="7" y="2"/>
                    <a:pt x="7" y="2"/>
                  </a:cubicBezTo>
                  <a:cubicBezTo>
                    <a:pt x="8" y="2"/>
                    <a:pt x="8" y="2"/>
                    <a:pt x="8" y="3"/>
                  </a:cubicBezTo>
                  <a:cubicBezTo>
                    <a:pt x="8" y="3"/>
                    <a:pt x="8" y="3"/>
                    <a:pt x="8" y="3"/>
                  </a:cubicBezTo>
                  <a:cubicBezTo>
                    <a:pt x="9" y="2"/>
                    <a:pt x="9" y="2"/>
                    <a:pt x="9" y="2"/>
                  </a:cubicBezTo>
                  <a:cubicBezTo>
                    <a:pt x="9" y="2"/>
                    <a:pt x="9" y="2"/>
                    <a:pt x="9" y="2"/>
                  </a:cubicBezTo>
                  <a:cubicBezTo>
                    <a:pt x="9" y="1"/>
                    <a:pt x="9" y="1"/>
                    <a:pt x="8" y="1"/>
                  </a:cubicBezTo>
                  <a:cubicBezTo>
                    <a:pt x="8" y="1"/>
                    <a:pt x="8" y="1"/>
                    <a:pt x="8" y="1"/>
                  </a:cubicBezTo>
                  <a:cubicBezTo>
                    <a:pt x="8" y="1"/>
                    <a:pt x="8" y="0"/>
                    <a:pt x="8" y="0"/>
                  </a:cubicBezTo>
                  <a:cubicBezTo>
                    <a:pt x="8" y="0"/>
                    <a:pt x="8" y="0"/>
                    <a:pt x="8" y="0"/>
                  </a:cubicBezTo>
                  <a:cubicBezTo>
                    <a:pt x="9" y="0"/>
                    <a:pt x="9" y="0"/>
                    <a:pt x="9" y="0"/>
                  </a:cubicBezTo>
                  <a:cubicBezTo>
                    <a:pt x="9" y="0"/>
                    <a:pt x="9" y="0"/>
                    <a:pt x="9" y="0"/>
                  </a:cubicBezTo>
                  <a:cubicBezTo>
                    <a:pt x="10" y="0"/>
                    <a:pt x="10" y="1"/>
                    <a:pt x="10" y="2"/>
                  </a:cubicBezTo>
                  <a:cubicBezTo>
                    <a:pt x="10" y="2"/>
                    <a:pt x="10" y="2"/>
                    <a:pt x="10" y="2"/>
                  </a:cubicBezTo>
                  <a:cubicBezTo>
                    <a:pt x="10" y="2"/>
                    <a:pt x="9" y="3"/>
                    <a:pt x="9" y="4"/>
                  </a:cubicBezTo>
                  <a:cubicBezTo>
                    <a:pt x="9" y="4"/>
                    <a:pt x="9" y="4"/>
                    <a:pt x="9" y="4"/>
                  </a:cubicBezTo>
                  <a:cubicBezTo>
                    <a:pt x="9" y="4"/>
                    <a:pt x="9" y="4"/>
                    <a:pt x="9" y="4"/>
                  </a:cubicBezTo>
                  <a:cubicBezTo>
                    <a:pt x="9" y="4"/>
                    <a:pt x="9" y="4"/>
                    <a:pt x="9" y="4"/>
                  </a:cubicBezTo>
                  <a:cubicBezTo>
                    <a:pt x="9" y="6"/>
                    <a:pt x="8" y="7"/>
                    <a:pt x="7" y="8"/>
                  </a:cubicBezTo>
                  <a:cubicBezTo>
                    <a:pt x="7" y="8"/>
                    <a:pt x="7" y="8"/>
                    <a:pt x="7" y="8"/>
                  </a:cubicBezTo>
                  <a:cubicBezTo>
                    <a:pt x="6" y="8"/>
                    <a:pt x="6" y="9"/>
                    <a:pt x="5" y="9"/>
                  </a:cubicBezTo>
                  <a:cubicBezTo>
                    <a:pt x="5" y="9"/>
                    <a:pt x="5" y="9"/>
                    <a:pt x="5" y="9"/>
                  </a:cubicBezTo>
                  <a:cubicBezTo>
                    <a:pt x="5" y="9"/>
                    <a:pt x="5" y="9"/>
                    <a:pt x="5" y="9"/>
                  </a:cubicBezTo>
                  <a:close/>
                  <a:moveTo>
                    <a:pt x="1" y="5"/>
                  </a:moveTo>
                  <a:cubicBezTo>
                    <a:pt x="1" y="5"/>
                    <a:pt x="1" y="5"/>
                    <a:pt x="1" y="5"/>
                  </a:cubicBezTo>
                  <a:cubicBezTo>
                    <a:pt x="1" y="5"/>
                    <a:pt x="1" y="5"/>
                    <a:pt x="1" y="5"/>
                  </a:cubicBezTo>
                  <a:close/>
                  <a:moveTo>
                    <a:pt x="6" y="4"/>
                  </a:moveTo>
                  <a:cubicBezTo>
                    <a:pt x="6" y="4"/>
                    <a:pt x="6" y="4"/>
                    <a:pt x="7" y="4"/>
                  </a:cubicBezTo>
                  <a:cubicBezTo>
                    <a:pt x="7" y="4"/>
                    <a:pt x="7" y="4"/>
                    <a:pt x="7" y="4"/>
                  </a:cubicBezTo>
                  <a:cubicBezTo>
                    <a:pt x="7" y="4"/>
                    <a:pt x="7" y="4"/>
                    <a:pt x="7" y="4"/>
                  </a:cubicBezTo>
                  <a:cubicBezTo>
                    <a:pt x="7" y="4"/>
                    <a:pt x="7" y="4"/>
                    <a:pt x="7" y="4"/>
                  </a:cubicBezTo>
                  <a:cubicBezTo>
                    <a:pt x="7" y="4"/>
                    <a:pt x="7" y="4"/>
                    <a:pt x="8" y="4"/>
                  </a:cubicBezTo>
                  <a:cubicBezTo>
                    <a:pt x="8" y="4"/>
                    <a:pt x="8" y="4"/>
                    <a:pt x="8" y="4"/>
                  </a:cubicBezTo>
                  <a:cubicBezTo>
                    <a:pt x="8" y="3"/>
                    <a:pt x="7" y="3"/>
                    <a:pt x="7" y="3"/>
                  </a:cubicBezTo>
                  <a:cubicBezTo>
                    <a:pt x="7" y="3"/>
                    <a:pt x="7" y="3"/>
                    <a:pt x="7" y="3"/>
                  </a:cubicBezTo>
                  <a:cubicBezTo>
                    <a:pt x="7" y="3"/>
                    <a:pt x="7" y="3"/>
                    <a:pt x="6" y="3"/>
                  </a:cubicBezTo>
                  <a:cubicBezTo>
                    <a:pt x="6" y="3"/>
                    <a:pt x="6" y="3"/>
                    <a:pt x="6" y="3"/>
                  </a:cubicBezTo>
                  <a:cubicBezTo>
                    <a:pt x="6" y="3"/>
                    <a:pt x="5" y="3"/>
                    <a:pt x="5" y="3"/>
                  </a:cubicBezTo>
                  <a:cubicBezTo>
                    <a:pt x="5" y="3"/>
                    <a:pt x="5" y="3"/>
                    <a:pt x="5" y="3"/>
                  </a:cubicBezTo>
                  <a:cubicBezTo>
                    <a:pt x="5" y="3"/>
                    <a:pt x="5" y="4"/>
                    <a:pt x="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12" name="Freeform 6022"/>
            <p:cNvSpPr>
              <a:spLocks/>
            </p:cNvSpPr>
            <p:nvPr/>
          </p:nvSpPr>
          <p:spPr bwMode="auto">
            <a:xfrm>
              <a:off x="2118" y="1266"/>
              <a:ext cx="7" cy="12"/>
            </a:xfrm>
            <a:custGeom>
              <a:avLst/>
              <a:gdLst>
                <a:gd name="T0" fmla="*/ 0 w 3"/>
                <a:gd name="T1" fmla="*/ 5 h 5"/>
                <a:gd name="T2" fmla="*/ 0 w 3"/>
                <a:gd name="T3" fmla="*/ 4 h 5"/>
                <a:gd name="T4" fmla="*/ 0 w 3"/>
                <a:gd name="T5" fmla="*/ 4 h 5"/>
                <a:gd name="T6" fmla="*/ 0 w 3"/>
                <a:gd name="T7" fmla="*/ 3 h 5"/>
                <a:gd name="T8" fmla="*/ 0 w 3"/>
                <a:gd name="T9" fmla="*/ 3 h 5"/>
                <a:gd name="T10" fmla="*/ 0 w 3"/>
                <a:gd name="T11" fmla="*/ 1 h 5"/>
                <a:gd name="T12" fmla="*/ 0 w 3"/>
                <a:gd name="T13" fmla="*/ 1 h 5"/>
                <a:gd name="T14" fmla="*/ 0 w 3"/>
                <a:gd name="T15" fmla="*/ 0 h 5"/>
                <a:gd name="T16" fmla="*/ 0 w 3"/>
                <a:gd name="T17" fmla="*/ 0 h 5"/>
                <a:gd name="T18" fmla="*/ 0 w 3"/>
                <a:gd name="T19" fmla="*/ 0 h 5"/>
                <a:gd name="T20" fmla="*/ 0 w 3"/>
                <a:gd name="T21" fmla="*/ 0 h 5"/>
                <a:gd name="T22" fmla="*/ 0 w 3"/>
                <a:gd name="T23" fmla="*/ 0 h 5"/>
                <a:gd name="T24" fmla="*/ 0 w 3"/>
                <a:gd name="T25" fmla="*/ 0 h 5"/>
                <a:gd name="T26" fmla="*/ 2 w 3"/>
                <a:gd name="T27" fmla="*/ 1 h 5"/>
                <a:gd name="T28" fmla="*/ 2 w 3"/>
                <a:gd name="T29" fmla="*/ 1 h 5"/>
                <a:gd name="T30" fmla="*/ 2 w 3"/>
                <a:gd name="T31" fmla="*/ 0 h 5"/>
                <a:gd name="T32" fmla="*/ 2 w 3"/>
                <a:gd name="T33" fmla="*/ 0 h 5"/>
                <a:gd name="T34" fmla="*/ 3 w 3"/>
                <a:gd name="T35" fmla="*/ 1 h 5"/>
                <a:gd name="T36" fmla="*/ 3 w 3"/>
                <a:gd name="T37" fmla="*/ 1 h 5"/>
                <a:gd name="T38" fmla="*/ 3 w 3"/>
                <a:gd name="T39" fmla="*/ 1 h 5"/>
                <a:gd name="T40" fmla="*/ 3 w 3"/>
                <a:gd name="T41" fmla="*/ 1 h 5"/>
                <a:gd name="T42" fmla="*/ 2 w 3"/>
                <a:gd name="T43" fmla="*/ 2 h 5"/>
                <a:gd name="T44" fmla="*/ 2 w 3"/>
                <a:gd name="T45" fmla="*/ 2 h 5"/>
                <a:gd name="T46" fmla="*/ 1 w 3"/>
                <a:gd name="T47" fmla="*/ 1 h 5"/>
                <a:gd name="T48" fmla="*/ 1 w 3"/>
                <a:gd name="T49" fmla="*/ 1 h 5"/>
                <a:gd name="T50" fmla="*/ 1 w 3"/>
                <a:gd name="T51" fmla="*/ 3 h 5"/>
                <a:gd name="T52" fmla="*/ 1 w 3"/>
                <a:gd name="T53" fmla="*/ 3 h 5"/>
                <a:gd name="T54" fmla="*/ 1 w 3"/>
                <a:gd name="T55" fmla="*/ 5 h 5"/>
                <a:gd name="T56" fmla="*/ 1 w 3"/>
                <a:gd name="T57" fmla="*/ 5 h 5"/>
                <a:gd name="T58" fmla="*/ 0 w 3"/>
                <a:gd name="T59" fmla="*/ 5 h 5"/>
                <a:gd name="T60" fmla="*/ 0 w 3"/>
                <a:gd name="T61" fmla="*/ 5 h 5"/>
                <a:gd name="T62" fmla="*/ 0 w 3"/>
                <a:gd name="T63"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 h="5">
                  <a:moveTo>
                    <a:pt x="0" y="5"/>
                  </a:moveTo>
                  <a:cubicBezTo>
                    <a:pt x="0" y="5"/>
                    <a:pt x="0" y="5"/>
                    <a:pt x="0" y="4"/>
                  </a:cubicBezTo>
                  <a:cubicBezTo>
                    <a:pt x="0" y="4"/>
                    <a:pt x="0" y="4"/>
                    <a:pt x="0" y="4"/>
                  </a:cubicBezTo>
                  <a:cubicBezTo>
                    <a:pt x="0" y="4"/>
                    <a:pt x="0" y="4"/>
                    <a:pt x="0" y="3"/>
                  </a:cubicBezTo>
                  <a:cubicBezTo>
                    <a:pt x="0" y="3"/>
                    <a:pt x="0" y="3"/>
                    <a:pt x="0" y="3"/>
                  </a:cubicBezTo>
                  <a:cubicBezTo>
                    <a:pt x="0" y="3"/>
                    <a:pt x="0" y="2"/>
                    <a:pt x="0" y="1"/>
                  </a:cubicBezTo>
                  <a:cubicBezTo>
                    <a:pt x="0" y="1"/>
                    <a:pt x="0" y="1"/>
                    <a:pt x="0" y="1"/>
                  </a:cubicBezTo>
                  <a:cubicBezTo>
                    <a:pt x="0" y="1"/>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2" y="1"/>
                    <a:pt x="2" y="1"/>
                  </a:cubicBezTo>
                  <a:cubicBezTo>
                    <a:pt x="2" y="1"/>
                    <a:pt x="2" y="1"/>
                    <a:pt x="2" y="1"/>
                  </a:cubicBezTo>
                  <a:cubicBezTo>
                    <a:pt x="2" y="1"/>
                    <a:pt x="2" y="1"/>
                    <a:pt x="2" y="0"/>
                  </a:cubicBezTo>
                  <a:cubicBezTo>
                    <a:pt x="2" y="0"/>
                    <a:pt x="2" y="0"/>
                    <a:pt x="2" y="0"/>
                  </a:cubicBezTo>
                  <a:cubicBezTo>
                    <a:pt x="3" y="0"/>
                    <a:pt x="3" y="0"/>
                    <a:pt x="3" y="1"/>
                  </a:cubicBezTo>
                  <a:cubicBezTo>
                    <a:pt x="3" y="1"/>
                    <a:pt x="3" y="1"/>
                    <a:pt x="3" y="1"/>
                  </a:cubicBezTo>
                  <a:cubicBezTo>
                    <a:pt x="3" y="1"/>
                    <a:pt x="3" y="1"/>
                    <a:pt x="3" y="1"/>
                  </a:cubicBezTo>
                  <a:cubicBezTo>
                    <a:pt x="3" y="1"/>
                    <a:pt x="3" y="1"/>
                    <a:pt x="3" y="1"/>
                  </a:cubicBezTo>
                  <a:cubicBezTo>
                    <a:pt x="3" y="2"/>
                    <a:pt x="2" y="2"/>
                    <a:pt x="2" y="2"/>
                  </a:cubicBezTo>
                  <a:cubicBezTo>
                    <a:pt x="2" y="2"/>
                    <a:pt x="2" y="2"/>
                    <a:pt x="2" y="2"/>
                  </a:cubicBezTo>
                  <a:cubicBezTo>
                    <a:pt x="2" y="2"/>
                    <a:pt x="1" y="1"/>
                    <a:pt x="1" y="1"/>
                  </a:cubicBezTo>
                  <a:cubicBezTo>
                    <a:pt x="1" y="1"/>
                    <a:pt x="1" y="1"/>
                    <a:pt x="1" y="1"/>
                  </a:cubicBezTo>
                  <a:cubicBezTo>
                    <a:pt x="1" y="2"/>
                    <a:pt x="1" y="3"/>
                    <a:pt x="1" y="3"/>
                  </a:cubicBezTo>
                  <a:cubicBezTo>
                    <a:pt x="1" y="3"/>
                    <a:pt x="1" y="3"/>
                    <a:pt x="1" y="3"/>
                  </a:cubicBezTo>
                  <a:cubicBezTo>
                    <a:pt x="1" y="4"/>
                    <a:pt x="1" y="4"/>
                    <a:pt x="1" y="5"/>
                  </a:cubicBezTo>
                  <a:cubicBezTo>
                    <a:pt x="1" y="5"/>
                    <a:pt x="1" y="5"/>
                    <a:pt x="1" y="5"/>
                  </a:cubicBezTo>
                  <a:cubicBezTo>
                    <a:pt x="0" y="5"/>
                    <a:pt x="0" y="5"/>
                    <a:pt x="0" y="5"/>
                  </a:cubicBezTo>
                  <a:cubicBezTo>
                    <a:pt x="0" y="5"/>
                    <a:pt x="0" y="5"/>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13" name="Freeform 6023"/>
            <p:cNvSpPr>
              <a:spLocks noEditPoints="1"/>
            </p:cNvSpPr>
            <p:nvPr/>
          </p:nvSpPr>
          <p:spPr bwMode="auto">
            <a:xfrm>
              <a:off x="2062" y="1271"/>
              <a:ext cx="39" cy="7"/>
            </a:xfrm>
            <a:custGeom>
              <a:avLst/>
              <a:gdLst>
                <a:gd name="T0" fmla="*/ 0 w 16"/>
                <a:gd name="T1" fmla="*/ 2 h 3"/>
                <a:gd name="T2" fmla="*/ 2 w 16"/>
                <a:gd name="T3" fmla="*/ 0 h 3"/>
                <a:gd name="T4" fmla="*/ 3 w 16"/>
                <a:gd name="T5" fmla="*/ 1 h 3"/>
                <a:gd name="T6" fmla="*/ 3 w 16"/>
                <a:gd name="T7" fmla="*/ 1 h 3"/>
                <a:gd name="T8" fmla="*/ 4 w 16"/>
                <a:gd name="T9" fmla="*/ 1 h 3"/>
                <a:gd name="T10" fmla="*/ 4 w 16"/>
                <a:gd name="T11" fmla="*/ 1 h 3"/>
                <a:gd name="T12" fmla="*/ 4 w 16"/>
                <a:gd name="T13" fmla="*/ 1 h 3"/>
                <a:gd name="T14" fmla="*/ 4 w 16"/>
                <a:gd name="T15" fmla="*/ 1 h 3"/>
                <a:gd name="T16" fmla="*/ 5 w 16"/>
                <a:gd name="T17" fmla="*/ 1 h 3"/>
                <a:gd name="T18" fmla="*/ 5 w 16"/>
                <a:gd name="T19" fmla="*/ 1 h 3"/>
                <a:gd name="T20" fmla="*/ 6 w 16"/>
                <a:gd name="T21" fmla="*/ 1 h 3"/>
                <a:gd name="T22" fmla="*/ 6 w 16"/>
                <a:gd name="T23" fmla="*/ 2 h 3"/>
                <a:gd name="T24" fmla="*/ 7 w 16"/>
                <a:gd name="T25" fmla="*/ 0 h 3"/>
                <a:gd name="T26" fmla="*/ 8 w 16"/>
                <a:gd name="T27" fmla="*/ 0 h 3"/>
                <a:gd name="T28" fmla="*/ 8 w 16"/>
                <a:gd name="T29" fmla="*/ 1 h 3"/>
                <a:gd name="T30" fmla="*/ 8 w 16"/>
                <a:gd name="T31" fmla="*/ 1 h 3"/>
                <a:gd name="T32" fmla="*/ 9 w 16"/>
                <a:gd name="T33" fmla="*/ 0 h 3"/>
                <a:gd name="T34" fmla="*/ 9 w 16"/>
                <a:gd name="T35" fmla="*/ 0 h 3"/>
                <a:gd name="T36" fmla="*/ 9 w 16"/>
                <a:gd name="T37" fmla="*/ 1 h 3"/>
                <a:gd name="T38" fmla="*/ 9 w 16"/>
                <a:gd name="T39" fmla="*/ 1 h 3"/>
                <a:gd name="T40" fmla="*/ 9 w 16"/>
                <a:gd name="T41" fmla="*/ 1 h 3"/>
                <a:gd name="T42" fmla="*/ 9 w 16"/>
                <a:gd name="T43" fmla="*/ 1 h 3"/>
                <a:gd name="T44" fmla="*/ 10 w 16"/>
                <a:gd name="T45" fmla="*/ 1 h 3"/>
                <a:gd name="T46" fmla="*/ 10 w 16"/>
                <a:gd name="T47" fmla="*/ 1 h 3"/>
                <a:gd name="T48" fmla="*/ 10 w 16"/>
                <a:gd name="T49" fmla="*/ 2 h 3"/>
                <a:gd name="T50" fmla="*/ 12 w 16"/>
                <a:gd name="T51" fmla="*/ 1 h 3"/>
                <a:gd name="T52" fmla="*/ 13 w 16"/>
                <a:gd name="T53" fmla="*/ 1 h 3"/>
                <a:gd name="T54" fmla="*/ 14 w 16"/>
                <a:gd name="T55" fmla="*/ 1 h 3"/>
                <a:gd name="T56" fmla="*/ 16 w 16"/>
                <a:gd name="T57" fmla="*/ 1 h 3"/>
                <a:gd name="T58" fmla="*/ 16 w 16"/>
                <a:gd name="T59" fmla="*/ 1 h 3"/>
                <a:gd name="T60" fmla="*/ 16 w 16"/>
                <a:gd name="T61" fmla="*/ 2 h 3"/>
                <a:gd name="T62" fmla="*/ 13 w 16"/>
                <a:gd name="T63" fmla="*/ 2 h 3"/>
                <a:gd name="T64" fmla="*/ 13 w 16"/>
                <a:gd name="T65" fmla="*/ 2 h 3"/>
                <a:gd name="T66" fmla="*/ 13 w 16"/>
                <a:gd name="T67" fmla="*/ 2 h 3"/>
                <a:gd name="T68" fmla="*/ 13 w 16"/>
                <a:gd name="T69" fmla="*/ 2 h 3"/>
                <a:gd name="T70" fmla="*/ 13 w 16"/>
                <a:gd name="T71" fmla="*/ 2 h 3"/>
                <a:gd name="T72" fmla="*/ 13 w 16"/>
                <a:gd name="T73" fmla="*/ 1 h 3"/>
                <a:gd name="T74" fmla="*/ 10 w 16"/>
                <a:gd name="T75" fmla="*/ 3 h 3"/>
                <a:gd name="T76" fmla="*/ 9 w 16"/>
                <a:gd name="T77" fmla="*/ 2 h 3"/>
                <a:gd name="T78" fmla="*/ 9 w 16"/>
                <a:gd name="T79" fmla="*/ 2 h 3"/>
                <a:gd name="T80" fmla="*/ 8 w 16"/>
                <a:gd name="T81" fmla="*/ 3 h 3"/>
                <a:gd name="T82" fmla="*/ 8 w 16"/>
                <a:gd name="T83" fmla="*/ 2 h 3"/>
                <a:gd name="T84" fmla="*/ 8 w 16"/>
                <a:gd name="T85" fmla="*/ 1 h 3"/>
                <a:gd name="T86" fmla="*/ 7 w 16"/>
                <a:gd name="T87" fmla="*/ 2 h 3"/>
                <a:gd name="T88" fmla="*/ 7 w 16"/>
                <a:gd name="T89" fmla="*/ 2 h 3"/>
                <a:gd name="T90" fmla="*/ 7 w 16"/>
                <a:gd name="T91" fmla="*/ 2 h 3"/>
                <a:gd name="T92" fmla="*/ 7 w 16"/>
                <a:gd name="T93" fmla="*/ 2 h 3"/>
                <a:gd name="T94" fmla="*/ 5 w 16"/>
                <a:gd name="T95" fmla="*/ 3 h 3"/>
                <a:gd name="T96" fmla="*/ 5 w 16"/>
                <a:gd name="T97" fmla="*/ 3 h 3"/>
                <a:gd name="T98" fmla="*/ 5 w 16"/>
                <a:gd name="T99" fmla="*/ 2 h 3"/>
                <a:gd name="T100" fmla="*/ 5 w 16"/>
                <a:gd name="T101" fmla="*/ 2 h 3"/>
                <a:gd name="T102" fmla="*/ 4 w 16"/>
                <a:gd name="T103" fmla="*/ 2 h 3"/>
                <a:gd name="T104" fmla="*/ 4 w 16"/>
                <a:gd name="T105" fmla="*/ 2 h 3"/>
                <a:gd name="T106" fmla="*/ 3 w 16"/>
                <a:gd name="T107" fmla="*/ 2 h 3"/>
                <a:gd name="T108" fmla="*/ 3 w 16"/>
                <a:gd name="T109" fmla="*/ 2 h 3"/>
                <a:gd name="T110" fmla="*/ 2 w 16"/>
                <a:gd name="T111" fmla="*/ 3 h 3"/>
                <a:gd name="T112" fmla="*/ 2 w 16"/>
                <a:gd name="T113" fmla="*/ 3 h 3"/>
                <a:gd name="T114" fmla="*/ 2 w 16"/>
                <a:gd name="T115" fmla="*/ 2 h 3"/>
                <a:gd name="T116" fmla="*/ 3 w 16"/>
                <a:gd name="T117" fmla="*/ 1 h 3"/>
                <a:gd name="T118" fmla="*/ 2 w 16"/>
                <a:gd name="T119" fmla="*/ 1 h 3"/>
                <a:gd name="T120" fmla="*/ 1 w 16"/>
                <a:gd name="T12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 h="3">
                  <a:moveTo>
                    <a:pt x="1" y="2"/>
                  </a:moveTo>
                  <a:cubicBezTo>
                    <a:pt x="0" y="2"/>
                    <a:pt x="0" y="2"/>
                    <a:pt x="0" y="2"/>
                  </a:cubicBezTo>
                  <a:cubicBezTo>
                    <a:pt x="0" y="1"/>
                    <a:pt x="1" y="0"/>
                    <a:pt x="2" y="0"/>
                  </a:cubicBezTo>
                  <a:cubicBezTo>
                    <a:pt x="2" y="0"/>
                    <a:pt x="2" y="0"/>
                    <a:pt x="2" y="0"/>
                  </a:cubicBezTo>
                  <a:cubicBezTo>
                    <a:pt x="2" y="0"/>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4" y="1"/>
                  </a:cubicBezTo>
                  <a:cubicBezTo>
                    <a:pt x="4" y="1"/>
                    <a:pt x="4" y="1"/>
                    <a:pt x="4" y="1"/>
                  </a:cubicBezTo>
                  <a:cubicBezTo>
                    <a:pt x="4" y="0"/>
                    <a:pt x="4" y="0"/>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5" y="1"/>
                    <a:pt x="5" y="1"/>
                  </a:cubicBezTo>
                  <a:cubicBezTo>
                    <a:pt x="5" y="1"/>
                    <a:pt x="5" y="1"/>
                    <a:pt x="5" y="1"/>
                  </a:cubicBezTo>
                  <a:cubicBezTo>
                    <a:pt x="5" y="0"/>
                    <a:pt x="5" y="0"/>
                    <a:pt x="5" y="1"/>
                  </a:cubicBezTo>
                  <a:cubicBezTo>
                    <a:pt x="5" y="1"/>
                    <a:pt x="5" y="1"/>
                    <a:pt x="5" y="1"/>
                  </a:cubicBezTo>
                  <a:cubicBezTo>
                    <a:pt x="6" y="1"/>
                    <a:pt x="6" y="1"/>
                    <a:pt x="6" y="1"/>
                  </a:cubicBezTo>
                  <a:cubicBezTo>
                    <a:pt x="6" y="1"/>
                    <a:pt x="6" y="1"/>
                    <a:pt x="6" y="1"/>
                  </a:cubicBezTo>
                  <a:cubicBezTo>
                    <a:pt x="6" y="1"/>
                    <a:pt x="6" y="1"/>
                    <a:pt x="6" y="2"/>
                  </a:cubicBezTo>
                  <a:cubicBezTo>
                    <a:pt x="6" y="2"/>
                    <a:pt x="6" y="2"/>
                    <a:pt x="6" y="2"/>
                  </a:cubicBezTo>
                  <a:cubicBezTo>
                    <a:pt x="6" y="1"/>
                    <a:pt x="6" y="1"/>
                    <a:pt x="7" y="0"/>
                  </a:cubicBezTo>
                  <a:cubicBezTo>
                    <a:pt x="7" y="0"/>
                    <a:pt x="7" y="0"/>
                    <a:pt x="7" y="0"/>
                  </a:cubicBezTo>
                  <a:cubicBezTo>
                    <a:pt x="7" y="0"/>
                    <a:pt x="7" y="0"/>
                    <a:pt x="8" y="0"/>
                  </a:cubicBezTo>
                  <a:cubicBezTo>
                    <a:pt x="8" y="0"/>
                    <a:pt x="8" y="0"/>
                    <a:pt x="8" y="0"/>
                  </a:cubicBezTo>
                  <a:cubicBezTo>
                    <a:pt x="8" y="0"/>
                    <a:pt x="8" y="1"/>
                    <a:pt x="8" y="1"/>
                  </a:cubicBezTo>
                  <a:cubicBezTo>
                    <a:pt x="8" y="1"/>
                    <a:pt x="8" y="1"/>
                    <a:pt x="8" y="1"/>
                  </a:cubicBezTo>
                  <a:cubicBezTo>
                    <a:pt x="8" y="1"/>
                    <a:pt x="8" y="1"/>
                    <a:pt x="8" y="1"/>
                  </a:cubicBezTo>
                  <a:cubicBezTo>
                    <a:pt x="8" y="1"/>
                    <a:pt x="8" y="1"/>
                    <a:pt x="8" y="1"/>
                  </a:cubicBezTo>
                  <a:cubicBezTo>
                    <a:pt x="8" y="1"/>
                    <a:pt x="8" y="0"/>
                    <a:pt x="9" y="0"/>
                  </a:cubicBezTo>
                  <a:cubicBezTo>
                    <a:pt x="9" y="0"/>
                    <a:pt x="9" y="0"/>
                    <a:pt x="9" y="0"/>
                  </a:cubicBezTo>
                  <a:cubicBezTo>
                    <a:pt x="9" y="0"/>
                    <a:pt x="9" y="0"/>
                    <a:pt x="9" y="0"/>
                  </a:cubicBezTo>
                  <a:cubicBezTo>
                    <a:pt x="9" y="0"/>
                    <a:pt x="9" y="0"/>
                    <a:pt x="9" y="0"/>
                  </a:cubicBezTo>
                  <a:cubicBezTo>
                    <a:pt x="9" y="0"/>
                    <a:pt x="9" y="1"/>
                    <a:pt x="9" y="1"/>
                  </a:cubicBezTo>
                  <a:cubicBezTo>
                    <a:pt x="9" y="1"/>
                    <a:pt x="9" y="1"/>
                    <a:pt x="9" y="1"/>
                  </a:cubicBezTo>
                  <a:cubicBezTo>
                    <a:pt x="9" y="1"/>
                    <a:pt x="9" y="1"/>
                    <a:pt x="9" y="1"/>
                  </a:cubicBezTo>
                  <a:cubicBezTo>
                    <a:pt x="9" y="1"/>
                    <a:pt x="9" y="1"/>
                    <a:pt x="9" y="1"/>
                  </a:cubicBezTo>
                  <a:cubicBezTo>
                    <a:pt x="9" y="1"/>
                    <a:pt x="9" y="1"/>
                    <a:pt x="9" y="1"/>
                  </a:cubicBezTo>
                  <a:cubicBezTo>
                    <a:pt x="9" y="1"/>
                    <a:pt x="9" y="1"/>
                    <a:pt x="9" y="1"/>
                  </a:cubicBezTo>
                  <a:cubicBezTo>
                    <a:pt x="9" y="1"/>
                    <a:pt x="9" y="1"/>
                    <a:pt x="9" y="1"/>
                  </a:cubicBezTo>
                  <a:cubicBezTo>
                    <a:pt x="9" y="1"/>
                    <a:pt x="9" y="1"/>
                    <a:pt x="9" y="1"/>
                  </a:cubicBezTo>
                  <a:cubicBezTo>
                    <a:pt x="9" y="1"/>
                    <a:pt x="10" y="1"/>
                    <a:pt x="10" y="1"/>
                  </a:cubicBezTo>
                  <a:cubicBezTo>
                    <a:pt x="10" y="1"/>
                    <a:pt x="10" y="1"/>
                    <a:pt x="10" y="1"/>
                  </a:cubicBezTo>
                  <a:cubicBezTo>
                    <a:pt x="10" y="1"/>
                    <a:pt x="10" y="1"/>
                    <a:pt x="10" y="1"/>
                  </a:cubicBezTo>
                  <a:cubicBezTo>
                    <a:pt x="10" y="1"/>
                    <a:pt x="10" y="1"/>
                    <a:pt x="10" y="1"/>
                  </a:cubicBezTo>
                  <a:cubicBezTo>
                    <a:pt x="10" y="2"/>
                    <a:pt x="10" y="2"/>
                    <a:pt x="10" y="2"/>
                  </a:cubicBezTo>
                  <a:cubicBezTo>
                    <a:pt x="10" y="2"/>
                    <a:pt x="10" y="2"/>
                    <a:pt x="10" y="2"/>
                  </a:cubicBezTo>
                  <a:cubicBezTo>
                    <a:pt x="11" y="2"/>
                    <a:pt x="12" y="1"/>
                    <a:pt x="12" y="1"/>
                  </a:cubicBezTo>
                  <a:cubicBezTo>
                    <a:pt x="12" y="1"/>
                    <a:pt x="12" y="1"/>
                    <a:pt x="12" y="1"/>
                  </a:cubicBezTo>
                  <a:cubicBezTo>
                    <a:pt x="13" y="1"/>
                    <a:pt x="13" y="1"/>
                    <a:pt x="13" y="1"/>
                  </a:cubicBezTo>
                  <a:cubicBezTo>
                    <a:pt x="13" y="1"/>
                    <a:pt x="14" y="1"/>
                    <a:pt x="14" y="1"/>
                  </a:cubicBezTo>
                  <a:cubicBezTo>
                    <a:pt x="14" y="1"/>
                    <a:pt x="14" y="1"/>
                    <a:pt x="14" y="1"/>
                  </a:cubicBezTo>
                  <a:cubicBezTo>
                    <a:pt x="14" y="2"/>
                    <a:pt x="14" y="2"/>
                    <a:pt x="14" y="2"/>
                  </a:cubicBezTo>
                  <a:cubicBezTo>
                    <a:pt x="15" y="1"/>
                    <a:pt x="15" y="1"/>
                    <a:pt x="16" y="1"/>
                  </a:cubicBezTo>
                  <a:cubicBezTo>
                    <a:pt x="16" y="1"/>
                    <a:pt x="16" y="1"/>
                    <a:pt x="16" y="1"/>
                  </a:cubicBezTo>
                  <a:cubicBezTo>
                    <a:pt x="16" y="1"/>
                    <a:pt x="16" y="1"/>
                    <a:pt x="16" y="1"/>
                  </a:cubicBezTo>
                  <a:cubicBezTo>
                    <a:pt x="16" y="1"/>
                    <a:pt x="16" y="1"/>
                    <a:pt x="16" y="1"/>
                  </a:cubicBezTo>
                  <a:cubicBezTo>
                    <a:pt x="16" y="2"/>
                    <a:pt x="16" y="2"/>
                    <a:pt x="16" y="2"/>
                  </a:cubicBezTo>
                  <a:cubicBezTo>
                    <a:pt x="16" y="2"/>
                    <a:pt x="16" y="2"/>
                    <a:pt x="16" y="2"/>
                  </a:cubicBezTo>
                  <a:cubicBezTo>
                    <a:pt x="15" y="2"/>
                    <a:pt x="14"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1"/>
                  </a:cubicBezTo>
                  <a:cubicBezTo>
                    <a:pt x="13" y="1"/>
                    <a:pt x="13" y="1"/>
                    <a:pt x="13" y="1"/>
                  </a:cubicBezTo>
                  <a:cubicBezTo>
                    <a:pt x="12" y="2"/>
                    <a:pt x="11" y="3"/>
                    <a:pt x="10" y="3"/>
                  </a:cubicBezTo>
                  <a:cubicBezTo>
                    <a:pt x="10" y="3"/>
                    <a:pt x="10" y="3"/>
                    <a:pt x="10" y="3"/>
                  </a:cubicBezTo>
                  <a:cubicBezTo>
                    <a:pt x="10" y="3"/>
                    <a:pt x="10" y="2"/>
                    <a:pt x="9" y="2"/>
                  </a:cubicBezTo>
                  <a:cubicBezTo>
                    <a:pt x="9" y="2"/>
                    <a:pt x="9" y="2"/>
                    <a:pt x="9" y="2"/>
                  </a:cubicBezTo>
                  <a:cubicBezTo>
                    <a:pt x="9" y="2"/>
                    <a:pt x="9" y="2"/>
                    <a:pt x="9" y="2"/>
                  </a:cubicBezTo>
                  <a:cubicBezTo>
                    <a:pt x="9" y="2"/>
                    <a:pt x="9" y="2"/>
                    <a:pt x="9" y="2"/>
                  </a:cubicBezTo>
                  <a:cubicBezTo>
                    <a:pt x="9" y="3"/>
                    <a:pt x="9" y="3"/>
                    <a:pt x="8" y="3"/>
                  </a:cubicBezTo>
                  <a:cubicBezTo>
                    <a:pt x="8" y="3"/>
                    <a:pt x="8" y="3"/>
                    <a:pt x="8" y="3"/>
                  </a:cubicBezTo>
                  <a:cubicBezTo>
                    <a:pt x="8" y="2"/>
                    <a:pt x="8" y="2"/>
                    <a:pt x="8" y="2"/>
                  </a:cubicBezTo>
                  <a:cubicBezTo>
                    <a:pt x="8" y="2"/>
                    <a:pt x="8" y="2"/>
                    <a:pt x="8" y="2"/>
                  </a:cubicBezTo>
                  <a:cubicBezTo>
                    <a:pt x="8" y="2"/>
                    <a:pt x="8" y="2"/>
                    <a:pt x="8" y="1"/>
                  </a:cubicBezTo>
                  <a:cubicBezTo>
                    <a:pt x="8" y="1"/>
                    <a:pt x="8" y="1"/>
                    <a:pt x="8" y="1"/>
                  </a:cubicBezTo>
                  <a:cubicBezTo>
                    <a:pt x="8" y="2"/>
                    <a:pt x="8" y="2"/>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ubicBezTo>
                    <a:pt x="6" y="2"/>
                    <a:pt x="6" y="3"/>
                    <a:pt x="5" y="3"/>
                  </a:cubicBezTo>
                  <a:cubicBezTo>
                    <a:pt x="5" y="3"/>
                    <a:pt x="5" y="3"/>
                    <a:pt x="5" y="3"/>
                  </a:cubicBezTo>
                  <a:cubicBezTo>
                    <a:pt x="5" y="3"/>
                    <a:pt x="5" y="3"/>
                    <a:pt x="5" y="3"/>
                  </a:cubicBezTo>
                  <a:cubicBezTo>
                    <a:pt x="5" y="3"/>
                    <a:pt x="5" y="3"/>
                    <a:pt x="5" y="3"/>
                  </a:cubicBezTo>
                  <a:cubicBezTo>
                    <a:pt x="5" y="3"/>
                    <a:pt x="5" y="2"/>
                    <a:pt x="5" y="2"/>
                  </a:cubicBezTo>
                  <a:cubicBezTo>
                    <a:pt x="5" y="2"/>
                    <a:pt x="5" y="2"/>
                    <a:pt x="5" y="2"/>
                  </a:cubicBezTo>
                  <a:cubicBezTo>
                    <a:pt x="5" y="2"/>
                    <a:pt x="5" y="2"/>
                    <a:pt x="5" y="2"/>
                  </a:cubicBezTo>
                  <a:cubicBezTo>
                    <a:pt x="5" y="2"/>
                    <a:pt x="5" y="2"/>
                    <a:pt x="5" y="2"/>
                  </a:cubicBezTo>
                  <a:cubicBezTo>
                    <a:pt x="4" y="2"/>
                    <a:pt x="4" y="2"/>
                    <a:pt x="4" y="2"/>
                  </a:cubicBezTo>
                  <a:cubicBezTo>
                    <a:pt x="4" y="2"/>
                    <a:pt x="4" y="2"/>
                    <a:pt x="4" y="2"/>
                  </a:cubicBezTo>
                  <a:cubicBezTo>
                    <a:pt x="4" y="2"/>
                    <a:pt x="4" y="2"/>
                    <a:pt x="4" y="2"/>
                  </a:cubicBezTo>
                  <a:cubicBezTo>
                    <a:pt x="4" y="2"/>
                    <a:pt x="3" y="2"/>
                    <a:pt x="3" y="2"/>
                  </a:cubicBezTo>
                  <a:cubicBezTo>
                    <a:pt x="3" y="2"/>
                    <a:pt x="3" y="2"/>
                    <a:pt x="3" y="2"/>
                  </a:cubicBezTo>
                  <a:cubicBezTo>
                    <a:pt x="3" y="2"/>
                    <a:pt x="3" y="2"/>
                    <a:pt x="3" y="2"/>
                  </a:cubicBezTo>
                  <a:cubicBezTo>
                    <a:pt x="3" y="2"/>
                    <a:pt x="3" y="2"/>
                    <a:pt x="3" y="2"/>
                  </a:cubicBezTo>
                  <a:cubicBezTo>
                    <a:pt x="3" y="3"/>
                    <a:pt x="2" y="3"/>
                    <a:pt x="2" y="3"/>
                  </a:cubicBezTo>
                  <a:cubicBezTo>
                    <a:pt x="2" y="3"/>
                    <a:pt x="2" y="3"/>
                    <a:pt x="2" y="3"/>
                  </a:cubicBezTo>
                  <a:cubicBezTo>
                    <a:pt x="2" y="3"/>
                    <a:pt x="2" y="3"/>
                    <a:pt x="2" y="3"/>
                  </a:cubicBezTo>
                  <a:cubicBezTo>
                    <a:pt x="2" y="3"/>
                    <a:pt x="2" y="3"/>
                    <a:pt x="2" y="3"/>
                  </a:cubicBezTo>
                  <a:cubicBezTo>
                    <a:pt x="1" y="3"/>
                    <a:pt x="1" y="3"/>
                    <a:pt x="1" y="2"/>
                  </a:cubicBezTo>
                  <a:close/>
                  <a:moveTo>
                    <a:pt x="2" y="2"/>
                  </a:moveTo>
                  <a:cubicBezTo>
                    <a:pt x="2" y="2"/>
                    <a:pt x="2" y="2"/>
                    <a:pt x="3" y="1"/>
                  </a:cubicBezTo>
                  <a:cubicBezTo>
                    <a:pt x="3" y="1"/>
                    <a:pt x="3" y="1"/>
                    <a:pt x="3" y="1"/>
                  </a:cubicBezTo>
                  <a:cubicBezTo>
                    <a:pt x="2" y="1"/>
                    <a:pt x="2" y="1"/>
                    <a:pt x="2" y="1"/>
                  </a:cubicBezTo>
                  <a:cubicBezTo>
                    <a:pt x="2" y="1"/>
                    <a:pt x="2" y="1"/>
                    <a:pt x="2" y="1"/>
                  </a:cubicBezTo>
                  <a:cubicBezTo>
                    <a:pt x="2" y="1"/>
                    <a:pt x="1" y="1"/>
                    <a:pt x="1" y="2"/>
                  </a:cubicBezTo>
                  <a:cubicBezTo>
                    <a:pt x="1" y="2"/>
                    <a:pt x="1" y="2"/>
                    <a:pt x="1" y="2"/>
                  </a:cubicBezTo>
                  <a:cubicBezTo>
                    <a:pt x="1" y="2"/>
                    <a:pt x="1"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14" name="Freeform 6024"/>
            <p:cNvSpPr>
              <a:spLocks/>
            </p:cNvSpPr>
            <p:nvPr/>
          </p:nvSpPr>
          <p:spPr bwMode="auto">
            <a:xfrm>
              <a:off x="2067" y="1281"/>
              <a:ext cx="27" cy="2"/>
            </a:xfrm>
            <a:custGeom>
              <a:avLst/>
              <a:gdLst>
                <a:gd name="T0" fmla="*/ 1 w 11"/>
                <a:gd name="T1" fmla="*/ 1 h 1"/>
                <a:gd name="T2" fmla="*/ 1 w 11"/>
                <a:gd name="T3" fmla="*/ 1 h 1"/>
                <a:gd name="T4" fmla="*/ 1 w 11"/>
                <a:gd name="T5" fmla="*/ 1 h 1"/>
                <a:gd name="T6" fmla="*/ 3 w 11"/>
                <a:gd name="T7" fmla="*/ 0 h 1"/>
                <a:gd name="T8" fmla="*/ 3 w 11"/>
                <a:gd name="T9" fmla="*/ 0 h 1"/>
                <a:gd name="T10" fmla="*/ 5 w 11"/>
                <a:gd name="T11" fmla="*/ 0 h 1"/>
                <a:gd name="T12" fmla="*/ 5 w 11"/>
                <a:gd name="T13" fmla="*/ 0 h 1"/>
                <a:gd name="T14" fmla="*/ 5 w 11"/>
                <a:gd name="T15" fmla="*/ 0 h 1"/>
                <a:gd name="T16" fmla="*/ 5 w 11"/>
                <a:gd name="T17" fmla="*/ 0 h 1"/>
                <a:gd name="T18" fmla="*/ 7 w 11"/>
                <a:gd name="T19" fmla="*/ 0 h 1"/>
                <a:gd name="T20" fmla="*/ 7 w 11"/>
                <a:gd name="T21" fmla="*/ 0 h 1"/>
                <a:gd name="T22" fmla="*/ 10 w 11"/>
                <a:gd name="T23" fmla="*/ 0 h 1"/>
                <a:gd name="T24" fmla="*/ 10 w 11"/>
                <a:gd name="T25" fmla="*/ 0 h 1"/>
                <a:gd name="T26" fmla="*/ 10 w 11"/>
                <a:gd name="T27" fmla="*/ 0 h 1"/>
                <a:gd name="T28" fmla="*/ 10 w 11"/>
                <a:gd name="T29" fmla="*/ 0 h 1"/>
                <a:gd name="T30" fmla="*/ 11 w 11"/>
                <a:gd name="T31" fmla="*/ 1 h 1"/>
                <a:gd name="T32" fmla="*/ 11 w 11"/>
                <a:gd name="T33" fmla="*/ 1 h 1"/>
                <a:gd name="T34" fmla="*/ 10 w 11"/>
                <a:gd name="T35" fmla="*/ 1 h 1"/>
                <a:gd name="T36" fmla="*/ 10 w 11"/>
                <a:gd name="T37" fmla="*/ 1 h 1"/>
                <a:gd name="T38" fmla="*/ 10 w 11"/>
                <a:gd name="T39" fmla="*/ 1 h 1"/>
                <a:gd name="T40" fmla="*/ 10 w 11"/>
                <a:gd name="T41" fmla="*/ 1 h 1"/>
                <a:gd name="T42" fmla="*/ 7 w 11"/>
                <a:gd name="T43" fmla="*/ 1 h 1"/>
                <a:gd name="T44" fmla="*/ 7 w 11"/>
                <a:gd name="T45" fmla="*/ 1 h 1"/>
                <a:gd name="T46" fmla="*/ 5 w 11"/>
                <a:gd name="T47" fmla="*/ 1 h 1"/>
                <a:gd name="T48" fmla="*/ 5 w 11"/>
                <a:gd name="T49" fmla="*/ 1 h 1"/>
                <a:gd name="T50" fmla="*/ 5 w 11"/>
                <a:gd name="T51" fmla="*/ 1 h 1"/>
                <a:gd name="T52" fmla="*/ 5 w 11"/>
                <a:gd name="T53" fmla="*/ 1 h 1"/>
                <a:gd name="T54" fmla="*/ 3 w 11"/>
                <a:gd name="T55" fmla="*/ 1 h 1"/>
                <a:gd name="T56" fmla="*/ 3 w 11"/>
                <a:gd name="T57" fmla="*/ 1 h 1"/>
                <a:gd name="T58" fmla="*/ 1 w 11"/>
                <a:gd name="T59" fmla="*/ 1 h 1"/>
                <a:gd name="T60" fmla="*/ 1 w 11"/>
                <a:gd name="T61" fmla="*/ 1 h 1"/>
                <a:gd name="T62" fmla="*/ 1 w 11"/>
                <a:gd name="T63" fmla="*/ 1 h 1"/>
                <a:gd name="T64" fmla="*/ 1 w 11"/>
                <a:gd name="T65" fmla="*/ 1 h 1"/>
                <a:gd name="T66" fmla="*/ 1 w 11"/>
                <a:gd name="T6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 h="1">
                  <a:moveTo>
                    <a:pt x="1" y="1"/>
                  </a:moveTo>
                  <a:cubicBezTo>
                    <a:pt x="0" y="1"/>
                    <a:pt x="0" y="1"/>
                    <a:pt x="1" y="1"/>
                  </a:cubicBezTo>
                  <a:cubicBezTo>
                    <a:pt x="1" y="1"/>
                    <a:pt x="1" y="1"/>
                    <a:pt x="1" y="1"/>
                  </a:cubicBezTo>
                  <a:cubicBezTo>
                    <a:pt x="1" y="0"/>
                    <a:pt x="2" y="0"/>
                    <a:pt x="3" y="0"/>
                  </a:cubicBezTo>
                  <a:cubicBezTo>
                    <a:pt x="3" y="0"/>
                    <a:pt x="3" y="0"/>
                    <a:pt x="3" y="0"/>
                  </a:cubicBezTo>
                  <a:cubicBezTo>
                    <a:pt x="4" y="0"/>
                    <a:pt x="5" y="0"/>
                    <a:pt x="5" y="0"/>
                  </a:cubicBezTo>
                  <a:cubicBezTo>
                    <a:pt x="5" y="0"/>
                    <a:pt x="5" y="0"/>
                    <a:pt x="5" y="0"/>
                  </a:cubicBezTo>
                  <a:cubicBezTo>
                    <a:pt x="5" y="0"/>
                    <a:pt x="5" y="0"/>
                    <a:pt x="5" y="0"/>
                  </a:cubicBezTo>
                  <a:cubicBezTo>
                    <a:pt x="5" y="0"/>
                    <a:pt x="5" y="0"/>
                    <a:pt x="5" y="0"/>
                  </a:cubicBezTo>
                  <a:cubicBezTo>
                    <a:pt x="6" y="0"/>
                    <a:pt x="6" y="0"/>
                    <a:pt x="7" y="0"/>
                  </a:cubicBezTo>
                  <a:cubicBezTo>
                    <a:pt x="7" y="0"/>
                    <a:pt x="7" y="0"/>
                    <a:pt x="7" y="0"/>
                  </a:cubicBezTo>
                  <a:cubicBezTo>
                    <a:pt x="8" y="0"/>
                    <a:pt x="9" y="0"/>
                    <a:pt x="10" y="0"/>
                  </a:cubicBezTo>
                  <a:cubicBezTo>
                    <a:pt x="10" y="0"/>
                    <a:pt x="10" y="0"/>
                    <a:pt x="10" y="0"/>
                  </a:cubicBezTo>
                  <a:cubicBezTo>
                    <a:pt x="10" y="0"/>
                    <a:pt x="10" y="0"/>
                    <a:pt x="10" y="0"/>
                  </a:cubicBezTo>
                  <a:cubicBezTo>
                    <a:pt x="10" y="0"/>
                    <a:pt x="10" y="0"/>
                    <a:pt x="10" y="0"/>
                  </a:cubicBezTo>
                  <a:cubicBezTo>
                    <a:pt x="10" y="0"/>
                    <a:pt x="11" y="0"/>
                    <a:pt x="11" y="1"/>
                  </a:cubicBezTo>
                  <a:cubicBezTo>
                    <a:pt x="11" y="1"/>
                    <a:pt x="11" y="1"/>
                    <a:pt x="11" y="1"/>
                  </a:cubicBezTo>
                  <a:cubicBezTo>
                    <a:pt x="11" y="1"/>
                    <a:pt x="10" y="1"/>
                    <a:pt x="10" y="1"/>
                  </a:cubicBezTo>
                  <a:cubicBezTo>
                    <a:pt x="10" y="1"/>
                    <a:pt x="10" y="1"/>
                    <a:pt x="10" y="1"/>
                  </a:cubicBezTo>
                  <a:cubicBezTo>
                    <a:pt x="10" y="1"/>
                    <a:pt x="10" y="1"/>
                    <a:pt x="10" y="1"/>
                  </a:cubicBezTo>
                  <a:cubicBezTo>
                    <a:pt x="10" y="1"/>
                    <a:pt x="10" y="1"/>
                    <a:pt x="10" y="1"/>
                  </a:cubicBezTo>
                  <a:cubicBezTo>
                    <a:pt x="9" y="1"/>
                    <a:pt x="8" y="1"/>
                    <a:pt x="7" y="1"/>
                  </a:cubicBezTo>
                  <a:cubicBezTo>
                    <a:pt x="7" y="1"/>
                    <a:pt x="7" y="1"/>
                    <a:pt x="7" y="1"/>
                  </a:cubicBezTo>
                  <a:cubicBezTo>
                    <a:pt x="6" y="1"/>
                    <a:pt x="6" y="1"/>
                    <a:pt x="5" y="1"/>
                  </a:cubicBezTo>
                  <a:cubicBezTo>
                    <a:pt x="5" y="1"/>
                    <a:pt x="5" y="1"/>
                    <a:pt x="5" y="1"/>
                  </a:cubicBezTo>
                  <a:cubicBezTo>
                    <a:pt x="5" y="1"/>
                    <a:pt x="5" y="1"/>
                    <a:pt x="5" y="1"/>
                  </a:cubicBezTo>
                  <a:cubicBezTo>
                    <a:pt x="5" y="1"/>
                    <a:pt x="5" y="1"/>
                    <a:pt x="5" y="1"/>
                  </a:cubicBezTo>
                  <a:cubicBezTo>
                    <a:pt x="4" y="1"/>
                    <a:pt x="4" y="1"/>
                    <a:pt x="3" y="1"/>
                  </a:cubicBezTo>
                  <a:cubicBezTo>
                    <a:pt x="3" y="1"/>
                    <a:pt x="3" y="1"/>
                    <a:pt x="3" y="1"/>
                  </a:cubicBezTo>
                  <a:cubicBezTo>
                    <a:pt x="2" y="1"/>
                    <a:pt x="1" y="1"/>
                    <a:pt x="1" y="1"/>
                  </a:cubicBezTo>
                  <a:cubicBezTo>
                    <a:pt x="1" y="1"/>
                    <a:pt x="1" y="1"/>
                    <a:pt x="1" y="1"/>
                  </a:cubicBezTo>
                  <a:cubicBezTo>
                    <a:pt x="1" y="1"/>
                    <a:pt x="1" y="1"/>
                    <a:pt x="1"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15" name="Freeform 6025"/>
            <p:cNvSpPr>
              <a:spLocks noEditPoints="1"/>
            </p:cNvSpPr>
            <p:nvPr/>
          </p:nvSpPr>
          <p:spPr bwMode="auto">
            <a:xfrm>
              <a:off x="2108" y="1133"/>
              <a:ext cx="42" cy="7"/>
            </a:xfrm>
            <a:custGeom>
              <a:avLst/>
              <a:gdLst>
                <a:gd name="T0" fmla="*/ 0 w 17"/>
                <a:gd name="T1" fmla="*/ 2 h 3"/>
                <a:gd name="T2" fmla="*/ 2 w 17"/>
                <a:gd name="T3" fmla="*/ 1 h 3"/>
                <a:gd name="T4" fmla="*/ 3 w 17"/>
                <a:gd name="T5" fmla="*/ 1 h 3"/>
                <a:gd name="T6" fmla="*/ 3 w 17"/>
                <a:gd name="T7" fmla="*/ 1 h 3"/>
                <a:gd name="T8" fmla="*/ 3 w 17"/>
                <a:gd name="T9" fmla="*/ 1 h 3"/>
                <a:gd name="T10" fmla="*/ 4 w 17"/>
                <a:gd name="T11" fmla="*/ 1 h 3"/>
                <a:gd name="T12" fmla="*/ 4 w 17"/>
                <a:gd name="T13" fmla="*/ 1 h 3"/>
                <a:gd name="T14" fmla="*/ 4 w 17"/>
                <a:gd name="T15" fmla="*/ 2 h 3"/>
                <a:gd name="T16" fmla="*/ 5 w 17"/>
                <a:gd name="T17" fmla="*/ 1 h 3"/>
                <a:gd name="T18" fmla="*/ 5 w 17"/>
                <a:gd name="T19" fmla="*/ 1 h 3"/>
                <a:gd name="T20" fmla="*/ 6 w 17"/>
                <a:gd name="T21" fmla="*/ 1 h 3"/>
                <a:gd name="T22" fmla="*/ 5 w 17"/>
                <a:gd name="T23" fmla="*/ 2 h 3"/>
                <a:gd name="T24" fmla="*/ 7 w 17"/>
                <a:gd name="T25" fmla="*/ 1 h 3"/>
                <a:gd name="T26" fmla="*/ 7 w 17"/>
                <a:gd name="T27" fmla="*/ 1 h 3"/>
                <a:gd name="T28" fmla="*/ 8 w 17"/>
                <a:gd name="T29" fmla="*/ 1 h 3"/>
                <a:gd name="T30" fmla="*/ 8 w 17"/>
                <a:gd name="T31" fmla="*/ 1 h 3"/>
                <a:gd name="T32" fmla="*/ 9 w 17"/>
                <a:gd name="T33" fmla="*/ 0 h 3"/>
                <a:gd name="T34" fmla="*/ 9 w 17"/>
                <a:gd name="T35" fmla="*/ 1 h 3"/>
                <a:gd name="T36" fmla="*/ 9 w 17"/>
                <a:gd name="T37" fmla="*/ 1 h 3"/>
                <a:gd name="T38" fmla="*/ 9 w 17"/>
                <a:gd name="T39" fmla="*/ 1 h 3"/>
                <a:gd name="T40" fmla="*/ 9 w 17"/>
                <a:gd name="T41" fmla="*/ 2 h 3"/>
                <a:gd name="T42" fmla="*/ 9 w 17"/>
                <a:gd name="T43" fmla="*/ 1 h 3"/>
                <a:gd name="T44" fmla="*/ 10 w 17"/>
                <a:gd name="T45" fmla="*/ 1 h 3"/>
                <a:gd name="T46" fmla="*/ 10 w 17"/>
                <a:gd name="T47" fmla="*/ 2 h 3"/>
                <a:gd name="T48" fmla="*/ 10 w 17"/>
                <a:gd name="T49" fmla="*/ 2 h 3"/>
                <a:gd name="T50" fmla="*/ 12 w 17"/>
                <a:gd name="T51" fmla="*/ 1 h 3"/>
                <a:gd name="T52" fmla="*/ 13 w 17"/>
                <a:gd name="T53" fmla="*/ 1 h 3"/>
                <a:gd name="T54" fmla="*/ 14 w 17"/>
                <a:gd name="T55" fmla="*/ 1 h 3"/>
                <a:gd name="T56" fmla="*/ 16 w 17"/>
                <a:gd name="T57" fmla="*/ 1 h 3"/>
                <a:gd name="T58" fmla="*/ 16 w 17"/>
                <a:gd name="T59" fmla="*/ 2 h 3"/>
                <a:gd name="T60" fmla="*/ 16 w 17"/>
                <a:gd name="T61" fmla="*/ 2 h 3"/>
                <a:gd name="T62" fmla="*/ 14 w 17"/>
                <a:gd name="T63" fmla="*/ 3 h 3"/>
                <a:gd name="T64" fmla="*/ 13 w 17"/>
                <a:gd name="T65" fmla="*/ 3 h 3"/>
                <a:gd name="T66" fmla="*/ 13 w 17"/>
                <a:gd name="T67" fmla="*/ 2 h 3"/>
                <a:gd name="T68" fmla="*/ 13 w 17"/>
                <a:gd name="T69" fmla="*/ 2 h 3"/>
                <a:gd name="T70" fmla="*/ 13 w 17"/>
                <a:gd name="T71" fmla="*/ 2 h 3"/>
                <a:gd name="T72" fmla="*/ 13 w 17"/>
                <a:gd name="T73" fmla="*/ 2 h 3"/>
                <a:gd name="T74" fmla="*/ 10 w 17"/>
                <a:gd name="T75" fmla="*/ 3 h 3"/>
                <a:gd name="T76" fmla="*/ 9 w 17"/>
                <a:gd name="T77" fmla="*/ 2 h 3"/>
                <a:gd name="T78" fmla="*/ 9 w 17"/>
                <a:gd name="T79" fmla="*/ 3 h 3"/>
                <a:gd name="T80" fmla="*/ 8 w 17"/>
                <a:gd name="T81" fmla="*/ 3 h 3"/>
                <a:gd name="T82" fmla="*/ 8 w 17"/>
                <a:gd name="T83" fmla="*/ 2 h 3"/>
                <a:gd name="T84" fmla="*/ 8 w 17"/>
                <a:gd name="T85" fmla="*/ 2 h 3"/>
                <a:gd name="T86" fmla="*/ 7 w 17"/>
                <a:gd name="T87" fmla="*/ 3 h 3"/>
                <a:gd name="T88" fmla="*/ 7 w 17"/>
                <a:gd name="T89" fmla="*/ 3 h 3"/>
                <a:gd name="T90" fmla="*/ 7 w 17"/>
                <a:gd name="T91" fmla="*/ 2 h 3"/>
                <a:gd name="T92" fmla="*/ 7 w 17"/>
                <a:gd name="T93" fmla="*/ 2 h 3"/>
                <a:gd name="T94" fmla="*/ 5 w 17"/>
                <a:gd name="T95" fmla="*/ 3 h 3"/>
                <a:gd name="T96" fmla="*/ 4 w 17"/>
                <a:gd name="T97" fmla="*/ 3 h 3"/>
                <a:gd name="T98" fmla="*/ 4 w 17"/>
                <a:gd name="T99" fmla="*/ 2 h 3"/>
                <a:gd name="T100" fmla="*/ 4 w 17"/>
                <a:gd name="T101" fmla="*/ 2 h 3"/>
                <a:gd name="T102" fmla="*/ 4 w 17"/>
                <a:gd name="T103" fmla="*/ 3 h 3"/>
                <a:gd name="T104" fmla="*/ 4 w 17"/>
                <a:gd name="T105" fmla="*/ 3 h 3"/>
                <a:gd name="T106" fmla="*/ 3 w 17"/>
                <a:gd name="T107" fmla="*/ 2 h 3"/>
                <a:gd name="T108" fmla="*/ 3 w 17"/>
                <a:gd name="T109" fmla="*/ 2 h 3"/>
                <a:gd name="T110" fmla="*/ 1 w 17"/>
                <a:gd name="T111" fmla="*/ 3 h 3"/>
                <a:gd name="T112" fmla="*/ 1 w 17"/>
                <a:gd name="T113" fmla="*/ 3 h 3"/>
                <a:gd name="T114" fmla="*/ 1 w 17"/>
                <a:gd name="T115" fmla="*/ 2 h 3"/>
                <a:gd name="T116" fmla="*/ 2 w 17"/>
                <a:gd name="T117" fmla="*/ 2 h 3"/>
                <a:gd name="T118" fmla="*/ 2 w 17"/>
                <a:gd name="T119" fmla="*/ 2 h 3"/>
                <a:gd name="T120" fmla="*/ 1 w 17"/>
                <a:gd name="T12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 h="3">
                  <a:moveTo>
                    <a:pt x="0" y="3"/>
                  </a:moveTo>
                  <a:cubicBezTo>
                    <a:pt x="0" y="2"/>
                    <a:pt x="0" y="2"/>
                    <a:pt x="0" y="2"/>
                  </a:cubicBezTo>
                  <a:cubicBezTo>
                    <a:pt x="0" y="1"/>
                    <a:pt x="1" y="1"/>
                    <a:pt x="2" y="1"/>
                  </a:cubicBezTo>
                  <a:cubicBezTo>
                    <a:pt x="2" y="1"/>
                    <a:pt x="2" y="1"/>
                    <a:pt x="2" y="1"/>
                  </a:cubicBezTo>
                  <a:cubicBezTo>
                    <a:pt x="2"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4" y="1"/>
                    <a:pt x="4" y="1"/>
                    <a:pt x="4" y="1"/>
                  </a:cubicBezTo>
                  <a:cubicBezTo>
                    <a:pt x="4" y="1"/>
                    <a:pt x="4" y="1"/>
                    <a:pt x="4" y="1"/>
                  </a:cubicBezTo>
                  <a:cubicBezTo>
                    <a:pt x="4" y="1"/>
                    <a:pt x="4" y="1"/>
                    <a:pt x="4" y="1"/>
                  </a:cubicBezTo>
                  <a:cubicBezTo>
                    <a:pt x="4" y="1"/>
                    <a:pt x="4" y="1"/>
                    <a:pt x="4" y="1"/>
                  </a:cubicBezTo>
                  <a:cubicBezTo>
                    <a:pt x="4" y="1"/>
                    <a:pt x="4" y="1"/>
                    <a:pt x="4" y="2"/>
                  </a:cubicBezTo>
                  <a:cubicBezTo>
                    <a:pt x="4" y="2"/>
                    <a:pt x="4" y="2"/>
                    <a:pt x="4" y="2"/>
                  </a:cubicBezTo>
                  <a:cubicBezTo>
                    <a:pt x="4" y="1"/>
                    <a:pt x="5" y="1"/>
                    <a:pt x="5" y="1"/>
                  </a:cubicBezTo>
                  <a:cubicBezTo>
                    <a:pt x="5" y="1"/>
                    <a:pt x="5" y="1"/>
                    <a:pt x="5" y="1"/>
                  </a:cubicBezTo>
                  <a:cubicBezTo>
                    <a:pt x="5" y="1"/>
                    <a:pt x="5" y="1"/>
                    <a:pt x="5" y="1"/>
                  </a:cubicBezTo>
                  <a:cubicBezTo>
                    <a:pt x="5" y="1"/>
                    <a:pt x="5" y="1"/>
                    <a:pt x="5" y="1"/>
                  </a:cubicBezTo>
                  <a:cubicBezTo>
                    <a:pt x="6" y="1"/>
                    <a:pt x="6" y="1"/>
                    <a:pt x="6" y="1"/>
                  </a:cubicBezTo>
                  <a:cubicBezTo>
                    <a:pt x="6" y="1"/>
                    <a:pt x="6" y="1"/>
                    <a:pt x="6" y="1"/>
                  </a:cubicBezTo>
                  <a:cubicBezTo>
                    <a:pt x="6" y="1"/>
                    <a:pt x="5" y="2"/>
                    <a:pt x="5" y="2"/>
                  </a:cubicBezTo>
                  <a:cubicBezTo>
                    <a:pt x="5" y="2"/>
                    <a:pt x="5" y="2"/>
                    <a:pt x="5" y="2"/>
                  </a:cubicBezTo>
                  <a:cubicBezTo>
                    <a:pt x="6" y="1"/>
                    <a:pt x="6" y="1"/>
                    <a:pt x="7" y="1"/>
                  </a:cubicBezTo>
                  <a:cubicBezTo>
                    <a:pt x="7" y="1"/>
                    <a:pt x="7" y="1"/>
                    <a:pt x="7" y="1"/>
                  </a:cubicBezTo>
                  <a:cubicBezTo>
                    <a:pt x="7" y="0"/>
                    <a:pt x="7" y="1"/>
                    <a:pt x="7" y="1"/>
                  </a:cubicBezTo>
                  <a:cubicBezTo>
                    <a:pt x="7" y="1"/>
                    <a:pt x="7" y="1"/>
                    <a:pt x="7" y="1"/>
                  </a:cubicBezTo>
                  <a:cubicBezTo>
                    <a:pt x="8" y="1"/>
                    <a:pt x="8" y="1"/>
                    <a:pt x="8" y="1"/>
                  </a:cubicBezTo>
                  <a:cubicBezTo>
                    <a:pt x="8" y="1"/>
                    <a:pt x="8" y="1"/>
                    <a:pt x="8" y="1"/>
                  </a:cubicBezTo>
                  <a:cubicBezTo>
                    <a:pt x="8" y="1"/>
                    <a:pt x="8" y="1"/>
                    <a:pt x="8" y="1"/>
                  </a:cubicBezTo>
                  <a:cubicBezTo>
                    <a:pt x="8" y="1"/>
                    <a:pt x="8" y="1"/>
                    <a:pt x="8" y="1"/>
                  </a:cubicBezTo>
                  <a:cubicBezTo>
                    <a:pt x="8" y="1"/>
                    <a:pt x="8" y="1"/>
                    <a:pt x="9" y="0"/>
                  </a:cubicBezTo>
                  <a:cubicBezTo>
                    <a:pt x="9" y="0"/>
                    <a:pt x="9" y="0"/>
                    <a:pt x="9" y="0"/>
                  </a:cubicBezTo>
                  <a:cubicBezTo>
                    <a:pt x="9" y="0"/>
                    <a:pt x="9" y="1"/>
                    <a:pt x="9" y="1"/>
                  </a:cubicBezTo>
                  <a:cubicBezTo>
                    <a:pt x="9" y="1"/>
                    <a:pt x="9" y="1"/>
                    <a:pt x="9" y="1"/>
                  </a:cubicBezTo>
                  <a:cubicBezTo>
                    <a:pt x="9" y="1"/>
                    <a:pt x="9" y="1"/>
                    <a:pt x="9" y="1"/>
                  </a:cubicBezTo>
                  <a:cubicBezTo>
                    <a:pt x="9" y="1"/>
                    <a:pt x="9" y="1"/>
                    <a:pt x="9" y="1"/>
                  </a:cubicBezTo>
                  <a:cubicBezTo>
                    <a:pt x="9" y="1"/>
                    <a:pt x="9" y="1"/>
                    <a:pt x="9" y="1"/>
                  </a:cubicBezTo>
                  <a:cubicBezTo>
                    <a:pt x="9" y="1"/>
                    <a:pt x="9" y="1"/>
                    <a:pt x="9" y="1"/>
                  </a:cubicBezTo>
                  <a:cubicBezTo>
                    <a:pt x="9" y="1"/>
                    <a:pt x="9" y="1"/>
                    <a:pt x="9" y="2"/>
                  </a:cubicBezTo>
                  <a:cubicBezTo>
                    <a:pt x="9" y="2"/>
                    <a:pt x="9" y="2"/>
                    <a:pt x="9" y="2"/>
                  </a:cubicBezTo>
                  <a:cubicBezTo>
                    <a:pt x="9" y="1"/>
                    <a:pt x="9" y="1"/>
                    <a:pt x="9" y="1"/>
                  </a:cubicBezTo>
                  <a:cubicBezTo>
                    <a:pt x="9" y="1"/>
                    <a:pt x="9" y="1"/>
                    <a:pt x="9" y="1"/>
                  </a:cubicBezTo>
                  <a:cubicBezTo>
                    <a:pt x="9" y="1"/>
                    <a:pt x="10" y="1"/>
                    <a:pt x="10" y="1"/>
                  </a:cubicBezTo>
                  <a:cubicBezTo>
                    <a:pt x="10" y="1"/>
                    <a:pt x="10" y="1"/>
                    <a:pt x="10" y="1"/>
                  </a:cubicBezTo>
                  <a:cubicBezTo>
                    <a:pt x="10" y="1"/>
                    <a:pt x="10" y="1"/>
                    <a:pt x="10" y="2"/>
                  </a:cubicBezTo>
                  <a:cubicBezTo>
                    <a:pt x="10" y="2"/>
                    <a:pt x="10" y="2"/>
                    <a:pt x="10" y="2"/>
                  </a:cubicBezTo>
                  <a:cubicBezTo>
                    <a:pt x="10" y="2"/>
                    <a:pt x="10" y="2"/>
                    <a:pt x="10" y="2"/>
                  </a:cubicBezTo>
                  <a:cubicBezTo>
                    <a:pt x="10" y="2"/>
                    <a:pt x="10" y="2"/>
                    <a:pt x="10" y="2"/>
                  </a:cubicBezTo>
                  <a:cubicBezTo>
                    <a:pt x="11" y="2"/>
                    <a:pt x="12" y="1"/>
                    <a:pt x="12" y="1"/>
                  </a:cubicBezTo>
                  <a:cubicBezTo>
                    <a:pt x="12" y="1"/>
                    <a:pt x="12" y="1"/>
                    <a:pt x="12" y="1"/>
                  </a:cubicBezTo>
                  <a:cubicBezTo>
                    <a:pt x="13" y="1"/>
                    <a:pt x="13" y="1"/>
                    <a:pt x="13" y="1"/>
                  </a:cubicBezTo>
                  <a:cubicBezTo>
                    <a:pt x="13" y="1"/>
                    <a:pt x="14" y="1"/>
                    <a:pt x="14" y="1"/>
                  </a:cubicBezTo>
                  <a:cubicBezTo>
                    <a:pt x="14" y="1"/>
                    <a:pt x="14" y="1"/>
                    <a:pt x="14" y="1"/>
                  </a:cubicBezTo>
                  <a:cubicBezTo>
                    <a:pt x="14" y="2"/>
                    <a:pt x="14" y="2"/>
                    <a:pt x="14" y="2"/>
                  </a:cubicBezTo>
                  <a:cubicBezTo>
                    <a:pt x="15" y="2"/>
                    <a:pt x="15" y="2"/>
                    <a:pt x="16" y="1"/>
                  </a:cubicBezTo>
                  <a:cubicBezTo>
                    <a:pt x="16" y="1"/>
                    <a:pt x="16" y="1"/>
                    <a:pt x="16" y="1"/>
                  </a:cubicBezTo>
                  <a:cubicBezTo>
                    <a:pt x="16" y="1"/>
                    <a:pt x="16" y="1"/>
                    <a:pt x="16" y="2"/>
                  </a:cubicBezTo>
                  <a:cubicBezTo>
                    <a:pt x="16" y="2"/>
                    <a:pt x="16" y="2"/>
                    <a:pt x="16" y="2"/>
                  </a:cubicBezTo>
                  <a:cubicBezTo>
                    <a:pt x="17" y="2"/>
                    <a:pt x="16" y="2"/>
                    <a:pt x="16" y="2"/>
                  </a:cubicBezTo>
                  <a:cubicBezTo>
                    <a:pt x="16" y="2"/>
                    <a:pt x="16" y="2"/>
                    <a:pt x="16" y="2"/>
                  </a:cubicBezTo>
                  <a:cubicBezTo>
                    <a:pt x="15" y="2"/>
                    <a:pt x="14" y="3"/>
                    <a:pt x="14" y="3"/>
                  </a:cubicBezTo>
                  <a:cubicBezTo>
                    <a:pt x="14" y="3"/>
                    <a:pt x="14" y="3"/>
                    <a:pt x="14" y="3"/>
                  </a:cubicBezTo>
                  <a:cubicBezTo>
                    <a:pt x="14" y="3"/>
                    <a:pt x="13" y="3"/>
                    <a:pt x="13" y="3"/>
                  </a:cubicBezTo>
                  <a:cubicBezTo>
                    <a:pt x="13" y="3"/>
                    <a:pt x="13" y="3"/>
                    <a:pt x="13" y="3"/>
                  </a:cubicBezTo>
                  <a:cubicBezTo>
                    <a:pt x="13" y="3"/>
                    <a:pt x="13" y="3"/>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2" y="2"/>
                    <a:pt x="11" y="3"/>
                    <a:pt x="10" y="3"/>
                  </a:cubicBezTo>
                  <a:cubicBezTo>
                    <a:pt x="10" y="3"/>
                    <a:pt x="10" y="3"/>
                    <a:pt x="10" y="3"/>
                  </a:cubicBezTo>
                  <a:cubicBezTo>
                    <a:pt x="10" y="3"/>
                    <a:pt x="10" y="3"/>
                    <a:pt x="9" y="2"/>
                  </a:cubicBezTo>
                  <a:cubicBezTo>
                    <a:pt x="9" y="2"/>
                    <a:pt x="9" y="2"/>
                    <a:pt x="9" y="2"/>
                  </a:cubicBezTo>
                  <a:cubicBezTo>
                    <a:pt x="9" y="3"/>
                    <a:pt x="9" y="3"/>
                    <a:pt x="9" y="3"/>
                  </a:cubicBezTo>
                  <a:cubicBezTo>
                    <a:pt x="9" y="3"/>
                    <a:pt x="9" y="3"/>
                    <a:pt x="9" y="3"/>
                  </a:cubicBezTo>
                  <a:cubicBezTo>
                    <a:pt x="9" y="3"/>
                    <a:pt x="9" y="3"/>
                    <a:pt x="8" y="3"/>
                  </a:cubicBezTo>
                  <a:cubicBezTo>
                    <a:pt x="8" y="3"/>
                    <a:pt x="8" y="3"/>
                    <a:pt x="8" y="3"/>
                  </a:cubicBezTo>
                  <a:cubicBezTo>
                    <a:pt x="8" y="3"/>
                    <a:pt x="8" y="2"/>
                    <a:pt x="8" y="2"/>
                  </a:cubicBezTo>
                  <a:cubicBezTo>
                    <a:pt x="8" y="2"/>
                    <a:pt x="8" y="2"/>
                    <a:pt x="8" y="2"/>
                  </a:cubicBezTo>
                  <a:cubicBezTo>
                    <a:pt x="8" y="2"/>
                    <a:pt x="8" y="2"/>
                    <a:pt x="8" y="2"/>
                  </a:cubicBezTo>
                  <a:cubicBezTo>
                    <a:pt x="8" y="2"/>
                    <a:pt x="8" y="2"/>
                    <a:pt x="8" y="2"/>
                  </a:cubicBezTo>
                  <a:cubicBezTo>
                    <a:pt x="8" y="2"/>
                    <a:pt x="8" y="2"/>
                    <a:pt x="7" y="3"/>
                  </a:cubicBezTo>
                  <a:cubicBezTo>
                    <a:pt x="7" y="3"/>
                    <a:pt x="7" y="3"/>
                    <a:pt x="7" y="3"/>
                  </a:cubicBezTo>
                  <a:cubicBezTo>
                    <a:pt x="7" y="3"/>
                    <a:pt x="7" y="3"/>
                    <a:pt x="7" y="3"/>
                  </a:cubicBezTo>
                  <a:cubicBezTo>
                    <a:pt x="7" y="3"/>
                    <a:pt x="7" y="3"/>
                    <a:pt x="7" y="3"/>
                  </a:cubicBezTo>
                  <a:cubicBezTo>
                    <a:pt x="7" y="2"/>
                    <a:pt x="7" y="2"/>
                    <a:pt x="7" y="2"/>
                  </a:cubicBezTo>
                  <a:cubicBezTo>
                    <a:pt x="7" y="2"/>
                    <a:pt x="7" y="2"/>
                    <a:pt x="7" y="2"/>
                  </a:cubicBezTo>
                  <a:cubicBezTo>
                    <a:pt x="7" y="2"/>
                    <a:pt x="7" y="2"/>
                    <a:pt x="7" y="2"/>
                  </a:cubicBezTo>
                  <a:cubicBezTo>
                    <a:pt x="7" y="2"/>
                    <a:pt x="7" y="2"/>
                    <a:pt x="7" y="2"/>
                  </a:cubicBezTo>
                  <a:cubicBezTo>
                    <a:pt x="6" y="2"/>
                    <a:pt x="6" y="3"/>
                    <a:pt x="5" y="3"/>
                  </a:cubicBezTo>
                  <a:cubicBezTo>
                    <a:pt x="5" y="3"/>
                    <a:pt x="5" y="3"/>
                    <a:pt x="5" y="3"/>
                  </a:cubicBezTo>
                  <a:cubicBezTo>
                    <a:pt x="5" y="3"/>
                    <a:pt x="5" y="3"/>
                    <a:pt x="4" y="3"/>
                  </a:cubicBezTo>
                  <a:cubicBezTo>
                    <a:pt x="4" y="3"/>
                    <a:pt x="4" y="3"/>
                    <a:pt x="4" y="3"/>
                  </a:cubicBezTo>
                  <a:cubicBezTo>
                    <a:pt x="4" y="3"/>
                    <a:pt x="4" y="3"/>
                    <a:pt x="4" y="2"/>
                  </a:cubicBezTo>
                  <a:cubicBezTo>
                    <a:pt x="4" y="2"/>
                    <a:pt x="4" y="2"/>
                    <a:pt x="4" y="2"/>
                  </a:cubicBezTo>
                  <a:cubicBezTo>
                    <a:pt x="4" y="2"/>
                    <a:pt x="4" y="2"/>
                    <a:pt x="4" y="2"/>
                  </a:cubicBezTo>
                  <a:cubicBezTo>
                    <a:pt x="4" y="2"/>
                    <a:pt x="4" y="2"/>
                    <a:pt x="4" y="2"/>
                  </a:cubicBezTo>
                  <a:cubicBezTo>
                    <a:pt x="4" y="3"/>
                    <a:pt x="4" y="3"/>
                    <a:pt x="4" y="3"/>
                  </a:cubicBezTo>
                  <a:cubicBezTo>
                    <a:pt x="4" y="3"/>
                    <a:pt x="4" y="3"/>
                    <a:pt x="4" y="3"/>
                  </a:cubicBezTo>
                  <a:cubicBezTo>
                    <a:pt x="4" y="3"/>
                    <a:pt x="4" y="3"/>
                    <a:pt x="4" y="3"/>
                  </a:cubicBezTo>
                  <a:cubicBezTo>
                    <a:pt x="3" y="3"/>
                    <a:pt x="3" y="3"/>
                    <a:pt x="3" y="2"/>
                  </a:cubicBezTo>
                  <a:cubicBezTo>
                    <a:pt x="3" y="2"/>
                    <a:pt x="3" y="2"/>
                    <a:pt x="3" y="2"/>
                  </a:cubicBezTo>
                  <a:cubicBezTo>
                    <a:pt x="3" y="2"/>
                    <a:pt x="3" y="2"/>
                    <a:pt x="3" y="2"/>
                  </a:cubicBezTo>
                  <a:cubicBezTo>
                    <a:pt x="3" y="2"/>
                    <a:pt x="3" y="2"/>
                    <a:pt x="3" y="2"/>
                  </a:cubicBezTo>
                  <a:cubicBezTo>
                    <a:pt x="3" y="3"/>
                    <a:pt x="2" y="3"/>
                    <a:pt x="1" y="3"/>
                  </a:cubicBezTo>
                  <a:cubicBezTo>
                    <a:pt x="1" y="3"/>
                    <a:pt x="1" y="3"/>
                    <a:pt x="1" y="3"/>
                  </a:cubicBezTo>
                  <a:cubicBezTo>
                    <a:pt x="1" y="3"/>
                    <a:pt x="1" y="3"/>
                    <a:pt x="1" y="3"/>
                  </a:cubicBezTo>
                  <a:cubicBezTo>
                    <a:pt x="1" y="3"/>
                    <a:pt x="1" y="3"/>
                    <a:pt x="1" y="3"/>
                  </a:cubicBezTo>
                  <a:cubicBezTo>
                    <a:pt x="1" y="3"/>
                    <a:pt x="1" y="3"/>
                    <a:pt x="0" y="3"/>
                  </a:cubicBezTo>
                  <a:close/>
                  <a:moveTo>
                    <a:pt x="1" y="2"/>
                  </a:moveTo>
                  <a:cubicBezTo>
                    <a:pt x="2" y="2"/>
                    <a:pt x="2" y="2"/>
                    <a:pt x="2" y="2"/>
                  </a:cubicBezTo>
                  <a:cubicBezTo>
                    <a:pt x="2" y="2"/>
                    <a:pt x="2" y="2"/>
                    <a:pt x="2" y="2"/>
                  </a:cubicBezTo>
                  <a:cubicBezTo>
                    <a:pt x="2" y="2"/>
                    <a:pt x="2" y="2"/>
                    <a:pt x="2" y="2"/>
                  </a:cubicBezTo>
                  <a:cubicBezTo>
                    <a:pt x="2" y="2"/>
                    <a:pt x="2" y="2"/>
                    <a:pt x="2" y="2"/>
                  </a:cubicBezTo>
                  <a:cubicBezTo>
                    <a:pt x="1" y="2"/>
                    <a:pt x="1" y="2"/>
                    <a:pt x="1" y="2"/>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16" name="Freeform 6026"/>
            <p:cNvSpPr>
              <a:spLocks/>
            </p:cNvSpPr>
            <p:nvPr/>
          </p:nvSpPr>
          <p:spPr bwMode="auto">
            <a:xfrm>
              <a:off x="2113" y="1143"/>
              <a:ext cx="27" cy="5"/>
            </a:xfrm>
            <a:custGeom>
              <a:avLst/>
              <a:gdLst>
                <a:gd name="T0" fmla="*/ 0 w 11"/>
                <a:gd name="T1" fmla="*/ 2 h 2"/>
                <a:gd name="T2" fmla="*/ 0 w 11"/>
                <a:gd name="T3" fmla="*/ 1 h 2"/>
                <a:gd name="T4" fmla="*/ 0 w 11"/>
                <a:gd name="T5" fmla="*/ 1 h 2"/>
                <a:gd name="T6" fmla="*/ 3 w 11"/>
                <a:gd name="T7" fmla="*/ 0 h 2"/>
                <a:gd name="T8" fmla="*/ 3 w 11"/>
                <a:gd name="T9" fmla="*/ 0 h 2"/>
                <a:gd name="T10" fmla="*/ 5 w 11"/>
                <a:gd name="T11" fmla="*/ 0 h 2"/>
                <a:gd name="T12" fmla="*/ 5 w 11"/>
                <a:gd name="T13" fmla="*/ 0 h 2"/>
                <a:gd name="T14" fmla="*/ 5 w 11"/>
                <a:gd name="T15" fmla="*/ 0 h 2"/>
                <a:gd name="T16" fmla="*/ 5 w 11"/>
                <a:gd name="T17" fmla="*/ 0 h 2"/>
                <a:gd name="T18" fmla="*/ 7 w 11"/>
                <a:gd name="T19" fmla="*/ 0 h 2"/>
                <a:gd name="T20" fmla="*/ 7 w 11"/>
                <a:gd name="T21" fmla="*/ 0 h 2"/>
                <a:gd name="T22" fmla="*/ 10 w 11"/>
                <a:gd name="T23" fmla="*/ 0 h 2"/>
                <a:gd name="T24" fmla="*/ 10 w 11"/>
                <a:gd name="T25" fmla="*/ 0 h 2"/>
                <a:gd name="T26" fmla="*/ 10 w 11"/>
                <a:gd name="T27" fmla="*/ 0 h 2"/>
                <a:gd name="T28" fmla="*/ 10 w 11"/>
                <a:gd name="T29" fmla="*/ 0 h 2"/>
                <a:gd name="T30" fmla="*/ 11 w 11"/>
                <a:gd name="T31" fmla="*/ 1 h 2"/>
                <a:gd name="T32" fmla="*/ 11 w 11"/>
                <a:gd name="T33" fmla="*/ 1 h 2"/>
                <a:gd name="T34" fmla="*/ 10 w 11"/>
                <a:gd name="T35" fmla="*/ 1 h 2"/>
                <a:gd name="T36" fmla="*/ 10 w 11"/>
                <a:gd name="T37" fmla="*/ 1 h 2"/>
                <a:gd name="T38" fmla="*/ 10 w 11"/>
                <a:gd name="T39" fmla="*/ 1 h 2"/>
                <a:gd name="T40" fmla="*/ 10 w 11"/>
                <a:gd name="T41" fmla="*/ 1 h 2"/>
                <a:gd name="T42" fmla="*/ 7 w 11"/>
                <a:gd name="T43" fmla="*/ 1 h 2"/>
                <a:gd name="T44" fmla="*/ 7 w 11"/>
                <a:gd name="T45" fmla="*/ 1 h 2"/>
                <a:gd name="T46" fmla="*/ 5 w 11"/>
                <a:gd name="T47" fmla="*/ 1 h 2"/>
                <a:gd name="T48" fmla="*/ 5 w 11"/>
                <a:gd name="T49" fmla="*/ 1 h 2"/>
                <a:gd name="T50" fmla="*/ 5 w 11"/>
                <a:gd name="T51" fmla="*/ 1 h 2"/>
                <a:gd name="T52" fmla="*/ 5 w 11"/>
                <a:gd name="T53" fmla="*/ 1 h 2"/>
                <a:gd name="T54" fmla="*/ 3 w 11"/>
                <a:gd name="T55" fmla="*/ 1 h 2"/>
                <a:gd name="T56" fmla="*/ 3 w 11"/>
                <a:gd name="T57" fmla="*/ 1 h 2"/>
                <a:gd name="T58" fmla="*/ 1 w 11"/>
                <a:gd name="T59" fmla="*/ 2 h 2"/>
                <a:gd name="T60" fmla="*/ 1 w 11"/>
                <a:gd name="T61" fmla="*/ 2 h 2"/>
                <a:gd name="T62" fmla="*/ 1 w 11"/>
                <a:gd name="T63" fmla="*/ 2 h 2"/>
                <a:gd name="T64" fmla="*/ 1 w 11"/>
                <a:gd name="T65" fmla="*/ 2 h 2"/>
                <a:gd name="T66" fmla="*/ 0 w 11"/>
                <a:gd name="T6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 h="2">
                  <a:moveTo>
                    <a:pt x="0" y="2"/>
                  </a:moveTo>
                  <a:cubicBezTo>
                    <a:pt x="0" y="1"/>
                    <a:pt x="0" y="1"/>
                    <a:pt x="0" y="1"/>
                  </a:cubicBezTo>
                  <a:cubicBezTo>
                    <a:pt x="0" y="1"/>
                    <a:pt x="0" y="1"/>
                    <a:pt x="0" y="1"/>
                  </a:cubicBezTo>
                  <a:cubicBezTo>
                    <a:pt x="1" y="0"/>
                    <a:pt x="2" y="0"/>
                    <a:pt x="3" y="0"/>
                  </a:cubicBezTo>
                  <a:cubicBezTo>
                    <a:pt x="3" y="0"/>
                    <a:pt x="3" y="0"/>
                    <a:pt x="3" y="0"/>
                  </a:cubicBezTo>
                  <a:cubicBezTo>
                    <a:pt x="4" y="0"/>
                    <a:pt x="4" y="0"/>
                    <a:pt x="5" y="0"/>
                  </a:cubicBezTo>
                  <a:cubicBezTo>
                    <a:pt x="5" y="0"/>
                    <a:pt x="5" y="0"/>
                    <a:pt x="5" y="0"/>
                  </a:cubicBezTo>
                  <a:cubicBezTo>
                    <a:pt x="5" y="0"/>
                    <a:pt x="5" y="0"/>
                    <a:pt x="5" y="0"/>
                  </a:cubicBezTo>
                  <a:cubicBezTo>
                    <a:pt x="5" y="0"/>
                    <a:pt x="5" y="0"/>
                    <a:pt x="5" y="0"/>
                  </a:cubicBezTo>
                  <a:cubicBezTo>
                    <a:pt x="6" y="0"/>
                    <a:pt x="6" y="0"/>
                    <a:pt x="7" y="0"/>
                  </a:cubicBezTo>
                  <a:cubicBezTo>
                    <a:pt x="7" y="0"/>
                    <a:pt x="7" y="0"/>
                    <a:pt x="7" y="0"/>
                  </a:cubicBezTo>
                  <a:cubicBezTo>
                    <a:pt x="8" y="0"/>
                    <a:pt x="9" y="0"/>
                    <a:pt x="10" y="0"/>
                  </a:cubicBezTo>
                  <a:cubicBezTo>
                    <a:pt x="10" y="0"/>
                    <a:pt x="10" y="0"/>
                    <a:pt x="10" y="0"/>
                  </a:cubicBezTo>
                  <a:cubicBezTo>
                    <a:pt x="10" y="0"/>
                    <a:pt x="10" y="0"/>
                    <a:pt x="10" y="0"/>
                  </a:cubicBezTo>
                  <a:cubicBezTo>
                    <a:pt x="10" y="0"/>
                    <a:pt x="10" y="0"/>
                    <a:pt x="10" y="0"/>
                  </a:cubicBezTo>
                  <a:cubicBezTo>
                    <a:pt x="11" y="0"/>
                    <a:pt x="11" y="1"/>
                    <a:pt x="11" y="1"/>
                  </a:cubicBezTo>
                  <a:cubicBezTo>
                    <a:pt x="11" y="1"/>
                    <a:pt x="11" y="1"/>
                    <a:pt x="11" y="1"/>
                  </a:cubicBezTo>
                  <a:cubicBezTo>
                    <a:pt x="11" y="1"/>
                    <a:pt x="10" y="1"/>
                    <a:pt x="10" y="1"/>
                  </a:cubicBezTo>
                  <a:cubicBezTo>
                    <a:pt x="10" y="1"/>
                    <a:pt x="10" y="1"/>
                    <a:pt x="10" y="1"/>
                  </a:cubicBezTo>
                  <a:cubicBezTo>
                    <a:pt x="10" y="1"/>
                    <a:pt x="10" y="1"/>
                    <a:pt x="10" y="1"/>
                  </a:cubicBezTo>
                  <a:cubicBezTo>
                    <a:pt x="10" y="1"/>
                    <a:pt x="10" y="1"/>
                    <a:pt x="10" y="1"/>
                  </a:cubicBezTo>
                  <a:cubicBezTo>
                    <a:pt x="9" y="1"/>
                    <a:pt x="8" y="1"/>
                    <a:pt x="7" y="1"/>
                  </a:cubicBezTo>
                  <a:cubicBezTo>
                    <a:pt x="7" y="1"/>
                    <a:pt x="7" y="1"/>
                    <a:pt x="7" y="1"/>
                  </a:cubicBezTo>
                  <a:cubicBezTo>
                    <a:pt x="6" y="1"/>
                    <a:pt x="6" y="1"/>
                    <a:pt x="5" y="1"/>
                  </a:cubicBezTo>
                  <a:cubicBezTo>
                    <a:pt x="5" y="1"/>
                    <a:pt x="5" y="1"/>
                    <a:pt x="5" y="1"/>
                  </a:cubicBezTo>
                  <a:cubicBezTo>
                    <a:pt x="5" y="1"/>
                    <a:pt x="5" y="1"/>
                    <a:pt x="5" y="1"/>
                  </a:cubicBezTo>
                  <a:cubicBezTo>
                    <a:pt x="5" y="1"/>
                    <a:pt x="5" y="1"/>
                    <a:pt x="5" y="1"/>
                  </a:cubicBezTo>
                  <a:cubicBezTo>
                    <a:pt x="4" y="1"/>
                    <a:pt x="4" y="1"/>
                    <a:pt x="3" y="1"/>
                  </a:cubicBezTo>
                  <a:cubicBezTo>
                    <a:pt x="3" y="1"/>
                    <a:pt x="3" y="1"/>
                    <a:pt x="3" y="1"/>
                  </a:cubicBezTo>
                  <a:cubicBezTo>
                    <a:pt x="2" y="1"/>
                    <a:pt x="1" y="1"/>
                    <a:pt x="1" y="2"/>
                  </a:cubicBezTo>
                  <a:cubicBezTo>
                    <a:pt x="1" y="2"/>
                    <a:pt x="1" y="2"/>
                    <a:pt x="1" y="2"/>
                  </a:cubicBezTo>
                  <a:cubicBezTo>
                    <a:pt x="1" y="2"/>
                    <a:pt x="1" y="2"/>
                    <a:pt x="1" y="2"/>
                  </a:cubicBezTo>
                  <a:cubicBezTo>
                    <a:pt x="1" y="2"/>
                    <a:pt x="1" y="2"/>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17" name="Freeform 6027"/>
            <p:cNvSpPr>
              <a:spLocks noEditPoints="1"/>
            </p:cNvSpPr>
            <p:nvPr/>
          </p:nvSpPr>
          <p:spPr bwMode="auto">
            <a:xfrm>
              <a:off x="2196" y="1182"/>
              <a:ext cx="47" cy="7"/>
            </a:xfrm>
            <a:custGeom>
              <a:avLst/>
              <a:gdLst>
                <a:gd name="T0" fmla="*/ 0 w 19"/>
                <a:gd name="T1" fmla="*/ 2 h 3"/>
                <a:gd name="T2" fmla="*/ 2 w 19"/>
                <a:gd name="T3" fmla="*/ 0 h 3"/>
                <a:gd name="T4" fmla="*/ 3 w 19"/>
                <a:gd name="T5" fmla="*/ 0 h 3"/>
                <a:gd name="T6" fmla="*/ 4 w 19"/>
                <a:gd name="T7" fmla="*/ 1 h 3"/>
                <a:gd name="T8" fmla="*/ 4 w 19"/>
                <a:gd name="T9" fmla="*/ 0 h 3"/>
                <a:gd name="T10" fmla="*/ 5 w 19"/>
                <a:gd name="T11" fmla="*/ 0 h 3"/>
                <a:gd name="T12" fmla="*/ 5 w 19"/>
                <a:gd name="T13" fmla="*/ 1 h 3"/>
                <a:gd name="T14" fmla="*/ 5 w 19"/>
                <a:gd name="T15" fmla="*/ 1 h 3"/>
                <a:gd name="T16" fmla="*/ 6 w 19"/>
                <a:gd name="T17" fmla="*/ 0 h 3"/>
                <a:gd name="T18" fmla="*/ 6 w 19"/>
                <a:gd name="T19" fmla="*/ 0 h 3"/>
                <a:gd name="T20" fmla="*/ 6 w 19"/>
                <a:gd name="T21" fmla="*/ 1 h 3"/>
                <a:gd name="T22" fmla="*/ 6 w 19"/>
                <a:gd name="T23" fmla="*/ 1 h 3"/>
                <a:gd name="T24" fmla="*/ 8 w 19"/>
                <a:gd name="T25" fmla="*/ 0 h 3"/>
                <a:gd name="T26" fmla="*/ 9 w 19"/>
                <a:gd name="T27" fmla="*/ 0 h 3"/>
                <a:gd name="T28" fmla="*/ 9 w 19"/>
                <a:gd name="T29" fmla="*/ 1 h 3"/>
                <a:gd name="T30" fmla="*/ 9 w 19"/>
                <a:gd name="T31" fmla="*/ 1 h 3"/>
                <a:gd name="T32" fmla="*/ 10 w 19"/>
                <a:gd name="T33" fmla="*/ 0 h 3"/>
                <a:gd name="T34" fmla="*/ 10 w 19"/>
                <a:gd name="T35" fmla="*/ 0 h 3"/>
                <a:gd name="T36" fmla="*/ 10 w 19"/>
                <a:gd name="T37" fmla="*/ 1 h 3"/>
                <a:gd name="T38" fmla="*/ 10 w 19"/>
                <a:gd name="T39" fmla="*/ 1 h 3"/>
                <a:gd name="T40" fmla="*/ 10 w 19"/>
                <a:gd name="T41" fmla="*/ 1 h 3"/>
                <a:gd name="T42" fmla="*/ 11 w 19"/>
                <a:gd name="T43" fmla="*/ 1 h 3"/>
                <a:gd name="T44" fmla="*/ 11 w 19"/>
                <a:gd name="T45" fmla="*/ 1 h 3"/>
                <a:gd name="T46" fmla="*/ 12 w 19"/>
                <a:gd name="T47" fmla="*/ 1 h 3"/>
                <a:gd name="T48" fmla="*/ 12 w 19"/>
                <a:gd name="T49" fmla="*/ 2 h 3"/>
                <a:gd name="T50" fmla="*/ 14 w 19"/>
                <a:gd name="T51" fmla="*/ 0 h 3"/>
                <a:gd name="T52" fmla="*/ 16 w 19"/>
                <a:gd name="T53" fmla="*/ 1 h 3"/>
                <a:gd name="T54" fmla="*/ 16 w 19"/>
                <a:gd name="T55" fmla="*/ 1 h 3"/>
                <a:gd name="T56" fmla="*/ 18 w 19"/>
                <a:gd name="T57" fmla="*/ 1 h 3"/>
                <a:gd name="T58" fmla="*/ 19 w 19"/>
                <a:gd name="T59" fmla="*/ 1 h 3"/>
                <a:gd name="T60" fmla="*/ 18 w 19"/>
                <a:gd name="T61" fmla="*/ 2 h 3"/>
                <a:gd name="T62" fmla="*/ 16 w 19"/>
                <a:gd name="T63" fmla="*/ 2 h 3"/>
                <a:gd name="T64" fmla="*/ 15 w 19"/>
                <a:gd name="T65" fmla="*/ 2 h 3"/>
                <a:gd name="T66" fmla="*/ 15 w 19"/>
                <a:gd name="T67" fmla="*/ 2 h 3"/>
                <a:gd name="T68" fmla="*/ 15 w 19"/>
                <a:gd name="T69" fmla="*/ 2 h 3"/>
                <a:gd name="T70" fmla="*/ 15 w 19"/>
                <a:gd name="T71" fmla="*/ 1 h 3"/>
                <a:gd name="T72" fmla="*/ 15 w 19"/>
                <a:gd name="T73" fmla="*/ 1 h 3"/>
                <a:gd name="T74" fmla="*/ 12 w 19"/>
                <a:gd name="T75" fmla="*/ 3 h 3"/>
                <a:gd name="T76" fmla="*/ 11 w 19"/>
                <a:gd name="T77" fmla="*/ 2 h 3"/>
                <a:gd name="T78" fmla="*/ 10 w 19"/>
                <a:gd name="T79" fmla="*/ 2 h 3"/>
                <a:gd name="T80" fmla="*/ 10 w 19"/>
                <a:gd name="T81" fmla="*/ 2 h 3"/>
                <a:gd name="T82" fmla="*/ 9 w 19"/>
                <a:gd name="T83" fmla="*/ 2 h 3"/>
                <a:gd name="T84" fmla="*/ 10 w 19"/>
                <a:gd name="T85" fmla="*/ 1 h 3"/>
                <a:gd name="T86" fmla="*/ 8 w 19"/>
                <a:gd name="T87" fmla="*/ 2 h 3"/>
                <a:gd name="T88" fmla="*/ 8 w 19"/>
                <a:gd name="T89" fmla="*/ 2 h 3"/>
                <a:gd name="T90" fmla="*/ 8 w 19"/>
                <a:gd name="T91" fmla="*/ 2 h 3"/>
                <a:gd name="T92" fmla="*/ 8 w 19"/>
                <a:gd name="T93" fmla="*/ 1 h 3"/>
                <a:gd name="T94" fmla="*/ 6 w 19"/>
                <a:gd name="T95" fmla="*/ 3 h 3"/>
                <a:gd name="T96" fmla="*/ 5 w 19"/>
                <a:gd name="T97" fmla="*/ 2 h 3"/>
                <a:gd name="T98" fmla="*/ 5 w 19"/>
                <a:gd name="T99" fmla="*/ 2 h 3"/>
                <a:gd name="T100" fmla="*/ 5 w 19"/>
                <a:gd name="T101" fmla="*/ 2 h 3"/>
                <a:gd name="T102" fmla="*/ 4 w 19"/>
                <a:gd name="T103" fmla="*/ 2 h 3"/>
                <a:gd name="T104" fmla="*/ 4 w 19"/>
                <a:gd name="T105" fmla="*/ 2 h 3"/>
                <a:gd name="T106" fmla="*/ 4 w 19"/>
                <a:gd name="T107" fmla="*/ 2 h 3"/>
                <a:gd name="T108" fmla="*/ 4 w 19"/>
                <a:gd name="T109" fmla="*/ 2 h 3"/>
                <a:gd name="T110" fmla="*/ 2 w 19"/>
                <a:gd name="T111" fmla="*/ 3 h 3"/>
                <a:gd name="T112" fmla="*/ 2 w 19"/>
                <a:gd name="T113" fmla="*/ 2 h 3"/>
                <a:gd name="T114" fmla="*/ 3 w 19"/>
                <a:gd name="T115" fmla="*/ 1 h 3"/>
                <a:gd name="T116" fmla="*/ 2 w 19"/>
                <a:gd name="T117" fmla="*/ 1 h 3"/>
                <a:gd name="T118" fmla="*/ 1 w 19"/>
                <a:gd name="T1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 h="3">
                  <a:moveTo>
                    <a:pt x="0" y="2"/>
                  </a:moveTo>
                  <a:cubicBezTo>
                    <a:pt x="0" y="2"/>
                    <a:pt x="0" y="2"/>
                    <a:pt x="0" y="2"/>
                  </a:cubicBezTo>
                  <a:cubicBezTo>
                    <a:pt x="0" y="1"/>
                    <a:pt x="1" y="0"/>
                    <a:pt x="2" y="0"/>
                  </a:cubicBezTo>
                  <a:cubicBezTo>
                    <a:pt x="2" y="0"/>
                    <a:pt x="2" y="0"/>
                    <a:pt x="2" y="0"/>
                  </a:cubicBezTo>
                  <a:cubicBezTo>
                    <a:pt x="3" y="0"/>
                    <a:pt x="3" y="0"/>
                    <a:pt x="3" y="0"/>
                  </a:cubicBezTo>
                  <a:cubicBezTo>
                    <a:pt x="3" y="0"/>
                    <a:pt x="3" y="0"/>
                    <a:pt x="3" y="0"/>
                  </a:cubicBezTo>
                  <a:cubicBezTo>
                    <a:pt x="4" y="0"/>
                    <a:pt x="4" y="1"/>
                    <a:pt x="4" y="1"/>
                  </a:cubicBezTo>
                  <a:cubicBezTo>
                    <a:pt x="4" y="1"/>
                    <a:pt x="4" y="1"/>
                    <a:pt x="4" y="1"/>
                  </a:cubicBezTo>
                  <a:cubicBezTo>
                    <a:pt x="4" y="0"/>
                    <a:pt x="4" y="0"/>
                    <a:pt x="4" y="0"/>
                  </a:cubicBezTo>
                  <a:cubicBezTo>
                    <a:pt x="4" y="0"/>
                    <a:pt x="4" y="0"/>
                    <a:pt x="4" y="0"/>
                  </a:cubicBezTo>
                  <a:cubicBezTo>
                    <a:pt x="4" y="0"/>
                    <a:pt x="4" y="0"/>
                    <a:pt x="5" y="0"/>
                  </a:cubicBezTo>
                  <a:cubicBezTo>
                    <a:pt x="5" y="0"/>
                    <a:pt x="5" y="0"/>
                    <a:pt x="5" y="0"/>
                  </a:cubicBezTo>
                  <a:cubicBezTo>
                    <a:pt x="5" y="0"/>
                    <a:pt x="5" y="1"/>
                    <a:pt x="5" y="1"/>
                  </a:cubicBezTo>
                  <a:cubicBezTo>
                    <a:pt x="5" y="1"/>
                    <a:pt x="5" y="1"/>
                    <a:pt x="5" y="1"/>
                  </a:cubicBezTo>
                  <a:cubicBezTo>
                    <a:pt x="5" y="1"/>
                    <a:pt x="5" y="1"/>
                    <a:pt x="5" y="1"/>
                  </a:cubicBezTo>
                  <a:cubicBezTo>
                    <a:pt x="5" y="1"/>
                    <a:pt x="5" y="1"/>
                    <a:pt x="5" y="1"/>
                  </a:cubicBezTo>
                  <a:cubicBezTo>
                    <a:pt x="5" y="1"/>
                    <a:pt x="5" y="1"/>
                    <a:pt x="6" y="0"/>
                  </a:cubicBezTo>
                  <a:cubicBezTo>
                    <a:pt x="6" y="0"/>
                    <a:pt x="6" y="0"/>
                    <a:pt x="6" y="0"/>
                  </a:cubicBezTo>
                  <a:cubicBezTo>
                    <a:pt x="6" y="0"/>
                    <a:pt x="6" y="0"/>
                    <a:pt x="6" y="0"/>
                  </a:cubicBezTo>
                  <a:cubicBezTo>
                    <a:pt x="6" y="0"/>
                    <a:pt x="6" y="0"/>
                    <a:pt x="6" y="0"/>
                  </a:cubicBezTo>
                  <a:cubicBezTo>
                    <a:pt x="6" y="0"/>
                    <a:pt x="6" y="1"/>
                    <a:pt x="6" y="1"/>
                  </a:cubicBezTo>
                  <a:cubicBezTo>
                    <a:pt x="6" y="1"/>
                    <a:pt x="6" y="1"/>
                    <a:pt x="6" y="1"/>
                  </a:cubicBezTo>
                  <a:cubicBezTo>
                    <a:pt x="6" y="1"/>
                    <a:pt x="6" y="1"/>
                    <a:pt x="6" y="1"/>
                  </a:cubicBezTo>
                  <a:cubicBezTo>
                    <a:pt x="6" y="1"/>
                    <a:pt x="6" y="1"/>
                    <a:pt x="6" y="1"/>
                  </a:cubicBezTo>
                  <a:cubicBezTo>
                    <a:pt x="7" y="1"/>
                    <a:pt x="7" y="0"/>
                    <a:pt x="8" y="0"/>
                  </a:cubicBezTo>
                  <a:cubicBezTo>
                    <a:pt x="8" y="0"/>
                    <a:pt x="8" y="0"/>
                    <a:pt x="8" y="0"/>
                  </a:cubicBezTo>
                  <a:cubicBezTo>
                    <a:pt x="8" y="0"/>
                    <a:pt x="8" y="0"/>
                    <a:pt x="9" y="0"/>
                  </a:cubicBezTo>
                  <a:cubicBezTo>
                    <a:pt x="9" y="0"/>
                    <a:pt x="9" y="0"/>
                    <a:pt x="9" y="0"/>
                  </a:cubicBezTo>
                  <a:cubicBezTo>
                    <a:pt x="9" y="0"/>
                    <a:pt x="9" y="0"/>
                    <a:pt x="9" y="1"/>
                  </a:cubicBezTo>
                  <a:cubicBezTo>
                    <a:pt x="9" y="1"/>
                    <a:pt x="9" y="1"/>
                    <a:pt x="9" y="1"/>
                  </a:cubicBezTo>
                  <a:cubicBezTo>
                    <a:pt x="9" y="1"/>
                    <a:pt x="9" y="1"/>
                    <a:pt x="9" y="1"/>
                  </a:cubicBezTo>
                  <a:cubicBezTo>
                    <a:pt x="9" y="1"/>
                    <a:pt x="9" y="1"/>
                    <a:pt x="9" y="1"/>
                  </a:cubicBezTo>
                  <a:cubicBezTo>
                    <a:pt x="9" y="0"/>
                    <a:pt x="9" y="0"/>
                    <a:pt x="10" y="0"/>
                  </a:cubicBezTo>
                  <a:cubicBezTo>
                    <a:pt x="10" y="0"/>
                    <a:pt x="10" y="0"/>
                    <a:pt x="10" y="0"/>
                  </a:cubicBezTo>
                  <a:cubicBezTo>
                    <a:pt x="10" y="0"/>
                    <a:pt x="10" y="0"/>
                    <a:pt x="10" y="0"/>
                  </a:cubicBezTo>
                  <a:cubicBezTo>
                    <a:pt x="10" y="0"/>
                    <a:pt x="10" y="0"/>
                    <a:pt x="10" y="0"/>
                  </a:cubicBezTo>
                  <a:cubicBezTo>
                    <a:pt x="10" y="0"/>
                    <a:pt x="11" y="0"/>
                    <a:pt x="10" y="1"/>
                  </a:cubicBezTo>
                  <a:cubicBezTo>
                    <a:pt x="10" y="1"/>
                    <a:pt x="10" y="1"/>
                    <a:pt x="10" y="1"/>
                  </a:cubicBezTo>
                  <a:cubicBezTo>
                    <a:pt x="10" y="1"/>
                    <a:pt x="10" y="1"/>
                    <a:pt x="10" y="1"/>
                  </a:cubicBezTo>
                  <a:cubicBezTo>
                    <a:pt x="10" y="1"/>
                    <a:pt x="10" y="1"/>
                    <a:pt x="10" y="1"/>
                  </a:cubicBezTo>
                  <a:cubicBezTo>
                    <a:pt x="10" y="1"/>
                    <a:pt x="10" y="1"/>
                    <a:pt x="10" y="1"/>
                  </a:cubicBezTo>
                  <a:cubicBezTo>
                    <a:pt x="10" y="1"/>
                    <a:pt x="10" y="1"/>
                    <a:pt x="10" y="1"/>
                  </a:cubicBezTo>
                  <a:cubicBezTo>
                    <a:pt x="11" y="1"/>
                    <a:pt x="11" y="1"/>
                    <a:pt x="11" y="1"/>
                  </a:cubicBezTo>
                  <a:cubicBezTo>
                    <a:pt x="11" y="1"/>
                    <a:pt x="11" y="1"/>
                    <a:pt x="11" y="1"/>
                  </a:cubicBezTo>
                  <a:cubicBezTo>
                    <a:pt x="11" y="1"/>
                    <a:pt x="11" y="1"/>
                    <a:pt x="11" y="1"/>
                  </a:cubicBezTo>
                  <a:cubicBezTo>
                    <a:pt x="11" y="1"/>
                    <a:pt x="11" y="1"/>
                    <a:pt x="11" y="1"/>
                  </a:cubicBezTo>
                  <a:cubicBezTo>
                    <a:pt x="11" y="1"/>
                    <a:pt x="12" y="1"/>
                    <a:pt x="12" y="1"/>
                  </a:cubicBezTo>
                  <a:cubicBezTo>
                    <a:pt x="12" y="1"/>
                    <a:pt x="12" y="1"/>
                    <a:pt x="12" y="1"/>
                  </a:cubicBezTo>
                  <a:cubicBezTo>
                    <a:pt x="12" y="2"/>
                    <a:pt x="12" y="2"/>
                    <a:pt x="12" y="2"/>
                  </a:cubicBezTo>
                  <a:cubicBezTo>
                    <a:pt x="12" y="2"/>
                    <a:pt x="12" y="2"/>
                    <a:pt x="12" y="2"/>
                  </a:cubicBezTo>
                  <a:cubicBezTo>
                    <a:pt x="12" y="2"/>
                    <a:pt x="14" y="1"/>
                    <a:pt x="14" y="0"/>
                  </a:cubicBezTo>
                  <a:cubicBezTo>
                    <a:pt x="14" y="0"/>
                    <a:pt x="14" y="0"/>
                    <a:pt x="14" y="0"/>
                  </a:cubicBezTo>
                  <a:cubicBezTo>
                    <a:pt x="15" y="0"/>
                    <a:pt x="15" y="0"/>
                    <a:pt x="15" y="0"/>
                  </a:cubicBezTo>
                  <a:cubicBezTo>
                    <a:pt x="15" y="0"/>
                    <a:pt x="15" y="1"/>
                    <a:pt x="16" y="1"/>
                  </a:cubicBezTo>
                  <a:cubicBezTo>
                    <a:pt x="16" y="1"/>
                    <a:pt x="16" y="1"/>
                    <a:pt x="16" y="1"/>
                  </a:cubicBezTo>
                  <a:cubicBezTo>
                    <a:pt x="16" y="1"/>
                    <a:pt x="16" y="1"/>
                    <a:pt x="16" y="1"/>
                  </a:cubicBezTo>
                  <a:cubicBezTo>
                    <a:pt x="16" y="1"/>
                    <a:pt x="16" y="1"/>
                    <a:pt x="16" y="1"/>
                  </a:cubicBezTo>
                  <a:cubicBezTo>
                    <a:pt x="17" y="1"/>
                    <a:pt x="18" y="1"/>
                    <a:pt x="18" y="1"/>
                  </a:cubicBezTo>
                  <a:cubicBezTo>
                    <a:pt x="18" y="1"/>
                    <a:pt x="18" y="1"/>
                    <a:pt x="18" y="1"/>
                  </a:cubicBezTo>
                  <a:cubicBezTo>
                    <a:pt x="18" y="1"/>
                    <a:pt x="19" y="1"/>
                    <a:pt x="19" y="1"/>
                  </a:cubicBezTo>
                  <a:cubicBezTo>
                    <a:pt x="19" y="1"/>
                    <a:pt x="19" y="1"/>
                    <a:pt x="19" y="1"/>
                  </a:cubicBezTo>
                  <a:cubicBezTo>
                    <a:pt x="19" y="1"/>
                    <a:pt x="19" y="2"/>
                    <a:pt x="18" y="2"/>
                  </a:cubicBezTo>
                  <a:cubicBezTo>
                    <a:pt x="18" y="2"/>
                    <a:pt x="18" y="2"/>
                    <a:pt x="18" y="2"/>
                  </a:cubicBezTo>
                  <a:cubicBezTo>
                    <a:pt x="18" y="2"/>
                    <a:pt x="17" y="2"/>
                    <a:pt x="16" y="2"/>
                  </a:cubicBezTo>
                  <a:cubicBezTo>
                    <a:pt x="16" y="2"/>
                    <a:pt x="16" y="2"/>
                    <a:pt x="16" y="2"/>
                  </a:cubicBezTo>
                  <a:cubicBezTo>
                    <a:pt x="15" y="2"/>
                    <a:pt x="15" y="2"/>
                    <a:pt x="15" y="2"/>
                  </a:cubicBezTo>
                  <a:cubicBezTo>
                    <a:pt x="15" y="2"/>
                    <a:pt x="15" y="2"/>
                    <a:pt x="15" y="2"/>
                  </a:cubicBezTo>
                  <a:cubicBezTo>
                    <a:pt x="15" y="2"/>
                    <a:pt x="15" y="2"/>
                    <a:pt x="15" y="2"/>
                  </a:cubicBezTo>
                  <a:cubicBezTo>
                    <a:pt x="15" y="2"/>
                    <a:pt x="15" y="2"/>
                    <a:pt x="15" y="2"/>
                  </a:cubicBezTo>
                  <a:cubicBezTo>
                    <a:pt x="15" y="2"/>
                    <a:pt x="15" y="2"/>
                    <a:pt x="15" y="2"/>
                  </a:cubicBezTo>
                  <a:cubicBezTo>
                    <a:pt x="15" y="2"/>
                    <a:pt x="15" y="2"/>
                    <a:pt x="15" y="2"/>
                  </a:cubicBezTo>
                  <a:cubicBezTo>
                    <a:pt x="15" y="2"/>
                    <a:pt x="15" y="2"/>
                    <a:pt x="15" y="1"/>
                  </a:cubicBezTo>
                  <a:cubicBezTo>
                    <a:pt x="15" y="1"/>
                    <a:pt x="15" y="1"/>
                    <a:pt x="15" y="1"/>
                  </a:cubicBezTo>
                  <a:cubicBezTo>
                    <a:pt x="15" y="1"/>
                    <a:pt x="15" y="1"/>
                    <a:pt x="15" y="1"/>
                  </a:cubicBezTo>
                  <a:cubicBezTo>
                    <a:pt x="15" y="1"/>
                    <a:pt x="15" y="1"/>
                    <a:pt x="15" y="1"/>
                  </a:cubicBezTo>
                  <a:cubicBezTo>
                    <a:pt x="14" y="2"/>
                    <a:pt x="13" y="2"/>
                    <a:pt x="12" y="3"/>
                  </a:cubicBezTo>
                  <a:cubicBezTo>
                    <a:pt x="12" y="3"/>
                    <a:pt x="12" y="3"/>
                    <a:pt x="12" y="3"/>
                  </a:cubicBezTo>
                  <a:cubicBezTo>
                    <a:pt x="11" y="3"/>
                    <a:pt x="11" y="2"/>
                    <a:pt x="11" y="2"/>
                  </a:cubicBezTo>
                  <a:cubicBezTo>
                    <a:pt x="11" y="2"/>
                    <a:pt x="11" y="2"/>
                    <a:pt x="11" y="2"/>
                  </a:cubicBezTo>
                  <a:cubicBezTo>
                    <a:pt x="11" y="2"/>
                    <a:pt x="10" y="2"/>
                    <a:pt x="10" y="2"/>
                  </a:cubicBezTo>
                  <a:cubicBezTo>
                    <a:pt x="10" y="2"/>
                    <a:pt x="10" y="2"/>
                    <a:pt x="10" y="2"/>
                  </a:cubicBezTo>
                  <a:cubicBezTo>
                    <a:pt x="10" y="2"/>
                    <a:pt x="10" y="2"/>
                    <a:pt x="10" y="2"/>
                  </a:cubicBezTo>
                  <a:cubicBezTo>
                    <a:pt x="10" y="2"/>
                    <a:pt x="10" y="2"/>
                    <a:pt x="10" y="2"/>
                  </a:cubicBezTo>
                  <a:cubicBezTo>
                    <a:pt x="9" y="2"/>
                    <a:pt x="9" y="2"/>
                    <a:pt x="9" y="2"/>
                  </a:cubicBezTo>
                  <a:cubicBezTo>
                    <a:pt x="9" y="2"/>
                    <a:pt x="9" y="2"/>
                    <a:pt x="9" y="2"/>
                  </a:cubicBezTo>
                  <a:cubicBezTo>
                    <a:pt x="10" y="2"/>
                    <a:pt x="10" y="1"/>
                    <a:pt x="10" y="1"/>
                  </a:cubicBezTo>
                  <a:cubicBezTo>
                    <a:pt x="10" y="1"/>
                    <a:pt x="10" y="1"/>
                    <a:pt x="10" y="1"/>
                  </a:cubicBezTo>
                  <a:cubicBezTo>
                    <a:pt x="9" y="1"/>
                    <a:pt x="9" y="2"/>
                    <a:pt x="8" y="2"/>
                  </a:cubicBezTo>
                  <a:cubicBezTo>
                    <a:pt x="8" y="2"/>
                    <a:pt x="8" y="2"/>
                    <a:pt x="8" y="2"/>
                  </a:cubicBezTo>
                  <a:cubicBezTo>
                    <a:pt x="8" y="2"/>
                    <a:pt x="8" y="2"/>
                    <a:pt x="8" y="2"/>
                  </a:cubicBezTo>
                  <a:cubicBezTo>
                    <a:pt x="8" y="2"/>
                    <a:pt x="8" y="2"/>
                    <a:pt x="8" y="2"/>
                  </a:cubicBezTo>
                  <a:cubicBezTo>
                    <a:pt x="8" y="2"/>
                    <a:pt x="8" y="2"/>
                    <a:pt x="8" y="2"/>
                  </a:cubicBezTo>
                  <a:cubicBezTo>
                    <a:pt x="8" y="2"/>
                    <a:pt x="8" y="2"/>
                    <a:pt x="8" y="2"/>
                  </a:cubicBezTo>
                  <a:cubicBezTo>
                    <a:pt x="8" y="2"/>
                    <a:pt x="8" y="1"/>
                    <a:pt x="8" y="1"/>
                  </a:cubicBezTo>
                  <a:cubicBezTo>
                    <a:pt x="8" y="1"/>
                    <a:pt x="8" y="1"/>
                    <a:pt x="8" y="1"/>
                  </a:cubicBezTo>
                  <a:cubicBezTo>
                    <a:pt x="7" y="2"/>
                    <a:pt x="7" y="2"/>
                    <a:pt x="6" y="3"/>
                  </a:cubicBezTo>
                  <a:cubicBezTo>
                    <a:pt x="6" y="3"/>
                    <a:pt x="6" y="3"/>
                    <a:pt x="6" y="3"/>
                  </a:cubicBezTo>
                  <a:cubicBezTo>
                    <a:pt x="5" y="3"/>
                    <a:pt x="5" y="3"/>
                    <a:pt x="5" y="2"/>
                  </a:cubicBezTo>
                  <a:cubicBezTo>
                    <a:pt x="5" y="2"/>
                    <a:pt x="5" y="2"/>
                    <a:pt x="5" y="2"/>
                  </a:cubicBezTo>
                  <a:cubicBezTo>
                    <a:pt x="5" y="2"/>
                    <a:pt x="5" y="2"/>
                    <a:pt x="5" y="2"/>
                  </a:cubicBezTo>
                  <a:cubicBezTo>
                    <a:pt x="5" y="2"/>
                    <a:pt x="5" y="2"/>
                    <a:pt x="5" y="2"/>
                  </a:cubicBezTo>
                  <a:cubicBezTo>
                    <a:pt x="5" y="2"/>
                    <a:pt x="5" y="2"/>
                    <a:pt x="5" y="2"/>
                  </a:cubicBezTo>
                  <a:cubicBezTo>
                    <a:pt x="5" y="2"/>
                    <a:pt x="5" y="2"/>
                    <a:pt x="5" y="2"/>
                  </a:cubicBezTo>
                  <a:cubicBezTo>
                    <a:pt x="5" y="2"/>
                    <a:pt x="5" y="2"/>
                    <a:pt x="4" y="2"/>
                  </a:cubicBezTo>
                  <a:cubicBezTo>
                    <a:pt x="4" y="2"/>
                    <a:pt x="4" y="2"/>
                    <a:pt x="4" y="2"/>
                  </a:cubicBezTo>
                  <a:cubicBezTo>
                    <a:pt x="4" y="2"/>
                    <a:pt x="4" y="2"/>
                    <a:pt x="4" y="2"/>
                  </a:cubicBezTo>
                  <a:cubicBezTo>
                    <a:pt x="4" y="2"/>
                    <a:pt x="4" y="2"/>
                    <a:pt x="4" y="2"/>
                  </a:cubicBezTo>
                  <a:cubicBezTo>
                    <a:pt x="4" y="2"/>
                    <a:pt x="4" y="2"/>
                    <a:pt x="4" y="2"/>
                  </a:cubicBezTo>
                  <a:cubicBezTo>
                    <a:pt x="4" y="2"/>
                    <a:pt x="4" y="2"/>
                    <a:pt x="4" y="2"/>
                  </a:cubicBezTo>
                  <a:cubicBezTo>
                    <a:pt x="4" y="2"/>
                    <a:pt x="4" y="2"/>
                    <a:pt x="4" y="2"/>
                  </a:cubicBezTo>
                  <a:cubicBezTo>
                    <a:pt x="3" y="2"/>
                    <a:pt x="2" y="3"/>
                    <a:pt x="2" y="3"/>
                  </a:cubicBezTo>
                  <a:cubicBezTo>
                    <a:pt x="2" y="3"/>
                    <a:pt x="2" y="3"/>
                    <a:pt x="2" y="3"/>
                  </a:cubicBezTo>
                  <a:cubicBezTo>
                    <a:pt x="1" y="3"/>
                    <a:pt x="1" y="3"/>
                    <a:pt x="0" y="2"/>
                  </a:cubicBezTo>
                  <a:close/>
                  <a:moveTo>
                    <a:pt x="2" y="2"/>
                  </a:moveTo>
                  <a:cubicBezTo>
                    <a:pt x="2" y="2"/>
                    <a:pt x="2" y="2"/>
                    <a:pt x="3" y="1"/>
                  </a:cubicBezTo>
                  <a:cubicBezTo>
                    <a:pt x="3" y="1"/>
                    <a:pt x="3" y="1"/>
                    <a:pt x="3" y="1"/>
                  </a:cubicBezTo>
                  <a:cubicBezTo>
                    <a:pt x="3" y="1"/>
                    <a:pt x="2" y="1"/>
                    <a:pt x="2" y="1"/>
                  </a:cubicBezTo>
                  <a:cubicBezTo>
                    <a:pt x="2" y="1"/>
                    <a:pt x="2" y="1"/>
                    <a:pt x="2" y="1"/>
                  </a:cubicBezTo>
                  <a:cubicBezTo>
                    <a:pt x="2" y="1"/>
                    <a:pt x="1" y="1"/>
                    <a:pt x="1" y="2"/>
                  </a:cubicBezTo>
                  <a:cubicBezTo>
                    <a:pt x="1" y="2"/>
                    <a:pt x="1" y="2"/>
                    <a:pt x="1" y="2"/>
                  </a:cubicBezTo>
                  <a:cubicBezTo>
                    <a:pt x="1" y="2"/>
                    <a:pt x="1"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18" name="Freeform 6028"/>
            <p:cNvSpPr>
              <a:spLocks/>
            </p:cNvSpPr>
            <p:nvPr/>
          </p:nvSpPr>
          <p:spPr bwMode="auto">
            <a:xfrm>
              <a:off x="2204" y="1192"/>
              <a:ext cx="26" cy="2"/>
            </a:xfrm>
            <a:custGeom>
              <a:avLst/>
              <a:gdLst>
                <a:gd name="T0" fmla="*/ 0 w 11"/>
                <a:gd name="T1" fmla="*/ 1 h 1"/>
                <a:gd name="T2" fmla="*/ 0 w 11"/>
                <a:gd name="T3" fmla="*/ 0 h 1"/>
                <a:gd name="T4" fmla="*/ 0 w 11"/>
                <a:gd name="T5" fmla="*/ 0 h 1"/>
                <a:gd name="T6" fmla="*/ 3 w 11"/>
                <a:gd name="T7" fmla="*/ 0 h 1"/>
                <a:gd name="T8" fmla="*/ 3 w 11"/>
                <a:gd name="T9" fmla="*/ 0 h 1"/>
                <a:gd name="T10" fmla="*/ 5 w 11"/>
                <a:gd name="T11" fmla="*/ 0 h 1"/>
                <a:gd name="T12" fmla="*/ 5 w 11"/>
                <a:gd name="T13" fmla="*/ 0 h 1"/>
                <a:gd name="T14" fmla="*/ 5 w 11"/>
                <a:gd name="T15" fmla="*/ 0 h 1"/>
                <a:gd name="T16" fmla="*/ 5 w 11"/>
                <a:gd name="T17" fmla="*/ 0 h 1"/>
                <a:gd name="T18" fmla="*/ 7 w 11"/>
                <a:gd name="T19" fmla="*/ 0 h 1"/>
                <a:gd name="T20" fmla="*/ 7 w 11"/>
                <a:gd name="T21" fmla="*/ 0 h 1"/>
                <a:gd name="T22" fmla="*/ 11 w 11"/>
                <a:gd name="T23" fmla="*/ 0 h 1"/>
                <a:gd name="T24" fmla="*/ 11 w 11"/>
                <a:gd name="T25" fmla="*/ 0 h 1"/>
                <a:gd name="T26" fmla="*/ 11 w 11"/>
                <a:gd name="T27" fmla="*/ 0 h 1"/>
                <a:gd name="T28" fmla="*/ 11 w 11"/>
                <a:gd name="T29" fmla="*/ 0 h 1"/>
                <a:gd name="T30" fmla="*/ 11 w 11"/>
                <a:gd name="T31" fmla="*/ 0 h 1"/>
                <a:gd name="T32" fmla="*/ 11 w 11"/>
                <a:gd name="T33" fmla="*/ 0 h 1"/>
                <a:gd name="T34" fmla="*/ 11 w 11"/>
                <a:gd name="T35" fmla="*/ 1 h 1"/>
                <a:gd name="T36" fmla="*/ 11 w 11"/>
                <a:gd name="T37" fmla="*/ 1 h 1"/>
                <a:gd name="T38" fmla="*/ 11 w 11"/>
                <a:gd name="T39" fmla="*/ 1 h 1"/>
                <a:gd name="T40" fmla="*/ 11 w 11"/>
                <a:gd name="T41" fmla="*/ 1 h 1"/>
                <a:gd name="T42" fmla="*/ 7 w 11"/>
                <a:gd name="T43" fmla="*/ 1 h 1"/>
                <a:gd name="T44" fmla="*/ 7 w 11"/>
                <a:gd name="T45" fmla="*/ 1 h 1"/>
                <a:gd name="T46" fmla="*/ 5 w 11"/>
                <a:gd name="T47" fmla="*/ 1 h 1"/>
                <a:gd name="T48" fmla="*/ 5 w 11"/>
                <a:gd name="T49" fmla="*/ 1 h 1"/>
                <a:gd name="T50" fmla="*/ 5 w 11"/>
                <a:gd name="T51" fmla="*/ 1 h 1"/>
                <a:gd name="T52" fmla="*/ 5 w 11"/>
                <a:gd name="T53" fmla="*/ 1 h 1"/>
                <a:gd name="T54" fmla="*/ 3 w 11"/>
                <a:gd name="T55" fmla="*/ 1 h 1"/>
                <a:gd name="T56" fmla="*/ 3 w 11"/>
                <a:gd name="T57" fmla="*/ 1 h 1"/>
                <a:gd name="T58" fmla="*/ 0 w 11"/>
                <a:gd name="T59" fmla="*/ 1 h 1"/>
                <a:gd name="T60" fmla="*/ 0 w 11"/>
                <a:gd name="T61" fmla="*/ 1 h 1"/>
                <a:gd name="T62" fmla="*/ 0 w 11"/>
                <a:gd name="T63" fmla="*/ 1 h 1"/>
                <a:gd name="T64" fmla="*/ 0 w 11"/>
                <a:gd name="T65" fmla="*/ 1 h 1"/>
                <a:gd name="T66" fmla="*/ 0 w 11"/>
                <a:gd name="T6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 h="1">
                  <a:moveTo>
                    <a:pt x="0" y="1"/>
                  </a:moveTo>
                  <a:cubicBezTo>
                    <a:pt x="0" y="1"/>
                    <a:pt x="0" y="1"/>
                    <a:pt x="0" y="0"/>
                  </a:cubicBezTo>
                  <a:cubicBezTo>
                    <a:pt x="0" y="0"/>
                    <a:pt x="0" y="0"/>
                    <a:pt x="0" y="0"/>
                  </a:cubicBezTo>
                  <a:cubicBezTo>
                    <a:pt x="0" y="0"/>
                    <a:pt x="1" y="0"/>
                    <a:pt x="3" y="0"/>
                  </a:cubicBezTo>
                  <a:cubicBezTo>
                    <a:pt x="3" y="0"/>
                    <a:pt x="3" y="0"/>
                    <a:pt x="3" y="0"/>
                  </a:cubicBezTo>
                  <a:cubicBezTo>
                    <a:pt x="3" y="0"/>
                    <a:pt x="4" y="0"/>
                    <a:pt x="5" y="0"/>
                  </a:cubicBezTo>
                  <a:cubicBezTo>
                    <a:pt x="5" y="0"/>
                    <a:pt x="5" y="0"/>
                    <a:pt x="5" y="0"/>
                  </a:cubicBezTo>
                  <a:cubicBezTo>
                    <a:pt x="5" y="0"/>
                    <a:pt x="5" y="0"/>
                    <a:pt x="5" y="0"/>
                  </a:cubicBezTo>
                  <a:cubicBezTo>
                    <a:pt x="5" y="0"/>
                    <a:pt x="5" y="0"/>
                    <a:pt x="5" y="0"/>
                  </a:cubicBezTo>
                  <a:cubicBezTo>
                    <a:pt x="6" y="0"/>
                    <a:pt x="7" y="0"/>
                    <a:pt x="7" y="0"/>
                  </a:cubicBezTo>
                  <a:cubicBezTo>
                    <a:pt x="7" y="0"/>
                    <a:pt x="7" y="0"/>
                    <a:pt x="7" y="0"/>
                  </a:cubicBezTo>
                  <a:cubicBezTo>
                    <a:pt x="8" y="0"/>
                    <a:pt x="10" y="0"/>
                    <a:pt x="11" y="0"/>
                  </a:cubicBezTo>
                  <a:cubicBezTo>
                    <a:pt x="11" y="0"/>
                    <a:pt x="11" y="0"/>
                    <a:pt x="11" y="0"/>
                  </a:cubicBezTo>
                  <a:cubicBezTo>
                    <a:pt x="11" y="0"/>
                    <a:pt x="11" y="0"/>
                    <a:pt x="11" y="0"/>
                  </a:cubicBezTo>
                  <a:cubicBezTo>
                    <a:pt x="11" y="0"/>
                    <a:pt x="11" y="0"/>
                    <a:pt x="11" y="0"/>
                  </a:cubicBezTo>
                  <a:cubicBezTo>
                    <a:pt x="11" y="0"/>
                    <a:pt x="11" y="0"/>
                    <a:pt x="11" y="0"/>
                  </a:cubicBezTo>
                  <a:cubicBezTo>
                    <a:pt x="11" y="0"/>
                    <a:pt x="11" y="0"/>
                    <a:pt x="11" y="0"/>
                  </a:cubicBezTo>
                  <a:cubicBezTo>
                    <a:pt x="11" y="1"/>
                    <a:pt x="11" y="1"/>
                    <a:pt x="11" y="1"/>
                  </a:cubicBezTo>
                  <a:cubicBezTo>
                    <a:pt x="11" y="1"/>
                    <a:pt x="11" y="1"/>
                    <a:pt x="11" y="1"/>
                  </a:cubicBezTo>
                  <a:cubicBezTo>
                    <a:pt x="11" y="1"/>
                    <a:pt x="11" y="1"/>
                    <a:pt x="11" y="1"/>
                  </a:cubicBezTo>
                  <a:cubicBezTo>
                    <a:pt x="11" y="1"/>
                    <a:pt x="11" y="1"/>
                    <a:pt x="11" y="1"/>
                  </a:cubicBezTo>
                  <a:cubicBezTo>
                    <a:pt x="10" y="1"/>
                    <a:pt x="8" y="1"/>
                    <a:pt x="7" y="1"/>
                  </a:cubicBezTo>
                  <a:cubicBezTo>
                    <a:pt x="7" y="1"/>
                    <a:pt x="7" y="1"/>
                    <a:pt x="7" y="1"/>
                  </a:cubicBezTo>
                  <a:cubicBezTo>
                    <a:pt x="7" y="1"/>
                    <a:pt x="6" y="1"/>
                    <a:pt x="5" y="1"/>
                  </a:cubicBezTo>
                  <a:cubicBezTo>
                    <a:pt x="5" y="1"/>
                    <a:pt x="5" y="1"/>
                    <a:pt x="5" y="1"/>
                  </a:cubicBezTo>
                  <a:cubicBezTo>
                    <a:pt x="5" y="1"/>
                    <a:pt x="5" y="1"/>
                    <a:pt x="5" y="1"/>
                  </a:cubicBezTo>
                  <a:cubicBezTo>
                    <a:pt x="5" y="1"/>
                    <a:pt x="5" y="1"/>
                    <a:pt x="5" y="1"/>
                  </a:cubicBezTo>
                  <a:cubicBezTo>
                    <a:pt x="4" y="1"/>
                    <a:pt x="3" y="1"/>
                    <a:pt x="3" y="1"/>
                  </a:cubicBezTo>
                  <a:cubicBezTo>
                    <a:pt x="3" y="1"/>
                    <a:pt x="3" y="1"/>
                    <a:pt x="3" y="1"/>
                  </a:cubicBezTo>
                  <a:cubicBezTo>
                    <a:pt x="2" y="1"/>
                    <a:pt x="1" y="1"/>
                    <a:pt x="0" y="1"/>
                  </a:cubicBezTo>
                  <a:cubicBezTo>
                    <a:pt x="0" y="1"/>
                    <a:pt x="0" y="1"/>
                    <a:pt x="0" y="1"/>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19" name="Freeform 6029"/>
            <p:cNvSpPr>
              <a:spLocks/>
            </p:cNvSpPr>
            <p:nvPr/>
          </p:nvSpPr>
          <p:spPr bwMode="auto">
            <a:xfrm>
              <a:off x="2142" y="1212"/>
              <a:ext cx="30" cy="27"/>
            </a:xfrm>
            <a:custGeom>
              <a:avLst/>
              <a:gdLst>
                <a:gd name="T0" fmla="*/ 0 w 12"/>
                <a:gd name="T1" fmla="*/ 0 h 11"/>
                <a:gd name="T2" fmla="*/ 2 w 12"/>
                <a:gd name="T3" fmla="*/ 2 h 11"/>
                <a:gd name="T4" fmla="*/ 6 w 12"/>
                <a:gd name="T5" fmla="*/ 5 h 11"/>
                <a:gd name="T6" fmla="*/ 10 w 12"/>
                <a:gd name="T7" fmla="*/ 10 h 11"/>
                <a:gd name="T8" fmla="*/ 12 w 12"/>
                <a:gd name="T9" fmla="*/ 11 h 11"/>
                <a:gd name="T10" fmla="*/ 10 w 12"/>
                <a:gd name="T11" fmla="*/ 10 h 11"/>
                <a:gd name="T12" fmla="*/ 5 w 12"/>
                <a:gd name="T13" fmla="*/ 6 h 11"/>
                <a:gd name="T14" fmla="*/ 2 w 12"/>
                <a:gd name="T15" fmla="*/ 2 h 11"/>
                <a:gd name="T16" fmla="*/ 0 w 12"/>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1">
                  <a:moveTo>
                    <a:pt x="0" y="0"/>
                  </a:moveTo>
                  <a:cubicBezTo>
                    <a:pt x="0" y="0"/>
                    <a:pt x="1" y="1"/>
                    <a:pt x="2" y="2"/>
                  </a:cubicBezTo>
                  <a:cubicBezTo>
                    <a:pt x="3" y="3"/>
                    <a:pt x="5" y="4"/>
                    <a:pt x="6" y="5"/>
                  </a:cubicBezTo>
                  <a:cubicBezTo>
                    <a:pt x="8" y="7"/>
                    <a:pt x="9" y="8"/>
                    <a:pt x="10" y="10"/>
                  </a:cubicBezTo>
                  <a:cubicBezTo>
                    <a:pt x="11" y="11"/>
                    <a:pt x="12" y="11"/>
                    <a:pt x="12" y="11"/>
                  </a:cubicBezTo>
                  <a:cubicBezTo>
                    <a:pt x="12" y="11"/>
                    <a:pt x="11" y="11"/>
                    <a:pt x="10" y="10"/>
                  </a:cubicBezTo>
                  <a:cubicBezTo>
                    <a:pt x="8" y="9"/>
                    <a:pt x="7" y="8"/>
                    <a:pt x="5" y="6"/>
                  </a:cubicBezTo>
                  <a:cubicBezTo>
                    <a:pt x="4" y="5"/>
                    <a:pt x="3" y="3"/>
                    <a:pt x="2"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20" name="Freeform 6030"/>
            <p:cNvSpPr>
              <a:spLocks/>
            </p:cNvSpPr>
            <p:nvPr/>
          </p:nvSpPr>
          <p:spPr bwMode="auto">
            <a:xfrm>
              <a:off x="2108" y="1214"/>
              <a:ext cx="56" cy="35"/>
            </a:xfrm>
            <a:custGeom>
              <a:avLst/>
              <a:gdLst>
                <a:gd name="T0" fmla="*/ 1 w 23"/>
                <a:gd name="T1" fmla="*/ 9 h 14"/>
                <a:gd name="T2" fmla="*/ 2 w 23"/>
                <a:gd name="T3" fmla="*/ 9 h 14"/>
                <a:gd name="T4" fmla="*/ 3 w 23"/>
                <a:gd name="T5" fmla="*/ 5 h 14"/>
                <a:gd name="T6" fmla="*/ 4 w 23"/>
                <a:gd name="T7" fmla="*/ 5 h 14"/>
                <a:gd name="T8" fmla="*/ 5 w 23"/>
                <a:gd name="T9" fmla="*/ 5 h 14"/>
                <a:gd name="T10" fmla="*/ 4 w 23"/>
                <a:gd name="T11" fmla="*/ 11 h 14"/>
                <a:gd name="T12" fmla="*/ 6 w 23"/>
                <a:gd name="T13" fmla="*/ 4 h 14"/>
                <a:gd name="T14" fmla="*/ 5 w 23"/>
                <a:gd name="T15" fmla="*/ 12 h 14"/>
                <a:gd name="T16" fmla="*/ 8 w 23"/>
                <a:gd name="T17" fmla="*/ 3 h 14"/>
                <a:gd name="T18" fmla="*/ 9 w 23"/>
                <a:gd name="T19" fmla="*/ 3 h 14"/>
                <a:gd name="T20" fmla="*/ 10 w 23"/>
                <a:gd name="T21" fmla="*/ 2 h 14"/>
                <a:gd name="T22" fmla="*/ 10 w 23"/>
                <a:gd name="T23" fmla="*/ 4 h 14"/>
                <a:gd name="T24" fmla="*/ 9 w 23"/>
                <a:gd name="T25" fmla="*/ 12 h 14"/>
                <a:gd name="T26" fmla="*/ 11 w 23"/>
                <a:gd name="T27" fmla="*/ 13 h 14"/>
                <a:gd name="T28" fmla="*/ 12 w 23"/>
                <a:gd name="T29" fmla="*/ 13 h 14"/>
                <a:gd name="T30" fmla="*/ 13 w 23"/>
                <a:gd name="T31" fmla="*/ 1 h 14"/>
                <a:gd name="T32" fmla="*/ 12 w 23"/>
                <a:gd name="T33" fmla="*/ 14 h 14"/>
                <a:gd name="T34" fmla="*/ 15 w 23"/>
                <a:gd name="T35" fmla="*/ 2 h 14"/>
                <a:gd name="T36" fmla="*/ 15 w 23"/>
                <a:gd name="T37" fmla="*/ 2 h 14"/>
                <a:gd name="T38" fmla="*/ 14 w 23"/>
                <a:gd name="T39" fmla="*/ 14 h 14"/>
                <a:gd name="T40" fmla="*/ 17 w 23"/>
                <a:gd name="T41" fmla="*/ 4 h 14"/>
                <a:gd name="T42" fmla="*/ 15 w 23"/>
                <a:gd name="T43" fmla="*/ 9 h 14"/>
                <a:gd name="T44" fmla="*/ 17 w 23"/>
                <a:gd name="T45" fmla="*/ 13 h 14"/>
                <a:gd name="T46" fmla="*/ 17 w 23"/>
                <a:gd name="T47" fmla="*/ 14 h 14"/>
                <a:gd name="T48" fmla="*/ 20 w 23"/>
                <a:gd name="T49" fmla="*/ 6 h 14"/>
                <a:gd name="T50" fmla="*/ 20 w 23"/>
                <a:gd name="T51" fmla="*/ 6 h 14"/>
                <a:gd name="T52" fmla="*/ 21 w 23"/>
                <a:gd name="T53" fmla="*/ 7 h 14"/>
                <a:gd name="T54" fmla="*/ 20 w 23"/>
                <a:gd name="T55" fmla="*/ 12 h 14"/>
                <a:gd name="T56" fmla="*/ 21 w 23"/>
                <a:gd name="T57" fmla="*/ 12 h 14"/>
                <a:gd name="T58" fmla="*/ 22 w 23"/>
                <a:gd name="T59" fmla="*/ 11 h 14"/>
                <a:gd name="T60" fmla="*/ 23 w 23"/>
                <a:gd name="T61" fmla="*/ 11 h 14"/>
                <a:gd name="T62" fmla="*/ 23 w 23"/>
                <a:gd name="T63" fmla="*/ 11 h 14"/>
                <a:gd name="T64" fmla="*/ 23 w 23"/>
                <a:gd name="T65" fmla="*/ 11 h 14"/>
                <a:gd name="T66" fmla="*/ 23 w 23"/>
                <a:gd name="T67" fmla="*/ 9 h 14"/>
                <a:gd name="T68" fmla="*/ 23 w 23"/>
                <a:gd name="T69" fmla="*/ 10 h 14"/>
                <a:gd name="T70" fmla="*/ 23 w 23"/>
                <a:gd name="T71" fmla="*/ 9 h 14"/>
                <a:gd name="T72" fmla="*/ 22 w 23"/>
                <a:gd name="T73" fmla="*/ 8 h 14"/>
                <a:gd name="T74" fmla="*/ 21 w 23"/>
                <a:gd name="T75" fmla="*/ 12 h 14"/>
                <a:gd name="T76" fmla="*/ 21 w 23"/>
                <a:gd name="T77" fmla="*/ 7 h 14"/>
                <a:gd name="T78" fmla="*/ 20 w 23"/>
                <a:gd name="T79" fmla="*/ 6 h 14"/>
                <a:gd name="T80" fmla="*/ 18 w 23"/>
                <a:gd name="T81" fmla="*/ 13 h 14"/>
                <a:gd name="T82" fmla="*/ 17 w 23"/>
                <a:gd name="T83" fmla="*/ 14 h 14"/>
                <a:gd name="T84" fmla="*/ 16 w 23"/>
                <a:gd name="T85" fmla="*/ 13 h 14"/>
                <a:gd name="T86" fmla="*/ 15 w 23"/>
                <a:gd name="T87" fmla="*/ 13 h 14"/>
                <a:gd name="T88" fmla="*/ 15 w 23"/>
                <a:gd name="T89" fmla="*/ 9 h 14"/>
                <a:gd name="T90" fmla="*/ 15 w 23"/>
                <a:gd name="T91" fmla="*/ 3 h 14"/>
                <a:gd name="T92" fmla="*/ 14 w 23"/>
                <a:gd name="T93" fmla="*/ 2 h 14"/>
                <a:gd name="T94" fmla="*/ 12 w 23"/>
                <a:gd name="T95" fmla="*/ 14 h 14"/>
                <a:gd name="T96" fmla="*/ 13 w 23"/>
                <a:gd name="T97" fmla="*/ 7 h 14"/>
                <a:gd name="T98" fmla="*/ 11 w 23"/>
                <a:gd name="T99" fmla="*/ 13 h 14"/>
                <a:gd name="T100" fmla="*/ 13 w 23"/>
                <a:gd name="T101" fmla="*/ 1 h 14"/>
                <a:gd name="T102" fmla="*/ 11 w 23"/>
                <a:gd name="T103" fmla="*/ 2 h 14"/>
                <a:gd name="T104" fmla="*/ 8 w 23"/>
                <a:gd name="T105" fmla="*/ 13 h 14"/>
                <a:gd name="T106" fmla="*/ 7 w 23"/>
                <a:gd name="T107" fmla="*/ 12 h 14"/>
                <a:gd name="T108" fmla="*/ 6 w 23"/>
                <a:gd name="T109" fmla="*/ 12 h 14"/>
                <a:gd name="T110" fmla="*/ 6 w 23"/>
                <a:gd name="T111" fmla="*/ 7 h 14"/>
                <a:gd name="T112" fmla="*/ 5 w 23"/>
                <a:gd name="T113" fmla="*/ 4 h 14"/>
                <a:gd name="T114" fmla="*/ 5 w 23"/>
                <a:gd name="T115" fmla="*/ 5 h 14"/>
                <a:gd name="T116" fmla="*/ 4 w 23"/>
                <a:gd name="T117" fmla="*/ 5 h 14"/>
                <a:gd name="T118" fmla="*/ 3 w 23"/>
                <a:gd name="T119" fmla="*/ 5 h 14"/>
                <a:gd name="T120" fmla="*/ 1 w 23"/>
                <a:gd name="T121" fmla="*/ 9 h 14"/>
                <a:gd name="T122" fmla="*/ 0 w 23"/>
                <a:gd name="T123"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 h="14">
                  <a:moveTo>
                    <a:pt x="0" y="8"/>
                  </a:moveTo>
                  <a:cubicBezTo>
                    <a:pt x="1" y="7"/>
                    <a:pt x="1" y="7"/>
                    <a:pt x="1" y="6"/>
                  </a:cubicBezTo>
                  <a:cubicBezTo>
                    <a:pt x="1" y="6"/>
                    <a:pt x="1" y="6"/>
                    <a:pt x="1" y="6"/>
                  </a:cubicBezTo>
                  <a:cubicBezTo>
                    <a:pt x="1" y="6"/>
                    <a:pt x="1" y="6"/>
                    <a:pt x="1" y="6"/>
                  </a:cubicBezTo>
                  <a:cubicBezTo>
                    <a:pt x="1" y="7"/>
                    <a:pt x="1" y="8"/>
                    <a:pt x="1" y="9"/>
                  </a:cubicBezTo>
                  <a:cubicBezTo>
                    <a:pt x="1" y="9"/>
                    <a:pt x="1" y="9"/>
                    <a:pt x="1" y="9"/>
                  </a:cubicBezTo>
                  <a:cubicBezTo>
                    <a:pt x="1" y="8"/>
                    <a:pt x="2" y="7"/>
                    <a:pt x="2" y="6"/>
                  </a:cubicBezTo>
                  <a:cubicBezTo>
                    <a:pt x="2" y="6"/>
                    <a:pt x="2" y="6"/>
                    <a:pt x="2" y="6"/>
                  </a:cubicBezTo>
                  <a:cubicBezTo>
                    <a:pt x="2" y="6"/>
                    <a:pt x="2" y="6"/>
                    <a:pt x="2" y="6"/>
                  </a:cubicBezTo>
                  <a:cubicBezTo>
                    <a:pt x="2" y="7"/>
                    <a:pt x="2" y="8"/>
                    <a:pt x="2" y="9"/>
                  </a:cubicBezTo>
                  <a:cubicBezTo>
                    <a:pt x="2" y="9"/>
                    <a:pt x="2" y="9"/>
                    <a:pt x="2" y="9"/>
                  </a:cubicBezTo>
                  <a:cubicBezTo>
                    <a:pt x="2" y="9"/>
                    <a:pt x="2" y="9"/>
                    <a:pt x="2" y="9"/>
                  </a:cubicBezTo>
                  <a:cubicBezTo>
                    <a:pt x="2" y="9"/>
                    <a:pt x="2" y="9"/>
                    <a:pt x="2" y="9"/>
                  </a:cubicBezTo>
                  <a:cubicBezTo>
                    <a:pt x="2" y="8"/>
                    <a:pt x="2" y="7"/>
                    <a:pt x="3" y="5"/>
                  </a:cubicBezTo>
                  <a:cubicBezTo>
                    <a:pt x="3" y="5"/>
                    <a:pt x="3" y="5"/>
                    <a:pt x="3" y="5"/>
                  </a:cubicBezTo>
                  <a:cubicBezTo>
                    <a:pt x="3" y="5"/>
                    <a:pt x="3" y="5"/>
                    <a:pt x="3" y="5"/>
                  </a:cubicBezTo>
                  <a:cubicBezTo>
                    <a:pt x="3" y="7"/>
                    <a:pt x="2" y="8"/>
                    <a:pt x="3" y="10"/>
                  </a:cubicBezTo>
                  <a:cubicBezTo>
                    <a:pt x="3" y="10"/>
                    <a:pt x="3" y="10"/>
                    <a:pt x="3" y="10"/>
                  </a:cubicBezTo>
                  <a:cubicBezTo>
                    <a:pt x="3" y="8"/>
                    <a:pt x="3" y="6"/>
                    <a:pt x="4" y="5"/>
                  </a:cubicBezTo>
                  <a:cubicBezTo>
                    <a:pt x="4" y="5"/>
                    <a:pt x="4" y="5"/>
                    <a:pt x="4" y="5"/>
                  </a:cubicBezTo>
                  <a:cubicBezTo>
                    <a:pt x="4" y="5"/>
                    <a:pt x="4" y="5"/>
                    <a:pt x="4" y="5"/>
                  </a:cubicBezTo>
                  <a:cubicBezTo>
                    <a:pt x="4" y="7"/>
                    <a:pt x="4" y="9"/>
                    <a:pt x="4" y="11"/>
                  </a:cubicBezTo>
                  <a:cubicBezTo>
                    <a:pt x="4" y="11"/>
                    <a:pt x="3" y="11"/>
                    <a:pt x="3" y="11"/>
                  </a:cubicBezTo>
                  <a:cubicBezTo>
                    <a:pt x="3" y="11"/>
                    <a:pt x="3" y="11"/>
                    <a:pt x="3" y="11"/>
                  </a:cubicBezTo>
                  <a:cubicBezTo>
                    <a:pt x="3" y="9"/>
                    <a:pt x="3" y="7"/>
                    <a:pt x="5" y="5"/>
                  </a:cubicBezTo>
                  <a:cubicBezTo>
                    <a:pt x="5" y="5"/>
                    <a:pt x="5" y="5"/>
                    <a:pt x="5" y="5"/>
                  </a:cubicBezTo>
                  <a:cubicBezTo>
                    <a:pt x="5" y="5"/>
                    <a:pt x="5" y="5"/>
                    <a:pt x="5" y="5"/>
                  </a:cubicBezTo>
                  <a:cubicBezTo>
                    <a:pt x="5" y="6"/>
                    <a:pt x="5" y="7"/>
                    <a:pt x="5" y="8"/>
                  </a:cubicBezTo>
                  <a:cubicBezTo>
                    <a:pt x="5" y="9"/>
                    <a:pt x="5" y="10"/>
                    <a:pt x="4" y="11"/>
                  </a:cubicBezTo>
                  <a:cubicBezTo>
                    <a:pt x="4" y="11"/>
                    <a:pt x="4" y="11"/>
                    <a:pt x="4" y="11"/>
                  </a:cubicBezTo>
                  <a:cubicBezTo>
                    <a:pt x="4" y="11"/>
                    <a:pt x="4" y="11"/>
                    <a:pt x="4" y="11"/>
                  </a:cubicBezTo>
                  <a:cubicBezTo>
                    <a:pt x="4" y="8"/>
                    <a:pt x="4" y="6"/>
                    <a:pt x="5" y="4"/>
                  </a:cubicBezTo>
                  <a:cubicBezTo>
                    <a:pt x="5" y="4"/>
                    <a:pt x="5" y="4"/>
                    <a:pt x="5" y="4"/>
                  </a:cubicBezTo>
                  <a:cubicBezTo>
                    <a:pt x="6" y="4"/>
                    <a:pt x="6" y="4"/>
                    <a:pt x="6" y="4"/>
                  </a:cubicBezTo>
                  <a:cubicBezTo>
                    <a:pt x="6" y="4"/>
                    <a:pt x="6" y="4"/>
                    <a:pt x="6" y="4"/>
                  </a:cubicBezTo>
                  <a:cubicBezTo>
                    <a:pt x="6" y="5"/>
                    <a:pt x="6" y="5"/>
                    <a:pt x="6" y="6"/>
                  </a:cubicBezTo>
                  <a:cubicBezTo>
                    <a:pt x="6" y="7"/>
                    <a:pt x="6" y="7"/>
                    <a:pt x="6" y="8"/>
                  </a:cubicBezTo>
                  <a:cubicBezTo>
                    <a:pt x="6" y="9"/>
                    <a:pt x="6" y="10"/>
                    <a:pt x="5" y="12"/>
                  </a:cubicBezTo>
                  <a:cubicBezTo>
                    <a:pt x="5" y="12"/>
                    <a:pt x="5" y="12"/>
                    <a:pt x="5" y="12"/>
                  </a:cubicBezTo>
                  <a:cubicBezTo>
                    <a:pt x="5" y="12"/>
                    <a:pt x="5" y="12"/>
                    <a:pt x="5" y="12"/>
                  </a:cubicBezTo>
                  <a:cubicBezTo>
                    <a:pt x="5" y="10"/>
                    <a:pt x="5" y="9"/>
                    <a:pt x="6" y="7"/>
                  </a:cubicBezTo>
                  <a:cubicBezTo>
                    <a:pt x="6" y="5"/>
                    <a:pt x="6" y="5"/>
                    <a:pt x="6" y="5"/>
                  </a:cubicBezTo>
                  <a:cubicBezTo>
                    <a:pt x="6" y="4"/>
                    <a:pt x="7" y="4"/>
                    <a:pt x="7" y="3"/>
                  </a:cubicBezTo>
                  <a:cubicBezTo>
                    <a:pt x="7" y="3"/>
                    <a:pt x="7" y="3"/>
                    <a:pt x="7" y="3"/>
                  </a:cubicBezTo>
                  <a:cubicBezTo>
                    <a:pt x="7" y="3"/>
                    <a:pt x="8" y="3"/>
                    <a:pt x="8" y="3"/>
                  </a:cubicBezTo>
                  <a:cubicBezTo>
                    <a:pt x="7" y="6"/>
                    <a:pt x="7" y="9"/>
                    <a:pt x="6" y="12"/>
                  </a:cubicBezTo>
                  <a:cubicBezTo>
                    <a:pt x="6" y="12"/>
                    <a:pt x="6" y="12"/>
                    <a:pt x="6" y="12"/>
                  </a:cubicBezTo>
                  <a:cubicBezTo>
                    <a:pt x="6" y="9"/>
                    <a:pt x="6" y="6"/>
                    <a:pt x="8" y="3"/>
                  </a:cubicBezTo>
                  <a:cubicBezTo>
                    <a:pt x="8" y="3"/>
                    <a:pt x="8" y="3"/>
                    <a:pt x="8" y="3"/>
                  </a:cubicBezTo>
                  <a:cubicBezTo>
                    <a:pt x="8" y="3"/>
                    <a:pt x="8" y="3"/>
                    <a:pt x="9" y="3"/>
                  </a:cubicBezTo>
                  <a:cubicBezTo>
                    <a:pt x="9" y="6"/>
                    <a:pt x="8" y="9"/>
                    <a:pt x="7" y="12"/>
                  </a:cubicBezTo>
                  <a:cubicBezTo>
                    <a:pt x="7" y="12"/>
                    <a:pt x="7" y="12"/>
                    <a:pt x="7" y="12"/>
                  </a:cubicBezTo>
                  <a:cubicBezTo>
                    <a:pt x="7" y="10"/>
                    <a:pt x="8" y="9"/>
                    <a:pt x="8" y="7"/>
                  </a:cubicBezTo>
                  <a:cubicBezTo>
                    <a:pt x="9" y="2"/>
                    <a:pt x="9" y="2"/>
                    <a:pt x="9" y="2"/>
                  </a:cubicBezTo>
                  <a:cubicBezTo>
                    <a:pt x="9" y="2"/>
                    <a:pt x="10" y="2"/>
                    <a:pt x="10" y="2"/>
                  </a:cubicBezTo>
                  <a:cubicBezTo>
                    <a:pt x="10" y="2"/>
                    <a:pt x="10" y="2"/>
                    <a:pt x="10" y="2"/>
                  </a:cubicBezTo>
                  <a:cubicBezTo>
                    <a:pt x="11" y="6"/>
                    <a:pt x="9" y="10"/>
                    <a:pt x="9" y="13"/>
                  </a:cubicBezTo>
                  <a:cubicBezTo>
                    <a:pt x="8" y="13"/>
                    <a:pt x="8" y="13"/>
                    <a:pt x="8" y="13"/>
                  </a:cubicBezTo>
                  <a:cubicBezTo>
                    <a:pt x="8" y="11"/>
                    <a:pt x="9" y="9"/>
                    <a:pt x="9" y="7"/>
                  </a:cubicBezTo>
                  <a:cubicBezTo>
                    <a:pt x="10" y="4"/>
                    <a:pt x="10" y="4"/>
                    <a:pt x="10" y="4"/>
                  </a:cubicBezTo>
                  <a:cubicBezTo>
                    <a:pt x="11" y="1"/>
                    <a:pt x="11" y="1"/>
                    <a:pt x="11" y="1"/>
                  </a:cubicBezTo>
                  <a:cubicBezTo>
                    <a:pt x="11" y="1"/>
                    <a:pt x="11" y="1"/>
                    <a:pt x="11" y="1"/>
                  </a:cubicBezTo>
                  <a:cubicBezTo>
                    <a:pt x="11" y="1"/>
                    <a:pt x="11" y="1"/>
                    <a:pt x="11" y="1"/>
                  </a:cubicBezTo>
                  <a:cubicBezTo>
                    <a:pt x="10" y="12"/>
                    <a:pt x="10" y="12"/>
                    <a:pt x="10" y="12"/>
                  </a:cubicBezTo>
                  <a:cubicBezTo>
                    <a:pt x="9" y="12"/>
                    <a:pt x="9" y="12"/>
                    <a:pt x="9" y="12"/>
                  </a:cubicBezTo>
                  <a:cubicBezTo>
                    <a:pt x="10" y="8"/>
                    <a:pt x="10" y="4"/>
                    <a:pt x="12" y="0"/>
                  </a:cubicBezTo>
                  <a:cubicBezTo>
                    <a:pt x="12" y="0"/>
                    <a:pt x="12" y="0"/>
                    <a:pt x="12" y="0"/>
                  </a:cubicBezTo>
                  <a:cubicBezTo>
                    <a:pt x="13" y="0"/>
                    <a:pt x="13" y="0"/>
                    <a:pt x="13" y="1"/>
                  </a:cubicBezTo>
                  <a:cubicBezTo>
                    <a:pt x="13" y="3"/>
                    <a:pt x="12" y="5"/>
                    <a:pt x="12" y="7"/>
                  </a:cubicBezTo>
                  <a:cubicBezTo>
                    <a:pt x="11" y="9"/>
                    <a:pt x="10" y="11"/>
                    <a:pt x="11" y="13"/>
                  </a:cubicBezTo>
                  <a:cubicBezTo>
                    <a:pt x="10" y="13"/>
                    <a:pt x="10" y="13"/>
                    <a:pt x="10" y="13"/>
                  </a:cubicBezTo>
                  <a:cubicBezTo>
                    <a:pt x="10" y="9"/>
                    <a:pt x="11" y="5"/>
                    <a:pt x="13" y="1"/>
                  </a:cubicBezTo>
                  <a:cubicBezTo>
                    <a:pt x="13" y="1"/>
                    <a:pt x="13" y="1"/>
                    <a:pt x="13" y="1"/>
                  </a:cubicBezTo>
                  <a:cubicBezTo>
                    <a:pt x="14" y="1"/>
                    <a:pt x="14" y="1"/>
                    <a:pt x="14" y="1"/>
                  </a:cubicBezTo>
                  <a:cubicBezTo>
                    <a:pt x="12" y="13"/>
                    <a:pt x="12" y="13"/>
                    <a:pt x="12" y="13"/>
                  </a:cubicBezTo>
                  <a:cubicBezTo>
                    <a:pt x="12" y="13"/>
                    <a:pt x="12" y="13"/>
                    <a:pt x="11" y="13"/>
                  </a:cubicBezTo>
                  <a:cubicBezTo>
                    <a:pt x="11" y="13"/>
                    <a:pt x="11" y="13"/>
                    <a:pt x="11" y="13"/>
                  </a:cubicBezTo>
                  <a:cubicBezTo>
                    <a:pt x="11" y="11"/>
                    <a:pt x="11" y="9"/>
                    <a:pt x="12" y="7"/>
                  </a:cubicBezTo>
                  <a:cubicBezTo>
                    <a:pt x="12" y="4"/>
                    <a:pt x="12" y="4"/>
                    <a:pt x="12" y="4"/>
                  </a:cubicBezTo>
                  <a:cubicBezTo>
                    <a:pt x="13" y="1"/>
                    <a:pt x="13" y="1"/>
                    <a:pt x="13" y="1"/>
                  </a:cubicBezTo>
                  <a:cubicBezTo>
                    <a:pt x="14" y="1"/>
                    <a:pt x="14" y="1"/>
                    <a:pt x="14" y="1"/>
                  </a:cubicBezTo>
                  <a:cubicBezTo>
                    <a:pt x="14" y="1"/>
                    <a:pt x="14" y="1"/>
                    <a:pt x="14" y="2"/>
                  </a:cubicBezTo>
                  <a:cubicBezTo>
                    <a:pt x="14" y="2"/>
                    <a:pt x="14" y="2"/>
                    <a:pt x="14" y="2"/>
                  </a:cubicBezTo>
                  <a:cubicBezTo>
                    <a:pt x="14" y="6"/>
                    <a:pt x="12" y="10"/>
                    <a:pt x="13" y="14"/>
                  </a:cubicBezTo>
                  <a:cubicBezTo>
                    <a:pt x="12" y="14"/>
                    <a:pt x="12" y="14"/>
                    <a:pt x="12" y="14"/>
                  </a:cubicBezTo>
                  <a:cubicBezTo>
                    <a:pt x="12" y="12"/>
                    <a:pt x="13" y="10"/>
                    <a:pt x="13" y="8"/>
                  </a:cubicBezTo>
                  <a:cubicBezTo>
                    <a:pt x="13" y="7"/>
                    <a:pt x="13" y="6"/>
                    <a:pt x="13" y="5"/>
                  </a:cubicBezTo>
                  <a:cubicBezTo>
                    <a:pt x="13" y="4"/>
                    <a:pt x="14" y="3"/>
                    <a:pt x="14" y="2"/>
                  </a:cubicBezTo>
                  <a:cubicBezTo>
                    <a:pt x="14" y="2"/>
                    <a:pt x="14" y="2"/>
                    <a:pt x="14" y="2"/>
                  </a:cubicBezTo>
                  <a:cubicBezTo>
                    <a:pt x="15" y="2"/>
                    <a:pt x="15" y="2"/>
                    <a:pt x="15" y="2"/>
                  </a:cubicBezTo>
                  <a:cubicBezTo>
                    <a:pt x="15" y="2"/>
                    <a:pt x="15" y="2"/>
                    <a:pt x="15" y="2"/>
                  </a:cubicBezTo>
                  <a:cubicBezTo>
                    <a:pt x="13" y="13"/>
                    <a:pt x="13" y="13"/>
                    <a:pt x="13" y="13"/>
                  </a:cubicBezTo>
                  <a:cubicBezTo>
                    <a:pt x="13" y="13"/>
                    <a:pt x="13" y="13"/>
                    <a:pt x="13" y="13"/>
                  </a:cubicBezTo>
                  <a:cubicBezTo>
                    <a:pt x="13" y="10"/>
                    <a:pt x="13" y="6"/>
                    <a:pt x="15" y="2"/>
                  </a:cubicBezTo>
                  <a:cubicBezTo>
                    <a:pt x="15" y="2"/>
                    <a:pt x="15" y="2"/>
                    <a:pt x="15" y="2"/>
                  </a:cubicBezTo>
                  <a:cubicBezTo>
                    <a:pt x="15" y="2"/>
                    <a:pt x="15" y="2"/>
                    <a:pt x="15" y="2"/>
                  </a:cubicBezTo>
                  <a:cubicBezTo>
                    <a:pt x="15" y="4"/>
                    <a:pt x="15" y="5"/>
                    <a:pt x="15" y="5"/>
                  </a:cubicBezTo>
                  <a:cubicBezTo>
                    <a:pt x="15" y="8"/>
                    <a:pt x="15" y="8"/>
                    <a:pt x="15" y="8"/>
                  </a:cubicBezTo>
                  <a:cubicBezTo>
                    <a:pt x="14" y="14"/>
                    <a:pt x="14" y="14"/>
                    <a:pt x="14" y="14"/>
                  </a:cubicBezTo>
                  <a:cubicBezTo>
                    <a:pt x="14" y="14"/>
                    <a:pt x="14" y="14"/>
                    <a:pt x="14" y="14"/>
                  </a:cubicBezTo>
                  <a:cubicBezTo>
                    <a:pt x="14" y="14"/>
                    <a:pt x="13" y="14"/>
                    <a:pt x="13" y="14"/>
                  </a:cubicBezTo>
                  <a:cubicBezTo>
                    <a:pt x="14" y="12"/>
                    <a:pt x="14" y="10"/>
                    <a:pt x="14" y="9"/>
                  </a:cubicBezTo>
                  <a:cubicBezTo>
                    <a:pt x="15" y="7"/>
                    <a:pt x="15" y="5"/>
                    <a:pt x="16" y="4"/>
                  </a:cubicBezTo>
                  <a:cubicBezTo>
                    <a:pt x="16" y="3"/>
                    <a:pt x="16" y="3"/>
                    <a:pt x="16" y="4"/>
                  </a:cubicBezTo>
                  <a:cubicBezTo>
                    <a:pt x="16" y="4"/>
                    <a:pt x="17" y="4"/>
                    <a:pt x="17" y="4"/>
                  </a:cubicBezTo>
                  <a:cubicBezTo>
                    <a:pt x="17" y="4"/>
                    <a:pt x="17" y="4"/>
                    <a:pt x="17" y="4"/>
                  </a:cubicBezTo>
                  <a:cubicBezTo>
                    <a:pt x="16" y="5"/>
                    <a:pt x="16" y="7"/>
                    <a:pt x="16" y="9"/>
                  </a:cubicBezTo>
                  <a:cubicBezTo>
                    <a:pt x="16" y="10"/>
                    <a:pt x="15" y="12"/>
                    <a:pt x="15" y="13"/>
                  </a:cubicBezTo>
                  <a:cubicBezTo>
                    <a:pt x="15" y="13"/>
                    <a:pt x="15" y="13"/>
                    <a:pt x="15" y="13"/>
                  </a:cubicBezTo>
                  <a:cubicBezTo>
                    <a:pt x="15" y="12"/>
                    <a:pt x="15" y="10"/>
                    <a:pt x="15" y="9"/>
                  </a:cubicBezTo>
                  <a:cubicBezTo>
                    <a:pt x="15" y="7"/>
                    <a:pt x="15" y="6"/>
                    <a:pt x="17" y="4"/>
                  </a:cubicBezTo>
                  <a:cubicBezTo>
                    <a:pt x="17" y="4"/>
                    <a:pt x="17" y="4"/>
                    <a:pt x="17" y="4"/>
                  </a:cubicBezTo>
                  <a:cubicBezTo>
                    <a:pt x="17" y="4"/>
                    <a:pt x="17" y="4"/>
                    <a:pt x="17" y="5"/>
                  </a:cubicBezTo>
                  <a:cubicBezTo>
                    <a:pt x="17" y="5"/>
                    <a:pt x="17" y="5"/>
                    <a:pt x="17" y="5"/>
                  </a:cubicBezTo>
                  <a:cubicBezTo>
                    <a:pt x="17" y="8"/>
                    <a:pt x="17" y="10"/>
                    <a:pt x="17" y="13"/>
                  </a:cubicBezTo>
                  <a:cubicBezTo>
                    <a:pt x="16" y="13"/>
                    <a:pt x="16" y="13"/>
                    <a:pt x="16" y="13"/>
                  </a:cubicBezTo>
                  <a:cubicBezTo>
                    <a:pt x="17" y="11"/>
                    <a:pt x="17" y="7"/>
                    <a:pt x="18" y="5"/>
                  </a:cubicBezTo>
                  <a:cubicBezTo>
                    <a:pt x="18" y="5"/>
                    <a:pt x="18" y="5"/>
                    <a:pt x="19" y="5"/>
                  </a:cubicBezTo>
                  <a:cubicBezTo>
                    <a:pt x="19" y="5"/>
                    <a:pt x="19" y="5"/>
                    <a:pt x="19" y="5"/>
                  </a:cubicBezTo>
                  <a:cubicBezTo>
                    <a:pt x="18" y="8"/>
                    <a:pt x="18" y="11"/>
                    <a:pt x="17" y="14"/>
                  </a:cubicBezTo>
                  <a:cubicBezTo>
                    <a:pt x="17" y="14"/>
                    <a:pt x="17" y="14"/>
                    <a:pt x="17" y="14"/>
                  </a:cubicBezTo>
                  <a:cubicBezTo>
                    <a:pt x="17" y="14"/>
                    <a:pt x="17" y="14"/>
                    <a:pt x="17" y="14"/>
                  </a:cubicBezTo>
                  <a:cubicBezTo>
                    <a:pt x="17" y="12"/>
                    <a:pt x="17" y="11"/>
                    <a:pt x="18" y="10"/>
                  </a:cubicBezTo>
                  <a:cubicBezTo>
                    <a:pt x="18" y="8"/>
                    <a:pt x="19" y="7"/>
                    <a:pt x="20" y="6"/>
                  </a:cubicBezTo>
                  <a:cubicBezTo>
                    <a:pt x="20" y="6"/>
                    <a:pt x="20" y="6"/>
                    <a:pt x="20" y="6"/>
                  </a:cubicBezTo>
                  <a:cubicBezTo>
                    <a:pt x="20" y="6"/>
                    <a:pt x="20" y="6"/>
                    <a:pt x="20" y="6"/>
                  </a:cubicBezTo>
                  <a:cubicBezTo>
                    <a:pt x="19" y="13"/>
                    <a:pt x="19" y="13"/>
                    <a:pt x="19" y="13"/>
                  </a:cubicBezTo>
                  <a:cubicBezTo>
                    <a:pt x="18" y="13"/>
                    <a:pt x="18" y="13"/>
                    <a:pt x="18" y="13"/>
                  </a:cubicBezTo>
                  <a:cubicBezTo>
                    <a:pt x="19" y="11"/>
                    <a:pt x="19" y="8"/>
                    <a:pt x="20" y="6"/>
                  </a:cubicBezTo>
                  <a:cubicBezTo>
                    <a:pt x="20" y="6"/>
                    <a:pt x="20" y="6"/>
                    <a:pt x="20" y="6"/>
                  </a:cubicBezTo>
                  <a:cubicBezTo>
                    <a:pt x="20" y="6"/>
                    <a:pt x="20" y="6"/>
                    <a:pt x="20" y="6"/>
                  </a:cubicBezTo>
                  <a:cubicBezTo>
                    <a:pt x="20" y="10"/>
                    <a:pt x="20" y="10"/>
                    <a:pt x="20" y="10"/>
                  </a:cubicBezTo>
                  <a:cubicBezTo>
                    <a:pt x="20" y="11"/>
                    <a:pt x="20" y="12"/>
                    <a:pt x="20" y="13"/>
                  </a:cubicBezTo>
                  <a:cubicBezTo>
                    <a:pt x="19" y="13"/>
                    <a:pt x="19" y="13"/>
                    <a:pt x="19" y="13"/>
                  </a:cubicBezTo>
                  <a:cubicBezTo>
                    <a:pt x="20" y="11"/>
                    <a:pt x="20" y="9"/>
                    <a:pt x="21" y="7"/>
                  </a:cubicBezTo>
                  <a:cubicBezTo>
                    <a:pt x="21" y="7"/>
                    <a:pt x="21" y="7"/>
                    <a:pt x="21" y="7"/>
                  </a:cubicBezTo>
                  <a:cubicBezTo>
                    <a:pt x="21" y="7"/>
                    <a:pt x="21" y="7"/>
                    <a:pt x="21" y="7"/>
                  </a:cubicBezTo>
                  <a:cubicBezTo>
                    <a:pt x="21" y="10"/>
                    <a:pt x="21" y="10"/>
                    <a:pt x="21" y="10"/>
                  </a:cubicBezTo>
                  <a:cubicBezTo>
                    <a:pt x="21" y="10"/>
                    <a:pt x="21" y="11"/>
                    <a:pt x="21" y="12"/>
                  </a:cubicBezTo>
                  <a:cubicBezTo>
                    <a:pt x="20" y="12"/>
                    <a:pt x="20" y="12"/>
                    <a:pt x="20" y="12"/>
                  </a:cubicBezTo>
                  <a:cubicBezTo>
                    <a:pt x="21" y="11"/>
                    <a:pt x="21" y="9"/>
                    <a:pt x="21" y="8"/>
                  </a:cubicBezTo>
                  <a:cubicBezTo>
                    <a:pt x="21" y="8"/>
                    <a:pt x="22" y="8"/>
                    <a:pt x="22" y="8"/>
                  </a:cubicBezTo>
                  <a:cubicBezTo>
                    <a:pt x="22" y="8"/>
                    <a:pt x="22" y="8"/>
                    <a:pt x="22" y="8"/>
                  </a:cubicBezTo>
                  <a:cubicBezTo>
                    <a:pt x="21" y="12"/>
                    <a:pt x="21" y="12"/>
                    <a:pt x="21" y="12"/>
                  </a:cubicBezTo>
                  <a:cubicBezTo>
                    <a:pt x="21" y="12"/>
                    <a:pt x="21" y="12"/>
                    <a:pt x="21" y="12"/>
                  </a:cubicBezTo>
                  <a:cubicBezTo>
                    <a:pt x="21" y="12"/>
                    <a:pt x="21" y="12"/>
                    <a:pt x="21" y="12"/>
                  </a:cubicBezTo>
                  <a:cubicBezTo>
                    <a:pt x="21" y="10"/>
                    <a:pt x="21" y="9"/>
                    <a:pt x="22" y="8"/>
                  </a:cubicBezTo>
                  <a:cubicBezTo>
                    <a:pt x="22" y="8"/>
                    <a:pt x="22" y="8"/>
                    <a:pt x="22" y="8"/>
                  </a:cubicBezTo>
                  <a:cubicBezTo>
                    <a:pt x="22" y="8"/>
                    <a:pt x="22" y="8"/>
                    <a:pt x="22" y="8"/>
                  </a:cubicBezTo>
                  <a:cubicBezTo>
                    <a:pt x="22" y="9"/>
                    <a:pt x="22" y="10"/>
                    <a:pt x="22" y="11"/>
                  </a:cubicBezTo>
                  <a:cubicBezTo>
                    <a:pt x="22" y="11"/>
                    <a:pt x="22" y="11"/>
                    <a:pt x="22" y="11"/>
                  </a:cubicBezTo>
                  <a:cubicBezTo>
                    <a:pt x="22" y="10"/>
                    <a:pt x="22" y="10"/>
                    <a:pt x="23" y="9"/>
                  </a:cubicBezTo>
                  <a:cubicBezTo>
                    <a:pt x="23" y="9"/>
                    <a:pt x="23" y="9"/>
                    <a:pt x="23" y="9"/>
                  </a:cubicBezTo>
                  <a:cubicBezTo>
                    <a:pt x="23" y="9"/>
                    <a:pt x="23" y="9"/>
                    <a:pt x="23" y="9"/>
                  </a:cubicBezTo>
                  <a:cubicBezTo>
                    <a:pt x="23" y="10"/>
                    <a:pt x="23" y="10"/>
                    <a:pt x="23" y="11"/>
                  </a:cubicBezTo>
                  <a:cubicBezTo>
                    <a:pt x="23" y="11"/>
                    <a:pt x="23" y="11"/>
                    <a:pt x="23" y="11"/>
                  </a:cubicBezTo>
                  <a:cubicBezTo>
                    <a:pt x="23" y="10"/>
                    <a:pt x="23" y="10"/>
                    <a:pt x="23" y="10"/>
                  </a:cubicBezTo>
                  <a:cubicBezTo>
                    <a:pt x="23" y="10"/>
                    <a:pt x="23" y="9"/>
                    <a:pt x="23" y="9"/>
                  </a:cubicBezTo>
                  <a:cubicBezTo>
                    <a:pt x="23" y="10"/>
                    <a:pt x="23" y="10"/>
                    <a:pt x="23" y="10"/>
                  </a:cubicBezTo>
                  <a:cubicBezTo>
                    <a:pt x="23" y="10"/>
                    <a:pt x="23" y="10"/>
                    <a:pt x="23" y="11"/>
                  </a:cubicBezTo>
                  <a:cubicBezTo>
                    <a:pt x="23" y="11"/>
                    <a:pt x="23" y="11"/>
                    <a:pt x="23" y="11"/>
                  </a:cubicBezTo>
                  <a:cubicBezTo>
                    <a:pt x="23" y="10"/>
                    <a:pt x="23" y="10"/>
                    <a:pt x="23" y="9"/>
                  </a:cubicBezTo>
                  <a:cubicBezTo>
                    <a:pt x="23" y="9"/>
                    <a:pt x="23" y="9"/>
                    <a:pt x="23" y="9"/>
                  </a:cubicBezTo>
                  <a:cubicBezTo>
                    <a:pt x="23" y="10"/>
                    <a:pt x="23" y="10"/>
                    <a:pt x="23" y="11"/>
                  </a:cubicBezTo>
                  <a:cubicBezTo>
                    <a:pt x="23" y="11"/>
                    <a:pt x="23" y="11"/>
                    <a:pt x="23" y="11"/>
                  </a:cubicBezTo>
                  <a:cubicBezTo>
                    <a:pt x="23" y="11"/>
                    <a:pt x="23" y="10"/>
                    <a:pt x="23" y="10"/>
                  </a:cubicBezTo>
                  <a:cubicBezTo>
                    <a:pt x="23" y="10"/>
                    <a:pt x="23" y="11"/>
                    <a:pt x="23" y="11"/>
                  </a:cubicBezTo>
                  <a:cubicBezTo>
                    <a:pt x="23" y="11"/>
                    <a:pt x="23" y="11"/>
                    <a:pt x="23" y="11"/>
                  </a:cubicBezTo>
                  <a:cubicBezTo>
                    <a:pt x="23" y="10"/>
                    <a:pt x="23" y="10"/>
                    <a:pt x="23" y="9"/>
                  </a:cubicBezTo>
                  <a:cubicBezTo>
                    <a:pt x="23" y="9"/>
                    <a:pt x="23" y="9"/>
                    <a:pt x="23" y="9"/>
                  </a:cubicBezTo>
                  <a:cubicBezTo>
                    <a:pt x="23" y="10"/>
                    <a:pt x="23" y="10"/>
                    <a:pt x="23" y="11"/>
                  </a:cubicBezTo>
                  <a:cubicBezTo>
                    <a:pt x="23" y="11"/>
                    <a:pt x="23" y="11"/>
                    <a:pt x="23" y="11"/>
                  </a:cubicBezTo>
                  <a:cubicBezTo>
                    <a:pt x="23" y="11"/>
                    <a:pt x="23" y="11"/>
                    <a:pt x="23" y="11"/>
                  </a:cubicBezTo>
                  <a:cubicBezTo>
                    <a:pt x="23" y="10"/>
                    <a:pt x="23" y="10"/>
                    <a:pt x="23" y="10"/>
                  </a:cubicBezTo>
                  <a:cubicBezTo>
                    <a:pt x="23" y="10"/>
                    <a:pt x="23" y="10"/>
                    <a:pt x="23" y="10"/>
                  </a:cubicBezTo>
                  <a:cubicBezTo>
                    <a:pt x="23" y="10"/>
                    <a:pt x="23" y="11"/>
                    <a:pt x="23" y="11"/>
                  </a:cubicBezTo>
                  <a:cubicBezTo>
                    <a:pt x="23" y="11"/>
                    <a:pt x="23" y="11"/>
                    <a:pt x="23" y="11"/>
                  </a:cubicBezTo>
                  <a:cubicBezTo>
                    <a:pt x="23" y="11"/>
                    <a:pt x="23" y="11"/>
                    <a:pt x="23" y="11"/>
                  </a:cubicBezTo>
                  <a:cubicBezTo>
                    <a:pt x="23" y="10"/>
                    <a:pt x="23" y="10"/>
                    <a:pt x="23" y="9"/>
                  </a:cubicBezTo>
                  <a:cubicBezTo>
                    <a:pt x="23" y="9"/>
                    <a:pt x="23" y="9"/>
                    <a:pt x="23" y="9"/>
                  </a:cubicBezTo>
                  <a:cubicBezTo>
                    <a:pt x="22" y="10"/>
                    <a:pt x="22" y="10"/>
                    <a:pt x="22" y="11"/>
                  </a:cubicBezTo>
                  <a:cubicBezTo>
                    <a:pt x="22" y="11"/>
                    <a:pt x="22" y="11"/>
                    <a:pt x="22" y="11"/>
                  </a:cubicBezTo>
                  <a:cubicBezTo>
                    <a:pt x="22" y="11"/>
                    <a:pt x="22" y="11"/>
                    <a:pt x="22" y="11"/>
                  </a:cubicBezTo>
                  <a:cubicBezTo>
                    <a:pt x="22" y="10"/>
                    <a:pt x="22" y="9"/>
                    <a:pt x="22" y="8"/>
                  </a:cubicBezTo>
                  <a:cubicBezTo>
                    <a:pt x="22" y="8"/>
                    <a:pt x="22" y="8"/>
                    <a:pt x="22" y="8"/>
                  </a:cubicBezTo>
                  <a:cubicBezTo>
                    <a:pt x="22" y="9"/>
                    <a:pt x="21" y="11"/>
                    <a:pt x="21" y="12"/>
                  </a:cubicBezTo>
                  <a:cubicBezTo>
                    <a:pt x="21" y="12"/>
                    <a:pt x="21" y="12"/>
                    <a:pt x="21" y="12"/>
                  </a:cubicBezTo>
                  <a:cubicBezTo>
                    <a:pt x="21" y="8"/>
                    <a:pt x="21" y="8"/>
                    <a:pt x="21" y="8"/>
                  </a:cubicBezTo>
                  <a:cubicBezTo>
                    <a:pt x="22" y="8"/>
                    <a:pt x="22" y="8"/>
                    <a:pt x="22" y="8"/>
                  </a:cubicBezTo>
                  <a:cubicBezTo>
                    <a:pt x="21" y="9"/>
                    <a:pt x="21" y="11"/>
                    <a:pt x="21" y="12"/>
                  </a:cubicBezTo>
                  <a:cubicBezTo>
                    <a:pt x="21" y="12"/>
                    <a:pt x="21" y="12"/>
                    <a:pt x="21" y="12"/>
                  </a:cubicBezTo>
                  <a:cubicBezTo>
                    <a:pt x="20" y="12"/>
                    <a:pt x="20" y="12"/>
                    <a:pt x="20" y="12"/>
                  </a:cubicBezTo>
                  <a:cubicBezTo>
                    <a:pt x="20" y="11"/>
                    <a:pt x="20" y="10"/>
                    <a:pt x="20" y="9"/>
                  </a:cubicBezTo>
                  <a:cubicBezTo>
                    <a:pt x="21" y="7"/>
                    <a:pt x="21" y="7"/>
                    <a:pt x="21" y="7"/>
                  </a:cubicBezTo>
                  <a:cubicBezTo>
                    <a:pt x="21" y="7"/>
                    <a:pt x="21" y="7"/>
                    <a:pt x="21" y="7"/>
                  </a:cubicBezTo>
                  <a:cubicBezTo>
                    <a:pt x="20" y="9"/>
                    <a:pt x="20" y="11"/>
                    <a:pt x="20" y="13"/>
                  </a:cubicBezTo>
                  <a:cubicBezTo>
                    <a:pt x="20" y="13"/>
                    <a:pt x="20" y="13"/>
                    <a:pt x="20" y="13"/>
                  </a:cubicBezTo>
                  <a:cubicBezTo>
                    <a:pt x="20" y="13"/>
                    <a:pt x="19" y="13"/>
                    <a:pt x="19" y="13"/>
                  </a:cubicBezTo>
                  <a:cubicBezTo>
                    <a:pt x="19" y="12"/>
                    <a:pt x="19" y="11"/>
                    <a:pt x="19" y="10"/>
                  </a:cubicBezTo>
                  <a:cubicBezTo>
                    <a:pt x="20" y="9"/>
                    <a:pt x="20" y="7"/>
                    <a:pt x="20" y="6"/>
                  </a:cubicBezTo>
                  <a:cubicBezTo>
                    <a:pt x="20" y="6"/>
                    <a:pt x="20" y="6"/>
                    <a:pt x="20" y="6"/>
                  </a:cubicBezTo>
                  <a:cubicBezTo>
                    <a:pt x="20" y="9"/>
                    <a:pt x="19" y="11"/>
                    <a:pt x="19" y="13"/>
                  </a:cubicBezTo>
                  <a:cubicBezTo>
                    <a:pt x="19" y="13"/>
                    <a:pt x="19" y="13"/>
                    <a:pt x="19" y="13"/>
                  </a:cubicBezTo>
                  <a:cubicBezTo>
                    <a:pt x="19" y="13"/>
                    <a:pt x="18" y="13"/>
                    <a:pt x="18" y="13"/>
                  </a:cubicBezTo>
                  <a:cubicBezTo>
                    <a:pt x="18" y="13"/>
                    <a:pt x="18" y="13"/>
                    <a:pt x="18" y="13"/>
                  </a:cubicBezTo>
                  <a:cubicBezTo>
                    <a:pt x="20" y="6"/>
                    <a:pt x="20" y="6"/>
                    <a:pt x="20" y="6"/>
                  </a:cubicBezTo>
                  <a:cubicBezTo>
                    <a:pt x="20" y="6"/>
                    <a:pt x="20" y="6"/>
                    <a:pt x="20" y="6"/>
                  </a:cubicBezTo>
                  <a:cubicBezTo>
                    <a:pt x="19" y="7"/>
                    <a:pt x="19" y="9"/>
                    <a:pt x="18" y="10"/>
                  </a:cubicBezTo>
                  <a:cubicBezTo>
                    <a:pt x="18" y="11"/>
                    <a:pt x="18" y="13"/>
                    <a:pt x="17" y="14"/>
                  </a:cubicBezTo>
                  <a:cubicBezTo>
                    <a:pt x="17" y="14"/>
                    <a:pt x="17" y="14"/>
                    <a:pt x="17" y="14"/>
                  </a:cubicBezTo>
                  <a:cubicBezTo>
                    <a:pt x="17" y="11"/>
                    <a:pt x="18" y="8"/>
                    <a:pt x="18" y="5"/>
                  </a:cubicBezTo>
                  <a:cubicBezTo>
                    <a:pt x="19" y="5"/>
                    <a:pt x="19" y="5"/>
                    <a:pt x="19" y="5"/>
                  </a:cubicBezTo>
                  <a:cubicBezTo>
                    <a:pt x="17" y="8"/>
                    <a:pt x="17" y="11"/>
                    <a:pt x="17" y="13"/>
                  </a:cubicBezTo>
                  <a:cubicBezTo>
                    <a:pt x="17" y="14"/>
                    <a:pt x="16" y="14"/>
                    <a:pt x="16" y="14"/>
                  </a:cubicBezTo>
                  <a:cubicBezTo>
                    <a:pt x="16" y="14"/>
                    <a:pt x="16" y="13"/>
                    <a:pt x="16" y="13"/>
                  </a:cubicBezTo>
                  <a:cubicBezTo>
                    <a:pt x="16" y="10"/>
                    <a:pt x="16" y="8"/>
                    <a:pt x="17" y="5"/>
                  </a:cubicBezTo>
                  <a:cubicBezTo>
                    <a:pt x="17" y="5"/>
                    <a:pt x="17" y="5"/>
                    <a:pt x="17" y="5"/>
                  </a:cubicBezTo>
                  <a:cubicBezTo>
                    <a:pt x="16" y="6"/>
                    <a:pt x="16" y="7"/>
                    <a:pt x="16" y="9"/>
                  </a:cubicBezTo>
                  <a:cubicBezTo>
                    <a:pt x="16" y="10"/>
                    <a:pt x="16" y="12"/>
                    <a:pt x="15" y="13"/>
                  </a:cubicBezTo>
                  <a:cubicBezTo>
                    <a:pt x="15" y="13"/>
                    <a:pt x="15" y="13"/>
                    <a:pt x="15" y="13"/>
                  </a:cubicBezTo>
                  <a:cubicBezTo>
                    <a:pt x="15" y="13"/>
                    <a:pt x="15" y="13"/>
                    <a:pt x="15" y="13"/>
                  </a:cubicBezTo>
                  <a:cubicBezTo>
                    <a:pt x="14" y="11"/>
                    <a:pt x="15" y="10"/>
                    <a:pt x="15" y="8"/>
                  </a:cubicBezTo>
                  <a:cubicBezTo>
                    <a:pt x="15" y="7"/>
                    <a:pt x="16" y="5"/>
                    <a:pt x="16" y="4"/>
                  </a:cubicBezTo>
                  <a:cubicBezTo>
                    <a:pt x="16" y="4"/>
                    <a:pt x="16" y="4"/>
                    <a:pt x="16" y="4"/>
                  </a:cubicBezTo>
                  <a:cubicBezTo>
                    <a:pt x="15" y="5"/>
                    <a:pt x="15" y="7"/>
                    <a:pt x="15" y="9"/>
                  </a:cubicBezTo>
                  <a:cubicBezTo>
                    <a:pt x="15" y="11"/>
                    <a:pt x="14" y="12"/>
                    <a:pt x="14" y="14"/>
                  </a:cubicBezTo>
                  <a:cubicBezTo>
                    <a:pt x="13" y="14"/>
                    <a:pt x="13" y="14"/>
                    <a:pt x="13" y="14"/>
                  </a:cubicBezTo>
                  <a:cubicBezTo>
                    <a:pt x="14" y="8"/>
                    <a:pt x="14" y="8"/>
                    <a:pt x="14" y="8"/>
                  </a:cubicBezTo>
                  <a:cubicBezTo>
                    <a:pt x="15" y="5"/>
                    <a:pt x="15" y="5"/>
                    <a:pt x="15" y="5"/>
                  </a:cubicBezTo>
                  <a:cubicBezTo>
                    <a:pt x="15" y="4"/>
                    <a:pt x="15" y="4"/>
                    <a:pt x="15" y="3"/>
                  </a:cubicBezTo>
                  <a:cubicBezTo>
                    <a:pt x="15" y="3"/>
                    <a:pt x="15" y="3"/>
                    <a:pt x="15" y="3"/>
                  </a:cubicBezTo>
                  <a:cubicBezTo>
                    <a:pt x="14" y="6"/>
                    <a:pt x="14" y="10"/>
                    <a:pt x="13" y="13"/>
                  </a:cubicBezTo>
                  <a:cubicBezTo>
                    <a:pt x="13" y="13"/>
                    <a:pt x="13" y="14"/>
                    <a:pt x="13" y="13"/>
                  </a:cubicBezTo>
                  <a:cubicBezTo>
                    <a:pt x="13" y="13"/>
                    <a:pt x="13" y="13"/>
                    <a:pt x="13" y="13"/>
                  </a:cubicBezTo>
                  <a:cubicBezTo>
                    <a:pt x="14" y="2"/>
                    <a:pt x="14" y="2"/>
                    <a:pt x="14" y="2"/>
                  </a:cubicBezTo>
                  <a:cubicBezTo>
                    <a:pt x="15" y="2"/>
                    <a:pt x="15" y="2"/>
                    <a:pt x="15" y="2"/>
                  </a:cubicBezTo>
                  <a:cubicBezTo>
                    <a:pt x="14" y="3"/>
                    <a:pt x="14" y="4"/>
                    <a:pt x="14" y="5"/>
                  </a:cubicBezTo>
                  <a:cubicBezTo>
                    <a:pt x="14" y="6"/>
                    <a:pt x="14" y="7"/>
                    <a:pt x="14" y="8"/>
                  </a:cubicBezTo>
                  <a:cubicBezTo>
                    <a:pt x="13" y="10"/>
                    <a:pt x="13" y="12"/>
                    <a:pt x="13" y="14"/>
                  </a:cubicBezTo>
                  <a:cubicBezTo>
                    <a:pt x="13" y="14"/>
                    <a:pt x="13" y="14"/>
                    <a:pt x="12" y="14"/>
                  </a:cubicBezTo>
                  <a:cubicBezTo>
                    <a:pt x="12" y="14"/>
                    <a:pt x="12" y="14"/>
                    <a:pt x="12" y="14"/>
                  </a:cubicBezTo>
                  <a:cubicBezTo>
                    <a:pt x="12" y="9"/>
                    <a:pt x="13" y="6"/>
                    <a:pt x="13" y="2"/>
                  </a:cubicBezTo>
                  <a:cubicBezTo>
                    <a:pt x="14" y="2"/>
                    <a:pt x="14" y="2"/>
                    <a:pt x="14" y="2"/>
                  </a:cubicBezTo>
                  <a:cubicBezTo>
                    <a:pt x="13" y="4"/>
                    <a:pt x="13" y="4"/>
                    <a:pt x="13" y="4"/>
                  </a:cubicBezTo>
                  <a:cubicBezTo>
                    <a:pt x="13" y="7"/>
                    <a:pt x="13" y="7"/>
                    <a:pt x="13" y="7"/>
                  </a:cubicBezTo>
                  <a:cubicBezTo>
                    <a:pt x="12" y="9"/>
                    <a:pt x="12" y="11"/>
                    <a:pt x="12" y="13"/>
                  </a:cubicBezTo>
                  <a:cubicBezTo>
                    <a:pt x="11" y="13"/>
                    <a:pt x="11" y="13"/>
                    <a:pt x="11" y="13"/>
                  </a:cubicBezTo>
                  <a:cubicBezTo>
                    <a:pt x="13" y="1"/>
                    <a:pt x="13" y="1"/>
                    <a:pt x="13" y="1"/>
                  </a:cubicBezTo>
                  <a:cubicBezTo>
                    <a:pt x="14" y="1"/>
                    <a:pt x="14" y="1"/>
                    <a:pt x="14" y="1"/>
                  </a:cubicBezTo>
                  <a:cubicBezTo>
                    <a:pt x="12" y="5"/>
                    <a:pt x="11" y="9"/>
                    <a:pt x="11" y="13"/>
                  </a:cubicBezTo>
                  <a:cubicBezTo>
                    <a:pt x="11" y="14"/>
                    <a:pt x="10" y="14"/>
                    <a:pt x="10" y="14"/>
                  </a:cubicBezTo>
                  <a:cubicBezTo>
                    <a:pt x="10" y="14"/>
                    <a:pt x="10" y="14"/>
                    <a:pt x="10" y="13"/>
                  </a:cubicBezTo>
                  <a:cubicBezTo>
                    <a:pt x="10" y="11"/>
                    <a:pt x="10" y="9"/>
                    <a:pt x="11" y="7"/>
                  </a:cubicBezTo>
                  <a:cubicBezTo>
                    <a:pt x="11" y="5"/>
                    <a:pt x="12" y="3"/>
                    <a:pt x="12" y="1"/>
                  </a:cubicBezTo>
                  <a:cubicBezTo>
                    <a:pt x="13" y="1"/>
                    <a:pt x="13" y="1"/>
                    <a:pt x="13" y="1"/>
                  </a:cubicBezTo>
                  <a:cubicBezTo>
                    <a:pt x="11" y="4"/>
                    <a:pt x="11" y="8"/>
                    <a:pt x="10" y="12"/>
                  </a:cubicBezTo>
                  <a:cubicBezTo>
                    <a:pt x="10" y="12"/>
                    <a:pt x="10" y="12"/>
                    <a:pt x="10" y="12"/>
                  </a:cubicBezTo>
                  <a:cubicBezTo>
                    <a:pt x="9" y="12"/>
                    <a:pt x="9" y="12"/>
                    <a:pt x="9" y="12"/>
                  </a:cubicBezTo>
                  <a:cubicBezTo>
                    <a:pt x="11" y="1"/>
                    <a:pt x="11" y="1"/>
                    <a:pt x="11" y="1"/>
                  </a:cubicBezTo>
                  <a:cubicBezTo>
                    <a:pt x="11" y="2"/>
                    <a:pt x="11" y="2"/>
                    <a:pt x="11" y="2"/>
                  </a:cubicBezTo>
                  <a:cubicBezTo>
                    <a:pt x="10" y="4"/>
                    <a:pt x="10" y="4"/>
                    <a:pt x="10" y="4"/>
                  </a:cubicBezTo>
                  <a:cubicBezTo>
                    <a:pt x="10" y="7"/>
                    <a:pt x="10" y="7"/>
                    <a:pt x="10" y="7"/>
                  </a:cubicBezTo>
                  <a:cubicBezTo>
                    <a:pt x="9" y="9"/>
                    <a:pt x="9" y="11"/>
                    <a:pt x="9" y="13"/>
                  </a:cubicBezTo>
                  <a:cubicBezTo>
                    <a:pt x="9" y="13"/>
                    <a:pt x="8" y="14"/>
                    <a:pt x="8" y="13"/>
                  </a:cubicBezTo>
                  <a:cubicBezTo>
                    <a:pt x="8" y="13"/>
                    <a:pt x="8" y="13"/>
                    <a:pt x="8" y="13"/>
                  </a:cubicBezTo>
                  <a:cubicBezTo>
                    <a:pt x="8" y="9"/>
                    <a:pt x="10" y="6"/>
                    <a:pt x="9" y="2"/>
                  </a:cubicBezTo>
                  <a:cubicBezTo>
                    <a:pt x="10" y="2"/>
                    <a:pt x="10" y="2"/>
                    <a:pt x="10" y="2"/>
                  </a:cubicBezTo>
                  <a:cubicBezTo>
                    <a:pt x="9" y="7"/>
                    <a:pt x="9" y="7"/>
                    <a:pt x="9" y="7"/>
                  </a:cubicBezTo>
                  <a:cubicBezTo>
                    <a:pt x="8" y="9"/>
                    <a:pt x="8" y="10"/>
                    <a:pt x="7" y="12"/>
                  </a:cubicBezTo>
                  <a:cubicBezTo>
                    <a:pt x="7" y="12"/>
                    <a:pt x="7" y="12"/>
                    <a:pt x="7" y="12"/>
                  </a:cubicBezTo>
                  <a:cubicBezTo>
                    <a:pt x="7" y="12"/>
                    <a:pt x="7" y="12"/>
                    <a:pt x="7" y="12"/>
                  </a:cubicBezTo>
                  <a:cubicBezTo>
                    <a:pt x="7" y="9"/>
                    <a:pt x="8" y="6"/>
                    <a:pt x="8" y="3"/>
                  </a:cubicBezTo>
                  <a:cubicBezTo>
                    <a:pt x="8" y="3"/>
                    <a:pt x="8" y="3"/>
                    <a:pt x="8" y="3"/>
                  </a:cubicBezTo>
                  <a:cubicBezTo>
                    <a:pt x="7" y="6"/>
                    <a:pt x="7" y="9"/>
                    <a:pt x="6" y="12"/>
                  </a:cubicBezTo>
                  <a:cubicBezTo>
                    <a:pt x="6" y="12"/>
                    <a:pt x="6" y="12"/>
                    <a:pt x="6" y="12"/>
                  </a:cubicBezTo>
                  <a:cubicBezTo>
                    <a:pt x="6" y="12"/>
                    <a:pt x="6" y="12"/>
                    <a:pt x="6" y="12"/>
                  </a:cubicBezTo>
                  <a:cubicBezTo>
                    <a:pt x="6" y="9"/>
                    <a:pt x="7" y="6"/>
                    <a:pt x="7" y="3"/>
                  </a:cubicBezTo>
                  <a:cubicBezTo>
                    <a:pt x="8" y="3"/>
                    <a:pt x="8" y="3"/>
                    <a:pt x="8" y="3"/>
                  </a:cubicBezTo>
                  <a:cubicBezTo>
                    <a:pt x="7" y="4"/>
                    <a:pt x="7" y="5"/>
                    <a:pt x="7" y="5"/>
                  </a:cubicBezTo>
                  <a:cubicBezTo>
                    <a:pt x="6" y="7"/>
                    <a:pt x="6" y="7"/>
                    <a:pt x="6" y="7"/>
                  </a:cubicBezTo>
                  <a:cubicBezTo>
                    <a:pt x="6" y="9"/>
                    <a:pt x="5" y="10"/>
                    <a:pt x="5" y="12"/>
                  </a:cubicBezTo>
                  <a:cubicBezTo>
                    <a:pt x="5" y="12"/>
                    <a:pt x="5" y="12"/>
                    <a:pt x="5" y="12"/>
                  </a:cubicBezTo>
                  <a:cubicBezTo>
                    <a:pt x="5" y="10"/>
                    <a:pt x="5" y="9"/>
                    <a:pt x="6" y="8"/>
                  </a:cubicBezTo>
                  <a:cubicBezTo>
                    <a:pt x="6" y="7"/>
                    <a:pt x="6" y="7"/>
                    <a:pt x="6" y="6"/>
                  </a:cubicBezTo>
                  <a:cubicBezTo>
                    <a:pt x="6" y="5"/>
                    <a:pt x="6" y="5"/>
                    <a:pt x="5" y="4"/>
                  </a:cubicBezTo>
                  <a:cubicBezTo>
                    <a:pt x="6" y="4"/>
                    <a:pt x="6" y="4"/>
                    <a:pt x="6" y="4"/>
                  </a:cubicBezTo>
                  <a:cubicBezTo>
                    <a:pt x="5" y="6"/>
                    <a:pt x="4" y="8"/>
                    <a:pt x="4" y="11"/>
                  </a:cubicBezTo>
                  <a:cubicBezTo>
                    <a:pt x="4" y="10"/>
                    <a:pt x="4" y="10"/>
                    <a:pt x="4" y="10"/>
                  </a:cubicBezTo>
                  <a:cubicBezTo>
                    <a:pt x="4" y="10"/>
                    <a:pt x="4" y="9"/>
                    <a:pt x="5" y="8"/>
                  </a:cubicBezTo>
                  <a:cubicBezTo>
                    <a:pt x="5" y="7"/>
                    <a:pt x="5" y="6"/>
                    <a:pt x="5" y="5"/>
                  </a:cubicBezTo>
                  <a:cubicBezTo>
                    <a:pt x="5" y="5"/>
                    <a:pt x="5" y="5"/>
                    <a:pt x="5" y="5"/>
                  </a:cubicBezTo>
                  <a:cubicBezTo>
                    <a:pt x="4" y="7"/>
                    <a:pt x="3" y="9"/>
                    <a:pt x="4" y="11"/>
                  </a:cubicBezTo>
                  <a:cubicBezTo>
                    <a:pt x="3" y="11"/>
                    <a:pt x="3" y="11"/>
                    <a:pt x="3" y="11"/>
                  </a:cubicBezTo>
                  <a:cubicBezTo>
                    <a:pt x="3" y="9"/>
                    <a:pt x="4" y="7"/>
                    <a:pt x="4" y="5"/>
                  </a:cubicBezTo>
                  <a:cubicBezTo>
                    <a:pt x="4" y="5"/>
                    <a:pt x="4" y="5"/>
                    <a:pt x="4" y="5"/>
                  </a:cubicBezTo>
                  <a:cubicBezTo>
                    <a:pt x="3" y="6"/>
                    <a:pt x="3" y="8"/>
                    <a:pt x="3" y="10"/>
                  </a:cubicBezTo>
                  <a:cubicBezTo>
                    <a:pt x="3" y="10"/>
                    <a:pt x="3" y="10"/>
                    <a:pt x="3" y="10"/>
                  </a:cubicBezTo>
                  <a:cubicBezTo>
                    <a:pt x="3" y="10"/>
                    <a:pt x="3" y="10"/>
                    <a:pt x="3" y="10"/>
                  </a:cubicBezTo>
                  <a:cubicBezTo>
                    <a:pt x="2" y="8"/>
                    <a:pt x="3" y="7"/>
                    <a:pt x="3" y="5"/>
                  </a:cubicBezTo>
                  <a:cubicBezTo>
                    <a:pt x="3" y="5"/>
                    <a:pt x="3" y="5"/>
                    <a:pt x="3" y="5"/>
                  </a:cubicBezTo>
                  <a:cubicBezTo>
                    <a:pt x="2" y="7"/>
                    <a:pt x="2" y="8"/>
                    <a:pt x="2" y="9"/>
                  </a:cubicBezTo>
                  <a:cubicBezTo>
                    <a:pt x="2" y="9"/>
                    <a:pt x="2" y="9"/>
                    <a:pt x="2" y="9"/>
                  </a:cubicBezTo>
                  <a:cubicBezTo>
                    <a:pt x="2" y="8"/>
                    <a:pt x="2" y="7"/>
                    <a:pt x="2" y="6"/>
                  </a:cubicBezTo>
                  <a:cubicBezTo>
                    <a:pt x="2" y="6"/>
                    <a:pt x="2" y="6"/>
                    <a:pt x="2" y="6"/>
                  </a:cubicBezTo>
                  <a:cubicBezTo>
                    <a:pt x="2" y="7"/>
                    <a:pt x="1" y="8"/>
                    <a:pt x="1" y="9"/>
                  </a:cubicBezTo>
                  <a:cubicBezTo>
                    <a:pt x="1" y="9"/>
                    <a:pt x="1" y="9"/>
                    <a:pt x="1" y="9"/>
                  </a:cubicBezTo>
                  <a:cubicBezTo>
                    <a:pt x="1" y="9"/>
                    <a:pt x="1" y="9"/>
                    <a:pt x="1" y="9"/>
                  </a:cubicBezTo>
                  <a:cubicBezTo>
                    <a:pt x="1" y="8"/>
                    <a:pt x="1" y="7"/>
                    <a:pt x="1" y="6"/>
                  </a:cubicBezTo>
                  <a:cubicBezTo>
                    <a:pt x="1" y="6"/>
                    <a:pt x="1" y="6"/>
                    <a:pt x="1" y="6"/>
                  </a:cubicBezTo>
                  <a:cubicBezTo>
                    <a:pt x="1" y="7"/>
                    <a:pt x="1" y="7"/>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1721" name="Group 6033"/>
          <p:cNvGrpSpPr>
            <a:grpSpLocks noChangeAspect="1"/>
          </p:cNvGrpSpPr>
          <p:nvPr/>
        </p:nvGrpSpPr>
        <p:grpSpPr bwMode="auto">
          <a:xfrm>
            <a:off x="5263488" y="1374487"/>
            <a:ext cx="391038" cy="393754"/>
            <a:chOff x="2907" y="967"/>
            <a:chExt cx="144" cy="145"/>
          </a:xfrm>
          <a:solidFill>
            <a:schemeClr val="bg1">
              <a:lumMod val="50000"/>
            </a:schemeClr>
          </a:solidFill>
        </p:grpSpPr>
        <p:sp>
          <p:nvSpPr>
            <p:cNvPr id="11723" name="Freeform 6034"/>
            <p:cNvSpPr>
              <a:spLocks/>
            </p:cNvSpPr>
            <p:nvPr/>
          </p:nvSpPr>
          <p:spPr bwMode="auto">
            <a:xfrm>
              <a:off x="2989" y="982"/>
              <a:ext cx="62" cy="87"/>
            </a:xfrm>
            <a:custGeom>
              <a:avLst/>
              <a:gdLst>
                <a:gd name="T0" fmla="*/ 19 w 25"/>
                <a:gd name="T1" fmla="*/ 1 h 35"/>
                <a:gd name="T2" fmla="*/ 8 w 25"/>
                <a:gd name="T3" fmla="*/ 17 h 35"/>
                <a:gd name="T4" fmla="*/ 6 w 25"/>
                <a:gd name="T5" fmla="*/ 21 h 35"/>
                <a:gd name="T6" fmla="*/ 3 w 25"/>
                <a:gd name="T7" fmla="*/ 26 h 35"/>
                <a:gd name="T8" fmla="*/ 1 w 25"/>
                <a:gd name="T9" fmla="*/ 30 h 35"/>
                <a:gd name="T10" fmla="*/ 1 w 25"/>
                <a:gd name="T11" fmla="*/ 35 h 35"/>
                <a:gd name="T12" fmla="*/ 0 w 25"/>
                <a:gd name="T13" fmla="*/ 34 h 35"/>
                <a:gd name="T14" fmla="*/ 9 w 25"/>
                <a:gd name="T15" fmla="*/ 27 h 35"/>
                <a:gd name="T16" fmla="*/ 16 w 25"/>
                <a:gd name="T17" fmla="*/ 18 h 35"/>
                <a:gd name="T18" fmla="*/ 19 w 25"/>
                <a:gd name="T19" fmla="*/ 13 h 35"/>
                <a:gd name="T20" fmla="*/ 22 w 25"/>
                <a:gd name="T21" fmla="*/ 8 h 35"/>
                <a:gd name="T22" fmla="*/ 24 w 25"/>
                <a:gd name="T23" fmla="*/ 5 h 35"/>
                <a:gd name="T24" fmla="*/ 24 w 25"/>
                <a:gd name="T25" fmla="*/ 3 h 35"/>
                <a:gd name="T26" fmla="*/ 21 w 25"/>
                <a:gd name="T27" fmla="*/ 1 h 35"/>
                <a:gd name="T28" fmla="*/ 19 w 25"/>
                <a:gd name="T29" fmla="*/ 1 h 35"/>
                <a:gd name="T30" fmla="*/ 21 w 25"/>
                <a:gd name="T31" fmla="*/ 1 h 35"/>
                <a:gd name="T32" fmla="*/ 24 w 25"/>
                <a:gd name="T33" fmla="*/ 3 h 35"/>
                <a:gd name="T34" fmla="*/ 24 w 25"/>
                <a:gd name="T35" fmla="*/ 6 h 35"/>
                <a:gd name="T36" fmla="*/ 23 w 25"/>
                <a:gd name="T37" fmla="*/ 8 h 35"/>
                <a:gd name="T38" fmla="*/ 19 w 25"/>
                <a:gd name="T39" fmla="*/ 13 h 35"/>
                <a:gd name="T40" fmla="*/ 16 w 25"/>
                <a:gd name="T41" fmla="*/ 18 h 35"/>
                <a:gd name="T42" fmla="*/ 10 w 25"/>
                <a:gd name="T43" fmla="*/ 28 h 35"/>
                <a:gd name="T44" fmla="*/ 0 w 25"/>
                <a:gd name="T45" fmla="*/ 35 h 35"/>
                <a:gd name="T46" fmla="*/ 0 w 25"/>
                <a:gd name="T47" fmla="*/ 35 h 35"/>
                <a:gd name="T48" fmla="*/ 0 w 25"/>
                <a:gd name="T49" fmla="*/ 35 h 35"/>
                <a:gd name="T50" fmla="*/ 0 w 25"/>
                <a:gd name="T51" fmla="*/ 32 h 35"/>
                <a:gd name="T52" fmla="*/ 1 w 25"/>
                <a:gd name="T53" fmla="*/ 30 h 35"/>
                <a:gd name="T54" fmla="*/ 3 w 25"/>
                <a:gd name="T55" fmla="*/ 25 h 35"/>
                <a:gd name="T56" fmla="*/ 5 w 25"/>
                <a:gd name="T57" fmla="*/ 21 h 35"/>
                <a:gd name="T58" fmla="*/ 8 w 25"/>
                <a:gd name="T59" fmla="*/ 17 h 35"/>
                <a:gd name="T60" fmla="*/ 19 w 25"/>
                <a:gd name="T61" fmla="*/ 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 h="35">
                  <a:moveTo>
                    <a:pt x="19" y="1"/>
                  </a:moveTo>
                  <a:cubicBezTo>
                    <a:pt x="8" y="17"/>
                    <a:pt x="8" y="17"/>
                    <a:pt x="8" y="17"/>
                  </a:cubicBezTo>
                  <a:cubicBezTo>
                    <a:pt x="7" y="19"/>
                    <a:pt x="6" y="20"/>
                    <a:pt x="6" y="21"/>
                  </a:cubicBezTo>
                  <a:cubicBezTo>
                    <a:pt x="5" y="23"/>
                    <a:pt x="4" y="24"/>
                    <a:pt x="3" y="26"/>
                  </a:cubicBezTo>
                  <a:cubicBezTo>
                    <a:pt x="3" y="27"/>
                    <a:pt x="2" y="29"/>
                    <a:pt x="1" y="30"/>
                  </a:cubicBezTo>
                  <a:cubicBezTo>
                    <a:pt x="1" y="32"/>
                    <a:pt x="0" y="33"/>
                    <a:pt x="1" y="35"/>
                  </a:cubicBezTo>
                  <a:cubicBezTo>
                    <a:pt x="0" y="34"/>
                    <a:pt x="0" y="34"/>
                    <a:pt x="0" y="34"/>
                  </a:cubicBezTo>
                  <a:cubicBezTo>
                    <a:pt x="4" y="33"/>
                    <a:pt x="7" y="30"/>
                    <a:pt x="9" y="27"/>
                  </a:cubicBezTo>
                  <a:cubicBezTo>
                    <a:pt x="11" y="24"/>
                    <a:pt x="13" y="21"/>
                    <a:pt x="16" y="18"/>
                  </a:cubicBezTo>
                  <a:cubicBezTo>
                    <a:pt x="19" y="13"/>
                    <a:pt x="19" y="13"/>
                    <a:pt x="19" y="13"/>
                  </a:cubicBezTo>
                  <a:cubicBezTo>
                    <a:pt x="20" y="11"/>
                    <a:pt x="21" y="10"/>
                    <a:pt x="22" y="8"/>
                  </a:cubicBezTo>
                  <a:cubicBezTo>
                    <a:pt x="23" y="7"/>
                    <a:pt x="23" y="6"/>
                    <a:pt x="24" y="5"/>
                  </a:cubicBezTo>
                  <a:cubicBezTo>
                    <a:pt x="24" y="5"/>
                    <a:pt x="24" y="4"/>
                    <a:pt x="24" y="3"/>
                  </a:cubicBezTo>
                  <a:cubicBezTo>
                    <a:pt x="23" y="2"/>
                    <a:pt x="22" y="1"/>
                    <a:pt x="21" y="1"/>
                  </a:cubicBezTo>
                  <a:cubicBezTo>
                    <a:pt x="21" y="1"/>
                    <a:pt x="19" y="0"/>
                    <a:pt x="19" y="1"/>
                  </a:cubicBezTo>
                  <a:cubicBezTo>
                    <a:pt x="19" y="0"/>
                    <a:pt x="21" y="1"/>
                    <a:pt x="21" y="1"/>
                  </a:cubicBezTo>
                  <a:cubicBezTo>
                    <a:pt x="22" y="1"/>
                    <a:pt x="23" y="2"/>
                    <a:pt x="24" y="3"/>
                  </a:cubicBezTo>
                  <a:cubicBezTo>
                    <a:pt x="25" y="3"/>
                    <a:pt x="24" y="5"/>
                    <a:pt x="24" y="6"/>
                  </a:cubicBezTo>
                  <a:cubicBezTo>
                    <a:pt x="24" y="7"/>
                    <a:pt x="23" y="7"/>
                    <a:pt x="23" y="8"/>
                  </a:cubicBezTo>
                  <a:cubicBezTo>
                    <a:pt x="22" y="10"/>
                    <a:pt x="20" y="11"/>
                    <a:pt x="19" y="13"/>
                  </a:cubicBezTo>
                  <a:cubicBezTo>
                    <a:pt x="16" y="18"/>
                    <a:pt x="16" y="18"/>
                    <a:pt x="16" y="18"/>
                  </a:cubicBezTo>
                  <a:cubicBezTo>
                    <a:pt x="14" y="21"/>
                    <a:pt x="12" y="24"/>
                    <a:pt x="10" y="28"/>
                  </a:cubicBezTo>
                  <a:cubicBezTo>
                    <a:pt x="7" y="31"/>
                    <a:pt x="4" y="34"/>
                    <a:pt x="0" y="35"/>
                  </a:cubicBezTo>
                  <a:cubicBezTo>
                    <a:pt x="0" y="35"/>
                    <a:pt x="0" y="35"/>
                    <a:pt x="0" y="35"/>
                  </a:cubicBezTo>
                  <a:cubicBezTo>
                    <a:pt x="0" y="35"/>
                    <a:pt x="0" y="35"/>
                    <a:pt x="0" y="35"/>
                  </a:cubicBezTo>
                  <a:cubicBezTo>
                    <a:pt x="0" y="34"/>
                    <a:pt x="0" y="33"/>
                    <a:pt x="0" y="32"/>
                  </a:cubicBezTo>
                  <a:cubicBezTo>
                    <a:pt x="0" y="31"/>
                    <a:pt x="0" y="31"/>
                    <a:pt x="1" y="30"/>
                  </a:cubicBezTo>
                  <a:cubicBezTo>
                    <a:pt x="1" y="28"/>
                    <a:pt x="2" y="27"/>
                    <a:pt x="3" y="25"/>
                  </a:cubicBezTo>
                  <a:cubicBezTo>
                    <a:pt x="3" y="24"/>
                    <a:pt x="4" y="22"/>
                    <a:pt x="5" y="21"/>
                  </a:cubicBezTo>
                  <a:cubicBezTo>
                    <a:pt x="6" y="20"/>
                    <a:pt x="7" y="18"/>
                    <a:pt x="8" y="17"/>
                  </a:cubicBezTo>
                  <a:cubicBezTo>
                    <a:pt x="11" y="11"/>
                    <a:pt x="15" y="6"/>
                    <a:pt x="1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24" name="Freeform 6035"/>
            <p:cNvSpPr>
              <a:spLocks/>
            </p:cNvSpPr>
            <p:nvPr/>
          </p:nvSpPr>
          <p:spPr bwMode="auto">
            <a:xfrm>
              <a:off x="3031" y="990"/>
              <a:ext cx="15" cy="10"/>
            </a:xfrm>
            <a:custGeom>
              <a:avLst/>
              <a:gdLst>
                <a:gd name="T0" fmla="*/ 0 w 6"/>
                <a:gd name="T1" fmla="*/ 0 h 4"/>
                <a:gd name="T2" fmla="*/ 1 w 6"/>
                <a:gd name="T3" fmla="*/ 0 h 4"/>
                <a:gd name="T4" fmla="*/ 2 w 6"/>
                <a:gd name="T5" fmla="*/ 0 h 4"/>
                <a:gd name="T6" fmla="*/ 3 w 6"/>
                <a:gd name="T7" fmla="*/ 1 h 4"/>
                <a:gd name="T8" fmla="*/ 4 w 6"/>
                <a:gd name="T9" fmla="*/ 1 h 4"/>
                <a:gd name="T10" fmla="*/ 5 w 6"/>
                <a:gd name="T11" fmla="*/ 3 h 4"/>
                <a:gd name="T12" fmla="*/ 6 w 6"/>
                <a:gd name="T13" fmla="*/ 4 h 4"/>
                <a:gd name="T14" fmla="*/ 5 w 6"/>
                <a:gd name="T15" fmla="*/ 3 h 4"/>
                <a:gd name="T16" fmla="*/ 3 w 6"/>
                <a:gd name="T17" fmla="*/ 2 h 4"/>
                <a:gd name="T18" fmla="*/ 1 w 6"/>
                <a:gd name="T19" fmla="*/ 1 h 4"/>
                <a:gd name="T20" fmla="*/ 0 w 6"/>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4">
                  <a:moveTo>
                    <a:pt x="0" y="0"/>
                  </a:moveTo>
                  <a:cubicBezTo>
                    <a:pt x="0" y="0"/>
                    <a:pt x="1" y="0"/>
                    <a:pt x="1" y="0"/>
                  </a:cubicBezTo>
                  <a:cubicBezTo>
                    <a:pt x="2" y="0"/>
                    <a:pt x="2" y="0"/>
                    <a:pt x="2" y="0"/>
                  </a:cubicBezTo>
                  <a:cubicBezTo>
                    <a:pt x="3" y="1"/>
                    <a:pt x="3" y="1"/>
                    <a:pt x="3" y="1"/>
                  </a:cubicBezTo>
                  <a:cubicBezTo>
                    <a:pt x="3" y="1"/>
                    <a:pt x="3" y="1"/>
                    <a:pt x="4" y="1"/>
                  </a:cubicBezTo>
                  <a:cubicBezTo>
                    <a:pt x="4" y="2"/>
                    <a:pt x="5" y="2"/>
                    <a:pt x="5" y="3"/>
                  </a:cubicBezTo>
                  <a:cubicBezTo>
                    <a:pt x="6" y="3"/>
                    <a:pt x="6" y="4"/>
                    <a:pt x="6" y="4"/>
                  </a:cubicBezTo>
                  <a:cubicBezTo>
                    <a:pt x="6" y="4"/>
                    <a:pt x="6" y="3"/>
                    <a:pt x="5" y="3"/>
                  </a:cubicBezTo>
                  <a:cubicBezTo>
                    <a:pt x="5" y="3"/>
                    <a:pt x="4" y="2"/>
                    <a:pt x="3" y="2"/>
                  </a:cubicBezTo>
                  <a:cubicBezTo>
                    <a:pt x="2" y="1"/>
                    <a:pt x="2" y="1"/>
                    <a:pt x="1" y="1"/>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25" name="Freeform 6036"/>
            <p:cNvSpPr>
              <a:spLocks/>
            </p:cNvSpPr>
            <p:nvPr/>
          </p:nvSpPr>
          <p:spPr bwMode="auto">
            <a:xfrm>
              <a:off x="3029" y="995"/>
              <a:ext cx="15" cy="10"/>
            </a:xfrm>
            <a:custGeom>
              <a:avLst/>
              <a:gdLst>
                <a:gd name="T0" fmla="*/ 0 w 6"/>
                <a:gd name="T1" fmla="*/ 0 h 4"/>
                <a:gd name="T2" fmla="*/ 0 w 6"/>
                <a:gd name="T3" fmla="*/ 0 h 4"/>
                <a:gd name="T4" fmla="*/ 1 w 6"/>
                <a:gd name="T5" fmla="*/ 0 h 4"/>
                <a:gd name="T6" fmla="*/ 4 w 6"/>
                <a:gd name="T7" fmla="*/ 1 h 4"/>
                <a:gd name="T8" fmla="*/ 6 w 6"/>
                <a:gd name="T9" fmla="*/ 4 h 4"/>
                <a:gd name="T10" fmla="*/ 5 w 6"/>
                <a:gd name="T11" fmla="*/ 3 h 4"/>
                <a:gd name="T12" fmla="*/ 3 w 6"/>
                <a:gd name="T13" fmla="*/ 2 h 4"/>
                <a:gd name="T14" fmla="*/ 1 w 6"/>
                <a:gd name="T15" fmla="*/ 0 h 4"/>
                <a:gd name="T16" fmla="*/ 0 w 6"/>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4">
                  <a:moveTo>
                    <a:pt x="0" y="0"/>
                  </a:moveTo>
                  <a:cubicBezTo>
                    <a:pt x="0" y="0"/>
                    <a:pt x="0" y="0"/>
                    <a:pt x="0" y="0"/>
                  </a:cubicBezTo>
                  <a:cubicBezTo>
                    <a:pt x="0" y="0"/>
                    <a:pt x="1" y="0"/>
                    <a:pt x="1" y="0"/>
                  </a:cubicBezTo>
                  <a:cubicBezTo>
                    <a:pt x="2" y="0"/>
                    <a:pt x="3" y="0"/>
                    <a:pt x="4" y="1"/>
                  </a:cubicBezTo>
                  <a:cubicBezTo>
                    <a:pt x="5" y="2"/>
                    <a:pt x="6" y="4"/>
                    <a:pt x="6" y="4"/>
                  </a:cubicBezTo>
                  <a:cubicBezTo>
                    <a:pt x="6" y="4"/>
                    <a:pt x="6" y="4"/>
                    <a:pt x="5" y="3"/>
                  </a:cubicBezTo>
                  <a:cubicBezTo>
                    <a:pt x="5" y="3"/>
                    <a:pt x="4" y="2"/>
                    <a:pt x="3" y="2"/>
                  </a:cubicBezTo>
                  <a:cubicBezTo>
                    <a:pt x="2" y="1"/>
                    <a:pt x="2" y="1"/>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26" name="Freeform 6037"/>
            <p:cNvSpPr>
              <a:spLocks/>
            </p:cNvSpPr>
            <p:nvPr/>
          </p:nvSpPr>
          <p:spPr bwMode="auto">
            <a:xfrm>
              <a:off x="2994" y="1044"/>
              <a:ext cx="13" cy="13"/>
            </a:xfrm>
            <a:custGeom>
              <a:avLst/>
              <a:gdLst>
                <a:gd name="T0" fmla="*/ 0 w 5"/>
                <a:gd name="T1" fmla="*/ 1 h 5"/>
                <a:gd name="T2" fmla="*/ 2 w 5"/>
                <a:gd name="T3" fmla="*/ 0 h 5"/>
                <a:gd name="T4" fmla="*/ 2 w 5"/>
                <a:gd name="T5" fmla="*/ 0 h 5"/>
                <a:gd name="T6" fmla="*/ 2 w 5"/>
                <a:gd name="T7" fmla="*/ 0 h 5"/>
                <a:gd name="T8" fmla="*/ 3 w 5"/>
                <a:gd name="T9" fmla="*/ 2 h 5"/>
                <a:gd name="T10" fmla="*/ 2 w 5"/>
                <a:gd name="T11" fmla="*/ 3 h 5"/>
                <a:gd name="T12" fmla="*/ 1 w 5"/>
                <a:gd name="T13" fmla="*/ 3 h 5"/>
                <a:gd name="T14" fmla="*/ 2 w 5"/>
                <a:gd name="T15" fmla="*/ 2 h 5"/>
                <a:gd name="T16" fmla="*/ 3 w 5"/>
                <a:gd name="T17" fmla="*/ 1 h 5"/>
                <a:gd name="T18" fmla="*/ 3 w 5"/>
                <a:gd name="T19" fmla="*/ 1 h 5"/>
                <a:gd name="T20" fmla="*/ 4 w 5"/>
                <a:gd name="T21" fmla="*/ 2 h 5"/>
                <a:gd name="T22" fmla="*/ 4 w 5"/>
                <a:gd name="T23" fmla="*/ 2 h 5"/>
                <a:gd name="T24" fmla="*/ 4 w 5"/>
                <a:gd name="T25" fmla="*/ 3 h 5"/>
                <a:gd name="T26" fmla="*/ 4 w 5"/>
                <a:gd name="T27" fmla="*/ 4 h 5"/>
                <a:gd name="T28" fmla="*/ 3 w 5"/>
                <a:gd name="T29" fmla="*/ 4 h 5"/>
                <a:gd name="T30" fmla="*/ 3 w 5"/>
                <a:gd name="T31" fmla="*/ 5 h 5"/>
                <a:gd name="T32" fmla="*/ 3 w 5"/>
                <a:gd name="T33" fmla="*/ 4 h 5"/>
                <a:gd name="T34" fmla="*/ 3 w 5"/>
                <a:gd name="T35" fmla="*/ 4 h 5"/>
                <a:gd name="T36" fmla="*/ 4 w 5"/>
                <a:gd name="T37" fmla="*/ 3 h 5"/>
                <a:gd name="T38" fmla="*/ 5 w 5"/>
                <a:gd name="T39" fmla="*/ 3 h 5"/>
                <a:gd name="T40" fmla="*/ 5 w 5"/>
                <a:gd name="T41" fmla="*/ 4 h 5"/>
                <a:gd name="T42" fmla="*/ 5 w 5"/>
                <a:gd name="T43" fmla="*/ 5 h 5"/>
                <a:gd name="T44" fmla="*/ 5 w 5"/>
                <a:gd name="T45" fmla="*/ 4 h 5"/>
                <a:gd name="T46" fmla="*/ 5 w 5"/>
                <a:gd name="T47" fmla="*/ 4 h 5"/>
                <a:gd name="T48" fmla="*/ 4 w 5"/>
                <a:gd name="T49" fmla="*/ 4 h 5"/>
                <a:gd name="T50" fmla="*/ 4 w 5"/>
                <a:gd name="T51" fmla="*/ 4 h 5"/>
                <a:gd name="T52" fmla="*/ 3 w 5"/>
                <a:gd name="T53" fmla="*/ 4 h 5"/>
                <a:gd name="T54" fmla="*/ 3 w 5"/>
                <a:gd name="T55" fmla="*/ 4 h 5"/>
                <a:gd name="T56" fmla="*/ 3 w 5"/>
                <a:gd name="T57" fmla="*/ 4 h 5"/>
                <a:gd name="T58" fmla="*/ 3 w 5"/>
                <a:gd name="T59" fmla="*/ 3 h 5"/>
                <a:gd name="T60" fmla="*/ 3 w 5"/>
                <a:gd name="T61" fmla="*/ 2 h 5"/>
                <a:gd name="T62" fmla="*/ 3 w 5"/>
                <a:gd name="T63" fmla="*/ 2 h 5"/>
                <a:gd name="T64" fmla="*/ 3 w 5"/>
                <a:gd name="T65" fmla="*/ 2 h 5"/>
                <a:gd name="T66" fmla="*/ 3 w 5"/>
                <a:gd name="T67" fmla="*/ 2 h 5"/>
                <a:gd name="T68" fmla="*/ 3 w 5"/>
                <a:gd name="T69" fmla="*/ 2 h 5"/>
                <a:gd name="T70" fmla="*/ 2 w 5"/>
                <a:gd name="T71" fmla="*/ 3 h 5"/>
                <a:gd name="T72" fmla="*/ 1 w 5"/>
                <a:gd name="T73" fmla="*/ 3 h 5"/>
                <a:gd name="T74" fmla="*/ 1 w 5"/>
                <a:gd name="T75" fmla="*/ 3 h 5"/>
                <a:gd name="T76" fmla="*/ 2 w 5"/>
                <a:gd name="T77" fmla="*/ 1 h 5"/>
                <a:gd name="T78" fmla="*/ 2 w 5"/>
                <a:gd name="T79" fmla="*/ 1 h 5"/>
                <a:gd name="T80" fmla="*/ 0 w 5"/>
                <a:gd name="T8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 h="5">
                  <a:moveTo>
                    <a:pt x="0" y="1"/>
                  </a:moveTo>
                  <a:cubicBezTo>
                    <a:pt x="0" y="1"/>
                    <a:pt x="1" y="1"/>
                    <a:pt x="2" y="0"/>
                  </a:cubicBezTo>
                  <a:cubicBezTo>
                    <a:pt x="2" y="0"/>
                    <a:pt x="2" y="0"/>
                    <a:pt x="2" y="0"/>
                  </a:cubicBezTo>
                  <a:cubicBezTo>
                    <a:pt x="2" y="0"/>
                    <a:pt x="2" y="0"/>
                    <a:pt x="2" y="0"/>
                  </a:cubicBezTo>
                  <a:cubicBezTo>
                    <a:pt x="2" y="1"/>
                    <a:pt x="3" y="1"/>
                    <a:pt x="3" y="2"/>
                  </a:cubicBezTo>
                  <a:cubicBezTo>
                    <a:pt x="2" y="2"/>
                    <a:pt x="2" y="3"/>
                    <a:pt x="2" y="3"/>
                  </a:cubicBezTo>
                  <a:cubicBezTo>
                    <a:pt x="1" y="3"/>
                    <a:pt x="1" y="3"/>
                    <a:pt x="1" y="3"/>
                  </a:cubicBezTo>
                  <a:cubicBezTo>
                    <a:pt x="2" y="2"/>
                    <a:pt x="2" y="2"/>
                    <a:pt x="2" y="2"/>
                  </a:cubicBezTo>
                  <a:cubicBezTo>
                    <a:pt x="2" y="2"/>
                    <a:pt x="3" y="2"/>
                    <a:pt x="3" y="1"/>
                  </a:cubicBezTo>
                  <a:cubicBezTo>
                    <a:pt x="3" y="1"/>
                    <a:pt x="3" y="1"/>
                    <a:pt x="3" y="1"/>
                  </a:cubicBezTo>
                  <a:cubicBezTo>
                    <a:pt x="3" y="1"/>
                    <a:pt x="4" y="1"/>
                    <a:pt x="4" y="2"/>
                  </a:cubicBezTo>
                  <a:cubicBezTo>
                    <a:pt x="4" y="2"/>
                    <a:pt x="4" y="2"/>
                    <a:pt x="4" y="2"/>
                  </a:cubicBezTo>
                  <a:cubicBezTo>
                    <a:pt x="4" y="3"/>
                    <a:pt x="4" y="3"/>
                    <a:pt x="4" y="3"/>
                  </a:cubicBezTo>
                  <a:cubicBezTo>
                    <a:pt x="4" y="4"/>
                    <a:pt x="4" y="4"/>
                    <a:pt x="4" y="4"/>
                  </a:cubicBezTo>
                  <a:cubicBezTo>
                    <a:pt x="3" y="4"/>
                    <a:pt x="3" y="4"/>
                    <a:pt x="3" y="4"/>
                  </a:cubicBezTo>
                  <a:cubicBezTo>
                    <a:pt x="3" y="5"/>
                    <a:pt x="3" y="5"/>
                    <a:pt x="3" y="5"/>
                  </a:cubicBezTo>
                  <a:cubicBezTo>
                    <a:pt x="3" y="4"/>
                    <a:pt x="3" y="4"/>
                    <a:pt x="3" y="4"/>
                  </a:cubicBezTo>
                  <a:cubicBezTo>
                    <a:pt x="3" y="4"/>
                    <a:pt x="3" y="4"/>
                    <a:pt x="3" y="4"/>
                  </a:cubicBezTo>
                  <a:cubicBezTo>
                    <a:pt x="3" y="4"/>
                    <a:pt x="3" y="4"/>
                    <a:pt x="4" y="3"/>
                  </a:cubicBezTo>
                  <a:cubicBezTo>
                    <a:pt x="4" y="3"/>
                    <a:pt x="4" y="3"/>
                    <a:pt x="5" y="3"/>
                  </a:cubicBezTo>
                  <a:cubicBezTo>
                    <a:pt x="5" y="3"/>
                    <a:pt x="5" y="3"/>
                    <a:pt x="5" y="4"/>
                  </a:cubicBezTo>
                  <a:cubicBezTo>
                    <a:pt x="5" y="4"/>
                    <a:pt x="5" y="5"/>
                    <a:pt x="5" y="5"/>
                  </a:cubicBezTo>
                  <a:cubicBezTo>
                    <a:pt x="5" y="5"/>
                    <a:pt x="5" y="4"/>
                    <a:pt x="5" y="4"/>
                  </a:cubicBezTo>
                  <a:cubicBezTo>
                    <a:pt x="5" y="4"/>
                    <a:pt x="5" y="4"/>
                    <a:pt x="5" y="4"/>
                  </a:cubicBezTo>
                  <a:cubicBezTo>
                    <a:pt x="4" y="4"/>
                    <a:pt x="4" y="4"/>
                    <a:pt x="4" y="4"/>
                  </a:cubicBezTo>
                  <a:cubicBezTo>
                    <a:pt x="4" y="4"/>
                    <a:pt x="4" y="4"/>
                    <a:pt x="4" y="4"/>
                  </a:cubicBezTo>
                  <a:cubicBezTo>
                    <a:pt x="3" y="4"/>
                    <a:pt x="3" y="4"/>
                    <a:pt x="3" y="4"/>
                  </a:cubicBezTo>
                  <a:cubicBezTo>
                    <a:pt x="4" y="4"/>
                    <a:pt x="3" y="4"/>
                    <a:pt x="3" y="4"/>
                  </a:cubicBezTo>
                  <a:cubicBezTo>
                    <a:pt x="3" y="4"/>
                    <a:pt x="3" y="4"/>
                    <a:pt x="3" y="4"/>
                  </a:cubicBezTo>
                  <a:cubicBezTo>
                    <a:pt x="3" y="4"/>
                    <a:pt x="3" y="3"/>
                    <a:pt x="3" y="3"/>
                  </a:cubicBezTo>
                  <a:cubicBezTo>
                    <a:pt x="3" y="3"/>
                    <a:pt x="3" y="3"/>
                    <a:pt x="3" y="2"/>
                  </a:cubicBezTo>
                  <a:cubicBezTo>
                    <a:pt x="3" y="2"/>
                    <a:pt x="3" y="2"/>
                    <a:pt x="3" y="2"/>
                  </a:cubicBezTo>
                  <a:cubicBezTo>
                    <a:pt x="3" y="2"/>
                    <a:pt x="3" y="2"/>
                    <a:pt x="3" y="2"/>
                  </a:cubicBezTo>
                  <a:cubicBezTo>
                    <a:pt x="3" y="2"/>
                    <a:pt x="3" y="2"/>
                    <a:pt x="3" y="2"/>
                  </a:cubicBezTo>
                  <a:cubicBezTo>
                    <a:pt x="3" y="2"/>
                    <a:pt x="3" y="2"/>
                    <a:pt x="3" y="2"/>
                  </a:cubicBezTo>
                  <a:cubicBezTo>
                    <a:pt x="2" y="3"/>
                    <a:pt x="2" y="3"/>
                    <a:pt x="2" y="3"/>
                  </a:cubicBezTo>
                  <a:cubicBezTo>
                    <a:pt x="2" y="3"/>
                    <a:pt x="1" y="3"/>
                    <a:pt x="1" y="3"/>
                  </a:cubicBezTo>
                  <a:cubicBezTo>
                    <a:pt x="1" y="3"/>
                    <a:pt x="1" y="3"/>
                    <a:pt x="1" y="3"/>
                  </a:cubicBezTo>
                  <a:cubicBezTo>
                    <a:pt x="2" y="2"/>
                    <a:pt x="2" y="1"/>
                    <a:pt x="2" y="1"/>
                  </a:cubicBezTo>
                  <a:cubicBezTo>
                    <a:pt x="2" y="1"/>
                    <a:pt x="2" y="1"/>
                    <a:pt x="2"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27" name="Freeform 6038"/>
            <p:cNvSpPr>
              <a:spLocks/>
            </p:cNvSpPr>
            <p:nvPr/>
          </p:nvSpPr>
          <p:spPr bwMode="auto">
            <a:xfrm>
              <a:off x="2992" y="1057"/>
              <a:ext cx="7" cy="7"/>
            </a:xfrm>
            <a:custGeom>
              <a:avLst/>
              <a:gdLst>
                <a:gd name="T0" fmla="*/ 0 w 3"/>
                <a:gd name="T1" fmla="*/ 1 h 3"/>
                <a:gd name="T2" fmla="*/ 1 w 3"/>
                <a:gd name="T3" fmla="*/ 1 h 3"/>
                <a:gd name="T4" fmla="*/ 2 w 3"/>
                <a:gd name="T5" fmla="*/ 1 h 3"/>
                <a:gd name="T6" fmla="*/ 3 w 3"/>
                <a:gd name="T7" fmla="*/ 2 h 3"/>
                <a:gd name="T8" fmla="*/ 2 w 3"/>
                <a:gd name="T9" fmla="*/ 2 h 3"/>
                <a:gd name="T10" fmla="*/ 2 w 3"/>
                <a:gd name="T11" fmla="*/ 2 h 3"/>
                <a:gd name="T12" fmla="*/ 1 w 3"/>
                <a:gd name="T13" fmla="*/ 1 h 3"/>
                <a:gd name="T14" fmla="*/ 0 w 3"/>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0" y="1"/>
                  </a:moveTo>
                  <a:cubicBezTo>
                    <a:pt x="0" y="1"/>
                    <a:pt x="0" y="1"/>
                    <a:pt x="1" y="1"/>
                  </a:cubicBezTo>
                  <a:cubicBezTo>
                    <a:pt x="1" y="0"/>
                    <a:pt x="2" y="0"/>
                    <a:pt x="2" y="1"/>
                  </a:cubicBezTo>
                  <a:cubicBezTo>
                    <a:pt x="3" y="2"/>
                    <a:pt x="3" y="3"/>
                    <a:pt x="3" y="2"/>
                  </a:cubicBezTo>
                  <a:cubicBezTo>
                    <a:pt x="3" y="3"/>
                    <a:pt x="3" y="2"/>
                    <a:pt x="2" y="2"/>
                  </a:cubicBezTo>
                  <a:cubicBezTo>
                    <a:pt x="2" y="2"/>
                    <a:pt x="2" y="2"/>
                    <a:pt x="2" y="2"/>
                  </a:cubicBezTo>
                  <a:cubicBezTo>
                    <a:pt x="1" y="1"/>
                    <a:pt x="1" y="1"/>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28" name="Freeform 6039"/>
            <p:cNvSpPr>
              <a:spLocks/>
            </p:cNvSpPr>
            <p:nvPr/>
          </p:nvSpPr>
          <p:spPr bwMode="auto">
            <a:xfrm>
              <a:off x="2999" y="997"/>
              <a:ext cx="35" cy="52"/>
            </a:xfrm>
            <a:custGeom>
              <a:avLst/>
              <a:gdLst>
                <a:gd name="T0" fmla="*/ 0 w 14"/>
                <a:gd name="T1" fmla="*/ 21 h 21"/>
                <a:gd name="T2" fmla="*/ 2 w 14"/>
                <a:gd name="T3" fmla="*/ 17 h 21"/>
                <a:gd name="T4" fmla="*/ 4 w 14"/>
                <a:gd name="T5" fmla="*/ 14 h 21"/>
                <a:gd name="T6" fmla="*/ 7 w 14"/>
                <a:gd name="T7" fmla="*/ 10 h 21"/>
                <a:gd name="T8" fmla="*/ 9 w 14"/>
                <a:gd name="T9" fmla="*/ 6 h 21"/>
                <a:gd name="T10" fmla="*/ 12 w 14"/>
                <a:gd name="T11" fmla="*/ 3 h 21"/>
                <a:gd name="T12" fmla="*/ 13 w 14"/>
                <a:gd name="T13" fmla="*/ 1 h 21"/>
                <a:gd name="T14" fmla="*/ 14 w 14"/>
                <a:gd name="T15" fmla="*/ 0 h 21"/>
                <a:gd name="T16" fmla="*/ 14 w 14"/>
                <a:gd name="T17" fmla="*/ 1 h 21"/>
                <a:gd name="T18" fmla="*/ 12 w 14"/>
                <a:gd name="T19" fmla="*/ 3 h 21"/>
                <a:gd name="T20" fmla="*/ 10 w 14"/>
                <a:gd name="T21" fmla="*/ 7 h 21"/>
                <a:gd name="T22" fmla="*/ 7 w 14"/>
                <a:gd name="T23" fmla="*/ 11 h 21"/>
                <a:gd name="T24" fmla="*/ 2 w 14"/>
                <a:gd name="T25" fmla="*/ 18 h 21"/>
                <a:gd name="T26" fmla="*/ 0 w 14"/>
                <a:gd name="T2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1">
                  <a:moveTo>
                    <a:pt x="0" y="21"/>
                  </a:moveTo>
                  <a:cubicBezTo>
                    <a:pt x="0" y="21"/>
                    <a:pt x="1" y="20"/>
                    <a:pt x="2" y="17"/>
                  </a:cubicBezTo>
                  <a:cubicBezTo>
                    <a:pt x="3" y="16"/>
                    <a:pt x="3" y="15"/>
                    <a:pt x="4" y="14"/>
                  </a:cubicBezTo>
                  <a:cubicBezTo>
                    <a:pt x="5" y="13"/>
                    <a:pt x="6" y="11"/>
                    <a:pt x="7" y="10"/>
                  </a:cubicBezTo>
                  <a:cubicBezTo>
                    <a:pt x="8" y="9"/>
                    <a:pt x="9" y="7"/>
                    <a:pt x="9" y="6"/>
                  </a:cubicBezTo>
                  <a:cubicBezTo>
                    <a:pt x="10" y="5"/>
                    <a:pt x="11" y="4"/>
                    <a:pt x="12" y="3"/>
                  </a:cubicBezTo>
                  <a:cubicBezTo>
                    <a:pt x="12" y="2"/>
                    <a:pt x="13" y="1"/>
                    <a:pt x="13" y="1"/>
                  </a:cubicBezTo>
                  <a:cubicBezTo>
                    <a:pt x="14" y="0"/>
                    <a:pt x="14" y="0"/>
                    <a:pt x="14" y="0"/>
                  </a:cubicBezTo>
                  <a:cubicBezTo>
                    <a:pt x="14" y="0"/>
                    <a:pt x="14" y="0"/>
                    <a:pt x="14" y="1"/>
                  </a:cubicBezTo>
                  <a:cubicBezTo>
                    <a:pt x="13" y="1"/>
                    <a:pt x="13" y="2"/>
                    <a:pt x="12" y="3"/>
                  </a:cubicBezTo>
                  <a:cubicBezTo>
                    <a:pt x="11" y="4"/>
                    <a:pt x="11" y="5"/>
                    <a:pt x="10" y="7"/>
                  </a:cubicBezTo>
                  <a:cubicBezTo>
                    <a:pt x="9" y="8"/>
                    <a:pt x="8" y="9"/>
                    <a:pt x="7" y="11"/>
                  </a:cubicBezTo>
                  <a:cubicBezTo>
                    <a:pt x="6" y="13"/>
                    <a:pt x="4" y="16"/>
                    <a:pt x="2" y="18"/>
                  </a:cubicBezTo>
                  <a:cubicBezTo>
                    <a:pt x="1" y="20"/>
                    <a:pt x="0" y="21"/>
                    <a:pt x="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29" name="Freeform 6040"/>
            <p:cNvSpPr>
              <a:spLocks/>
            </p:cNvSpPr>
            <p:nvPr/>
          </p:nvSpPr>
          <p:spPr bwMode="auto">
            <a:xfrm>
              <a:off x="3002" y="1000"/>
              <a:ext cx="37" cy="54"/>
            </a:xfrm>
            <a:custGeom>
              <a:avLst/>
              <a:gdLst>
                <a:gd name="T0" fmla="*/ 0 w 15"/>
                <a:gd name="T1" fmla="*/ 22 h 22"/>
                <a:gd name="T2" fmla="*/ 2 w 15"/>
                <a:gd name="T3" fmla="*/ 18 h 22"/>
                <a:gd name="T4" fmla="*/ 7 w 15"/>
                <a:gd name="T5" fmla="*/ 11 h 22"/>
                <a:gd name="T6" fmla="*/ 12 w 15"/>
                <a:gd name="T7" fmla="*/ 3 h 22"/>
                <a:gd name="T8" fmla="*/ 15 w 15"/>
                <a:gd name="T9" fmla="*/ 0 h 22"/>
                <a:gd name="T10" fmla="*/ 13 w 15"/>
                <a:gd name="T11" fmla="*/ 4 h 22"/>
                <a:gd name="T12" fmla="*/ 11 w 15"/>
                <a:gd name="T13" fmla="*/ 7 h 22"/>
                <a:gd name="T14" fmla="*/ 8 w 15"/>
                <a:gd name="T15" fmla="*/ 11 h 22"/>
                <a:gd name="T16" fmla="*/ 3 w 15"/>
                <a:gd name="T17" fmla="*/ 19 h 22"/>
                <a:gd name="T18" fmla="*/ 0 w 15"/>
                <a:gd name="T1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22">
                  <a:moveTo>
                    <a:pt x="0" y="22"/>
                  </a:moveTo>
                  <a:cubicBezTo>
                    <a:pt x="0" y="22"/>
                    <a:pt x="1" y="21"/>
                    <a:pt x="2" y="18"/>
                  </a:cubicBezTo>
                  <a:cubicBezTo>
                    <a:pt x="3" y="16"/>
                    <a:pt x="5" y="13"/>
                    <a:pt x="7" y="11"/>
                  </a:cubicBezTo>
                  <a:cubicBezTo>
                    <a:pt x="9" y="8"/>
                    <a:pt x="11" y="5"/>
                    <a:pt x="12" y="3"/>
                  </a:cubicBezTo>
                  <a:cubicBezTo>
                    <a:pt x="14" y="1"/>
                    <a:pt x="15" y="0"/>
                    <a:pt x="15" y="0"/>
                  </a:cubicBezTo>
                  <a:cubicBezTo>
                    <a:pt x="15" y="0"/>
                    <a:pt x="14" y="1"/>
                    <a:pt x="13" y="4"/>
                  </a:cubicBezTo>
                  <a:cubicBezTo>
                    <a:pt x="12" y="5"/>
                    <a:pt x="12" y="6"/>
                    <a:pt x="11" y="7"/>
                  </a:cubicBezTo>
                  <a:cubicBezTo>
                    <a:pt x="10" y="8"/>
                    <a:pt x="9" y="10"/>
                    <a:pt x="8" y="11"/>
                  </a:cubicBezTo>
                  <a:cubicBezTo>
                    <a:pt x="6" y="14"/>
                    <a:pt x="4" y="17"/>
                    <a:pt x="3" y="19"/>
                  </a:cubicBezTo>
                  <a:cubicBezTo>
                    <a:pt x="1" y="21"/>
                    <a:pt x="0" y="22"/>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30" name="Freeform 6041"/>
            <p:cNvSpPr>
              <a:spLocks/>
            </p:cNvSpPr>
            <p:nvPr/>
          </p:nvSpPr>
          <p:spPr bwMode="auto">
            <a:xfrm>
              <a:off x="2992" y="1057"/>
              <a:ext cx="7" cy="10"/>
            </a:xfrm>
            <a:custGeom>
              <a:avLst/>
              <a:gdLst>
                <a:gd name="T0" fmla="*/ 0 w 3"/>
                <a:gd name="T1" fmla="*/ 2 h 4"/>
                <a:gd name="T2" fmla="*/ 1 w 3"/>
                <a:gd name="T3" fmla="*/ 4 h 4"/>
                <a:gd name="T4" fmla="*/ 0 w 3"/>
                <a:gd name="T5" fmla="*/ 4 h 4"/>
                <a:gd name="T6" fmla="*/ 0 w 3"/>
                <a:gd name="T7" fmla="*/ 1 h 4"/>
                <a:gd name="T8" fmla="*/ 0 w 3"/>
                <a:gd name="T9" fmla="*/ 1 h 4"/>
                <a:gd name="T10" fmla="*/ 1 w 3"/>
                <a:gd name="T11" fmla="*/ 1 h 4"/>
                <a:gd name="T12" fmla="*/ 1 w 3"/>
                <a:gd name="T13" fmla="*/ 1 h 4"/>
                <a:gd name="T14" fmla="*/ 1 w 3"/>
                <a:gd name="T15" fmla="*/ 3 h 4"/>
                <a:gd name="T16" fmla="*/ 0 w 3"/>
                <a:gd name="T17" fmla="*/ 3 h 4"/>
                <a:gd name="T18" fmla="*/ 1 w 3"/>
                <a:gd name="T19" fmla="*/ 1 h 4"/>
                <a:gd name="T20" fmla="*/ 1 w 3"/>
                <a:gd name="T21" fmla="*/ 1 h 4"/>
                <a:gd name="T22" fmla="*/ 1 w 3"/>
                <a:gd name="T23" fmla="*/ 1 h 4"/>
                <a:gd name="T24" fmla="*/ 2 w 3"/>
                <a:gd name="T25" fmla="*/ 3 h 4"/>
                <a:gd name="T26" fmla="*/ 1 w 3"/>
                <a:gd name="T27" fmla="*/ 3 h 4"/>
                <a:gd name="T28" fmla="*/ 1 w 3"/>
                <a:gd name="T29" fmla="*/ 1 h 4"/>
                <a:gd name="T30" fmla="*/ 1 w 3"/>
                <a:gd name="T31" fmla="*/ 1 h 4"/>
                <a:gd name="T32" fmla="*/ 1 w 3"/>
                <a:gd name="T33" fmla="*/ 1 h 4"/>
                <a:gd name="T34" fmla="*/ 2 w 3"/>
                <a:gd name="T35" fmla="*/ 1 h 4"/>
                <a:gd name="T36" fmla="*/ 2 w 3"/>
                <a:gd name="T37" fmla="*/ 3 h 4"/>
                <a:gd name="T38" fmla="*/ 2 w 3"/>
                <a:gd name="T39" fmla="*/ 3 h 4"/>
                <a:gd name="T40" fmla="*/ 2 w 3"/>
                <a:gd name="T41" fmla="*/ 3 h 4"/>
                <a:gd name="T42" fmla="*/ 2 w 3"/>
                <a:gd name="T43" fmla="*/ 3 h 4"/>
                <a:gd name="T44" fmla="*/ 2 w 3"/>
                <a:gd name="T45" fmla="*/ 2 h 4"/>
                <a:gd name="T46" fmla="*/ 2 w 3"/>
                <a:gd name="T47" fmla="*/ 2 h 4"/>
                <a:gd name="T48" fmla="*/ 2 w 3"/>
                <a:gd name="T49" fmla="*/ 2 h 4"/>
                <a:gd name="T50" fmla="*/ 2 w 3"/>
                <a:gd name="T51" fmla="*/ 2 h 4"/>
                <a:gd name="T52" fmla="*/ 2 w 3"/>
                <a:gd name="T53" fmla="*/ 3 h 4"/>
                <a:gd name="T54" fmla="*/ 2 w 3"/>
                <a:gd name="T55" fmla="*/ 2 h 4"/>
                <a:gd name="T56" fmla="*/ 2 w 3"/>
                <a:gd name="T57" fmla="*/ 2 h 4"/>
                <a:gd name="T58" fmla="*/ 2 w 3"/>
                <a:gd name="T59" fmla="*/ 2 h 4"/>
                <a:gd name="T60" fmla="*/ 2 w 3"/>
                <a:gd name="T61" fmla="*/ 3 h 4"/>
                <a:gd name="T62" fmla="*/ 2 w 3"/>
                <a:gd name="T63" fmla="*/ 3 h 4"/>
                <a:gd name="T64" fmla="*/ 1 w 3"/>
                <a:gd name="T65" fmla="*/ 2 h 4"/>
                <a:gd name="T66" fmla="*/ 1 w 3"/>
                <a:gd name="T67" fmla="*/ 2 h 4"/>
                <a:gd name="T68" fmla="*/ 2 w 3"/>
                <a:gd name="T69" fmla="*/ 2 h 4"/>
                <a:gd name="T70" fmla="*/ 2 w 3"/>
                <a:gd name="T71" fmla="*/ 3 h 4"/>
                <a:gd name="T72" fmla="*/ 1 w 3"/>
                <a:gd name="T73" fmla="*/ 4 h 4"/>
                <a:gd name="T74" fmla="*/ 1 w 3"/>
                <a:gd name="T75" fmla="*/ 4 h 4"/>
                <a:gd name="T76" fmla="*/ 1 w 3"/>
                <a:gd name="T77" fmla="*/ 3 h 4"/>
                <a:gd name="T78" fmla="*/ 1 w 3"/>
                <a:gd name="T79" fmla="*/ 1 h 4"/>
                <a:gd name="T80" fmla="*/ 1 w 3"/>
                <a:gd name="T81" fmla="*/ 1 h 4"/>
                <a:gd name="T82" fmla="*/ 1 w 3"/>
                <a:gd name="T83" fmla="*/ 3 h 4"/>
                <a:gd name="T84" fmla="*/ 1 w 3"/>
                <a:gd name="T85" fmla="*/ 4 h 4"/>
                <a:gd name="T86" fmla="*/ 0 w 3"/>
                <a:gd name="T87" fmla="*/ 4 h 4"/>
                <a:gd name="T88" fmla="*/ 0 w 3"/>
                <a:gd name="T89" fmla="*/ 4 h 4"/>
                <a:gd name="T90" fmla="*/ 0 w 3"/>
                <a:gd name="T91" fmla="*/ 1 h 4"/>
                <a:gd name="T92" fmla="*/ 1 w 3"/>
                <a:gd name="T93" fmla="*/ 1 h 4"/>
                <a:gd name="T94" fmla="*/ 1 w 3"/>
                <a:gd name="T95" fmla="*/ 4 h 4"/>
                <a:gd name="T96" fmla="*/ 1 w 3"/>
                <a:gd name="T97" fmla="*/ 4 h 4"/>
                <a:gd name="T98" fmla="*/ 0 w 3"/>
                <a:gd name="T99" fmla="*/ 4 h 4"/>
                <a:gd name="T100" fmla="*/ 0 w 3"/>
                <a:gd name="T101" fmla="*/ 4 h 4"/>
                <a:gd name="T102" fmla="*/ 0 w 3"/>
                <a:gd name="T103"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 h="4">
                  <a:moveTo>
                    <a:pt x="0" y="2"/>
                  </a:moveTo>
                  <a:cubicBezTo>
                    <a:pt x="1" y="4"/>
                    <a:pt x="1" y="4"/>
                    <a:pt x="1" y="4"/>
                  </a:cubicBezTo>
                  <a:cubicBezTo>
                    <a:pt x="0" y="4"/>
                    <a:pt x="0" y="4"/>
                    <a:pt x="0" y="4"/>
                  </a:cubicBezTo>
                  <a:cubicBezTo>
                    <a:pt x="0" y="3"/>
                    <a:pt x="0" y="2"/>
                    <a:pt x="0" y="1"/>
                  </a:cubicBezTo>
                  <a:cubicBezTo>
                    <a:pt x="0" y="1"/>
                    <a:pt x="0" y="1"/>
                    <a:pt x="0" y="1"/>
                  </a:cubicBezTo>
                  <a:cubicBezTo>
                    <a:pt x="1" y="1"/>
                    <a:pt x="1" y="1"/>
                    <a:pt x="1" y="1"/>
                  </a:cubicBezTo>
                  <a:cubicBezTo>
                    <a:pt x="1" y="1"/>
                    <a:pt x="1" y="1"/>
                    <a:pt x="1" y="1"/>
                  </a:cubicBezTo>
                  <a:cubicBezTo>
                    <a:pt x="1" y="3"/>
                    <a:pt x="1" y="3"/>
                    <a:pt x="1" y="3"/>
                  </a:cubicBezTo>
                  <a:cubicBezTo>
                    <a:pt x="0" y="3"/>
                    <a:pt x="0" y="3"/>
                    <a:pt x="0" y="3"/>
                  </a:cubicBezTo>
                  <a:cubicBezTo>
                    <a:pt x="0" y="3"/>
                    <a:pt x="0" y="2"/>
                    <a:pt x="1" y="1"/>
                  </a:cubicBezTo>
                  <a:cubicBezTo>
                    <a:pt x="1" y="1"/>
                    <a:pt x="1" y="0"/>
                    <a:pt x="1" y="1"/>
                  </a:cubicBezTo>
                  <a:cubicBezTo>
                    <a:pt x="1" y="1"/>
                    <a:pt x="1" y="1"/>
                    <a:pt x="1" y="1"/>
                  </a:cubicBezTo>
                  <a:cubicBezTo>
                    <a:pt x="2" y="3"/>
                    <a:pt x="2" y="3"/>
                    <a:pt x="2" y="3"/>
                  </a:cubicBezTo>
                  <a:cubicBezTo>
                    <a:pt x="1" y="3"/>
                    <a:pt x="1" y="3"/>
                    <a:pt x="1" y="3"/>
                  </a:cubicBezTo>
                  <a:cubicBezTo>
                    <a:pt x="1" y="3"/>
                    <a:pt x="1" y="2"/>
                    <a:pt x="1" y="1"/>
                  </a:cubicBezTo>
                  <a:cubicBezTo>
                    <a:pt x="1" y="1"/>
                    <a:pt x="1" y="1"/>
                    <a:pt x="1" y="1"/>
                  </a:cubicBezTo>
                  <a:cubicBezTo>
                    <a:pt x="1" y="1"/>
                    <a:pt x="1" y="1"/>
                    <a:pt x="1" y="1"/>
                  </a:cubicBezTo>
                  <a:cubicBezTo>
                    <a:pt x="1" y="1"/>
                    <a:pt x="2" y="1"/>
                    <a:pt x="2" y="1"/>
                  </a:cubicBezTo>
                  <a:cubicBezTo>
                    <a:pt x="2" y="2"/>
                    <a:pt x="2" y="2"/>
                    <a:pt x="2" y="3"/>
                  </a:cubicBezTo>
                  <a:cubicBezTo>
                    <a:pt x="2" y="3"/>
                    <a:pt x="2" y="3"/>
                    <a:pt x="2" y="3"/>
                  </a:cubicBezTo>
                  <a:cubicBezTo>
                    <a:pt x="2" y="3"/>
                    <a:pt x="2" y="3"/>
                    <a:pt x="2" y="3"/>
                  </a:cubicBezTo>
                  <a:cubicBezTo>
                    <a:pt x="2" y="3"/>
                    <a:pt x="2" y="3"/>
                    <a:pt x="2" y="3"/>
                  </a:cubicBezTo>
                  <a:cubicBezTo>
                    <a:pt x="2" y="3"/>
                    <a:pt x="2" y="3"/>
                    <a:pt x="2" y="2"/>
                  </a:cubicBezTo>
                  <a:cubicBezTo>
                    <a:pt x="2" y="2"/>
                    <a:pt x="2" y="2"/>
                    <a:pt x="2" y="2"/>
                  </a:cubicBezTo>
                  <a:cubicBezTo>
                    <a:pt x="2" y="2"/>
                    <a:pt x="2" y="1"/>
                    <a:pt x="2" y="2"/>
                  </a:cubicBezTo>
                  <a:cubicBezTo>
                    <a:pt x="2" y="2"/>
                    <a:pt x="2" y="2"/>
                    <a:pt x="2" y="2"/>
                  </a:cubicBezTo>
                  <a:cubicBezTo>
                    <a:pt x="2" y="2"/>
                    <a:pt x="3" y="2"/>
                    <a:pt x="2" y="3"/>
                  </a:cubicBezTo>
                  <a:cubicBezTo>
                    <a:pt x="2" y="2"/>
                    <a:pt x="2" y="2"/>
                    <a:pt x="2" y="2"/>
                  </a:cubicBezTo>
                  <a:cubicBezTo>
                    <a:pt x="2" y="2"/>
                    <a:pt x="2" y="2"/>
                    <a:pt x="2" y="2"/>
                  </a:cubicBezTo>
                  <a:cubicBezTo>
                    <a:pt x="2" y="2"/>
                    <a:pt x="2" y="2"/>
                    <a:pt x="2" y="2"/>
                  </a:cubicBezTo>
                  <a:cubicBezTo>
                    <a:pt x="2" y="2"/>
                    <a:pt x="2" y="3"/>
                    <a:pt x="2" y="3"/>
                  </a:cubicBezTo>
                  <a:cubicBezTo>
                    <a:pt x="2" y="3"/>
                    <a:pt x="2" y="3"/>
                    <a:pt x="2" y="3"/>
                  </a:cubicBezTo>
                  <a:cubicBezTo>
                    <a:pt x="1" y="2"/>
                    <a:pt x="1" y="2"/>
                    <a:pt x="1" y="2"/>
                  </a:cubicBezTo>
                  <a:cubicBezTo>
                    <a:pt x="1" y="2"/>
                    <a:pt x="1" y="2"/>
                    <a:pt x="1" y="2"/>
                  </a:cubicBezTo>
                  <a:cubicBezTo>
                    <a:pt x="2" y="2"/>
                    <a:pt x="2" y="2"/>
                    <a:pt x="2" y="2"/>
                  </a:cubicBezTo>
                  <a:cubicBezTo>
                    <a:pt x="2" y="2"/>
                    <a:pt x="2" y="3"/>
                    <a:pt x="2" y="3"/>
                  </a:cubicBezTo>
                  <a:cubicBezTo>
                    <a:pt x="2" y="4"/>
                    <a:pt x="2" y="4"/>
                    <a:pt x="1" y="4"/>
                  </a:cubicBezTo>
                  <a:cubicBezTo>
                    <a:pt x="1" y="4"/>
                    <a:pt x="1" y="4"/>
                    <a:pt x="1" y="4"/>
                  </a:cubicBezTo>
                  <a:cubicBezTo>
                    <a:pt x="1" y="3"/>
                    <a:pt x="1" y="3"/>
                    <a:pt x="1" y="3"/>
                  </a:cubicBezTo>
                  <a:cubicBezTo>
                    <a:pt x="1" y="1"/>
                    <a:pt x="1" y="1"/>
                    <a:pt x="1" y="1"/>
                  </a:cubicBezTo>
                  <a:cubicBezTo>
                    <a:pt x="1" y="1"/>
                    <a:pt x="1" y="1"/>
                    <a:pt x="1" y="1"/>
                  </a:cubicBezTo>
                  <a:cubicBezTo>
                    <a:pt x="1" y="2"/>
                    <a:pt x="1" y="3"/>
                    <a:pt x="1" y="3"/>
                  </a:cubicBezTo>
                  <a:cubicBezTo>
                    <a:pt x="1" y="4"/>
                    <a:pt x="1" y="4"/>
                    <a:pt x="1" y="4"/>
                  </a:cubicBezTo>
                  <a:cubicBezTo>
                    <a:pt x="1" y="4"/>
                    <a:pt x="0" y="4"/>
                    <a:pt x="0" y="4"/>
                  </a:cubicBezTo>
                  <a:cubicBezTo>
                    <a:pt x="0" y="4"/>
                    <a:pt x="0" y="4"/>
                    <a:pt x="0" y="4"/>
                  </a:cubicBezTo>
                  <a:cubicBezTo>
                    <a:pt x="0" y="1"/>
                    <a:pt x="0" y="1"/>
                    <a:pt x="0" y="1"/>
                  </a:cubicBezTo>
                  <a:cubicBezTo>
                    <a:pt x="1" y="1"/>
                    <a:pt x="1" y="1"/>
                    <a:pt x="1" y="1"/>
                  </a:cubicBezTo>
                  <a:cubicBezTo>
                    <a:pt x="1" y="2"/>
                    <a:pt x="1" y="3"/>
                    <a:pt x="1" y="4"/>
                  </a:cubicBezTo>
                  <a:cubicBezTo>
                    <a:pt x="1" y="4"/>
                    <a:pt x="1" y="4"/>
                    <a:pt x="1" y="4"/>
                  </a:cubicBezTo>
                  <a:cubicBezTo>
                    <a:pt x="1" y="4"/>
                    <a:pt x="1" y="4"/>
                    <a:pt x="0" y="4"/>
                  </a:cubicBezTo>
                  <a:cubicBezTo>
                    <a:pt x="0" y="4"/>
                    <a:pt x="0" y="4"/>
                    <a:pt x="0" y="4"/>
                  </a:cubicBez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31" name="Freeform 6042"/>
            <p:cNvSpPr>
              <a:spLocks/>
            </p:cNvSpPr>
            <p:nvPr/>
          </p:nvSpPr>
          <p:spPr bwMode="auto">
            <a:xfrm>
              <a:off x="2994" y="970"/>
              <a:ext cx="25" cy="42"/>
            </a:xfrm>
            <a:custGeom>
              <a:avLst/>
              <a:gdLst>
                <a:gd name="T0" fmla="*/ 9 w 10"/>
                <a:gd name="T1" fmla="*/ 17 h 17"/>
                <a:gd name="T2" fmla="*/ 9 w 10"/>
                <a:gd name="T3" fmla="*/ 16 h 17"/>
                <a:gd name="T4" fmla="*/ 9 w 10"/>
                <a:gd name="T5" fmla="*/ 13 h 17"/>
                <a:gd name="T6" fmla="*/ 9 w 10"/>
                <a:gd name="T7" fmla="*/ 10 h 17"/>
                <a:gd name="T8" fmla="*/ 9 w 10"/>
                <a:gd name="T9" fmla="*/ 8 h 17"/>
                <a:gd name="T10" fmla="*/ 9 w 10"/>
                <a:gd name="T11" fmla="*/ 6 h 17"/>
                <a:gd name="T12" fmla="*/ 8 w 10"/>
                <a:gd name="T13" fmla="*/ 4 h 17"/>
                <a:gd name="T14" fmla="*/ 8 w 10"/>
                <a:gd name="T15" fmla="*/ 3 h 17"/>
                <a:gd name="T16" fmla="*/ 7 w 10"/>
                <a:gd name="T17" fmla="*/ 2 h 17"/>
                <a:gd name="T18" fmla="*/ 5 w 10"/>
                <a:gd name="T19" fmla="*/ 2 h 17"/>
                <a:gd name="T20" fmla="*/ 4 w 10"/>
                <a:gd name="T21" fmla="*/ 2 h 17"/>
                <a:gd name="T22" fmla="*/ 1 w 10"/>
                <a:gd name="T23" fmla="*/ 1 h 17"/>
                <a:gd name="T24" fmla="*/ 0 w 10"/>
                <a:gd name="T25" fmla="*/ 1 h 17"/>
                <a:gd name="T26" fmla="*/ 1 w 10"/>
                <a:gd name="T27" fmla="*/ 1 h 17"/>
                <a:gd name="T28" fmla="*/ 4 w 10"/>
                <a:gd name="T29" fmla="*/ 1 h 17"/>
                <a:gd name="T30" fmla="*/ 6 w 10"/>
                <a:gd name="T31" fmla="*/ 1 h 17"/>
                <a:gd name="T32" fmla="*/ 8 w 10"/>
                <a:gd name="T33" fmla="*/ 2 h 17"/>
                <a:gd name="T34" fmla="*/ 9 w 10"/>
                <a:gd name="T35" fmla="*/ 2 h 17"/>
                <a:gd name="T36" fmla="*/ 9 w 10"/>
                <a:gd name="T37" fmla="*/ 3 h 17"/>
                <a:gd name="T38" fmla="*/ 10 w 10"/>
                <a:gd name="T39" fmla="*/ 5 h 17"/>
                <a:gd name="T40" fmla="*/ 10 w 10"/>
                <a:gd name="T41" fmla="*/ 8 h 17"/>
                <a:gd name="T42" fmla="*/ 10 w 10"/>
                <a:gd name="T43" fmla="*/ 10 h 17"/>
                <a:gd name="T44" fmla="*/ 10 w 10"/>
                <a:gd name="T45" fmla="*/ 13 h 17"/>
                <a:gd name="T46" fmla="*/ 9 w 10"/>
                <a:gd name="T47" fmla="*/ 16 h 17"/>
                <a:gd name="T48" fmla="*/ 9 w 10"/>
                <a:gd name="T4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 h="17">
                  <a:moveTo>
                    <a:pt x="9" y="17"/>
                  </a:moveTo>
                  <a:cubicBezTo>
                    <a:pt x="9" y="17"/>
                    <a:pt x="9" y="16"/>
                    <a:pt x="9" y="16"/>
                  </a:cubicBezTo>
                  <a:cubicBezTo>
                    <a:pt x="9" y="15"/>
                    <a:pt x="9" y="14"/>
                    <a:pt x="9" y="13"/>
                  </a:cubicBezTo>
                  <a:cubicBezTo>
                    <a:pt x="9" y="12"/>
                    <a:pt x="9" y="11"/>
                    <a:pt x="9" y="10"/>
                  </a:cubicBezTo>
                  <a:cubicBezTo>
                    <a:pt x="9" y="9"/>
                    <a:pt x="9" y="8"/>
                    <a:pt x="9" y="8"/>
                  </a:cubicBezTo>
                  <a:cubicBezTo>
                    <a:pt x="9" y="7"/>
                    <a:pt x="9" y="6"/>
                    <a:pt x="9" y="6"/>
                  </a:cubicBezTo>
                  <a:cubicBezTo>
                    <a:pt x="8" y="5"/>
                    <a:pt x="8" y="4"/>
                    <a:pt x="8" y="4"/>
                  </a:cubicBezTo>
                  <a:cubicBezTo>
                    <a:pt x="8" y="3"/>
                    <a:pt x="8" y="3"/>
                    <a:pt x="8" y="3"/>
                  </a:cubicBezTo>
                  <a:cubicBezTo>
                    <a:pt x="7" y="3"/>
                    <a:pt x="7" y="3"/>
                    <a:pt x="7" y="2"/>
                  </a:cubicBezTo>
                  <a:cubicBezTo>
                    <a:pt x="7" y="2"/>
                    <a:pt x="6" y="2"/>
                    <a:pt x="5" y="2"/>
                  </a:cubicBezTo>
                  <a:cubicBezTo>
                    <a:pt x="5" y="2"/>
                    <a:pt x="4" y="2"/>
                    <a:pt x="4" y="2"/>
                  </a:cubicBezTo>
                  <a:cubicBezTo>
                    <a:pt x="3" y="2"/>
                    <a:pt x="2" y="1"/>
                    <a:pt x="1" y="1"/>
                  </a:cubicBezTo>
                  <a:cubicBezTo>
                    <a:pt x="1" y="1"/>
                    <a:pt x="0" y="1"/>
                    <a:pt x="0" y="1"/>
                  </a:cubicBezTo>
                  <a:cubicBezTo>
                    <a:pt x="0" y="1"/>
                    <a:pt x="1" y="1"/>
                    <a:pt x="1" y="1"/>
                  </a:cubicBezTo>
                  <a:cubicBezTo>
                    <a:pt x="2" y="1"/>
                    <a:pt x="3" y="0"/>
                    <a:pt x="4" y="1"/>
                  </a:cubicBezTo>
                  <a:cubicBezTo>
                    <a:pt x="5" y="1"/>
                    <a:pt x="5" y="1"/>
                    <a:pt x="6" y="1"/>
                  </a:cubicBezTo>
                  <a:cubicBezTo>
                    <a:pt x="6" y="1"/>
                    <a:pt x="7" y="1"/>
                    <a:pt x="8" y="2"/>
                  </a:cubicBezTo>
                  <a:cubicBezTo>
                    <a:pt x="8" y="2"/>
                    <a:pt x="8" y="2"/>
                    <a:pt x="9" y="2"/>
                  </a:cubicBezTo>
                  <a:cubicBezTo>
                    <a:pt x="9" y="3"/>
                    <a:pt x="9" y="3"/>
                    <a:pt x="9" y="3"/>
                  </a:cubicBezTo>
                  <a:cubicBezTo>
                    <a:pt x="9" y="4"/>
                    <a:pt x="9" y="5"/>
                    <a:pt x="10" y="5"/>
                  </a:cubicBezTo>
                  <a:cubicBezTo>
                    <a:pt x="10" y="6"/>
                    <a:pt x="10" y="7"/>
                    <a:pt x="10" y="8"/>
                  </a:cubicBezTo>
                  <a:cubicBezTo>
                    <a:pt x="10" y="8"/>
                    <a:pt x="10" y="9"/>
                    <a:pt x="10" y="10"/>
                  </a:cubicBezTo>
                  <a:cubicBezTo>
                    <a:pt x="10" y="11"/>
                    <a:pt x="10" y="12"/>
                    <a:pt x="10" y="13"/>
                  </a:cubicBezTo>
                  <a:cubicBezTo>
                    <a:pt x="10" y="14"/>
                    <a:pt x="10" y="15"/>
                    <a:pt x="9" y="16"/>
                  </a:cubicBezTo>
                  <a:cubicBezTo>
                    <a:pt x="9" y="16"/>
                    <a:pt x="9" y="17"/>
                    <a:pt x="9"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32" name="Freeform 6043"/>
            <p:cNvSpPr>
              <a:spLocks/>
            </p:cNvSpPr>
            <p:nvPr/>
          </p:nvSpPr>
          <p:spPr bwMode="auto">
            <a:xfrm>
              <a:off x="2907" y="972"/>
              <a:ext cx="112" cy="135"/>
            </a:xfrm>
            <a:custGeom>
              <a:avLst/>
              <a:gdLst>
                <a:gd name="T0" fmla="*/ 8 w 45"/>
                <a:gd name="T1" fmla="*/ 0 h 54"/>
                <a:gd name="T2" fmla="*/ 7 w 45"/>
                <a:gd name="T3" fmla="*/ 0 h 54"/>
                <a:gd name="T4" fmla="*/ 3 w 45"/>
                <a:gd name="T5" fmla="*/ 1 h 54"/>
                <a:gd name="T6" fmla="*/ 1 w 45"/>
                <a:gd name="T7" fmla="*/ 5 h 54"/>
                <a:gd name="T8" fmla="*/ 1 w 45"/>
                <a:gd name="T9" fmla="*/ 9 h 54"/>
                <a:gd name="T10" fmla="*/ 1 w 45"/>
                <a:gd name="T11" fmla="*/ 13 h 54"/>
                <a:gd name="T12" fmla="*/ 1 w 45"/>
                <a:gd name="T13" fmla="*/ 23 h 54"/>
                <a:gd name="T14" fmla="*/ 1 w 45"/>
                <a:gd name="T15" fmla="*/ 33 h 54"/>
                <a:gd name="T16" fmla="*/ 1 w 45"/>
                <a:gd name="T17" fmla="*/ 44 h 54"/>
                <a:gd name="T18" fmla="*/ 2 w 45"/>
                <a:gd name="T19" fmla="*/ 50 h 54"/>
                <a:gd name="T20" fmla="*/ 3 w 45"/>
                <a:gd name="T21" fmla="*/ 52 h 54"/>
                <a:gd name="T22" fmla="*/ 5 w 45"/>
                <a:gd name="T23" fmla="*/ 52 h 54"/>
                <a:gd name="T24" fmla="*/ 17 w 45"/>
                <a:gd name="T25" fmla="*/ 52 h 54"/>
                <a:gd name="T26" fmla="*/ 28 w 45"/>
                <a:gd name="T27" fmla="*/ 53 h 54"/>
                <a:gd name="T28" fmla="*/ 39 w 45"/>
                <a:gd name="T29" fmla="*/ 53 h 54"/>
                <a:gd name="T30" fmla="*/ 43 w 45"/>
                <a:gd name="T31" fmla="*/ 52 h 54"/>
                <a:gd name="T32" fmla="*/ 44 w 45"/>
                <a:gd name="T33" fmla="*/ 48 h 54"/>
                <a:gd name="T34" fmla="*/ 44 w 45"/>
                <a:gd name="T35" fmla="*/ 40 h 54"/>
                <a:gd name="T36" fmla="*/ 45 w 45"/>
                <a:gd name="T37" fmla="*/ 34 h 54"/>
                <a:gd name="T38" fmla="*/ 45 w 45"/>
                <a:gd name="T39" fmla="*/ 29 h 54"/>
                <a:gd name="T40" fmla="*/ 45 w 45"/>
                <a:gd name="T41" fmla="*/ 34 h 54"/>
                <a:gd name="T42" fmla="*/ 45 w 45"/>
                <a:gd name="T43" fmla="*/ 40 h 54"/>
                <a:gd name="T44" fmla="*/ 45 w 45"/>
                <a:gd name="T45" fmla="*/ 48 h 54"/>
                <a:gd name="T46" fmla="*/ 45 w 45"/>
                <a:gd name="T47" fmla="*/ 50 h 54"/>
                <a:gd name="T48" fmla="*/ 45 w 45"/>
                <a:gd name="T49" fmla="*/ 52 h 54"/>
                <a:gd name="T50" fmla="*/ 44 w 45"/>
                <a:gd name="T51" fmla="*/ 53 h 54"/>
                <a:gd name="T52" fmla="*/ 39 w 45"/>
                <a:gd name="T53" fmla="*/ 54 h 54"/>
                <a:gd name="T54" fmla="*/ 28 w 45"/>
                <a:gd name="T55" fmla="*/ 54 h 54"/>
                <a:gd name="T56" fmla="*/ 17 w 45"/>
                <a:gd name="T57" fmla="*/ 53 h 54"/>
                <a:gd name="T58" fmla="*/ 5 w 45"/>
                <a:gd name="T59" fmla="*/ 53 h 54"/>
                <a:gd name="T60" fmla="*/ 2 w 45"/>
                <a:gd name="T61" fmla="*/ 53 h 54"/>
                <a:gd name="T62" fmla="*/ 1 w 45"/>
                <a:gd name="T63" fmla="*/ 50 h 54"/>
                <a:gd name="T64" fmla="*/ 0 w 45"/>
                <a:gd name="T65" fmla="*/ 44 h 54"/>
                <a:gd name="T66" fmla="*/ 0 w 45"/>
                <a:gd name="T67" fmla="*/ 33 h 54"/>
                <a:gd name="T68" fmla="*/ 0 w 45"/>
                <a:gd name="T69" fmla="*/ 23 h 54"/>
                <a:gd name="T70" fmla="*/ 0 w 45"/>
                <a:gd name="T71" fmla="*/ 13 h 54"/>
                <a:gd name="T72" fmla="*/ 0 w 45"/>
                <a:gd name="T73" fmla="*/ 5 h 54"/>
                <a:gd name="T74" fmla="*/ 0 w 45"/>
                <a:gd name="T75" fmla="*/ 3 h 54"/>
                <a:gd name="T76" fmla="*/ 0 w 45"/>
                <a:gd name="T77" fmla="*/ 2 h 54"/>
                <a:gd name="T78" fmla="*/ 1 w 45"/>
                <a:gd name="T79" fmla="*/ 1 h 54"/>
                <a:gd name="T80" fmla="*/ 3 w 45"/>
                <a:gd name="T81" fmla="*/ 0 h 54"/>
                <a:gd name="T82" fmla="*/ 7 w 45"/>
                <a:gd name="T83" fmla="*/ 0 h 54"/>
                <a:gd name="T84" fmla="*/ 8 w 45"/>
                <a:gd name="T8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 h="54">
                  <a:moveTo>
                    <a:pt x="8" y="0"/>
                  </a:moveTo>
                  <a:cubicBezTo>
                    <a:pt x="8" y="0"/>
                    <a:pt x="8" y="0"/>
                    <a:pt x="7" y="0"/>
                  </a:cubicBezTo>
                  <a:cubicBezTo>
                    <a:pt x="6" y="0"/>
                    <a:pt x="5" y="0"/>
                    <a:pt x="3" y="1"/>
                  </a:cubicBezTo>
                  <a:cubicBezTo>
                    <a:pt x="1" y="0"/>
                    <a:pt x="0" y="3"/>
                    <a:pt x="1" y="5"/>
                  </a:cubicBezTo>
                  <a:cubicBezTo>
                    <a:pt x="0" y="6"/>
                    <a:pt x="1" y="8"/>
                    <a:pt x="1" y="9"/>
                  </a:cubicBezTo>
                  <a:cubicBezTo>
                    <a:pt x="1" y="10"/>
                    <a:pt x="1" y="12"/>
                    <a:pt x="1" y="13"/>
                  </a:cubicBezTo>
                  <a:cubicBezTo>
                    <a:pt x="1" y="16"/>
                    <a:pt x="1" y="19"/>
                    <a:pt x="1" y="23"/>
                  </a:cubicBezTo>
                  <a:cubicBezTo>
                    <a:pt x="1" y="26"/>
                    <a:pt x="1" y="29"/>
                    <a:pt x="1" y="33"/>
                  </a:cubicBezTo>
                  <a:cubicBezTo>
                    <a:pt x="1" y="37"/>
                    <a:pt x="1" y="41"/>
                    <a:pt x="1" y="44"/>
                  </a:cubicBezTo>
                  <a:cubicBezTo>
                    <a:pt x="2" y="46"/>
                    <a:pt x="1" y="48"/>
                    <a:pt x="2" y="50"/>
                  </a:cubicBezTo>
                  <a:cubicBezTo>
                    <a:pt x="2" y="51"/>
                    <a:pt x="2" y="52"/>
                    <a:pt x="3" y="52"/>
                  </a:cubicBezTo>
                  <a:cubicBezTo>
                    <a:pt x="4" y="52"/>
                    <a:pt x="5" y="52"/>
                    <a:pt x="5" y="52"/>
                  </a:cubicBezTo>
                  <a:cubicBezTo>
                    <a:pt x="9" y="52"/>
                    <a:pt x="13" y="52"/>
                    <a:pt x="17" y="52"/>
                  </a:cubicBezTo>
                  <a:cubicBezTo>
                    <a:pt x="21" y="53"/>
                    <a:pt x="25" y="53"/>
                    <a:pt x="28" y="53"/>
                  </a:cubicBezTo>
                  <a:cubicBezTo>
                    <a:pt x="32" y="53"/>
                    <a:pt x="36" y="53"/>
                    <a:pt x="39" y="53"/>
                  </a:cubicBezTo>
                  <a:cubicBezTo>
                    <a:pt x="41" y="53"/>
                    <a:pt x="42" y="53"/>
                    <a:pt x="43" y="52"/>
                  </a:cubicBezTo>
                  <a:cubicBezTo>
                    <a:pt x="44" y="51"/>
                    <a:pt x="44" y="50"/>
                    <a:pt x="44" y="48"/>
                  </a:cubicBezTo>
                  <a:cubicBezTo>
                    <a:pt x="44" y="45"/>
                    <a:pt x="44" y="42"/>
                    <a:pt x="44" y="40"/>
                  </a:cubicBezTo>
                  <a:cubicBezTo>
                    <a:pt x="44" y="38"/>
                    <a:pt x="44" y="36"/>
                    <a:pt x="45" y="34"/>
                  </a:cubicBezTo>
                  <a:cubicBezTo>
                    <a:pt x="45" y="31"/>
                    <a:pt x="45" y="29"/>
                    <a:pt x="45" y="29"/>
                  </a:cubicBezTo>
                  <a:cubicBezTo>
                    <a:pt x="45" y="29"/>
                    <a:pt x="45" y="31"/>
                    <a:pt x="45" y="34"/>
                  </a:cubicBezTo>
                  <a:cubicBezTo>
                    <a:pt x="45" y="36"/>
                    <a:pt x="45" y="38"/>
                    <a:pt x="45" y="40"/>
                  </a:cubicBezTo>
                  <a:cubicBezTo>
                    <a:pt x="45" y="43"/>
                    <a:pt x="45" y="45"/>
                    <a:pt x="45" y="48"/>
                  </a:cubicBezTo>
                  <a:cubicBezTo>
                    <a:pt x="45" y="49"/>
                    <a:pt x="45" y="50"/>
                    <a:pt x="45" y="50"/>
                  </a:cubicBezTo>
                  <a:cubicBezTo>
                    <a:pt x="45" y="51"/>
                    <a:pt x="45" y="51"/>
                    <a:pt x="45" y="52"/>
                  </a:cubicBezTo>
                  <a:cubicBezTo>
                    <a:pt x="45" y="52"/>
                    <a:pt x="44" y="53"/>
                    <a:pt x="44" y="53"/>
                  </a:cubicBezTo>
                  <a:cubicBezTo>
                    <a:pt x="42" y="54"/>
                    <a:pt x="41" y="53"/>
                    <a:pt x="39" y="54"/>
                  </a:cubicBezTo>
                  <a:cubicBezTo>
                    <a:pt x="36" y="54"/>
                    <a:pt x="32" y="54"/>
                    <a:pt x="28" y="54"/>
                  </a:cubicBezTo>
                  <a:cubicBezTo>
                    <a:pt x="25" y="54"/>
                    <a:pt x="21" y="54"/>
                    <a:pt x="17" y="53"/>
                  </a:cubicBezTo>
                  <a:cubicBezTo>
                    <a:pt x="13" y="53"/>
                    <a:pt x="9" y="53"/>
                    <a:pt x="5" y="53"/>
                  </a:cubicBezTo>
                  <a:cubicBezTo>
                    <a:pt x="5" y="53"/>
                    <a:pt x="3" y="53"/>
                    <a:pt x="2" y="53"/>
                  </a:cubicBezTo>
                  <a:cubicBezTo>
                    <a:pt x="1" y="52"/>
                    <a:pt x="1" y="51"/>
                    <a:pt x="1" y="50"/>
                  </a:cubicBezTo>
                  <a:cubicBezTo>
                    <a:pt x="0" y="48"/>
                    <a:pt x="1" y="46"/>
                    <a:pt x="0" y="44"/>
                  </a:cubicBezTo>
                  <a:cubicBezTo>
                    <a:pt x="0" y="41"/>
                    <a:pt x="0" y="37"/>
                    <a:pt x="0" y="33"/>
                  </a:cubicBezTo>
                  <a:cubicBezTo>
                    <a:pt x="0" y="29"/>
                    <a:pt x="0" y="26"/>
                    <a:pt x="0" y="23"/>
                  </a:cubicBezTo>
                  <a:cubicBezTo>
                    <a:pt x="0" y="19"/>
                    <a:pt x="0" y="16"/>
                    <a:pt x="0" y="13"/>
                  </a:cubicBezTo>
                  <a:cubicBezTo>
                    <a:pt x="0" y="10"/>
                    <a:pt x="0" y="8"/>
                    <a:pt x="0" y="5"/>
                  </a:cubicBezTo>
                  <a:cubicBezTo>
                    <a:pt x="0" y="5"/>
                    <a:pt x="0" y="4"/>
                    <a:pt x="0" y="3"/>
                  </a:cubicBezTo>
                  <a:cubicBezTo>
                    <a:pt x="0" y="3"/>
                    <a:pt x="0" y="2"/>
                    <a:pt x="0" y="2"/>
                  </a:cubicBezTo>
                  <a:cubicBezTo>
                    <a:pt x="1" y="1"/>
                    <a:pt x="1" y="1"/>
                    <a:pt x="1" y="1"/>
                  </a:cubicBezTo>
                  <a:cubicBezTo>
                    <a:pt x="2" y="0"/>
                    <a:pt x="2" y="0"/>
                    <a:pt x="3" y="0"/>
                  </a:cubicBezTo>
                  <a:cubicBezTo>
                    <a:pt x="5" y="0"/>
                    <a:pt x="6" y="0"/>
                    <a:pt x="7" y="0"/>
                  </a:cubicBezTo>
                  <a:cubicBezTo>
                    <a:pt x="8" y="0"/>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33" name="Freeform 6044"/>
            <p:cNvSpPr>
              <a:spLocks noEditPoints="1"/>
            </p:cNvSpPr>
            <p:nvPr/>
          </p:nvSpPr>
          <p:spPr bwMode="auto">
            <a:xfrm>
              <a:off x="2927" y="967"/>
              <a:ext cx="70" cy="30"/>
            </a:xfrm>
            <a:custGeom>
              <a:avLst/>
              <a:gdLst>
                <a:gd name="T0" fmla="*/ 1 w 28"/>
                <a:gd name="T1" fmla="*/ 9 h 12"/>
                <a:gd name="T2" fmla="*/ 2 w 28"/>
                <a:gd name="T3" fmla="*/ 11 h 12"/>
                <a:gd name="T4" fmla="*/ 3 w 28"/>
                <a:gd name="T5" fmla="*/ 11 h 12"/>
                <a:gd name="T6" fmla="*/ 7 w 28"/>
                <a:gd name="T7" fmla="*/ 11 h 12"/>
                <a:gd name="T8" fmla="*/ 13 w 28"/>
                <a:gd name="T9" fmla="*/ 11 h 12"/>
                <a:gd name="T10" fmla="*/ 27 w 28"/>
                <a:gd name="T11" fmla="*/ 10 h 12"/>
                <a:gd name="T12" fmla="*/ 27 w 28"/>
                <a:gd name="T13" fmla="*/ 10 h 12"/>
                <a:gd name="T14" fmla="*/ 26 w 28"/>
                <a:gd name="T15" fmla="*/ 5 h 12"/>
                <a:gd name="T16" fmla="*/ 26 w 28"/>
                <a:gd name="T17" fmla="*/ 2 h 12"/>
                <a:gd name="T18" fmla="*/ 26 w 28"/>
                <a:gd name="T19" fmla="*/ 2 h 12"/>
                <a:gd name="T20" fmla="*/ 24 w 28"/>
                <a:gd name="T21" fmla="*/ 2 h 12"/>
                <a:gd name="T22" fmla="*/ 25 w 28"/>
                <a:gd name="T23" fmla="*/ 1 h 12"/>
                <a:gd name="T24" fmla="*/ 25 w 28"/>
                <a:gd name="T25" fmla="*/ 8 h 12"/>
                <a:gd name="T26" fmla="*/ 25 w 28"/>
                <a:gd name="T27" fmla="*/ 9 h 12"/>
                <a:gd name="T28" fmla="*/ 25 w 28"/>
                <a:gd name="T29" fmla="*/ 9 h 12"/>
                <a:gd name="T30" fmla="*/ 24 w 28"/>
                <a:gd name="T31" fmla="*/ 9 h 12"/>
                <a:gd name="T32" fmla="*/ 15 w 28"/>
                <a:gd name="T33" fmla="*/ 9 h 12"/>
                <a:gd name="T34" fmla="*/ 10 w 28"/>
                <a:gd name="T35" fmla="*/ 10 h 12"/>
                <a:gd name="T36" fmla="*/ 5 w 28"/>
                <a:gd name="T37" fmla="*/ 10 h 12"/>
                <a:gd name="T38" fmla="*/ 3 w 28"/>
                <a:gd name="T39" fmla="*/ 9 h 12"/>
                <a:gd name="T40" fmla="*/ 3 w 28"/>
                <a:gd name="T41" fmla="*/ 8 h 12"/>
                <a:gd name="T42" fmla="*/ 3 w 28"/>
                <a:gd name="T43" fmla="*/ 5 h 12"/>
                <a:gd name="T44" fmla="*/ 3 w 28"/>
                <a:gd name="T45" fmla="*/ 3 h 12"/>
                <a:gd name="T46" fmla="*/ 3 w 28"/>
                <a:gd name="T47" fmla="*/ 1 h 12"/>
                <a:gd name="T48" fmla="*/ 3 w 28"/>
                <a:gd name="T49" fmla="*/ 1 h 12"/>
                <a:gd name="T50" fmla="*/ 2 w 28"/>
                <a:gd name="T51" fmla="*/ 1 h 12"/>
                <a:gd name="T52" fmla="*/ 1 w 28"/>
                <a:gd name="T53" fmla="*/ 2 h 12"/>
                <a:gd name="T54" fmla="*/ 1 w 28"/>
                <a:gd name="T55" fmla="*/ 4 h 12"/>
                <a:gd name="T56" fmla="*/ 1 w 28"/>
                <a:gd name="T57" fmla="*/ 7 h 12"/>
                <a:gd name="T58" fmla="*/ 1 w 28"/>
                <a:gd name="T59" fmla="*/ 9 h 12"/>
                <a:gd name="T60" fmla="*/ 1 w 28"/>
                <a:gd name="T61" fmla="*/ 9 h 12"/>
                <a:gd name="T62" fmla="*/ 0 w 28"/>
                <a:gd name="T63" fmla="*/ 4 h 12"/>
                <a:gd name="T64" fmla="*/ 0 w 28"/>
                <a:gd name="T65" fmla="*/ 2 h 12"/>
                <a:gd name="T66" fmla="*/ 1 w 28"/>
                <a:gd name="T67" fmla="*/ 0 h 12"/>
                <a:gd name="T68" fmla="*/ 2 w 28"/>
                <a:gd name="T69" fmla="*/ 0 h 12"/>
                <a:gd name="T70" fmla="*/ 3 w 28"/>
                <a:gd name="T71" fmla="*/ 0 h 12"/>
                <a:gd name="T72" fmla="*/ 4 w 28"/>
                <a:gd name="T73" fmla="*/ 1 h 12"/>
                <a:gd name="T74" fmla="*/ 4 w 28"/>
                <a:gd name="T75" fmla="*/ 3 h 12"/>
                <a:gd name="T76" fmla="*/ 4 w 28"/>
                <a:gd name="T77" fmla="*/ 5 h 12"/>
                <a:gd name="T78" fmla="*/ 4 w 28"/>
                <a:gd name="T79" fmla="*/ 7 h 12"/>
                <a:gd name="T80" fmla="*/ 4 w 28"/>
                <a:gd name="T81" fmla="*/ 9 h 12"/>
                <a:gd name="T82" fmla="*/ 5 w 28"/>
                <a:gd name="T83" fmla="*/ 9 h 12"/>
                <a:gd name="T84" fmla="*/ 10 w 28"/>
                <a:gd name="T85" fmla="*/ 9 h 12"/>
                <a:gd name="T86" fmla="*/ 15 w 28"/>
                <a:gd name="T87" fmla="*/ 8 h 12"/>
                <a:gd name="T88" fmla="*/ 24 w 28"/>
                <a:gd name="T89" fmla="*/ 8 h 12"/>
                <a:gd name="T90" fmla="*/ 24 w 28"/>
                <a:gd name="T91" fmla="*/ 8 h 12"/>
                <a:gd name="T92" fmla="*/ 24 w 28"/>
                <a:gd name="T93" fmla="*/ 1 h 12"/>
                <a:gd name="T94" fmla="*/ 24 w 28"/>
                <a:gd name="T95" fmla="*/ 1 h 12"/>
                <a:gd name="T96" fmla="*/ 24 w 28"/>
                <a:gd name="T97" fmla="*/ 1 h 12"/>
                <a:gd name="T98" fmla="*/ 24 w 28"/>
                <a:gd name="T99" fmla="*/ 1 h 12"/>
                <a:gd name="T100" fmla="*/ 26 w 28"/>
                <a:gd name="T101" fmla="*/ 1 h 12"/>
                <a:gd name="T102" fmla="*/ 27 w 28"/>
                <a:gd name="T103" fmla="*/ 2 h 12"/>
                <a:gd name="T104" fmla="*/ 27 w 28"/>
                <a:gd name="T105" fmla="*/ 5 h 12"/>
                <a:gd name="T106" fmla="*/ 28 w 28"/>
                <a:gd name="T107" fmla="*/ 10 h 12"/>
                <a:gd name="T108" fmla="*/ 27 w 28"/>
                <a:gd name="T109" fmla="*/ 11 h 12"/>
                <a:gd name="T110" fmla="*/ 13 w 28"/>
                <a:gd name="T111" fmla="*/ 12 h 12"/>
                <a:gd name="T112" fmla="*/ 7 w 28"/>
                <a:gd name="T113" fmla="*/ 12 h 12"/>
                <a:gd name="T114" fmla="*/ 3 w 28"/>
                <a:gd name="T115" fmla="*/ 11 h 12"/>
                <a:gd name="T116" fmla="*/ 1 w 28"/>
                <a:gd name="T117" fmla="*/ 11 h 12"/>
                <a:gd name="T118" fmla="*/ 1 w 28"/>
                <a:gd name="T119"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 h="12">
                  <a:moveTo>
                    <a:pt x="1" y="9"/>
                  </a:moveTo>
                  <a:cubicBezTo>
                    <a:pt x="1" y="10"/>
                    <a:pt x="1" y="10"/>
                    <a:pt x="2" y="11"/>
                  </a:cubicBezTo>
                  <a:cubicBezTo>
                    <a:pt x="2" y="11"/>
                    <a:pt x="3" y="11"/>
                    <a:pt x="3" y="11"/>
                  </a:cubicBezTo>
                  <a:cubicBezTo>
                    <a:pt x="4" y="11"/>
                    <a:pt x="5" y="11"/>
                    <a:pt x="7" y="11"/>
                  </a:cubicBezTo>
                  <a:cubicBezTo>
                    <a:pt x="9" y="11"/>
                    <a:pt x="11" y="11"/>
                    <a:pt x="13" y="11"/>
                  </a:cubicBezTo>
                  <a:cubicBezTo>
                    <a:pt x="18" y="11"/>
                    <a:pt x="22" y="10"/>
                    <a:pt x="27" y="10"/>
                  </a:cubicBezTo>
                  <a:cubicBezTo>
                    <a:pt x="27" y="10"/>
                    <a:pt x="27" y="10"/>
                    <a:pt x="27" y="10"/>
                  </a:cubicBezTo>
                  <a:cubicBezTo>
                    <a:pt x="26" y="5"/>
                    <a:pt x="26" y="5"/>
                    <a:pt x="26" y="5"/>
                  </a:cubicBezTo>
                  <a:cubicBezTo>
                    <a:pt x="26" y="4"/>
                    <a:pt x="26" y="3"/>
                    <a:pt x="26" y="2"/>
                  </a:cubicBezTo>
                  <a:cubicBezTo>
                    <a:pt x="26" y="2"/>
                    <a:pt x="26" y="2"/>
                    <a:pt x="26" y="2"/>
                  </a:cubicBezTo>
                  <a:cubicBezTo>
                    <a:pt x="25" y="2"/>
                    <a:pt x="25" y="2"/>
                    <a:pt x="24" y="2"/>
                  </a:cubicBezTo>
                  <a:cubicBezTo>
                    <a:pt x="25" y="1"/>
                    <a:pt x="25" y="1"/>
                    <a:pt x="25" y="1"/>
                  </a:cubicBezTo>
                  <a:cubicBezTo>
                    <a:pt x="25" y="8"/>
                    <a:pt x="25" y="8"/>
                    <a:pt x="25" y="8"/>
                  </a:cubicBezTo>
                  <a:cubicBezTo>
                    <a:pt x="25" y="9"/>
                    <a:pt x="25" y="9"/>
                    <a:pt x="25" y="9"/>
                  </a:cubicBezTo>
                  <a:cubicBezTo>
                    <a:pt x="25" y="9"/>
                    <a:pt x="25" y="9"/>
                    <a:pt x="25" y="9"/>
                  </a:cubicBezTo>
                  <a:cubicBezTo>
                    <a:pt x="24" y="9"/>
                    <a:pt x="24" y="9"/>
                    <a:pt x="24" y="9"/>
                  </a:cubicBezTo>
                  <a:cubicBezTo>
                    <a:pt x="21" y="9"/>
                    <a:pt x="18" y="9"/>
                    <a:pt x="15" y="9"/>
                  </a:cubicBezTo>
                  <a:cubicBezTo>
                    <a:pt x="10" y="10"/>
                    <a:pt x="10" y="10"/>
                    <a:pt x="10" y="10"/>
                  </a:cubicBezTo>
                  <a:cubicBezTo>
                    <a:pt x="8" y="10"/>
                    <a:pt x="6" y="10"/>
                    <a:pt x="5" y="10"/>
                  </a:cubicBezTo>
                  <a:cubicBezTo>
                    <a:pt x="4" y="10"/>
                    <a:pt x="4" y="10"/>
                    <a:pt x="3" y="9"/>
                  </a:cubicBezTo>
                  <a:cubicBezTo>
                    <a:pt x="3" y="8"/>
                    <a:pt x="3" y="8"/>
                    <a:pt x="3" y="8"/>
                  </a:cubicBezTo>
                  <a:cubicBezTo>
                    <a:pt x="3" y="7"/>
                    <a:pt x="3" y="6"/>
                    <a:pt x="3" y="5"/>
                  </a:cubicBezTo>
                  <a:cubicBezTo>
                    <a:pt x="3" y="4"/>
                    <a:pt x="3" y="3"/>
                    <a:pt x="3" y="3"/>
                  </a:cubicBezTo>
                  <a:cubicBezTo>
                    <a:pt x="3" y="2"/>
                    <a:pt x="3" y="2"/>
                    <a:pt x="3" y="1"/>
                  </a:cubicBezTo>
                  <a:cubicBezTo>
                    <a:pt x="3" y="1"/>
                    <a:pt x="3" y="1"/>
                    <a:pt x="3" y="1"/>
                  </a:cubicBezTo>
                  <a:cubicBezTo>
                    <a:pt x="3" y="1"/>
                    <a:pt x="2" y="1"/>
                    <a:pt x="2" y="1"/>
                  </a:cubicBezTo>
                  <a:cubicBezTo>
                    <a:pt x="1" y="1"/>
                    <a:pt x="1" y="1"/>
                    <a:pt x="1" y="2"/>
                  </a:cubicBezTo>
                  <a:cubicBezTo>
                    <a:pt x="1" y="3"/>
                    <a:pt x="1" y="3"/>
                    <a:pt x="1" y="4"/>
                  </a:cubicBezTo>
                  <a:cubicBezTo>
                    <a:pt x="1" y="5"/>
                    <a:pt x="1" y="6"/>
                    <a:pt x="1" y="7"/>
                  </a:cubicBezTo>
                  <a:lnTo>
                    <a:pt x="1" y="9"/>
                  </a:lnTo>
                  <a:close/>
                  <a:moveTo>
                    <a:pt x="1" y="9"/>
                  </a:moveTo>
                  <a:cubicBezTo>
                    <a:pt x="1" y="7"/>
                    <a:pt x="0" y="6"/>
                    <a:pt x="0" y="4"/>
                  </a:cubicBezTo>
                  <a:cubicBezTo>
                    <a:pt x="0" y="3"/>
                    <a:pt x="0" y="3"/>
                    <a:pt x="0" y="2"/>
                  </a:cubicBezTo>
                  <a:cubicBezTo>
                    <a:pt x="0" y="1"/>
                    <a:pt x="0" y="1"/>
                    <a:pt x="1" y="0"/>
                  </a:cubicBezTo>
                  <a:cubicBezTo>
                    <a:pt x="1" y="0"/>
                    <a:pt x="2" y="0"/>
                    <a:pt x="2" y="0"/>
                  </a:cubicBezTo>
                  <a:cubicBezTo>
                    <a:pt x="3" y="0"/>
                    <a:pt x="3" y="0"/>
                    <a:pt x="3" y="0"/>
                  </a:cubicBezTo>
                  <a:cubicBezTo>
                    <a:pt x="3" y="1"/>
                    <a:pt x="3" y="1"/>
                    <a:pt x="4" y="1"/>
                  </a:cubicBezTo>
                  <a:cubicBezTo>
                    <a:pt x="4" y="2"/>
                    <a:pt x="4" y="2"/>
                    <a:pt x="4" y="3"/>
                  </a:cubicBezTo>
                  <a:cubicBezTo>
                    <a:pt x="4" y="4"/>
                    <a:pt x="4" y="4"/>
                    <a:pt x="4" y="5"/>
                  </a:cubicBezTo>
                  <a:cubicBezTo>
                    <a:pt x="4" y="6"/>
                    <a:pt x="4" y="7"/>
                    <a:pt x="4" y="7"/>
                  </a:cubicBezTo>
                  <a:cubicBezTo>
                    <a:pt x="4" y="8"/>
                    <a:pt x="4" y="8"/>
                    <a:pt x="4" y="9"/>
                  </a:cubicBezTo>
                  <a:cubicBezTo>
                    <a:pt x="4" y="9"/>
                    <a:pt x="4" y="9"/>
                    <a:pt x="5" y="9"/>
                  </a:cubicBezTo>
                  <a:cubicBezTo>
                    <a:pt x="6" y="9"/>
                    <a:pt x="8" y="9"/>
                    <a:pt x="10" y="9"/>
                  </a:cubicBezTo>
                  <a:cubicBezTo>
                    <a:pt x="15" y="8"/>
                    <a:pt x="15" y="8"/>
                    <a:pt x="15" y="8"/>
                  </a:cubicBezTo>
                  <a:cubicBezTo>
                    <a:pt x="18" y="8"/>
                    <a:pt x="21" y="8"/>
                    <a:pt x="24" y="8"/>
                  </a:cubicBezTo>
                  <a:cubicBezTo>
                    <a:pt x="24" y="8"/>
                    <a:pt x="24" y="8"/>
                    <a:pt x="24" y="8"/>
                  </a:cubicBezTo>
                  <a:cubicBezTo>
                    <a:pt x="24" y="1"/>
                    <a:pt x="24" y="1"/>
                    <a:pt x="24" y="1"/>
                  </a:cubicBezTo>
                  <a:cubicBezTo>
                    <a:pt x="24" y="1"/>
                    <a:pt x="24" y="1"/>
                    <a:pt x="24" y="1"/>
                  </a:cubicBezTo>
                  <a:cubicBezTo>
                    <a:pt x="24" y="1"/>
                    <a:pt x="24" y="1"/>
                    <a:pt x="24" y="1"/>
                  </a:cubicBezTo>
                  <a:cubicBezTo>
                    <a:pt x="24" y="1"/>
                    <a:pt x="24" y="1"/>
                    <a:pt x="24" y="1"/>
                  </a:cubicBezTo>
                  <a:cubicBezTo>
                    <a:pt x="25" y="1"/>
                    <a:pt x="25" y="1"/>
                    <a:pt x="26" y="1"/>
                  </a:cubicBezTo>
                  <a:cubicBezTo>
                    <a:pt x="26" y="1"/>
                    <a:pt x="27" y="1"/>
                    <a:pt x="27" y="2"/>
                  </a:cubicBezTo>
                  <a:cubicBezTo>
                    <a:pt x="27" y="3"/>
                    <a:pt x="27" y="4"/>
                    <a:pt x="27" y="5"/>
                  </a:cubicBezTo>
                  <a:cubicBezTo>
                    <a:pt x="28" y="10"/>
                    <a:pt x="28" y="10"/>
                    <a:pt x="28" y="10"/>
                  </a:cubicBezTo>
                  <a:cubicBezTo>
                    <a:pt x="28" y="11"/>
                    <a:pt x="27" y="11"/>
                    <a:pt x="27" y="11"/>
                  </a:cubicBezTo>
                  <a:cubicBezTo>
                    <a:pt x="23" y="11"/>
                    <a:pt x="18" y="12"/>
                    <a:pt x="13" y="12"/>
                  </a:cubicBezTo>
                  <a:cubicBezTo>
                    <a:pt x="11" y="12"/>
                    <a:pt x="9" y="12"/>
                    <a:pt x="7" y="12"/>
                  </a:cubicBezTo>
                  <a:cubicBezTo>
                    <a:pt x="5" y="12"/>
                    <a:pt x="4" y="11"/>
                    <a:pt x="3" y="11"/>
                  </a:cubicBezTo>
                  <a:cubicBezTo>
                    <a:pt x="3" y="11"/>
                    <a:pt x="2" y="11"/>
                    <a:pt x="1" y="11"/>
                  </a:cubicBezTo>
                  <a:cubicBezTo>
                    <a:pt x="1" y="10"/>
                    <a:pt x="1" y="10"/>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34" name="Freeform 6045"/>
            <p:cNvSpPr>
              <a:spLocks/>
            </p:cNvSpPr>
            <p:nvPr/>
          </p:nvSpPr>
          <p:spPr bwMode="auto">
            <a:xfrm>
              <a:off x="2937" y="972"/>
              <a:ext cx="50" cy="3"/>
            </a:xfrm>
            <a:custGeom>
              <a:avLst/>
              <a:gdLst>
                <a:gd name="T0" fmla="*/ 0 w 20"/>
                <a:gd name="T1" fmla="*/ 1 h 1"/>
                <a:gd name="T2" fmla="*/ 1 w 20"/>
                <a:gd name="T3" fmla="*/ 0 h 1"/>
                <a:gd name="T4" fmla="*/ 3 w 20"/>
                <a:gd name="T5" fmla="*/ 0 h 1"/>
                <a:gd name="T6" fmla="*/ 10 w 20"/>
                <a:gd name="T7" fmla="*/ 0 h 1"/>
                <a:gd name="T8" fmla="*/ 17 w 20"/>
                <a:gd name="T9" fmla="*/ 0 h 1"/>
                <a:gd name="T10" fmla="*/ 19 w 20"/>
                <a:gd name="T11" fmla="*/ 0 h 1"/>
                <a:gd name="T12" fmla="*/ 20 w 20"/>
                <a:gd name="T13" fmla="*/ 0 h 1"/>
                <a:gd name="T14" fmla="*/ 19 w 20"/>
                <a:gd name="T15" fmla="*/ 1 h 1"/>
                <a:gd name="T16" fmla="*/ 16 w 20"/>
                <a:gd name="T17" fmla="*/ 1 h 1"/>
                <a:gd name="T18" fmla="*/ 10 w 20"/>
                <a:gd name="T19" fmla="*/ 1 h 1"/>
                <a:gd name="T20" fmla="*/ 3 w 20"/>
                <a:gd name="T21" fmla="*/ 1 h 1"/>
                <a:gd name="T22" fmla="*/ 1 w 20"/>
                <a:gd name="T23" fmla="*/ 1 h 1"/>
                <a:gd name="T24" fmla="*/ 0 w 20"/>
                <a:gd name="T25"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1">
                  <a:moveTo>
                    <a:pt x="0" y="1"/>
                  </a:moveTo>
                  <a:cubicBezTo>
                    <a:pt x="0" y="1"/>
                    <a:pt x="0" y="0"/>
                    <a:pt x="1" y="0"/>
                  </a:cubicBezTo>
                  <a:cubicBezTo>
                    <a:pt x="1" y="0"/>
                    <a:pt x="2" y="0"/>
                    <a:pt x="3" y="0"/>
                  </a:cubicBezTo>
                  <a:cubicBezTo>
                    <a:pt x="5" y="0"/>
                    <a:pt x="7" y="0"/>
                    <a:pt x="10" y="0"/>
                  </a:cubicBezTo>
                  <a:cubicBezTo>
                    <a:pt x="12" y="0"/>
                    <a:pt x="15" y="0"/>
                    <a:pt x="17" y="0"/>
                  </a:cubicBezTo>
                  <a:cubicBezTo>
                    <a:pt x="17" y="0"/>
                    <a:pt x="18" y="0"/>
                    <a:pt x="19" y="0"/>
                  </a:cubicBezTo>
                  <a:cubicBezTo>
                    <a:pt x="19" y="0"/>
                    <a:pt x="20" y="0"/>
                    <a:pt x="20" y="0"/>
                  </a:cubicBezTo>
                  <a:cubicBezTo>
                    <a:pt x="20" y="0"/>
                    <a:pt x="19" y="1"/>
                    <a:pt x="19" y="1"/>
                  </a:cubicBezTo>
                  <a:cubicBezTo>
                    <a:pt x="18" y="1"/>
                    <a:pt x="17" y="1"/>
                    <a:pt x="16" y="1"/>
                  </a:cubicBezTo>
                  <a:cubicBezTo>
                    <a:pt x="15" y="1"/>
                    <a:pt x="12" y="1"/>
                    <a:pt x="10" y="1"/>
                  </a:cubicBezTo>
                  <a:cubicBezTo>
                    <a:pt x="7" y="1"/>
                    <a:pt x="5" y="1"/>
                    <a:pt x="3" y="1"/>
                  </a:cubicBezTo>
                  <a:cubicBezTo>
                    <a:pt x="2" y="1"/>
                    <a:pt x="1" y="1"/>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35" name="Freeform 6046"/>
            <p:cNvSpPr>
              <a:spLocks/>
            </p:cNvSpPr>
            <p:nvPr/>
          </p:nvSpPr>
          <p:spPr bwMode="auto">
            <a:xfrm>
              <a:off x="2937" y="980"/>
              <a:ext cx="50" cy="2"/>
            </a:xfrm>
            <a:custGeom>
              <a:avLst/>
              <a:gdLst>
                <a:gd name="T0" fmla="*/ 0 w 20"/>
                <a:gd name="T1" fmla="*/ 1 h 1"/>
                <a:gd name="T2" fmla="*/ 1 w 20"/>
                <a:gd name="T3" fmla="*/ 1 h 1"/>
                <a:gd name="T4" fmla="*/ 3 w 20"/>
                <a:gd name="T5" fmla="*/ 0 h 1"/>
                <a:gd name="T6" fmla="*/ 10 w 20"/>
                <a:gd name="T7" fmla="*/ 0 h 1"/>
                <a:gd name="T8" fmla="*/ 14 w 20"/>
                <a:gd name="T9" fmla="*/ 0 h 1"/>
                <a:gd name="T10" fmla="*/ 17 w 20"/>
                <a:gd name="T11" fmla="*/ 0 h 1"/>
                <a:gd name="T12" fmla="*/ 19 w 20"/>
                <a:gd name="T13" fmla="*/ 0 h 1"/>
                <a:gd name="T14" fmla="*/ 20 w 20"/>
                <a:gd name="T15" fmla="*/ 0 h 1"/>
                <a:gd name="T16" fmla="*/ 19 w 20"/>
                <a:gd name="T17" fmla="*/ 0 h 1"/>
                <a:gd name="T18" fmla="*/ 17 w 20"/>
                <a:gd name="T19" fmla="*/ 1 h 1"/>
                <a:gd name="T20" fmla="*/ 14 w 20"/>
                <a:gd name="T21" fmla="*/ 1 h 1"/>
                <a:gd name="T22" fmla="*/ 10 w 20"/>
                <a:gd name="T23" fmla="*/ 1 h 1"/>
                <a:gd name="T24" fmla="*/ 3 w 20"/>
                <a:gd name="T25" fmla="*/ 1 h 1"/>
                <a:gd name="T26" fmla="*/ 1 w 20"/>
                <a:gd name="T27" fmla="*/ 1 h 1"/>
                <a:gd name="T28" fmla="*/ 0 w 20"/>
                <a:gd name="T2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
                  <a:moveTo>
                    <a:pt x="0" y="1"/>
                  </a:moveTo>
                  <a:cubicBezTo>
                    <a:pt x="0" y="1"/>
                    <a:pt x="0" y="1"/>
                    <a:pt x="1" y="1"/>
                  </a:cubicBezTo>
                  <a:cubicBezTo>
                    <a:pt x="1" y="1"/>
                    <a:pt x="2" y="0"/>
                    <a:pt x="3" y="0"/>
                  </a:cubicBezTo>
                  <a:cubicBezTo>
                    <a:pt x="5" y="0"/>
                    <a:pt x="7" y="0"/>
                    <a:pt x="10" y="0"/>
                  </a:cubicBezTo>
                  <a:cubicBezTo>
                    <a:pt x="11" y="0"/>
                    <a:pt x="12" y="0"/>
                    <a:pt x="14" y="0"/>
                  </a:cubicBezTo>
                  <a:cubicBezTo>
                    <a:pt x="15" y="0"/>
                    <a:pt x="16" y="0"/>
                    <a:pt x="17" y="0"/>
                  </a:cubicBezTo>
                  <a:cubicBezTo>
                    <a:pt x="18" y="0"/>
                    <a:pt x="18" y="0"/>
                    <a:pt x="19" y="0"/>
                  </a:cubicBezTo>
                  <a:cubicBezTo>
                    <a:pt x="20" y="0"/>
                    <a:pt x="20" y="0"/>
                    <a:pt x="20" y="0"/>
                  </a:cubicBezTo>
                  <a:cubicBezTo>
                    <a:pt x="20" y="0"/>
                    <a:pt x="20" y="0"/>
                    <a:pt x="19" y="0"/>
                  </a:cubicBezTo>
                  <a:cubicBezTo>
                    <a:pt x="19" y="1"/>
                    <a:pt x="18" y="1"/>
                    <a:pt x="17" y="1"/>
                  </a:cubicBezTo>
                  <a:cubicBezTo>
                    <a:pt x="16" y="1"/>
                    <a:pt x="15" y="1"/>
                    <a:pt x="14" y="1"/>
                  </a:cubicBezTo>
                  <a:cubicBezTo>
                    <a:pt x="12" y="1"/>
                    <a:pt x="11" y="1"/>
                    <a:pt x="10" y="1"/>
                  </a:cubicBezTo>
                  <a:cubicBezTo>
                    <a:pt x="7" y="1"/>
                    <a:pt x="5" y="1"/>
                    <a:pt x="3" y="1"/>
                  </a:cubicBezTo>
                  <a:cubicBezTo>
                    <a:pt x="2" y="1"/>
                    <a:pt x="1" y="1"/>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36" name="Freeform 6047"/>
            <p:cNvSpPr>
              <a:spLocks/>
            </p:cNvSpPr>
            <p:nvPr/>
          </p:nvSpPr>
          <p:spPr bwMode="auto">
            <a:xfrm>
              <a:off x="2917" y="985"/>
              <a:ext cx="90" cy="109"/>
            </a:xfrm>
            <a:custGeom>
              <a:avLst/>
              <a:gdLst>
                <a:gd name="T0" fmla="*/ 36 w 36"/>
                <a:gd name="T1" fmla="*/ 40 h 44"/>
                <a:gd name="T2" fmla="*/ 35 w 36"/>
                <a:gd name="T3" fmla="*/ 42 h 44"/>
                <a:gd name="T4" fmla="*/ 33 w 36"/>
                <a:gd name="T5" fmla="*/ 43 h 44"/>
                <a:gd name="T6" fmla="*/ 31 w 36"/>
                <a:gd name="T7" fmla="*/ 44 h 44"/>
                <a:gd name="T8" fmla="*/ 28 w 36"/>
                <a:gd name="T9" fmla="*/ 44 h 44"/>
                <a:gd name="T10" fmla="*/ 24 w 36"/>
                <a:gd name="T11" fmla="*/ 43 h 44"/>
                <a:gd name="T12" fmla="*/ 19 w 36"/>
                <a:gd name="T13" fmla="*/ 43 h 44"/>
                <a:gd name="T14" fmla="*/ 15 w 36"/>
                <a:gd name="T15" fmla="*/ 43 h 44"/>
                <a:gd name="T16" fmla="*/ 10 w 36"/>
                <a:gd name="T17" fmla="*/ 43 h 44"/>
                <a:gd name="T18" fmla="*/ 8 w 36"/>
                <a:gd name="T19" fmla="*/ 43 h 44"/>
                <a:gd name="T20" fmla="*/ 6 w 36"/>
                <a:gd name="T21" fmla="*/ 43 h 44"/>
                <a:gd name="T22" fmla="*/ 3 w 36"/>
                <a:gd name="T23" fmla="*/ 43 h 44"/>
                <a:gd name="T24" fmla="*/ 1 w 36"/>
                <a:gd name="T25" fmla="*/ 43 h 44"/>
                <a:gd name="T26" fmla="*/ 1 w 36"/>
                <a:gd name="T27" fmla="*/ 43 h 44"/>
                <a:gd name="T28" fmla="*/ 1 w 36"/>
                <a:gd name="T29" fmla="*/ 43 h 44"/>
                <a:gd name="T30" fmla="*/ 1 w 36"/>
                <a:gd name="T31" fmla="*/ 37 h 44"/>
                <a:gd name="T32" fmla="*/ 0 w 36"/>
                <a:gd name="T33" fmla="*/ 32 h 44"/>
                <a:gd name="T34" fmla="*/ 0 w 36"/>
                <a:gd name="T35" fmla="*/ 21 h 44"/>
                <a:gd name="T36" fmla="*/ 0 w 36"/>
                <a:gd name="T37" fmla="*/ 10 h 44"/>
                <a:gd name="T38" fmla="*/ 0 w 36"/>
                <a:gd name="T39" fmla="*/ 0 h 44"/>
                <a:gd name="T40" fmla="*/ 1 w 36"/>
                <a:gd name="T41" fmla="*/ 2 h 44"/>
                <a:gd name="T42" fmla="*/ 1 w 36"/>
                <a:gd name="T43" fmla="*/ 5 h 44"/>
                <a:gd name="T44" fmla="*/ 1 w 36"/>
                <a:gd name="T45" fmla="*/ 8 h 44"/>
                <a:gd name="T46" fmla="*/ 1 w 36"/>
                <a:gd name="T47" fmla="*/ 10 h 44"/>
                <a:gd name="T48" fmla="*/ 1 w 36"/>
                <a:gd name="T49" fmla="*/ 21 h 44"/>
                <a:gd name="T50" fmla="*/ 1 w 36"/>
                <a:gd name="T51" fmla="*/ 32 h 44"/>
                <a:gd name="T52" fmla="*/ 2 w 36"/>
                <a:gd name="T53" fmla="*/ 37 h 44"/>
                <a:gd name="T54" fmla="*/ 2 w 36"/>
                <a:gd name="T55" fmla="*/ 43 h 44"/>
                <a:gd name="T56" fmla="*/ 1 w 36"/>
                <a:gd name="T57" fmla="*/ 42 h 44"/>
                <a:gd name="T58" fmla="*/ 3 w 36"/>
                <a:gd name="T59" fmla="*/ 43 h 44"/>
                <a:gd name="T60" fmla="*/ 6 w 36"/>
                <a:gd name="T61" fmla="*/ 42 h 44"/>
                <a:gd name="T62" fmla="*/ 8 w 36"/>
                <a:gd name="T63" fmla="*/ 42 h 44"/>
                <a:gd name="T64" fmla="*/ 10 w 36"/>
                <a:gd name="T65" fmla="*/ 42 h 44"/>
                <a:gd name="T66" fmla="*/ 15 w 36"/>
                <a:gd name="T67" fmla="*/ 42 h 44"/>
                <a:gd name="T68" fmla="*/ 19 w 36"/>
                <a:gd name="T69" fmla="*/ 42 h 44"/>
                <a:gd name="T70" fmla="*/ 24 w 36"/>
                <a:gd name="T71" fmla="*/ 42 h 44"/>
                <a:gd name="T72" fmla="*/ 29 w 36"/>
                <a:gd name="T73" fmla="*/ 43 h 44"/>
                <a:gd name="T74" fmla="*/ 31 w 36"/>
                <a:gd name="T75" fmla="*/ 43 h 44"/>
                <a:gd name="T76" fmla="*/ 33 w 36"/>
                <a:gd name="T77" fmla="*/ 43 h 44"/>
                <a:gd name="T78" fmla="*/ 35 w 36"/>
                <a:gd name="T79" fmla="*/ 41 h 44"/>
                <a:gd name="T80" fmla="*/ 36 w 36"/>
                <a:gd name="T81"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 h="44">
                  <a:moveTo>
                    <a:pt x="36" y="40"/>
                  </a:moveTo>
                  <a:cubicBezTo>
                    <a:pt x="36" y="40"/>
                    <a:pt x="36" y="41"/>
                    <a:pt x="35" y="42"/>
                  </a:cubicBezTo>
                  <a:cubicBezTo>
                    <a:pt x="34" y="42"/>
                    <a:pt x="34" y="42"/>
                    <a:pt x="33" y="43"/>
                  </a:cubicBezTo>
                  <a:cubicBezTo>
                    <a:pt x="32" y="43"/>
                    <a:pt x="32" y="44"/>
                    <a:pt x="31" y="44"/>
                  </a:cubicBezTo>
                  <a:cubicBezTo>
                    <a:pt x="30" y="44"/>
                    <a:pt x="29" y="44"/>
                    <a:pt x="28" y="44"/>
                  </a:cubicBezTo>
                  <a:cubicBezTo>
                    <a:pt x="27" y="44"/>
                    <a:pt x="26" y="43"/>
                    <a:pt x="24" y="43"/>
                  </a:cubicBezTo>
                  <a:cubicBezTo>
                    <a:pt x="19" y="43"/>
                    <a:pt x="19" y="43"/>
                    <a:pt x="19" y="43"/>
                  </a:cubicBezTo>
                  <a:cubicBezTo>
                    <a:pt x="18" y="43"/>
                    <a:pt x="16" y="43"/>
                    <a:pt x="15" y="43"/>
                  </a:cubicBezTo>
                  <a:cubicBezTo>
                    <a:pt x="10" y="43"/>
                    <a:pt x="10" y="43"/>
                    <a:pt x="10" y="43"/>
                  </a:cubicBezTo>
                  <a:cubicBezTo>
                    <a:pt x="10" y="43"/>
                    <a:pt x="9" y="43"/>
                    <a:pt x="8" y="43"/>
                  </a:cubicBezTo>
                  <a:cubicBezTo>
                    <a:pt x="7" y="43"/>
                    <a:pt x="7" y="43"/>
                    <a:pt x="6" y="43"/>
                  </a:cubicBezTo>
                  <a:cubicBezTo>
                    <a:pt x="5" y="43"/>
                    <a:pt x="4" y="43"/>
                    <a:pt x="3" y="43"/>
                  </a:cubicBezTo>
                  <a:cubicBezTo>
                    <a:pt x="3" y="43"/>
                    <a:pt x="2" y="43"/>
                    <a:pt x="1" y="43"/>
                  </a:cubicBezTo>
                  <a:cubicBezTo>
                    <a:pt x="1" y="43"/>
                    <a:pt x="1" y="43"/>
                    <a:pt x="1" y="43"/>
                  </a:cubicBezTo>
                  <a:cubicBezTo>
                    <a:pt x="1" y="43"/>
                    <a:pt x="1" y="43"/>
                    <a:pt x="1" y="43"/>
                  </a:cubicBezTo>
                  <a:cubicBezTo>
                    <a:pt x="1" y="41"/>
                    <a:pt x="1" y="39"/>
                    <a:pt x="1" y="37"/>
                  </a:cubicBezTo>
                  <a:cubicBezTo>
                    <a:pt x="0" y="32"/>
                    <a:pt x="0" y="32"/>
                    <a:pt x="0" y="32"/>
                  </a:cubicBezTo>
                  <a:cubicBezTo>
                    <a:pt x="0" y="28"/>
                    <a:pt x="0" y="25"/>
                    <a:pt x="0" y="21"/>
                  </a:cubicBezTo>
                  <a:cubicBezTo>
                    <a:pt x="0" y="10"/>
                    <a:pt x="0" y="10"/>
                    <a:pt x="0" y="10"/>
                  </a:cubicBezTo>
                  <a:cubicBezTo>
                    <a:pt x="0" y="7"/>
                    <a:pt x="2" y="3"/>
                    <a:pt x="0" y="0"/>
                  </a:cubicBezTo>
                  <a:cubicBezTo>
                    <a:pt x="1" y="1"/>
                    <a:pt x="1" y="2"/>
                    <a:pt x="1" y="2"/>
                  </a:cubicBezTo>
                  <a:cubicBezTo>
                    <a:pt x="1" y="3"/>
                    <a:pt x="1" y="4"/>
                    <a:pt x="1" y="5"/>
                  </a:cubicBezTo>
                  <a:cubicBezTo>
                    <a:pt x="1" y="8"/>
                    <a:pt x="1" y="8"/>
                    <a:pt x="1" y="8"/>
                  </a:cubicBezTo>
                  <a:cubicBezTo>
                    <a:pt x="1" y="9"/>
                    <a:pt x="1" y="10"/>
                    <a:pt x="1" y="10"/>
                  </a:cubicBezTo>
                  <a:cubicBezTo>
                    <a:pt x="1" y="21"/>
                    <a:pt x="1" y="21"/>
                    <a:pt x="1" y="21"/>
                  </a:cubicBezTo>
                  <a:cubicBezTo>
                    <a:pt x="1" y="25"/>
                    <a:pt x="1" y="28"/>
                    <a:pt x="1" y="32"/>
                  </a:cubicBezTo>
                  <a:cubicBezTo>
                    <a:pt x="2" y="37"/>
                    <a:pt x="2" y="37"/>
                    <a:pt x="2" y="37"/>
                  </a:cubicBezTo>
                  <a:cubicBezTo>
                    <a:pt x="2" y="39"/>
                    <a:pt x="2" y="41"/>
                    <a:pt x="2" y="43"/>
                  </a:cubicBezTo>
                  <a:cubicBezTo>
                    <a:pt x="1" y="42"/>
                    <a:pt x="1" y="42"/>
                    <a:pt x="1" y="42"/>
                  </a:cubicBezTo>
                  <a:cubicBezTo>
                    <a:pt x="2" y="42"/>
                    <a:pt x="3" y="43"/>
                    <a:pt x="3" y="43"/>
                  </a:cubicBezTo>
                  <a:cubicBezTo>
                    <a:pt x="4" y="42"/>
                    <a:pt x="5" y="42"/>
                    <a:pt x="6" y="42"/>
                  </a:cubicBezTo>
                  <a:cubicBezTo>
                    <a:pt x="6" y="42"/>
                    <a:pt x="7" y="42"/>
                    <a:pt x="8" y="42"/>
                  </a:cubicBezTo>
                  <a:cubicBezTo>
                    <a:pt x="9" y="42"/>
                    <a:pt x="10" y="42"/>
                    <a:pt x="10" y="42"/>
                  </a:cubicBezTo>
                  <a:cubicBezTo>
                    <a:pt x="15" y="42"/>
                    <a:pt x="15" y="42"/>
                    <a:pt x="15" y="42"/>
                  </a:cubicBezTo>
                  <a:cubicBezTo>
                    <a:pt x="16" y="42"/>
                    <a:pt x="18" y="42"/>
                    <a:pt x="19" y="42"/>
                  </a:cubicBezTo>
                  <a:cubicBezTo>
                    <a:pt x="24" y="42"/>
                    <a:pt x="24" y="42"/>
                    <a:pt x="24" y="42"/>
                  </a:cubicBezTo>
                  <a:cubicBezTo>
                    <a:pt x="26" y="43"/>
                    <a:pt x="27" y="43"/>
                    <a:pt x="29" y="43"/>
                  </a:cubicBezTo>
                  <a:cubicBezTo>
                    <a:pt x="29" y="43"/>
                    <a:pt x="30" y="43"/>
                    <a:pt x="31" y="43"/>
                  </a:cubicBezTo>
                  <a:cubicBezTo>
                    <a:pt x="32" y="43"/>
                    <a:pt x="32" y="43"/>
                    <a:pt x="33" y="43"/>
                  </a:cubicBezTo>
                  <a:cubicBezTo>
                    <a:pt x="34" y="42"/>
                    <a:pt x="34" y="42"/>
                    <a:pt x="35" y="41"/>
                  </a:cubicBezTo>
                  <a:cubicBezTo>
                    <a:pt x="35" y="41"/>
                    <a:pt x="36" y="40"/>
                    <a:pt x="36"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37" name="Freeform 6048"/>
            <p:cNvSpPr>
              <a:spLocks/>
            </p:cNvSpPr>
            <p:nvPr/>
          </p:nvSpPr>
          <p:spPr bwMode="auto">
            <a:xfrm>
              <a:off x="2992" y="1077"/>
              <a:ext cx="17" cy="15"/>
            </a:xfrm>
            <a:custGeom>
              <a:avLst/>
              <a:gdLst>
                <a:gd name="T0" fmla="*/ 7 w 7"/>
                <a:gd name="T1" fmla="*/ 2 h 6"/>
                <a:gd name="T2" fmla="*/ 6 w 7"/>
                <a:gd name="T3" fmla="*/ 2 h 6"/>
                <a:gd name="T4" fmla="*/ 5 w 7"/>
                <a:gd name="T5" fmla="*/ 2 h 6"/>
                <a:gd name="T6" fmla="*/ 3 w 7"/>
                <a:gd name="T7" fmla="*/ 2 h 6"/>
                <a:gd name="T8" fmla="*/ 2 w 7"/>
                <a:gd name="T9" fmla="*/ 1 h 6"/>
                <a:gd name="T10" fmla="*/ 0 w 7"/>
                <a:gd name="T11" fmla="*/ 1 h 6"/>
                <a:gd name="T12" fmla="*/ 1 w 7"/>
                <a:gd name="T13" fmla="*/ 1 h 6"/>
                <a:gd name="T14" fmla="*/ 1 w 7"/>
                <a:gd name="T15" fmla="*/ 3 h 6"/>
                <a:gd name="T16" fmla="*/ 1 w 7"/>
                <a:gd name="T17" fmla="*/ 5 h 6"/>
                <a:gd name="T18" fmla="*/ 0 w 7"/>
                <a:gd name="T19" fmla="*/ 6 h 6"/>
                <a:gd name="T20" fmla="*/ 0 w 7"/>
                <a:gd name="T21" fmla="*/ 5 h 6"/>
                <a:gd name="T22" fmla="*/ 0 w 7"/>
                <a:gd name="T23" fmla="*/ 3 h 6"/>
                <a:gd name="T24" fmla="*/ 0 w 7"/>
                <a:gd name="T25" fmla="*/ 1 h 6"/>
                <a:gd name="T26" fmla="*/ 0 w 7"/>
                <a:gd name="T27" fmla="*/ 0 h 6"/>
                <a:gd name="T28" fmla="*/ 4 w 7"/>
                <a:gd name="T29" fmla="*/ 1 h 6"/>
                <a:gd name="T30" fmla="*/ 5 w 7"/>
                <a:gd name="T31" fmla="*/ 1 h 6"/>
                <a:gd name="T32" fmla="*/ 6 w 7"/>
                <a:gd name="T33" fmla="*/ 2 h 6"/>
                <a:gd name="T34" fmla="*/ 7 w 7"/>
                <a:gd name="T35"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 h="6">
                  <a:moveTo>
                    <a:pt x="7" y="2"/>
                  </a:moveTo>
                  <a:cubicBezTo>
                    <a:pt x="6" y="2"/>
                    <a:pt x="6" y="2"/>
                    <a:pt x="6" y="2"/>
                  </a:cubicBezTo>
                  <a:cubicBezTo>
                    <a:pt x="5" y="2"/>
                    <a:pt x="5" y="2"/>
                    <a:pt x="5" y="2"/>
                  </a:cubicBezTo>
                  <a:cubicBezTo>
                    <a:pt x="4" y="2"/>
                    <a:pt x="4" y="2"/>
                    <a:pt x="3" y="2"/>
                  </a:cubicBezTo>
                  <a:cubicBezTo>
                    <a:pt x="3" y="2"/>
                    <a:pt x="2" y="1"/>
                    <a:pt x="2" y="1"/>
                  </a:cubicBezTo>
                  <a:cubicBezTo>
                    <a:pt x="1" y="1"/>
                    <a:pt x="1" y="1"/>
                    <a:pt x="0" y="1"/>
                  </a:cubicBezTo>
                  <a:cubicBezTo>
                    <a:pt x="1" y="1"/>
                    <a:pt x="1" y="1"/>
                    <a:pt x="1" y="1"/>
                  </a:cubicBezTo>
                  <a:cubicBezTo>
                    <a:pt x="1" y="1"/>
                    <a:pt x="1" y="2"/>
                    <a:pt x="1" y="3"/>
                  </a:cubicBezTo>
                  <a:cubicBezTo>
                    <a:pt x="1" y="4"/>
                    <a:pt x="1" y="4"/>
                    <a:pt x="1" y="5"/>
                  </a:cubicBezTo>
                  <a:cubicBezTo>
                    <a:pt x="0" y="5"/>
                    <a:pt x="0" y="6"/>
                    <a:pt x="0" y="6"/>
                  </a:cubicBezTo>
                  <a:cubicBezTo>
                    <a:pt x="0" y="6"/>
                    <a:pt x="0" y="5"/>
                    <a:pt x="0" y="5"/>
                  </a:cubicBezTo>
                  <a:cubicBezTo>
                    <a:pt x="0" y="4"/>
                    <a:pt x="0" y="4"/>
                    <a:pt x="0" y="3"/>
                  </a:cubicBezTo>
                  <a:cubicBezTo>
                    <a:pt x="0" y="3"/>
                    <a:pt x="0" y="2"/>
                    <a:pt x="0" y="1"/>
                  </a:cubicBezTo>
                  <a:cubicBezTo>
                    <a:pt x="0" y="0"/>
                    <a:pt x="0" y="0"/>
                    <a:pt x="0" y="0"/>
                  </a:cubicBezTo>
                  <a:cubicBezTo>
                    <a:pt x="1" y="0"/>
                    <a:pt x="3" y="0"/>
                    <a:pt x="4" y="1"/>
                  </a:cubicBezTo>
                  <a:cubicBezTo>
                    <a:pt x="4" y="1"/>
                    <a:pt x="5" y="1"/>
                    <a:pt x="5" y="1"/>
                  </a:cubicBezTo>
                  <a:cubicBezTo>
                    <a:pt x="5" y="2"/>
                    <a:pt x="5" y="2"/>
                    <a:pt x="6" y="2"/>
                  </a:cubicBezTo>
                  <a:cubicBezTo>
                    <a:pt x="6" y="2"/>
                    <a:pt x="6" y="2"/>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38" name="Freeform 6049"/>
            <p:cNvSpPr>
              <a:spLocks/>
            </p:cNvSpPr>
            <p:nvPr/>
          </p:nvSpPr>
          <p:spPr bwMode="auto">
            <a:xfrm>
              <a:off x="2917" y="982"/>
              <a:ext cx="10" cy="3"/>
            </a:xfrm>
            <a:custGeom>
              <a:avLst/>
              <a:gdLst>
                <a:gd name="T0" fmla="*/ 0 w 4"/>
                <a:gd name="T1" fmla="*/ 1 h 1"/>
                <a:gd name="T2" fmla="*/ 0 w 4"/>
                <a:gd name="T3" fmla="*/ 1 h 1"/>
                <a:gd name="T4" fmla="*/ 0 w 4"/>
                <a:gd name="T5" fmla="*/ 0 h 1"/>
                <a:gd name="T6" fmla="*/ 2 w 4"/>
                <a:gd name="T7" fmla="*/ 0 h 1"/>
                <a:gd name="T8" fmla="*/ 3 w 4"/>
                <a:gd name="T9" fmla="*/ 0 h 1"/>
                <a:gd name="T10" fmla="*/ 4 w 4"/>
                <a:gd name="T11" fmla="*/ 0 h 1"/>
                <a:gd name="T12" fmla="*/ 4 w 4"/>
                <a:gd name="T13" fmla="*/ 0 h 1"/>
                <a:gd name="T14" fmla="*/ 4 w 4"/>
                <a:gd name="T15" fmla="*/ 1 h 1"/>
                <a:gd name="T16" fmla="*/ 3 w 4"/>
                <a:gd name="T17" fmla="*/ 1 h 1"/>
                <a:gd name="T18" fmla="*/ 2 w 4"/>
                <a:gd name="T19" fmla="*/ 1 h 1"/>
                <a:gd name="T20" fmla="*/ 1 w 4"/>
                <a:gd name="T21" fmla="*/ 1 h 1"/>
                <a:gd name="T22" fmla="*/ 0 w 4"/>
                <a:gd name="T23" fmla="*/ 1 h 1"/>
                <a:gd name="T24" fmla="*/ 0 w 4"/>
                <a:gd name="T25"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1">
                  <a:moveTo>
                    <a:pt x="0" y="1"/>
                  </a:moveTo>
                  <a:cubicBezTo>
                    <a:pt x="0" y="1"/>
                    <a:pt x="0" y="1"/>
                    <a:pt x="0" y="1"/>
                  </a:cubicBezTo>
                  <a:cubicBezTo>
                    <a:pt x="0" y="1"/>
                    <a:pt x="0" y="0"/>
                    <a:pt x="0" y="0"/>
                  </a:cubicBezTo>
                  <a:cubicBezTo>
                    <a:pt x="1" y="0"/>
                    <a:pt x="1" y="0"/>
                    <a:pt x="2" y="0"/>
                  </a:cubicBezTo>
                  <a:cubicBezTo>
                    <a:pt x="2" y="0"/>
                    <a:pt x="3" y="0"/>
                    <a:pt x="3" y="0"/>
                  </a:cubicBezTo>
                  <a:cubicBezTo>
                    <a:pt x="4" y="0"/>
                    <a:pt x="4" y="0"/>
                    <a:pt x="4" y="0"/>
                  </a:cubicBezTo>
                  <a:cubicBezTo>
                    <a:pt x="4" y="0"/>
                    <a:pt x="4" y="0"/>
                    <a:pt x="4" y="0"/>
                  </a:cubicBezTo>
                  <a:cubicBezTo>
                    <a:pt x="4" y="0"/>
                    <a:pt x="4" y="0"/>
                    <a:pt x="4" y="1"/>
                  </a:cubicBezTo>
                  <a:cubicBezTo>
                    <a:pt x="4" y="1"/>
                    <a:pt x="4" y="1"/>
                    <a:pt x="3" y="1"/>
                  </a:cubicBezTo>
                  <a:cubicBezTo>
                    <a:pt x="3" y="1"/>
                    <a:pt x="2" y="1"/>
                    <a:pt x="2" y="1"/>
                  </a:cubicBezTo>
                  <a:cubicBezTo>
                    <a:pt x="2" y="1"/>
                    <a:pt x="1" y="1"/>
                    <a:pt x="1" y="1"/>
                  </a:cubicBezTo>
                  <a:cubicBezTo>
                    <a:pt x="1"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39" name="Freeform 6050"/>
            <p:cNvSpPr>
              <a:spLocks/>
            </p:cNvSpPr>
            <p:nvPr/>
          </p:nvSpPr>
          <p:spPr bwMode="auto">
            <a:xfrm>
              <a:off x="3007" y="1054"/>
              <a:ext cx="4" cy="30"/>
            </a:xfrm>
            <a:custGeom>
              <a:avLst/>
              <a:gdLst>
                <a:gd name="T0" fmla="*/ 1 w 2"/>
                <a:gd name="T1" fmla="*/ 0 h 12"/>
                <a:gd name="T2" fmla="*/ 1 w 2"/>
                <a:gd name="T3" fmla="*/ 1 h 12"/>
                <a:gd name="T4" fmla="*/ 2 w 2"/>
                <a:gd name="T5" fmla="*/ 2 h 12"/>
                <a:gd name="T6" fmla="*/ 2 w 2"/>
                <a:gd name="T7" fmla="*/ 3 h 12"/>
                <a:gd name="T8" fmla="*/ 1 w 2"/>
                <a:gd name="T9" fmla="*/ 6 h 12"/>
                <a:gd name="T10" fmla="*/ 1 w 2"/>
                <a:gd name="T11" fmla="*/ 7 h 12"/>
                <a:gd name="T12" fmla="*/ 1 w 2"/>
                <a:gd name="T13" fmla="*/ 7 h 12"/>
                <a:gd name="T14" fmla="*/ 1 w 2"/>
                <a:gd name="T15" fmla="*/ 9 h 12"/>
                <a:gd name="T16" fmla="*/ 1 w 2"/>
                <a:gd name="T17" fmla="*/ 12 h 12"/>
                <a:gd name="T18" fmla="*/ 1 w 2"/>
                <a:gd name="T19" fmla="*/ 12 h 12"/>
                <a:gd name="T20" fmla="*/ 1 w 2"/>
                <a:gd name="T21" fmla="*/ 11 h 12"/>
                <a:gd name="T22" fmla="*/ 1 w 2"/>
                <a:gd name="T23" fmla="*/ 12 h 12"/>
                <a:gd name="T24" fmla="*/ 1 w 2"/>
                <a:gd name="T25" fmla="*/ 12 h 12"/>
                <a:gd name="T26" fmla="*/ 1 w 2"/>
                <a:gd name="T27" fmla="*/ 9 h 12"/>
                <a:gd name="T28" fmla="*/ 1 w 2"/>
                <a:gd name="T29" fmla="*/ 6 h 12"/>
                <a:gd name="T30" fmla="*/ 1 w 2"/>
                <a:gd name="T31" fmla="*/ 3 h 12"/>
                <a:gd name="T32" fmla="*/ 1 w 2"/>
                <a:gd name="T33" fmla="*/ 2 h 12"/>
                <a:gd name="T34" fmla="*/ 1 w 2"/>
                <a:gd name="T35" fmla="*/ 1 h 12"/>
                <a:gd name="T36" fmla="*/ 1 w 2"/>
                <a:gd name="T3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 h="12">
                  <a:moveTo>
                    <a:pt x="1" y="0"/>
                  </a:moveTo>
                  <a:cubicBezTo>
                    <a:pt x="1" y="1"/>
                    <a:pt x="1" y="1"/>
                    <a:pt x="1" y="1"/>
                  </a:cubicBezTo>
                  <a:cubicBezTo>
                    <a:pt x="2" y="1"/>
                    <a:pt x="2" y="2"/>
                    <a:pt x="2" y="2"/>
                  </a:cubicBezTo>
                  <a:cubicBezTo>
                    <a:pt x="2" y="3"/>
                    <a:pt x="2" y="3"/>
                    <a:pt x="2" y="3"/>
                  </a:cubicBezTo>
                  <a:cubicBezTo>
                    <a:pt x="1" y="6"/>
                    <a:pt x="1" y="6"/>
                    <a:pt x="1" y="6"/>
                  </a:cubicBezTo>
                  <a:cubicBezTo>
                    <a:pt x="1" y="7"/>
                    <a:pt x="1" y="7"/>
                    <a:pt x="1" y="7"/>
                  </a:cubicBezTo>
                  <a:cubicBezTo>
                    <a:pt x="1" y="7"/>
                    <a:pt x="1" y="7"/>
                    <a:pt x="1" y="7"/>
                  </a:cubicBezTo>
                  <a:cubicBezTo>
                    <a:pt x="1" y="9"/>
                    <a:pt x="1" y="9"/>
                    <a:pt x="1" y="9"/>
                  </a:cubicBezTo>
                  <a:cubicBezTo>
                    <a:pt x="1" y="10"/>
                    <a:pt x="1" y="11"/>
                    <a:pt x="1" y="12"/>
                  </a:cubicBezTo>
                  <a:cubicBezTo>
                    <a:pt x="1" y="12"/>
                    <a:pt x="1" y="12"/>
                    <a:pt x="1" y="12"/>
                  </a:cubicBezTo>
                  <a:cubicBezTo>
                    <a:pt x="1" y="12"/>
                    <a:pt x="1" y="12"/>
                    <a:pt x="1" y="11"/>
                  </a:cubicBezTo>
                  <a:cubicBezTo>
                    <a:pt x="1" y="12"/>
                    <a:pt x="1" y="12"/>
                    <a:pt x="1" y="12"/>
                  </a:cubicBezTo>
                  <a:cubicBezTo>
                    <a:pt x="1" y="12"/>
                    <a:pt x="1" y="12"/>
                    <a:pt x="1" y="12"/>
                  </a:cubicBezTo>
                  <a:cubicBezTo>
                    <a:pt x="1" y="11"/>
                    <a:pt x="1" y="10"/>
                    <a:pt x="1" y="9"/>
                  </a:cubicBezTo>
                  <a:cubicBezTo>
                    <a:pt x="1" y="8"/>
                    <a:pt x="0" y="7"/>
                    <a:pt x="1" y="6"/>
                  </a:cubicBezTo>
                  <a:cubicBezTo>
                    <a:pt x="1" y="3"/>
                    <a:pt x="1" y="3"/>
                    <a:pt x="1" y="3"/>
                  </a:cubicBezTo>
                  <a:cubicBezTo>
                    <a:pt x="1" y="2"/>
                    <a:pt x="1" y="2"/>
                    <a:pt x="1" y="2"/>
                  </a:cubicBezTo>
                  <a:cubicBezTo>
                    <a:pt x="1" y="2"/>
                    <a:pt x="1" y="1"/>
                    <a:pt x="1" y="1"/>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40" name="Freeform 6051"/>
            <p:cNvSpPr>
              <a:spLocks/>
            </p:cNvSpPr>
            <p:nvPr/>
          </p:nvSpPr>
          <p:spPr bwMode="auto">
            <a:xfrm>
              <a:off x="2994" y="982"/>
              <a:ext cx="17" cy="40"/>
            </a:xfrm>
            <a:custGeom>
              <a:avLst/>
              <a:gdLst>
                <a:gd name="T0" fmla="*/ 0 w 7"/>
                <a:gd name="T1" fmla="*/ 0 h 16"/>
                <a:gd name="T2" fmla="*/ 1 w 7"/>
                <a:gd name="T3" fmla="*/ 0 h 16"/>
                <a:gd name="T4" fmla="*/ 4 w 7"/>
                <a:gd name="T5" fmla="*/ 0 h 16"/>
                <a:gd name="T6" fmla="*/ 5 w 7"/>
                <a:gd name="T7" fmla="*/ 0 h 16"/>
                <a:gd name="T8" fmla="*/ 6 w 7"/>
                <a:gd name="T9" fmla="*/ 2 h 16"/>
                <a:gd name="T10" fmla="*/ 7 w 7"/>
                <a:gd name="T11" fmla="*/ 6 h 16"/>
                <a:gd name="T12" fmla="*/ 7 w 7"/>
                <a:gd name="T13" fmla="*/ 13 h 16"/>
                <a:gd name="T14" fmla="*/ 7 w 7"/>
                <a:gd name="T15" fmla="*/ 14 h 16"/>
                <a:gd name="T16" fmla="*/ 6 w 7"/>
                <a:gd name="T17" fmla="*/ 15 h 16"/>
                <a:gd name="T18" fmla="*/ 6 w 7"/>
                <a:gd name="T19" fmla="*/ 16 h 16"/>
                <a:gd name="T20" fmla="*/ 6 w 7"/>
                <a:gd name="T21" fmla="*/ 15 h 16"/>
                <a:gd name="T22" fmla="*/ 6 w 7"/>
                <a:gd name="T23" fmla="*/ 13 h 16"/>
                <a:gd name="T24" fmla="*/ 6 w 7"/>
                <a:gd name="T25" fmla="*/ 6 h 16"/>
                <a:gd name="T26" fmla="*/ 5 w 7"/>
                <a:gd name="T27" fmla="*/ 2 h 16"/>
                <a:gd name="T28" fmla="*/ 5 w 7"/>
                <a:gd name="T29" fmla="*/ 1 h 16"/>
                <a:gd name="T30" fmla="*/ 4 w 7"/>
                <a:gd name="T31" fmla="*/ 0 h 16"/>
                <a:gd name="T32" fmla="*/ 1 w 7"/>
                <a:gd name="T33" fmla="*/ 0 h 16"/>
                <a:gd name="T34" fmla="*/ 0 w 7"/>
                <a:gd name="T3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 h="16">
                  <a:moveTo>
                    <a:pt x="0" y="0"/>
                  </a:moveTo>
                  <a:cubicBezTo>
                    <a:pt x="0" y="0"/>
                    <a:pt x="1" y="0"/>
                    <a:pt x="1" y="0"/>
                  </a:cubicBezTo>
                  <a:cubicBezTo>
                    <a:pt x="2" y="0"/>
                    <a:pt x="2" y="0"/>
                    <a:pt x="4" y="0"/>
                  </a:cubicBezTo>
                  <a:cubicBezTo>
                    <a:pt x="4" y="0"/>
                    <a:pt x="5" y="0"/>
                    <a:pt x="5" y="0"/>
                  </a:cubicBezTo>
                  <a:cubicBezTo>
                    <a:pt x="6" y="0"/>
                    <a:pt x="6" y="1"/>
                    <a:pt x="6" y="2"/>
                  </a:cubicBezTo>
                  <a:cubicBezTo>
                    <a:pt x="7" y="3"/>
                    <a:pt x="7" y="4"/>
                    <a:pt x="7" y="6"/>
                  </a:cubicBezTo>
                  <a:cubicBezTo>
                    <a:pt x="7" y="8"/>
                    <a:pt x="7" y="11"/>
                    <a:pt x="7" y="13"/>
                  </a:cubicBezTo>
                  <a:cubicBezTo>
                    <a:pt x="7" y="13"/>
                    <a:pt x="7" y="14"/>
                    <a:pt x="7" y="14"/>
                  </a:cubicBezTo>
                  <a:cubicBezTo>
                    <a:pt x="6" y="15"/>
                    <a:pt x="6" y="15"/>
                    <a:pt x="6" y="15"/>
                  </a:cubicBezTo>
                  <a:cubicBezTo>
                    <a:pt x="6" y="16"/>
                    <a:pt x="6" y="16"/>
                    <a:pt x="6" y="16"/>
                  </a:cubicBezTo>
                  <a:cubicBezTo>
                    <a:pt x="6" y="16"/>
                    <a:pt x="6" y="16"/>
                    <a:pt x="6" y="15"/>
                  </a:cubicBezTo>
                  <a:cubicBezTo>
                    <a:pt x="6" y="15"/>
                    <a:pt x="6" y="14"/>
                    <a:pt x="6" y="13"/>
                  </a:cubicBezTo>
                  <a:cubicBezTo>
                    <a:pt x="6" y="11"/>
                    <a:pt x="6" y="8"/>
                    <a:pt x="6" y="6"/>
                  </a:cubicBezTo>
                  <a:cubicBezTo>
                    <a:pt x="6" y="4"/>
                    <a:pt x="6" y="3"/>
                    <a:pt x="5" y="2"/>
                  </a:cubicBezTo>
                  <a:cubicBezTo>
                    <a:pt x="5" y="1"/>
                    <a:pt x="5" y="1"/>
                    <a:pt x="5" y="1"/>
                  </a:cubicBezTo>
                  <a:cubicBezTo>
                    <a:pt x="5" y="1"/>
                    <a:pt x="4" y="0"/>
                    <a:pt x="4" y="0"/>
                  </a:cubicBezTo>
                  <a:cubicBezTo>
                    <a:pt x="3" y="0"/>
                    <a:pt x="2"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41" name="Freeform 6052"/>
            <p:cNvSpPr>
              <a:spLocks/>
            </p:cNvSpPr>
            <p:nvPr/>
          </p:nvSpPr>
          <p:spPr bwMode="auto">
            <a:xfrm>
              <a:off x="2909" y="1099"/>
              <a:ext cx="110" cy="13"/>
            </a:xfrm>
            <a:custGeom>
              <a:avLst/>
              <a:gdLst>
                <a:gd name="T0" fmla="*/ 12 w 44"/>
                <a:gd name="T1" fmla="*/ 5 h 5"/>
                <a:gd name="T2" fmla="*/ 12 w 44"/>
                <a:gd name="T3" fmla="*/ 5 h 5"/>
                <a:gd name="T4" fmla="*/ 6 w 44"/>
                <a:gd name="T5" fmla="*/ 5 h 5"/>
                <a:gd name="T6" fmla="*/ 2 w 44"/>
                <a:gd name="T7" fmla="*/ 4 h 5"/>
                <a:gd name="T8" fmla="*/ 0 w 44"/>
                <a:gd name="T9" fmla="*/ 1 h 5"/>
                <a:gd name="T10" fmla="*/ 0 w 44"/>
                <a:gd name="T11" fmla="*/ 0 h 5"/>
                <a:gd name="T12" fmla="*/ 1 w 44"/>
                <a:gd name="T13" fmla="*/ 1 h 5"/>
                <a:gd name="T14" fmla="*/ 2 w 44"/>
                <a:gd name="T15" fmla="*/ 3 h 5"/>
                <a:gd name="T16" fmla="*/ 6 w 44"/>
                <a:gd name="T17" fmla="*/ 4 h 5"/>
                <a:gd name="T18" fmla="*/ 12 w 44"/>
                <a:gd name="T19" fmla="*/ 4 h 5"/>
                <a:gd name="T20" fmla="*/ 12 w 44"/>
                <a:gd name="T21" fmla="*/ 4 h 5"/>
                <a:gd name="T22" fmla="*/ 12 w 44"/>
                <a:gd name="T23" fmla="*/ 4 h 5"/>
                <a:gd name="T24" fmla="*/ 19 w 44"/>
                <a:gd name="T25" fmla="*/ 4 h 5"/>
                <a:gd name="T26" fmla="*/ 20 w 44"/>
                <a:gd name="T27" fmla="*/ 4 h 5"/>
                <a:gd name="T28" fmla="*/ 31 w 44"/>
                <a:gd name="T29" fmla="*/ 4 h 5"/>
                <a:gd name="T30" fmla="*/ 35 w 44"/>
                <a:gd name="T31" fmla="*/ 4 h 5"/>
                <a:gd name="T32" fmla="*/ 39 w 44"/>
                <a:gd name="T33" fmla="*/ 4 h 5"/>
                <a:gd name="T34" fmla="*/ 39 w 44"/>
                <a:gd name="T35" fmla="*/ 4 h 5"/>
                <a:gd name="T36" fmla="*/ 39 w 44"/>
                <a:gd name="T37" fmla="*/ 4 h 5"/>
                <a:gd name="T38" fmla="*/ 40 w 44"/>
                <a:gd name="T39" fmla="*/ 4 h 5"/>
                <a:gd name="T40" fmla="*/ 43 w 44"/>
                <a:gd name="T41" fmla="*/ 3 h 5"/>
                <a:gd name="T42" fmla="*/ 43 w 44"/>
                <a:gd name="T43" fmla="*/ 1 h 5"/>
                <a:gd name="T44" fmla="*/ 43 w 44"/>
                <a:gd name="T45" fmla="*/ 0 h 5"/>
                <a:gd name="T46" fmla="*/ 43 w 44"/>
                <a:gd name="T47" fmla="*/ 0 h 5"/>
                <a:gd name="T48" fmla="*/ 44 w 44"/>
                <a:gd name="T49" fmla="*/ 0 h 5"/>
                <a:gd name="T50" fmla="*/ 44 w 44"/>
                <a:gd name="T51" fmla="*/ 1 h 5"/>
                <a:gd name="T52" fmla="*/ 43 w 44"/>
                <a:gd name="T53" fmla="*/ 4 h 5"/>
                <a:gd name="T54" fmla="*/ 40 w 44"/>
                <a:gd name="T55" fmla="*/ 5 h 5"/>
                <a:gd name="T56" fmla="*/ 39 w 44"/>
                <a:gd name="T57" fmla="*/ 5 h 5"/>
                <a:gd name="T58" fmla="*/ 39 w 44"/>
                <a:gd name="T59" fmla="*/ 5 h 5"/>
                <a:gd name="T60" fmla="*/ 39 w 44"/>
                <a:gd name="T61" fmla="*/ 5 h 5"/>
                <a:gd name="T62" fmla="*/ 35 w 44"/>
                <a:gd name="T63" fmla="*/ 5 h 5"/>
                <a:gd name="T64" fmla="*/ 31 w 44"/>
                <a:gd name="T65" fmla="*/ 5 h 5"/>
                <a:gd name="T66" fmla="*/ 20 w 44"/>
                <a:gd name="T67" fmla="*/ 5 h 5"/>
                <a:gd name="T68" fmla="*/ 19 w 44"/>
                <a:gd name="T69" fmla="*/ 5 h 5"/>
                <a:gd name="T70" fmla="*/ 12 w 44"/>
                <a:gd name="T7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5">
                  <a:moveTo>
                    <a:pt x="12" y="5"/>
                  </a:moveTo>
                  <a:cubicBezTo>
                    <a:pt x="12" y="5"/>
                    <a:pt x="12" y="5"/>
                    <a:pt x="12" y="5"/>
                  </a:cubicBezTo>
                  <a:cubicBezTo>
                    <a:pt x="12" y="5"/>
                    <a:pt x="12" y="5"/>
                    <a:pt x="12" y="5"/>
                  </a:cubicBezTo>
                  <a:cubicBezTo>
                    <a:pt x="12" y="5"/>
                    <a:pt x="12" y="5"/>
                    <a:pt x="12" y="5"/>
                  </a:cubicBezTo>
                  <a:cubicBezTo>
                    <a:pt x="12" y="5"/>
                    <a:pt x="12" y="5"/>
                    <a:pt x="12" y="5"/>
                  </a:cubicBezTo>
                  <a:cubicBezTo>
                    <a:pt x="10" y="5"/>
                    <a:pt x="8" y="5"/>
                    <a:pt x="6" y="5"/>
                  </a:cubicBezTo>
                  <a:cubicBezTo>
                    <a:pt x="6" y="5"/>
                    <a:pt x="6" y="5"/>
                    <a:pt x="6" y="5"/>
                  </a:cubicBezTo>
                  <a:cubicBezTo>
                    <a:pt x="5" y="5"/>
                    <a:pt x="3" y="5"/>
                    <a:pt x="2" y="4"/>
                  </a:cubicBezTo>
                  <a:cubicBezTo>
                    <a:pt x="2" y="4"/>
                    <a:pt x="2" y="4"/>
                    <a:pt x="2" y="4"/>
                  </a:cubicBezTo>
                  <a:cubicBezTo>
                    <a:pt x="0" y="3"/>
                    <a:pt x="0" y="2"/>
                    <a:pt x="0" y="1"/>
                  </a:cubicBezTo>
                  <a:cubicBezTo>
                    <a:pt x="0" y="1"/>
                    <a:pt x="0" y="1"/>
                    <a:pt x="0" y="1"/>
                  </a:cubicBezTo>
                  <a:cubicBezTo>
                    <a:pt x="0" y="1"/>
                    <a:pt x="0" y="0"/>
                    <a:pt x="0" y="0"/>
                  </a:cubicBezTo>
                  <a:cubicBezTo>
                    <a:pt x="0" y="0"/>
                    <a:pt x="0" y="0"/>
                    <a:pt x="0" y="0"/>
                  </a:cubicBezTo>
                  <a:cubicBezTo>
                    <a:pt x="1" y="0"/>
                    <a:pt x="1" y="0"/>
                    <a:pt x="1" y="1"/>
                  </a:cubicBezTo>
                  <a:cubicBezTo>
                    <a:pt x="1" y="1"/>
                    <a:pt x="1" y="1"/>
                    <a:pt x="1" y="1"/>
                  </a:cubicBezTo>
                  <a:cubicBezTo>
                    <a:pt x="1" y="2"/>
                    <a:pt x="1" y="3"/>
                    <a:pt x="2" y="3"/>
                  </a:cubicBezTo>
                  <a:cubicBezTo>
                    <a:pt x="2" y="3"/>
                    <a:pt x="2" y="3"/>
                    <a:pt x="2" y="3"/>
                  </a:cubicBezTo>
                  <a:cubicBezTo>
                    <a:pt x="3" y="4"/>
                    <a:pt x="5" y="4"/>
                    <a:pt x="6" y="4"/>
                  </a:cubicBezTo>
                  <a:cubicBezTo>
                    <a:pt x="6" y="4"/>
                    <a:pt x="6" y="4"/>
                    <a:pt x="6" y="4"/>
                  </a:cubicBezTo>
                  <a:cubicBezTo>
                    <a:pt x="8" y="4"/>
                    <a:pt x="10"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5" y="4"/>
                    <a:pt x="17" y="4"/>
                    <a:pt x="19" y="4"/>
                  </a:cubicBezTo>
                  <a:cubicBezTo>
                    <a:pt x="19" y="4"/>
                    <a:pt x="19" y="4"/>
                    <a:pt x="19" y="4"/>
                  </a:cubicBezTo>
                  <a:cubicBezTo>
                    <a:pt x="19" y="4"/>
                    <a:pt x="19" y="4"/>
                    <a:pt x="20" y="4"/>
                  </a:cubicBezTo>
                  <a:cubicBezTo>
                    <a:pt x="20" y="4"/>
                    <a:pt x="20" y="4"/>
                    <a:pt x="20" y="4"/>
                  </a:cubicBezTo>
                  <a:cubicBezTo>
                    <a:pt x="23" y="4"/>
                    <a:pt x="27" y="4"/>
                    <a:pt x="31" y="4"/>
                  </a:cubicBezTo>
                  <a:cubicBezTo>
                    <a:pt x="31" y="4"/>
                    <a:pt x="31" y="4"/>
                    <a:pt x="31" y="4"/>
                  </a:cubicBezTo>
                  <a:cubicBezTo>
                    <a:pt x="32" y="4"/>
                    <a:pt x="34" y="4"/>
                    <a:pt x="35" y="4"/>
                  </a:cubicBezTo>
                  <a:cubicBezTo>
                    <a:pt x="35" y="4"/>
                    <a:pt x="35" y="4"/>
                    <a:pt x="35" y="4"/>
                  </a:cubicBezTo>
                  <a:cubicBezTo>
                    <a:pt x="36" y="4"/>
                    <a:pt x="37"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40" y="4"/>
                    <a:pt x="40" y="4"/>
                    <a:pt x="40" y="4"/>
                  </a:cubicBezTo>
                  <a:cubicBezTo>
                    <a:pt x="40" y="4"/>
                    <a:pt x="40" y="4"/>
                    <a:pt x="40" y="4"/>
                  </a:cubicBezTo>
                  <a:cubicBezTo>
                    <a:pt x="41" y="4"/>
                    <a:pt x="42" y="4"/>
                    <a:pt x="43" y="3"/>
                  </a:cubicBezTo>
                  <a:cubicBezTo>
                    <a:pt x="43" y="3"/>
                    <a:pt x="43" y="3"/>
                    <a:pt x="43" y="3"/>
                  </a:cubicBezTo>
                  <a:cubicBezTo>
                    <a:pt x="43" y="3"/>
                    <a:pt x="43" y="2"/>
                    <a:pt x="43" y="1"/>
                  </a:cubicBezTo>
                  <a:cubicBezTo>
                    <a:pt x="43" y="1"/>
                    <a:pt x="43" y="1"/>
                    <a:pt x="43" y="1"/>
                  </a:cubicBezTo>
                  <a:cubicBezTo>
                    <a:pt x="43" y="1"/>
                    <a:pt x="43" y="1"/>
                    <a:pt x="43" y="0"/>
                  </a:cubicBezTo>
                  <a:cubicBezTo>
                    <a:pt x="43" y="0"/>
                    <a:pt x="43" y="0"/>
                    <a:pt x="43" y="0"/>
                  </a:cubicBezTo>
                  <a:cubicBezTo>
                    <a:pt x="43" y="0"/>
                    <a:pt x="43" y="0"/>
                    <a:pt x="43" y="0"/>
                  </a:cubicBezTo>
                  <a:cubicBezTo>
                    <a:pt x="43" y="0"/>
                    <a:pt x="43" y="0"/>
                    <a:pt x="43" y="0"/>
                  </a:cubicBezTo>
                  <a:cubicBezTo>
                    <a:pt x="43" y="0"/>
                    <a:pt x="44" y="0"/>
                    <a:pt x="44" y="0"/>
                  </a:cubicBezTo>
                  <a:cubicBezTo>
                    <a:pt x="44" y="0"/>
                    <a:pt x="44" y="0"/>
                    <a:pt x="44" y="0"/>
                  </a:cubicBezTo>
                  <a:cubicBezTo>
                    <a:pt x="44" y="0"/>
                    <a:pt x="44" y="1"/>
                    <a:pt x="44" y="1"/>
                  </a:cubicBezTo>
                  <a:cubicBezTo>
                    <a:pt x="44" y="1"/>
                    <a:pt x="44" y="1"/>
                    <a:pt x="44" y="1"/>
                  </a:cubicBezTo>
                  <a:cubicBezTo>
                    <a:pt x="44" y="2"/>
                    <a:pt x="44" y="3"/>
                    <a:pt x="43" y="4"/>
                  </a:cubicBezTo>
                  <a:cubicBezTo>
                    <a:pt x="43" y="4"/>
                    <a:pt x="43" y="4"/>
                    <a:pt x="43" y="4"/>
                  </a:cubicBezTo>
                  <a:cubicBezTo>
                    <a:pt x="42" y="5"/>
                    <a:pt x="41" y="5"/>
                    <a:pt x="40" y="5"/>
                  </a:cubicBezTo>
                  <a:cubicBezTo>
                    <a:pt x="40" y="5"/>
                    <a:pt x="40" y="5"/>
                    <a:pt x="40" y="5"/>
                  </a:cubicBezTo>
                  <a:cubicBezTo>
                    <a:pt x="40" y="5"/>
                    <a:pt x="40" y="5"/>
                    <a:pt x="39" y="5"/>
                  </a:cubicBezTo>
                  <a:cubicBezTo>
                    <a:pt x="39" y="5"/>
                    <a:pt x="39" y="5"/>
                    <a:pt x="39" y="5"/>
                  </a:cubicBezTo>
                  <a:cubicBezTo>
                    <a:pt x="39" y="5"/>
                    <a:pt x="39" y="5"/>
                    <a:pt x="39" y="5"/>
                  </a:cubicBezTo>
                  <a:cubicBezTo>
                    <a:pt x="39" y="5"/>
                    <a:pt x="39" y="5"/>
                    <a:pt x="39" y="5"/>
                  </a:cubicBezTo>
                  <a:cubicBezTo>
                    <a:pt x="39" y="5"/>
                    <a:pt x="39" y="5"/>
                    <a:pt x="39" y="5"/>
                  </a:cubicBezTo>
                  <a:cubicBezTo>
                    <a:pt x="39" y="5"/>
                    <a:pt x="39" y="5"/>
                    <a:pt x="39" y="5"/>
                  </a:cubicBezTo>
                  <a:cubicBezTo>
                    <a:pt x="37" y="5"/>
                    <a:pt x="36" y="5"/>
                    <a:pt x="35" y="5"/>
                  </a:cubicBezTo>
                  <a:cubicBezTo>
                    <a:pt x="35" y="5"/>
                    <a:pt x="35" y="5"/>
                    <a:pt x="35" y="5"/>
                  </a:cubicBezTo>
                  <a:cubicBezTo>
                    <a:pt x="34" y="5"/>
                    <a:pt x="32" y="5"/>
                    <a:pt x="31" y="5"/>
                  </a:cubicBezTo>
                  <a:cubicBezTo>
                    <a:pt x="31" y="5"/>
                    <a:pt x="31" y="5"/>
                    <a:pt x="31" y="5"/>
                  </a:cubicBezTo>
                  <a:cubicBezTo>
                    <a:pt x="27" y="5"/>
                    <a:pt x="23" y="5"/>
                    <a:pt x="20" y="5"/>
                  </a:cubicBezTo>
                  <a:cubicBezTo>
                    <a:pt x="20" y="5"/>
                    <a:pt x="20" y="5"/>
                    <a:pt x="20" y="5"/>
                  </a:cubicBezTo>
                  <a:cubicBezTo>
                    <a:pt x="19" y="5"/>
                    <a:pt x="19" y="5"/>
                    <a:pt x="19" y="5"/>
                  </a:cubicBezTo>
                  <a:cubicBezTo>
                    <a:pt x="19" y="5"/>
                    <a:pt x="19" y="5"/>
                    <a:pt x="19" y="5"/>
                  </a:cubicBezTo>
                  <a:cubicBezTo>
                    <a:pt x="16" y="5"/>
                    <a:pt x="14" y="5"/>
                    <a:pt x="1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42" name="Freeform 6053"/>
            <p:cNvSpPr>
              <a:spLocks/>
            </p:cNvSpPr>
            <p:nvPr/>
          </p:nvSpPr>
          <p:spPr bwMode="auto">
            <a:xfrm>
              <a:off x="2914" y="1102"/>
              <a:ext cx="65" cy="10"/>
            </a:xfrm>
            <a:custGeom>
              <a:avLst/>
              <a:gdLst>
                <a:gd name="T0" fmla="*/ 3 w 26"/>
                <a:gd name="T1" fmla="*/ 3 h 4"/>
                <a:gd name="T2" fmla="*/ 2 w 26"/>
                <a:gd name="T3" fmla="*/ 1 h 4"/>
                <a:gd name="T4" fmla="*/ 2 w 26"/>
                <a:gd name="T5" fmla="*/ 1 h 4"/>
                <a:gd name="T6" fmla="*/ 4 w 26"/>
                <a:gd name="T7" fmla="*/ 2 h 4"/>
                <a:gd name="T8" fmla="*/ 7 w 26"/>
                <a:gd name="T9" fmla="*/ 3 h 4"/>
                <a:gd name="T10" fmla="*/ 6 w 26"/>
                <a:gd name="T11" fmla="*/ 1 h 4"/>
                <a:gd name="T12" fmla="*/ 6 w 26"/>
                <a:gd name="T13" fmla="*/ 1 h 4"/>
                <a:gd name="T14" fmla="*/ 10 w 26"/>
                <a:gd name="T15" fmla="*/ 3 h 4"/>
                <a:gd name="T16" fmla="*/ 8 w 26"/>
                <a:gd name="T17" fmla="*/ 0 h 4"/>
                <a:gd name="T18" fmla="*/ 9 w 26"/>
                <a:gd name="T19" fmla="*/ 2 h 4"/>
                <a:gd name="T20" fmla="*/ 11 w 26"/>
                <a:gd name="T21" fmla="*/ 2 h 4"/>
                <a:gd name="T22" fmla="*/ 10 w 26"/>
                <a:gd name="T23" fmla="*/ 0 h 4"/>
                <a:gd name="T24" fmla="*/ 12 w 26"/>
                <a:gd name="T25" fmla="*/ 3 h 4"/>
                <a:gd name="T26" fmla="*/ 13 w 26"/>
                <a:gd name="T27" fmla="*/ 2 h 4"/>
                <a:gd name="T28" fmla="*/ 12 w 26"/>
                <a:gd name="T29" fmla="*/ 1 h 4"/>
                <a:gd name="T30" fmla="*/ 13 w 26"/>
                <a:gd name="T31" fmla="*/ 1 h 4"/>
                <a:gd name="T32" fmla="*/ 16 w 26"/>
                <a:gd name="T33" fmla="*/ 3 h 4"/>
                <a:gd name="T34" fmla="*/ 14 w 26"/>
                <a:gd name="T35" fmla="*/ 2 h 4"/>
                <a:gd name="T36" fmla="*/ 16 w 26"/>
                <a:gd name="T37" fmla="*/ 3 h 4"/>
                <a:gd name="T38" fmla="*/ 19 w 26"/>
                <a:gd name="T39" fmla="*/ 3 h 4"/>
                <a:gd name="T40" fmla="*/ 17 w 26"/>
                <a:gd name="T41" fmla="*/ 1 h 4"/>
                <a:gd name="T42" fmla="*/ 19 w 26"/>
                <a:gd name="T43" fmla="*/ 4 h 4"/>
                <a:gd name="T44" fmla="*/ 19 w 26"/>
                <a:gd name="T45" fmla="*/ 1 h 4"/>
                <a:gd name="T46" fmla="*/ 22 w 26"/>
                <a:gd name="T47" fmla="*/ 3 h 4"/>
                <a:gd name="T48" fmla="*/ 21 w 26"/>
                <a:gd name="T49" fmla="*/ 3 h 4"/>
                <a:gd name="T50" fmla="*/ 23 w 26"/>
                <a:gd name="T51" fmla="*/ 2 h 4"/>
                <a:gd name="T52" fmla="*/ 24 w 26"/>
                <a:gd name="T53" fmla="*/ 2 h 4"/>
                <a:gd name="T54" fmla="*/ 23 w 26"/>
                <a:gd name="T55" fmla="*/ 2 h 4"/>
                <a:gd name="T56" fmla="*/ 21 w 26"/>
                <a:gd name="T57" fmla="*/ 2 h 4"/>
                <a:gd name="T58" fmla="*/ 20 w 26"/>
                <a:gd name="T59" fmla="*/ 3 h 4"/>
                <a:gd name="T60" fmla="*/ 19 w 26"/>
                <a:gd name="T61" fmla="*/ 2 h 4"/>
                <a:gd name="T62" fmla="*/ 20 w 26"/>
                <a:gd name="T63" fmla="*/ 3 h 4"/>
                <a:gd name="T64" fmla="*/ 18 w 26"/>
                <a:gd name="T65" fmla="*/ 2 h 4"/>
                <a:gd name="T66" fmla="*/ 17 w 26"/>
                <a:gd name="T67" fmla="*/ 3 h 4"/>
                <a:gd name="T68" fmla="*/ 17 w 26"/>
                <a:gd name="T69" fmla="*/ 3 h 4"/>
                <a:gd name="T70" fmla="*/ 15 w 26"/>
                <a:gd name="T71" fmla="*/ 2 h 4"/>
                <a:gd name="T72" fmla="*/ 14 w 26"/>
                <a:gd name="T73" fmla="*/ 1 h 4"/>
                <a:gd name="T74" fmla="*/ 12 w 26"/>
                <a:gd name="T75" fmla="*/ 1 h 4"/>
                <a:gd name="T76" fmla="*/ 13 w 26"/>
                <a:gd name="T77" fmla="*/ 4 h 4"/>
                <a:gd name="T78" fmla="*/ 12 w 26"/>
                <a:gd name="T79" fmla="*/ 2 h 4"/>
                <a:gd name="T80" fmla="*/ 10 w 26"/>
                <a:gd name="T81" fmla="*/ 1 h 4"/>
                <a:gd name="T82" fmla="*/ 11 w 26"/>
                <a:gd name="T83" fmla="*/ 3 h 4"/>
                <a:gd name="T84" fmla="*/ 11 w 26"/>
                <a:gd name="T85" fmla="*/ 3 h 4"/>
                <a:gd name="T86" fmla="*/ 8 w 26"/>
                <a:gd name="T87" fmla="*/ 1 h 4"/>
                <a:gd name="T88" fmla="*/ 9 w 26"/>
                <a:gd name="T89" fmla="*/ 3 h 4"/>
                <a:gd name="T90" fmla="*/ 8 w 26"/>
                <a:gd name="T91" fmla="*/ 2 h 4"/>
                <a:gd name="T92" fmla="*/ 6 w 26"/>
                <a:gd name="T93" fmla="*/ 1 h 4"/>
                <a:gd name="T94" fmla="*/ 5 w 26"/>
                <a:gd name="T95" fmla="*/ 2 h 4"/>
                <a:gd name="T96" fmla="*/ 6 w 26"/>
                <a:gd name="T97" fmla="*/ 3 h 4"/>
                <a:gd name="T98" fmla="*/ 3 w 26"/>
                <a:gd name="T99" fmla="*/ 2 h 4"/>
                <a:gd name="T100" fmla="*/ 2 w 26"/>
                <a:gd name="T101" fmla="*/ 2 h 4"/>
                <a:gd name="T102" fmla="*/ 3 w 26"/>
                <a:gd name="T103"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 h="4">
                  <a:moveTo>
                    <a:pt x="1" y="3"/>
                  </a:moveTo>
                  <a:cubicBezTo>
                    <a:pt x="0" y="2"/>
                    <a:pt x="0" y="1"/>
                    <a:pt x="0" y="1"/>
                  </a:cubicBezTo>
                  <a:cubicBezTo>
                    <a:pt x="0" y="1"/>
                    <a:pt x="0" y="1"/>
                    <a:pt x="0" y="1"/>
                  </a:cubicBezTo>
                  <a:cubicBezTo>
                    <a:pt x="0" y="1"/>
                    <a:pt x="0" y="1"/>
                    <a:pt x="0" y="1"/>
                  </a:cubicBezTo>
                  <a:cubicBezTo>
                    <a:pt x="3" y="3"/>
                    <a:pt x="3" y="3"/>
                    <a:pt x="3" y="3"/>
                  </a:cubicBezTo>
                  <a:cubicBezTo>
                    <a:pt x="2" y="3"/>
                    <a:pt x="2" y="3"/>
                    <a:pt x="2" y="3"/>
                  </a:cubicBezTo>
                  <a:cubicBezTo>
                    <a:pt x="2" y="2"/>
                    <a:pt x="2" y="2"/>
                    <a:pt x="1" y="1"/>
                  </a:cubicBezTo>
                  <a:cubicBezTo>
                    <a:pt x="1" y="1"/>
                    <a:pt x="1" y="1"/>
                    <a:pt x="1" y="1"/>
                  </a:cubicBezTo>
                  <a:cubicBezTo>
                    <a:pt x="1" y="1"/>
                    <a:pt x="1" y="1"/>
                    <a:pt x="1" y="1"/>
                  </a:cubicBezTo>
                  <a:cubicBezTo>
                    <a:pt x="2" y="1"/>
                    <a:pt x="2" y="1"/>
                    <a:pt x="2" y="1"/>
                  </a:cubicBezTo>
                  <a:cubicBezTo>
                    <a:pt x="2" y="1"/>
                    <a:pt x="3" y="1"/>
                    <a:pt x="3" y="1"/>
                  </a:cubicBezTo>
                  <a:cubicBezTo>
                    <a:pt x="3" y="2"/>
                    <a:pt x="4" y="2"/>
                    <a:pt x="4" y="2"/>
                  </a:cubicBezTo>
                  <a:cubicBezTo>
                    <a:pt x="4" y="3"/>
                    <a:pt x="4" y="3"/>
                    <a:pt x="4" y="3"/>
                  </a:cubicBezTo>
                  <a:cubicBezTo>
                    <a:pt x="3" y="2"/>
                    <a:pt x="2" y="2"/>
                    <a:pt x="2" y="1"/>
                  </a:cubicBezTo>
                  <a:cubicBezTo>
                    <a:pt x="2" y="1"/>
                    <a:pt x="2" y="1"/>
                    <a:pt x="2" y="1"/>
                  </a:cubicBezTo>
                  <a:cubicBezTo>
                    <a:pt x="3" y="1"/>
                    <a:pt x="3" y="1"/>
                    <a:pt x="3" y="1"/>
                  </a:cubicBezTo>
                  <a:cubicBezTo>
                    <a:pt x="3" y="1"/>
                    <a:pt x="4" y="1"/>
                    <a:pt x="4" y="2"/>
                  </a:cubicBezTo>
                  <a:cubicBezTo>
                    <a:pt x="5" y="2"/>
                    <a:pt x="5" y="2"/>
                    <a:pt x="5" y="3"/>
                  </a:cubicBezTo>
                  <a:cubicBezTo>
                    <a:pt x="5" y="3"/>
                    <a:pt x="5" y="3"/>
                    <a:pt x="5" y="3"/>
                  </a:cubicBezTo>
                  <a:cubicBezTo>
                    <a:pt x="5" y="3"/>
                    <a:pt x="5" y="3"/>
                    <a:pt x="4" y="2"/>
                  </a:cubicBezTo>
                  <a:cubicBezTo>
                    <a:pt x="4" y="2"/>
                    <a:pt x="4" y="2"/>
                    <a:pt x="4" y="1"/>
                  </a:cubicBezTo>
                  <a:cubicBezTo>
                    <a:pt x="4" y="1"/>
                    <a:pt x="4" y="1"/>
                    <a:pt x="4" y="1"/>
                  </a:cubicBezTo>
                  <a:cubicBezTo>
                    <a:pt x="4" y="1"/>
                    <a:pt x="4" y="1"/>
                    <a:pt x="5" y="1"/>
                  </a:cubicBezTo>
                  <a:cubicBezTo>
                    <a:pt x="5" y="1"/>
                    <a:pt x="6" y="1"/>
                    <a:pt x="6" y="2"/>
                  </a:cubicBezTo>
                  <a:cubicBezTo>
                    <a:pt x="7" y="3"/>
                    <a:pt x="7" y="3"/>
                    <a:pt x="7" y="3"/>
                  </a:cubicBezTo>
                  <a:cubicBezTo>
                    <a:pt x="7" y="3"/>
                    <a:pt x="7" y="3"/>
                    <a:pt x="7" y="3"/>
                  </a:cubicBezTo>
                  <a:cubicBezTo>
                    <a:pt x="5" y="1"/>
                    <a:pt x="5" y="1"/>
                    <a:pt x="5" y="1"/>
                  </a:cubicBezTo>
                  <a:cubicBezTo>
                    <a:pt x="5" y="1"/>
                    <a:pt x="5" y="1"/>
                    <a:pt x="5" y="1"/>
                  </a:cubicBezTo>
                  <a:cubicBezTo>
                    <a:pt x="5" y="0"/>
                    <a:pt x="5" y="0"/>
                    <a:pt x="6" y="1"/>
                  </a:cubicBezTo>
                  <a:cubicBezTo>
                    <a:pt x="6" y="1"/>
                    <a:pt x="6" y="1"/>
                    <a:pt x="6" y="1"/>
                  </a:cubicBezTo>
                  <a:cubicBezTo>
                    <a:pt x="7" y="1"/>
                    <a:pt x="7" y="2"/>
                    <a:pt x="8" y="3"/>
                  </a:cubicBezTo>
                  <a:cubicBezTo>
                    <a:pt x="8" y="3"/>
                    <a:pt x="8" y="3"/>
                    <a:pt x="8" y="3"/>
                  </a:cubicBezTo>
                  <a:cubicBezTo>
                    <a:pt x="7" y="3"/>
                    <a:pt x="7" y="3"/>
                    <a:pt x="7" y="2"/>
                  </a:cubicBezTo>
                  <a:cubicBezTo>
                    <a:pt x="7" y="2"/>
                    <a:pt x="7" y="2"/>
                    <a:pt x="6" y="2"/>
                  </a:cubicBezTo>
                  <a:cubicBezTo>
                    <a:pt x="6" y="2"/>
                    <a:pt x="6" y="1"/>
                    <a:pt x="6" y="1"/>
                  </a:cubicBezTo>
                  <a:cubicBezTo>
                    <a:pt x="6" y="1"/>
                    <a:pt x="6" y="1"/>
                    <a:pt x="7" y="1"/>
                  </a:cubicBezTo>
                  <a:cubicBezTo>
                    <a:pt x="7" y="1"/>
                    <a:pt x="7" y="1"/>
                    <a:pt x="7" y="1"/>
                  </a:cubicBezTo>
                  <a:cubicBezTo>
                    <a:pt x="7" y="1"/>
                    <a:pt x="7" y="1"/>
                    <a:pt x="7" y="1"/>
                  </a:cubicBezTo>
                  <a:cubicBezTo>
                    <a:pt x="8" y="1"/>
                    <a:pt x="8" y="1"/>
                    <a:pt x="8" y="2"/>
                  </a:cubicBezTo>
                  <a:cubicBezTo>
                    <a:pt x="9" y="2"/>
                    <a:pt x="9" y="2"/>
                    <a:pt x="10" y="3"/>
                  </a:cubicBezTo>
                  <a:cubicBezTo>
                    <a:pt x="9" y="3"/>
                    <a:pt x="9" y="3"/>
                    <a:pt x="9" y="3"/>
                  </a:cubicBezTo>
                  <a:cubicBezTo>
                    <a:pt x="8" y="2"/>
                    <a:pt x="8" y="2"/>
                    <a:pt x="8" y="2"/>
                  </a:cubicBezTo>
                  <a:cubicBezTo>
                    <a:pt x="8" y="1"/>
                    <a:pt x="8" y="1"/>
                    <a:pt x="8" y="1"/>
                  </a:cubicBezTo>
                  <a:cubicBezTo>
                    <a:pt x="7" y="1"/>
                    <a:pt x="7" y="1"/>
                    <a:pt x="8" y="0"/>
                  </a:cubicBezTo>
                  <a:cubicBezTo>
                    <a:pt x="8" y="0"/>
                    <a:pt x="8" y="0"/>
                    <a:pt x="8" y="0"/>
                  </a:cubicBezTo>
                  <a:cubicBezTo>
                    <a:pt x="8" y="0"/>
                    <a:pt x="8" y="0"/>
                    <a:pt x="8" y="0"/>
                  </a:cubicBezTo>
                  <a:cubicBezTo>
                    <a:pt x="9" y="1"/>
                    <a:pt x="9" y="1"/>
                    <a:pt x="10" y="2"/>
                  </a:cubicBezTo>
                  <a:cubicBezTo>
                    <a:pt x="10" y="2"/>
                    <a:pt x="10" y="2"/>
                    <a:pt x="11" y="3"/>
                  </a:cubicBezTo>
                  <a:cubicBezTo>
                    <a:pt x="10" y="3"/>
                    <a:pt x="10" y="3"/>
                    <a:pt x="10" y="3"/>
                  </a:cubicBezTo>
                  <a:cubicBezTo>
                    <a:pt x="9" y="2"/>
                    <a:pt x="9" y="2"/>
                    <a:pt x="9" y="2"/>
                  </a:cubicBezTo>
                  <a:cubicBezTo>
                    <a:pt x="9" y="2"/>
                    <a:pt x="9" y="2"/>
                    <a:pt x="9" y="1"/>
                  </a:cubicBezTo>
                  <a:cubicBezTo>
                    <a:pt x="9" y="1"/>
                    <a:pt x="9" y="1"/>
                    <a:pt x="9" y="1"/>
                  </a:cubicBezTo>
                  <a:cubicBezTo>
                    <a:pt x="9" y="1"/>
                    <a:pt x="9" y="1"/>
                    <a:pt x="9" y="1"/>
                  </a:cubicBezTo>
                  <a:cubicBezTo>
                    <a:pt x="9" y="1"/>
                    <a:pt x="9" y="1"/>
                    <a:pt x="10" y="1"/>
                  </a:cubicBezTo>
                  <a:cubicBezTo>
                    <a:pt x="11" y="2"/>
                    <a:pt x="11" y="2"/>
                    <a:pt x="11" y="2"/>
                  </a:cubicBezTo>
                  <a:cubicBezTo>
                    <a:pt x="12" y="3"/>
                    <a:pt x="12" y="3"/>
                    <a:pt x="12" y="3"/>
                  </a:cubicBezTo>
                  <a:cubicBezTo>
                    <a:pt x="11" y="3"/>
                    <a:pt x="11" y="3"/>
                    <a:pt x="11" y="3"/>
                  </a:cubicBezTo>
                  <a:cubicBezTo>
                    <a:pt x="10" y="2"/>
                    <a:pt x="10" y="2"/>
                    <a:pt x="10" y="2"/>
                  </a:cubicBezTo>
                  <a:cubicBezTo>
                    <a:pt x="9" y="1"/>
                    <a:pt x="9" y="1"/>
                    <a:pt x="9" y="1"/>
                  </a:cubicBezTo>
                  <a:cubicBezTo>
                    <a:pt x="9" y="1"/>
                    <a:pt x="9" y="1"/>
                    <a:pt x="10" y="0"/>
                  </a:cubicBezTo>
                  <a:cubicBezTo>
                    <a:pt x="10" y="0"/>
                    <a:pt x="10" y="0"/>
                    <a:pt x="10" y="0"/>
                  </a:cubicBezTo>
                  <a:cubicBezTo>
                    <a:pt x="10" y="1"/>
                    <a:pt x="10" y="1"/>
                    <a:pt x="10" y="1"/>
                  </a:cubicBezTo>
                  <a:cubicBezTo>
                    <a:pt x="11" y="2"/>
                    <a:pt x="11" y="2"/>
                    <a:pt x="11" y="2"/>
                  </a:cubicBezTo>
                  <a:cubicBezTo>
                    <a:pt x="12" y="3"/>
                    <a:pt x="12" y="3"/>
                    <a:pt x="12" y="3"/>
                  </a:cubicBezTo>
                  <a:cubicBezTo>
                    <a:pt x="12" y="3"/>
                    <a:pt x="12" y="3"/>
                    <a:pt x="12" y="3"/>
                  </a:cubicBezTo>
                  <a:cubicBezTo>
                    <a:pt x="12" y="3"/>
                    <a:pt x="11" y="3"/>
                    <a:pt x="11" y="2"/>
                  </a:cubicBezTo>
                  <a:cubicBezTo>
                    <a:pt x="11" y="2"/>
                    <a:pt x="11" y="2"/>
                    <a:pt x="11" y="1"/>
                  </a:cubicBezTo>
                  <a:cubicBezTo>
                    <a:pt x="11" y="1"/>
                    <a:pt x="11" y="1"/>
                    <a:pt x="11" y="1"/>
                  </a:cubicBezTo>
                  <a:cubicBezTo>
                    <a:pt x="11" y="1"/>
                    <a:pt x="11" y="1"/>
                    <a:pt x="11" y="1"/>
                  </a:cubicBezTo>
                  <a:cubicBezTo>
                    <a:pt x="13" y="2"/>
                    <a:pt x="13" y="2"/>
                    <a:pt x="13" y="2"/>
                  </a:cubicBezTo>
                  <a:cubicBezTo>
                    <a:pt x="14" y="3"/>
                    <a:pt x="14" y="3"/>
                    <a:pt x="14" y="3"/>
                  </a:cubicBezTo>
                  <a:cubicBezTo>
                    <a:pt x="13" y="3"/>
                    <a:pt x="13" y="3"/>
                    <a:pt x="13" y="3"/>
                  </a:cubicBezTo>
                  <a:cubicBezTo>
                    <a:pt x="13" y="3"/>
                    <a:pt x="12" y="2"/>
                    <a:pt x="12" y="1"/>
                  </a:cubicBezTo>
                  <a:cubicBezTo>
                    <a:pt x="11" y="1"/>
                    <a:pt x="12" y="1"/>
                    <a:pt x="12" y="1"/>
                  </a:cubicBezTo>
                  <a:cubicBezTo>
                    <a:pt x="12" y="0"/>
                    <a:pt x="12" y="1"/>
                    <a:pt x="12" y="1"/>
                  </a:cubicBezTo>
                  <a:cubicBezTo>
                    <a:pt x="13" y="2"/>
                    <a:pt x="14" y="2"/>
                    <a:pt x="15" y="3"/>
                  </a:cubicBezTo>
                  <a:cubicBezTo>
                    <a:pt x="14" y="4"/>
                    <a:pt x="14" y="4"/>
                    <a:pt x="14" y="4"/>
                  </a:cubicBezTo>
                  <a:cubicBezTo>
                    <a:pt x="14" y="3"/>
                    <a:pt x="14" y="3"/>
                    <a:pt x="13" y="3"/>
                  </a:cubicBezTo>
                  <a:cubicBezTo>
                    <a:pt x="13" y="2"/>
                    <a:pt x="13" y="2"/>
                    <a:pt x="13" y="1"/>
                  </a:cubicBezTo>
                  <a:cubicBezTo>
                    <a:pt x="13" y="1"/>
                    <a:pt x="13" y="1"/>
                    <a:pt x="13" y="1"/>
                  </a:cubicBezTo>
                  <a:cubicBezTo>
                    <a:pt x="13" y="1"/>
                    <a:pt x="13" y="1"/>
                    <a:pt x="13" y="1"/>
                  </a:cubicBezTo>
                  <a:cubicBezTo>
                    <a:pt x="13" y="1"/>
                    <a:pt x="13" y="1"/>
                    <a:pt x="13" y="1"/>
                  </a:cubicBezTo>
                  <a:cubicBezTo>
                    <a:pt x="15" y="2"/>
                    <a:pt x="15" y="2"/>
                    <a:pt x="15" y="2"/>
                  </a:cubicBezTo>
                  <a:cubicBezTo>
                    <a:pt x="16" y="3"/>
                    <a:pt x="16" y="3"/>
                    <a:pt x="16" y="3"/>
                  </a:cubicBezTo>
                  <a:cubicBezTo>
                    <a:pt x="16" y="3"/>
                    <a:pt x="16" y="3"/>
                    <a:pt x="16" y="3"/>
                  </a:cubicBezTo>
                  <a:cubicBezTo>
                    <a:pt x="16" y="3"/>
                    <a:pt x="16" y="4"/>
                    <a:pt x="16" y="4"/>
                  </a:cubicBezTo>
                  <a:cubicBezTo>
                    <a:pt x="16" y="4"/>
                    <a:pt x="16" y="4"/>
                    <a:pt x="16" y="4"/>
                  </a:cubicBezTo>
                  <a:cubicBezTo>
                    <a:pt x="16" y="4"/>
                    <a:pt x="16" y="4"/>
                    <a:pt x="16" y="4"/>
                  </a:cubicBezTo>
                  <a:cubicBezTo>
                    <a:pt x="14" y="3"/>
                    <a:pt x="14" y="3"/>
                    <a:pt x="14" y="3"/>
                  </a:cubicBezTo>
                  <a:cubicBezTo>
                    <a:pt x="14" y="2"/>
                    <a:pt x="14" y="2"/>
                    <a:pt x="14" y="2"/>
                  </a:cubicBezTo>
                  <a:cubicBezTo>
                    <a:pt x="14" y="1"/>
                    <a:pt x="14" y="1"/>
                    <a:pt x="14" y="1"/>
                  </a:cubicBezTo>
                  <a:cubicBezTo>
                    <a:pt x="14" y="1"/>
                    <a:pt x="14" y="1"/>
                    <a:pt x="14" y="1"/>
                  </a:cubicBezTo>
                  <a:cubicBezTo>
                    <a:pt x="17" y="3"/>
                    <a:pt x="17" y="3"/>
                    <a:pt x="17" y="3"/>
                  </a:cubicBezTo>
                  <a:cubicBezTo>
                    <a:pt x="16" y="4"/>
                    <a:pt x="16" y="4"/>
                    <a:pt x="16" y="4"/>
                  </a:cubicBezTo>
                  <a:cubicBezTo>
                    <a:pt x="16" y="3"/>
                    <a:pt x="16" y="3"/>
                    <a:pt x="16" y="3"/>
                  </a:cubicBezTo>
                  <a:cubicBezTo>
                    <a:pt x="15" y="3"/>
                    <a:pt x="15" y="2"/>
                    <a:pt x="15" y="2"/>
                  </a:cubicBezTo>
                  <a:cubicBezTo>
                    <a:pt x="15" y="1"/>
                    <a:pt x="15" y="1"/>
                    <a:pt x="15" y="1"/>
                  </a:cubicBezTo>
                  <a:cubicBezTo>
                    <a:pt x="15" y="1"/>
                    <a:pt x="15" y="1"/>
                    <a:pt x="15" y="1"/>
                  </a:cubicBezTo>
                  <a:cubicBezTo>
                    <a:pt x="16" y="1"/>
                    <a:pt x="17" y="1"/>
                    <a:pt x="17" y="2"/>
                  </a:cubicBezTo>
                  <a:cubicBezTo>
                    <a:pt x="18" y="2"/>
                    <a:pt x="18" y="3"/>
                    <a:pt x="19" y="3"/>
                  </a:cubicBezTo>
                  <a:cubicBezTo>
                    <a:pt x="19" y="3"/>
                    <a:pt x="19" y="4"/>
                    <a:pt x="19" y="4"/>
                  </a:cubicBezTo>
                  <a:cubicBezTo>
                    <a:pt x="19" y="4"/>
                    <a:pt x="19" y="4"/>
                    <a:pt x="18" y="4"/>
                  </a:cubicBezTo>
                  <a:cubicBezTo>
                    <a:pt x="18" y="4"/>
                    <a:pt x="18" y="3"/>
                    <a:pt x="17" y="3"/>
                  </a:cubicBezTo>
                  <a:cubicBezTo>
                    <a:pt x="17" y="2"/>
                    <a:pt x="17" y="2"/>
                    <a:pt x="17" y="2"/>
                  </a:cubicBezTo>
                  <a:cubicBezTo>
                    <a:pt x="17" y="2"/>
                    <a:pt x="17" y="2"/>
                    <a:pt x="17" y="1"/>
                  </a:cubicBezTo>
                  <a:cubicBezTo>
                    <a:pt x="17" y="1"/>
                    <a:pt x="17" y="1"/>
                    <a:pt x="17" y="1"/>
                  </a:cubicBezTo>
                  <a:cubicBezTo>
                    <a:pt x="17" y="1"/>
                    <a:pt x="17" y="1"/>
                    <a:pt x="17" y="1"/>
                  </a:cubicBezTo>
                  <a:cubicBezTo>
                    <a:pt x="17" y="1"/>
                    <a:pt x="17" y="1"/>
                    <a:pt x="17" y="1"/>
                  </a:cubicBezTo>
                  <a:cubicBezTo>
                    <a:pt x="18" y="2"/>
                    <a:pt x="19" y="2"/>
                    <a:pt x="20" y="3"/>
                  </a:cubicBezTo>
                  <a:cubicBezTo>
                    <a:pt x="19" y="4"/>
                    <a:pt x="19" y="4"/>
                    <a:pt x="19" y="4"/>
                  </a:cubicBezTo>
                  <a:cubicBezTo>
                    <a:pt x="19" y="3"/>
                    <a:pt x="19" y="3"/>
                    <a:pt x="18" y="3"/>
                  </a:cubicBezTo>
                  <a:cubicBezTo>
                    <a:pt x="18" y="2"/>
                    <a:pt x="18" y="2"/>
                    <a:pt x="18" y="2"/>
                  </a:cubicBezTo>
                  <a:cubicBezTo>
                    <a:pt x="18" y="2"/>
                    <a:pt x="18" y="1"/>
                    <a:pt x="19" y="1"/>
                  </a:cubicBezTo>
                  <a:cubicBezTo>
                    <a:pt x="19" y="1"/>
                    <a:pt x="19" y="1"/>
                    <a:pt x="19" y="1"/>
                  </a:cubicBezTo>
                  <a:cubicBezTo>
                    <a:pt x="19" y="1"/>
                    <a:pt x="19" y="1"/>
                    <a:pt x="19" y="1"/>
                  </a:cubicBezTo>
                  <a:cubicBezTo>
                    <a:pt x="19" y="1"/>
                    <a:pt x="19" y="1"/>
                    <a:pt x="19" y="1"/>
                  </a:cubicBezTo>
                  <a:cubicBezTo>
                    <a:pt x="19" y="1"/>
                    <a:pt x="19" y="1"/>
                    <a:pt x="19" y="1"/>
                  </a:cubicBezTo>
                  <a:cubicBezTo>
                    <a:pt x="19" y="1"/>
                    <a:pt x="19" y="1"/>
                    <a:pt x="20" y="1"/>
                  </a:cubicBezTo>
                  <a:cubicBezTo>
                    <a:pt x="20" y="1"/>
                    <a:pt x="21" y="2"/>
                    <a:pt x="21" y="2"/>
                  </a:cubicBezTo>
                  <a:cubicBezTo>
                    <a:pt x="21" y="2"/>
                    <a:pt x="22" y="3"/>
                    <a:pt x="22" y="3"/>
                  </a:cubicBezTo>
                  <a:cubicBezTo>
                    <a:pt x="22" y="3"/>
                    <a:pt x="22" y="3"/>
                    <a:pt x="22" y="3"/>
                  </a:cubicBezTo>
                  <a:cubicBezTo>
                    <a:pt x="22" y="3"/>
                    <a:pt x="22" y="4"/>
                    <a:pt x="22" y="4"/>
                  </a:cubicBezTo>
                  <a:cubicBezTo>
                    <a:pt x="22" y="4"/>
                    <a:pt x="22" y="4"/>
                    <a:pt x="21" y="4"/>
                  </a:cubicBezTo>
                  <a:cubicBezTo>
                    <a:pt x="21" y="4"/>
                    <a:pt x="21" y="4"/>
                    <a:pt x="21" y="4"/>
                  </a:cubicBezTo>
                  <a:cubicBezTo>
                    <a:pt x="21" y="3"/>
                    <a:pt x="21" y="3"/>
                    <a:pt x="21" y="3"/>
                  </a:cubicBezTo>
                  <a:cubicBezTo>
                    <a:pt x="21" y="2"/>
                    <a:pt x="21" y="2"/>
                    <a:pt x="21" y="2"/>
                  </a:cubicBezTo>
                  <a:cubicBezTo>
                    <a:pt x="21" y="2"/>
                    <a:pt x="21" y="1"/>
                    <a:pt x="21" y="1"/>
                  </a:cubicBezTo>
                  <a:cubicBezTo>
                    <a:pt x="21" y="1"/>
                    <a:pt x="21" y="1"/>
                    <a:pt x="21" y="1"/>
                  </a:cubicBezTo>
                  <a:cubicBezTo>
                    <a:pt x="21" y="1"/>
                    <a:pt x="21" y="1"/>
                    <a:pt x="21" y="1"/>
                  </a:cubicBezTo>
                  <a:cubicBezTo>
                    <a:pt x="22" y="1"/>
                    <a:pt x="22" y="2"/>
                    <a:pt x="23" y="2"/>
                  </a:cubicBezTo>
                  <a:cubicBezTo>
                    <a:pt x="23" y="3"/>
                    <a:pt x="23" y="3"/>
                    <a:pt x="24" y="3"/>
                  </a:cubicBezTo>
                  <a:cubicBezTo>
                    <a:pt x="23" y="4"/>
                    <a:pt x="23" y="4"/>
                    <a:pt x="23" y="4"/>
                  </a:cubicBezTo>
                  <a:cubicBezTo>
                    <a:pt x="23" y="3"/>
                    <a:pt x="23" y="3"/>
                    <a:pt x="23" y="3"/>
                  </a:cubicBezTo>
                  <a:cubicBezTo>
                    <a:pt x="23" y="2"/>
                    <a:pt x="23" y="2"/>
                    <a:pt x="23" y="2"/>
                  </a:cubicBezTo>
                  <a:cubicBezTo>
                    <a:pt x="23" y="2"/>
                    <a:pt x="23" y="2"/>
                    <a:pt x="24" y="2"/>
                  </a:cubicBezTo>
                  <a:cubicBezTo>
                    <a:pt x="24" y="2"/>
                    <a:pt x="24" y="3"/>
                    <a:pt x="25" y="3"/>
                  </a:cubicBezTo>
                  <a:cubicBezTo>
                    <a:pt x="25" y="3"/>
                    <a:pt x="25" y="3"/>
                    <a:pt x="26" y="3"/>
                  </a:cubicBezTo>
                  <a:cubicBezTo>
                    <a:pt x="25" y="3"/>
                    <a:pt x="25" y="3"/>
                    <a:pt x="24" y="3"/>
                  </a:cubicBezTo>
                  <a:cubicBezTo>
                    <a:pt x="24" y="3"/>
                    <a:pt x="24" y="2"/>
                    <a:pt x="24" y="2"/>
                  </a:cubicBezTo>
                  <a:cubicBezTo>
                    <a:pt x="23" y="2"/>
                    <a:pt x="23" y="2"/>
                    <a:pt x="23" y="2"/>
                  </a:cubicBezTo>
                  <a:cubicBezTo>
                    <a:pt x="23" y="3"/>
                    <a:pt x="23" y="3"/>
                    <a:pt x="24" y="3"/>
                  </a:cubicBezTo>
                  <a:cubicBezTo>
                    <a:pt x="24" y="3"/>
                    <a:pt x="24" y="4"/>
                    <a:pt x="24" y="4"/>
                  </a:cubicBezTo>
                  <a:cubicBezTo>
                    <a:pt x="23" y="4"/>
                    <a:pt x="23" y="4"/>
                    <a:pt x="23" y="4"/>
                  </a:cubicBezTo>
                  <a:cubicBezTo>
                    <a:pt x="23" y="3"/>
                    <a:pt x="23" y="3"/>
                    <a:pt x="22" y="3"/>
                  </a:cubicBezTo>
                  <a:cubicBezTo>
                    <a:pt x="22" y="2"/>
                    <a:pt x="21" y="2"/>
                    <a:pt x="21" y="2"/>
                  </a:cubicBezTo>
                  <a:cubicBezTo>
                    <a:pt x="21" y="2"/>
                    <a:pt x="21" y="2"/>
                    <a:pt x="21" y="2"/>
                  </a:cubicBezTo>
                  <a:cubicBezTo>
                    <a:pt x="22" y="2"/>
                    <a:pt x="22" y="2"/>
                    <a:pt x="22" y="2"/>
                  </a:cubicBezTo>
                  <a:cubicBezTo>
                    <a:pt x="22" y="3"/>
                    <a:pt x="22" y="3"/>
                    <a:pt x="22" y="3"/>
                  </a:cubicBezTo>
                  <a:cubicBezTo>
                    <a:pt x="21" y="4"/>
                    <a:pt x="21" y="4"/>
                    <a:pt x="21" y="4"/>
                  </a:cubicBezTo>
                  <a:cubicBezTo>
                    <a:pt x="21" y="3"/>
                    <a:pt x="21" y="3"/>
                    <a:pt x="20" y="3"/>
                  </a:cubicBezTo>
                  <a:cubicBezTo>
                    <a:pt x="20" y="2"/>
                    <a:pt x="20" y="2"/>
                    <a:pt x="19" y="2"/>
                  </a:cubicBezTo>
                  <a:cubicBezTo>
                    <a:pt x="19" y="2"/>
                    <a:pt x="19" y="2"/>
                    <a:pt x="19" y="2"/>
                  </a:cubicBezTo>
                  <a:cubicBezTo>
                    <a:pt x="19" y="2"/>
                    <a:pt x="19" y="2"/>
                    <a:pt x="19" y="2"/>
                  </a:cubicBezTo>
                  <a:cubicBezTo>
                    <a:pt x="19" y="2"/>
                    <a:pt x="19" y="2"/>
                    <a:pt x="19" y="2"/>
                  </a:cubicBezTo>
                  <a:cubicBezTo>
                    <a:pt x="19" y="2"/>
                    <a:pt x="19" y="2"/>
                    <a:pt x="19" y="2"/>
                  </a:cubicBezTo>
                  <a:cubicBezTo>
                    <a:pt x="19" y="2"/>
                    <a:pt x="19" y="2"/>
                    <a:pt x="19" y="2"/>
                  </a:cubicBezTo>
                  <a:cubicBezTo>
                    <a:pt x="19" y="2"/>
                    <a:pt x="19" y="2"/>
                    <a:pt x="19" y="2"/>
                  </a:cubicBezTo>
                  <a:cubicBezTo>
                    <a:pt x="19" y="2"/>
                    <a:pt x="19" y="2"/>
                    <a:pt x="19" y="2"/>
                  </a:cubicBezTo>
                  <a:cubicBezTo>
                    <a:pt x="19" y="2"/>
                    <a:pt x="20" y="3"/>
                    <a:pt x="20" y="3"/>
                  </a:cubicBezTo>
                  <a:cubicBezTo>
                    <a:pt x="20" y="3"/>
                    <a:pt x="20" y="3"/>
                    <a:pt x="20" y="3"/>
                  </a:cubicBezTo>
                  <a:cubicBezTo>
                    <a:pt x="20" y="3"/>
                    <a:pt x="20" y="4"/>
                    <a:pt x="20" y="4"/>
                  </a:cubicBezTo>
                  <a:cubicBezTo>
                    <a:pt x="20" y="4"/>
                    <a:pt x="20" y="4"/>
                    <a:pt x="19" y="4"/>
                  </a:cubicBezTo>
                  <a:cubicBezTo>
                    <a:pt x="18" y="3"/>
                    <a:pt x="18" y="3"/>
                    <a:pt x="18" y="3"/>
                  </a:cubicBezTo>
                  <a:cubicBezTo>
                    <a:pt x="17" y="2"/>
                    <a:pt x="17" y="2"/>
                    <a:pt x="17" y="2"/>
                  </a:cubicBezTo>
                  <a:cubicBezTo>
                    <a:pt x="18" y="2"/>
                    <a:pt x="18" y="2"/>
                    <a:pt x="18" y="2"/>
                  </a:cubicBezTo>
                  <a:cubicBezTo>
                    <a:pt x="18" y="2"/>
                    <a:pt x="18" y="2"/>
                    <a:pt x="18" y="2"/>
                  </a:cubicBezTo>
                  <a:cubicBezTo>
                    <a:pt x="18" y="2"/>
                    <a:pt x="18" y="2"/>
                    <a:pt x="18" y="2"/>
                  </a:cubicBezTo>
                  <a:cubicBezTo>
                    <a:pt x="18" y="3"/>
                    <a:pt x="19" y="3"/>
                    <a:pt x="19" y="3"/>
                  </a:cubicBezTo>
                  <a:cubicBezTo>
                    <a:pt x="18" y="4"/>
                    <a:pt x="18" y="4"/>
                    <a:pt x="18" y="4"/>
                  </a:cubicBezTo>
                  <a:cubicBezTo>
                    <a:pt x="18" y="3"/>
                    <a:pt x="17" y="3"/>
                    <a:pt x="17" y="3"/>
                  </a:cubicBezTo>
                  <a:cubicBezTo>
                    <a:pt x="16" y="2"/>
                    <a:pt x="16" y="2"/>
                    <a:pt x="15" y="2"/>
                  </a:cubicBezTo>
                  <a:cubicBezTo>
                    <a:pt x="16" y="1"/>
                    <a:pt x="16" y="1"/>
                    <a:pt x="16" y="1"/>
                  </a:cubicBezTo>
                  <a:cubicBezTo>
                    <a:pt x="16" y="2"/>
                    <a:pt x="16" y="2"/>
                    <a:pt x="16" y="2"/>
                  </a:cubicBezTo>
                  <a:cubicBezTo>
                    <a:pt x="17" y="2"/>
                    <a:pt x="17" y="3"/>
                    <a:pt x="17" y="3"/>
                  </a:cubicBezTo>
                  <a:cubicBezTo>
                    <a:pt x="17" y="3"/>
                    <a:pt x="17" y="3"/>
                    <a:pt x="17" y="3"/>
                  </a:cubicBezTo>
                  <a:cubicBezTo>
                    <a:pt x="17" y="4"/>
                    <a:pt x="17" y="4"/>
                    <a:pt x="17" y="4"/>
                  </a:cubicBezTo>
                  <a:cubicBezTo>
                    <a:pt x="17" y="4"/>
                    <a:pt x="17" y="4"/>
                    <a:pt x="16" y="4"/>
                  </a:cubicBezTo>
                  <a:cubicBezTo>
                    <a:pt x="14" y="2"/>
                    <a:pt x="14" y="2"/>
                    <a:pt x="14" y="2"/>
                  </a:cubicBezTo>
                  <a:cubicBezTo>
                    <a:pt x="15" y="1"/>
                    <a:pt x="15" y="1"/>
                    <a:pt x="15" y="1"/>
                  </a:cubicBezTo>
                  <a:cubicBezTo>
                    <a:pt x="15" y="2"/>
                    <a:pt x="15" y="2"/>
                    <a:pt x="15" y="2"/>
                  </a:cubicBezTo>
                  <a:cubicBezTo>
                    <a:pt x="16" y="3"/>
                    <a:pt x="16" y="3"/>
                    <a:pt x="16" y="3"/>
                  </a:cubicBezTo>
                  <a:cubicBezTo>
                    <a:pt x="16" y="4"/>
                    <a:pt x="16" y="4"/>
                    <a:pt x="16" y="4"/>
                  </a:cubicBezTo>
                  <a:cubicBezTo>
                    <a:pt x="14" y="3"/>
                    <a:pt x="14" y="3"/>
                    <a:pt x="14" y="3"/>
                  </a:cubicBezTo>
                  <a:cubicBezTo>
                    <a:pt x="13" y="2"/>
                    <a:pt x="13" y="2"/>
                    <a:pt x="13" y="2"/>
                  </a:cubicBezTo>
                  <a:cubicBezTo>
                    <a:pt x="14" y="1"/>
                    <a:pt x="14" y="1"/>
                    <a:pt x="14" y="1"/>
                  </a:cubicBezTo>
                  <a:cubicBezTo>
                    <a:pt x="14" y="1"/>
                    <a:pt x="14" y="2"/>
                    <a:pt x="14" y="2"/>
                  </a:cubicBezTo>
                  <a:cubicBezTo>
                    <a:pt x="14" y="2"/>
                    <a:pt x="15" y="3"/>
                    <a:pt x="15" y="3"/>
                  </a:cubicBezTo>
                  <a:cubicBezTo>
                    <a:pt x="15" y="3"/>
                    <a:pt x="15" y="4"/>
                    <a:pt x="15" y="4"/>
                  </a:cubicBezTo>
                  <a:cubicBezTo>
                    <a:pt x="15" y="4"/>
                    <a:pt x="14" y="4"/>
                    <a:pt x="14" y="4"/>
                  </a:cubicBezTo>
                  <a:cubicBezTo>
                    <a:pt x="13" y="3"/>
                    <a:pt x="12" y="2"/>
                    <a:pt x="12" y="1"/>
                  </a:cubicBezTo>
                  <a:cubicBezTo>
                    <a:pt x="12" y="1"/>
                    <a:pt x="12" y="1"/>
                    <a:pt x="12" y="1"/>
                  </a:cubicBezTo>
                  <a:cubicBezTo>
                    <a:pt x="13" y="1"/>
                    <a:pt x="13" y="2"/>
                    <a:pt x="13" y="2"/>
                  </a:cubicBezTo>
                  <a:cubicBezTo>
                    <a:pt x="14" y="3"/>
                    <a:pt x="14" y="3"/>
                    <a:pt x="14" y="3"/>
                  </a:cubicBezTo>
                  <a:cubicBezTo>
                    <a:pt x="14" y="3"/>
                    <a:pt x="14" y="3"/>
                    <a:pt x="14" y="4"/>
                  </a:cubicBezTo>
                  <a:cubicBezTo>
                    <a:pt x="14" y="4"/>
                    <a:pt x="13" y="4"/>
                    <a:pt x="13" y="4"/>
                  </a:cubicBezTo>
                  <a:cubicBezTo>
                    <a:pt x="13" y="4"/>
                    <a:pt x="13" y="4"/>
                    <a:pt x="13" y="4"/>
                  </a:cubicBezTo>
                  <a:cubicBezTo>
                    <a:pt x="12" y="2"/>
                    <a:pt x="12" y="2"/>
                    <a:pt x="12" y="2"/>
                  </a:cubicBezTo>
                  <a:cubicBezTo>
                    <a:pt x="11" y="2"/>
                    <a:pt x="11" y="2"/>
                    <a:pt x="11" y="2"/>
                  </a:cubicBezTo>
                  <a:cubicBezTo>
                    <a:pt x="12" y="1"/>
                    <a:pt x="12" y="1"/>
                    <a:pt x="12" y="1"/>
                  </a:cubicBezTo>
                  <a:cubicBezTo>
                    <a:pt x="12" y="1"/>
                    <a:pt x="12" y="2"/>
                    <a:pt x="12" y="2"/>
                  </a:cubicBezTo>
                  <a:cubicBezTo>
                    <a:pt x="12" y="2"/>
                    <a:pt x="12" y="2"/>
                    <a:pt x="13" y="3"/>
                  </a:cubicBezTo>
                  <a:cubicBezTo>
                    <a:pt x="13" y="3"/>
                    <a:pt x="13" y="3"/>
                    <a:pt x="13" y="3"/>
                  </a:cubicBezTo>
                  <a:cubicBezTo>
                    <a:pt x="13" y="3"/>
                    <a:pt x="13" y="3"/>
                    <a:pt x="12" y="3"/>
                  </a:cubicBezTo>
                  <a:cubicBezTo>
                    <a:pt x="12" y="4"/>
                    <a:pt x="12" y="4"/>
                    <a:pt x="12" y="3"/>
                  </a:cubicBezTo>
                  <a:cubicBezTo>
                    <a:pt x="11" y="3"/>
                    <a:pt x="10" y="2"/>
                    <a:pt x="10" y="1"/>
                  </a:cubicBezTo>
                  <a:cubicBezTo>
                    <a:pt x="10" y="1"/>
                    <a:pt x="10" y="1"/>
                    <a:pt x="10" y="1"/>
                  </a:cubicBezTo>
                  <a:cubicBezTo>
                    <a:pt x="11" y="2"/>
                    <a:pt x="11" y="2"/>
                    <a:pt x="11" y="2"/>
                  </a:cubicBezTo>
                  <a:cubicBezTo>
                    <a:pt x="12" y="3"/>
                    <a:pt x="12" y="3"/>
                    <a:pt x="12" y="3"/>
                  </a:cubicBezTo>
                  <a:cubicBezTo>
                    <a:pt x="12" y="3"/>
                    <a:pt x="12" y="3"/>
                    <a:pt x="12" y="3"/>
                  </a:cubicBezTo>
                  <a:cubicBezTo>
                    <a:pt x="12" y="4"/>
                    <a:pt x="11" y="4"/>
                    <a:pt x="11" y="3"/>
                  </a:cubicBezTo>
                  <a:cubicBezTo>
                    <a:pt x="10" y="2"/>
                    <a:pt x="10" y="2"/>
                    <a:pt x="10" y="2"/>
                  </a:cubicBezTo>
                  <a:cubicBezTo>
                    <a:pt x="9" y="1"/>
                    <a:pt x="9" y="1"/>
                    <a:pt x="9" y="1"/>
                  </a:cubicBezTo>
                  <a:cubicBezTo>
                    <a:pt x="10" y="1"/>
                    <a:pt x="10" y="1"/>
                    <a:pt x="10" y="1"/>
                  </a:cubicBezTo>
                  <a:cubicBezTo>
                    <a:pt x="10" y="1"/>
                    <a:pt x="10" y="2"/>
                    <a:pt x="10" y="2"/>
                  </a:cubicBezTo>
                  <a:cubicBezTo>
                    <a:pt x="11" y="3"/>
                    <a:pt x="11" y="3"/>
                    <a:pt x="11" y="3"/>
                  </a:cubicBezTo>
                  <a:cubicBezTo>
                    <a:pt x="11" y="3"/>
                    <a:pt x="11" y="3"/>
                    <a:pt x="11" y="4"/>
                  </a:cubicBezTo>
                  <a:cubicBezTo>
                    <a:pt x="11" y="4"/>
                    <a:pt x="10" y="4"/>
                    <a:pt x="10" y="3"/>
                  </a:cubicBezTo>
                  <a:cubicBezTo>
                    <a:pt x="10" y="3"/>
                    <a:pt x="9" y="3"/>
                    <a:pt x="9" y="2"/>
                  </a:cubicBezTo>
                  <a:cubicBezTo>
                    <a:pt x="9" y="2"/>
                    <a:pt x="8" y="2"/>
                    <a:pt x="8" y="1"/>
                  </a:cubicBezTo>
                  <a:cubicBezTo>
                    <a:pt x="8" y="1"/>
                    <a:pt x="8" y="1"/>
                    <a:pt x="8" y="1"/>
                  </a:cubicBezTo>
                  <a:cubicBezTo>
                    <a:pt x="9" y="2"/>
                    <a:pt x="9" y="2"/>
                    <a:pt x="9" y="2"/>
                  </a:cubicBezTo>
                  <a:cubicBezTo>
                    <a:pt x="10" y="3"/>
                    <a:pt x="10" y="3"/>
                    <a:pt x="10" y="3"/>
                  </a:cubicBezTo>
                  <a:cubicBezTo>
                    <a:pt x="10" y="3"/>
                    <a:pt x="10" y="3"/>
                    <a:pt x="10" y="3"/>
                  </a:cubicBezTo>
                  <a:cubicBezTo>
                    <a:pt x="10" y="3"/>
                    <a:pt x="10" y="3"/>
                    <a:pt x="10" y="3"/>
                  </a:cubicBezTo>
                  <a:cubicBezTo>
                    <a:pt x="9" y="4"/>
                    <a:pt x="9" y="3"/>
                    <a:pt x="9" y="3"/>
                  </a:cubicBezTo>
                  <a:cubicBezTo>
                    <a:pt x="9" y="3"/>
                    <a:pt x="8" y="3"/>
                    <a:pt x="8" y="2"/>
                  </a:cubicBezTo>
                  <a:cubicBezTo>
                    <a:pt x="7" y="2"/>
                    <a:pt x="7" y="2"/>
                    <a:pt x="7" y="2"/>
                  </a:cubicBezTo>
                  <a:cubicBezTo>
                    <a:pt x="7" y="1"/>
                    <a:pt x="7" y="1"/>
                    <a:pt x="7" y="1"/>
                  </a:cubicBezTo>
                  <a:cubicBezTo>
                    <a:pt x="7" y="1"/>
                    <a:pt x="7" y="1"/>
                    <a:pt x="7" y="1"/>
                  </a:cubicBezTo>
                  <a:cubicBezTo>
                    <a:pt x="8" y="2"/>
                    <a:pt x="8" y="2"/>
                    <a:pt x="8" y="2"/>
                  </a:cubicBezTo>
                  <a:cubicBezTo>
                    <a:pt x="8" y="2"/>
                    <a:pt x="8" y="2"/>
                    <a:pt x="8" y="3"/>
                  </a:cubicBezTo>
                  <a:cubicBezTo>
                    <a:pt x="8" y="3"/>
                    <a:pt x="8" y="3"/>
                    <a:pt x="8" y="3"/>
                  </a:cubicBezTo>
                  <a:cubicBezTo>
                    <a:pt x="8" y="3"/>
                    <a:pt x="8" y="3"/>
                    <a:pt x="8" y="3"/>
                  </a:cubicBezTo>
                  <a:cubicBezTo>
                    <a:pt x="7" y="3"/>
                    <a:pt x="6" y="2"/>
                    <a:pt x="5" y="1"/>
                  </a:cubicBezTo>
                  <a:cubicBezTo>
                    <a:pt x="6" y="1"/>
                    <a:pt x="6" y="1"/>
                    <a:pt x="6" y="1"/>
                  </a:cubicBezTo>
                  <a:cubicBezTo>
                    <a:pt x="7" y="3"/>
                    <a:pt x="7" y="3"/>
                    <a:pt x="7" y="3"/>
                  </a:cubicBezTo>
                  <a:cubicBezTo>
                    <a:pt x="7" y="3"/>
                    <a:pt x="7" y="3"/>
                    <a:pt x="7" y="3"/>
                  </a:cubicBezTo>
                  <a:cubicBezTo>
                    <a:pt x="7" y="3"/>
                    <a:pt x="7" y="3"/>
                    <a:pt x="7" y="3"/>
                  </a:cubicBezTo>
                  <a:cubicBezTo>
                    <a:pt x="7" y="4"/>
                    <a:pt x="7" y="4"/>
                    <a:pt x="7" y="3"/>
                  </a:cubicBezTo>
                  <a:cubicBezTo>
                    <a:pt x="5" y="2"/>
                    <a:pt x="5" y="2"/>
                    <a:pt x="5" y="2"/>
                  </a:cubicBezTo>
                  <a:cubicBezTo>
                    <a:pt x="5" y="2"/>
                    <a:pt x="5" y="2"/>
                    <a:pt x="4" y="1"/>
                  </a:cubicBezTo>
                  <a:cubicBezTo>
                    <a:pt x="5" y="1"/>
                    <a:pt x="5" y="1"/>
                    <a:pt x="5" y="1"/>
                  </a:cubicBezTo>
                  <a:cubicBezTo>
                    <a:pt x="5" y="1"/>
                    <a:pt x="5" y="2"/>
                    <a:pt x="5" y="2"/>
                  </a:cubicBezTo>
                  <a:cubicBezTo>
                    <a:pt x="5" y="2"/>
                    <a:pt x="6" y="2"/>
                    <a:pt x="6" y="3"/>
                  </a:cubicBezTo>
                  <a:cubicBezTo>
                    <a:pt x="6" y="3"/>
                    <a:pt x="6" y="3"/>
                    <a:pt x="6" y="3"/>
                  </a:cubicBezTo>
                  <a:cubicBezTo>
                    <a:pt x="5" y="4"/>
                    <a:pt x="5" y="4"/>
                    <a:pt x="5" y="3"/>
                  </a:cubicBezTo>
                  <a:cubicBezTo>
                    <a:pt x="5" y="3"/>
                    <a:pt x="4" y="3"/>
                    <a:pt x="4" y="2"/>
                  </a:cubicBezTo>
                  <a:cubicBezTo>
                    <a:pt x="3" y="2"/>
                    <a:pt x="3" y="2"/>
                    <a:pt x="2" y="1"/>
                  </a:cubicBezTo>
                  <a:cubicBezTo>
                    <a:pt x="3" y="1"/>
                    <a:pt x="3" y="1"/>
                    <a:pt x="3" y="1"/>
                  </a:cubicBezTo>
                  <a:cubicBezTo>
                    <a:pt x="3" y="1"/>
                    <a:pt x="3" y="1"/>
                    <a:pt x="3" y="2"/>
                  </a:cubicBezTo>
                  <a:cubicBezTo>
                    <a:pt x="4" y="2"/>
                    <a:pt x="4" y="2"/>
                    <a:pt x="4" y="2"/>
                  </a:cubicBezTo>
                  <a:cubicBezTo>
                    <a:pt x="4" y="2"/>
                    <a:pt x="4" y="2"/>
                    <a:pt x="4" y="2"/>
                  </a:cubicBezTo>
                  <a:cubicBezTo>
                    <a:pt x="4" y="3"/>
                    <a:pt x="4" y="3"/>
                    <a:pt x="4" y="3"/>
                  </a:cubicBezTo>
                  <a:cubicBezTo>
                    <a:pt x="4" y="3"/>
                    <a:pt x="4" y="3"/>
                    <a:pt x="4" y="3"/>
                  </a:cubicBezTo>
                  <a:cubicBezTo>
                    <a:pt x="3" y="3"/>
                    <a:pt x="3" y="2"/>
                    <a:pt x="2" y="2"/>
                  </a:cubicBezTo>
                  <a:cubicBezTo>
                    <a:pt x="2" y="2"/>
                    <a:pt x="2" y="1"/>
                    <a:pt x="1" y="1"/>
                  </a:cubicBezTo>
                  <a:cubicBezTo>
                    <a:pt x="2" y="1"/>
                    <a:pt x="2" y="1"/>
                    <a:pt x="2" y="1"/>
                  </a:cubicBezTo>
                  <a:cubicBezTo>
                    <a:pt x="2" y="1"/>
                    <a:pt x="2" y="2"/>
                    <a:pt x="3" y="3"/>
                  </a:cubicBezTo>
                  <a:cubicBezTo>
                    <a:pt x="3" y="3"/>
                    <a:pt x="3" y="3"/>
                    <a:pt x="3" y="3"/>
                  </a:cubicBezTo>
                  <a:cubicBezTo>
                    <a:pt x="3" y="3"/>
                    <a:pt x="3" y="3"/>
                    <a:pt x="3" y="3"/>
                  </a:cubicBezTo>
                  <a:cubicBezTo>
                    <a:pt x="3" y="3"/>
                    <a:pt x="3" y="3"/>
                    <a:pt x="3" y="3"/>
                  </a:cubicBezTo>
                  <a:cubicBezTo>
                    <a:pt x="0" y="1"/>
                    <a:pt x="0" y="1"/>
                    <a:pt x="0" y="1"/>
                  </a:cubicBezTo>
                  <a:cubicBezTo>
                    <a:pt x="0" y="1"/>
                    <a:pt x="0" y="1"/>
                    <a:pt x="0" y="1"/>
                  </a:cubicBezTo>
                  <a:cubicBezTo>
                    <a:pt x="0" y="1"/>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43" name="Freeform 6054"/>
            <p:cNvSpPr>
              <a:spLocks/>
            </p:cNvSpPr>
            <p:nvPr/>
          </p:nvSpPr>
          <p:spPr bwMode="auto">
            <a:xfrm>
              <a:off x="2962" y="1104"/>
              <a:ext cx="54" cy="8"/>
            </a:xfrm>
            <a:custGeom>
              <a:avLst/>
              <a:gdLst>
                <a:gd name="T0" fmla="*/ 2 w 22"/>
                <a:gd name="T1" fmla="*/ 1 h 3"/>
                <a:gd name="T2" fmla="*/ 2 w 22"/>
                <a:gd name="T3" fmla="*/ 0 h 3"/>
                <a:gd name="T4" fmla="*/ 3 w 22"/>
                <a:gd name="T5" fmla="*/ 1 h 3"/>
                <a:gd name="T6" fmla="*/ 5 w 22"/>
                <a:gd name="T7" fmla="*/ 2 h 3"/>
                <a:gd name="T8" fmla="*/ 4 w 22"/>
                <a:gd name="T9" fmla="*/ 0 h 3"/>
                <a:gd name="T10" fmla="*/ 6 w 22"/>
                <a:gd name="T11" fmla="*/ 1 h 3"/>
                <a:gd name="T12" fmla="*/ 6 w 22"/>
                <a:gd name="T13" fmla="*/ 0 h 3"/>
                <a:gd name="T14" fmla="*/ 7 w 22"/>
                <a:gd name="T15" fmla="*/ 2 h 3"/>
                <a:gd name="T16" fmla="*/ 8 w 22"/>
                <a:gd name="T17" fmla="*/ 0 h 3"/>
                <a:gd name="T18" fmla="*/ 9 w 22"/>
                <a:gd name="T19" fmla="*/ 1 h 3"/>
                <a:gd name="T20" fmla="*/ 10 w 22"/>
                <a:gd name="T21" fmla="*/ 0 h 3"/>
                <a:gd name="T22" fmla="*/ 13 w 22"/>
                <a:gd name="T23" fmla="*/ 2 h 3"/>
                <a:gd name="T24" fmla="*/ 12 w 22"/>
                <a:gd name="T25" fmla="*/ 0 h 3"/>
                <a:gd name="T26" fmla="*/ 15 w 22"/>
                <a:gd name="T27" fmla="*/ 1 h 3"/>
                <a:gd name="T28" fmla="*/ 14 w 22"/>
                <a:gd name="T29" fmla="*/ 0 h 3"/>
                <a:gd name="T30" fmla="*/ 14 w 22"/>
                <a:gd name="T31" fmla="*/ 1 h 3"/>
                <a:gd name="T32" fmla="*/ 15 w 22"/>
                <a:gd name="T33" fmla="*/ 0 h 3"/>
                <a:gd name="T34" fmla="*/ 16 w 22"/>
                <a:gd name="T35" fmla="*/ 1 h 3"/>
                <a:gd name="T36" fmla="*/ 19 w 22"/>
                <a:gd name="T37" fmla="*/ 2 h 3"/>
                <a:gd name="T38" fmla="*/ 18 w 22"/>
                <a:gd name="T39" fmla="*/ 0 h 3"/>
                <a:gd name="T40" fmla="*/ 19 w 22"/>
                <a:gd name="T41" fmla="*/ 2 h 3"/>
                <a:gd name="T42" fmla="*/ 19 w 22"/>
                <a:gd name="T43" fmla="*/ 0 h 3"/>
                <a:gd name="T44" fmla="*/ 19 w 22"/>
                <a:gd name="T45" fmla="*/ 0 h 3"/>
                <a:gd name="T46" fmla="*/ 20 w 22"/>
                <a:gd name="T47" fmla="*/ 0 h 3"/>
                <a:gd name="T48" fmla="*/ 20 w 22"/>
                <a:gd name="T49" fmla="*/ 0 h 3"/>
                <a:gd name="T50" fmla="*/ 22 w 22"/>
                <a:gd name="T51" fmla="*/ 1 h 3"/>
                <a:gd name="T52" fmla="*/ 21 w 22"/>
                <a:gd name="T53" fmla="*/ 1 h 3"/>
                <a:gd name="T54" fmla="*/ 22 w 22"/>
                <a:gd name="T55" fmla="*/ 1 h 3"/>
                <a:gd name="T56" fmla="*/ 22 w 22"/>
                <a:gd name="T57" fmla="*/ 0 h 3"/>
                <a:gd name="T58" fmla="*/ 22 w 22"/>
                <a:gd name="T59" fmla="*/ 1 h 3"/>
                <a:gd name="T60" fmla="*/ 21 w 22"/>
                <a:gd name="T61" fmla="*/ 0 h 3"/>
                <a:gd name="T62" fmla="*/ 21 w 22"/>
                <a:gd name="T63" fmla="*/ 1 h 3"/>
                <a:gd name="T64" fmla="*/ 22 w 22"/>
                <a:gd name="T65" fmla="*/ 2 h 3"/>
                <a:gd name="T66" fmla="*/ 20 w 22"/>
                <a:gd name="T67" fmla="*/ 1 h 3"/>
                <a:gd name="T68" fmla="*/ 21 w 22"/>
                <a:gd name="T69" fmla="*/ 1 h 3"/>
                <a:gd name="T70" fmla="*/ 20 w 22"/>
                <a:gd name="T71" fmla="*/ 2 h 3"/>
                <a:gd name="T72" fmla="*/ 20 w 22"/>
                <a:gd name="T73" fmla="*/ 1 h 3"/>
                <a:gd name="T74" fmla="*/ 18 w 22"/>
                <a:gd name="T75" fmla="*/ 2 h 3"/>
                <a:gd name="T76" fmla="*/ 19 w 22"/>
                <a:gd name="T77" fmla="*/ 2 h 3"/>
                <a:gd name="T78" fmla="*/ 17 w 22"/>
                <a:gd name="T79" fmla="*/ 1 h 3"/>
                <a:gd name="T80" fmla="*/ 18 w 22"/>
                <a:gd name="T81" fmla="*/ 3 h 3"/>
                <a:gd name="T82" fmla="*/ 15 w 22"/>
                <a:gd name="T83" fmla="*/ 0 h 3"/>
                <a:gd name="T84" fmla="*/ 16 w 22"/>
                <a:gd name="T85" fmla="*/ 2 h 3"/>
                <a:gd name="T86" fmla="*/ 15 w 22"/>
                <a:gd name="T87" fmla="*/ 1 h 3"/>
                <a:gd name="T88" fmla="*/ 13 w 22"/>
                <a:gd name="T89" fmla="*/ 1 h 3"/>
                <a:gd name="T90" fmla="*/ 14 w 22"/>
                <a:gd name="T91" fmla="*/ 2 h 3"/>
                <a:gd name="T92" fmla="*/ 10 w 22"/>
                <a:gd name="T93" fmla="*/ 1 h 3"/>
                <a:gd name="T94" fmla="*/ 10 w 22"/>
                <a:gd name="T95" fmla="*/ 1 h 3"/>
                <a:gd name="T96" fmla="*/ 10 w 22"/>
                <a:gd name="T97" fmla="*/ 2 h 3"/>
                <a:gd name="T98" fmla="*/ 8 w 22"/>
                <a:gd name="T99" fmla="*/ 1 h 3"/>
                <a:gd name="T100" fmla="*/ 8 w 22"/>
                <a:gd name="T101" fmla="*/ 2 h 3"/>
                <a:gd name="T102" fmla="*/ 7 w 22"/>
                <a:gd name="T103" fmla="*/ 1 h 3"/>
                <a:gd name="T104" fmla="*/ 6 w 22"/>
                <a:gd name="T105" fmla="*/ 2 h 3"/>
                <a:gd name="T106" fmla="*/ 6 w 22"/>
                <a:gd name="T107" fmla="*/ 2 h 3"/>
                <a:gd name="T108" fmla="*/ 4 w 22"/>
                <a:gd name="T109" fmla="*/ 0 h 3"/>
                <a:gd name="T110" fmla="*/ 4 w 22"/>
                <a:gd name="T111" fmla="*/ 2 h 3"/>
                <a:gd name="T112" fmla="*/ 2 w 22"/>
                <a:gd name="T113"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 h="3">
                  <a:moveTo>
                    <a:pt x="0" y="0"/>
                  </a:moveTo>
                  <a:cubicBezTo>
                    <a:pt x="0" y="1"/>
                    <a:pt x="1" y="2"/>
                    <a:pt x="2" y="2"/>
                  </a:cubicBezTo>
                  <a:cubicBezTo>
                    <a:pt x="2" y="2"/>
                    <a:pt x="2" y="2"/>
                    <a:pt x="2" y="2"/>
                  </a:cubicBezTo>
                  <a:cubicBezTo>
                    <a:pt x="2" y="2"/>
                    <a:pt x="2" y="2"/>
                    <a:pt x="2" y="1"/>
                  </a:cubicBezTo>
                  <a:cubicBezTo>
                    <a:pt x="2" y="1"/>
                    <a:pt x="2" y="1"/>
                    <a:pt x="2" y="0"/>
                  </a:cubicBezTo>
                  <a:cubicBezTo>
                    <a:pt x="2" y="0"/>
                    <a:pt x="2" y="0"/>
                    <a:pt x="2" y="0"/>
                  </a:cubicBezTo>
                  <a:cubicBezTo>
                    <a:pt x="2" y="0"/>
                    <a:pt x="2" y="0"/>
                    <a:pt x="2" y="0"/>
                  </a:cubicBezTo>
                  <a:cubicBezTo>
                    <a:pt x="2" y="0"/>
                    <a:pt x="2" y="0"/>
                    <a:pt x="2" y="0"/>
                  </a:cubicBezTo>
                  <a:cubicBezTo>
                    <a:pt x="3" y="1"/>
                    <a:pt x="3" y="1"/>
                    <a:pt x="4" y="1"/>
                  </a:cubicBezTo>
                  <a:cubicBezTo>
                    <a:pt x="3" y="2"/>
                    <a:pt x="3" y="2"/>
                    <a:pt x="3" y="2"/>
                  </a:cubicBezTo>
                  <a:cubicBezTo>
                    <a:pt x="3" y="2"/>
                    <a:pt x="3" y="1"/>
                    <a:pt x="3" y="1"/>
                  </a:cubicBezTo>
                  <a:cubicBezTo>
                    <a:pt x="3" y="1"/>
                    <a:pt x="3" y="1"/>
                    <a:pt x="3" y="1"/>
                  </a:cubicBezTo>
                  <a:cubicBezTo>
                    <a:pt x="3" y="0"/>
                    <a:pt x="3" y="0"/>
                    <a:pt x="3" y="0"/>
                  </a:cubicBezTo>
                  <a:cubicBezTo>
                    <a:pt x="3" y="0"/>
                    <a:pt x="3" y="0"/>
                    <a:pt x="3" y="0"/>
                  </a:cubicBezTo>
                  <a:cubicBezTo>
                    <a:pt x="4" y="0"/>
                    <a:pt x="4" y="0"/>
                    <a:pt x="4" y="0"/>
                  </a:cubicBezTo>
                  <a:cubicBezTo>
                    <a:pt x="4" y="1"/>
                    <a:pt x="5" y="1"/>
                    <a:pt x="5" y="2"/>
                  </a:cubicBezTo>
                  <a:cubicBezTo>
                    <a:pt x="5" y="2"/>
                    <a:pt x="5" y="2"/>
                    <a:pt x="5" y="2"/>
                  </a:cubicBezTo>
                  <a:cubicBezTo>
                    <a:pt x="4" y="1"/>
                    <a:pt x="4" y="1"/>
                    <a:pt x="4" y="1"/>
                  </a:cubicBezTo>
                  <a:cubicBezTo>
                    <a:pt x="4" y="1"/>
                    <a:pt x="4" y="1"/>
                    <a:pt x="4" y="1"/>
                  </a:cubicBezTo>
                  <a:cubicBezTo>
                    <a:pt x="4" y="1"/>
                    <a:pt x="4" y="0"/>
                    <a:pt x="4" y="0"/>
                  </a:cubicBezTo>
                  <a:cubicBezTo>
                    <a:pt x="5" y="0"/>
                    <a:pt x="5" y="0"/>
                    <a:pt x="5" y="0"/>
                  </a:cubicBezTo>
                  <a:cubicBezTo>
                    <a:pt x="7" y="1"/>
                    <a:pt x="7" y="1"/>
                    <a:pt x="7" y="1"/>
                  </a:cubicBezTo>
                  <a:cubicBezTo>
                    <a:pt x="6" y="2"/>
                    <a:pt x="6" y="2"/>
                    <a:pt x="6" y="2"/>
                  </a:cubicBezTo>
                  <a:cubicBezTo>
                    <a:pt x="6" y="1"/>
                    <a:pt x="6" y="1"/>
                    <a:pt x="6" y="1"/>
                  </a:cubicBezTo>
                  <a:cubicBezTo>
                    <a:pt x="6" y="1"/>
                    <a:pt x="6" y="1"/>
                    <a:pt x="6" y="0"/>
                  </a:cubicBezTo>
                  <a:cubicBezTo>
                    <a:pt x="5" y="0"/>
                    <a:pt x="6" y="0"/>
                    <a:pt x="6" y="0"/>
                  </a:cubicBezTo>
                  <a:cubicBezTo>
                    <a:pt x="6" y="0"/>
                    <a:pt x="6" y="0"/>
                    <a:pt x="6" y="0"/>
                  </a:cubicBezTo>
                  <a:cubicBezTo>
                    <a:pt x="6" y="0"/>
                    <a:pt x="6" y="0"/>
                    <a:pt x="6" y="0"/>
                  </a:cubicBezTo>
                  <a:cubicBezTo>
                    <a:pt x="7" y="0"/>
                    <a:pt x="7" y="0"/>
                    <a:pt x="8" y="1"/>
                  </a:cubicBezTo>
                  <a:cubicBezTo>
                    <a:pt x="8" y="1"/>
                    <a:pt x="8" y="1"/>
                    <a:pt x="9" y="2"/>
                  </a:cubicBezTo>
                  <a:cubicBezTo>
                    <a:pt x="8" y="2"/>
                    <a:pt x="8" y="2"/>
                    <a:pt x="8" y="2"/>
                  </a:cubicBezTo>
                  <a:cubicBezTo>
                    <a:pt x="8" y="2"/>
                    <a:pt x="8" y="2"/>
                    <a:pt x="7" y="2"/>
                  </a:cubicBezTo>
                  <a:cubicBezTo>
                    <a:pt x="7" y="1"/>
                    <a:pt x="7" y="1"/>
                    <a:pt x="7" y="0"/>
                  </a:cubicBezTo>
                  <a:cubicBezTo>
                    <a:pt x="7" y="0"/>
                    <a:pt x="7" y="0"/>
                    <a:pt x="7" y="0"/>
                  </a:cubicBezTo>
                  <a:cubicBezTo>
                    <a:pt x="7" y="0"/>
                    <a:pt x="7" y="0"/>
                    <a:pt x="8" y="0"/>
                  </a:cubicBezTo>
                  <a:cubicBezTo>
                    <a:pt x="8" y="0"/>
                    <a:pt x="8" y="0"/>
                    <a:pt x="8" y="0"/>
                  </a:cubicBezTo>
                  <a:cubicBezTo>
                    <a:pt x="9" y="1"/>
                    <a:pt x="9" y="1"/>
                    <a:pt x="9" y="1"/>
                  </a:cubicBezTo>
                  <a:cubicBezTo>
                    <a:pt x="10" y="1"/>
                    <a:pt x="10" y="1"/>
                    <a:pt x="10" y="1"/>
                  </a:cubicBezTo>
                  <a:cubicBezTo>
                    <a:pt x="10" y="2"/>
                    <a:pt x="10" y="2"/>
                    <a:pt x="10" y="2"/>
                  </a:cubicBezTo>
                  <a:cubicBezTo>
                    <a:pt x="10" y="2"/>
                    <a:pt x="9" y="2"/>
                    <a:pt x="9" y="1"/>
                  </a:cubicBezTo>
                  <a:cubicBezTo>
                    <a:pt x="9" y="1"/>
                    <a:pt x="9" y="1"/>
                    <a:pt x="9" y="0"/>
                  </a:cubicBezTo>
                  <a:cubicBezTo>
                    <a:pt x="9" y="0"/>
                    <a:pt x="9" y="0"/>
                    <a:pt x="10" y="0"/>
                  </a:cubicBezTo>
                  <a:cubicBezTo>
                    <a:pt x="10" y="0"/>
                    <a:pt x="10" y="0"/>
                    <a:pt x="10" y="0"/>
                  </a:cubicBezTo>
                  <a:cubicBezTo>
                    <a:pt x="10" y="0"/>
                    <a:pt x="10" y="0"/>
                    <a:pt x="10" y="0"/>
                  </a:cubicBezTo>
                  <a:cubicBezTo>
                    <a:pt x="10" y="0"/>
                    <a:pt x="10" y="0"/>
                    <a:pt x="10" y="0"/>
                  </a:cubicBezTo>
                  <a:cubicBezTo>
                    <a:pt x="10" y="0"/>
                    <a:pt x="11" y="0"/>
                    <a:pt x="11" y="0"/>
                  </a:cubicBezTo>
                  <a:cubicBezTo>
                    <a:pt x="12" y="0"/>
                    <a:pt x="13" y="1"/>
                    <a:pt x="13" y="2"/>
                  </a:cubicBezTo>
                  <a:cubicBezTo>
                    <a:pt x="13" y="2"/>
                    <a:pt x="13" y="2"/>
                    <a:pt x="13" y="2"/>
                  </a:cubicBezTo>
                  <a:cubicBezTo>
                    <a:pt x="13" y="2"/>
                    <a:pt x="12" y="2"/>
                    <a:pt x="12" y="1"/>
                  </a:cubicBezTo>
                  <a:cubicBezTo>
                    <a:pt x="12" y="1"/>
                    <a:pt x="12" y="1"/>
                    <a:pt x="12" y="0"/>
                  </a:cubicBezTo>
                  <a:cubicBezTo>
                    <a:pt x="12" y="0"/>
                    <a:pt x="12" y="0"/>
                    <a:pt x="12" y="0"/>
                  </a:cubicBezTo>
                  <a:cubicBezTo>
                    <a:pt x="12" y="0"/>
                    <a:pt x="12" y="0"/>
                    <a:pt x="12" y="0"/>
                  </a:cubicBezTo>
                  <a:cubicBezTo>
                    <a:pt x="12" y="0"/>
                    <a:pt x="12" y="0"/>
                    <a:pt x="12" y="0"/>
                  </a:cubicBezTo>
                  <a:cubicBezTo>
                    <a:pt x="13" y="0"/>
                    <a:pt x="13" y="0"/>
                    <a:pt x="13" y="0"/>
                  </a:cubicBezTo>
                  <a:cubicBezTo>
                    <a:pt x="14" y="0"/>
                    <a:pt x="14" y="0"/>
                    <a:pt x="14" y="0"/>
                  </a:cubicBezTo>
                  <a:cubicBezTo>
                    <a:pt x="14" y="1"/>
                    <a:pt x="15" y="1"/>
                    <a:pt x="15" y="1"/>
                  </a:cubicBezTo>
                  <a:cubicBezTo>
                    <a:pt x="14" y="2"/>
                    <a:pt x="14" y="2"/>
                    <a:pt x="14" y="2"/>
                  </a:cubicBezTo>
                  <a:cubicBezTo>
                    <a:pt x="13" y="1"/>
                    <a:pt x="13" y="1"/>
                    <a:pt x="13" y="1"/>
                  </a:cubicBezTo>
                  <a:cubicBezTo>
                    <a:pt x="13" y="0"/>
                    <a:pt x="13" y="0"/>
                    <a:pt x="13" y="0"/>
                  </a:cubicBezTo>
                  <a:cubicBezTo>
                    <a:pt x="14" y="0"/>
                    <a:pt x="14" y="0"/>
                    <a:pt x="14" y="0"/>
                  </a:cubicBezTo>
                  <a:cubicBezTo>
                    <a:pt x="15" y="0"/>
                    <a:pt x="16" y="1"/>
                    <a:pt x="16" y="1"/>
                  </a:cubicBezTo>
                  <a:cubicBezTo>
                    <a:pt x="15" y="2"/>
                    <a:pt x="15" y="2"/>
                    <a:pt x="15" y="2"/>
                  </a:cubicBezTo>
                  <a:cubicBezTo>
                    <a:pt x="15" y="2"/>
                    <a:pt x="15" y="2"/>
                    <a:pt x="15" y="1"/>
                  </a:cubicBezTo>
                  <a:cubicBezTo>
                    <a:pt x="15" y="1"/>
                    <a:pt x="15" y="1"/>
                    <a:pt x="14" y="1"/>
                  </a:cubicBezTo>
                  <a:cubicBezTo>
                    <a:pt x="14" y="1"/>
                    <a:pt x="14" y="0"/>
                    <a:pt x="14" y="0"/>
                  </a:cubicBezTo>
                  <a:cubicBezTo>
                    <a:pt x="14" y="0"/>
                    <a:pt x="15" y="0"/>
                    <a:pt x="15" y="0"/>
                  </a:cubicBezTo>
                  <a:cubicBezTo>
                    <a:pt x="15" y="0"/>
                    <a:pt x="15" y="0"/>
                    <a:pt x="15" y="0"/>
                  </a:cubicBezTo>
                  <a:cubicBezTo>
                    <a:pt x="15" y="0"/>
                    <a:pt x="15" y="0"/>
                    <a:pt x="15" y="0"/>
                  </a:cubicBezTo>
                  <a:cubicBezTo>
                    <a:pt x="16" y="0"/>
                    <a:pt x="17" y="1"/>
                    <a:pt x="18" y="2"/>
                  </a:cubicBezTo>
                  <a:cubicBezTo>
                    <a:pt x="17" y="2"/>
                    <a:pt x="17" y="2"/>
                    <a:pt x="17" y="2"/>
                  </a:cubicBezTo>
                  <a:cubicBezTo>
                    <a:pt x="17" y="2"/>
                    <a:pt x="17" y="2"/>
                    <a:pt x="17" y="2"/>
                  </a:cubicBezTo>
                  <a:cubicBezTo>
                    <a:pt x="17" y="1"/>
                    <a:pt x="16" y="1"/>
                    <a:pt x="16" y="1"/>
                  </a:cubicBezTo>
                  <a:cubicBezTo>
                    <a:pt x="16" y="0"/>
                    <a:pt x="16" y="0"/>
                    <a:pt x="17" y="0"/>
                  </a:cubicBezTo>
                  <a:cubicBezTo>
                    <a:pt x="17" y="0"/>
                    <a:pt x="17" y="0"/>
                    <a:pt x="17" y="0"/>
                  </a:cubicBezTo>
                  <a:cubicBezTo>
                    <a:pt x="18" y="1"/>
                    <a:pt x="19" y="1"/>
                    <a:pt x="19" y="2"/>
                  </a:cubicBezTo>
                  <a:cubicBezTo>
                    <a:pt x="19" y="2"/>
                    <a:pt x="19" y="2"/>
                    <a:pt x="19" y="2"/>
                  </a:cubicBezTo>
                  <a:cubicBezTo>
                    <a:pt x="18" y="2"/>
                    <a:pt x="18" y="2"/>
                    <a:pt x="18" y="2"/>
                  </a:cubicBezTo>
                  <a:cubicBezTo>
                    <a:pt x="18" y="1"/>
                    <a:pt x="18" y="1"/>
                    <a:pt x="17" y="0"/>
                  </a:cubicBezTo>
                  <a:cubicBezTo>
                    <a:pt x="17" y="0"/>
                    <a:pt x="18" y="0"/>
                    <a:pt x="18" y="0"/>
                  </a:cubicBezTo>
                  <a:cubicBezTo>
                    <a:pt x="18" y="0"/>
                    <a:pt x="18" y="0"/>
                    <a:pt x="18" y="0"/>
                  </a:cubicBezTo>
                  <a:cubicBezTo>
                    <a:pt x="18" y="0"/>
                    <a:pt x="18" y="0"/>
                    <a:pt x="18" y="0"/>
                  </a:cubicBezTo>
                  <a:cubicBezTo>
                    <a:pt x="19" y="1"/>
                    <a:pt x="19" y="1"/>
                    <a:pt x="19" y="1"/>
                  </a:cubicBezTo>
                  <a:cubicBezTo>
                    <a:pt x="19" y="1"/>
                    <a:pt x="20" y="1"/>
                    <a:pt x="20" y="2"/>
                  </a:cubicBezTo>
                  <a:cubicBezTo>
                    <a:pt x="19" y="2"/>
                    <a:pt x="19" y="2"/>
                    <a:pt x="19" y="2"/>
                  </a:cubicBezTo>
                  <a:cubicBezTo>
                    <a:pt x="19" y="2"/>
                    <a:pt x="19" y="1"/>
                    <a:pt x="19" y="0"/>
                  </a:cubicBezTo>
                  <a:cubicBezTo>
                    <a:pt x="19" y="0"/>
                    <a:pt x="19" y="0"/>
                    <a:pt x="19" y="0"/>
                  </a:cubicBezTo>
                  <a:cubicBezTo>
                    <a:pt x="19" y="0"/>
                    <a:pt x="19" y="0"/>
                    <a:pt x="19" y="0"/>
                  </a:cubicBezTo>
                  <a:cubicBezTo>
                    <a:pt x="19" y="0"/>
                    <a:pt x="19" y="0"/>
                    <a:pt x="19" y="0"/>
                  </a:cubicBezTo>
                  <a:cubicBezTo>
                    <a:pt x="20" y="1"/>
                    <a:pt x="20" y="1"/>
                    <a:pt x="20" y="1"/>
                  </a:cubicBezTo>
                  <a:cubicBezTo>
                    <a:pt x="20" y="1"/>
                    <a:pt x="21" y="1"/>
                    <a:pt x="21" y="1"/>
                  </a:cubicBezTo>
                  <a:cubicBezTo>
                    <a:pt x="20" y="2"/>
                    <a:pt x="20" y="2"/>
                    <a:pt x="20" y="2"/>
                  </a:cubicBezTo>
                  <a:cubicBezTo>
                    <a:pt x="20" y="2"/>
                    <a:pt x="19" y="1"/>
                    <a:pt x="19" y="0"/>
                  </a:cubicBezTo>
                  <a:cubicBezTo>
                    <a:pt x="19" y="0"/>
                    <a:pt x="19" y="0"/>
                    <a:pt x="19" y="0"/>
                  </a:cubicBezTo>
                  <a:cubicBezTo>
                    <a:pt x="19" y="0"/>
                    <a:pt x="19" y="0"/>
                    <a:pt x="19" y="0"/>
                  </a:cubicBezTo>
                  <a:cubicBezTo>
                    <a:pt x="20" y="0"/>
                    <a:pt x="20" y="0"/>
                    <a:pt x="20" y="0"/>
                  </a:cubicBezTo>
                  <a:cubicBezTo>
                    <a:pt x="20" y="0"/>
                    <a:pt x="20" y="0"/>
                    <a:pt x="20" y="0"/>
                  </a:cubicBezTo>
                  <a:cubicBezTo>
                    <a:pt x="21" y="1"/>
                    <a:pt x="21" y="1"/>
                    <a:pt x="21" y="1"/>
                  </a:cubicBezTo>
                  <a:cubicBezTo>
                    <a:pt x="22" y="1"/>
                    <a:pt x="22" y="1"/>
                    <a:pt x="22" y="1"/>
                  </a:cubicBezTo>
                  <a:cubicBezTo>
                    <a:pt x="21" y="2"/>
                    <a:pt x="21" y="2"/>
                    <a:pt x="21" y="2"/>
                  </a:cubicBezTo>
                  <a:cubicBezTo>
                    <a:pt x="21" y="1"/>
                    <a:pt x="21" y="1"/>
                    <a:pt x="20" y="0"/>
                  </a:cubicBezTo>
                  <a:cubicBezTo>
                    <a:pt x="20" y="0"/>
                    <a:pt x="20" y="0"/>
                    <a:pt x="20" y="0"/>
                  </a:cubicBezTo>
                  <a:cubicBezTo>
                    <a:pt x="20" y="0"/>
                    <a:pt x="20" y="0"/>
                    <a:pt x="21" y="0"/>
                  </a:cubicBezTo>
                  <a:cubicBezTo>
                    <a:pt x="21" y="0"/>
                    <a:pt x="21" y="0"/>
                    <a:pt x="21" y="0"/>
                  </a:cubicBezTo>
                  <a:cubicBezTo>
                    <a:pt x="21" y="0"/>
                    <a:pt x="22" y="1"/>
                    <a:pt x="22" y="1"/>
                  </a:cubicBezTo>
                  <a:cubicBezTo>
                    <a:pt x="22" y="1"/>
                    <a:pt x="22" y="1"/>
                    <a:pt x="22" y="1"/>
                  </a:cubicBezTo>
                  <a:cubicBezTo>
                    <a:pt x="22" y="1"/>
                    <a:pt x="22" y="1"/>
                    <a:pt x="22" y="2"/>
                  </a:cubicBezTo>
                  <a:cubicBezTo>
                    <a:pt x="22" y="2"/>
                    <a:pt x="22" y="2"/>
                    <a:pt x="22" y="2"/>
                  </a:cubicBezTo>
                  <a:cubicBezTo>
                    <a:pt x="21" y="1"/>
                    <a:pt x="21" y="1"/>
                    <a:pt x="21" y="1"/>
                  </a:cubicBezTo>
                  <a:cubicBezTo>
                    <a:pt x="21" y="1"/>
                    <a:pt x="21" y="0"/>
                    <a:pt x="21" y="0"/>
                  </a:cubicBezTo>
                  <a:cubicBezTo>
                    <a:pt x="21" y="0"/>
                    <a:pt x="21" y="0"/>
                    <a:pt x="21" y="0"/>
                  </a:cubicBezTo>
                  <a:cubicBezTo>
                    <a:pt x="21" y="0"/>
                    <a:pt x="21" y="0"/>
                    <a:pt x="21" y="0"/>
                  </a:cubicBezTo>
                  <a:cubicBezTo>
                    <a:pt x="22" y="0"/>
                    <a:pt x="22" y="0"/>
                    <a:pt x="22" y="1"/>
                  </a:cubicBezTo>
                  <a:cubicBezTo>
                    <a:pt x="22" y="1"/>
                    <a:pt x="22" y="1"/>
                    <a:pt x="22" y="1"/>
                  </a:cubicBezTo>
                  <a:cubicBezTo>
                    <a:pt x="22" y="0"/>
                    <a:pt x="22" y="0"/>
                    <a:pt x="22" y="0"/>
                  </a:cubicBezTo>
                  <a:cubicBezTo>
                    <a:pt x="22" y="0"/>
                    <a:pt x="22" y="0"/>
                    <a:pt x="22" y="0"/>
                  </a:cubicBezTo>
                  <a:cubicBezTo>
                    <a:pt x="22" y="0"/>
                    <a:pt x="22" y="0"/>
                    <a:pt x="22" y="0"/>
                  </a:cubicBezTo>
                  <a:cubicBezTo>
                    <a:pt x="22" y="0"/>
                    <a:pt x="22" y="0"/>
                    <a:pt x="22" y="0"/>
                  </a:cubicBezTo>
                  <a:cubicBezTo>
                    <a:pt x="22" y="0"/>
                    <a:pt x="22" y="0"/>
                    <a:pt x="22" y="0"/>
                  </a:cubicBezTo>
                  <a:cubicBezTo>
                    <a:pt x="22" y="0"/>
                    <a:pt x="22" y="0"/>
                    <a:pt x="22" y="0"/>
                  </a:cubicBezTo>
                  <a:cubicBezTo>
                    <a:pt x="22" y="0"/>
                    <a:pt x="22" y="0"/>
                    <a:pt x="22" y="1"/>
                  </a:cubicBezTo>
                  <a:cubicBezTo>
                    <a:pt x="22" y="1"/>
                    <a:pt x="22" y="1"/>
                    <a:pt x="22" y="1"/>
                  </a:cubicBezTo>
                  <a:cubicBezTo>
                    <a:pt x="22" y="1"/>
                    <a:pt x="22" y="1"/>
                    <a:pt x="22" y="1"/>
                  </a:cubicBezTo>
                  <a:cubicBezTo>
                    <a:pt x="22" y="1"/>
                    <a:pt x="21" y="0"/>
                    <a:pt x="21" y="0"/>
                  </a:cubicBezTo>
                  <a:cubicBezTo>
                    <a:pt x="21" y="0"/>
                    <a:pt x="21" y="0"/>
                    <a:pt x="21" y="0"/>
                  </a:cubicBezTo>
                  <a:cubicBezTo>
                    <a:pt x="21" y="0"/>
                    <a:pt x="22" y="0"/>
                    <a:pt x="22" y="1"/>
                  </a:cubicBezTo>
                  <a:cubicBezTo>
                    <a:pt x="22" y="1"/>
                    <a:pt x="22" y="1"/>
                    <a:pt x="22" y="1"/>
                  </a:cubicBezTo>
                  <a:cubicBezTo>
                    <a:pt x="22" y="1"/>
                    <a:pt x="22" y="1"/>
                    <a:pt x="22" y="1"/>
                  </a:cubicBezTo>
                  <a:cubicBezTo>
                    <a:pt x="21" y="1"/>
                    <a:pt x="21" y="1"/>
                    <a:pt x="21" y="1"/>
                  </a:cubicBezTo>
                  <a:cubicBezTo>
                    <a:pt x="21" y="1"/>
                    <a:pt x="21" y="1"/>
                    <a:pt x="21" y="1"/>
                  </a:cubicBezTo>
                  <a:cubicBezTo>
                    <a:pt x="21" y="0"/>
                    <a:pt x="21" y="0"/>
                    <a:pt x="21" y="0"/>
                  </a:cubicBezTo>
                  <a:cubicBezTo>
                    <a:pt x="21" y="1"/>
                    <a:pt x="22" y="1"/>
                    <a:pt x="22" y="2"/>
                  </a:cubicBezTo>
                  <a:cubicBezTo>
                    <a:pt x="22" y="2"/>
                    <a:pt x="22" y="2"/>
                    <a:pt x="22" y="2"/>
                  </a:cubicBezTo>
                  <a:cubicBezTo>
                    <a:pt x="22" y="2"/>
                    <a:pt x="21" y="2"/>
                    <a:pt x="21" y="2"/>
                  </a:cubicBezTo>
                  <a:cubicBezTo>
                    <a:pt x="21" y="2"/>
                    <a:pt x="21" y="2"/>
                    <a:pt x="21" y="2"/>
                  </a:cubicBezTo>
                  <a:cubicBezTo>
                    <a:pt x="21" y="2"/>
                    <a:pt x="21" y="2"/>
                    <a:pt x="20" y="1"/>
                  </a:cubicBezTo>
                  <a:cubicBezTo>
                    <a:pt x="20" y="1"/>
                    <a:pt x="20" y="1"/>
                    <a:pt x="20" y="1"/>
                  </a:cubicBezTo>
                  <a:cubicBezTo>
                    <a:pt x="20" y="1"/>
                    <a:pt x="20" y="1"/>
                    <a:pt x="20" y="1"/>
                  </a:cubicBezTo>
                  <a:cubicBezTo>
                    <a:pt x="20" y="0"/>
                    <a:pt x="20" y="0"/>
                    <a:pt x="20" y="0"/>
                  </a:cubicBezTo>
                  <a:cubicBezTo>
                    <a:pt x="20" y="1"/>
                    <a:pt x="20" y="1"/>
                    <a:pt x="20" y="1"/>
                  </a:cubicBezTo>
                  <a:cubicBezTo>
                    <a:pt x="21" y="1"/>
                    <a:pt x="21" y="1"/>
                    <a:pt x="21" y="1"/>
                  </a:cubicBezTo>
                  <a:cubicBezTo>
                    <a:pt x="21" y="1"/>
                    <a:pt x="21" y="1"/>
                    <a:pt x="21" y="1"/>
                  </a:cubicBezTo>
                  <a:cubicBezTo>
                    <a:pt x="21" y="2"/>
                    <a:pt x="21" y="2"/>
                    <a:pt x="21" y="2"/>
                  </a:cubicBezTo>
                  <a:cubicBezTo>
                    <a:pt x="21" y="2"/>
                    <a:pt x="21" y="2"/>
                    <a:pt x="20" y="2"/>
                  </a:cubicBezTo>
                  <a:cubicBezTo>
                    <a:pt x="20" y="2"/>
                    <a:pt x="20" y="2"/>
                    <a:pt x="20" y="2"/>
                  </a:cubicBezTo>
                  <a:cubicBezTo>
                    <a:pt x="20" y="2"/>
                    <a:pt x="20" y="2"/>
                    <a:pt x="20" y="1"/>
                  </a:cubicBezTo>
                  <a:cubicBezTo>
                    <a:pt x="19" y="1"/>
                    <a:pt x="19" y="1"/>
                    <a:pt x="19" y="1"/>
                  </a:cubicBezTo>
                  <a:cubicBezTo>
                    <a:pt x="19" y="0"/>
                    <a:pt x="19" y="0"/>
                    <a:pt x="19" y="0"/>
                  </a:cubicBezTo>
                  <a:cubicBezTo>
                    <a:pt x="19" y="1"/>
                    <a:pt x="20" y="1"/>
                    <a:pt x="20" y="1"/>
                  </a:cubicBezTo>
                  <a:cubicBezTo>
                    <a:pt x="20" y="2"/>
                    <a:pt x="20" y="2"/>
                    <a:pt x="20" y="2"/>
                  </a:cubicBezTo>
                  <a:cubicBezTo>
                    <a:pt x="20" y="2"/>
                    <a:pt x="20" y="2"/>
                    <a:pt x="20" y="2"/>
                  </a:cubicBezTo>
                  <a:cubicBezTo>
                    <a:pt x="20" y="3"/>
                    <a:pt x="20" y="3"/>
                    <a:pt x="20" y="3"/>
                  </a:cubicBezTo>
                  <a:cubicBezTo>
                    <a:pt x="19" y="2"/>
                    <a:pt x="19" y="2"/>
                    <a:pt x="18" y="2"/>
                  </a:cubicBezTo>
                  <a:cubicBezTo>
                    <a:pt x="18" y="1"/>
                    <a:pt x="18" y="1"/>
                    <a:pt x="18" y="1"/>
                  </a:cubicBezTo>
                  <a:cubicBezTo>
                    <a:pt x="18" y="0"/>
                    <a:pt x="18" y="0"/>
                    <a:pt x="18" y="0"/>
                  </a:cubicBezTo>
                  <a:cubicBezTo>
                    <a:pt x="18" y="1"/>
                    <a:pt x="19" y="1"/>
                    <a:pt x="19" y="1"/>
                  </a:cubicBezTo>
                  <a:cubicBezTo>
                    <a:pt x="19" y="1"/>
                    <a:pt x="19" y="2"/>
                    <a:pt x="19" y="2"/>
                  </a:cubicBezTo>
                  <a:cubicBezTo>
                    <a:pt x="19" y="2"/>
                    <a:pt x="19" y="3"/>
                    <a:pt x="19" y="3"/>
                  </a:cubicBezTo>
                  <a:cubicBezTo>
                    <a:pt x="19" y="3"/>
                    <a:pt x="19" y="3"/>
                    <a:pt x="19" y="3"/>
                  </a:cubicBezTo>
                  <a:cubicBezTo>
                    <a:pt x="18" y="2"/>
                    <a:pt x="17" y="1"/>
                    <a:pt x="16" y="1"/>
                  </a:cubicBezTo>
                  <a:cubicBezTo>
                    <a:pt x="17" y="1"/>
                    <a:pt x="17" y="1"/>
                    <a:pt x="17" y="1"/>
                  </a:cubicBezTo>
                  <a:cubicBezTo>
                    <a:pt x="17" y="1"/>
                    <a:pt x="17" y="1"/>
                    <a:pt x="18" y="1"/>
                  </a:cubicBezTo>
                  <a:cubicBezTo>
                    <a:pt x="18" y="1"/>
                    <a:pt x="18" y="2"/>
                    <a:pt x="18" y="2"/>
                  </a:cubicBezTo>
                  <a:cubicBezTo>
                    <a:pt x="18" y="2"/>
                    <a:pt x="18" y="3"/>
                    <a:pt x="18" y="3"/>
                  </a:cubicBezTo>
                  <a:cubicBezTo>
                    <a:pt x="18" y="3"/>
                    <a:pt x="18" y="3"/>
                    <a:pt x="18" y="3"/>
                  </a:cubicBezTo>
                  <a:cubicBezTo>
                    <a:pt x="17" y="3"/>
                    <a:pt x="17" y="3"/>
                    <a:pt x="17" y="3"/>
                  </a:cubicBezTo>
                  <a:cubicBezTo>
                    <a:pt x="17" y="2"/>
                    <a:pt x="16" y="1"/>
                    <a:pt x="15" y="1"/>
                  </a:cubicBezTo>
                  <a:cubicBezTo>
                    <a:pt x="15" y="0"/>
                    <a:pt x="15" y="0"/>
                    <a:pt x="15" y="0"/>
                  </a:cubicBezTo>
                  <a:cubicBezTo>
                    <a:pt x="15" y="0"/>
                    <a:pt x="15" y="0"/>
                    <a:pt x="15" y="0"/>
                  </a:cubicBezTo>
                  <a:cubicBezTo>
                    <a:pt x="15" y="1"/>
                    <a:pt x="15" y="1"/>
                    <a:pt x="16" y="1"/>
                  </a:cubicBezTo>
                  <a:cubicBezTo>
                    <a:pt x="16" y="1"/>
                    <a:pt x="16" y="1"/>
                    <a:pt x="16" y="2"/>
                  </a:cubicBezTo>
                  <a:cubicBezTo>
                    <a:pt x="16" y="2"/>
                    <a:pt x="16" y="2"/>
                    <a:pt x="16" y="2"/>
                  </a:cubicBezTo>
                  <a:cubicBezTo>
                    <a:pt x="16" y="2"/>
                    <a:pt x="16" y="2"/>
                    <a:pt x="16" y="2"/>
                  </a:cubicBezTo>
                  <a:cubicBezTo>
                    <a:pt x="16" y="2"/>
                    <a:pt x="16" y="2"/>
                    <a:pt x="16" y="2"/>
                  </a:cubicBezTo>
                  <a:cubicBezTo>
                    <a:pt x="15" y="2"/>
                    <a:pt x="14" y="1"/>
                    <a:pt x="14" y="1"/>
                  </a:cubicBezTo>
                  <a:cubicBezTo>
                    <a:pt x="14" y="0"/>
                    <a:pt x="14" y="0"/>
                    <a:pt x="14" y="0"/>
                  </a:cubicBezTo>
                  <a:cubicBezTo>
                    <a:pt x="15" y="1"/>
                    <a:pt x="15" y="1"/>
                    <a:pt x="15" y="1"/>
                  </a:cubicBezTo>
                  <a:cubicBezTo>
                    <a:pt x="15" y="2"/>
                    <a:pt x="15" y="2"/>
                    <a:pt x="15" y="2"/>
                  </a:cubicBezTo>
                  <a:cubicBezTo>
                    <a:pt x="15" y="2"/>
                    <a:pt x="15" y="2"/>
                    <a:pt x="14" y="2"/>
                  </a:cubicBezTo>
                  <a:cubicBezTo>
                    <a:pt x="14" y="2"/>
                    <a:pt x="14" y="1"/>
                    <a:pt x="13" y="1"/>
                  </a:cubicBezTo>
                  <a:cubicBezTo>
                    <a:pt x="13" y="1"/>
                    <a:pt x="13" y="1"/>
                    <a:pt x="13" y="1"/>
                  </a:cubicBezTo>
                  <a:cubicBezTo>
                    <a:pt x="13" y="1"/>
                    <a:pt x="12" y="1"/>
                    <a:pt x="12" y="1"/>
                  </a:cubicBezTo>
                  <a:cubicBezTo>
                    <a:pt x="13" y="0"/>
                    <a:pt x="13" y="0"/>
                    <a:pt x="13" y="0"/>
                  </a:cubicBezTo>
                  <a:cubicBezTo>
                    <a:pt x="13" y="0"/>
                    <a:pt x="13" y="1"/>
                    <a:pt x="13" y="1"/>
                  </a:cubicBezTo>
                  <a:cubicBezTo>
                    <a:pt x="13" y="1"/>
                    <a:pt x="13" y="1"/>
                    <a:pt x="14" y="2"/>
                  </a:cubicBezTo>
                  <a:cubicBezTo>
                    <a:pt x="14" y="2"/>
                    <a:pt x="14" y="2"/>
                    <a:pt x="13" y="3"/>
                  </a:cubicBezTo>
                  <a:cubicBezTo>
                    <a:pt x="13" y="3"/>
                    <a:pt x="13" y="3"/>
                    <a:pt x="13" y="2"/>
                  </a:cubicBezTo>
                  <a:cubicBezTo>
                    <a:pt x="12" y="2"/>
                    <a:pt x="11" y="1"/>
                    <a:pt x="11" y="1"/>
                  </a:cubicBezTo>
                  <a:cubicBezTo>
                    <a:pt x="10" y="1"/>
                    <a:pt x="10" y="1"/>
                    <a:pt x="10" y="1"/>
                  </a:cubicBezTo>
                  <a:cubicBezTo>
                    <a:pt x="10" y="1"/>
                    <a:pt x="10" y="1"/>
                    <a:pt x="10" y="1"/>
                  </a:cubicBezTo>
                  <a:cubicBezTo>
                    <a:pt x="10" y="1"/>
                    <a:pt x="10" y="1"/>
                    <a:pt x="10" y="1"/>
                  </a:cubicBezTo>
                  <a:cubicBezTo>
                    <a:pt x="10" y="1"/>
                    <a:pt x="10" y="1"/>
                    <a:pt x="10" y="1"/>
                  </a:cubicBezTo>
                  <a:cubicBezTo>
                    <a:pt x="10" y="1"/>
                    <a:pt x="10" y="1"/>
                    <a:pt x="10" y="1"/>
                  </a:cubicBezTo>
                  <a:cubicBezTo>
                    <a:pt x="10" y="1"/>
                    <a:pt x="10" y="1"/>
                    <a:pt x="10" y="1"/>
                  </a:cubicBezTo>
                  <a:cubicBezTo>
                    <a:pt x="10" y="1"/>
                    <a:pt x="10" y="1"/>
                    <a:pt x="10" y="2"/>
                  </a:cubicBezTo>
                  <a:cubicBezTo>
                    <a:pt x="11" y="2"/>
                    <a:pt x="11" y="2"/>
                    <a:pt x="10" y="2"/>
                  </a:cubicBezTo>
                  <a:cubicBezTo>
                    <a:pt x="10" y="2"/>
                    <a:pt x="10" y="2"/>
                    <a:pt x="10" y="2"/>
                  </a:cubicBezTo>
                  <a:cubicBezTo>
                    <a:pt x="9" y="1"/>
                    <a:pt x="9" y="1"/>
                    <a:pt x="9" y="1"/>
                  </a:cubicBezTo>
                  <a:cubicBezTo>
                    <a:pt x="8" y="1"/>
                    <a:pt x="8" y="1"/>
                    <a:pt x="8" y="1"/>
                  </a:cubicBezTo>
                  <a:cubicBezTo>
                    <a:pt x="8" y="1"/>
                    <a:pt x="8" y="1"/>
                    <a:pt x="8" y="1"/>
                  </a:cubicBezTo>
                  <a:cubicBezTo>
                    <a:pt x="8" y="1"/>
                    <a:pt x="8" y="1"/>
                    <a:pt x="8" y="1"/>
                  </a:cubicBezTo>
                  <a:cubicBezTo>
                    <a:pt x="8" y="1"/>
                    <a:pt x="9" y="2"/>
                    <a:pt x="9" y="2"/>
                  </a:cubicBezTo>
                  <a:cubicBezTo>
                    <a:pt x="9" y="2"/>
                    <a:pt x="9" y="2"/>
                    <a:pt x="9" y="2"/>
                  </a:cubicBezTo>
                  <a:cubicBezTo>
                    <a:pt x="9" y="2"/>
                    <a:pt x="9" y="2"/>
                    <a:pt x="9" y="2"/>
                  </a:cubicBezTo>
                  <a:cubicBezTo>
                    <a:pt x="8" y="3"/>
                    <a:pt x="8" y="3"/>
                    <a:pt x="8" y="2"/>
                  </a:cubicBezTo>
                  <a:cubicBezTo>
                    <a:pt x="8" y="2"/>
                    <a:pt x="7" y="2"/>
                    <a:pt x="7" y="1"/>
                  </a:cubicBezTo>
                  <a:cubicBezTo>
                    <a:pt x="7" y="1"/>
                    <a:pt x="6" y="1"/>
                    <a:pt x="6" y="1"/>
                  </a:cubicBezTo>
                  <a:cubicBezTo>
                    <a:pt x="6" y="1"/>
                    <a:pt x="6" y="1"/>
                    <a:pt x="6" y="1"/>
                  </a:cubicBezTo>
                  <a:cubicBezTo>
                    <a:pt x="6" y="1"/>
                    <a:pt x="6" y="1"/>
                    <a:pt x="7" y="1"/>
                  </a:cubicBezTo>
                  <a:cubicBezTo>
                    <a:pt x="7" y="1"/>
                    <a:pt x="7" y="1"/>
                    <a:pt x="7" y="1"/>
                  </a:cubicBezTo>
                  <a:cubicBezTo>
                    <a:pt x="7" y="2"/>
                    <a:pt x="7" y="2"/>
                    <a:pt x="7" y="2"/>
                  </a:cubicBezTo>
                  <a:cubicBezTo>
                    <a:pt x="7" y="2"/>
                    <a:pt x="7" y="2"/>
                    <a:pt x="7" y="2"/>
                  </a:cubicBezTo>
                  <a:cubicBezTo>
                    <a:pt x="7" y="2"/>
                    <a:pt x="6" y="2"/>
                    <a:pt x="6" y="2"/>
                  </a:cubicBezTo>
                  <a:cubicBezTo>
                    <a:pt x="4" y="1"/>
                    <a:pt x="4" y="1"/>
                    <a:pt x="4" y="1"/>
                  </a:cubicBezTo>
                  <a:cubicBezTo>
                    <a:pt x="5" y="1"/>
                    <a:pt x="5" y="1"/>
                    <a:pt x="5" y="1"/>
                  </a:cubicBezTo>
                  <a:cubicBezTo>
                    <a:pt x="6" y="2"/>
                    <a:pt x="6" y="2"/>
                    <a:pt x="6" y="2"/>
                  </a:cubicBezTo>
                  <a:cubicBezTo>
                    <a:pt x="6" y="2"/>
                    <a:pt x="6" y="2"/>
                    <a:pt x="6" y="2"/>
                  </a:cubicBezTo>
                  <a:cubicBezTo>
                    <a:pt x="6" y="2"/>
                    <a:pt x="6" y="2"/>
                    <a:pt x="5" y="2"/>
                  </a:cubicBezTo>
                  <a:cubicBezTo>
                    <a:pt x="5" y="2"/>
                    <a:pt x="5" y="2"/>
                    <a:pt x="5" y="2"/>
                  </a:cubicBezTo>
                  <a:cubicBezTo>
                    <a:pt x="4" y="2"/>
                    <a:pt x="4" y="1"/>
                    <a:pt x="3" y="1"/>
                  </a:cubicBezTo>
                  <a:cubicBezTo>
                    <a:pt x="4" y="0"/>
                    <a:pt x="4" y="0"/>
                    <a:pt x="4" y="0"/>
                  </a:cubicBezTo>
                  <a:cubicBezTo>
                    <a:pt x="4" y="1"/>
                    <a:pt x="4" y="1"/>
                    <a:pt x="4" y="1"/>
                  </a:cubicBezTo>
                  <a:cubicBezTo>
                    <a:pt x="4" y="1"/>
                    <a:pt x="4" y="2"/>
                    <a:pt x="4" y="2"/>
                  </a:cubicBezTo>
                  <a:cubicBezTo>
                    <a:pt x="4" y="2"/>
                    <a:pt x="4" y="2"/>
                    <a:pt x="4" y="2"/>
                  </a:cubicBezTo>
                  <a:cubicBezTo>
                    <a:pt x="4" y="2"/>
                    <a:pt x="4" y="2"/>
                    <a:pt x="4" y="2"/>
                  </a:cubicBezTo>
                  <a:cubicBezTo>
                    <a:pt x="3" y="2"/>
                    <a:pt x="2" y="1"/>
                    <a:pt x="2" y="1"/>
                  </a:cubicBezTo>
                  <a:cubicBezTo>
                    <a:pt x="2" y="1"/>
                    <a:pt x="2" y="1"/>
                    <a:pt x="2" y="1"/>
                  </a:cubicBezTo>
                  <a:cubicBezTo>
                    <a:pt x="2" y="1"/>
                    <a:pt x="2" y="1"/>
                    <a:pt x="2" y="1"/>
                  </a:cubicBezTo>
                  <a:cubicBezTo>
                    <a:pt x="2" y="1"/>
                    <a:pt x="2" y="2"/>
                    <a:pt x="2" y="2"/>
                  </a:cubicBezTo>
                  <a:cubicBezTo>
                    <a:pt x="2" y="2"/>
                    <a:pt x="2" y="2"/>
                    <a:pt x="2" y="2"/>
                  </a:cubicBezTo>
                  <a:cubicBezTo>
                    <a:pt x="2" y="2"/>
                    <a:pt x="2" y="2"/>
                    <a:pt x="2" y="2"/>
                  </a:cubicBezTo>
                  <a:cubicBezTo>
                    <a:pt x="1"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44" name="Freeform 6055"/>
            <p:cNvSpPr>
              <a:spLocks noEditPoints="1"/>
            </p:cNvSpPr>
            <p:nvPr/>
          </p:nvSpPr>
          <p:spPr bwMode="auto">
            <a:xfrm>
              <a:off x="2929" y="1005"/>
              <a:ext cx="23" cy="15"/>
            </a:xfrm>
            <a:custGeom>
              <a:avLst/>
              <a:gdLst>
                <a:gd name="T0" fmla="*/ 0 w 9"/>
                <a:gd name="T1" fmla="*/ 5 h 6"/>
                <a:gd name="T2" fmla="*/ 0 w 9"/>
                <a:gd name="T3" fmla="*/ 4 h 6"/>
                <a:gd name="T4" fmla="*/ 0 w 9"/>
                <a:gd name="T5" fmla="*/ 4 h 6"/>
                <a:gd name="T6" fmla="*/ 0 w 9"/>
                <a:gd name="T7" fmla="*/ 4 h 6"/>
                <a:gd name="T8" fmla="*/ 0 w 9"/>
                <a:gd name="T9" fmla="*/ 4 h 6"/>
                <a:gd name="T10" fmla="*/ 2 w 9"/>
                <a:gd name="T11" fmla="*/ 3 h 6"/>
                <a:gd name="T12" fmla="*/ 2 w 9"/>
                <a:gd name="T13" fmla="*/ 3 h 6"/>
                <a:gd name="T14" fmla="*/ 2 w 9"/>
                <a:gd name="T15" fmla="*/ 4 h 6"/>
                <a:gd name="T16" fmla="*/ 2 w 9"/>
                <a:gd name="T17" fmla="*/ 4 h 6"/>
                <a:gd name="T18" fmla="*/ 3 w 9"/>
                <a:gd name="T19" fmla="*/ 4 h 6"/>
                <a:gd name="T20" fmla="*/ 3 w 9"/>
                <a:gd name="T21" fmla="*/ 4 h 6"/>
                <a:gd name="T22" fmla="*/ 5 w 9"/>
                <a:gd name="T23" fmla="*/ 3 h 6"/>
                <a:gd name="T24" fmla="*/ 5 w 9"/>
                <a:gd name="T25" fmla="*/ 3 h 6"/>
                <a:gd name="T26" fmla="*/ 8 w 9"/>
                <a:gd name="T27" fmla="*/ 1 h 6"/>
                <a:gd name="T28" fmla="*/ 8 w 9"/>
                <a:gd name="T29" fmla="*/ 1 h 6"/>
                <a:gd name="T30" fmla="*/ 8 w 9"/>
                <a:gd name="T31" fmla="*/ 0 h 6"/>
                <a:gd name="T32" fmla="*/ 8 w 9"/>
                <a:gd name="T33" fmla="*/ 0 h 6"/>
                <a:gd name="T34" fmla="*/ 9 w 9"/>
                <a:gd name="T35" fmla="*/ 1 h 6"/>
                <a:gd name="T36" fmla="*/ 9 w 9"/>
                <a:gd name="T37" fmla="*/ 1 h 6"/>
                <a:gd name="T38" fmla="*/ 9 w 9"/>
                <a:gd name="T39" fmla="*/ 1 h 6"/>
                <a:gd name="T40" fmla="*/ 9 w 9"/>
                <a:gd name="T41" fmla="*/ 1 h 6"/>
                <a:gd name="T42" fmla="*/ 9 w 9"/>
                <a:gd name="T43" fmla="*/ 2 h 6"/>
                <a:gd name="T44" fmla="*/ 9 w 9"/>
                <a:gd name="T45" fmla="*/ 2 h 6"/>
                <a:gd name="T46" fmla="*/ 6 w 9"/>
                <a:gd name="T47" fmla="*/ 4 h 6"/>
                <a:gd name="T48" fmla="*/ 6 w 9"/>
                <a:gd name="T49" fmla="*/ 4 h 6"/>
                <a:gd name="T50" fmla="*/ 4 w 9"/>
                <a:gd name="T51" fmla="*/ 6 h 6"/>
                <a:gd name="T52" fmla="*/ 4 w 9"/>
                <a:gd name="T53" fmla="*/ 6 h 6"/>
                <a:gd name="T54" fmla="*/ 3 w 9"/>
                <a:gd name="T55" fmla="*/ 6 h 6"/>
                <a:gd name="T56" fmla="*/ 3 w 9"/>
                <a:gd name="T57" fmla="*/ 6 h 6"/>
                <a:gd name="T58" fmla="*/ 0 w 9"/>
                <a:gd name="T59" fmla="*/ 5 h 6"/>
                <a:gd name="T60" fmla="*/ 3 w 9"/>
                <a:gd name="T61" fmla="*/ 5 h 6"/>
                <a:gd name="T62" fmla="*/ 3 w 9"/>
                <a:gd name="T63" fmla="*/ 5 h 6"/>
                <a:gd name="T64" fmla="*/ 3 w 9"/>
                <a:gd name="T65" fmla="*/ 5 h 6"/>
                <a:gd name="T66" fmla="*/ 4 w 9"/>
                <a:gd name="T67" fmla="*/ 5 h 6"/>
                <a:gd name="T68" fmla="*/ 4 w 9"/>
                <a:gd name="T69" fmla="*/ 5 h 6"/>
                <a:gd name="T70" fmla="*/ 4 w 9"/>
                <a:gd name="T71" fmla="*/ 5 h 6"/>
                <a:gd name="T72" fmla="*/ 4 w 9"/>
                <a:gd name="T73" fmla="*/ 5 h 6"/>
                <a:gd name="T74" fmla="*/ 3 w 9"/>
                <a:gd name="T75" fmla="*/ 5 h 6"/>
                <a:gd name="T76" fmla="*/ 2 w 9"/>
                <a:gd name="T77" fmla="*/ 4 h 6"/>
                <a:gd name="T78" fmla="*/ 2 w 9"/>
                <a:gd name="T79" fmla="*/ 4 h 6"/>
                <a:gd name="T80" fmla="*/ 3 w 9"/>
                <a:gd name="T81"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 h="6">
                  <a:moveTo>
                    <a:pt x="0" y="5"/>
                  </a:moveTo>
                  <a:cubicBezTo>
                    <a:pt x="0" y="5"/>
                    <a:pt x="0" y="5"/>
                    <a:pt x="0" y="4"/>
                  </a:cubicBezTo>
                  <a:cubicBezTo>
                    <a:pt x="0" y="4"/>
                    <a:pt x="0" y="4"/>
                    <a:pt x="0" y="4"/>
                  </a:cubicBezTo>
                  <a:cubicBezTo>
                    <a:pt x="0" y="4"/>
                    <a:pt x="0" y="4"/>
                    <a:pt x="0" y="4"/>
                  </a:cubicBezTo>
                  <a:cubicBezTo>
                    <a:pt x="0" y="4"/>
                    <a:pt x="0" y="4"/>
                    <a:pt x="0" y="4"/>
                  </a:cubicBezTo>
                  <a:cubicBezTo>
                    <a:pt x="1" y="4"/>
                    <a:pt x="1" y="3"/>
                    <a:pt x="2" y="3"/>
                  </a:cubicBezTo>
                  <a:cubicBezTo>
                    <a:pt x="2" y="3"/>
                    <a:pt x="2" y="3"/>
                    <a:pt x="2" y="3"/>
                  </a:cubicBezTo>
                  <a:cubicBezTo>
                    <a:pt x="2" y="3"/>
                    <a:pt x="2" y="3"/>
                    <a:pt x="2" y="4"/>
                  </a:cubicBezTo>
                  <a:cubicBezTo>
                    <a:pt x="2" y="4"/>
                    <a:pt x="2" y="4"/>
                    <a:pt x="2" y="4"/>
                  </a:cubicBezTo>
                  <a:cubicBezTo>
                    <a:pt x="3" y="4"/>
                    <a:pt x="3" y="4"/>
                    <a:pt x="3" y="4"/>
                  </a:cubicBezTo>
                  <a:cubicBezTo>
                    <a:pt x="3" y="4"/>
                    <a:pt x="3" y="4"/>
                    <a:pt x="3" y="4"/>
                  </a:cubicBezTo>
                  <a:cubicBezTo>
                    <a:pt x="4" y="4"/>
                    <a:pt x="4" y="3"/>
                    <a:pt x="5" y="3"/>
                  </a:cubicBezTo>
                  <a:cubicBezTo>
                    <a:pt x="5" y="3"/>
                    <a:pt x="5" y="3"/>
                    <a:pt x="5" y="3"/>
                  </a:cubicBezTo>
                  <a:cubicBezTo>
                    <a:pt x="5" y="2"/>
                    <a:pt x="7" y="1"/>
                    <a:pt x="8" y="1"/>
                  </a:cubicBezTo>
                  <a:cubicBezTo>
                    <a:pt x="8" y="1"/>
                    <a:pt x="8" y="1"/>
                    <a:pt x="8" y="1"/>
                  </a:cubicBezTo>
                  <a:cubicBezTo>
                    <a:pt x="8" y="1"/>
                    <a:pt x="8" y="0"/>
                    <a:pt x="8" y="0"/>
                  </a:cubicBezTo>
                  <a:cubicBezTo>
                    <a:pt x="8" y="0"/>
                    <a:pt x="8" y="0"/>
                    <a:pt x="8" y="0"/>
                  </a:cubicBezTo>
                  <a:cubicBezTo>
                    <a:pt x="8" y="0"/>
                    <a:pt x="9" y="1"/>
                    <a:pt x="9" y="1"/>
                  </a:cubicBezTo>
                  <a:cubicBezTo>
                    <a:pt x="9" y="1"/>
                    <a:pt x="9" y="1"/>
                    <a:pt x="9" y="1"/>
                  </a:cubicBezTo>
                  <a:cubicBezTo>
                    <a:pt x="9" y="1"/>
                    <a:pt x="9" y="1"/>
                    <a:pt x="9" y="1"/>
                  </a:cubicBezTo>
                  <a:cubicBezTo>
                    <a:pt x="9" y="1"/>
                    <a:pt x="9" y="1"/>
                    <a:pt x="9" y="1"/>
                  </a:cubicBezTo>
                  <a:cubicBezTo>
                    <a:pt x="9" y="1"/>
                    <a:pt x="9" y="1"/>
                    <a:pt x="9" y="2"/>
                  </a:cubicBezTo>
                  <a:cubicBezTo>
                    <a:pt x="9" y="2"/>
                    <a:pt x="9" y="2"/>
                    <a:pt x="9" y="2"/>
                  </a:cubicBezTo>
                  <a:cubicBezTo>
                    <a:pt x="8" y="2"/>
                    <a:pt x="7" y="3"/>
                    <a:pt x="6" y="4"/>
                  </a:cubicBezTo>
                  <a:cubicBezTo>
                    <a:pt x="6" y="4"/>
                    <a:pt x="6" y="4"/>
                    <a:pt x="6" y="4"/>
                  </a:cubicBezTo>
                  <a:cubicBezTo>
                    <a:pt x="6" y="4"/>
                    <a:pt x="5" y="6"/>
                    <a:pt x="4" y="6"/>
                  </a:cubicBezTo>
                  <a:cubicBezTo>
                    <a:pt x="4" y="6"/>
                    <a:pt x="4" y="6"/>
                    <a:pt x="4" y="6"/>
                  </a:cubicBezTo>
                  <a:cubicBezTo>
                    <a:pt x="4" y="6"/>
                    <a:pt x="4" y="6"/>
                    <a:pt x="3" y="6"/>
                  </a:cubicBezTo>
                  <a:cubicBezTo>
                    <a:pt x="3" y="6"/>
                    <a:pt x="3" y="6"/>
                    <a:pt x="3" y="6"/>
                  </a:cubicBezTo>
                  <a:cubicBezTo>
                    <a:pt x="2" y="6"/>
                    <a:pt x="1" y="5"/>
                    <a:pt x="0" y="5"/>
                  </a:cubicBezTo>
                  <a:close/>
                  <a:moveTo>
                    <a:pt x="3" y="5"/>
                  </a:moveTo>
                  <a:cubicBezTo>
                    <a:pt x="3" y="5"/>
                    <a:pt x="3" y="5"/>
                    <a:pt x="3" y="5"/>
                  </a:cubicBezTo>
                  <a:cubicBezTo>
                    <a:pt x="3" y="5"/>
                    <a:pt x="3" y="5"/>
                    <a:pt x="3" y="5"/>
                  </a:cubicBezTo>
                  <a:cubicBezTo>
                    <a:pt x="4" y="5"/>
                    <a:pt x="4" y="5"/>
                    <a:pt x="4" y="5"/>
                  </a:cubicBezTo>
                  <a:cubicBezTo>
                    <a:pt x="4" y="5"/>
                    <a:pt x="4" y="5"/>
                    <a:pt x="4" y="5"/>
                  </a:cubicBezTo>
                  <a:cubicBezTo>
                    <a:pt x="4" y="5"/>
                    <a:pt x="4" y="5"/>
                    <a:pt x="4" y="5"/>
                  </a:cubicBezTo>
                  <a:cubicBezTo>
                    <a:pt x="4" y="5"/>
                    <a:pt x="4" y="5"/>
                    <a:pt x="4" y="5"/>
                  </a:cubicBezTo>
                  <a:cubicBezTo>
                    <a:pt x="3" y="5"/>
                    <a:pt x="3" y="5"/>
                    <a:pt x="3" y="5"/>
                  </a:cubicBezTo>
                  <a:cubicBezTo>
                    <a:pt x="3" y="5"/>
                    <a:pt x="2" y="5"/>
                    <a:pt x="2" y="4"/>
                  </a:cubicBezTo>
                  <a:cubicBezTo>
                    <a:pt x="2" y="4"/>
                    <a:pt x="2" y="4"/>
                    <a:pt x="2" y="4"/>
                  </a:cubicBezTo>
                  <a:cubicBezTo>
                    <a:pt x="2" y="5"/>
                    <a:pt x="3" y="6"/>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45" name="Freeform 6056"/>
            <p:cNvSpPr>
              <a:spLocks/>
            </p:cNvSpPr>
            <p:nvPr/>
          </p:nvSpPr>
          <p:spPr bwMode="auto">
            <a:xfrm>
              <a:off x="2932" y="1010"/>
              <a:ext cx="15" cy="10"/>
            </a:xfrm>
            <a:custGeom>
              <a:avLst/>
              <a:gdLst>
                <a:gd name="T0" fmla="*/ 3 w 6"/>
                <a:gd name="T1" fmla="*/ 4 h 4"/>
                <a:gd name="T2" fmla="*/ 0 w 6"/>
                <a:gd name="T3" fmla="*/ 3 h 4"/>
                <a:gd name="T4" fmla="*/ 0 w 6"/>
                <a:gd name="T5" fmla="*/ 3 h 4"/>
                <a:gd name="T6" fmla="*/ 0 w 6"/>
                <a:gd name="T7" fmla="*/ 2 h 4"/>
                <a:gd name="T8" fmla="*/ 0 w 6"/>
                <a:gd name="T9" fmla="*/ 2 h 4"/>
                <a:gd name="T10" fmla="*/ 1 w 6"/>
                <a:gd name="T11" fmla="*/ 2 h 4"/>
                <a:gd name="T12" fmla="*/ 1 w 6"/>
                <a:gd name="T13" fmla="*/ 2 h 4"/>
                <a:gd name="T14" fmla="*/ 2 w 6"/>
                <a:gd name="T15" fmla="*/ 3 h 4"/>
                <a:gd name="T16" fmla="*/ 2 w 6"/>
                <a:gd name="T17" fmla="*/ 3 h 4"/>
                <a:gd name="T18" fmla="*/ 5 w 6"/>
                <a:gd name="T19" fmla="*/ 0 h 4"/>
                <a:gd name="T20" fmla="*/ 5 w 6"/>
                <a:gd name="T21" fmla="*/ 0 h 4"/>
                <a:gd name="T22" fmla="*/ 5 w 6"/>
                <a:gd name="T23" fmla="*/ 0 h 4"/>
                <a:gd name="T24" fmla="*/ 5 w 6"/>
                <a:gd name="T25" fmla="*/ 0 h 4"/>
                <a:gd name="T26" fmla="*/ 6 w 6"/>
                <a:gd name="T27" fmla="*/ 1 h 4"/>
                <a:gd name="T28" fmla="*/ 6 w 6"/>
                <a:gd name="T29" fmla="*/ 1 h 4"/>
                <a:gd name="T30" fmla="*/ 3 w 6"/>
                <a:gd name="T31" fmla="*/ 4 h 4"/>
                <a:gd name="T32" fmla="*/ 3 w 6"/>
                <a:gd name="T33" fmla="*/ 4 h 4"/>
                <a:gd name="T34" fmla="*/ 3 w 6"/>
                <a:gd name="T35" fmla="*/ 4 h 4"/>
                <a:gd name="T36" fmla="*/ 3 w 6"/>
                <a:gd name="T37" fmla="*/ 4 h 4"/>
                <a:gd name="T38" fmla="*/ 3 w 6"/>
                <a:gd name="T3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 h="4">
                  <a:moveTo>
                    <a:pt x="3" y="4"/>
                  </a:moveTo>
                  <a:cubicBezTo>
                    <a:pt x="2" y="4"/>
                    <a:pt x="0" y="3"/>
                    <a:pt x="0" y="3"/>
                  </a:cubicBezTo>
                  <a:cubicBezTo>
                    <a:pt x="0" y="3"/>
                    <a:pt x="0" y="3"/>
                    <a:pt x="0" y="3"/>
                  </a:cubicBezTo>
                  <a:cubicBezTo>
                    <a:pt x="0" y="2"/>
                    <a:pt x="0" y="2"/>
                    <a:pt x="0" y="2"/>
                  </a:cubicBezTo>
                  <a:cubicBezTo>
                    <a:pt x="0" y="2"/>
                    <a:pt x="0" y="2"/>
                    <a:pt x="0" y="2"/>
                  </a:cubicBezTo>
                  <a:cubicBezTo>
                    <a:pt x="0" y="2"/>
                    <a:pt x="0" y="2"/>
                    <a:pt x="1" y="2"/>
                  </a:cubicBezTo>
                  <a:cubicBezTo>
                    <a:pt x="1" y="2"/>
                    <a:pt x="1" y="2"/>
                    <a:pt x="1" y="2"/>
                  </a:cubicBezTo>
                  <a:cubicBezTo>
                    <a:pt x="1" y="2"/>
                    <a:pt x="2" y="3"/>
                    <a:pt x="2" y="3"/>
                  </a:cubicBezTo>
                  <a:cubicBezTo>
                    <a:pt x="2" y="3"/>
                    <a:pt x="2" y="3"/>
                    <a:pt x="2" y="3"/>
                  </a:cubicBezTo>
                  <a:cubicBezTo>
                    <a:pt x="3" y="2"/>
                    <a:pt x="4" y="1"/>
                    <a:pt x="5" y="0"/>
                  </a:cubicBezTo>
                  <a:cubicBezTo>
                    <a:pt x="5" y="0"/>
                    <a:pt x="5" y="0"/>
                    <a:pt x="5" y="0"/>
                  </a:cubicBezTo>
                  <a:cubicBezTo>
                    <a:pt x="5" y="0"/>
                    <a:pt x="5" y="0"/>
                    <a:pt x="5" y="0"/>
                  </a:cubicBezTo>
                  <a:cubicBezTo>
                    <a:pt x="5" y="0"/>
                    <a:pt x="5" y="0"/>
                    <a:pt x="5" y="0"/>
                  </a:cubicBezTo>
                  <a:cubicBezTo>
                    <a:pt x="6" y="0"/>
                    <a:pt x="6" y="1"/>
                    <a:pt x="6" y="1"/>
                  </a:cubicBezTo>
                  <a:cubicBezTo>
                    <a:pt x="6" y="1"/>
                    <a:pt x="6" y="1"/>
                    <a:pt x="6" y="1"/>
                  </a:cubicBezTo>
                  <a:cubicBezTo>
                    <a:pt x="5" y="2"/>
                    <a:pt x="3" y="3"/>
                    <a:pt x="3" y="4"/>
                  </a:cubicBezTo>
                  <a:cubicBezTo>
                    <a:pt x="3" y="4"/>
                    <a:pt x="3" y="4"/>
                    <a:pt x="3" y="4"/>
                  </a:cubicBezTo>
                  <a:cubicBezTo>
                    <a:pt x="3" y="4"/>
                    <a:pt x="3" y="4"/>
                    <a:pt x="3" y="4"/>
                  </a:cubicBezTo>
                  <a:cubicBezTo>
                    <a:pt x="3" y="4"/>
                    <a:pt x="3" y="4"/>
                    <a:pt x="3" y="4"/>
                  </a:cubicBezTo>
                  <a:cubicBezTo>
                    <a:pt x="3" y="4"/>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46" name="Freeform 6057"/>
            <p:cNvSpPr>
              <a:spLocks/>
            </p:cNvSpPr>
            <p:nvPr/>
          </p:nvSpPr>
          <p:spPr bwMode="auto">
            <a:xfrm>
              <a:off x="2927" y="1007"/>
              <a:ext cx="20" cy="18"/>
            </a:xfrm>
            <a:custGeom>
              <a:avLst/>
              <a:gdLst>
                <a:gd name="T0" fmla="*/ 0 w 8"/>
                <a:gd name="T1" fmla="*/ 0 h 7"/>
                <a:gd name="T2" fmla="*/ 1 w 8"/>
                <a:gd name="T3" fmla="*/ 3 h 7"/>
                <a:gd name="T4" fmla="*/ 1 w 8"/>
                <a:gd name="T5" fmla="*/ 5 h 7"/>
                <a:gd name="T6" fmla="*/ 1 w 8"/>
                <a:gd name="T7" fmla="*/ 7 h 7"/>
                <a:gd name="T8" fmla="*/ 0 w 8"/>
                <a:gd name="T9" fmla="*/ 6 h 7"/>
                <a:gd name="T10" fmla="*/ 4 w 8"/>
                <a:gd name="T11" fmla="*/ 6 h 7"/>
                <a:gd name="T12" fmla="*/ 7 w 8"/>
                <a:gd name="T13" fmla="*/ 6 h 7"/>
                <a:gd name="T14" fmla="*/ 7 w 8"/>
                <a:gd name="T15" fmla="*/ 6 h 7"/>
                <a:gd name="T16" fmla="*/ 7 w 8"/>
                <a:gd name="T17" fmla="*/ 3 h 7"/>
                <a:gd name="T18" fmla="*/ 6 w 8"/>
                <a:gd name="T19" fmla="*/ 1 h 7"/>
                <a:gd name="T20" fmla="*/ 5 w 8"/>
                <a:gd name="T21" fmla="*/ 0 h 7"/>
                <a:gd name="T22" fmla="*/ 4 w 8"/>
                <a:gd name="T23" fmla="*/ 0 h 7"/>
                <a:gd name="T24" fmla="*/ 1 w 8"/>
                <a:gd name="T25" fmla="*/ 0 h 7"/>
                <a:gd name="T26" fmla="*/ 4 w 8"/>
                <a:gd name="T27" fmla="*/ 0 h 7"/>
                <a:gd name="T28" fmla="*/ 5 w 8"/>
                <a:gd name="T29" fmla="*/ 0 h 7"/>
                <a:gd name="T30" fmla="*/ 7 w 8"/>
                <a:gd name="T31" fmla="*/ 0 h 7"/>
                <a:gd name="T32" fmla="*/ 8 w 8"/>
                <a:gd name="T33" fmla="*/ 3 h 7"/>
                <a:gd name="T34" fmla="*/ 8 w 8"/>
                <a:gd name="T35" fmla="*/ 6 h 7"/>
                <a:gd name="T36" fmla="*/ 8 w 8"/>
                <a:gd name="T37" fmla="*/ 6 h 7"/>
                <a:gd name="T38" fmla="*/ 7 w 8"/>
                <a:gd name="T39" fmla="*/ 7 h 7"/>
                <a:gd name="T40" fmla="*/ 7 w 8"/>
                <a:gd name="T41" fmla="*/ 7 h 7"/>
                <a:gd name="T42" fmla="*/ 4 w 8"/>
                <a:gd name="T43" fmla="*/ 7 h 7"/>
                <a:gd name="T44" fmla="*/ 0 w 8"/>
                <a:gd name="T45" fmla="*/ 7 h 7"/>
                <a:gd name="T46" fmla="*/ 0 w 8"/>
                <a:gd name="T47" fmla="*/ 6 h 7"/>
                <a:gd name="T48" fmla="*/ 0 w 8"/>
                <a:gd name="T49" fmla="*/ 6 h 7"/>
                <a:gd name="T50" fmla="*/ 0 w 8"/>
                <a:gd name="T51" fmla="*/ 3 h 7"/>
                <a:gd name="T52" fmla="*/ 0 w 8"/>
                <a:gd name="T5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 h="7">
                  <a:moveTo>
                    <a:pt x="0" y="0"/>
                  </a:moveTo>
                  <a:cubicBezTo>
                    <a:pt x="1" y="1"/>
                    <a:pt x="1" y="2"/>
                    <a:pt x="1" y="3"/>
                  </a:cubicBezTo>
                  <a:cubicBezTo>
                    <a:pt x="1" y="4"/>
                    <a:pt x="1" y="4"/>
                    <a:pt x="1" y="5"/>
                  </a:cubicBezTo>
                  <a:cubicBezTo>
                    <a:pt x="1" y="5"/>
                    <a:pt x="1" y="6"/>
                    <a:pt x="1" y="7"/>
                  </a:cubicBezTo>
                  <a:cubicBezTo>
                    <a:pt x="0" y="6"/>
                    <a:pt x="0" y="6"/>
                    <a:pt x="0" y="6"/>
                  </a:cubicBezTo>
                  <a:cubicBezTo>
                    <a:pt x="1" y="6"/>
                    <a:pt x="3" y="6"/>
                    <a:pt x="4" y="6"/>
                  </a:cubicBezTo>
                  <a:cubicBezTo>
                    <a:pt x="7" y="6"/>
                    <a:pt x="7" y="6"/>
                    <a:pt x="7" y="6"/>
                  </a:cubicBezTo>
                  <a:cubicBezTo>
                    <a:pt x="7" y="6"/>
                    <a:pt x="7" y="6"/>
                    <a:pt x="7" y="6"/>
                  </a:cubicBezTo>
                  <a:cubicBezTo>
                    <a:pt x="7" y="5"/>
                    <a:pt x="7" y="4"/>
                    <a:pt x="7" y="3"/>
                  </a:cubicBezTo>
                  <a:cubicBezTo>
                    <a:pt x="7" y="2"/>
                    <a:pt x="7" y="1"/>
                    <a:pt x="6" y="1"/>
                  </a:cubicBezTo>
                  <a:cubicBezTo>
                    <a:pt x="6" y="1"/>
                    <a:pt x="6" y="0"/>
                    <a:pt x="5" y="0"/>
                  </a:cubicBezTo>
                  <a:cubicBezTo>
                    <a:pt x="4" y="0"/>
                    <a:pt x="4" y="0"/>
                    <a:pt x="4" y="0"/>
                  </a:cubicBezTo>
                  <a:cubicBezTo>
                    <a:pt x="1" y="0"/>
                    <a:pt x="1" y="0"/>
                    <a:pt x="1" y="0"/>
                  </a:cubicBezTo>
                  <a:cubicBezTo>
                    <a:pt x="4" y="0"/>
                    <a:pt x="4" y="0"/>
                    <a:pt x="4" y="0"/>
                  </a:cubicBezTo>
                  <a:cubicBezTo>
                    <a:pt x="5" y="0"/>
                    <a:pt x="5" y="0"/>
                    <a:pt x="5" y="0"/>
                  </a:cubicBezTo>
                  <a:cubicBezTo>
                    <a:pt x="6" y="0"/>
                    <a:pt x="6" y="0"/>
                    <a:pt x="7" y="0"/>
                  </a:cubicBezTo>
                  <a:cubicBezTo>
                    <a:pt x="8" y="1"/>
                    <a:pt x="8" y="2"/>
                    <a:pt x="8" y="3"/>
                  </a:cubicBezTo>
                  <a:cubicBezTo>
                    <a:pt x="8" y="4"/>
                    <a:pt x="8" y="5"/>
                    <a:pt x="8" y="6"/>
                  </a:cubicBezTo>
                  <a:cubicBezTo>
                    <a:pt x="8" y="6"/>
                    <a:pt x="8" y="6"/>
                    <a:pt x="8" y="6"/>
                  </a:cubicBezTo>
                  <a:cubicBezTo>
                    <a:pt x="8" y="7"/>
                    <a:pt x="7" y="7"/>
                    <a:pt x="7" y="7"/>
                  </a:cubicBezTo>
                  <a:cubicBezTo>
                    <a:pt x="7" y="7"/>
                    <a:pt x="7" y="7"/>
                    <a:pt x="7" y="7"/>
                  </a:cubicBezTo>
                  <a:cubicBezTo>
                    <a:pt x="4" y="7"/>
                    <a:pt x="4" y="7"/>
                    <a:pt x="4" y="7"/>
                  </a:cubicBezTo>
                  <a:cubicBezTo>
                    <a:pt x="2" y="7"/>
                    <a:pt x="1" y="7"/>
                    <a:pt x="0" y="7"/>
                  </a:cubicBezTo>
                  <a:cubicBezTo>
                    <a:pt x="0" y="7"/>
                    <a:pt x="0" y="7"/>
                    <a:pt x="0" y="6"/>
                  </a:cubicBezTo>
                  <a:cubicBezTo>
                    <a:pt x="0" y="6"/>
                    <a:pt x="0" y="6"/>
                    <a:pt x="0" y="6"/>
                  </a:cubicBezTo>
                  <a:cubicBezTo>
                    <a:pt x="0" y="6"/>
                    <a:pt x="0" y="4"/>
                    <a:pt x="0" y="3"/>
                  </a:cubicBezTo>
                  <a:cubicBezTo>
                    <a:pt x="0" y="2"/>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47" name="Freeform 6058"/>
            <p:cNvSpPr>
              <a:spLocks noEditPoints="1"/>
            </p:cNvSpPr>
            <p:nvPr/>
          </p:nvSpPr>
          <p:spPr bwMode="auto">
            <a:xfrm>
              <a:off x="2929" y="1032"/>
              <a:ext cx="23" cy="15"/>
            </a:xfrm>
            <a:custGeom>
              <a:avLst/>
              <a:gdLst>
                <a:gd name="T0" fmla="*/ 0 w 9"/>
                <a:gd name="T1" fmla="*/ 4 h 6"/>
                <a:gd name="T2" fmla="*/ 0 w 9"/>
                <a:gd name="T3" fmla="*/ 4 h 6"/>
                <a:gd name="T4" fmla="*/ 0 w 9"/>
                <a:gd name="T5" fmla="*/ 4 h 6"/>
                <a:gd name="T6" fmla="*/ 0 w 9"/>
                <a:gd name="T7" fmla="*/ 3 h 6"/>
                <a:gd name="T8" fmla="*/ 0 w 9"/>
                <a:gd name="T9" fmla="*/ 3 h 6"/>
                <a:gd name="T10" fmla="*/ 2 w 9"/>
                <a:gd name="T11" fmla="*/ 2 h 6"/>
                <a:gd name="T12" fmla="*/ 2 w 9"/>
                <a:gd name="T13" fmla="*/ 2 h 6"/>
                <a:gd name="T14" fmla="*/ 2 w 9"/>
                <a:gd name="T15" fmla="*/ 3 h 6"/>
                <a:gd name="T16" fmla="*/ 2 w 9"/>
                <a:gd name="T17" fmla="*/ 3 h 6"/>
                <a:gd name="T18" fmla="*/ 3 w 9"/>
                <a:gd name="T19" fmla="*/ 4 h 6"/>
                <a:gd name="T20" fmla="*/ 3 w 9"/>
                <a:gd name="T21" fmla="*/ 4 h 6"/>
                <a:gd name="T22" fmla="*/ 5 w 9"/>
                <a:gd name="T23" fmla="*/ 2 h 6"/>
                <a:gd name="T24" fmla="*/ 5 w 9"/>
                <a:gd name="T25" fmla="*/ 2 h 6"/>
                <a:gd name="T26" fmla="*/ 8 w 9"/>
                <a:gd name="T27" fmla="*/ 0 h 6"/>
                <a:gd name="T28" fmla="*/ 8 w 9"/>
                <a:gd name="T29" fmla="*/ 0 h 6"/>
                <a:gd name="T30" fmla="*/ 8 w 9"/>
                <a:gd name="T31" fmla="*/ 0 h 6"/>
                <a:gd name="T32" fmla="*/ 8 w 9"/>
                <a:gd name="T33" fmla="*/ 0 h 6"/>
                <a:gd name="T34" fmla="*/ 9 w 9"/>
                <a:gd name="T35" fmla="*/ 0 h 6"/>
                <a:gd name="T36" fmla="*/ 9 w 9"/>
                <a:gd name="T37" fmla="*/ 0 h 6"/>
                <a:gd name="T38" fmla="*/ 9 w 9"/>
                <a:gd name="T39" fmla="*/ 0 h 6"/>
                <a:gd name="T40" fmla="*/ 9 w 9"/>
                <a:gd name="T41" fmla="*/ 0 h 6"/>
                <a:gd name="T42" fmla="*/ 9 w 9"/>
                <a:gd name="T43" fmla="*/ 1 h 6"/>
                <a:gd name="T44" fmla="*/ 9 w 9"/>
                <a:gd name="T45" fmla="*/ 1 h 6"/>
                <a:gd name="T46" fmla="*/ 6 w 9"/>
                <a:gd name="T47" fmla="*/ 3 h 6"/>
                <a:gd name="T48" fmla="*/ 6 w 9"/>
                <a:gd name="T49" fmla="*/ 3 h 6"/>
                <a:gd name="T50" fmla="*/ 4 w 9"/>
                <a:gd name="T51" fmla="*/ 5 h 6"/>
                <a:gd name="T52" fmla="*/ 4 w 9"/>
                <a:gd name="T53" fmla="*/ 5 h 6"/>
                <a:gd name="T54" fmla="*/ 3 w 9"/>
                <a:gd name="T55" fmla="*/ 6 h 6"/>
                <a:gd name="T56" fmla="*/ 3 w 9"/>
                <a:gd name="T57" fmla="*/ 6 h 6"/>
                <a:gd name="T58" fmla="*/ 0 w 9"/>
                <a:gd name="T59" fmla="*/ 4 h 6"/>
                <a:gd name="T60" fmla="*/ 3 w 9"/>
                <a:gd name="T61" fmla="*/ 5 h 6"/>
                <a:gd name="T62" fmla="*/ 3 w 9"/>
                <a:gd name="T63" fmla="*/ 5 h 6"/>
                <a:gd name="T64" fmla="*/ 3 w 9"/>
                <a:gd name="T65" fmla="*/ 5 h 6"/>
                <a:gd name="T66" fmla="*/ 4 w 9"/>
                <a:gd name="T67" fmla="*/ 4 h 6"/>
                <a:gd name="T68" fmla="*/ 4 w 9"/>
                <a:gd name="T69" fmla="*/ 4 h 6"/>
                <a:gd name="T70" fmla="*/ 4 w 9"/>
                <a:gd name="T71" fmla="*/ 4 h 6"/>
                <a:gd name="T72" fmla="*/ 4 w 9"/>
                <a:gd name="T73" fmla="*/ 4 h 6"/>
                <a:gd name="T74" fmla="*/ 3 w 9"/>
                <a:gd name="T75" fmla="*/ 4 h 6"/>
                <a:gd name="T76" fmla="*/ 2 w 9"/>
                <a:gd name="T77" fmla="*/ 4 h 6"/>
                <a:gd name="T78" fmla="*/ 2 w 9"/>
                <a:gd name="T79" fmla="*/ 4 h 6"/>
                <a:gd name="T80" fmla="*/ 3 w 9"/>
                <a:gd name="T81"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 h="6">
                  <a:moveTo>
                    <a:pt x="0" y="4"/>
                  </a:moveTo>
                  <a:cubicBezTo>
                    <a:pt x="0" y="4"/>
                    <a:pt x="0" y="4"/>
                    <a:pt x="0" y="4"/>
                  </a:cubicBezTo>
                  <a:cubicBezTo>
                    <a:pt x="0" y="4"/>
                    <a:pt x="0" y="4"/>
                    <a:pt x="0" y="4"/>
                  </a:cubicBezTo>
                  <a:cubicBezTo>
                    <a:pt x="0" y="3"/>
                    <a:pt x="0" y="3"/>
                    <a:pt x="0" y="3"/>
                  </a:cubicBezTo>
                  <a:cubicBezTo>
                    <a:pt x="0" y="3"/>
                    <a:pt x="0" y="3"/>
                    <a:pt x="0" y="3"/>
                  </a:cubicBezTo>
                  <a:cubicBezTo>
                    <a:pt x="1" y="3"/>
                    <a:pt x="1" y="3"/>
                    <a:pt x="2" y="2"/>
                  </a:cubicBezTo>
                  <a:cubicBezTo>
                    <a:pt x="2" y="2"/>
                    <a:pt x="2" y="2"/>
                    <a:pt x="2" y="2"/>
                  </a:cubicBezTo>
                  <a:cubicBezTo>
                    <a:pt x="2" y="2"/>
                    <a:pt x="2" y="2"/>
                    <a:pt x="2" y="3"/>
                  </a:cubicBezTo>
                  <a:cubicBezTo>
                    <a:pt x="2" y="3"/>
                    <a:pt x="2" y="3"/>
                    <a:pt x="2" y="3"/>
                  </a:cubicBezTo>
                  <a:cubicBezTo>
                    <a:pt x="3" y="3"/>
                    <a:pt x="3" y="3"/>
                    <a:pt x="3" y="4"/>
                  </a:cubicBezTo>
                  <a:cubicBezTo>
                    <a:pt x="3" y="4"/>
                    <a:pt x="3" y="4"/>
                    <a:pt x="3" y="4"/>
                  </a:cubicBezTo>
                  <a:cubicBezTo>
                    <a:pt x="4" y="3"/>
                    <a:pt x="4" y="2"/>
                    <a:pt x="5" y="2"/>
                  </a:cubicBezTo>
                  <a:cubicBezTo>
                    <a:pt x="5" y="2"/>
                    <a:pt x="5" y="2"/>
                    <a:pt x="5" y="2"/>
                  </a:cubicBezTo>
                  <a:cubicBezTo>
                    <a:pt x="5" y="2"/>
                    <a:pt x="7" y="0"/>
                    <a:pt x="8" y="0"/>
                  </a:cubicBezTo>
                  <a:cubicBezTo>
                    <a:pt x="8" y="0"/>
                    <a:pt x="8" y="0"/>
                    <a:pt x="8" y="0"/>
                  </a:cubicBezTo>
                  <a:cubicBezTo>
                    <a:pt x="8" y="0"/>
                    <a:pt x="8" y="0"/>
                    <a:pt x="8" y="0"/>
                  </a:cubicBezTo>
                  <a:cubicBezTo>
                    <a:pt x="8" y="0"/>
                    <a:pt x="8" y="0"/>
                    <a:pt x="8" y="0"/>
                  </a:cubicBezTo>
                  <a:cubicBezTo>
                    <a:pt x="8" y="0"/>
                    <a:pt x="9" y="0"/>
                    <a:pt x="9" y="0"/>
                  </a:cubicBezTo>
                  <a:cubicBezTo>
                    <a:pt x="9" y="0"/>
                    <a:pt x="9" y="0"/>
                    <a:pt x="9" y="0"/>
                  </a:cubicBezTo>
                  <a:cubicBezTo>
                    <a:pt x="9" y="0"/>
                    <a:pt x="9" y="0"/>
                    <a:pt x="9" y="0"/>
                  </a:cubicBezTo>
                  <a:cubicBezTo>
                    <a:pt x="9" y="0"/>
                    <a:pt x="9" y="0"/>
                    <a:pt x="9" y="0"/>
                  </a:cubicBezTo>
                  <a:cubicBezTo>
                    <a:pt x="9" y="0"/>
                    <a:pt x="9" y="1"/>
                    <a:pt x="9" y="1"/>
                  </a:cubicBezTo>
                  <a:cubicBezTo>
                    <a:pt x="9" y="1"/>
                    <a:pt x="9" y="1"/>
                    <a:pt x="9" y="1"/>
                  </a:cubicBezTo>
                  <a:cubicBezTo>
                    <a:pt x="8" y="1"/>
                    <a:pt x="7" y="3"/>
                    <a:pt x="6" y="3"/>
                  </a:cubicBezTo>
                  <a:cubicBezTo>
                    <a:pt x="6" y="3"/>
                    <a:pt x="6" y="3"/>
                    <a:pt x="6" y="3"/>
                  </a:cubicBezTo>
                  <a:cubicBezTo>
                    <a:pt x="6" y="4"/>
                    <a:pt x="5" y="5"/>
                    <a:pt x="4" y="5"/>
                  </a:cubicBezTo>
                  <a:cubicBezTo>
                    <a:pt x="4" y="5"/>
                    <a:pt x="4" y="5"/>
                    <a:pt x="4" y="5"/>
                  </a:cubicBezTo>
                  <a:cubicBezTo>
                    <a:pt x="4" y="5"/>
                    <a:pt x="4" y="6"/>
                    <a:pt x="3" y="6"/>
                  </a:cubicBezTo>
                  <a:cubicBezTo>
                    <a:pt x="3" y="6"/>
                    <a:pt x="3" y="6"/>
                    <a:pt x="3" y="6"/>
                  </a:cubicBezTo>
                  <a:cubicBezTo>
                    <a:pt x="2" y="5"/>
                    <a:pt x="1" y="4"/>
                    <a:pt x="0" y="4"/>
                  </a:cubicBezTo>
                  <a:close/>
                  <a:moveTo>
                    <a:pt x="3" y="5"/>
                  </a:moveTo>
                  <a:cubicBezTo>
                    <a:pt x="3" y="5"/>
                    <a:pt x="3" y="5"/>
                    <a:pt x="3" y="5"/>
                  </a:cubicBezTo>
                  <a:cubicBezTo>
                    <a:pt x="3" y="5"/>
                    <a:pt x="3" y="5"/>
                    <a:pt x="3" y="5"/>
                  </a:cubicBezTo>
                  <a:cubicBezTo>
                    <a:pt x="4" y="5"/>
                    <a:pt x="4" y="4"/>
                    <a:pt x="4" y="4"/>
                  </a:cubicBezTo>
                  <a:cubicBezTo>
                    <a:pt x="4" y="4"/>
                    <a:pt x="4" y="4"/>
                    <a:pt x="4" y="4"/>
                  </a:cubicBezTo>
                  <a:cubicBezTo>
                    <a:pt x="4" y="4"/>
                    <a:pt x="4" y="4"/>
                    <a:pt x="4" y="4"/>
                  </a:cubicBezTo>
                  <a:cubicBezTo>
                    <a:pt x="4" y="4"/>
                    <a:pt x="4" y="4"/>
                    <a:pt x="4" y="4"/>
                  </a:cubicBezTo>
                  <a:cubicBezTo>
                    <a:pt x="3" y="4"/>
                    <a:pt x="3" y="4"/>
                    <a:pt x="3" y="4"/>
                  </a:cubicBezTo>
                  <a:cubicBezTo>
                    <a:pt x="3" y="4"/>
                    <a:pt x="2" y="4"/>
                    <a:pt x="2" y="4"/>
                  </a:cubicBezTo>
                  <a:cubicBezTo>
                    <a:pt x="2" y="4"/>
                    <a:pt x="2" y="4"/>
                    <a:pt x="2" y="4"/>
                  </a:cubicBezTo>
                  <a:cubicBezTo>
                    <a:pt x="2" y="4"/>
                    <a:pt x="3" y="5"/>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48" name="Freeform 6059"/>
            <p:cNvSpPr>
              <a:spLocks/>
            </p:cNvSpPr>
            <p:nvPr/>
          </p:nvSpPr>
          <p:spPr bwMode="auto">
            <a:xfrm>
              <a:off x="2932" y="1035"/>
              <a:ext cx="15" cy="9"/>
            </a:xfrm>
            <a:custGeom>
              <a:avLst/>
              <a:gdLst>
                <a:gd name="T0" fmla="*/ 3 w 6"/>
                <a:gd name="T1" fmla="*/ 4 h 4"/>
                <a:gd name="T2" fmla="*/ 0 w 6"/>
                <a:gd name="T3" fmla="*/ 3 h 4"/>
                <a:gd name="T4" fmla="*/ 0 w 6"/>
                <a:gd name="T5" fmla="*/ 3 h 4"/>
                <a:gd name="T6" fmla="*/ 0 w 6"/>
                <a:gd name="T7" fmla="*/ 2 h 4"/>
                <a:gd name="T8" fmla="*/ 0 w 6"/>
                <a:gd name="T9" fmla="*/ 2 h 4"/>
                <a:gd name="T10" fmla="*/ 1 w 6"/>
                <a:gd name="T11" fmla="*/ 2 h 4"/>
                <a:gd name="T12" fmla="*/ 1 w 6"/>
                <a:gd name="T13" fmla="*/ 2 h 4"/>
                <a:gd name="T14" fmla="*/ 2 w 6"/>
                <a:gd name="T15" fmla="*/ 3 h 4"/>
                <a:gd name="T16" fmla="*/ 2 w 6"/>
                <a:gd name="T17" fmla="*/ 3 h 4"/>
                <a:gd name="T18" fmla="*/ 5 w 6"/>
                <a:gd name="T19" fmla="*/ 1 h 4"/>
                <a:gd name="T20" fmla="*/ 5 w 6"/>
                <a:gd name="T21" fmla="*/ 1 h 4"/>
                <a:gd name="T22" fmla="*/ 5 w 6"/>
                <a:gd name="T23" fmla="*/ 0 h 4"/>
                <a:gd name="T24" fmla="*/ 5 w 6"/>
                <a:gd name="T25" fmla="*/ 0 h 4"/>
                <a:gd name="T26" fmla="*/ 6 w 6"/>
                <a:gd name="T27" fmla="*/ 1 h 4"/>
                <a:gd name="T28" fmla="*/ 6 w 6"/>
                <a:gd name="T29" fmla="*/ 1 h 4"/>
                <a:gd name="T30" fmla="*/ 3 w 6"/>
                <a:gd name="T31" fmla="*/ 4 h 4"/>
                <a:gd name="T32" fmla="*/ 3 w 6"/>
                <a:gd name="T33" fmla="*/ 4 h 4"/>
                <a:gd name="T34" fmla="*/ 3 w 6"/>
                <a:gd name="T35" fmla="*/ 4 h 4"/>
                <a:gd name="T36" fmla="*/ 3 w 6"/>
                <a:gd name="T37" fmla="*/ 4 h 4"/>
                <a:gd name="T38" fmla="*/ 3 w 6"/>
                <a:gd name="T3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 h="4">
                  <a:moveTo>
                    <a:pt x="3" y="4"/>
                  </a:moveTo>
                  <a:cubicBezTo>
                    <a:pt x="2" y="4"/>
                    <a:pt x="0" y="4"/>
                    <a:pt x="0" y="3"/>
                  </a:cubicBezTo>
                  <a:cubicBezTo>
                    <a:pt x="0" y="3"/>
                    <a:pt x="0" y="3"/>
                    <a:pt x="0" y="3"/>
                  </a:cubicBezTo>
                  <a:cubicBezTo>
                    <a:pt x="0" y="2"/>
                    <a:pt x="0" y="2"/>
                    <a:pt x="0" y="2"/>
                  </a:cubicBezTo>
                  <a:cubicBezTo>
                    <a:pt x="0" y="2"/>
                    <a:pt x="0" y="2"/>
                    <a:pt x="0" y="2"/>
                  </a:cubicBezTo>
                  <a:cubicBezTo>
                    <a:pt x="0" y="2"/>
                    <a:pt x="0" y="2"/>
                    <a:pt x="1" y="2"/>
                  </a:cubicBezTo>
                  <a:cubicBezTo>
                    <a:pt x="1" y="2"/>
                    <a:pt x="1" y="2"/>
                    <a:pt x="1" y="2"/>
                  </a:cubicBezTo>
                  <a:cubicBezTo>
                    <a:pt x="1" y="3"/>
                    <a:pt x="2" y="3"/>
                    <a:pt x="2" y="3"/>
                  </a:cubicBezTo>
                  <a:cubicBezTo>
                    <a:pt x="2" y="3"/>
                    <a:pt x="2" y="3"/>
                    <a:pt x="2" y="3"/>
                  </a:cubicBezTo>
                  <a:cubicBezTo>
                    <a:pt x="3" y="2"/>
                    <a:pt x="4" y="1"/>
                    <a:pt x="5" y="1"/>
                  </a:cubicBezTo>
                  <a:cubicBezTo>
                    <a:pt x="5" y="1"/>
                    <a:pt x="5" y="1"/>
                    <a:pt x="5" y="1"/>
                  </a:cubicBezTo>
                  <a:cubicBezTo>
                    <a:pt x="5" y="0"/>
                    <a:pt x="5" y="0"/>
                    <a:pt x="5" y="0"/>
                  </a:cubicBezTo>
                  <a:cubicBezTo>
                    <a:pt x="5" y="0"/>
                    <a:pt x="5" y="0"/>
                    <a:pt x="5" y="0"/>
                  </a:cubicBezTo>
                  <a:cubicBezTo>
                    <a:pt x="6" y="1"/>
                    <a:pt x="6" y="1"/>
                    <a:pt x="6" y="1"/>
                  </a:cubicBezTo>
                  <a:cubicBezTo>
                    <a:pt x="6" y="1"/>
                    <a:pt x="6" y="1"/>
                    <a:pt x="6" y="1"/>
                  </a:cubicBezTo>
                  <a:cubicBezTo>
                    <a:pt x="5" y="2"/>
                    <a:pt x="3" y="3"/>
                    <a:pt x="3" y="4"/>
                  </a:cubicBezTo>
                  <a:cubicBezTo>
                    <a:pt x="3" y="4"/>
                    <a:pt x="3" y="4"/>
                    <a:pt x="3" y="4"/>
                  </a:cubicBezTo>
                  <a:cubicBezTo>
                    <a:pt x="3" y="4"/>
                    <a:pt x="3" y="4"/>
                    <a:pt x="3" y="4"/>
                  </a:cubicBezTo>
                  <a:cubicBezTo>
                    <a:pt x="3" y="4"/>
                    <a:pt x="3" y="4"/>
                    <a:pt x="3" y="4"/>
                  </a:cubicBezTo>
                  <a:cubicBezTo>
                    <a:pt x="3" y="4"/>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49" name="Freeform 6060"/>
            <p:cNvSpPr>
              <a:spLocks/>
            </p:cNvSpPr>
            <p:nvPr/>
          </p:nvSpPr>
          <p:spPr bwMode="auto">
            <a:xfrm>
              <a:off x="2927" y="1032"/>
              <a:ext cx="20" cy="17"/>
            </a:xfrm>
            <a:custGeom>
              <a:avLst/>
              <a:gdLst>
                <a:gd name="T0" fmla="*/ 0 w 8"/>
                <a:gd name="T1" fmla="*/ 0 h 7"/>
                <a:gd name="T2" fmla="*/ 1 w 8"/>
                <a:gd name="T3" fmla="*/ 4 h 7"/>
                <a:gd name="T4" fmla="*/ 1 w 8"/>
                <a:gd name="T5" fmla="*/ 5 h 7"/>
                <a:gd name="T6" fmla="*/ 1 w 8"/>
                <a:gd name="T7" fmla="*/ 7 h 7"/>
                <a:gd name="T8" fmla="*/ 0 w 8"/>
                <a:gd name="T9" fmla="*/ 6 h 7"/>
                <a:gd name="T10" fmla="*/ 4 w 8"/>
                <a:gd name="T11" fmla="*/ 6 h 7"/>
                <a:gd name="T12" fmla="*/ 7 w 8"/>
                <a:gd name="T13" fmla="*/ 6 h 7"/>
                <a:gd name="T14" fmla="*/ 7 w 8"/>
                <a:gd name="T15" fmla="*/ 6 h 7"/>
                <a:gd name="T16" fmla="*/ 7 w 8"/>
                <a:gd name="T17" fmla="*/ 3 h 7"/>
                <a:gd name="T18" fmla="*/ 6 w 8"/>
                <a:gd name="T19" fmla="*/ 1 h 7"/>
                <a:gd name="T20" fmla="*/ 5 w 8"/>
                <a:gd name="T21" fmla="*/ 1 h 7"/>
                <a:gd name="T22" fmla="*/ 4 w 8"/>
                <a:gd name="T23" fmla="*/ 0 h 7"/>
                <a:gd name="T24" fmla="*/ 1 w 8"/>
                <a:gd name="T25" fmla="*/ 0 h 7"/>
                <a:gd name="T26" fmla="*/ 4 w 8"/>
                <a:gd name="T27" fmla="*/ 0 h 7"/>
                <a:gd name="T28" fmla="*/ 5 w 8"/>
                <a:gd name="T29" fmla="*/ 0 h 7"/>
                <a:gd name="T30" fmla="*/ 7 w 8"/>
                <a:gd name="T31" fmla="*/ 0 h 7"/>
                <a:gd name="T32" fmla="*/ 8 w 8"/>
                <a:gd name="T33" fmla="*/ 3 h 7"/>
                <a:gd name="T34" fmla="*/ 8 w 8"/>
                <a:gd name="T35" fmla="*/ 6 h 7"/>
                <a:gd name="T36" fmla="*/ 8 w 8"/>
                <a:gd name="T37" fmla="*/ 6 h 7"/>
                <a:gd name="T38" fmla="*/ 7 w 8"/>
                <a:gd name="T39" fmla="*/ 7 h 7"/>
                <a:gd name="T40" fmla="*/ 7 w 8"/>
                <a:gd name="T41" fmla="*/ 7 h 7"/>
                <a:gd name="T42" fmla="*/ 4 w 8"/>
                <a:gd name="T43" fmla="*/ 7 h 7"/>
                <a:gd name="T44" fmla="*/ 0 w 8"/>
                <a:gd name="T45" fmla="*/ 7 h 7"/>
                <a:gd name="T46" fmla="*/ 0 w 8"/>
                <a:gd name="T47" fmla="*/ 7 h 7"/>
                <a:gd name="T48" fmla="*/ 0 w 8"/>
                <a:gd name="T49" fmla="*/ 6 h 7"/>
                <a:gd name="T50" fmla="*/ 0 w 8"/>
                <a:gd name="T51" fmla="*/ 4 h 7"/>
                <a:gd name="T52" fmla="*/ 0 w 8"/>
                <a:gd name="T5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 h="7">
                  <a:moveTo>
                    <a:pt x="0" y="0"/>
                  </a:moveTo>
                  <a:cubicBezTo>
                    <a:pt x="1" y="1"/>
                    <a:pt x="1" y="3"/>
                    <a:pt x="1" y="4"/>
                  </a:cubicBezTo>
                  <a:cubicBezTo>
                    <a:pt x="1" y="4"/>
                    <a:pt x="1" y="5"/>
                    <a:pt x="1" y="5"/>
                  </a:cubicBezTo>
                  <a:cubicBezTo>
                    <a:pt x="1" y="6"/>
                    <a:pt x="1" y="6"/>
                    <a:pt x="1" y="7"/>
                  </a:cubicBezTo>
                  <a:cubicBezTo>
                    <a:pt x="0" y="6"/>
                    <a:pt x="0" y="6"/>
                    <a:pt x="0" y="6"/>
                  </a:cubicBezTo>
                  <a:cubicBezTo>
                    <a:pt x="1" y="6"/>
                    <a:pt x="3" y="6"/>
                    <a:pt x="4" y="6"/>
                  </a:cubicBezTo>
                  <a:cubicBezTo>
                    <a:pt x="7" y="6"/>
                    <a:pt x="7" y="6"/>
                    <a:pt x="7" y="6"/>
                  </a:cubicBezTo>
                  <a:cubicBezTo>
                    <a:pt x="7" y="6"/>
                    <a:pt x="7" y="6"/>
                    <a:pt x="7" y="6"/>
                  </a:cubicBezTo>
                  <a:cubicBezTo>
                    <a:pt x="7" y="5"/>
                    <a:pt x="7" y="4"/>
                    <a:pt x="7" y="3"/>
                  </a:cubicBezTo>
                  <a:cubicBezTo>
                    <a:pt x="7" y="2"/>
                    <a:pt x="7" y="1"/>
                    <a:pt x="6" y="1"/>
                  </a:cubicBezTo>
                  <a:cubicBezTo>
                    <a:pt x="6" y="1"/>
                    <a:pt x="6" y="1"/>
                    <a:pt x="5" y="1"/>
                  </a:cubicBezTo>
                  <a:cubicBezTo>
                    <a:pt x="4" y="0"/>
                    <a:pt x="4" y="0"/>
                    <a:pt x="4" y="0"/>
                  </a:cubicBezTo>
                  <a:cubicBezTo>
                    <a:pt x="1" y="0"/>
                    <a:pt x="1" y="0"/>
                    <a:pt x="1" y="0"/>
                  </a:cubicBezTo>
                  <a:cubicBezTo>
                    <a:pt x="4" y="0"/>
                    <a:pt x="4" y="0"/>
                    <a:pt x="4" y="0"/>
                  </a:cubicBezTo>
                  <a:cubicBezTo>
                    <a:pt x="5" y="0"/>
                    <a:pt x="5" y="0"/>
                    <a:pt x="5" y="0"/>
                  </a:cubicBezTo>
                  <a:cubicBezTo>
                    <a:pt x="6" y="0"/>
                    <a:pt x="6" y="0"/>
                    <a:pt x="7" y="0"/>
                  </a:cubicBezTo>
                  <a:cubicBezTo>
                    <a:pt x="8" y="1"/>
                    <a:pt x="8" y="2"/>
                    <a:pt x="8" y="3"/>
                  </a:cubicBezTo>
                  <a:cubicBezTo>
                    <a:pt x="8" y="4"/>
                    <a:pt x="8" y="6"/>
                    <a:pt x="8" y="6"/>
                  </a:cubicBezTo>
                  <a:cubicBezTo>
                    <a:pt x="8" y="6"/>
                    <a:pt x="8" y="6"/>
                    <a:pt x="8" y="6"/>
                  </a:cubicBezTo>
                  <a:cubicBezTo>
                    <a:pt x="8" y="7"/>
                    <a:pt x="7" y="7"/>
                    <a:pt x="7" y="7"/>
                  </a:cubicBezTo>
                  <a:cubicBezTo>
                    <a:pt x="7" y="7"/>
                    <a:pt x="7" y="7"/>
                    <a:pt x="7" y="7"/>
                  </a:cubicBezTo>
                  <a:cubicBezTo>
                    <a:pt x="4" y="7"/>
                    <a:pt x="4" y="7"/>
                    <a:pt x="4" y="7"/>
                  </a:cubicBezTo>
                  <a:cubicBezTo>
                    <a:pt x="2" y="7"/>
                    <a:pt x="1" y="7"/>
                    <a:pt x="0" y="7"/>
                  </a:cubicBezTo>
                  <a:cubicBezTo>
                    <a:pt x="0" y="7"/>
                    <a:pt x="0" y="7"/>
                    <a:pt x="0" y="7"/>
                  </a:cubicBezTo>
                  <a:cubicBezTo>
                    <a:pt x="0" y="7"/>
                    <a:pt x="0" y="6"/>
                    <a:pt x="0" y="6"/>
                  </a:cubicBezTo>
                  <a:cubicBezTo>
                    <a:pt x="0" y="6"/>
                    <a:pt x="0" y="5"/>
                    <a:pt x="0" y="4"/>
                  </a:cubicBezTo>
                  <a:cubicBezTo>
                    <a:pt x="0" y="3"/>
                    <a:pt x="1"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50" name="Freeform 6061"/>
            <p:cNvSpPr>
              <a:spLocks noEditPoints="1"/>
            </p:cNvSpPr>
            <p:nvPr/>
          </p:nvSpPr>
          <p:spPr bwMode="auto">
            <a:xfrm>
              <a:off x="2929" y="1059"/>
              <a:ext cx="23" cy="15"/>
            </a:xfrm>
            <a:custGeom>
              <a:avLst/>
              <a:gdLst>
                <a:gd name="T0" fmla="*/ 0 w 9"/>
                <a:gd name="T1" fmla="*/ 4 h 6"/>
                <a:gd name="T2" fmla="*/ 0 w 9"/>
                <a:gd name="T3" fmla="*/ 4 h 6"/>
                <a:gd name="T4" fmla="*/ 0 w 9"/>
                <a:gd name="T5" fmla="*/ 4 h 6"/>
                <a:gd name="T6" fmla="*/ 0 w 9"/>
                <a:gd name="T7" fmla="*/ 3 h 6"/>
                <a:gd name="T8" fmla="*/ 0 w 9"/>
                <a:gd name="T9" fmla="*/ 3 h 6"/>
                <a:gd name="T10" fmla="*/ 2 w 9"/>
                <a:gd name="T11" fmla="*/ 2 h 6"/>
                <a:gd name="T12" fmla="*/ 2 w 9"/>
                <a:gd name="T13" fmla="*/ 2 h 6"/>
                <a:gd name="T14" fmla="*/ 2 w 9"/>
                <a:gd name="T15" fmla="*/ 3 h 6"/>
                <a:gd name="T16" fmla="*/ 2 w 9"/>
                <a:gd name="T17" fmla="*/ 3 h 6"/>
                <a:gd name="T18" fmla="*/ 3 w 9"/>
                <a:gd name="T19" fmla="*/ 4 h 6"/>
                <a:gd name="T20" fmla="*/ 3 w 9"/>
                <a:gd name="T21" fmla="*/ 4 h 6"/>
                <a:gd name="T22" fmla="*/ 5 w 9"/>
                <a:gd name="T23" fmla="*/ 2 h 6"/>
                <a:gd name="T24" fmla="*/ 5 w 9"/>
                <a:gd name="T25" fmla="*/ 2 h 6"/>
                <a:gd name="T26" fmla="*/ 8 w 9"/>
                <a:gd name="T27" fmla="*/ 0 h 6"/>
                <a:gd name="T28" fmla="*/ 8 w 9"/>
                <a:gd name="T29" fmla="*/ 0 h 6"/>
                <a:gd name="T30" fmla="*/ 8 w 9"/>
                <a:gd name="T31" fmla="*/ 0 h 6"/>
                <a:gd name="T32" fmla="*/ 8 w 9"/>
                <a:gd name="T33" fmla="*/ 0 h 6"/>
                <a:gd name="T34" fmla="*/ 9 w 9"/>
                <a:gd name="T35" fmla="*/ 0 h 6"/>
                <a:gd name="T36" fmla="*/ 9 w 9"/>
                <a:gd name="T37" fmla="*/ 0 h 6"/>
                <a:gd name="T38" fmla="*/ 9 w 9"/>
                <a:gd name="T39" fmla="*/ 0 h 6"/>
                <a:gd name="T40" fmla="*/ 9 w 9"/>
                <a:gd name="T41" fmla="*/ 0 h 6"/>
                <a:gd name="T42" fmla="*/ 9 w 9"/>
                <a:gd name="T43" fmla="*/ 1 h 6"/>
                <a:gd name="T44" fmla="*/ 9 w 9"/>
                <a:gd name="T45" fmla="*/ 1 h 6"/>
                <a:gd name="T46" fmla="*/ 6 w 9"/>
                <a:gd name="T47" fmla="*/ 3 h 6"/>
                <a:gd name="T48" fmla="*/ 6 w 9"/>
                <a:gd name="T49" fmla="*/ 3 h 6"/>
                <a:gd name="T50" fmla="*/ 4 w 9"/>
                <a:gd name="T51" fmla="*/ 5 h 6"/>
                <a:gd name="T52" fmla="*/ 4 w 9"/>
                <a:gd name="T53" fmla="*/ 5 h 6"/>
                <a:gd name="T54" fmla="*/ 3 w 9"/>
                <a:gd name="T55" fmla="*/ 6 h 6"/>
                <a:gd name="T56" fmla="*/ 3 w 9"/>
                <a:gd name="T57" fmla="*/ 6 h 6"/>
                <a:gd name="T58" fmla="*/ 0 w 9"/>
                <a:gd name="T59" fmla="*/ 4 h 6"/>
                <a:gd name="T60" fmla="*/ 3 w 9"/>
                <a:gd name="T61" fmla="*/ 5 h 6"/>
                <a:gd name="T62" fmla="*/ 3 w 9"/>
                <a:gd name="T63" fmla="*/ 5 h 6"/>
                <a:gd name="T64" fmla="*/ 3 w 9"/>
                <a:gd name="T65" fmla="*/ 5 h 6"/>
                <a:gd name="T66" fmla="*/ 4 w 9"/>
                <a:gd name="T67" fmla="*/ 4 h 6"/>
                <a:gd name="T68" fmla="*/ 4 w 9"/>
                <a:gd name="T69" fmla="*/ 4 h 6"/>
                <a:gd name="T70" fmla="*/ 4 w 9"/>
                <a:gd name="T71" fmla="*/ 4 h 6"/>
                <a:gd name="T72" fmla="*/ 4 w 9"/>
                <a:gd name="T73" fmla="*/ 4 h 6"/>
                <a:gd name="T74" fmla="*/ 3 w 9"/>
                <a:gd name="T75" fmla="*/ 4 h 6"/>
                <a:gd name="T76" fmla="*/ 2 w 9"/>
                <a:gd name="T77" fmla="*/ 4 h 6"/>
                <a:gd name="T78" fmla="*/ 2 w 9"/>
                <a:gd name="T79" fmla="*/ 4 h 6"/>
                <a:gd name="T80" fmla="*/ 3 w 9"/>
                <a:gd name="T81"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 h="6">
                  <a:moveTo>
                    <a:pt x="0" y="4"/>
                  </a:moveTo>
                  <a:cubicBezTo>
                    <a:pt x="0" y="4"/>
                    <a:pt x="0" y="4"/>
                    <a:pt x="0" y="4"/>
                  </a:cubicBezTo>
                  <a:cubicBezTo>
                    <a:pt x="0" y="4"/>
                    <a:pt x="0" y="4"/>
                    <a:pt x="0" y="4"/>
                  </a:cubicBezTo>
                  <a:cubicBezTo>
                    <a:pt x="0" y="3"/>
                    <a:pt x="0" y="3"/>
                    <a:pt x="0" y="3"/>
                  </a:cubicBezTo>
                  <a:cubicBezTo>
                    <a:pt x="0" y="3"/>
                    <a:pt x="0" y="3"/>
                    <a:pt x="0" y="3"/>
                  </a:cubicBezTo>
                  <a:cubicBezTo>
                    <a:pt x="1" y="3"/>
                    <a:pt x="1" y="2"/>
                    <a:pt x="2" y="2"/>
                  </a:cubicBezTo>
                  <a:cubicBezTo>
                    <a:pt x="2" y="2"/>
                    <a:pt x="2" y="2"/>
                    <a:pt x="2" y="2"/>
                  </a:cubicBezTo>
                  <a:cubicBezTo>
                    <a:pt x="2" y="2"/>
                    <a:pt x="2" y="2"/>
                    <a:pt x="2" y="3"/>
                  </a:cubicBezTo>
                  <a:cubicBezTo>
                    <a:pt x="2" y="3"/>
                    <a:pt x="2" y="3"/>
                    <a:pt x="2" y="3"/>
                  </a:cubicBezTo>
                  <a:cubicBezTo>
                    <a:pt x="3" y="3"/>
                    <a:pt x="3" y="3"/>
                    <a:pt x="3" y="4"/>
                  </a:cubicBezTo>
                  <a:cubicBezTo>
                    <a:pt x="3" y="4"/>
                    <a:pt x="3" y="4"/>
                    <a:pt x="3" y="4"/>
                  </a:cubicBezTo>
                  <a:cubicBezTo>
                    <a:pt x="4" y="3"/>
                    <a:pt x="4" y="2"/>
                    <a:pt x="5" y="2"/>
                  </a:cubicBezTo>
                  <a:cubicBezTo>
                    <a:pt x="5" y="2"/>
                    <a:pt x="5" y="2"/>
                    <a:pt x="5" y="2"/>
                  </a:cubicBezTo>
                  <a:cubicBezTo>
                    <a:pt x="5" y="2"/>
                    <a:pt x="7" y="0"/>
                    <a:pt x="8" y="0"/>
                  </a:cubicBezTo>
                  <a:cubicBezTo>
                    <a:pt x="8" y="0"/>
                    <a:pt x="8" y="0"/>
                    <a:pt x="8" y="0"/>
                  </a:cubicBezTo>
                  <a:cubicBezTo>
                    <a:pt x="8" y="0"/>
                    <a:pt x="8" y="0"/>
                    <a:pt x="8" y="0"/>
                  </a:cubicBezTo>
                  <a:cubicBezTo>
                    <a:pt x="8" y="0"/>
                    <a:pt x="8" y="0"/>
                    <a:pt x="8" y="0"/>
                  </a:cubicBezTo>
                  <a:cubicBezTo>
                    <a:pt x="8" y="0"/>
                    <a:pt x="9" y="0"/>
                    <a:pt x="9" y="0"/>
                  </a:cubicBezTo>
                  <a:cubicBezTo>
                    <a:pt x="9" y="0"/>
                    <a:pt x="9" y="0"/>
                    <a:pt x="9" y="0"/>
                  </a:cubicBezTo>
                  <a:cubicBezTo>
                    <a:pt x="9" y="0"/>
                    <a:pt x="9" y="0"/>
                    <a:pt x="9" y="0"/>
                  </a:cubicBezTo>
                  <a:cubicBezTo>
                    <a:pt x="9" y="0"/>
                    <a:pt x="9" y="0"/>
                    <a:pt x="9" y="0"/>
                  </a:cubicBezTo>
                  <a:cubicBezTo>
                    <a:pt x="9" y="0"/>
                    <a:pt x="9" y="1"/>
                    <a:pt x="9" y="1"/>
                  </a:cubicBezTo>
                  <a:cubicBezTo>
                    <a:pt x="9" y="1"/>
                    <a:pt x="9" y="1"/>
                    <a:pt x="9" y="1"/>
                  </a:cubicBezTo>
                  <a:cubicBezTo>
                    <a:pt x="8" y="1"/>
                    <a:pt x="7" y="3"/>
                    <a:pt x="6" y="3"/>
                  </a:cubicBezTo>
                  <a:cubicBezTo>
                    <a:pt x="6" y="3"/>
                    <a:pt x="6" y="3"/>
                    <a:pt x="6" y="3"/>
                  </a:cubicBezTo>
                  <a:cubicBezTo>
                    <a:pt x="6" y="4"/>
                    <a:pt x="5" y="5"/>
                    <a:pt x="4" y="5"/>
                  </a:cubicBezTo>
                  <a:cubicBezTo>
                    <a:pt x="4" y="5"/>
                    <a:pt x="4" y="5"/>
                    <a:pt x="4" y="5"/>
                  </a:cubicBezTo>
                  <a:cubicBezTo>
                    <a:pt x="4" y="5"/>
                    <a:pt x="4" y="6"/>
                    <a:pt x="3" y="6"/>
                  </a:cubicBezTo>
                  <a:cubicBezTo>
                    <a:pt x="3" y="6"/>
                    <a:pt x="3" y="6"/>
                    <a:pt x="3" y="6"/>
                  </a:cubicBezTo>
                  <a:cubicBezTo>
                    <a:pt x="2" y="5"/>
                    <a:pt x="1" y="4"/>
                    <a:pt x="0" y="4"/>
                  </a:cubicBezTo>
                  <a:close/>
                  <a:moveTo>
                    <a:pt x="3" y="5"/>
                  </a:moveTo>
                  <a:cubicBezTo>
                    <a:pt x="3" y="5"/>
                    <a:pt x="3" y="5"/>
                    <a:pt x="3" y="5"/>
                  </a:cubicBezTo>
                  <a:cubicBezTo>
                    <a:pt x="3" y="5"/>
                    <a:pt x="3" y="5"/>
                    <a:pt x="3" y="5"/>
                  </a:cubicBezTo>
                  <a:cubicBezTo>
                    <a:pt x="4" y="5"/>
                    <a:pt x="4" y="4"/>
                    <a:pt x="4" y="4"/>
                  </a:cubicBezTo>
                  <a:cubicBezTo>
                    <a:pt x="4" y="4"/>
                    <a:pt x="4" y="4"/>
                    <a:pt x="4" y="4"/>
                  </a:cubicBezTo>
                  <a:cubicBezTo>
                    <a:pt x="4" y="4"/>
                    <a:pt x="4" y="4"/>
                    <a:pt x="4" y="4"/>
                  </a:cubicBezTo>
                  <a:cubicBezTo>
                    <a:pt x="4" y="4"/>
                    <a:pt x="4" y="4"/>
                    <a:pt x="4" y="4"/>
                  </a:cubicBezTo>
                  <a:cubicBezTo>
                    <a:pt x="3" y="4"/>
                    <a:pt x="3" y="4"/>
                    <a:pt x="3" y="4"/>
                  </a:cubicBezTo>
                  <a:cubicBezTo>
                    <a:pt x="3" y="4"/>
                    <a:pt x="2" y="4"/>
                    <a:pt x="2" y="4"/>
                  </a:cubicBezTo>
                  <a:cubicBezTo>
                    <a:pt x="2" y="4"/>
                    <a:pt x="2" y="4"/>
                    <a:pt x="2" y="4"/>
                  </a:cubicBezTo>
                  <a:cubicBezTo>
                    <a:pt x="2" y="4"/>
                    <a:pt x="3" y="5"/>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51" name="Freeform 6062"/>
            <p:cNvSpPr>
              <a:spLocks/>
            </p:cNvSpPr>
            <p:nvPr/>
          </p:nvSpPr>
          <p:spPr bwMode="auto">
            <a:xfrm>
              <a:off x="2932" y="1062"/>
              <a:ext cx="15" cy="10"/>
            </a:xfrm>
            <a:custGeom>
              <a:avLst/>
              <a:gdLst>
                <a:gd name="T0" fmla="*/ 3 w 6"/>
                <a:gd name="T1" fmla="*/ 4 h 4"/>
                <a:gd name="T2" fmla="*/ 0 w 6"/>
                <a:gd name="T3" fmla="*/ 3 h 4"/>
                <a:gd name="T4" fmla="*/ 0 w 6"/>
                <a:gd name="T5" fmla="*/ 3 h 4"/>
                <a:gd name="T6" fmla="*/ 0 w 6"/>
                <a:gd name="T7" fmla="*/ 2 h 4"/>
                <a:gd name="T8" fmla="*/ 0 w 6"/>
                <a:gd name="T9" fmla="*/ 2 h 4"/>
                <a:gd name="T10" fmla="*/ 1 w 6"/>
                <a:gd name="T11" fmla="*/ 2 h 4"/>
                <a:gd name="T12" fmla="*/ 1 w 6"/>
                <a:gd name="T13" fmla="*/ 2 h 4"/>
                <a:gd name="T14" fmla="*/ 2 w 6"/>
                <a:gd name="T15" fmla="*/ 3 h 4"/>
                <a:gd name="T16" fmla="*/ 2 w 6"/>
                <a:gd name="T17" fmla="*/ 3 h 4"/>
                <a:gd name="T18" fmla="*/ 5 w 6"/>
                <a:gd name="T19" fmla="*/ 1 h 4"/>
                <a:gd name="T20" fmla="*/ 5 w 6"/>
                <a:gd name="T21" fmla="*/ 1 h 4"/>
                <a:gd name="T22" fmla="*/ 5 w 6"/>
                <a:gd name="T23" fmla="*/ 0 h 4"/>
                <a:gd name="T24" fmla="*/ 5 w 6"/>
                <a:gd name="T25" fmla="*/ 0 h 4"/>
                <a:gd name="T26" fmla="*/ 6 w 6"/>
                <a:gd name="T27" fmla="*/ 1 h 4"/>
                <a:gd name="T28" fmla="*/ 6 w 6"/>
                <a:gd name="T29" fmla="*/ 1 h 4"/>
                <a:gd name="T30" fmla="*/ 3 w 6"/>
                <a:gd name="T31" fmla="*/ 4 h 4"/>
                <a:gd name="T32" fmla="*/ 3 w 6"/>
                <a:gd name="T33" fmla="*/ 4 h 4"/>
                <a:gd name="T34" fmla="*/ 3 w 6"/>
                <a:gd name="T35" fmla="*/ 4 h 4"/>
                <a:gd name="T36" fmla="*/ 3 w 6"/>
                <a:gd name="T37" fmla="*/ 4 h 4"/>
                <a:gd name="T38" fmla="*/ 3 w 6"/>
                <a:gd name="T3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 h="4">
                  <a:moveTo>
                    <a:pt x="3" y="4"/>
                  </a:moveTo>
                  <a:cubicBezTo>
                    <a:pt x="2" y="4"/>
                    <a:pt x="0" y="4"/>
                    <a:pt x="0" y="3"/>
                  </a:cubicBezTo>
                  <a:cubicBezTo>
                    <a:pt x="0" y="3"/>
                    <a:pt x="0" y="3"/>
                    <a:pt x="0" y="3"/>
                  </a:cubicBezTo>
                  <a:cubicBezTo>
                    <a:pt x="0" y="2"/>
                    <a:pt x="0" y="2"/>
                    <a:pt x="0" y="2"/>
                  </a:cubicBezTo>
                  <a:cubicBezTo>
                    <a:pt x="0" y="2"/>
                    <a:pt x="0" y="2"/>
                    <a:pt x="0" y="2"/>
                  </a:cubicBezTo>
                  <a:cubicBezTo>
                    <a:pt x="0" y="2"/>
                    <a:pt x="0" y="2"/>
                    <a:pt x="1" y="2"/>
                  </a:cubicBezTo>
                  <a:cubicBezTo>
                    <a:pt x="1" y="2"/>
                    <a:pt x="1" y="2"/>
                    <a:pt x="1" y="2"/>
                  </a:cubicBezTo>
                  <a:cubicBezTo>
                    <a:pt x="1" y="3"/>
                    <a:pt x="2" y="3"/>
                    <a:pt x="2" y="3"/>
                  </a:cubicBezTo>
                  <a:cubicBezTo>
                    <a:pt x="2" y="3"/>
                    <a:pt x="2" y="3"/>
                    <a:pt x="2" y="3"/>
                  </a:cubicBezTo>
                  <a:cubicBezTo>
                    <a:pt x="3" y="2"/>
                    <a:pt x="4" y="1"/>
                    <a:pt x="5" y="1"/>
                  </a:cubicBezTo>
                  <a:cubicBezTo>
                    <a:pt x="5" y="1"/>
                    <a:pt x="5" y="1"/>
                    <a:pt x="5" y="1"/>
                  </a:cubicBezTo>
                  <a:cubicBezTo>
                    <a:pt x="5" y="0"/>
                    <a:pt x="5" y="0"/>
                    <a:pt x="5" y="0"/>
                  </a:cubicBezTo>
                  <a:cubicBezTo>
                    <a:pt x="5" y="0"/>
                    <a:pt x="5" y="0"/>
                    <a:pt x="5" y="0"/>
                  </a:cubicBezTo>
                  <a:cubicBezTo>
                    <a:pt x="6" y="1"/>
                    <a:pt x="6" y="1"/>
                    <a:pt x="6" y="1"/>
                  </a:cubicBezTo>
                  <a:cubicBezTo>
                    <a:pt x="6" y="1"/>
                    <a:pt x="6" y="1"/>
                    <a:pt x="6" y="1"/>
                  </a:cubicBezTo>
                  <a:cubicBezTo>
                    <a:pt x="5" y="2"/>
                    <a:pt x="3" y="3"/>
                    <a:pt x="3" y="4"/>
                  </a:cubicBezTo>
                  <a:cubicBezTo>
                    <a:pt x="3" y="4"/>
                    <a:pt x="3" y="4"/>
                    <a:pt x="3" y="4"/>
                  </a:cubicBezTo>
                  <a:cubicBezTo>
                    <a:pt x="3" y="4"/>
                    <a:pt x="3" y="4"/>
                    <a:pt x="3" y="4"/>
                  </a:cubicBezTo>
                  <a:cubicBezTo>
                    <a:pt x="3" y="4"/>
                    <a:pt x="3" y="4"/>
                    <a:pt x="3" y="4"/>
                  </a:cubicBezTo>
                  <a:cubicBezTo>
                    <a:pt x="3" y="4"/>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52" name="Freeform 6063"/>
            <p:cNvSpPr>
              <a:spLocks/>
            </p:cNvSpPr>
            <p:nvPr/>
          </p:nvSpPr>
          <p:spPr bwMode="auto">
            <a:xfrm>
              <a:off x="2927" y="1059"/>
              <a:ext cx="20" cy="18"/>
            </a:xfrm>
            <a:custGeom>
              <a:avLst/>
              <a:gdLst>
                <a:gd name="T0" fmla="*/ 0 w 8"/>
                <a:gd name="T1" fmla="*/ 0 h 7"/>
                <a:gd name="T2" fmla="*/ 1 w 8"/>
                <a:gd name="T3" fmla="*/ 4 h 7"/>
                <a:gd name="T4" fmla="*/ 1 w 8"/>
                <a:gd name="T5" fmla="*/ 5 h 7"/>
                <a:gd name="T6" fmla="*/ 1 w 8"/>
                <a:gd name="T7" fmla="*/ 7 h 7"/>
                <a:gd name="T8" fmla="*/ 0 w 8"/>
                <a:gd name="T9" fmla="*/ 6 h 7"/>
                <a:gd name="T10" fmla="*/ 4 w 8"/>
                <a:gd name="T11" fmla="*/ 6 h 7"/>
                <a:gd name="T12" fmla="*/ 7 w 8"/>
                <a:gd name="T13" fmla="*/ 6 h 7"/>
                <a:gd name="T14" fmla="*/ 7 w 8"/>
                <a:gd name="T15" fmla="*/ 6 h 7"/>
                <a:gd name="T16" fmla="*/ 7 w 8"/>
                <a:gd name="T17" fmla="*/ 3 h 7"/>
                <a:gd name="T18" fmla="*/ 6 w 8"/>
                <a:gd name="T19" fmla="*/ 1 h 7"/>
                <a:gd name="T20" fmla="*/ 5 w 8"/>
                <a:gd name="T21" fmla="*/ 1 h 7"/>
                <a:gd name="T22" fmla="*/ 4 w 8"/>
                <a:gd name="T23" fmla="*/ 0 h 7"/>
                <a:gd name="T24" fmla="*/ 1 w 8"/>
                <a:gd name="T25" fmla="*/ 0 h 7"/>
                <a:gd name="T26" fmla="*/ 4 w 8"/>
                <a:gd name="T27" fmla="*/ 0 h 7"/>
                <a:gd name="T28" fmla="*/ 5 w 8"/>
                <a:gd name="T29" fmla="*/ 0 h 7"/>
                <a:gd name="T30" fmla="*/ 7 w 8"/>
                <a:gd name="T31" fmla="*/ 0 h 7"/>
                <a:gd name="T32" fmla="*/ 8 w 8"/>
                <a:gd name="T33" fmla="*/ 3 h 7"/>
                <a:gd name="T34" fmla="*/ 8 w 8"/>
                <a:gd name="T35" fmla="*/ 6 h 7"/>
                <a:gd name="T36" fmla="*/ 8 w 8"/>
                <a:gd name="T37" fmla="*/ 6 h 7"/>
                <a:gd name="T38" fmla="*/ 7 w 8"/>
                <a:gd name="T39" fmla="*/ 7 h 7"/>
                <a:gd name="T40" fmla="*/ 7 w 8"/>
                <a:gd name="T41" fmla="*/ 7 h 7"/>
                <a:gd name="T42" fmla="*/ 4 w 8"/>
                <a:gd name="T43" fmla="*/ 7 h 7"/>
                <a:gd name="T44" fmla="*/ 0 w 8"/>
                <a:gd name="T45" fmla="*/ 7 h 7"/>
                <a:gd name="T46" fmla="*/ 0 w 8"/>
                <a:gd name="T47" fmla="*/ 7 h 7"/>
                <a:gd name="T48" fmla="*/ 0 w 8"/>
                <a:gd name="T49" fmla="*/ 6 h 7"/>
                <a:gd name="T50" fmla="*/ 0 w 8"/>
                <a:gd name="T51" fmla="*/ 4 h 7"/>
                <a:gd name="T52" fmla="*/ 0 w 8"/>
                <a:gd name="T5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 h="7">
                  <a:moveTo>
                    <a:pt x="0" y="0"/>
                  </a:moveTo>
                  <a:cubicBezTo>
                    <a:pt x="1" y="1"/>
                    <a:pt x="1" y="3"/>
                    <a:pt x="1" y="4"/>
                  </a:cubicBezTo>
                  <a:cubicBezTo>
                    <a:pt x="1" y="4"/>
                    <a:pt x="1" y="5"/>
                    <a:pt x="1" y="5"/>
                  </a:cubicBezTo>
                  <a:cubicBezTo>
                    <a:pt x="1" y="6"/>
                    <a:pt x="1" y="6"/>
                    <a:pt x="1" y="7"/>
                  </a:cubicBezTo>
                  <a:cubicBezTo>
                    <a:pt x="0" y="6"/>
                    <a:pt x="0" y="6"/>
                    <a:pt x="0" y="6"/>
                  </a:cubicBezTo>
                  <a:cubicBezTo>
                    <a:pt x="1" y="6"/>
                    <a:pt x="3" y="6"/>
                    <a:pt x="4" y="6"/>
                  </a:cubicBezTo>
                  <a:cubicBezTo>
                    <a:pt x="7" y="6"/>
                    <a:pt x="7" y="6"/>
                    <a:pt x="7" y="6"/>
                  </a:cubicBezTo>
                  <a:cubicBezTo>
                    <a:pt x="7" y="6"/>
                    <a:pt x="7" y="6"/>
                    <a:pt x="7" y="6"/>
                  </a:cubicBezTo>
                  <a:cubicBezTo>
                    <a:pt x="7" y="5"/>
                    <a:pt x="7" y="4"/>
                    <a:pt x="7" y="3"/>
                  </a:cubicBezTo>
                  <a:cubicBezTo>
                    <a:pt x="7" y="2"/>
                    <a:pt x="7" y="1"/>
                    <a:pt x="6" y="1"/>
                  </a:cubicBezTo>
                  <a:cubicBezTo>
                    <a:pt x="6" y="1"/>
                    <a:pt x="6" y="1"/>
                    <a:pt x="5" y="1"/>
                  </a:cubicBezTo>
                  <a:cubicBezTo>
                    <a:pt x="4" y="0"/>
                    <a:pt x="4" y="0"/>
                    <a:pt x="4" y="0"/>
                  </a:cubicBezTo>
                  <a:cubicBezTo>
                    <a:pt x="1" y="0"/>
                    <a:pt x="1" y="0"/>
                    <a:pt x="1" y="0"/>
                  </a:cubicBezTo>
                  <a:cubicBezTo>
                    <a:pt x="4" y="0"/>
                    <a:pt x="4" y="0"/>
                    <a:pt x="4" y="0"/>
                  </a:cubicBezTo>
                  <a:cubicBezTo>
                    <a:pt x="5" y="0"/>
                    <a:pt x="5" y="0"/>
                    <a:pt x="5" y="0"/>
                  </a:cubicBezTo>
                  <a:cubicBezTo>
                    <a:pt x="6" y="0"/>
                    <a:pt x="6" y="0"/>
                    <a:pt x="7" y="0"/>
                  </a:cubicBezTo>
                  <a:cubicBezTo>
                    <a:pt x="8" y="1"/>
                    <a:pt x="8" y="2"/>
                    <a:pt x="8" y="3"/>
                  </a:cubicBezTo>
                  <a:cubicBezTo>
                    <a:pt x="8" y="4"/>
                    <a:pt x="8" y="6"/>
                    <a:pt x="8" y="6"/>
                  </a:cubicBezTo>
                  <a:cubicBezTo>
                    <a:pt x="8" y="6"/>
                    <a:pt x="8" y="6"/>
                    <a:pt x="8" y="6"/>
                  </a:cubicBezTo>
                  <a:cubicBezTo>
                    <a:pt x="8" y="7"/>
                    <a:pt x="7" y="7"/>
                    <a:pt x="7" y="7"/>
                  </a:cubicBezTo>
                  <a:cubicBezTo>
                    <a:pt x="7" y="7"/>
                    <a:pt x="7" y="7"/>
                    <a:pt x="7" y="7"/>
                  </a:cubicBezTo>
                  <a:cubicBezTo>
                    <a:pt x="4" y="7"/>
                    <a:pt x="4" y="7"/>
                    <a:pt x="4" y="7"/>
                  </a:cubicBezTo>
                  <a:cubicBezTo>
                    <a:pt x="2" y="7"/>
                    <a:pt x="1" y="7"/>
                    <a:pt x="0" y="7"/>
                  </a:cubicBezTo>
                  <a:cubicBezTo>
                    <a:pt x="0" y="7"/>
                    <a:pt x="0" y="7"/>
                    <a:pt x="0" y="7"/>
                  </a:cubicBezTo>
                  <a:cubicBezTo>
                    <a:pt x="0" y="7"/>
                    <a:pt x="0" y="6"/>
                    <a:pt x="0" y="6"/>
                  </a:cubicBezTo>
                  <a:cubicBezTo>
                    <a:pt x="0" y="6"/>
                    <a:pt x="0" y="5"/>
                    <a:pt x="0" y="4"/>
                  </a:cubicBezTo>
                  <a:cubicBezTo>
                    <a:pt x="0" y="3"/>
                    <a:pt x="1"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53" name="Freeform 6064"/>
            <p:cNvSpPr>
              <a:spLocks/>
            </p:cNvSpPr>
            <p:nvPr/>
          </p:nvSpPr>
          <p:spPr bwMode="auto">
            <a:xfrm>
              <a:off x="2954" y="1067"/>
              <a:ext cx="38" cy="7"/>
            </a:xfrm>
            <a:custGeom>
              <a:avLst/>
              <a:gdLst>
                <a:gd name="T0" fmla="*/ 0 w 15"/>
                <a:gd name="T1" fmla="*/ 2 h 3"/>
                <a:gd name="T2" fmla="*/ 0 w 15"/>
                <a:gd name="T3" fmla="*/ 2 h 3"/>
                <a:gd name="T4" fmla="*/ 0 w 15"/>
                <a:gd name="T5" fmla="*/ 2 h 3"/>
                <a:gd name="T6" fmla="*/ 3 w 15"/>
                <a:gd name="T7" fmla="*/ 0 h 3"/>
                <a:gd name="T8" fmla="*/ 3 w 15"/>
                <a:gd name="T9" fmla="*/ 0 h 3"/>
                <a:gd name="T10" fmla="*/ 4 w 15"/>
                <a:gd name="T11" fmla="*/ 1 h 3"/>
                <a:gd name="T12" fmla="*/ 4 w 15"/>
                <a:gd name="T13" fmla="*/ 1 h 3"/>
                <a:gd name="T14" fmla="*/ 6 w 15"/>
                <a:gd name="T15" fmla="*/ 1 h 3"/>
                <a:gd name="T16" fmla="*/ 6 w 15"/>
                <a:gd name="T17" fmla="*/ 1 h 3"/>
                <a:gd name="T18" fmla="*/ 7 w 15"/>
                <a:gd name="T19" fmla="*/ 1 h 3"/>
                <a:gd name="T20" fmla="*/ 7 w 15"/>
                <a:gd name="T21" fmla="*/ 1 h 3"/>
                <a:gd name="T22" fmla="*/ 7 w 15"/>
                <a:gd name="T23" fmla="*/ 1 h 3"/>
                <a:gd name="T24" fmla="*/ 7 w 15"/>
                <a:gd name="T25" fmla="*/ 1 h 3"/>
                <a:gd name="T26" fmla="*/ 7 w 15"/>
                <a:gd name="T27" fmla="*/ 1 h 3"/>
                <a:gd name="T28" fmla="*/ 7 w 15"/>
                <a:gd name="T29" fmla="*/ 1 h 3"/>
                <a:gd name="T30" fmla="*/ 7 w 15"/>
                <a:gd name="T31" fmla="*/ 1 h 3"/>
                <a:gd name="T32" fmla="*/ 7 w 15"/>
                <a:gd name="T33" fmla="*/ 1 h 3"/>
                <a:gd name="T34" fmla="*/ 8 w 15"/>
                <a:gd name="T35" fmla="*/ 1 h 3"/>
                <a:gd name="T36" fmla="*/ 8 w 15"/>
                <a:gd name="T37" fmla="*/ 1 h 3"/>
                <a:gd name="T38" fmla="*/ 10 w 15"/>
                <a:gd name="T39" fmla="*/ 1 h 3"/>
                <a:gd name="T40" fmla="*/ 10 w 15"/>
                <a:gd name="T41" fmla="*/ 1 h 3"/>
                <a:gd name="T42" fmla="*/ 14 w 15"/>
                <a:gd name="T43" fmla="*/ 1 h 3"/>
                <a:gd name="T44" fmla="*/ 14 w 15"/>
                <a:gd name="T45" fmla="*/ 1 h 3"/>
                <a:gd name="T46" fmla="*/ 15 w 15"/>
                <a:gd name="T47" fmla="*/ 1 h 3"/>
                <a:gd name="T48" fmla="*/ 15 w 15"/>
                <a:gd name="T49" fmla="*/ 1 h 3"/>
                <a:gd name="T50" fmla="*/ 15 w 15"/>
                <a:gd name="T51" fmla="*/ 2 h 3"/>
                <a:gd name="T52" fmla="*/ 15 w 15"/>
                <a:gd name="T53" fmla="*/ 2 h 3"/>
                <a:gd name="T54" fmla="*/ 15 w 15"/>
                <a:gd name="T55" fmla="*/ 2 h 3"/>
                <a:gd name="T56" fmla="*/ 15 w 15"/>
                <a:gd name="T57" fmla="*/ 2 h 3"/>
                <a:gd name="T58" fmla="*/ 14 w 15"/>
                <a:gd name="T59" fmla="*/ 2 h 3"/>
                <a:gd name="T60" fmla="*/ 14 w 15"/>
                <a:gd name="T61" fmla="*/ 2 h 3"/>
                <a:gd name="T62" fmla="*/ 14 w 15"/>
                <a:gd name="T63" fmla="*/ 2 h 3"/>
                <a:gd name="T64" fmla="*/ 14 w 15"/>
                <a:gd name="T65" fmla="*/ 2 h 3"/>
                <a:gd name="T66" fmla="*/ 13 w 15"/>
                <a:gd name="T67" fmla="*/ 2 h 3"/>
                <a:gd name="T68" fmla="*/ 13 w 15"/>
                <a:gd name="T69" fmla="*/ 2 h 3"/>
                <a:gd name="T70" fmla="*/ 11 w 15"/>
                <a:gd name="T71" fmla="*/ 2 h 3"/>
                <a:gd name="T72" fmla="*/ 11 w 15"/>
                <a:gd name="T73" fmla="*/ 2 h 3"/>
                <a:gd name="T74" fmla="*/ 7 w 15"/>
                <a:gd name="T75" fmla="*/ 1 h 3"/>
                <a:gd name="T76" fmla="*/ 7 w 15"/>
                <a:gd name="T77" fmla="*/ 1 h 3"/>
                <a:gd name="T78" fmla="*/ 4 w 15"/>
                <a:gd name="T79" fmla="*/ 2 h 3"/>
                <a:gd name="T80" fmla="*/ 4 w 15"/>
                <a:gd name="T81" fmla="*/ 2 h 3"/>
                <a:gd name="T82" fmla="*/ 4 w 15"/>
                <a:gd name="T83" fmla="*/ 2 h 3"/>
                <a:gd name="T84" fmla="*/ 4 w 15"/>
                <a:gd name="T85" fmla="*/ 2 h 3"/>
                <a:gd name="T86" fmla="*/ 4 w 15"/>
                <a:gd name="T87" fmla="*/ 2 h 3"/>
                <a:gd name="T88" fmla="*/ 4 w 15"/>
                <a:gd name="T89" fmla="*/ 2 h 3"/>
                <a:gd name="T90" fmla="*/ 4 w 15"/>
                <a:gd name="T91" fmla="*/ 2 h 3"/>
                <a:gd name="T92" fmla="*/ 4 w 15"/>
                <a:gd name="T93" fmla="*/ 2 h 3"/>
                <a:gd name="T94" fmla="*/ 3 w 15"/>
                <a:gd name="T95" fmla="*/ 1 h 3"/>
                <a:gd name="T96" fmla="*/ 3 w 15"/>
                <a:gd name="T97" fmla="*/ 1 h 3"/>
                <a:gd name="T98" fmla="*/ 0 w 15"/>
                <a:gd name="T99" fmla="*/ 3 h 3"/>
                <a:gd name="T100" fmla="*/ 0 w 15"/>
                <a:gd name="T101" fmla="*/ 3 h 3"/>
                <a:gd name="T102" fmla="*/ 0 w 15"/>
                <a:gd name="T103" fmla="*/ 3 h 3"/>
                <a:gd name="T104" fmla="*/ 0 w 15"/>
                <a:gd name="T105" fmla="*/ 3 h 3"/>
                <a:gd name="T106" fmla="*/ 0 w 15"/>
                <a:gd name="T10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 h="3">
                  <a:moveTo>
                    <a:pt x="0" y="2"/>
                  </a:moveTo>
                  <a:cubicBezTo>
                    <a:pt x="0" y="2"/>
                    <a:pt x="0" y="2"/>
                    <a:pt x="0" y="2"/>
                  </a:cubicBezTo>
                  <a:cubicBezTo>
                    <a:pt x="0" y="2"/>
                    <a:pt x="0" y="2"/>
                    <a:pt x="0" y="2"/>
                  </a:cubicBezTo>
                  <a:cubicBezTo>
                    <a:pt x="1" y="2"/>
                    <a:pt x="2" y="0"/>
                    <a:pt x="3" y="0"/>
                  </a:cubicBezTo>
                  <a:cubicBezTo>
                    <a:pt x="3" y="0"/>
                    <a:pt x="3" y="0"/>
                    <a:pt x="3" y="0"/>
                  </a:cubicBezTo>
                  <a:cubicBezTo>
                    <a:pt x="4" y="0"/>
                    <a:pt x="4" y="1"/>
                    <a:pt x="4" y="1"/>
                  </a:cubicBezTo>
                  <a:cubicBezTo>
                    <a:pt x="4" y="1"/>
                    <a:pt x="4" y="1"/>
                    <a:pt x="4" y="1"/>
                  </a:cubicBezTo>
                  <a:cubicBezTo>
                    <a:pt x="5" y="1"/>
                    <a:pt x="6" y="1"/>
                    <a:pt x="6" y="1"/>
                  </a:cubicBezTo>
                  <a:cubicBezTo>
                    <a:pt x="6" y="1"/>
                    <a:pt x="6" y="1"/>
                    <a:pt x="6" y="1"/>
                  </a:cubicBezTo>
                  <a:cubicBezTo>
                    <a:pt x="6" y="0"/>
                    <a:pt x="7" y="0"/>
                    <a:pt x="7" y="1"/>
                  </a:cubicBezTo>
                  <a:cubicBezTo>
                    <a:pt x="7" y="1"/>
                    <a:pt x="7" y="1"/>
                    <a:pt x="7" y="1"/>
                  </a:cubicBezTo>
                  <a:cubicBezTo>
                    <a:pt x="7" y="1"/>
                    <a:pt x="7" y="1"/>
                    <a:pt x="7" y="1"/>
                  </a:cubicBezTo>
                  <a:cubicBezTo>
                    <a:pt x="7" y="1"/>
                    <a:pt x="7" y="1"/>
                    <a:pt x="7" y="1"/>
                  </a:cubicBezTo>
                  <a:cubicBezTo>
                    <a:pt x="7" y="1"/>
                    <a:pt x="7" y="1"/>
                    <a:pt x="7" y="1"/>
                  </a:cubicBezTo>
                  <a:cubicBezTo>
                    <a:pt x="7" y="1"/>
                    <a:pt x="7" y="1"/>
                    <a:pt x="7" y="1"/>
                  </a:cubicBezTo>
                  <a:cubicBezTo>
                    <a:pt x="7" y="1"/>
                    <a:pt x="7" y="1"/>
                    <a:pt x="7" y="1"/>
                  </a:cubicBezTo>
                  <a:cubicBezTo>
                    <a:pt x="7" y="1"/>
                    <a:pt x="7" y="1"/>
                    <a:pt x="7" y="1"/>
                  </a:cubicBezTo>
                  <a:cubicBezTo>
                    <a:pt x="7" y="1"/>
                    <a:pt x="7" y="1"/>
                    <a:pt x="8" y="1"/>
                  </a:cubicBezTo>
                  <a:cubicBezTo>
                    <a:pt x="8" y="1"/>
                    <a:pt x="8" y="1"/>
                    <a:pt x="8" y="1"/>
                  </a:cubicBezTo>
                  <a:cubicBezTo>
                    <a:pt x="8" y="1"/>
                    <a:pt x="9" y="1"/>
                    <a:pt x="10" y="1"/>
                  </a:cubicBezTo>
                  <a:cubicBezTo>
                    <a:pt x="10" y="1"/>
                    <a:pt x="10" y="1"/>
                    <a:pt x="10" y="1"/>
                  </a:cubicBezTo>
                  <a:cubicBezTo>
                    <a:pt x="12" y="1"/>
                    <a:pt x="14" y="1"/>
                    <a:pt x="14" y="1"/>
                  </a:cubicBezTo>
                  <a:cubicBezTo>
                    <a:pt x="14" y="1"/>
                    <a:pt x="14" y="1"/>
                    <a:pt x="14" y="1"/>
                  </a:cubicBezTo>
                  <a:cubicBezTo>
                    <a:pt x="15" y="1"/>
                    <a:pt x="15" y="1"/>
                    <a:pt x="15" y="1"/>
                  </a:cubicBezTo>
                  <a:cubicBezTo>
                    <a:pt x="15" y="1"/>
                    <a:pt x="15" y="1"/>
                    <a:pt x="15" y="1"/>
                  </a:cubicBezTo>
                  <a:cubicBezTo>
                    <a:pt x="15" y="1"/>
                    <a:pt x="15" y="2"/>
                    <a:pt x="15" y="2"/>
                  </a:cubicBezTo>
                  <a:cubicBezTo>
                    <a:pt x="15" y="2"/>
                    <a:pt x="15" y="2"/>
                    <a:pt x="15" y="2"/>
                  </a:cubicBezTo>
                  <a:cubicBezTo>
                    <a:pt x="15" y="2"/>
                    <a:pt x="15" y="2"/>
                    <a:pt x="15" y="2"/>
                  </a:cubicBezTo>
                  <a:cubicBezTo>
                    <a:pt x="15" y="2"/>
                    <a:pt x="15" y="2"/>
                    <a:pt x="15" y="2"/>
                  </a:cubicBezTo>
                  <a:cubicBezTo>
                    <a:pt x="15" y="2"/>
                    <a:pt x="14" y="2"/>
                    <a:pt x="14" y="2"/>
                  </a:cubicBezTo>
                  <a:cubicBezTo>
                    <a:pt x="14" y="2"/>
                    <a:pt x="14" y="2"/>
                    <a:pt x="14" y="2"/>
                  </a:cubicBezTo>
                  <a:cubicBezTo>
                    <a:pt x="14" y="2"/>
                    <a:pt x="14" y="2"/>
                    <a:pt x="14" y="2"/>
                  </a:cubicBezTo>
                  <a:cubicBezTo>
                    <a:pt x="14" y="2"/>
                    <a:pt x="14" y="2"/>
                    <a:pt x="14" y="2"/>
                  </a:cubicBezTo>
                  <a:cubicBezTo>
                    <a:pt x="14" y="2"/>
                    <a:pt x="14" y="2"/>
                    <a:pt x="13" y="2"/>
                  </a:cubicBezTo>
                  <a:cubicBezTo>
                    <a:pt x="13" y="2"/>
                    <a:pt x="13" y="2"/>
                    <a:pt x="13" y="2"/>
                  </a:cubicBezTo>
                  <a:cubicBezTo>
                    <a:pt x="13" y="2"/>
                    <a:pt x="12" y="2"/>
                    <a:pt x="11" y="2"/>
                  </a:cubicBezTo>
                  <a:cubicBezTo>
                    <a:pt x="11" y="2"/>
                    <a:pt x="11" y="2"/>
                    <a:pt x="11" y="2"/>
                  </a:cubicBezTo>
                  <a:cubicBezTo>
                    <a:pt x="9" y="2"/>
                    <a:pt x="7" y="2"/>
                    <a:pt x="7" y="1"/>
                  </a:cubicBezTo>
                  <a:cubicBezTo>
                    <a:pt x="7" y="1"/>
                    <a:pt x="7" y="1"/>
                    <a:pt x="7" y="1"/>
                  </a:cubicBezTo>
                  <a:cubicBezTo>
                    <a:pt x="6" y="2"/>
                    <a:pt x="5" y="2"/>
                    <a:pt x="4" y="2"/>
                  </a:cubicBezTo>
                  <a:cubicBezTo>
                    <a:pt x="4" y="2"/>
                    <a:pt x="4" y="2"/>
                    <a:pt x="4" y="2"/>
                  </a:cubicBezTo>
                  <a:cubicBezTo>
                    <a:pt x="4" y="2"/>
                    <a:pt x="4" y="2"/>
                    <a:pt x="4" y="2"/>
                  </a:cubicBezTo>
                  <a:cubicBezTo>
                    <a:pt x="4" y="2"/>
                    <a:pt x="4" y="2"/>
                    <a:pt x="4" y="2"/>
                  </a:cubicBezTo>
                  <a:cubicBezTo>
                    <a:pt x="4" y="2"/>
                    <a:pt x="4" y="2"/>
                    <a:pt x="4" y="2"/>
                  </a:cubicBezTo>
                  <a:cubicBezTo>
                    <a:pt x="4" y="2"/>
                    <a:pt x="4" y="2"/>
                    <a:pt x="4" y="2"/>
                  </a:cubicBezTo>
                  <a:cubicBezTo>
                    <a:pt x="4" y="2"/>
                    <a:pt x="4" y="2"/>
                    <a:pt x="4" y="2"/>
                  </a:cubicBezTo>
                  <a:cubicBezTo>
                    <a:pt x="4" y="2"/>
                    <a:pt x="4" y="2"/>
                    <a:pt x="4" y="2"/>
                  </a:cubicBezTo>
                  <a:cubicBezTo>
                    <a:pt x="3" y="1"/>
                    <a:pt x="3" y="1"/>
                    <a:pt x="3" y="1"/>
                  </a:cubicBezTo>
                  <a:cubicBezTo>
                    <a:pt x="3" y="1"/>
                    <a:pt x="3" y="1"/>
                    <a:pt x="3" y="1"/>
                  </a:cubicBezTo>
                  <a:cubicBezTo>
                    <a:pt x="3" y="1"/>
                    <a:pt x="1" y="2"/>
                    <a:pt x="0" y="3"/>
                  </a:cubicBezTo>
                  <a:cubicBezTo>
                    <a:pt x="0" y="3"/>
                    <a:pt x="0" y="3"/>
                    <a:pt x="0" y="3"/>
                  </a:cubicBezTo>
                  <a:cubicBezTo>
                    <a:pt x="0" y="3"/>
                    <a:pt x="0" y="3"/>
                    <a:pt x="0" y="3"/>
                  </a:cubicBezTo>
                  <a:cubicBezTo>
                    <a:pt x="0" y="3"/>
                    <a:pt x="0" y="3"/>
                    <a:pt x="0" y="3"/>
                  </a:cubicBezTo>
                  <a:cubicBezTo>
                    <a:pt x="0" y="3"/>
                    <a:pt x="0" y="3"/>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54" name="Freeform 6065"/>
            <p:cNvSpPr>
              <a:spLocks/>
            </p:cNvSpPr>
            <p:nvPr/>
          </p:nvSpPr>
          <p:spPr bwMode="auto">
            <a:xfrm>
              <a:off x="2954" y="1035"/>
              <a:ext cx="40" cy="5"/>
            </a:xfrm>
            <a:custGeom>
              <a:avLst/>
              <a:gdLst>
                <a:gd name="T0" fmla="*/ 3 w 16"/>
                <a:gd name="T1" fmla="*/ 2 h 2"/>
                <a:gd name="T2" fmla="*/ 3 w 16"/>
                <a:gd name="T3" fmla="*/ 1 h 2"/>
                <a:gd name="T4" fmla="*/ 3 w 16"/>
                <a:gd name="T5" fmla="*/ 1 h 2"/>
                <a:gd name="T6" fmla="*/ 3 w 16"/>
                <a:gd name="T7" fmla="*/ 1 h 2"/>
                <a:gd name="T8" fmla="*/ 1 w 16"/>
                <a:gd name="T9" fmla="*/ 2 h 2"/>
                <a:gd name="T10" fmla="*/ 1 w 16"/>
                <a:gd name="T11" fmla="*/ 2 h 2"/>
                <a:gd name="T12" fmla="*/ 1 w 16"/>
                <a:gd name="T13" fmla="*/ 2 h 2"/>
                <a:gd name="T14" fmla="*/ 0 w 16"/>
                <a:gd name="T15" fmla="*/ 2 h 2"/>
                <a:gd name="T16" fmla="*/ 0 w 16"/>
                <a:gd name="T17" fmla="*/ 2 h 2"/>
                <a:gd name="T18" fmla="*/ 0 w 16"/>
                <a:gd name="T19" fmla="*/ 1 h 2"/>
                <a:gd name="T20" fmla="*/ 0 w 16"/>
                <a:gd name="T21" fmla="*/ 1 h 2"/>
                <a:gd name="T22" fmla="*/ 3 w 16"/>
                <a:gd name="T23" fmla="*/ 0 h 2"/>
                <a:gd name="T24" fmla="*/ 3 w 16"/>
                <a:gd name="T25" fmla="*/ 0 h 2"/>
                <a:gd name="T26" fmla="*/ 4 w 16"/>
                <a:gd name="T27" fmla="*/ 1 h 2"/>
                <a:gd name="T28" fmla="*/ 4 w 16"/>
                <a:gd name="T29" fmla="*/ 1 h 2"/>
                <a:gd name="T30" fmla="*/ 4 w 16"/>
                <a:gd name="T31" fmla="*/ 1 h 2"/>
                <a:gd name="T32" fmla="*/ 4 w 16"/>
                <a:gd name="T33" fmla="*/ 1 h 2"/>
                <a:gd name="T34" fmla="*/ 6 w 16"/>
                <a:gd name="T35" fmla="*/ 0 h 2"/>
                <a:gd name="T36" fmla="*/ 6 w 16"/>
                <a:gd name="T37" fmla="*/ 0 h 2"/>
                <a:gd name="T38" fmla="*/ 7 w 16"/>
                <a:gd name="T39" fmla="*/ 0 h 2"/>
                <a:gd name="T40" fmla="*/ 7 w 16"/>
                <a:gd name="T41" fmla="*/ 0 h 2"/>
                <a:gd name="T42" fmla="*/ 10 w 16"/>
                <a:gd name="T43" fmla="*/ 0 h 2"/>
                <a:gd name="T44" fmla="*/ 10 w 16"/>
                <a:gd name="T45" fmla="*/ 0 h 2"/>
                <a:gd name="T46" fmla="*/ 10 w 16"/>
                <a:gd name="T47" fmla="*/ 0 h 2"/>
                <a:gd name="T48" fmla="*/ 10 w 16"/>
                <a:gd name="T49" fmla="*/ 0 h 2"/>
                <a:gd name="T50" fmla="*/ 15 w 16"/>
                <a:gd name="T51" fmla="*/ 0 h 2"/>
                <a:gd name="T52" fmla="*/ 15 w 16"/>
                <a:gd name="T53" fmla="*/ 0 h 2"/>
                <a:gd name="T54" fmla="*/ 16 w 16"/>
                <a:gd name="T55" fmla="*/ 0 h 2"/>
                <a:gd name="T56" fmla="*/ 16 w 16"/>
                <a:gd name="T57" fmla="*/ 0 h 2"/>
                <a:gd name="T58" fmla="*/ 16 w 16"/>
                <a:gd name="T59" fmla="*/ 1 h 2"/>
                <a:gd name="T60" fmla="*/ 16 w 16"/>
                <a:gd name="T61" fmla="*/ 1 h 2"/>
                <a:gd name="T62" fmla="*/ 16 w 16"/>
                <a:gd name="T63" fmla="*/ 1 h 2"/>
                <a:gd name="T64" fmla="*/ 16 w 16"/>
                <a:gd name="T65" fmla="*/ 1 h 2"/>
                <a:gd name="T66" fmla="*/ 15 w 16"/>
                <a:gd name="T67" fmla="*/ 1 h 2"/>
                <a:gd name="T68" fmla="*/ 15 w 16"/>
                <a:gd name="T69" fmla="*/ 1 h 2"/>
                <a:gd name="T70" fmla="*/ 10 w 16"/>
                <a:gd name="T71" fmla="*/ 1 h 2"/>
                <a:gd name="T72" fmla="*/ 10 w 16"/>
                <a:gd name="T73" fmla="*/ 1 h 2"/>
                <a:gd name="T74" fmla="*/ 10 w 16"/>
                <a:gd name="T75" fmla="*/ 1 h 2"/>
                <a:gd name="T76" fmla="*/ 10 w 16"/>
                <a:gd name="T77" fmla="*/ 1 h 2"/>
                <a:gd name="T78" fmla="*/ 7 w 16"/>
                <a:gd name="T79" fmla="*/ 1 h 2"/>
                <a:gd name="T80" fmla="*/ 7 w 16"/>
                <a:gd name="T81" fmla="*/ 1 h 2"/>
                <a:gd name="T82" fmla="*/ 6 w 16"/>
                <a:gd name="T83" fmla="*/ 1 h 2"/>
                <a:gd name="T84" fmla="*/ 6 w 16"/>
                <a:gd name="T85" fmla="*/ 1 h 2"/>
                <a:gd name="T86" fmla="*/ 4 w 16"/>
                <a:gd name="T87" fmla="*/ 2 h 2"/>
                <a:gd name="T88" fmla="*/ 4 w 16"/>
                <a:gd name="T89" fmla="*/ 2 h 2"/>
                <a:gd name="T90" fmla="*/ 3 w 16"/>
                <a:gd name="T9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 h="2">
                  <a:moveTo>
                    <a:pt x="3" y="2"/>
                  </a:moveTo>
                  <a:cubicBezTo>
                    <a:pt x="3" y="1"/>
                    <a:pt x="3" y="1"/>
                    <a:pt x="3" y="1"/>
                  </a:cubicBezTo>
                  <a:cubicBezTo>
                    <a:pt x="3" y="1"/>
                    <a:pt x="3" y="1"/>
                    <a:pt x="3" y="1"/>
                  </a:cubicBezTo>
                  <a:cubicBezTo>
                    <a:pt x="3" y="1"/>
                    <a:pt x="3" y="1"/>
                    <a:pt x="3" y="1"/>
                  </a:cubicBezTo>
                  <a:cubicBezTo>
                    <a:pt x="2" y="1"/>
                    <a:pt x="2" y="1"/>
                    <a:pt x="1" y="2"/>
                  </a:cubicBezTo>
                  <a:cubicBezTo>
                    <a:pt x="1" y="2"/>
                    <a:pt x="1" y="2"/>
                    <a:pt x="1" y="2"/>
                  </a:cubicBezTo>
                  <a:cubicBezTo>
                    <a:pt x="1" y="2"/>
                    <a:pt x="1" y="2"/>
                    <a:pt x="1" y="2"/>
                  </a:cubicBezTo>
                  <a:cubicBezTo>
                    <a:pt x="1" y="2"/>
                    <a:pt x="0" y="2"/>
                    <a:pt x="0" y="2"/>
                  </a:cubicBezTo>
                  <a:cubicBezTo>
                    <a:pt x="0" y="2"/>
                    <a:pt x="0" y="2"/>
                    <a:pt x="0" y="2"/>
                  </a:cubicBezTo>
                  <a:cubicBezTo>
                    <a:pt x="0" y="1"/>
                    <a:pt x="0" y="1"/>
                    <a:pt x="0" y="1"/>
                  </a:cubicBezTo>
                  <a:cubicBezTo>
                    <a:pt x="0" y="1"/>
                    <a:pt x="0" y="1"/>
                    <a:pt x="0" y="1"/>
                  </a:cubicBezTo>
                  <a:cubicBezTo>
                    <a:pt x="1" y="1"/>
                    <a:pt x="2" y="0"/>
                    <a:pt x="3" y="0"/>
                  </a:cubicBezTo>
                  <a:cubicBezTo>
                    <a:pt x="3" y="0"/>
                    <a:pt x="3" y="0"/>
                    <a:pt x="3" y="0"/>
                  </a:cubicBezTo>
                  <a:cubicBezTo>
                    <a:pt x="3" y="0"/>
                    <a:pt x="3" y="0"/>
                    <a:pt x="4" y="1"/>
                  </a:cubicBezTo>
                  <a:cubicBezTo>
                    <a:pt x="4" y="1"/>
                    <a:pt x="4" y="1"/>
                    <a:pt x="4" y="1"/>
                  </a:cubicBezTo>
                  <a:cubicBezTo>
                    <a:pt x="4" y="1"/>
                    <a:pt x="4" y="1"/>
                    <a:pt x="4" y="1"/>
                  </a:cubicBezTo>
                  <a:cubicBezTo>
                    <a:pt x="4" y="1"/>
                    <a:pt x="4" y="1"/>
                    <a:pt x="4" y="1"/>
                  </a:cubicBezTo>
                  <a:cubicBezTo>
                    <a:pt x="5" y="1"/>
                    <a:pt x="5" y="0"/>
                    <a:pt x="6" y="0"/>
                  </a:cubicBezTo>
                  <a:cubicBezTo>
                    <a:pt x="6" y="0"/>
                    <a:pt x="6" y="0"/>
                    <a:pt x="6" y="0"/>
                  </a:cubicBezTo>
                  <a:cubicBezTo>
                    <a:pt x="7" y="0"/>
                    <a:pt x="7" y="0"/>
                    <a:pt x="7" y="0"/>
                  </a:cubicBezTo>
                  <a:cubicBezTo>
                    <a:pt x="7" y="0"/>
                    <a:pt x="7" y="0"/>
                    <a:pt x="7" y="0"/>
                  </a:cubicBezTo>
                  <a:cubicBezTo>
                    <a:pt x="8" y="0"/>
                    <a:pt x="9" y="0"/>
                    <a:pt x="10" y="0"/>
                  </a:cubicBezTo>
                  <a:cubicBezTo>
                    <a:pt x="10" y="0"/>
                    <a:pt x="10" y="0"/>
                    <a:pt x="10" y="0"/>
                  </a:cubicBezTo>
                  <a:cubicBezTo>
                    <a:pt x="10" y="0"/>
                    <a:pt x="10" y="0"/>
                    <a:pt x="10" y="0"/>
                  </a:cubicBezTo>
                  <a:cubicBezTo>
                    <a:pt x="10" y="0"/>
                    <a:pt x="10" y="0"/>
                    <a:pt x="10" y="0"/>
                  </a:cubicBezTo>
                  <a:cubicBezTo>
                    <a:pt x="11" y="0"/>
                    <a:pt x="13" y="0"/>
                    <a:pt x="15" y="0"/>
                  </a:cubicBezTo>
                  <a:cubicBezTo>
                    <a:pt x="15" y="0"/>
                    <a:pt x="15" y="0"/>
                    <a:pt x="15" y="0"/>
                  </a:cubicBezTo>
                  <a:cubicBezTo>
                    <a:pt x="15" y="0"/>
                    <a:pt x="16" y="0"/>
                    <a:pt x="16" y="0"/>
                  </a:cubicBezTo>
                  <a:cubicBezTo>
                    <a:pt x="16" y="0"/>
                    <a:pt x="16" y="0"/>
                    <a:pt x="16" y="0"/>
                  </a:cubicBezTo>
                  <a:cubicBezTo>
                    <a:pt x="16" y="0"/>
                    <a:pt x="16" y="0"/>
                    <a:pt x="16" y="1"/>
                  </a:cubicBezTo>
                  <a:cubicBezTo>
                    <a:pt x="16" y="1"/>
                    <a:pt x="16" y="1"/>
                    <a:pt x="16" y="1"/>
                  </a:cubicBezTo>
                  <a:cubicBezTo>
                    <a:pt x="16" y="1"/>
                    <a:pt x="16" y="1"/>
                    <a:pt x="16" y="1"/>
                  </a:cubicBezTo>
                  <a:cubicBezTo>
                    <a:pt x="16" y="1"/>
                    <a:pt x="16" y="1"/>
                    <a:pt x="16" y="1"/>
                  </a:cubicBezTo>
                  <a:cubicBezTo>
                    <a:pt x="15" y="1"/>
                    <a:pt x="15" y="1"/>
                    <a:pt x="15" y="1"/>
                  </a:cubicBezTo>
                  <a:cubicBezTo>
                    <a:pt x="15" y="1"/>
                    <a:pt x="15" y="1"/>
                    <a:pt x="15" y="1"/>
                  </a:cubicBezTo>
                  <a:cubicBezTo>
                    <a:pt x="13" y="1"/>
                    <a:pt x="12" y="1"/>
                    <a:pt x="10" y="1"/>
                  </a:cubicBezTo>
                  <a:cubicBezTo>
                    <a:pt x="10" y="1"/>
                    <a:pt x="10" y="1"/>
                    <a:pt x="10" y="1"/>
                  </a:cubicBezTo>
                  <a:cubicBezTo>
                    <a:pt x="10" y="1"/>
                    <a:pt x="10" y="1"/>
                    <a:pt x="10" y="1"/>
                  </a:cubicBezTo>
                  <a:cubicBezTo>
                    <a:pt x="10" y="1"/>
                    <a:pt x="10" y="1"/>
                    <a:pt x="10" y="1"/>
                  </a:cubicBezTo>
                  <a:cubicBezTo>
                    <a:pt x="9" y="1"/>
                    <a:pt x="8" y="1"/>
                    <a:pt x="7" y="1"/>
                  </a:cubicBezTo>
                  <a:cubicBezTo>
                    <a:pt x="7" y="1"/>
                    <a:pt x="7" y="1"/>
                    <a:pt x="7" y="1"/>
                  </a:cubicBezTo>
                  <a:cubicBezTo>
                    <a:pt x="7" y="1"/>
                    <a:pt x="7" y="1"/>
                    <a:pt x="6" y="1"/>
                  </a:cubicBezTo>
                  <a:cubicBezTo>
                    <a:pt x="6" y="1"/>
                    <a:pt x="6" y="1"/>
                    <a:pt x="6" y="1"/>
                  </a:cubicBezTo>
                  <a:cubicBezTo>
                    <a:pt x="6" y="1"/>
                    <a:pt x="5" y="2"/>
                    <a:pt x="4" y="2"/>
                  </a:cubicBezTo>
                  <a:cubicBezTo>
                    <a:pt x="4" y="2"/>
                    <a:pt x="4" y="2"/>
                    <a:pt x="4" y="2"/>
                  </a:cubicBezTo>
                  <a:cubicBezTo>
                    <a:pt x="4" y="2"/>
                    <a:pt x="3" y="2"/>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55" name="Freeform 6066"/>
            <p:cNvSpPr>
              <a:spLocks/>
            </p:cNvSpPr>
            <p:nvPr/>
          </p:nvSpPr>
          <p:spPr bwMode="auto">
            <a:xfrm>
              <a:off x="2957" y="1042"/>
              <a:ext cx="30" cy="5"/>
            </a:xfrm>
            <a:custGeom>
              <a:avLst/>
              <a:gdLst>
                <a:gd name="T0" fmla="*/ 0 w 12"/>
                <a:gd name="T1" fmla="*/ 1 h 2"/>
                <a:gd name="T2" fmla="*/ 1 w 12"/>
                <a:gd name="T3" fmla="*/ 1 h 2"/>
                <a:gd name="T4" fmla="*/ 1 w 12"/>
                <a:gd name="T5" fmla="*/ 1 h 2"/>
                <a:gd name="T6" fmla="*/ 11 w 12"/>
                <a:gd name="T7" fmla="*/ 1 h 2"/>
                <a:gd name="T8" fmla="*/ 11 w 12"/>
                <a:gd name="T9" fmla="*/ 1 h 2"/>
                <a:gd name="T10" fmla="*/ 12 w 12"/>
                <a:gd name="T11" fmla="*/ 1 h 2"/>
                <a:gd name="T12" fmla="*/ 12 w 12"/>
                <a:gd name="T13" fmla="*/ 1 h 2"/>
                <a:gd name="T14" fmla="*/ 11 w 12"/>
                <a:gd name="T15" fmla="*/ 1 h 2"/>
                <a:gd name="T16" fmla="*/ 11 w 12"/>
                <a:gd name="T17" fmla="*/ 1 h 2"/>
                <a:gd name="T18" fmla="*/ 1 w 12"/>
                <a:gd name="T19" fmla="*/ 2 h 2"/>
                <a:gd name="T20" fmla="*/ 1 w 12"/>
                <a:gd name="T21" fmla="*/ 2 h 2"/>
                <a:gd name="T22" fmla="*/ 1 w 12"/>
                <a:gd name="T23" fmla="*/ 2 h 2"/>
                <a:gd name="T24" fmla="*/ 1 w 12"/>
                <a:gd name="T25" fmla="*/ 2 h 2"/>
                <a:gd name="T26" fmla="*/ 0 w 12"/>
                <a:gd name="T2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2">
                  <a:moveTo>
                    <a:pt x="0" y="1"/>
                  </a:moveTo>
                  <a:cubicBezTo>
                    <a:pt x="0" y="1"/>
                    <a:pt x="1" y="1"/>
                    <a:pt x="1" y="1"/>
                  </a:cubicBezTo>
                  <a:cubicBezTo>
                    <a:pt x="1" y="1"/>
                    <a:pt x="1" y="1"/>
                    <a:pt x="1" y="1"/>
                  </a:cubicBezTo>
                  <a:cubicBezTo>
                    <a:pt x="4" y="1"/>
                    <a:pt x="8" y="1"/>
                    <a:pt x="11" y="1"/>
                  </a:cubicBezTo>
                  <a:cubicBezTo>
                    <a:pt x="11" y="1"/>
                    <a:pt x="11" y="1"/>
                    <a:pt x="11" y="1"/>
                  </a:cubicBezTo>
                  <a:cubicBezTo>
                    <a:pt x="11" y="0"/>
                    <a:pt x="12" y="1"/>
                    <a:pt x="12" y="1"/>
                  </a:cubicBezTo>
                  <a:cubicBezTo>
                    <a:pt x="12" y="1"/>
                    <a:pt x="12" y="1"/>
                    <a:pt x="12" y="1"/>
                  </a:cubicBezTo>
                  <a:cubicBezTo>
                    <a:pt x="12" y="1"/>
                    <a:pt x="11" y="1"/>
                    <a:pt x="11" y="1"/>
                  </a:cubicBezTo>
                  <a:cubicBezTo>
                    <a:pt x="11" y="1"/>
                    <a:pt x="11" y="1"/>
                    <a:pt x="11" y="1"/>
                  </a:cubicBezTo>
                  <a:cubicBezTo>
                    <a:pt x="8" y="1"/>
                    <a:pt x="5" y="2"/>
                    <a:pt x="1" y="2"/>
                  </a:cubicBezTo>
                  <a:cubicBezTo>
                    <a:pt x="1" y="2"/>
                    <a:pt x="1" y="2"/>
                    <a:pt x="1" y="2"/>
                  </a:cubicBezTo>
                  <a:cubicBezTo>
                    <a:pt x="1" y="2"/>
                    <a:pt x="1" y="2"/>
                    <a:pt x="1" y="2"/>
                  </a:cubicBezTo>
                  <a:cubicBezTo>
                    <a:pt x="1" y="2"/>
                    <a:pt x="1" y="2"/>
                    <a:pt x="1" y="2"/>
                  </a:cubicBezTo>
                  <a:cubicBezTo>
                    <a:pt x="1" y="2"/>
                    <a:pt x="1" y="2"/>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56" name="Freeform 6067"/>
            <p:cNvSpPr>
              <a:spLocks/>
            </p:cNvSpPr>
            <p:nvPr/>
          </p:nvSpPr>
          <p:spPr bwMode="auto">
            <a:xfrm>
              <a:off x="2957" y="1012"/>
              <a:ext cx="32" cy="5"/>
            </a:xfrm>
            <a:custGeom>
              <a:avLst/>
              <a:gdLst>
                <a:gd name="T0" fmla="*/ 7 w 13"/>
                <a:gd name="T1" fmla="*/ 2 h 2"/>
                <a:gd name="T2" fmla="*/ 4 w 13"/>
                <a:gd name="T3" fmla="*/ 1 h 2"/>
                <a:gd name="T4" fmla="*/ 4 w 13"/>
                <a:gd name="T5" fmla="*/ 1 h 2"/>
                <a:gd name="T6" fmla="*/ 4 w 13"/>
                <a:gd name="T7" fmla="*/ 1 h 2"/>
                <a:gd name="T8" fmla="*/ 4 w 13"/>
                <a:gd name="T9" fmla="*/ 1 h 2"/>
                <a:gd name="T10" fmla="*/ 1 w 13"/>
                <a:gd name="T11" fmla="*/ 1 h 2"/>
                <a:gd name="T12" fmla="*/ 1 w 13"/>
                <a:gd name="T13" fmla="*/ 1 h 2"/>
                <a:gd name="T14" fmla="*/ 1 w 13"/>
                <a:gd name="T15" fmla="*/ 1 h 2"/>
                <a:gd name="T16" fmla="*/ 0 w 13"/>
                <a:gd name="T17" fmla="*/ 1 h 2"/>
                <a:gd name="T18" fmla="*/ 0 w 13"/>
                <a:gd name="T19" fmla="*/ 1 h 2"/>
                <a:gd name="T20" fmla="*/ 1 w 13"/>
                <a:gd name="T21" fmla="*/ 0 h 2"/>
                <a:gd name="T22" fmla="*/ 1 w 13"/>
                <a:gd name="T23" fmla="*/ 0 h 2"/>
                <a:gd name="T24" fmla="*/ 4 w 13"/>
                <a:gd name="T25" fmla="*/ 0 h 2"/>
                <a:gd name="T26" fmla="*/ 4 w 13"/>
                <a:gd name="T27" fmla="*/ 0 h 2"/>
                <a:gd name="T28" fmla="*/ 5 w 13"/>
                <a:gd name="T29" fmla="*/ 0 h 2"/>
                <a:gd name="T30" fmla="*/ 5 w 13"/>
                <a:gd name="T31" fmla="*/ 0 h 2"/>
                <a:gd name="T32" fmla="*/ 7 w 13"/>
                <a:gd name="T33" fmla="*/ 1 h 2"/>
                <a:gd name="T34" fmla="*/ 7 w 13"/>
                <a:gd name="T35" fmla="*/ 1 h 2"/>
                <a:gd name="T36" fmla="*/ 8 w 13"/>
                <a:gd name="T37" fmla="*/ 1 h 2"/>
                <a:gd name="T38" fmla="*/ 8 w 13"/>
                <a:gd name="T39" fmla="*/ 1 h 2"/>
                <a:gd name="T40" fmla="*/ 10 w 13"/>
                <a:gd name="T41" fmla="*/ 0 h 2"/>
                <a:gd name="T42" fmla="*/ 10 w 13"/>
                <a:gd name="T43" fmla="*/ 0 h 2"/>
                <a:gd name="T44" fmla="*/ 11 w 13"/>
                <a:gd name="T45" fmla="*/ 0 h 2"/>
                <a:gd name="T46" fmla="*/ 11 w 13"/>
                <a:gd name="T47" fmla="*/ 0 h 2"/>
                <a:gd name="T48" fmla="*/ 12 w 13"/>
                <a:gd name="T49" fmla="*/ 0 h 2"/>
                <a:gd name="T50" fmla="*/ 12 w 13"/>
                <a:gd name="T51" fmla="*/ 0 h 2"/>
                <a:gd name="T52" fmla="*/ 13 w 13"/>
                <a:gd name="T53" fmla="*/ 0 h 2"/>
                <a:gd name="T54" fmla="*/ 13 w 13"/>
                <a:gd name="T55" fmla="*/ 0 h 2"/>
                <a:gd name="T56" fmla="*/ 13 w 13"/>
                <a:gd name="T57" fmla="*/ 0 h 2"/>
                <a:gd name="T58" fmla="*/ 13 w 13"/>
                <a:gd name="T59" fmla="*/ 0 h 2"/>
                <a:gd name="T60" fmla="*/ 13 w 13"/>
                <a:gd name="T61" fmla="*/ 1 h 2"/>
                <a:gd name="T62" fmla="*/ 13 w 13"/>
                <a:gd name="T63" fmla="*/ 1 h 2"/>
                <a:gd name="T64" fmla="*/ 13 w 13"/>
                <a:gd name="T65" fmla="*/ 1 h 2"/>
                <a:gd name="T66" fmla="*/ 13 w 13"/>
                <a:gd name="T67" fmla="*/ 1 h 2"/>
                <a:gd name="T68" fmla="*/ 13 w 13"/>
                <a:gd name="T69" fmla="*/ 1 h 2"/>
                <a:gd name="T70" fmla="*/ 13 w 13"/>
                <a:gd name="T71" fmla="*/ 1 h 2"/>
                <a:gd name="T72" fmla="*/ 12 w 13"/>
                <a:gd name="T73" fmla="*/ 1 h 2"/>
                <a:gd name="T74" fmla="*/ 12 w 13"/>
                <a:gd name="T75" fmla="*/ 1 h 2"/>
                <a:gd name="T76" fmla="*/ 12 w 13"/>
                <a:gd name="T77" fmla="*/ 1 h 2"/>
                <a:gd name="T78" fmla="*/ 12 w 13"/>
                <a:gd name="T79" fmla="*/ 1 h 2"/>
                <a:gd name="T80" fmla="*/ 11 w 13"/>
                <a:gd name="T81" fmla="*/ 1 h 2"/>
                <a:gd name="T82" fmla="*/ 11 w 13"/>
                <a:gd name="T83" fmla="*/ 1 h 2"/>
                <a:gd name="T84" fmla="*/ 10 w 13"/>
                <a:gd name="T85" fmla="*/ 1 h 2"/>
                <a:gd name="T86" fmla="*/ 10 w 13"/>
                <a:gd name="T87" fmla="*/ 1 h 2"/>
                <a:gd name="T88" fmla="*/ 8 w 13"/>
                <a:gd name="T89" fmla="*/ 2 h 2"/>
                <a:gd name="T90" fmla="*/ 8 w 13"/>
                <a:gd name="T91" fmla="*/ 2 h 2"/>
                <a:gd name="T92" fmla="*/ 7 w 13"/>
                <a:gd name="T9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 h="2">
                  <a:moveTo>
                    <a:pt x="7" y="2"/>
                  </a:moveTo>
                  <a:cubicBezTo>
                    <a:pt x="6" y="1"/>
                    <a:pt x="5" y="1"/>
                    <a:pt x="4" y="1"/>
                  </a:cubicBezTo>
                  <a:cubicBezTo>
                    <a:pt x="4" y="1"/>
                    <a:pt x="4" y="1"/>
                    <a:pt x="4" y="1"/>
                  </a:cubicBezTo>
                  <a:cubicBezTo>
                    <a:pt x="4" y="1"/>
                    <a:pt x="4" y="1"/>
                    <a:pt x="4" y="1"/>
                  </a:cubicBezTo>
                  <a:cubicBezTo>
                    <a:pt x="4" y="1"/>
                    <a:pt x="4" y="1"/>
                    <a:pt x="4" y="1"/>
                  </a:cubicBezTo>
                  <a:cubicBezTo>
                    <a:pt x="3" y="1"/>
                    <a:pt x="2" y="1"/>
                    <a:pt x="1" y="1"/>
                  </a:cubicBezTo>
                  <a:cubicBezTo>
                    <a:pt x="1" y="1"/>
                    <a:pt x="1" y="1"/>
                    <a:pt x="1" y="1"/>
                  </a:cubicBezTo>
                  <a:cubicBezTo>
                    <a:pt x="1" y="1"/>
                    <a:pt x="1" y="1"/>
                    <a:pt x="1" y="1"/>
                  </a:cubicBezTo>
                  <a:cubicBezTo>
                    <a:pt x="1" y="1"/>
                    <a:pt x="0" y="1"/>
                    <a:pt x="0" y="1"/>
                  </a:cubicBezTo>
                  <a:cubicBezTo>
                    <a:pt x="0" y="1"/>
                    <a:pt x="0" y="1"/>
                    <a:pt x="0" y="1"/>
                  </a:cubicBezTo>
                  <a:cubicBezTo>
                    <a:pt x="0" y="0"/>
                    <a:pt x="0" y="0"/>
                    <a:pt x="1" y="0"/>
                  </a:cubicBezTo>
                  <a:cubicBezTo>
                    <a:pt x="1" y="0"/>
                    <a:pt x="1" y="0"/>
                    <a:pt x="1" y="0"/>
                  </a:cubicBezTo>
                  <a:cubicBezTo>
                    <a:pt x="2" y="0"/>
                    <a:pt x="3" y="0"/>
                    <a:pt x="4" y="0"/>
                  </a:cubicBezTo>
                  <a:cubicBezTo>
                    <a:pt x="4" y="0"/>
                    <a:pt x="4" y="0"/>
                    <a:pt x="4" y="0"/>
                  </a:cubicBezTo>
                  <a:cubicBezTo>
                    <a:pt x="4" y="0"/>
                    <a:pt x="4" y="0"/>
                    <a:pt x="5" y="0"/>
                  </a:cubicBezTo>
                  <a:cubicBezTo>
                    <a:pt x="5" y="0"/>
                    <a:pt x="5" y="0"/>
                    <a:pt x="5" y="0"/>
                  </a:cubicBezTo>
                  <a:cubicBezTo>
                    <a:pt x="6" y="0"/>
                    <a:pt x="6" y="1"/>
                    <a:pt x="7" y="1"/>
                  </a:cubicBezTo>
                  <a:cubicBezTo>
                    <a:pt x="7" y="1"/>
                    <a:pt x="7" y="1"/>
                    <a:pt x="7" y="1"/>
                  </a:cubicBezTo>
                  <a:cubicBezTo>
                    <a:pt x="7" y="1"/>
                    <a:pt x="8" y="1"/>
                    <a:pt x="8" y="1"/>
                  </a:cubicBezTo>
                  <a:cubicBezTo>
                    <a:pt x="8" y="1"/>
                    <a:pt x="8" y="1"/>
                    <a:pt x="8" y="1"/>
                  </a:cubicBezTo>
                  <a:cubicBezTo>
                    <a:pt x="8" y="1"/>
                    <a:pt x="9" y="0"/>
                    <a:pt x="10" y="0"/>
                  </a:cubicBezTo>
                  <a:cubicBezTo>
                    <a:pt x="10" y="0"/>
                    <a:pt x="10" y="0"/>
                    <a:pt x="10" y="0"/>
                  </a:cubicBezTo>
                  <a:cubicBezTo>
                    <a:pt x="11" y="0"/>
                    <a:pt x="11" y="0"/>
                    <a:pt x="11" y="0"/>
                  </a:cubicBezTo>
                  <a:cubicBezTo>
                    <a:pt x="11" y="0"/>
                    <a:pt x="11" y="0"/>
                    <a:pt x="11" y="0"/>
                  </a:cubicBezTo>
                  <a:cubicBezTo>
                    <a:pt x="12" y="0"/>
                    <a:pt x="12" y="0"/>
                    <a:pt x="12" y="0"/>
                  </a:cubicBezTo>
                  <a:cubicBezTo>
                    <a:pt x="12" y="0"/>
                    <a:pt x="12" y="0"/>
                    <a:pt x="12" y="0"/>
                  </a:cubicBezTo>
                  <a:cubicBezTo>
                    <a:pt x="12" y="0"/>
                    <a:pt x="13" y="0"/>
                    <a:pt x="13" y="0"/>
                  </a:cubicBezTo>
                  <a:cubicBezTo>
                    <a:pt x="13" y="0"/>
                    <a:pt x="13" y="0"/>
                    <a:pt x="13" y="0"/>
                  </a:cubicBezTo>
                  <a:cubicBezTo>
                    <a:pt x="13" y="0"/>
                    <a:pt x="13" y="0"/>
                    <a:pt x="13" y="0"/>
                  </a:cubicBezTo>
                  <a:cubicBezTo>
                    <a:pt x="13" y="0"/>
                    <a:pt x="13" y="0"/>
                    <a:pt x="13" y="0"/>
                  </a:cubicBezTo>
                  <a:cubicBezTo>
                    <a:pt x="13" y="1"/>
                    <a:pt x="13" y="1"/>
                    <a:pt x="13" y="1"/>
                  </a:cubicBezTo>
                  <a:cubicBezTo>
                    <a:pt x="13" y="1"/>
                    <a:pt x="13" y="1"/>
                    <a:pt x="13" y="1"/>
                  </a:cubicBezTo>
                  <a:cubicBezTo>
                    <a:pt x="13" y="1"/>
                    <a:pt x="13" y="1"/>
                    <a:pt x="13" y="1"/>
                  </a:cubicBezTo>
                  <a:cubicBezTo>
                    <a:pt x="13" y="1"/>
                    <a:pt x="13" y="1"/>
                    <a:pt x="13" y="1"/>
                  </a:cubicBezTo>
                  <a:cubicBezTo>
                    <a:pt x="13" y="1"/>
                    <a:pt x="13" y="1"/>
                    <a:pt x="13" y="1"/>
                  </a:cubicBezTo>
                  <a:cubicBezTo>
                    <a:pt x="13" y="1"/>
                    <a:pt x="13" y="1"/>
                    <a:pt x="13" y="1"/>
                  </a:cubicBezTo>
                  <a:cubicBezTo>
                    <a:pt x="13" y="1"/>
                    <a:pt x="13" y="1"/>
                    <a:pt x="12" y="1"/>
                  </a:cubicBezTo>
                  <a:cubicBezTo>
                    <a:pt x="12" y="1"/>
                    <a:pt x="12" y="1"/>
                    <a:pt x="12" y="1"/>
                  </a:cubicBezTo>
                  <a:cubicBezTo>
                    <a:pt x="12" y="1"/>
                    <a:pt x="12" y="1"/>
                    <a:pt x="12" y="1"/>
                  </a:cubicBezTo>
                  <a:cubicBezTo>
                    <a:pt x="12" y="1"/>
                    <a:pt x="12" y="1"/>
                    <a:pt x="12" y="1"/>
                  </a:cubicBezTo>
                  <a:cubicBezTo>
                    <a:pt x="12" y="1"/>
                    <a:pt x="12" y="1"/>
                    <a:pt x="11" y="1"/>
                  </a:cubicBezTo>
                  <a:cubicBezTo>
                    <a:pt x="11" y="1"/>
                    <a:pt x="11" y="1"/>
                    <a:pt x="11" y="1"/>
                  </a:cubicBezTo>
                  <a:cubicBezTo>
                    <a:pt x="11" y="1"/>
                    <a:pt x="11" y="1"/>
                    <a:pt x="10" y="1"/>
                  </a:cubicBezTo>
                  <a:cubicBezTo>
                    <a:pt x="10" y="1"/>
                    <a:pt x="10" y="1"/>
                    <a:pt x="10" y="1"/>
                  </a:cubicBezTo>
                  <a:cubicBezTo>
                    <a:pt x="10" y="1"/>
                    <a:pt x="9" y="1"/>
                    <a:pt x="8" y="2"/>
                  </a:cubicBezTo>
                  <a:cubicBezTo>
                    <a:pt x="8" y="2"/>
                    <a:pt x="8" y="2"/>
                    <a:pt x="8" y="2"/>
                  </a:cubicBezTo>
                  <a:cubicBezTo>
                    <a:pt x="7" y="2"/>
                    <a:pt x="7" y="2"/>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57" name="Freeform 6068"/>
            <p:cNvSpPr>
              <a:spLocks/>
            </p:cNvSpPr>
            <p:nvPr/>
          </p:nvSpPr>
          <p:spPr bwMode="auto">
            <a:xfrm>
              <a:off x="2962" y="1020"/>
              <a:ext cx="15" cy="2"/>
            </a:xfrm>
            <a:custGeom>
              <a:avLst/>
              <a:gdLst>
                <a:gd name="T0" fmla="*/ 2 w 6"/>
                <a:gd name="T1" fmla="*/ 1 h 1"/>
                <a:gd name="T2" fmla="*/ 1 w 6"/>
                <a:gd name="T3" fmla="*/ 1 h 1"/>
                <a:gd name="T4" fmla="*/ 1 w 6"/>
                <a:gd name="T5" fmla="*/ 1 h 1"/>
                <a:gd name="T6" fmla="*/ 0 w 6"/>
                <a:gd name="T7" fmla="*/ 1 h 1"/>
                <a:gd name="T8" fmla="*/ 0 w 6"/>
                <a:gd name="T9" fmla="*/ 1 h 1"/>
                <a:gd name="T10" fmla="*/ 0 w 6"/>
                <a:gd name="T11" fmla="*/ 0 h 1"/>
                <a:gd name="T12" fmla="*/ 0 w 6"/>
                <a:gd name="T13" fmla="*/ 0 h 1"/>
                <a:gd name="T14" fmla="*/ 2 w 6"/>
                <a:gd name="T15" fmla="*/ 0 h 1"/>
                <a:gd name="T16" fmla="*/ 2 w 6"/>
                <a:gd name="T17" fmla="*/ 0 h 1"/>
                <a:gd name="T18" fmla="*/ 4 w 6"/>
                <a:gd name="T19" fmla="*/ 0 h 1"/>
                <a:gd name="T20" fmla="*/ 4 w 6"/>
                <a:gd name="T21" fmla="*/ 0 h 1"/>
                <a:gd name="T22" fmla="*/ 5 w 6"/>
                <a:gd name="T23" fmla="*/ 0 h 1"/>
                <a:gd name="T24" fmla="*/ 5 w 6"/>
                <a:gd name="T25" fmla="*/ 0 h 1"/>
                <a:gd name="T26" fmla="*/ 6 w 6"/>
                <a:gd name="T27" fmla="*/ 0 h 1"/>
                <a:gd name="T28" fmla="*/ 6 w 6"/>
                <a:gd name="T29" fmla="*/ 0 h 1"/>
                <a:gd name="T30" fmla="*/ 6 w 6"/>
                <a:gd name="T31" fmla="*/ 1 h 1"/>
                <a:gd name="T32" fmla="*/ 6 w 6"/>
                <a:gd name="T33" fmla="*/ 1 h 1"/>
                <a:gd name="T34" fmla="*/ 4 w 6"/>
                <a:gd name="T35" fmla="*/ 1 h 1"/>
                <a:gd name="T36" fmla="*/ 4 w 6"/>
                <a:gd name="T37" fmla="*/ 1 h 1"/>
                <a:gd name="T38" fmla="*/ 2 w 6"/>
                <a:gd name="T3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 h="1">
                  <a:moveTo>
                    <a:pt x="2" y="1"/>
                  </a:moveTo>
                  <a:cubicBezTo>
                    <a:pt x="1" y="1"/>
                    <a:pt x="1" y="1"/>
                    <a:pt x="1" y="1"/>
                  </a:cubicBezTo>
                  <a:cubicBezTo>
                    <a:pt x="1" y="1"/>
                    <a:pt x="1" y="1"/>
                    <a:pt x="1" y="1"/>
                  </a:cubicBezTo>
                  <a:cubicBezTo>
                    <a:pt x="0" y="1"/>
                    <a:pt x="0" y="1"/>
                    <a:pt x="0" y="1"/>
                  </a:cubicBezTo>
                  <a:cubicBezTo>
                    <a:pt x="0" y="1"/>
                    <a:pt x="0" y="1"/>
                    <a:pt x="0" y="1"/>
                  </a:cubicBezTo>
                  <a:cubicBezTo>
                    <a:pt x="0" y="1"/>
                    <a:pt x="0" y="0"/>
                    <a:pt x="0" y="0"/>
                  </a:cubicBezTo>
                  <a:cubicBezTo>
                    <a:pt x="0" y="0"/>
                    <a:pt x="0" y="0"/>
                    <a:pt x="0" y="0"/>
                  </a:cubicBezTo>
                  <a:cubicBezTo>
                    <a:pt x="1" y="0"/>
                    <a:pt x="1" y="0"/>
                    <a:pt x="2" y="0"/>
                  </a:cubicBezTo>
                  <a:cubicBezTo>
                    <a:pt x="2" y="0"/>
                    <a:pt x="2" y="0"/>
                    <a:pt x="2" y="0"/>
                  </a:cubicBezTo>
                  <a:cubicBezTo>
                    <a:pt x="3" y="0"/>
                    <a:pt x="4" y="0"/>
                    <a:pt x="4" y="0"/>
                  </a:cubicBezTo>
                  <a:cubicBezTo>
                    <a:pt x="4" y="0"/>
                    <a:pt x="4" y="0"/>
                    <a:pt x="4" y="0"/>
                  </a:cubicBezTo>
                  <a:cubicBezTo>
                    <a:pt x="5" y="0"/>
                    <a:pt x="5" y="0"/>
                    <a:pt x="5" y="0"/>
                  </a:cubicBezTo>
                  <a:cubicBezTo>
                    <a:pt x="5" y="0"/>
                    <a:pt x="5" y="0"/>
                    <a:pt x="5" y="0"/>
                  </a:cubicBezTo>
                  <a:cubicBezTo>
                    <a:pt x="5" y="0"/>
                    <a:pt x="6" y="0"/>
                    <a:pt x="6" y="0"/>
                  </a:cubicBezTo>
                  <a:cubicBezTo>
                    <a:pt x="6" y="0"/>
                    <a:pt x="6" y="0"/>
                    <a:pt x="6" y="0"/>
                  </a:cubicBezTo>
                  <a:cubicBezTo>
                    <a:pt x="6" y="0"/>
                    <a:pt x="6" y="1"/>
                    <a:pt x="6" y="1"/>
                  </a:cubicBezTo>
                  <a:cubicBezTo>
                    <a:pt x="6" y="1"/>
                    <a:pt x="6" y="1"/>
                    <a:pt x="6" y="1"/>
                  </a:cubicBezTo>
                  <a:cubicBezTo>
                    <a:pt x="5" y="1"/>
                    <a:pt x="5" y="1"/>
                    <a:pt x="4" y="1"/>
                  </a:cubicBezTo>
                  <a:cubicBezTo>
                    <a:pt x="4" y="1"/>
                    <a:pt x="4" y="1"/>
                    <a:pt x="4" y="1"/>
                  </a:cubicBezTo>
                  <a:cubicBezTo>
                    <a:pt x="4" y="1"/>
                    <a:pt x="3"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58" name="Freeform 6069"/>
            <p:cNvSpPr>
              <a:spLocks/>
            </p:cNvSpPr>
            <p:nvPr/>
          </p:nvSpPr>
          <p:spPr bwMode="auto">
            <a:xfrm>
              <a:off x="3014" y="975"/>
              <a:ext cx="5" cy="30"/>
            </a:xfrm>
            <a:custGeom>
              <a:avLst/>
              <a:gdLst>
                <a:gd name="T0" fmla="*/ 0 w 2"/>
                <a:gd name="T1" fmla="*/ 0 h 12"/>
                <a:gd name="T2" fmla="*/ 0 w 2"/>
                <a:gd name="T3" fmla="*/ 0 h 12"/>
                <a:gd name="T4" fmla="*/ 1 w 2"/>
                <a:gd name="T5" fmla="*/ 1 h 12"/>
                <a:gd name="T6" fmla="*/ 2 w 2"/>
                <a:gd name="T7" fmla="*/ 6 h 12"/>
                <a:gd name="T8" fmla="*/ 2 w 2"/>
                <a:gd name="T9" fmla="*/ 10 h 12"/>
                <a:gd name="T10" fmla="*/ 2 w 2"/>
                <a:gd name="T11" fmla="*/ 12 h 12"/>
                <a:gd name="T12" fmla="*/ 1 w 2"/>
                <a:gd name="T13" fmla="*/ 10 h 12"/>
                <a:gd name="T14" fmla="*/ 1 w 2"/>
                <a:gd name="T15" fmla="*/ 6 h 12"/>
                <a:gd name="T16" fmla="*/ 1 w 2"/>
                <a:gd name="T17" fmla="*/ 4 h 12"/>
                <a:gd name="T18" fmla="*/ 1 w 2"/>
                <a:gd name="T19" fmla="*/ 2 h 12"/>
                <a:gd name="T20" fmla="*/ 0 w 2"/>
                <a:gd name="T21" fmla="*/ 0 h 12"/>
                <a:gd name="T22" fmla="*/ 0 w 2"/>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12">
                  <a:moveTo>
                    <a:pt x="0" y="0"/>
                  </a:moveTo>
                  <a:cubicBezTo>
                    <a:pt x="0" y="0"/>
                    <a:pt x="0" y="0"/>
                    <a:pt x="0" y="0"/>
                  </a:cubicBezTo>
                  <a:cubicBezTo>
                    <a:pt x="1" y="0"/>
                    <a:pt x="1" y="1"/>
                    <a:pt x="1" y="1"/>
                  </a:cubicBezTo>
                  <a:cubicBezTo>
                    <a:pt x="2" y="3"/>
                    <a:pt x="2" y="4"/>
                    <a:pt x="2" y="6"/>
                  </a:cubicBezTo>
                  <a:cubicBezTo>
                    <a:pt x="2" y="8"/>
                    <a:pt x="2" y="9"/>
                    <a:pt x="2" y="10"/>
                  </a:cubicBezTo>
                  <a:cubicBezTo>
                    <a:pt x="2" y="12"/>
                    <a:pt x="2" y="12"/>
                    <a:pt x="2" y="12"/>
                  </a:cubicBezTo>
                  <a:cubicBezTo>
                    <a:pt x="2" y="12"/>
                    <a:pt x="1" y="12"/>
                    <a:pt x="1" y="10"/>
                  </a:cubicBezTo>
                  <a:cubicBezTo>
                    <a:pt x="1" y="9"/>
                    <a:pt x="1" y="8"/>
                    <a:pt x="1" y="6"/>
                  </a:cubicBezTo>
                  <a:cubicBezTo>
                    <a:pt x="1" y="5"/>
                    <a:pt x="1" y="4"/>
                    <a:pt x="1" y="4"/>
                  </a:cubicBezTo>
                  <a:cubicBezTo>
                    <a:pt x="1" y="3"/>
                    <a:pt x="1" y="2"/>
                    <a:pt x="1" y="2"/>
                  </a:cubicBezTo>
                  <a:cubicBezTo>
                    <a:pt x="1" y="1"/>
                    <a:pt x="1"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59" name="Freeform 6070"/>
            <p:cNvSpPr>
              <a:spLocks/>
            </p:cNvSpPr>
            <p:nvPr/>
          </p:nvSpPr>
          <p:spPr bwMode="auto">
            <a:xfrm>
              <a:off x="3019" y="1044"/>
              <a:ext cx="2" cy="63"/>
            </a:xfrm>
            <a:custGeom>
              <a:avLst/>
              <a:gdLst>
                <a:gd name="T0" fmla="*/ 0 w 1"/>
                <a:gd name="T1" fmla="*/ 0 h 25"/>
                <a:gd name="T2" fmla="*/ 0 w 1"/>
                <a:gd name="T3" fmla="*/ 4 h 25"/>
                <a:gd name="T4" fmla="*/ 1 w 1"/>
                <a:gd name="T5" fmla="*/ 12 h 25"/>
                <a:gd name="T6" fmla="*/ 0 w 1"/>
                <a:gd name="T7" fmla="*/ 21 h 25"/>
                <a:gd name="T8" fmla="*/ 0 w 1"/>
                <a:gd name="T9" fmla="*/ 24 h 25"/>
                <a:gd name="T10" fmla="*/ 0 w 1"/>
                <a:gd name="T11" fmla="*/ 25 h 25"/>
                <a:gd name="T12" fmla="*/ 0 w 1"/>
                <a:gd name="T13" fmla="*/ 24 h 25"/>
                <a:gd name="T14" fmla="*/ 0 w 1"/>
                <a:gd name="T15" fmla="*/ 21 h 25"/>
                <a:gd name="T16" fmla="*/ 0 w 1"/>
                <a:gd name="T17" fmla="*/ 17 h 25"/>
                <a:gd name="T18" fmla="*/ 0 w 1"/>
                <a:gd name="T19" fmla="*/ 12 h 25"/>
                <a:gd name="T20" fmla="*/ 0 w 1"/>
                <a:gd name="T21" fmla="*/ 4 h 25"/>
                <a:gd name="T22" fmla="*/ 0 w 1"/>
                <a:gd name="T2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25">
                  <a:moveTo>
                    <a:pt x="0" y="0"/>
                  </a:moveTo>
                  <a:cubicBezTo>
                    <a:pt x="0" y="0"/>
                    <a:pt x="0" y="1"/>
                    <a:pt x="0" y="4"/>
                  </a:cubicBezTo>
                  <a:cubicBezTo>
                    <a:pt x="0" y="6"/>
                    <a:pt x="0" y="9"/>
                    <a:pt x="1" y="12"/>
                  </a:cubicBezTo>
                  <a:cubicBezTo>
                    <a:pt x="1" y="16"/>
                    <a:pt x="0" y="19"/>
                    <a:pt x="0" y="21"/>
                  </a:cubicBezTo>
                  <a:cubicBezTo>
                    <a:pt x="0" y="22"/>
                    <a:pt x="0" y="23"/>
                    <a:pt x="0" y="24"/>
                  </a:cubicBezTo>
                  <a:cubicBezTo>
                    <a:pt x="0" y="25"/>
                    <a:pt x="0" y="25"/>
                    <a:pt x="0" y="25"/>
                  </a:cubicBezTo>
                  <a:cubicBezTo>
                    <a:pt x="0" y="25"/>
                    <a:pt x="0" y="25"/>
                    <a:pt x="0" y="24"/>
                  </a:cubicBezTo>
                  <a:cubicBezTo>
                    <a:pt x="0" y="23"/>
                    <a:pt x="0" y="22"/>
                    <a:pt x="0" y="21"/>
                  </a:cubicBezTo>
                  <a:cubicBezTo>
                    <a:pt x="0" y="20"/>
                    <a:pt x="0" y="18"/>
                    <a:pt x="0" y="17"/>
                  </a:cubicBezTo>
                  <a:cubicBezTo>
                    <a:pt x="0" y="16"/>
                    <a:pt x="0" y="14"/>
                    <a:pt x="0" y="12"/>
                  </a:cubicBezTo>
                  <a:cubicBezTo>
                    <a:pt x="0" y="9"/>
                    <a:pt x="0" y="6"/>
                    <a:pt x="0" y="4"/>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1760" name="Group 6073"/>
          <p:cNvGrpSpPr>
            <a:grpSpLocks noChangeAspect="1"/>
          </p:cNvGrpSpPr>
          <p:nvPr/>
        </p:nvGrpSpPr>
        <p:grpSpPr bwMode="auto">
          <a:xfrm>
            <a:off x="7268803" y="1318084"/>
            <a:ext cx="365575" cy="466323"/>
            <a:chOff x="3342" y="875"/>
            <a:chExt cx="127" cy="162"/>
          </a:xfrm>
          <a:solidFill>
            <a:schemeClr val="bg1">
              <a:lumMod val="50000"/>
            </a:schemeClr>
          </a:solidFill>
        </p:grpSpPr>
        <p:sp>
          <p:nvSpPr>
            <p:cNvPr id="11762" name="Freeform 6074"/>
            <p:cNvSpPr>
              <a:spLocks/>
            </p:cNvSpPr>
            <p:nvPr/>
          </p:nvSpPr>
          <p:spPr bwMode="auto">
            <a:xfrm>
              <a:off x="3366" y="909"/>
              <a:ext cx="80" cy="86"/>
            </a:xfrm>
            <a:custGeom>
              <a:avLst/>
              <a:gdLst>
                <a:gd name="T0" fmla="*/ 9 w 32"/>
                <a:gd name="T1" fmla="*/ 35 h 35"/>
                <a:gd name="T2" fmla="*/ 8 w 32"/>
                <a:gd name="T3" fmla="*/ 31 h 35"/>
                <a:gd name="T4" fmla="*/ 6 w 32"/>
                <a:gd name="T5" fmla="*/ 27 h 35"/>
                <a:gd name="T6" fmla="*/ 3 w 32"/>
                <a:gd name="T7" fmla="*/ 22 h 35"/>
                <a:gd name="T8" fmla="*/ 1 w 32"/>
                <a:gd name="T9" fmla="*/ 16 h 35"/>
                <a:gd name="T10" fmla="*/ 2 w 32"/>
                <a:gd name="T11" fmla="*/ 8 h 35"/>
                <a:gd name="T12" fmla="*/ 3 w 32"/>
                <a:gd name="T13" fmla="*/ 6 h 35"/>
                <a:gd name="T14" fmla="*/ 4 w 32"/>
                <a:gd name="T15" fmla="*/ 4 h 35"/>
                <a:gd name="T16" fmla="*/ 8 w 32"/>
                <a:gd name="T17" fmla="*/ 2 h 35"/>
                <a:gd name="T18" fmla="*/ 12 w 32"/>
                <a:gd name="T19" fmla="*/ 0 h 35"/>
                <a:gd name="T20" fmla="*/ 16 w 32"/>
                <a:gd name="T21" fmla="*/ 0 h 35"/>
                <a:gd name="T22" fmla="*/ 20 w 32"/>
                <a:gd name="T23" fmla="*/ 0 h 35"/>
                <a:gd name="T24" fmla="*/ 24 w 32"/>
                <a:gd name="T25" fmla="*/ 2 h 35"/>
                <a:gd name="T26" fmla="*/ 28 w 32"/>
                <a:gd name="T27" fmla="*/ 5 h 35"/>
                <a:gd name="T28" fmla="*/ 29 w 32"/>
                <a:gd name="T29" fmla="*/ 6 h 35"/>
                <a:gd name="T30" fmla="*/ 30 w 32"/>
                <a:gd name="T31" fmla="*/ 8 h 35"/>
                <a:gd name="T32" fmla="*/ 31 w 32"/>
                <a:gd name="T33" fmla="*/ 16 h 35"/>
                <a:gd name="T34" fmla="*/ 29 w 32"/>
                <a:gd name="T35" fmla="*/ 22 h 35"/>
                <a:gd name="T36" fmla="*/ 26 w 32"/>
                <a:gd name="T37" fmla="*/ 27 h 35"/>
                <a:gd name="T38" fmla="*/ 23 w 32"/>
                <a:gd name="T39" fmla="*/ 31 h 35"/>
                <a:gd name="T40" fmla="*/ 22 w 32"/>
                <a:gd name="T41" fmla="*/ 33 h 35"/>
                <a:gd name="T42" fmla="*/ 22 w 32"/>
                <a:gd name="T43" fmla="*/ 34 h 35"/>
                <a:gd name="T44" fmla="*/ 22 w 32"/>
                <a:gd name="T45" fmla="*/ 33 h 35"/>
                <a:gd name="T46" fmla="*/ 23 w 32"/>
                <a:gd name="T47" fmla="*/ 31 h 35"/>
                <a:gd name="T48" fmla="*/ 26 w 32"/>
                <a:gd name="T49" fmla="*/ 27 h 35"/>
                <a:gd name="T50" fmla="*/ 29 w 32"/>
                <a:gd name="T51" fmla="*/ 22 h 35"/>
                <a:gd name="T52" fmla="*/ 31 w 32"/>
                <a:gd name="T53" fmla="*/ 16 h 35"/>
                <a:gd name="T54" fmla="*/ 30 w 32"/>
                <a:gd name="T55" fmla="*/ 8 h 35"/>
                <a:gd name="T56" fmla="*/ 29 w 32"/>
                <a:gd name="T57" fmla="*/ 7 h 35"/>
                <a:gd name="T58" fmla="*/ 27 w 32"/>
                <a:gd name="T59" fmla="*/ 5 h 35"/>
                <a:gd name="T60" fmla="*/ 24 w 32"/>
                <a:gd name="T61" fmla="*/ 3 h 35"/>
                <a:gd name="T62" fmla="*/ 20 w 32"/>
                <a:gd name="T63" fmla="*/ 1 h 35"/>
                <a:gd name="T64" fmla="*/ 16 w 32"/>
                <a:gd name="T65" fmla="*/ 1 h 35"/>
                <a:gd name="T66" fmla="*/ 12 w 32"/>
                <a:gd name="T67" fmla="*/ 1 h 35"/>
                <a:gd name="T68" fmla="*/ 8 w 32"/>
                <a:gd name="T69" fmla="*/ 3 h 35"/>
                <a:gd name="T70" fmla="*/ 5 w 32"/>
                <a:gd name="T71" fmla="*/ 5 h 35"/>
                <a:gd name="T72" fmla="*/ 3 w 32"/>
                <a:gd name="T73" fmla="*/ 7 h 35"/>
                <a:gd name="T74" fmla="*/ 2 w 32"/>
                <a:gd name="T75" fmla="*/ 8 h 35"/>
                <a:gd name="T76" fmla="*/ 1 w 32"/>
                <a:gd name="T77" fmla="*/ 15 h 35"/>
                <a:gd name="T78" fmla="*/ 3 w 32"/>
                <a:gd name="T79" fmla="*/ 22 h 35"/>
                <a:gd name="T80" fmla="*/ 6 w 32"/>
                <a:gd name="T81" fmla="*/ 27 h 35"/>
                <a:gd name="T82" fmla="*/ 8 w 32"/>
                <a:gd name="T83" fmla="*/ 31 h 35"/>
                <a:gd name="T84" fmla="*/ 9 w 32"/>
                <a:gd name="T85"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 h="35">
                  <a:moveTo>
                    <a:pt x="9" y="35"/>
                  </a:moveTo>
                  <a:cubicBezTo>
                    <a:pt x="9" y="35"/>
                    <a:pt x="8" y="34"/>
                    <a:pt x="8" y="31"/>
                  </a:cubicBezTo>
                  <a:cubicBezTo>
                    <a:pt x="7" y="30"/>
                    <a:pt x="7" y="29"/>
                    <a:pt x="6" y="27"/>
                  </a:cubicBezTo>
                  <a:cubicBezTo>
                    <a:pt x="5" y="26"/>
                    <a:pt x="4" y="24"/>
                    <a:pt x="3" y="22"/>
                  </a:cubicBezTo>
                  <a:cubicBezTo>
                    <a:pt x="1" y="20"/>
                    <a:pt x="1" y="18"/>
                    <a:pt x="1" y="16"/>
                  </a:cubicBezTo>
                  <a:cubicBezTo>
                    <a:pt x="0" y="13"/>
                    <a:pt x="1" y="10"/>
                    <a:pt x="2" y="8"/>
                  </a:cubicBezTo>
                  <a:cubicBezTo>
                    <a:pt x="2" y="7"/>
                    <a:pt x="3" y="7"/>
                    <a:pt x="3" y="6"/>
                  </a:cubicBezTo>
                  <a:cubicBezTo>
                    <a:pt x="3" y="6"/>
                    <a:pt x="4" y="5"/>
                    <a:pt x="4" y="4"/>
                  </a:cubicBezTo>
                  <a:cubicBezTo>
                    <a:pt x="5" y="4"/>
                    <a:pt x="6" y="3"/>
                    <a:pt x="8" y="2"/>
                  </a:cubicBezTo>
                  <a:cubicBezTo>
                    <a:pt x="9" y="1"/>
                    <a:pt x="10" y="1"/>
                    <a:pt x="12" y="0"/>
                  </a:cubicBezTo>
                  <a:cubicBezTo>
                    <a:pt x="13" y="0"/>
                    <a:pt x="15" y="0"/>
                    <a:pt x="16" y="0"/>
                  </a:cubicBezTo>
                  <a:cubicBezTo>
                    <a:pt x="18" y="0"/>
                    <a:pt x="19" y="0"/>
                    <a:pt x="20" y="0"/>
                  </a:cubicBezTo>
                  <a:cubicBezTo>
                    <a:pt x="22" y="1"/>
                    <a:pt x="23" y="1"/>
                    <a:pt x="24" y="2"/>
                  </a:cubicBezTo>
                  <a:cubicBezTo>
                    <a:pt x="26" y="3"/>
                    <a:pt x="27" y="4"/>
                    <a:pt x="28" y="5"/>
                  </a:cubicBezTo>
                  <a:cubicBezTo>
                    <a:pt x="28" y="5"/>
                    <a:pt x="29" y="6"/>
                    <a:pt x="29" y="6"/>
                  </a:cubicBezTo>
                  <a:cubicBezTo>
                    <a:pt x="30" y="8"/>
                    <a:pt x="30" y="8"/>
                    <a:pt x="30" y="8"/>
                  </a:cubicBezTo>
                  <a:cubicBezTo>
                    <a:pt x="31" y="10"/>
                    <a:pt x="32" y="13"/>
                    <a:pt x="31" y="16"/>
                  </a:cubicBezTo>
                  <a:cubicBezTo>
                    <a:pt x="31" y="18"/>
                    <a:pt x="30" y="20"/>
                    <a:pt x="29" y="22"/>
                  </a:cubicBezTo>
                  <a:cubicBezTo>
                    <a:pt x="28" y="24"/>
                    <a:pt x="27" y="26"/>
                    <a:pt x="26" y="27"/>
                  </a:cubicBezTo>
                  <a:cubicBezTo>
                    <a:pt x="25" y="28"/>
                    <a:pt x="24" y="30"/>
                    <a:pt x="23" y="31"/>
                  </a:cubicBezTo>
                  <a:cubicBezTo>
                    <a:pt x="23" y="32"/>
                    <a:pt x="23" y="33"/>
                    <a:pt x="22" y="33"/>
                  </a:cubicBezTo>
                  <a:cubicBezTo>
                    <a:pt x="22" y="34"/>
                    <a:pt x="22" y="34"/>
                    <a:pt x="22" y="34"/>
                  </a:cubicBezTo>
                  <a:cubicBezTo>
                    <a:pt x="22" y="34"/>
                    <a:pt x="22" y="34"/>
                    <a:pt x="22" y="33"/>
                  </a:cubicBezTo>
                  <a:cubicBezTo>
                    <a:pt x="22" y="33"/>
                    <a:pt x="23" y="32"/>
                    <a:pt x="23" y="31"/>
                  </a:cubicBezTo>
                  <a:cubicBezTo>
                    <a:pt x="24" y="30"/>
                    <a:pt x="25" y="28"/>
                    <a:pt x="26" y="27"/>
                  </a:cubicBezTo>
                  <a:cubicBezTo>
                    <a:pt x="27" y="25"/>
                    <a:pt x="28" y="24"/>
                    <a:pt x="29" y="22"/>
                  </a:cubicBezTo>
                  <a:cubicBezTo>
                    <a:pt x="30" y="20"/>
                    <a:pt x="30" y="18"/>
                    <a:pt x="31" y="16"/>
                  </a:cubicBezTo>
                  <a:cubicBezTo>
                    <a:pt x="31" y="13"/>
                    <a:pt x="31" y="11"/>
                    <a:pt x="30" y="8"/>
                  </a:cubicBezTo>
                  <a:cubicBezTo>
                    <a:pt x="29" y="7"/>
                    <a:pt x="29" y="7"/>
                    <a:pt x="29" y="7"/>
                  </a:cubicBezTo>
                  <a:cubicBezTo>
                    <a:pt x="28" y="6"/>
                    <a:pt x="28" y="6"/>
                    <a:pt x="27" y="5"/>
                  </a:cubicBezTo>
                  <a:cubicBezTo>
                    <a:pt x="26" y="4"/>
                    <a:pt x="25" y="3"/>
                    <a:pt x="24" y="3"/>
                  </a:cubicBezTo>
                  <a:cubicBezTo>
                    <a:pt x="23" y="2"/>
                    <a:pt x="21" y="2"/>
                    <a:pt x="20" y="1"/>
                  </a:cubicBezTo>
                  <a:cubicBezTo>
                    <a:pt x="19" y="1"/>
                    <a:pt x="17" y="1"/>
                    <a:pt x="16" y="1"/>
                  </a:cubicBezTo>
                  <a:cubicBezTo>
                    <a:pt x="15" y="1"/>
                    <a:pt x="13" y="1"/>
                    <a:pt x="12" y="1"/>
                  </a:cubicBezTo>
                  <a:cubicBezTo>
                    <a:pt x="11" y="1"/>
                    <a:pt x="9" y="2"/>
                    <a:pt x="8" y="3"/>
                  </a:cubicBezTo>
                  <a:cubicBezTo>
                    <a:pt x="7" y="3"/>
                    <a:pt x="6" y="4"/>
                    <a:pt x="5" y="5"/>
                  </a:cubicBezTo>
                  <a:cubicBezTo>
                    <a:pt x="4" y="5"/>
                    <a:pt x="4" y="6"/>
                    <a:pt x="3" y="7"/>
                  </a:cubicBezTo>
                  <a:cubicBezTo>
                    <a:pt x="3" y="7"/>
                    <a:pt x="3" y="8"/>
                    <a:pt x="2" y="8"/>
                  </a:cubicBezTo>
                  <a:cubicBezTo>
                    <a:pt x="1" y="10"/>
                    <a:pt x="1" y="13"/>
                    <a:pt x="1" y="15"/>
                  </a:cubicBezTo>
                  <a:cubicBezTo>
                    <a:pt x="1" y="18"/>
                    <a:pt x="2" y="20"/>
                    <a:pt x="3" y="22"/>
                  </a:cubicBezTo>
                  <a:cubicBezTo>
                    <a:pt x="4" y="24"/>
                    <a:pt x="5" y="25"/>
                    <a:pt x="6" y="27"/>
                  </a:cubicBezTo>
                  <a:cubicBezTo>
                    <a:pt x="7" y="29"/>
                    <a:pt x="7" y="30"/>
                    <a:pt x="8" y="31"/>
                  </a:cubicBezTo>
                  <a:cubicBezTo>
                    <a:pt x="8" y="34"/>
                    <a:pt x="9" y="35"/>
                    <a:pt x="9"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63" name="Freeform 6075"/>
            <p:cNvSpPr>
              <a:spLocks/>
            </p:cNvSpPr>
            <p:nvPr/>
          </p:nvSpPr>
          <p:spPr bwMode="auto">
            <a:xfrm>
              <a:off x="3386" y="995"/>
              <a:ext cx="38" cy="10"/>
            </a:xfrm>
            <a:custGeom>
              <a:avLst/>
              <a:gdLst>
                <a:gd name="T0" fmla="*/ 1 w 15"/>
                <a:gd name="T1" fmla="*/ 4 h 4"/>
                <a:gd name="T2" fmla="*/ 0 w 15"/>
                <a:gd name="T3" fmla="*/ 3 h 4"/>
                <a:gd name="T4" fmla="*/ 0 w 15"/>
                <a:gd name="T5" fmla="*/ 1 h 4"/>
                <a:gd name="T6" fmla="*/ 1 w 15"/>
                <a:gd name="T7" fmla="*/ 0 h 4"/>
                <a:gd name="T8" fmla="*/ 2 w 15"/>
                <a:gd name="T9" fmla="*/ 0 h 4"/>
                <a:gd name="T10" fmla="*/ 6 w 15"/>
                <a:gd name="T11" fmla="*/ 0 h 4"/>
                <a:gd name="T12" fmla="*/ 10 w 15"/>
                <a:gd name="T13" fmla="*/ 0 h 4"/>
                <a:gd name="T14" fmla="*/ 13 w 15"/>
                <a:gd name="T15" fmla="*/ 0 h 4"/>
                <a:gd name="T16" fmla="*/ 15 w 15"/>
                <a:gd name="T17" fmla="*/ 0 h 4"/>
                <a:gd name="T18" fmla="*/ 15 w 15"/>
                <a:gd name="T19" fmla="*/ 0 h 4"/>
                <a:gd name="T20" fmla="*/ 15 w 15"/>
                <a:gd name="T21" fmla="*/ 3 h 4"/>
                <a:gd name="T22" fmla="*/ 14 w 15"/>
                <a:gd name="T23" fmla="*/ 0 h 4"/>
                <a:gd name="T24" fmla="*/ 15 w 15"/>
                <a:gd name="T25" fmla="*/ 1 h 4"/>
                <a:gd name="T26" fmla="*/ 13 w 15"/>
                <a:gd name="T27" fmla="*/ 0 h 4"/>
                <a:gd name="T28" fmla="*/ 10 w 15"/>
                <a:gd name="T29" fmla="*/ 0 h 4"/>
                <a:gd name="T30" fmla="*/ 6 w 15"/>
                <a:gd name="T31" fmla="*/ 1 h 4"/>
                <a:gd name="T32" fmla="*/ 2 w 15"/>
                <a:gd name="T33" fmla="*/ 1 h 4"/>
                <a:gd name="T34" fmla="*/ 1 w 15"/>
                <a:gd name="T35" fmla="*/ 1 h 4"/>
                <a:gd name="T36" fmla="*/ 1 w 15"/>
                <a:gd name="T37" fmla="*/ 2 h 4"/>
                <a:gd name="T38" fmla="*/ 1 w 15"/>
                <a:gd name="T39" fmla="*/ 2 h 4"/>
                <a:gd name="T40" fmla="*/ 1 w 15"/>
                <a:gd name="T4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4">
                  <a:moveTo>
                    <a:pt x="1" y="4"/>
                  </a:moveTo>
                  <a:cubicBezTo>
                    <a:pt x="0" y="3"/>
                    <a:pt x="0" y="3"/>
                    <a:pt x="0" y="3"/>
                  </a:cubicBezTo>
                  <a:cubicBezTo>
                    <a:pt x="0" y="2"/>
                    <a:pt x="0" y="2"/>
                    <a:pt x="0" y="1"/>
                  </a:cubicBezTo>
                  <a:cubicBezTo>
                    <a:pt x="0" y="1"/>
                    <a:pt x="1" y="1"/>
                    <a:pt x="1" y="0"/>
                  </a:cubicBezTo>
                  <a:cubicBezTo>
                    <a:pt x="1" y="0"/>
                    <a:pt x="2" y="0"/>
                    <a:pt x="2" y="0"/>
                  </a:cubicBezTo>
                  <a:cubicBezTo>
                    <a:pt x="4" y="0"/>
                    <a:pt x="5" y="0"/>
                    <a:pt x="6" y="0"/>
                  </a:cubicBezTo>
                  <a:cubicBezTo>
                    <a:pt x="8" y="0"/>
                    <a:pt x="9" y="0"/>
                    <a:pt x="10" y="0"/>
                  </a:cubicBezTo>
                  <a:cubicBezTo>
                    <a:pt x="11" y="0"/>
                    <a:pt x="12" y="0"/>
                    <a:pt x="13" y="0"/>
                  </a:cubicBezTo>
                  <a:cubicBezTo>
                    <a:pt x="15" y="0"/>
                    <a:pt x="15" y="0"/>
                    <a:pt x="15" y="0"/>
                  </a:cubicBezTo>
                  <a:cubicBezTo>
                    <a:pt x="15" y="0"/>
                    <a:pt x="15" y="0"/>
                    <a:pt x="15" y="0"/>
                  </a:cubicBezTo>
                  <a:cubicBezTo>
                    <a:pt x="15" y="3"/>
                    <a:pt x="15" y="3"/>
                    <a:pt x="15" y="3"/>
                  </a:cubicBezTo>
                  <a:cubicBezTo>
                    <a:pt x="14" y="0"/>
                    <a:pt x="14" y="0"/>
                    <a:pt x="14" y="0"/>
                  </a:cubicBezTo>
                  <a:cubicBezTo>
                    <a:pt x="15" y="1"/>
                    <a:pt x="15" y="1"/>
                    <a:pt x="15" y="1"/>
                  </a:cubicBezTo>
                  <a:cubicBezTo>
                    <a:pt x="13" y="0"/>
                    <a:pt x="13" y="0"/>
                    <a:pt x="13" y="0"/>
                  </a:cubicBezTo>
                  <a:cubicBezTo>
                    <a:pt x="12" y="0"/>
                    <a:pt x="11" y="0"/>
                    <a:pt x="10" y="0"/>
                  </a:cubicBezTo>
                  <a:cubicBezTo>
                    <a:pt x="9" y="1"/>
                    <a:pt x="8" y="1"/>
                    <a:pt x="6" y="1"/>
                  </a:cubicBezTo>
                  <a:cubicBezTo>
                    <a:pt x="5" y="1"/>
                    <a:pt x="3" y="1"/>
                    <a:pt x="2" y="1"/>
                  </a:cubicBezTo>
                  <a:cubicBezTo>
                    <a:pt x="2" y="1"/>
                    <a:pt x="2" y="1"/>
                    <a:pt x="1" y="1"/>
                  </a:cubicBezTo>
                  <a:cubicBezTo>
                    <a:pt x="1" y="1"/>
                    <a:pt x="1" y="1"/>
                    <a:pt x="1" y="2"/>
                  </a:cubicBezTo>
                  <a:cubicBezTo>
                    <a:pt x="1" y="2"/>
                    <a:pt x="1" y="2"/>
                    <a:pt x="1" y="2"/>
                  </a:cubicBezTo>
                  <a:lnTo>
                    <a:pt x="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64" name="Freeform 6076"/>
            <p:cNvSpPr>
              <a:spLocks/>
            </p:cNvSpPr>
            <p:nvPr/>
          </p:nvSpPr>
          <p:spPr bwMode="auto">
            <a:xfrm>
              <a:off x="3386" y="1003"/>
              <a:ext cx="40" cy="7"/>
            </a:xfrm>
            <a:custGeom>
              <a:avLst/>
              <a:gdLst>
                <a:gd name="T0" fmla="*/ 1 w 16"/>
                <a:gd name="T1" fmla="*/ 1 h 3"/>
                <a:gd name="T2" fmla="*/ 15 w 16"/>
                <a:gd name="T3" fmla="*/ 0 h 3"/>
                <a:gd name="T4" fmla="*/ 15 w 16"/>
                <a:gd name="T5" fmla="*/ 1 h 3"/>
                <a:gd name="T6" fmla="*/ 16 w 16"/>
                <a:gd name="T7" fmla="*/ 2 h 3"/>
                <a:gd name="T8" fmla="*/ 15 w 16"/>
                <a:gd name="T9" fmla="*/ 3 h 3"/>
                <a:gd name="T10" fmla="*/ 15 w 16"/>
                <a:gd name="T11" fmla="*/ 3 h 3"/>
                <a:gd name="T12" fmla="*/ 11 w 16"/>
                <a:gd name="T13" fmla="*/ 3 h 3"/>
                <a:gd name="T14" fmla="*/ 7 w 16"/>
                <a:gd name="T15" fmla="*/ 3 h 3"/>
                <a:gd name="T16" fmla="*/ 3 w 16"/>
                <a:gd name="T17" fmla="*/ 3 h 3"/>
                <a:gd name="T18" fmla="*/ 0 w 16"/>
                <a:gd name="T19" fmla="*/ 2 h 3"/>
                <a:gd name="T20" fmla="*/ 0 w 16"/>
                <a:gd name="T21" fmla="*/ 1 h 3"/>
                <a:gd name="T22" fmla="*/ 1 w 16"/>
                <a:gd name="T23" fmla="*/ 1 h 3"/>
                <a:gd name="T24" fmla="*/ 0 w 16"/>
                <a:gd name="T25" fmla="*/ 1 h 3"/>
                <a:gd name="T26" fmla="*/ 1 w 16"/>
                <a:gd name="T27" fmla="*/ 2 h 3"/>
                <a:gd name="T28" fmla="*/ 3 w 16"/>
                <a:gd name="T29" fmla="*/ 2 h 3"/>
                <a:gd name="T30" fmla="*/ 7 w 16"/>
                <a:gd name="T31" fmla="*/ 2 h 3"/>
                <a:gd name="T32" fmla="*/ 11 w 16"/>
                <a:gd name="T33" fmla="*/ 2 h 3"/>
                <a:gd name="T34" fmla="*/ 13 w 16"/>
                <a:gd name="T35" fmla="*/ 2 h 3"/>
                <a:gd name="T36" fmla="*/ 15 w 16"/>
                <a:gd name="T37" fmla="*/ 2 h 3"/>
                <a:gd name="T38" fmla="*/ 15 w 16"/>
                <a:gd name="T39" fmla="*/ 2 h 3"/>
                <a:gd name="T40" fmla="*/ 15 w 16"/>
                <a:gd name="T41" fmla="*/ 1 h 3"/>
                <a:gd name="T42" fmla="*/ 15 w 16"/>
                <a:gd name="T43" fmla="*/ 1 h 3"/>
                <a:gd name="T44" fmla="*/ 1 w 16"/>
                <a:gd name="T45"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3">
                  <a:moveTo>
                    <a:pt x="1" y="1"/>
                  </a:moveTo>
                  <a:cubicBezTo>
                    <a:pt x="5" y="1"/>
                    <a:pt x="10" y="0"/>
                    <a:pt x="15" y="0"/>
                  </a:cubicBezTo>
                  <a:cubicBezTo>
                    <a:pt x="15" y="0"/>
                    <a:pt x="15" y="0"/>
                    <a:pt x="15" y="1"/>
                  </a:cubicBezTo>
                  <a:cubicBezTo>
                    <a:pt x="16" y="1"/>
                    <a:pt x="16" y="2"/>
                    <a:pt x="16" y="2"/>
                  </a:cubicBezTo>
                  <a:cubicBezTo>
                    <a:pt x="16" y="2"/>
                    <a:pt x="16" y="3"/>
                    <a:pt x="15" y="3"/>
                  </a:cubicBezTo>
                  <a:cubicBezTo>
                    <a:pt x="15" y="3"/>
                    <a:pt x="15" y="3"/>
                    <a:pt x="15" y="3"/>
                  </a:cubicBezTo>
                  <a:cubicBezTo>
                    <a:pt x="14" y="3"/>
                    <a:pt x="13" y="3"/>
                    <a:pt x="11" y="3"/>
                  </a:cubicBezTo>
                  <a:cubicBezTo>
                    <a:pt x="10" y="3"/>
                    <a:pt x="8" y="3"/>
                    <a:pt x="7" y="3"/>
                  </a:cubicBezTo>
                  <a:cubicBezTo>
                    <a:pt x="5" y="3"/>
                    <a:pt x="4" y="3"/>
                    <a:pt x="3" y="3"/>
                  </a:cubicBezTo>
                  <a:cubicBezTo>
                    <a:pt x="2" y="3"/>
                    <a:pt x="1" y="2"/>
                    <a:pt x="0" y="2"/>
                  </a:cubicBezTo>
                  <a:cubicBezTo>
                    <a:pt x="0" y="2"/>
                    <a:pt x="0" y="1"/>
                    <a:pt x="0" y="1"/>
                  </a:cubicBezTo>
                  <a:cubicBezTo>
                    <a:pt x="1" y="1"/>
                    <a:pt x="1" y="1"/>
                    <a:pt x="1" y="1"/>
                  </a:cubicBezTo>
                  <a:cubicBezTo>
                    <a:pt x="1" y="1"/>
                    <a:pt x="1" y="1"/>
                    <a:pt x="0" y="1"/>
                  </a:cubicBezTo>
                  <a:cubicBezTo>
                    <a:pt x="0" y="1"/>
                    <a:pt x="0" y="2"/>
                    <a:pt x="1" y="2"/>
                  </a:cubicBezTo>
                  <a:cubicBezTo>
                    <a:pt x="1" y="2"/>
                    <a:pt x="2" y="2"/>
                    <a:pt x="3" y="2"/>
                  </a:cubicBezTo>
                  <a:cubicBezTo>
                    <a:pt x="4" y="2"/>
                    <a:pt x="5" y="2"/>
                    <a:pt x="7" y="2"/>
                  </a:cubicBezTo>
                  <a:cubicBezTo>
                    <a:pt x="11" y="2"/>
                    <a:pt x="11" y="2"/>
                    <a:pt x="11" y="2"/>
                  </a:cubicBezTo>
                  <a:cubicBezTo>
                    <a:pt x="13" y="2"/>
                    <a:pt x="13" y="2"/>
                    <a:pt x="13" y="2"/>
                  </a:cubicBezTo>
                  <a:cubicBezTo>
                    <a:pt x="15" y="2"/>
                    <a:pt x="15" y="2"/>
                    <a:pt x="15" y="2"/>
                  </a:cubicBezTo>
                  <a:cubicBezTo>
                    <a:pt x="15" y="2"/>
                    <a:pt x="15" y="2"/>
                    <a:pt x="15" y="2"/>
                  </a:cubicBezTo>
                  <a:cubicBezTo>
                    <a:pt x="15" y="2"/>
                    <a:pt x="15" y="1"/>
                    <a:pt x="15" y="1"/>
                  </a:cubicBezTo>
                  <a:cubicBezTo>
                    <a:pt x="15" y="1"/>
                    <a:pt x="15" y="1"/>
                    <a:pt x="15" y="1"/>
                  </a:cubicBezTo>
                  <a:cubicBezTo>
                    <a:pt x="10" y="1"/>
                    <a:pt x="5"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65" name="Freeform 6077"/>
            <p:cNvSpPr>
              <a:spLocks/>
            </p:cNvSpPr>
            <p:nvPr/>
          </p:nvSpPr>
          <p:spPr bwMode="auto">
            <a:xfrm>
              <a:off x="3384" y="1008"/>
              <a:ext cx="40" cy="7"/>
            </a:xfrm>
            <a:custGeom>
              <a:avLst/>
              <a:gdLst>
                <a:gd name="T0" fmla="*/ 3 w 16"/>
                <a:gd name="T1" fmla="*/ 0 h 3"/>
                <a:gd name="T2" fmla="*/ 1 w 16"/>
                <a:gd name="T3" fmla="*/ 2 h 3"/>
                <a:gd name="T4" fmla="*/ 2 w 16"/>
                <a:gd name="T5" fmla="*/ 2 h 3"/>
                <a:gd name="T6" fmla="*/ 3 w 16"/>
                <a:gd name="T7" fmla="*/ 2 h 3"/>
                <a:gd name="T8" fmla="*/ 7 w 16"/>
                <a:gd name="T9" fmla="*/ 2 h 3"/>
                <a:gd name="T10" fmla="*/ 12 w 16"/>
                <a:gd name="T11" fmla="*/ 3 h 3"/>
                <a:gd name="T12" fmla="*/ 14 w 16"/>
                <a:gd name="T13" fmla="*/ 3 h 3"/>
                <a:gd name="T14" fmla="*/ 15 w 16"/>
                <a:gd name="T15" fmla="*/ 2 h 3"/>
                <a:gd name="T16" fmla="*/ 16 w 16"/>
                <a:gd name="T17" fmla="*/ 1 h 3"/>
                <a:gd name="T18" fmla="*/ 16 w 16"/>
                <a:gd name="T19" fmla="*/ 2 h 3"/>
                <a:gd name="T20" fmla="*/ 15 w 16"/>
                <a:gd name="T21" fmla="*/ 1 h 3"/>
                <a:gd name="T22" fmla="*/ 16 w 16"/>
                <a:gd name="T23" fmla="*/ 1 h 3"/>
                <a:gd name="T24" fmla="*/ 16 w 16"/>
                <a:gd name="T25" fmla="*/ 2 h 3"/>
                <a:gd name="T26" fmla="*/ 15 w 16"/>
                <a:gd name="T27" fmla="*/ 3 h 3"/>
                <a:gd name="T28" fmla="*/ 14 w 16"/>
                <a:gd name="T29" fmla="*/ 3 h 3"/>
                <a:gd name="T30" fmla="*/ 12 w 16"/>
                <a:gd name="T31" fmla="*/ 3 h 3"/>
                <a:gd name="T32" fmla="*/ 7 w 16"/>
                <a:gd name="T33" fmla="*/ 3 h 3"/>
                <a:gd name="T34" fmla="*/ 3 w 16"/>
                <a:gd name="T35" fmla="*/ 3 h 3"/>
                <a:gd name="T36" fmla="*/ 1 w 16"/>
                <a:gd name="T37" fmla="*/ 3 h 3"/>
                <a:gd name="T38" fmla="*/ 1 w 16"/>
                <a:gd name="T39" fmla="*/ 2 h 3"/>
                <a:gd name="T40" fmla="*/ 1 w 16"/>
                <a:gd name="T41" fmla="*/ 2 h 3"/>
                <a:gd name="T42" fmla="*/ 3 w 16"/>
                <a:gd name="T4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3">
                  <a:moveTo>
                    <a:pt x="3" y="0"/>
                  </a:moveTo>
                  <a:cubicBezTo>
                    <a:pt x="2" y="1"/>
                    <a:pt x="1" y="1"/>
                    <a:pt x="1" y="2"/>
                  </a:cubicBezTo>
                  <a:cubicBezTo>
                    <a:pt x="1" y="2"/>
                    <a:pt x="1" y="2"/>
                    <a:pt x="2" y="2"/>
                  </a:cubicBezTo>
                  <a:cubicBezTo>
                    <a:pt x="2" y="2"/>
                    <a:pt x="2" y="2"/>
                    <a:pt x="3" y="2"/>
                  </a:cubicBezTo>
                  <a:cubicBezTo>
                    <a:pt x="4" y="2"/>
                    <a:pt x="6" y="2"/>
                    <a:pt x="7" y="2"/>
                  </a:cubicBezTo>
                  <a:cubicBezTo>
                    <a:pt x="9" y="2"/>
                    <a:pt x="10" y="3"/>
                    <a:pt x="12" y="3"/>
                  </a:cubicBezTo>
                  <a:cubicBezTo>
                    <a:pt x="13" y="3"/>
                    <a:pt x="13" y="3"/>
                    <a:pt x="14" y="3"/>
                  </a:cubicBezTo>
                  <a:cubicBezTo>
                    <a:pt x="15" y="3"/>
                    <a:pt x="15" y="2"/>
                    <a:pt x="15" y="2"/>
                  </a:cubicBezTo>
                  <a:cubicBezTo>
                    <a:pt x="16" y="2"/>
                    <a:pt x="16" y="2"/>
                    <a:pt x="16" y="1"/>
                  </a:cubicBezTo>
                  <a:cubicBezTo>
                    <a:pt x="16" y="2"/>
                    <a:pt x="16" y="2"/>
                    <a:pt x="16" y="2"/>
                  </a:cubicBezTo>
                  <a:cubicBezTo>
                    <a:pt x="15" y="1"/>
                    <a:pt x="15" y="1"/>
                    <a:pt x="15" y="1"/>
                  </a:cubicBezTo>
                  <a:cubicBezTo>
                    <a:pt x="16" y="1"/>
                    <a:pt x="16" y="1"/>
                    <a:pt x="16" y="1"/>
                  </a:cubicBezTo>
                  <a:cubicBezTo>
                    <a:pt x="16" y="1"/>
                    <a:pt x="16" y="2"/>
                    <a:pt x="16" y="2"/>
                  </a:cubicBezTo>
                  <a:cubicBezTo>
                    <a:pt x="16" y="2"/>
                    <a:pt x="16" y="2"/>
                    <a:pt x="15" y="3"/>
                  </a:cubicBezTo>
                  <a:cubicBezTo>
                    <a:pt x="15" y="3"/>
                    <a:pt x="15" y="3"/>
                    <a:pt x="14" y="3"/>
                  </a:cubicBezTo>
                  <a:cubicBezTo>
                    <a:pt x="14" y="3"/>
                    <a:pt x="13" y="3"/>
                    <a:pt x="12" y="3"/>
                  </a:cubicBezTo>
                  <a:cubicBezTo>
                    <a:pt x="10" y="3"/>
                    <a:pt x="9" y="3"/>
                    <a:pt x="7" y="3"/>
                  </a:cubicBezTo>
                  <a:cubicBezTo>
                    <a:pt x="6" y="3"/>
                    <a:pt x="4" y="3"/>
                    <a:pt x="3" y="3"/>
                  </a:cubicBezTo>
                  <a:cubicBezTo>
                    <a:pt x="2" y="3"/>
                    <a:pt x="2" y="3"/>
                    <a:pt x="1" y="3"/>
                  </a:cubicBezTo>
                  <a:cubicBezTo>
                    <a:pt x="1" y="3"/>
                    <a:pt x="1" y="3"/>
                    <a:pt x="1" y="2"/>
                  </a:cubicBezTo>
                  <a:cubicBezTo>
                    <a:pt x="1" y="2"/>
                    <a:pt x="0" y="2"/>
                    <a:pt x="1" y="2"/>
                  </a:cubicBezTo>
                  <a:cubicBezTo>
                    <a:pt x="1" y="1"/>
                    <a:pt x="2" y="1"/>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66" name="Freeform 6078"/>
            <p:cNvSpPr>
              <a:spLocks/>
            </p:cNvSpPr>
            <p:nvPr/>
          </p:nvSpPr>
          <p:spPr bwMode="auto">
            <a:xfrm>
              <a:off x="3386" y="1018"/>
              <a:ext cx="38" cy="10"/>
            </a:xfrm>
            <a:custGeom>
              <a:avLst/>
              <a:gdLst>
                <a:gd name="T0" fmla="*/ 0 w 15"/>
                <a:gd name="T1" fmla="*/ 0 h 4"/>
                <a:gd name="T2" fmla="*/ 0 w 15"/>
                <a:gd name="T3" fmla="*/ 1 h 4"/>
                <a:gd name="T4" fmla="*/ 0 w 15"/>
                <a:gd name="T5" fmla="*/ 2 h 4"/>
                <a:gd name="T6" fmla="*/ 0 w 15"/>
                <a:gd name="T7" fmla="*/ 2 h 4"/>
                <a:gd name="T8" fmla="*/ 1 w 15"/>
                <a:gd name="T9" fmla="*/ 3 h 4"/>
                <a:gd name="T10" fmla="*/ 2 w 15"/>
                <a:gd name="T11" fmla="*/ 3 h 4"/>
                <a:gd name="T12" fmla="*/ 4 w 15"/>
                <a:gd name="T13" fmla="*/ 3 h 4"/>
                <a:gd name="T14" fmla="*/ 8 w 15"/>
                <a:gd name="T15" fmla="*/ 3 h 4"/>
                <a:gd name="T16" fmla="*/ 12 w 15"/>
                <a:gd name="T17" fmla="*/ 2 h 4"/>
                <a:gd name="T18" fmla="*/ 14 w 15"/>
                <a:gd name="T19" fmla="*/ 1 h 4"/>
                <a:gd name="T20" fmla="*/ 15 w 15"/>
                <a:gd name="T21" fmla="*/ 1 h 4"/>
                <a:gd name="T22" fmla="*/ 15 w 15"/>
                <a:gd name="T23" fmla="*/ 0 h 4"/>
                <a:gd name="T24" fmla="*/ 15 w 15"/>
                <a:gd name="T25" fmla="*/ 0 h 4"/>
                <a:gd name="T26" fmla="*/ 15 w 15"/>
                <a:gd name="T27" fmla="*/ 0 h 4"/>
                <a:gd name="T28" fmla="*/ 15 w 15"/>
                <a:gd name="T29" fmla="*/ 0 h 4"/>
                <a:gd name="T30" fmla="*/ 15 w 15"/>
                <a:gd name="T31" fmla="*/ 0 h 4"/>
                <a:gd name="T32" fmla="*/ 15 w 15"/>
                <a:gd name="T33" fmla="*/ 0 h 4"/>
                <a:gd name="T34" fmla="*/ 14 w 15"/>
                <a:gd name="T35" fmla="*/ 0 h 4"/>
                <a:gd name="T36" fmla="*/ 15 w 15"/>
                <a:gd name="T37" fmla="*/ 0 h 4"/>
                <a:gd name="T38" fmla="*/ 15 w 15"/>
                <a:gd name="T39" fmla="*/ 0 h 4"/>
                <a:gd name="T40" fmla="*/ 15 w 15"/>
                <a:gd name="T41" fmla="*/ 0 h 4"/>
                <a:gd name="T42" fmla="*/ 15 w 15"/>
                <a:gd name="T43" fmla="*/ 0 h 4"/>
                <a:gd name="T44" fmla="*/ 15 w 15"/>
                <a:gd name="T45" fmla="*/ 0 h 4"/>
                <a:gd name="T46" fmla="*/ 15 w 15"/>
                <a:gd name="T47" fmla="*/ 1 h 4"/>
                <a:gd name="T48" fmla="*/ 14 w 15"/>
                <a:gd name="T49" fmla="*/ 2 h 4"/>
                <a:gd name="T50" fmla="*/ 12 w 15"/>
                <a:gd name="T51" fmla="*/ 3 h 4"/>
                <a:gd name="T52" fmla="*/ 8 w 15"/>
                <a:gd name="T53" fmla="*/ 4 h 4"/>
                <a:gd name="T54" fmla="*/ 4 w 15"/>
                <a:gd name="T55" fmla="*/ 4 h 4"/>
                <a:gd name="T56" fmla="*/ 2 w 15"/>
                <a:gd name="T57" fmla="*/ 3 h 4"/>
                <a:gd name="T58" fmla="*/ 1 w 15"/>
                <a:gd name="T59" fmla="*/ 3 h 4"/>
                <a:gd name="T60" fmla="*/ 0 w 15"/>
                <a:gd name="T61" fmla="*/ 3 h 4"/>
                <a:gd name="T62" fmla="*/ 0 w 15"/>
                <a:gd name="T63" fmla="*/ 2 h 4"/>
                <a:gd name="T64" fmla="*/ 0 w 15"/>
                <a:gd name="T65" fmla="*/ 1 h 4"/>
                <a:gd name="T66" fmla="*/ 0 w 15"/>
                <a:gd name="T67" fmla="*/ 0 h 4"/>
                <a:gd name="T68" fmla="*/ 0 w 15"/>
                <a:gd name="T6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 h="4">
                  <a:moveTo>
                    <a:pt x="0" y="0"/>
                  </a:moveTo>
                  <a:cubicBezTo>
                    <a:pt x="0" y="0"/>
                    <a:pt x="0" y="1"/>
                    <a:pt x="0" y="1"/>
                  </a:cubicBezTo>
                  <a:cubicBezTo>
                    <a:pt x="0" y="2"/>
                    <a:pt x="0" y="2"/>
                    <a:pt x="0" y="2"/>
                  </a:cubicBezTo>
                  <a:cubicBezTo>
                    <a:pt x="0" y="2"/>
                    <a:pt x="0" y="2"/>
                    <a:pt x="0" y="2"/>
                  </a:cubicBezTo>
                  <a:cubicBezTo>
                    <a:pt x="0" y="3"/>
                    <a:pt x="1" y="3"/>
                    <a:pt x="1" y="3"/>
                  </a:cubicBezTo>
                  <a:cubicBezTo>
                    <a:pt x="1" y="3"/>
                    <a:pt x="2" y="3"/>
                    <a:pt x="2" y="3"/>
                  </a:cubicBezTo>
                  <a:cubicBezTo>
                    <a:pt x="3" y="3"/>
                    <a:pt x="3" y="3"/>
                    <a:pt x="4" y="3"/>
                  </a:cubicBezTo>
                  <a:cubicBezTo>
                    <a:pt x="5" y="3"/>
                    <a:pt x="7" y="3"/>
                    <a:pt x="8" y="3"/>
                  </a:cubicBezTo>
                  <a:cubicBezTo>
                    <a:pt x="10" y="3"/>
                    <a:pt x="11" y="2"/>
                    <a:pt x="12" y="2"/>
                  </a:cubicBezTo>
                  <a:cubicBezTo>
                    <a:pt x="13" y="2"/>
                    <a:pt x="14" y="2"/>
                    <a:pt x="14" y="1"/>
                  </a:cubicBezTo>
                  <a:cubicBezTo>
                    <a:pt x="14" y="1"/>
                    <a:pt x="15" y="1"/>
                    <a:pt x="15" y="1"/>
                  </a:cubicBezTo>
                  <a:cubicBezTo>
                    <a:pt x="15" y="1"/>
                    <a:pt x="15" y="0"/>
                    <a:pt x="15" y="0"/>
                  </a:cubicBezTo>
                  <a:cubicBezTo>
                    <a:pt x="15" y="0"/>
                    <a:pt x="15" y="0"/>
                    <a:pt x="15" y="0"/>
                  </a:cubicBezTo>
                  <a:cubicBezTo>
                    <a:pt x="15" y="0"/>
                    <a:pt x="15" y="0"/>
                    <a:pt x="15" y="0"/>
                  </a:cubicBezTo>
                  <a:cubicBezTo>
                    <a:pt x="15" y="0"/>
                    <a:pt x="15" y="0"/>
                    <a:pt x="15" y="0"/>
                  </a:cubicBezTo>
                  <a:cubicBezTo>
                    <a:pt x="15" y="0"/>
                    <a:pt x="15" y="0"/>
                    <a:pt x="15" y="0"/>
                  </a:cubicBezTo>
                  <a:cubicBezTo>
                    <a:pt x="15" y="0"/>
                    <a:pt x="15" y="0"/>
                    <a:pt x="15" y="0"/>
                  </a:cubicBezTo>
                  <a:cubicBezTo>
                    <a:pt x="15" y="0"/>
                    <a:pt x="14" y="0"/>
                    <a:pt x="14" y="0"/>
                  </a:cubicBezTo>
                  <a:cubicBezTo>
                    <a:pt x="14" y="0"/>
                    <a:pt x="15" y="0"/>
                    <a:pt x="15" y="0"/>
                  </a:cubicBezTo>
                  <a:cubicBezTo>
                    <a:pt x="15" y="0"/>
                    <a:pt x="15" y="0"/>
                    <a:pt x="15" y="0"/>
                  </a:cubicBezTo>
                  <a:cubicBezTo>
                    <a:pt x="15" y="0"/>
                    <a:pt x="15" y="0"/>
                    <a:pt x="15" y="0"/>
                  </a:cubicBezTo>
                  <a:cubicBezTo>
                    <a:pt x="15" y="0"/>
                    <a:pt x="15" y="0"/>
                    <a:pt x="15" y="0"/>
                  </a:cubicBezTo>
                  <a:cubicBezTo>
                    <a:pt x="15" y="0"/>
                    <a:pt x="15" y="0"/>
                    <a:pt x="15" y="0"/>
                  </a:cubicBezTo>
                  <a:cubicBezTo>
                    <a:pt x="15" y="0"/>
                    <a:pt x="15" y="1"/>
                    <a:pt x="15" y="1"/>
                  </a:cubicBezTo>
                  <a:cubicBezTo>
                    <a:pt x="15" y="1"/>
                    <a:pt x="15" y="2"/>
                    <a:pt x="14" y="2"/>
                  </a:cubicBezTo>
                  <a:cubicBezTo>
                    <a:pt x="14" y="2"/>
                    <a:pt x="13" y="3"/>
                    <a:pt x="12" y="3"/>
                  </a:cubicBezTo>
                  <a:cubicBezTo>
                    <a:pt x="11" y="3"/>
                    <a:pt x="10" y="3"/>
                    <a:pt x="8" y="4"/>
                  </a:cubicBezTo>
                  <a:cubicBezTo>
                    <a:pt x="7" y="4"/>
                    <a:pt x="5" y="4"/>
                    <a:pt x="4" y="4"/>
                  </a:cubicBezTo>
                  <a:cubicBezTo>
                    <a:pt x="3" y="4"/>
                    <a:pt x="3" y="4"/>
                    <a:pt x="2" y="3"/>
                  </a:cubicBezTo>
                  <a:cubicBezTo>
                    <a:pt x="2" y="3"/>
                    <a:pt x="1" y="3"/>
                    <a:pt x="1" y="3"/>
                  </a:cubicBezTo>
                  <a:cubicBezTo>
                    <a:pt x="1" y="3"/>
                    <a:pt x="0" y="3"/>
                    <a:pt x="0" y="3"/>
                  </a:cubicBezTo>
                  <a:cubicBezTo>
                    <a:pt x="0" y="2"/>
                    <a:pt x="0" y="2"/>
                    <a:pt x="0" y="2"/>
                  </a:cubicBezTo>
                  <a:cubicBezTo>
                    <a:pt x="0" y="1"/>
                    <a:pt x="0" y="1"/>
                    <a:pt x="0"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67" name="Freeform 6079"/>
            <p:cNvSpPr>
              <a:spLocks/>
            </p:cNvSpPr>
            <p:nvPr/>
          </p:nvSpPr>
          <p:spPr bwMode="auto">
            <a:xfrm>
              <a:off x="3394" y="1020"/>
              <a:ext cx="25" cy="17"/>
            </a:xfrm>
            <a:custGeom>
              <a:avLst/>
              <a:gdLst>
                <a:gd name="T0" fmla="*/ 0 w 10"/>
                <a:gd name="T1" fmla="*/ 1 h 7"/>
                <a:gd name="T2" fmla="*/ 0 w 10"/>
                <a:gd name="T3" fmla="*/ 2 h 7"/>
                <a:gd name="T4" fmla="*/ 0 w 10"/>
                <a:gd name="T5" fmla="*/ 3 h 7"/>
                <a:gd name="T6" fmla="*/ 5 w 10"/>
                <a:gd name="T7" fmla="*/ 6 h 7"/>
                <a:gd name="T8" fmla="*/ 7 w 10"/>
                <a:gd name="T9" fmla="*/ 5 h 7"/>
                <a:gd name="T10" fmla="*/ 9 w 10"/>
                <a:gd name="T11" fmla="*/ 3 h 7"/>
                <a:gd name="T12" fmla="*/ 9 w 10"/>
                <a:gd name="T13" fmla="*/ 1 h 7"/>
                <a:gd name="T14" fmla="*/ 10 w 10"/>
                <a:gd name="T15" fmla="*/ 0 h 7"/>
                <a:gd name="T16" fmla="*/ 9 w 10"/>
                <a:gd name="T17" fmla="*/ 3 h 7"/>
                <a:gd name="T18" fmla="*/ 8 w 10"/>
                <a:gd name="T19" fmla="*/ 6 h 7"/>
                <a:gd name="T20" fmla="*/ 5 w 10"/>
                <a:gd name="T21" fmla="*/ 7 h 7"/>
                <a:gd name="T22" fmla="*/ 2 w 10"/>
                <a:gd name="T23" fmla="*/ 6 h 7"/>
                <a:gd name="T24" fmla="*/ 0 w 10"/>
                <a:gd name="T25" fmla="*/ 4 h 7"/>
                <a:gd name="T26" fmla="*/ 0 w 10"/>
                <a:gd name="T27" fmla="*/ 2 h 7"/>
                <a:gd name="T28" fmla="*/ 0 w 10"/>
                <a:gd name="T29" fmla="*/ 2 h 7"/>
                <a:gd name="T30" fmla="*/ 0 w 10"/>
                <a:gd name="T3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 h="7">
                  <a:moveTo>
                    <a:pt x="0" y="1"/>
                  </a:moveTo>
                  <a:cubicBezTo>
                    <a:pt x="0" y="1"/>
                    <a:pt x="0" y="1"/>
                    <a:pt x="0" y="2"/>
                  </a:cubicBezTo>
                  <a:cubicBezTo>
                    <a:pt x="0" y="2"/>
                    <a:pt x="0" y="3"/>
                    <a:pt x="0" y="3"/>
                  </a:cubicBezTo>
                  <a:cubicBezTo>
                    <a:pt x="1" y="5"/>
                    <a:pt x="3" y="6"/>
                    <a:pt x="5" y="6"/>
                  </a:cubicBezTo>
                  <a:cubicBezTo>
                    <a:pt x="6" y="6"/>
                    <a:pt x="7" y="6"/>
                    <a:pt x="7" y="5"/>
                  </a:cubicBezTo>
                  <a:cubicBezTo>
                    <a:pt x="8" y="4"/>
                    <a:pt x="9" y="4"/>
                    <a:pt x="9" y="3"/>
                  </a:cubicBezTo>
                  <a:cubicBezTo>
                    <a:pt x="9" y="2"/>
                    <a:pt x="9" y="2"/>
                    <a:pt x="9" y="1"/>
                  </a:cubicBezTo>
                  <a:cubicBezTo>
                    <a:pt x="10" y="1"/>
                    <a:pt x="10" y="0"/>
                    <a:pt x="10" y="0"/>
                  </a:cubicBezTo>
                  <a:cubicBezTo>
                    <a:pt x="10" y="0"/>
                    <a:pt x="10" y="2"/>
                    <a:pt x="9" y="3"/>
                  </a:cubicBezTo>
                  <a:cubicBezTo>
                    <a:pt x="9" y="4"/>
                    <a:pt x="9" y="5"/>
                    <a:pt x="8" y="6"/>
                  </a:cubicBezTo>
                  <a:cubicBezTo>
                    <a:pt x="7" y="6"/>
                    <a:pt x="6" y="7"/>
                    <a:pt x="5" y="7"/>
                  </a:cubicBezTo>
                  <a:cubicBezTo>
                    <a:pt x="4" y="7"/>
                    <a:pt x="2" y="7"/>
                    <a:pt x="2" y="6"/>
                  </a:cubicBezTo>
                  <a:cubicBezTo>
                    <a:pt x="1" y="5"/>
                    <a:pt x="0" y="4"/>
                    <a:pt x="0" y="4"/>
                  </a:cubicBezTo>
                  <a:cubicBezTo>
                    <a:pt x="0" y="3"/>
                    <a:pt x="0" y="3"/>
                    <a:pt x="0" y="2"/>
                  </a:cubicBezTo>
                  <a:cubicBezTo>
                    <a:pt x="0" y="2"/>
                    <a:pt x="0" y="2"/>
                    <a:pt x="0" y="2"/>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68" name="Freeform 6080"/>
            <p:cNvSpPr>
              <a:spLocks/>
            </p:cNvSpPr>
            <p:nvPr/>
          </p:nvSpPr>
          <p:spPr bwMode="auto">
            <a:xfrm>
              <a:off x="3399" y="986"/>
              <a:ext cx="12" cy="9"/>
            </a:xfrm>
            <a:custGeom>
              <a:avLst/>
              <a:gdLst>
                <a:gd name="T0" fmla="*/ 1 w 5"/>
                <a:gd name="T1" fmla="*/ 4 h 4"/>
                <a:gd name="T2" fmla="*/ 0 w 5"/>
                <a:gd name="T3" fmla="*/ 3 h 4"/>
                <a:gd name="T4" fmla="*/ 0 w 5"/>
                <a:gd name="T5" fmla="*/ 1 h 4"/>
                <a:gd name="T6" fmla="*/ 0 w 5"/>
                <a:gd name="T7" fmla="*/ 1 h 4"/>
                <a:gd name="T8" fmla="*/ 0 w 5"/>
                <a:gd name="T9" fmla="*/ 1 h 4"/>
                <a:gd name="T10" fmla="*/ 0 w 5"/>
                <a:gd name="T11" fmla="*/ 1 h 4"/>
                <a:gd name="T12" fmla="*/ 2 w 5"/>
                <a:gd name="T13" fmla="*/ 1 h 4"/>
                <a:gd name="T14" fmla="*/ 5 w 5"/>
                <a:gd name="T15" fmla="*/ 1 h 4"/>
                <a:gd name="T16" fmla="*/ 5 w 5"/>
                <a:gd name="T17" fmla="*/ 1 h 4"/>
                <a:gd name="T18" fmla="*/ 5 w 5"/>
                <a:gd name="T19" fmla="*/ 1 h 4"/>
                <a:gd name="T20" fmla="*/ 5 w 5"/>
                <a:gd name="T21" fmla="*/ 2 h 4"/>
                <a:gd name="T22" fmla="*/ 4 w 5"/>
                <a:gd name="T23" fmla="*/ 4 h 4"/>
                <a:gd name="T24" fmla="*/ 4 w 5"/>
                <a:gd name="T25" fmla="*/ 1 h 4"/>
                <a:gd name="T26" fmla="*/ 4 w 5"/>
                <a:gd name="T27" fmla="*/ 2 h 4"/>
                <a:gd name="T28" fmla="*/ 4 w 5"/>
                <a:gd name="T29" fmla="*/ 1 h 4"/>
                <a:gd name="T30" fmla="*/ 2 w 5"/>
                <a:gd name="T31" fmla="*/ 2 h 4"/>
                <a:gd name="T32" fmla="*/ 0 w 5"/>
                <a:gd name="T33" fmla="*/ 2 h 4"/>
                <a:gd name="T34" fmla="*/ 1 w 5"/>
                <a:gd name="T35" fmla="*/ 1 h 4"/>
                <a:gd name="T36" fmla="*/ 1 w 5"/>
                <a:gd name="T3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4">
                  <a:moveTo>
                    <a:pt x="1" y="4"/>
                  </a:moveTo>
                  <a:cubicBezTo>
                    <a:pt x="1" y="3"/>
                    <a:pt x="0" y="3"/>
                    <a:pt x="0" y="3"/>
                  </a:cubicBezTo>
                  <a:cubicBezTo>
                    <a:pt x="0" y="1"/>
                    <a:pt x="0" y="1"/>
                    <a:pt x="0" y="1"/>
                  </a:cubicBezTo>
                  <a:cubicBezTo>
                    <a:pt x="0" y="1"/>
                    <a:pt x="0" y="1"/>
                    <a:pt x="0" y="1"/>
                  </a:cubicBezTo>
                  <a:cubicBezTo>
                    <a:pt x="0" y="1"/>
                    <a:pt x="0" y="1"/>
                    <a:pt x="0" y="1"/>
                  </a:cubicBezTo>
                  <a:cubicBezTo>
                    <a:pt x="0" y="1"/>
                    <a:pt x="0" y="1"/>
                    <a:pt x="0" y="1"/>
                  </a:cubicBezTo>
                  <a:cubicBezTo>
                    <a:pt x="1" y="1"/>
                    <a:pt x="2" y="1"/>
                    <a:pt x="2" y="1"/>
                  </a:cubicBezTo>
                  <a:cubicBezTo>
                    <a:pt x="3" y="1"/>
                    <a:pt x="4" y="0"/>
                    <a:pt x="5" y="1"/>
                  </a:cubicBezTo>
                  <a:cubicBezTo>
                    <a:pt x="5" y="1"/>
                    <a:pt x="5" y="1"/>
                    <a:pt x="5" y="1"/>
                  </a:cubicBezTo>
                  <a:cubicBezTo>
                    <a:pt x="5" y="1"/>
                    <a:pt x="5" y="1"/>
                    <a:pt x="5" y="1"/>
                  </a:cubicBezTo>
                  <a:cubicBezTo>
                    <a:pt x="5" y="2"/>
                    <a:pt x="5" y="2"/>
                    <a:pt x="5" y="2"/>
                  </a:cubicBezTo>
                  <a:cubicBezTo>
                    <a:pt x="5" y="3"/>
                    <a:pt x="5" y="3"/>
                    <a:pt x="4" y="4"/>
                  </a:cubicBezTo>
                  <a:cubicBezTo>
                    <a:pt x="4" y="3"/>
                    <a:pt x="4" y="2"/>
                    <a:pt x="4" y="1"/>
                  </a:cubicBezTo>
                  <a:cubicBezTo>
                    <a:pt x="4" y="2"/>
                    <a:pt x="4" y="2"/>
                    <a:pt x="4" y="2"/>
                  </a:cubicBezTo>
                  <a:cubicBezTo>
                    <a:pt x="4" y="1"/>
                    <a:pt x="4" y="1"/>
                    <a:pt x="4" y="1"/>
                  </a:cubicBezTo>
                  <a:cubicBezTo>
                    <a:pt x="3" y="1"/>
                    <a:pt x="3" y="1"/>
                    <a:pt x="2" y="2"/>
                  </a:cubicBezTo>
                  <a:cubicBezTo>
                    <a:pt x="2" y="2"/>
                    <a:pt x="1" y="2"/>
                    <a:pt x="0" y="2"/>
                  </a:cubicBezTo>
                  <a:cubicBezTo>
                    <a:pt x="1" y="1"/>
                    <a:pt x="1" y="1"/>
                    <a:pt x="1" y="1"/>
                  </a:cubicBezTo>
                  <a:cubicBezTo>
                    <a:pt x="1" y="2"/>
                    <a:pt x="1"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69" name="Freeform 6081"/>
            <p:cNvSpPr>
              <a:spLocks/>
            </p:cNvSpPr>
            <p:nvPr/>
          </p:nvSpPr>
          <p:spPr bwMode="auto">
            <a:xfrm>
              <a:off x="3386" y="958"/>
              <a:ext cx="13" cy="28"/>
            </a:xfrm>
            <a:custGeom>
              <a:avLst/>
              <a:gdLst>
                <a:gd name="T0" fmla="*/ 5 w 5"/>
                <a:gd name="T1" fmla="*/ 11 h 11"/>
                <a:gd name="T2" fmla="*/ 4 w 5"/>
                <a:gd name="T3" fmla="*/ 10 h 11"/>
                <a:gd name="T4" fmla="*/ 4 w 5"/>
                <a:gd name="T5" fmla="*/ 9 h 11"/>
                <a:gd name="T6" fmla="*/ 2 w 5"/>
                <a:gd name="T7" fmla="*/ 6 h 11"/>
                <a:gd name="T8" fmla="*/ 1 w 5"/>
                <a:gd name="T9" fmla="*/ 3 h 11"/>
                <a:gd name="T10" fmla="*/ 0 w 5"/>
                <a:gd name="T11" fmla="*/ 0 h 11"/>
                <a:gd name="T12" fmla="*/ 0 w 5"/>
                <a:gd name="T13" fmla="*/ 0 h 11"/>
                <a:gd name="T14" fmla="*/ 0 w 5"/>
                <a:gd name="T15" fmla="*/ 0 h 11"/>
                <a:gd name="T16" fmla="*/ 0 w 5"/>
                <a:gd name="T17" fmla="*/ 0 h 11"/>
                <a:gd name="T18" fmla="*/ 3 w 5"/>
                <a:gd name="T19" fmla="*/ 0 h 11"/>
                <a:gd name="T20" fmla="*/ 0 w 5"/>
                <a:gd name="T21" fmla="*/ 1 h 11"/>
                <a:gd name="T22" fmla="*/ 0 w 5"/>
                <a:gd name="T23" fmla="*/ 0 h 11"/>
                <a:gd name="T24" fmla="*/ 2 w 5"/>
                <a:gd name="T25" fmla="*/ 3 h 11"/>
                <a:gd name="T26" fmla="*/ 3 w 5"/>
                <a:gd name="T27" fmla="*/ 6 h 11"/>
                <a:gd name="T28" fmla="*/ 5 w 5"/>
                <a:gd name="T29"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11">
                  <a:moveTo>
                    <a:pt x="5" y="11"/>
                  </a:moveTo>
                  <a:cubicBezTo>
                    <a:pt x="4" y="10"/>
                    <a:pt x="4" y="10"/>
                    <a:pt x="4" y="10"/>
                  </a:cubicBezTo>
                  <a:cubicBezTo>
                    <a:pt x="4" y="10"/>
                    <a:pt x="4" y="9"/>
                    <a:pt x="4" y="9"/>
                  </a:cubicBezTo>
                  <a:cubicBezTo>
                    <a:pt x="3" y="8"/>
                    <a:pt x="3" y="7"/>
                    <a:pt x="2" y="6"/>
                  </a:cubicBezTo>
                  <a:cubicBezTo>
                    <a:pt x="2" y="5"/>
                    <a:pt x="1" y="4"/>
                    <a:pt x="1" y="3"/>
                  </a:cubicBezTo>
                  <a:cubicBezTo>
                    <a:pt x="0" y="2"/>
                    <a:pt x="0" y="1"/>
                    <a:pt x="0" y="0"/>
                  </a:cubicBezTo>
                  <a:cubicBezTo>
                    <a:pt x="0" y="0"/>
                    <a:pt x="0" y="0"/>
                    <a:pt x="0" y="0"/>
                  </a:cubicBezTo>
                  <a:cubicBezTo>
                    <a:pt x="0" y="0"/>
                    <a:pt x="0" y="0"/>
                    <a:pt x="0" y="0"/>
                  </a:cubicBezTo>
                  <a:cubicBezTo>
                    <a:pt x="0" y="0"/>
                    <a:pt x="0" y="0"/>
                    <a:pt x="0" y="0"/>
                  </a:cubicBezTo>
                  <a:cubicBezTo>
                    <a:pt x="1" y="0"/>
                    <a:pt x="2" y="0"/>
                    <a:pt x="3" y="0"/>
                  </a:cubicBezTo>
                  <a:cubicBezTo>
                    <a:pt x="2" y="0"/>
                    <a:pt x="1" y="1"/>
                    <a:pt x="0" y="1"/>
                  </a:cubicBezTo>
                  <a:cubicBezTo>
                    <a:pt x="0" y="0"/>
                    <a:pt x="0" y="0"/>
                    <a:pt x="0" y="0"/>
                  </a:cubicBezTo>
                  <a:cubicBezTo>
                    <a:pt x="1" y="1"/>
                    <a:pt x="1" y="2"/>
                    <a:pt x="2" y="3"/>
                  </a:cubicBezTo>
                  <a:cubicBezTo>
                    <a:pt x="2" y="4"/>
                    <a:pt x="3" y="5"/>
                    <a:pt x="3" y="6"/>
                  </a:cubicBezTo>
                  <a:cubicBezTo>
                    <a:pt x="4" y="7"/>
                    <a:pt x="4" y="9"/>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70" name="Freeform 6082"/>
            <p:cNvSpPr>
              <a:spLocks/>
            </p:cNvSpPr>
            <p:nvPr/>
          </p:nvSpPr>
          <p:spPr bwMode="auto">
            <a:xfrm>
              <a:off x="3391" y="951"/>
              <a:ext cx="13" cy="15"/>
            </a:xfrm>
            <a:custGeom>
              <a:avLst/>
              <a:gdLst>
                <a:gd name="T0" fmla="*/ 2 w 5"/>
                <a:gd name="T1" fmla="*/ 5 h 6"/>
                <a:gd name="T2" fmla="*/ 1 w 5"/>
                <a:gd name="T3" fmla="*/ 5 h 6"/>
                <a:gd name="T4" fmla="*/ 0 w 5"/>
                <a:gd name="T5" fmla="*/ 4 h 6"/>
                <a:gd name="T6" fmla="*/ 1 w 5"/>
                <a:gd name="T7" fmla="*/ 2 h 6"/>
                <a:gd name="T8" fmla="*/ 2 w 5"/>
                <a:gd name="T9" fmla="*/ 1 h 6"/>
                <a:gd name="T10" fmla="*/ 4 w 5"/>
                <a:gd name="T11" fmla="*/ 1 h 6"/>
                <a:gd name="T12" fmla="*/ 4 w 5"/>
                <a:gd name="T13" fmla="*/ 2 h 6"/>
                <a:gd name="T14" fmla="*/ 5 w 5"/>
                <a:gd name="T15" fmla="*/ 3 h 6"/>
                <a:gd name="T16" fmla="*/ 3 w 5"/>
                <a:gd name="T17" fmla="*/ 6 h 6"/>
                <a:gd name="T18" fmla="*/ 2 w 5"/>
                <a:gd name="T19" fmla="*/ 6 h 6"/>
                <a:gd name="T20" fmla="*/ 2 w 5"/>
                <a:gd name="T21" fmla="*/ 5 h 6"/>
                <a:gd name="T22" fmla="*/ 1 w 5"/>
                <a:gd name="T23" fmla="*/ 5 h 6"/>
                <a:gd name="T24" fmla="*/ 2 w 5"/>
                <a:gd name="T25" fmla="*/ 5 h 6"/>
                <a:gd name="T26" fmla="*/ 2 w 5"/>
                <a:gd name="T27" fmla="*/ 5 h 6"/>
                <a:gd name="T28" fmla="*/ 3 w 5"/>
                <a:gd name="T29" fmla="*/ 5 h 6"/>
                <a:gd name="T30" fmla="*/ 4 w 5"/>
                <a:gd name="T31" fmla="*/ 3 h 6"/>
                <a:gd name="T32" fmla="*/ 4 w 5"/>
                <a:gd name="T33" fmla="*/ 2 h 6"/>
                <a:gd name="T34" fmla="*/ 3 w 5"/>
                <a:gd name="T35" fmla="*/ 1 h 6"/>
                <a:gd name="T36" fmla="*/ 2 w 5"/>
                <a:gd name="T37" fmla="*/ 1 h 6"/>
                <a:gd name="T38" fmla="*/ 1 w 5"/>
                <a:gd name="T39" fmla="*/ 2 h 6"/>
                <a:gd name="T40" fmla="*/ 0 w 5"/>
                <a:gd name="T41" fmla="*/ 4 h 6"/>
                <a:gd name="T42" fmla="*/ 1 w 5"/>
                <a:gd name="T43" fmla="*/ 5 h 6"/>
                <a:gd name="T44" fmla="*/ 2 w 5"/>
                <a:gd name="T45"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 h="6">
                  <a:moveTo>
                    <a:pt x="2" y="5"/>
                  </a:moveTo>
                  <a:cubicBezTo>
                    <a:pt x="2" y="5"/>
                    <a:pt x="1" y="5"/>
                    <a:pt x="1" y="5"/>
                  </a:cubicBezTo>
                  <a:cubicBezTo>
                    <a:pt x="0" y="5"/>
                    <a:pt x="0" y="5"/>
                    <a:pt x="0" y="4"/>
                  </a:cubicBezTo>
                  <a:cubicBezTo>
                    <a:pt x="0" y="3"/>
                    <a:pt x="0" y="2"/>
                    <a:pt x="1" y="2"/>
                  </a:cubicBezTo>
                  <a:cubicBezTo>
                    <a:pt x="1" y="1"/>
                    <a:pt x="1" y="1"/>
                    <a:pt x="2" y="1"/>
                  </a:cubicBezTo>
                  <a:cubicBezTo>
                    <a:pt x="2" y="0"/>
                    <a:pt x="3" y="0"/>
                    <a:pt x="4" y="1"/>
                  </a:cubicBezTo>
                  <a:cubicBezTo>
                    <a:pt x="4" y="1"/>
                    <a:pt x="4" y="1"/>
                    <a:pt x="4" y="2"/>
                  </a:cubicBezTo>
                  <a:cubicBezTo>
                    <a:pt x="5" y="3"/>
                    <a:pt x="5" y="3"/>
                    <a:pt x="5" y="3"/>
                  </a:cubicBezTo>
                  <a:cubicBezTo>
                    <a:pt x="4" y="4"/>
                    <a:pt x="4" y="5"/>
                    <a:pt x="3" y="6"/>
                  </a:cubicBezTo>
                  <a:cubicBezTo>
                    <a:pt x="3" y="6"/>
                    <a:pt x="2" y="6"/>
                    <a:pt x="2" y="6"/>
                  </a:cubicBezTo>
                  <a:cubicBezTo>
                    <a:pt x="2" y="6"/>
                    <a:pt x="2" y="5"/>
                    <a:pt x="2" y="5"/>
                  </a:cubicBezTo>
                  <a:cubicBezTo>
                    <a:pt x="1" y="5"/>
                    <a:pt x="1" y="5"/>
                    <a:pt x="1" y="5"/>
                  </a:cubicBezTo>
                  <a:cubicBezTo>
                    <a:pt x="1" y="5"/>
                    <a:pt x="1" y="5"/>
                    <a:pt x="2" y="5"/>
                  </a:cubicBezTo>
                  <a:cubicBezTo>
                    <a:pt x="2" y="5"/>
                    <a:pt x="2" y="5"/>
                    <a:pt x="2" y="5"/>
                  </a:cubicBezTo>
                  <a:cubicBezTo>
                    <a:pt x="2" y="5"/>
                    <a:pt x="3" y="5"/>
                    <a:pt x="3" y="5"/>
                  </a:cubicBezTo>
                  <a:cubicBezTo>
                    <a:pt x="3" y="5"/>
                    <a:pt x="4" y="4"/>
                    <a:pt x="4" y="3"/>
                  </a:cubicBezTo>
                  <a:cubicBezTo>
                    <a:pt x="4" y="3"/>
                    <a:pt x="4" y="3"/>
                    <a:pt x="4" y="2"/>
                  </a:cubicBezTo>
                  <a:cubicBezTo>
                    <a:pt x="4" y="2"/>
                    <a:pt x="3" y="2"/>
                    <a:pt x="3" y="1"/>
                  </a:cubicBezTo>
                  <a:cubicBezTo>
                    <a:pt x="3" y="1"/>
                    <a:pt x="2" y="1"/>
                    <a:pt x="2" y="1"/>
                  </a:cubicBezTo>
                  <a:cubicBezTo>
                    <a:pt x="2" y="2"/>
                    <a:pt x="2" y="2"/>
                    <a:pt x="1" y="2"/>
                  </a:cubicBezTo>
                  <a:cubicBezTo>
                    <a:pt x="1" y="3"/>
                    <a:pt x="1" y="3"/>
                    <a:pt x="0" y="4"/>
                  </a:cubicBezTo>
                  <a:cubicBezTo>
                    <a:pt x="0" y="5"/>
                    <a:pt x="1" y="5"/>
                    <a:pt x="1" y="5"/>
                  </a:cubicBezTo>
                  <a:cubicBezTo>
                    <a:pt x="1" y="5"/>
                    <a:pt x="2" y="5"/>
                    <a:pt x="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71" name="Freeform 6083"/>
            <p:cNvSpPr>
              <a:spLocks/>
            </p:cNvSpPr>
            <p:nvPr/>
          </p:nvSpPr>
          <p:spPr bwMode="auto">
            <a:xfrm>
              <a:off x="3401" y="953"/>
              <a:ext cx="10" cy="13"/>
            </a:xfrm>
            <a:custGeom>
              <a:avLst/>
              <a:gdLst>
                <a:gd name="T0" fmla="*/ 2 w 4"/>
                <a:gd name="T1" fmla="*/ 0 h 5"/>
                <a:gd name="T2" fmla="*/ 1 w 4"/>
                <a:gd name="T3" fmla="*/ 1 h 5"/>
                <a:gd name="T4" fmla="*/ 1 w 4"/>
                <a:gd name="T5" fmla="*/ 2 h 5"/>
                <a:gd name="T6" fmla="*/ 1 w 4"/>
                <a:gd name="T7" fmla="*/ 4 h 5"/>
                <a:gd name="T8" fmla="*/ 3 w 4"/>
                <a:gd name="T9" fmla="*/ 4 h 5"/>
                <a:gd name="T10" fmla="*/ 3 w 4"/>
                <a:gd name="T11" fmla="*/ 3 h 5"/>
                <a:gd name="T12" fmla="*/ 4 w 4"/>
                <a:gd name="T13" fmla="*/ 2 h 5"/>
                <a:gd name="T14" fmla="*/ 3 w 4"/>
                <a:gd name="T15" fmla="*/ 0 h 5"/>
                <a:gd name="T16" fmla="*/ 1 w 4"/>
                <a:gd name="T17" fmla="*/ 0 h 5"/>
                <a:gd name="T18" fmla="*/ 2 w 4"/>
                <a:gd name="T19" fmla="*/ 0 h 5"/>
                <a:gd name="T20" fmla="*/ 2 w 4"/>
                <a:gd name="T21" fmla="*/ 0 h 5"/>
                <a:gd name="T22" fmla="*/ 3 w 4"/>
                <a:gd name="T23" fmla="*/ 0 h 5"/>
                <a:gd name="T24" fmla="*/ 4 w 4"/>
                <a:gd name="T25" fmla="*/ 2 h 5"/>
                <a:gd name="T26" fmla="*/ 4 w 4"/>
                <a:gd name="T27" fmla="*/ 3 h 5"/>
                <a:gd name="T28" fmla="*/ 3 w 4"/>
                <a:gd name="T29" fmla="*/ 4 h 5"/>
                <a:gd name="T30" fmla="*/ 2 w 4"/>
                <a:gd name="T31" fmla="*/ 5 h 5"/>
                <a:gd name="T32" fmla="*/ 1 w 4"/>
                <a:gd name="T33" fmla="*/ 4 h 5"/>
                <a:gd name="T34" fmla="*/ 0 w 4"/>
                <a:gd name="T35" fmla="*/ 2 h 5"/>
                <a:gd name="T36" fmla="*/ 1 w 4"/>
                <a:gd name="T37" fmla="*/ 1 h 5"/>
                <a:gd name="T38" fmla="*/ 2 w 4"/>
                <a:gd name="T3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 h="5">
                  <a:moveTo>
                    <a:pt x="2" y="0"/>
                  </a:moveTo>
                  <a:cubicBezTo>
                    <a:pt x="2" y="0"/>
                    <a:pt x="1" y="0"/>
                    <a:pt x="1" y="1"/>
                  </a:cubicBezTo>
                  <a:cubicBezTo>
                    <a:pt x="1" y="1"/>
                    <a:pt x="1" y="1"/>
                    <a:pt x="1" y="2"/>
                  </a:cubicBezTo>
                  <a:cubicBezTo>
                    <a:pt x="1" y="2"/>
                    <a:pt x="1" y="3"/>
                    <a:pt x="1" y="4"/>
                  </a:cubicBezTo>
                  <a:cubicBezTo>
                    <a:pt x="2" y="4"/>
                    <a:pt x="2" y="4"/>
                    <a:pt x="3" y="4"/>
                  </a:cubicBezTo>
                  <a:cubicBezTo>
                    <a:pt x="3" y="4"/>
                    <a:pt x="3" y="3"/>
                    <a:pt x="3" y="3"/>
                  </a:cubicBezTo>
                  <a:cubicBezTo>
                    <a:pt x="3" y="3"/>
                    <a:pt x="4" y="2"/>
                    <a:pt x="4" y="2"/>
                  </a:cubicBezTo>
                  <a:cubicBezTo>
                    <a:pt x="4" y="1"/>
                    <a:pt x="3" y="1"/>
                    <a:pt x="3" y="0"/>
                  </a:cubicBezTo>
                  <a:cubicBezTo>
                    <a:pt x="2" y="0"/>
                    <a:pt x="1" y="0"/>
                    <a:pt x="1" y="0"/>
                  </a:cubicBezTo>
                  <a:cubicBezTo>
                    <a:pt x="1" y="0"/>
                    <a:pt x="1" y="0"/>
                    <a:pt x="2" y="0"/>
                  </a:cubicBezTo>
                  <a:cubicBezTo>
                    <a:pt x="2" y="0"/>
                    <a:pt x="2" y="0"/>
                    <a:pt x="2" y="0"/>
                  </a:cubicBezTo>
                  <a:cubicBezTo>
                    <a:pt x="3" y="0"/>
                    <a:pt x="3" y="0"/>
                    <a:pt x="3" y="0"/>
                  </a:cubicBezTo>
                  <a:cubicBezTo>
                    <a:pt x="4" y="0"/>
                    <a:pt x="4" y="1"/>
                    <a:pt x="4" y="2"/>
                  </a:cubicBezTo>
                  <a:cubicBezTo>
                    <a:pt x="4" y="2"/>
                    <a:pt x="4" y="3"/>
                    <a:pt x="4" y="3"/>
                  </a:cubicBezTo>
                  <a:cubicBezTo>
                    <a:pt x="4" y="4"/>
                    <a:pt x="4" y="4"/>
                    <a:pt x="3" y="4"/>
                  </a:cubicBezTo>
                  <a:cubicBezTo>
                    <a:pt x="3" y="5"/>
                    <a:pt x="2" y="5"/>
                    <a:pt x="2" y="5"/>
                  </a:cubicBezTo>
                  <a:cubicBezTo>
                    <a:pt x="1" y="5"/>
                    <a:pt x="1" y="4"/>
                    <a:pt x="1" y="4"/>
                  </a:cubicBezTo>
                  <a:cubicBezTo>
                    <a:pt x="0" y="3"/>
                    <a:pt x="0" y="2"/>
                    <a:pt x="0" y="2"/>
                  </a:cubicBezTo>
                  <a:cubicBezTo>
                    <a:pt x="0" y="1"/>
                    <a:pt x="1" y="1"/>
                    <a:pt x="1" y="1"/>
                  </a:cubicBezTo>
                  <a:cubicBezTo>
                    <a:pt x="1"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72" name="Freeform 6084"/>
            <p:cNvSpPr>
              <a:spLocks/>
            </p:cNvSpPr>
            <p:nvPr/>
          </p:nvSpPr>
          <p:spPr bwMode="auto">
            <a:xfrm>
              <a:off x="3409" y="953"/>
              <a:ext cx="12" cy="13"/>
            </a:xfrm>
            <a:custGeom>
              <a:avLst/>
              <a:gdLst>
                <a:gd name="T0" fmla="*/ 2 w 5"/>
                <a:gd name="T1" fmla="*/ 0 h 5"/>
                <a:gd name="T2" fmla="*/ 2 w 5"/>
                <a:gd name="T3" fmla="*/ 1 h 5"/>
                <a:gd name="T4" fmla="*/ 1 w 5"/>
                <a:gd name="T5" fmla="*/ 2 h 5"/>
                <a:gd name="T6" fmla="*/ 2 w 5"/>
                <a:gd name="T7" fmla="*/ 4 h 5"/>
                <a:gd name="T8" fmla="*/ 3 w 5"/>
                <a:gd name="T9" fmla="*/ 4 h 5"/>
                <a:gd name="T10" fmla="*/ 4 w 5"/>
                <a:gd name="T11" fmla="*/ 3 h 5"/>
                <a:gd name="T12" fmla="*/ 4 w 5"/>
                <a:gd name="T13" fmla="*/ 2 h 5"/>
                <a:gd name="T14" fmla="*/ 3 w 5"/>
                <a:gd name="T15" fmla="*/ 1 h 5"/>
                <a:gd name="T16" fmla="*/ 2 w 5"/>
                <a:gd name="T17" fmla="*/ 0 h 5"/>
                <a:gd name="T18" fmla="*/ 2 w 5"/>
                <a:gd name="T19" fmla="*/ 0 h 5"/>
                <a:gd name="T20" fmla="*/ 3 w 5"/>
                <a:gd name="T21" fmla="*/ 0 h 5"/>
                <a:gd name="T22" fmla="*/ 4 w 5"/>
                <a:gd name="T23" fmla="*/ 0 h 5"/>
                <a:gd name="T24" fmla="*/ 5 w 5"/>
                <a:gd name="T25" fmla="*/ 2 h 5"/>
                <a:gd name="T26" fmla="*/ 4 w 5"/>
                <a:gd name="T27" fmla="*/ 4 h 5"/>
                <a:gd name="T28" fmla="*/ 4 w 5"/>
                <a:gd name="T29" fmla="*/ 4 h 5"/>
                <a:gd name="T30" fmla="*/ 2 w 5"/>
                <a:gd name="T31" fmla="*/ 5 h 5"/>
                <a:gd name="T32" fmla="*/ 1 w 5"/>
                <a:gd name="T33" fmla="*/ 4 h 5"/>
                <a:gd name="T34" fmla="*/ 1 w 5"/>
                <a:gd name="T35" fmla="*/ 2 h 5"/>
                <a:gd name="T36" fmla="*/ 2 w 5"/>
                <a:gd name="T37" fmla="*/ 1 h 5"/>
                <a:gd name="T38" fmla="*/ 2 w 5"/>
                <a:gd name="T3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5">
                  <a:moveTo>
                    <a:pt x="2" y="0"/>
                  </a:moveTo>
                  <a:cubicBezTo>
                    <a:pt x="2" y="0"/>
                    <a:pt x="2" y="1"/>
                    <a:pt x="2" y="1"/>
                  </a:cubicBezTo>
                  <a:cubicBezTo>
                    <a:pt x="1" y="1"/>
                    <a:pt x="1" y="1"/>
                    <a:pt x="1" y="2"/>
                  </a:cubicBezTo>
                  <a:cubicBezTo>
                    <a:pt x="1" y="3"/>
                    <a:pt x="1" y="3"/>
                    <a:pt x="2" y="4"/>
                  </a:cubicBezTo>
                  <a:cubicBezTo>
                    <a:pt x="2" y="4"/>
                    <a:pt x="2" y="4"/>
                    <a:pt x="3" y="4"/>
                  </a:cubicBezTo>
                  <a:cubicBezTo>
                    <a:pt x="3" y="4"/>
                    <a:pt x="4" y="3"/>
                    <a:pt x="4" y="3"/>
                  </a:cubicBezTo>
                  <a:cubicBezTo>
                    <a:pt x="4" y="3"/>
                    <a:pt x="4" y="2"/>
                    <a:pt x="4" y="2"/>
                  </a:cubicBezTo>
                  <a:cubicBezTo>
                    <a:pt x="4" y="2"/>
                    <a:pt x="4" y="1"/>
                    <a:pt x="3" y="1"/>
                  </a:cubicBezTo>
                  <a:cubicBezTo>
                    <a:pt x="3" y="0"/>
                    <a:pt x="2" y="0"/>
                    <a:pt x="2" y="0"/>
                  </a:cubicBezTo>
                  <a:cubicBezTo>
                    <a:pt x="2" y="0"/>
                    <a:pt x="2" y="0"/>
                    <a:pt x="2" y="0"/>
                  </a:cubicBezTo>
                  <a:cubicBezTo>
                    <a:pt x="2" y="0"/>
                    <a:pt x="3" y="0"/>
                    <a:pt x="3" y="0"/>
                  </a:cubicBezTo>
                  <a:cubicBezTo>
                    <a:pt x="3" y="0"/>
                    <a:pt x="3" y="0"/>
                    <a:pt x="4" y="0"/>
                  </a:cubicBezTo>
                  <a:cubicBezTo>
                    <a:pt x="4" y="0"/>
                    <a:pt x="5" y="1"/>
                    <a:pt x="5" y="2"/>
                  </a:cubicBezTo>
                  <a:cubicBezTo>
                    <a:pt x="5" y="3"/>
                    <a:pt x="5" y="3"/>
                    <a:pt x="4" y="4"/>
                  </a:cubicBezTo>
                  <a:cubicBezTo>
                    <a:pt x="4" y="4"/>
                    <a:pt x="4" y="4"/>
                    <a:pt x="4" y="4"/>
                  </a:cubicBezTo>
                  <a:cubicBezTo>
                    <a:pt x="3" y="5"/>
                    <a:pt x="3" y="5"/>
                    <a:pt x="2" y="5"/>
                  </a:cubicBezTo>
                  <a:cubicBezTo>
                    <a:pt x="2" y="5"/>
                    <a:pt x="1" y="5"/>
                    <a:pt x="1" y="4"/>
                  </a:cubicBezTo>
                  <a:cubicBezTo>
                    <a:pt x="0" y="3"/>
                    <a:pt x="0" y="3"/>
                    <a:pt x="1" y="2"/>
                  </a:cubicBezTo>
                  <a:cubicBezTo>
                    <a:pt x="1" y="1"/>
                    <a:pt x="1" y="1"/>
                    <a:pt x="2" y="1"/>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73" name="Freeform 6085"/>
            <p:cNvSpPr>
              <a:spLocks/>
            </p:cNvSpPr>
            <p:nvPr/>
          </p:nvSpPr>
          <p:spPr bwMode="auto">
            <a:xfrm>
              <a:off x="3411" y="961"/>
              <a:ext cx="15" cy="25"/>
            </a:xfrm>
            <a:custGeom>
              <a:avLst/>
              <a:gdLst>
                <a:gd name="T0" fmla="*/ 3 w 6"/>
                <a:gd name="T1" fmla="*/ 0 h 10"/>
                <a:gd name="T2" fmla="*/ 6 w 6"/>
                <a:gd name="T3" fmla="*/ 0 h 10"/>
                <a:gd name="T4" fmla="*/ 6 w 6"/>
                <a:gd name="T5" fmla="*/ 0 h 10"/>
                <a:gd name="T6" fmla="*/ 6 w 6"/>
                <a:gd name="T7" fmla="*/ 0 h 10"/>
                <a:gd name="T8" fmla="*/ 6 w 6"/>
                <a:gd name="T9" fmla="*/ 0 h 10"/>
                <a:gd name="T10" fmla="*/ 5 w 6"/>
                <a:gd name="T11" fmla="*/ 3 h 10"/>
                <a:gd name="T12" fmla="*/ 3 w 6"/>
                <a:gd name="T13" fmla="*/ 5 h 10"/>
                <a:gd name="T14" fmla="*/ 2 w 6"/>
                <a:gd name="T15" fmla="*/ 8 h 10"/>
                <a:gd name="T16" fmla="*/ 0 w 6"/>
                <a:gd name="T17" fmla="*/ 10 h 10"/>
                <a:gd name="T18" fmla="*/ 1 w 6"/>
                <a:gd name="T19" fmla="*/ 8 h 10"/>
                <a:gd name="T20" fmla="*/ 3 w 6"/>
                <a:gd name="T21" fmla="*/ 5 h 10"/>
                <a:gd name="T22" fmla="*/ 4 w 6"/>
                <a:gd name="T23" fmla="*/ 3 h 10"/>
                <a:gd name="T24" fmla="*/ 5 w 6"/>
                <a:gd name="T25" fmla="*/ 0 h 10"/>
                <a:gd name="T26" fmla="*/ 6 w 6"/>
                <a:gd name="T27" fmla="*/ 0 h 10"/>
                <a:gd name="T28" fmla="*/ 3 w 6"/>
                <a:gd name="T2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10">
                  <a:moveTo>
                    <a:pt x="3" y="0"/>
                  </a:moveTo>
                  <a:cubicBezTo>
                    <a:pt x="4" y="0"/>
                    <a:pt x="5" y="0"/>
                    <a:pt x="6" y="0"/>
                  </a:cubicBezTo>
                  <a:cubicBezTo>
                    <a:pt x="6" y="0"/>
                    <a:pt x="6" y="0"/>
                    <a:pt x="6" y="0"/>
                  </a:cubicBezTo>
                  <a:cubicBezTo>
                    <a:pt x="6" y="0"/>
                    <a:pt x="6" y="0"/>
                    <a:pt x="6" y="0"/>
                  </a:cubicBezTo>
                  <a:cubicBezTo>
                    <a:pt x="6" y="0"/>
                    <a:pt x="6" y="0"/>
                    <a:pt x="6" y="0"/>
                  </a:cubicBezTo>
                  <a:cubicBezTo>
                    <a:pt x="6" y="1"/>
                    <a:pt x="5" y="2"/>
                    <a:pt x="5" y="3"/>
                  </a:cubicBezTo>
                  <a:cubicBezTo>
                    <a:pt x="4" y="4"/>
                    <a:pt x="4" y="5"/>
                    <a:pt x="3" y="5"/>
                  </a:cubicBezTo>
                  <a:cubicBezTo>
                    <a:pt x="3" y="6"/>
                    <a:pt x="2" y="7"/>
                    <a:pt x="2" y="8"/>
                  </a:cubicBezTo>
                  <a:cubicBezTo>
                    <a:pt x="1" y="9"/>
                    <a:pt x="1" y="10"/>
                    <a:pt x="0" y="10"/>
                  </a:cubicBezTo>
                  <a:cubicBezTo>
                    <a:pt x="1" y="10"/>
                    <a:pt x="1" y="9"/>
                    <a:pt x="1" y="8"/>
                  </a:cubicBezTo>
                  <a:cubicBezTo>
                    <a:pt x="2" y="7"/>
                    <a:pt x="2" y="6"/>
                    <a:pt x="3" y="5"/>
                  </a:cubicBezTo>
                  <a:cubicBezTo>
                    <a:pt x="3" y="4"/>
                    <a:pt x="4" y="3"/>
                    <a:pt x="4" y="3"/>
                  </a:cubicBezTo>
                  <a:cubicBezTo>
                    <a:pt x="5" y="2"/>
                    <a:pt x="5" y="1"/>
                    <a:pt x="5" y="0"/>
                  </a:cubicBezTo>
                  <a:cubicBezTo>
                    <a:pt x="6" y="0"/>
                    <a:pt x="6" y="0"/>
                    <a:pt x="6" y="0"/>
                  </a:cubicBezTo>
                  <a:cubicBezTo>
                    <a:pt x="5" y="0"/>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74" name="Freeform 6086"/>
            <p:cNvSpPr>
              <a:spLocks noEditPoints="1"/>
            </p:cNvSpPr>
            <p:nvPr/>
          </p:nvSpPr>
          <p:spPr bwMode="auto">
            <a:xfrm>
              <a:off x="3379" y="916"/>
              <a:ext cx="40" cy="20"/>
            </a:xfrm>
            <a:custGeom>
              <a:avLst/>
              <a:gdLst>
                <a:gd name="T0" fmla="*/ 0 w 16"/>
                <a:gd name="T1" fmla="*/ 8 h 8"/>
                <a:gd name="T2" fmla="*/ 0 w 16"/>
                <a:gd name="T3" fmla="*/ 7 h 8"/>
                <a:gd name="T4" fmla="*/ 0 w 16"/>
                <a:gd name="T5" fmla="*/ 7 h 8"/>
                <a:gd name="T6" fmla="*/ 4 w 16"/>
                <a:gd name="T7" fmla="*/ 1 h 8"/>
                <a:gd name="T8" fmla="*/ 4 w 16"/>
                <a:gd name="T9" fmla="*/ 1 h 8"/>
                <a:gd name="T10" fmla="*/ 4 w 16"/>
                <a:gd name="T11" fmla="*/ 1 h 8"/>
                <a:gd name="T12" fmla="*/ 4 w 16"/>
                <a:gd name="T13" fmla="*/ 1 h 8"/>
                <a:gd name="T14" fmla="*/ 9 w 16"/>
                <a:gd name="T15" fmla="*/ 0 h 8"/>
                <a:gd name="T16" fmla="*/ 9 w 16"/>
                <a:gd name="T17" fmla="*/ 0 h 8"/>
                <a:gd name="T18" fmla="*/ 12 w 16"/>
                <a:gd name="T19" fmla="*/ 0 h 8"/>
                <a:gd name="T20" fmla="*/ 12 w 16"/>
                <a:gd name="T21" fmla="*/ 0 h 8"/>
                <a:gd name="T22" fmla="*/ 16 w 16"/>
                <a:gd name="T23" fmla="*/ 2 h 8"/>
                <a:gd name="T24" fmla="*/ 16 w 16"/>
                <a:gd name="T25" fmla="*/ 2 h 8"/>
                <a:gd name="T26" fmla="*/ 15 w 16"/>
                <a:gd name="T27" fmla="*/ 4 h 8"/>
                <a:gd name="T28" fmla="*/ 15 w 16"/>
                <a:gd name="T29" fmla="*/ 4 h 8"/>
                <a:gd name="T30" fmla="*/ 13 w 16"/>
                <a:gd name="T31" fmla="*/ 4 h 8"/>
                <a:gd name="T32" fmla="*/ 13 w 16"/>
                <a:gd name="T33" fmla="*/ 4 h 8"/>
                <a:gd name="T34" fmla="*/ 9 w 16"/>
                <a:gd name="T35" fmla="*/ 4 h 8"/>
                <a:gd name="T36" fmla="*/ 9 w 16"/>
                <a:gd name="T37" fmla="*/ 4 h 8"/>
                <a:gd name="T38" fmla="*/ 8 w 16"/>
                <a:gd name="T39" fmla="*/ 4 h 8"/>
                <a:gd name="T40" fmla="*/ 8 w 16"/>
                <a:gd name="T41" fmla="*/ 4 h 8"/>
                <a:gd name="T42" fmla="*/ 1 w 16"/>
                <a:gd name="T43" fmla="*/ 8 h 8"/>
                <a:gd name="T44" fmla="*/ 1 w 16"/>
                <a:gd name="T45" fmla="*/ 8 h 8"/>
                <a:gd name="T46" fmla="*/ 1 w 16"/>
                <a:gd name="T47" fmla="*/ 8 h 8"/>
                <a:gd name="T48" fmla="*/ 1 w 16"/>
                <a:gd name="T49" fmla="*/ 8 h 8"/>
                <a:gd name="T50" fmla="*/ 0 w 16"/>
                <a:gd name="T51" fmla="*/ 8 h 8"/>
                <a:gd name="T52" fmla="*/ 7 w 16"/>
                <a:gd name="T53" fmla="*/ 1 h 8"/>
                <a:gd name="T54" fmla="*/ 6 w 16"/>
                <a:gd name="T55" fmla="*/ 2 h 8"/>
                <a:gd name="T56" fmla="*/ 6 w 16"/>
                <a:gd name="T57" fmla="*/ 2 h 8"/>
                <a:gd name="T58" fmla="*/ 2 w 16"/>
                <a:gd name="T59" fmla="*/ 6 h 8"/>
                <a:gd name="T60" fmla="*/ 2 w 16"/>
                <a:gd name="T61" fmla="*/ 6 h 8"/>
                <a:gd name="T62" fmla="*/ 8 w 16"/>
                <a:gd name="T63" fmla="*/ 3 h 8"/>
                <a:gd name="T64" fmla="*/ 8 w 16"/>
                <a:gd name="T65" fmla="*/ 3 h 8"/>
                <a:gd name="T66" fmla="*/ 9 w 16"/>
                <a:gd name="T67" fmla="*/ 3 h 8"/>
                <a:gd name="T68" fmla="*/ 9 w 16"/>
                <a:gd name="T69" fmla="*/ 3 h 8"/>
                <a:gd name="T70" fmla="*/ 13 w 16"/>
                <a:gd name="T71" fmla="*/ 3 h 8"/>
                <a:gd name="T72" fmla="*/ 13 w 16"/>
                <a:gd name="T73" fmla="*/ 3 h 8"/>
                <a:gd name="T74" fmla="*/ 15 w 16"/>
                <a:gd name="T75" fmla="*/ 3 h 8"/>
                <a:gd name="T76" fmla="*/ 15 w 16"/>
                <a:gd name="T77" fmla="*/ 3 h 8"/>
                <a:gd name="T78" fmla="*/ 15 w 16"/>
                <a:gd name="T79" fmla="*/ 2 h 8"/>
                <a:gd name="T80" fmla="*/ 15 w 16"/>
                <a:gd name="T81" fmla="*/ 2 h 8"/>
                <a:gd name="T82" fmla="*/ 14 w 16"/>
                <a:gd name="T83" fmla="*/ 1 h 8"/>
                <a:gd name="T84" fmla="*/ 14 w 16"/>
                <a:gd name="T85" fmla="*/ 1 h 8"/>
                <a:gd name="T86" fmla="*/ 12 w 16"/>
                <a:gd name="T87" fmla="*/ 1 h 8"/>
                <a:gd name="T88" fmla="*/ 12 w 16"/>
                <a:gd name="T89" fmla="*/ 1 h 8"/>
                <a:gd name="T90" fmla="*/ 9 w 16"/>
                <a:gd name="T91" fmla="*/ 1 h 8"/>
                <a:gd name="T92" fmla="*/ 9 w 16"/>
                <a:gd name="T93" fmla="*/ 1 h 8"/>
                <a:gd name="T94" fmla="*/ 7 w 16"/>
                <a:gd name="T95" fmla="*/ 1 h 8"/>
                <a:gd name="T96" fmla="*/ 7 w 16"/>
                <a:gd name="T97" fmla="*/ 1 h 8"/>
                <a:gd name="T98" fmla="*/ 7 w 16"/>
                <a:gd name="T99"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 h="8">
                  <a:moveTo>
                    <a:pt x="0" y="8"/>
                  </a:moveTo>
                  <a:cubicBezTo>
                    <a:pt x="0" y="7"/>
                    <a:pt x="0" y="7"/>
                    <a:pt x="0" y="7"/>
                  </a:cubicBezTo>
                  <a:cubicBezTo>
                    <a:pt x="0" y="7"/>
                    <a:pt x="0" y="7"/>
                    <a:pt x="0" y="7"/>
                  </a:cubicBezTo>
                  <a:cubicBezTo>
                    <a:pt x="1" y="5"/>
                    <a:pt x="2" y="2"/>
                    <a:pt x="4" y="1"/>
                  </a:cubicBezTo>
                  <a:cubicBezTo>
                    <a:pt x="4" y="1"/>
                    <a:pt x="4" y="1"/>
                    <a:pt x="4" y="1"/>
                  </a:cubicBezTo>
                  <a:cubicBezTo>
                    <a:pt x="4" y="1"/>
                    <a:pt x="4" y="1"/>
                    <a:pt x="4" y="1"/>
                  </a:cubicBezTo>
                  <a:cubicBezTo>
                    <a:pt x="4" y="1"/>
                    <a:pt x="4" y="1"/>
                    <a:pt x="4" y="1"/>
                  </a:cubicBezTo>
                  <a:cubicBezTo>
                    <a:pt x="5" y="0"/>
                    <a:pt x="7" y="0"/>
                    <a:pt x="9" y="0"/>
                  </a:cubicBezTo>
                  <a:cubicBezTo>
                    <a:pt x="9" y="0"/>
                    <a:pt x="9" y="0"/>
                    <a:pt x="9" y="0"/>
                  </a:cubicBezTo>
                  <a:cubicBezTo>
                    <a:pt x="10" y="0"/>
                    <a:pt x="11" y="0"/>
                    <a:pt x="12" y="0"/>
                  </a:cubicBezTo>
                  <a:cubicBezTo>
                    <a:pt x="12" y="0"/>
                    <a:pt x="12" y="0"/>
                    <a:pt x="12" y="0"/>
                  </a:cubicBezTo>
                  <a:cubicBezTo>
                    <a:pt x="13" y="0"/>
                    <a:pt x="16" y="0"/>
                    <a:pt x="16" y="2"/>
                  </a:cubicBezTo>
                  <a:cubicBezTo>
                    <a:pt x="16" y="2"/>
                    <a:pt x="16" y="2"/>
                    <a:pt x="16" y="2"/>
                  </a:cubicBezTo>
                  <a:cubicBezTo>
                    <a:pt x="16" y="3"/>
                    <a:pt x="16" y="3"/>
                    <a:pt x="15" y="4"/>
                  </a:cubicBezTo>
                  <a:cubicBezTo>
                    <a:pt x="15" y="4"/>
                    <a:pt x="15" y="4"/>
                    <a:pt x="15" y="4"/>
                  </a:cubicBezTo>
                  <a:cubicBezTo>
                    <a:pt x="15" y="4"/>
                    <a:pt x="14" y="4"/>
                    <a:pt x="13" y="4"/>
                  </a:cubicBezTo>
                  <a:cubicBezTo>
                    <a:pt x="13" y="4"/>
                    <a:pt x="13" y="4"/>
                    <a:pt x="13" y="4"/>
                  </a:cubicBezTo>
                  <a:cubicBezTo>
                    <a:pt x="12" y="4"/>
                    <a:pt x="10" y="4"/>
                    <a:pt x="9" y="4"/>
                  </a:cubicBezTo>
                  <a:cubicBezTo>
                    <a:pt x="9" y="4"/>
                    <a:pt x="9" y="4"/>
                    <a:pt x="9" y="4"/>
                  </a:cubicBezTo>
                  <a:cubicBezTo>
                    <a:pt x="9" y="4"/>
                    <a:pt x="8" y="4"/>
                    <a:pt x="8" y="4"/>
                  </a:cubicBezTo>
                  <a:cubicBezTo>
                    <a:pt x="8" y="4"/>
                    <a:pt x="8" y="4"/>
                    <a:pt x="8" y="4"/>
                  </a:cubicBezTo>
                  <a:cubicBezTo>
                    <a:pt x="5" y="5"/>
                    <a:pt x="3" y="6"/>
                    <a:pt x="1" y="8"/>
                  </a:cubicBezTo>
                  <a:cubicBezTo>
                    <a:pt x="1" y="8"/>
                    <a:pt x="1" y="8"/>
                    <a:pt x="1" y="8"/>
                  </a:cubicBezTo>
                  <a:cubicBezTo>
                    <a:pt x="1" y="8"/>
                    <a:pt x="1" y="8"/>
                    <a:pt x="1" y="8"/>
                  </a:cubicBezTo>
                  <a:cubicBezTo>
                    <a:pt x="1" y="8"/>
                    <a:pt x="1" y="8"/>
                    <a:pt x="1" y="8"/>
                  </a:cubicBezTo>
                  <a:cubicBezTo>
                    <a:pt x="1" y="8"/>
                    <a:pt x="0" y="8"/>
                    <a:pt x="0" y="8"/>
                  </a:cubicBezTo>
                  <a:close/>
                  <a:moveTo>
                    <a:pt x="7" y="1"/>
                  </a:moveTo>
                  <a:cubicBezTo>
                    <a:pt x="7" y="1"/>
                    <a:pt x="7" y="1"/>
                    <a:pt x="6" y="2"/>
                  </a:cubicBezTo>
                  <a:cubicBezTo>
                    <a:pt x="6" y="2"/>
                    <a:pt x="6" y="2"/>
                    <a:pt x="6" y="2"/>
                  </a:cubicBezTo>
                  <a:cubicBezTo>
                    <a:pt x="4" y="2"/>
                    <a:pt x="3" y="4"/>
                    <a:pt x="2" y="6"/>
                  </a:cubicBezTo>
                  <a:cubicBezTo>
                    <a:pt x="2" y="6"/>
                    <a:pt x="2" y="6"/>
                    <a:pt x="2" y="6"/>
                  </a:cubicBezTo>
                  <a:cubicBezTo>
                    <a:pt x="4" y="4"/>
                    <a:pt x="5" y="4"/>
                    <a:pt x="8" y="3"/>
                  </a:cubicBezTo>
                  <a:cubicBezTo>
                    <a:pt x="8" y="3"/>
                    <a:pt x="8" y="3"/>
                    <a:pt x="8" y="3"/>
                  </a:cubicBezTo>
                  <a:cubicBezTo>
                    <a:pt x="8" y="3"/>
                    <a:pt x="8" y="3"/>
                    <a:pt x="9" y="3"/>
                  </a:cubicBezTo>
                  <a:cubicBezTo>
                    <a:pt x="9" y="3"/>
                    <a:pt x="9" y="3"/>
                    <a:pt x="9" y="3"/>
                  </a:cubicBezTo>
                  <a:cubicBezTo>
                    <a:pt x="10" y="3"/>
                    <a:pt x="12" y="3"/>
                    <a:pt x="13" y="3"/>
                  </a:cubicBezTo>
                  <a:cubicBezTo>
                    <a:pt x="13" y="3"/>
                    <a:pt x="13" y="3"/>
                    <a:pt x="13" y="3"/>
                  </a:cubicBezTo>
                  <a:cubicBezTo>
                    <a:pt x="14" y="3"/>
                    <a:pt x="15" y="3"/>
                    <a:pt x="15" y="3"/>
                  </a:cubicBezTo>
                  <a:cubicBezTo>
                    <a:pt x="15" y="3"/>
                    <a:pt x="15" y="3"/>
                    <a:pt x="15" y="3"/>
                  </a:cubicBezTo>
                  <a:cubicBezTo>
                    <a:pt x="15" y="2"/>
                    <a:pt x="15" y="2"/>
                    <a:pt x="15" y="2"/>
                  </a:cubicBezTo>
                  <a:cubicBezTo>
                    <a:pt x="15" y="2"/>
                    <a:pt x="15" y="2"/>
                    <a:pt x="15" y="2"/>
                  </a:cubicBezTo>
                  <a:cubicBezTo>
                    <a:pt x="15" y="2"/>
                    <a:pt x="15" y="2"/>
                    <a:pt x="14" y="1"/>
                  </a:cubicBezTo>
                  <a:cubicBezTo>
                    <a:pt x="14" y="1"/>
                    <a:pt x="14" y="1"/>
                    <a:pt x="14" y="1"/>
                  </a:cubicBezTo>
                  <a:cubicBezTo>
                    <a:pt x="13" y="1"/>
                    <a:pt x="12" y="1"/>
                    <a:pt x="12" y="1"/>
                  </a:cubicBezTo>
                  <a:cubicBezTo>
                    <a:pt x="12" y="1"/>
                    <a:pt x="12" y="1"/>
                    <a:pt x="12" y="1"/>
                  </a:cubicBezTo>
                  <a:cubicBezTo>
                    <a:pt x="11" y="1"/>
                    <a:pt x="10" y="1"/>
                    <a:pt x="9" y="1"/>
                  </a:cubicBezTo>
                  <a:cubicBezTo>
                    <a:pt x="9" y="1"/>
                    <a:pt x="9" y="1"/>
                    <a:pt x="9" y="1"/>
                  </a:cubicBezTo>
                  <a:cubicBezTo>
                    <a:pt x="8" y="1"/>
                    <a:pt x="7" y="1"/>
                    <a:pt x="7" y="1"/>
                  </a:cubicBezTo>
                  <a:cubicBezTo>
                    <a:pt x="7" y="1"/>
                    <a:pt x="7" y="1"/>
                    <a:pt x="7" y="1"/>
                  </a:cubicBezTo>
                  <a:cubicBezTo>
                    <a:pt x="7" y="1"/>
                    <a:pt x="7" y="1"/>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75" name="Freeform 6087"/>
            <p:cNvSpPr>
              <a:spLocks noEditPoints="1"/>
            </p:cNvSpPr>
            <p:nvPr/>
          </p:nvSpPr>
          <p:spPr bwMode="auto">
            <a:xfrm>
              <a:off x="3374" y="941"/>
              <a:ext cx="10" cy="12"/>
            </a:xfrm>
            <a:custGeom>
              <a:avLst/>
              <a:gdLst>
                <a:gd name="T0" fmla="*/ 1 w 4"/>
                <a:gd name="T1" fmla="*/ 5 h 5"/>
                <a:gd name="T2" fmla="*/ 0 w 4"/>
                <a:gd name="T3" fmla="*/ 3 h 5"/>
                <a:gd name="T4" fmla="*/ 0 w 4"/>
                <a:gd name="T5" fmla="*/ 3 h 5"/>
                <a:gd name="T6" fmla="*/ 2 w 4"/>
                <a:gd name="T7" fmla="*/ 0 h 5"/>
                <a:gd name="T8" fmla="*/ 2 w 4"/>
                <a:gd name="T9" fmla="*/ 0 h 5"/>
                <a:gd name="T10" fmla="*/ 2 w 4"/>
                <a:gd name="T11" fmla="*/ 0 h 5"/>
                <a:gd name="T12" fmla="*/ 3 w 4"/>
                <a:gd name="T13" fmla="*/ 0 h 5"/>
                <a:gd name="T14" fmla="*/ 3 w 4"/>
                <a:gd name="T15" fmla="*/ 0 h 5"/>
                <a:gd name="T16" fmla="*/ 3 w 4"/>
                <a:gd name="T17" fmla="*/ 1 h 5"/>
                <a:gd name="T18" fmla="*/ 3 w 4"/>
                <a:gd name="T19" fmla="*/ 1 h 5"/>
                <a:gd name="T20" fmla="*/ 4 w 4"/>
                <a:gd name="T21" fmla="*/ 2 h 5"/>
                <a:gd name="T22" fmla="*/ 4 w 4"/>
                <a:gd name="T23" fmla="*/ 2 h 5"/>
                <a:gd name="T24" fmla="*/ 1 w 4"/>
                <a:gd name="T25" fmla="*/ 5 h 5"/>
                <a:gd name="T26" fmla="*/ 1 w 4"/>
                <a:gd name="T27" fmla="*/ 5 h 5"/>
                <a:gd name="T28" fmla="*/ 1 w 4"/>
                <a:gd name="T29" fmla="*/ 5 h 5"/>
                <a:gd name="T30" fmla="*/ 1 w 4"/>
                <a:gd name="T31" fmla="*/ 3 h 5"/>
                <a:gd name="T32" fmla="*/ 1 w 4"/>
                <a:gd name="T33" fmla="*/ 4 h 5"/>
                <a:gd name="T34" fmla="*/ 1 w 4"/>
                <a:gd name="T35" fmla="*/ 4 h 5"/>
                <a:gd name="T36" fmla="*/ 1 w 4"/>
                <a:gd name="T37" fmla="*/ 4 h 5"/>
                <a:gd name="T38" fmla="*/ 1 w 4"/>
                <a:gd name="T39" fmla="*/ 4 h 5"/>
                <a:gd name="T40" fmla="*/ 3 w 4"/>
                <a:gd name="T41" fmla="*/ 2 h 5"/>
                <a:gd name="T42" fmla="*/ 3 w 4"/>
                <a:gd name="T43" fmla="*/ 2 h 5"/>
                <a:gd name="T44" fmla="*/ 2 w 4"/>
                <a:gd name="T45" fmla="*/ 1 h 5"/>
                <a:gd name="T46" fmla="*/ 2 w 4"/>
                <a:gd name="T47" fmla="*/ 1 h 5"/>
                <a:gd name="T48" fmla="*/ 2 w 4"/>
                <a:gd name="T49" fmla="*/ 1 h 5"/>
                <a:gd name="T50" fmla="*/ 2 w 4"/>
                <a:gd name="T51" fmla="*/ 1 h 5"/>
                <a:gd name="T52" fmla="*/ 1 w 4"/>
                <a:gd name="T53"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 h="5">
                  <a:moveTo>
                    <a:pt x="1" y="5"/>
                  </a:moveTo>
                  <a:cubicBezTo>
                    <a:pt x="0" y="4"/>
                    <a:pt x="0" y="4"/>
                    <a:pt x="0" y="3"/>
                  </a:cubicBezTo>
                  <a:cubicBezTo>
                    <a:pt x="0" y="3"/>
                    <a:pt x="0" y="3"/>
                    <a:pt x="0" y="3"/>
                  </a:cubicBezTo>
                  <a:cubicBezTo>
                    <a:pt x="0" y="2"/>
                    <a:pt x="1" y="0"/>
                    <a:pt x="2" y="0"/>
                  </a:cubicBezTo>
                  <a:cubicBezTo>
                    <a:pt x="2" y="0"/>
                    <a:pt x="2" y="0"/>
                    <a:pt x="2" y="0"/>
                  </a:cubicBezTo>
                  <a:cubicBezTo>
                    <a:pt x="2" y="0"/>
                    <a:pt x="2" y="0"/>
                    <a:pt x="2" y="0"/>
                  </a:cubicBezTo>
                  <a:cubicBezTo>
                    <a:pt x="2" y="0"/>
                    <a:pt x="3" y="0"/>
                    <a:pt x="3" y="0"/>
                  </a:cubicBezTo>
                  <a:cubicBezTo>
                    <a:pt x="3" y="0"/>
                    <a:pt x="3" y="0"/>
                    <a:pt x="3" y="0"/>
                  </a:cubicBezTo>
                  <a:cubicBezTo>
                    <a:pt x="3" y="0"/>
                    <a:pt x="3" y="0"/>
                    <a:pt x="3" y="1"/>
                  </a:cubicBezTo>
                  <a:cubicBezTo>
                    <a:pt x="3" y="1"/>
                    <a:pt x="3" y="1"/>
                    <a:pt x="3" y="1"/>
                  </a:cubicBezTo>
                  <a:cubicBezTo>
                    <a:pt x="3" y="1"/>
                    <a:pt x="4" y="2"/>
                    <a:pt x="4" y="2"/>
                  </a:cubicBezTo>
                  <a:cubicBezTo>
                    <a:pt x="4" y="2"/>
                    <a:pt x="4" y="2"/>
                    <a:pt x="4" y="2"/>
                  </a:cubicBezTo>
                  <a:cubicBezTo>
                    <a:pt x="4" y="3"/>
                    <a:pt x="3" y="5"/>
                    <a:pt x="1" y="5"/>
                  </a:cubicBezTo>
                  <a:cubicBezTo>
                    <a:pt x="1" y="5"/>
                    <a:pt x="1" y="5"/>
                    <a:pt x="1" y="5"/>
                  </a:cubicBezTo>
                  <a:cubicBezTo>
                    <a:pt x="1" y="5"/>
                    <a:pt x="1" y="5"/>
                    <a:pt x="1" y="5"/>
                  </a:cubicBezTo>
                  <a:close/>
                  <a:moveTo>
                    <a:pt x="1" y="3"/>
                  </a:moveTo>
                  <a:cubicBezTo>
                    <a:pt x="1" y="3"/>
                    <a:pt x="1" y="4"/>
                    <a:pt x="1" y="4"/>
                  </a:cubicBezTo>
                  <a:cubicBezTo>
                    <a:pt x="1" y="4"/>
                    <a:pt x="1" y="4"/>
                    <a:pt x="1" y="4"/>
                  </a:cubicBezTo>
                  <a:cubicBezTo>
                    <a:pt x="1" y="4"/>
                    <a:pt x="1" y="4"/>
                    <a:pt x="1" y="4"/>
                  </a:cubicBezTo>
                  <a:cubicBezTo>
                    <a:pt x="1" y="4"/>
                    <a:pt x="1" y="4"/>
                    <a:pt x="1" y="4"/>
                  </a:cubicBezTo>
                  <a:cubicBezTo>
                    <a:pt x="2" y="4"/>
                    <a:pt x="3" y="3"/>
                    <a:pt x="3" y="2"/>
                  </a:cubicBezTo>
                  <a:cubicBezTo>
                    <a:pt x="3" y="2"/>
                    <a:pt x="3" y="2"/>
                    <a:pt x="3" y="2"/>
                  </a:cubicBezTo>
                  <a:cubicBezTo>
                    <a:pt x="3" y="2"/>
                    <a:pt x="2" y="1"/>
                    <a:pt x="2" y="1"/>
                  </a:cubicBezTo>
                  <a:cubicBezTo>
                    <a:pt x="2" y="1"/>
                    <a:pt x="2" y="1"/>
                    <a:pt x="2" y="1"/>
                  </a:cubicBezTo>
                  <a:cubicBezTo>
                    <a:pt x="2" y="1"/>
                    <a:pt x="2" y="1"/>
                    <a:pt x="2" y="1"/>
                  </a:cubicBezTo>
                  <a:cubicBezTo>
                    <a:pt x="2" y="1"/>
                    <a:pt x="2" y="1"/>
                    <a:pt x="2" y="1"/>
                  </a:cubicBezTo>
                  <a:cubicBezTo>
                    <a:pt x="1" y="2"/>
                    <a:pt x="1"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76" name="Freeform 6088"/>
            <p:cNvSpPr>
              <a:spLocks/>
            </p:cNvSpPr>
            <p:nvPr/>
          </p:nvSpPr>
          <p:spPr bwMode="auto">
            <a:xfrm>
              <a:off x="3349" y="902"/>
              <a:ext cx="15" cy="5"/>
            </a:xfrm>
            <a:custGeom>
              <a:avLst/>
              <a:gdLst>
                <a:gd name="T0" fmla="*/ 0 w 6"/>
                <a:gd name="T1" fmla="*/ 0 h 2"/>
                <a:gd name="T2" fmla="*/ 1 w 6"/>
                <a:gd name="T3" fmla="*/ 0 h 2"/>
                <a:gd name="T4" fmla="*/ 3 w 6"/>
                <a:gd name="T5" fmla="*/ 1 h 2"/>
                <a:gd name="T6" fmla="*/ 4 w 6"/>
                <a:gd name="T7" fmla="*/ 1 h 2"/>
                <a:gd name="T8" fmla="*/ 5 w 6"/>
                <a:gd name="T9" fmla="*/ 2 h 2"/>
                <a:gd name="T10" fmla="*/ 6 w 6"/>
                <a:gd name="T11" fmla="*/ 2 h 2"/>
                <a:gd name="T12" fmla="*/ 5 w 6"/>
                <a:gd name="T13" fmla="*/ 2 h 2"/>
                <a:gd name="T14" fmla="*/ 2 w 6"/>
                <a:gd name="T15" fmla="*/ 2 h 2"/>
                <a:gd name="T16" fmla="*/ 1 w 6"/>
                <a:gd name="T17" fmla="*/ 1 h 2"/>
                <a:gd name="T18" fmla="*/ 0 w 6"/>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
                  <a:moveTo>
                    <a:pt x="0" y="0"/>
                  </a:moveTo>
                  <a:cubicBezTo>
                    <a:pt x="0" y="0"/>
                    <a:pt x="0" y="0"/>
                    <a:pt x="1" y="0"/>
                  </a:cubicBezTo>
                  <a:cubicBezTo>
                    <a:pt x="1" y="1"/>
                    <a:pt x="2" y="1"/>
                    <a:pt x="3" y="1"/>
                  </a:cubicBezTo>
                  <a:cubicBezTo>
                    <a:pt x="3" y="1"/>
                    <a:pt x="3" y="1"/>
                    <a:pt x="4" y="1"/>
                  </a:cubicBezTo>
                  <a:cubicBezTo>
                    <a:pt x="4" y="2"/>
                    <a:pt x="4" y="2"/>
                    <a:pt x="5" y="2"/>
                  </a:cubicBezTo>
                  <a:cubicBezTo>
                    <a:pt x="5" y="2"/>
                    <a:pt x="6" y="2"/>
                    <a:pt x="6" y="2"/>
                  </a:cubicBezTo>
                  <a:cubicBezTo>
                    <a:pt x="6" y="2"/>
                    <a:pt x="5" y="2"/>
                    <a:pt x="5" y="2"/>
                  </a:cubicBezTo>
                  <a:cubicBezTo>
                    <a:pt x="4" y="2"/>
                    <a:pt x="3" y="2"/>
                    <a:pt x="2" y="2"/>
                  </a:cubicBezTo>
                  <a:cubicBezTo>
                    <a:pt x="2" y="2"/>
                    <a:pt x="1" y="1"/>
                    <a:pt x="1"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77" name="Freeform 6089"/>
            <p:cNvSpPr>
              <a:spLocks/>
            </p:cNvSpPr>
            <p:nvPr/>
          </p:nvSpPr>
          <p:spPr bwMode="auto">
            <a:xfrm>
              <a:off x="3364" y="887"/>
              <a:ext cx="12" cy="12"/>
            </a:xfrm>
            <a:custGeom>
              <a:avLst/>
              <a:gdLst>
                <a:gd name="T0" fmla="*/ 0 w 5"/>
                <a:gd name="T1" fmla="*/ 0 h 5"/>
                <a:gd name="T2" fmla="*/ 1 w 5"/>
                <a:gd name="T3" fmla="*/ 1 h 5"/>
                <a:gd name="T4" fmla="*/ 3 w 5"/>
                <a:gd name="T5" fmla="*/ 2 h 5"/>
                <a:gd name="T6" fmla="*/ 4 w 5"/>
                <a:gd name="T7" fmla="*/ 4 h 5"/>
                <a:gd name="T8" fmla="*/ 5 w 5"/>
                <a:gd name="T9" fmla="*/ 5 h 5"/>
                <a:gd name="T10" fmla="*/ 5 w 5"/>
                <a:gd name="T11" fmla="*/ 5 h 5"/>
                <a:gd name="T12" fmla="*/ 2 w 5"/>
                <a:gd name="T13" fmla="*/ 3 h 5"/>
                <a:gd name="T14" fmla="*/ 1 w 5"/>
                <a:gd name="T15" fmla="*/ 1 h 5"/>
                <a:gd name="T16" fmla="*/ 0 w 5"/>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
                  <a:moveTo>
                    <a:pt x="0" y="0"/>
                  </a:moveTo>
                  <a:cubicBezTo>
                    <a:pt x="0" y="0"/>
                    <a:pt x="0" y="0"/>
                    <a:pt x="1" y="1"/>
                  </a:cubicBezTo>
                  <a:cubicBezTo>
                    <a:pt x="1" y="1"/>
                    <a:pt x="2" y="2"/>
                    <a:pt x="3" y="2"/>
                  </a:cubicBezTo>
                  <a:cubicBezTo>
                    <a:pt x="3" y="3"/>
                    <a:pt x="4" y="3"/>
                    <a:pt x="4" y="4"/>
                  </a:cubicBezTo>
                  <a:cubicBezTo>
                    <a:pt x="5" y="4"/>
                    <a:pt x="5" y="5"/>
                    <a:pt x="5" y="5"/>
                  </a:cubicBezTo>
                  <a:cubicBezTo>
                    <a:pt x="5" y="5"/>
                    <a:pt x="5" y="5"/>
                    <a:pt x="5" y="5"/>
                  </a:cubicBezTo>
                  <a:cubicBezTo>
                    <a:pt x="5" y="5"/>
                    <a:pt x="4" y="4"/>
                    <a:pt x="2" y="3"/>
                  </a:cubicBezTo>
                  <a:cubicBezTo>
                    <a:pt x="2" y="2"/>
                    <a:pt x="1" y="2"/>
                    <a:pt x="1"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78" name="Freeform 6090"/>
            <p:cNvSpPr>
              <a:spLocks/>
            </p:cNvSpPr>
            <p:nvPr/>
          </p:nvSpPr>
          <p:spPr bwMode="auto">
            <a:xfrm>
              <a:off x="3389" y="877"/>
              <a:ext cx="7" cy="17"/>
            </a:xfrm>
            <a:custGeom>
              <a:avLst/>
              <a:gdLst>
                <a:gd name="T0" fmla="*/ 1 w 3"/>
                <a:gd name="T1" fmla="*/ 0 h 7"/>
                <a:gd name="T2" fmla="*/ 1 w 3"/>
                <a:gd name="T3" fmla="*/ 1 h 7"/>
                <a:gd name="T4" fmla="*/ 2 w 3"/>
                <a:gd name="T5" fmla="*/ 3 h 7"/>
                <a:gd name="T6" fmla="*/ 2 w 3"/>
                <a:gd name="T7" fmla="*/ 6 h 7"/>
                <a:gd name="T8" fmla="*/ 3 w 3"/>
                <a:gd name="T9" fmla="*/ 7 h 7"/>
                <a:gd name="T10" fmla="*/ 2 w 3"/>
                <a:gd name="T11" fmla="*/ 6 h 7"/>
                <a:gd name="T12" fmla="*/ 1 w 3"/>
                <a:gd name="T13" fmla="*/ 4 h 7"/>
                <a:gd name="T14" fmla="*/ 1 w 3"/>
                <a:gd name="T15" fmla="*/ 1 h 7"/>
                <a:gd name="T16" fmla="*/ 1 w 3"/>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7">
                  <a:moveTo>
                    <a:pt x="1" y="0"/>
                  </a:moveTo>
                  <a:cubicBezTo>
                    <a:pt x="1" y="0"/>
                    <a:pt x="1" y="0"/>
                    <a:pt x="1" y="1"/>
                  </a:cubicBezTo>
                  <a:cubicBezTo>
                    <a:pt x="1" y="2"/>
                    <a:pt x="2" y="3"/>
                    <a:pt x="2" y="3"/>
                  </a:cubicBezTo>
                  <a:cubicBezTo>
                    <a:pt x="2" y="4"/>
                    <a:pt x="2" y="5"/>
                    <a:pt x="2" y="6"/>
                  </a:cubicBezTo>
                  <a:cubicBezTo>
                    <a:pt x="3" y="7"/>
                    <a:pt x="3" y="7"/>
                    <a:pt x="3" y="7"/>
                  </a:cubicBezTo>
                  <a:cubicBezTo>
                    <a:pt x="3" y="7"/>
                    <a:pt x="2" y="7"/>
                    <a:pt x="2" y="6"/>
                  </a:cubicBezTo>
                  <a:cubicBezTo>
                    <a:pt x="2" y="5"/>
                    <a:pt x="1" y="5"/>
                    <a:pt x="1" y="4"/>
                  </a:cubicBezTo>
                  <a:cubicBezTo>
                    <a:pt x="1" y="3"/>
                    <a:pt x="0" y="2"/>
                    <a:pt x="1"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79" name="Freeform 6091"/>
            <p:cNvSpPr>
              <a:spLocks/>
            </p:cNvSpPr>
            <p:nvPr/>
          </p:nvSpPr>
          <p:spPr bwMode="auto">
            <a:xfrm>
              <a:off x="3411" y="875"/>
              <a:ext cx="3" cy="19"/>
            </a:xfrm>
            <a:custGeom>
              <a:avLst/>
              <a:gdLst>
                <a:gd name="T0" fmla="*/ 1 w 1"/>
                <a:gd name="T1" fmla="*/ 0 h 8"/>
                <a:gd name="T2" fmla="*/ 1 w 1"/>
                <a:gd name="T3" fmla="*/ 2 h 8"/>
                <a:gd name="T4" fmla="*/ 1 w 1"/>
                <a:gd name="T5" fmla="*/ 4 h 8"/>
                <a:gd name="T6" fmla="*/ 1 w 1"/>
                <a:gd name="T7" fmla="*/ 7 h 8"/>
                <a:gd name="T8" fmla="*/ 1 w 1"/>
                <a:gd name="T9" fmla="*/ 8 h 8"/>
                <a:gd name="T10" fmla="*/ 1 w 1"/>
                <a:gd name="T11" fmla="*/ 7 h 8"/>
                <a:gd name="T12" fmla="*/ 0 w 1"/>
                <a:gd name="T13" fmla="*/ 4 h 8"/>
                <a:gd name="T14" fmla="*/ 1 w 1"/>
                <a:gd name="T15" fmla="*/ 2 h 8"/>
                <a:gd name="T16" fmla="*/ 1 w 1"/>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8">
                  <a:moveTo>
                    <a:pt x="1" y="0"/>
                  </a:moveTo>
                  <a:cubicBezTo>
                    <a:pt x="1" y="0"/>
                    <a:pt x="1" y="1"/>
                    <a:pt x="1" y="2"/>
                  </a:cubicBezTo>
                  <a:cubicBezTo>
                    <a:pt x="1" y="2"/>
                    <a:pt x="1" y="3"/>
                    <a:pt x="1" y="4"/>
                  </a:cubicBezTo>
                  <a:cubicBezTo>
                    <a:pt x="1" y="5"/>
                    <a:pt x="1" y="6"/>
                    <a:pt x="1" y="7"/>
                  </a:cubicBezTo>
                  <a:cubicBezTo>
                    <a:pt x="1" y="8"/>
                    <a:pt x="1" y="8"/>
                    <a:pt x="1" y="8"/>
                  </a:cubicBezTo>
                  <a:cubicBezTo>
                    <a:pt x="1" y="8"/>
                    <a:pt x="1" y="8"/>
                    <a:pt x="1" y="7"/>
                  </a:cubicBezTo>
                  <a:cubicBezTo>
                    <a:pt x="0" y="6"/>
                    <a:pt x="0" y="5"/>
                    <a:pt x="0" y="4"/>
                  </a:cubicBezTo>
                  <a:cubicBezTo>
                    <a:pt x="0" y="3"/>
                    <a:pt x="1" y="2"/>
                    <a:pt x="1" y="2"/>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80" name="Freeform 6092"/>
            <p:cNvSpPr>
              <a:spLocks/>
            </p:cNvSpPr>
            <p:nvPr/>
          </p:nvSpPr>
          <p:spPr bwMode="auto">
            <a:xfrm>
              <a:off x="3434" y="884"/>
              <a:ext cx="10" cy="15"/>
            </a:xfrm>
            <a:custGeom>
              <a:avLst/>
              <a:gdLst>
                <a:gd name="T0" fmla="*/ 4 w 4"/>
                <a:gd name="T1" fmla="*/ 0 h 6"/>
                <a:gd name="T2" fmla="*/ 4 w 4"/>
                <a:gd name="T3" fmla="*/ 1 h 6"/>
                <a:gd name="T4" fmla="*/ 2 w 4"/>
                <a:gd name="T5" fmla="*/ 3 h 6"/>
                <a:gd name="T6" fmla="*/ 1 w 4"/>
                <a:gd name="T7" fmla="*/ 6 h 6"/>
                <a:gd name="T8" fmla="*/ 0 w 4"/>
                <a:gd name="T9" fmla="*/ 6 h 6"/>
                <a:gd name="T10" fmla="*/ 0 w 4"/>
                <a:gd name="T11" fmla="*/ 5 h 6"/>
                <a:gd name="T12" fmla="*/ 2 w 4"/>
                <a:gd name="T13" fmla="*/ 3 h 6"/>
                <a:gd name="T14" fmla="*/ 3 w 4"/>
                <a:gd name="T15" fmla="*/ 1 h 6"/>
                <a:gd name="T16" fmla="*/ 4 w 4"/>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6">
                  <a:moveTo>
                    <a:pt x="4" y="0"/>
                  </a:moveTo>
                  <a:cubicBezTo>
                    <a:pt x="4" y="0"/>
                    <a:pt x="4" y="0"/>
                    <a:pt x="4" y="1"/>
                  </a:cubicBezTo>
                  <a:cubicBezTo>
                    <a:pt x="3" y="2"/>
                    <a:pt x="3" y="2"/>
                    <a:pt x="2" y="3"/>
                  </a:cubicBezTo>
                  <a:cubicBezTo>
                    <a:pt x="2" y="4"/>
                    <a:pt x="1" y="5"/>
                    <a:pt x="1" y="6"/>
                  </a:cubicBezTo>
                  <a:cubicBezTo>
                    <a:pt x="0" y="6"/>
                    <a:pt x="0" y="6"/>
                    <a:pt x="0" y="6"/>
                  </a:cubicBezTo>
                  <a:cubicBezTo>
                    <a:pt x="0" y="6"/>
                    <a:pt x="0" y="6"/>
                    <a:pt x="0" y="5"/>
                  </a:cubicBezTo>
                  <a:cubicBezTo>
                    <a:pt x="0" y="5"/>
                    <a:pt x="1" y="4"/>
                    <a:pt x="2" y="3"/>
                  </a:cubicBezTo>
                  <a:cubicBezTo>
                    <a:pt x="2" y="2"/>
                    <a:pt x="3" y="1"/>
                    <a:pt x="3" y="1"/>
                  </a:cubicBezTo>
                  <a:cubicBezTo>
                    <a:pt x="4" y="0"/>
                    <a:pt x="4"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81" name="Freeform 6093"/>
            <p:cNvSpPr>
              <a:spLocks/>
            </p:cNvSpPr>
            <p:nvPr/>
          </p:nvSpPr>
          <p:spPr bwMode="auto">
            <a:xfrm>
              <a:off x="3449" y="904"/>
              <a:ext cx="17" cy="8"/>
            </a:xfrm>
            <a:custGeom>
              <a:avLst/>
              <a:gdLst>
                <a:gd name="T0" fmla="*/ 0 w 7"/>
                <a:gd name="T1" fmla="*/ 3 h 3"/>
                <a:gd name="T2" fmla="*/ 1 w 7"/>
                <a:gd name="T3" fmla="*/ 2 h 3"/>
                <a:gd name="T4" fmla="*/ 3 w 7"/>
                <a:gd name="T5" fmla="*/ 1 h 3"/>
                <a:gd name="T6" fmla="*/ 6 w 7"/>
                <a:gd name="T7" fmla="*/ 0 h 3"/>
                <a:gd name="T8" fmla="*/ 7 w 7"/>
                <a:gd name="T9" fmla="*/ 0 h 3"/>
                <a:gd name="T10" fmla="*/ 6 w 7"/>
                <a:gd name="T11" fmla="*/ 0 h 3"/>
                <a:gd name="T12" fmla="*/ 4 w 7"/>
                <a:gd name="T13" fmla="*/ 1 h 3"/>
                <a:gd name="T14" fmla="*/ 1 w 7"/>
                <a:gd name="T15" fmla="*/ 3 h 3"/>
                <a:gd name="T16" fmla="*/ 0 w 7"/>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3">
                  <a:moveTo>
                    <a:pt x="0" y="3"/>
                  </a:moveTo>
                  <a:cubicBezTo>
                    <a:pt x="0" y="3"/>
                    <a:pt x="1" y="3"/>
                    <a:pt x="1" y="2"/>
                  </a:cubicBezTo>
                  <a:cubicBezTo>
                    <a:pt x="2" y="2"/>
                    <a:pt x="2" y="1"/>
                    <a:pt x="3" y="1"/>
                  </a:cubicBezTo>
                  <a:cubicBezTo>
                    <a:pt x="4" y="0"/>
                    <a:pt x="5" y="0"/>
                    <a:pt x="6" y="0"/>
                  </a:cubicBezTo>
                  <a:cubicBezTo>
                    <a:pt x="6" y="0"/>
                    <a:pt x="7" y="0"/>
                    <a:pt x="7" y="0"/>
                  </a:cubicBezTo>
                  <a:cubicBezTo>
                    <a:pt x="7" y="0"/>
                    <a:pt x="6" y="0"/>
                    <a:pt x="6" y="0"/>
                  </a:cubicBezTo>
                  <a:cubicBezTo>
                    <a:pt x="5" y="1"/>
                    <a:pt x="4" y="1"/>
                    <a:pt x="4" y="1"/>
                  </a:cubicBezTo>
                  <a:cubicBezTo>
                    <a:pt x="3" y="2"/>
                    <a:pt x="2" y="2"/>
                    <a:pt x="1" y="3"/>
                  </a:cubicBezTo>
                  <a:cubicBezTo>
                    <a:pt x="1" y="3"/>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82" name="Freeform 6094"/>
            <p:cNvSpPr>
              <a:spLocks/>
            </p:cNvSpPr>
            <p:nvPr/>
          </p:nvSpPr>
          <p:spPr bwMode="auto">
            <a:xfrm>
              <a:off x="3342" y="924"/>
              <a:ext cx="14" cy="5"/>
            </a:xfrm>
            <a:custGeom>
              <a:avLst/>
              <a:gdLst>
                <a:gd name="T0" fmla="*/ 0 w 6"/>
                <a:gd name="T1" fmla="*/ 0 h 2"/>
                <a:gd name="T2" fmla="*/ 1 w 6"/>
                <a:gd name="T3" fmla="*/ 0 h 2"/>
                <a:gd name="T4" fmla="*/ 3 w 6"/>
                <a:gd name="T5" fmla="*/ 1 h 2"/>
                <a:gd name="T6" fmla="*/ 5 w 6"/>
                <a:gd name="T7" fmla="*/ 1 h 2"/>
                <a:gd name="T8" fmla="*/ 6 w 6"/>
                <a:gd name="T9" fmla="*/ 2 h 2"/>
                <a:gd name="T10" fmla="*/ 5 w 6"/>
                <a:gd name="T11" fmla="*/ 2 h 2"/>
                <a:gd name="T12" fmla="*/ 3 w 6"/>
                <a:gd name="T13" fmla="*/ 2 h 2"/>
                <a:gd name="T14" fmla="*/ 1 w 6"/>
                <a:gd name="T15" fmla="*/ 1 h 2"/>
                <a:gd name="T16" fmla="*/ 0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0" y="0"/>
                  </a:moveTo>
                  <a:cubicBezTo>
                    <a:pt x="0" y="0"/>
                    <a:pt x="1" y="0"/>
                    <a:pt x="1" y="0"/>
                  </a:cubicBezTo>
                  <a:cubicBezTo>
                    <a:pt x="2" y="0"/>
                    <a:pt x="2" y="1"/>
                    <a:pt x="3" y="1"/>
                  </a:cubicBezTo>
                  <a:cubicBezTo>
                    <a:pt x="4" y="1"/>
                    <a:pt x="5" y="1"/>
                    <a:pt x="5" y="1"/>
                  </a:cubicBezTo>
                  <a:cubicBezTo>
                    <a:pt x="6" y="1"/>
                    <a:pt x="6" y="2"/>
                    <a:pt x="6" y="2"/>
                  </a:cubicBezTo>
                  <a:cubicBezTo>
                    <a:pt x="6" y="2"/>
                    <a:pt x="5" y="2"/>
                    <a:pt x="5" y="2"/>
                  </a:cubicBezTo>
                  <a:cubicBezTo>
                    <a:pt x="4" y="2"/>
                    <a:pt x="4" y="2"/>
                    <a:pt x="3" y="2"/>
                  </a:cubicBezTo>
                  <a:cubicBezTo>
                    <a:pt x="2" y="1"/>
                    <a:pt x="2" y="1"/>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83" name="Freeform 6095"/>
            <p:cNvSpPr>
              <a:spLocks/>
            </p:cNvSpPr>
            <p:nvPr/>
          </p:nvSpPr>
          <p:spPr bwMode="auto">
            <a:xfrm>
              <a:off x="3349" y="946"/>
              <a:ext cx="5" cy="3"/>
            </a:xfrm>
            <a:custGeom>
              <a:avLst/>
              <a:gdLst>
                <a:gd name="T0" fmla="*/ 0 w 2"/>
                <a:gd name="T1" fmla="*/ 1 h 1"/>
                <a:gd name="T2" fmla="*/ 1 w 2"/>
                <a:gd name="T3" fmla="*/ 0 h 1"/>
                <a:gd name="T4" fmla="*/ 2 w 2"/>
                <a:gd name="T5" fmla="*/ 0 h 1"/>
                <a:gd name="T6" fmla="*/ 2 w 2"/>
                <a:gd name="T7" fmla="*/ 1 h 1"/>
                <a:gd name="T8" fmla="*/ 1 w 2"/>
                <a:gd name="T9" fmla="*/ 1 h 1"/>
                <a:gd name="T10" fmla="*/ 0 w 2"/>
                <a:gd name="T11" fmla="*/ 1 h 1"/>
                <a:gd name="T12" fmla="*/ 0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0" y="1"/>
                  </a:moveTo>
                  <a:cubicBezTo>
                    <a:pt x="0" y="1"/>
                    <a:pt x="1" y="0"/>
                    <a:pt x="1" y="0"/>
                  </a:cubicBezTo>
                  <a:cubicBezTo>
                    <a:pt x="1" y="0"/>
                    <a:pt x="2" y="0"/>
                    <a:pt x="2" y="0"/>
                  </a:cubicBezTo>
                  <a:cubicBezTo>
                    <a:pt x="2" y="0"/>
                    <a:pt x="2" y="0"/>
                    <a:pt x="2" y="1"/>
                  </a:cubicBezTo>
                  <a:cubicBezTo>
                    <a:pt x="2" y="1"/>
                    <a:pt x="2" y="1"/>
                    <a:pt x="1" y="1"/>
                  </a:cubicBezTo>
                  <a:cubicBezTo>
                    <a:pt x="1" y="1"/>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84" name="Freeform 6096"/>
            <p:cNvSpPr>
              <a:spLocks/>
            </p:cNvSpPr>
            <p:nvPr/>
          </p:nvSpPr>
          <p:spPr bwMode="auto">
            <a:xfrm>
              <a:off x="3451" y="929"/>
              <a:ext cx="18" cy="2"/>
            </a:xfrm>
            <a:custGeom>
              <a:avLst/>
              <a:gdLst>
                <a:gd name="T0" fmla="*/ 0 w 7"/>
                <a:gd name="T1" fmla="*/ 1 h 1"/>
                <a:gd name="T2" fmla="*/ 1 w 7"/>
                <a:gd name="T3" fmla="*/ 0 h 1"/>
                <a:gd name="T4" fmla="*/ 4 w 7"/>
                <a:gd name="T5" fmla="*/ 0 h 1"/>
                <a:gd name="T6" fmla="*/ 6 w 7"/>
                <a:gd name="T7" fmla="*/ 0 h 1"/>
                <a:gd name="T8" fmla="*/ 7 w 7"/>
                <a:gd name="T9" fmla="*/ 0 h 1"/>
                <a:gd name="T10" fmla="*/ 6 w 7"/>
                <a:gd name="T11" fmla="*/ 0 h 1"/>
                <a:gd name="T12" fmla="*/ 4 w 7"/>
                <a:gd name="T13" fmla="*/ 1 h 1"/>
                <a:gd name="T14" fmla="*/ 1 w 7"/>
                <a:gd name="T15" fmla="*/ 1 h 1"/>
                <a:gd name="T16" fmla="*/ 0 w 7"/>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
                  <a:moveTo>
                    <a:pt x="0" y="1"/>
                  </a:moveTo>
                  <a:cubicBezTo>
                    <a:pt x="0" y="1"/>
                    <a:pt x="1" y="1"/>
                    <a:pt x="1" y="0"/>
                  </a:cubicBezTo>
                  <a:cubicBezTo>
                    <a:pt x="2" y="0"/>
                    <a:pt x="3" y="0"/>
                    <a:pt x="4" y="0"/>
                  </a:cubicBezTo>
                  <a:cubicBezTo>
                    <a:pt x="4" y="0"/>
                    <a:pt x="5" y="0"/>
                    <a:pt x="6" y="0"/>
                  </a:cubicBezTo>
                  <a:cubicBezTo>
                    <a:pt x="7" y="0"/>
                    <a:pt x="7" y="0"/>
                    <a:pt x="7" y="0"/>
                  </a:cubicBezTo>
                  <a:cubicBezTo>
                    <a:pt x="7" y="0"/>
                    <a:pt x="7" y="0"/>
                    <a:pt x="6" y="0"/>
                  </a:cubicBezTo>
                  <a:cubicBezTo>
                    <a:pt x="5" y="1"/>
                    <a:pt x="5" y="1"/>
                    <a:pt x="4" y="1"/>
                  </a:cubicBezTo>
                  <a:cubicBezTo>
                    <a:pt x="3" y="1"/>
                    <a:pt x="2" y="1"/>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85" name="Freeform 6097"/>
            <p:cNvSpPr>
              <a:spLocks/>
            </p:cNvSpPr>
            <p:nvPr/>
          </p:nvSpPr>
          <p:spPr bwMode="auto">
            <a:xfrm>
              <a:off x="3459" y="946"/>
              <a:ext cx="7" cy="5"/>
            </a:xfrm>
            <a:custGeom>
              <a:avLst/>
              <a:gdLst>
                <a:gd name="T0" fmla="*/ 0 w 3"/>
                <a:gd name="T1" fmla="*/ 0 h 2"/>
                <a:gd name="T2" fmla="*/ 0 w 3"/>
                <a:gd name="T3" fmla="*/ 0 h 2"/>
                <a:gd name="T4" fmla="*/ 1 w 3"/>
                <a:gd name="T5" fmla="*/ 1 h 2"/>
                <a:gd name="T6" fmla="*/ 3 w 3"/>
                <a:gd name="T7" fmla="*/ 1 h 2"/>
                <a:gd name="T8" fmla="*/ 2 w 3"/>
                <a:gd name="T9" fmla="*/ 2 h 2"/>
                <a:gd name="T10" fmla="*/ 1 w 3"/>
                <a:gd name="T11" fmla="*/ 2 h 2"/>
                <a:gd name="T12" fmla="*/ 0 w 3"/>
                <a:gd name="T13" fmla="*/ 1 h 2"/>
                <a:gd name="T14" fmla="*/ 0 w 3"/>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0" y="0"/>
                  </a:moveTo>
                  <a:cubicBezTo>
                    <a:pt x="0" y="0"/>
                    <a:pt x="0" y="0"/>
                    <a:pt x="0" y="0"/>
                  </a:cubicBezTo>
                  <a:cubicBezTo>
                    <a:pt x="1" y="1"/>
                    <a:pt x="1" y="1"/>
                    <a:pt x="1" y="1"/>
                  </a:cubicBezTo>
                  <a:cubicBezTo>
                    <a:pt x="2" y="1"/>
                    <a:pt x="3" y="1"/>
                    <a:pt x="3" y="1"/>
                  </a:cubicBezTo>
                  <a:cubicBezTo>
                    <a:pt x="3" y="1"/>
                    <a:pt x="3" y="2"/>
                    <a:pt x="2" y="2"/>
                  </a:cubicBezTo>
                  <a:cubicBezTo>
                    <a:pt x="2" y="2"/>
                    <a:pt x="1" y="2"/>
                    <a:pt x="1" y="2"/>
                  </a:cubicBezTo>
                  <a:cubicBezTo>
                    <a:pt x="1"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86" name="Freeform 6098"/>
            <p:cNvSpPr>
              <a:spLocks/>
            </p:cNvSpPr>
            <p:nvPr/>
          </p:nvSpPr>
          <p:spPr bwMode="auto">
            <a:xfrm>
              <a:off x="3386" y="1003"/>
              <a:ext cx="33" cy="5"/>
            </a:xfrm>
            <a:custGeom>
              <a:avLst/>
              <a:gdLst>
                <a:gd name="T0" fmla="*/ 1 w 13"/>
                <a:gd name="T1" fmla="*/ 2 h 2"/>
                <a:gd name="T2" fmla="*/ 0 w 13"/>
                <a:gd name="T3" fmla="*/ 2 h 2"/>
                <a:gd name="T4" fmla="*/ 0 w 13"/>
                <a:gd name="T5" fmla="*/ 2 h 2"/>
                <a:gd name="T6" fmla="*/ 1 w 13"/>
                <a:gd name="T7" fmla="*/ 1 h 2"/>
                <a:gd name="T8" fmla="*/ 1 w 13"/>
                <a:gd name="T9" fmla="*/ 1 h 2"/>
                <a:gd name="T10" fmla="*/ 3 w 13"/>
                <a:gd name="T11" fmla="*/ 1 h 2"/>
                <a:gd name="T12" fmla="*/ 3 w 13"/>
                <a:gd name="T13" fmla="*/ 1 h 2"/>
                <a:gd name="T14" fmla="*/ 3 w 13"/>
                <a:gd name="T15" fmla="*/ 1 h 2"/>
                <a:gd name="T16" fmla="*/ 3 w 13"/>
                <a:gd name="T17" fmla="*/ 1 h 2"/>
                <a:gd name="T18" fmla="*/ 3 w 13"/>
                <a:gd name="T19" fmla="*/ 1 h 2"/>
                <a:gd name="T20" fmla="*/ 3 w 13"/>
                <a:gd name="T21" fmla="*/ 1 h 2"/>
                <a:gd name="T22" fmla="*/ 2 w 13"/>
                <a:gd name="T23" fmla="*/ 1 h 2"/>
                <a:gd name="T24" fmla="*/ 2 w 13"/>
                <a:gd name="T25" fmla="*/ 1 h 2"/>
                <a:gd name="T26" fmla="*/ 2 w 13"/>
                <a:gd name="T27" fmla="*/ 1 h 2"/>
                <a:gd name="T28" fmla="*/ 2 w 13"/>
                <a:gd name="T29" fmla="*/ 1 h 2"/>
                <a:gd name="T30" fmla="*/ 2 w 13"/>
                <a:gd name="T31" fmla="*/ 1 h 2"/>
                <a:gd name="T32" fmla="*/ 2 w 13"/>
                <a:gd name="T33" fmla="*/ 1 h 2"/>
                <a:gd name="T34" fmla="*/ 1 w 13"/>
                <a:gd name="T35" fmla="*/ 1 h 2"/>
                <a:gd name="T36" fmla="*/ 1 w 13"/>
                <a:gd name="T37" fmla="*/ 1 h 2"/>
                <a:gd name="T38" fmla="*/ 1 w 13"/>
                <a:gd name="T39" fmla="*/ 1 h 2"/>
                <a:gd name="T40" fmla="*/ 1 w 13"/>
                <a:gd name="T41" fmla="*/ 1 h 2"/>
                <a:gd name="T42" fmla="*/ 1 w 13"/>
                <a:gd name="T43" fmla="*/ 0 h 2"/>
                <a:gd name="T44" fmla="*/ 1 w 13"/>
                <a:gd name="T45" fmla="*/ 0 h 2"/>
                <a:gd name="T46" fmla="*/ 2 w 13"/>
                <a:gd name="T47" fmla="*/ 0 h 2"/>
                <a:gd name="T48" fmla="*/ 2 w 13"/>
                <a:gd name="T49" fmla="*/ 0 h 2"/>
                <a:gd name="T50" fmla="*/ 2 w 13"/>
                <a:gd name="T51" fmla="*/ 0 h 2"/>
                <a:gd name="T52" fmla="*/ 2 w 13"/>
                <a:gd name="T53" fmla="*/ 0 h 2"/>
                <a:gd name="T54" fmla="*/ 2 w 13"/>
                <a:gd name="T55" fmla="*/ 0 h 2"/>
                <a:gd name="T56" fmla="*/ 2 w 13"/>
                <a:gd name="T57" fmla="*/ 0 h 2"/>
                <a:gd name="T58" fmla="*/ 3 w 13"/>
                <a:gd name="T59" fmla="*/ 0 h 2"/>
                <a:gd name="T60" fmla="*/ 3 w 13"/>
                <a:gd name="T61" fmla="*/ 0 h 2"/>
                <a:gd name="T62" fmla="*/ 6 w 13"/>
                <a:gd name="T63" fmla="*/ 0 h 2"/>
                <a:gd name="T64" fmla="*/ 6 w 13"/>
                <a:gd name="T65" fmla="*/ 0 h 2"/>
                <a:gd name="T66" fmla="*/ 8 w 13"/>
                <a:gd name="T67" fmla="*/ 0 h 2"/>
                <a:gd name="T68" fmla="*/ 8 w 13"/>
                <a:gd name="T69" fmla="*/ 0 h 2"/>
                <a:gd name="T70" fmla="*/ 8 w 13"/>
                <a:gd name="T71" fmla="*/ 0 h 2"/>
                <a:gd name="T72" fmla="*/ 8 w 13"/>
                <a:gd name="T73" fmla="*/ 0 h 2"/>
                <a:gd name="T74" fmla="*/ 12 w 13"/>
                <a:gd name="T75" fmla="*/ 0 h 2"/>
                <a:gd name="T76" fmla="*/ 12 w 13"/>
                <a:gd name="T77" fmla="*/ 0 h 2"/>
                <a:gd name="T78" fmla="*/ 13 w 13"/>
                <a:gd name="T79" fmla="*/ 0 h 2"/>
                <a:gd name="T80" fmla="*/ 13 w 13"/>
                <a:gd name="T81" fmla="*/ 0 h 2"/>
                <a:gd name="T82" fmla="*/ 13 w 13"/>
                <a:gd name="T83" fmla="*/ 1 h 2"/>
                <a:gd name="T84" fmla="*/ 13 w 13"/>
                <a:gd name="T85" fmla="*/ 1 h 2"/>
                <a:gd name="T86" fmla="*/ 13 w 13"/>
                <a:gd name="T87" fmla="*/ 1 h 2"/>
                <a:gd name="T88" fmla="*/ 13 w 13"/>
                <a:gd name="T89" fmla="*/ 1 h 2"/>
                <a:gd name="T90" fmla="*/ 13 w 13"/>
                <a:gd name="T91" fmla="*/ 1 h 2"/>
                <a:gd name="T92" fmla="*/ 13 w 13"/>
                <a:gd name="T93" fmla="*/ 1 h 2"/>
                <a:gd name="T94" fmla="*/ 13 w 13"/>
                <a:gd name="T95" fmla="*/ 1 h 2"/>
                <a:gd name="T96" fmla="*/ 13 w 13"/>
                <a:gd name="T97" fmla="*/ 1 h 2"/>
                <a:gd name="T98" fmla="*/ 12 w 13"/>
                <a:gd name="T99" fmla="*/ 2 h 2"/>
                <a:gd name="T100" fmla="*/ 12 w 13"/>
                <a:gd name="T101" fmla="*/ 2 h 2"/>
                <a:gd name="T102" fmla="*/ 7 w 13"/>
                <a:gd name="T103" fmla="*/ 2 h 2"/>
                <a:gd name="T104" fmla="*/ 7 w 13"/>
                <a:gd name="T105" fmla="*/ 2 h 2"/>
                <a:gd name="T106" fmla="*/ 6 w 13"/>
                <a:gd name="T107" fmla="*/ 2 h 2"/>
                <a:gd name="T108" fmla="*/ 6 w 13"/>
                <a:gd name="T109" fmla="*/ 2 h 2"/>
                <a:gd name="T110" fmla="*/ 6 w 13"/>
                <a:gd name="T111" fmla="*/ 2 h 2"/>
                <a:gd name="T112" fmla="*/ 6 w 13"/>
                <a:gd name="T113" fmla="*/ 2 h 2"/>
                <a:gd name="T114" fmla="*/ 2 w 13"/>
                <a:gd name="T115" fmla="*/ 2 h 2"/>
                <a:gd name="T116" fmla="*/ 2 w 13"/>
                <a:gd name="T117" fmla="*/ 2 h 2"/>
                <a:gd name="T118" fmla="*/ 1 w 13"/>
                <a:gd name="T1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 h="2">
                  <a:moveTo>
                    <a:pt x="1" y="2"/>
                  </a:moveTo>
                  <a:cubicBezTo>
                    <a:pt x="1" y="2"/>
                    <a:pt x="0" y="2"/>
                    <a:pt x="0" y="2"/>
                  </a:cubicBezTo>
                  <a:cubicBezTo>
                    <a:pt x="0" y="2"/>
                    <a:pt x="0" y="2"/>
                    <a:pt x="0" y="2"/>
                  </a:cubicBezTo>
                  <a:cubicBezTo>
                    <a:pt x="0" y="2"/>
                    <a:pt x="1" y="2"/>
                    <a:pt x="1" y="1"/>
                  </a:cubicBezTo>
                  <a:cubicBezTo>
                    <a:pt x="1" y="1"/>
                    <a:pt x="1" y="1"/>
                    <a:pt x="1" y="1"/>
                  </a:cubicBezTo>
                  <a:cubicBezTo>
                    <a:pt x="2" y="1"/>
                    <a:pt x="2" y="1"/>
                    <a:pt x="3" y="1"/>
                  </a:cubicBezTo>
                  <a:cubicBezTo>
                    <a:pt x="3" y="1"/>
                    <a:pt x="3" y="1"/>
                    <a:pt x="3" y="1"/>
                  </a:cubicBezTo>
                  <a:cubicBezTo>
                    <a:pt x="3" y="1"/>
                    <a:pt x="3" y="1"/>
                    <a:pt x="3" y="1"/>
                  </a:cubicBezTo>
                  <a:cubicBezTo>
                    <a:pt x="3" y="1"/>
                    <a:pt x="3" y="1"/>
                    <a:pt x="3" y="1"/>
                  </a:cubicBezTo>
                  <a:cubicBezTo>
                    <a:pt x="3" y="1"/>
                    <a:pt x="3" y="1"/>
                    <a:pt x="3" y="1"/>
                  </a:cubicBezTo>
                  <a:cubicBezTo>
                    <a:pt x="3" y="1"/>
                    <a:pt x="3" y="1"/>
                    <a:pt x="3"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2" y="1"/>
                    <a:pt x="2" y="1"/>
                    <a:pt x="2" y="1"/>
                  </a:cubicBezTo>
                  <a:cubicBezTo>
                    <a:pt x="1" y="1"/>
                    <a:pt x="1" y="1"/>
                    <a:pt x="1" y="1"/>
                  </a:cubicBezTo>
                  <a:cubicBezTo>
                    <a:pt x="1" y="1"/>
                    <a:pt x="1" y="1"/>
                    <a:pt x="1" y="1"/>
                  </a:cubicBezTo>
                  <a:cubicBezTo>
                    <a:pt x="1" y="1"/>
                    <a:pt x="1" y="1"/>
                    <a:pt x="1" y="1"/>
                  </a:cubicBezTo>
                  <a:cubicBezTo>
                    <a:pt x="1" y="1"/>
                    <a:pt x="1" y="1"/>
                    <a:pt x="1" y="1"/>
                  </a:cubicBezTo>
                  <a:cubicBezTo>
                    <a:pt x="1" y="0"/>
                    <a:pt x="1" y="0"/>
                    <a:pt x="1" y="0"/>
                  </a:cubicBezTo>
                  <a:cubicBezTo>
                    <a:pt x="1" y="0"/>
                    <a:pt x="1" y="0"/>
                    <a:pt x="1" y="0"/>
                  </a:cubicBezTo>
                  <a:cubicBezTo>
                    <a:pt x="1" y="0"/>
                    <a:pt x="2" y="0"/>
                    <a:pt x="2" y="0"/>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3" y="0"/>
                    <a:pt x="3" y="0"/>
                    <a:pt x="3" y="0"/>
                  </a:cubicBezTo>
                  <a:cubicBezTo>
                    <a:pt x="3" y="0"/>
                    <a:pt x="3" y="0"/>
                    <a:pt x="3" y="0"/>
                  </a:cubicBezTo>
                  <a:cubicBezTo>
                    <a:pt x="4" y="0"/>
                    <a:pt x="5" y="0"/>
                    <a:pt x="6" y="0"/>
                  </a:cubicBezTo>
                  <a:cubicBezTo>
                    <a:pt x="6" y="0"/>
                    <a:pt x="6" y="0"/>
                    <a:pt x="6" y="0"/>
                  </a:cubicBezTo>
                  <a:cubicBezTo>
                    <a:pt x="7" y="0"/>
                    <a:pt x="7" y="0"/>
                    <a:pt x="8" y="0"/>
                  </a:cubicBezTo>
                  <a:cubicBezTo>
                    <a:pt x="8" y="0"/>
                    <a:pt x="8" y="0"/>
                    <a:pt x="8" y="0"/>
                  </a:cubicBezTo>
                  <a:cubicBezTo>
                    <a:pt x="8" y="0"/>
                    <a:pt x="8" y="0"/>
                    <a:pt x="8" y="0"/>
                  </a:cubicBezTo>
                  <a:cubicBezTo>
                    <a:pt x="8" y="0"/>
                    <a:pt x="8" y="0"/>
                    <a:pt x="8" y="0"/>
                  </a:cubicBezTo>
                  <a:cubicBezTo>
                    <a:pt x="9" y="0"/>
                    <a:pt x="10" y="0"/>
                    <a:pt x="12" y="0"/>
                  </a:cubicBezTo>
                  <a:cubicBezTo>
                    <a:pt x="12" y="0"/>
                    <a:pt x="12" y="0"/>
                    <a:pt x="12" y="0"/>
                  </a:cubicBezTo>
                  <a:cubicBezTo>
                    <a:pt x="12" y="0"/>
                    <a:pt x="13" y="0"/>
                    <a:pt x="13" y="0"/>
                  </a:cubicBezTo>
                  <a:cubicBezTo>
                    <a:pt x="13" y="0"/>
                    <a:pt x="13" y="0"/>
                    <a:pt x="13" y="0"/>
                  </a:cubicBezTo>
                  <a:cubicBezTo>
                    <a:pt x="13" y="0"/>
                    <a:pt x="13" y="0"/>
                    <a:pt x="13" y="1"/>
                  </a:cubicBezTo>
                  <a:cubicBezTo>
                    <a:pt x="13" y="1"/>
                    <a:pt x="13" y="1"/>
                    <a:pt x="13" y="1"/>
                  </a:cubicBezTo>
                  <a:cubicBezTo>
                    <a:pt x="13" y="1"/>
                    <a:pt x="13" y="1"/>
                    <a:pt x="13" y="1"/>
                  </a:cubicBezTo>
                  <a:cubicBezTo>
                    <a:pt x="13" y="1"/>
                    <a:pt x="13" y="1"/>
                    <a:pt x="13" y="1"/>
                  </a:cubicBezTo>
                  <a:cubicBezTo>
                    <a:pt x="13" y="1"/>
                    <a:pt x="13" y="1"/>
                    <a:pt x="13" y="1"/>
                  </a:cubicBezTo>
                  <a:cubicBezTo>
                    <a:pt x="13" y="1"/>
                    <a:pt x="13" y="1"/>
                    <a:pt x="13" y="1"/>
                  </a:cubicBezTo>
                  <a:cubicBezTo>
                    <a:pt x="13" y="1"/>
                    <a:pt x="13" y="1"/>
                    <a:pt x="13" y="1"/>
                  </a:cubicBezTo>
                  <a:cubicBezTo>
                    <a:pt x="13" y="1"/>
                    <a:pt x="13" y="1"/>
                    <a:pt x="13" y="1"/>
                  </a:cubicBezTo>
                  <a:cubicBezTo>
                    <a:pt x="13" y="2"/>
                    <a:pt x="13" y="2"/>
                    <a:pt x="12" y="2"/>
                  </a:cubicBezTo>
                  <a:cubicBezTo>
                    <a:pt x="12" y="2"/>
                    <a:pt x="12" y="2"/>
                    <a:pt x="12" y="2"/>
                  </a:cubicBezTo>
                  <a:cubicBezTo>
                    <a:pt x="11" y="2"/>
                    <a:pt x="9" y="2"/>
                    <a:pt x="7" y="2"/>
                  </a:cubicBezTo>
                  <a:cubicBezTo>
                    <a:pt x="7" y="2"/>
                    <a:pt x="7" y="2"/>
                    <a:pt x="7" y="2"/>
                  </a:cubicBezTo>
                  <a:cubicBezTo>
                    <a:pt x="7" y="2"/>
                    <a:pt x="6" y="2"/>
                    <a:pt x="6" y="2"/>
                  </a:cubicBezTo>
                  <a:cubicBezTo>
                    <a:pt x="6" y="2"/>
                    <a:pt x="6" y="2"/>
                    <a:pt x="6" y="2"/>
                  </a:cubicBezTo>
                  <a:cubicBezTo>
                    <a:pt x="6" y="2"/>
                    <a:pt x="6" y="2"/>
                    <a:pt x="6" y="2"/>
                  </a:cubicBezTo>
                  <a:cubicBezTo>
                    <a:pt x="6" y="2"/>
                    <a:pt x="6" y="2"/>
                    <a:pt x="6" y="2"/>
                  </a:cubicBezTo>
                  <a:cubicBezTo>
                    <a:pt x="5" y="2"/>
                    <a:pt x="3" y="2"/>
                    <a:pt x="2" y="2"/>
                  </a:cubicBezTo>
                  <a:cubicBezTo>
                    <a:pt x="2" y="2"/>
                    <a:pt x="2" y="2"/>
                    <a:pt x="2"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87" name="Freeform 6099"/>
            <p:cNvSpPr>
              <a:spLocks/>
            </p:cNvSpPr>
            <p:nvPr/>
          </p:nvSpPr>
          <p:spPr bwMode="auto">
            <a:xfrm>
              <a:off x="3386" y="1005"/>
              <a:ext cx="18" cy="3"/>
            </a:xfrm>
            <a:custGeom>
              <a:avLst/>
              <a:gdLst>
                <a:gd name="T0" fmla="*/ 0 w 7"/>
                <a:gd name="T1" fmla="*/ 1 h 1"/>
                <a:gd name="T2" fmla="*/ 0 w 7"/>
                <a:gd name="T3" fmla="*/ 1 h 1"/>
                <a:gd name="T4" fmla="*/ 0 w 7"/>
                <a:gd name="T5" fmla="*/ 1 h 1"/>
                <a:gd name="T6" fmla="*/ 1 w 7"/>
                <a:gd name="T7" fmla="*/ 0 h 1"/>
                <a:gd name="T8" fmla="*/ 1 w 7"/>
                <a:gd name="T9" fmla="*/ 0 h 1"/>
                <a:gd name="T10" fmla="*/ 2 w 7"/>
                <a:gd name="T11" fmla="*/ 0 h 1"/>
                <a:gd name="T12" fmla="*/ 2 w 7"/>
                <a:gd name="T13" fmla="*/ 0 h 1"/>
                <a:gd name="T14" fmla="*/ 6 w 7"/>
                <a:gd name="T15" fmla="*/ 0 h 1"/>
                <a:gd name="T16" fmla="*/ 6 w 7"/>
                <a:gd name="T17" fmla="*/ 0 h 1"/>
                <a:gd name="T18" fmla="*/ 7 w 7"/>
                <a:gd name="T19" fmla="*/ 0 h 1"/>
                <a:gd name="T20" fmla="*/ 7 w 7"/>
                <a:gd name="T21" fmla="*/ 0 h 1"/>
                <a:gd name="T22" fmla="*/ 7 w 7"/>
                <a:gd name="T23" fmla="*/ 1 h 1"/>
                <a:gd name="T24" fmla="*/ 7 w 7"/>
                <a:gd name="T25" fmla="*/ 1 h 1"/>
                <a:gd name="T26" fmla="*/ 6 w 7"/>
                <a:gd name="T27" fmla="*/ 1 h 1"/>
                <a:gd name="T28" fmla="*/ 6 w 7"/>
                <a:gd name="T29" fmla="*/ 1 h 1"/>
                <a:gd name="T30" fmla="*/ 6 w 7"/>
                <a:gd name="T31" fmla="*/ 1 h 1"/>
                <a:gd name="T32" fmla="*/ 2 w 7"/>
                <a:gd name="T33" fmla="*/ 1 h 1"/>
                <a:gd name="T34" fmla="*/ 2 w 7"/>
                <a:gd name="T35" fmla="*/ 1 h 1"/>
                <a:gd name="T36" fmla="*/ 0 w 7"/>
                <a:gd name="T3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 h="1">
                  <a:moveTo>
                    <a:pt x="0" y="1"/>
                  </a:moveTo>
                  <a:cubicBezTo>
                    <a:pt x="0" y="1"/>
                    <a:pt x="0" y="1"/>
                    <a:pt x="0" y="1"/>
                  </a:cubicBezTo>
                  <a:cubicBezTo>
                    <a:pt x="0" y="1"/>
                    <a:pt x="0" y="1"/>
                    <a:pt x="0" y="1"/>
                  </a:cubicBezTo>
                  <a:cubicBezTo>
                    <a:pt x="0" y="0"/>
                    <a:pt x="0" y="0"/>
                    <a:pt x="1" y="0"/>
                  </a:cubicBezTo>
                  <a:cubicBezTo>
                    <a:pt x="1" y="0"/>
                    <a:pt x="1" y="0"/>
                    <a:pt x="1" y="0"/>
                  </a:cubicBezTo>
                  <a:cubicBezTo>
                    <a:pt x="1" y="0"/>
                    <a:pt x="2" y="0"/>
                    <a:pt x="2" y="0"/>
                  </a:cubicBezTo>
                  <a:cubicBezTo>
                    <a:pt x="2" y="0"/>
                    <a:pt x="2" y="0"/>
                    <a:pt x="2" y="0"/>
                  </a:cubicBezTo>
                  <a:cubicBezTo>
                    <a:pt x="3" y="0"/>
                    <a:pt x="5" y="0"/>
                    <a:pt x="6" y="0"/>
                  </a:cubicBezTo>
                  <a:cubicBezTo>
                    <a:pt x="6" y="0"/>
                    <a:pt x="6" y="0"/>
                    <a:pt x="6" y="0"/>
                  </a:cubicBezTo>
                  <a:cubicBezTo>
                    <a:pt x="7" y="0"/>
                    <a:pt x="7" y="0"/>
                    <a:pt x="7" y="0"/>
                  </a:cubicBezTo>
                  <a:cubicBezTo>
                    <a:pt x="7" y="0"/>
                    <a:pt x="7" y="0"/>
                    <a:pt x="7" y="0"/>
                  </a:cubicBezTo>
                  <a:cubicBezTo>
                    <a:pt x="7" y="0"/>
                    <a:pt x="7" y="1"/>
                    <a:pt x="7" y="1"/>
                  </a:cubicBezTo>
                  <a:cubicBezTo>
                    <a:pt x="7" y="1"/>
                    <a:pt x="7" y="1"/>
                    <a:pt x="7" y="1"/>
                  </a:cubicBezTo>
                  <a:cubicBezTo>
                    <a:pt x="7" y="1"/>
                    <a:pt x="7" y="1"/>
                    <a:pt x="6" y="1"/>
                  </a:cubicBezTo>
                  <a:cubicBezTo>
                    <a:pt x="6" y="1"/>
                    <a:pt x="6" y="1"/>
                    <a:pt x="6" y="1"/>
                  </a:cubicBezTo>
                  <a:cubicBezTo>
                    <a:pt x="6" y="1"/>
                    <a:pt x="6" y="1"/>
                    <a:pt x="6" y="1"/>
                  </a:cubicBezTo>
                  <a:cubicBezTo>
                    <a:pt x="5" y="1"/>
                    <a:pt x="4" y="1"/>
                    <a:pt x="2" y="1"/>
                  </a:cubicBezTo>
                  <a:cubicBezTo>
                    <a:pt x="2" y="1"/>
                    <a:pt x="2" y="1"/>
                    <a:pt x="2"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88" name="Freeform 6100"/>
            <p:cNvSpPr>
              <a:spLocks/>
            </p:cNvSpPr>
            <p:nvPr/>
          </p:nvSpPr>
          <p:spPr bwMode="auto">
            <a:xfrm>
              <a:off x="3386" y="1013"/>
              <a:ext cx="38" cy="7"/>
            </a:xfrm>
            <a:custGeom>
              <a:avLst/>
              <a:gdLst>
                <a:gd name="T0" fmla="*/ 0 w 15"/>
                <a:gd name="T1" fmla="*/ 3 h 3"/>
                <a:gd name="T2" fmla="*/ 0 w 15"/>
                <a:gd name="T3" fmla="*/ 2 h 3"/>
                <a:gd name="T4" fmla="*/ 0 w 15"/>
                <a:gd name="T5" fmla="*/ 2 h 3"/>
                <a:gd name="T6" fmla="*/ 0 w 15"/>
                <a:gd name="T7" fmla="*/ 2 h 3"/>
                <a:gd name="T8" fmla="*/ 0 w 15"/>
                <a:gd name="T9" fmla="*/ 2 h 3"/>
                <a:gd name="T10" fmla="*/ 0 w 15"/>
                <a:gd name="T11" fmla="*/ 1 h 3"/>
                <a:gd name="T12" fmla="*/ 0 w 15"/>
                <a:gd name="T13" fmla="*/ 1 h 3"/>
                <a:gd name="T14" fmla="*/ 0 w 15"/>
                <a:gd name="T15" fmla="*/ 1 h 3"/>
                <a:gd name="T16" fmla="*/ 0 w 15"/>
                <a:gd name="T17" fmla="*/ 1 h 3"/>
                <a:gd name="T18" fmla="*/ 5 w 15"/>
                <a:gd name="T19" fmla="*/ 1 h 3"/>
                <a:gd name="T20" fmla="*/ 5 w 15"/>
                <a:gd name="T21" fmla="*/ 1 h 3"/>
                <a:gd name="T22" fmla="*/ 8 w 15"/>
                <a:gd name="T23" fmla="*/ 1 h 3"/>
                <a:gd name="T24" fmla="*/ 8 w 15"/>
                <a:gd name="T25" fmla="*/ 1 h 3"/>
                <a:gd name="T26" fmla="*/ 15 w 15"/>
                <a:gd name="T27" fmla="*/ 0 h 3"/>
                <a:gd name="T28" fmla="*/ 15 w 15"/>
                <a:gd name="T29" fmla="*/ 0 h 3"/>
                <a:gd name="T30" fmla="*/ 15 w 15"/>
                <a:gd name="T31" fmla="*/ 1 h 3"/>
                <a:gd name="T32" fmla="*/ 15 w 15"/>
                <a:gd name="T33" fmla="*/ 1 h 3"/>
                <a:gd name="T34" fmla="*/ 15 w 15"/>
                <a:gd name="T35" fmla="*/ 1 h 3"/>
                <a:gd name="T36" fmla="*/ 15 w 15"/>
                <a:gd name="T37" fmla="*/ 1 h 3"/>
                <a:gd name="T38" fmla="*/ 12 w 15"/>
                <a:gd name="T39" fmla="*/ 2 h 3"/>
                <a:gd name="T40" fmla="*/ 12 w 15"/>
                <a:gd name="T41" fmla="*/ 2 h 3"/>
                <a:gd name="T42" fmla="*/ 11 w 15"/>
                <a:gd name="T43" fmla="*/ 2 h 3"/>
                <a:gd name="T44" fmla="*/ 11 w 15"/>
                <a:gd name="T45" fmla="*/ 2 h 3"/>
                <a:gd name="T46" fmla="*/ 8 w 15"/>
                <a:gd name="T47" fmla="*/ 2 h 3"/>
                <a:gd name="T48" fmla="*/ 8 w 15"/>
                <a:gd name="T49" fmla="*/ 2 h 3"/>
                <a:gd name="T50" fmla="*/ 7 w 15"/>
                <a:gd name="T51" fmla="*/ 2 h 3"/>
                <a:gd name="T52" fmla="*/ 7 w 15"/>
                <a:gd name="T53" fmla="*/ 2 h 3"/>
                <a:gd name="T54" fmla="*/ 2 w 15"/>
                <a:gd name="T55" fmla="*/ 3 h 3"/>
                <a:gd name="T56" fmla="*/ 2 w 15"/>
                <a:gd name="T57" fmla="*/ 3 h 3"/>
                <a:gd name="T58" fmla="*/ 0 w 15"/>
                <a:gd name="T5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 h="3">
                  <a:moveTo>
                    <a:pt x="0" y="3"/>
                  </a:moveTo>
                  <a:cubicBezTo>
                    <a:pt x="0" y="2"/>
                    <a:pt x="0" y="2"/>
                    <a:pt x="0" y="2"/>
                  </a:cubicBezTo>
                  <a:cubicBezTo>
                    <a:pt x="0" y="2"/>
                    <a:pt x="0" y="2"/>
                    <a:pt x="0" y="2"/>
                  </a:cubicBezTo>
                  <a:cubicBezTo>
                    <a:pt x="0" y="2"/>
                    <a:pt x="0" y="2"/>
                    <a:pt x="0" y="2"/>
                  </a:cubicBezTo>
                  <a:cubicBezTo>
                    <a:pt x="0" y="2"/>
                    <a:pt x="0" y="2"/>
                    <a:pt x="0" y="2"/>
                  </a:cubicBezTo>
                  <a:cubicBezTo>
                    <a:pt x="0" y="1"/>
                    <a:pt x="0" y="1"/>
                    <a:pt x="0" y="1"/>
                  </a:cubicBezTo>
                  <a:cubicBezTo>
                    <a:pt x="0" y="1"/>
                    <a:pt x="0" y="1"/>
                    <a:pt x="0" y="1"/>
                  </a:cubicBezTo>
                  <a:cubicBezTo>
                    <a:pt x="0" y="1"/>
                    <a:pt x="0" y="1"/>
                    <a:pt x="0" y="1"/>
                  </a:cubicBezTo>
                  <a:cubicBezTo>
                    <a:pt x="0" y="1"/>
                    <a:pt x="0" y="1"/>
                    <a:pt x="0" y="1"/>
                  </a:cubicBezTo>
                  <a:cubicBezTo>
                    <a:pt x="2" y="1"/>
                    <a:pt x="4" y="1"/>
                    <a:pt x="5" y="1"/>
                  </a:cubicBezTo>
                  <a:cubicBezTo>
                    <a:pt x="5" y="1"/>
                    <a:pt x="5" y="1"/>
                    <a:pt x="5" y="1"/>
                  </a:cubicBezTo>
                  <a:cubicBezTo>
                    <a:pt x="6" y="1"/>
                    <a:pt x="7" y="1"/>
                    <a:pt x="8" y="1"/>
                  </a:cubicBezTo>
                  <a:cubicBezTo>
                    <a:pt x="8" y="1"/>
                    <a:pt x="8" y="1"/>
                    <a:pt x="8" y="1"/>
                  </a:cubicBezTo>
                  <a:cubicBezTo>
                    <a:pt x="11" y="1"/>
                    <a:pt x="13" y="1"/>
                    <a:pt x="15" y="0"/>
                  </a:cubicBezTo>
                  <a:cubicBezTo>
                    <a:pt x="15" y="0"/>
                    <a:pt x="15" y="0"/>
                    <a:pt x="15" y="0"/>
                  </a:cubicBezTo>
                  <a:cubicBezTo>
                    <a:pt x="15" y="0"/>
                    <a:pt x="15" y="0"/>
                    <a:pt x="15" y="1"/>
                  </a:cubicBezTo>
                  <a:cubicBezTo>
                    <a:pt x="15" y="1"/>
                    <a:pt x="15" y="1"/>
                    <a:pt x="15" y="1"/>
                  </a:cubicBezTo>
                  <a:cubicBezTo>
                    <a:pt x="15" y="1"/>
                    <a:pt x="15" y="1"/>
                    <a:pt x="15" y="1"/>
                  </a:cubicBezTo>
                  <a:cubicBezTo>
                    <a:pt x="15" y="1"/>
                    <a:pt x="15" y="1"/>
                    <a:pt x="15" y="1"/>
                  </a:cubicBezTo>
                  <a:cubicBezTo>
                    <a:pt x="14" y="1"/>
                    <a:pt x="13" y="2"/>
                    <a:pt x="12" y="2"/>
                  </a:cubicBezTo>
                  <a:cubicBezTo>
                    <a:pt x="12" y="2"/>
                    <a:pt x="12" y="2"/>
                    <a:pt x="12" y="2"/>
                  </a:cubicBezTo>
                  <a:cubicBezTo>
                    <a:pt x="12" y="2"/>
                    <a:pt x="11" y="2"/>
                    <a:pt x="11" y="2"/>
                  </a:cubicBezTo>
                  <a:cubicBezTo>
                    <a:pt x="11" y="2"/>
                    <a:pt x="11" y="2"/>
                    <a:pt x="11" y="2"/>
                  </a:cubicBezTo>
                  <a:cubicBezTo>
                    <a:pt x="10" y="2"/>
                    <a:pt x="9" y="2"/>
                    <a:pt x="8" y="2"/>
                  </a:cubicBezTo>
                  <a:cubicBezTo>
                    <a:pt x="8" y="2"/>
                    <a:pt x="8" y="2"/>
                    <a:pt x="8" y="2"/>
                  </a:cubicBezTo>
                  <a:cubicBezTo>
                    <a:pt x="7" y="2"/>
                    <a:pt x="7" y="2"/>
                    <a:pt x="7" y="2"/>
                  </a:cubicBezTo>
                  <a:cubicBezTo>
                    <a:pt x="7" y="2"/>
                    <a:pt x="7" y="2"/>
                    <a:pt x="7" y="2"/>
                  </a:cubicBezTo>
                  <a:cubicBezTo>
                    <a:pt x="5" y="3"/>
                    <a:pt x="4" y="3"/>
                    <a:pt x="2" y="3"/>
                  </a:cubicBezTo>
                  <a:cubicBezTo>
                    <a:pt x="2" y="3"/>
                    <a:pt x="2" y="3"/>
                    <a:pt x="2" y="3"/>
                  </a:cubicBezTo>
                  <a:cubicBezTo>
                    <a:pt x="1" y="3"/>
                    <a:pt x="1"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1789" name="Group 6103"/>
          <p:cNvGrpSpPr>
            <a:grpSpLocks noChangeAspect="1"/>
          </p:cNvGrpSpPr>
          <p:nvPr/>
        </p:nvGrpSpPr>
        <p:grpSpPr bwMode="auto">
          <a:xfrm>
            <a:off x="9515683" y="2696183"/>
            <a:ext cx="475222" cy="347590"/>
            <a:chOff x="3762" y="872"/>
            <a:chExt cx="175" cy="128"/>
          </a:xfrm>
          <a:solidFill>
            <a:schemeClr val="bg1">
              <a:lumMod val="50000"/>
            </a:schemeClr>
          </a:solidFill>
        </p:grpSpPr>
        <p:sp>
          <p:nvSpPr>
            <p:cNvPr id="11791" name="Freeform 6104"/>
            <p:cNvSpPr>
              <a:spLocks/>
            </p:cNvSpPr>
            <p:nvPr/>
          </p:nvSpPr>
          <p:spPr bwMode="auto">
            <a:xfrm>
              <a:off x="3767" y="995"/>
              <a:ext cx="170" cy="5"/>
            </a:xfrm>
            <a:custGeom>
              <a:avLst/>
              <a:gdLst>
                <a:gd name="T0" fmla="*/ 69 w 69"/>
                <a:gd name="T1" fmla="*/ 1 h 2"/>
                <a:gd name="T2" fmla="*/ 66 w 69"/>
                <a:gd name="T3" fmla="*/ 1 h 2"/>
                <a:gd name="T4" fmla="*/ 58 w 69"/>
                <a:gd name="T5" fmla="*/ 1 h 2"/>
                <a:gd name="T6" fmla="*/ 34 w 69"/>
                <a:gd name="T7" fmla="*/ 1 h 2"/>
                <a:gd name="T8" fmla="*/ 22 w 69"/>
                <a:gd name="T9" fmla="*/ 1 h 2"/>
                <a:gd name="T10" fmla="*/ 10 w 69"/>
                <a:gd name="T11" fmla="*/ 2 h 2"/>
                <a:gd name="T12" fmla="*/ 2 w 69"/>
                <a:gd name="T13" fmla="*/ 1 h 2"/>
                <a:gd name="T14" fmla="*/ 0 w 69"/>
                <a:gd name="T15" fmla="*/ 1 h 2"/>
                <a:gd name="T16" fmla="*/ 2 w 69"/>
                <a:gd name="T17" fmla="*/ 1 h 2"/>
                <a:gd name="T18" fmla="*/ 10 w 69"/>
                <a:gd name="T19" fmla="*/ 1 h 2"/>
                <a:gd name="T20" fmla="*/ 22 w 69"/>
                <a:gd name="T21" fmla="*/ 0 h 2"/>
                <a:gd name="T22" fmla="*/ 34 w 69"/>
                <a:gd name="T23" fmla="*/ 0 h 2"/>
                <a:gd name="T24" fmla="*/ 58 w 69"/>
                <a:gd name="T25" fmla="*/ 0 h 2"/>
                <a:gd name="T26" fmla="*/ 66 w 69"/>
                <a:gd name="T27" fmla="*/ 1 h 2"/>
                <a:gd name="T28" fmla="*/ 69 w 69"/>
                <a:gd name="T2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 h="2">
                  <a:moveTo>
                    <a:pt x="69" y="1"/>
                  </a:moveTo>
                  <a:cubicBezTo>
                    <a:pt x="69" y="1"/>
                    <a:pt x="68" y="1"/>
                    <a:pt x="66" y="1"/>
                  </a:cubicBezTo>
                  <a:cubicBezTo>
                    <a:pt x="64" y="1"/>
                    <a:pt x="62" y="1"/>
                    <a:pt x="58" y="1"/>
                  </a:cubicBezTo>
                  <a:cubicBezTo>
                    <a:pt x="52" y="1"/>
                    <a:pt x="43" y="1"/>
                    <a:pt x="34" y="1"/>
                  </a:cubicBezTo>
                  <a:cubicBezTo>
                    <a:pt x="30" y="1"/>
                    <a:pt x="26" y="1"/>
                    <a:pt x="22" y="1"/>
                  </a:cubicBezTo>
                  <a:cubicBezTo>
                    <a:pt x="17" y="2"/>
                    <a:pt x="14" y="2"/>
                    <a:pt x="10" y="2"/>
                  </a:cubicBezTo>
                  <a:cubicBezTo>
                    <a:pt x="7" y="2"/>
                    <a:pt x="4" y="2"/>
                    <a:pt x="2" y="1"/>
                  </a:cubicBezTo>
                  <a:cubicBezTo>
                    <a:pt x="1" y="1"/>
                    <a:pt x="0" y="1"/>
                    <a:pt x="0" y="1"/>
                  </a:cubicBezTo>
                  <a:cubicBezTo>
                    <a:pt x="0" y="1"/>
                    <a:pt x="1" y="1"/>
                    <a:pt x="2" y="1"/>
                  </a:cubicBezTo>
                  <a:cubicBezTo>
                    <a:pt x="4" y="1"/>
                    <a:pt x="7" y="1"/>
                    <a:pt x="10" y="1"/>
                  </a:cubicBezTo>
                  <a:cubicBezTo>
                    <a:pt x="14" y="1"/>
                    <a:pt x="17" y="1"/>
                    <a:pt x="22" y="0"/>
                  </a:cubicBezTo>
                  <a:cubicBezTo>
                    <a:pt x="26" y="0"/>
                    <a:pt x="30" y="0"/>
                    <a:pt x="34" y="0"/>
                  </a:cubicBezTo>
                  <a:cubicBezTo>
                    <a:pt x="43" y="0"/>
                    <a:pt x="52" y="0"/>
                    <a:pt x="58" y="0"/>
                  </a:cubicBezTo>
                  <a:cubicBezTo>
                    <a:pt x="62" y="1"/>
                    <a:pt x="64" y="1"/>
                    <a:pt x="66" y="1"/>
                  </a:cubicBezTo>
                  <a:cubicBezTo>
                    <a:pt x="68" y="1"/>
                    <a:pt x="69" y="1"/>
                    <a:pt x="6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92" name="Freeform 6105"/>
            <p:cNvSpPr>
              <a:spLocks/>
            </p:cNvSpPr>
            <p:nvPr/>
          </p:nvSpPr>
          <p:spPr bwMode="auto">
            <a:xfrm>
              <a:off x="3762" y="877"/>
              <a:ext cx="5" cy="120"/>
            </a:xfrm>
            <a:custGeom>
              <a:avLst/>
              <a:gdLst>
                <a:gd name="T0" fmla="*/ 1 w 2"/>
                <a:gd name="T1" fmla="*/ 48 h 48"/>
                <a:gd name="T2" fmla="*/ 1 w 2"/>
                <a:gd name="T3" fmla="*/ 46 h 48"/>
                <a:gd name="T4" fmla="*/ 1 w 2"/>
                <a:gd name="T5" fmla="*/ 40 h 48"/>
                <a:gd name="T6" fmla="*/ 0 w 2"/>
                <a:gd name="T7" fmla="*/ 24 h 48"/>
                <a:gd name="T8" fmla="*/ 0 w 2"/>
                <a:gd name="T9" fmla="*/ 15 h 48"/>
                <a:gd name="T10" fmla="*/ 0 w 2"/>
                <a:gd name="T11" fmla="*/ 8 h 48"/>
                <a:gd name="T12" fmla="*/ 1 w 2"/>
                <a:gd name="T13" fmla="*/ 0 h 48"/>
                <a:gd name="T14" fmla="*/ 1 w 2"/>
                <a:gd name="T15" fmla="*/ 8 h 48"/>
                <a:gd name="T16" fmla="*/ 1 w 2"/>
                <a:gd name="T17" fmla="*/ 11 h 48"/>
                <a:gd name="T18" fmla="*/ 1 w 2"/>
                <a:gd name="T19" fmla="*/ 15 h 48"/>
                <a:gd name="T20" fmla="*/ 1 w 2"/>
                <a:gd name="T21" fmla="*/ 24 h 48"/>
                <a:gd name="T22" fmla="*/ 2 w 2"/>
                <a:gd name="T23" fmla="*/ 40 h 48"/>
                <a:gd name="T24" fmla="*/ 2 w 2"/>
                <a:gd name="T25" fmla="*/ 43 h 48"/>
                <a:gd name="T26" fmla="*/ 2 w 2"/>
                <a:gd name="T27" fmla="*/ 46 h 48"/>
                <a:gd name="T28" fmla="*/ 1 w 2"/>
                <a:gd name="T2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48">
                  <a:moveTo>
                    <a:pt x="1" y="48"/>
                  </a:moveTo>
                  <a:cubicBezTo>
                    <a:pt x="1" y="48"/>
                    <a:pt x="1" y="47"/>
                    <a:pt x="1" y="46"/>
                  </a:cubicBezTo>
                  <a:cubicBezTo>
                    <a:pt x="1" y="44"/>
                    <a:pt x="1" y="43"/>
                    <a:pt x="1" y="40"/>
                  </a:cubicBezTo>
                  <a:cubicBezTo>
                    <a:pt x="1" y="36"/>
                    <a:pt x="1" y="30"/>
                    <a:pt x="0" y="24"/>
                  </a:cubicBezTo>
                  <a:cubicBezTo>
                    <a:pt x="0" y="21"/>
                    <a:pt x="0" y="18"/>
                    <a:pt x="0" y="15"/>
                  </a:cubicBezTo>
                  <a:cubicBezTo>
                    <a:pt x="0" y="13"/>
                    <a:pt x="0" y="10"/>
                    <a:pt x="0" y="8"/>
                  </a:cubicBezTo>
                  <a:cubicBezTo>
                    <a:pt x="1" y="3"/>
                    <a:pt x="1" y="0"/>
                    <a:pt x="1" y="0"/>
                  </a:cubicBezTo>
                  <a:cubicBezTo>
                    <a:pt x="1" y="0"/>
                    <a:pt x="1" y="3"/>
                    <a:pt x="1" y="8"/>
                  </a:cubicBezTo>
                  <a:cubicBezTo>
                    <a:pt x="1" y="9"/>
                    <a:pt x="1" y="10"/>
                    <a:pt x="1" y="11"/>
                  </a:cubicBezTo>
                  <a:cubicBezTo>
                    <a:pt x="1" y="13"/>
                    <a:pt x="1" y="14"/>
                    <a:pt x="1" y="15"/>
                  </a:cubicBezTo>
                  <a:cubicBezTo>
                    <a:pt x="1" y="18"/>
                    <a:pt x="1" y="21"/>
                    <a:pt x="1" y="24"/>
                  </a:cubicBezTo>
                  <a:cubicBezTo>
                    <a:pt x="2" y="30"/>
                    <a:pt x="2" y="36"/>
                    <a:pt x="2" y="40"/>
                  </a:cubicBezTo>
                  <a:cubicBezTo>
                    <a:pt x="2" y="41"/>
                    <a:pt x="2" y="43"/>
                    <a:pt x="2" y="43"/>
                  </a:cubicBezTo>
                  <a:cubicBezTo>
                    <a:pt x="2" y="44"/>
                    <a:pt x="2" y="45"/>
                    <a:pt x="2" y="46"/>
                  </a:cubicBezTo>
                  <a:cubicBezTo>
                    <a:pt x="1" y="47"/>
                    <a:pt x="1" y="48"/>
                    <a:pt x="1"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93" name="Freeform 6106"/>
            <p:cNvSpPr>
              <a:spLocks/>
            </p:cNvSpPr>
            <p:nvPr/>
          </p:nvSpPr>
          <p:spPr bwMode="auto">
            <a:xfrm>
              <a:off x="3866" y="940"/>
              <a:ext cx="22" cy="57"/>
            </a:xfrm>
            <a:custGeom>
              <a:avLst/>
              <a:gdLst>
                <a:gd name="T0" fmla="*/ 8 w 9"/>
                <a:gd name="T1" fmla="*/ 23 h 23"/>
                <a:gd name="T2" fmla="*/ 8 w 9"/>
                <a:gd name="T3" fmla="*/ 17 h 23"/>
                <a:gd name="T4" fmla="*/ 8 w 9"/>
                <a:gd name="T5" fmla="*/ 15 h 23"/>
                <a:gd name="T6" fmla="*/ 8 w 9"/>
                <a:gd name="T7" fmla="*/ 12 h 23"/>
                <a:gd name="T8" fmla="*/ 7 w 9"/>
                <a:gd name="T9" fmla="*/ 6 h 23"/>
                <a:gd name="T10" fmla="*/ 7 w 9"/>
                <a:gd name="T11" fmla="*/ 1 h 23"/>
                <a:gd name="T12" fmla="*/ 7 w 9"/>
                <a:gd name="T13" fmla="*/ 1 h 23"/>
                <a:gd name="T14" fmla="*/ 4 w 9"/>
                <a:gd name="T15" fmla="*/ 1 h 23"/>
                <a:gd name="T16" fmla="*/ 2 w 9"/>
                <a:gd name="T17" fmla="*/ 1 h 23"/>
                <a:gd name="T18" fmla="*/ 1 w 9"/>
                <a:gd name="T19" fmla="*/ 2 h 23"/>
                <a:gd name="T20" fmla="*/ 1 w 9"/>
                <a:gd name="T21" fmla="*/ 3 h 23"/>
                <a:gd name="T22" fmla="*/ 2 w 9"/>
                <a:gd name="T23" fmla="*/ 5 h 23"/>
                <a:gd name="T24" fmla="*/ 1 w 9"/>
                <a:gd name="T25" fmla="*/ 9 h 23"/>
                <a:gd name="T26" fmla="*/ 1 w 9"/>
                <a:gd name="T27" fmla="*/ 15 h 23"/>
                <a:gd name="T28" fmla="*/ 1 w 9"/>
                <a:gd name="T29" fmla="*/ 19 h 23"/>
                <a:gd name="T30" fmla="*/ 1 w 9"/>
                <a:gd name="T31" fmla="*/ 22 h 23"/>
                <a:gd name="T32" fmla="*/ 0 w 9"/>
                <a:gd name="T33" fmla="*/ 15 h 23"/>
                <a:gd name="T34" fmla="*/ 0 w 9"/>
                <a:gd name="T35" fmla="*/ 9 h 23"/>
                <a:gd name="T36" fmla="*/ 1 w 9"/>
                <a:gd name="T37" fmla="*/ 5 h 23"/>
                <a:gd name="T38" fmla="*/ 1 w 9"/>
                <a:gd name="T39" fmla="*/ 4 h 23"/>
                <a:gd name="T40" fmla="*/ 0 w 9"/>
                <a:gd name="T41" fmla="*/ 2 h 23"/>
                <a:gd name="T42" fmla="*/ 1 w 9"/>
                <a:gd name="T43" fmla="*/ 1 h 23"/>
                <a:gd name="T44" fmla="*/ 2 w 9"/>
                <a:gd name="T45" fmla="*/ 0 h 23"/>
                <a:gd name="T46" fmla="*/ 4 w 9"/>
                <a:gd name="T47" fmla="*/ 0 h 23"/>
                <a:gd name="T48" fmla="*/ 7 w 9"/>
                <a:gd name="T49" fmla="*/ 0 h 23"/>
                <a:gd name="T50" fmla="*/ 7 w 9"/>
                <a:gd name="T51" fmla="*/ 1 h 23"/>
                <a:gd name="T52" fmla="*/ 8 w 9"/>
                <a:gd name="T53" fmla="*/ 6 h 23"/>
                <a:gd name="T54" fmla="*/ 9 w 9"/>
                <a:gd name="T55" fmla="*/ 12 h 23"/>
                <a:gd name="T56" fmla="*/ 8 w 9"/>
                <a:gd name="T5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 h="23">
                  <a:moveTo>
                    <a:pt x="8" y="23"/>
                  </a:moveTo>
                  <a:cubicBezTo>
                    <a:pt x="8" y="21"/>
                    <a:pt x="8" y="19"/>
                    <a:pt x="8" y="17"/>
                  </a:cubicBezTo>
                  <a:cubicBezTo>
                    <a:pt x="8" y="16"/>
                    <a:pt x="8" y="16"/>
                    <a:pt x="8" y="15"/>
                  </a:cubicBezTo>
                  <a:cubicBezTo>
                    <a:pt x="8" y="14"/>
                    <a:pt x="8" y="13"/>
                    <a:pt x="8" y="12"/>
                  </a:cubicBezTo>
                  <a:cubicBezTo>
                    <a:pt x="8" y="10"/>
                    <a:pt x="8" y="8"/>
                    <a:pt x="7" y="6"/>
                  </a:cubicBezTo>
                  <a:cubicBezTo>
                    <a:pt x="7" y="5"/>
                    <a:pt x="7" y="3"/>
                    <a:pt x="7" y="1"/>
                  </a:cubicBezTo>
                  <a:cubicBezTo>
                    <a:pt x="7" y="1"/>
                    <a:pt x="7" y="1"/>
                    <a:pt x="7" y="1"/>
                  </a:cubicBezTo>
                  <a:cubicBezTo>
                    <a:pt x="6" y="1"/>
                    <a:pt x="5" y="1"/>
                    <a:pt x="4" y="1"/>
                  </a:cubicBezTo>
                  <a:cubicBezTo>
                    <a:pt x="3" y="1"/>
                    <a:pt x="2" y="1"/>
                    <a:pt x="2" y="1"/>
                  </a:cubicBezTo>
                  <a:cubicBezTo>
                    <a:pt x="1" y="1"/>
                    <a:pt x="1" y="1"/>
                    <a:pt x="1" y="2"/>
                  </a:cubicBezTo>
                  <a:cubicBezTo>
                    <a:pt x="1" y="2"/>
                    <a:pt x="1" y="3"/>
                    <a:pt x="1" y="3"/>
                  </a:cubicBezTo>
                  <a:cubicBezTo>
                    <a:pt x="2" y="4"/>
                    <a:pt x="2" y="5"/>
                    <a:pt x="2" y="5"/>
                  </a:cubicBezTo>
                  <a:cubicBezTo>
                    <a:pt x="2" y="6"/>
                    <a:pt x="1" y="8"/>
                    <a:pt x="1" y="9"/>
                  </a:cubicBezTo>
                  <a:cubicBezTo>
                    <a:pt x="1" y="11"/>
                    <a:pt x="1" y="13"/>
                    <a:pt x="1" y="15"/>
                  </a:cubicBezTo>
                  <a:cubicBezTo>
                    <a:pt x="1" y="17"/>
                    <a:pt x="1" y="18"/>
                    <a:pt x="1" y="19"/>
                  </a:cubicBezTo>
                  <a:cubicBezTo>
                    <a:pt x="1" y="20"/>
                    <a:pt x="1" y="21"/>
                    <a:pt x="1" y="22"/>
                  </a:cubicBezTo>
                  <a:cubicBezTo>
                    <a:pt x="1" y="20"/>
                    <a:pt x="0" y="18"/>
                    <a:pt x="0" y="15"/>
                  </a:cubicBezTo>
                  <a:cubicBezTo>
                    <a:pt x="0" y="13"/>
                    <a:pt x="0" y="11"/>
                    <a:pt x="0" y="9"/>
                  </a:cubicBezTo>
                  <a:cubicBezTo>
                    <a:pt x="1" y="7"/>
                    <a:pt x="1" y="6"/>
                    <a:pt x="1" y="5"/>
                  </a:cubicBezTo>
                  <a:cubicBezTo>
                    <a:pt x="1" y="5"/>
                    <a:pt x="1" y="4"/>
                    <a:pt x="1" y="4"/>
                  </a:cubicBezTo>
                  <a:cubicBezTo>
                    <a:pt x="0" y="3"/>
                    <a:pt x="0" y="3"/>
                    <a:pt x="0" y="2"/>
                  </a:cubicBezTo>
                  <a:cubicBezTo>
                    <a:pt x="0" y="1"/>
                    <a:pt x="0" y="1"/>
                    <a:pt x="1" y="1"/>
                  </a:cubicBezTo>
                  <a:cubicBezTo>
                    <a:pt x="1" y="0"/>
                    <a:pt x="1" y="0"/>
                    <a:pt x="2" y="0"/>
                  </a:cubicBezTo>
                  <a:cubicBezTo>
                    <a:pt x="2" y="0"/>
                    <a:pt x="3" y="0"/>
                    <a:pt x="4" y="0"/>
                  </a:cubicBezTo>
                  <a:cubicBezTo>
                    <a:pt x="5" y="0"/>
                    <a:pt x="6" y="1"/>
                    <a:pt x="7" y="0"/>
                  </a:cubicBezTo>
                  <a:cubicBezTo>
                    <a:pt x="7" y="0"/>
                    <a:pt x="7" y="1"/>
                    <a:pt x="7" y="1"/>
                  </a:cubicBezTo>
                  <a:cubicBezTo>
                    <a:pt x="8" y="3"/>
                    <a:pt x="8" y="5"/>
                    <a:pt x="8" y="6"/>
                  </a:cubicBezTo>
                  <a:cubicBezTo>
                    <a:pt x="9" y="8"/>
                    <a:pt x="9" y="10"/>
                    <a:pt x="9" y="12"/>
                  </a:cubicBezTo>
                  <a:cubicBezTo>
                    <a:pt x="9" y="16"/>
                    <a:pt x="8" y="19"/>
                    <a:pt x="8"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94" name="Freeform 6107"/>
            <p:cNvSpPr>
              <a:spLocks/>
            </p:cNvSpPr>
            <p:nvPr/>
          </p:nvSpPr>
          <p:spPr bwMode="auto">
            <a:xfrm>
              <a:off x="3836" y="915"/>
              <a:ext cx="20" cy="82"/>
            </a:xfrm>
            <a:custGeom>
              <a:avLst/>
              <a:gdLst>
                <a:gd name="T0" fmla="*/ 7 w 8"/>
                <a:gd name="T1" fmla="*/ 32 h 33"/>
                <a:gd name="T2" fmla="*/ 6 w 8"/>
                <a:gd name="T3" fmla="*/ 24 h 33"/>
                <a:gd name="T4" fmla="*/ 6 w 8"/>
                <a:gd name="T5" fmla="*/ 17 h 33"/>
                <a:gd name="T6" fmla="*/ 7 w 8"/>
                <a:gd name="T7" fmla="*/ 13 h 33"/>
                <a:gd name="T8" fmla="*/ 7 w 8"/>
                <a:gd name="T9" fmla="*/ 9 h 33"/>
                <a:gd name="T10" fmla="*/ 7 w 8"/>
                <a:gd name="T11" fmla="*/ 1 h 33"/>
                <a:gd name="T12" fmla="*/ 8 w 8"/>
                <a:gd name="T13" fmla="*/ 1 h 33"/>
                <a:gd name="T14" fmla="*/ 1 w 8"/>
                <a:gd name="T15" fmla="*/ 1 h 33"/>
                <a:gd name="T16" fmla="*/ 2 w 8"/>
                <a:gd name="T17" fmla="*/ 0 h 33"/>
                <a:gd name="T18" fmla="*/ 2 w 8"/>
                <a:gd name="T19" fmla="*/ 8 h 33"/>
                <a:gd name="T20" fmla="*/ 2 w 8"/>
                <a:gd name="T21" fmla="*/ 17 h 33"/>
                <a:gd name="T22" fmla="*/ 2 w 8"/>
                <a:gd name="T23" fmla="*/ 21 h 33"/>
                <a:gd name="T24" fmla="*/ 2 w 8"/>
                <a:gd name="T25" fmla="*/ 25 h 33"/>
                <a:gd name="T26" fmla="*/ 1 w 8"/>
                <a:gd name="T27" fmla="*/ 29 h 33"/>
                <a:gd name="T28" fmla="*/ 0 w 8"/>
                <a:gd name="T29" fmla="*/ 33 h 33"/>
                <a:gd name="T30" fmla="*/ 1 w 8"/>
                <a:gd name="T31" fmla="*/ 29 h 33"/>
                <a:gd name="T32" fmla="*/ 1 w 8"/>
                <a:gd name="T33" fmla="*/ 25 h 33"/>
                <a:gd name="T34" fmla="*/ 1 w 8"/>
                <a:gd name="T35" fmla="*/ 17 h 33"/>
                <a:gd name="T36" fmla="*/ 1 w 8"/>
                <a:gd name="T37" fmla="*/ 8 h 33"/>
                <a:gd name="T38" fmla="*/ 1 w 8"/>
                <a:gd name="T39" fmla="*/ 0 h 33"/>
                <a:gd name="T40" fmla="*/ 2 w 8"/>
                <a:gd name="T41" fmla="*/ 0 h 33"/>
                <a:gd name="T42" fmla="*/ 8 w 8"/>
                <a:gd name="T43" fmla="*/ 0 h 33"/>
                <a:gd name="T44" fmla="*/ 8 w 8"/>
                <a:gd name="T45" fmla="*/ 0 h 33"/>
                <a:gd name="T46" fmla="*/ 8 w 8"/>
                <a:gd name="T47" fmla="*/ 1 h 33"/>
                <a:gd name="T48" fmla="*/ 8 w 8"/>
                <a:gd name="T49" fmla="*/ 9 h 33"/>
                <a:gd name="T50" fmla="*/ 8 w 8"/>
                <a:gd name="T51" fmla="*/ 13 h 33"/>
                <a:gd name="T52" fmla="*/ 7 w 8"/>
                <a:gd name="T53" fmla="*/ 17 h 33"/>
                <a:gd name="T54" fmla="*/ 7 w 8"/>
                <a:gd name="T55" fmla="*/ 24 h 33"/>
                <a:gd name="T56" fmla="*/ 7 w 8"/>
                <a:gd name="T5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 h="33">
                  <a:moveTo>
                    <a:pt x="7" y="32"/>
                  </a:moveTo>
                  <a:cubicBezTo>
                    <a:pt x="7" y="30"/>
                    <a:pt x="6" y="27"/>
                    <a:pt x="6" y="24"/>
                  </a:cubicBezTo>
                  <a:cubicBezTo>
                    <a:pt x="6" y="22"/>
                    <a:pt x="6" y="19"/>
                    <a:pt x="6" y="17"/>
                  </a:cubicBezTo>
                  <a:cubicBezTo>
                    <a:pt x="6" y="15"/>
                    <a:pt x="7" y="14"/>
                    <a:pt x="7" y="13"/>
                  </a:cubicBezTo>
                  <a:cubicBezTo>
                    <a:pt x="7" y="11"/>
                    <a:pt x="7" y="10"/>
                    <a:pt x="7" y="9"/>
                  </a:cubicBezTo>
                  <a:cubicBezTo>
                    <a:pt x="7" y="6"/>
                    <a:pt x="7" y="3"/>
                    <a:pt x="7" y="1"/>
                  </a:cubicBezTo>
                  <a:cubicBezTo>
                    <a:pt x="8" y="1"/>
                    <a:pt x="8" y="1"/>
                    <a:pt x="8" y="1"/>
                  </a:cubicBezTo>
                  <a:cubicBezTo>
                    <a:pt x="6" y="1"/>
                    <a:pt x="4" y="1"/>
                    <a:pt x="1" y="1"/>
                  </a:cubicBezTo>
                  <a:cubicBezTo>
                    <a:pt x="2" y="0"/>
                    <a:pt x="2" y="0"/>
                    <a:pt x="2" y="0"/>
                  </a:cubicBezTo>
                  <a:cubicBezTo>
                    <a:pt x="1" y="3"/>
                    <a:pt x="2" y="6"/>
                    <a:pt x="2" y="8"/>
                  </a:cubicBezTo>
                  <a:cubicBezTo>
                    <a:pt x="2" y="11"/>
                    <a:pt x="2" y="14"/>
                    <a:pt x="2" y="17"/>
                  </a:cubicBezTo>
                  <a:cubicBezTo>
                    <a:pt x="2" y="21"/>
                    <a:pt x="2" y="21"/>
                    <a:pt x="2" y="21"/>
                  </a:cubicBezTo>
                  <a:cubicBezTo>
                    <a:pt x="2" y="22"/>
                    <a:pt x="2" y="23"/>
                    <a:pt x="2" y="25"/>
                  </a:cubicBezTo>
                  <a:cubicBezTo>
                    <a:pt x="2" y="26"/>
                    <a:pt x="2" y="28"/>
                    <a:pt x="1" y="29"/>
                  </a:cubicBezTo>
                  <a:cubicBezTo>
                    <a:pt x="1" y="30"/>
                    <a:pt x="1" y="32"/>
                    <a:pt x="0" y="33"/>
                  </a:cubicBezTo>
                  <a:cubicBezTo>
                    <a:pt x="1" y="32"/>
                    <a:pt x="1" y="30"/>
                    <a:pt x="1" y="29"/>
                  </a:cubicBezTo>
                  <a:cubicBezTo>
                    <a:pt x="1" y="27"/>
                    <a:pt x="1" y="26"/>
                    <a:pt x="1" y="25"/>
                  </a:cubicBezTo>
                  <a:cubicBezTo>
                    <a:pt x="1" y="22"/>
                    <a:pt x="1" y="19"/>
                    <a:pt x="1" y="17"/>
                  </a:cubicBezTo>
                  <a:cubicBezTo>
                    <a:pt x="1" y="14"/>
                    <a:pt x="1" y="11"/>
                    <a:pt x="1" y="8"/>
                  </a:cubicBezTo>
                  <a:cubicBezTo>
                    <a:pt x="1" y="6"/>
                    <a:pt x="0" y="3"/>
                    <a:pt x="1" y="0"/>
                  </a:cubicBezTo>
                  <a:cubicBezTo>
                    <a:pt x="1" y="0"/>
                    <a:pt x="1" y="0"/>
                    <a:pt x="2" y="0"/>
                  </a:cubicBezTo>
                  <a:cubicBezTo>
                    <a:pt x="4" y="0"/>
                    <a:pt x="6" y="0"/>
                    <a:pt x="8" y="0"/>
                  </a:cubicBezTo>
                  <a:cubicBezTo>
                    <a:pt x="8" y="0"/>
                    <a:pt x="8" y="0"/>
                    <a:pt x="8" y="0"/>
                  </a:cubicBezTo>
                  <a:cubicBezTo>
                    <a:pt x="8" y="0"/>
                    <a:pt x="8" y="0"/>
                    <a:pt x="8" y="1"/>
                  </a:cubicBezTo>
                  <a:cubicBezTo>
                    <a:pt x="8" y="3"/>
                    <a:pt x="8" y="6"/>
                    <a:pt x="8" y="9"/>
                  </a:cubicBezTo>
                  <a:cubicBezTo>
                    <a:pt x="8" y="10"/>
                    <a:pt x="8" y="11"/>
                    <a:pt x="8" y="13"/>
                  </a:cubicBezTo>
                  <a:cubicBezTo>
                    <a:pt x="8" y="14"/>
                    <a:pt x="7" y="15"/>
                    <a:pt x="7" y="17"/>
                  </a:cubicBezTo>
                  <a:cubicBezTo>
                    <a:pt x="7" y="19"/>
                    <a:pt x="7" y="22"/>
                    <a:pt x="7" y="24"/>
                  </a:cubicBezTo>
                  <a:cubicBezTo>
                    <a:pt x="7" y="27"/>
                    <a:pt x="7" y="30"/>
                    <a:pt x="7"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95" name="Freeform 6108"/>
            <p:cNvSpPr>
              <a:spLocks/>
            </p:cNvSpPr>
            <p:nvPr/>
          </p:nvSpPr>
          <p:spPr bwMode="auto">
            <a:xfrm>
              <a:off x="3804" y="930"/>
              <a:ext cx="22" cy="67"/>
            </a:xfrm>
            <a:custGeom>
              <a:avLst/>
              <a:gdLst>
                <a:gd name="T0" fmla="*/ 8 w 9"/>
                <a:gd name="T1" fmla="*/ 27 h 27"/>
                <a:gd name="T2" fmla="*/ 7 w 9"/>
                <a:gd name="T3" fmla="*/ 24 h 27"/>
                <a:gd name="T4" fmla="*/ 7 w 9"/>
                <a:gd name="T5" fmla="*/ 20 h 27"/>
                <a:gd name="T6" fmla="*/ 7 w 9"/>
                <a:gd name="T7" fmla="*/ 17 h 27"/>
                <a:gd name="T8" fmla="*/ 7 w 9"/>
                <a:gd name="T9" fmla="*/ 14 h 27"/>
                <a:gd name="T10" fmla="*/ 8 w 9"/>
                <a:gd name="T11" fmla="*/ 10 h 27"/>
                <a:gd name="T12" fmla="*/ 8 w 9"/>
                <a:gd name="T13" fmla="*/ 7 h 27"/>
                <a:gd name="T14" fmla="*/ 8 w 9"/>
                <a:gd name="T15" fmla="*/ 0 h 27"/>
                <a:gd name="T16" fmla="*/ 8 w 9"/>
                <a:gd name="T17" fmla="*/ 1 h 27"/>
                <a:gd name="T18" fmla="*/ 2 w 9"/>
                <a:gd name="T19" fmla="*/ 1 h 27"/>
                <a:gd name="T20" fmla="*/ 2 w 9"/>
                <a:gd name="T21" fmla="*/ 0 h 27"/>
                <a:gd name="T22" fmla="*/ 1 w 9"/>
                <a:gd name="T23" fmla="*/ 7 h 27"/>
                <a:gd name="T24" fmla="*/ 1 w 9"/>
                <a:gd name="T25" fmla="*/ 14 h 27"/>
                <a:gd name="T26" fmla="*/ 1 w 9"/>
                <a:gd name="T27" fmla="*/ 20 h 27"/>
                <a:gd name="T28" fmla="*/ 0 w 9"/>
                <a:gd name="T29" fmla="*/ 27 h 27"/>
                <a:gd name="T30" fmla="*/ 0 w 9"/>
                <a:gd name="T31" fmla="*/ 20 h 27"/>
                <a:gd name="T32" fmla="*/ 0 w 9"/>
                <a:gd name="T33" fmla="*/ 14 h 27"/>
                <a:gd name="T34" fmla="*/ 1 w 9"/>
                <a:gd name="T35" fmla="*/ 7 h 27"/>
                <a:gd name="T36" fmla="*/ 1 w 9"/>
                <a:gd name="T37" fmla="*/ 0 h 27"/>
                <a:gd name="T38" fmla="*/ 2 w 9"/>
                <a:gd name="T39" fmla="*/ 0 h 27"/>
                <a:gd name="T40" fmla="*/ 8 w 9"/>
                <a:gd name="T41" fmla="*/ 0 h 27"/>
                <a:gd name="T42" fmla="*/ 9 w 9"/>
                <a:gd name="T43" fmla="*/ 0 h 27"/>
                <a:gd name="T44" fmla="*/ 9 w 9"/>
                <a:gd name="T45" fmla="*/ 3 h 27"/>
                <a:gd name="T46" fmla="*/ 9 w 9"/>
                <a:gd name="T47" fmla="*/ 5 h 27"/>
                <a:gd name="T48" fmla="*/ 9 w 9"/>
                <a:gd name="T49" fmla="*/ 7 h 27"/>
                <a:gd name="T50" fmla="*/ 9 w 9"/>
                <a:gd name="T51" fmla="*/ 10 h 27"/>
                <a:gd name="T52" fmla="*/ 8 w 9"/>
                <a:gd name="T53" fmla="*/ 14 h 27"/>
                <a:gd name="T54" fmla="*/ 8 w 9"/>
                <a:gd name="T55" fmla="*/ 17 h 27"/>
                <a:gd name="T56" fmla="*/ 8 w 9"/>
                <a:gd name="T57" fmla="*/ 20 h 27"/>
                <a:gd name="T58" fmla="*/ 8 w 9"/>
                <a:gd name="T59" fmla="*/ 24 h 27"/>
                <a:gd name="T60" fmla="*/ 8 w 9"/>
                <a:gd name="T61"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 h="27">
                  <a:moveTo>
                    <a:pt x="8" y="27"/>
                  </a:moveTo>
                  <a:cubicBezTo>
                    <a:pt x="8" y="26"/>
                    <a:pt x="7" y="25"/>
                    <a:pt x="7" y="24"/>
                  </a:cubicBezTo>
                  <a:cubicBezTo>
                    <a:pt x="7" y="23"/>
                    <a:pt x="7" y="21"/>
                    <a:pt x="7" y="20"/>
                  </a:cubicBezTo>
                  <a:cubicBezTo>
                    <a:pt x="7" y="19"/>
                    <a:pt x="7" y="18"/>
                    <a:pt x="7" y="17"/>
                  </a:cubicBezTo>
                  <a:cubicBezTo>
                    <a:pt x="7" y="14"/>
                    <a:pt x="7" y="14"/>
                    <a:pt x="7" y="14"/>
                  </a:cubicBezTo>
                  <a:cubicBezTo>
                    <a:pt x="7" y="12"/>
                    <a:pt x="7" y="11"/>
                    <a:pt x="8" y="10"/>
                  </a:cubicBezTo>
                  <a:cubicBezTo>
                    <a:pt x="8" y="7"/>
                    <a:pt x="8" y="7"/>
                    <a:pt x="8" y="7"/>
                  </a:cubicBezTo>
                  <a:cubicBezTo>
                    <a:pt x="8" y="5"/>
                    <a:pt x="8" y="2"/>
                    <a:pt x="8" y="0"/>
                  </a:cubicBezTo>
                  <a:cubicBezTo>
                    <a:pt x="8" y="1"/>
                    <a:pt x="8" y="1"/>
                    <a:pt x="8" y="1"/>
                  </a:cubicBezTo>
                  <a:cubicBezTo>
                    <a:pt x="6" y="0"/>
                    <a:pt x="4" y="1"/>
                    <a:pt x="2" y="1"/>
                  </a:cubicBezTo>
                  <a:cubicBezTo>
                    <a:pt x="2" y="0"/>
                    <a:pt x="2" y="0"/>
                    <a:pt x="2" y="0"/>
                  </a:cubicBezTo>
                  <a:cubicBezTo>
                    <a:pt x="1" y="7"/>
                    <a:pt x="1" y="7"/>
                    <a:pt x="1" y="7"/>
                  </a:cubicBezTo>
                  <a:cubicBezTo>
                    <a:pt x="1" y="14"/>
                    <a:pt x="1" y="14"/>
                    <a:pt x="1" y="14"/>
                  </a:cubicBezTo>
                  <a:cubicBezTo>
                    <a:pt x="1" y="16"/>
                    <a:pt x="1" y="18"/>
                    <a:pt x="1" y="20"/>
                  </a:cubicBezTo>
                  <a:cubicBezTo>
                    <a:pt x="0" y="27"/>
                    <a:pt x="0" y="27"/>
                    <a:pt x="0" y="27"/>
                  </a:cubicBezTo>
                  <a:cubicBezTo>
                    <a:pt x="0" y="20"/>
                    <a:pt x="0" y="20"/>
                    <a:pt x="0" y="20"/>
                  </a:cubicBezTo>
                  <a:cubicBezTo>
                    <a:pt x="0" y="18"/>
                    <a:pt x="0" y="16"/>
                    <a:pt x="0" y="14"/>
                  </a:cubicBezTo>
                  <a:cubicBezTo>
                    <a:pt x="1" y="7"/>
                    <a:pt x="1" y="7"/>
                    <a:pt x="1" y="7"/>
                  </a:cubicBezTo>
                  <a:cubicBezTo>
                    <a:pt x="1" y="0"/>
                    <a:pt x="1" y="0"/>
                    <a:pt x="1" y="0"/>
                  </a:cubicBezTo>
                  <a:cubicBezTo>
                    <a:pt x="1" y="0"/>
                    <a:pt x="1" y="0"/>
                    <a:pt x="2" y="0"/>
                  </a:cubicBezTo>
                  <a:cubicBezTo>
                    <a:pt x="4" y="0"/>
                    <a:pt x="6" y="0"/>
                    <a:pt x="8" y="0"/>
                  </a:cubicBezTo>
                  <a:cubicBezTo>
                    <a:pt x="8" y="0"/>
                    <a:pt x="9" y="0"/>
                    <a:pt x="9" y="0"/>
                  </a:cubicBezTo>
                  <a:cubicBezTo>
                    <a:pt x="9" y="3"/>
                    <a:pt x="9" y="3"/>
                    <a:pt x="9" y="3"/>
                  </a:cubicBezTo>
                  <a:cubicBezTo>
                    <a:pt x="9" y="4"/>
                    <a:pt x="9" y="5"/>
                    <a:pt x="9" y="5"/>
                  </a:cubicBezTo>
                  <a:cubicBezTo>
                    <a:pt x="9" y="6"/>
                    <a:pt x="9" y="6"/>
                    <a:pt x="9" y="7"/>
                  </a:cubicBezTo>
                  <a:cubicBezTo>
                    <a:pt x="9" y="10"/>
                    <a:pt x="9" y="10"/>
                    <a:pt x="9" y="10"/>
                  </a:cubicBezTo>
                  <a:cubicBezTo>
                    <a:pt x="8" y="11"/>
                    <a:pt x="8" y="12"/>
                    <a:pt x="8" y="14"/>
                  </a:cubicBezTo>
                  <a:cubicBezTo>
                    <a:pt x="8" y="17"/>
                    <a:pt x="8" y="17"/>
                    <a:pt x="8" y="17"/>
                  </a:cubicBezTo>
                  <a:cubicBezTo>
                    <a:pt x="8" y="18"/>
                    <a:pt x="8" y="19"/>
                    <a:pt x="8" y="20"/>
                  </a:cubicBezTo>
                  <a:cubicBezTo>
                    <a:pt x="8" y="21"/>
                    <a:pt x="8" y="23"/>
                    <a:pt x="8" y="24"/>
                  </a:cubicBezTo>
                  <a:cubicBezTo>
                    <a:pt x="8" y="25"/>
                    <a:pt x="8" y="26"/>
                    <a:pt x="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96" name="Freeform 6109"/>
            <p:cNvSpPr>
              <a:spLocks/>
            </p:cNvSpPr>
            <p:nvPr/>
          </p:nvSpPr>
          <p:spPr bwMode="auto">
            <a:xfrm>
              <a:off x="3777" y="955"/>
              <a:ext cx="17" cy="42"/>
            </a:xfrm>
            <a:custGeom>
              <a:avLst/>
              <a:gdLst>
                <a:gd name="T0" fmla="*/ 6 w 7"/>
                <a:gd name="T1" fmla="*/ 17 h 17"/>
                <a:gd name="T2" fmla="*/ 6 w 7"/>
                <a:gd name="T3" fmla="*/ 12 h 17"/>
                <a:gd name="T4" fmla="*/ 6 w 7"/>
                <a:gd name="T5" fmla="*/ 6 h 17"/>
                <a:gd name="T6" fmla="*/ 6 w 7"/>
                <a:gd name="T7" fmla="*/ 4 h 17"/>
                <a:gd name="T8" fmla="*/ 6 w 7"/>
                <a:gd name="T9" fmla="*/ 2 h 17"/>
                <a:gd name="T10" fmla="*/ 6 w 7"/>
                <a:gd name="T11" fmla="*/ 1 h 17"/>
                <a:gd name="T12" fmla="*/ 6 w 7"/>
                <a:gd name="T13" fmla="*/ 1 h 17"/>
                <a:gd name="T14" fmla="*/ 6 w 7"/>
                <a:gd name="T15" fmla="*/ 0 h 17"/>
                <a:gd name="T16" fmla="*/ 6 w 7"/>
                <a:gd name="T17" fmla="*/ 0 h 17"/>
                <a:gd name="T18" fmla="*/ 6 w 7"/>
                <a:gd name="T19" fmla="*/ 1 h 17"/>
                <a:gd name="T20" fmla="*/ 6 w 7"/>
                <a:gd name="T21" fmla="*/ 1 h 17"/>
                <a:gd name="T22" fmla="*/ 6 w 7"/>
                <a:gd name="T23" fmla="*/ 1 h 17"/>
                <a:gd name="T24" fmla="*/ 5 w 7"/>
                <a:gd name="T25" fmla="*/ 1 h 17"/>
                <a:gd name="T26" fmla="*/ 4 w 7"/>
                <a:gd name="T27" fmla="*/ 1 h 17"/>
                <a:gd name="T28" fmla="*/ 1 w 7"/>
                <a:gd name="T29" fmla="*/ 1 h 17"/>
                <a:gd name="T30" fmla="*/ 2 w 7"/>
                <a:gd name="T31" fmla="*/ 0 h 17"/>
                <a:gd name="T32" fmla="*/ 1 w 7"/>
                <a:gd name="T33" fmla="*/ 4 h 17"/>
                <a:gd name="T34" fmla="*/ 1 w 7"/>
                <a:gd name="T35" fmla="*/ 9 h 17"/>
                <a:gd name="T36" fmla="*/ 1 w 7"/>
                <a:gd name="T37" fmla="*/ 13 h 17"/>
                <a:gd name="T38" fmla="*/ 1 w 7"/>
                <a:gd name="T39" fmla="*/ 17 h 17"/>
                <a:gd name="T40" fmla="*/ 0 w 7"/>
                <a:gd name="T41" fmla="*/ 13 h 17"/>
                <a:gd name="T42" fmla="*/ 0 w 7"/>
                <a:gd name="T43" fmla="*/ 9 h 17"/>
                <a:gd name="T44" fmla="*/ 0 w 7"/>
                <a:gd name="T45" fmla="*/ 4 h 17"/>
                <a:gd name="T46" fmla="*/ 1 w 7"/>
                <a:gd name="T47" fmla="*/ 0 h 17"/>
                <a:gd name="T48" fmla="*/ 1 w 7"/>
                <a:gd name="T49" fmla="*/ 0 h 17"/>
                <a:gd name="T50" fmla="*/ 1 w 7"/>
                <a:gd name="T51" fmla="*/ 0 h 17"/>
                <a:gd name="T52" fmla="*/ 4 w 7"/>
                <a:gd name="T53" fmla="*/ 0 h 17"/>
                <a:gd name="T54" fmla="*/ 5 w 7"/>
                <a:gd name="T55" fmla="*/ 0 h 17"/>
                <a:gd name="T56" fmla="*/ 6 w 7"/>
                <a:gd name="T57" fmla="*/ 0 h 17"/>
                <a:gd name="T58" fmla="*/ 6 w 7"/>
                <a:gd name="T59" fmla="*/ 0 h 17"/>
                <a:gd name="T60" fmla="*/ 7 w 7"/>
                <a:gd name="T61" fmla="*/ 0 h 17"/>
                <a:gd name="T62" fmla="*/ 7 w 7"/>
                <a:gd name="T63" fmla="*/ 1 h 17"/>
                <a:gd name="T64" fmla="*/ 6 w 7"/>
                <a:gd name="T65" fmla="*/ 1 h 17"/>
                <a:gd name="T66" fmla="*/ 6 w 7"/>
                <a:gd name="T67" fmla="*/ 1 h 17"/>
                <a:gd name="T68" fmla="*/ 7 w 7"/>
                <a:gd name="T69" fmla="*/ 1 h 17"/>
                <a:gd name="T70" fmla="*/ 7 w 7"/>
                <a:gd name="T71" fmla="*/ 2 h 17"/>
                <a:gd name="T72" fmla="*/ 7 w 7"/>
                <a:gd name="T73" fmla="*/ 4 h 17"/>
                <a:gd name="T74" fmla="*/ 7 w 7"/>
                <a:gd name="T75" fmla="*/ 7 h 17"/>
                <a:gd name="T76" fmla="*/ 7 w 7"/>
                <a:gd name="T77" fmla="*/ 12 h 17"/>
                <a:gd name="T78" fmla="*/ 7 w 7"/>
                <a:gd name="T79" fmla="*/ 15 h 17"/>
                <a:gd name="T80" fmla="*/ 6 w 7"/>
                <a:gd name="T81"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 h="17">
                  <a:moveTo>
                    <a:pt x="6" y="17"/>
                  </a:moveTo>
                  <a:cubicBezTo>
                    <a:pt x="6" y="16"/>
                    <a:pt x="6" y="14"/>
                    <a:pt x="6" y="12"/>
                  </a:cubicBezTo>
                  <a:cubicBezTo>
                    <a:pt x="6" y="10"/>
                    <a:pt x="6" y="8"/>
                    <a:pt x="6" y="6"/>
                  </a:cubicBezTo>
                  <a:cubicBezTo>
                    <a:pt x="6" y="6"/>
                    <a:pt x="6" y="5"/>
                    <a:pt x="6" y="4"/>
                  </a:cubicBezTo>
                  <a:cubicBezTo>
                    <a:pt x="6" y="3"/>
                    <a:pt x="6" y="3"/>
                    <a:pt x="6" y="2"/>
                  </a:cubicBezTo>
                  <a:cubicBezTo>
                    <a:pt x="6" y="2"/>
                    <a:pt x="6" y="2"/>
                    <a:pt x="6" y="1"/>
                  </a:cubicBezTo>
                  <a:cubicBezTo>
                    <a:pt x="6" y="1"/>
                    <a:pt x="6" y="1"/>
                    <a:pt x="6" y="1"/>
                  </a:cubicBezTo>
                  <a:cubicBezTo>
                    <a:pt x="6" y="1"/>
                    <a:pt x="6" y="0"/>
                    <a:pt x="6" y="0"/>
                  </a:cubicBezTo>
                  <a:cubicBezTo>
                    <a:pt x="6" y="0"/>
                    <a:pt x="6" y="0"/>
                    <a:pt x="6" y="0"/>
                  </a:cubicBezTo>
                  <a:cubicBezTo>
                    <a:pt x="6" y="0"/>
                    <a:pt x="6" y="1"/>
                    <a:pt x="6" y="1"/>
                  </a:cubicBezTo>
                  <a:cubicBezTo>
                    <a:pt x="6" y="1"/>
                    <a:pt x="6" y="1"/>
                    <a:pt x="6" y="1"/>
                  </a:cubicBezTo>
                  <a:cubicBezTo>
                    <a:pt x="6" y="1"/>
                    <a:pt x="6" y="1"/>
                    <a:pt x="6" y="1"/>
                  </a:cubicBezTo>
                  <a:cubicBezTo>
                    <a:pt x="5" y="1"/>
                    <a:pt x="5" y="1"/>
                    <a:pt x="5" y="1"/>
                  </a:cubicBezTo>
                  <a:cubicBezTo>
                    <a:pt x="5" y="1"/>
                    <a:pt x="4" y="1"/>
                    <a:pt x="4" y="1"/>
                  </a:cubicBezTo>
                  <a:cubicBezTo>
                    <a:pt x="3" y="1"/>
                    <a:pt x="2" y="1"/>
                    <a:pt x="1" y="1"/>
                  </a:cubicBezTo>
                  <a:cubicBezTo>
                    <a:pt x="2" y="0"/>
                    <a:pt x="2" y="0"/>
                    <a:pt x="2" y="0"/>
                  </a:cubicBezTo>
                  <a:cubicBezTo>
                    <a:pt x="1" y="4"/>
                    <a:pt x="1" y="4"/>
                    <a:pt x="1" y="4"/>
                  </a:cubicBezTo>
                  <a:cubicBezTo>
                    <a:pt x="1" y="9"/>
                    <a:pt x="1" y="9"/>
                    <a:pt x="1" y="9"/>
                  </a:cubicBezTo>
                  <a:cubicBezTo>
                    <a:pt x="1" y="10"/>
                    <a:pt x="1" y="11"/>
                    <a:pt x="1" y="13"/>
                  </a:cubicBezTo>
                  <a:cubicBezTo>
                    <a:pt x="1" y="17"/>
                    <a:pt x="1" y="17"/>
                    <a:pt x="1" y="17"/>
                  </a:cubicBezTo>
                  <a:cubicBezTo>
                    <a:pt x="0" y="13"/>
                    <a:pt x="0" y="13"/>
                    <a:pt x="0" y="13"/>
                  </a:cubicBezTo>
                  <a:cubicBezTo>
                    <a:pt x="0" y="11"/>
                    <a:pt x="0" y="10"/>
                    <a:pt x="0" y="9"/>
                  </a:cubicBezTo>
                  <a:cubicBezTo>
                    <a:pt x="0" y="4"/>
                    <a:pt x="0" y="4"/>
                    <a:pt x="0" y="4"/>
                  </a:cubicBezTo>
                  <a:cubicBezTo>
                    <a:pt x="1" y="0"/>
                    <a:pt x="1" y="0"/>
                    <a:pt x="1" y="0"/>
                  </a:cubicBezTo>
                  <a:cubicBezTo>
                    <a:pt x="1" y="0"/>
                    <a:pt x="1" y="0"/>
                    <a:pt x="1" y="0"/>
                  </a:cubicBezTo>
                  <a:cubicBezTo>
                    <a:pt x="1" y="0"/>
                    <a:pt x="1" y="0"/>
                    <a:pt x="1" y="0"/>
                  </a:cubicBezTo>
                  <a:cubicBezTo>
                    <a:pt x="2" y="0"/>
                    <a:pt x="3" y="0"/>
                    <a:pt x="4" y="0"/>
                  </a:cubicBezTo>
                  <a:cubicBezTo>
                    <a:pt x="4" y="0"/>
                    <a:pt x="5" y="0"/>
                    <a:pt x="5" y="0"/>
                  </a:cubicBezTo>
                  <a:cubicBezTo>
                    <a:pt x="6" y="0"/>
                    <a:pt x="6" y="0"/>
                    <a:pt x="6" y="0"/>
                  </a:cubicBezTo>
                  <a:cubicBezTo>
                    <a:pt x="6" y="0"/>
                    <a:pt x="6" y="0"/>
                    <a:pt x="6" y="0"/>
                  </a:cubicBezTo>
                  <a:cubicBezTo>
                    <a:pt x="6" y="0"/>
                    <a:pt x="6" y="0"/>
                    <a:pt x="7" y="0"/>
                  </a:cubicBezTo>
                  <a:cubicBezTo>
                    <a:pt x="7" y="1"/>
                    <a:pt x="7" y="1"/>
                    <a:pt x="7" y="1"/>
                  </a:cubicBezTo>
                  <a:cubicBezTo>
                    <a:pt x="6" y="1"/>
                    <a:pt x="6" y="1"/>
                    <a:pt x="6" y="1"/>
                  </a:cubicBezTo>
                  <a:cubicBezTo>
                    <a:pt x="6" y="1"/>
                    <a:pt x="6" y="1"/>
                    <a:pt x="6" y="1"/>
                  </a:cubicBezTo>
                  <a:cubicBezTo>
                    <a:pt x="6" y="1"/>
                    <a:pt x="6" y="1"/>
                    <a:pt x="7" y="1"/>
                  </a:cubicBezTo>
                  <a:cubicBezTo>
                    <a:pt x="7" y="1"/>
                    <a:pt x="7" y="2"/>
                    <a:pt x="7" y="2"/>
                  </a:cubicBezTo>
                  <a:cubicBezTo>
                    <a:pt x="7" y="3"/>
                    <a:pt x="7" y="3"/>
                    <a:pt x="7" y="4"/>
                  </a:cubicBezTo>
                  <a:cubicBezTo>
                    <a:pt x="7" y="5"/>
                    <a:pt x="7" y="6"/>
                    <a:pt x="7" y="7"/>
                  </a:cubicBezTo>
                  <a:cubicBezTo>
                    <a:pt x="7" y="8"/>
                    <a:pt x="7" y="10"/>
                    <a:pt x="7" y="12"/>
                  </a:cubicBezTo>
                  <a:cubicBezTo>
                    <a:pt x="7" y="13"/>
                    <a:pt x="7" y="14"/>
                    <a:pt x="7" y="15"/>
                  </a:cubicBezTo>
                  <a:lnTo>
                    <a:pt x="6"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97" name="Freeform 6110"/>
            <p:cNvSpPr>
              <a:spLocks/>
            </p:cNvSpPr>
            <p:nvPr/>
          </p:nvSpPr>
          <p:spPr bwMode="auto">
            <a:xfrm>
              <a:off x="3777" y="957"/>
              <a:ext cx="17" cy="40"/>
            </a:xfrm>
            <a:custGeom>
              <a:avLst/>
              <a:gdLst>
                <a:gd name="T0" fmla="*/ 3 w 7"/>
                <a:gd name="T1" fmla="*/ 16 h 16"/>
                <a:gd name="T2" fmla="*/ 1 w 7"/>
                <a:gd name="T3" fmla="*/ 13 h 16"/>
                <a:gd name="T4" fmla="*/ 6 w 7"/>
                <a:gd name="T5" fmla="*/ 16 h 16"/>
                <a:gd name="T6" fmla="*/ 2 w 7"/>
                <a:gd name="T7" fmla="*/ 13 h 16"/>
                <a:gd name="T8" fmla="*/ 1 w 7"/>
                <a:gd name="T9" fmla="*/ 11 h 16"/>
                <a:gd name="T10" fmla="*/ 7 w 7"/>
                <a:gd name="T11" fmla="*/ 16 h 16"/>
                <a:gd name="T12" fmla="*/ 1 w 7"/>
                <a:gd name="T13" fmla="*/ 9 h 16"/>
                <a:gd name="T14" fmla="*/ 3 w 7"/>
                <a:gd name="T15" fmla="*/ 10 h 16"/>
                <a:gd name="T16" fmla="*/ 6 w 7"/>
                <a:gd name="T17" fmla="*/ 13 h 16"/>
                <a:gd name="T18" fmla="*/ 0 w 7"/>
                <a:gd name="T19" fmla="*/ 6 h 16"/>
                <a:gd name="T20" fmla="*/ 2 w 7"/>
                <a:gd name="T21" fmla="*/ 6 h 16"/>
                <a:gd name="T22" fmla="*/ 5 w 7"/>
                <a:gd name="T23" fmla="*/ 10 h 16"/>
                <a:gd name="T24" fmla="*/ 1 w 7"/>
                <a:gd name="T25" fmla="*/ 6 h 16"/>
                <a:gd name="T26" fmla="*/ 1 w 7"/>
                <a:gd name="T27" fmla="*/ 4 h 16"/>
                <a:gd name="T28" fmla="*/ 3 w 7"/>
                <a:gd name="T29" fmla="*/ 6 h 16"/>
                <a:gd name="T30" fmla="*/ 1 w 7"/>
                <a:gd name="T31" fmla="*/ 3 h 16"/>
                <a:gd name="T32" fmla="*/ 6 w 7"/>
                <a:gd name="T33" fmla="*/ 7 h 16"/>
                <a:gd name="T34" fmla="*/ 1 w 7"/>
                <a:gd name="T35" fmla="*/ 2 h 16"/>
                <a:gd name="T36" fmla="*/ 2 w 7"/>
                <a:gd name="T37" fmla="*/ 1 h 16"/>
                <a:gd name="T38" fmla="*/ 5 w 7"/>
                <a:gd name="T39" fmla="*/ 4 h 16"/>
                <a:gd name="T40" fmla="*/ 4 w 7"/>
                <a:gd name="T41" fmla="*/ 3 h 16"/>
                <a:gd name="T42" fmla="*/ 2 w 7"/>
                <a:gd name="T43" fmla="*/ 0 h 16"/>
                <a:gd name="T44" fmla="*/ 6 w 7"/>
                <a:gd name="T45" fmla="*/ 3 h 16"/>
                <a:gd name="T46" fmla="*/ 4 w 7"/>
                <a:gd name="T47" fmla="*/ 0 h 16"/>
                <a:gd name="T48" fmla="*/ 5 w 7"/>
                <a:gd name="T49" fmla="*/ 1 h 16"/>
                <a:gd name="T50" fmla="*/ 4 w 7"/>
                <a:gd name="T51" fmla="*/ 1 h 16"/>
                <a:gd name="T52" fmla="*/ 6 w 7"/>
                <a:gd name="T53" fmla="*/ 3 h 16"/>
                <a:gd name="T54" fmla="*/ 2 w 7"/>
                <a:gd name="T55" fmla="*/ 0 h 16"/>
                <a:gd name="T56" fmla="*/ 6 w 7"/>
                <a:gd name="T57" fmla="*/ 5 h 16"/>
                <a:gd name="T58" fmla="*/ 6 w 7"/>
                <a:gd name="T59" fmla="*/ 5 h 16"/>
                <a:gd name="T60" fmla="*/ 3 w 7"/>
                <a:gd name="T61" fmla="*/ 3 h 16"/>
                <a:gd name="T62" fmla="*/ 4 w 7"/>
                <a:gd name="T63" fmla="*/ 4 h 16"/>
                <a:gd name="T64" fmla="*/ 6 w 7"/>
                <a:gd name="T65" fmla="*/ 7 h 16"/>
                <a:gd name="T66" fmla="*/ 2 w 7"/>
                <a:gd name="T67" fmla="*/ 3 h 16"/>
                <a:gd name="T68" fmla="*/ 5 w 7"/>
                <a:gd name="T69" fmla="*/ 8 h 16"/>
                <a:gd name="T70" fmla="*/ 1 w 7"/>
                <a:gd name="T71" fmla="*/ 5 h 16"/>
                <a:gd name="T72" fmla="*/ 2 w 7"/>
                <a:gd name="T73" fmla="*/ 6 h 16"/>
                <a:gd name="T74" fmla="*/ 6 w 7"/>
                <a:gd name="T75" fmla="*/ 9 h 16"/>
                <a:gd name="T76" fmla="*/ 3 w 7"/>
                <a:gd name="T77" fmla="*/ 8 h 16"/>
                <a:gd name="T78" fmla="*/ 1 w 7"/>
                <a:gd name="T79" fmla="*/ 6 h 16"/>
                <a:gd name="T80" fmla="*/ 3 w 7"/>
                <a:gd name="T81" fmla="*/ 10 h 16"/>
                <a:gd name="T82" fmla="*/ 7 w 7"/>
                <a:gd name="T83" fmla="*/ 13 h 16"/>
                <a:gd name="T84" fmla="*/ 2 w 7"/>
                <a:gd name="T85" fmla="*/ 10 h 16"/>
                <a:gd name="T86" fmla="*/ 3 w 7"/>
                <a:gd name="T87" fmla="*/ 11 h 16"/>
                <a:gd name="T88" fmla="*/ 7 w 7"/>
                <a:gd name="T89" fmla="*/ 16 h 16"/>
                <a:gd name="T90" fmla="*/ 1 w 7"/>
                <a:gd name="T91" fmla="*/ 11 h 16"/>
                <a:gd name="T92" fmla="*/ 3 w 7"/>
                <a:gd name="T93" fmla="*/ 14 h 16"/>
                <a:gd name="T94" fmla="*/ 6 w 7"/>
                <a:gd name="T95" fmla="*/ 16 h 16"/>
                <a:gd name="T96" fmla="*/ 1 w 7"/>
                <a:gd name="T97" fmla="*/ 13 h 16"/>
                <a:gd name="T98" fmla="*/ 4 w 7"/>
                <a:gd name="T9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 h="16">
                  <a:moveTo>
                    <a:pt x="1" y="15"/>
                  </a:moveTo>
                  <a:cubicBezTo>
                    <a:pt x="2" y="15"/>
                    <a:pt x="3" y="16"/>
                    <a:pt x="4" y="16"/>
                  </a:cubicBezTo>
                  <a:cubicBezTo>
                    <a:pt x="3" y="16"/>
                    <a:pt x="3" y="16"/>
                    <a:pt x="3" y="16"/>
                  </a:cubicBezTo>
                  <a:cubicBezTo>
                    <a:pt x="3" y="16"/>
                    <a:pt x="3" y="15"/>
                    <a:pt x="2" y="15"/>
                  </a:cubicBezTo>
                  <a:cubicBezTo>
                    <a:pt x="2" y="14"/>
                    <a:pt x="1" y="14"/>
                    <a:pt x="1" y="13"/>
                  </a:cubicBezTo>
                  <a:cubicBezTo>
                    <a:pt x="1" y="13"/>
                    <a:pt x="1" y="13"/>
                    <a:pt x="1" y="13"/>
                  </a:cubicBezTo>
                  <a:cubicBezTo>
                    <a:pt x="1" y="13"/>
                    <a:pt x="1" y="13"/>
                    <a:pt x="1" y="13"/>
                  </a:cubicBezTo>
                  <a:cubicBezTo>
                    <a:pt x="2" y="14"/>
                    <a:pt x="3" y="14"/>
                    <a:pt x="3" y="15"/>
                  </a:cubicBezTo>
                  <a:cubicBezTo>
                    <a:pt x="4" y="15"/>
                    <a:pt x="5" y="16"/>
                    <a:pt x="6" y="16"/>
                  </a:cubicBezTo>
                  <a:cubicBezTo>
                    <a:pt x="6" y="16"/>
                    <a:pt x="6" y="16"/>
                    <a:pt x="6" y="16"/>
                  </a:cubicBezTo>
                  <a:cubicBezTo>
                    <a:pt x="3" y="14"/>
                    <a:pt x="3" y="14"/>
                    <a:pt x="3" y="14"/>
                  </a:cubicBezTo>
                  <a:cubicBezTo>
                    <a:pt x="3" y="14"/>
                    <a:pt x="2" y="13"/>
                    <a:pt x="2" y="13"/>
                  </a:cubicBezTo>
                  <a:cubicBezTo>
                    <a:pt x="1" y="12"/>
                    <a:pt x="1" y="12"/>
                    <a:pt x="0" y="11"/>
                  </a:cubicBezTo>
                  <a:cubicBezTo>
                    <a:pt x="0" y="11"/>
                    <a:pt x="0" y="11"/>
                    <a:pt x="1" y="11"/>
                  </a:cubicBezTo>
                  <a:cubicBezTo>
                    <a:pt x="1" y="11"/>
                    <a:pt x="1" y="11"/>
                    <a:pt x="1" y="11"/>
                  </a:cubicBezTo>
                  <a:cubicBezTo>
                    <a:pt x="1" y="11"/>
                    <a:pt x="1" y="11"/>
                    <a:pt x="1" y="11"/>
                  </a:cubicBezTo>
                  <a:cubicBezTo>
                    <a:pt x="7" y="15"/>
                    <a:pt x="7" y="15"/>
                    <a:pt x="7" y="15"/>
                  </a:cubicBezTo>
                  <a:cubicBezTo>
                    <a:pt x="7" y="16"/>
                    <a:pt x="7" y="16"/>
                    <a:pt x="7" y="16"/>
                  </a:cubicBezTo>
                  <a:cubicBezTo>
                    <a:pt x="6" y="15"/>
                    <a:pt x="5" y="14"/>
                    <a:pt x="4" y="13"/>
                  </a:cubicBezTo>
                  <a:cubicBezTo>
                    <a:pt x="2" y="11"/>
                    <a:pt x="2" y="11"/>
                    <a:pt x="2" y="11"/>
                  </a:cubicBezTo>
                  <a:cubicBezTo>
                    <a:pt x="2" y="11"/>
                    <a:pt x="1" y="10"/>
                    <a:pt x="1" y="9"/>
                  </a:cubicBezTo>
                  <a:cubicBezTo>
                    <a:pt x="1" y="9"/>
                    <a:pt x="1" y="9"/>
                    <a:pt x="1" y="9"/>
                  </a:cubicBezTo>
                  <a:cubicBezTo>
                    <a:pt x="1" y="9"/>
                    <a:pt x="1" y="9"/>
                    <a:pt x="1" y="9"/>
                  </a:cubicBezTo>
                  <a:cubicBezTo>
                    <a:pt x="3" y="10"/>
                    <a:pt x="3" y="10"/>
                    <a:pt x="3" y="10"/>
                  </a:cubicBezTo>
                  <a:cubicBezTo>
                    <a:pt x="4" y="11"/>
                    <a:pt x="4" y="11"/>
                    <a:pt x="4" y="11"/>
                  </a:cubicBezTo>
                  <a:cubicBezTo>
                    <a:pt x="5" y="11"/>
                    <a:pt x="6" y="12"/>
                    <a:pt x="7" y="12"/>
                  </a:cubicBezTo>
                  <a:cubicBezTo>
                    <a:pt x="6" y="13"/>
                    <a:pt x="6" y="13"/>
                    <a:pt x="6" y="13"/>
                  </a:cubicBezTo>
                  <a:cubicBezTo>
                    <a:pt x="5" y="12"/>
                    <a:pt x="4" y="11"/>
                    <a:pt x="2" y="10"/>
                  </a:cubicBezTo>
                  <a:cubicBezTo>
                    <a:pt x="1" y="9"/>
                    <a:pt x="0" y="8"/>
                    <a:pt x="0" y="6"/>
                  </a:cubicBezTo>
                  <a:cubicBezTo>
                    <a:pt x="0" y="6"/>
                    <a:pt x="0" y="6"/>
                    <a:pt x="0" y="6"/>
                  </a:cubicBezTo>
                  <a:cubicBezTo>
                    <a:pt x="0" y="6"/>
                    <a:pt x="0" y="6"/>
                    <a:pt x="0" y="6"/>
                  </a:cubicBezTo>
                  <a:cubicBezTo>
                    <a:pt x="0" y="6"/>
                    <a:pt x="0" y="6"/>
                    <a:pt x="0" y="6"/>
                  </a:cubicBezTo>
                  <a:cubicBezTo>
                    <a:pt x="1" y="6"/>
                    <a:pt x="1" y="6"/>
                    <a:pt x="2" y="6"/>
                  </a:cubicBezTo>
                  <a:cubicBezTo>
                    <a:pt x="3" y="7"/>
                    <a:pt x="3" y="7"/>
                    <a:pt x="3" y="7"/>
                  </a:cubicBezTo>
                  <a:cubicBezTo>
                    <a:pt x="4" y="8"/>
                    <a:pt x="5" y="9"/>
                    <a:pt x="5" y="9"/>
                  </a:cubicBezTo>
                  <a:cubicBezTo>
                    <a:pt x="5" y="10"/>
                    <a:pt x="5" y="10"/>
                    <a:pt x="5" y="10"/>
                  </a:cubicBezTo>
                  <a:cubicBezTo>
                    <a:pt x="2" y="8"/>
                    <a:pt x="2" y="8"/>
                    <a:pt x="2" y="8"/>
                  </a:cubicBezTo>
                  <a:cubicBezTo>
                    <a:pt x="1" y="6"/>
                    <a:pt x="1" y="6"/>
                    <a:pt x="1" y="6"/>
                  </a:cubicBezTo>
                  <a:cubicBezTo>
                    <a:pt x="1" y="6"/>
                    <a:pt x="1" y="6"/>
                    <a:pt x="1" y="6"/>
                  </a:cubicBezTo>
                  <a:cubicBezTo>
                    <a:pt x="0" y="5"/>
                    <a:pt x="0" y="5"/>
                    <a:pt x="0" y="5"/>
                  </a:cubicBezTo>
                  <a:cubicBezTo>
                    <a:pt x="0" y="4"/>
                    <a:pt x="0" y="4"/>
                    <a:pt x="0" y="4"/>
                  </a:cubicBezTo>
                  <a:cubicBezTo>
                    <a:pt x="1" y="4"/>
                    <a:pt x="1" y="4"/>
                    <a:pt x="1" y="4"/>
                  </a:cubicBezTo>
                  <a:cubicBezTo>
                    <a:pt x="1" y="4"/>
                    <a:pt x="1" y="4"/>
                    <a:pt x="1" y="4"/>
                  </a:cubicBezTo>
                  <a:cubicBezTo>
                    <a:pt x="2" y="5"/>
                    <a:pt x="2" y="5"/>
                    <a:pt x="2" y="5"/>
                  </a:cubicBezTo>
                  <a:cubicBezTo>
                    <a:pt x="3" y="6"/>
                    <a:pt x="3" y="6"/>
                    <a:pt x="3" y="6"/>
                  </a:cubicBezTo>
                  <a:cubicBezTo>
                    <a:pt x="4" y="7"/>
                    <a:pt x="5" y="7"/>
                    <a:pt x="6" y="8"/>
                  </a:cubicBezTo>
                  <a:cubicBezTo>
                    <a:pt x="5" y="8"/>
                    <a:pt x="5" y="8"/>
                    <a:pt x="5" y="8"/>
                  </a:cubicBezTo>
                  <a:cubicBezTo>
                    <a:pt x="1" y="3"/>
                    <a:pt x="1" y="3"/>
                    <a:pt x="1" y="3"/>
                  </a:cubicBezTo>
                  <a:cubicBezTo>
                    <a:pt x="1" y="3"/>
                    <a:pt x="1" y="3"/>
                    <a:pt x="1" y="3"/>
                  </a:cubicBezTo>
                  <a:cubicBezTo>
                    <a:pt x="1" y="2"/>
                    <a:pt x="1" y="2"/>
                    <a:pt x="1" y="3"/>
                  </a:cubicBezTo>
                  <a:cubicBezTo>
                    <a:pt x="3" y="4"/>
                    <a:pt x="5" y="5"/>
                    <a:pt x="6" y="7"/>
                  </a:cubicBezTo>
                  <a:cubicBezTo>
                    <a:pt x="6" y="7"/>
                    <a:pt x="6" y="7"/>
                    <a:pt x="6" y="7"/>
                  </a:cubicBezTo>
                  <a:cubicBezTo>
                    <a:pt x="5" y="6"/>
                    <a:pt x="4" y="5"/>
                    <a:pt x="4" y="5"/>
                  </a:cubicBezTo>
                  <a:cubicBezTo>
                    <a:pt x="3" y="4"/>
                    <a:pt x="2" y="3"/>
                    <a:pt x="1" y="2"/>
                  </a:cubicBezTo>
                  <a:cubicBezTo>
                    <a:pt x="1" y="2"/>
                    <a:pt x="1" y="2"/>
                    <a:pt x="1" y="2"/>
                  </a:cubicBezTo>
                  <a:cubicBezTo>
                    <a:pt x="1" y="2"/>
                    <a:pt x="1" y="2"/>
                    <a:pt x="1" y="1"/>
                  </a:cubicBezTo>
                  <a:cubicBezTo>
                    <a:pt x="2" y="1"/>
                    <a:pt x="2" y="1"/>
                    <a:pt x="2" y="1"/>
                  </a:cubicBezTo>
                  <a:cubicBezTo>
                    <a:pt x="3" y="2"/>
                    <a:pt x="3" y="2"/>
                    <a:pt x="3" y="2"/>
                  </a:cubicBezTo>
                  <a:cubicBezTo>
                    <a:pt x="4" y="3"/>
                    <a:pt x="4" y="3"/>
                    <a:pt x="4" y="3"/>
                  </a:cubicBezTo>
                  <a:cubicBezTo>
                    <a:pt x="5" y="4"/>
                    <a:pt x="5" y="4"/>
                    <a:pt x="5" y="4"/>
                  </a:cubicBezTo>
                  <a:cubicBezTo>
                    <a:pt x="6" y="5"/>
                    <a:pt x="6" y="5"/>
                    <a:pt x="6" y="5"/>
                  </a:cubicBezTo>
                  <a:cubicBezTo>
                    <a:pt x="5" y="5"/>
                    <a:pt x="5" y="5"/>
                    <a:pt x="5" y="5"/>
                  </a:cubicBezTo>
                  <a:cubicBezTo>
                    <a:pt x="5" y="4"/>
                    <a:pt x="4" y="4"/>
                    <a:pt x="4" y="3"/>
                  </a:cubicBezTo>
                  <a:cubicBezTo>
                    <a:pt x="3" y="2"/>
                    <a:pt x="2" y="1"/>
                    <a:pt x="2" y="0"/>
                  </a:cubicBezTo>
                  <a:cubicBezTo>
                    <a:pt x="2" y="0"/>
                    <a:pt x="2" y="0"/>
                    <a:pt x="2" y="0"/>
                  </a:cubicBezTo>
                  <a:cubicBezTo>
                    <a:pt x="2" y="0"/>
                    <a:pt x="2" y="0"/>
                    <a:pt x="2" y="0"/>
                  </a:cubicBezTo>
                  <a:cubicBezTo>
                    <a:pt x="3" y="1"/>
                    <a:pt x="4" y="1"/>
                    <a:pt x="4" y="2"/>
                  </a:cubicBezTo>
                  <a:cubicBezTo>
                    <a:pt x="5" y="2"/>
                    <a:pt x="5" y="3"/>
                    <a:pt x="6" y="3"/>
                  </a:cubicBezTo>
                  <a:cubicBezTo>
                    <a:pt x="6" y="3"/>
                    <a:pt x="6" y="3"/>
                    <a:pt x="6" y="3"/>
                  </a:cubicBezTo>
                  <a:cubicBezTo>
                    <a:pt x="6" y="3"/>
                    <a:pt x="5" y="2"/>
                    <a:pt x="5" y="2"/>
                  </a:cubicBezTo>
                  <a:cubicBezTo>
                    <a:pt x="4" y="1"/>
                    <a:pt x="4" y="1"/>
                    <a:pt x="4" y="1"/>
                  </a:cubicBezTo>
                  <a:cubicBezTo>
                    <a:pt x="4" y="1"/>
                    <a:pt x="4" y="0"/>
                    <a:pt x="4" y="0"/>
                  </a:cubicBezTo>
                  <a:cubicBezTo>
                    <a:pt x="4" y="0"/>
                    <a:pt x="4" y="0"/>
                    <a:pt x="4" y="0"/>
                  </a:cubicBezTo>
                  <a:cubicBezTo>
                    <a:pt x="4" y="0"/>
                    <a:pt x="4" y="0"/>
                    <a:pt x="4" y="0"/>
                  </a:cubicBezTo>
                  <a:cubicBezTo>
                    <a:pt x="5" y="0"/>
                    <a:pt x="5" y="0"/>
                    <a:pt x="5" y="1"/>
                  </a:cubicBezTo>
                  <a:cubicBezTo>
                    <a:pt x="5" y="0"/>
                    <a:pt x="5" y="0"/>
                    <a:pt x="4" y="0"/>
                  </a:cubicBezTo>
                  <a:cubicBezTo>
                    <a:pt x="4" y="0"/>
                    <a:pt x="4" y="0"/>
                    <a:pt x="4" y="0"/>
                  </a:cubicBezTo>
                  <a:cubicBezTo>
                    <a:pt x="4" y="0"/>
                    <a:pt x="4" y="1"/>
                    <a:pt x="4" y="1"/>
                  </a:cubicBezTo>
                  <a:cubicBezTo>
                    <a:pt x="5" y="2"/>
                    <a:pt x="5" y="2"/>
                    <a:pt x="5" y="2"/>
                  </a:cubicBezTo>
                  <a:cubicBezTo>
                    <a:pt x="5" y="2"/>
                    <a:pt x="6" y="3"/>
                    <a:pt x="6" y="3"/>
                  </a:cubicBezTo>
                  <a:cubicBezTo>
                    <a:pt x="6" y="3"/>
                    <a:pt x="6" y="3"/>
                    <a:pt x="6" y="3"/>
                  </a:cubicBezTo>
                  <a:cubicBezTo>
                    <a:pt x="6" y="3"/>
                    <a:pt x="6" y="3"/>
                    <a:pt x="6" y="3"/>
                  </a:cubicBezTo>
                  <a:cubicBezTo>
                    <a:pt x="5" y="3"/>
                    <a:pt x="4" y="3"/>
                    <a:pt x="4" y="2"/>
                  </a:cubicBezTo>
                  <a:cubicBezTo>
                    <a:pt x="3" y="1"/>
                    <a:pt x="3" y="1"/>
                    <a:pt x="2" y="0"/>
                  </a:cubicBezTo>
                  <a:cubicBezTo>
                    <a:pt x="2" y="0"/>
                    <a:pt x="2" y="0"/>
                    <a:pt x="2" y="0"/>
                  </a:cubicBezTo>
                  <a:cubicBezTo>
                    <a:pt x="2" y="1"/>
                    <a:pt x="3" y="2"/>
                    <a:pt x="4" y="3"/>
                  </a:cubicBezTo>
                  <a:cubicBezTo>
                    <a:pt x="5" y="3"/>
                    <a:pt x="5" y="4"/>
                    <a:pt x="6" y="5"/>
                  </a:cubicBezTo>
                  <a:cubicBezTo>
                    <a:pt x="6" y="5"/>
                    <a:pt x="6" y="5"/>
                    <a:pt x="6" y="5"/>
                  </a:cubicBezTo>
                  <a:cubicBezTo>
                    <a:pt x="6" y="5"/>
                    <a:pt x="6" y="5"/>
                    <a:pt x="6" y="5"/>
                  </a:cubicBezTo>
                  <a:cubicBezTo>
                    <a:pt x="6" y="5"/>
                    <a:pt x="6" y="5"/>
                    <a:pt x="6" y="5"/>
                  </a:cubicBezTo>
                  <a:cubicBezTo>
                    <a:pt x="4" y="4"/>
                    <a:pt x="4" y="4"/>
                    <a:pt x="4" y="4"/>
                  </a:cubicBezTo>
                  <a:cubicBezTo>
                    <a:pt x="3" y="4"/>
                    <a:pt x="3" y="4"/>
                    <a:pt x="3" y="4"/>
                  </a:cubicBezTo>
                  <a:cubicBezTo>
                    <a:pt x="3" y="3"/>
                    <a:pt x="3" y="3"/>
                    <a:pt x="3" y="3"/>
                  </a:cubicBezTo>
                  <a:cubicBezTo>
                    <a:pt x="1" y="2"/>
                    <a:pt x="1" y="2"/>
                    <a:pt x="1" y="2"/>
                  </a:cubicBezTo>
                  <a:cubicBezTo>
                    <a:pt x="2" y="2"/>
                    <a:pt x="2" y="2"/>
                    <a:pt x="2" y="2"/>
                  </a:cubicBezTo>
                  <a:cubicBezTo>
                    <a:pt x="2" y="3"/>
                    <a:pt x="3" y="3"/>
                    <a:pt x="4" y="4"/>
                  </a:cubicBezTo>
                  <a:cubicBezTo>
                    <a:pt x="5" y="5"/>
                    <a:pt x="6" y="6"/>
                    <a:pt x="6" y="7"/>
                  </a:cubicBezTo>
                  <a:cubicBezTo>
                    <a:pt x="6" y="7"/>
                    <a:pt x="6" y="7"/>
                    <a:pt x="6" y="7"/>
                  </a:cubicBezTo>
                  <a:cubicBezTo>
                    <a:pt x="7" y="7"/>
                    <a:pt x="7" y="7"/>
                    <a:pt x="6" y="7"/>
                  </a:cubicBezTo>
                  <a:cubicBezTo>
                    <a:pt x="6" y="7"/>
                    <a:pt x="6" y="7"/>
                    <a:pt x="6" y="7"/>
                  </a:cubicBezTo>
                  <a:cubicBezTo>
                    <a:pt x="4" y="6"/>
                    <a:pt x="3" y="4"/>
                    <a:pt x="1" y="3"/>
                  </a:cubicBezTo>
                  <a:cubicBezTo>
                    <a:pt x="2" y="3"/>
                    <a:pt x="2" y="3"/>
                    <a:pt x="2" y="3"/>
                  </a:cubicBezTo>
                  <a:cubicBezTo>
                    <a:pt x="6" y="8"/>
                    <a:pt x="6" y="8"/>
                    <a:pt x="6" y="8"/>
                  </a:cubicBezTo>
                  <a:cubicBezTo>
                    <a:pt x="6" y="8"/>
                    <a:pt x="6" y="8"/>
                    <a:pt x="6" y="8"/>
                  </a:cubicBezTo>
                  <a:cubicBezTo>
                    <a:pt x="6" y="8"/>
                    <a:pt x="5" y="8"/>
                    <a:pt x="5" y="8"/>
                  </a:cubicBezTo>
                  <a:cubicBezTo>
                    <a:pt x="4" y="8"/>
                    <a:pt x="4" y="7"/>
                    <a:pt x="3" y="6"/>
                  </a:cubicBezTo>
                  <a:cubicBezTo>
                    <a:pt x="2" y="6"/>
                    <a:pt x="2" y="6"/>
                    <a:pt x="2" y="6"/>
                  </a:cubicBezTo>
                  <a:cubicBezTo>
                    <a:pt x="1" y="5"/>
                    <a:pt x="1" y="5"/>
                    <a:pt x="1" y="5"/>
                  </a:cubicBezTo>
                  <a:cubicBezTo>
                    <a:pt x="1" y="5"/>
                    <a:pt x="1" y="5"/>
                    <a:pt x="1" y="5"/>
                  </a:cubicBezTo>
                  <a:cubicBezTo>
                    <a:pt x="1" y="5"/>
                    <a:pt x="1" y="5"/>
                    <a:pt x="1" y="5"/>
                  </a:cubicBezTo>
                  <a:cubicBezTo>
                    <a:pt x="2" y="6"/>
                    <a:pt x="2" y="6"/>
                    <a:pt x="2" y="6"/>
                  </a:cubicBezTo>
                  <a:cubicBezTo>
                    <a:pt x="3" y="7"/>
                    <a:pt x="3" y="7"/>
                    <a:pt x="3" y="7"/>
                  </a:cubicBezTo>
                  <a:cubicBezTo>
                    <a:pt x="6" y="9"/>
                    <a:pt x="6" y="9"/>
                    <a:pt x="6" y="9"/>
                  </a:cubicBezTo>
                  <a:cubicBezTo>
                    <a:pt x="6" y="9"/>
                    <a:pt x="6" y="9"/>
                    <a:pt x="6" y="9"/>
                  </a:cubicBezTo>
                  <a:cubicBezTo>
                    <a:pt x="6" y="9"/>
                    <a:pt x="6" y="10"/>
                    <a:pt x="6" y="10"/>
                  </a:cubicBezTo>
                  <a:cubicBezTo>
                    <a:pt x="5" y="10"/>
                    <a:pt x="5" y="10"/>
                    <a:pt x="5" y="10"/>
                  </a:cubicBezTo>
                  <a:cubicBezTo>
                    <a:pt x="4" y="9"/>
                    <a:pt x="3" y="9"/>
                    <a:pt x="3" y="8"/>
                  </a:cubicBezTo>
                  <a:cubicBezTo>
                    <a:pt x="1" y="7"/>
                    <a:pt x="1" y="7"/>
                    <a:pt x="1" y="7"/>
                  </a:cubicBezTo>
                  <a:cubicBezTo>
                    <a:pt x="1" y="7"/>
                    <a:pt x="1" y="7"/>
                    <a:pt x="0" y="7"/>
                  </a:cubicBezTo>
                  <a:cubicBezTo>
                    <a:pt x="1" y="6"/>
                    <a:pt x="1" y="6"/>
                    <a:pt x="1" y="6"/>
                  </a:cubicBezTo>
                  <a:cubicBezTo>
                    <a:pt x="1" y="6"/>
                    <a:pt x="1" y="7"/>
                    <a:pt x="1" y="7"/>
                  </a:cubicBezTo>
                  <a:cubicBezTo>
                    <a:pt x="1" y="7"/>
                    <a:pt x="1" y="8"/>
                    <a:pt x="2" y="8"/>
                  </a:cubicBezTo>
                  <a:cubicBezTo>
                    <a:pt x="2" y="9"/>
                    <a:pt x="3" y="9"/>
                    <a:pt x="3" y="10"/>
                  </a:cubicBezTo>
                  <a:cubicBezTo>
                    <a:pt x="4" y="11"/>
                    <a:pt x="5" y="12"/>
                    <a:pt x="7" y="12"/>
                  </a:cubicBezTo>
                  <a:cubicBezTo>
                    <a:pt x="7" y="12"/>
                    <a:pt x="7" y="12"/>
                    <a:pt x="7" y="12"/>
                  </a:cubicBezTo>
                  <a:cubicBezTo>
                    <a:pt x="7" y="13"/>
                    <a:pt x="7" y="13"/>
                    <a:pt x="7" y="13"/>
                  </a:cubicBezTo>
                  <a:cubicBezTo>
                    <a:pt x="7" y="13"/>
                    <a:pt x="6" y="13"/>
                    <a:pt x="6" y="13"/>
                  </a:cubicBezTo>
                  <a:cubicBezTo>
                    <a:pt x="5" y="12"/>
                    <a:pt x="4" y="12"/>
                    <a:pt x="4" y="11"/>
                  </a:cubicBezTo>
                  <a:cubicBezTo>
                    <a:pt x="2" y="10"/>
                    <a:pt x="2" y="10"/>
                    <a:pt x="2" y="10"/>
                  </a:cubicBezTo>
                  <a:cubicBezTo>
                    <a:pt x="1" y="10"/>
                    <a:pt x="1" y="10"/>
                    <a:pt x="1" y="10"/>
                  </a:cubicBezTo>
                  <a:cubicBezTo>
                    <a:pt x="2" y="9"/>
                    <a:pt x="2" y="9"/>
                    <a:pt x="2" y="9"/>
                  </a:cubicBezTo>
                  <a:cubicBezTo>
                    <a:pt x="2" y="10"/>
                    <a:pt x="2" y="10"/>
                    <a:pt x="3" y="11"/>
                  </a:cubicBezTo>
                  <a:cubicBezTo>
                    <a:pt x="4" y="12"/>
                    <a:pt x="4" y="12"/>
                    <a:pt x="4" y="12"/>
                  </a:cubicBezTo>
                  <a:cubicBezTo>
                    <a:pt x="5" y="13"/>
                    <a:pt x="6" y="14"/>
                    <a:pt x="7" y="15"/>
                  </a:cubicBezTo>
                  <a:cubicBezTo>
                    <a:pt x="7" y="15"/>
                    <a:pt x="7" y="15"/>
                    <a:pt x="7" y="16"/>
                  </a:cubicBezTo>
                  <a:cubicBezTo>
                    <a:pt x="7" y="16"/>
                    <a:pt x="7" y="16"/>
                    <a:pt x="7" y="16"/>
                  </a:cubicBezTo>
                  <a:cubicBezTo>
                    <a:pt x="7" y="16"/>
                    <a:pt x="7" y="16"/>
                    <a:pt x="7" y="16"/>
                  </a:cubicBezTo>
                  <a:cubicBezTo>
                    <a:pt x="1" y="11"/>
                    <a:pt x="1" y="11"/>
                    <a:pt x="1" y="11"/>
                  </a:cubicBezTo>
                  <a:cubicBezTo>
                    <a:pt x="1" y="11"/>
                    <a:pt x="1" y="11"/>
                    <a:pt x="1" y="11"/>
                  </a:cubicBezTo>
                  <a:cubicBezTo>
                    <a:pt x="1" y="11"/>
                    <a:pt x="2" y="12"/>
                    <a:pt x="2" y="12"/>
                  </a:cubicBezTo>
                  <a:cubicBezTo>
                    <a:pt x="2" y="13"/>
                    <a:pt x="3" y="13"/>
                    <a:pt x="3" y="14"/>
                  </a:cubicBezTo>
                  <a:cubicBezTo>
                    <a:pt x="6" y="16"/>
                    <a:pt x="6" y="16"/>
                    <a:pt x="6" y="16"/>
                  </a:cubicBezTo>
                  <a:cubicBezTo>
                    <a:pt x="6" y="16"/>
                    <a:pt x="6" y="16"/>
                    <a:pt x="6" y="16"/>
                  </a:cubicBezTo>
                  <a:cubicBezTo>
                    <a:pt x="6" y="16"/>
                    <a:pt x="6" y="16"/>
                    <a:pt x="6" y="16"/>
                  </a:cubicBezTo>
                  <a:cubicBezTo>
                    <a:pt x="5" y="16"/>
                    <a:pt x="4" y="16"/>
                    <a:pt x="3" y="15"/>
                  </a:cubicBezTo>
                  <a:cubicBezTo>
                    <a:pt x="2" y="14"/>
                    <a:pt x="2" y="14"/>
                    <a:pt x="1" y="13"/>
                  </a:cubicBezTo>
                  <a:cubicBezTo>
                    <a:pt x="1" y="13"/>
                    <a:pt x="1" y="13"/>
                    <a:pt x="1" y="13"/>
                  </a:cubicBezTo>
                  <a:cubicBezTo>
                    <a:pt x="1" y="14"/>
                    <a:pt x="2" y="14"/>
                    <a:pt x="2" y="15"/>
                  </a:cubicBezTo>
                  <a:cubicBezTo>
                    <a:pt x="3" y="15"/>
                    <a:pt x="3" y="16"/>
                    <a:pt x="4" y="16"/>
                  </a:cubicBezTo>
                  <a:cubicBezTo>
                    <a:pt x="4" y="16"/>
                    <a:pt x="4" y="16"/>
                    <a:pt x="4" y="16"/>
                  </a:cubicBezTo>
                  <a:cubicBezTo>
                    <a:pt x="4" y="16"/>
                    <a:pt x="4" y="16"/>
                    <a:pt x="3" y="16"/>
                  </a:cubicBezTo>
                  <a:cubicBezTo>
                    <a:pt x="3" y="16"/>
                    <a:pt x="2" y="15"/>
                    <a:pt x="1"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98" name="Freeform 6111"/>
            <p:cNvSpPr>
              <a:spLocks/>
            </p:cNvSpPr>
            <p:nvPr/>
          </p:nvSpPr>
          <p:spPr bwMode="auto">
            <a:xfrm>
              <a:off x="3804" y="932"/>
              <a:ext cx="22" cy="65"/>
            </a:xfrm>
            <a:custGeom>
              <a:avLst/>
              <a:gdLst>
                <a:gd name="T0" fmla="*/ 2 w 9"/>
                <a:gd name="T1" fmla="*/ 26 h 26"/>
                <a:gd name="T2" fmla="*/ 0 w 9"/>
                <a:gd name="T3" fmla="*/ 23 h 26"/>
                <a:gd name="T4" fmla="*/ 0 w 9"/>
                <a:gd name="T5" fmla="*/ 21 h 26"/>
                <a:gd name="T6" fmla="*/ 7 w 9"/>
                <a:gd name="T7" fmla="*/ 24 h 26"/>
                <a:gd name="T8" fmla="*/ 1 w 9"/>
                <a:gd name="T9" fmla="*/ 17 h 26"/>
                <a:gd name="T10" fmla="*/ 6 w 9"/>
                <a:gd name="T11" fmla="*/ 22 h 26"/>
                <a:gd name="T12" fmla="*/ 2 w 9"/>
                <a:gd name="T13" fmla="*/ 16 h 26"/>
                <a:gd name="T14" fmla="*/ 7 w 9"/>
                <a:gd name="T15" fmla="*/ 19 h 26"/>
                <a:gd name="T16" fmla="*/ 1 w 9"/>
                <a:gd name="T17" fmla="*/ 14 h 26"/>
                <a:gd name="T18" fmla="*/ 2 w 9"/>
                <a:gd name="T19" fmla="*/ 13 h 26"/>
                <a:gd name="T20" fmla="*/ 7 w 9"/>
                <a:gd name="T21" fmla="*/ 17 h 26"/>
                <a:gd name="T22" fmla="*/ 1 w 9"/>
                <a:gd name="T23" fmla="*/ 10 h 26"/>
                <a:gd name="T24" fmla="*/ 1 w 9"/>
                <a:gd name="T25" fmla="*/ 10 h 26"/>
                <a:gd name="T26" fmla="*/ 7 w 9"/>
                <a:gd name="T27" fmla="*/ 15 h 26"/>
                <a:gd name="T28" fmla="*/ 0 w 9"/>
                <a:gd name="T29" fmla="*/ 8 h 26"/>
                <a:gd name="T30" fmla="*/ 5 w 9"/>
                <a:gd name="T31" fmla="*/ 10 h 26"/>
                <a:gd name="T32" fmla="*/ 4 w 9"/>
                <a:gd name="T33" fmla="*/ 11 h 26"/>
                <a:gd name="T34" fmla="*/ 2 w 9"/>
                <a:gd name="T35" fmla="*/ 6 h 26"/>
                <a:gd name="T36" fmla="*/ 4 w 9"/>
                <a:gd name="T37" fmla="*/ 8 h 26"/>
                <a:gd name="T38" fmla="*/ 2 w 9"/>
                <a:gd name="T39" fmla="*/ 4 h 26"/>
                <a:gd name="T40" fmla="*/ 5 w 9"/>
                <a:gd name="T41" fmla="*/ 6 h 26"/>
                <a:gd name="T42" fmla="*/ 4 w 9"/>
                <a:gd name="T43" fmla="*/ 6 h 26"/>
                <a:gd name="T44" fmla="*/ 2 w 9"/>
                <a:gd name="T45" fmla="*/ 1 h 26"/>
                <a:gd name="T46" fmla="*/ 3 w 9"/>
                <a:gd name="T47" fmla="*/ 1 h 26"/>
                <a:gd name="T48" fmla="*/ 8 w 9"/>
                <a:gd name="T49" fmla="*/ 6 h 26"/>
                <a:gd name="T50" fmla="*/ 5 w 9"/>
                <a:gd name="T51" fmla="*/ 0 h 26"/>
                <a:gd name="T52" fmla="*/ 8 w 9"/>
                <a:gd name="T53" fmla="*/ 3 h 26"/>
                <a:gd name="T54" fmla="*/ 8 w 9"/>
                <a:gd name="T55" fmla="*/ 3 h 26"/>
                <a:gd name="T56" fmla="*/ 5 w 9"/>
                <a:gd name="T57" fmla="*/ 0 h 26"/>
                <a:gd name="T58" fmla="*/ 8 w 9"/>
                <a:gd name="T59" fmla="*/ 6 h 26"/>
                <a:gd name="T60" fmla="*/ 4 w 9"/>
                <a:gd name="T61" fmla="*/ 1 h 26"/>
                <a:gd name="T62" fmla="*/ 8 w 9"/>
                <a:gd name="T63" fmla="*/ 8 h 26"/>
                <a:gd name="T64" fmla="*/ 4 w 9"/>
                <a:gd name="T65" fmla="*/ 5 h 26"/>
                <a:gd name="T66" fmla="*/ 7 w 9"/>
                <a:gd name="T67" fmla="*/ 10 h 26"/>
                <a:gd name="T68" fmla="*/ 2 w 9"/>
                <a:gd name="T69" fmla="*/ 4 h 26"/>
                <a:gd name="T70" fmla="*/ 5 w 9"/>
                <a:gd name="T71" fmla="*/ 7 h 26"/>
                <a:gd name="T72" fmla="*/ 7 w 9"/>
                <a:gd name="T73" fmla="*/ 11 h 26"/>
                <a:gd name="T74" fmla="*/ 2 w 9"/>
                <a:gd name="T75" fmla="*/ 6 h 26"/>
                <a:gd name="T76" fmla="*/ 8 w 9"/>
                <a:gd name="T77" fmla="*/ 14 h 26"/>
                <a:gd name="T78" fmla="*/ 4 w 9"/>
                <a:gd name="T79" fmla="*/ 11 h 26"/>
                <a:gd name="T80" fmla="*/ 1 w 9"/>
                <a:gd name="T81" fmla="*/ 7 h 26"/>
                <a:gd name="T82" fmla="*/ 6 w 9"/>
                <a:gd name="T83" fmla="*/ 15 h 26"/>
                <a:gd name="T84" fmla="*/ 2 w 9"/>
                <a:gd name="T85" fmla="*/ 12 h 26"/>
                <a:gd name="T86" fmla="*/ 7 w 9"/>
                <a:gd name="T87" fmla="*/ 17 h 26"/>
                <a:gd name="T88" fmla="*/ 4 w 9"/>
                <a:gd name="T89" fmla="*/ 16 h 26"/>
                <a:gd name="T90" fmla="*/ 7 w 9"/>
                <a:gd name="T91" fmla="*/ 19 h 26"/>
                <a:gd name="T92" fmla="*/ 2 w 9"/>
                <a:gd name="T93" fmla="*/ 16 h 26"/>
                <a:gd name="T94" fmla="*/ 7 w 9"/>
                <a:gd name="T95" fmla="*/ 22 h 26"/>
                <a:gd name="T96" fmla="*/ 2 w 9"/>
                <a:gd name="T97" fmla="*/ 18 h 26"/>
                <a:gd name="T98" fmla="*/ 7 w 9"/>
                <a:gd name="T99" fmla="*/ 25 h 26"/>
                <a:gd name="T100" fmla="*/ 5 w 9"/>
                <a:gd name="T101" fmla="*/ 25 h 26"/>
                <a:gd name="T102" fmla="*/ 0 w 9"/>
                <a:gd name="T103" fmla="*/ 23 h 26"/>
                <a:gd name="T104" fmla="*/ 2 w 9"/>
                <a:gd name="T105"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 h="26">
                  <a:moveTo>
                    <a:pt x="0" y="25"/>
                  </a:moveTo>
                  <a:cubicBezTo>
                    <a:pt x="1" y="25"/>
                    <a:pt x="2" y="26"/>
                    <a:pt x="2" y="26"/>
                  </a:cubicBezTo>
                  <a:cubicBezTo>
                    <a:pt x="2" y="26"/>
                    <a:pt x="2" y="26"/>
                    <a:pt x="2" y="26"/>
                  </a:cubicBezTo>
                  <a:cubicBezTo>
                    <a:pt x="1" y="25"/>
                    <a:pt x="1" y="24"/>
                    <a:pt x="0" y="23"/>
                  </a:cubicBezTo>
                  <a:cubicBezTo>
                    <a:pt x="0" y="23"/>
                    <a:pt x="0" y="23"/>
                    <a:pt x="0" y="23"/>
                  </a:cubicBezTo>
                  <a:cubicBezTo>
                    <a:pt x="0" y="23"/>
                    <a:pt x="0" y="23"/>
                    <a:pt x="0" y="23"/>
                  </a:cubicBezTo>
                  <a:cubicBezTo>
                    <a:pt x="2" y="23"/>
                    <a:pt x="3" y="25"/>
                    <a:pt x="5" y="25"/>
                  </a:cubicBezTo>
                  <a:cubicBezTo>
                    <a:pt x="4" y="25"/>
                    <a:pt x="4" y="25"/>
                    <a:pt x="4" y="25"/>
                  </a:cubicBezTo>
                  <a:cubicBezTo>
                    <a:pt x="3" y="24"/>
                    <a:pt x="2" y="22"/>
                    <a:pt x="0" y="21"/>
                  </a:cubicBezTo>
                  <a:cubicBezTo>
                    <a:pt x="0" y="21"/>
                    <a:pt x="0" y="21"/>
                    <a:pt x="0" y="20"/>
                  </a:cubicBezTo>
                  <a:cubicBezTo>
                    <a:pt x="0" y="20"/>
                    <a:pt x="1" y="20"/>
                    <a:pt x="1" y="20"/>
                  </a:cubicBezTo>
                  <a:cubicBezTo>
                    <a:pt x="3" y="21"/>
                    <a:pt x="5" y="23"/>
                    <a:pt x="7" y="24"/>
                  </a:cubicBezTo>
                  <a:cubicBezTo>
                    <a:pt x="7" y="25"/>
                    <a:pt x="7" y="25"/>
                    <a:pt x="7" y="25"/>
                  </a:cubicBezTo>
                  <a:cubicBezTo>
                    <a:pt x="5" y="23"/>
                    <a:pt x="3" y="21"/>
                    <a:pt x="1" y="18"/>
                  </a:cubicBezTo>
                  <a:cubicBezTo>
                    <a:pt x="1" y="18"/>
                    <a:pt x="1" y="17"/>
                    <a:pt x="1" y="17"/>
                  </a:cubicBezTo>
                  <a:cubicBezTo>
                    <a:pt x="1" y="17"/>
                    <a:pt x="1" y="17"/>
                    <a:pt x="2" y="17"/>
                  </a:cubicBezTo>
                  <a:cubicBezTo>
                    <a:pt x="7" y="21"/>
                    <a:pt x="7" y="21"/>
                    <a:pt x="7" y="21"/>
                  </a:cubicBezTo>
                  <a:cubicBezTo>
                    <a:pt x="6" y="22"/>
                    <a:pt x="6" y="22"/>
                    <a:pt x="6" y="22"/>
                  </a:cubicBezTo>
                  <a:cubicBezTo>
                    <a:pt x="5" y="20"/>
                    <a:pt x="2" y="19"/>
                    <a:pt x="1" y="16"/>
                  </a:cubicBezTo>
                  <a:cubicBezTo>
                    <a:pt x="1" y="16"/>
                    <a:pt x="1" y="16"/>
                    <a:pt x="2" y="15"/>
                  </a:cubicBezTo>
                  <a:cubicBezTo>
                    <a:pt x="2" y="15"/>
                    <a:pt x="2" y="15"/>
                    <a:pt x="2" y="16"/>
                  </a:cubicBezTo>
                  <a:cubicBezTo>
                    <a:pt x="3" y="16"/>
                    <a:pt x="4" y="17"/>
                    <a:pt x="5" y="17"/>
                  </a:cubicBezTo>
                  <a:cubicBezTo>
                    <a:pt x="7" y="19"/>
                    <a:pt x="7" y="19"/>
                    <a:pt x="7" y="19"/>
                  </a:cubicBezTo>
                  <a:cubicBezTo>
                    <a:pt x="7" y="19"/>
                    <a:pt x="7" y="19"/>
                    <a:pt x="7" y="19"/>
                  </a:cubicBezTo>
                  <a:cubicBezTo>
                    <a:pt x="7" y="20"/>
                    <a:pt x="7" y="20"/>
                    <a:pt x="7" y="20"/>
                  </a:cubicBezTo>
                  <a:cubicBezTo>
                    <a:pt x="7" y="20"/>
                    <a:pt x="7" y="20"/>
                    <a:pt x="6" y="20"/>
                  </a:cubicBezTo>
                  <a:cubicBezTo>
                    <a:pt x="4" y="19"/>
                    <a:pt x="2" y="16"/>
                    <a:pt x="1" y="14"/>
                  </a:cubicBezTo>
                  <a:cubicBezTo>
                    <a:pt x="1" y="14"/>
                    <a:pt x="1" y="14"/>
                    <a:pt x="1" y="14"/>
                  </a:cubicBezTo>
                  <a:cubicBezTo>
                    <a:pt x="1" y="13"/>
                    <a:pt x="1" y="13"/>
                    <a:pt x="1" y="13"/>
                  </a:cubicBezTo>
                  <a:cubicBezTo>
                    <a:pt x="1" y="13"/>
                    <a:pt x="1" y="13"/>
                    <a:pt x="2" y="13"/>
                  </a:cubicBezTo>
                  <a:cubicBezTo>
                    <a:pt x="5" y="15"/>
                    <a:pt x="5" y="15"/>
                    <a:pt x="5" y="15"/>
                  </a:cubicBezTo>
                  <a:cubicBezTo>
                    <a:pt x="7" y="17"/>
                    <a:pt x="7" y="17"/>
                    <a:pt x="7" y="17"/>
                  </a:cubicBezTo>
                  <a:cubicBezTo>
                    <a:pt x="7" y="17"/>
                    <a:pt x="7" y="17"/>
                    <a:pt x="7" y="17"/>
                  </a:cubicBezTo>
                  <a:cubicBezTo>
                    <a:pt x="6" y="16"/>
                    <a:pt x="4" y="15"/>
                    <a:pt x="3" y="14"/>
                  </a:cubicBezTo>
                  <a:cubicBezTo>
                    <a:pt x="3" y="14"/>
                    <a:pt x="2" y="13"/>
                    <a:pt x="2" y="12"/>
                  </a:cubicBezTo>
                  <a:cubicBezTo>
                    <a:pt x="1" y="12"/>
                    <a:pt x="1" y="11"/>
                    <a:pt x="1" y="10"/>
                  </a:cubicBezTo>
                  <a:cubicBezTo>
                    <a:pt x="1" y="10"/>
                    <a:pt x="1" y="10"/>
                    <a:pt x="1" y="10"/>
                  </a:cubicBezTo>
                  <a:cubicBezTo>
                    <a:pt x="0" y="10"/>
                    <a:pt x="0" y="10"/>
                    <a:pt x="1" y="10"/>
                  </a:cubicBezTo>
                  <a:cubicBezTo>
                    <a:pt x="1" y="9"/>
                    <a:pt x="1" y="9"/>
                    <a:pt x="1" y="10"/>
                  </a:cubicBezTo>
                  <a:cubicBezTo>
                    <a:pt x="3" y="11"/>
                    <a:pt x="5" y="13"/>
                    <a:pt x="7" y="14"/>
                  </a:cubicBezTo>
                  <a:cubicBezTo>
                    <a:pt x="7" y="14"/>
                    <a:pt x="7" y="14"/>
                    <a:pt x="7" y="14"/>
                  </a:cubicBezTo>
                  <a:cubicBezTo>
                    <a:pt x="7" y="14"/>
                    <a:pt x="7" y="15"/>
                    <a:pt x="7" y="15"/>
                  </a:cubicBezTo>
                  <a:cubicBezTo>
                    <a:pt x="7" y="15"/>
                    <a:pt x="7" y="15"/>
                    <a:pt x="6" y="15"/>
                  </a:cubicBezTo>
                  <a:cubicBezTo>
                    <a:pt x="5" y="14"/>
                    <a:pt x="4" y="13"/>
                    <a:pt x="3" y="12"/>
                  </a:cubicBezTo>
                  <a:cubicBezTo>
                    <a:pt x="2" y="11"/>
                    <a:pt x="1" y="9"/>
                    <a:pt x="0" y="8"/>
                  </a:cubicBezTo>
                  <a:cubicBezTo>
                    <a:pt x="0" y="8"/>
                    <a:pt x="0" y="7"/>
                    <a:pt x="1" y="7"/>
                  </a:cubicBezTo>
                  <a:cubicBezTo>
                    <a:pt x="1" y="7"/>
                    <a:pt x="1" y="7"/>
                    <a:pt x="1" y="7"/>
                  </a:cubicBezTo>
                  <a:cubicBezTo>
                    <a:pt x="3" y="8"/>
                    <a:pt x="4" y="9"/>
                    <a:pt x="5" y="10"/>
                  </a:cubicBezTo>
                  <a:cubicBezTo>
                    <a:pt x="6" y="11"/>
                    <a:pt x="7" y="13"/>
                    <a:pt x="8" y="14"/>
                  </a:cubicBezTo>
                  <a:cubicBezTo>
                    <a:pt x="7" y="14"/>
                    <a:pt x="7" y="14"/>
                    <a:pt x="7" y="14"/>
                  </a:cubicBezTo>
                  <a:cubicBezTo>
                    <a:pt x="6" y="13"/>
                    <a:pt x="5" y="12"/>
                    <a:pt x="4" y="11"/>
                  </a:cubicBezTo>
                  <a:cubicBezTo>
                    <a:pt x="4" y="10"/>
                    <a:pt x="3" y="10"/>
                    <a:pt x="3" y="9"/>
                  </a:cubicBezTo>
                  <a:cubicBezTo>
                    <a:pt x="3" y="8"/>
                    <a:pt x="2" y="7"/>
                    <a:pt x="2" y="7"/>
                  </a:cubicBezTo>
                  <a:cubicBezTo>
                    <a:pt x="2" y="6"/>
                    <a:pt x="2" y="6"/>
                    <a:pt x="2" y="6"/>
                  </a:cubicBezTo>
                  <a:cubicBezTo>
                    <a:pt x="4" y="8"/>
                    <a:pt x="6" y="9"/>
                    <a:pt x="7" y="11"/>
                  </a:cubicBezTo>
                  <a:cubicBezTo>
                    <a:pt x="7" y="11"/>
                    <a:pt x="7" y="11"/>
                    <a:pt x="7" y="11"/>
                  </a:cubicBezTo>
                  <a:cubicBezTo>
                    <a:pt x="6" y="10"/>
                    <a:pt x="5" y="9"/>
                    <a:pt x="4" y="8"/>
                  </a:cubicBezTo>
                  <a:cubicBezTo>
                    <a:pt x="3" y="6"/>
                    <a:pt x="3" y="6"/>
                    <a:pt x="3" y="6"/>
                  </a:cubicBezTo>
                  <a:cubicBezTo>
                    <a:pt x="2" y="6"/>
                    <a:pt x="2" y="5"/>
                    <a:pt x="1" y="4"/>
                  </a:cubicBezTo>
                  <a:cubicBezTo>
                    <a:pt x="1" y="4"/>
                    <a:pt x="2" y="4"/>
                    <a:pt x="2" y="4"/>
                  </a:cubicBezTo>
                  <a:cubicBezTo>
                    <a:pt x="2" y="4"/>
                    <a:pt x="2" y="4"/>
                    <a:pt x="2" y="4"/>
                  </a:cubicBezTo>
                  <a:cubicBezTo>
                    <a:pt x="3" y="4"/>
                    <a:pt x="3" y="4"/>
                    <a:pt x="4" y="5"/>
                  </a:cubicBezTo>
                  <a:cubicBezTo>
                    <a:pt x="4" y="5"/>
                    <a:pt x="5" y="6"/>
                    <a:pt x="5" y="6"/>
                  </a:cubicBezTo>
                  <a:cubicBezTo>
                    <a:pt x="6" y="7"/>
                    <a:pt x="6" y="8"/>
                    <a:pt x="7" y="9"/>
                  </a:cubicBezTo>
                  <a:cubicBezTo>
                    <a:pt x="7" y="10"/>
                    <a:pt x="7" y="10"/>
                    <a:pt x="7" y="10"/>
                  </a:cubicBezTo>
                  <a:cubicBezTo>
                    <a:pt x="6" y="8"/>
                    <a:pt x="5" y="7"/>
                    <a:pt x="4" y="6"/>
                  </a:cubicBezTo>
                  <a:cubicBezTo>
                    <a:pt x="3" y="5"/>
                    <a:pt x="2" y="3"/>
                    <a:pt x="1" y="2"/>
                  </a:cubicBezTo>
                  <a:cubicBezTo>
                    <a:pt x="1" y="2"/>
                    <a:pt x="1" y="1"/>
                    <a:pt x="1" y="1"/>
                  </a:cubicBezTo>
                  <a:cubicBezTo>
                    <a:pt x="2" y="1"/>
                    <a:pt x="2" y="1"/>
                    <a:pt x="2" y="1"/>
                  </a:cubicBezTo>
                  <a:cubicBezTo>
                    <a:pt x="5" y="3"/>
                    <a:pt x="6" y="6"/>
                    <a:pt x="8" y="8"/>
                  </a:cubicBezTo>
                  <a:cubicBezTo>
                    <a:pt x="8" y="8"/>
                    <a:pt x="8" y="8"/>
                    <a:pt x="8" y="8"/>
                  </a:cubicBezTo>
                  <a:cubicBezTo>
                    <a:pt x="6" y="6"/>
                    <a:pt x="4" y="4"/>
                    <a:pt x="3" y="1"/>
                  </a:cubicBezTo>
                  <a:cubicBezTo>
                    <a:pt x="3" y="1"/>
                    <a:pt x="3" y="1"/>
                    <a:pt x="3" y="0"/>
                  </a:cubicBezTo>
                  <a:cubicBezTo>
                    <a:pt x="3" y="0"/>
                    <a:pt x="3" y="0"/>
                    <a:pt x="4" y="0"/>
                  </a:cubicBezTo>
                  <a:cubicBezTo>
                    <a:pt x="6" y="2"/>
                    <a:pt x="6" y="4"/>
                    <a:pt x="8" y="6"/>
                  </a:cubicBezTo>
                  <a:cubicBezTo>
                    <a:pt x="8" y="6"/>
                    <a:pt x="8" y="6"/>
                    <a:pt x="8" y="6"/>
                  </a:cubicBezTo>
                  <a:cubicBezTo>
                    <a:pt x="7" y="4"/>
                    <a:pt x="5" y="2"/>
                    <a:pt x="5" y="0"/>
                  </a:cubicBezTo>
                  <a:cubicBezTo>
                    <a:pt x="5" y="0"/>
                    <a:pt x="5" y="0"/>
                    <a:pt x="5" y="0"/>
                  </a:cubicBezTo>
                  <a:cubicBezTo>
                    <a:pt x="5" y="0"/>
                    <a:pt x="5" y="0"/>
                    <a:pt x="5" y="0"/>
                  </a:cubicBezTo>
                  <a:cubicBezTo>
                    <a:pt x="6" y="1"/>
                    <a:pt x="7" y="2"/>
                    <a:pt x="8" y="3"/>
                  </a:cubicBezTo>
                  <a:cubicBezTo>
                    <a:pt x="8" y="3"/>
                    <a:pt x="8" y="3"/>
                    <a:pt x="8" y="3"/>
                  </a:cubicBezTo>
                  <a:cubicBezTo>
                    <a:pt x="8" y="3"/>
                    <a:pt x="8" y="2"/>
                    <a:pt x="8" y="1"/>
                  </a:cubicBezTo>
                  <a:cubicBezTo>
                    <a:pt x="8" y="2"/>
                    <a:pt x="8" y="3"/>
                    <a:pt x="8" y="3"/>
                  </a:cubicBezTo>
                  <a:cubicBezTo>
                    <a:pt x="8" y="3"/>
                    <a:pt x="8" y="3"/>
                    <a:pt x="8" y="3"/>
                  </a:cubicBezTo>
                  <a:cubicBezTo>
                    <a:pt x="8" y="3"/>
                    <a:pt x="8" y="3"/>
                    <a:pt x="8" y="3"/>
                  </a:cubicBezTo>
                  <a:cubicBezTo>
                    <a:pt x="7" y="2"/>
                    <a:pt x="6" y="1"/>
                    <a:pt x="5" y="0"/>
                  </a:cubicBezTo>
                  <a:cubicBezTo>
                    <a:pt x="5" y="0"/>
                    <a:pt x="5" y="0"/>
                    <a:pt x="5" y="0"/>
                  </a:cubicBezTo>
                  <a:cubicBezTo>
                    <a:pt x="6" y="2"/>
                    <a:pt x="8" y="3"/>
                    <a:pt x="8" y="6"/>
                  </a:cubicBezTo>
                  <a:cubicBezTo>
                    <a:pt x="8" y="6"/>
                    <a:pt x="8" y="6"/>
                    <a:pt x="8" y="6"/>
                  </a:cubicBezTo>
                  <a:cubicBezTo>
                    <a:pt x="8" y="6"/>
                    <a:pt x="8" y="6"/>
                    <a:pt x="8" y="6"/>
                  </a:cubicBezTo>
                  <a:cubicBezTo>
                    <a:pt x="8" y="6"/>
                    <a:pt x="8" y="6"/>
                    <a:pt x="8" y="6"/>
                  </a:cubicBezTo>
                  <a:cubicBezTo>
                    <a:pt x="6" y="4"/>
                    <a:pt x="5" y="2"/>
                    <a:pt x="3" y="1"/>
                  </a:cubicBezTo>
                  <a:cubicBezTo>
                    <a:pt x="4" y="1"/>
                    <a:pt x="4" y="1"/>
                    <a:pt x="4" y="1"/>
                  </a:cubicBezTo>
                  <a:cubicBezTo>
                    <a:pt x="5" y="3"/>
                    <a:pt x="7" y="5"/>
                    <a:pt x="8" y="8"/>
                  </a:cubicBezTo>
                  <a:cubicBezTo>
                    <a:pt x="9" y="8"/>
                    <a:pt x="8" y="8"/>
                    <a:pt x="8" y="8"/>
                  </a:cubicBezTo>
                  <a:cubicBezTo>
                    <a:pt x="8" y="9"/>
                    <a:pt x="8" y="9"/>
                    <a:pt x="8" y="8"/>
                  </a:cubicBezTo>
                  <a:cubicBezTo>
                    <a:pt x="6" y="6"/>
                    <a:pt x="4" y="3"/>
                    <a:pt x="1" y="2"/>
                  </a:cubicBezTo>
                  <a:cubicBezTo>
                    <a:pt x="2" y="2"/>
                    <a:pt x="2" y="2"/>
                    <a:pt x="2" y="2"/>
                  </a:cubicBezTo>
                  <a:cubicBezTo>
                    <a:pt x="3" y="3"/>
                    <a:pt x="4" y="4"/>
                    <a:pt x="4" y="5"/>
                  </a:cubicBezTo>
                  <a:cubicBezTo>
                    <a:pt x="5" y="7"/>
                    <a:pt x="6" y="8"/>
                    <a:pt x="7" y="9"/>
                  </a:cubicBezTo>
                  <a:cubicBezTo>
                    <a:pt x="8" y="9"/>
                    <a:pt x="8" y="10"/>
                    <a:pt x="7" y="10"/>
                  </a:cubicBezTo>
                  <a:cubicBezTo>
                    <a:pt x="7" y="10"/>
                    <a:pt x="7" y="10"/>
                    <a:pt x="7" y="10"/>
                  </a:cubicBezTo>
                  <a:cubicBezTo>
                    <a:pt x="6" y="9"/>
                    <a:pt x="5" y="8"/>
                    <a:pt x="4" y="7"/>
                  </a:cubicBezTo>
                  <a:cubicBezTo>
                    <a:pt x="4" y="6"/>
                    <a:pt x="3" y="6"/>
                    <a:pt x="3" y="6"/>
                  </a:cubicBezTo>
                  <a:cubicBezTo>
                    <a:pt x="3" y="5"/>
                    <a:pt x="2" y="5"/>
                    <a:pt x="2" y="4"/>
                  </a:cubicBezTo>
                  <a:cubicBezTo>
                    <a:pt x="2" y="4"/>
                    <a:pt x="2" y="4"/>
                    <a:pt x="2" y="4"/>
                  </a:cubicBezTo>
                  <a:cubicBezTo>
                    <a:pt x="2" y="5"/>
                    <a:pt x="3" y="5"/>
                    <a:pt x="3" y="6"/>
                  </a:cubicBezTo>
                  <a:cubicBezTo>
                    <a:pt x="5" y="7"/>
                    <a:pt x="5" y="7"/>
                    <a:pt x="5" y="7"/>
                  </a:cubicBezTo>
                  <a:cubicBezTo>
                    <a:pt x="6" y="8"/>
                    <a:pt x="7" y="9"/>
                    <a:pt x="8" y="11"/>
                  </a:cubicBezTo>
                  <a:cubicBezTo>
                    <a:pt x="8" y="11"/>
                    <a:pt x="8" y="11"/>
                    <a:pt x="7" y="11"/>
                  </a:cubicBezTo>
                  <a:cubicBezTo>
                    <a:pt x="7" y="11"/>
                    <a:pt x="7" y="11"/>
                    <a:pt x="7" y="11"/>
                  </a:cubicBezTo>
                  <a:cubicBezTo>
                    <a:pt x="5" y="10"/>
                    <a:pt x="3" y="8"/>
                    <a:pt x="2" y="7"/>
                  </a:cubicBezTo>
                  <a:cubicBezTo>
                    <a:pt x="2" y="7"/>
                    <a:pt x="2" y="6"/>
                    <a:pt x="2" y="6"/>
                  </a:cubicBezTo>
                  <a:cubicBezTo>
                    <a:pt x="2" y="6"/>
                    <a:pt x="2" y="6"/>
                    <a:pt x="2" y="6"/>
                  </a:cubicBezTo>
                  <a:cubicBezTo>
                    <a:pt x="3" y="7"/>
                    <a:pt x="3" y="8"/>
                    <a:pt x="4" y="8"/>
                  </a:cubicBezTo>
                  <a:cubicBezTo>
                    <a:pt x="4" y="9"/>
                    <a:pt x="5" y="10"/>
                    <a:pt x="5" y="10"/>
                  </a:cubicBezTo>
                  <a:cubicBezTo>
                    <a:pt x="6" y="11"/>
                    <a:pt x="7" y="12"/>
                    <a:pt x="8" y="14"/>
                  </a:cubicBezTo>
                  <a:cubicBezTo>
                    <a:pt x="8" y="14"/>
                    <a:pt x="8" y="14"/>
                    <a:pt x="8" y="14"/>
                  </a:cubicBezTo>
                  <a:cubicBezTo>
                    <a:pt x="8" y="15"/>
                    <a:pt x="7" y="15"/>
                    <a:pt x="7" y="14"/>
                  </a:cubicBezTo>
                  <a:cubicBezTo>
                    <a:pt x="6" y="13"/>
                    <a:pt x="5" y="12"/>
                    <a:pt x="4" y="11"/>
                  </a:cubicBezTo>
                  <a:cubicBezTo>
                    <a:pt x="4" y="10"/>
                    <a:pt x="3" y="10"/>
                    <a:pt x="3" y="9"/>
                  </a:cubicBezTo>
                  <a:cubicBezTo>
                    <a:pt x="2" y="9"/>
                    <a:pt x="1" y="8"/>
                    <a:pt x="1" y="8"/>
                  </a:cubicBezTo>
                  <a:cubicBezTo>
                    <a:pt x="1" y="7"/>
                    <a:pt x="1" y="7"/>
                    <a:pt x="1" y="7"/>
                  </a:cubicBezTo>
                  <a:cubicBezTo>
                    <a:pt x="2" y="9"/>
                    <a:pt x="3" y="10"/>
                    <a:pt x="4" y="11"/>
                  </a:cubicBezTo>
                  <a:cubicBezTo>
                    <a:pt x="5" y="12"/>
                    <a:pt x="6" y="13"/>
                    <a:pt x="7" y="14"/>
                  </a:cubicBezTo>
                  <a:cubicBezTo>
                    <a:pt x="6" y="15"/>
                    <a:pt x="6" y="15"/>
                    <a:pt x="6" y="15"/>
                  </a:cubicBezTo>
                  <a:cubicBezTo>
                    <a:pt x="5" y="13"/>
                    <a:pt x="3" y="12"/>
                    <a:pt x="1" y="10"/>
                  </a:cubicBezTo>
                  <a:cubicBezTo>
                    <a:pt x="1" y="10"/>
                    <a:pt x="1" y="10"/>
                    <a:pt x="1" y="10"/>
                  </a:cubicBezTo>
                  <a:cubicBezTo>
                    <a:pt x="2" y="10"/>
                    <a:pt x="2" y="11"/>
                    <a:pt x="2" y="12"/>
                  </a:cubicBezTo>
                  <a:cubicBezTo>
                    <a:pt x="3" y="13"/>
                    <a:pt x="3" y="13"/>
                    <a:pt x="4" y="14"/>
                  </a:cubicBezTo>
                  <a:cubicBezTo>
                    <a:pt x="5" y="15"/>
                    <a:pt x="6" y="16"/>
                    <a:pt x="7" y="17"/>
                  </a:cubicBezTo>
                  <a:cubicBezTo>
                    <a:pt x="8" y="17"/>
                    <a:pt x="8" y="17"/>
                    <a:pt x="7" y="17"/>
                  </a:cubicBezTo>
                  <a:cubicBezTo>
                    <a:pt x="7" y="18"/>
                    <a:pt x="7" y="18"/>
                    <a:pt x="7" y="18"/>
                  </a:cubicBezTo>
                  <a:cubicBezTo>
                    <a:pt x="7" y="18"/>
                    <a:pt x="7" y="18"/>
                    <a:pt x="7" y="18"/>
                  </a:cubicBezTo>
                  <a:cubicBezTo>
                    <a:pt x="4" y="16"/>
                    <a:pt x="4" y="16"/>
                    <a:pt x="4" y="16"/>
                  </a:cubicBezTo>
                  <a:cubicBezTo>
                    <a:pt x="1" y="14"/>
                    <a:pt x="1" y="14"/>
                    <a:pt x="1" y="14"/>
                  </a:cubicBezTo>
                  <a:cubicBezTo>
                    <a:pt x="2" y="13"/>
                    <a:pt x="2" y="13"/>
                    <a:pt x="2" y="13"/>
                  </a:cubicBezTo>
                  <a:cubicBezTo>
                    <a:pt x="3" y="16"/>
                    <a:pt x="5" y="18"/>
                    <a:pt x="7" y="19"/>
                  </a:cubicBezTo>
                  <a:cubicBezTo>
                    <a:pt x="6" y="20"/>
                    <a:pt x="6" y="20"/>
                    <a:pt x="6" y="20"/>
                  </a:cubicBezTo>
                  <a:cubicBezTo>
                    <a:pt x="4" y="18"/>
                    <a:pt x="4" y="18"/>
                    <a:pt x="4" y="18"/>
                  </a:cubicBezTo>
                  <a:cubicBezTo>
                    <a:pt x="3" y="17"/>
                    <a:pt x="2" y="17"/>
                    <a:pt x="2" y="16"/>
                  </a:cubicBezTo>
                  <a:cubicBezTo>
                    <a:pt x="2" y="16"/>
                    <a:pt x="2" y="16"/>
                    <a:pt x="2" y="16"/>
                  </a:cubicBezTo>
                  <a:cubicBezTo>
                    <a:pt x="3" y="18"/>
                    <a:pt x="5" y="20"/>
                    <a:pt x="7" y="21"/>
                  </a:cubicBezTo>
                  <a:cubicBezTo>
                    <a:pt x="7" y="22"/>
                    <a:pt x="7" y="22"/>
                    <a:pt x="7" y="22"/>
                  </a:cubicBezTo>
                  <a:cubicBezTo>
                    <a:pt x="7" y="22"/>
                    <a:pt x="7" y="22"/>
                    <a:pt x="6" y="22"/>
                  </a:cubicBezTo>
                  <a:cubicBezTo>
                    <a:pt x="1" y="18"/>
                    <a:pt x="1" y="18"/>
                    <a:pt x="1" y="18"/>
                  </a:cubicBezTo>
                  <a:cubicBezTo>
                    <a:pt x="2" y="18"/>
                    <a:pt x="2" y="18"/>
                    <a:pt x="2" y="18"/>
                  </a:cubicBezTo>
                  <a:cubicBezTo>
                    <a:pt x="3" y="20"/>
                    <a:pt x="6" y="22"/>
                    <a:pt x="8" y="25"/>
                  </a:cubicBezTo>
                  <a:cubicBezTo>
                    <a:pt x="8" y="25"/>
                    <a:pt x="8" y="25"/>
                    <a:pt x="8" y="25"/>
                  </a:cubicBezTo>
                  <a:cubicBezTo>
                    <a:pt x="7" y="25"/>
                    <a:pt x="7" y="25"/>
                    <a:pt x="7" y="25"/>
                  </a:cubicBezTo>
                  <a:cubicBezTo>
                    <a:pt x="5" y="24"/>
                    <a:pt x="3" y="22"/>
                    <a:pt x="1" y="21"/>
                  </a:cubicBezTo>
                  <a:cubicBezTo>
                    <a:pt x="1" y="20"/>
                    <a:pt x="1" y="20"/>
                    <a:pt x="1" y="20"/>
                  </a:cubicBezTo>
                  <a:cubicBezTo>
                    <a:pt x="2" y="22"/>
                    <a:pt x="3" y="23"/>
                    <a:pt x="5" y="25"/>
                  </a:cubicBezTo>
                  <a:cubicBezTo>
                    <a:pt x="5" y="25"/>
                    <a:pt x="5" y="25"/>
                    <a:pt x="5" y="25"/>
                  </a:cubicBezTo>
                  <a:cubicBezTo>
                    <a:pt x="5" y="25"/>
                    <a:pt x="5" y="25"/>
                    <a:pt x="4" y="25"/>
                  </a:cubicBezTo>
                  <a:cubicBezTo>
                    <a:pt x="3" y="25"/>
                    <a:pt x="2" y="24"/>
                    <a:pt x="0" y="23"/>
                  </a:cubicBezTo>
                  <a:cubicBezTo>
                    <a:pt x="0" y="23"/>
                    <a:pt x="0" y="23"/>
                    <a:pt x="0" y="23"/>
                  </a:cubicBezTo>
                  <a:cubicBezTo>
                    <a:pt x="1" y="24"/>
                    <a:pt x="2" y="25"/>
                    <a:pt x="2" y="26"/>
                  </a:cubicBezTo>
                  <a:cubicBezTo>
                    <a:pt x="2" y="26"/>
                    <a:pt x="2" y="26"/>
                    <a:pt x="2" y="26"/>
                  </a:cubicBezTo>
                  <a:cubicBezTo>
                    <a:pt x="2" y="26"/>
                    <a:pt x="2" y="26"/>
                    <a:pt x="2" y="26"/>
                  </a:cubicBezTo>
                  <a:cubicBezTo>
                    <a:pt x="2" y="26"/>
                    <a:pt x="1" y="25"/>
                    <a:pt x="0"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99" name="Freeform 6112"/>
            <p:cNvSpPr>
              <a:spLocks/>
            </p:cNvSpPr>
            <p:nvPr/>
          </p:nvSpPr>
          <p:spPr bwMode="auto">
            <a:xfrm>
              <a:off x="3836" y="917"/>
              <a:ext cx="20" cy="80"/>
            </a:xfrm>
            <a:custGeom>
              <a:avLst/>
              <a:gdLst>
                <a:gd name="T0" fmla="*/ 1 w 8"/>
                <a:gd name="T1" fmla="*/ 30 h 32"/>
                <a:gd name="T2" fmla="*/ 1 w 8"/>
                <a:gd name="T3" fmla="*/ 29 h 32"/>
                <a:gd name="T4" fmla="*/ 1 w 8"/>
                <a:gd name="T5" fmla="*/ 28 h 32"/>
                <a:gd name="T6" fmla="*/ 2 w 8"/>
                <a:gd name="T7" fmla="*/ 27 h 32"/>
                <a:gd name="T8" fmla="*/ 1 w 8"/>
                <a:gd name="T9" fmla="*/ 25 h 32"/>
                <a:gd name="T10" fmla="*/ 6 w 8"/>
                <a:gd name="T11" fmla="*/ 31 h 32"/>
                <a:gd name="T12" fmla="*/ 6 w 8"/>
                <a:gd name="T13" fmla="*/ 31 h 32"/>
                <a:gd name="T14" fmla="*/ 2 w 8"/>
                <a:gd name="T15" fmla="*/ 22 h 32"/>
                <a:gd name="T16" fmla="*/ 3 w 8"/>
                <a:gd name="T17" fmla="*/ 25 h 32"/>
                <a:gd name="T18" fmla="*/ 6 w 8"/>
                <a:gd name="T19" fmla="*/ 26 h 32"/>
                <a:gd name="T20" fmla="*/ 4 w 8"/>
                <a:gd name="T21" fmla="*/ 21 h 32"/>
                <a:gd name="T22" fmla="*/ 1 w 8"/>
                <a:gd name="T23" fmla="*/ 16 h 32"/>
                <a:gd name="T24" fmla="*/ 2 w 8"/>
                <a:gd name="T25" fmla="*/ 15 h 32"/>
                <a:gd name="T26" fmla="*/ 5 w 8"/>
                <a:gd name="T27" fmla="*/ 18 h 32"/>
                <a:gd name="T28" fmla="*/ 6 w 8"/>
                <a:gd name="T29" fmla="*/ 22 h 32"/>
                <a:gd name="T30" fmla="*/ 5 w 8"/>
                <a:gd name="T31" fmla="*/ 18 h 32"/>
                <a:gd name="T32" fmla="*/ 3 w 8"/>
                <a:gd name="T33" fmla="*/ 8 h 32"/>
                <a:gd name="T34" fmla="*/ 6 w 8"/>
                <a:gd name="T35" fmla="*/ 17 h 32"/>
                <a:gd name="T36" fmla="*/ 3 w 8"/>
                <a:gd name="T37" fmla="*/ 11 h 32"/>
                <a:gd name="T38" fmla="*/ 1 w 8"/>
                <a:gd name="T39" fmla="*/ 6 h 32"/>
                <a:gd name="T40" fmla="*/ 2 w 8"/>
                <a:gd name="T41" fmla="*/ 5 h 32"/>
                <a:gd name="T42" fmla="*/ 3 w 8"/>
                <a:gd name="T43" fmla="*/ 4 h 32"/>
                <a:gd name="T44" fmla="*/ 7 w 8"/>
                <a:gd name="T45" fmla="*/ 10 h 32"/>
                <a:gd name="T46" fmla="*/ 3 w 8"/>
                <a:gd name="T47" fmla="*/ 1 h 32"/>
                <a:gd name="T48" fmla="*/ 3 w 8"/>
                <a:gd name="T49" fmla="*/ 1 h 32"/>
                <a:gd name="T50" fmla="*/ 7 w 8"/>
                <a:gd name="T51" fmla="*/ 6 h 32"/>
                <a:gd name="T52" fmla="*/ 5 w 8"/>
                <a:gd name="T53" fmla="*/ 1 h 32"/>
                <a:gd name="T54" fmla="*/ 7 w 8"/>
                <a:gd name="T55" fmla="*/ 2 h 32"/>
                <a:gd name="T56" fmla="*/ 7 w 8"/>
                <a:gd name="T57" fmla="*/ 6 h 32"/>
                <a:gd name="T58" fmla="*/ 7 w 8"/>
                <a:gd name="T59" fmla="*/ 7 h 32"/>
                <a:gd name="T60" fmla="*/ 7 w 8"/>
                <a:gd name="T61" fmla="*/ 10 h 32"/>
                <a:gd name="T62" fmla="*/ 7 w 8"/>
                <a:gd name="T63" fmla="*/ 12 h 32"/>
                <a:gd name="T64" fmla="*/ 4 w 8"/>
                <a:gd name="T65" fmla="*/ 9 h 32"/>
                <a:gd name="T66" fmla="*/ 2 w 8"/>
                <a:gd name="T67" fmla="*/ 6 h 32"/>
                <a:gd name="T68" fmla="*/ 5 w 8"/>
                <a:gd name="T69" fmla="*/ 14 h 32"/>
                <a:gd name="T70" fmla="*/ 4 w 8"/>
                <a:gd name="T71" fmla="*/ 9 h 32"/>
                <a:gd name="T72" fmla="*/ 5 w 8"/>
                <a:gd name="T73" fmla="*/ 19 h 32"/>
                <a:gd name="T74" fmla="*/ 6 w 8"/>
                <a:gd name="T75" fmla="*/ 21 h 32"/>
                <a:gd name="T76" fmla="*/ 2 w 8"/>
                <a:gd name="T77" fmla="*/ 16 h 32"/>
                <a:gd name="T78" fmla="*/ 2 w 8"/>
                <a:gd name="T79" fmla="*/ 16 h 32"/>
                <a:gd name="T80" fmla="*/ 3 w 8"/>
                <a:gd name="T81" fmla="*/ 21 h 32"/>
                <a:gd name="T82" fmla="*/ 2 w 8"/>
                <a:gd name="T83" fmla="*/ 21 h 32"/>
                <a:gd name="T84" fmla="*/ 2 w 8"/>
                <a:gd name="T85" fmla="*/ 22 h 32"/>
                <a:gd name="T86" fmla="*/ 7 w 8"/>
                <a:gd name="T87" fmla="*/ 31 h 32"/>
                <a:gd name="T88" fmla="*/ 4 w 8"/>
                <a:gd name="T89" fmla="*/ 27 h 32"/>
                <a:gd name="T90" fmla="*/ 1 w 8"/>
                <a:gd name="T91" fmla="*/ 25 h 32"/>
                <a:gd name="T92" fmla="*/ 6 w 8"/>
                <a:gd name="T93" fmla="*/ 32 h 32"/>
                <a:gd name="T94" fmla="*/ 5 w 8"/>
                <a:gd name="T95" fmla="*/ 31 h 32"/>
                <a:gd name="T96" fmla="*/ 4 w 8"/>
                <a:gd name="T97" fmla="*/ 31 h 32"/>
                <a:gd name="T98" fmla="*/ 3 w 8"/>
                <a:gd name="T99" fmla="*/ 31 h 32"/>
                <a:gd name="T100" fmla="*/ 2 w 8"/>
                <a:gd name="T101"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 h="32">
                  <a:moveTo>
                    <a:pt x="1" y="31"/>
                  </a:moveTo>
                  <a:cubicBezTo>
                    <a:pt x="1" y="31"/>
                    <a:pt x="2" y="31"/>
                    <a:pt x="2" y="32"/>
                  </a:cubicBezTo>
                  <a:cubicBezTo>
                    <a:pt x="2" y="32"/>
                    <a:pt x="2" y="32"/>
                    <a:pt x="2" y="32"/>
                  </a:cubicBezTo>
                  <a:cubicBezTo>
                    <a:pt x="2" y="31"/>
                    <a:pt x="1" y="30"/>
                    <a:pt x="1" y="30"/>
                  </a:cubicBezTo>
                  <a:cubicBezTo>
                    <a:pt x="1" y="30"/>
                    <a:pt x="1" y="30"/>
                    <a:pt x="1" y="30"/>
                  </a:cubicBezTo>
                  <a:cubicBezTo>
                    <a:pt x="1" y="30"/>
                    <a:pt x="1" y="30"/>
                    <a:pt x="1" y="30"/>
                  </a:cubicBezTo>
                  <a:cubicBezTo>
                    <a:pt x="2" y="30"/>
                    <a:pt x="2" y="31"/>
                    <a:pt x="3" y="31"/>
                  </a:cubicBezTo>
                  <a:cubicBezTo>
                    <a:pt x="3" y="31"/>
                    <a:pt x="3" y="31"/>
                    <a:pt x="3" y="31"/>
                  </a:cubicBezTo>
                  <a:cubicBezTo>
                    <a:pt x="2" y="31"/>
                    <a:pt x="2" y="30"/>
                    <a:pt x="1" y="29"/>
                  </a:cubicBezTo>
                  <a:cubicBezTo>
                    <a:pt x="1" y="29"/>
                    <a:pt x="1" y="29"/>
                    <a:pt x="1" y="29"/>
                  </a:cubicBezTo>
                  <a:cubicBezTo>
                    <a:pt x="1" y="29"/>
                    <a:pt x="1" y="29"/>
                    <a:pt x="1" y="29"/>
                  </a:cubicBezTo>
                  <a:cubicBezTo>
                    <a:pt x="2" y="30"/>
                    <a:pt x="3" y="30"/>
                    <a:pt x="4" y="31"/>
                  </a:cubicBezTo>
                  <a:cubicBezTo>
                    <a:pt x="3" y="31"/>
                    <a:pt x="3" y="31"/>
                    <a:pt x="3" y="31"/>
                  </a:cubicBezTo>
                  <a:cubicBezTo>
                    <a:pt x="3" y="30"/>
                    <a:pt x="2" y="29"/>
                    <a:pt x="1" y="28"/>
                  </a:cubicBezTo>
                  <a:cubicBezTo>
                    <a:pt x="1" y="28"/>
                    <a:pt x="1" y="28"/>
                    <a:pt x="1" y="28"/>
                  </a:cubicBezTo>
                  <a:cubicBezTo>
                    <a:pt x="1" y="28"/>
                    <a:pt x="2" y="28"/>
                    <a:pt x="2" y="28"/>
                  </a:cubicBezTo>
                  <a:cubicBezTo>
                    <a:pt x="2" y="29"/>
                    <a:pt x="3" y="30"/>
                    <a:pt x="5" y="31"/>
                  </a:cubicBezTo>
                  <a:cubicBezTo>
                    <a:pt x="4" y="31"/>
                    <a:pt x="4" y="31"/>
                    <a:pt x="4" y="31"/>
                  </a:cubicBezTo>
                  <a:cubicBezTo>
                    <a:pt x="1" y="28"/>
                    <a:pt x="1" y="28"/>
                    <a:pt x="1" y="28"/>
                  </a:cubicBezTo>
                  <a:cubicBezTo>
                    <a:pt x="2" y="27"/>
                    <a:pt x="2" y="27"/>
                    <a:pt x="2" y="27"/>
                  </a:cubicBezTo>
                  <a:cubicBezTo>
                    <a:pt x="3" y="29"/>
                    <a:pt x="4" y="30"/>
                    <a:pt x="6" y="31"/>
                  </a:cubicBezTo>
                  <a:cubicBezTo>
                    <a:pt x="5" y="32"/>
                    <a:pt x="5" y="32"/>
                    <a:pt x="5" y="32"/>
                  </a:cubicBezTo>
                  <a:cubicBezTo>
                    <a:pt x="5" y="31"/>
                    <a:pt x="4" y="30"/>
                    <a:pt x="3" y="29"/>
                  </a:cubicBezTo>
                  <a:cubicBezTo>
                    <a:pt x="2" y="27"/>
                    <a:pt x="2" y="27"/>
                    <a:pt x="2" y="27"/>
                  </a:cubicBezTo>
                  <a:cubicBezTo>
                    <a:pt x="1" y="25"/>
                    <a:pt x="1" y="25"/>
                    <a:pt x="1" y="25"/>
                  </a:cubicBezTo>
                  <a:cubicBezTo>
                    <a:pt x="0" y="25"/>
                    <a:pt x="1" y="25"/>
                    <a:pt x="1" y="25"/>
                  </a:cubicBezTo>
                  <a:cubicBezTo>
                    <a:pt x="1" y="25"/>
                    <a:pt x="1" y="25"/>
                    <a:pt x="1" y="25"/>
                  </a:cubicBezTo>
                  <a:cubicBezTo>
                    <a:pt x="1" y="25"/>
                    <a:pt x="1" y="25"/>
                    <a:pt x="1" y="25"/>
                  </a:cubicBezTo>
                  <a:cubicBezTo>
                    <a:pt x="3" y="27"/>
                    <a:pt x="5" y="29"/>
                    <a:pt x="7" y="30"/>
                  </a:cubicBezTo>
                  <a:cubicBezTo>
                    <a:pt x="6" y="31"/>
                    <a:pt x="6" y="31"/>
                    <a:pt x="6" y="31"/>
                  </a:cubicBezTo>
                  <a:cubicBezTo>
                    <a:pt x="5" y="30"/>
                    <a:pt x="4" y="29"/>
                    <a:pt x="3" y="28"/>
                  </a:cubicBezTo>
                  <a:cubicBezTo>
                    <a:pt x="3" y="27"/>
                    <a:pt x="2" y="25"/>
                    <a:pt x="1" y="24"/>
                  </a:cubicBezTo>
                  <a:cubicBezTo>
                    <a:pt x="2" y="24"/>
                    <a:pt x="2" y="24"/>
                    <a:pt x="2" y="24"/>
                  </a:cubicBezTo>
                  <a:cubicBezTo>
                    <a:pt x="4" y="26"/>
                    <a:pt x="6" y="28"/>
                    <a:pt x="7" y="30"/>
                  </a:cubicBezTo>
                  <a:cubicBezTo>
                    <a:pt x="6" y="31"/>
                    <a:pt x="6" y="31"/>
                    <a:pt x="6" y="31"/>
                  </a:cubicBezTo>
                  <a:cubicBezTo>
                    <a:pt x="6" y="29"/>
                    <a:pt x="5" y="28"/>
                    <a:pt x="4" y="27"/>
                  </a:cubicBezTo>
                  <a:cubicBezTo>
                    <a:pt x="3" y="26"/>
                    <a:pt x="3" y="25"/>
                    <a:pt x="2" y="25"/>
                  </a:cubicBezTo>
                  <a:cubicBezTo>
                    <a:pt x="2" y="24"/>
                    <a:pt x="2" y="23"/>
                    <a:pt x="2" y="22"/>
                  </a:cubicBezTo>
                  <a:cubicBezTo>
                    <a:pt x="2" y="22"/>
                    <a:pt x="2" y="22"/>
                    <a:pt x="2" y="22"/>
                  </a:cubicBezTo>
                  <a:cubicBezTo>
                    <a:pt x="2" y="22"/>
                    <a:pt x="2" y="22"/>
                    <a:pt x="2" y="22"/>
                  </a:cubicBezTo>
                  <a:cubicBezTo>
                    <a:pt x="2" y="22"/>
                    <a:pt x="2" y="22"/>
                    <a:pt x="2" y="22"/>
                  </a:cubicBezTo>
                  <a:cubicBezTo>
                    <a:pt x="4" y="24"/>
                    <a:pt x="6" y="25"/>
                    <a:pt x="7" y="28"/>
                  </a:cubicBezTo>
                  <a:cubicBezTo>
                    <a:pt x="7" y="28"/>
                    <a:pt x="7" y="28"/>
                    <a:pt x="7" y="28"/>
                  </a:cubicBezTo>
                  <a:cubicBezTo>
                    <a:pt x="7" y="28"/>
                    <a:pt x="7" y="28"/>
                    <a:pt x="6" y="28"/>
                  </a:cubicBezTo>
                  <a:cubicBezTo>
                    <a:pt x="5" y="27"/>
                    <a:pt x="4" y="26"/>
                    <a:pt x="3" y="25"/>
                  </a:cubicBezTo>
                  <a:cubicBezTo>
                    <a:pt x="2" y="24"/>
                    <a:pt x="2" y="22"/>
                    <a:pt x="1" y="21"/>
                  </a:cubicBezTo>
                  <a:cubicBezTo>
                    <a:pt x="1" y="21"/>
                    <a:pt x="2" y="20"/>
                    <a:pt x="2" y="20"/>
                  </a:cubicBezTo>
                  <a:cubicBezTo>
                    <a:pt x="2" y="20"/>
                    <a:pt x="2" y="20"/>
                    <a:pt x="2" y="20"/>
                  </a:cubicBezTo>
                  <a:cubicBezTo>
                    <a:pt x="4" y="22"/>
                    <a:pt x="5" y="24"/>
                    <a:pt x="6" y="25"/>
                  </a:cubicBezTo>
                  <a:cubicBezTo>
                    <a:pt x="6" y="25"/>
                    <a:pt x="6" y="26"/>
                    <a:pt x="6" y="26"/>
                  </a:cubicBezTo>
                  <a:cubicBezTo>
                    <a:pt x="6" y="26"/>
                    <a:pt x="5" y="26"/>
                    <a:pt x="5" y="26"/>
                  </a:cubicBezTo>
                  <a:cubicBezTo>
                    <a:pt x="3" y="24"/>
                    <a:pt x="2" y="21"/>
                    <a:pt x="1" y="19"/>
                  </a:cubicBezTo>
                  <a:cubicBezTo>
                    <a:pt x="1" y="19"/>
                    <a:pt x="1" y="18"/>
                    <a:pt x="2" y="18"/>
                  </a:cubicBezTo>
                  <a:cubicBezTo>
                    <a:pt x="2" y="18"/>
                    <a:pt x="2" y="18"/>
                    <a:pt x="2" y="18"/>
                  </a:cubicBezTo>
                  <a:cubicBezTo>
                    <a:pt x="3" y="19"/>
                    <a:pt x="3" y="20"/>
                    <a:pt x="4" y="21"/>
                  </a:cubicBezTo>
                  <a:cubicBezTo>
                    <a:pt x="5" y="21"/>
                    <a:pt x="5" y="22"/>
                    <a:pt x="6" y="23"/>
                  </a:cubicBezTo>
                  <a:cubicBezTo>
                    <a:pt x="6" y="23"/>
                    <a:pt x="6" y="23"/>
                    <a:pt x="6" y="23"/>
                  </a:cubicBezTo>
                  <a:cubicBezTo>
                    <a:pt x="6" y="24"/>
                    <a:pt x="6" y="24"/>
                    <a:pt x="6" y="24"/>
                  </a:cubicBezTo>
                  <a:cubicBezTo>
                    <a:pt x="5" y="24"/>
                    <a:pt x="5" y="24"/>
                    <a:pt x="5" y="24"/>
                  </a:cubicBezTo>
                  <a:cubicBezTo>
                    <a:pt x="4" y="21"/>
                    <a:pt x="3" y="19"/>
                    <a:pt x="1" y="16"/>
                  </a:cubicBezTo>
                  <a:cubicBezTo>
                    <a:pt x="1" y="16"/>
                    <a:pt x="1" y="16"/>
                    <a:pt x="1" y="16"/>
                  </a:cubicBezTo>
                  <a:cubicBezTo>
                    <a:pt x="1" y="16"/>
                    <a:pt x="1" y="16"/>
                    <a:pt x="1" y="16"/>
                  </a:cubicBezTo>
                  <a:cubicBezTo>
                    <a:pt x="1" y="16"/>
                    <a:pt x="1" y="16"/>
                    <a:pt x="1" y="15"/>
                  </a:cubicBezTo>
                  <a:cubicBezTo>
                    <a:pt x="1" y="15"/>
                    <a:pt x="1" y="15"/>
                    <a:pt x="2" y="15"/>
                  </a:cubicBezTo>
                  <a:cubicBezTo>
                    <a:pt x="2" y="15"/>
                    <a:pt x="2" y="15"/>
                    <a:pt x="2" y="15"/>
                  </a:cubicBezTo>
                  <a:cubicBezTo>
                    <a:pt x="2" y="15"/>
                    <a:pt x="2" y="15"/>
                    <a:pt x="2" y="15"/>
                  </a:cubicBezTo>
                  <a:cubicBezTo>
                    <a:pt x="2" y="15"/>
                    <a:pt x="2" y="15"/>
                    <a:pt x="2" y="15"/>
                  </a:cubicBezTo>
                  <a:cubicBezTo>
                    <a:pt x="3" y="16"/>
                    <a:pt x="3" y="16"/>
                    <a:pt x="3" y="16"/>
                  </a:cubicBezTo>
                  <a:cubicBezTo>
                    <a:pt x="3" y="17"/>
                    <a:pt x="3" y="17"/>
                    <a:pt x="3" y="17"/>
                  </a:cubicBezTo>
                  <a:cubicBezTo>
                    <a:pt x="5" y="18"/>
                    <a:pt x="5" y="18"/>
                    <a:pt x="5" y="18"/>
                  </a:cubicBezTo>
                  <a:cubicBezTo>
                    <a:pt x="6" y="20"/>
                    <a:pt x="6" y="20"/>
                    <a:pt x="6" y="20"/>
                  </a:cubicBezTo>
                  <a:cubicBezTo>
                    <a:pt x="6" y="21"/>
                    <a:pt x="6" y="21"/>
                    <a:pt x="6" y="21"/>
                  </a:cubicBezTo>
                  <a:cubicBezTo>
                    <a:pt x="7" y="21"/>
                    <a:pt x="7" y="22"/>
                    <a:pt x="7" y="22"/>
                  </a:cubicBezTo>
                  <a:cubicBezTo>
                    <a:pt x="7" y="22"/>
                    <a:pt x="7" y="23"/>
                    <a:pt x="7" y="23"/>
                  </a:cubicBezTo>
                  <a:cubicBezTo>
                    <a:pt x="7" y="23"/>
                    <a:pt x="6" y="23"/>
                    <a:pt x="6" y="22"/>
                  </a:cubicBezTo>
                  <a:cubicBezTo>
                    <a:pt x="6" y="22"/>
                    <a:pt x="6" y="22"/>
                    <a:pt x="6" y="22"/>
                  </a:cubicBezTo>
                  <a:cubicBezTo>
                    <a:pt x="4" y="20"/>
                    <a:pt x="3" y="17"/>
                    <a:pt x="1" y="14"/>
                  </a:cubicBezTo>
                  <a:cubicBezTo>
                    <a:pt x="1" y="14"/>
                    <a:pt x="1" y="14"/>
                    <a:pt x="1" y="14"/>
                  </a:cubicBezTo>
                  <a:cubicBezTo>
                    <a:pt x="2" y="13"/>
                    <a:pt x="2" y="13"/>
                    <a:pt x="2" y="14"/>
                  </a:cubicBezTo>
                  <a:cubicBezTo>
                    <a:pt x="4" y="15"/>
                    <a:pt x="4" y="17"/>
                    <a:pt x="5" y="18"/>
                  </a:cubicBezTo>
                  <a:cubicBezTo>
                    <a:pt x="5" y="19"/>
                    <a:pt x="5" y="19"/>
                    <a:pt x="5" y="19"/>
                  </a:cubicBezTo>
                  <a:cubicBezTo>
                    <a:pt x="4" y="17"/>
                    <a:pt x="3" y="16"/>
                    <a:pt x="3" y="14"/>
                  </a:cubicBezTo>
                  <a:cubicBezTo>
                    <a:pt x="3" y="13"/>
                    <a:pt x="2" y="12"/>
                    <a:pt x="2" y="11"/>
                  </a:cubicBezTo>
                  <a:cubicBezTo>
                    <a:pt x="2" y="10"/>
                    <a:pt x="3" y="10"/>
                    <a:pt x="3" y="9"/>
                  </a:cubicBezTo>
                  <a:cubicBezTo>
                    <a:pt x="3" y="8"/>
                    <a:pt x="3" y="8"/>
                    <a:pt x="3" y="8"/>
                  </a:cubicBezTo>
                  <a:cubicBezTo>
                    <a:pt x="3" y="8"/>
                    <a:pt x="4" y="8"/>
                    <a:pt x="4" y="9"/>
                  </a:cubicBezTo>
                  <a:cubicBezTo>
                    <a:pt x="4" y="10"/>
                    <a:pt x="5" y="11"/>
                    <a:pt x="5" y="13"/>
                  </a:cubicBezTo>
                  <a:cubicBezTo>
                    <a:pt x="6" y="14"/>
                    <a:pt x="6" y="15"/>
                    <a:pt x="7" y="17"/>
                  </a:cubicBezTo>
                  <a:cubicBezTo>
                    <a:pt x="7" y="17"/>
                    <a:pt x="6" y="17"/>
                    <a:pt x="6" y="17"/>
                  </a:cubicBezTo>
                  <a:cubicBezTo>
                    <a:pt x="6" y="17"/>
                    <a:pt x="6" y="17"/>
                    <a:pt x="6" y="17"/>
                  </a:cubicBezTo>
                  <a:cubicBezTo>
                    <a:pt x="5" y="16"/>
                    <a:pt x="5" y="15"/>
                    <a:pt x="4" y="15"/>
                  </a:cubicBezTo>
                  <a:cubicBezTo>
                    <a:pt x="3" y="13"/>
                    <a:pt x="3" y="13"/>
                    <a:pt x="3" y="13"/>
                  </a:cubicBezTo>
                  <a:cubicBezTo>
                    <a:pt x="3" y="13"/>
                    <a:pt x="3" y="12"/>
                    <a:pt x="3" y="12"/>
                  </a:cubicBezTo>
                  <a:cubicBezTo>
                    <a:pt x="3" y="12"/>
                    <a:pt x="3" y="11"/>
                    <a:pt x="3" y="11"/>
                  </a:cubicBezTo>
                  <a:cubicBezTo>
                    <a:pt x="3" y="11"/>
                    <a:pt x="3" y="11"/>
                    <a:pt x="3" y="11"/>
                  </a:cubicBezTo>
                  <a:cubicBezTo>
                    <a:pt x="3" y="11"/>
                    <a:pt x="3" y="11"/>
                    <a:pt x="3" y="11"/>
                  </a:cubicBezTo>
                  <a:cubicBezTo>
                    <a:pt x="4" y="12"/>
                    <a:pt x="4" y="12"/>
                    <a:pt x="5" y="13"/>
                  </a:cubicBezTo>
                  <a:cubicBezTo>
                    <a:pt x="5" y="13"/>
                    <a:pt x="5" y="13"/>
                    <a:pt x="4" y="13"/>
                  </a:cubicBezTo>
                  <a:cubicBezTo>
                    <a:pt x="4" y="13"/>
                    <a:pt x="4" y="13"/>
                    <a:pt x="4" y="13"/>
                  </a:cubicBezTo>
                  <a:cubicBezTo>
                    <a:pt x="3" y="11"/>
                    <a:pt x="2" y="9"/>
                    <a:pt x="1" y="6"/>
                  </a:cubicBezTo>
                  <a:cubicBezTo>
                    <a:pt x="1" y="6"/>
                    <a:pt x="1" y="6"/>
                    <a:pt x="1" y="6"/>
                  </a:cubicBezTo>
                  <a:cubicBezTo>
                    <a:pt x="2" y="6"/>
                    <a:pt x="2" y="6"/>
                    <a:pt x="2" y="6"/>
                  </a:cubicBezTo>
                  <a:cubicBezTo>
                    <a:pt x="3" y="8"/>
                    <a:pt x="5" y="11"/>
                    <a:pt x="6" y="12"/>
                  </a:cubicBezTo>
                  <a:cubicBezTo>
                    <a:pt x="6" y="13"/>
                    <a:pt x="6" y="13"/>
                    <a:pt x="6" y="13"/>
                  </a:cubicBezTo>
                  <a:cubicBezTo>
                    <a:pt x="5" y="10"/>
                    <a:pt x="2" y="8"/>
                    <a:pt x="2" y="5"/>
                  </a:cubicBezTo>
                  <a:cubicBezTo>
                    <a:pt x="2" y="5"/>
                    <a:pt x="2" y="5"/>
                    <a:pt x="2" y="5"/>
                  </a:cubicBezTo>
                  <a:cubicBezTo>
                    <a:pt x="2" y="5"/>
                    <a:pt x="3" y="5"/>
                    <a:pt x="3" y="5"/>
                  </a:cubicBezTo>
                  <a:cubicBezTo>
                    <a:pt x="5" y="6"/>
                    <a:pt x="6" y="9"/>
                    <a:pt x="8" y="12"/>
                  </a:cubicBezTo>
                  <a:cubicBezTo>
                    <a:pt x="7" y="12"/>
                    <a:pt x="7" y="12"/>
                    <a:pt x="7" y="12"/>
                  </a:cubicBezTo>
                  <a:cubicBezTo>
                    <a:pt x="5" y="9"/>
                    <a:pt x="4" y="7"/>
                    <a:pt x="3" y="4"/>
                  </a:cubicBezTo>
                  <a:cubicBezTo>
                    <a:pt x="3" y="3"/>
                    <a:pt x="3" y="3"/>
                    <a:pt x="3" y="3"/>
                  </a:cubicBezTo>
                  <a:cubicBezTo>
                    <a:pt x="3" y="3"/>
                    <a:pt x="3" y="3"/>
                    <a:pt x="4" y="3"/>
                  </a:cubicBezTo>
                  <a:cubicBezTo>
                    <a:pt x="4" y="4"/>
                    <a:pt x="5" y="5"/>
                    <a:pt x="6" y="6"/>
                  </a:cubicBezTo>
                  <a:cubicBezTo>
                    <a:pt x="6" y="7"/>
                    <a:pt x="7" y="8"/>
                    <a:pt x="8" y="9"/>
                  </a:cubicBezTo>
                  <a:cubicBezTo>
                    <a:pt x="8" y="9"/>
                    <a:pt x="8" y="10"/>
                    <a:pt x="7" y="10"/>
                  </a:cubicBezTo>
                  <a:cubicBezTo>
                    <a:pt x="7" y="10"/>
                    <a:pt x="7" y="10"/>
                    <a:pt x="7" y="10"/>
                  </a:cubicBezTo>
                  <a:cubicBezTo>
                    <a:pt x="6" y="9"/>
                    <a:pt x="5" y="7"/>
                    <a:pt x="4" y="6"/>
                  </a:cubicBezTo>
                  <a:cubicBezTo>
                    <a:pt x="3" y="4"/>
                    <a:pt x="3" y="3"/>
                    <a:pt x="3" y="1"/>
                  </a:cubicBezTo>
                  <a:cubicBezTo>
                    <a:pt x="3" y="1"/>
                    <a:pt x="3" y="1"/>
                    <a:pt x="3" y="1"/>
                  </a:cubicBezTo>
                  <a:cubicBezTo>
                    <a:pt x="3" y="1"/>
                    <a:pt x="3" y="1"/>
                    <a:pt x="3" y="1"/>
                  </a:cubicBezTo>
                  <a:cubicBezTo>
                    <a:pt x="6" y="2"/>
                    <a:pt x="7" y="5"/>
                    <a:pt x="8" y="7"/>
                  </a:cubicBezTo>
                  <a:cubicBezTo>
                    <a:pt x="8" y="7"/>
                    <a:pt x="8" y="7"/>
                    <a:pt x="8" y="7"/>
                  </a:cubicBezTo>
                  <a:cubicBezTo>
                    <a:pt x="8" y="7"/>
                    <a:pt x="8" y="7"/>
                    <a:pt x="8" y="7"/>
                  </a:cubicBezTo>
                  <a:cubicBezTo>
                    <a:pt x="8" y="8"/>
                    <a:pt x="7" y="8"/>
                    <a:pt x="7" y="7"/>
                  </a:cubicBezTo>
                  <a:cubicBezTo>
                    <a:pt x="5" y="5"/>
                    <a:pt x="4" y="3"/>
                    <a:pt x="3" y="1"/>
                  </a:cubicBezTo>
                  <a:cubicBezTo>
                    <a:pt x="3" y="0"/>
                    <a:pt x="3" y="0"/>
                    <a:pt x="4" y="0"/>
                  </a:cubicBezTo>
                  <a:cubicBezTo>
                    <a:pt x="4" y="0"/>
                    <a:pt x="4" y="0"/>
                    <a:pt x="4" y="0"/>
                  </a:cubicBezTo>
                  <a:cubicBezTo>
                    <a:pt x="5" y="1"/>
                    <a:pt x="5" y="2"/>
                    <a:pt x="6" y="3"/>
                  </a:cubicBezTo>
                  <a:cubicBezTo>
                    <a:pt x="6" y="4"/>
                    <a:pt x="7" y="5"/>
                    <a:pt x="7" y="6"/>
                  </a:cubicBezTo>
                  <a:cubicBezTo>
                    <a:pt x="7" y="6"/>
                    <a:pt x="7" y="6"/>
                    <a:pt x="7" y="6"/>
                  </a:cubicBezTo>
                  <a:cubicBezTo>
                    <a:pt x="7" y="6"/>
                    <a:pt x="7" y="6"/>
                    <a:pt x="7" y="6"/>
                  </a:cubicBezTo>
                  <a:cubicBezTo>
                    <a:pt x="7" y="5"/>
                    <a:pt x="6" y="4"/>
                    <a:pt x="6" y="4"/>
                  </a:cubicBezTo>
                  <a:cubicBezTo>
                    <a:pt x="6" y="3"/>
                    <a:pt x="5" y="2"/>
                    <a:pt x="5" y="1"/>
                  </a:cubicBezTo>
                  <a:cubicBezTo>
                    <a:pt x="5" y="1"/>
                    <a:pt x="5" y="1"/>
                    <a:pt x="5" y="1"/>
                  </a:cubicBezTo>
                  <a:cubicBezTo>
                    <a:pt x="5" y="1"/>
                    <a:pt x="5" y="1"/>
                    <a:pt x="5" y="1"/>
                  </a:cubicBezTo>
                  <a:cubicBezTo>
                    <a:pt x="6" y="2"/>
                    <a:pt x="6" y="2"/>
                    <a:pt x="7" y="2"/>
                  </a:cubicBezTo>
                  <a:cubicBezTo>
                    <a:pt x="7" y="2"/>
                    <a:pt x="7" y="2"/>
                    <a:pt x="7" y="2"/>
                  </a:cubicBezTo>
                  <a:cubicBezTo>
                    <a:pt x="6" y="2"/>
                    <a:pt x="6" y="2"/>
                    <a:pt x="6" y="2"/>
                  </a:cubicBezTo>
                  <a:cubicBezTo>
                    <a:pt x="7" y="2"/>
                    <a:pt x="7" y="2"/>
                    <a:pt x="7" y="2"/>
                  </a:cubicBezTo>
                  <a:cubicBezTo>
                    <a:pt x="7" y="2"/>
                    <a:pt x="7" y="2"/>
                    <a:pt x="7" y="2"/>
                  </a:cubicBezTo>
                  <a:cubicBezTo>
                    <a:pt x="7" y="2"/>
                    <a:pt x="7" y="2"/>
                    <a:pt x="7" y="2"/>
                  </a:cubicBezTo>
                  <a:cubicBezTo>
                    <a:pt x="6" y="2"/>
                    <a:pt x="6" y="2"/>
                    <a:pt x="5" y="1"/>
                  </a:cubicBezTo>
                  <a:cubicBezTo>
                    <a:pt x="5" y="1"/>
                    <a:pt x="5" y="1"/>
                    <a:pt x="5" y="1"/>
                  </a:cubicBezTo>
                  <a:cubicBezTo>
                    <a:pt x="6" y="3"/>
                    <a:pt x="7" y="4"/>
                    <a:pt x="7" y="6"/>
                  </a:cubicBezTo>
                  <a:cubicBezTo>
                    <a:pt x="7" y="6"/>
                    <a:pt x="7" y="6"/>
                    <a:pt x="7" y="6"/>
                  </a:cubicBezTo>
                  <a:cubicBezTo>
                    <a:pt x="7" y="5"/>
                    <a:pt x="6" y="4"/>
                    <a:pt x="5" y="3"/>
                  </a:cubicBezTo>
                  <a:cubicBezTo>
                    <a:pt x="5" y="2"/>
                    <a:pt x="4" y="1"/>
                    <a:pt x="4" y="1"/>
                  </a:cubicBezTo>
                  <a:cubicBezTo>
                    <a:pt x="4" y="0"/>
                    <a:pt x="4" y="0"/>
                    <a:pt x="4" y="0"/>
                  </a:cubicBezTo>
                  <a:cubicBezTo>
                    <a:pt x="5" y="3"/>
                    <a:pt x="6" y="5"/>
                    <a:pt x="8" y="7"/>
                  </a:cubicBezTo>
                  <a:cubicBezTo>
                    <a:pt x="7" y="7"/>
                    <a:pt x="7" y="7"/>
                    <a:pt x="7" y="7"/>
                  </a:cubicBezTo>
                  <a:cubicBezTo>
                    <a:pt x="6" y="5"/>
                    <a:pt x="5" y="3"/>
                    <a:pt x="3" y="2"/>
                  </a:cubicBezTo>
                  <a:cubicBezTo>
                    <a:pt x="4" y="1"/>
                    <a:pt x="4" y="1"/>
                    <a:pt x="4" y="1"/>
                  </a:cubicBezTo>
                  <a:cubicBezTo>
                    <a:pt x="4" y="3"/>
                    <a:pt x="4" y="4"/>
                    <a:pt x="5" y="5"/>
                  </a:cubicBezTo>
                  <a:cubicBezTo>
                    <a:pt x="6" y="7"/>
                    <a:pt x="7" y="8"/>
                    <a:pt x="8" y="9"/>
                  </a:cubicBezTo>
                  <a:cubicBezTo>
                    <a:pt x="7" y="10"/>
                    <a:pt x="7" y="10"/>
                    <a:pt x="7" y="10"/>
                  </a:cubicBezTo>
                  <a:cubicBezTo>
                    <a:pt x="6" y="9"/>
                    <a:pt x="6" y="8"/>
                    <a:pt x="5" y="7"/>
                  </a:cubicBezTo>
                  <a:cubicBezTo>
                    <a:pt x="4" y="6"/>
                    <a:pt x="4" y="5"/>
                    <a:pt x="3" y="4"/>
                  </a:cubicBezTo>
                  <a:cubicBezTo>
                    <a:pt x="4" y="3"/>
                    <a:pt x="4" y="3"/>
                    <a:pt x="4" y="3"/>
                  </a:cubicBezTo>
                  <a:cubicBezTo>
                    <a:pt x="4" y="6"/>
                    <a:pt x="6" y="9"/>
                    <a:pt x="8" y="12"/>
                  </a:cubicBezTo>
                  <a:cubicBezTo>
                    <a:pt x="8" y="12"/>
                    <a:pt x="8" y="12"/>
                    <a:pt x="7" y="12"/>
                  </a:cubicBezTo>
                  <a:cubicBezTo>
                    <a:pt x="7" y="12"/>
                    <a:pt x="7" y="12"/>
                    <a:pt x="7" y="12"/>
                  </a:cubicBezTo>
                  <a:cubicBezTo>
                    <a:pt x="5" y="10"/>
                    <a:pt x="4" y="7"/>
                    <a:pt x="2" y="5"/>
                  </a:cubicBezTo>
                  <a:cubicBezTo>
                    <a:pt x="3" y="5"/>
                    <a:pt x="3" y="5"/>
                    <a:pt x="3" y="5"/>
                  </a:cubicBezTo>
                  <a:cubicBezTo>
                    <a:pt x="3" y="6"/>
                    <a:pt x="3" y="6"/>
                    <a:pt x="3" y="7"/>
                  </a:cubicBezTo>
                  <a:cubicBezTo>
                    <a:pt x="4" y="7"/>
                    <a:pt x="4" y="8"/>
                    <a:pt x="4" y="9"/>
                  </a:cubicBezTo>
                  <a:cubicBezTo>
                    <a:pt x="5" y="10"/>
                    <a:pt x="6" y="11"/>
                    <a:pt x="7" y="12"/>
                  </a:cubicBezTo>
                  <a:cubicBezTo>
                    <a:pt x="7" y="13"/>
                    <a:pt x="7" y="13"/>
                    <a:pt x="6" y="13"/>
                  </a:cubicBezTo>
                  <a:cubicBezTo>
                    <a:pt x="6" y="13"/>
                    <a:pt x="6" y="13"/>
                    <a:pt x="6" y="13"/>
                  </a:cubicBezTo>
                  <a:cubicBezTo>
                    <a:pt x="4" y="11"/>
                    <a:pt x="3" y="9"/>
                    <a:pt x="1" y="6"/>
                  </a:cubicBezTo>
                  <a:cubicBezTo>
                    <a:pt x="2" y="6"/>
                    <a:pt x="2" y="6"/>
                    <a:pt x="2" y="6"/>
                  </a:cubicBezTo>
                  <a:cubicBezTo>
                    <a:pt x="3" y="8"/>
                    <a:pt x="4" y="11"/>
                    <a:pt x="5" y="13"/>
                  </a:cubicBezTo>
                  <a:cubicBezTo>
                    <a:pt x="4" y="13"/>
                    <a:pt x="4" y="13"/>
                    <a:pt x="4" y="13"/>
                  </a:cubicBezTo>
                  <a:cubicBezTo>
                    <a:pt x="4" y="13"/>
                    <a:pt x="3" y="12"/>
                    <a:pt x="3" y="12"/>
                  </a:cubicBezTo>
                  <a:cubicBezTo>
                    <a:pt x="4" y="12"/>
                    <a:pt x="4" y="12"/>
                    <a:pt x="4" y="12"/>
                  </a:cubicBezTo>
                  <a:cubicBezTo>
                    <a:pt x="4" y="12"/>
                    <a:pt x="4" y="13"/>
                    <a:pt x="5" y="14"/>
                  </a:cubicBezTo>
                  <a:cubicBezTo>
                    <a:pt x="5" y="15"/>
                    <a:pt x="6" y="16"/>
                    <a:pt x="6" y="16"/>
                  </a:cubicBezTo>
                  <a:cubicBezTo>
                    <a:pt x="6" y="17"/>
                    <a:pt x="6" y="17"/>
                    <a:pt x="6" y="17"/>
                  </a:cubicBezTo>
                  <a:cubicBezTo>
                    <a:pt x="5" y="16"/>
                    <a:pt x="5" y="14"/>
                    <a:pt x="4" y="13"/>
                  </a:cubicBezTo>
                  <a:cubicBezTo>
                    <a:pt x="4" y="12"/>
                    <a:pt x="3" y="10"/>
                    <a:pt x="3" y="9"/>
                  </a:cubicBezTo>
                  <a:cubicBezTo>
                    <a:pt x="4" y="9"/>
                    <a:pt x="4" y="9"/>
                    <a:pt x="4" y="9"/>
                  </a:cubicBezTo>
                  <a:cubicBezTo>
                    <a:pt x="4" y="10"/>
                    <a:pt x="3" y="10"/>
                    <a:pt x="3" y="11"/>
                  </a:cubicBezTo>
                  <a:cubicBezTo>
                    <a:pt x="3" y="12"/>
                    <a:pt x="3" y="13"/>
                    <a:pt x="4" y="14"/>
                  </a:cubicBezTo>
                  <a:cubicBezTo>
                    <a:pt x="4" y="15"/>
                    <a:pt x="5" y="17"/>
                    <a:pt x="6" y="18"/>
                  </a:cubicBezTo>
                  <a:cubicBezTo>
                    <a:pt x="6" y="18"/>
                    <a:pt x="6" y="19"/>
                    <a:pt x="5" y="19"/>
                  </a:cubicBezTo>
                  <a:cubicBezTo>
                    <a:pt x="5" y="19"/>
                    <a:pt x="5" y="19"/>
                    <a:pt x="5" y="19"/>
                  </a:cubicBezTo>
                  <a:cubicBezTo>
                    <a:pt x="3" y="17"/>
                    <a:pt x="3" y="15"/>
                    <a:pt x="1" y="14"/>
                  </a:cubicBezTo>
                  <a:cubicBezTo>
                    <a:pt x="2" y="14"/>
                    <a:pt x="2" y="14"/>
                    <a:pt x="2" y="14"/>
                  </a:cubicBezTo>
                  <a:cubicBezTo>
                    <a:pt x="4" y="16"/>
                    <a:pt x="5" y="19"/>
                    <a:pt x="7" y="22"/>
                  </a:cubicBezTo>
                  <a:cubicBezTo>
                    <a:pt x="6" y="22"/>
                    <a:pt x="6" y="22"/>
                    <a:pt x="6" y="22"/>
                  </a:cubicBezTo>
                  <a:cubicBezTo>
                    <a:pt x="6" y="22"/>
                    <a:pt x="6" y="22"/>
                    <a:pt x="6" y="21"/>
                  </a:cubicBezTo>
                  <a:cubicBezTo>
                    <a:pt x="5" y="21"/>
                    <a:pt x="5" y="21"/>
                    <a:pt x="5" y="21"/>
                  </a:cubicBezTo>
                  <a:cubicBezTo>
                    <a:pt x="4" y="19"/>
                    <a:pt x="4" y="19"/>
                    <a:pt x="4" y="19"/>
                  </a:cubicBezTo>
                  <a:cubicBezTo>
                    <a:pt x="3" y="17"/>
                    <a:pt x="3" y="17"/>
                    <a:pt x="3" y="17"/>
                  </a:cubicBezTo>
                  <a:cubicBezTo>
                    <a:pt x="2" y="17"/>
                    <a:pt x="2" y="17"/>
                    <a:pt x="2" y="17"/>
                  </a:cubicBezTo>
                  <a:cubicBezTo>
                    <a:pt x="2" y="16"/>
                    <a:pt x="2" y="16"/>
                    <a:pt x="2" y="16"/>
                  </a:cubicBezTo>
                  <a:cubicBezTo>
                    <a:pt x="1" y="16"/>
                    <a:pt x="1" y="16"/>
                    <a:pt x="1" y="16"/>
                  </a:cubicBezTo>
                  <a:cubicBezTo>
                    <a:pt x="1" y="16"/>
                    <a:pt x="1" y="16"/>
                    <a:pt x="1" y="16"/>
                  </a:cubicBezTo>
                  <a:cubicBezTo>
                    <a:pt x="1" y="16"/>
                    <a:pt x="1" y="16"/>
                    <a:pt x="2" y="16"/>
                  </a:cubicBezTo>
                  <a:cubicBezTo>
                    <a:pt x="2" y="16"/>
                    <a:pt x="2" y="16"/>
                    <a:pt x="2" y="16"/>
                  </a:cubicBezTo>
                  <a:cubicBezTo>
                    <a:pt x="2" y="16"/>
                    <a:pt x="2" y="16"/>
                    <a:pt x="2" y="16"/>
                  </a:cubicBezTo>
                  <a:cubicBezTo>
                    <a:pt x="2" y="16"/>
                    <a:pt x="2" y="16"/>
                    <a:pt x="2" y="16"/>
                  </a:cubicBezTo>
                  <a:cubicBezTo>
                    <a:pt x="2" y="16"/>
                    <a:pt x="2" y="16"/>
                    <a:pt x="2" y="16"/>
                  </a:cubicBezTo>
                  <a:cubicBezTo>
                    <a:pt x="4" y="18"/>
                    <a:pt x="4" y="21"/>
                    <a:pt x="6" y="23"/>
                  </a:cubicBezTo>
                  <a:cubicBezTo>
                    <a:pt x="5" y="24"/>
                    <a:pt x="5" y="24"/>
                    <a:pt x="5" y="24"/>
                  </a:cubicBezTo>
                  <a:cubicBezTo>
                    <a:pt x="5" y="23"/>
                    <a:pt x="4" y="22"/>
                    <a:pt x="3" y="21"/>
                  </a:cubicBezTo>
                  <a:cubicBezTo>
                    <a:pt x="3" y="20"/>
                    <a:pt x="2" y="20"/>
                    <a:pt x="1" y="19"/>
                  </a:cubicBezTo>
                  <a:cubicBezTo>
                    <a:pt x="2" y="19"/>
                    <a:pt x="2" y="19"/>
                    <a:pt x="2" y="19"/>
                  </a:cubicBezTo>
                  <a:cubicBezTo>
                    <a:pt x="3" y="21"/>
                    <a:pt x="4" y="23"/>
                    <a:pt x="6" y="25"/>
                  </a:cubicBezTo>
                  <a:cubicBezTo>
                    <a:pt x="5" y="26"/>
                    <a:pt x="5" y="26"/>
                    <a:pt x="5" y="26"/>
                  </a:cubicBezTo>
                  <a:cubicBezTo>
                    <a:pt x="4" y="24"/>
                    <a:pt x="3" y="22"/>
                    <a:pt x="2" y="21"/>
                  </a:cubicBezTo>
                  <a:cubicBezTo>
                    <a:pt x="2" y="21"/>
                    <a:pt x="2" y="21"/>
                    <a:pt x="2" y="21"/>
                  </a:cubicBezTo>
                  <a:cubicBezTo>
                    <a:pt x="3" y="22"/>
                    <a:pt x="3" y="23"/>
                    <a:pt x="4" y="24"/>
                  </a:cubicBezTo>
                  <a:cubicBezTo>
                    <a:pt x="5" y="26"/>
                    <a:pt x="6" y="27"/>
                    <a:pt x="7" y="28"/>
                  </a:cubicBezTo>
                  <a:cubicBezTo>
                    <a:pt x="6" y="28"/>
                    <a:pt x="6" y="28"/>
                    <a:pt x="6" y="28"/>
                  </a:cubicBezTo>
                  <a:cubicBezTo>
                    <a:pt x="5" y="26"/>
                    <a:pt x="3" y="25"/>
                    <a:pt x="2" y="22"/>
                  </a:cubicBezTo>
                  <a:cubicBezTo>
                    <a:pt x="2" y="22"/>
                    <a:pt x="2" y="22"/>
                    <a:pt x="2" y="22"/>
                  </a:cubicBezTo>
                  <a:cubicBezTo>
                    <a:pt x="3" y="23"/>
                    <a:pt x="3" y="23"/>
                    <a:pt x="3" y="24"/>
                  </a:cubicBezTo>
                  <a:cubicBezTo>
                    <a:pt x="4" y="25"/>
                    <a:pt x="4" y="25"/>
                    <a:pt x="5" y="26"/>
                  </a:cubicBezTo>
                  <a:cubicBezTo>
                    <a:pt x="5" y="27"/>
                    <a:pt x="6" y="29"/>
                    <a:pt x="7" y="30"/>
                  </a:cubicBezTo>
                  <a:cubicBezTo>
                    <a:pt x="7" y="31"/>
                    <a:pt x="7" y="31"/>
                    <a:pt x="7" y="31"/>
                  </a:cubicBezTo>
                  <a:cubicBezTo>
                    <a:pt x="7" y="31"/>
                    <a:pt x="6" y="31"/>
                    <a:pt x="6" y="31"/>
                  </a:cubicBezTo>
                  <a:cubicBezTo>
                    <a:pt x="5" y="28"/>
                    <a:pt x="3" y="27"/>
                    <a:pt x="1" y="24"/>
                  </a:cubicBezTo>
                  <a:cubicBezTo>
                    <a:pt x="1" y="24"/>
                    <a:pt x="1" y="24"/>
                    <a:pt x="1" y="24"/>
                  </a:cubicBezTo>
                  <a:cubicBezTo>
                    <a:pt x="2" y="24"/>
                    <a:pt x="2" y="24"/>
                    <a:pt x="2" y="24"/>
                  </a:cubicBezTo>
                  <a:cubicBezTo>
                    <a:pt x="3" y="25"/>
                    <a:pt x="3" y="26"/>
                    <a:pt x="4" y="27"/>
                  </a:cubicBezTo>
                  <a:cubicBezTo>
                    <a:pt x="5" y="28"/>
                    <a:pt x="6" y="29"/>
                    <a:pt x="7" y="30"/>
                  </a:cubicBezTo>
                  <a:cubicBezTo>
                    <a:pt x="7" y="31"/>
                    <a:pt x="7" y="31"/>
                    <a:pt x="7" y="31"/>
                  </a:cubicBezTo>
                  <a:cubicBezTo>
                    <a:pt x="7" y="31"/>
                    <a:pt x="6" y="31"/>
                    <a:pt x="6" y="31"/>
                  </a:cubicBezTo>
                  <a:cubicBezTo>
                    <a:pt x="6" y="31"/>
                    <a:pt x="6" y="31"/>
                    <a:pt x="6" y="31"/>
                  </a:cubicBezTo>
                  <a:cubicBezTo>
                    <a:pt x="4" y="29"/>
                    <a:pt x="2" y="27"/>
                    <a:pt x="1" y="25"/>
                  </a:cubicBezTo>
                  <a:cubicBezTo>
                    <a:pt x="1" y="25"/>
                    <a:pt x="1" y="25"/>
                    <a:pt x="1" y="25"/>
                  </a:cubicBezTo>
                  <a:cubicBezTo>
                    <a:pt x="2" y="27"/>
                    <a:pt x="2" y="27"/>
                    <a:pt x="2" y="27"/>
                  </a:cubicBezTo>
                  <a:cubicBezTo>
                    <a:pt x="3" y="28"/>
                    <a:pt x="3" y="28"/>
                    <a:pt x="3" y="28"/>
                  </a:cubicBezTo>
                  <a:cubicBezTo>
                    <a:pt x="4" y="29"/>
                    <a:pt x="5" y="30"/>
                    <a:pt x="6" y="31"/>
                  </a:cubicBezTo>
                  <a:cubicBezTo>
                    <a:pt x="6" y="32"/>
                    <a:pt x="6" y="32"/>
                    <a:pt x="6" y="32"/>
                  </a:cubicBezTo>
                  <a:cubicBezTo>
                    <a:pt x="6" y="32"/>
                    <a:pt x="5" y="32"/>
                    <a:pt x="5" y="32"/>
                  </a:cubicBezTo>
                  <a:cubicBezTo>
                    <a:pt x="4" y="31"/>
                    <a:pt x="2" y="29"/>
                    <a:pt x="1" y="28"/>
                  </a:cubicBezTo>
                  <a:cubicBezTo>
                    <a:pt x="1" y="27"/>
                    <a:pt x="1" y="27"/>
                    <a:pt x="1" y="27"/>
                  </a:cubicBezTo>
                  <a:cubicBezTo>
                    <a:pt x="2" y="27"/>
                    <a:pt x="2" y="27"/>
                    <a:pt x="2" y="27"/>
                  </a:cubicBezTo>
                  <a:cubicBezTo>
                    <a:pt x="5" y="31"/>
                    <a:pt x="5" y="31"/>
                    <a:pt x="5" y="31"/>
                  </a:cubicBezTo>
                  <a:cubicBezTo>
                    <a:pt x="5" y="31"/>
                    <a:pt x="5" y="31"/>
                    <a:pt x="5" y="31"/>
                  </a:cubicBezTo>
                  <a:cubicBezTo>
                    <a:pt x="4" y="31"/>
                    <a:pt x="4" y="31"/>
                    <a:pt x="4" y="31"/>
                  </a:cubicBezTo>
                  <a:cubicBezTo>
                    <a:pt x="3" y="30"/>
                    <a:pt x="2" y="29"/>
                    <a:pt x="1" y="28"/>
                  </a:cubicBezTo>
                  <a:cubicBezTo>
                    <a:pt x="2" y="28"/>
                    <a:pt x="2" y="28"/>
                    <a:pt x="2" y="28"/>
                  </a:cubicBezTo>
                  <a:cubicBezTo>
                    <a:pt x="2" y="29"/>
                    <a:pt x="3" y="30"/>
                    <a:pt x="4" y="31"/>
                  </a:cubicBezTo>
                  <a:cubicBezTo>
                    <a:pt x="4" y="31"/>
                    <a:pt x="4" y="31"/>
                    <a:pt x="4" y="31"/>
                  </a:cubicBezTo>
                  <a:cubicBezTo>
                    <a:pt x="3" y="31"/>
                    <a:pt x="3" y="31"/>
                    <a:pt x="3" y="31"/>
                  </a:cubicBezTo>
                  <a:cubicBezTo>
                    <a:pt x="3" y="31"/>
                    <a:pt x="2" y="30"/>
                    <a:pt x="1" y="29"/>
                  </a:cubicBezTo>
                  <a:cubicBezTo>
                    <a:pt x="1" y="29"/>
                    <a:pt x="1" y="29"/>
                    <a:pt x="1" y="29"/>
                  </a:cubicBezTo>
                  <a:cubicBezTo>
                    <a:pt x="2" y="30"/>
                    <a:pt x="2" y="30"/>
                    <a:pt x="3" y="31"/>
                  </a:cubicBezTo>
                  <a:cubicBezTo>
                    <a:pt x="3" y="31"/>
                    <a:pt x="3" y="31"/>
                    <a:pt x="3" y="31"/>
                  </a:cubicBezTo>
                  <a:cubicBezTo>
                    <a:pt x="3" y="31"/>
                    <a:pt x="3" y="31"/>
                    <a:pt x="3" y="31"/>
                  </a:cubicBezTo>
                  <a:cubicBezTo>
                    <a:pt x="2" y="31"/>
                    <a:pt x="2" y="30"/>
                    <a:pt x="1" y="30"/>
                  </a:cubicBezTo>
                  <a:cubicBezTo>
                    <a:pt x="1" y="30"/>
                    <a:pt x="1" y="30"/>
                    <a:pt x="1" y="30"/>
                  </a:cubicBezTo>
                  <a:cubicBezTo>
                    <a:pt x="1" y="30"/>
                    <a:pt x="2" y="31"/>
                    <a:pt x="2" y="32"/>
                  </a:cubicBezTo>
                  <a:cubicBezTo>
                    <a:pt x="2" y="32"/>
                    <a:pt x="2" y="32"/>
                    <a:pt x="2" y="32"/>
                  </a:cubicBezTo>
                  <a:cubicBezTo>
                    <a:pt x="2" y="32"/>
                    <a:pt x="2" y="32"/>
                    <a:pt x="2" y="32"/>
                  </a:cubicBezTo>
                  <a:cubicBezTo>
                    <a:pt x="2" y="31"/>
                    <a:pt x="1" y="31"/>
                    <a:pt x="1"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800" name="Freeform 6113"/>
            <p:cNvSpPr>
              <a:spLocks/>
            </p:cNvSpPr>
            <p:nvPr/>
          </p:nvSpPr>
          <p:spPr bwMode="auto">
            <a:xfrm>
              <a:off x="3866" y="945"/>
              <a:ext cx="19" cy="50"/>
            </a:xfrm>
            <a:custGeom>
              <a:avLst/>
              <a:gdLst>
                <a:gd name="T0" fmla="*/ 4 w 8"/>
                <a:gd name="T1" fmla="*/ 20 h 20"/>
                <a:gd name="T2" fmla="*/ 2 w 8"/>
                <a:gd name="T3" fmla="*/ 18 h 20"/>
                <a:gd name="T4" fmla="*/ 1 w 8"/>
                <a:gd name="T5" fmla="*/ 15 h 20"/>
                <a:gd name="T6" fmla="*/ 1 w 8"/>
                <a:gd name="T7" fmla="*/ 15 h 20"/>
                <a:gd name="T8" fmla="*/ 5 w 8"/>
                <a:gd name="T9" fmla="*/ 20 h 20"/>
                <a:gd name="T10" fmla="*/ 0 w 8"/>
                <a:gd name="T11" fmla="*/ 12 h 20"/>
                <a:gd name="T12" fmla="*/ 1 w 8"/>
                <a:gd name="T13" fmla="*/ 12 h 20"/>
                <a:gd name="T14" fmla="*/ 6 w 8"/>
                <a:gd name="T15" fmla="*/ 19 h 20"/>
                <a:gd name="T16" fmla="*/ 1 w 8"/>
                <a:gd name="T17" fmla="*/ 9 h 20"/>
                <a:gd name="T18" fmla="*/ 2 w 8"/>
                <a:gd name="T19" fmla="*/ 9 h 20"/>
                <a:gd name="T20" fmla="*/ 7 w 8"/>
                <a:gd name="T21" fmla="*/ 16 h 20"/>
                <a:gd name="T22" fmla="*/ 1 w 8"/>
                <a:gd name="T23" fmla="*/ 6 h 20"/>
                <a:gd name="T24" fmla="*/ 5 w 8"/>
                <a:gd name="T25" fmla="*/ 9 h 20"/>
                <a:gd name="T26" fmla="*/ 7 w 8"/>
                <a:gd name="T27" fmla="*/ 12 h 20"/>
                <a:gd name="T28" fmla="*/ 1 w 8"/>
                <a:gd name="T29" fmla="*/ 4 h 20"/>
                <a:gd name="T30" fmla="*/ 2 w 8"/>
                <a:gd name="T31" fmla="*/ 3 h 20"/>
                <a:gd name="T32" fmla="*/ 7 w 8"/>
                <a:gd name="T33" fmla="*/ 10 h 20"/>
                <a:gd name="T34" fmla="*/ 2 w 8"/>
                <a:gd name="T35" fmla="*/ 1 h 20"/>
                <a:gd name="T36" fmla="*/ 3 w 8"/>
                <a:gd name="T37" fmla="*/ 0 h 20"/>
                <a:gd name="T38" fmla="*/ 7 w 8"/>
                <a:gd name="T39" fmla="*/ 6 h 20"/>
                <a:gd name="T40" fmla="*/ 5 w 8"/>
                <a:gd name="T41" fmla="*/ 3 h 20"/>
                <a:gd name="T42" fmla="*/ 5 w 8"/>
                <a:gd name="T43" fmla="*/ 0 h 20"/>
                <a:gd name="T44" fmla="*/ 6 w 8"/>
                <a:gd name="T45" fmla="*/ 1 h 20"/>
                <a:gd name="T46" fmla="*/ 6 w 8"/>
                <a:gd name="T47" fmla="*/ 1 h 20"/>
                <a:gd name="T48" fmla="*/ 5 w 8"/>
                <a:gd name="T49" fmla="*/ 0 h 20"/>
                <a:gd name="T50" fmla="*/ 7 w 8"/>
                <a:gd name="T51" fmla="*/ 6 h 20"/>
                <a:gd name="T52" fmla="*/ 7 w 8"/>
                <a:gd name="T53" fmla="*/ 6 h 20"/>
                <a:gd name="T54" fmla="*/ 3 w 8"/>
                <a:gd name="T55" fmla="*/ 1 h 20"/>
                <a:gd name="T56" fmla="*/ 5 w 8"/>
                <a:gd name="T57" fmla="*/ 5 h 20"/>
                <a:gd name="T58" fmla="*/ 8 w 8"/>
                <a:gd name="T59" fmla="*/ 10 h 20"/>
                <a:gd name="T60" fmla="*/ 1 w 8"/>
                <a:gd name="T61" fmla="*/ 4 h 20"/>
                <a:gd name="T62" fmla="*/ 5 w 8"/>
                <a:gd name="T63" fmla="*/ 8 h 20"/>
                <a:gd name="T64" fmla="*/ 7 w 8"/>
                <a:gd name="T65" fmla="*/ 13 h 20"/>
                <a:gd name="T66" fmla="*/ 7 w 8"/>
                <a:gd name="T67" fmla="*/ 12 h 20"/>
                <a:gd name="T68" fmla="*/ 1 w 8"/>
                <a:gd name="T69" fmla="*/ 7 h 20"/>
                <a:gd name="T70" fmla="*/ 8 w 8"/>
                <a:gd name="T71" fmla="*/ 16 h 20"/>
                <a:gd name="T72" fmla="*/ 7 w 8"/>
                <a:gd name="T73" fmla="*/ 17 h 20"/>
                <a:gd name="T74" fmla="*/ 2 w 8"/>
                <a:gd name="T75" fmla="*/ 9 h 20"/>
                <a:gd name="T76" fmla="*/ 7 w 8"/>
                <a:gd name="T77" fmla="*/ 19 h 20"/>
                <a:gd name="T78" fmla="*/ 7 w 8"/>
                <a:gd name="T79" fmla="*/ 19 h 20"/>
                <a:gd name="T80" fmla="*/ 0 w 8"/>
                <a:gd name="T81" fmla="*/ 12 h 20"/>
                <a:gd name="T82" fmla="*/ 3 w 8"/>
                <a:gd name="T83" fmla="*/ 16 h 20"/>
                <a:gd name="T84" fmla="*/ 6 w 8"/>
                <a:gd name="T85" fmla="*/ 20 h 20"/>
                <a:gd name="T86" fmla="*/ 1 w 8"/>
                <a:gd name="T87" fmla="*/ 16 h 20"/>
                <a:gd name="T88" fmla="*/ 2 w 8"/>
                <a:gd name="T89" fmla="*/ 18 h 20"/>
                <a:gd name="T90" fmla="*/ 4 w 8"/>
                <a:gd name="T91" fmla="*/ 20 h 20"/>
                <a:gd name="T92" fmla="*/ 1 w 8"/>
                <a:gd name="T93" fmla="*/ 1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 h="20">
                  <a:moveTo>
                    <a:pt x="1" y="18"/>
                  </a:moveTo>
                  <a:cubicBezTo>
                    <a:pt x="1" y="19"/>
                    <a:pt x="3" y="20"/>
                    <a:pt x="4" y="20"/>
                  </a:cubicBezTo>
                  <a:cubicBezTo>
                    <a:pt x="4" y="20"/>
                    <a:pt x="4" y="20"/>
                    <a:pt x="4" y="20"/>
                  </a:cubicBezTo>
                  <a:cubicBezTo>
                    <a:pt x="3" y="19"/>
                    <a:pt x="2" y="19"/>
                    <a:pt x="2" y="18"/>
                  </a:cubicBezTo>
                  <a:cubicBezTo>
                    <a:pt x="1" y="17"/>
                    <a:pt x="1" y="17"/>
                    <a:pt x="0" y="16"/>
                  </a:cubicBezTo>
                  <a:cubicBezTo>
                    <a:pt x="0" y="15"/>
                    <a:pt x="1" y="15"/>
                    <a:pt x="1" y="15"/>
                  </a:cubicBezTo>
                  <a:cubicBezTo>
                    <a:pt x="1" y="15"/>
                    <a:pt x="1" y="15"/>
                    <a:pt x="1" y="15"/>
                  </a:cubicBezTo>
                  <a:cubicBezTo>
                    <a:pt x="1" y="15"/>
                    <a:pt x="1" y="15"/>
                    <a:pt x="1" y="15"/>
                  </a:cubicBezTo>
                  <a:cubicBezTo>
                    <a:pt x="3" y="17"/>
                    <a:pt x="4" y="18"/>
                    <a:pt x="6" y="19"/>
                  </a:cubicBezTo>
                  <a:cubicBezTo>
                    <a:pt x="5" y="20"/>
                    <a:pt x="5" y="20"/>
                    <a:pt x="5" y="20"/>
                  </a:cubicBezTo>
                  <a:cubicBezTo>
                    <a:pt x="5" y="18"/>
                    <a:pt x="4" y="17"/>
                    <a:pt x="3" y="16"/>
                  </a:cubicBezTo>
                  <a:cubicBezTo>
                    <a:pt x="2" y="15"/>
                    <a:pt x="0" y="14"/>
                    <a:pt x="0" y="12"/>
                  </a:cubicBezTo>
                  <a:cubicBezTo>
                    <a:pt x="0" y="12"/>
                    <a:pt x="0" y="12"/>
                    <a:pt x="0" y="12"/>
                  </a:cubicBezTo>
                  <a:cubicBezTo>
                    <a:pt x="0" y="12"/>
                    <a:pt x="0" y="12"/>
                    <a:pt x="1" y="12"/>
                  </a:cubicBezTo>
                  <a:cubicBezTo>
                    <a:pt x="7" y="19"/>
                    <a:pt x="7" y="19"/>
                    <a:pt x="7" y="19"/>
                  </a:cubicBezTo>
                  <a:cubicBezTo>
                    <a:pt x="6" y="19"/>
                    <a:pt x="6" y="19"/>
                    <a:pt x="6" y="19"/>
                  </a:cubicBezTo>
                  <a:cubicBezTo>
                    <a:pt x="5" y="18"/>
                    <a:pt x="4" y="16"/>
                    <a:pt x="3" y="14"/>
                  </a:cubicBezTo>
                  <a:cubicBezTo>
                    <a:pt x="3" y="13"/>
                    <a:pt x="2" y="11"/>
                    <a:pt x="1" y="9"/>
                  </a:cubicBezTo>
                  <a:cubicBezTo>
                    <a:pt x="1" y="9"/>
                    <a:pt x="1" y="9"/>
                    <a:pt x="1" y="9"/>
                  </a:cubicBezTo>
                  <a:cubicBezTo>
                    <a:pt x="1" y="9"/>
                    <a:pt x="2" y="9"/>
                    <a:pt x="2" y="9"/>
                  </a:cubicBezTo>
                  <a:cubicBezTo>
                    <a:pt x="4" y="11"/>
                    <a:pt x="5" y="14"/>
                    <a:pt x="8" y="16"/>
                  </a:cubicBezTo>
                  <a:cubicBezTo>
                    <a:pt x="7" y="16"/>
                    <a:pt x="7" y="16"/>
                    <a:pt x="7" y="16"/>
                  </a:cubicBezTo>
                  <a:cubicBezTo>
                    <a:pt x="6" y="13"/>
                    <a:pt x="3" y="10"/>
                    <a:pt x="1" y="7"/>
                  </a:cubicBezTo>
                  <a:cubicBezTo>
                    <a:pt x="1" y="6"/>
                    <a:pt x="1" y="6"/>
                    <a:pt x="1" y="6"/>
                  </a:cubicBezTo>
                  <a:cubicBezTo>
                    <a:pt x="1" y="6"/>
                    <a:pt x="2" y="6"/>
                    <a:pt x="2" y="6"/>
                  </a:cubicBezTo>
                  <a:cubicBezTo>
                    <a:pt x="3" y="7"/>
                    <a:pt x="4" y="8"/>
                    <a:pt x="5" y="9"/>
                  </a:cubicBezTo>
                  <a:cubicBezTo>
                    <a:pt x="6" y="10"/>
                    <a:pt x="7" y="11"/>
                    <a:pt x="8" y="12"/>
                  </a:cubicBezTo>
                  <a:cubicBezTo>
                    <a:pt x="7" y="12"/>
                    <a:pt x="7" y="12"/>
                    <a:pt x="7" y="12"/>
                  </a:cubicBezTo>
                  <a:cubicBezTo>
                    <a:pt x="6" y="11"/>
                    <a:pt x="5" y="9"/>
                    <a:pt x="4" y="8"/>
                  </a:cubicBezTo>
                  <a:cubicBezTo>
                    <a:pt x="3" y="7"/>
                    <a:pt x="2" y="5"/>
                    <a:pt x="1" y="4"/>
                  </a:cubicBezTo>
                  <a:cubicBezTo>
                    <a:pt x="1" y="4"/>
                    <a:pt x="1" y="3"/>
                    <a:pt x="1" y="3"/>
                  </a:cubicBezTo>
                  <a:cubicBezTo>
                    <a:pt x="2" y="3"/>
                    <a:pt x="2" y="3"/>
                    <a:pt x="2" y="3"/>
                  </a:cubicBezTo>
                  <a:cubicBezTo>
                    <a:pt x="4" y="5"/>
                    <a:pt x="6" y="7"/>
                    <a:pt x="8" y="9"/>
                  </a:cubicBezTo>
                  <a:cubicBezTo>
                    <a:pt x="7" y="10"/>
                    <a:pt x="7" y="10"/>
                    <a:pt x="7" y="10"/>
                  </a:cubicBezTo>
                  <a:cubicBezTo>
                    <a:pt x="6" y="9"/>
                    <a:pt x="5" y="7"/>
                    <a:pt x="4" y="6"/>
                  </a:cubicBezTo>
                  <a:cubicBezTo>
                    <a:pt x="3" y="4"/>
                    <a:pt x="2" y="3"/>
                    <a:pt x="2" y="1"/>
                  </a:cubicBezTo>
                  <a:cubicBezTo>
                    <a:pt x="2" y="0"/>
                    <a:pt x="3" y="0"/>
                    <a:pt x="3" y="0"/>
                  </a:cubicBezTo>
                  <a:cubicBezTo>
                    <a:pt x="3" y="0"/>
                    <a:pt x="3" y="0"/>
                    <a:pt x="3" y="0"/>
                  </a:cubicBezTo>
                  <a:cubicBezTo>
                    <a:pt x="3" y="0"/>
                    <a:pt x="3" y="0"/>
                    <a:pt x="3" y="0"/>
                  </a:cubicBezTo>
                  <a:cubicBezTo>
                    <a:pt x="5" y="2"/>
                    <a:pt x="6" y="4"/>
                    <a:pt x="7" y="6"/>
                  </a:cubicBezTo>
                  <a:cubicBezTo>
                    <a:pt x="6" y="6"/>
                    <a:pt x="6" y="6"/>
                    <a:pt x="6" y="6"/>
                  </a:cubicBezTo>
                  <a:cubicBezTo>
                    <a:pt x="6" y="5"/>
                    <a:pt x="5" y="4"/>
                    <a:pt x="5" y="3"/>
                  </a:cubicBezTo>
                  <a:cubicBezTo>
                    <a:pt x="5" y="2"/>
                    <a:pt x="5" y="1"/>
                    <a:pt x="4" y="0"/>
                  </a:cubicBezTo>
                  <a:cubicBezTo>
                    <a:pt x="4" y="0"/>
                    <a:pt x="5" y="0"/>
                    <a:pt x="5" y="0"/>
                  </a:cubicBezTo>
                  <a:cubicBezTo>
                    <a:pt x="5" y="0"/>
                    <a:pt x="5" y="0"/>
                    <a:pt x="5" y="0"/>
                  </a:cubicBezTo>
                  <a:cubicBezTo>
                    <a:pt x="5" y="0"/>
                    <a:pt x="6" y="1"/>
                    <a:pt x="6" y="1"/>
                  </a:cubicBezTo>
                  <a:cubicBezTo>
                    <a:pt x="6" y="2"/>
                    <a:pt x="7" y="2"/>
                    <a:pt x="7" y="3"/>
                  </a:cubicBezTo>
                  <a:cubicBezTo>
                    <a:pt x="7" y="2"/>
                    <a:pt x="6" y="2"/>
                    <a:pt x="6" y="1"/>
                  </a:cubicBezTo>
                  <a:cubicBezTo>
                    <a:pt x="5" y="1"/>
                    <a:pt x="5" y="1"/>
                    <a:pt x="4" y="0"/>
                  </a:cubicBezTo>
                  <a:cubicBezTo>
                    <a:pt x="5" y="0"/>
                    <a:pt x="5" y="0"/>
                    <a:pt x="5" y="0"/>
                  </a:cubicBezTo>
                  <a:cubicBezTo>
                    <a:pt x="5" y="1"/>
                    <a:pt x="5" y="2"/>
                    <a:pt x="6" y="3"/>
                  </a:cubicBezTo>
                  <a:cubicBezTo>
                    <a:pt x="6" y="4"/>
                    <a:pt x="7" y="5"/>
                    <a:pt x="7" y="6"/>
                  </a:cubicBezTo>
                  <a:cubicBezTo>
                    <a:pt x="7" y="6"/>
                    <a:pt x="7" y="6"/>
                    <a:pt x="7" y="6"/>
                  </a:cubicBezTo>
                  <a:cubicBezTo>
                    <a:pt x="7" y="7"/>
                    <a:pt x="7" y="7"/>
                    <a:pt x="7" y="6"/>
                  </a:cubicBezTo>
                  <a:cubicBezTo>
                    <a:pt x="7" y="6"/>
                    <a:pt x="7" y="6"/>
                    <a:pt x="7" y="6"/>
                  </a:cubicBezTo>
                  <a:cubicBezTo>
                    <a:pt x="5" y="5"/>
                    <a:pt x="4" y="2"/>
                    <a:pt x="3" y="1"/>
                  </a:cubicBezTo>
                  <a:cubicBezTo>
                    <a:pt x="3" y="1"/>
                    <a:pt x="3" y="1"/>
                    <a:pt x="3" y="1"/>
                  </a:cubicBezTo>
                  <a:cubicBezTo>
                    <a:pt x="3" y="2"/>
                    <a:pt x="4" y="4"/>
                    <a:pt x="5" y="5"/>
                  </a:cubicBezTo>
                  <a:cubicBezTo>
                    <a:pt x="6" y="7"/>
                    <a:pt x="7" y="8"/>
                    <a:pt x="8" y="10"/>
                  </a:cubicBezTo>
                  <a:cubicBezTo>
                    <a:pt x="8" y="10"/>
                    <a:pt x="8" y="10"/>
                    <a:pt x="8" y="10"/>
                  </a:cubicBezTo>
                  <a:cubicBezTo>
                    <a:pt x="7" y="10"/>
                    <a:pt x="7" y="10"/>
                    <a:pt x="7" y="10"/>
                  </a:cubicBezTo>
                  <a:cubicBezTo>
                    <a:pt x="5" y="8"/>
                    <a:pt x="4" y="6"/>
                    <a:pt x="1" y="4"/>
                  </a:cubicBezTo>
                  <a:cubicBezTo>
                    <a:pt x="2" y="3"/>
                    <a:pt x="2" y="3"/>
                    <a:pt x="2" y="3"/>
                  </a:cubicBezTo>
                  <a:cubicBezTo>
                    <a:pt x="3" y="5"/>
                    <a:pt x="4" y="6"/>
                    <a:pt x="5" y="8"/>
                  </a:cubicBezTo>
                  <a:cubicBezTo>
                    <a:pt x="6" y="9"/>
                    <a:pt x="7" y="10"/>
                    <a:pt x="8" y="12"/>
                  </a:cubicBezTo>
                  <a:cubicBezTo>
                    <a:pt x="8" y="12"/>
                    <a:pt x="8" y="12"/>
                    <a:pt x="7" y="13"/>
                  </a:cubicBezTo>
                  <a:cubicBezTo>
                    <a:pt x="7" y="13"/>
                    <a:pt x="7" y="13"/>
                    <a:pt x="7" y="12"/>
                  </a:cubicBezTo>
                  <a:cubicBezTo>
                    <a:pt x="7" y="12"/>
                    <a:pt x="7" y="12"/>
                    <a:pt x="7" y="12"/>
                  </a:cubicBezTo>
                  <a:cubicBezTo>
                    <a:pt x="6" y="11"/>
                    <a:pt x="5" y="10"/>
                    <a:pt x="4" y="9"/>
                  </a:cubicBezTo>
                  <a:cubicBezTo>
                    <a:pt x="3" y="9"/>
                    <a:pt x="2" y="8"/>
                    <a:pt x="1" y="7"/>
                  </a:cubicBezTo>
                  <a:cubicBezTo>
                    <a:pt x="2" y="6"/>
                    <a:pt x="2" y="6"/>
                    <a:pt x="2" y="6"/>
                  </a:cubicBezTo>
                  <a:cubicBezTo>
                    <a:pt x="4" y="9"/>
                    <a:pt x="6" y="12"/>
                    <a:pt x="8" y="16"/>
                  </a:cubicBezTo>
                  <a:cubicBezTo>
                    <a:pt x="8" y="16"/>
                    <a:pt x="8" y="17"/>
                    <a:pt x="8" y="17"/>
                  </a:cubicBezTo>
                  <a:cubicBezTo>
                    <a:pt x="8" y="17"/>
                    <a:pt x="7" y="17"/>
                    <a:pt x="7" y="17"/>
                  </a:cubicBezTo>
                  <a:cubicBezTo>
                    <a:pt x="4" y="15"/>
                    <a:pt x="3" y="12"/>
                    <a:pt x="1" y="10"/>
                  </a:cubicBezTo>
                  <a:cubicBezTo>
                    <a:pt x="2" y="9"/>
                    <a:pt x="2" y="9"/>
                    <a:pt x="2" y="9"/>
                  </a:cubicBezTo>
                  <a:cubicBezTo>
                    <a:pt x="3" y="11"/>
                    <a:pt x="3" y="12"/>
                    <a:pt x="4" y="14"/>
                  </a:cubicBezTo>
                  <a:cubicBezTo>
                    <a:pt x="5" y="16"/>
                    <a:pt x="6" y="17"/>
                    <a:pt x="7" y="19"/>
                  </a:cubicBezTo>
                  <a:cubicBezTo>
                    <a:pt x="7" y="19"/>
                    <a:pt x="7" y="19"/>
                    <a:pt x="7" y="19"/>
                  </a:cubicBezTo>
                  <a:cubicBezTo>
                    <a:pt x="7" y="19"/>
                    <a:pt x="7" y="19"/>
                    <a:pt x="7" y="19"/>
                  </a:cubicBezTo>
                  <a:cubicBezTo>
                    <a:pt x="7" y="19"/>
                    <a:pt x="7" y="19"/>
                    <a:pt x="6" y="19"/>
                  </a:cubicBezTo>
                  <a:cubicBezTo>
                    <a:pt x="0" y="12"/>
                    <a:pt x="0" y="12"/>
                    <a:pt x="0" y="12"/>
                  </a:cubicBezTo>
                  <a:cubicBezTo>
                    <a:pt x="1" y="12"/>
                    <a:pt x="1" y="12"/>
                    <a:pt x="1" y="12"/>
                  </a:cubicBezTo>
                  <a:cubicBezTo>
                    <a:pt x="1" y="13"/>
                    <a:pt x="2" y="14"/>
                    <a:pt x="3" y="16"/>
                  </a:cubicBezTo>
                  <a:cubicBezTo>
                    <a:pt x="4" y="17"/>
                    <a:pt x="6" y="18"/>
                    <a:pt x="6" y="20"/>
                  </a:cubicBezTo>
                  <a:cubicBezTo>
                    <a:pt x="6" y="20"/>
                    <a:pt x="6" y="20"/>
                    <a:pt x="6" y="20"/>
                  </a:cubicBezTo>
                  <a:cubicBezTo>
                    <a:pt x="6" y="20"/>
                    <a:pt x="6" y="20"/>
                    <a:pt x="6" y="20"/>
                  </a:cubicBezTo>
                  <a:cubicBezTo>
                    <a:pt x="4" y="19"/>
                    <a:pt x="2" y="17"/>
                    <a:pt x="1" y="16"/>
                  </a:cubicBezTo>
                  <a:cubicBezTo>
                    <a:pt x="1" y="16"/>
                    <a:pt x="1" y="16"/>
                    <a:pt x="1" y="16"/>
                  </a:cubicBezTo>
                  <a:cubicBezTo>
                    <a:pt x="1" y="16"/>
                    <a:pt x="2" y="17"/>
                    <a:pt x="2" y="18"/>
                  </a:cubicBezTo>
                  <a:cubicBezTo>
                    <a:pt x="3" y="19"/>
                    <a:pt x="3" y="19"/>
                    <a:pt x="4" y="20"/>
                  </a:cubicBezTo>
                  <a:cubicBezTo>
                    <a:pt x="4" y="20"/>
                    <a:pt x="4" y="20"/>
                    <a:pt x="4" y="20"/>
                  </a:cubicBezTo>
                  <a:cubicBezTo>
                    <a:pt x="4" y="20"/>
                    <a:pt x="4" y="20"/>
                    <a:pt x="4" y="20"/>
                  </a:cubicBezTo>
                  <a:cubicBezTo>
                    <a:pt x="3" y="20"/>
                    <a:pt x="1" y="19"/>
                    <a:pt x="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801" name="Freeform 6114"/>
            <p:cNvSpPr>
              <a:spLocks/>
            </p:cNvSpPr>
            <p:nvPr/>
          </p:nvSpPr>
          <p:spPr bwMode="auto">
            <a:xfrm>
              <a:off x="3765" y="872"/>
              <a:ext cx="142" cy="78"/>
            </a:xfrm>
            <a:custGeom>
              <a:avLst/>
              <a:gdLst>
                <a:gd name="T0" fmla="*/ 4 w 58"/>
                <a:gd name="T1" fmla="*/ 27 h 31"/>
                <a:gd name="T2" fmla="*/ 8 w 58"/>
                <a:gd name="T3" fmla="*/ 23 h 31"/>
                <a:gd name="T4" fmla="*/ 12 w 58"/>
                <a:gd name="T5" fmla="*/ 25 h 31"/>
                <a:gd name="T6" fmla="*/ 20 w 58"/>
                <a:gd name="T7" fmla="*/ 14 h 31"/>
                <a:gd name="T8" fmla="*/ 24 w 58"/>
                <a:gd name="T9" fmla="*/ 18 h 31"/>
                <a:gd name="T10" fmla="*/ 27 w 58"/>
                <a:gd name="T11" fmla="*/ 13 h 31"/>
                <a:gd name="T12" fmla="*/ 32 w 58"/>
                <a:gd name="T13" fmla="*/ 9 h 31"/>
                <a:gd name="T14" fmla="*/ 40 w 58"/>
                <a:gd name="T15" fmla="*/ 15 h 31"/>
                <a:gd name="T16" fmla="*/ 42 w 58"/>
                <a:gd name="T17" fmla="*/ 18 h 31"/>
                <a:gd name="T18" fmla="*/ 51 w 58"/>
                <a:gd name="T19" fmla="*/ 9 h 31"/>
                <a:gd name="T20" fmla="*/ 54 w 58"/>
                <a:gd name="T21" fmla="*/ 8 h 31"/>
                <a:gd name="T22" fmla="*/ 58 w 58"/>
                <a:gd name="T23" fmla="*/ 11 h 31"/>
                <a:gd name="T24" fmla="*/ 57 w 58"/>
                <a:gd name="T25" fmla="*/ 1 h 31"/>
                <a:gd name="T26" fmla="*/ 47 w 58"/>
                <a:gd name="T27" fmla="*/ 4 h 31"/>
                <a:gd name="T28" fmla="*/ 50 w 58"/>
                <a:gd name="T29" fmla="*/ 6 h 31"/>
                <a:gd name="T30" fmla="*/ 46 w 58"/>
                <a:gd name="T31" fmla="*/ 11 h 31"/>
                <a:gd name="T32" fmla="*/ 42 w 58"/>
                <a:gd name="T33" fmla="*/ 14 h 31"/>
                <a:gd name="T34" fmla="*/ 42 w 58"/>
                <a:gd name="T35" fmla="*/ 14 h 31"/>
                <a:gd name="T36" fmla="*/ 35 w 58"/>
                <a:gd name="T37" fmla="*/ 7 h 31"/>
                <a:gd name="T38" fmla="*/ 30 w 58"/>
                <a:gd name="T39" fmla="*/ 8 h 31"/>
                <a:gd name="T40" fmla="*/ 23 w 58"/>
                <a:gd name="T41" fmla="*/ 14 h 31"/>
                <a:gd name="T42" fmla="*/ 23 w 58"/>
                <a:gd name="T43" fmla="*/ 14 h 31"/>
                <a:gd name="T44" fmla="*/ 19 w 58"/>
                <a:gd name="T45" fmla="*/ 11 h 31"/>
                <a:gd name="T46" fmla="*/ 13 w 58"/>
                <a:gd name="T47" fmla="*/ 19 h 31"/>
                <a:gd name="T48" fmla="*/ 11 w 58"/>
                <a:gd name="T49" fmla="*/ 22 h 31"/>
                <a:gd name="T50" fmla="*/ 8 w 58"/>
                <a:gd name="T51" fmla="*/ 20 h 31"/>
                <a:gd name="T52" fmla="*/ 4 w 58"/>
                <a:gd name="T53" fmla="*/ 25 h 31"/>
                <a:gd name="T54" fmla="*/ 4 w 58"/>
                <a:gd name="T55" fmla="*/ 25 h 31"/>
                <a:gd name="T56" fmla="*/ 8 w 58"/>
                <a:gd name="T57" fmla="*/ 19 h 31"/>
                <a:gd name="T58" fmla="*/ 11 w 58"/>
                <a:gd name="T59" fmla="*/ 22 h 31"/>
                <a:gd name="T60" fmla="*/ 14 w 58"/>
                <a:gd name="T61" fmla="*/ 16 h 31"/>
                <a:gd name="T62" fmla="*/ 18 w 58"/>
                <a:gd name="T63" fmla="*/ 11 h 31"/>
                <a:gd name="T64" fmla="*/ 23 w 58"/>
                <a:gd name="T65" fmla="*/ 14 h 31"/>
                <a:gd name="T66" fmla="*/ 30 w 58"/>
                <a:gd name="T67" fmla="*/ 7 h 31"/>
                <a:gd name="T68" fmla="*/ 32 w 58"/>
                <a:gd name="T69" fmla="*/ 5 h 31"/>
                <a:gd name="T70" fmla="*/ 37 w 58"/>
                <a:gd name="T71" fmla="*/ 9 h 31"/>
                <a:gd name="T72" fmla="*/ 42 w 58"/>
                <a:gd name="T73" fmla="*/ 13 h 31"/>
                <a:gd name="T74" fmla="*/ 44 w 58"/>
                <a:gd name="T75" fmla="*/ 12 h 31"/>
                <a:gd name="T76" fmla="*/ 50 w 58"/>
                <a:gd name="T77" fmla="*/ 6 h 31"/>
                <a:gd name="T78" fmla="*/ 47 w 58"/>
                <a:gd name="T79" fmla="*/ 4 h 31"/>
                <a:gd name="T80" fmla="*/ 47 w 58"/>
                <a:gd name="T81" fmla="*/ 3 h 31"/>
                <a:gd name="T82" fmla="*/ 57 w 58"/>
                <a:gd name="T83" fmla="*/ 1 h 31"/>
                <a:gd name="T84" fmla="*/ 58 w 58"/>
                <a:gd name="T85" fmla="*/ 11 h 31"/>
                <a:gd name="T86" fmla="*/ 57 w 58"/>
                <a:gd name="T87" fmla="*/ 12 h 31"/>
                <a:gd name="T88" fmla="*/ 55 w 58"/>
                <a:gd name="T89" fmla="*/ 10 h 31"/>
                <a:gd name="T90" fmla="*/ 53 w 58"/>
                <a:gd name="T91" fmla="*/ 9 h 31"/>
                <a:gd name="T92" fmla="*/ 50 w 58"/>
                <a:gd name="T93" fmla="*/ 12 h 31"/>
                <a:gd name="T94" fmla="*/ 42 w 58"/>
                <a:gd name="T95" fmla="*/ 18 h 31"/>
                <a:gd name="T96" fmla="*/ 40 w 58"/>
                <a:gd name="T97" fmla="*/ 16 h 31"/>
                <a:gd name="T98" fmla="*/ 32 w 58"/>
                <a:gd name="T99" fmla="*/ 9 h 31"/>
                <a:gd name="T100" fmla="*/ 28 w 58"/>
                <a:gd name="T101" fmla="*/ 14 h 31"/>
                <a:gd name="T102" fmla="*/ 24 w 58"/>
                <a:gd name="T103" fmla="*/ 18 h 31"/>
                <a:gd name="T104" fmla="*/ 24 w 58"/>
                <a:gd name="T105" fmla="*/ 19 h 31"/>
                <a:gd name="T106" fmla="*/ 19 w 58"/>
                <a:gd name="T107" fmla="*/ 15 h 31"/>
                <a:gd name="T108" fmla="*/ 12 w 58"/>
                <a:gd name="T109" fmla="*/ 26 h 31"/>
                <a:gd name="T110" fmla="*/ 12 w 58"/>
                <a:gd name="T111" fmla="*/ 26 h 31"/>
                <a:gd name="T112" fmla="*/ 8 w 58"/>
                <a:gd name="T113" fmla="*/ 23 h 31"/>
                <a:gd name="T114" fmla="*/ 0 w 58"/>
                <a:gd name="T11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8" h="31">
                  <a:moveTo>
                    <a:pt x="0" y="31"/>
                  </a:moveTo>
                  <a:cubicBezTo>
                    <a:pt x="2" y="29"/>
                    <a:pt x="3" y="28"/>
                    <a:pt x="4" y="27"/>
                  </a:cubicBezTo>
                  <a:cubicBezTo>
                    <a:pt x="5" y="25"/>
                    <a:pt x="7" y="24"/>
                    <a:pt x="8" y="23"/>
                  </a:cubicBezTo>
                  <a:cubicBezTo>
                    <a:pt x="8" y="23"/>
                    <a:pt x="8" y="23"/>
                    <a:pt x="8" y="23"/>
                  </a:cubicBezTo>
                  <a:cubicBezTo>
                    <a:pt x="10" y="23"/>
                    <a:pt x="11" y="24"/>
                    <a:pt x="12" y="25"/>
                  </a:cubicBezTo>
                  <a:cubicBezTo>
                    <a:pt x="12" y="25"/>
                    <a:pt x="12" y="25"/>
                    <a:pt x="12" y="25"/>
                  </a:cubicBezTo>
                  <a:cubicBezTo>
                    <a:pt x="19" y="14"/>
                    <a:pt x="19" y="14"/>
                    <a:pt x="19" y="14"/>
                  </a:cubicBezTo>
                  <a:cubicBezTo>
                    <a:pt x="19" y="14"/>
                    <a:pt x="20" y="14"/>
                    <a:pt x="20" y="14"/>
                  </a:cubicBezTo>
                  <a:cubicBezTo>
                    <a:pt x="21" y="15"/>
                    <a:pt x="21" y="15"/>
                    <a:pt x="22" y="16"/>
                  </a:cubicBezTo>
                  <a:cubicBezTo>
                    <a:pt x="24" y="18"/>
                    <a:pt x="24" y="18"/>
                    <a:pt x="24" y="18"/>
                  </a:cubicBezTo>
                  <a:cubicBezTo>
                    <a:pt x="24" y="18"/>
                    <a:pt x="24" y="18"/>
                    <a:pt x="24" y="18"/>
                  </a:cubicBezTo>
                  <a:cubicBezTo>
                    <a:pt x="24" y="16"/>
                    <a:pt x="26" y="15"/>
                    <a:pt x="27" y="13"/>
                  </a:cubicBezTo>
                  <a:cubicBezTo>
                    <a:pt x="29" y="12"/>
                    <a:pt x="30" y="10"/>
                    <a:pt x="32" y="9"/>
                  </a:cubicBezTo>
                  <a:cubicBezTo>
                    <a:pt x="32" y="9"/>
                    <a:pt x="32" y="9"/>
                    <a:pt x="32" y="9"/>
                  </a:cubicBezTo>
                  <a:cubicBezTo>
                    <a:pt x="34" y="10"/>
                    <a:pt x="36" y="12"/>
                    <a:pt x="38" y="13"/>
                  </a:cubicBezTo>
                  <a:cubicBezTo>
                    <a:pt x="40" y="15"/>
                    <a:pt x="40" y="15"/>
                    <a:pt x="40" y="15"/>
                  </a:cubicBezTo>
                  <a:cubicBezTo>
                    <a:pt x="43" y="18"/>
                    <a:pt x="43" y="18"/>
                    <a:pt x="43" y="18"/>
                  </a:cubicBezTo>
                  <a:cubicBezTo>
                    <a:pt x="42" y="18"/>
                    <a:pt x="42" y="18"/>
                    <a:pt x="42" y="18"/>
                  </a:cubicBezTo>
                  <a:cubicBezTo>
                    <a:pt x="45" y="16"/>
                    <a:pt x="47" y="13"/>
                    <a:pt x="50" y="11"/>
                  </a:cubicBezTo>
                  <a:cubicBezTo>
                    <a:pt x="50" y="10"/>
                    <a:pt x="51" y="10"/>
                    <a:pt x="51" y="9"/>
                  </a:cubicBezTo>
                  <a:cubicBezTo>
                    <a:pt x="52" y="9"/>
                    <a:pt x="52" y="9"/>
                    <a:pt x="52" y="8"/>
                  </a:cubicBezTo>
                  <a:cubicBezTo>
                    <a:pt x="52" y="8"/>
                    <a:pt x="53" y="8"/>
                    <a:pt x="54" y="8"/>
                  </a:cubicBezTo>
                  <a:cubicBezTo>
                    <a:pt x="55" y="8"/>
                    <a:pt x="55" y="9"/>
                    <a:pt x="56" y="9"/>
                  </a:cubicBezTo>
                  <a:cubicBezTo>
                    <a:pt x="58" y="11"/>
                    <a:pt x="58" y="11"/>
                    <a:pt x="58" y="11"/>
                  </a:cubicBezTo>
                  <a:cubicBezTo>
                    <a:pt x="57" y="12"/>
                    <a:pt x="57" y="12"/>
                    <a:pt x="57" y="12"/>
                  </a:cubicBezTo>
                  <a:cubicBezTo>
                    <a:pt x="56" y="8"/>
                    <a:pt x="57" y="4"/>
                    <a:pt x="57" y="1"/>
                  </a:cubicBezTo>
                  <a:cubicBezTo>
                    <a:pt x="57" y="1"/>
                    <a:pt x="57" y="1"/>
                    <a:pt x="57" y="1"/>
                  </a:cubicBezTo>
                  <a:cubicBezTo>
                    <a:pt x="47" y="4"/>
                    <a:pt x="47" y="4"/>
                    <a:pt x="47" y="4"/>
                  </a:cubicBezTo>
                  <a:cubicBezTo>
                    <a:pt x="47" y="3"/>
                    <a:pt x="47" y="3"/>
                    <a:pt x="47" y="3"/>
                  </a:cubicBezTo>
                  <a:cubicBezTo>
                    <a:pt x="48" y="4"/>
                    <a:pt x="50" y="5"/>
                    <a:pt x="50" y="6"/>
                  </a:cubicBezTo>
                  <a:cubicBezTo>
                    <a:pt x="51" y="7"/>
                    <a:pt x="51" y="7"/>
                    <a:pt x="50" y="7"/>
                  </a:cubicBezTo>
                  <a:cubicBezTo>
                    <a:pt x="49" y="8"/>
                    <a:pt x="48" y="9"/>
                    <a:pt x="46" y="11"/>
                  </a:cubicBezTo>
                  <a:cubicBezTo>
                    <a:pt x="46" y="11"/>
                    <a:pt x="45" y="12"/>
                    <a:pt x="44" y="12"/>
                  </a:cubicBezTo>
                  <a:cubicBezTo>
                    <a:pt x="43" y="13"/>
                    <a:pt x="43" y="13"/>
                    <a:pt x="42" y="14"/>
                  </a:cubicBezTo>
                  <a:cubicBezTo>
                    <a:pt x="42" y="14"/>
                    <a:pt x="42" y="14"/>
                    <a:pt x="42" y="14"/>
                  </a:cubicBezTo>
                  <a:cubicBezTo>
                    <a:pt x="42" y="14"/>
                    <a:pt x="42" y="14"/>
                    <a:pt x="42" y="14"/>
                  </a:cubicBezTo>
                  <a:cubicBezTo>
                    <a:pt x="40" y="12"/>
                    <a:pt x="38" y="11"/>
                    <a:pt x="37" y="10"/>
                  </a:cubicBezTo>
                  <a:cubicBezTo>
                    <a:pt x="36" y="9"/>
                    <a:pt x="36" y="8"/>
                    <a:pt x="35" y="7"/>
                  </a:cubicBezTo>
                  <a:cubicBezTo>
                    <a:pt x="34" y="7"/>
                    <a:pt x="33" y="6"/>
                    <a:pt x="32" y="6"/>
                  </a:cubicBezTo>
                  <a:cubicBezTo>
                    <a:pt x="32" y="6"/>
                    <a:pt x="31" y="7"/>
                    <a:pt x="30" y="8"/>
                  </a:cubicBezTo>
                  <a:cubicBezTo>
                    <a:pt x="29" y="8"/>
                    <a:pt x="29" y="9"/>
                    <a:pt x="28" y="10"/>
                  </a:cubicBezTo>
                  <a:cubicBezTo>
                    <a:pt x="26" y="11"/>
                    <a:pt x="25" y="13"/>
                    <a:pt x="23" y="14"/>
                  </a:cubicBezTo>
                  <a:cubicBezTo>
                    <a:pt x="23" y="14"/>
                    <a:pt x="23" y="14"/>
                    <a:pt x="23" y="14"/>
                  </a:cubicBezTo>
                  <a:cubicBezTo>
                    <a:pt x="23" y="14"/>
                    <a:pt x="23" y="14"/>
                    <a:pt x="23" y="14"/>
                  </a:cubicBezTo>
                  <a:cubicBezTo>
                    <a:pt x="22" y="13"/>
                    <a:pt x="20" y="12"/>
                    <a:pt x="18" y="11"/>
                  </a:cubicBezTo>
                  <a:cubicBezTo>
                    <a:pt x="19" y="11"/>
                    <a:pt x="19" y="11"/>
                    <a:pt x="19" y="11"/>
                  </a:cubicBezTo>
                  <a:cubicBezTo>
                    <a:pt x="17" y="12"/>
                    <a:pt x="16" y="14"/>
                    <a:pt x="15" y="16"/>
                  </a:cubicBezTo>
                  <a:cubicBezTo>
                    <a:pt x="13" y="19"/>
                    <a:pt x="13" y="19"/>
                    <a:pt x="13" y="19"/>
                  </a:cubicBezTo>
                  <a:cubicBezTo>
                    <a:pt x="12" y="20"/>
                    <a:pt x="11" y="21"/>
                    <a:pt x="11" y="22"/>
                  </a:cubicBezTo>
                  <a:cubicBezTo>
                    <a:pt x="11" y="22"/>
                    <a:pt x="11" y="22"/>
                    <a:pt x="11" y="22"/>
                  </a:cubicBezTo>
                  <a:cubicBezTo>
                    <a:pt x="11" y="22"/>
                    <a:pt x="11" y="22"/>
                    <a:pt x="11" y="22"/>
                  </a:cubicBezTo>
                  <a:cubicBezTo>
                    <a:pt x="10" y="21"/>
                    <a:pt x="9" y="20"/>
                    <a:pt x="8" y="20"/>
                  </a:cubicBezTo>
                  <a:cubicBezTo>
                    <a:pt x="8" y="20"/>
                    <a:pt x="8" y="20"/>
                    <a:pt x="8" y="20"/>
                  </a:cubicBezTo>
                  <a:cubicBezTo>
                    <a:pt x="7" y="22"/>
                    <a:pt x="5" y="23"/>
                    <a:pt x="4" y="25"/>
                  </a:cubicBezTo>
                  <a:cubicBezTo>
                    <a:pt x="2" y="27"/>
                    <a:pt x="1" y="29"/>
                    <a:pt x="0" y="31"/>
                  </a:cubicBezTo>
                  <a:cubicBezTo>
                    <a:pt x="1" y="29"/>
                    <a:pt x="2" y="27"/>
                    <a:pt x="4" y="25"/>
                  </a:cubicBezTo>
                  <a:cubicBezTo>
                    <a:pt x="5" y="23"/>
                    <a:pt x="7" y="22"/>
                    <a:pt x="8" y="20"/>
                  </a:cubicBezTo>
                  <a:cubicBezTo>
                    <a:pt x="8" y="19"/>
                    <a:pt x="8" y="19"/>
                    <a:pt x="8" y="19"/>
                  </a:cubicBezTo>
                  <a:cubicBezTo>
                    <a:pt x="9" y="20"/>
                    <a:pt x="10" y="21"/>
                    <a:pt x="11" y="22"/>
                  </a:cubicBezTo>
                  <a:cubicBezTo>
                    <a:pt x="11" y="22"/>
                    <a:pt x="11" y="22"/>
                    <a:pt x="11" y="22"/>
                  </a:cubicBezTo>
                  <a:cubicBezTo>
                    <a:pt x="11" y="21"/>
                    <a:pt x="12" y="20"/>
                    <a:pt x="12" y="19"/>
                  </a:cubicBezTo>
                  <a:cubicBezTo>
                    <a:pt x="14" y="16"/>
                    <a:pt x="14" y="16"/>
                    <a:pt x="14" y="16"/>
                  </a:cubicBezTo>
                  <a:cubicBezTo>
                    <a:pt x="15" y="14"/>
                    <a:pt x="16" y="12"/>
                    <a:pt x="18" y="11"/>
                  </a:cubicBezTo>
                  <a:cubicBezTo>
                    <a:pt x="18" y="10"/>
                    <a:pt x="18" y="10"/>
                    <a:pt x="18" y="11"/>
                  </a:cubicBezTo>
                  <a:cubicBezTo>
                    <a:pt x="20" y="11"/>
                    <a:pt x="22" y="12"/>
                    <a:pt x="23" y="14"/>
                  </a:cubicBezTo>
                  <a:cubicBezTo>
                    <a:pt x="23" y="14"/>
                    <a:pt x="23" y="14"/>
                    <a:pt x="23" y="14"/>
                  </a:cubicBezTo>
                  <a:cubicBezTo>
                    <a:pt x="25" y="13"/>
                    <a:pt x="26" y="11"/>
                    <a:pt x="27" y="9"/>
                  </a:cubicBezTo>
                  <a:cubicBezTo>
                    <a:pt x="28" y="9"/>
                    <a:pt x="29" y="8"/>
                    <a:pt x="30" y="7"/>
                  </a:cubicBezTo>
                  <a:cubicBezTo>
                    <a:pt x="30" y="7"/>
                    <a:pt x="30" y="6"/>
                    <a:pt x="31" y="6"/>
                  </a:cubicBezTo>
                  <a:cubicBezTo>
                    <a:pt x="31" y="6"/>
                    <a:pt x="32" y="5"/>
                    <a:pt x="32" y="5"/>
                  </a:cubicBezTo>
                  <a:cubicBezTo>
                    <a:pt x="34" y="5"/>
                    <a:pt x="35" y="6"/>
                    <a:pt x="35" y="7"/>
                  </a:cubicBezTo>
                  <a:cubicBezTo>
                    <a:pt x="36" y="8"/>
                    <a:pt x="37" y="8"/>
                    <a:pt x="37" y="9"/>
                  </a:cubicBezTo>
                  <a:cubicBezTo>
                    <a:pt x="39" y="11"/>
                    <a:pt x="41" y="12"/>
                    <a:pt x="42" y="13"/>
                  </a:cubicBezTo>
                  <a:cubicBezTo>
                    <a:pt x="42" y="13"/>
                    <a:pt x="42" y="13"/>
                    <a:pt x="42" y="13"/>
                  </a:cubicBezTo>
                  <a:cubicBezTo>
                    <a:pt x="43" y="12"/>
                    <a:pt x="43" y="12"/>
                    <a:pt x="43" y="12"/>
                  </a:cubicBezTo>
                  <a:cubicBezTo>
                    <a:pt x="43" y="12"/>
                    <a:pt x="44" y="12"/>
                    <a:pt x="44" y="12"/>
                  </a:cubicBezTo>
                  <a:cubicBezTo>
                    <a:pt x="45" y="11"/>
                    <a:pt x="45" y="11"/>
                    <a:pt x="46" y="10"/>
                  </a:cubicBezTo>
                  <a:cubicBezTo>
                    <a:pt x="47" y="9"/>
                    <a:pt x="49" y="8"/>
                    <a:pt x="50" y="6"/>
                  </a:cubicBezTo>
                  <a:cubicBezTo>
                    <a:pt x="50" y="7"/>
                    <a:pt x="50" y="7"/>
                    <a:pt x="50" y="7"/>
                  </a:cubicBezTo>
                  <a:cubicBezTo>
                    <a:pt x="49" y="6"/>
                    <a:pt x="48" y="5"/>
                    <a:pt x="47" y="4"/>
                  </a:cubicBezTo>
                  <a:cubicBezTo>
                    <a:pt x="47" y="3"/>
                    <a:pt x="47" y="3"/>
                    <a:pt x="47" y="3"/>
                  </a:cubicBezTo>
                  <a:cubicBezTo>
                    <a:pt x="47" y="3"/>
                    <a:pt x="47" y="3"/>
                    <a:pt x="47" y="3"/>
                  </a:cubicBezTo>
                  <a:cubicBezTo>
                    <a:pt x="57" y="0"/>
                    <a:pt x="57" y="0"/>
                    <a:pt x="57" y="0"/>
                  </a:cubicBezTo>
                  <a:cubicBezTo>
                    <a:pt x="57" y="0"/>
                    <a:pt x="57" y="0"/>
                    <a:pt x="57" y="1"/>
                  </a:cubicBezTo>
                  <a:cubicBezTo>
                    <a:pt x="57" y="1"/>
                    <a:pt x="57" y="1"/>
                    <a:pt x="57" y="1"/>
                  </a:cubicBezTo>
                  <a:cubicBezTo>
                    <a:pt x="58" y="4"/>
                    <a:pt x="57" y="8"/>
                    <a:pt x="58" y="11"/>
                  </a:cubicBezTo>
                  <a:cubicBezTo>
                    <a:pt x="58" y="11"/>
                    <a:pt x="58" y="11"/>
                    <a:pt x="58" y="11"/>
                  </a:cubicBezTo>
                  <a:cubicBezTo>
                    <a:pt x="58" y="12"/>
                    <a:pt x="58" y="12"/>
                    <a:pt x="57" y="12"/>
                  </a:cubicBezTo>
                  <a:cubicBezTo>
                    <a:pt x="57" y="12"/>
                    <a:pt x="57" y="12"/>
                    <a:pt x="57" y="12"/>
                  </a:cubicBezTo>
                  <a:cubicBezTo>
                    <a:pt x="55" y="10"/>
                    <a:pt x="55" y="10"/>
                    <a:pt x="55" y="10"/>
                  </a:cubicBezTo>
                  <a:cubicBezTo>
                    <a:pt x="55" y="10"/>
                    <a:pt x="54" y="9"/>
                    <a:pt x="53" y="9"/>
                  </a:cubicBezTo>
                  <a:cubicBezTo>
                    <a:pt x="53" y="9"/>
                    <a:pt x="53" y="9"/>
                    <a:pt x="53" y="9"/>
                  </a:cubicBezTo>
                  <a:cubicBezTo>
                    <a:pt x="52" y="9"/>
                    <a:pt x="52" y="9"/>
                    <a:pt x="52" y="10"/>
                  </a:cubicBezTo>
                  <a:cubicBezTo>
                    <a:pt x="51" y="10"/>
                    <a:pt x="51" y="11"/>
                    <a:pt x="50" y="12"/>
                  </a:cubicBezTo>
                  <a:cubicBezTo>
                    <a:pt x="48" y="14"/>
                    <a:pt x="45" y="16"/>
                    <a:pt x="43" y="18"/>
                  </a:cubicBezTo>
                  <a:cubicBezTo>
                    <a:pt x="43" y="19"/>
                    <a:pt x="43" y="19"/>
                    <a:pt x="42" y="18"/>
                  </a:cubicBezTo>
                  <a:cubicBezTo>
                    <a:pt x="42" y="18"/>
                    <a:pt x="42" y="18"/>
                    <a:pt x="42" y="18"/>
                  </a:cubicBezTo>
                  <a:cubicBezTo>
                    <a:pt x="40" y="16"/>
                    <a:pt x="40" y="16"/>
                    <a:pt x="40" y="16"/>
                  </a:cubicBezTo>
                  <a:cubicBezTo>
                    <a:pt x="37" y="14"/>
                    <a:pt x="37" y="14"/>
                    <a:pt x="37" y="14"/>
                  </a:cubicBezTo>
                  <a:cubicBezTo>
                    <a:pt x="35" y="12"/>
                    <a:pt x="34" y="11"/>
                    <a:pt x="32" y="9"/>
                  </a:cubicBezTo>
                  <a:cubicBezTo>
                    <a:pt x="32" y="9"/>
                    <a:pt x="32" y="9"/>
                    <a:pt x="32" y="9"/>
                  </a:cubicBezTo>
                  <a:cubicBezTo>
                    <a:pt x="31" y="11"/>
                    <a:pt x="29" y="12"/>
                    <a:pt x="28" y="14"/>
                  </a:cubicBezTo>
                  <a:cubicBezTo>
                    <a:pt x="26" y="15"/>
                    <a:pt x="25" y="17"/>
                    <a:pt x="24" y="18"/>
                  </a:cubicBezTo>
                  <a:cubicBezTo>
                    <a:pt x="24" y="18"/>
                    <a:pt x="24" y="18"/>
                    <a:pt x="24" y="18"/>
                  </a:cubicBezTo>
                  <a:cubicBezTo>
                    <a:pt x="24" y="19"/>
                    <a:pt x="24" y="19"/>
                    <a:pt x="24" y="19"/>
                  </a:cubicBezTo>
                  <a:cubicBezTo>
                    <a:pt x="24" y="19"/>
                    <a:pt x="24" y="19"/>
                    <a:pt x="24" y="19"/>
                  </a:cubicBezTo>
                  <a:cubicBezTo>
                    <a:pt x="22" y="16"/>
                    <a:pt x="22" y="16"/>
                    <a:pt x="22" y="16"/>
                  </a:cubicBezTo>
                  <a:cubicBezTo>
                    <a:pt x="21" y="16"/>
                    <a:pt x="20" y="15"/>
                    <a:pt x="19" y="15"/>
                  </a:cubicBezTo>
                  <a:cubicBezTo>
                    <a:pt x="20" y="14"/>
                    <a:pt x="20" y="14"/>
                    <a:pt x="20" y="14"/>
                  </a:cubicBezTo>
                  <a:cubicBezTo>
                    <a:pt x="12" y="26"/>
                    <a:pt x="12" y="26"/>
                    <a:pt x="12" y="26"/>
                  </a:cubicBezTo>
                  <a:cubicBezTo>
                    <a:pt x="12" y="26"/>
                    <a:pt x="12" y="26"/>
                    <a:pt x="12" y="26"/>
                  </a:cubicBezTo>
                  <a:cubicBezTo>
                    <a:pt x="12" y="26"/>
                    <a:pt x="12" y="26"/>
                    <a:pt x="12" y="26"/>
                  </a:cubicBezTo>
                  <a:cubicBezTo>
                    <a:pt x="11" y="25"/>
                    <a:pt x="9" y="24"/>
                    <a:pt x="8" y="23"/>
                  </a:cubicBezTo>
                  <a:cubicBezTo>
                    <a:pt x="8" y="23"/>
                    <a:pt x="8" y="23"/>
                    <a:pt x="8" y="23"/>
                  </a:cubicBezTo>
                  <a:cubicBezTo>
                    <a:pt x="7" y="24"/>
                    <a:pt x="5" y="25"/>
                    <a:pt x="4" y="27"/>
                  </a:cubicBezTo>
                  <a:cubicBezTo>
                    <a:pt x="3" y="28"/>
                    <a:pt x="2" y="29"/>
                    <a:pt x="0"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802" name="Freeform 6115"/>
            <p:cNvSpPr>
              <a:spLocks/>
            </p:cNvSpPr>
            <p:nvPr/>
          </p:nvSpPr>
          <p:spPr bwMode="auto">
            <a:xfrm>
              <a:off x="3767" y="889"/>
              <a:ext cx="5" cy="3"/>
            </a:xfrm>
            <a:custGeom>
              <a:avLst/>
              <a:gdLst>
                <a:gd name="T0" fmla="*/ 0 w 2"/>
                <a:gd name="T1" fmla="*/ 0 h 1"/>
                <a:gd name="T2" fmla="*/ 0 w 2"/>
                <a:gd name="T3" fmla="*/ 0 h 1"/>
                <a:gd name="T4" fmla="*/ 0 w 2"/>
                <a:gd name="T5" fmla="*/ 0 h 1"/>
                <a:gd name="T6" fmla="*/ 1 w 2"/>
                <a:gd name="T7" fmla="*/ 0 h 1"/>
                <a:gd name="T8" fmla="*/ 2 w 2"/>
                <a:gd name="T9" fmla="*/ 0 h 1"/>
                <a:gd name="T10" fmla="*/ 2 w 2"/>
                <a:gd name="T11" fmla="*/ 0 h 1"/>
                <a:gd name="T12" fmla="*/ 2 w 2"/>
                <a:gd name="T13" fmla="*/ 0 h 1"/>
                <a:gd name="T14" fmla="*/ 2 w 2"/>
                <a:gd name="T15" fmla="*/ 0 h 1"/>
                <a:gd name="T16" fmla="*/ 2 w 2"/>
                <a:gd name="T17" fmla="*/ 1 h 1"/>
                <a:gd name="T18" fmla="*/ 1 w 2"/>
                <a:gd name="T19" fmla="*/ 1 h 1"/>
                <a:gd name="T20" fmla="*/ 0 w 2"/>
                <a:gd name="T21" fmla="*/ 1 h 1"/>
                <a:gd name="T22" fmla="*/ 0 w 2"/>
                <a:gd name="T23" fmla="*/ 0 h 1"/>
                <a:gd name="T24" fmla="*/ 0 w 2"/>
                <a:gd name="T25"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
                  <a:moveTo>
                    <a:pt x="0" y="0"/>
                  </a:moveTo>
                  <a:cubicBezTo>
                    <a:pt x="0" y="0"/>
                    <a:pt x="0" y="0"/>
                    <a:pt x="0" y="0"/>
                  </a:cubicBezTo>
                  <a:cubicBezTo>
                    <a:pt x="0" y="0"/>
                    <a:pt x="0" y="0"/>
                    <a:pt x="0" y="0"/>
                  </a:cubicBezTo>
                  <a:cubicBezTo>
                    <a:pt x="0" y="0"/>
                    <a:pt x="1" y="0"/>
                    <a:pt x="1" y="0"/>
                  </a:cubicBezTo>
                  <a:cubicBezTo>
                    <a:pt x="1" y="0"/>
                    <a:pt x="2" y="0"/>
                    <a:pt x="2" y="0"/>
                  </a:cubicBezTo>
                  <a:cubicBezTo>
                    <a:pt x="2" y="0"/>
                    <a:pt x="2" y="0"/>
                    <a:pt x="2" y="0"/>
                  </a:cubicBezTo>
                  <a:cubicBezTo>
                    <a:pt x="2" y="0"/>
                    <a:pt x="2" y="0"/>
                    <a:pt x="2" y="0"/>
                  </a:cubicBezTo>
                  <a:cubicBezTo>
                    <a:pt x="2" y="0"/>
                    <a:pt x="2" y="0"/>
                    <a:pt x="2" y="0"/>
                  </a:cubicBezTo>
                  <a:cubicBezTo>
                    <a:pt x="2" y="0"/>
                    <a:pt x="2" y="1"/>
                    <a:pt x="2" y="1"/>
                  </a:cubicBezTo>
                  <a:cubicBezTo>
                    <a:pt x="2" y="1"/>
                    <a:pt x="1" y="1"/>
                    <a:pt x="1" y="1"/>
                  </a:cubicBezTo>
                  <a:cubicBezTo>
                    <a:pt x="1" y="1"/>
                    <a:pt x="0" y="1"/>
                    <a:pt x="0" y="1"/>
                  </a:cubicBez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803" name="Freeform 6116"/>
            <p:cNvSpPr>
              <a:spLocks/>
            </p:cNvSpPr>
            <p:nvPr/>
          </p:nvSpPr>
          <p:spPr bwMode="auto">
            <a:xfrm>
              <a:off x="3765" y="907"/>
              <a:ext cx="7" cy="3"/>
            </a:xfrm>
            <a:custGeom>
              <a:avLst/>
              <a:gdLst>
                <a:gd name="T0" fmla="*/ 0 w 3"/>
                <a:gd name="T1" fmla="*/ 1 h 1"/>
                <a:gd name="T2" fmla="*/ 0 w 3"/>
                <a:gd name="T3" fmla="*/ 0 h 1"/>
                <a:gd name="T4" fmla="*/ 1 w 3"/>
                <a:gd name="T5" fmla="*/ 0 h 1"/>
                <a:gd name="T6" fmla="*/ 2 w 3"/>
                <a:gd name="T7" fmla="*/ 0 h 1"/>
                <a:gd name="T8" fmla="*/ 3 w 3"/>
                <a:gd name="T9" fmla="*/ 0 h 1"/>
                <a:gd name="T10" fmla="*/ 3 w 3"/>
                <a:gd name="T11" fmla="*/ 1 h 1"/>
                <a:gd name="T12" fmla="*/ 3 w 3"/>
                <a:gd name="T13" fmla="*/ 1 h 1"/>
                <a:gd name="T14" fmla="*/ 3 w 3"/>
                <a:gd name="T15" fmla="*/ 1 h 1"/>
                <a:gd name="T16" fmla="*/ 3 w 3"/>
                <a:gd name="T17" fmla="*/ 1 h 1"/>
                <a:gd name="T18" fmla="*/ 2 w 3"/>
                <a:gd name="T19" fmla="*/ 1 h 1"/>
                <a:gd name="T20" fmla="*/ 1 w 3"/>
                <a:gd name="T21" fmla="*/ 1 h 1"/>
                <a:gd name="T22" fmla="*/ 0 w 3"/>
                <a:gd name="T23" fmla="*/ 1 h 1"/>
                <a:gd name="T24" fmla="*/ 0 w 3"/>
                <a:gd name="T25"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
                  <a:moveTo>
                    <a:pt x="0" y="1"/>
                  </a:moveTo>
                  <a:cubicBezTo>
                    <a:pt x="0" y="1"/>
                    <a:pt x="0" y="1"/>
                    <a:pt x="0" y="0"/>
                  </a:cubicBezTo>
                  <a:cubicBezTo>
                    <a:pt x="0" y="0"/>
                    <a:pt x="1" y="0"/>
                    <a:pt x="1" y="0"/>
                  </a:cubicBezTo>
                  <a:cubicBezTo>
                    <a:pt x="1" y="0"/>
                    <a:pt x="1" y="0"/>
                    <a:pt x="2" y="0"/>
                  </a:cubicBezTo>
                  <a:cubicBezTo>
                    <a:pt x="2" y="0"/>
                    <a:pt x="2" y="0"/>
                    <a:pt x="3" y="0"/>
                  </a:cubicBezTo>
                  <a:cubicBezTo>
                    <a:pt x="3" y="0"/>
                    <a:pt x="3" y="1"/>
                    <a:pt x="3" y="1"/>
                  </a:cubicBezTo>
                  <a:cubicBezTo>
                    <a:pt x="3" y="1"/>
                    <a:pt x="3" y="1"/>
                    <a:pt x="3" y="1"/>
                  </a:cubicBezTo>
                  <a:cubicBezTo>
                    <a:pt x="3" y="1"/>
                    <a:pt x="3" y="1"/>
                    <a:pt x="3" y="1"/>
                  </a:cubicBezTo>
                  <a:cubicBezTo>
                    <a:pt x="3" y="1"/>
                    <a:pt x="3" y="1"/>
                    <a:pt x="3" y="1"/>
                  </a:cubicBezTo>
                  <a:cubicBezTo>
                    <a:pt x="2" y="1"/>
                    <a:pt x="2" y="1"/>
                    <a:pt x="2" y="1"/>
                  </a:cubicBezTo>
                  <a:cubicBezTo>
                    <a:pt x="1" y="1"/>
                    <a:pt x="1" y="1"/>
                    <a:pt x="1"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804" name="Freeform 6117"/>
            <p:cNvSpPr>
              <a:spLocks/>
            </p:cNvSpPr>
            <p:nvPr/>
          </p:nvSpPr>
          <p:spPr bwMode="auto">
            <a:xfrm>
              <a:off x="3765" y="927"/>
              <a:ext cx="7" cy="3"/>
            </a:xfrm>
            <a:custGeom>
              <a:avLst/>
              <a:gdLst>
                <a:gd name="T0" fmla="*/ 0 w 3"/>
                <a:gd name="T1" fmla="*/ 0 h 1"/>
                <a:gd name="T2" fmla="*/ 0 w 3"/>
                <a:gd name="T3" fmla="*/ 0 h 1"/>
                <a:gd name="T4" fmla="*/ 0 w 3"/>
                <a:gd name="T5" fmla="*/ 0 h 1"/>
                <a:gd name="T6" fmla="*/ 1 w 3"/>
                <a:gd name="T7" fmla="*/ 0 h 1"/>
                <a:gd name="T8" fmla="*/ 2 w 3"/>
                <a:gd name="T9" fmla="*/ 0 h 1"/>
                <a:gd name="T10" fmla="*/ 2 w 3"/>
                <a:gd name="T11" fmla="*/ 0 h 1"/>
                <a:gd name="T12" fmla="*/ 3 w 3"/>
                <a:gd name="T13" fmla="*/ 0 h 1"/>
                <a:gd name="T14" fmla="*/ 2 w 3"/>
                <a:gd name="T15" fmla="*/ 1 h 1"/>
                <a:gd name="T16" fmla="*/ 2 w 3"/>
                <a:gd name="T17" fmla="*/ 1 h 1"/>
                <a:gd name="T18" fmla="*/ 1 w 3"/>
                <a:gd name="T19" fmla="*/ 1 h 1"/>
                <a:gd name="T20" fmla="*/ 0 w 3"/>
                <a:gd name="T21" fmla="*/ 1 h 1"/>
                <a:gd name="T22" fmla="*/ 0 w 3"/>
                <a:gd name="T23" fmla="*/ 1 h 1"/>
                <a:gd name="T24" fmla="*/ 0 w 3"/>
                <a:gd name="T25"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
                  <a:moveTo>
                    <a:pt x="0" y="0"/>
                  </a:moveTo>
                  <a:cubicBezTo>
                    <a:pt x="0" y="0"/>
                    <a:pt x="0" y="0"/>
                    <a:pt x="0" y="0"/>
                  </a:cubicBezTo>
                  <a:cubicBezTo>
                    <a:pt x="0" y="0"/>
                    <a:pt x="0" y="0"/>
                    <a:pt x="0" y="0"/>
                  </a:cubicBezTo>
                  <a:cubicBezTo>
                    <a:pt x="1" y="0"/>
                    <a:pt x="1" y="0"/>
                    <a:pt x="1" y="0"/>
                  </a:cubicBezTo>
                  <a:cubicBezTo>
                    <a:pt x="2" y="0"/>
                    <a:pt x="2" y="0"/>
                    <a:pt x="2" y="0"/>
                  </a:cubicBezTo>
                  <a:cubicBezTo>
                    <a:pt x="2" y="0"/>
                    <a:pt x="2" y="0"/>
                    <a:pt x="2" y="0"/>
                  </a:cubicBezTo>
                  <a:cubicBezTo>
                    <a:pt x="2" y="0"/>
                    <a:pt x="3" y="0"/>
                    <a:pt x="3" y="0"/>
                  </a:cubicBezTo>
                  <a:cubicBezTo>
                    <a:pt x="3" y="0"/>
                    <a:pt x="2" y="1"/>
                    <a:pt x="2" y="1"/>
                  </a:cubicBezTo>
                  <a:cubicBezTo>
                    <a:pt x="2" y="1"/>
                    <a:pt x="2" y="1"/>
                    <a:pt x="2" y="1"/>
                  </a:cubicBezTo>
                  <a:cubicBezTo>
                    <a:pt x="2" y="1"/>
                    <a:pt x="2" y="1"/>
                    <a:pt x="1" y="1"/>
                  </a:cubicBezTo>
                  <a:cubicBezTo>
                    <a:pt x="1" y="1"/>
                    <a:pt x="1" y="1"/>
                    <a:pt x="0"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805" name="Freeform 6118"/>
            <p:cNvSpPr>
              <a:spLocks/>
            </p:cNvSpPr>
            <p:nvPr/>
          </p:nvSpPr>
          <p:spPr bwMode="auto">
            <a:xfrm>
              <a:off x="3765" y="947"/>
              <a:ext cx="7" cy="3"/>
            </a:xfrm>
            <a:custGeom>
              <a:avLst/>
              <a:gdLst>
                <a:gd name="T0" fmla="*/ 0 w 3"/>
                <a:gd name="T1" fmla="*/ 1 h 1"/>
                <a:gd name="T2" fmla="*/ 0 w 3"/>
                <a:gd name="T3" fmla="*/ 0 h 1"/>
                <a:gd name="T4" fmla="*/ 0 w 3"/>
                <a:gd name="T5" fmla="*/ 0 h 1"/>
                <a:gd name="T6" fmla="*/ 1 w 3"/>
                <a:gd name="T7" fmla="*/ 0 h 1"/>
                <a:gd name="T8" fmla="*/ 2 w 3"/>
                <a:gd name="T9" fmla="*/ 0 h 1"/>
                <a:gd name="T10" fmla="*/ 3 w 3"/>
                <a:gd name="T11" fmla="*/ 0 h 1"/>
                <a:gd name="T12" fmla="*/ 3 w 3"/>
                <a:gd name="T13" fmla="*/ 0 h 1"/>
                <a:gd name="T14" fmla="*/ 3 w 3"/>
                <a:gd name="T15" fmla="*/ 0 h 1"/>
                <a:gd name="T16" fmla="*/ 2 w 3"/>
                <a:gd name="T17" fmla="*/ 1 h 1"/>
                <a:gd name="T18" fmla="*/ 1 w 3"/>
                <a:gd name="T19" fmla="*/ 1 h 1"/>
                <a:gd name="T20" fmla="*/ 0 w 3"/>
                <a:gd name="T21" fmla="*/ 1 h 1"/>
                <a:gd name="T22" fmla="*/ 0 w 3"/>
                <a:gd name="T23" fmla="*/ 1 h 1"/>
                <a:gd name="T24" fmla="*/ 0 w 3"/>
                <a:gd name="T25"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
                  <a:moveTo>
                    <a:pt x="0" y="1"/>
                  </a:moveTo>
                  <a:cubicBezTo>
                    <a:pt x="0" y="1"/>
                    <a:pt x="0" y="0"/>
                    <a:pt x="0" y="0"/>
                  </a:cubicBezTo>
                  <a:cubicBezTo>
                    <a:pt x="0" y="0"/>
                    <a:pt x="0" y="0"/>
                    <a:pt x="0" y="0"/>
                  </a:cubicBezTo>
                  <a:cubicBezTo>
                    <a:pt x="0" y="0"/>
                    <a:pt x="1" y="0"/>
                    <a:pt x="1" y="0"/>
                  </a:cubicBezTo>
                  <a:cubicBezTo>
                    <a:pt x="2" y="0"/>
                    <a:pt x="2" y="0"/>
                    <a:pt x="2" y="0"/>
                  </a:cubicBezTo>
                  <a:cubicBezTo>
                    <a:pt x="3" y="0"/>
                    <a:pt x="3" y="0"/>
                    <a:pt x="3" y="0"/>
                  </a:cubicBezTo>
                  <a:cubicBezTo>
                    <a:pt x="3" y="0"/>
                    <a:pt x="3" y="0"/>
                    <a:pt x="3" y="0"/>
                  </a:cubicBezTo>
                  <a:cubicBezTo>
                    <a:pt x="3" y="0"/>
                    <a:pt x="3" y="0"/>
                    <a:pt x="3" y="0"/>
                  </a:cubicBezTo>
                  <a:cubicBezTo>
                    <a:pt x="3" y="1"/>
                    <a:pt x="3" y="1"/>
                    <a:pt x="2" y="1"/>
                  </a:cubicBezTo>
                  <a:cubicBezTo>
                    <a:pt x="2" y="1"/>
                    <a:pt x="2" y="1"/>
                    <a:pt x="1" y="1"/>
                  </a:cubicBezTo>
                  <a:cubicBezTo>
                    <a:pt x="1"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806" name="Freeform 6119"/>
            <p:cNvSpPr>
              <a:spLocks/>
            </p:cNvSpPr>
            <p:nvPr/>
          </p:nvSpPr>
          <p:spPr bwMode="auto">
            <a:xfrm>
              <a:off x="3765" y="965"/>
              <a:ext cx="7" cy="2"/>
            </a:xfrm>
            <a:custGeom>
              <a:avLst/>
              <a:gdLst>
                <a:gd name="T0" fmla="*/ 0 w 3"/>
                <a:gd name="T1" fmla="*/ 1 h 1"/>
                <a:gd name="T2" fmla="*/ 1 w 3"/>
                <a:gd name="T3" fmla="*/ 1 h 1"/>
                <a:gd name="T4" fmla="*/ 1 w 3"/>
                <a:gd name="T5" fmla="*/ 0 h 1"/>
                <a:gd name="T6" fmla="*/ 2 w 3"/>
                <a:gd name="T7" fmla="*/ 0 h 1"/>
                <a:gd name="T8" fmla="*/ 2 w 3"/>
                <a:gd name="T9" fmla="*/ 0 h 1"/>
                <a:gd name="T10" fmla="*/ 3 w 3"/>
                <a:gd name="T11" fmla="*/ 1 h 1"/>
                <a:gd name="T12" fmla="*/ 3 w 3"/>
                <a:gd name="T13" fmla="*/ 1 h 1"/>
                <a:gd name="T14" fmla="*/ 3 w 3"/>
                <a:gd name="T15" fmla="*/ 1 h 1"/>
                <a:gd name="T16" fmla="*/ 3 w 3"/>
                <a:gd name="T17" fmla="*/ 1 h 1"/>
                <a:gd name="T18" fmla="*/ 2 w 3"/>
                <a:gd name="T19" fmla="*/ 1 h 1"/>
                <a:gd name="T20" fmla="*/ 1 w 3"/>
                <a:gd name="T21" fmla="*/ 1 h 1"/>
                <a:gd name="T22" fmla="*/ 1 w 3"/>
                <a:gd name="T23" fmla="*/ 1 h 1"/>
                <a:gd name="T24" fmla="*/ 0 w 3"/>
                <a:gd name="T25"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
                  <a:moveTo>
                    <a:pt x="0" y="1"/>
                  </a:moveTo>
                  <a:cubicBezTo>
                    <a:pt x="0" y="1"/>
                    <a:pt x="1" y="1"/>
                    <a:pt x="1" y="1"/>
                  </a:cubicBezTo>
                  <a:cubicBezTo>
                    <a:pt x="1" y="1"/>
                    <a:pt x="1" y="0"/>
                    <a:pt x="1" y="0"/>
                  </a:cubicBezTo>
                  <a:cubicBezTo>
                    <a:pt x="1" y="0"/>
                    <a:pt x="1" y="0"/>
                    <a:pt x="2" y="0"/>
                  </a:cubicBezTo>
                  <a:cubicBezTo>
                    <a:pt x="2" y="0"/>
                    <a:pt x="2" y="0"/>
                    <a:pt x="2" y="0"/>
                  </a:cubicBezTo>
                  <a:cubicBezTo>
                    <a:pt x="3" y="0"/>
                    <a:pt x="3" y="1"/>
                    <a:pt x="3" y="1"/>
                  </a:cubicBezTo>
                  <a:cubicBezTo>
                    <a:pt x="3" y="1"/>
                    <a:pt x="3" y="1"/>
                    <a:pt x="3" y="1"/>
                  </a:cubicBezTo>
                  <a:cubicBezTo>
                    <a:pt x="3" y="1"/>
                    <a:pt x="3" y="1"/>
                    <a:pt x="3" y="1"/>
                  </a:cubicBezTo>
                  <a:cubicBezTo>
                    <a:pt x="3" y="1"/>
                    <a:pt x="3" y="1"/>
                    <a:pt x="3" y="1"/>
                  </a:cubicBezTo>
                  <a:cubicBezTo>
                    <a:pt x="2" y="1"/>
                    <a:pt x="2" y="1"/>
                    <a:pt x="2" y="1"/>
                  </a:cubicBezTo>
                  <a:cubicBezTo>
                    <a:pt x="1" y="1"/>
                    <a:pt x="1" y="1"/>
                    <a:pt x="1" y="1"/>
                  </a:cubicBezTo>
                  <a:cubicBezTo>
                    <a:pt x="1" y="1"/>
                    <a:pt x="1" y="1"/>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807" name="Freeform 6120"/>
            <p:cNvSpPr>
              <a:spLocks/>
            </p:cNvSpPr>
            <p:nvPr/>
          </p:nvSpPr>
          <p:spPr bwMode="auto">
            <a:xfrm>
              <a:off x="3765" y="985"/>
              <a:ext cx="7" cy="2"/>
            </a:xfrm>
            <a:custGeom>
              <a:avLst/>
              <a:gdLst>
                <a:gd name="T0" fmla="*/ 0 w 3"/>
                <a:gd name="T1" fmla="*/ 1 h 1"/>
                <a:gd name="T2" fmla="*/ 1 w 3"/>
                <a:gd name="T3" fmla="*/ 1 h 1"/>
                <a:gd name="T4" fmla="*/ 1 w 3"/>
                <a:gd name="T5" fmla="*/ 0 h 1"/>
                <a:gd name="T6" fmla="*/ 2 w 3"/>
                <a:gd name="T7" fmla="*/ 0 h 1"/>
                <a:gd name="T8" fmla="*/ 3 w 3"/>
                <a:gd name="T9" fmla="*/ 0 h 1"/>
                <a:gd name="T10" fmla="*/ 3 w 3"/>
                <a:gd name="T11" fmla="*/ 0 h 1"/>
                <a:gd name="T12" fmla="*/ 3 w 3"/>
                <a:gd name="T13" fmla="*/ 0 h 1"/>
                <a:gd name="T14" fmla="*/ 3 w 3"/>
                <a:gd name="T15" fmla="*/ 1 h 1"/>
                <a:gd name="T16" fmla="*/ 3 w 3"/>
                <a:gd name="T17" fmla="*/ 1 h 1"/>
                <a:gd name="T18" fmla="*/ 2 w 3"/>
                <a:gd name="T19" fmla="*/ 1 h 1"/>
                <a:gd name="T20" fmla="*/ 1 w 3"/>
                <a:gd name="T21" fmla="*/ 1 h 1"/>
                <a:gd name="T22" fmla="*/ 1 w 3"/>
                <a:gd name="T23" fmla="*/ 1 h 1"/>
                <a:gd name="T24" fmla="*/ 0 w 3"/>
                <a:gd name="T25"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
                  <a:moveTo>
                    <a:pt x="0" y="1"/>
                  </a:moveTo>
                  <a:cubicBezTo>
                    <a:pt x="0" y="1"/>
                    <a:pt x="1" y="1"/>
                    <a:pt x="1" y="1"/>
                  </a:cubicBezTo>
                  <a:cubicBezTo>
                    <a:pt x="1" y="1"/>
                    <a:pt x="1" y="0"/>
                    <a:pt x="1" y="0"/>
                  </a:cubicBezTo>
                  <a:cubicBezTo>
                    <a:pt x="1" y="0"/>
                    <a:pt x="2" y="0"/>
                    <a:pt x="2" y="0"/>
                  </a:cubicBezTo>
                  <a:cubicBezTo>
                    <a:pt x="2" y="0"/>
                    <a:pt x="3" y="0"/>
                    <a:pt x="3" y="0"/>
                  </a:cubicBezTo>
                  <a:cubicBezTo>
                    <a:pt x="3" y="0"/>
                    <a:pt x="3" y="0"/>
                    <a:pt x="3" y="0"/>
                  </a:cubicBezTo>
                  <a:cubicBezTo>
                    <a:pt x="3" y="0"/>
                    <a:pt x="3" y="0"/>
                    <a:pt x="3" y="0"/>
                  </a:cubicBezTo>
                  <a:cubicBezTo>
                    <a:pt x="3" y="0"/>
                    <a:pt x="3" y="0"/>
                    <a:pt x="3" y="1"/>
                  </a:cubicBezTo>
                  <a:cubicBezTo>
                    <a:pt x="3" y="1"/>
                    <a:pt x="3" y="1"/>
                    <a:pt x="3" y="1"/>
                  </a:cubicBezTo>
                  <a:cubicBezTo>
                    <a:pt x="3" y="1"/>
                    <a:pt x="2" y="1"/>
                    <a:pt x="2" y="1"/>
                  </a:cubicBezTo>
                  <a:cubicBezTo>
                    <a:pt x="2" y="1"/>
                    <a:pt x="1" y="1"/>
                    <a:pt x="1" y="1"/>
                  </a:cubicBezTo>
                  <a:cubicBezTo>
                    <a:pt x="1" y="1"/>
                    <a:pt x="1" y="1"/>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6176" name="组合 6175"/>
          <p:cNvGrpSpPr/>
          <p:nvPr/>
        </p:nvGrpSpPr>
        <p:grpSpPr>
          <a:xfrm>
            <a:off x="4125249" y="1775503"/>
            <a:ext cx="1923123" cy="839378"/>
            <a:chOff x="7109327" y="3179834"/>
            <a:chExt cx="1923123" cy="839378"/>
          </a:xfrm>
        </p:grpSpPr>
        <p:sp>
          <p:nvSpPr>
            <p:cNvPr id="6177" name="文本框 6176"/>
            <p:cNvSpPr txBox="1"/>
            <p:nvPr/>
          </p:nvSpPr>
          <p:spPr>
            <a:xfrm>
              <a:off x="7109327" y="3179834"/>
              <a:ext cx="1923123" cy="323165"/>
            </a:xfrm>
            <a:prstGeom prst="rect">
              <a:avLst/>
            </a:prstGeom>
            <a:noFill/>
          </p:spPr>
          <p:txBody>
            <a:bodyPr wrap="square" rtlCol="0">
              <a:spAutoFit/>
            </a:bodyPr>
            <a:lstStyle/>
            <a:p>
              <a:r>
                <a:rPr lang="en-US" altLang="zh-CN" sz="1500" dirty="0">
                  <a:solidFill>
                    <a:srgbClr val="01ACBE"/>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01ACBE"/>
                </a:solidFill>
                <a:latin typeface="时尚中黑简体" panose="01010104010101010101" pitchFamily="2" charset="-122"/>
                <a:ea typeface="时尚中黑简体" panose="01010104010101010101" pitchFamily="2" charset="-122"/>
              </a:endParaRPr>
            </a:p>
          </p:txBody>
        </p:sp>
        <p:sp>
          <p:nvSpPr>
            <p:cNvPr id="6178" name="文本框 6177"/>
            <p:cNvSpPr txBox="1"/>
            <p:nvPr/>
          </p:nvSpPr>
          <p:spPr>
            <a:xfrm>
              <a:off x="7115248" y="3465214"/>
              <a:ext cx="1559316" cy="553998"/>
            </a:xfrm>
            <a:prstGeom prst="rect">
              <a:avLst/>
            </a:prstGeom>
            <a:noFill/>
          </p:spPr>
          <p:txBody>
            <a:bodyPr wrap="square" rtlCol="0">
              <a:spAutoFit/>
            </a:bodyPr>
            <a:lstStyle/>
            <a:p>
              <a:pPr algn="just"/>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6179" name="组合 6178"/>
          <p:cNvGrpSpPr/>
          <p:nvPr/>
        </p:nvGrpSpPr>
        <p:grpSpPr>
          <a:xfrm>
            <a:off x="6153350" y="1775503"/>
            <a:ext cx="1923123" cy="839378"/>
            <a:chOff x="7109327" y="3179834"/>
            <a:chExt cx="1923123" cy="839378"/>
          </a:xfrm>
        </p:grpSpPr>
        <p:sp>
          <p:nvSpPr>
            <p:cNvPr id="6180" name="文本框 6179"/>
            <p:cNvSpPr txBox="1"/>
            <p:nvPr/>
          </p:nvSpPr>
          <p:spPr>
            <a:xfrm>
              <a:off x="7109327" y="3179834"/>
              <a:ext cx="1923123" cy="323165"/>
            </a:xfrm>
            <a:prstGeom prst="rect">
              <a:avLst/>
            </a:prstGeom>
            <a:noFill/>
          </p:spPr>
          <p:txBody>
            <a:bodyPr wrap="square" rtlCol="0">
              <a:spAutoFit/>
            </a:bodyPr>
            <a:lstStyle/>
            <a:p>
              <a:r>
                <a:rPr lang="en-US" altLang="zh-CN" sz="1500" dirty="0">
                  <a:solidFill>
                    <a:srgbClr val="FFB850"/>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FFB850"/>
                </a:solidFill>
                <a:latin typeface="时尚中黑简体" panose="01010104010101010101" pitchFamily="2" charset="-122"/>
                <a:ea typeface="时尚中黑简体" panose="01010104010101010101" pitchFamily="2" charset="-122"/>
              </a:endParaRPr>
            </a:p>
          </p:txBody>
        </p:sp>
        <p:sp>
          <p:nvSpPr>
            <p:cNvPr id="6181" name="文本框 6180"/>
            <p:cNvSpPr txBox="1"/>
            <p:nvPr/>
          </p:nvSpPr>
          <p:spPr>
            <a:xfrm>
              <a:off x="7115248" y="3465214"/>
              <a:ext cx="1559316" cy="553998"/>
            </a:xfrm>
            <a:prstGeom prst="rect">
              <a:avLst/>
            </a:prstGeom>
            <a:noFill/>
          </p:spPr>
          <p:txBody>
            <a:bodyPr wrap="square" rtlCol="0">
              <a:spAutoFit/>
            </a:bodyPr>
            <a:lstStyle/>
            <a:p>
              <a:pPr algn="just"/>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6182" name="组合 6181"/>
          <p:cNvGrpSpPr/>
          <p:nvPr/>
        </p:nvGrpSpPr>
        <p:grpSpPr>
          <a:xfrm>
            <a:off x="8492421" y="3083494"/>
            <a:ext cx="1923123" cy="839378"/>
            <a:chOff x="7109327" y="3179834"/>
            <a:chExt cx="1923123" cy="839378"/>
          </a:xfrm>
        </p:grpSpPr>
        <p:sp>
          <p:nvSpPr>
            <p:cNvPr id="6183" name="文本框 6182"/>
            <p:cNvSpPr txBox="1"/>
            <p:nvPr/>
          </p:nvSpPr>
          <p:spPr>
            <a:xfrm>
              <a:off x="7109327" y="3179834"/>
              <a:ext cx="1923123" cy="323165"/>
            </a:xfrm>
            <a:prstGeom prst="rect">
              <a:avLst/>
            </a:prstGeom>
            <a:noFill/>
          </p:spPr>
          <p:txBody>
            <a:bodyPr wrap="square" rtlCol="0">
              <a:spAutoFit/>
            </a:bodyPr>
            <a:lstStyle/>
            <a:p>
              <a:r>
                <a:rPr lang="en-US" altLang="zh-CN" sz="1500" dirty="0">
                  <a:solidFill>
                    <a:srgbClr val="7D4793"/>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7D4793"/>
                </a:solidFill>
                <a:latin typeface="时尚中黑简体" panose="01010104010101010101" pitchFamily="2" charset="-122"/>
                <a:ea typeface="时尚中黑简体" panose="01010104010101010101" pitchFamily="2" charset="-122"/>
              </a:endParaRPr>
            </a:p>
          </p:txBody>
        </p:sp>
        <p:sp>
          <p:nvSpPr>
            <p:cNvPr id="6184" name="文本框 6183"/>
            <p:cNvSpPr txBox="1"/>
            <p:nvPr/>
          </p:nvSpPr>
          <p:spPr>
            <a:xfrm>
              <a:off x="7115248" y="3465214"/>
              <a:ext cx="1559316" cy="553998"/>
            </a:xfrm>
            <a:prstGeom prst="rect">
              <a:avLst/>
            </a:prstGeom>
            <a:noFill/>
          </p:spPr>
          <p:txBody>
            <a:bodyPr wrap="square" rtlCol="0">
              <a:spAutoFit/>
            </a:bodyPr>
            <a:lstStyle/>
            <a:p>
              <a:pPr algn="just"/>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6185" name="组合 6184"/>
          <p:cNvGrpSpPr/>
          <p:nvPr/>
        </p:nvGrpSpPr>
        <p:grpSpPr>
          <a:xfrm>
            <a:off x="1867897" y="3083494"/>
            <a:ext cx="1923123" cy="839378"/>
            <a:chOff x="7109327" y="3179834"/>
            <a:chExt cx="1923123" cy="839378"/>
          </a:xfrm>
        </p:grpSpPr>
        <p:sp>
          <p:nvSpPr>
            <p:cNvPr id="6186" name="文本框 6185"/>
            <p:cNvSpPr txBox="1"/>
            <p:nvPr/>
          </p:nvSpPr>
          <p:spPr>
            <a:xfrm>
              <a:off x="7109327" y="3179834"/>
              <a:ext cx="1923123" cy="323165"/>
            </a:xfrm>
            <a:prstGeom prst="rect">
              <a:avLst/>
            </a:prstGeom>
            <a:noFill/>
          </p:spPr>
          <p:txBody>
            <a:bodyPr wrap="square" rtlCol="0">
              <a:spAutoFit/>
            </a:bodyPr>
            <a:lstStyle/>
            <a:p>
              <a:r>
                <a:rPr lang="en-US" altLang="zh-CN" sz="1500" dirty="0">
                  <a:solidFill>
                    <a:srgbClr val="E87071"/>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E87071"/>
                </a:solidFill>
                <a:latin typeface="时尚中黑简体" panose="01010104010101010101" pitchFamily="2" charset="-122"/>
                <a:ea typeface="时尚中黑简体" panose="01010104010101010101" pitchFamily="2" charset="-122"/>
              </a:endParaRPr>
            </a:p>
          </p:txBody>
        </p:sp>
        <p:sp>
          <p:nvSpPr>
            <p:cNvPr id="6187" name="文本框 6186"/>
            <p:cNvSpPr txBox="1"/>
            <p:nvPr/>
          </p:nvSpPr>
          <p:spPr>
            <a:xfrm>
              <a:off x="7115248" y="3465214"/>
              <a:ext cx="1559316" cy="553998"/>
            </a:xfrm>
            <a:prstGeom prst="rect">
              <a:avLst/>
            </a:prstGeom>
            <a:noFill/>
          </p:spPr>
          <p:txBody>
            <a:bodyPr wrap="square" rtlCol="0">
              <a:spAutoFit/>
            </a:bodyPr>
            <a:lstStyle/>
            <a:p>
              <a:pPr algn="just"/>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sp>
        <p:nvSpPr>
          <p:cNvPr id="11887" name="文本框 11886"/>
          <p:cNvSpPr txBox="1"/>
          <p:nvPr/>
        </p:nvSpPr>
        <p:spPr>
          <a:xfrm>
            <a:off x="1974488" y="2684405"/>
            <a:ext cx="914400" cy="369332"/>
          </a:xfrm>
          <a:prstGeom prst="rect">
            <a:avLst/>
          </a:prstGeom>
          <a:noFill/>
        </p:spPr>
        <p:txBody>
          <a:bodyPr wrap="square" rtlCol="0">
            <a:spAutoFit/>
          </a:bodyPr>
          <a:lstStyle/>
          <a:p>
            <a:r>
              <a:rPr lang="en-US" altLang="zh-CN" dirty="0">
                <a:solidFill>
                  <a:prstClr val="white">
                    <a:lumMod val="50000"/>
                  </a:prstClr>
                </a:solidFill>
                <a:latin typeface="Impact" panose="020B0806030902050204" pitchFamily="34" charset="0"/>
              </a:rPr>
              <a:t>STEP 01</a:t>
            </a:r>
            <a:endParaRPr lang="zh-CN" altLang="en-US" dirty="0">
              <a:solidFill>
                <a:prstClr val="white">
                  <a:lumMod val="50000"/>
                </a:prstClr>
              </a:solidFill>
              <a:latin typeface="Impact" panose="020B0806030902050204" pitchFamily="34" charset="0"/>
            </a:endParaRPr>
          </a:p>
        </p:txBody>
      </p:sp>
      <p:sp>
        <p:nvSpPr>
          <p:cNvPr id="11888" name="文本框 11887"/>
          <p:cNvSpPr txBox="1"/>
          <p:nvPr/>
        </p:nvSpPr>
        <p:spPr>
          <a:xfrm>
            <a:off x="4234873" y="1379483"/>
            <a:ext cx="914400" cy="369332"/>
          </a:xfrm>
          <a:prstGeom prst="rect">
            <a:avLst/>
          </a:prstGeom>
          <a:noFill/>
        </p:spPr>
        <p:txBody>
          <a:bodyPr wrap="square" rtlCol="0">
            <a:spAutoFit/>
          </a:bodyPr>
          <a:lstStyle/>
          <a:p>
            <a:r>
              <a:rPr lang="en-US" altLang="zh-CN" dirty="0">
                <a:solidFill>
                  <a:prstClr val="white">
                    <a:lumMod val="50000"/>
                  </a:prstClr>
                </a:solidFill>
                <a:latin typeface="Impact" panose="020B0806030902050204" pitchFamily="34" charset="0"/>
              </a:rPr>
              <a:t>STEP 02</a:t>
            </a:r>
            <a:endParaRPr lang="zh-CN" altLang="en-US" dirty="0">
              <a:solidFill>
                <a:prstClr val="white">
                  <a:lumMod val="50000"/>
                </a:prstClr>
              </a:solidFill>
              <a:latin typeface="Impact" panose="020B0806030902050204" pitchFamily="34" charset="0"/>
            </a:endParaRPr>
          </a:p>
        </p:txBody>
      </p:sp>
      <p:sp>
        <p:nvSpPr>
          <p:cNvPr id="11889" name="文本框 11888"/>
          <p:cNvSpPr txBox="1"/>
          <p:nvPr/>
        </p:nvSpPr>
        <p:spPr>
          <a:xfrm>
            <a:off x="6254994" y="1379483"/>
            <a:ext cx="914400" cy="369332"/>
          </a:xfrm>
          <a:prstGeom prst="rect">
            <a:avLst/>
          </a:prstGeom>
          <a:noFill/>
        </p:spPr>
        <p:txBody>
          <a:bodyPr wrap="square" rtlCol="0">
            <a:spAutoFit/>
          </a:bodyPr>
          <a:lstStyle/>
          <a:p>
            <a:r>
              <a:rPr lang="en-US" altLang="zh-CN" dirty="0">
                <a:solidFill>
                  <a:prstClr val="white">
                    <a:lumMod val="50000"/>
                  </a:prstClr>
                </a:solidFill>
                <a:latin typeface="Impact" panose="020B0806030902050204" pitchFamily="34" charset="0"/>
              </a:rPr>
              <a:t>STEP 03</a:t>
            </a:r>
            <a:endParaRPr lang="zh-CN" altLang="en-US" dirty="0">
              <a:solidFill>
                <a:prstClr val="white">
                  <a:lumMod val="50000"/>
                </a:prstClr>
              </a:solidFill>
              <a:latin typeface="Impact" panose="020B0806030902050204" pitchFamily="34" charset="0"/>
            </a:endParaRPr>
          </a:p>
        </p:txBody>
      </p:sp>
      <p:sp>
        <p:nvSpPr>
          <p:cNvPr id="11890" name="文本框 11889"/>
          <p:cNvSpPr txBox="1"/>
          <p:nvPr/>
        </p:nvSpPr>
        <p:spPr>
          <a:xfrm>
            <a:off x="8613384" y="2674880"/>
            <a:ext cx="914400" cy="369332"/>
          </a:xfrm>
          <a:prstGeom prst="rect">
            <a:avLst/>
          </a:prstGeom>
          <a:noFill/>
        </p:spPr>
        <p:txBody>
          <a:bodyPr wrap="square" rtlCol="0">
            <a:spAutoFit/>
          </a:bodyPr>
          <a:lstStyle/>
          <a:p>
            <a:r>
              <a:rPr lang="en-US" altLang="zh-CN" dirty="0">
                <a:solidFill>
                  <a:prstClr val="white">
                    <a:lumMod val="50000"/>
                  </a:prstClr>
                </a:solidFill>
                <a:latin typeface="Impact" panose="020B0806030902050204" pitchFamily="34" charset="0"/>
              </a:rPr>
              <a:t>STEP 04</a:t>
            </a:r>
            <a:endParaRPr lang="zh-CN" altLang="en-US" dirty="0">
              <a:solidFill>
                <a:prstClr val="white">
                  <a:lumMod val="50000"/>
                </a:prstClr>
              </a:solidFill>
              <a:latin typeface="Impact" panose="020B0806030902050204" pitchFamily="34" charset="0"/>
            </a:endParaRPr>
          </a:p>
        </p:txBody>
      </p:sp>
    </p:spTree>
    <p:extLst>
      <p:ext uri="{BB962C8B-B14F-4D97-AF65-F5344CB8AC3E}">
        <p14:creationId xmlns:p14="http://schemas.microsoft.com/office/powerpoint/2010/main" val="3021471533"/>
      </p:ext>
    </p:extLst>
  </p:cSld>
  <p:clrMapOvr>
    <a:masterClrMapping/>
  </p:clrMapOvr>
  <mc:AlternateContent xmlns:mc="http://schemas.openxmlformats.org/markup-compatibility/2006" xmlns:p14="http://schemas.microsoft.com/office/powerpoint/2010/main">
    <mc:Choice Requires="p14">
      <p:transition p14:dur="25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461"/>
                                        </p:tgtEl>
                                        <p:attrNameLst>
                                          <p:attrName>style.visibility</p:attrName>
                                        </p:attrNameLst>
                                      </p:cBhvr>
                                      <p:to>
                                        <p:strVal val="visible"/>
                                      </p:to>
                                    </p:set>
                                    <p:animEffect transition="in" filter="fade">
                                      <p:cBhvr>
                                        <p:cTn id="7" dur="500"/>
                                        <p:tgtEl>
                                          <p:spTgt spid="11461"/>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11462"/>
                                        </p:tgtEl>
                                        <p:attrNameLst>
                                          <p:attrName>style.visibility</p:attrName>
                                        </p:attrNameLst>
                                      </p:cBhvr>
                                      <p:to>
                                        <p:strVal val="visible"/>
                                      </p:to>
                                    </p:set>
                                    <p:animEffect transition="in" filter="fade">
                                      <p:cBhvr>
                                        <p:cTn id="16" dur="1000"/>
                                        <p:tgtEl>
                                          <p:spTgt spid="11462"/>
                                        </p:tgtEl>
                                      </p:cBhvr>
                                    </p:animEffect>
                                    <p:anim calcmode="lin" valueType="num">
                                      <p:cBhvr>
                                        <p:cTn id="17" dur="1000" fill="hold"/>
                                        <p:tgtEl>
                                          <p:spTgt spid="11462"/>
                                        </p:tgtEl>
                                        <p:attrNameLst>
                                          <p:attrName>ppt_x</p:attrName>
                                        </p:attrNameLst>
                                      </p:cBhvr>
                                      <p:tavLst>
                                        <p:tav tm="0">
                                          <p:val>
                                            <p:strVal val="#ppt_x"/>
                                          </p:val>
                                        </p:tav>
                                        <p:tav tm="100000">
                                          <p:val>
                                            <p:strVal val="#ppt_x"/>
                                          </p:val>
                                        </p:tav>
                                      </p:tavLst>
                                    </p:anim>
                                    <p:anim calcmode="lin" valueType="num">
                                      <p:cBhvr>
                                        <p:cTn id="18" dur="1000" fill="hold"/>
                                        <p:tgtEl>
                                          <p:spTgt spid="11462"/>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nodePh="1">
                                  <p:stCondLst>
                                    <p:cond delay="0"/>
                                  </p:stCondLst>
                                  <p:endCondLst>
                                    <p:cond evt="begin" delay="0">
                                      <p:tn val="19"/>
                                    </p:cond>
                                  </p:endCondLst>
                                  <p:childTnLst>
                                    <p:set>
                                      <p:cBhvr>
                                        <p:cTn id="20" dur="1" fill="hold">
                                          <p:stCondLst>
                                            <p:cond delay="0"/>
                                          </p:stCondLst>
                                        </p:cTn>
                                        <p:tgtEl>
                                          <p:spTgt spid="11409"/>
                                        </p:tgtEl>
                                        <p:attrNameLst>
                                          <p:attrName>style.visibility</p:attrName>
                                        </p:attrNameLst>
                                      </p:cBhvr>
                                      <p:to>
                                        <p:strVal val="visible"/>
                                      </p:to>
                                    </p:set>
                                    <p:animEffect transition="in" filter="fade">
                                      <p:cBhvr>
                                        <p:cTn id="21" dur="1000"/>
                                        <p:tgtEl>
                                          <p:spTgt spid="11409"/>
                                        </p:tgtEl>
                                      </p:cBhvr>
                                    </p:animEffect>
                                    <p:anim calcmode="lin" valueType="num">
                                      <p:cBhvr>
                                        <p:cTn id="22" dur="1000" fill="hold"/>
                                        <p:tgtEl>
                                          <p:spTgt spid="11409"/>
                                        </p:tgtEl>
                                        <p:attrNameLst>
                                          <p:attrName>ppt_x</p:attrName>
                                        </p:attrNameLst>
                                      </p:cBhvr>
                                      <p:tavLst>
                                        <p:tav tm="0">
                                          <p:val>
                                            <p:strVal val="#ppt_x"/>
                                          </p:val>
                                        </p:tav>
                                        <p:tav tm="100000">
                                          <p:val>
                                            <p:strVal val="#ppt_x"/>
                                          </p:val>
                                        </p:tav>
                                      </p:tavLst>
                                    </p:anim>
                                    <p:anim calcmode="lin" valueType="num">
                                      <p:cBhvr>
                                        <p:cTn id="23" dur="1000" fill="hold"/>
                                        <p:tgtEl>
                                          <p:spTgt spid="11409"/>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1356"/>
                                        </p:tgtEl>
                                        <p:attrNameLst>
                                          <p:attrName>style.visibility</p:attrName>
                                        </p:attrNameLst>
                                      </p:cBhvr>
                                      <p:to>
                                        <p:strVal val="visible"/>
                                      </p:to>
                                    </p:set>
                                    <p:animEffect transition="in" filter="fade">
                                      <p:cBhvr>
                                        <p:cTn id="26" dur="1000"/>
                                        <p:tgtEl>
                                          <p:spTgt spid="11356"/>
                                        </p:tgtEl>
                                      </p:cBhvr>
                                    </p:animEffect>
                                    <p:anim calcmode="lin" valueType="num">
                                      <p:cBhvr>
                                        <p:cTn id="27" dur="1000" fill="hold"/>
                                        <p:tgtEl>
                                          <p:spTgt spid="11356"/>
                                        </p:tgtEl>
                                        <p:attrNameLst>
                                          <p:attrName>ppt_x</p:attrName>
                                        </p:attrNameLst>
                                      </p:cBhvr>
                                      <p:tavLst>
                                        <p:tav tm="0">
                                          <p:val>
                                            <p:strVal val="#ppt_x"/>
                                          </p:val>
                                        </p:tav>
                                        <p:tav tm="100000">
                                          <p:val>
                                            <p:strVal val="#ppt_x"/>
                                          </p:val>
                                        </p:tav>
                                      </p:tavLst>
                                    </p:anim>
                                    <p:anim calcmode="lin" valueType="num">
                                      <p:cBhvr>
                                        <p:cTn id="28" dur="1000" fill="hold"/>
                                        <p:tgtEl>
                                          <p:spTgt spid="11356"/>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1468"/>
                                        </p:tgtEl>
                                        <p:attrNameLst>
                                          <p:attrName>style.visibility</p:attrName>
                                        </p:attrNameLst>
                                      </p:cBhvr>
                                      <p:to>
                                        <p:strVal val="visible"/>
                                      </p:to>
                                    </p:set>
                                    <p:animEffect transition="in" filter="fade">
                                      <p:cBhvr>
                                        <p:cTn id="31" dur="1000"/>
                                        <p:tgtEl>
                                          <p:spTgt spid="11468"/>
                                        </p:tgtEl>
                                      </p:cBhvr>
                                    </p:animEffect>
                                    <p:anim calcmode="lin" valueType="num">
                                      <p:cBhvr>
                                        <p:cTn id="32" dur="1000" fill="hold"/>
                                        <p:tgtEl>
                                          <p:spTgt spid="11468"/>
                                        </p:tgtEl>
                                        <p:attrNameLst>
                                          <p:attrName>ppt_x</p:attrName>
                                        </p:attrNameLst>
                                      </p:cBhvr>
                                      <p:tavLst>
                                        <p:tav tm="0">
                                          <p:val>
                                            <p:strVal val="#ppt_x"/>
                                          </p:val>
                                        </p:tav>
                                        <p:tav tm="100000">
                                          <p:val>
                                            <p:strVal val="#ppt_x"/>
                                          </p:val>
                                        </p:tav>
                                      </p:tavLst>
                                    </p:anim>
                                    <p:anim calcmode="lin" valueType="num">
                                      <p:cBhvr>
                                        <p:cTn id="33" dur="1000" fill="hold"/>
                                        <p:tgtEl>
                                          <p:spTgt spid="11468"/>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5825"/>
                                        </p:tgtEl>
                                        <p:attrNameLst>
                                          <p:attrName>style.visibility</p:attrName>
                                        </p:attrNameLst>
                                      </p:cBhvr>
                                      <p:to>
                                        <p:strVal val="visible"/>
                                      </p:to>
                                    </p:set>
                                    <p:animEffect transition="in" filter="fade">
                                      <p:cBhvr>
                                        <p:cTn id="36" dur="1000"/>
                                        <p:tgtEl>
                                          <p:spTgt spid="5825"/>
                                        </p:tgtEl>
                                      </p:cBhvr>
                                    </p:animEffect>
                                    <p:anim calcmode="lin" valueType="num">
                                      <p:cBhvr>
                                        <p:cTn id="37" dur="1000" fill="hold"/>
                                        <p:tgtEl>
                                          <p:spTgt spid="5825"/>
                                        </p:tgtEl>
                                        <p:attrNameLst>
                                          <p:attrName>ppt_x</p:attrName>
                                        </p:attrNameLst>
                                      </p:cBhvr>
                                      <p:tavLst>
                                        <p:tav tm="0">
                                          <p:val>
                                            <p:strVal val="#ppt_x"/>
                                          </p:val>
                                        </p:tav>
                                        <p:tav tm="100000">
                                          <p:val>
                                            <p:strVal val="#ppt_x"/>
                                          </p:val>
                                        </p:tav>
                                      </p:tavLst>
                                    </p:anim>
                                    <p:anim calcmode="lin" valueType="num">
                                      <p:cBhvr>
                                        <p:cTn id="38" dur="1000" fill="hold"/>
                                        <p:tgtEl>
                                          <p:spTgt spid="5825"/>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5829"/>
                                        </p:tgtEl>
                                        <p:attrNameLst>
                                          <p:attrName>style.visibility</p:attrName>
                                        </p:attrNameLst>
                                      </p:cBhvr>
                                      <p:to>
                                        <p:strVal val="visible"/>
                                      </p:to>
                                    </p:set>
                                    <p:animEffect transition="in" filter="fade">
                                      <p:cBhvr>
                                        <p:cTn id="41" dur="1000"/>
                                        <p:tgtEl>
                                          <p:spTgt spid="5829"/>
                                        </p:tgtEl>
                                      </p:cBhvr>
                                    </p:animEffect>
                                    <p:anim calcmode="lin" valueType="num">
                                      <p:cBhvr>
                                        <p:cTn id="42" dur="1000" fill="hold"/>
                                        <p:tgtEl>
                                          <p:spTgt spid="5829"/>
                                        </p:tgtEl>
                                        <p:attrNameLst>
                                          <p:attrName>ppt_x</p:attrName>
                                        </p:attrNameLst>
                                      </p:cBhvr>
                                      <p:tavLst>
                                        <p:tav tm="0">
                                          <p:val>
                                            <p:strVal val="#ppt_x"/>
                                          </p:val>
                                        </p:tav>
                                        <p:tav tm="100000">
                                          <p:val>
                                            <p:strVal val="#ppt_x"/>
                                          </p:val>
                                        </p:tav>
                                      </p:tavLst>
                                    </p:anim>
                                    <p:anim calcmode="lin" valueType="num">
                                      <p:cBhvr>
                                        <p:cTn id="43" dur="1000" fill="hold"/>
                                        <p:tgtEl>
                                          <p:spTgt spid="5829"/>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1465"/>
                                        </p:tgtEl>
                                        <p:attrNameLst>
                                          <p:attrName>style.visibility</p:attrName>
                                        </p:attrNameLst>
                                      </p:cBhvr>
                                      <p:to>
                                        <p:strVal val="visible"/>
                                      </p:to>
                                    </p:set>
                                    <p:animEffect transition="in" filter="fade">
                                      <p:cBhvr>
                                        <p:cTn id="46" dur="1000"/>
                                        <p:tgtEl>
                                          <p:spTgt spid="11465"/>
                                        </p:tgtEl>
                                      </p:cBhvr>
                                    </p:animEffect>
                                    <p:anim calcmode="lin" valueType="num">
                                      <p:cBhvr>
                                        <p:cTn id="47" dur="1000" fill="hold"/>
                                        <p:tgtEl>
                                          <p:spTgt spid="11465"/>
                                        </p:tgtEl>
                                        <p:attrNameLst>
                                          <p:attrName>ppt_x</p:attrName>
                                        </p:attrNameLst>
                                      </p:cBhvr>
                                      <p:tavLst>
                                        <p:tav tm="0">
                                          <p:val>
                                            <p:strVal val="#ppt_x"/>
                                          </p:val>
                                        </p:tav>
                                        <p:tav tm="100000">
                                          <p:val>
                                            <p:strVal val="#ppt_x"/>
                                          </p:val>
                                        </p:tav>
                                      </p:tavLst>
                                    </p:anim>
                                    <p:anim calcmode="lin" valueType="num">
                                      <p:cBhvr>
                                        <p:cTn id="48" dur="1000" fill="hold"/>
                                        <p:tgtEl>
                                          <p:spTgt spid="11465"/>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5835"/>
                                        </p:tgtEl>
                                        <p:attrNameLst>
                                          <p:attrName>style.visibility</p:attrName>
                                        </p:attrNameLst>
                                      </p:cBhvr>
                                      <p:to>
                                        <p:strVal val="visible"/>
                                      </p:to>
                                    </p:set>
                                    <p:animEffect transition="in" filter="fade">
                                      <p:cBhvr>
                                        <p:cTn id="51" dur="1000"/>
                                        <p:tgtEl>
                                          <p:spTgt spid="5835"/>
                                        </p:tgtEl>
                                      </p:cBhvr>
                                    </p:animEffect>
                                    <p:anim calcmode="lin" valueType="num">
                                      <p:cBhvr>
                                        <p:cTn id="52" dur="1000" fill="hold"/>
                                        <p:tgtEl>
                                          <p:spTgt spid="5835"/>
                                        </p:tgtEl>
                                        <p:attrNameLst>
                                          <p:attrName>ppt_x</p:attrName>
                                        </p:attrNameLst>
                                      </p:cBhvr>
                                      <p:tavLst>
                                        <p:tav tm="0">
                                          <p:val>
                                            <p:strVal val="#ppt_x"/>
                                          </p:val>
                                        </p:tav>
                                        <p:tav tm="100000">
                                          <p:val>
                                            <p:strVal val="#ppt_x"/>
                                          </p:val>
                                        </p:tav>
                                      </p:tavLst>
                                    </p:anim>
                                    <p:anim calcmode="lin" valueType="num">
                                      <p:cBhvr>
                                        <p:cTn id="53" dur="1000" fill="hold"/>
                                        <p:tgtEl>
                                          <p:spTgt spid="5835"/>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1351"/>
                                        </p:tgtEl>
                                        <p:attrNameLst>
                                          <p:attrName>style.visibility</p:attrName>
                                        </p:attrNameLst>
                                      </p:cBhvr>
                                      <p:to>
                                        <p:strVal val="visible"/>
                                      </p:to>
                                    </p:set>
                                    <p:animEffect transition="in" filter="fade">
                                      <p:cBhvr>
                                        <p:cTn id="56" dur="1000"/>
                                        <p:tgtEl>
                                          <p:spTgt spid="11351"/>
                                        </p:tgtEl>
                                      </p:cBhvr>
                                    </p:animEffect>
                                    <p:anim calcmode="lin" valueType="num">
                                      <p:cBhvr>
                                        <p:cTn id="57" dur="1000" fill="hold"/>
                                        <p:tgtEl>
                                          <p:spTgt spid="11351"/>
                                        </p:tgtEl>
                                        <p:attrNameLst>
                                          <p:attrName>ppt_x</p:attrName>
                                        </p:attrNameLst>
                                      </p:cBhvr>
                                      <p:tavLst>
                                        <p:tav tm="0">
                                          <p:val>
                                            <p:strVal val="#ppt_x"/>
                                          </p:val>
                                        </p:tav>
                                        <p:tav tm="100000">
                                          <p:val>
                                            <p:strVal val="#ppt_x"/>
                                          </p:val>
                                        </p:tav>
                                      </p:tavLst>
                                    </p:anim>
                                    <p:anim calcmode="lin" valueType="num">
                                      <p:cBhvr>
                                        <p:cTn id="58" dur="1000" fill="hold"/>
                                        <p:tgtEl>
                                          <p:spTgt spid="11351"/>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5990"/>
                                        </p:tgtEl>
                                        <p:attrNameLst>
                                          <p:attrName>style.visibility</p:attrName>
                                        </p:attrNameLst>
                                      </p:cBhvr>
                                      <p:to>
                                        <p:strVal val="visible"/>
                                      </p:to>
                                    </p:set>
                                    <p:animEffect transition="in" filter="fade">
                                      <p:cBhvr>
                                        <p:cTn id="61" dur="1000"/>
                                        <p:tgtEl>
                                          <p:spTgt spid="5990"/>
                                        </p:tgtEl>
                                      </p:cBhvr>
                                    </p:animEffect>
                                    <p:anim calcmode="lin" valueType="num">
                                      <p:cBhvr>
                                        <p:cTn id="62" dur="1000" fill="hold"/>
                                        <p:tgtEl>
                                          <p:spTgt spid="5990"/>
                                        </p:tgtEl>
                                        <p:attrNameLst>
                                          <p:attrName>ppt_x</p:attrName>
                                        </p:attrNameLst>
                                      </p:cBhvr>
                                      <p:tavLst>
                                        <p:tav tm="0">
                                          <p:val>
                                            <p:strVal val="#ppt_x"/>
                                          </p:val>
                                        </p:tav>
                                        <p:tav tm="100000">
                                          <p:val>
                                            <p:strVal val="#ppt_x"/>
                                          </p:val>
                                        </p:tav>
                                      </p:tavLst>
                                    </p:anim>
                                    <p:anim calcmode="lin" valueType="num">
                                      <p:cBhvr>
                                        <p:cTn id="63" dur="1000" fill="hold"/>
                                        <p:tgtEl>
                                          <p:spTgt spid="5990"/>
                                        </p:tgtEl>
                                        <p:attrNameLst>
                                          <p:attrName>ppt_y</p:attrName>
                                        </p:attrNameLst>
                                      </p:cBhvr>
                                      <p:tavLst>
                                        <p:tav tm="0">
                                          <p:val>
                                            <p:strVal val="#ppt_y+.1"/>
                                          </p:val>
                                        </p:tav>
                                        <p:tav tm="100000">
                                          <p:val>
                                            <p:strVal val="#ppt_y"/>
                                          </p:val>
                                        </p:tav>
                                      </p:tavLst>
                                    </p:anim>
                                  </p:childTnLst>
                                </p:cTn>
                              </p:par>
                            </p:childTnLst>
                          </p:cTn>
                        </p:par>
                        <p:par>
                          <p:cTn id="64" fill="hold">
                            <p:stCondLst>
                              <p:cond delay="1500"/>
                            </p:stCondLst>
                            <p:childTnLst>
                              <p:par>
                                <p:cTn id="65" presetID="22" presetClass="entr" presetSubtype="4" fill="hold" nodeType="afterEffect">
                                  <p:stCondLst>
                                    <p:cond delay="0"/>
                                  </p:stCondLst>
                                  <p:childTnLst>
                                    <p:set>
                                      <p:cBhvr>
                                        <p:cTn id="66" dur="1" fill="hold">
                                          <p:stCondLst>
                                            <p:cond delay="0"/>
                                          </p:stCondLst>
                                        </p:cTn>
                                        <p:tgtEl>
                                          <p:spTgt spid="11474"/>
                                        </p:tgtEl>
                                        <p:attrNameLst>
                                          <p:attrName>style.visibility</p:attrName>
                                        </p:attrNameLst>
                                      </p:cBhvr>
                                      <p:to>
                                        <p:strVal val="visible"/>
                                      </p:to>
                                    </p:set>
                                    <p:animEffect transition="in" filter="wipe(down)">
                                      <p:cBhvr>
                                        <p:cTn id="67" dur="500"/>
                                        <p:tgtEl>
                                          <p:spTgt spid="11474"/>
                                        </p:tgtEl>
                                      </p:cBhvr>
                                    </p:animEffect>
                                  </p:childTnLst>
                                </p:cTn>
                              </p:par>
                            </p:childTnLst>
                          </p:cTn>
                        </p:par>
                        <p:par>
                          <p:cTn id="68" fill="hold">
                            <p:stCondLst>
                              <p:cond delay="2000"/>
                            </p:stCondLst>
                            <p:childTnLst>
                              <p:par>
                                <p:cTn id="69" presetID="22" presetClass="entr" presetSubtype="4" fill="hold" nodeType="afterEffect">
                                  <p:stCondLst>
                                    <p:cond delay="0"/>
                                  </p:stCondLst>
                                  <p:childTnLst>
                                    <p:set>
                                      <p:cBhvr>
                                        <p:cTn id="70" dur="1" fill="hold">
                                          <p:stCondLst>
                                            <p:cond delay="0"/>
                                          </p:stCondLst>
                                        </p:cTn>
                                        <p:tgtEl>
                                          <p:spTgt spid="5993"/>
                                        </p:tgtEl>
                                        <p:attrNameLst>
                                          <p:attrName>style.visibility</p:attrName>
                                        </p:attrNameLst>
                                      </p:cBhvr>
                                      <p:to>
                                        <p:strVal val="visible"/>
                                      </p:to>
                                    </p:set>
                                    <p:animEffect transition="in" filter="wipe(down)">
                                      <p:cBhvr>
                                        <p:cTn id="71" dur="500"/>
                                        <p:tgtEl>
                                          <p:spTgt spid="5993"/>
                                        </p:tgtEl>
                                      </p:cBhvr>
                                    </p:animEffect>
                                  </p:childTnLst>
                                </p:cTn>
                              </p:par>
                            </p:childTnLst>
                          </p:cTn>
                        </p:par>
                        <p:par>
                          <p:cTn id="72" fill="hold">
                            <p:stCondLst>
                              <p:cond delay="2500"/>
                            </p:stCondLst>
                            <p:childTnLst>
                              <p:par>
                                <p:cTn id="73" presetID="22" presetClass="entr" presetSubtype="4" fill="hold" nodeType="afterEffect">
                                  <p:stCondLst>
                                    <p:cond delay="0"/>
                                  </p:stCondLst>
                                  <p:childTnLst>
                                    <p:set>
                                      <p:cBhvr>
                                        <p:cTn id="74" dur="1" fill="hold">
                                          <p:stCondLst>
                                            <p:cond delay="0"/>
                                          </p:stCondLst>
                                        </p:cTn>
                                        <p:tgtEl>
                                          <p:spTgt spid="6000"/>
                                        </p:tgtEl>
                                        <p:attrNameLst>
                                          <p:attrName>style.visibility</p:attrName>
                                        </p:attrNameLst>
                                      </p:cBhvr>
                                      <p:to>
                                        <p:strVal val="visible"/>
                                      </p:to>
                                    </p:set>
                                    <p:animEffect transition="in" filter="wipe(down)">
                                      <p:cBhvr>
                                        <p:cTn id="75" dur="500"/>
                                        <p:tgtEl>
                                          <p:spTgt spid="6000"/>
                                        </p:tgtEl>
                                      </p:cBhvr>
                                    </p:animEffect>
                                  </p:childTnLst>
                                </p:cTn>
                              </p:par>
                            </p:childTnLst>
                          </p:cTn>
                        </p:par>
                        <p:par>
                          <p:cTn id="76" fill="hold">
                            <p:stCondLst>
                              <p:cond delay="3000"/>
                            </p:stCondLst>
                            <p:childTnLst>
                              <p:par>
                                <p:cTn id="77" presetID="22" presetClass="entr" presetSubtype="4" fill="hold" nodeType="afterEffect">
                                  <p:stCondLst>
                                    <p:cond delay="0"/>
                                  </p:stCondLst>
                                  <p:childTnLst>
                                    <p:set>
                                      <p:cBhvr>
                                        <p:cTn id="78" dur="1" fill="hold">
                                          <p:stCondLst>
                                            <p:cond delay="0"/>
                                          </p:stCondLst>
                                        </p:cTn>
                                        <p:tgtEl>
                                          <p:spTgt spid="6007"/>
                                        </p:tgtEl>
                                        <p:attrNameLst>
                                          <p:attrName>style.visibility</p:attrName>
                                        </p:attrNameLst>
                                      </p:cBhvr>
                                      <p:to>
                                        <p:strVal val="visible"/>
                                      </p:to>
                                    </p:set>
                                    <p:animEffect transition="in" filter="wipe(down)">
                                      <p:cBhvr>
                                        <p:cTn id="79" dur="500"/>
                                        <p:tgtEl>
                                          <p:spTgt spid="6007"/>
                                        </p:tgtEl>
                                      </p:cBhvr>
                                    </p:animEffect>
                                  </p:childTnLst>
                                </p:cTn>
                              </p:par>
                            </p:childTnLst>
                          </p:cTn>
                        </p:par>
                        <p:par>
                          <p:cTn id="80" fill="hold">
                            <p:stCondLst>
                              <p:cond delay="3500"/>
                            </p:stCondLst>
                            <p:childTnLst>
                              <p:par>
                                <p:cTn id="81" presetID="14" presetClass="entr" presetSubtype="10" fill="hold" nodeType="afterEffect">
                                  <p:stCondLst>
                                    <p:cond delay="0"/>
                                  </p:stCondLst>
                                  <p:childTnLst>
                                    <p:set>
                                      <p:cBhvr>
                                        <p:cTn id="82" dur="1" fill="hold">
                                          <p:stCondLst>
                                            <p:cond delay="0"/>
                                          </p:stCondLst>
                                        </p:cTn>
                                        <p:tgtEl>
                                          <p:spTgt spid="11672"/>
                                        </p:tgtEl>
                                        <p:attrNameLst>
                                          <p:attrName>style.visibility</p:attrName>
                                        </p:attrNameLst>
                                      </p:cBhvr>
                                      <p:to>
                                        <p:strVal val="visible"/>
                                      </p:to>
                                    </p:set>
                                    <p:animEffect transition="in" filter="randombar(horizontal)">
                                      <p:cBhvr>
                                        <p:cTn id="83" dur="500"/>
                                        <p:tgtEl>
                                          <p:spTgt spid="11672"/>
                                        </p:tgtEl>
                                      </p:cBhvr>
                                    </p:animEffect>
                                  </p:childTnLst>
                                </p:cTn>
                              </p:par>
                              <p:par>
                                <p:cTn id="84" presetID="14" presetClass="entr" presetSubtype="10" fill="hold" grpId="0" nodeType="withEffect">
                                  <p:stCondLst>
                                    <p:cond delay="0"/>
                                  </p:stCondLst>
                                  <p:childTnLst>
                                    <p:set>
                                      <p:cBhvr>
                                        <p:cTn id="85" dur="1" fill="hold">
                                          <p:stCondLst>
                                            <p:cond delay="0"/>
                                          </p:stCondLst>
                                        </p:cTn>
                                        <p:tgtEl>
                                          <p:spTgt spid="11887"/>
                                        </p:tgtEl>
                                        <p:attrNameLst>
                                          <p:attrName>style.visibility</p:attrName>
                                        </p:attrNameLst>
                                      </p:cBhvr>
                                      <p:to>
                                        <p:strVal val="visible"/>
                                      </p:to>
                                    </p:set>
                                    <p:animEffect transition="in" filter="randombar(horizontal)">
                                      <p:cBhvr>
                                        <p:cTn id="86" dur="500"/>
                                        <p:tgtEl>
                                          <p:spTgt spid="11887"/>
                                        </p:tgtEl>
                                      </p:cBhvr>
                                    </p:animEffect>
                                  </p:childTnLst>
                                </p:cTn>
                              </p:par>
                            </p:childTnLst>
                          </p:cTn>
                        </p:par>
                        <p:par>
                          <p:cTn id="87" fill="hold">
                            <p:stCondLst>
                              <p:cond delay="4000"/>
                            </p:stCondLst>
                            <p:childTnLst>
                              <p:par>
                                <p:cTn id="88" presetID="22" presetClass="entr" presetSubtype="2" fill="hold" nodeType="afterEffect">
                                  <p:stCondLst>
                                    <p:cond delay="0"/>
                                  </p:stCondLst>
                                  <p:childTnLst>
                                    <p:set>
                                      <p:cBhvr>
                                        <p:cTn id="89" dur="1" fill="hold">
                                          <p:stCondLst>
                                            <p:cond delay="0"/>
                                          </p:stCondLst>
                                        </p:cTn>
                                        <p:tgtEl>
                                          <p:spTgt spid="6185"/>
                                        </p:tgtEl>
                                        <p:attrNameLst>
                                          <p:attrName>style.visibility</p:attrName>
                                        </p:attrNameLst>
                                      </p:cBhvr>
                                      <p:to>
                                        <p:strVal val="visible"/>
                                      </p:to>
                                    </p:set>
                                    <p:animEffect transition="in" filter="wipe(right)">
                                      <p:cBhvr>
                                        <p:cTn id="90" dur="500"/>
                                        <p:tgtEl>
                                          <p:spTgt spid="6185"/>
                                        </p:tgtEl>
                                      </p:cBhvr>
                                    </p:animEffect>
                                  </p:childTnLst>
                                </p:cTn>
                              </p:par>
                            </p:childTnLst>
                          </p:cTn>
                        </p:par>
                        <p:par>
                          <p:cTn id="91" fill="hold">
                            <p:stCondLst>
                              <p:cond delay="4500"/>
                            </p:stCondLst>
                            <p:childTnLst>
                              <p:par>
                                <p:cTn id="92" presetID="14" presetClass="entr" presetSubtype="10" fill="hold" nodeType="afterEffect">
                                  <p:stCondLst>
                                    <p:cond delay="0"/>
                                  </p:stCondLst>
                                  <p:childTnLst>
                                    <p:set>
                                      <p:cBhvr>
                                        <p:cTn id="93" dur="1" fill="hold">
                                          <p:stCondLst>
                                            <p:cond delay="0"/>
                                          </p:stCondLst>
                                        </p:cTn>
                                        <p:tgtEl>
                                          <p:spTgt spid="11721"/>
                                        </p:tgtEl>
                                        <p:attrNameLst>
                                          <p:attrName>style.visibility</p:attrName>
                                        </p:attrNameLst>
                                      </p:cBhvr>
                                      <p:to>
                                        <p:strVal val="visible"/>
                                      </p:to>
                                    </p:set>
                                    <p:animEffect transition="in" filter="randombar(horizontal)">
                                      <p:cBhvr>
                                        <p:cTn id="94" dur="500"/>
                                        <p:tgtEl>
                                          <p:spTgt spid="11721"/>
                                        </p:tgtEl>
                                      </p:cBhvr>
                                    </p:animEffect>
                                  </p:childTnLst>
                                </p:cTn>
                              </p:par>
                              <p:par>
                                <p:cTn id="95" presetID="14" presetClass="entr" presetSubtype="10" fill="hold" grpId="0" nodeType="withEffect">
                                  <p:stCondLst>
                                    <p:cond delay="0"/>
                                  </p:stCondLst>
                                  <p:childTnLst>
                                    <p:set>
                                      <p:cBhvr>
                                        <p:cTn id="96" dur="1" fill="hold">
                                          <p:stCondLst>
                                            <p:cond delay="0"/>
                                          </p:stCondLst>
                                        </p:cTn>
                                        <p:tgtEl>
                                          <p:spTgt spid="11888"/>
                                        </p:tgtEl>
                                        <p:attrNameLst>
                                          <p:attrName>style.visibility</p:attrName>
                                        </p:attrNameLst>
                                      </p:cBhvr>
                                      <p:to>
                                        <p:strVal val="visible"/>
                                      </p:to>
                                    </p:set>
                                    <p:animEffect transition="in" filter="randombar(horizontal)">
                                      <p:cBhvr>
                                        <p:cTn id="97" dur="500"/>
                                        <p:tgtEl>
                                          <p:spTgt spid="11888"/>
                                        </p:tgtEl>
                                      </p:cBhvr>
                                    </p:animEffect>
                                  </p:childTnLst>
                                </p:cTn>
                              </p:par>
                            </p:childTnLst>
                          </p:cTn>
                        </p:par>
                        <p:par>
                          <p:cTn id="98" fill="hold">
                            <p:stCondLst>
                              <p:cond delay="5000"/>
                            </p:stCondLst>
                            <p:childTnLst>
                              <p:par>
                                <p:cTn id="99" presetID="22" presetClass="entr" presetSubtype="4" fill="hold" nodeType="afterEffect">
                                  <p:stCondLst>
                                    <p:cond delay="0"/>
                                  </p:stCondLst>
                                  <p:childTnLst>
                                    <p:set>
                                      <p:cBhvr>
                                        <p:cTn id="100" dur="1" fill="hold">
                                          <p:stCondLst>
                                            <p:cond delay="0"/>
                                          </p:stCondLst>
                                        </p:cTn>
                                        <p:tgtEl>
                                          <p:spTgt spid="6176"/>
                                        </p:tgtEl>
                                        <p:attrNameLst>
                                          <p:attrName>style.visibility</p:attrName>
                                        </p:attrNameLst>
                                      </p:cBhvr>
                                      <p:to>
                                        <p:strVal val="visible"/>
                                      </p:to>
                                    </p:set>
                                    <p:animEffect transition="in" filter="wipe(down)">
                                      <p:cBhvr>
                                        <p:cTn id="101" dur="500"/>
                                        <p:tgtEl>
                                          <p:spTgt spid="6176"/>
                                        </p:tgtEl>
                                      </p:cBhvr>
                                    </p:animEffect>
                                  </p:childTnLst>
                                </p:cTn>
                              </p:par>
                            </p:childTnLst>
                          </p:cTn>
                        </p:par>
                        <p:par>
                          <p:cTn id="102" fill="hold">
                            <p:stCondLst>
                              <p:cond delay="5500"/>
                            </p:stCondLst>
                            <p:childTnLst>
                              <p:par>
                                <p:cTn id="103" presetID="14" presetClass="entr" presetSubtype="10" fill="hold" grpId="0" nodeType="afterEffect">
                                  <p:stCondLst>
                                    <p:cond delay="0"/>
                                  </p:stCondLst>
                                  <p:childTnLst>
                                    <p:set>
                                      <p:cBhvr>
                                        <p:cTn id="104" dur="1" fill="hold">
                                          <p:stCondLst>
                                            <p:cond delay="0"/>
                                          </p:stCondLst>
                                        </p:cTn>
                                        <p:tgtEl>
                                          <p:spTgt spid="11889"/>
                                        </p:tgtEl>
                                        <p:attrNameLst>
                                          <p:attrName>style.visibility</p:attrName>
                                        </p:attrNameLst>
                                      </p:cBhvr>
                                      <p:to>
                                        <p:strVal val="visible"/>
                                      </p:to>
                                    </p:set>
                                    <p:animEffect transition="in" filter="randombar(horizontal)">
                                      <p:cBhvr>
                                        <p:cTn id="105" dur="500"/>
                                        <p:tgtEl>
                                          <p:spTgt spid="11889"/>
                                        </p:tgtEl>
                                      </p:cBhvr>
                                    </p:animEffect>
                                  </p:childTnLst>
                                </p:cTn>
                              </p:par>
                              <p:par>
                                <p:cTn id="106" presetID="14" presetClass="entr" presetSubtype="10" fill="hold" nodeType="withEffect">
                                  <p:stCondLst>
                                    <p:cond delay="0"/>
                                  </p:stCondLst>
                                  <p:childTnLst>
                                    <p:set>
                                      <p:cBhvr>
                                        <p:cTn id="107" dur="1" fill="hold">
                                          <p:stCondLst>
                                            <p:cond delay="0"/>
                                          </p:stCondLst>
                                        </p:cTn>
                                        <p:tgtEl>
                                          <p:spTgt spid="11760"/>
                                        </p:tgtEl>
                                        <p:attrNameLst>
                                          <p:attrName>style.visibility</p:attrName>
                                        </p:attrNameLst>
                                      </p:cBhvr>
                                      <p:to>
                                        <p:strVal val="visible"/>
                                      </p:to>
                                    </p:set>
                                    <p:animEffect transition="in" filter="randombar(horizontal)">
                                      <p:cBhvr>
                                        <p:cTn id="108" dur="500"/>
                                        <p:tgtEl>
                                          <p:spTgt spid="11760"/>
                                        </p:tgtEl>
                                      </p:cBhvr>
                                    </p:animEffect>
                                  </p:childTnLst>
                                </p:cTn>
                              </p:par>
                            </p:childTnLst>
                          </p:cTn>
                        </p:par>
                        <p:par>
                          <p:cTn id="109" fill="hold">
                            <p:stCondLst>
                              <p:cond delay="6000"/>
                            </p:stCondLst>
                            <p:childTnLst>
                              <p:par>
                                <p:cTn id="110" presetID="22" presetClass="entr" presetSubtype="4" fill="hold" nodeType="afterEffect">
                                  <p:stCondLst>
                                    <p:cond delay="0"/>
                                  </p:stCondLst>
                                  <p:childTnLst>
                                    <p:set>
                                      <p:cBhvr>
                                        <p:cTn id="111" dur="1" fill="hold">
                                          <p:stCondLst>
                                            <p:cond delay="0"/>
                                          </p:stCondLst>
                                        </p:cTn>
                                        <p:tgtEl>
                                          <p:spTgt spid="6179"/>
                                        </p:tgtEl>
                                        <p:attrNameLst>
                                          <p:attrName>style.visibility</p:attrName>
                                        </p:attrNameLst>
                                      </p:cBhvr>
                                      <p:to>
                                        <p:strVal val="visible"/>
                                      </p:to>
                                    </p:set>
                                    <p:animEffect transition="in" filter="wipe(down)">
                                      <p:cBhvr>
                                        <p:cTn id="112" dur="500"/>
                                        <p:tgtEl>
                                          <p:spTgt spid="6179"/>
                                        </p:tgtEl>
                                      </p:cBhvr>
                                    </p:animEffect>
                                  </p:childTnLst>
                                </p:cTn>
                              </p:par>
                            </p:childTnLst>
                          </p:cTn>
                        </p:par>
                        <p:par>
                          <p:cTn id="113" fill="hold">
                            <p:stCondLst>
                              <p:cond delay="6500"/>
                            </p:stCondLst>
                            <p:childTnLst>
                              <p:par>
                                <p:cTn id="114" presetID="14" presetClass="entr" presetSubtype="10" fill="hold" grpId="0" nodeType="afterEffect">
                                  <p:stCondLst>
                                    <p:cond delay="0"/>
                                  </p:stCondLst>
                                  <p:childTnLst>
                                    <p:set>
                                      <p:cBhvr>
                                        <p:cTn id="115" dur="1" fill="hold">
                                          <p:stCondLst>
                                            <p:cond delay="0"/>
                                          </p:stCondLst>
                                        </p:cTn>
                                        <p:tgtEl>
                                          <p:spTgt spid="11890"/>
                                        </p:tgtEl>
                                        <p:attrNameLst>
                                          <p:attrName>style.visibility</p:attrName>
                                        </p:attrNameLst>
                                      </p:cBhvr>
                                      <p:to>
                                        <p:strVal val="visible"/>
                                      </p:to>
                                    </p:set>
                                    <p:animEffect transition="in" filter="randombar(horizontal)">
                                      <p:cBhvr>
                                        <p:cTn id="116" dur="500"/>
                                        <p:tgtEl>
                                          <p:spTgt spid="11890"/>
                                        </p:tgtEl>
                                      </p:cBhvr>
                                    </p:animEffect>
                                  </p:childTnLst>
                                </p:cTn>
                              </p:par>
                              <p:par>
                                <p:cTn id="117" presetID="14" presetClass="entr" presetSubtype="10" fill="hold" nodeType="withEffect">
                                  <p:stCondLst>
                                    <p:cond delay="0"/>
                                  </p:stCondLst>
                                  <p:childTnLst>
                                    <p:set>
                                      <p:cBhvr>
                                        <p:cTn id="118" dur="1" fill="hold">
                                          <p:stCondLst>
                                            <p:cond delay="0"/>
                                          </p:stCondLst>
                                        </p:cTn>
                                        <p:tgtEl>
                                          <p:spTgt spid="11789"/>
                                        </p:tgtEl>
                                        <p:attrNameLst>
                                          <p:attrName>style.visibility</p:attrName>
                                        </p:attrNameLst>
                                      </p:cBhvr>
                                      <p:to>
                                        <p:strVal val="visible"/>
                                      </p:to>
                                    </p:set>
                                    <p:animEffect transition="in" filter="randombar(horizontal)">
                                      <p:cBhvr>
                                        <p:cTn id="119" dur="500"/>
                                        <p:tgtEl>
                                          <p:spTgt spid="11789"/>
                                        </p:tgtEl>
                                      </p:cBhvr>
                                    </p:animEffect>
                                  </p:childTnLst>
                                </p:cTn>
                              </p:par>
                            </p:childTnLst>
                          </p:cTn>
                        </p:par>
                        <p:par>
                          <p:cTn id="120" fill="hold">
                            <p:stCondLst>
                              <p:cond delay="7000"/>
                            </p:stCondLst>
                            <p:childTnLst>
                              <p:par>
                                <p:cTn id="121" presetID="22" presetClass="entr" presetSubtype="8" fill="hold" nodeType="afterEffect">
                                  <p:stCondLst>
                                    <p:cond delay="0"/>
                                  </p:stCondLst>
                                  <p:childTnLst>
                                    <p:set>
                                      <p:cBhvr>
                                        <p:cTn id="122" dur="1" fill="hold">
                                          <p:stCondLst>
                                            <p:cond delay="0"/>
                                          </p:stCondLst>
                                        </p:cTn>
                                        <p:tgtEl>
                                          <p:spTgt spid="6182"/>
                                        </p:tgtEl>
                                        <p:attrNameLst>
                                          <p:attrName>style.visibility</p:attrName>
                                        </p:attrNameLst>
                                      </p:cBhvr>
                                      <p:to>
                                        <p:strVal val="visible"/>
                                      </p:to>
                                    </p:set>
                                    <p:animEffect transition="in" filter="wipe(left)">
                                      <p:cBhvr>
                                        <p:cTn id="123" dur="500"/>
                                        <p:tgtEl>
                                          <p:spTgt spid="6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351" grpId="0" animBg="1"/>
      <p:bldP spid="5825" grpId="0" animBg="1"/>
      <p:bldP spid="5829" grpId="0" animBg="1"/>
      <p:bldP spid="5990" grpId="0" animBg="1"/>
      <p:bldP spid="11356" grpId="0" animBg="1"/>
      <p:bldP spid="11409" grpId="0"/>
      <p:bldP spid="11465" grpId="0" animBg="1"/>
      <p:bldP spid="11887" grpId="0"/>
      <p:bldP spid="11888" grpId="0"/>
      <p:bldP spid="11889" grpId="0"/>
      <p:bldP spid="1189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任意多边形 23"/>
          <p:cNvSpPr/>
          <p:nvPr/>
        </p:nvSpPr>
        <p:spPr>
          <a:xfrm rot="7200000">
            <a:off x="4168708" y="1983056"/>
            <a:ext cx="3389715" cy="3780390"/>
          </a:xfrm>
          <a:custGeom>
            <a:avLst/>
            <a:gdLst>
              <a:gd name="connsiteX0" fmla="*/ 938898 w 3389715"/>
              <a:gd name="connsiteY0" fmla="*/ 2377791 h 3780390"/>
              <a:gd name="connsiteX1" fmla="*/ 1149347 w 3389715"/>
              <a:gd name="connsiteY1" fmla="*/ 2606365 h 3780390"/>
              <a:gd name="connsiteX2" fmla="*/ 1245052 w 3389715"/>
              <a:gd name="connsiteY2" fmla="*/ 2670158 h 3780390"/>
              <a:gd name="connsiteX3" fmla="*/ 1333533 w 3389715"/>
              <a:gd name="connsiteY3" fmla="*/ 2714831 h 3780390"/>
              <a:gd name="connsiteX4" fmla="*/ 2042324 w 3389715"/>
              <a:gd name="connsiteY4" fmla="*/ 2720705 h 3780390"/>
              <a:gd name="connsiteX5" fmla="*/ 2145421 w 3389715"/>
              <a:gd name="connsiteY5" fmla="*/ 2669721 h 3780390"/>
              <a:gd name="connsiteX6" fmla="*/ 2228350 w 3389715"/>
              <a:gd name="connsiteY6" fmla="*/ 2615430 h 3780390"/>
              <a:gd name="connsiteX7" fmla="*/ 2587833 w 3389715"/>
              <a:gd name="connsiteY7" fmla="*/ 2004536 h 3780390"/>
              <a:gd name="connsiteX8" fmla="*/ 2595228 w 3389715"/>
              <a:gd name="connsiteY8" fmla="*/ 1889760 h 3780390"/>
              <a:gd name="connsiteX9" fmla="*/ 2589675 w 3389715"/>
              <a:gd name="connsiteY9" fmla="*/ 1790794 h 3780390"/>
              <a:gd name="connsiteX10" fmla="*/ 2240367 w 3389715"/>
              <a:gd name="connsiteY10" fmla="*/ 1174025 h 3780390"/>
              <a:gd name="connsiteX11" fmla="*/ 2145033 w 3389715"/>
              <a:gd name="connsiteY11" fmla="*/ 1110479 h 3780390"/>
              <a:gd name="connsiteX12" fmla="*/ 2042323 w 3389715"/>
              <a:gd name="connsiteY12" fmla="*/ 1059685 h 3780390"/>
              <a:gd name="connsiteX13" fmla="*/ 1333532 w 3389715"/>
              <a:gd name="connsiteY13" fmla="*/ 1065559 h 3780390"/>
              <a:gd name="connsiteX14" fmla="*/ 1245077 w 3389715"/>
              <a:gd name="connsiteY14" fmla="*/ 1110217 h 3780390"/>
              <a:gd name="connsiteX15" fmla="*/ 1149348 w 3389715"/>
              <a:gd name="connsiteY15" fmla="*/ 1174028 h 3780390"/>
              <a:gd name="connsiteX16" fmla="*/ 801881 w 3389715"/>
              <a:gd name="connsiteY16" fmla="*/ 1775855 h 3780390"/>
              <a:gd name="connsiteX17" fmla="*/ 794487 w 3389715"/>
              <a:gd name="connsiteY17" fmla="*/ 1890631 h 3780390"/>
              <a:gd name="connsiteX18" fmla="*/ 800040 w 3389715"/>
              <a:gd name="connsiteY18" fmla="*/ 1989596 h 3780390"/>
              <a:gd name="connsiteX19" fmla="*/ 938898 w 3389715"/>
              <a:gd name="connsiteY19" fmla="*/ 2377791 h 3780390"/>
              <a:gd name="connsiteX20" fmla="*/ 57902 w 3389715"/>
              <a:gd name="connsiteY20" fmla="*/ 2835294 h 3780390"/>
              <a:gd name="connsiteX21" fmla="*/ 163992 w 3389715"/>
              <a:gd name="connsiteY21" fmla="*/ 2607147 h 3780390"/>
              <a:gd name="connsiteX22" fmla="*/ 130104 w 3389715"/>
              <a:gd name="connsiteY22" fmla="*/ 2538510 h 3780390"/>
              <a:gd name="connsiteX23" fmla="*/ 8150 w 3389715"/>
              <a:gd name="connsiteY23" fmla="*/ 2052315 h 3780390"/>
              <a:gd name="connsiteX24" fmla="*/ 800 w 3389715"/>
              <a:gd name="connsiteY24" fmla="*/ 1898535 h 3780390"/>
              <a:gd name="connsiteX25" fmla="*/ 0 w 3389715"/>
              <a:gd name="connsiteY25" fmla="*/ 1898537 h 3780390"/>
              <a:gd name="connsiteX26" fmla="*/ 400 w 3389715"/>
              <a:gd name="connsiteY26" fmla="*/ 1890169 h 3780390"/>
              <a:gd name="connsiteX27" fmla="*/ 2 w 3389715"/>
              <a:gd name="connsiteY27" fmla="*/ 1881852 h 3780390"/>
              <a:gd name="connsiteX28" fmla="*/ 797 w 3389715"/>
              <a:gd name="connsiteY28" fmla="*/ 1881853 h 3780390"/>
              <a:gd name="connsiteX29" fmla="*/ 8148 w 3389715"/>
              <a:gd name="connsiteY29" fmla="*/ 1728074 h 3780390"/>
              <a:gd name="connsiteX30" fmla="*/ 130103 w 3389715"/>
              <a:gd name="connsiteY30" fmla="*/ 1241879 h 3780390"/>
              <a:gd name="connsiteX31" fmla="*/ 163990 w 3389715"/>
              <a:gd name="connsiteY31" fmla="*/ 1173246 h 3780390"/>
              <a:gd name="connsiteX32" fmla="*/ 57899 w 3389715"/>
              <a:gd name="connsiteY32" fmla="*/ 945099 h 3780390"/>
              <a:gd name="connsiteX33" fmla="*/ 308525 w 3389715"/>
              <a:gd name="connsiteY33" fmla="*/ 922902 h 3780390"/>
              <a:gd name="connsiteX34" fmla="*/ 351023 w 3389715"/>
              <a:gd name="connsiteY34" fmla="*/ 859237 h 3780390"/>
              <a:gd name="connsiteX35" fmla="*/ 711104 w 3389715"/>
              <a:gd name="connsiteY35" fmla="*/ 510524 h 3780390"/>
              <a:gd name="connsiteX36" fmla="*/ 840606 w 3389715"/>
              <a:gd name="connsiteY36" fmla="*/ 427267 h 3780390"/>
              <a:gd name="connsiteX37" fmla="*/ 840205 w 3389715"/>
              <a:gd name="connsiteY37" fmla="*/ 426576 h 3780390"/>
              <a:gd name="connsiteX38" fmla="*/ 847648 w 3389715"/>
              <a:gd name="connsiteY38" fmla="*/ 422741 h 3780390"/>
              <a:gd name="connsiteX39" fmla="*/ 854655 w 3389715"/>
              <a:gd name="connsiteY39" fmla="*/ 418236 h 3780390"/>
              <a:gd name="connsiteX40" fmla="*/ 855051 w 3389715"/>
              <a:gd name="connsiteY40" fmla="*/ 418925 h 3780390"/>
              <a:gd name="connsiteX41" fmla="*/ 991904 w 3389715"/>
              <a:gd name="connsiteY41" fmla="*/ 348400 h 3780390"/>
              <a:gd name="connsiteX42" fmla="*/ 1473939 w 3389715"/>
              <a:gd name="connsiteY42" fmla="*/ 210920 h 3780390"/>
              <a:gd name="connsiteX43" fmla="*/ 1550321 w 3389715"/>
              <a:gd name="connsiteY43" fmla="*/ 205950 h 3780390"/>
              <a:gd name="connsiteX44" fmla="*/ 1694856 w 3389715"/>
              <a:gd name="connsiteY44" fmla="*/ 0 h 3780390"/>
              <a:gd name="connsiteX45" fmla="*/ 1839392 w 3389715"/>
              <a:gd name="connsiteY45" fmla="*/ 205950 h 3780390"/>
              <a:gd name="connsiteX46" fmla="*/ 1915777 w 3389715"/>
              <a:gd name="connsiteY46" fmla="*/ 210921 h 3780390"/>
              <a:gd name="connsiteX47" fmla="*/ 2397812 w 3389715"/>
              <a:gd name="connsiteY47" fmla="*/ 348404 h 3780390"/>
              <a:gd name="connsiteX48" fmla="*/ 2534664 w 3389715"/>
              <a:gd name="connsiteY48" fmla="*/ 418927 h 3780390"/>
              <a:gd name="connsiteX49" fmla="*/ 2535062 w 3389715"/>
              <a:gd name="connsiteY49" fmla="*/ 418235 h 3780390"/>
              <a:gd name="connsiteX50" fmla="*/ 2542101 w 3389715"/>
              <a:gd name="connsiteY50" fmla="*/ 422760 h 3780390"/>
              <a:gd name="connsiteX51" fmla="*/ 2549511 w 3389715"/>
              <a:gd name="connsiteY51" fmla="*/ 426579 h 3780390"/>
              <a:gd name="connsiteX52" fmla="*/ 2549111 w 3389715"/>
              <a:gd name="connsiteY52" fmla="*/ 427267 h 3780390"/>
              <a:gd name="connsiteX53" fmla="*/ 2678614 w 3389715"/>
              <a:gd name="connsiteY53" fmla="*/ 510523 h 3780390"/>
              <a:gd name="connsiteX54" fmla="*/ 3038692 w 3389715"/>
              <a:gd name="connsiteY54" fmla="*/ 859236 h 3780390"/>
              <a:gd name="connsiteX55" fmla="*/ 3081187 w 3389715"/>
              <a:gd name="connsiteY55" fmla="*/ 922900 h 3780390"/>
              <a:gd name="connsiteX56" fmla="*/ 3331813 w 3389715"/>
              <a:gd name="connsiteY56" fmla="*/ 945096 h 3780390"/>
              <a:gd name="connsiteX57" fmla="*/ 3225723 w 3389715"/>
              <a:gd name="connsiteY57" fmla="*/ 1173243 h 3780390"/>
              <a:gd name="connsiteX58" fmla="*/ 3259610 w 3389715"/>
              <a:gd name="connsiteY58" fmla="*/ 1241880 h 3780390"/>
              <a:gd name="connsiteX59" fmla="*/ 3381564 w 3389715"/>
              <a:gd name="connsiteY59" fmla="*/ 1728076 h 3780390"/>
              <a:gd name="connsiteX60" fmla="*/ 3388915 w 3389715"/>
              <a:gd name="connsiteY60" fmla="*/ 1881855 h 3780390"/>
              <a:gd name="connsiteX61" fmla="*/ 3389715 w 3389715"/>
              <a:gd name="connsiteY61" fmla="*/ 1881853 h 3780390"/>
              <a:gd name="connsiteX62" fmla="*/ 3389314 w 3389715"/>
              <a:gd name="connsiteY62" fmla="*/ 1890221 h 3780390"/>
              <a:gd name="connsiteX63" fmla="*/ 3389712 w 3389715"/>
              <a:gd name="connsiteY63" fmla="*/ 1898539 h 3780390"/>
              <a:gd name="connsiteX64" fmla="*/ 3388917 w 3389715"/>
              <a:gd name="connsiteY64" fmla="*/ 1898537 h 3780390"/>
              <a:gd name="connsiteX65" fmla="*/ 3381567 w 3389715"/>
              <a:gd name="connsiteY65" fmla="*/ 2052317 h 3780390"/>
              <a:gd name="connsiteX66" fmla="*/ 3259611 w 3389715"/>
              <a:gd name="connsiteY66" fmla="*/ 2538511 h 3780390"/>
              <a:gd name="connsiteX67" fmla="*/ 3225724 w 3389715"/>
              <a:gd name="connsiteY67" fmla="*/ 2607145 h 3780390"/>
              <a:gd name="connsiteX68" fmla="*/ 3331815 w 3389715"/>
              <a:gd name="connsiteY68" fmla="*/ 2835291 h 3780390"/>
              <a:gd name="connsiteX69" fmla="*/ 3081189 w 3389715"/>
              <a:gd name="connsiteY69" fmla="*/ 2857488 h 3780390"/>
              <a:gd name="connsiteX70" fmla="*/ 3038691 w 3389715"/>
              <a:gd name="connsiteY70" fmla="*/ 2921153 h 3780390"/>
              <a:gd name="connsiteX71" fmla="*/ 2678611 w 3389715"/>
              <a:gd name="connsiteY71" fmla="*/ 3269867 h 3780390"/>
              <a:gd name="connsiteX72" fmla="*/ 2549109 w 3389715"/>
              <a:gd name="connsiteY72" fmla="*/ 3353122 h 3780390"/>
              <a:gd name="connsiteX73" fmla="*/ 2549510 w 3389715"/>
              <a:gd name="connsiteY73" fmla="*/ 3353814 h 3780390"/>
              <a:gd name="connsiteX74" fmla="*/ 2542063 w 3389715"/>
              <a:gd name="connsiteY74" fmla="*/ 3357652 h 3780390"/>
              <a:gd name="connsiteX75" fmla="*/ 2535059 w 3389715"/>
              <a:gd name="connsiteY75" fmla="*/ 3362154 h 3780390"/>
              <a:gd name="connsiteX76" fmla="*/ 2534663 w 3389715"/>
              <a:gd name="connsiteY76" fmla="*/ 3361465 h 3780390"/>
              <a:gd name="connsiteX77" fmla="*/ 2397811 w 3389715"/>
              <a:gd name="connsiteY77" fmla="*/ 3431989 h 3780390"/>
              <a:gd name="connsiteX78" fmla="*/ 1915776 w 3389715"/>
              <a:gd name="connsiteY78" fmla="*/ 3569470 h 3780390"/>
              <a:gd name="connsiteX79" fmla="*/ 1839394 w 3389715"/>
              <a:gd name="connsiteY79" fmla="*/ 3574440 h 3780390"/>
              <a:gd name="connsiteX80" fmla="*/ 1694859 w 3389715"/>
              <a:gd name="connsiteY80" fmla="*/ 3780390 h 3780390"/>
              <a:gd name="connsiteX81" fmla="*/ 1550323 w 3389715"/>
              <a:gd name="connsiteY81" fmla="*/ 3574440 h 3780390"/>
              <a:gd name="connsiteX82" fmla="*/ 1473938 w 3389715"/>
              <a:gd name="connsiteY82" fmla="*/ 3569469 h 3780390"/>
              <a:gd name="connsiteX83" fmla="*/ 991903 w 3389715"/>
              <a:gd name="connsiteY83" fmla="*/ 3431986 h 3780390"/>
              <a:gd name="connsiteX84" fmla="*/ 855051 w 3389715"/>
              <a:gd name="connsiteY84" fmla="*/ 3361462 h 3780390"/>
              <a:gd name="connsiteX85" fmla="*/ 854653 w 3389715"/>
              <a:gd name="connsiteY85" fmla="*/ 3362156 h 3780390"/>
              <a:gd name="connsiteX86" fmla="*/ 847606 w 3389715"/>
              <a:gd name="connsiteY86" fmla="*/ 3357625 h 3780390"/>
              <a:gd name="connsiteX87" fmla="*/ 840204 w 3389715"/>
              <a:gd name="connsiteY87" fmla="*/ 3353811 h 3780390"/>
              <a:gd name="connsiteX88" fmla="*/ 840604 w 3389715"/>
              <a:gd name="connsiteY88" fmla="*/ 3353123 h 3780390"/>
              <a:gd name="connsiteX89" fmla="*/ 711101 w 3389715"/>
              <a:gd name="connsiteY89" fmla="*/ 3269867 h 3780390"/>
              <a:gd name="connsiteX90" fmla="*/ 351022 w 3389715"/>
              <a:gd name="connsiteY90" fmla="*/ 2921154 h 3780390"/>
              <a:gd name="connsiteX91" fmla="*/ 308527 w 3389715"/>
              <a:gd name="connsiteY91" fmla="*/ 2857490 h 378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389715" h="3780390">
                <a:moveTo>
                  <a:pt x="938898" y="2377791"/>
                </a:moveTo>
                <a:cubicBezTo>
                  <a:pt x="994899" y="2464719"/>
                  <a:pt x="1065827" y="2542257"/>
                  <a:pt x="1149347" y="2606365"/>
                </a:cubicBezTo>
                <a:lnTo>
                  <a:pt x="1245052" y="2670158"/>
                </a:lnTo>
                <a:lnTo>
                  <a:pt x="1333533" y="2714831"/>
                </a:lnTo>
                <a:cubicBezTo>
                  <a:pt x="1559306" y="2812728"/>
                  <a:pt x="1815340" y="2814686"/>
                  <a:pt x="2042324" y="2720705"/>
                </a:cubicBezTo>
                <a:lnTo>
                  <a:pt x="2145421" y="2669721"/>
                </a:lnTo>
                <a:lnTo>
                  <a:pt x="2228350" y="2615430"/>
                </a:lnTo>
                <a:cubicBezTo>
                  <a:pt x="2426018" y="2468852"/>
                  <a:pt x="2555732" y="2248100"/>
                  <a:pt x="2587833" y="2004536"/>
                </a:cubicBezTo>
                <a:lnTo>
                  <a:pt x="2595228" y="1889760"/>
                </a:lnTo>
                <a:lnTo>
                  <a:pt x="2589675" y="1790794"/>
                </a:lnTo>
                <a:cubicBezTo>
                  <a:pt x="2561569" y="1546320"/>
                  <a:pt x="2435249" y="1323608"/>
                  <a:pt x="2240367" y="1174025"/>
                </a:cubicBezTo>
                <a:lnTo>
                  <a:pt x="2145033" y="1110479"/>
                </a:lnTo>
                <a:lnTo>
                  <a:pt x="2042323" y="1059685"/>
                </a:lnTo>
                <a:cubicBezTo>
                  <a:pt x="1815338" y="965703"/>
                  <a:pt x="1559305" y="967661"/>
                  <a:pt x="1333532" y="1065559"/>
                </a:cubicBezTo>
                <a:lnTo>
                  <a:pt x="1245077" y="1110217"/>
                </a:lnTo>
                <a:lnTo>
                  <a:pt x="1149348" y="1174028"/>
                </a:lnTo>
                <a:cubicBezTo>
                  <a:pt x="958443" y="1320558"/>
                  <a:pt x="833328" y="1537262"/>
                  <a:pt x="801881" y="1775855"/>
                </a:cubicBezTo>
                <a:lnTo>
                  <a:pt x="794487" y="1890631"/>
                </a:lnTo>
                <a:lnTo>
                  <a:pt x="800040" y="1989596"/>
                </a:lnTo>
                <a:cubicBezTo>
                  <a:pt x="816100" y="2129295"/>
                  <a:pt x="864230" y="2261889"/>
                  <a:pt x="938898" y="2377791"/>
                </a:cubicBezTo>
                <a:close/>
                <a:moveTo>
                  <a:pt x="57902" y="2835294"/>
                </a:moveTo>
                <a:lnTo>
                  <a:pt x="163992" y="2607147"/>
                </a:lnTo>
                <a:lnTo>
                  <a:pt x="130104" y="2538510"/>
                </a:lnTo>
                <a:cubicBezTo>
                  <a:pt x="66299" y="2384864"/>
                  <a:pt x="24729" y="2221208"/>
                  <a:pt x="8150" y="2052315"/>
                </a:cubicBezTo>
                <a:lnTo>
                  <a:pt x="800" y="1898535"/>
                </a:lnTo>
                <a:lnTo>
                  <a:pt x="0" y="1898537"/>
                </a:lnTo>
                <a:lnTo>
                  <a:pt x="400" y="1890169"/>
                </a:lnTo>
                <a:lnTo>
                  <a:pt x="2" y="1881852"/>
                </a:lnTo>
                <a:lnTo>
                  <a:pt x="797" y="1881853"/>
                </a:lnTo>
                <a:lnTo>
                  <a:pt x="8148" y="1728074"/>
                </a:lnTo>
                <a:cubicBezTo>
                  <a:pt x="24728" y="1559179"/>
                  <a:pt x="66298" y="1395524"/>
                  <a:pt x="130103" y="1241879"/>
                </a:cubicBezTo>
                <a:lnTo>
                  <a:pt x="163990" y="1173246"/>
                </a:lnTo>
                <a:lnTo>
                  <a:pt x="57899" y="945099"/>
                </a:lnTo>
                <a:lnTo>
                  <a:pt x="308525" y="922902"/>
                </a:lnTo>
                <a:lnTo>
                  <a:pt x="351023" y="859237"/>
                </a:lnTo>
                <a:cubicBezTo>
                  <a:pt x="452182" y="727156"/>
                  <a:pt x="573127" y="609329"/>
                  <a:pt x="711104" y="510524"/>
                </a:cubicBezTo>
                <a:lnTo>
                  <a:pt x="840606" y="427267"/>
                </a:lnTo>
                <a:lnTo>
                  <a:pt x="840205" y="426576"/>
                </a:lnTo>
                <a:lnTo>
                  <a:pt x="847648" y="422741"/>
                </a:lnTo>
                <a:lnTo>
                  <a:pt x="854655" y="418236"/>
                </a:lnTo>
                <a:lnTo>
                  <a:pt x="855051" y="418925"/>
                </a:lnTo>
                <a:lnTo>
                  <a:pt x="991904" y="348400"/>
                </a:lnTo>
                <a:cubicBezTo>
                  <a:pt x="1146461" y="278312"/>
                  <a:pt x="1308976" y="232486"/>
                  <a:pt x="1473939" y="210920"/>
                </a:cubicBezTo>
                <a:lnTo>
                  <a:pt x="1550321" y="205950"/>
                </a:lnTo>
                <a:lnTo>
                  <a:pt x="1694856" y="0"/>
                </a:lnTo>
                <a:lnTo>
                  <a:pt x="1839392" y="205950"/>
                </a:lnTo>
                <a:lnTo>
                  <a:pt x="1915777" y="210921"/>
                </a:lnTo>
                <a:cubicBezTo>
                  <a:pt x="2080741" y="232487"/>
                  <a:pt x="2243256" y="278315"/>
                  <a:pt x="2397812" y="348404"/>
                </a:cubicBezTo>
                <a:lnTo>
                  <a:pt x="2534664" y="418927"/>
                </a:lnTo>
                <a:lnTo>
                  <a:pt x="2535062" y="418235"/>
                </a:lnTo>
                <a:lnTo>
                  <a:pt x="2542101" y="422760"/>
                </a:lnTo>
                <a:lnTo>
                  <a:pt x="2549511" y="426579"/>
                </a:lnTo>
                <a:lnTo>
                  <a:pt x="2549111" y="427267"/>
                </a:lnTo>
                <a:lnTo>
                  <a:pt x="2678614" y="510523"/>
                </a:lnTo>
                <a:cubicBezTo>
                  <a:pt x="2816590" y="609328"/>
                  <a:pt x="2937534" y="727157"/>
                  <a:pt x="3038692" y="859236"/>
                </a:cubicBezTo>
                <a:lnTo>
                  <a:pt x="3081187" y="922900"/>
                </a:lnTo>
                <a:lnTo>
                  <a:pt x="3331813" y="945096"/>
                </a:lnTo>
                <a:lnTo>
                  <a:pt x="3225723" y="1173243"/>
                </a:lnTo>
                <a:lnTo>
                  <a:pt x="3259610" y="1241880"/>
                </a:lnTo>
                <a:cubicBezTo>
                  <a:pt x="3323415" y="1395526"/>
                  <a:pt x="3364985" y="1559182"/>
                  <a:pt x="3381564" y="1728076"/>
                </a:cubicBezTo>
                <a:lnTo>
                  <a:pt x="3388915" y="1881855"/>
                </a:lnTo>
                <a:lnTo>
                  <a:pt x="3389715" y="1881853"/>
                </a:lnTo>
                <a:lnTo>
                  <a:pt x="3389314" y="1890221"/>
                </a:lnTo>
                <a:lnTo>
                  <a:pt x="3389712" y="1898539"/>
                </a:lnTo>
                <a:lnTo>
                  <a:pt x="3388917" y="1898537"/>
                </a:lnTo>
                <a:lnTo>
                  <a:pt x="3381567" y="2052317"/>
                </a:lnTo>
                <a:cubicBezTo>
                  <a:pt x="3364987" y="2221211"/>
                  <a:pt x="3323417" y="2384866"/>
                  <a:pt x="3259611" y="2538511"/>
                </a:cubicBezTo>
                <a:lnTo>
                  <a:pt x="3225724" y="2607145"/>
                </a:lnTo>
                <a:lnTo>
                  <a:pt x="3331815" y="2835291"/>
                </a:lnTo>
                <a:lnTo>
                  <a:pt x="3081189" y="2857488"/>
                </a:lnTo>
                <a:lnTo>
                  <a:pt x="3038691" y="2921153"/>
                </a:lnTo>
                <a:cubicBezTo>
                  <a:pt x="2937532" y="3053233"/>
                  <a:pt x="2816587" y="3171062"/>
                  <a:pt x="2678611" y="3269867"/>
                </a:cubicBezTo>
                <a:lnTo>
                  <a:pt x="2549109" y="3353122"/>
                </a:lnTo>
                <a:lnTo>
                  <a:pt x="2549510" y="3353814"/>
                </a:lnTo>
                <a:lnTo>
                  <a:pt x="2542063" y="3357652"/>
                </a:lnTo>
                <a:lnTo>
                  <a:pt x="2535059" y="3362154"/>
                </a:lnTo>
                <a:lnTo>
                  <a:pt x="2534663" y="3361465"/>
                </a:lnTo>
                <a:lnTo>
                  <a:pt x="2397811" y="3431989"/>
                </a:lnTo>
                <a:cubicBezTo>
                  <a:pt x="2243254" y="3502078"/>
                  <a:pt x="2080740" y="3547905"/>
                  <a:pt x="1915776" y="3569470"/>
                </a:cubicBezTo>
                <a:lnTo>
                  <a:pt x="1839394" y="3574440"/>
                </a:lnTo>
                <a:lnTo>
                  <a:pt x="1694859" y="3780390"/>
                </a:lnTo>
                <a:lnTo>
                  <a:pt x="1550323" y="3574440"/>
                </a:lnTo>
                <a:lnTo>
                  <a:pt x="1473938" y="3569469"/>
                </a:lnTo>
                <a:cubicBezTo>
                  <a:pt x="1308974" y="3547902"/>
                  <a:pt x="1146460" y="3502075"/>
                  <a:pt x="991903" y="3431986"/>
                </a:cubicBezTo>
                <a:lnTo>
                  <a:pt x="855051" y="3361462"/>
                </a:lnTo>
                <a:lnTo>
                  <a:pt x="854653" y="3362156"/>
                </a:lnTo>
                <a:lnTo>
                  <a:pt x="847606" y="3357625"/>
                </a:lnTo>
                <a:lnTo>
                  <a:pt x="840204" y="3353811"/>
                </a:lnTo>
                <a:lnTo>
                  <a:pt x="840604" y="3353123"/>
                </a:lnTo>
                <a:lnTo>
                  <a:pt x="711101" y="3269867"/>
                </a:lnTo>
                <a:cubicBezTo>
                  <a:pt x="573125" y="3171062"/>
                  <a:pt x="452180" y="3053233"/>
                  <a:pt x="351022" y="2921154"/>
                </a:cubicBezTo>
                <a:lnTo>
                  <a:pt x="308527" y="2857490"/>
                </a:lnTo>
                <a:close/>
              </a:path>
            </a:pathLst>
          </a:custGeom>
          <a:noFill/>
          <a:ln w="25400">
            <a:gradFill flip="none" rotWithShape="1">
              <a:gsLst>
                <a:gs pos="100000">
                  <a:schemeClr val="bg1"/>
                </a:gs>
                <a:gs pos="0">
                  <a:schemeClr val="bg1">
                    <a:lumMod val="70000"/>
                  </a:schemeClr>
                </a:gs>
              </a:gsLst>
              <a:lin ang="6600000" scaled="0"/>
              <a:tileRect/>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grpSp>
        <p:nvGrpSpPr>
          <p:cNvPr id="65" name="组合 64"/>
          <p:cNvGrpSpPr/>
          <p:nvPr/>
        </p:nvGrpSpPr>
        <p:grpSpPr>
          <a:xfrm>
            <a:off x="5228793" y="1221277"/>
            <a:ext cx="1965083" cy="685490"/>
            <a:chOff x="3776606" y="2004244"/>
            <a:chExt cx="1965083" cy="685490"/>
          </a:xfrm>
        </p:grpSpPr>
        <p:sp>
          <p:nvSpPr>
            <p:cNvPr id="66" name="文本框 65"/>
            <p:cNvSpPr txBox="1"/>
            <p:nvPr/>
          </p:nvSpPr>
          <p:spPr>
            <a:xfrm>
              <a:off x="3776606" y="2004244"/>
              <a:ext cx="1923123" cy="323165"/>
            </a:xfrm>
            <a:prstGeom prst="rect">
              <a:avLst/>
            </a:prstGeom>
            <a:noFill/>
          </p:spPr>
          <p:txBody>
            <a:bodyPr wrap="square" rtlCol="0">
              <a:spAutoFit/>
            </a:bodyPr>
            <a:lstStyle/>
            <a:p>
              <a:r>
                <a:rPr lang="en-US" altLang="zh-CN" sz="1500" dirty="0">
                  <a:solidFill>
                    <a:srgbClr val="E87071"/>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E87071"/>
                </a:solidFill>
                <a:latin typeface="时尚中黑简体" panose="01010104010101010101" pitchFamily="2" charset="-122"/>
                <a:ea typeface="时尚中黑简体" panose="01010104010101010101" pitchFamily="2" charset="-122"/>
              </a:endParaRPr>
            </a:p>
          </p:txBody>
        </p:sp>
        <p:sp>
          <p:nvSpPr>
            <p:cNvPr id="67" name="文本框 66"/>
            <p:cNvSpPr txBox="1"/>
            <p:nvPr/>
          </p:nvSpPr>
          <p:spPr>
            <a:xfrm>
              <a:off x="3782527" y="2289624"/>
              <a:ext cx="1959162" cy="400110"/>
            </a:xfrm>
            <a:prstGeom prst="rect">
              <a:avLst/>
            </a:prstGeom>
            <a:noFill/>
          </p:spPr>
          <p:txBody>
            <a:bodyPr wrap="square" rtlCol="0">
              <a:spAutoFit/>
            </a:bodyPr>
            <a:lstStyle/>
            <a:p>
              <a:pPr algn="just"/>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68" name="组合 67"/>
          <p:cNvGrpSpPr/>
          <p:nvPr/>
        </p:nvGrpSpPr>
        <p:grpSpPr>
          <a:xfrm>
            <a:off x="8237740" y="2719141"/>
            <a:ext cx="2015561" cy="685490"/>
            <a:chOff x="3776606" y="2004244"/>
            <a:chExt cx="2015561" cy="685490"/>
          </a:xfrm>
        </p:grpSpPr>
        <p:sp>
          <p:nvSpPr>
            <p:cNvPr id="69" name="文本框 68"/>
            <p:cNvSpPr txBox="1"/>
            <p:nvPr/>
          </p:nvSpPr>
          <p:spPr>
            <a:xfrm>
              <a:off x="3776606" y="2004244"/>
              <a:ext cx="1923123" cy="323165"/>
            </a:xfrm>
            <a:prstGeom prst="rect">
              <a:avLst/>
            </a:prstGeom>
            <a:noFill/>
          </p:spPr>
          <p:txBody>
            <a:bodyPr wrap="square" rtlCol="0">
              <a:spAutoFit/>
            </a:bodyPr>
            <a:lstStyle/>
            <a:p>
              <a:r>
                <a:rPr lang="en-US" altLang="zh-CN" sz="1500" dirty="0">
                  <a:solidFill>
                    <a:srgbClr val="C65885"/>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C65885"/>
                </a:solidFill>
                <a:latin typeface="时尚中黑简体" panose="01010104010101010101" pitchFamily="2" charset="-122"/>
                <a:ea typeface="时尚中黑简体" panose="01010104010101010101" pitchFamily="2" charset="-122"/>
              </a:endParaRPr>
            </a:p>
          </p:txBody>
        </p:sp>
        <p:sp>
          <p:nvSpPr>
            <p:cNvPr id="70" name="文本框 69"/>
            <p:cNvSpPr txBox="1"/>
            <p:nvPr/>
          </p:nvSpPr>
          <p:spPr>
            <a:xfrm>
              <a:off x="3782526" y="2289624"/>
              <a:ext cx="2009641" cy="400110"/>
            </a:xfrm>
            <a:prstGeom prst="rect">
              <a:avLst/>
            </a:prstGeom>
            <a:noFill/>
          </p:spPr>
          <p:txBody>
            <a:bodyPr wrap="square" rtlCol="0">
              <a:spAutoFit/>
            </a:bodyPr>
            <a:lstStyle/>
            <a:p>
              <a:pPr algn="just"/>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71" name="组合 70"/>
          <p:cNvGrpSpPr/>
          <p:nvPr/>
        </p:nvGrpSpPr>
        <p:grpSpPr>
          <a:xfrm>
            <a:off x="1643922" y="2428472"/>
            <a:ext cx="2365614" cy="685490"/>
            <a:chOff x="3334115" y="2004244"/>
            <a:chExt cx="2365614" cy="685490"/>
          </a:xfrm>
        </p:grpSpPr>
        <p:sp>
          <p:nvSpPr>
            <p:cNvPr id="72" name="文本框 71"/>
            <p:cNvSpPr txBox="1"/>
            <p:nvPr/>
          </p:nvSpPr>
          <p:spPr>
            <a:xfrm>
              <a:off x="3776606" y="2004244"/>
              <a:ext cx="1923123" cy="323165"/>
            </a:xfrm>
            <a:prstGeom prst="rect">
              <a:avLst/>
            </a:prstGeom>
            <a:noFill/>
          </p:spPr>
          <p:txBody>
            <a:bodyPr wrap="square" rtlCol="0">
              <a:spAutoFit/>
            </a:bodyPr>
            <a:lstStyle/>
            <a:p>
              <a:r>
                <a:rPr lang="en-US" altLang="zh-CN" sz="1500" dirty="0">
                  <a:solidFill>
                    <a:srgbClr val="00AF92"/>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00AF92"/>
                </a:solidFill>
                <a:latin typeface="时尚中黑简体" panose="01010104010101010101" pitchFamily="2" charset="-122"/>
                <a:ea typeface="时尚中黑简体" panose="01010104010101010101" pitchFamily="2" charset="-122"/>
              </a:endParaRPr>
            </a:p>
          </p:txBody>
        </p:sp>
        <p:sp>
          <p:nvSpPr>
            <p:cNvPr id="73" name="文本框 72"/>
            <p:cNvSpPr txBox="1"/>
            <p:nvPr/>
          </p:nvSpPr>
          <p:spPr>
            <a:xfrm>
              <a:off x="3334115" y="2289624"/>
              <a:ext cx="2007728" cy="400110"/>
            </a:xfrm>
            <a:prstGeom prst="rect">
              <a:avLst/>
            </a:prstGeom>
            <a:noFill/>
          </p:spPr>
          <p:txBody>
            <a:bodyPr wrap="square" rtlCol="0">
              <a:spAutoFit/>
            </a:bodyPr>
            <a:lstStyle/>
            <a:p>
              <a:pPr algn="r"/>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74" name="组合 73"/>
          <p:cNvGrpSpPr/>
          <p:nvPr/>
        </p:nvGrpSpPr>
        <p:grpSpPr>
          <a:xfrm>
            <a:off x="4390904" y="5811072"/>
            <a:ext cx="2078823" cy="637865"/>
            <a:chOff x="3316106" y="2051869"/>
            <a:chExt cx="2078823" cy="637865"/>
          </a:xfrm>
        </p:grpSpPr>
        <p:sp>
          <p:nvSpPr>
            <p:cNvPr id="75" name="文本框 74"/>
            <p:cNvSpPr txBox="1"/>
            <p:nvPr/>
          </p:nvSpPr>
          <p:spPr>
            <a:xfrm>
              <a:off x="3471806" y="2051869"/>
              <a:ext cx="1923123" cy="323165"/>
            </a:xfrm>
            <a:prstGeom prst="rect">
              <a:avLst/>
            </a:prstGeom>
            <a:noFill/>
          </p:spPr>
          <p:txBody>
            <a:bodyPr wrap="square" rtlCol="0">
              <a:spAutoFit/>
            </a:bodyPr>
            <a:lstStyle/>
            <a:p>
              <a:r>
                <a:rPr lang="en-US" altLang="zh-CN" sz="1500" dirty="0">
                  <a:solidFill>
                    <a:srgbClr val="663A77"/>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663A77"/>
                </a:solidFill>
                <a:latin typeface="时尚中黑简体" panose="01010104010101010101" pitchFamily="2" charset="-122"/>
                <a:ea typeface="时尚中黑简体" panose="01010104010101010101" pitchFamily="2" charset="-122"/>
              </a:endParaRPr>
            </a:p>
          </p:txBody>
        </p:sp>
        <p:sp>
          <p:nvSpPr>
            <p:cNvPr id="76" name="文本框 75"/>
            <p:cNvSpPr txBox="1"/>
            <p:nvPr/>
          </p:nvSpPr>
          <p:spPr>
            <a:xfrm>
              <a:off x="3316106" y="2289624"/>
              <a:ext cx="2025737" cy="400110"/>
            </a:xfrm>
            <a:prstGeom prst="rect">
              <a:avLst/>
            </a:prstGeom>
            <a:noFill/>
          </p:spPr>
          <p:txBody>
            <a:bodyPr wrap="square" rtlCol="0">
              <a:spAutoFit/>
            </a:bodyPr>
            <a:lstStyle/>
            <a:p>
              <a:pPr algn="r"/>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77" name="组合 76"/>
          <p:cNvGrpSpPr/>
          <p:nvPr/>
        </p:nvGrpSpPr>
        <p:grpSpPr>
          <a:xfrm>
            <a:off x="8145918" y="4487787"/>
            <a:ext cx="1983339" cy="685490"/>
            <a:chOff x="3776606" y="2004244"/>
            <a:chExt cx="1983339" cy="685490"/>
          </a:xfrm>
        </p:grpSpPr>
        <p:sp>
          <p:nvSpPr>
            <p:cNvPr id="78" name="文本框 77"/>
            <p:cNvSpPr txBox="1"/>
            <p:nvPr/>
          </p:nvSpPr>
          <p:spPr>
            <a:xfrm>
              <a:off x="3776606" y="2004244"/>
              <a:ext cx="1923123" cy="323165"/>
            </a:xfrm>
            <a:prstGeom prst="rect">
              <a:avLst/>
            </a:prstGeom>
            <a:noFill/>
          </p:spPr>
          <p:txBody>
            <a:bodyPr wrap="square" rtlCol="0">
              <a:spAutoFit/>
            </a:bodyPr>
            <a:lstStyle/>
            <a:p>
              <a:r>
                <a:rPr lang="en-US" altLang="zh-CN" sz="1500" dirty="0">
                  <a:solidFill>
                    <a:srgbClr val="FFB850"/>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FFB850"/>
                </a:solidFill>
                <a:latin typeface="时尚中黑简体" panose="01010104010101010101" pitchFamily="2" charset="-122"/>
                <a:ea typeface="时尚中黑简体" panose="01010104010101010101" pitchFamily="2" charset="-122"/>
              </a:endParaRPr>
            </a:p>
          </p:txBody>
        </p:sp>
        <p:sp>
          <p:nvSpPr>
            <p:cNvPr id="79" name="文本框 78"/>
            <p:cNvSpPr txBox="1"/>
            <p:nvPr/>
          </p:nvSpPr>
          <p:spPr>
            <a:xfrm>
              <a:off x="3782527" y="2289624"/>
              <a:ext cx="1977418" cy="400110"/>
            </a:xfrm>
            <a:prstGeom prst="rect">
              <a:avLst/>
            </a:prstGeom>
            <a:noFill/>
          </p:spPr>
          <p:txBody>
            <a:bodyPr wrap="square" rtlCol="0">
              <a:spAutoFit/>
            </a:bodyPr>
            <a:lstStyle/>
            <a:p>
              <a:pPr algn="just"/>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80" name="组合 79"/>
          <p:cNvGrpSpPr/>
          <p:nvPr/>
        </p:nvGrpSpPr>
        <p:grpSpPr>
          <a:xfrm>
            <a:off x="1599041" y="4388562"/>
            <a:ext cx="2210396" cy="723590"/>
            <a:chOff x="3298833" y="1966144"/>
            <a:chExt cx="2210396" cy="723590"/>
          </a:xfrm>
        </p:grpSpPr>
        <p:sp>
          <p:nvSpPr>
            <p:cNvPr id="81" name="文本框 80"/>
            <p:cNvSpPr txBox="1"/>
            <p:nvPr/>
          </p:nvSpPr>
          <p:spPr>
            <a:xfrm>
              <a:off x="3586106" y="1966144"/>
              <a:ext cx="1923123" cy="323165"/>
            </a:xfrm>
            <a:prstGeom prst="rect">
              <a:avLst/>
            </a:prstGeom>
            <a:noFill/>
          </p:spPr>
          <p:txBody>
            <a:bodyPr wrap="square" rtlCol="0">
              <a:spAutoFit/>
            </a:bodyPr>
            <a:lstStyle/>
            <a:p>
              <a:r>
                <a:rPr lang="en-US" altLang="zh-CN" sz="1500" dirty="0">
                  <a:solidFill>
                    <a:srgbClr val="01ACBE"/>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01ACBE"/>
                </a:solidFill>
                <a:latin typeface="时尚中黑简体" panose="01010104010101010101" pitchFamily="2" charset="-122"/>
                <a:ea typeface="时尚中黑简体" panose="01010104010101010101" pitchFamily="2" charset="-122"/>
              </a:endParaRPr>
            </a:p>
          </p:txBody>
        </p:sp>
        <p:sp>
          <p:nvSpPr>
            <p:cNvPr id="82" name="文本框 81"/>
            <p:cNvSpPr txBox="1"/>
            <p:nvPr/>
          </p:nvSpPr>
          <p:spPr>
            <a:xfrm>
              <a:off x="3298833" y="2289624"/>
              <a:ext cx="2043010" cy="400110"/>
            </a:xfrm>
            <a:prstGeom prst="rect">
              <a:avLst/>
            </a:prstGeom>
            <a:noFill/>
          </p:spPr>
          <p:txBody>
            <a:bodyPr wrap="square" rtlCol="0">
              <a:spAutoFit/>
            </a:bodyPr>
            <a:lstStyle/>
            <a:p>
              <a:pPr algn="r"/>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83" name="Group 4"/>
          <p:cNvGrpSpPr>
            <a:grpSpLocks noChangeAspect="1"/>
          </p:cNvGrpSpPr>
          <p:nvPr/>
        </p:nvGrpSpPr>
        <p:grpSpPr bwMode="auto">
          <a:xfrm>
            <a:off x="4877718" y="1376037"/>
            <a:ext cx="390762" cy="457927"/>
            <a:chOff x="1776" y="1776"/>
            <a:chExt cx="64" cy="75"/>
          </a:xfrm>
          <a:solidFill>
            <a:srgbClr val="E87071"/>
          </a:solidFill>
          <a:effectLst/>
        </p:grpSpPr>
        <p:sp>
          <p:nvSpPr>
            <p:cNvPr id="84" name="Freeform 5"/>
            <p:cNvSpPr>
              <a:spLocks/>
            </p:cNvSpPr>
            <p:nvPr/>
          </p:nvSpPr>
          <p:spPr bwMode="auto">
            <a:xfrm>
              <a:off x="1795" y="1779"/>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5" name="Freeform 6"/>
            <p:cNvSpPr>
              <a:spLocks/>
            </p:cNvSpPr>
            <p:nvPr/>
          </p:nvSpPr>
          <p:spPr bwMode="auto">
            <a:xfrm>
              <a:off x="1776" y="1810"/>
              <a:ext cx="64" cy="41"/>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6" name="Freeform 7"/>
            <p:cNvSpPr>
              <a:spLocks/>
            </p:cNvSpPr>
            <p:nvPr/>
          </p:nvSpPr>
          <p:spPr bwMode="auto">
            <a:xfrm>
              <a:off x="1795" y="1776"/>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7" name="Freeform 8"/>
            <p:cNvSpPr>
              <a:spLocks/>
            </p:cNvSpPr>
            <p:nvPr/>
          </p:nvSpPr>
          <p:spPr bwMode="auto">
            <a:xfrm>
              <a:off x="1776" y="1807"/>
              <a:ext cx="64" cy="42"/>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88" name="Group 18"/>
          <p:cNvGrpSpPr>
            <a:grpSpLocks noChangeAspect="1"/>
          </p:cNvGrpSpPr>
          <p:nvPr/>
        </p:nvGrpSpPr>
        <p:grpSpPr bwMode="auto">
          <a:xfrm>
            <a:off x="3636676" y="2615174"/>
            <a:ext cx="469856" cy="437818"/>
            <a:chOff x="3802" y="2858"/>
            <a:chExt cx="616" cy="574"/>
          </a:xfrm>
          <a:solidFill>
            <a:srgbClr val="00AF92"/>
          </a:solidFill>
          <a:effectLst/>
        </p:grpSpPr>
        <p:sp>
          <p:nvSpPr>
            <p:cNvPr id="89"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0"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1"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2"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3" name="Freeform 23"/>
            <p:cNvSpPr>
              <a:spLocks/>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94" name="Group 13"/>
          <p:cNvGrpSpPr>
            <a:grpSpLocks noChangeAspect="1"/>
          </p:cNvGrpSpPr>
          <p:nvPr/>
        </p:nvGrpSpPr>
        <p:grpSpPr bwMode="auto">
          <a:xfrm>
            <a:off x="6398240" y="5890130"/>
            <a:ext cx="446095" cy="451363"/>
            <a:chOff x="2426" y="2781"/>
            <a:chExt cx="593" cy="600"/>
          </a:xfrm>
          <a:solidFill>
            <a:srgbClr val="663A77"/>
          </a:solidFill>
          <a:effectLst/>
        </p:grpSpPr>
        <p:sp>
          <p:nvSpPr>
            <p:cNvPr id="95" name="Freeform 14"/>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6"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97" name="组合 96"/>
          <p:cNvGrpSpPr/>
          <p:nvPr/>
        </p:nvGrpSpPr>
        <p:grpSpPr>
          <a:xfrm>
            <a:off x="3635469" y="4597681"/>
            <a:ext cx="400693" cy="436036"/>
            <a:chOff x="4873620" y="1965325"/>
            <a:chExt cx="269882" cy="293688"/>
          </a:xfrm>
          <a:solidFill>
            <a:srgbClr val="01ACBE"/>
          </a:solidFill>
          <a:effectLst/>
        </p:grpSpPr>
        <p:sp>
          <p:nvSpPr>
            <p:cNvPr id="98" name="Freeform 502"/>
            <p:cNvSpPr>
              <a:spLocks/>
            </p:cNvSpPr>
            <p:nvPr/>
          </p:nvSpPr>
          <p:spPr bwMode="auto">
            <a:xfrm>
              <a:off x="4873620" y="2127250"/>
              <a:ext cx="112713" cy="131763"/>
            </a:xfrm>
            <a:custGeom>
              <a:avLst/>
              <a:gdLst>
                <a:gd name="T0" fmla="*/ 2 w 30"/>
                <a:gd name="T1" fmla="*/ 0 h 35"/>
                <a:gd name="T2" fmla="*/ 28 w 30"/>
                <a:gd name="T3" fmla="*/ 0 h 35"/>
                <a:gd name="T4" fmla="*/ 30 w 30"/>
                <a:gd name="T5" fmla="*/ 1 h 35"/>
                <a:gd name="T6" fmla="*/ 28 w 30"/>
                <a:gd name="T7" fmla="*/ 3 h 35"/>
                <a:gd name="T8" fmla="*/ 3 w 30"/>
                <a:gd name="T9" fmla="*/ 3 h 35"/>
                <a:gd name="T10" fmla="*/ 3 w 30"/>
                <a:gd name="T11" fmla="*/ 33 h 35"/>
                <a:gd name="T12" fmla="*/ 2 w 30"/>
                <a:gd name="T13" fmla="*/ 35 h 35"/>
                <a:gd name="T14" fmla="*/ 0 w 30"/>
                <a:gd name="T15" fmla="*/ 33 h 35"/>
                <a:gd name="T16" fmla="*/ 0 w 30"/>
                <a:gd name="T17" fmla="*/ 1 h 35"/>
                <a:gd name="T18" fmla="*/ 2 w 30"/>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5">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9" name="Freeform 503"/>
            <p:cNvSpPr>
              <a:spLocks/>
            </p:cNvSpPr>
            <p:nvPr/>
          </p:nvSpPr>
          <p:spPr bwMode="auto">
            <a:xfrm>
              <a:off x="4884737" y="1973263"/>
              <a:ext cx="41275" cy="146050"/>
            </a:xfrm>
            <a:custGeom>
              <a:avLst/>
              <a:gdLst>
                <a:gd name="T0" fmla="*/ 11 w 11"/>
                <a:gd name="T1" fmla="*/ 34 h 39"/>
                <a:gd name="T2" fmla="*/ 11 w 11"/>
                <a:gd name="T3" fmla="*/ 6 h 39"/>
                <a:gd name="T4" fmla="*/ 5 w 11"/>
                <a:gd name="T5" fmla="*/ 0 h 39"/>
                <a:gd name="T6" fmla="*/ 0 w 11"/>
                <a:gd name="T7" fmla="*/ 6 h 39"/>
                <a:gd name="T8" fmla="*/ 0 w 11"/>
                <a:gd name="T9" fmla="*/ 34 h 39"/>
                <a:gd name="T10" fmla="*/ 5 w 11"/>
                <a:gd name="T11" fmla="*/ 39 h 39"/>
                <a:gd name="T12" fmla="*/ 11 w 11"/>
                <a:gd name="T13" fmla="*/ 34 h 39"/>
              </a:gdLst>
              <a:ahLst/>
              <a:cxnLst>
                <a:cxn ang="0">
                  <a:pos x="T0" y="T1"/>
                </a:cxn>
                <a:cxn ang="0">
                  <a:pos x="T2" y="T3"/>
                </a:cxn>
                <a:cxn ang="0">
                  <a:pos x="T4" y="T5"/>
                </a:cxn>
                <a:cxn ang="0">
                  <a:pos x="T6" y="T7"/>
                </a:cxn>
                <a:cxn ang="0">
                  <a:pos x="T8" y="T9"/>
                </a:cxn>
                <a:cxn ang="0">
                  <a:pos x="T10" y="T11"/>
                </a:cxn>
                <a:cxn ang="0">
                  <a:pos x="T12" y="T13"/>
                </a:cxn>
              </a:cxnLst>
              <a:rect l="0" t="0" r="r" b="b"/>
              <a:pathLst>
                <a:path w="11" h="39">
                  <a:moveTo>
                    <a:pt x="11" y="34"/>
                  </a:moveTo>
                  <a:cubicBezTo>
                    <a:pt x="11" y="6"/>
                    <a:pt x="11" y="6"/>
                    <a:pt x="11" y="6"/>
                  </a:cubicBezTo>
                  <a:cubicBezTo>
                    <a:pt x="11" y="3"/>
                    <a:pt x="9" y="0"/>
                    <a:pt x="5" y="0"/>
                  </a:cubicBezTo>
                  <a:cubicBezTo>
                    <a:pt x="2" y="0"/>
                    <a:pt x="0" y="3"/>
                    <a:pt x="0" y="6"/>
                  </a:cubicBezTo>
                  <a:cubicBezTo>
                    <a:pt x="0" y="34"/>
                    <a:pt x="0" y="34"/>
                    <a:pt x="0" y="34"/>
                  </a:cubicBezTo>
                  <a:cubicBezTo>
                    <a:pt x="0" y="37"/>
                    <a:pt x="2" y="39"/>
                    <a:pt x="5" y="39"/>
                  </a:cubicBezTo>
                  <a:cubicBezTo>
                    <a:pt x="9" y="39"/>
                    <a:pt x="11" y="37"/>
                    <a:pt x="1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0" name="Freeform 504"/>
            <p:cNvSpPr>
              <a:spLocks/>
            </p:cNvSpPr>
            <p:nvPr/>
          </p:nvSpPr>
          <p:spPr bwMode="auto">
            <a:xfrm>
              <a:off x="4940303" y="1965325"/>
              <a:ext cx="177800" cy="293688"/>
            </a:xfrm>
            <a:custGeom>
              <a:avLst/>
              <a:gdLst>
                <a:gd name="T0" fmla="*/ 5 w 47"/>
                <a:gd name="T1" fmla="*/ 69 h 78"/>
                <a:gd name="T2" fmla="*/ 6 w 47"/>
                <a:gd name="T3" fmla="*/ 77 h 78"/>
                <a:gd name="T4" fmla="*/ 9 w 47"/>
                <a:gd name="T5" fmla="*/ 78 h 78"/>
                <a:gd name="T6" fmla="*/ 14 w 47"/>
                <a:gd name="T7" fmla="*/ 76 h 78"/>
                <a:gd name="T8" fmla="*/ 26 w 47"/>
                <a:gd name="T9" fmla="*/ 57 h 78"/>
                <a:gd name="T10" fmla="*/ 46 w 47"/>
                <a:gd name="T11" fmla="*/ 57 h 78"/>
                <a:gd name="T12" fmla="*/ 47 w 47"/>
                <a:gd name="T13" fmla="*/ 56 h 78"/>
                <a:gd name="T14" fmla="*/ 47 w 47"/>
                <a:gd name="T15" fmla="*/ 42 h 78"/>
                <a:gd name="T16" fmla="*/ 32 w 47"/>
                <a:gd name="T17" fmla="*/ 19 h 78"/>
                <a:gd name="T18" fmla="*/ 30 w 47"/>
                <a:gd name="T19" fmla="*/ 20 h 78"/>
                <a:gd name="T20" fmla="*/ 35 w 47"/>
                <a:gd name="T21" fmla="*/ 10 h 78"/>
                <a:gd name="T22" fmla="*/ 24 w 47"/>
                <a:gd name="T23" fmla="*/ 0 h 78"/>
                <a:gd name="T24" fmla="*/ 14 w 47"/>
                <a:gd name="T25" fmla="*/ 10 h 78"/>
                <a:gd name="T26" fmla="*/ 24 w 47"/>
                <a:gd name="T27" fmla="*/ 21 h 78"/>
                <a:gd name="T28" fmla="*/ 27 w 47"/>
                <a:gd name="T29" fmla="*/ 20 h 78"/>
                <a:gd name="T30" fmla="*/ 21 w 47"/>
                <a:gd name="T31" fmla="*/ 27 h 78"/>
                <a:gd name="T32" fmla="*/ 5 w 47"/>
                <a:gd name="T33" fmla="*/ 31 h 78"/>
                <a:gd name="T34" fmla="*/ 1 w 47"/>
                <a:gd name="T35" fmla="*/ 34 h 78"/>
                <a:gd name="T36" fmla="*/ 1 w 47"/>
                <a:gd name="T37" fmla="*/ 38 h 78"/>
                <a:gd name="T38" fmla="*/ 6 w 47"/>
                <a:gd name="T39" fmla="*/ 42 h 78"/>
                <a:gd name="T40" fmla="*/ 8 w 47"/>
                <a:gd name="T41" fmla="*/ 42 h 78"/>
                <a:gd name="T42" fmla="*/ 17 w 47"/>
                <a:gd name="T43" fmla="*/ 40 h 78"/>
                <a:gd name="T44" fmla="*/ 17 w 47"/>
                <a:gd name="T45" fmla="*/ 43 h 78"/>
                <a:gd name="T46" fmla="*/ 17 w 47"/>
                <a:gd name="T47" fmla="*/ 47 h 78"/>
                <a:gd name="T48" fmla="*/ 5 w 47"/>
                <a:gd name="T49"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8">
                  <a:moveTo>
                    <a:pt x="5" y="69"/>
                  </a:moveTo>
                  <a:cubicBezTo>
                    <a:pt x="3" y="72"/>
                    <a:pt x="3" y="76"/>
                    <a:pt x="6" y="77"/>
                  </a:cubicBezTo>
                  <a:cubicBezTo>
                    <a:pt x="7" y="78"/>
                    <a:pt x="8" y="78"/>
                    <a:pt x="9" y="78"/>
                  </a:cubicBezTo>
                  <a:cubicBezTo>
                    <a:pt x="11" y="78"/>
                    <a:pt x="13" y="77"/>
                    <a:pt x="14" y="76"/>
                  </a:cubicBezTo>
                  <a:cubicBezTo>
                    <a:pt x="26" y="57"/>
                    <a:pt x="26" y="57"/>
                    <a:pt x="26" y="57"/>
                  </a:cubicBezTo>
                  <a:cubicBezTo>
                    <a:pt x="46" y="57"/>
                    <a:pt x="46" y="57"/>
                    <a:pt x="46" y="57"/>
                  </a:cubicBezTo>
                  <a:cubicBezTo>
                    <a:pt x="47" y="57"/>
                    <a:pt x="47" y="57"/>
                    <a:pt x="47" y="56"/>
                  </a:cubicBezTo>
                  <a:cubicBezTo>
                    <a:pt x="47" y="42"/>
                    <a:pt x="47" y="42"/>
                    <a:pt x="47" y="42"/>
                  </a:cubicBezTo>
                  <a:cubicBezTo>
                    <a:pt x="47" y="29"/>
                    <a:pt x="41" y="19"/>
                    <a:pt x="32" y="19"/>
                  </a:cubicBezTo>
                  <a:cubicBezTo>
                    <a:pt x="31" y="19"/>
                    <a:pt x="30" y="19"/>
                    <a:pt x="30" y="20"/>
                  </a:cubicBezTo>
                  <a:cubicBezTo>
                    <a:pt x="33" y="18"/>
                    <a:pt x="35" y="14"/>
                    <a:pt x="35" y="10"/>
                  </a:cubicBezTo>
                  <a:cubicBezTo>
                    <a:pt x="35" y="5"/>
                    <a:pt x="30" y="0"/>
                    <a:pt x="24" y="0"/>
                  </a:cubicBezTo>
                  <a:cubicBezTo>
                    <a:pt x="19" y="0"/>
                    <a:pt x="14" y="5"/>
                    <a:pt x="14" y="10"/>
                  </a:cubicBezTo>
                  <a:cubicBezTo>
                    <a:pt x="14" y="16"/>
                    <a:pt x="19" y="21"/>
                    <a:pt x="24" y="21"/>
                  </a:cubicBezTo>
                  <a:cubicBezTo>
                    <a:pt x="25" y="21"/>
                    <a:pt x="26" y="21"/>
                    <a:pt x="27" y="20"/>
                  </a:cubicBezTo>
                  <a:cubicBezTo>
                    <a:pt x="25" y="22"/>
                    <a:pt x="23" y="24"/>
                    <a:pt x="21" y="27"/>
                  </a:cubicBezTo>
                  <a:cubicBezTo>
                    <a:pt x="5" y="31"/>
                    <a:pt x="5" y="31"/>
                    <a:pt x="5" y="31"/>
                  </a:cubicBezTo>
                  <a:cubicBezTo>
                    <a:pt x="3" y="32"/>
                    <a:pt x="2" y="32"/>
                    <a:pt x="1" y="34"/>
                  </a:cubicBezTo>
                  <a:cubicBezTo>
                    <a:pt x="1" y="35"/>
                    <a:pt x="0" y="37"/>
                    <a:pt x="1" y="38"/>
                  </a:cubicBezTo>
                  <a:cubicBezTo>
                    <a:pt x="1" y="41"/>
                    <a:pt x="4" y="42"/>
                    <a:pt x="6" y="42"/>
                  </a:cubicBezTo>
                  <a:cubicBezTo>
                    <a:pt x="7" y="42"/>
                    <a:pt x="7" y="42"/>
                    <a:pt x="8" y="42"/>
                  </a:cubicBezTo>
                  <a:cubicBezTo>
                    <a:pt x="17" y="40"/>
                    <a:pt x="17" y="40"/>
                    <a:pt x="17" y="40"/>
                  </a:cubicBezTo>
                  <a:cubicBezTo>
                    <a:pt x="17" y="41"/>
                    <a:pt x="17" y="42"/>
                    <a:pt x="17" y="43"/>
                  </a:cubicBezTo>
                  <a:cubicBezTo>
                    <a:pt x="17" y="47"/>
                    <a:pt x="17" y="47"/>
                    <a:pt x="17" y="47"/>
                  </a:cubicBezTo>
                  <a:lnTo>
                    <a:pt x="5"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1" name="Freeform 505"/>
            <p:cNvSpPr>
              <a:spLocks/>
            </p:cNvSpPr>
            <p:nvPr/>
          </p:nvSpPr>
          <p:spPr bwMode="auto">
            <a:xfrm>
              <a:off x="5046664" y="2093913"/>
              <a:ext cx="96838" cy="112713"/>
            </a:xfrm>
            <a:custGeom>
              <a:avLst/>
              <a:gdLst>
                <a:gd name="T0" fmla="*/ 1 w 26"/>
                <a:gd name="T1" fmla="*/ 27 h 30"/>
                <a:gd name="T2" fmla="*/ 23 w 26"/>
                <a:gd name="T3" fmla="*/ 27 h 30"/>
                <a:gd name="T4" fmla="*/ 23 w 26"/>
                <a:gd name="T5" fmla="*/ 2 h 30"/>
                <a:gd name="T6" fmla="*/ 24 w 26"/>
                <a:gd name="T7" fmla="*/ 0 h 30"/>
                <a:gd name="T8" fmla="*/ 26 w 26"/>
                <a:gd name="T9" fmla="*/ 2 h 30"/>
                <a:gd name="T10" fmla="*/ 26 w 26"/>
                <a:gd name="T11" fmla="*/ 28 h 30"/>
                <a:gd name="T12" fmla="*/ 24 w 26"/>
                <a:gd name="T13" fmla="*/ 30 h 30"/>
                <a:gd name="T14" fmla="*/ 1 w 26"/>
                <a:gd name="T15" fmla="*/ 30 h 30"/>
                <a:gd name="T16" fmla="*/ 0 w 26"/>
                <a:gd name="T17" fmla="*/ 28 h 30"/>
                <a:gd name="T18" fmla="*/ 1 w 26"/>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02" name="Group 41"/>
          <p:cNvGrpSpPr>
            <a:grpSpLocks noChangeAspect="1"/>
          </p:cNvGrpSpPr>
          <p:nvPr/>
        </p:nvGrpSpPr>
        <p:grpSpPr bwMode="auto">
          <a:xfrm>
            <a:off x="7793933" y="4660765"/>
            <a:ext cx="347559" cy="418125"/>
            <a:chOff x="3783" y="2089"/>
            <a:chExt cx="116" cy="142"/>
          </a:xfrm>
          <a:solidFill>
            <a:srgbClr val="FFB850"/>
          </a:solidFill>
          <a:effectLst/>
        </p:grpSpPr>
        <p:sp>
          <p:nvSpPr>
            <p:cNvPr id="103" name="Freeform 42"/>
            <p:cNvSpPr>
              <a:spLocks/>
            </p:cNvSpPr>
            <p:nvPr/>
          </p:nvSpPr>
          <p:spPr bwMode="auto">
            <a:xfrm>
              <a:off x="3791" y="2221"/>
              <a:ext cx="20" cy="10"/>
            </a:xfrm>
            <a:custGeom>
              <a:avLst/>
              <a:gdLst>
                <a:gd name="T0" fmla="*/ 8 w 8"/>
                <a:gd name="T1" fmla="*/ 0 h 4"/>
                <a:gd name="T2" fmla="*/ 1 w 8"/>
                <a:gd name="T3" fmla="*/ 0 h 4"/>
                <a:gd name="T4" fmla="*/ 0 w 8"/>
                <a:gd name="T5" fmla="*/ 0 h 4"/>
                <a:gd name="T6" fmla="*/ 0 w 8"/>
                <a:gd name="T7" fmla="*/ 4 h 4"/>
                <a:gd name="T8" fmla="*/ 1 w 8"/>
                <a:gd name="T9" fmla="*/ 4 h 4"/>
                <a:gd name="T10" fmla="*/ 8 w 8"/>
                <a:gd name="T11" fmla="*/ 4 h 4"/>
                <a:gd name="T12" fmla="*/ 8 w 8"/>
                <a:gd name="T13" fmla="*/ 4 h 4"/>
                <a:gd name="T14" fmla="*/ 8 w 8"/>
                <a:gd name="T15" fmla="*/ 0 h 4"/>
                <a:gd name="T16" fmla="*/ 8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8" y="0"/>
                  </a:moveTo>
                  <a:cubicBezTo>
                    <a:pt x="1" y="0"/>
                    <a:pt x="1" y="0"/>
                    <a:pt x="1" y="0"/>
                  </a:cubicBezTo>
                  <a:cubicBezTo>
                    <a:pt x="0" y="0"/>
                    <a:pt x="0" y="0"/>
                    <a:pt x="0" y="0"/>
                  </a:cubicBezTo>
                  <a:cubicBezTo>
                    <a:pt x="0" y="4"/>
                    <a:pt x="0" y="4"/>
                    <a:pt x="0" y="4"/>
                  </a:cubicBezTo>
                  <a:cubicBezTo>
                    <a:pt x="0" y="4"/>
                    <a:pt x="0" y="4"/>
                    <a:pt x="1" y="4"/>
                  </a:cubicBezTo>
                  <a:cubicBezTo>
                    <a:pt x="8" y="4"/>
                    <a:pt x="8" y="4"/>
                    <a:pt x="8" y="4"/>
                  </a:cubicBezTo>
                  <a:cubicBezTo>
                    <a:pt x="8" y="4"/>
                    <a:pt x="8" y="4"/>
                    <a:pt x="8" y="4"/>
                  </a:cubicBezTo>
                  <a:cubicBezTo>
                    <a:pt x="8" y="0"/>
                    <a:pt x="8" y="0"/>
                    <a:pt x="8" y="0"/>
                  </a:cubicBezTo>
                  <a:cubicBezTo>
                    <a:pt x="8" y="0"/>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white"/>
                </a:solidFill>
              </a:endParaRPr>
            </a:p>
          </p:txBody>
        </p:sp>
        <p:sp>
          <p:nvSpPr>
            <p:cNvPr id="104" name="Freeform 43"/>
            <p:cNvSpPr>
              <a:spLocks/>
            </p:cNvSpPr>
            <p:nvPr/>
          </p:nvSpPr>
          <p:spPr bwMode="auto">
            <a:xfrm>
              <a:off x="3818" y="2208"/>
              <a:ext cx="23" cy="23"/>
            </a:xfrm>
            <a:custGeom>
              <a:avLst/>
              <a:gdLst>
                <a:gd name="T0" fmla="*/ 8 w 9"/>
                <a:gd name="T1" fmla="*/ 0 h 9"/>
                <a:gd name="T2" fmla="*/ 1 w 9"/>
                <a:gd name="T3" fmla="*/ 0 h 9"/>
                <a:gd name="T4" fmla="*/ 0 w 9"/>
                <a:gd name="T5" fmla="*/ 1 h 9"/>
                <a:gd name="T6" fmla="*/ 0 w 9"/>
                <a:gd name="T7" fmla="*/ 9 h 9"/>
                <a:gd name="T8" fmla="*/ 1 w 9"/>
                <a:gd name="T9" fmla="*/ 9 h 9"/>
                <a:gd name="T10" fmla="*/ 8 w 9"/>
                <a:gd name="T11" fmla="*/ 9 h 9"/>
                <a:gd name="T12" fmla="*/ 9 w 9"/>
                <a:gd name="T13" fmla="*/ 9 h 9"/>
                <a:gd name="T14" fmla="*/ 9 w 9"/>
                <a:gd name="T15" fmla="*/ 1 h 9"/>
                <a:gd name="T16" fmla="*/ 8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8" y="0"/>
                  </a:moveTo>
                  <a:cubicBezTo>
                    <a:pt x="1" y="0"/>
                    <a:pt x="1" y="0"/>
                    <a:pt x="1" y="0"/>
                  </a:cubicBezTo>
                  <a:cubicBezTo>
                    <a:pt x="1" y="0"/>
                    <a:pt x="0" y="1"/>
                    <a:pt x="0" y="1"/>
                  </a:cubicBezTo>
                  <a:cubicBezTo>
                    <a:pt x="0" y="9"/>
                    <a:pt x="0" y="9"/>
                    <a:pt x="0" y="9"/>
                  </a:cubicBezTo>
                  <a:cubicBezTo>
                    <a:pt x="0" y="9"/>
                    <a:pt x="1" y="9"/>
                    <a:pt x="1" y="9"/>
                  </a:cubicBezTo>
                  <a:cubicBezTo>
                    <a:pt x="8" y="9"/>
                    <a:pt x="8" y="9"/>
                    <a:pt x="8" y="9"/>
                  </a:cubicBezTo>
                  <a:cubicBezTo>
                    <a:pt x="8" y="9"/>
                    <a:pt x="9" y="9"/>
                    <a:pt x="9" y="9"/>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white"/>
                </a:solidFill>
              </a:endParaRPr>
            </a:p>
          </p:txBody>
        </p:sp>
        <p:sp>
          <p:nvSpPr>
            <p:cNvPr id="105" name="Freeform 44"/>
            <p:cNvSpPr>
              <a:spLocks/>
            </p:cNvSpPr>
            <p:nvPr/>
          </p:nvSpPr>
          <p:spPr bwMode="auto">
            <a:xfrm>
              <a:off x="3849" y="2184"/>
              <a:ext cx="20" cy="47"/>
            </a:xfrm>
            <a:custGeom>
              <a:avLst/>
              <a:gdLst>
                <a:gd name="T0" fmla="*/ 7 w 8"/>
                <a:gd name="T1" fmla="*/ 0 h 19"/>
                <a:gd name="T2" fmla="*/ 0 w 8"/>
                <a:gd name="T3" fmla="*/ 0 h 19"/>
                <a:gd name="T4" fmla="*/ 0 w 8"/>
                <a:gd name="T5" fmla="*/ 1 h 19"/>
                <a:gd name="T6" fmla="*/ 0 w 8"/>
                <a:gd name="T7" fmla="*/ 19 h 19"/>
                <a:gd name="T8" fmla="*/ 0 w 8"/>
                <a:gd name="T9" fmla="*/ 19 h 19"/>
                <a:gd name="T10" fmla="*/ 7 w 8"/>
                <a:gd name="T11" fmla="*/ 19 h 19"/>
                <a:gd name="T12" fmla="*/ 8 w 8"/>
                <a:gd name="T13" fmla="*/ 19 h 19"/>
                <a:gd name="T14" fmla="*/ 8 w 8"/>
                <a:gd name="T15" fmla="*/ 1 h 19"/>
                <a:gd name="T16" fmla="*/ 7 w 8"/>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9">
                  <a:moveTo>
                    <a:pt x="7" y="0"/>
                  </a:moveTo>
                  <a:cubicBezTo>
                    <a:pt x="0" y="0"/>
                    <a:pt x="0" y="0"/>
                    <a:pt x="0" y="0"/>
                  </a:cubicBezTo>
                  <a:cubicBezTo>
                    <a:pt x="0" y="0"/>
                    <a:pt x="0" y="1"/>
                    <a:pt x="0" y="1"/>
                  </a:cubicBezTo>
                  <a:cubicBezTo>
                    <a:pt x="0" y="19"/>
                    <a:pt x="0" y="19"/>
                    <a:pt x="0" y="19"/>
                  </a:cubicBezTo>
                  <a:cubicBezTo>
                    <a:pt x="0" y="19"/>
                    <a:pt x="0" y="19"/>
                    <a:pt x="0" y="19"/>
                  </a:cubicBezTo>
                  <a:cubicBezTo>
                    <a:pt x="7" y="19"/>
                    <a:pt x="7" y="19"/>
                    <a:pt x="7" y="19"/>
                  </a:cubicBezTo>
                  <a:cubicBezTo>
                    <a:pt x="8" y="19"/>
                    <a:pt x="8" y="19"/>
                    <a:pt x="8" y="19"/>
                  </a:cubicBezTo>
                  <a:cubicBezTo>
                    <a:pt x="8" y="1"/>
                    <a:pt x="8" y="1"/>
                    <a:pt x="8" y="1"/>
                  </a:cubicBezTo>
                  <a:cubicBezTo>
                    <a:pt x="8" y="1"/>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white"/>
                </a:solidFill>
              </a:endParaRPr>
            </a:p>
          </p:txBody>
        </p:sp>
        <p:sp>
          <p:nvSpPr>
            <p:cNvPr id="106" name="Freeform 45"/>
            <p:cNvSpPr>
              <a:spLocks/>
            </p:cNvSpPr>
            <p:nvPr/>
          </p:nvSpPr>
          <p:spPr bwMode="auto">
            <a:xfrm>
              <a:off x="3877" y="2161"/>
              <a:ext cx="22" cy="70"/>
            </a:xfrm>
            <a:custGeom>
              <a:avLst/>
              <a:gdLst>
                <a:gd name="T0" fmla="*/ 8 w 9"/>
                <a:gd name="T1" fmla="*/ 0 h 28"/>
                <a:gd name="T2" fmla="*/ 1 w 9"/>
                <a:gd name="T3" fmla="*/ 0 h 28"/>
                <a:gd name="T4" fmla="*/ 0 w 9"/>
                <a:gd name="T5" fmla="*/ 1 h 28"/>
                <a:gd name="T6" fmla="*/ 0 w 9"/>
                <a:gd name="T7" fmla="*/ 28 h 28"/>
                <a:gd name="T8" fmla="*/ 1 w 9"/>
                <a:gd name="T9" fmla="*/ 28 h 28"/>
                <a:gd name="T10" fmla="*/ 8 w 9"/>
                <a:gd name="T11" fmla="*/ 28 h 28"/>
                <a:gd name="T12" fmla="*/ 9 w 9"/>
                <a:gd name="T13" fmla="*/ 28 h 28"/>
                <a:gd name="T14" fmla="*/ 9 w 9"/>
                <a:gd name="T15" fmla="*/ 1 h 28"/>
                <a:gd name="T16" fmla="*/ 8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8" y="0"/>
                  </a:moveTo>
                  <a:cubicBezTo>
                    <a:pt x="1" y="0"/>
                    <a:pt x="1" y="0"/>
                    <a:pt x="1" y="0"/>
                  </a:cubicBezTo>
                  <a:cubicBezTo>
                    <a:pt x="0" y="0"/>
                    <a:pt x="0" y="1"/>
                    <a:pt x="0" y="1"/>
                  </a:cubicBezTo>
                  <a:cubicBezTo>
                    <a:pt x="0" y="28"/>
                    <a:pt x="0" y="28"/>
                    <a:pt x="0" y="28"/>
                  </a:cubicBezTo>
                  <a:cubicBezTo>
                    <a:pt x="0" y="28"/>
                    <a:pt x="0" y="28"/>
                    <a:pt x="1" y="28"/>
                  </a:cubicBezTo>
                  <a:cubicBezTo>
                    <a:pt x="8" y="28"/>
                    <a:pt x="8" y="28"/>
                    <a:pt x="8" y="28"/>
                  </a:cubicBezTo>
                  <a:cubicBezTo>
                    <a:pt x="8" y="28"/>
                    <a:pt x="9" y="28"/>
                    <a:pt x="9" y="28"/>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white"/>
                </a:solidFill>
              </a:endParaRPr>
            </a:p>
          </p:txBody>
        </p:sp>
        <p:sp>
          <p:nvSpPr>
            <p:cNvPr id="107" name="Freeform 46"/>
            <p:cNvSpPr>
              <a:spLocks/>
            </p:cNvSpPr>
            <p:nvPr/>
          </p:nvSpPr>
          <p:spPr bwMode="auto">
            <a:xfrm>
              <a:off x="3821" y="2089"/>
              <a:ext cx="23" cy="27"/>
            </a:xfrm>
            <a:custGeom>
              <a:avLst/>
              <a:gdLst>
                <a:gd name="T0" fmla="*/ 5 w 9"/>
                <a:gd name="T1" fmla="*/ 10 h 11"/>
                <a:gd name="T2" fmla="*/ 8 w 9"/>
                <a:gd name="T3" fmla="*/ 4 h 11"/>
                <a:gd name="T4" fmla="*/ 5 w 9"/>
                <a:gd name="T5" fmla="*/ 0 h 11"/>
                <a:gd name="T6" fmla="*/ 0 w 9"/>
                <a:gd name="T7" fmla="*/ 4 h 11"/>
                <a:gd name="T8" fmla="*/ 5 w 9"/>
                <a:gd name="T9" fmla="*/ 10 h 11"/>
              </a:gdLst>
              <a:ahLst/>
              <a:cxnLst>
                <a:cxn ang="0">
                  <a:pos x="T0" y="T1"/>
                </a:cxn>
                <a:cxn ang="0">
                  <a:pos x="T2" y="T3"/>
                </a:cxn>
                <a:cxn ang="0">
                  <a:pos x="T4" y="T5"/>
                </a:cxn>
                <a:cxn ang="0">
                  <a:pos x="T6" y="T7"/>
                </a:cxn>
                <a:cxn ang="0">
                  <a:pos x="T8" y="T9"/>
                </a:cxn>
              </a:cxnLst>
              <a:rect l="0" t="0" r="r" b="b"/>
              <a:pathLst>
                <a:path w="9" h="11">
                  <a:moveTo>
                    <a:pt x="5" y="10"/>
                  </a:moveTo>
                  <a:cubicBezTo>
                    <a:pt x="8" y="10"/>
                    <a:pt x="8" y="7"/>
                    <a:pt x="8" y="4"/>
                  </a:cubicBezTo>
                  <a:cubicBezTo>
                    <a:pt x="9" y="2"/>
                    <a:pt x="7" y="0"/>
                    <a:pt x="5" y="0"/>
                  </a:cubicBezTo>
                  <a:cubicBezTo>
                    <a:pt x="2" y="0"/>
                    <a:pt x="0" y="2"/>
                    <a:pt x="0" y="4"/>
                  </a:cubicBezTo>
                  <a:cubicBezTo>
                    <a:pt x="1" y="8"/>
                    <a:pt x="4" y="11"/>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white"/>
                </a:solidFill>
              </a:endParaRPr>
            </a:p>
          </p:txBody>
        </p:sp>
        <p:sp>
          <p:nvSpPr>
            <p:cNvPr id="108" name="Freeform 47"/>
            <p:cNvSpPr>
              <a:spLocks/>
            </p:cNvSpPr>
            <p:nvPr/>
          </p:nvSpPr>
          <p:spPr bwMode="auto">
            <a:xfrm>
              <a:off x="3785" y="2164"/>
              <a:ext cx="36" cy="44"/>
            </a:xfrm>
            <a:custGeom>
              <a:avLst/>
              <a:gdLst>
                <a:gd name="T0" fmla="*/ 12 w 14"/>
                <a:gd name="T1" fmla="*/ 1 h 18"/>
                <a:gd name="T2" fmla="*/ 10 w 14"/>
                <a:gd name="T3" fmla="*/ 0 h 18"/>
                <a:gd name="T4" fmla="*/ 8 w 14"/>
                <a:gd name="T5" fmla="*/ 6 h 18"/>
                <a:gd name="T6" fmla="*/ 1 w 14"/>
                <a:gd name="T7" fmla="*/ 14 h 18"/>
                <a:gd name="T8" fmla="*/ 1 w 14"/>
                <a:gd name="T9" fmla="*/ 17 h 18"/>
                <a:gd name="T10" fmla="*/ 4 w 14"/>
                <a:gd name="T11" fmla="*/ 17 h 18"/>
                <a:gd name="T12" fmla="*/ 12 w 14"/>
                <a:gd name="T13" fmla="*/ 9 h 18"/>
                <a:gd name="T14" fmla="*/ 13 w 14"/>
                <a:gd name="T15" fmla="*/ 8 h 18"/>
                <a:gd name="T16" fmla="*/ 14 w 14"/>
                <a:gd name="T17" fmla="*/ 3 h 18"/>
                <a:gd name="T18" fmla="*/ 12 w 14"/>
                <a:gd name="T1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8">
                  <a:moveTo>
                    <a:pt x="12" y="1"/>
                  </a:moveTo>
                  <a:cubicBezTo>
                    <a:pt x="11" y="1"/>
                    <a:pt x="10" y="0"/>
                    <a:pt x="10" y="0"/>
                  </a:cubicBezTo>
                  <a:cubicBezTo>
                    <a:pt x="8" y="6"/>
                    <a:pt x="8" y="6"/>
                    <a:pt x="8" y="6"/>
                  </a:cubicBezTo>
                  <a:cubicBezTo>
                    <a:pt x="1" y="14"/>
                    <a:pt x="1" y="14"/>
                    <a:pt x="1" y="14"/>
                  </a:cubicBezTo>
                  <a:cubicBezTo>
                    <a:pt x="0" y="15"/>
                    <a:pt x="0" y="16"/>
                    <a:pt x="1" y="17"/>
                  </a:cubicBezTo>
                  <a:cubicBezTo>
                    <a:pt x="2" y="18"/>
                    <a:pt x="4" y="18"/>
                    <a:pt x="4" y="17"/>
                  </a:cubicBezTo>
                  <a:cubicBezTo>
                    <a:pt x="12" y="9"/>
                    <a:pt x="12" y="9"/>
                    <a:pt x="12" y="9"/>
                  </a:cubicBezTo>
                  <a:cubicBezTo>
                    <a:pt x="12" y="9"/>
                    <a:pt x="13" y="8"/>
                    <a:pt x="13" y="8"/>
                  </a:cubicBezTo>
                  <a:cubicBezTo>
                    <a:pt x="14" y="3"/>
                    <a:pt x="14" y="3"/>
                    <a:pt x="14" y="3"/>
                  </a:cubicBezTo>
                  <a:cubicBezTo>
                    <a:pt x="13" y="2"/>
                    <a:pt x="13" y="2"/>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white"/>
                </a:solidFill>
              </a:endParaRPr>
            </a:p>
          </p:txBody>
        </p:sp>
        <p:sp>
          <p:nvSpPr>
            <p:cNvPr id="109" name="Freeform 48"/>
            <p:cNvSpPr>
              <a:spLocks/>
            </p:cNvSpPr>
            <p:nvPr/>
          </p:nvSpPr>
          <p:spPr bwMode="auto">
            <a:xfrm>
              <a:off x="3836" y="2116"/>
              <a:ext cx="33" cy="20"/>
            </a:xfrm>
            <a:custGeom>
              <a:avLst/>
              <a:gdLst>
                <a:gd name="T0" fmla="*/ 6 w 13"/>
                <a:gd name="T1" fmla="*/ 8 h 8"/>
                <a:gd name="T2" fmla="*/ 12 w 13"/>
                <a:gd name="T3" fmla="*/ 4 h 8"/>
                <a:gd name="T4" fmla="*/ 12 w 13"/>
                <a:gd name="T5" fmla="*/ 1 h 8"/>
                <a:gd name="T6" fmla="*/ 10 w 13"/>
                <a:gd name="T7" fmla="*/ 1 h 8"/>
                <a:gd name="T8" fmla="*/ 5 w 13"/>
                <a:gd name="T9" fmla="*/ 4 h 8"/>
                <a:gd name="T10" fmla="*/ 1 w 13"/>
                <a:gd name="T11" fmla="*/ 3 h 8"/>
                <a:gd name="T12" fmla="*/ 1 w 13"/>
                <a:gd name="T13" fmla="*/ 5 h 8"/>
                <a:gd name="T14" fmla="*/ 0 w 13"/>
                <a:gd name="T15" fmla="*/ 7 h 8"/>
                <a:gd name="T16" fmla="*/ 5 w 13"/>
                <a:gd name="T17" fmla="*/ 8 h 8"/>
                <a:gd name="T18" fmla="*/ 6 w 1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6" y="8"/>
                  </a:moveTo>
                  <a:cubicBezTo>
                    <a:pt x="12" y="4"/>
                    <a:pt x="12" y="4"/>
                    <a:pt x="12" y="4"/>
                  </a:cubicBezTo>
                  <a:cubicBezTo>
                    <a:pt x="13" y="3"/>
                    <a:pt x="13" y="2"/>
                    <a:pt x="12" y="1"/>
                  </a:cubicBezTo>
                  <a:cubicBezTo>
                    <a:pt x="12" y="1"/>
                    <a:pt x="11" y="0"/>
                    <a:pt x="10" y="1"/>
                  </a:cubicBezTo>
                  <a:cubicBezTo>
                    <a:pt x="5" y="4"/>
                    <a:pt x="5" y="4"/>
                    <a:pt x="5" y="4"/>
                  </a:cubicBezTo>
                  <a:cubicBezTo>
                    <a:pt x="1" y="3"/>
                    <a:pt x="1" y="3"/>
                    <a:pt x="1" y="3"/>
                  </a:cubicBezTo>
                  <a:cubicBezTo>
                    <a:pt x="1" y="3"/>
                    <a:pt x="1" y="4"/>
                    <a:pt x="1" y="5"/>
                  </a:cubicBezTo>
                  <a:cubicBezTo>
                    <a:pt x="1" y="6"/>
                    <a:pt x="0" y="7"/>
                    <a:pt x="0" y="7"/>
                  </a:cubicBezTo>
                  <a:cubicBezTo>
                    <a:pt x="5" y="8"/>
                    <a:pt x="5" y="8"/>
                    <a:pt x="5" y="8"/>
                  </a:cubicBezTo>
                  <a:cubicBezTo>
                    <a:pt x="5" y="8"/>
                    <a:pt x="6"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white"/>
                </a:solidFill>
              </a:endParaRPr>
            </a:p>
          </p:txBody>
        </p:sp>
        <p:sp>
          <p:nvSpPr>
            <p:cNvPr id="110" name="Freeform 49"/>
            <p:cNvSpPr>
              <a:spLocks/>
            </p:cNvSpPr>
            <p:nvPr/>
          </p:nvSpPr>
          <p:spPr bwMode="auto">
            <a:xfrm>
              <a:off x="3783" y="2116"/>
              <a:ext cx="58" cy="87"/>
            </a:xfrm>
            <a:custGeom>
              <a:avLst/>
              <a:gdLst>
                <a:gd name="T0" fmla="*/ 18 w 23"/>
                <a:gd name="T1" fmla="*/ 17 h 35"/>
                <a:gd name="T2" fmla="*/ 21 w 23"/>
                <a:gd name="T3" fmla="*/ 5 h 35"/>
                <a:gd name="T4" fmla="*/ 21 w 23"/>
                <a:gd name="T5" fmla="*/ 2 h 35"/>
                <a:gd name="T6" fmla="*/ 20 w 23"/>
                <a:gd name="T7" fmla="*/ 2 h 35"/>
                <a:gd name="T8" fmla="*/ 19 w 23"/>
                <a:gd name="T9" fmla="*/ 7 h 35"/>
                <a:gd name="T10" fmla="*/ 20 w 23"/>
                <a:gd name="T11" fmla="*/ 3 h 35"/>
                <a:gd name="T12" fmla="*/ 20 w 23"/>
                <a:gd name="T13" fmla="*/ 2 h 35"/>
                <a:gd name="T14" fmla="*/ 20 w 23"/>
                <a:gd name="T15" fmla="*/ 1 h 35"/>
                <a:gd name="T16" fmla="*/ 19 w 23"/>
                <a:gd name="T17" fmla="*/ 1 h 35"/>
                <a:gd name="T18" fmla="*/ 18 w 23"/>
                <a:gd name="T19" fmla="*/ 2 h 35"/>
                <a:gd name="T20" fmla="*/ 19 w 23"/>
                <a:gd name="T21" fmla="*/ 3 h 35"/>
                <a:gd name="T22" fmla="*/ 18 w 23"/>
                <a:gd name="T23" fmla="*/ 6 h 35"/>
                <a:gd name="T24" fmla="*/ 17 w 23"/>
                <a:gd name="T25" fmla="*/ 0 h 35"/>
                <a:gd name="T26" fmla="*/ 17 w 23"/>
                <a:gd name="T27" fmla="*/ 0 h 35"/>
                <a:gd name="T28" fmla="*/ 17 w 23"/>
                <a:gd name="T29" fmla="*/ 0 h 35"/>
                <a:gd name="T30" fmla="*/ 15 w 23"/>
                <a:gd name="T31" fmla="*/ 0 h 35"/>
                <a:gd name="T32" fmla="*/ 8 w 23"/>
                <a:gd name="T33" fmla="*/ 0 h 35"/>
                <a:gd name="T34" fmla="*/ 1 w 23"/>
                <a:gd name="T35" fmla="*/ 5 h 35"/>
                <a:gd name="T36" fmla="*/ 1 w 23"/>
                <a:gd name="T37" fmla="*/ 8 h 35"/>
                <a:gd name="T38" fmla="*/ 4 w 23"/>
                <a:gd name="T39" fmla="*/ 8 h 35"/>
                <a:gd name="T40" fmla="*/ 4 w 23"/>
                <a:gd name="T41" fmla="*/ 8 h 35"/>
                <a:gd name="T42" fmla="*/ 9 w 23"/>
                <a:gd name="T43" fmla="*/ 4 h 35"/>
                <a:gd name="T44" fmla="*/ 13 w 23"/>
                <a:gd name="T45" fmla="*/ 4 h 35"/>
                <a:gd name="T46" fmla="*/ 12 w 23"/>
                <a:gd name="T47" fmla="*/ 4 h 35"/>
                <a:gd name="T48" fmla="*/ 9 w 23"/>
                <a:gd name="T49" fmla="*/ 15 h 35"/>
                <a:gd name="T50" fmla="*/ 10 w 23"/>
                <a:gd name="T51" fmla="*/ 16 h 35"/>
                <a:gd name="T52" fmla="*/ 14 w 23"/>
                <a:gd name="T53" fmla="*/ 20 h 35"/>
                <a:gd name="T54" fmla="*/ 18 w 23"/>
                <a:gd name="T55" fmla="*/ 24 h 35"/>
                <a:gd name="T56" fmla="*/ 17 w 23"/>
                <a:gd name="T57" fmla="*/ 32 h 35"/>
                <a:gd name="T58" fmla="*/ 19 w 23"/>
                <a:gd name="T59" fmla="*/ 35 h 35"/>
                <a:gd name="T60" fmla="*/ 22 w 23"/>
                <a:gd name="T61" fmla="*/ 33 h 35"/>
                <a:gd name="T62" fmla="*/ 23 w 23"/>
                <a:gd name="T63" fmla="*/ 24 h 35"/>
                <a:gd name="T64" fmla="*/ 23 w 23"/>
                <a:gd name="T65" fmla="*/ 22 h 35"/>
                <a:gd name="T66" fmla="*/ 18 w 23"/>
                <a:gd name="T6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35">
                  <a:moveTo>
                    <a:pt x="18" y="17"/>
                  </a:moveTo>
                  <a:cubicBezTo>
                    <a:pt x="19" y="10"/>
                    <a:pt x="21" y="6"/>
                    <a:pt x="21" y="5"/>
                  </a:cubicBezTo>
                  <a:cubicBezTo>
                    <a:pt x="21" y="3"/>
                    <a:pt x="21" y="2"/>
                    <a:pt x="21" y="2"/>
                  </a:cubicBezTo>
                  <a:cubicBezTo>
                    <a:pt x="20" y="2"/>
                    <a:pt x="20" y="2"/>
                    <a:pt x="20" y="2"/>
                  </a:cubicBezTo>
                  <a:cubicBezTo>
                    <a:pt x="20" y="5"/>
                    <a:pt x="19" y="7"/>
                    <a:pt x="19" y="7"/>
                  </a:cubicBezTo>
                  <a:cubicBezTo>
                    <a:pt x="19" y="7"/>
                    <a:pt x="20" y="4"/>
                    <a:pt x="20" y="3"/>
                  </a:cubicBezTo>
                  <a:cubicBezTo>
                    <a:pt x="20" y="2"/>
                    <a:pt x="20" y="2"/>
                    <a:pt x="20" y="2"/>
                  </a:cubicBezTo>
                  <a:cubicBezTo>
                    <a:pt x="20" y="1"/>
                    <a:pt x="20" y="1"/>
                    <a:pt x="20" y="1"/>
                  </a:cubicBezTo>
                  <a:cubicBezTo>
                    <a:pt x="20" y="1"/>
                    <a:pt x="19" y="1"/>
                    <a:pt x="19" y="1"/>
                  </a:cubicBezTo>
                  <a:cubicBezTo>
                    <a:pt x="19" y="1"/>
                    <a:pt x="18" y="2"/>
                    <a:pt x="18" y="2"/>
                  </a:cubicBezTo>
                  <a:cubicBezTo>
                    <a:pt x="18" y="2"/>
                    <a:pt x="18" y="2"/>
                    <a:pt x="19" y="3"/>
                  </a:cubicBezTo>
                  <a:cubicBezTo>
                    <a:pt x="19" y="3"/>
                    <a:pt x="18" y="4"/>
                    <a:pt x="18" y="6"/>
                  </a:cubicBezTo>
                  <a:cubicBezTo>
                    <a:pt x="18" y="1"/>
                    <a:pt x="17" y="0"/>
                    <a:pt x="17" y="0"/>
                  </a:cubicBezTo>
                  <a:cubicBezTo>
                    <a:pt x="17" y="0"/>
                    <a:pt x="17" y="0"/>
                    <a:pt x="17" y="0"/>
                  </a:cubicBezTo>
                  <a:cubicBezTo>
                    <a:pt x="17" y="0"/>
                    <a:pt x="17" y="0"/>
                    <a:pt x="17" y="0"/>
                  </a:cubicBezTo>
                  <a:cubicBezTo>
                    <a:pt x="16" y="0"/>
                    <a:pt x="15" y="0"/>
                    <a:pt x="15" y="0"/>
                  </a:cubicBezTo>
                  <a:cubicBezTo>
                    <a:pt x="13" y="0"/>
                    <a:pt x="11" y="0"/>
                    <a:pt x="8" y="0"/>
                  </a:cubicBezTo>
                  <a:cubicBezTo>
                    <a:pt x="8" y="0"/>
                    <a:pt x="1" y="5"/>
                    <a:pt x="1" y="5"/>
                  </a:cubicBezTo>
                  <a:cubicBezTo>
                    <a:pt x="0" y="6"/>
                    <a:pt x="0" y="7"/>
                    <a:pt x="1" y="8"/>
                  </a:cubicBezTo>
                  <a:cubicBezTo>
                    <a:pt x="2" y="8"/>
                    <a:pt x="3" y="9"/>
                    <a:pt x="4" y="8"/>
                  </a:cubicBezTo>
                  <a:cubicBezTo>
                    <a:pt x="4" y="8"/>
                    <a:pt x="4" y="8"/>
                    <a:pt x="4" y="8"/>
                  </a:cubicBezTo>
                  <a:cubicBezTo>
                    <a:pt x="4" y="8"/>
                    <a:pt x="9" y="4"/>
                    <a:pt x="9" y="4"/>
                  </a:cubicBezTo>
                  <a:cubicBezTo>
                    <a:pt x="9" y="4"/>
                    <a:pt x="13" y="4"/>
                    <a:pt x="13" y="4"/>
                  </a:cubicBezTo>
                  <a:cubicBezTo>
                    <a:pt x="12" y="4"/>
                    <a:pt x="12" y="4"/>
                    <a:pt x="12" y="4"/>
                  </a:cubicBezTo>
                  <a:cubicBezTo>
                    <a:pt x="11" y="7"/>
                    <a:pt x="9" y="13"/>
                    <a:pt x="9" y="15"/>
                  </a:cubicBezTo>
                  <a:cubicBezTo>
                    <a:pt x="9" y="15"/>
                    <a:pt x="10" y="15"/>
                    <a:pt x="10" y="16"/>
                  </a:cubicBezTo>
                  <a:cubicBezTo>
                    <a:pt x="10" y="16"/>
                    <a:pt x="11" y="18"/>
                    <a:pt x="14" y="20"/>
                  </a:cubicBezTo>
                  <a:cubicBezTo>
                    <a:pt x="14" y="20"/>
                    <a:pt x="18" y="24"/>
                    <a:pt x="18" y="24"/>
                  </a:cubicBezTo>
                  <a:cubicBezTo>
                    <a:pt x="18" y="24"/>
                    <a:pt x="17" y="32"/>
                    <a:pt x="17" y="32"/>
                  </a:cubicBezTo>
                  <a:cubicBezTo>
                    <a:pt x="17" y="34"/>
                    <a:pt x="18" y="35"/>
                    <a:pt x="19" y="35"/>
                  </a:cubicBezTo>
                  <a:cubicBezTo>
                    <a:pt x="20" y="35"/>
                    <a:pt x="21" y="35"/>
                    <a:pt x="22" y="33"/>
                  </a:cubicBezTo>
                  <a:cubicBezTo>
                    <a:pt x="22" y="33"/>
                    <a:pt x="23" y="24"/>
                    <a:pt x="23" y="24"/>
                  </a:cubicBezTo>
                  <a:cubicBezTo>
                    <a:pt x="23" y="23"/>
                    <a:pt x="23" y="22"/>
                    <a:pt x="23" y="22"/>
                  </a:cubicBezTo>
                  <a:cubicBezTo>
                    <a:pt x="22" y="21"/>
                    <a:pt x="18" y="17"/>
                    <a:pt x="1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white"/>
                </a:solidFill>
              </a:endParaRPr>
            </a:p>
          </p:txBody>
        </p:sp>
      </p:grpSp>
      <p:grpSp>
        <p:nvGrpSpPr>
          <p:cNvPr id="111" name="Group 62"/>
          <p:cNvGrpSpPr>
            <a:grpSpLocks noChangeAspect="1"/>
          </p:cNvGrpSpPr>
          <p:nvPr/>
        </p:nvGrpSpPr>
        <p:grpSpPr bwMode="auto">
          <a:xfrm>
            <a:off x="7776345" y="2881918"/>
            <a:ext cx="475951" cy="380024"/>
            <a:chOff x="3775" y="2110"/>
            <a:chExt cx="129" cy="103"/>
          </a:xfrm>
          <a:solidFill>
            <a:srgbClr val="C65885"/>
          </a:solidFill>
          <a:effectLst/>
        </p:grpSpPr>
        <p:sp>
          <p:nvSpPr>
            <p:cNvPr id="112" name="Freeform 63"/>
            <p:cNvSpPr>
              <a:spLocks/>
            </p:cNvSpPr>
            <p:nvPr/>
          </p:nvSpPr>
          <p:spPr bwMode="auto">
            <a:xfrm>
              <a:off x="3775" y="2177"/>
              <a:ext cx="40" cy="36"/>
            </a:xfrm>
            <a:custGeom>
              <a:avLst/>
              <a:gdLst>
                <a:gd name="T0" fmla="*/ 5 w 16"/>
                <a:gd name="T1" fmla="*/ 0 h 14"/>
                <a:gd name="T2" fmla="*/ 0 w 16"/>
                <a:gd name="T3" fmla="*/ 4 h 14"/>
                <a:gd name="T4" fmla="*/ 10 w 16"/>
                <a:gd name="T5" fmla="*/ 14 h 14"/>
                <a:gd name="T6" fmla="*/ 16 w 16"/>
                <a:gd name="T7" fmla="*/ 9 h 14"/>
                <a:gd name="T8" fmla="*/ 5 w 16"/>
                <a:gd name="T9" fmla="*/ 0 h 14"/>
              </a:gdLst>
              <a:ahLst/>
              <a:cxnLst>
                <a:cxn ang="0">
                  <a:pos x="T0" y="T1"/>
                </a:cxn>
                <a:cxn ang="0">
                  <a:pos x="T2" y="T3"/>
                </a:cxn>
                <a:cxn ang="0">
                  <a:pos x="T4" y="T5"/>
                </a:cxn>
                <a:cxn ang="0">
                  <a:pos x="T6" y="T7"/>
                </a:cxn>
                <a:cxn ang="0">
                  <a:pos x="T8" y="T9"/>
                </a:cxn>
              </a:cxnLst>
              <a:rect l="0" t="0" r="r" b="b"/>
              <a:pathLst>
                <a:path w="16" h="14">
                  <a:moveTo>
                    <a:pt x="5" y="0"/>
                  </a:moveTo>
                  <a:cubicBezTo>
                    <a:pt x="1" y="3"/>
                    <a:pt x="0" y="4"/>
                    <a:pt x="0" y="4"/>
                  </a:cubicBezTo>
                  <a:cubicBezTo>
                    <a:pt x="10" y="14"/>
                    <a:pt x="10" y="14"/>
                    <a:pt x="10" y="14"/>
                  </a:cubicBezTo>
                  <a:cubicBezTo>
                    <a:pt x="10" y="14"/>
                    <a:pt x="13" y="11"/>
                    <a:pt x="16" y="9"/>
                  </a:cubicBez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white"/>
                </a:solidFill>
              </a:endParaRPr>
            </a:p>
          </p:txBody>
        </p:sp>
        <p:sp>
          <p:nvSpPr>
            <p:cNvPr id="113" name="Freeform 64"/>
            <p:cNvSpPr>
              <a:spLocks/>
            </p:cNvSpPr>
            <p:nvPr/>
          </p:nvSpPr>
          <p:spPr bwMode="auto">
            <a:xfrm>
              <a:off x="3795" y="2156"/>
              <a:ext cx="109" cy="41"/>
            </a:xfrm>
            <a:custGeom>
              <a:avLst/>
              <a:gdLst>
                <a:gd name="T0" fmla="*/ 37 w 44"/>
                <a:gd name="T1" fmla="*/ 4 h 16"/>
                <a:gd name="T2" fmla="*/ 29 w 44"/>
                <a:gd name="T3" fmla="*/ 9 h 16"/>
                <a:gd name="T4" fmla="*/ 18 w 44"/>
                <a:gd name="T5" fmla="*/ 8 h 16"/>
                <a:gd name="T6" fmla="*/ 25 w 44"/>
                <a:gd name="T7" fmla="*/ 7 h 16"/>
                <a:gd name="T8" fmla="*/ 31 w 44"/>
                <a:gd name="T9" fmla="*/ 2 h 16"/>
                <a:gd name="T10" fmla="*/ 20 w 44"/>
                <a:gd name="T11" fmla="*/ 2 h 16"/>
                <a:gd name="T12" fmla="*/ 9 w 44"/>
                <a:gd name="T13" fmla="*/ 2 h 16"/>
                <a:gd name="T14" fmla="*/ 0 w 44"/>
                <a:gd name="T15" fmla="*/ 7 h 16"/>
                <a:gd name="T16" fmla="*/ 9 w 44"/>
                <a:gd name="T17" fmla="*/ 16 h 16"/>
                <a:gd name="T18" fmla="*/ 13 w 44"/>
                <a:gd name="T19" fmla="*/ 14 h 16"/>
                <a:gd name="T20" fmla="*/ 29 w 44"/>
                <a:gd name="T21" fmla="*/ 14 h 16"/>
                <a:gd name="T22" fmla="*/ 44 w 44"/>
                <a:gd name="T23" fmla="*/ 2 h 16"/>
                <a:gd name="T24" fmla="*/ 37 w 44"/>
                <a:gd name="T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16">
                  <a:moveTo>
                    <a:pt x="37" y="4"/>
                  </a:moveTo>
                  <a:cubicBezTo>
                    <a:pt x="34" y="7"/>
                    <a:pt x="32" y="8"/>
                    <a:pt x="29" y="9"/>
                  </a:cubicBezTo>
                  <a:cubicBezTo>
                    <a:pt x="24" y="10"/>
                    <a:pt x="19" y="9"/>
                    <a:pt x="18" y="8"/>
                  </a:cubicBezTo>
                  <a:cubicBezTo>
                    <a:pt x="15" y="6"/>
                    <a:pt x="18" y="7"/>
                    <a:pt x="25" y="7"/>
                  </a:cubicBezTo>
                  <a:cubicBezTo>
                    <a:pt x="32" y="6"/>
                    <a:pt x="31" y="2"/>
                    <a:pt x="31" y="2"/>
                  </a:cubicBezTo>
                  <a:cubicBezTo>
                    <a:pt x="29" y="2"/>
                    <a:pt x="27" y="2"/>
                    <a:pt x="20" y="2"/>
                  </a:cubicBezTo>
                  <a:cubicBezTo>
                    <a:pt x="17" y="2"/>
                    <a:pt x="12" y="1"/>
                    <a:pt x="9" y="2"/>
                  </a:cubicBezTo>
                  <a:cubicBezTo>
                    <a:pt x="6" y="2"/>
                    <a:pt x="4" y="5"/>
                    <a:pt x="0" y="7"/>
                  </a:cubicBezTo>
                  <a:cubicBezTo>
                    <a:pt x="9" y="16"/>
                    <a:pt x="9" y="16"/>
                    <a:pt x="9" y="16"/>
                  </a:cubicBezTo>
                  <a:cubicBezTo>
                    <a:pt x="11" y="15"/>
                    <a:pt x="12" y="14"/>
                    <a:pt x="13" y="14"/>
                  </a:cubicBezTo>
                  <a:cubicBezTo>
                    <a:pt x="16" y="14"/>
                    <a:pt x="23" y="15"/>
                    <a:pt x="29" y="14"/>
                  </a:cubicBezTo>
                  <a:cubicBezTo>
                    <a:pt x="40" y="9"/>
                    <a:pt x="44" y="2"/>
                    <a:pt x="44" y="2"/>
                  </a:cubicBezTo>
                  <a:cubicBezTo>
                    <a:pt x="44" y="2"/>
                    <a:pt x="41" y="0"/>
                    <a:pt x="3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white"/>
                </a:solidFill>
              </a:endParaRPr>
            </a:p>
          </p:txBody>
        </p:sp>
        <p:sp>
          <p:nvSpPr>
            <p:cNvPr id="114" name="Freeform 65"/>
            <p:cNvSpPr>
              <a:spLocks noEditPoints="1"/>
            </p:cNvSpPr>
            <p:nvPr/>
          </p:nvSpPr>
          <p:spPr bwMode="auto">
            <a:xfrm>
              <a:off x="3810" y="2110"/>
              <a:ext cx="94" cy="41"/>
            </a:xfrm>
            <a:custGeom>
              <a:avLst/>
              <a:gdLst>
                <a:gd name="T0" fmla="*/ 38 w 38"/>
                <a:gd name="T1" fmla="*/ 0 h 16"/>
                <a:gd name="T2" fmla="*/ 34 w 38"/>
                <a:gd name="T3" fmla="*/ 0 h 16"/>
                <a:gd name="T4" fmla="*/ 34 w 38"/>
                <a:gd name="T5" fmla="*/ 6 h 16"/>
                <a:gd name="T6" fmla="*/ 32 w 38"/>
                <a:gd name="T7" fmla="*/ 6 h 16"/>
                <a:gd name="T8" fmla="*/ 32 w 38"/>
                <a:gd name="T9" fmla="*/ 0 h 16"/>
                <a:gd name="T10" fmla="*/ 28 w 38"/>
                <a:gd name="T11" fmla="*/ 0 h 16"/>
                <a:gd name="T12" fmla="*/ 28 w 38"/>
                <a:gd name="T13" fmla="*/ 6 h 16"/>
                <a:gd name="T14" fmla="*/ 12 w 38"/>
                <a:gd name="T15" fmla="*/ 6 h 16"/>
                <a:gd name="T16" fmla="*/ 12 w 38"/>
                <a:gd name="T17" fmla="*/ 3 h 16"/>
                <a:gd name="T18" fmla="*/ 12 w 38"/>
                <a:gd name="T19" fmla="*/ 1 h 16"/>
                <a:gd name="T20" fmla="*/ 11 w 38"/>
                <a:gd name="T21" fmla="*/ 0 h 16"/>
                <a:gd name="T22" fmla="*/ 9 w 38"/>
                <a:gd name="T23" fmla="*/ 0 h 16"/>
                <a:gd name="T24" fmla="*/ 3 w 38"/>
                <a:gd name="T25" fmla="*/ 0 h 16"/>
                <a:gd name="T26" fmla="*/ 1 w 38"/>
                <a:gd name="T27" fmla="*/ 0 h 16"/>
                <a:gd name="T28" fmla="*/ 0 w 38"/>
                <a:gd name="T29" fmla="*/ 2 h 16"/>
                <a:gd name="T30" fmla="*/ 0 w 38"/>
                <a:gd name="T31" fmla="*/ 3 h 16"/>
                <a:gd name="T32" fmla="*/ 0 w 38"/>
                <a:gd name="T33" fmla="*/ 13 h 16"/>
                <a:gd name="T34" fmla="*/ 0 w 38"/>
                <a:gd name="T35" fmla="*/ 15 h 16"/>
                <a:gd name="T36" fmla="*/ 2 w 38"/>
                <a:gd name="T37" fmla="*/ 16 h 16"/>
                <a:gd name="T38" fmla="*/ 3 w 38"/>
                <a:gd name="T39" fmla="*/ 16 h 16"/>
                <a:gd name="T40" fmla="*/ 9 w 38"/>
                <a:gd name="T41" fmla="*/ 16 h 16"/>
                <a:gd name="T42" fmla="*/ 11 w 38"/>
                <a:gd name="T43" fmla="*/ 16 h 16"/>
                <a:gd name="T44" fmla="*/ 12 w 38"/>
                <a:gd name="T45" fmla="*/ 14 h 16"/>
                <a:gd name="T46" fmla="*/ 12 w 38"/>
                <a:gd name="T47" fmla="*/ 13 h 16"/>
                <a:gd name="T48" fmla="*/ 12 w 38"/>
                <a:gd name="T49" fmla="*/ 10 h 16"/>
                <a:gd name="T50" fmla="*/ 38 w 38"/>
                <a:gd name="T51" fmla="*/ 10 h 16"/>
                <a:gd name="T52" fmla="*/ 38 w 38"/>
                <a:gd name="T53" fmla="*/ 0 h 16"/>
                <a:gd name="T54" fmla="*/ 3 w 38"/>
                <a:gd name="T55" fmla="*/ 3 h 16"/>
                <a:gd name="T56" fmla="*/ 9 w 38"/>
                <a:gd name="T57" fmla="*/ 3 h 16"/>
                <a:gd name="T58" fmla="*/ 9 w 38"/>
                <a:gd name="T59" fmla="*/ 13 h 16"/>
                <a:gd name="T60" fmla="*/ 3 w 38"/>
                <a:gd name="T61" fmla="*/ 13 h 16"/>
                <a:gd name="T62" fmla="*/ 3 w 38"/>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16">
                  <a:moveTo>
                    <a:pt x="38" y="0"/>
                  </a:moveTo>
                  <a:cubicBezTo>
                    <a:pt x="34" y="0"/>
                    <a:pt x="34" y="0"/>
                    <a:pt x="34" y="0"/>
                  </a:cubicBezTo>
                  <a:cubicBezTo>
                    <a:pt x="34" y="6"/>
                    <a:pt x="34" y="6"/>
                    <a:pt x="34" y="6"/>
                  </a:cubicBezTo>
                  <a:cubicBezTo>
                    <a:pt x="32" y="6"/>
                    <a:pt x="32" y="6"/>
                    <a:pt x="32" y="6"/>
                  </a:cubicBezTo>
                  <a:cubicBezTo>
                    <a:pt x="32" y="0"/>
                    <a:pt x="32" y="0"/>
                    <a:pt x="32" y="0"/>
                  </a:cubicBezTo>
                  <a:cubicBezTo>
                    <a:pt x="28" y="0"/>
                    <a:pt x="28" y="0"/>
                    <a:pt x="28" y="0"/>
                  </a:cubicBezTo>
                  <a:cubicBezTo>
                    <a:pt x="28" y="6"/>
                    <a:pt x="28" y="6"/>
                    <a:pt x="28" y="6"/>
                  </a:cubicBezTo>
                  <a:cubicBezTo>
                    <a:pt x="12" y="6"/>
                    <a:pt x="12" y="6"/>
                    <a:pt x="12" y="6"/>
                  </a:cubicBezTo>
                  <a:cubicBezTo>
                    <a:pt x="12" y="3"/>
                    <a:pt x="12" y="3"/>
                    <a:pt x="12" y="3"/>
                  </a:cubicBezTo>
                  <a:cubicBezTo>
                    <a:pt x="12" y="2"/>
                    <a:pt x="12" y="2"/>
                    <a:pt x="12" y="1"/>
                  </a:cubicBezTo>
                  <a:cubicBezTo>
                    <a:pt x="12" y="1"/>
                    <a:pt x="11" y="0"/>
                    <a:pt x="11" y="0"/>
                  </a:cubicBezTo>
                  <a:cubicBezTo>
                    <a:pt x="10" y="0"/>
                    <a:pt x="10" y="0"/>
                    <a:pt x="9" y="0"/>
                  </a:cubicBezTo>
                  <a:cubicBezTo>
                    <a:pt x="3" y="0"/>
                    <a:pt x="3" y="0"/>
                    <a:pt x="3" y="0"/>
                  </a:cubicBezTo>
                  <a:cubicBezTo>
                    <a:pt x="2" y="0"/>
                    <a:pt x="2" y="0"/>
                    <a:pt x="1" y="0"/>
                  </a:cubicBezTo>
                  <a:cubicBezTo>
                    <a:pt x="1" y="1"/>
                    <a:pt x="0" y="1"/>
                    <a:pt x="0" y="2"/>
                  </a:cubicBezTo>
                  <a:cubicBezTo>
                    <a:pt x="0" y="2"/>
                    <a:pt x="0" y="2"/>
                    <a:pt x="0" y="3"/>
                  </a:cubicBezTo>
                  <a:cubicBezTo>
                    <a:pt x="0" y="13"/>
                    <a:pt x="0" y="13"/>
                    <a:pt x="0" y="13"/>
                  </a:cubicBezTo>
                  <a:cubicBezTo>
                    <a:pt x="0" y="14"/>
                    <a:pt x="0" y="14"/>
                    <a:pt x="0" y="15"/>
                  </a:cubicBezTo>
                  <a:cubicBezTo>
                    <a:pt x="1" y="15"/>
                    <a:pt x="1" y="16"/>
                    <a:pt x="2" y="16"/>
                  </a:cubicBezTo>
                  <a:cubicBezTo>
                    <a:pt x="2" y="16"/>
                    <a:pt x="2" y="16"/>
                    <a:pt x="3" y="16"/>
                  </a:cubicBezTo>
                  <a:cubicBezTo>
                    <a:pt x="9" y="16"/>
                    <a:pt x="9" y="16"/>
                    <a:pt x="9" y="16"/>
                  </a:cubicBezTo>
                  <a:cubicBezTo>
                    <a:pt x="10" y="16"/>
                    <a:pt x="11" y="16"/>
                    <a:pt x="11" y="16"/>
                  </a:cubicBezTo>
                  <a:cubicBezTo>
                    <a:pt x="12" y="15"/>
                    <a:pt x="12" y="15"/>
                    <a:pt x="12" y="14"/>
                  </a:cubicBezTo>
                  <a:cubicBezTo>
                    <a:pt x="12" y="14"/>
                    <a:pt x="12" y="13"/>
                    <a:pt x="12" y="13"/>
                  </a:cubicBezTo>
                  <a:cubicBezTo>
                    <a:pt x="12" y="10"/>
                    <a:pt x="12" y="10"/>
                    <a:pt x="12" y="10"/>
                  </a:cubicBezTo>
                  <a:cubicBezTo>
                    <a:pt x="38" y="10"/>
                    <a:pt x="38" y="10"/>
                    <a:pt x="38" y="10"/>
                  </a:cubicBezTo>
                  <a:lnTo>
                    <a:pt x="38" y="0"/>
                  </a:lnTo>
                  <a:close/>
                  <a:moveTo>
                    <a:pt x="3" y="3"/>
                  </a:moveTo>
                  <a:cubicBezTo>
                    <a:pt x="9" y="3"/>
                    <a:pt x="9" y="3"/>
                    <a:pt x="9" y="3"/>
                  </a:cubicBezTo>
                  <a:cubicBezTo>
                    <a:pt x="9" y="13"/>
                    <a:pt x="9" y="13"/>
                    <a:pt x="9" y="13"/>
                  </a:cubicBezTo>
                  <a:cubicBezTo>
                    <a:pt x="3" y="13"/>
                    <a:pt x="3" y="13"/>
                    <a:pt x="3" y="13"/>
                  </a:cubicBezTo>
                  <a:lnTo>
                    <a:pt x="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white"/>
                </a:solidFill>
              </a:endParaRPr>
            </a:p>
          </p:txBody>
        </p:sp>
      </p:grpSp>
      <p:sp>
        <p:nvSpPr>
          <p:cNvPr id="115" name="文本框 114"/>
          <p:cNvSpPr txBox="1"/>
          <p:nvPr/>
        </p:nvSpPr>
        <p:spPr>
          <a:xfrm>
            <a:off x="4995762" y="3717131"/>
            <a:ext cx="1735606" cy="430887"/>
          </a:xfrm>
          <a:prstGeom prst="rect">
            <a:avLst/>
          </a:prstGeom>
          <a:noFill/>
        </p:spPr>
        <p:txBody>
          <a:bodyPr wrap="square" rtlCol="0">
            <a:spAutoFit/>
          </a:bodyPr>
          <a:lstStyle/>
          <a:p>
            <a:pPr algn="ctr"/>
            <a:r>
              <a:rPr lang="en-US" altLang="zh-CN" sz="2200" dirty="0">
                <a:solidFill>
                  <a:prstClr val="black">
                    <a:lumMod val="50000"/>
                    <a:lumOff val="50000"/>
                  </a:prstClr>
                </a:solidFill>
                <a:effectLst>
                  <a:innerShdw blurRad="63500" dist="50800" dir="13500000">
                    <a:prstClr val="black">
                      <a:alpha val="50000"/>
                    </a:prstClr>
                  </a:innerShdw>
                </a:effectLst>
                <a:latin typeface="LiHei Pro" panose="020B0500000000000000" pitchFamily="34" charset="-122"/>
                <a:ea typeface="LiHei Pro" panose="020B0500000000000000" pitchFamily="34" charset="-122"/>
              </a:rPr>
              <a:t>title</a:t>
            </a:r>
            <a:endParaRPr lang="zh-CN" altLang="en-US" sz="2200" dirty="0">
              <a:solidFill>
                <a:prstClr val="black">
                  <a:lumMod val="50000"/>
                  <a:lumOff val="50000"/>
                </a:prstClr>
              </a:solidFill>
              <a:effectLst>
                <a:innerShdw blurRad="63500" dist="50800" dir="13500000">
                  <a:prstClr val="black">
                    <a:alpha val="50000"/>
                  </a:prstClr>
                </a:innerShdw>
              </a:effectLst>
              <a:latin typeface="LiHei Pro" panose="020B0500000000000000" pitchFamily="34" charset="-122"/>
              <a:ea typeface="LiHei Pro" panose="020B0500000000000000" pitchFamily="34" charset="-122"/>
            </a:endParaRPr>
          </a:p>
        </p:txBody>
      </p:sp>
      <p:grpSp>
        <p:nvGrpSpPr>
          <p:cNvPr id="7" name="组合 6"/>
          <p:cNvGrpSpPr/>
          <p:nvPr/>
        </p:nvGrpSpPr>
        <p:grpSpPr>
          <a:xfrm>
            <a:off x="4152026" y="1983057"/>
            <a:ext cx="3423079" cy="3780389"/>
            <a:chOff x="3965361" y="1264847"/>
            <a:chExt cx="3423079" cy="3780389"/>
          </a:xfrm>
          <a:effectLst>
            <a:outerShdw blurRad="292100" dist="152400" dir="2700000" algn="tl" rotWithShape="0">
              <a:prstClr val="black">
                <a:alpha val="40000"/>
              </a:prstClr>
            </a:outerShdw>
          </a:effectLst>
        </p:grpSpPr>
        <p:sp>
          <p:nvSpPr>
            <p:cNvPr id="56" name="任意多边形 55"/>
            <p:cNvSpPr/>
            <p:nvPr/>
          </p:nvSpPr>
          <p:spPr>
            <a:xfrm rot="7200000">
              <a:off x="5977093" y="3265098"/>
              <a:ext cx="1709306" cy="1113389"/>
            </a:xfrm>
            <a:custGeom>
              <a:avLst/>
              <a:gdLst>
                <a:gd name="connsiteX0" fmla="*/ 854651 w 1709306"/>
                <a:gd name="connsiteY0" fmla="*/ 0 h 1113389"/>
                <a:gd name="connsiteX1" fmla="*/ 999187 w 1709306"/>
                <a:gd name="connsiteY1" fmla="*/ 205950 h 1113389"/>
                <a:gd name="connsiteX2" fmla="*/ 1075572 w 1709306"/>
                <a:gd name="connsiteY2" fmla="*/ 210921 h 1113389"/>
                <a:gd name="connsiteX3" fmla="*/ 1709306 w 1709306"/>
                <a:gd name="connsiteY3" fmla="*/ 426579 h 1113389"/>
                <a:gd name="connsiteX4" fmla="*/ 1310712 w 1709306"/>
                <a:gd name="connsiteY4" fmla="*/ 1113389 h 1113389"/>
                <a:gd name="connsiteX5" fmla="*/ 398592 w 1709306"/>
                <a:gd name="connsiteY5" fmla="*/ 1113388 h 1113389"/>
                <a:gd name="connsiteX6" fmla="*/ 0 w 1709306"/>
                <a:gd name="connsiteY6" fmla="*/ 426576 h 1113389"/>
                <a:gd name="connsiteX7" fmla="*/ 633734 w 1709306"/>
                <a:gd name="connsiteY7" fmla="*/ 210920 h 1113389"/>
                <a:gd name="connsiteX8" fmla="*/ 710116 w 1709306"/>
                <a:gd name="connsiteY8" fmla="*/ 205950 h 1113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9306" h="1113389">
                  <a:moveTo>
                    <a:pt x="854651" y="0"/>
                  </a:moveTo>
                  <a:lnTo>
                    <a:pt x="999187" y="205950"/>
                  </a:lnTo>
                  <a:lnTo>
                    <a:pt x="1075572" y="210921"/>
                  </a:lnTo>
                  <a:cubicBezTo>
                    <a:pt x="1295524" y="239676"/>
                    <a:pt x="1511122" y="311562"/>
                    <a:pt x="1709306" y="426579"/>
                  </a:cubicBezTo>
                  <a:lnTo>
                    <a:pt x="1310712" y="1113389"/>
                  </a:lnTo>
                  <a:cubicBezTo>
                    <a:pt x="1028698" y="949721"/>
                    <a:pt x="680606" y="949720"/>
                    <a:pt x="398592" y="1113388"/>
                  </a:cubicBezTo>
                  <a:lnTo>
                    <a:pt x="0" y="426576"/>
                  </a:lnTo>
                  <a:cubicBezTo>
                    <a:pt x="198185" y="311559"/>
                    <a:pt x="413783" y="239674"/>
                    <a:pt x="633734" y="210920"/>
                  </a:cubicBezTo>
                  <a:lnTo>
                    <a:pt x="710116" y="205950"/>
                  </a:lnTo>
                  <a:close/>
                </a:path>
              </a:pathLst>
            </a:custGeom>
            <a:gradFill flip="none" rotWithShape="1">
              <a:gsLst>
                <a:gs pos="100000">
                  <a:schemeClr val="bg1">
                    <a:lumMod val="98000"/>
                  </a:schemeClr>
                </a:gs>
                <a:gs pos="0">
                  <a:schemeClr val="bg1">
                    <a:lumMod val="80000"/>
                  </a:schemeClr>
                </a:gs>
              </a:gsLst>
              <a:lin ang="2700000" scaled="1"/>
              <a:tileRect/>
            </a:gra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1" name="任意多边形 50"/>
            <p:cNvSpPr/>
            <p:nvPr/>
          </p:nvSpPr>
          <p:spPr>
            <a:xfrm rot="10800000">
              <a:off x="4822248" y="3931847"/>
              <a:ext cx="1709306" cy="1113389"/>
            </a:xfrm>
            <a:custGeom>
              <a:avLst/>
              <a:gdLst>
                <a:gd name="connsiteX0" fmla="*/ 854651 w 1709306"/>
                <a:gd name="connsiteY0" fmla="*/ 0 h 1113389"/>
                <a:gd name="connsiteX1" fmla="*/ 999187 w 1709306"/>
                <a:gd name="connsiteY1" fmla="*/ 205950 h 1113389"/>
                <a:gd name="connsiteX2" fmla="*/ 1075572 w 1709306"/>
                <a:gd name="connsiteY2" fmla="*/ 210921 h 1113389"/>
                <a:gd name="connsiteX3" fmla="*/ 1709306 w 1709306"/>
                <a:gd name="connsiteY3" fmla="*/ 426579 h 1113389"/>
                <a:gd name="connsiteX4" fmla="*/ 1310712 w 1709306"/>
                <a:gd name="connsiteY4" fmla="*/ 1113389 h 1113389"/>
                <a:gd name="connsiteX5" fmla="*/ 398592 w 1709306"/>
                <a:gd name="connsiteY5" fmla="*/ 1113388 h 1113389"/>
                <a:gd name="connsiteX6" fmla="*/ 0 w 1709306"/>
                <a:gd name="connsiteY6" fmla="*/ 426576 h 1113389"/>
                <a:gd name="connsiteX7" fmla="*/ 633734 w 1709306"/>
                <a:gd name="connsiteY7" fmla="*/ 210920 h 1113389"/>
                <a:gd name="connsiteX8" fmla="*/ 710116 w 1709306"/>
                <a:gd name="connsiteY8" fmla="*/ 205950 h 1113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9306" h="1113389">
                  <a:moveTo>
                    <a:pt x="854651" y="0"/>
                  </a:moveTo>
                  <a:lnTo>
                    <a:pt x="999187" y="205950"/>
                  </a:lnTo>
                  <a:lnTo>
                    <a:pt x="1075572" y="210921"/>
                  </a:lnTo>
                  <a:cubicBezTo>
                    <a:pt x="1295524" y="239676"/>
                    <a:pt x="1511122" y="311562"/>
                    <a:pt x="1709306" y="426579"/>
                  </a:cubicBezTo>
                  <a:lnTo>
                    <a:pt x="1310712" y="1113389"/>
                  </a:lnTo>
                  <a:cubicBezTo>
                    <a:pt x="1028698" y="949721"/>
                    <a:pt x="680606" y="949720"/>
                    <a:pt x="398592" y="1113388"/>
                  </a:cubicBezTo>
                  <a:lnTo>
                    <a:pt x="0" y="426576"/>
                  </a:lnTo>
                  <a:cubicBezTo>
                    <a:pt x="198185" y="311559"/>
                    <a:pt x="413783" y="239674"/>
                    <a:pt x="633734" y="210920"/>
                  </a:cubicBezTo>
                  <a:lnTo>
                    <a:pt x="710116" y="205950"/>
                  </a:lnTo>
                  <a:close/>
                </a:path>
              </a:pathLst>
            </a:custGeom>
            <a:gradFill flip="none" rotWithShape="1">
              <a:gsLst>
                <a:gs pos="100000">
                  <a:schemeClr val="bg1">
                    <a:lumMod val="98000"/>
                  </a:schemeClr>
                </a:gs>
                <a:gs pos="0">
                  <a:schemeClr val="bg1">
                    <a:lumMod val="80000"/>
                  </a:schemeClr>
                </a:gs>
              </a:gsLst>
              <a:lin ang="2700000" scaled="1"/>
              <a:tileRect/>
            </a:gra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任意多边形 51"/>
            <p:cNvSpPr/>
            <p:nvPr/>
          </p:nvSpPr>
          <p:spPr>
            <a:xfrm rot="14400000">
              <a:off x="3667403" y="3265097"/>
              <a:ext cx="1709306" cy="1113389"/>
            </a:xfrm>
            <a:custGeom>
              <a:avLst/>
              <a:gdLst>
                <a:gd name="connsiteX0" fmla="*/ 854651 w 1709306"/>
                <a:gd name="connsiteY0" fmla="*/ 0 h 1113389"/>
                <a:gd name="connsiteX1" fmla="*/ 999187 w 1709306"/>
                <a:gd name="connsiteY1" fmla="*/ 205950 h 1113389"/>
                <a:gd name="connsiteX2" fmla="*/ 1075572 w 1709306"/>
                <a:gd name="connsiteY2" fmla="*/ 210921 h 1113389"/>
                <a:gd name="connsiteX3" fmla="*/ 1709306 w 1709306"/>
                <a:gd name="connsiteY3" fmla="*/ 426579 h 1113389"/>
                <a:gd name="connsiteX4" fmla="*/ 1310712 w 1709306"/>
                <a:gd name="connsiteY4" fmla="*/ 1113389 h 1113389"/>
                <a:gd name="connsiteX5" fmla="*/ 398592 w 1709306"/>
                <a:gd name="connsiteY5" fmla="*/ 1113388 h 1113389"/>
                <a:gd name="connsiteX6" fmla="*/ 0 w 1709306"/>
                <a:gd name="connsiteY6" fmla="*/ 426576 h 1113389"/>
                <a:gd name="connsiteX7" fmla="*/ 633734 w 1709306"/>
                <a:gd name="connsiteY7" fmla="*/ 210920 h 1113389"/>
                <a:gd name="connsiteX8" fmla="*/ 710116 w 1709306"/>
                <a:gd name="connsiteY8" fmla="*/ 205950 h 1113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9306" h="1113389">
                  <a:moveTo>
                    <a:pt x="854651" y="0"/>
                  </a:moveTo>
                  <a:lnTo>
                    <a:pt x="999187" y="205950"/>
                  </a:lnTo>
                  <a:lnTo>
                    <a:pt x="1075572" y="210921"/>
                  </a:lnTo>
                  <a:cubicBezTo>
                    <a:pt x="1295524" y="239676"/>
                    <a:pt x="1511122" y="311562"/>
                    <a:pt x="1709306" y="426579"/>
                  </a:cubicBezTo>
                  <a:lnTo>
                    <a:pt x="1310712" y="1113389"/>
                  </a:lnTo>
                  <a:cubicBezTo>
                    <a:pt x="1028698" y="949721"/>
                    <a:pt x="680606" y="949720"/>
                    <a:pt x="398592" y="1113388"/>
                  </a:cubicBezTo>
                  <a:lnTo>
                    <a:pt x="0" y="426576"/>
                  </a:lnTo>
                  <a:cubicBezTo>
                    <a:pt x="198185" y="311559"/>
                    <a:pt x="413783" y="239674"/>
                    <a:pt x="633734" y="210920"/>
                  </a:cubicBezTo>
                  <a:lnTo>
                    <a:pt x="710116" y="205950"/>
                  </a:lnTo>
                  <a:close/>
                </a:path>
              </a:pathLst>
            </a:custGeom>
            <a:gradFill flip="none" rotWithShape="1">
              <a:gsLst>
                <a:gs pos="100000">
                  <a:schemeClr val="bg1">
                    <a:lumMod val="98000"/>
                  </a:schemeClr>
                </a:gs>
                <a:gs pos="0">
                  <a:schemeClr val="bg1">
                    <a:lumMod val="80000"/>
                  </a:schemeClr>
                </a:gs>
              </a:gsLst>
              <a:lin ang="2700000" scaled="1"/>
              <a:tileRect/>
            </a:gra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任意多边形 52"/>
            <p:cNvSpPr/>
            <p:nvPr/>
          </p:nvSpPr>
          <p:spPr>
            <a:xfrm rot="18000000">
              <a:off x="3667403" y="1931597"/>
              <a:ext cx="1709306" cy="1113389"/>
            </a:xfrm>
            <a:custGeom>
              <a:avLst/>
              <a:gdLst>
                <a:gd name="connsiteX0" fmla="*/ 854651 w 1709306"/>
                <a:gd name="connsiteY0" fmla="*/ 0 h 1113389"/>
                <a:gd name="connsiteX1" fmla="*/ 999187 w 1709306"/>
                <a:gd name="connsiteY1" fmla="*/ 205950 h 1113389"/>
                <a:gd name="connsiteX2" fmla="*/ 1075572 w 1709306"/>
                <a:gd name="connsiteY2" fmla="*/ 210921 h 1113389"/>
                <a:gd name="connsiteX3" fmla="*/ 1709306 w 1709306"/>
                <a:gd name="connsiteY3" fmla="*/ 426579 h 1113389"/>
                <a:gd name="connsiteX4" fmla="*/ 1310712 w 1709306"/>
                <a:gd name="connsiteY4" fmla="*/ 1113389 h 1113389"/>
                <a:gd name="connsiteX5" fmla="*/ 398592 w 1709306"/>
                <a:gd name="connsiteY5" fmla="*/ 1113388 h 1113389"/>
                <a:gd name="connsiteX6" fmla="*/ 0 w 1709306"/>
                <a:gd name="connsiteY6" fmla="*/ 426576 h 1113389"/>
                <a:gd name="connsiteX7" fmla="*/ 633734 w 1709306"/>
                <a:gd name="connsiteY7" fmla="*/ 210920 h 1113389"/>
                <a:gd name="connsiteX8" fmla="*/ 710116 w 1709306"/>
                <a:gd name="connsiteY8" fmla="*/ 205950 h 1113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9306" h="1113389">
                  <a:moveTo>
                    <a:pt x="854651" y="0"/>
                  </a:moveTo>
                  <a:lnTo>
                    <a:pt x="999187" y="205950"/>
                  </a:lnTo>
                  <a:lnTo>
                    <a:pt x="1075572" y="210921"/>
                  </a:lnTo>
                  <a:cubicBezTo>
                    <a:pt x="1295524" y="239676"/>
                    <a:pt x="1511122" y="311562"/>
                    <a:pt x="1709306" y="426579"/>
                  </a:cubicBezTo>
                  <a:lnTo>
                    <a:pt x="1310712" y="1113389"/>
                  </a:lnTo>
                  <a:cubicBezTo>
                    <a:pt x="1028698" y="949721"/>
                    <a:pt x="680606" y="949720"/>
                    <a:pt x="398592" y="1113388"/>
                  </a:cubicBezTo>
                  <a:lnTo>
                    <a:pt x="0" y="426576"/>
                  </a:lnTo>
                  <a:cubicBezTo>
                    <a:pt x="198185" y="311559"/>
                    <a:pt x="413783" y="239674"/>
                    <a:pt x="633734" y="210920"/>
                  </a:cubicBezTo>
                  <a:lnTo>
                    <a:pt x="710116" y="205950"/>
                  </a:lnTo>
                  <a:close/>
                </a:path>
              </a:pathLst>
            </a:custGeom>
            <a:gradFill flip="none" rotWithShape="1">
              <a:gsLst>
                <a:gs pos="100000">
                  <a:schemeClr val="bg1">
                    <a:lumMod val="98000"/>
                  </a:schemeClr>
                </a:gs>
                <a:gs pos="0">
                  <a:schemeClr val="bg1">
                    <a:lumMod val="80000"/>
                  </a:schemeClr>
                </a:gs>
              </a:gsLst>
              <a:lin ang="2700000" scaled="1"/>
              <a:tileRect/>
            </a:gra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任意多边形 53"/>
            <p:cNvSpPr/>
            <p:nvPr/>
          </p:nvSpPr>
          <p:spPr>
            <a:xfrm>
              <a:off x="4822248" y="1264847"/>
              <a:ext cx="1709306" cy="1113389"/>
            </a:xfrm>
            <a:custGeom>
              <a:avLst/>
              <a:gdLst>
                <a:gd name="connsiteX0" fmla="*/ 854651 w 1709306"/>
                <a:gd name="connsiteY0" fmla="*/ 0 h 1113389"/>
                <a:gd name="connsiteX1" fmla="*/ 999187 w 1709306"/>
                <a:gd name="connsiteY1" fmla="*/ 205950 h 1113389"/>
                <a:gd name="connsiteX2" fmla="*/ 1075572 w 1709306"/>
                <a:gd name="connsiteY2" fmla="*/ 210921 h 1113389"/>
                <a:gd name="connsiteX3" fmla="*/ 1709306 w 1709306"/>
                <a:gd name="connsiteY3" fmla="*/ 426579 h 1113389"/>
                <a:gd name="connsiteX4" fmla="*/ 1310712 w 1709306"/>
                <a:gd name="connsiteY4" fmla="*/ 1113389 h 1113389"/>
                <a:gd name="connsiteX5" fmla="*/ 398592 w 1709306"/>
                <a:gd name="connsiteY5" fmla="*/ 1113388 h 1113389"/>
                <a:gd name="connsiteX6" fmla="*/ 0 w 1709306"/>
                <a:gd name="connsiteY6" fmla="*/ 426576 h 1113389"/>
                <a:gd name="connsiteX7" fmla="*/ 633734 w 1709306"/>
                <a:gd name="connsiteY7" fmla="*/ 210920 h 1113389"/>
                <a:gd name="connsiteX8" fmla="*/ 710116 w 1709306"/>
                <a:gd name="connsiteY8" fmla="*/ 205950 h 1113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9306" h="1113389">
                  <a:moveTo>
                    <a:pt x="854651" y="0"/>
                  </a:moveTo>
                  <a:lnTo>
                    <a:pt x="999187" y="205950"/>
                  </a:lnTo>
                  <a:lnTo>
                    <a:pt x="1075572" y="210921"/>
                  </a:lnTo>
                  <a:cubicBezTo>
                    <a:pt x="1295524" y="239676"/>
                    <a:pt x="1511122" y="311562"/>
                    <a:pt x="1709306" y="426579"/>
                  </a:cubicBezTo>
                  <a:lnTo>
                    <a:pt x="1310712" y="1113389"/>
                  </a:lnTo>
                  <a:cubicBezTo>
                    <a:pt x="1028698" y="949721"/>
                    <a:pt x="680606" y="949720"/>
                    <a:pt x="398592" y="1113388"/>
                  </a:cubicBezTo>
                  <a:lnTo>
                    <a:pt x="0" y="426576"/>
                  </a:lnTo>
                  <a:cubicBezTo>
                    <a:pt x="198185" y="311559"/>
                    <a:pt x="413783" y="239674"/>
                    <a:pt x="633734" y="210920"/>
                  </a:cubicBezTo>
                  <a:lnTo>
                    <a:pt x="710116" y="205950"/>
                  </a:lnTo>
                  <a:close/>
                </a:path>
              </a:pathLst>
            </a:custGeom>
            <a:gradFill flip="none" rotWithShape="1">
              <a:gsLst>
                <a:gs pos="100000">
                  <a:schemeClr val="bg1">
                    <a:lumMod val="98000"/>
                  </a:schemeClr>
                </a:gs>
                <a:gs pos="0">
                  <a:schemeClr val="bg1">
                    <a:lumMod val="80000"/>
                  </a:schemeClr>
                </a:gs>
              </a:gsLst>
              <a:lin ang="2700000" scaled="1"/>
              <a:tileRect/>
            </a:gra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5" name="任意多边形 54"/>
            <p:cNvSpPr/>
            <p:nvPr/>
          </p:nvSpPr>
          <p:spPr>
            <a:xfrm rot="3600000">
              <a:off x="5977093" y="1931597"/>
              <a:ext cx="1709306" cy="1113389"/>
            </a:xfrm>
            <a:custGeom>
              <a:avLst/>
              <a:gdLst>
                <a:gd name="connsiteX0" fmla="*/ 854651 w 1709306"/>
                <a:gd name="connsiteY0" fmla="*/ 0 h 1113389"/>
                <a:gd name="connsiteX1" fmla="*/ 999187 w 1709306"/>
                <a:gd name="connsiteY1" fmla="*/ 205950 h 1113389"/>
                <a:gd name="connsiteX2" fmla="*/ 1075572 w 1709306"/>
                <a:gd name="connsiteY2" fmla="*/ 210921 h 1113389"/>
                <a:gd name="connsiteX3" fmla="*/ 1709306 w 1709306"/>
                <a:gd name="connsiteY3" fmla="*/ 426579 h 1113389"/>
                <a:gd name="connsiteX4" fmla="*/ 1310712 w 1709306"/>
                <a:gd name="connsiteY4" fmla="*/ 1113389 h 1113389"/>
                <a:gd name="connsiteX5" fmla="*/ 398592 w 1709306"/>
                <a:gd name="connsiteY5" fmla="*/ 1113388 h 1113389"/>
                <a:gd name="connsiteX6" fmla="*/ 0 w 1709306"/>
                <a:gd name="connsiteY6" fmla="*/ 426576 h 1113389"/>
                <a:gd name="connsiteX7" fmla="*/ 633734 w 1709306"/>
                <a:gd name="connsiteY7" fmla="*/ 210920 h 1113389"/>
                <a:gd name="connsiteX8" fmla="*/ 710116 w 1709306"/>
                <a:gd name="connsiteY8" fmla="*/ 205950 h 1113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9306" h="1113389">
                  <a:moveTo>
                    <a:pt x="854651" y="0"/>
                  </a:moveTo>
                  <a:lnTo>
                    <a:pt x="999187" y="205950"/>
                  </a:lnTo>
                  <a:lnTo>
                    <a:pt x="1075572" y="210921"/>
                  </a:lnTo>
                  <a:cubicBezTo>
                    <a:pt x="1295524" y="239676"/>
                    <a:pt x="1511122" y="311562"/>
                    <a:pt x="1709306" y="426579"/>
                  </a:cubicBezTo>
                  <a:lnTo>
                    <a:pt x="1310712" y="1113389"/>
                  </a:lnTo>
                  <a:cubicBezTo>
                    <a:pt x="1028698" y="949721"/>
                    <a:pt x="680606" y="949720"/>
                    <a:pt x="398592" y="1113388"/>
                  </a:cubicBezTo>
                  <a:lnTo>
                    <a:pt x="0" y="426576"/>
                  </a:lnTo>
                  <a:cubicBezTo>
                    <a:pt x="198185" y="311559"/>
                    <a:pt x="413783" y="239674"/>
                    <a:pt x="633734" y="210920"/>
                  </a:cubicBezTo>
                  <a:lnTo>
                    <a:pt x="710116" y="205950"/>
                  </a:lnTo>
                  <a:close/>
                </a:path>
              </a:pathLst>
            </a:custGeom>
            <a:gradFill flip="none" rotWithShape="1">
              <a:gsLst>
                <a:gs pos="100000">
                  <a:schemeClr val="bg1">
                    <a:lumMod val="98000"/>
                  </a:schemeClr>
                </a:gs>
                <a:gs pos="0">
                  <a:schemeClr val="bg1">
                    <a:lumMod val="80000"/>
                  </a:schemeClr>
                </a:gs>
              </a:gsLst>
              <a:lin ang="2700000" scaled="1"/>
              <a:tileRect/>
            </a:gra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9" name="任意多边形 38"/>
          <p:cNvSpPr/>
          <p:nvPr/>
        </p:nvSpPr>
        <p:spPr>
          <a:xfrm>
            <a:off x="5190696" y="2673512"/>
            <a:ext cx="1202862" cy="415112"/>
          </a:xfrm>
          <a:custGeom>
            <a:avLst/>
            <a:gdLst>
              <a:gd name="connsiteX0" fmla="*/ 355066 w 1202862"/>
              <a:gd name="connsiteY0" fmla="*/ 0 h 415112"/>
              <a:gd name="connsiteX1" fmla="*/ 1158979 w 1202862"/>
              <a:gd name="connsiteY1" fmla="*/ 249967 h 415112"/>
              <a:gd name="connsiteX2" fmla="*/ 1202862 w 1202862"/>
              <a:gd name="connsiteY2" fmla="*/ 286212 h 415112"/>
              <a:gd name="connsiteX3" fmla="*/ 1128054 w 1202862"/>
              <a:gd name="connsiteY3" fmla="*/ 415112 h 415112"/>
              <a:gd name="connsiteX4" fmla="*/ 215934 w 1202862"/>
              <a:gd name="connsiteY4" fmla="*/ 415111 h 415112"/>
              <a:gd name="connsiteX5" fmla="*/ 0 w 1202862"/>
              <a:gd name="connsiteY5" fmla="*/ 43036 h 415112"/>
              <a:gd name="connsiteX6" fmla="*/ 16985 w 1202862"/>
              <a:gd name="connsiteY6" fmla="*/ 38369 h 415112"/>
              <a:gd name="connsiteX7" fmla="*/ 355066 w 1202862"/>
              <a:gd name="connsiteY7" fmla="*/ 0 h 415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2862" h="415112">
                <a:moveTo>
                  <a:pt x="355066" y="0"/>
                </a:moveTo>
                <a:cubicBezTo>
                  <a:pt x="669014" y="0"/>
                  <a:pt x="953239" y="95525"/>
                  <a:pt x="1158979" y="249967"/>
                </a:cubicBezTo>
                <a:lnTo>
                  <a:pt x="1202862" y="286212"/>
                </a:lnTo>
                <a:lnTo>
                  <a:pt x="1128054" y="415112"/>
                </a:lnTo>
                <a:cubicBezTo>
                  <a:pt x="846040" y="251444"/>
                  <a:pt x="497948" y="251443"/>
                  <a:pt x="215934" y="415111"/>
                </a:cubicBezTo>
                <a:lnTo>
                  <a:pt x="0" y="43036"/>
                </a:lnTo>
                <a:lnTo>
                  <a:pt x="16985" y="38369"/>
                </a:lnTo>
                <a:cubicBezTo>
                  <a:pt x="123785" y="13433"/>
                  <a:pt x="237336" y="0"/>
                  <a:pt x="355066" y="0"/>
                </a:cubicBezTo>
                <a:close/>
              </a:path>
            </a:pathLst>
          </a:custGeom>
          <a:gradFill>
            <a:gsLst>
              <a:gs pos="100000">
                <a:srgbClr val="EE9696"/>
              </a:gs>
              <a:gs pos="0">
                <a:srgbClr val="E87273"/>
              </a:gs>
            </a:gsLst>
            <a:lin ang="0" scaled="0"/>
          </a:gradFill>
          <a:ln w="15875">
            <a:noFill/>
          </a:ln>
          <a:effectLst>
            <a:innerShdw blurRad="76200" dist="508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40" name="任意多边形 39"/>
          <p:cNvSpPr/>
          <p:nvPr/>
        </p:nvSpPr>
        <p:spPr>
          <a:xfrm rot="3600000">
            <a:off x="6086559" y="3111662"/>
            <a:ext cx="1202862" cy="415112"/>
          </a:xfrm>
          <a:custGeom>
            <a:avLst/>
            <a:gdLst>
              <a:gd name="connsiteX0" fmla="*/ 355066 w 1202862"/>
              <a:gd name="connsiteY0" fmla="*/ 0 h 415112"/>
              <a:gd name="connsiteX1" fmla="*/ 1158979 w 1202862"/>
              <a:gd name="connsiteY1" fmla="*/ 249967 h 415112"/>
              <a:gd name="connsiteX2" fmla="*/ 1202862 w 1202862"/>
              <a:gd name="connsiteY2" fmla="*/ 286212 h 415112"/>
              <a:gd name="connsiteX3" fmla="*/ 1128054 w 1202862"/>
              <a:gd name="connsiteY3" fmla="*/ 415112 h 415112"/>
              <a:gd name="connsiteX4" fmla="*/ 215934 w 1202862"/>
              <a:gd name="connsiteY4" fmla="*/ 415111 h 415112"/>
              <a:gd name="connsiteX5" fmla="*/ 0 w 1202862"/>
              <a:gd name="connsiteY5" fmla="*/ 43036 h 415112"/>
              <a:gd name="connsiteX6" fmla="*/ 16985 w 1202862"/>
              <a:gd name="connsiteY6" fmla="*/ 38369 h 415112"/>
              <a:gd name="connsiteX7" fmla="*/ 355066 w 1202862"/>
              <a:gd name="connsiteY7" fmla="*/ 0 h 415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2862" h="415112">
                <a:moveTo>
                  <a:pt x="355066" y="0"/>
                </a:moveTo>
                <a:cubicBezTo>
                  <a:pt x="669014" y="0"/>
                  <a:pt x="953239" y="95525"/>
                  <a:pt x="1158979" y="249967"/>
                </a:cubicBezTo>
                <a:lnTo>
                  <a:pt x="1202862" y="286212"/>
                </a:lnTo>
                <a:lnTo>
                  <a:pt x="1128054" y="415112"/>
                </a:lnTo>
                <a:cubicBezTo>
                  <a:pt x="846040" y="251444"/>
                  <a:pt x="497948" y="251443"/>
                  <a:pt x="215934" y="415111"/>
                </a:cubicBezTo>
                <a:lnTo>
                  <a:pt x="0" y="43036"/>
                </a:lnTo>
                <a:lnTo>
                  <a:pt x="16985" y="38369"/>
                </a:lnTo>
                <a:cubicBezTo>
                  <a:pt x="123785" y="13433"/>
                  <a:pt x="237336" y="0"/>
                  <a:pt x="355066" y="0"/>
                </a:cubicBezTo>
                <a:close/>
              </a:path>
            </a:pathLst>
          </a:custGeom>
          <a:gradFill>
            <a:gsLst>
              <a:gs pos="100000">
                <a:srgbClr val="D1799D"/>
              </a:gs>
              <a:gs pos="0">
                <a:srgbClr val="BE4274"/>
              </a:gs>
            </a:gsLst>
            <a:lin ang="0" scaled="0"/>
          </a:gradFill>
          <a:ln w="15875">
            <a:noFill/>
          </a:ln>
          <a:effectLst>
            <a:innerShdw blurRad="76200" dist="508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41" name="任意多边形 40"/>
          <p:cNvSpPr/>
          <p:nvPr/>
        </p:nvSpPr>
        <p:spPr>
          <a:xfrm rot="7200000">
            <a:off x="6157692" y="4108549"/>
            <a:ext cx="1202862" cy="415112"/>
          </a:xfrm>
          <a:custGeom>
            <a:avLst/>
            <a:gdLst>
              <a:gd name="connsiteX0" fmla="*/ 355066 w 1202862"/>
              <a:gd name="connsiteY0" fmla="*/ 0 h 415112"/>
              <a:gd name="connsiteX1" fmla="*/ 1158979 w 1202862"/>
              <a:gd name="connsiteY1" fmla="*/ 249967 h 415112"/>
              <a:gd name="connsiteX2" fmla="*/ 1202862 w 1202862"/>
              <a:gd name="connsiteY2" fmla="*/ 286212 h 415112"/>
              <a:gd name="connsiteX3" fmla="*/ 1128054 w 1202862"/>
              <a:gd name="connsiteY3" fmla="*/ 415112 h 415112"/>
              <a:gd name="connsiteX4" fmla="*/ 215934 w 1202862"/>
              <a:gd name="connsiteY4" fmla="*/ 415111 h 415112"/>
              <a:gd name="connsiteX5" fmla="*/ 0 w 1202862"/>
              <a:gd name="connsiteY5" fmla="*/ 43036 h 415112"/>
              <a:gd name="connsiteX6" fmla="*/ 16985 w 1202862"/>
              <a:gd name="connsiteY6" fmla="*/ 38369 h 415112"/>
              <a:gd name="connsiteX7" fmla="*/ 355066 w 1202862"/>
              <a:gd name="connsiteY7" fmla="*/ 0 h 415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2862" h="415112">
                <a:moveTo>
                  <a:pt x="355066" y="0"/>
                </a:moveTo>
                <a:cubicBezTo>
                  <a:pt x="669014" y="0"/>
                  <a:pt x="953239" y="95525"/>
                  <a:pt x="1158979" y="249967"/>
                </a:cubicBezTo>
                <a:lnTo>
                  <a:pt x="1202862" y="286212"/>
                </a:lnTo>
                <a:lnTo>
                  <a:pt x="1128054" y="415112"/>
                </a:lnTo>
                <a:cubicBezTo>
                  <a:pt x="846040" y="251444"/>
                  <a:pt x="497948" y="251443"/>
                  <a:pt x="215934" y="415111"/>
                </a:cubicBezTo>
                <a:lnTo>
                  <a:pt x="0" y="43036"/>
                </a:lnTo>
                <a:lnTo>
                  <a:pt x="16985" y="38369"/>
                </a:lnTo>
                <a:cubicBezTo>
                  <a:pt x="123785" y="13433"/>
                  <a:pt x="237336" y="0"/>
                  <a:pt x="355066" y="0"/>
                </a:cubicBezTo>
                <a:close/>
              </a:path>
            </a:pathLst>
          </a:custGeom>
          <a:gradFill>
            <a:gsLst>
              <a:gs pos="100000">
                <a:srgbClr val="FFC979"/>
              </a:gs>
              <a:gs pos="0">
                <a:srgbClr val="FFAC33"/>
              </a:gs>
            </a:gsLst>
            <a:lin ang="0" scaled="0"/>
          </a:gradFill>
          <a:ln w="15875">
            <a:noFill/>
          </a:ln>
          <a:effectLst>
            <a:innerShdw blurRad="76200" dist="508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42" name="任意多边形 41"/>
          <p:cNvSpPr/>
          <p:nvPr/>
        </p:nvSpPr>
        <p:spPr>
          <a:xfrm rot="10800000">
            <a:off x="5335095" y="4663635"/>
            <a:ext cx="1202862" cy="415112"/>
          </a:xfrm>
          <a:custGeom>
            <a:avLst/>
            <a:gdLst>
              <a:gd name="connsiteX0" fmla="*/ 355066 w 1202862"/>
              <a:gd name="connsiteY0" fmla="*/ 0 h 415112"/>
              <a:gd name="connsiteX1" fmla="*/ 1158979 w 1202862"/>
              <a:gd name="connsiteY1" fmla="*/ 249967 h 415112"/>
              <a:gd name="connsiteX2" fmla="*/ 1202862 w 1202862"/>
              <a:gd name="connsiteY2" fmla="*/ 286212 h 415112"/>
              <a:gd name="connsiteX3" fmla="*/ 1128054 w 1202862"/>
              <a:gd name="connsiteY3" fmla="*/ 415112 h 415112"/>
              <a:gd name="connsiteX4" fmla="*/ 215934 w 1202862"/>
              <a:gd name="connsiteY4" fmla="*/ 415111 h 415112"/>
              <a:gd name="connsiteX5" fmla="*/ 0 w 1202862"/>
              <a:gd name="connsiteY5" fmla="*/ 43036 h 415112"/>
              <a:gd name="connsiteX6" fmla="*/ 16985 w 1202862"/>
              <a:gd name="connsiteY6" fmla="*/ 38369 h 415112"/>
              <a:gd name="connsiteX7" fmla="*/ 355066 w 1202862"/>
              <a:gd name="connsiteY7" fmla="*/ 0 h 415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2862" h="415112">
                <a:moveTo>
                  <a:pt x="355066" y="0"/>
                </a:moveTo>
                <a:cubicBezTo>
                  <a:pt x="669014" y="0"/>
                  <a:pt x="953239" y="95525"/>
                  <a:pt x="1158979" y="249967"/>
                </a:cubicBezTo>
                <a:lnTo>
                  <a:pt x="1202862" y="286212"/>
                </a:lnTo>
                <a:lnTo>
                  <a:pt x="1128054" y="415112"/>
                </a:lnTo>
                <a:cubicBezTo>
                  <a:pt x="846040" y="251444"/>
                  <a:pt x="497948" y="251443"/>
                  <a:pt x="215934" y="415111"/>
                </a:cubicBezTo>
                <a:lnTo>
                  <a:pt x="0" y="43036"/>
                </a:lnTo>
                <a:lnTo>
                  <a:pt x="16985" y="38369"/>
                </a:lnTo>
                <a:cubicBezTo>
                  <a:pt x="123785" y="13433"/>
                  <a:pt x="237336" y="0"/>
                  <a:pt x="355066" y="0"/>
                </a:cubicBezTo>
                <a:close/>
              </a:path>
            </a:pathLst>
          </a:custGeom>
          <a:gradFill>
            <a:gsLst>
              <a:gs pos="100000">
                <a:srgbClr val="B991C9"/>
              </a:gs>
              <a:gs pos="0">
                <a:srgbClr val="7F4995"/>
              </a:gs>
            </a:gsLst>
            <a:lin ang="0" scaled="0"/>
          </a:gradFill>
          <a:ln w="15875">
            <a:noFill/>
          </a:ln>
          <a:effectLst>
            <a:innerShdw blurRad="76200" dist="508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43" name="任意多边形 42"/>
          <p:cNvSpPr/>
          <p:nvPr/>
        </p:nvSpPr>
        <p:spPr>
          <a:xfrm rot="14400000">
            <a:off x="4436205" y="4226260"/>
            <a:ext cx="1202862" cy="415112"/>
          </a:xfrm>
          <a:custGeom>
            <a:avLst/>
            <a:gdLst>
              <a:gd name="connsiteX0" fmla="*/ 355066 w 1202862"/>
              <a:gd name="connsiteY0" fmla="*/ 0 h 415112"/>
              <a:gd name="connsiteX1" fmla="*/ 1158979 w 1202862"/>
              <a:gd name="connsiteY1" fmla="*/ 249967 h 415112"/>
              <a:gd name="connsiteX2" fmla="*/ 1202862 w 1202862"/>
              <a:gd name="connsiteY2" fmla="*/ 286212 h 415112"/>
              <a:gd name="connsiteX3" fmla="*/ 1128054 w 1202862"/>
              <a:gd name="connsiteY3" fmla="*/ 415112 h 415112"/>
              <a:gd name="connsiteX4" fmla="*/ 215934 w 1202862"/>
              <a:gd name="connsiteY4" fmla="*/ 415111 h 415112"/>
              <a:gd name="connsiteX5" fmla="*/ 0 w 1202862"/>
              <a:gd name="connsiteY5" fmla="*/ 43036 h 415112"/>
              <a:gd name="connsiteX6" fmla="*/ 16985 w 1202862"/>
              <a:gd name="connsiteY6" fmla="*/ 38369 h 415112"/>
              <a:gd name="connsiteX7" fmla="*/ 355066 w 1202862"/>
              <a:gd name="connsiteY7" fmla="*/ 0 h 415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2862" h="415112">
                <a:moveTo>
                  <a:pt x="355066" y="0"/>
                </a:moveTo>
                <a:cubicBezTo>
                  <a:pt x="669014" y="0"/>
                  <a:pt x="953239" y="95525"/>
                  <a:pt x="1158979" y="249967"/>
                </a:cubicBezTo>
                <a:lnTo>
                  <a:pt x="1202862" y="286212"/>
                </a:lnTo>
                <a:lnTo>
                  <a:pt x="1128054" y="415112"/>
                </a:lnTo>
                <a:cubicBezTo>
                  <a:pt x="846040" y="251444"/>
                  <a:pt x="497948" y="251443"/>
                  <a:pt x="215934" y="415111"/>
                </a:cubicBezTo>
                <a:lnTo>
                  <a:pt x="0" y="43036"/>
                </a:lnTo>
                <a:lnTo>
                  <a:pt x="16985" y="38369"/>
                </a:lnTo>
                <a:cubicBezTo>
                  <a:pt x="123785" y="13433"/>
                  <a:pt x="237336" y="0"/>
                  <a:pt x="355066" y="0"/>
                </a:cubicBezTo>
                <a:close/>
              </a:path>
            </a:pathLst>
          </a:custGeom>
          <a:gradFill>
            <a:gsLst>
              <a:gs pos="100000">
                <a:srgbClr val="01C4D9"/>
              </a:gs>
              <a:gs pos="0">
                <a:srgbClr val="01ACBE"/>
              </a:gs>
            </a:gsLst>
            <a:lin ang="0" scaled="0"/>
          </a:gradFill>
          <a:ln w="15875">
            <a:noFill/>
          </a:ln>
          <a:effectLst>
            <a:innerShdw blurRad="76200" dist="508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44" name="任意多边形 43"/>
          <p:cNvSpPr/>
          <p:nvPr/>
        </p:nvSpPr>
        <p:spPr>
          <a:xfrm rot="18000000">
            <a:off x="4365620" y="3229993"/>
            <a:ext cx="1202862" cy="415112"/>
          </a:xfrm>
          <a:custGeom>
            <a:avLst/>
            <a:gdLst>
              <a:gd name="connsiteX0" fmla="*/ 355066 w 1202862"/>
              <a:gd name="connsiteY0" fmla="*/ 0 h 415112"/>
              <a:gd name="connsiteX1" fmla="*/ 1158979 w 1202862"/>
              <a:gd name="connsiteY1" fmla="*/ 249967 h 415112"/>
              <a:gd name="connsiteX2" fmla="*/ 1202862 w 1202862"/>
              <a:gd name="connsiteY2" fmla="*/ 286212 h 415112"/>
              <a:gd name="connsiteX3" fmla="*/ 1128054 w 1202862"/>
              <a:gd name="connsiteY3" fmla="*/ 415112 h 415112"/>
              <a:gd name="connsiteX4" fmla="*/ 215934 w 1202862"/>
              <a:gd name="connsiteY4" fmla="*/ 415111 h 415112"/>
              <a:gd name="connsiteX5" fmla="*/ 0 w 1202862"/>
              <a:gd name="connsiteY5" fmla="*/ 43036 h 415112"/>
              <a:gd name="connsiteX6" fmla="*/ 16985 w 1202862"/>
              <a:gd name="connsiteY6" fmla="*/ 38369 h 415112"/>
              <a:gd name="connsiteX7" fmla="*/ 355066 w 1202862"/>
              <a:gd name="connsiteY7" fmla="*/ 0 h 415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2862" h="415112">
                <a:moveTo>
                  <a:pt x="355066" y="0"/>
                </a:moveTo>
                <a:cubicBezTo>
                  <a:pt x="669014" y="0"/>
                  <a:pt x="953239" y="95525"/>
                  <a:pt x="1158979" y="249967"/>
                </a:cubicBezTo>
                <a:lnTo>
                  <a:pt x="1202862" y="286212"/>
                </a:lnTo>
                <a:lnTo>
                  <a:pt x="1128054" y="415112"/>
                </a:lnTo>
                <a:cubicBezTo>
                  <a:pt x="846040" y="251444"/>
                  <a:pt x="497948" y="251443"/>
                  <a:pt x="215934" y="415111"/>
                </a:cubicBezTo>
                <a:lnTo>
                  <a:pt x="0" y="43036"/>
                </a:lnTo>
                <a:lnTo>
                  <a:pt x="16985" y="38369"/>
                </a:lnTo>
                <a:cubicBezTo>
                  <a:pt x="123785" y="13433"/>
                  <a:pt x="237336" y="0"/>
                  <a:pt x="355066" y="0"/>
                </a:cubicBezTo>
                <a:close/>
              </a:path>
            </a:pathLst>
          </a:custGeom>
          <a:gradFill>
            <a:gsLst>
              <a:gs pos="100000">
                <a:srgbClr val="00EEC6"/>
              </a:gs>
              <a:gs pos="0">
                <a:srgbClr val="00AF92"/>
              </a:gs>
            </a:gsLst>
            <a:lin ang="0" scaled="0"/>
          </a:gradFill>
          <a:ln w="15875">
            <a:noFill/>
          </a:ln>
          <a:effectLst>
            <a:innerShdw blurRad="76200" dist="50800" dir="162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8" name="椭圆 7"/>
          <p:cNvSpPr/>
          <p:nvPr/>
        </p:nvSpPr>
        <p:spPr>
          <a:xfrm>
            <a:off x="4965315" y="2975001"/>
            <a:ext cx="1796500" cy="1796500"/>
          </a:xfrm>
          <a:prstGeom prst="ellipse">
            <a:avLst/>
          </a:prstGeom>
          <a:noFill/>
          <a:ln w="22225">
            <a:gradFill flip="none" rotWithShape="1">
              <a:gsLst>
                <a:gs pos="0">
                  <a:schemeClr val="bg1">
                    <a:lumMod val="65000"/>
                  </a:schemeClr>
                </a:gs>
                <a:gs pos="10000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文本框 14"/>
          <p:cNvSpPr txBox="1"/>
          <p:nvPr/>
        </p:nvSpPr>
        <p:spPr>
          <a:xfrm rot="1020000">
            <a:off x="5340168" y="2688765"/>
            <a:ext cx="1427213" cy="338554"/>
          </a:xfrm>
          <a:prstGeom prst="rect">
            <a:avLst/>
          </a:prstGeom>
          <a:noFill/>
        </p:spPr>
        <p:txBody>
          <a:bodyPr wrap="square" rtlCol="0">
            <a:prstTxWarp prst="textArchUp">
              <a:avLst/>
            </a:prstTxWarp>
            <a:spAutoFit/>
          </a:bodyPr>
          <a:lstStyle/>
          <a:p>
            <a:r>
              <a:rPr lang="en-US" altLang="zh-CN" sz="1600" dirty="0">
                <a:solidFill>
                  <a:prstClr val="black">
                    <a:lumMod val="50000"/>
                    <a:lumOff val="50000"/>
                  </a:prstClr>
                </a:solidFill>
                <a:latin typeface="LiHei Pro" panose="020B0500000000000000" pitchFamily="34" charset="-122"/>
                <a:ea typeface="LiHei Pro" panose="020B0500000000000000" pitchFamily="34" charset="-122"/>
              </a:rPr>
              <a:t>OPTION </a:t>
            </a:r>
            <a:r>
              <a:rPr lang="en-US" altLang="zh-CN" sz="1600" dirty="0">
                <a:solidFill>
                  <a:srgbClr val="E87071"/>
                </a:solidFill>
                <a:latin typeface="Impact" panose="020B0806030902050204" pitchFamily="34" charset="0"/>
                <a:ea typeface="LiHei Pro" panose="020B0500000000000000" pitchFamily="34" charset="-122"/>
              </a:rPr>
              <a:t>01</a:t>
            </a:r>
            <a:endParaRPr lang="zh-CN" altLang="en-US" sz="1600" dirty="0">
              <a:solidFill>
                <a:srgbClr val="E87071"/>
              </a:solidFill>
              <a:latin typeface="Impact" panose="020B0806030902050204" pitchFamily="34" charset="0"/>
              <a:ea typeface="LiHei Pro" panose="020B0500000000000000" pitchFamily="34" charset="-122"/>
            </a:endParaRPr>
          </a:p>
        </p:txBody>
      </p:sp>
      <p:sp>
        <p:nvSpPr>
          <p:cNvPr id="49" name="文本框 48"/>
          <p:cNvSpPr txBox="1"/>
          <p:nvPr/>
        </p:nvSpPr>
        <p:spPr>
          <a:xfrm rot="4620000">
            <a:off x="6138220" y="3337225"/>
            <a:ext cx="1427213" cy="338554"/>
          </a:xfrm>
          <a:prstGeom prst="rect">
            <a:avLst/>
          </a:prstGeom>
          <a:noFill/>
        </p:spPr>
        <p:txBody>
          <a:bodyPr wrap="square" rtlCol="0">
            <a:prstTxWarp prst="textArchUp">
              <a:avLst/>
            </a:prstTxWarp>
            <a:spAutoFit/>
          </a:bodyPr>
          <a:lstStyle/>
          <a:p>
            <a:r>
              <a:rPr lang="en-US" altLang="zh-CN" sz="1600" dirty="0">
                <a:solidFill>
                  <a:prstClr val="black">
                    <a:lumMod val="50000"/>
                    <a:lumOff val="50000"/>
                  </a:prstClr>
                </a:solidFill>
                <a:latin typeface="LiHei Pro" panose="020B0500000000000000" pitchFamily="34" charset="-122"/>
                <a:ea typeface="LiHei Pro" panose="020B0500000000000000" pitchFamily="34" charset="-122"/>
              </a:rPr>
              <a:t>OPTION </a:t>
            </a:r>
            <a:r>
              <a:rPr lang="en-US" altLang="zh-CN" sz="1600" dirty="0">
                <a:solidFill>
                  <a:srgbClr val="C65885"/>
                </a:solidFill>
                <a:latin typeface="Impact" panose="020B0806030902050204" pitchFamily="34" charset="0"/>
                <a:ea typeface="LiHei Pro" panose="020B0500000000000000" pitchFamily="34" charset="-122"/>
              </a:rPr>
              <a:t>02</a:t>
            </a:r>
            <a:endParaRPr lang="zh-CN" altLang="en-US" sz="1600" dirty="0">
              <a:solidFill>
                <a:srgbClr val="C65885"/>
              </a:solidFill>
              <a:latin typeface="Impact" panose="020B0806030902050204" pitchFamily="34" charset="0"/>
              <a:ea typeface="LiHei Pro" panose="020B0500000000000000" pitchFamily="34" charset="-122"/>
            </a:endParaRPr>
          </a:p>
        </p:txBody>
      </p:sp>
      <p:sp>
        <p:nvSpPr>
          <p:cNvPr id="50" name="文本框 49"/>
          <p:cNvSpPr txBox="1"/>
          <p:nvPr/>
        </p:nvSpPr>
        <p:spPr>
          <a:xfrm rot="8220000">
            <a:off x="5920569" y="4429611"/>
            <a:ext cx="1427213" cy="338554"/>
          </a:xfrm>
          <a:prstGeom prst="rect">
            <a:avLst/>
          </a:prstGeom>
          <a:noFill/>
        </p:spPr>
        <p:txBody>
          <a:bodyPr wrap="square" rtlCol="0">
            <a:prstTxWarp prst="textArchUp">
              <a:avLst/>
            </a:prstTxWarp>
            <a:spAutoFit/>
          </a:bodyPr>
          <a:lstStyle/>
          <a:p>
            <a:r>
              <a:rPr lang="en-US" altLang="zh-CN" sz="1600" dirty="0">
                <a:solidFill>
                  <a:prstClr val="black">
                    <a:lumMod val="50000"/>
                    <a:lumOff val="50000"/>
                  </a:prstClr>
                </a:solidFill>
                <a:latin typeface="LiHei Pro" panose="020B0500000000000000" pitchFamily="34" charset="-122"/>
                <a:ea typeface="LiHei Pro" panose="020B0500000000000000" pitchFamily="34" charset="-122"/>
              </a:rPr>
              <a:t>OPTION </a:t>
            </a:r>
            <a:r>
              <a:rPr lang="en-US" altLang="zh-CN" sz="1600" dirty="0">
                <a:solidFill>
                  <a:srgbClr val="FFB850"/>
                </a:solidFill>
                <a:latin typeface="Impact" panose="020B0806030902050204" pitchFamily="34" charset="0"/>
                <a:ea typeface="LiHei Pro" panose="020B0500000000000000" pitchFamily="34" charset="-122"/>
              </a:rPr>
              <a:t>03</a:t>
            </a:r>
            <a:endParaRPr lang="zh-CN" altLang="en-US" sz="1600" dirty="0">
              <a:solidFill>
                <a:srgbClr val="FFB850"/>
              </a:solidFill>
              <a:latin typeface="Impact" panose="020B0806030902050204" pitchFamily="34" charset="0"/>
              <a:ea typeface="LiHei Pro" panose="020B0500000000000000" pitchFamily="34" charset="-122"/>
            </a:endParaRPr>
          </a:p>
        </p:txBody>
      </p:sp>
      <p:sp>
        <p:nvSpPr>
          <p:cNvPr id="57" name="文本框 56"/>
          <p:cNvSpPr txBox="1"/>
          <p:nvPr/>
        </p:nvSpPr>
        <p:spPr>
          <a:xfrm rot="11820000">
            <a:off x="4941652" y="4753497"/>
            <a:ext cx="1427213" cy="338554"/>
          </a:xfrm>
          <a:prstGeom prst="rect">
            <a:avLst/>
          </a:prstGeom>
          <a:noFill/>
        </p:spPr>
        <p:txBody>
          <a:bodyPr wrap="square" rtlCol="0">
            <a:prstTxWarp prst="textArchUp">
              <a:avLst/>
            </a:prstTxWarp>
            <a:spAutoFit/>
          </a:bodyPr>
          <a:lstStyle/>
          <a:p>
            <a:r>
              <a:rPr lang="en-US" altLang="zh-CN" sz="1600" dirty="0">
                <a:solidFill>
                  <a:prstClr val="black">
                    <a:lumMod val="50000"/>
                    <a:lumOff val="50000"/>
                  </a:prstClr>
                </a:solidFill>
                <a:latin typeface="LiHei Pro" panose="020B0500000000000000" pitchFamily="34" charset="-122"/>
                <a:ea typeface="LiHei Pro" panose="020B0500000000000000" pitchFamily="34" charset="-122"/>
              </a:rPr>
              <a:t>OPTION </a:t>
            </a:r>
            <a:r>
              <a:rPr lang="en-US" altLang="zh-CN" sz="1600" dirty="0">
                <a:solidFill>
                  <a:srgbClr val="663A77"/>
                </a:solidFill>
                <a:latin typeface="Impact" panose="020B0806030902050204" pitchFamily="34" charset="0"/>
                <a:ea typeface="LiHei Pro" panose="020B0500000000000000" pitchFamily="34" charset="-122"/>
              </a:rPr>
              <a:t>04</a:t>
            </a:r>
            <a:endParaRPr lang="zh-CN" altLang="en-US" sz="1600" dirty="0">
              <a:solidFill>
                <a:srgbClr val="663A77"/>
              </a:solidFill>
              <a:latin typeface="Impact" panose="020B0806030902050204" pitchFamily="34" charset="0"/>
              <a:ea typeface="LiHei Pro" panose="020B0500000000000000" pitchFamily="34" charset="-122"/>
            </a:endParaRPr>
          </a:p>
        </p:txBody>
      </p:sp>
      <p:sp>
        <p:nvSpPr>
          <p:cNvPr id="58" name="文本框 57"/>
          <p:cNvSpPr txBox="1"/>
          <p:nvPr/>
        </p:nvSpPr>
        <p:spPr>
          <a:xfrm rot="15420000">
            <a:off x="4150022" y="4095538"/>
            <a:ext cx="1427213" cy="338554"/>
          </a:xfrm>
          <a:prstGeom prst="rect">
            <a:avLst/>
          </a:prstGeom>
          <a:noFill/>
        </p:spPr>
        <p:txBody>
          <a:bodyPr wrap="square" rtlCol="0">
            <a:prstTxWarp prst="textArchUp">
              <a:avLst/>
            </a:prstTxWarp>
            <a:spAutoFit/>
          </a:bodyPr>
          <a:lstStyle/>
          <a:p>
            <a:r>
              <a:rPr lang="en-US" altLang="zh-CN" sz="1600" dirty="0">
                <a:solidFill>
                  <a:prstClr val="black">
                    <a:lumMod val="50000"/>
                    <a:lumOff val="50000"/>
                  </a:prstClr>
                </a:solidFill>
                <a:latin typeface="LiHei Pro" panose="020B0500000000000000" pitchFamily="34" charset="-122"/>
                <a:ea typeface="LiHei Pro" panose="020B0500000000000000" pitchFamily="34" charset="-122"/>
              </a:rPr>
              <a:t>OPTION </a:t>
            </a:r>
            <a:r>
              <a:rPr lang="en-US" altLang="zh-CN" sz="1600" dirty="0">
                <a:solidFill>
                  <a:srgbClr val="01ACBE"/>
                </a:solidFill>
                <a:latin typeface="Impact" panose="020B0806030902050204" pitchFamily="34" charset="0"/>
                <a:ea typeface="LiHei Pro" panose="020B0500000000000000" pitchFamily="34" charset="-122"/>
              </a:rPr>
              <a:t>05</a:t>
            </a:r>
            <a:endParaRPr lang="zh-CN" altLang="en-US" sz="1600" dirty="0">
              <a:solidFill>
                <a:srgbClr val="01ACBE"/>
              </a:solidFill>
              <a:latin typeface="Impact" panose="020B0806030902050204" pitchFamily="34" charset="0"/>
              <a:ea typeface="LiHei Pro" panose="020B0500000000000000" pitchFamily="34" charset="-122"/>
            </a:endParaRPr>
          </a:p>
        </p:txBody>
      </p:sp>
      <p:sp>
        <p:nvSpPr>
          <p:cNvPr id="59" name="文本框 58"/>
          <p:cNvSpPr txBox="1"/>
          <p:nvPr/>
        </p:nvSpPr>
        <p:spPr>
          <a:xfrm rot="19020000">
            <a:off x="4350914" y="2990835"/>
            <a:ext cx="1427213" cy="338554"/>
          </a:xfrm>
          <a:prstGeom prst="rect">
            <a:avLst/>
          </a:prstGeom>
          <a:noFill/>
        </p:spPr>
        <p:txBody>
          <a:bodyPr wrap="square" rtlCol="0">
            <a:prstTxWarp prst="textArchUp">
              <a:avLst/>
            </a:prstTxWarp>
            <a:spAutoFit/>
          </a:bodyPr>
          <a:lstStyle/>
          <a:p>
            <a:r>
              <a:rPr lang="en-US" altLang="zh-CN" sz="1600" dirty="0">
                <a:solidFill>
                  <a:prstClr val="black">
                    <a:lumMod val="50000"/>
                    <a:lumOff val="50000"/>
                  </a:prstClr>
                </a:solidFill>
                <a:latin typeface="LiHei Pro" panose="020B0500000000000000" pitchFamily="34" charset="-122"/>
                <a:ea typeface="LiHei Pro" panose="020B0500000000000000" pitchFamily="34" charset="-122"/>
              </a:rPr>
              <a:t>OPTION </a:t>
            </a:r>
            <a:r>
              <a:rPr lang="en-US" altLang="zh-CN" sz="1600" dirty="0">
                <a:solidFill>
                  <a:srgbClr val="00AF92"/>
                </a:solidFill>
                <a:latin typeface="Impact" panose="020B0806030902050204" pitchFamily="34" charset="0"/>
                <a:ea typeface="LiHei Pro" panose="020B0500000000000000" pitchFamily="34" charset="-122"/>
              </a:rPr>
              <a:t>06</a:t>
            </a:r>
            <a:endParaRPr lang="zh-CN" altLang="en-US" sz="1600" dirty="0">
              <a:solidFill>
                <a:srgbClr val="00AF92"/>
              </a:solidFill>
              <a:latin typeface="Impact" panose="020B0806030902050204" pitchFamily="34" charset="0"/>
              <a:ea typeface="LiHei Pro" panose="020B0500000000000000" pitchFamily="34" charset="-122"/>
            </a:endParaRPr>
          </a:p>
        </p:txBody>
      </p:sp>
      <p:sp>
        <p:nvSpPr>
          <p:cNvPr id="16" name="等腰三角形 15"/>
          <p:cNvSpPr/>
          <p:nvPr/>
        </p:nvSpPr>
        <p:spPr>
          <a:xfrm>
            <a:off x="6422752" y="2520247"/>
            <a:ext cx="99945" cy="86159"/>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0" name="等腰三角形 59"/>
          <p:cNvSpPr/>
          <p:nvPr/>
        </p:nvSpPr>
        <p:spPr>
          <a:xfrm rot="3600000">
            <a:off x="7313579" y="3717261"/>
            <a:ext cx="99945" cy="86159"/>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1" name="等腰三角形 60"/>
          <p:cNvSpPr/>
          <p:nvPr/>
        </p:nvSpPr>
        <p:spPr>
          <a:xfrm rot="7200000">
            <a:off x="6687283" y="5063566"/>
            <a:ext cx="99945" cy="86159"/>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2" name="等腰三角形 61"/>
          <p:cNvSpPr/>
          <p:nvPr/>
        </p:nvSpPr>
        <p:spPr>
          <a:xfrm rot="10800000">
            <a:off x="5164455" y="5210301"/>
            <a:ext cx="99945" cy="86159"/>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3" name="等腰三角形 62"/>
          <p:cNvSpPr/>
          <p:nvPr/>
        </p:nvSpPr>
        <p:spPr>
          <a:xfrm rot="14400000">
            <a:off x="4291034" y="3966985"/>
            <a:ext cx="99945" cy="86159"/>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4" name="等腰三角形 63"/>
          <p:cNvSpPr/>
          <p:nvPr/>
        </p:nvSpPr>
        <p:spPr>
          <a:xfrm rot="18000000">
            <a:off x="4941099" y="2589252"/>
            <a:ext cx="99945" cy="86159"/>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任意多边形 27"/>
          <p:cNvSpPr/>
          <p:nvPr/>
        </p:nvSpPr>
        <p:spPr>
          <a:xfrm>
            <a:off x="5017856" y="2221296"/>
            <a:ext cx="768834" cy="866780"/>
          </a:xfrm>
          <a:custGeom>
            <a:avLst/>
            <a:gdLst>
              <a:gd name="connsiteX0" fmla="*/ 581632 w 792130"/>
              <a:gd name="connsiteY0" fmla="*/ 0 h 893044"/>
              <a:gd name="connsiteX1" fmla="*/ 792130 w 792130"/>
              <a:gd name="connsiteY1" fmla="*/ 774362 h 893044"/>
              <a:gd name="connsiteX2" fmla="*/ 736766 w 792130"/>
              <a:gd name="connsiteY2" fmla="*/ 777965 h 893044"/>
              <a:gd name="connsiteX3" fmla="*/ 398592 w 792130"/>
              <a:gd name="connsiteY3" fmla="*/ 893044 h 893044"/>
              <a:gd name="connsiteX4" fmla="*/ 0 w 792130"/>
              <a:gd name="connsiteY4" fmla="*/ 206232 h 893044"/>
              <a:gd name="connsiteX5" fmla="*/ 469791 w 792130"/>
              <a:gd name="connsiteY5" fmla="*/ 20229 h 89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130" h="893044">
                <a:moveTo>
                  <a:pt x="581632" y="0"/>
                </a:moveTo>
                <a:lnTo>
                  <a:pt x="792130" y="774362"/>
                </a:lnTo>
                <a:lnTo>
                  <a:pt x="736766" y="777965"/>
                </a:lnTo>
                <a:cubicBezTo>
                  <a:pt x="619395" y="793309"/>
                  <a:pt x="504348" y="831669"/>
                  <a:pt x="398592" y="893044"/>
                </a:cubicBezTo>
                <a:lnTo>
                  <a:pt x="0" y="206232"/>
                </a:lnTo>
                <a:cubicBezTo>
                  <a:pt x="148639" y="119969"/>
                  <a:pt x="307073" y="57968"/>
                  <a:pt x="469791" y="20229"/>
                </a:cubicBezTo>
                <a:close/>
              </a:path>
            </a:pathLst>
          </a:custGeom>
          <a:gradFill flip="none" rotWithShape="1">
            <a:gsLst>
              <a:gs pos="26000">
                <a:schemeClr val="tx1">
                  <a:lumMod val="85000"/>
                  <a:lumOff val="15000"/>
                  <a:alpha val="34000"/>
                </a:schemeClr>
              </a:gs>
              <a:gs pos="48000">
                <a:srgbClr val="EFEFEF">
                  <a:alpha val="0"/>
                </a:srgbClr>
              </a:gs>
              <a:gs pos="0">
                <a:schemeClr val="tx1">
                  <a:lumMod val="95000"/>
                  <a:lumOff val="5000"/>
                  <a:alpha val="41000"/>
                </a:schemeClr>
              </a:gs>
            </a:gsLst>
            <a:lin ang="19800000" scaled="0"/>
            <a:tileRect/>
          </a:gra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29" name="任意多边形 28"/>
          <p:cNvSpPr/>
          <p:nvPr/>
        </p:nvSpPr>
        <p:spPr>
          <a:xfrm rot="3600000">
            <a:off x="6300462" y="2436031"/>
            <a:ext cx="768834" cy="866780"/>
          </a:xfrm>
          <a:custGeom>
            <a:avLst/>
            <a:gdLst>
              <a:gd name="connsiteX0" fmla="*/ 581632 w 792130"/>
              <a:gd name="connsiteY0" fmla="*/ 0 h 893044"/>
              <a:gd name="connsiteX1" fmla="*/ 792130 w 792130"/>
              <a:gd name="connsiteY1" fmla="*/ 774362 h 893044"/>
              <a:gd name="connsiteX2" fmla="*/ 736766 w 792130"/>
              <a:gd name="connsiteY2" fmla="*/ 777965 h 893044"/>
              <a:gd name="connsiteX3" fmla="*/ 398592 w 792130"/>
              <a:gd name="connsiteY3" fmla="*/ 893044 h 893044"/>
              <a:gd name="connsiteX4" fmla="*/ 0 w 792130"/>
              <a:gd name="connsiteY4" fmla="*/ 206232 h 893044"/>
              <a:gd name="connsiteX5" fmla="*/ 469791 w 792130"/>
              <a:gd name="connsiteY5" fmla="*/ 20229 h 89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130" h="893044">
                <a:moveTo>
                  <a:pt x="581632" y="0"/>
                </a:moveTo>
                <a:lnTo>
                  <a:pt x="792130" y="774362"/>
                </a:lnTo>
                <a:lnTo>
                  <a:pt x="736766" y="777965"/>
                </a:lnTo>
                <a:cubicBezTo>
                  <a:pt x="619395" y="793309"/>
                  <a:pt x="504348" y="831669"/>
                  <a:pt x="398592" y="893044"/>
                </a:cubicBezTo>
                <a:lnTo>
                  <a:pt x="0" y="206232"/>
                </a:lnTo>
                <a:cubicBezTo>
                  <a:pt x="148639" y="119969"/>
                  <a:pt x="307073" y="57968"/>
                  <a:pt x="469791" y="20229"/>
                </a:cubicBezTo>
                <a:close/>
              </a:path>
            </a:pathLst>
          </a:custGeom>
          <a:gradFill flip="none" rotWithShape="1">
            <a:gsLst>
              <a:gs pos="26000">
                <a:schemeClr val="tx1">
                  <a:lumMod val="85000"/>
                  <a:lumOff val="15000"/>
                  <a:alpha val="34000"/>
                </a:schemeClr>
              </a:gs>
              <a:gs pos="48000">
                <a:srgbClr val="EFEFEF">
                  <a:alpha val="0"/>
                </a:srgbClr>
              </a:gs>
              <a:gs pos="0">
                <a:schemeClr val="tx1">
                  <a:lumMod val="95000"/>
                  <a:lumOff val="5000"/>
                  <a:alpha val="41000"/>
                </a:schemeClr>
              </a:gs>
            </a:gsLst>
            <a:lin ang="19800000" scaled="0"/>
            <a:tileRect/>
          </a:gra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33" name="任意多边形 32"/>
          <p:cNvSpPr/>
          <p:nvPr/>
        </p:nvSpPr>
        <p:spPr>
          <a:xfrm rot="7200000">
            <a:off x="6764514" y="3667584"/>
            <a:ext cx="768834" cy="866780"/>
          </a:xfrm>
          <a:custGeom>
            <a:avLst/>
            <a:gdLst>
              <a:gd name="connsiteX0" fmla="*/ 581632 w 792130"/>
              <a:gd name="connsiteY0" fmla="*/ 0 h 893044"/>
              <a:gd name="connsiteX1" fmla="*/ 792130 w 792130"/>
              <a:gd name="connsiteY1" fmla="*/ 774362 h 893044"/>
              <a:gd name="connsiteX2" fmla="*/ 736766 w 792130"/>
              <a:gd name="connsiteY2" fmla="*/ 777965 h 893044"/>
              <a:gd name="connsiteX3" fmla="*/ 398592 w 792130"/>
              <a:gd name="connsiteY3" fmla="*/ 893044 h 893044"/>
              <a:gd name="connsiteX4" fmla="*/ 0 w 792130"/>
              <a:gd name="connsiteY4" fmla="*/ 206232 h 893044"/>
              <a:gd name="connsiteX5" fmla="*/ 469791 w 792130"/>
              <a:gd name="connsiteY5" fmla="*/ 20229 h 89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130" h="893044">
                <a:moveTo>
                  <a:pt x="581632" y="0"/>
                </a:moveTo>
                <a:lnTo>
                  <a:pt x="792130" y="774362"/>
                </a:lnTo>
                <a:lnTo>
                  <a:pt x="736766" y="777965"/>
                </a:lnTo>
                <a:cubicBezTo>
                  <a:pt x="619395" y="793309"/>
                  <a:pt x="504348" y="831669"/>
                  <a:pt x="398592" y="893044"/>
                </a:cubicBezTo>
                <a:lnTo>
                  <a:pt x="0" y="206232"/>
                </a:lnTo>
                <a:cubicBezTo>
                  <a:pt x="148639" y="119969"/>
                  <a:pt x="307073" y="57968"/>
                  <a:pt x="469791" y="20229"/>
                </a:cubicBezTo>
                <a:close/>
              </a:path>
            </a:pathLst>
          </a:custGeom>
          <a:gradFill flip="none" rotWithShape="1">
            <a:gsLst>
              <a:gs pos="26000">
                <a:schemeClr val="tx1">
                  <a:lumMod val="85000"/>
                  <a:lumOff val="15000"/>
                  <a:alpha val="34000"/>
                </a:schemeClr>
              </a:gs>
              <a:gs pos="48000">
                <a:srgbClr val="EFEFEF">
                  <a:alpha val="0"/>
                </a:srgbClr>
              </a:gs>
              <a:gs pos="0">
                <a:schemeClr val="tx1">
                  <a:lumMod val="95000"/>
                  <a:lumOff val="5000"/>
                  <a:alpha val="41000"/>
                </a:schemeClr>
              </a:gs>
            </a:gsLst>
            <a:lin ang="19800000" scaled="0"/>
            <a:tileRect/>
          </a:gra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34" name="任意多边形 33"/>
          <p:cNvSpPr/>
          <p:nvPr/>
        </p:nvSpPr>
        <p:spPr>
          <a:xfrm rot="10800000">
            <a:off x="5940954" y="4660420"/>
            <a:ext cx="768834" cy="866780"/>
          </a:xfrm>
          <a:custGeom>
            <a:avLst/>
            <a:gdLst>
              <a:gd name="connsiteX0" fmla="*/ 581632 w 792130"/>
              <a:gd name="connsiteY0" fmla="*/ 0 h 893044"/>
              <a:gd name="connsiteX1" fmla="*/ 792130 w 792130"/>
              <a:gd name="connsiteY1" fmla="*/ 774362 h 893044"/>
              <a:gd name="connsiteX2" fmla="*/ 736766 w 792130"/>
              <a:gd name="connsiteY2" fmla="*/ 777965 h 893044"/>
              <a:gd name="connsiteX3" fmla="*/ 398592 w 792130"/>
              <a:gd name="connsiteY3" fmla="*/ 893044 h 893044"/>
              <a:gd name="connsiteX4" fmla="*/ 0 w 792130"/>
              <a:gd name="connsiteY4" fmla="*/ 206232 h 893044"/>
              <a:gd name="connsiteX5" fmla="*/ 469791 w 792130"/>
              <a:gd name="connsiteY5" fmla="*/ 20229 h 89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130" h="893044">
                <a:moveTo>
                  <a:pt x="581632" y="0"/>
                </a:moveTo>
                <a:lnTo>
                  <a:pt x="792130" y="774362"/>
                </a:lnTo>
                <a:lnTo>
                  <a:pt x="736766" y="777965"/>
                </a:lnTo>
                <a:cubicBezTo>
                  <a:pt x="619395" y="793309"/>
                  <a:pt x="504348" y="831669"/>
                  <a:pt x="398592" y="893044"/>
                </a:cubicBezTo>
                <a:lnTo>
                  <a:pt x="0" y="206232"/>
                </a:lnTo>
                <a:cubicBezTo>
                  <a:pt x="148639" y="119969"/>
                  <a:pt x="307073" y="57968"/>
                  <a:pt x="469791" y="20229"/>
                </a:cubicBezTo>
                <a:close/>
              </a:path>
            </a:pathLst>
          </a:custGeom>
          <a:gradFill flip="none" rotWithShape="1">
            <a:gsLst>
              <a:gs pos="26000">
                <a:schemeClr val="tx1">
                  <a:lumMod val="85000"/>
                  <a:lumOff val="15000"/>
                  <a:alpha val="34000"/>
                </a:schemeClr>
              </a:gs>
              <a:gs pos="48000">
                <a:srgbClr val="EFEFEF">
                  <a:alpha val="0"/>
                </a:srgbClr>
              </a:gs>
              <a:gs pos="0">
                <a:schemeClr val="tx1">
                  <a:lumMod val="95000"/>
                  <a:lumOff val="5000"/>
                  <a:alpha val="41000"/>
                </a:schemeClr>
              </a:gs>
            </a:gsLst>
            <a:lin ang="19800000" scaled="0"/>
            <a:tileRect/>
          </a:gra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35" name="任意多边形 34"/>
          <p:cNvSpPr/>
          <p:nvPr/>
        </p:nvSpPr>
        <p:spPr>
          <a:xfrm rot="14400000">
            <a:off x="4650044" y="4453210"/>
            <a:ext cx="768834" cy="866780"/>
          </a:xfrm>
          <a:custGeom>
            <a:avLst/>
            <a:gdLst>
              <a:gd name="connsiteX0" fmla="*/ 581632 w 792130"/>
              <a:gd name="connsiteY0" fmla="*/ 0 h 893044"/>
              <a:gd name="connsiteX1" fmla="*/ 792130 w 792130"/>
              <a:gd name="connsiteY1" fmla="*/ 774362 h 893044"/>
              <a:gd name="connsiteX2" fmla="*/ 736766 w 792130"/>
              <a:gd name="connsiteY2" fmla="*/ 777965 h 893044"/>
              <a:gd name="connsiteX3" fmla="*/ 398592 w 792130"/>
              <a:gd name="connsiteY3" fmla="*/ 893044 h 893044"/>
              <a:gd name="connsiteX4" fmla="*/ 0 w 792130"/>
              <a:gd name="connsiteY4" fmla="*/ 206232 h 893044"/>
              <a:gd name="connsiteX5" fmla="*/ 469791 w 792130"/>
              <a:gd name="connsiteY5" fmla="*/ 20229 h 89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130" h="893044">
                <a:moveTo>
                  <a:pt x="581632" y="0"/>
                </a:moveTo>
                <a:lnTo>
                  <a:pt x="792130" y="774362"/>
                </a:lnTo>
                <a:lnTo>
                  <a:pt x="736766" y="777965"/>
                </a:lnTo>
                <a:cubicBezTo>
                  <a:pt x="619395" y="793309"/>
                  <a:pt x="504348" y="831669"/>
                  <a:pt x="398592" y="893044"/>
                </a:cubicBezTo>
                <a:lnTo>
                  <a:pt x="0" y="206232"/>
                </a:lnTo>
                <a:cubicBezTo>
                  <a:pt x="148639" y="119969"/>
                  <a:pt x="307073" y="57968"/>
                  <a:pt x="469791" y="20229"/>
                </a:cubicBezTo>
                <a:close/>
              </a:path>
            </a:pathLst>
          </a:custGeom>
          <a:gradFill flip="none" rotWithShape="1">
            <a:gsLst>
              <a:gs pos="26000">
                <a:schemeClr val="tx1">
                  <a:lumMod val="85000"/>
                  <a:lumOff val="15000"/>
                  <a:alpha val="34000"/>
                </a:schemeClr>
              </a:gs>
              <a:gs pos="48000">
                <a:srgbClr val="EFEFEF">
                  <a:alpha val="0"/>
                </a:srgbClr>
              </a:gs>
              <a:gs pos="0">
                <a:schemeClr val="tx1">
                  <a:lumMod val="95000"/>
                  <a:lumOff val="5000"/>
                  <a:alpha val="41000"/>
                </a:schemeClr>
              </a:gs>
            </a:gsLst>
            <a:lin ang="19800000" scaled="0"/>
            <a:tileRect/>
          </a:gra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36" name="任意多边形 35"/>
          <p:cNvSpPr/>
          <p:nvPr/>
        </p:nvSpPr>
        <p:spPr>
          <a:xfrm rot="18000000">
            <a:off x="4190607" y="3226656"/>
            <a:ext cx="768834" cy="866780"/>
          </a:xfrm>
          <a:custGeom>
            <a:avLst/>
            <a:gdLst>
              <a:gd name="connsiteX0" fmla="*/ 581632 w 792130"/>
              <a:gd name="connsiteY0" fmla="*/ 0 h 893044"/>
              <a:gd name="connsiteX1" fmla="*/ 792130 w 792130"/>
              <a:gd name="connsiteY1" fmla="*/ 774362 h 893044"/>
              <a:gd name="connsiteX2" fmla="*/ 736766 w 792130"/>
              <a:gd name="connsiteY2" fmla="*/ 777965 h 893044"/>
              <a:gd name="connsiteX3" fmla="*/ 398592 w 792130"/>
              <a:gd name="connsiteY3" fmla="*/ 893044 h 893044"/>
              <a:gd name="connsiteX4" fmla="*/ 0 w 792130"/>
              <a:gd name="connsiteY4" fmla="*/ 206232 h 893044"/>
              <a:gd name="connsiteX5" fmla="*/ 469791 w 792130"/>
              <a:gd name="connsiteY5" fmla="*/ 20229 h 89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130" h="893044">
                <a:moveTo>
                  <a:pt x="581632" y="0"/>
                </a:moveTo>
                <a:lnTo>
                  <a:pt x="792130" y="774362"/>
                </a:lnTo>
                <a:lnTo>
                  <a:pt x="736766" y="777965"/>
                </a:lnTo>
                <a:cubicBezTo>
                  <a:pt x="619395" y="793309"/>
                  <a:pt x="504348" y="831669"/>
                  <a:pt x="398592" y="893044"/>
                </a:cubicBezTo>
                <a:lnTo>
                  <a:pt x="0" y="206232"/>
                </a:lnTo>
                <a:cubicBezTo>
                  <a:pt x="148639" y="119969"/>
                  <a:pt x="307073" y="57968"/>
                  <a:pt x="469791" y="20229"/>
                </a:cubicBezTo>
                <a:close/>
              </a:path>
            </a:pathLst>
          </a:custGeom>
          <a:gradFill flip="none" rotWithShape="1">
            <a:gsLst>
              <a:gs pos="26000">
                <a:schemeClr val="tx1">
                  <a:lumMod val="85000"/>
                  <a:lumOff val="15000"/>
                  <a:alpha val="34000"/>
                </a:schemeClr>
              </a:gs>
              <a:gs pos="48000">
                <a:srgbClr val="EFEFEF">
                  <a:alpha val="0"/>
                </a:srgbClr>
              </a:gs>
              <a:gs pos="0">
                <a:schemeClr val="tx1">
                  <a:lumMod val="95000"/>
                  <a:lumOff val="5000"/>
                  <a:alpha val="41000"/>
                </a:schemeClr>
              </a:gs>
            </a:gsLst>
            <a:lin ang="19800000" scaled="0"/>
            <a:tileRect/>
          </a:gra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116" name="椭圆 145">
            <a:extLst>
              <a:ext uri="{FF2B5EF4-FFF2-40B4-BE49-F238E27FC236}">
                <a16:creationId xmlns:a16="http://schemas.microsoft.com/office/drawing/2014/main" id="{400F265F-D591-4831-9DB6-33BE9E6A4A95}"/>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17" name="矩形 116">
            <a:extLst>
              <a:ext uri="{FF2B5EF4-FFF2-40B4-BE49-F238E27FC236}">
                <a16:creationId xmlns:a16="http://schemas.microsoft.com/office/drawing/2014/main" id="{03A52106-5969-42D7-B197-10F527B487FD}"/>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61</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4197618839"/>
      </p:ext>
    </p:extLst>
  </p:cSld>
  <p:clrMapOvr>
    <a:masterClrMapping/>
  </p:clrMapOvr>
  <mc:AlternateContent xmlns:mc="http://schemas.openxmlformats.org/markup-compatibility/2006" xmlns:p14="http://schemas.microsoft.com/office/powerpoint/2010/main">
    <mc:Choice Requires="p14">
      <p:transition p14:dur="25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 fill="hold"/>
                                        <p:tgtEl>
                                          <p:spTgt spid="24"/>
                                        </p:tgtEl>
                                        <p:attrNameLst>
                                          <p:attrName>ppt_w</p:attrName>
                                        </p:attrNameLst>
                                      </p:cBhvr>
                                      <p:tavLst>
                                        <p:tav tm="0">
                                          <p:val>
                                            <p:fltVal val="0"/>
                                          </p:val>
                                        </p:tav>
                                        <p:tav tm="100000">
                                          <p:val>
                                            <p:strVal val="#ppt_w"/>
                                          </p:val>
                                        </p:tav>
                                      </p:tavLst>
                                    </p:anim>
                                    <p:anim calcmode="lin" valueType="num">
                                      <p:cBhvr>
                                        <p:cTn id="8" dur="100" fill="hold"/>
                                        <p:tgtEl>
                                          <p:spTgt spid="24"/>
                                        </p:tgtEl>
                                        <p:attrNameLst>
                                          <p:attrName>ppt_h</p:attrName>
                                        </p:attrNameLst>
                                      </p:cBhvr>
                                      <p:tavLst>
                                        <p:tav tm="0">
                                          <p:val>
                                            <p:fltVal val="0"/>
                                          </p:val>
                                        </p:tav>
                                        <p:tav tm="100000">
                                          <p:val>
                                            <p:strVal val="#ppt_h"/>
                                          </p:val>
                                        </p:tav>
                                      </p:tavLst>
                                    </p:anim>
                                    <p:animEffect transition="in" filter="fade">
                                      <p:cBhvr>
                                        <p:cTn id="9" dur="100"/>
                                        <p:tgtEl>
                                          <p:spTgt spid="24"/>
                                        </p:tgtEl>
                                      </p:cBhvr>
                                    </p:animEffect>
                                  </p:childTnLst>
                                </p:cTn>
                              </p:par>
                              <p:par>
                                <p:cTn id="10" presetID="6" presetClass="emph" presetSubtype="0" fill="hold" grpId="1" nodeType="withEffect">
                                  <p:stCondLst>
                                    <p:cond delay="100"/>
                                  </p:stCondLst>
                                  <p:childTnLst>
                                    <p:animScale>
                                      <p:cBhvr>
                                        <p:cTn id="11" dur="100" fill="hold"/>
                                        <p:tgtEl>
                                          <p:spTgt spid="24"/>
                                        </p:tgtEl>
                                      </p:cBhvr>
                                      <p:by x="110000" y="110000"/>
                                    </p:animScale>
                                  </p:childTnLst>
                                </p:cTn>
                              </p:par>
                              <p:par>
                                <p:cTn id="12" presetID="6" presetClass="emph" presetSubtype="0" fill="hold" grpId="2" nodeType="withEffect">
                                  <p:stCondLst>
                                    <p:cond delay="200"/>
                                  </p:stCondLst>
                                  <p:childTnLst>
                                    <p:animScale>
                                      <p:cBhvr>
                                        <p:cTn id="13" dur="200" fill="hold"/>
                                        <p:tgtEl>
                                          <p:spTgt spid="24"/>
                                        </p:tgtEl>
                                      </p:cBhvr>
                                      <p:by x="90000" y="90000"/>
                                    </p:animScale>
                                  </p:childTnLst>
                                </p:cTn>
                              </p:par>
                              <p:par>
                                <p:cTn id="14" presetID="6" presetClass="emph" presetSubtype="0" fill="hold" grpId="3" nodeType="withEffect">
                                  <p:stCondLst>
                                    <p:cond delay="400"/>
                                  </p:stCondLst>
                                  <p:childTnLst>
                                    <p:animScale>
                                      <p:cBhvr>
                                        <p:cTn id="15" dur="100" fill="hold"/>
                                        <p:tgtEl>
                                          <p:spTgt spid="24"/>
                                        </p:tgtEl>
                                      </p:cBhvr>
                                      <p:by x="105000" y="105000"/>
                                    </p:animScale>
                                  </p:childTnLst>
                                </p:cTn>
                              </p:par>
                              <p:par>
                                <p:cTn id="16" presetID="6" presetClass="emph" presetSubtype="0" fill="hold" grpId="4" nodeType="withEffect">
                                  <p:stCondLst>
                                    <p:cond delay="500"/>
                                  </p:stCondLst>
                                  <p:childTnLst>
                                    <p:animScale>
                                      <p:cBhvr>
                                        <p:cTn id="17" dur="200" fill="hold"/>
                                        <p:tgtEl>
                                          <p:spTgt spid="24"/>
                                        </p:tgtEl>
                                      </p:cBhvr>
                                      <p:by x="95000" y="95000"/>
                                    </p:animScale>
                                  </p:childTnLst>
                                </p:cTn>
                              </p:par>
                            </p:childTnLst>
                          </p:cTn>
                        </p:par>
                        <p:par>
                          <p:cTn id="18" fill="hold">
                            <p:stCondLst>
                              <p:cond delay="700"/>
                            </p:stCondLst>
                            <p:childTnLst>
                              <p:par>
                                <p:cTn id="19" presetID="14" presetClass="entr" presetSubtype="10" fill="hold" grpId="0" nodeType="afterEffect">
                                  <p:stCondLst>
                                    <p:cond delay="0"/>
                                  </p:stCondLst>
                                  <p:childTnLst>
                                    <p:set>
                                      <p:cBhvr>
                                        <p:cTn id="20" dur="1" fill="hold">
                                          <p:stCondLst>
                                            <p:cond delay="0"/>
                                          </p:stCondLst>
                                        </p:cTn>
                                        <p:tgtEl>
                                          <p:spTgt spid="115"/>
                                        </p:tgtEl>
                                        <p:attrNameLst>
                                          <p:attrName>style.visibility</p:attrName>
                                        </p:attrNameLst>
                                      </p:cBhvr>
                                      <p:to>
                                        <p:strVal val="visible"/>
                                      </p:to>
                                    </p:set>
                                    <p:animEffect transition="in" filter="randombar(horizontal)">
                                      <p:cBhvr>
                                        <p:cTn id="21" dur="500"/>
                                        <p:tgtEl>
                                          <p:spTgt spid="115"/>
                                        </p:tgtEl>
                                      </p:cBhvr>
                                    </p:animEffect>
                                  </p:childTnLst>
                                </p:cTn>
                              </p:par>
                            </p:childTnLst>
                          </p:cTn>
                        </p:par>
                        <p:par>
                          <p:cTn id="22" fill="hold">
                            <p:stCondLst>
                              <p:cond delay="1200"/>
                            </p:stCondLst>
                            <p:childTnLst>
                              <p:par>
                                <p:cTn id="23" presetID="53" presetClass="entr" presetSubtype="16"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Effect transition="in" filter="fade">
                                      <p:cBhvr>
                                        <p:cTn id="27" dur="500"/>
                                        <p:tgtEl>
                                          <p:spTgt spid="7"/>
                                        </p:tgtEl>
                                      </p:cBhvr>
                                    </p:animEffect>
                                  </p:childTnLst>
                                </p:cTn>
                              </p:par>
                              <p:par>
                                <p:cTn id="28" presetID="53" presetClass="entr" presetSubtype="16" fill="hold" grpId="0" nodeType="withEffect">
                                  <p:stCondLst>
                                    <p:cond delay="250"/>
                                  </p:stCondLst>
                                  <p:childTnLst>
                                    <p:set>
                                      <p:cBhvr>
                                        <p:cTn id="29" dur="1" fill="hold">
                                          <p:stCondLst>
                                            <p:cond delay="0"/>
                                          </p:stCondLst>
                                        </p:cTn>
                                        <p:tgtEl>
                                          <p:spTgt spid="39"/>
                                        </p:tgtEl>
                                        <p:attrNameLst>
                                          <p:attrName>style.visibility</p:attrName>
                                        </p:attrNameLst>
                                      </p:cBhvr>
                                      <p:to>
                                        <p:strVal val="visible"/>
                                      </p:to>
                                    </p:set>
                                    <p:anim calcmode="lin" valueType="num">
                                      <p:cBhvr>
                                        <p:cTn id="30" dur="500" fill="hold"/>
                                        <p:tgtEl>
                                          <p:spTgt spid="39"/>
                                        </p:tgtEl>
                                        <p:attrNameLst>
                                          <p:attrName>ppt_w</p:attrName>
                                        </p:attrNameLst>
                                      </p:cBhvr>
                                      <p:tavLst>
                                        <p:tav tm="0">
                                          <p:val>
                                            <p:fltVal val="0"/>
                                          </p:val>
                                        </p:tav>
                                        <p:tav tm="100000">
                                          <p:val>
                                            <p:strVal val="#ppt_w"/>
                                          </p:val>
                                        </p:tav>
                                      </p:tavLst>
                                    </p:anim>
                                    <p:anim calcmode="lin" valueType="num">
                                      <p:cBhvr>
                                        <p:cTn id="31" dur="500" fill="hold"/>
                                        <p:tgtEl>
                                          <p:spTgt spid="39"/>
                                        </p:tgtEl>
                                        <p:attrNameLst>
                                          <p:attrName>ppt_h</p:attrName>
                                        </p:attrNameLst>
                                      </p:cBhvr>
                                      <p:tavLst>
                                        <p:tav tm="0">
                                          <p:val>
                                            <p:fltVal val="0"/>
                                          </p:val>
                                        </p:tav>
                                        <p:tav tm="100000">
                                          <p:val>
                                            <p:strVal val="#ppt_h"/>
                                          </p:val>
                                        </p:tav>
                                      </p:tavLst>
                                    </p:anim>
                                    <p:animEffect transition="in" filter="fade">
                                      <p:cBhvr>
                                        <p:cTn id="32" dur="500"/>
                                        <p:tgtEl>
                                          <p:spTgt spid="39"/>
                                        </p:tgtEl>
                                      </p:cBhvr>
                                    </p:animEffect>
                                  </p:childTnLst>
                                </p:cTn>
                              </p:par>
                              <p:par>
                                <p:cTn id="33" presetID="53" presetClass="entr" presetSubtype="16" fill="hold" grpId="0" nodeType="withEffect">
                                  <p:stCondLst>
                                    <p:cond delay="500"/>
                                  </p:stCondLst>
                                  <p:childTnLst>
                                    <p:set>
                                      <p:cBhvr>
                                        <p:cTn id="34" dur="1" fill="hold">
                                          <p:stCondLst>
                                            <p:cond delay="0"/>
                                          </p:stCondLst>
                                        </p:cTn>
                                        <p:tgtEl>
                                          <p:spTgt spid="40"/>
                                        </p:tgtEl>
                                        <p:attrNameLst>
                                          <p:attrName>style.visibility</p:attrName>
                                        </p:attrNameLst>
                                      </p:cBhvr>
                                      <p:to>
                                        <p:strVal val="visible"/>
                                      </p:to>
                                    </p:set>
                                    <p:anim calcmode="lin" valueType="num">
                                      <p:cBhvr>
                                        <p:cTn id="35" dur="500" fill="hold"/>
                                        <p:tgtEl>
                                          <p:spTgt spid="40"/>
                                        </p:tgtEl>
                                        <p:attrNameLst>
                                          <p:attrName>ppt_w</p:attrName>
                                        </p:attrNameLst>
                                      </p:cBhvr>
                                      <p:tavLst>
                                        <p:tav tm="0">
                                          <p:val>
                                            <p:fltVal val="0"/>
                                          </p:val>
                                        </p:tav>
                                        <p:tav tm="100000">
                                          <p:val>
                                            <p:strVal val="#ppt_w"/>
                                          </p:val>
                                        </p:tav>
                                      </p:tavLst>
                                    </p:anim>
                                    <p:anim calcmode="lin" valueType="num">
                                      <p:cBhvr>
                                        <p:cTn id="36" dur="500" fill="hold"/>
                                        <p:tgtEl>
                                          <p:spTgt spid="40"/>
                                        </p:tgtEl>
                                        <p:attrNameLst>
                                          <p:attrName>ppt_h</p:attrName>
                                        </p:attrNameLst>
                                      </p:cBhvr>
                                      <p:tavLst>
                                        <p:tav tm="0">
                                          <p:val>
                                            <p:fltVal val="0"/>
                                          </p:val>
                                        </p:tav>
                                        <p:tav tm="100000">
                                          <p:val>
                                            <p:strVal val="#ppt_h"/>
                                          </p:val>
                                        </p:tav>
                                      </p:tavLst>
                                    </p:anim>
                                    <p:animEffect transition="in" filter="fade">
                                      <p:cBhvr>
                                        <p:cTn id="37" dur="500"/>
                                        <p:tgtEl>
                                          <p:spTgt spid="40"/>
                                        </p:tgtEl>
                                      </p:cBhvr>
                                    </p:animEffect>
                                  </p:childTnLst>
                                </p:cTn>
                              </p:par>
                              <p:par>
                                <p:cTn id="38" presetID="53" presetClass="entr" presetSubtype="16" fill="hold" grpId="0" nodeType="withEffect">
                                  <p:stCondLst>
                                    <p:cond delay="750"/>
                                  </p:stCondLst>
                                  <p:childTnLst>
                                    <p:set>
                                      <p:cBhvr>
                                        <p:cTn id="39" dur="1" fill="hold">
                                          <p:stCondLst>
                                            <p:cond delay="0"/>
                                          </p:stCondLst>
                                        </p:cTn>
                                        <p:tgtEl>
                                          <p:spTgt spid="41"/>
                                        </p:tgtEl>
                                        <p:attrNameLst>
                                          <p:attrName>style.visibility</p:attrName>
                                        </p:attrNameLst>
                                      </p:cBhvr>
                                      <p:to>
                                        <p:strVal val="visible"/>
                                      </p:to>
                                    </p:set>
                                    <p:anim calcmode="lin" valueType="num">
                                      <p:cBhvr>
                                        <p:cTn id="40" dur="500" fill="hold"/>
                                        <p:tgtEl>
                                          <p:spTgt spid="41"/>
                                        </p:tgtEl>
                                        <p:attrNameLst>
                                          <p:attrName>ppt_w</p:attrName>
                                        </p:attrNameLst>
                                      </p:cBhvr>
                                      <p:tavLst>
                                        <p:tav tm="0">
                                          <p:val>
                                            <p:fltVal val="0"/>
                                          </p:val>
                                        </p:tav>
                                        <p:tav tm="100000">
                                          <p:val>
                                            <p:strVal val="#ppt_w"/>
                                          </p:val>
                                        </p:tav>
                                      </p:tavLst>
                                    </p:anim>
                                    <p:anim calcmode="lin" valueType="num">
                                      <p:cBhvr>
                                        <p:cTn id="41" dur="500" fill="hold"/>
                                        <p:tgtEl>
                                          <p:spTgt spid="41"/>
                                        </p:tgtEl>
                                        <p:attrNameLst>
                                          <p:attrName>ppt_h</p:attrName>
                                        </p:attrNameLst>
                                      </p:cBhvr>
                                      <p:tavLst>
                                        <p:tav tm="0">
                                          <p:val>
                                            <p:fltVal val="0"/>
                                          </p:val>
                                        </p:tav>
                                        <p:tav tm="100000">
                                          <p:val>
                                            <p:strVal val="#ppt_h"/>
                                          </p:val>
                                        </p:tav>
                                      </p:tavLst>
                                    </p:anim>
                                    <p:animEffect transition="in" filter="fade">
                                      <p:cBhvr>
                                        <p:cTn id="42" dur="500"/>
                                        <p:tgtEl>
                                          <p:spTgt spid="41"/>
                                        </p:tgtEl>
                                      </p:cBhvr>
                                    </p:animEffect>
                                  </p:childTnLst>
                                </p:cTn>
                              </p:par>
                              <p:par>
                                <p:cTn id="43" presetID="53" presetClass="entr" presetSubtype="16" fill="hold" grpId="0" nodeType="withEffect">
                                  <p:stCondLst>
                                    <p:cond delay="1000"/>
                                  </p:stCondLst>
                                  <p:childTnLst>
                                    <p:set>
                                      <p:cBhvr>
                                        <p:cTn id="44" dur="1" fill="hold">
                                          <p:stCondLst>
                                            <p:cond delay="0"/>
                                          </p:stCondLst>
                                        </p:cTn>
                                        <p:tgtEl>
                                          <p:spTgt spid="42"/>
                                        </p:tgtEl>
                                        <p:attrNameLst>
                                          <p:attrName>style.visibility</p:attrName>
                                        </p:attrNameLst>
                                      </p:cBhvr>
                                      <p:to>
                                        <p:strVal val="visible"/>
                                      </p:to>
                                    </p:set>
                                    <p:anim calcmode="lin" valueType="num">
                                      <p:cBhvr>
                                        <p:cTn id="45" dur="500" fill="hold"/>
                                        <p:tgtEl>
                                          <p:spTgt spid="42"/>
                                        </p:tgtEl>
                                        <p:attrNameLst>
                                          <p:attrName>ppt_w</p:attrName>
                                        </p:attrNameLst>
                                      </p:cBhvr>
                                      <p:tavLst>
                                        <p:tav tm="0">
                                          <p:val>
                                            <p:fltVal val="0"/>
                                          </p:val>
                                        </p:tav>
                                        <p:tav tm="100000">
                                          <p:val>
                                            <p:strVal val="#ppt_w"/>
                                          </p:val>
                                        </p:tav>
                                      </p:tavLst>
                                    </p:anim>
                                    <p:anim calcmode="lin" valueType="num">
                                      <p:cBhvr>
                                        <p:cTn id="46" dur="500" fill="hold"/>
                                        <p:tgtEl>
                                          <p:spTgt spid="42"/>
                                        </p:tgtEl>
                                        <p:attrNameLst>
                                          <p:attrName>ppt_h</p:attrName>
                                        </p:attrNameLst>
                                      </p:cBhvr>
                                      <p:tavLst>
                                        <p:tav tm="0">
                                          <p:val>
                                            <p:fltVal val="0"/>
                                          </p:val>
                                        </p:tav>
                                        <p:tav tm="100000">
                                          <p:val>
                                            <p:strVal val="#ppt_h"/>
                                          </p:val>
                                        </p:tav>
                                      </p:tavLst>
                                    </p:anim>
                                    <p:animEffect transition="in" filter="fade">
                                      <p:cBhvr>
                                        <p:cTn id="47" dur="500"/>
                                        <p:tgtEl>
                                          <p:spTgt spid="42"/>
                                        </p:tgtEl>
                                      </p:cBhvr>
                                    </p:animEffect>
                                  </p:childTnLst>
                                </p:cTn>
                              </p:par>
                              <p:par>
                                <p:cTn id="48" presetID="53" presetClass="entr" presetSubtype="16" fill="hold" grpId="0" nodeType="withEffect">
                                  <p:stCondLst>
                                    <p:cond delay="1250"/>
                                  </p:stCondLst>
                                  <p:childTnLst>
                                    <p:set>
                                      <p:cBhvr>
                                        <p:cTn id="49" dur="1" fill="hold">
                                          <p:stCondLst>
                                            <p:cond delay="0"/>
                                          </p:stCondLst>
                                        </p:cTn>
                                        <p:tgtEl>
                                          <p:spTgt spid="43"/>
                                        </p:tgtEl>
                                        <p:attrNameLst>
                                          <p:attrName>style.visibility</p:attrName>
                                        </p:attrNameLst>
                                      </p:cBhvr>
                                      <p:to>
                                        <p:strVal val="visible"/>
                                      </p:to>
                                    </p:set>
                                    <p:anim calcmode="lin" valueType="num">
                                      <p:cBhvr>
                                        <p:cTn id="50" dur="500" fill="hold"/>
                                        <p:tgtEl>
                                          <p:spTgt spid="43"/>
                                        </p:tgtEl>
                                        <p:attrNameLst>
                                          <p:attrName>ppt_w</p:attrName>
                                        </p:attrNameLst>
                                      </p:cBhvr>
                                      <p:tavLst>
                                        <p:tav tm="0">
                                          <p:val>
                                            <p:fltVal val="0"/>
                                          </p:val>
                                        </p:tav>
                                        <p:tav tm="100000">
                                          <p:val>
                                            <p:strVal val="#ppt_w"/>
                                          </p:val>
                                        </p:tav>
                                      </p:tavLst>
                                    </p:anim>
                                    <p:anim calcmode="lin" valueType="num">
                                      <p:cBhvr>
                                        <p:cTn id="51" dur="500" fill="hold"/>
                                        <p:tgtEl>
                                          <p:spTgt spid="43"/>
                                        </p:tgtEl>
                                        <p:attrNameLst>
                                          <p:attrName>ppt_h</p:attrName>
                                        </p:attrNameLst>
                                      </p:cBhvr>
                                      <p:tavLst>
                                        <p:tav tm="0">
                                          <p:val>
                                            <p:fltVal val="0"/>
                                          </p:val>
                                        </p:tav>
                                        <p:tav tm="100000">
                                          <p:val>
                                            <p:strVal val="#ppt_h"/>
                                          </p:val>
                                        </p:tav>
                                      </p:tavLst>
                                    </p:anim>
                                    <p:animEffect transition="in" filter="fade">
                                      <p:cBhvr>
                                        <p:cTn id="52" dur="500"/>
                                        <p:tgtEl>
                                          <p:spTgt spid="43"/>
                                        </p:tgtEl>
                                      </p:cBhvr>
                                    </p:animEffect>
                                  </p:childTnLst>
                                </p:cTn>
                              </p:par>
                              <p:par>
                                <p:cTn id="53" presetID="53" presetClass="entr" presetSubtype="16" fill="hold" grpId="0" nodeType="withEffect">
                                  <p:stCondLst>
                                    <p:cond delay="1500"/>
                                  </p:stCondLst>
                                  <p:childTnLst>
                                    <p:set>
                                      <p:cBhvr>
                                        <p:cTn id="54" dur="1" fill="hold">
                                          <p:stCondLst>
                                            <p:cond delay="0"/>
                                          </p:stCondLst>
                                        </p:cTn>
                                        <p:tgtEl>
                                          <p:spTgt spid="44"/>
                                        </p:tgtEl>
                                        <p:attrNameLst>
                                          <p:attrName>style.visibility</p:attrName>
                                        </p:attrNameLst>
                                      </p:cBhvr>
                                      <p:to>
                                        <p:strVal val="visible"/>
                                      </p:to>
                                    </p:set>
                                    <p:anim calcmode="lin" valueType="num">
                                      <p:cBhvr>
                                        <p:cTn id="55" dur="500" fill="hold"/>
                                        <p:tgtEl>
                                          <p:spTgt spid="44"/>
                                        </p:tgtEl>
                                        <p:attrNameLst>
                                          <p:attrName>ppt_w</p:attrName>
                                        </p:attrNameLst>
                                      </p:cBhvr>
                                      <p:tavLst>
                                        <p:tav tm="0">
                                          <p:val>
                                            <p:fltVal val="0"/>
                                          </p:val>
                                        </p:tav>
                                        <p:tav tm="100000">
                                          <p:val>
                                            <p:strVal val="#ppt_w"/>
                                          </p:val>
                                        </p:tav>
                                      </p:tavLst>
                                    </p:anim>
                                    <p:anim calcmode="lin" valueType="num">
                                      <p:cBhvr>
                                        <p:cTn id="56" dur="500" fill="hold"/>
                                        <p:tgtEl>
                                          <p:spTgt spid="44"/>
                                        </p:tgtEl>
                                        <p:attrNameLst>
                                          <p:attrName>ppt_h</p:attrName>
                                        </p:attrNameLst>
                                      </p:cBhvr>
                                      <p:tavLst>
                                        <p:tav tm="0">
                                          <p:val>
                                            <p:fltVal val="0"/>
                                          </p:val>
                                        </p:tav>
                                        <p:tav tm="100000">
                                          <p:val>
                                            <p:strVal val="#ppt_h"/>
                                          </p:val>
                                        </p:tav>
                                      </p:tavLst>
                                    </p:anim>
                                    <p:animEffect transition="in" filter="fade">
                                      <p:cBhvr>
                                        <p:cTn id="57" dur="500"/>
                                        <p:tgtEl>
                                          <p:spTgt spid="44"/>
                                        </p:tgtEl>
                                      </p:cBhvr>
                                    </p:animEffect>
                                  </p:childTnLst>
                                </p:cTn>
                              </p:par>
                              <p:par>
                                <p:cTn id="58" presetID="53" presetClass="entr" presetSubtype="16" fill="hold" grpId="0" nodeType="withEffect">
                                  <p:stCondLst>
                                    <p:cond delay="1750"/>
                                  </p:stCondLst>
                                  <p:childTnLst>
                                    <p:set>
                                      <p:cBhvr>
                                        <p:cTn id="59" dur="1" fill="hold">
                                          <p:stCondLst>
                                            <p:cond delay="0"/>
                                          </p:stCondLst>
                                        </p:cTn>
                                        <p:tgtEl>
                                          <p:spTgt spid="8"/>
                                        </p:tgtEl>
                                        <p:attrNameLst>
                                          <p:attrName>style.visibility</p:attrName>
                                        </p:attrNameLst>
                                      </p:cBhvr>
                                      <p:to>
                                        <p:strVal val="visible"/>
                                      </p:to>
                                    </p:set>
                                    <p:anim calcmode="lin" valueType="num">
                                      <p:cBhvr>
                                        <p:cTn id="60" dur="500" fill="hold"/>
                                        <p:tgtEl>
                                          <p:spTgt spid="8"/>
                                        </p:tgtEl>
                                        <p:attrNameLst>
                                          <p:attrName>ppt_w</p:attrName>
                                        </p:attrNameLst>
                                      </p:cBhvr>
                                      <p:tavLst>
                                        <p:tav tm="0">
                                          <p:val>
                                            <p:fltVal val="0"/>
                                          </p:val>
                                        </p:tav>
                                        <p:tav tm="100000">
                                          <p:val>
                                            <p:strVal val="#ppt_w"/>
                                          </p:val>
                                        </p:tav>
                                      </p:tavLst>
                                    </p:anim>
                                    <p:anim calcmode="lin" valueType="num">
                                      <p:cBhvr>
                                        <p:cTn id="61" dur="500" fill="hold"/>
                                        <p:tgtEl>
                                          <p:spTgt spid="8"/>
                                        </p:tgtEl>
                                        <p:attrNameLst>
                                          <p:attrName>ppt_h</p:attrName>
                                        </p:attrNameLst>
                                      </p:cBhvr>
                                      <p:tavLst>
                                        <p:tav tm="0">
                                          <p:val>
                                            <p:fltVal val="0"/>
                                          </p:val>
                                        </p:tav>
                                        <p:tav tm="100000">
                                          <p:val>
                                            <p:strVal val="#ppt_h"/>
                                          </p:val>
                                        </p:tav>
                                      </p:tavLst>
                                    </p:anim>
                                    <p:animEffect transition="in" filter="fade">
                                      <p:cBhvr>
                                        <p:cTn id="62" dur="500"/>
                                        <p:tgtEl>
                                          <p:spTgt spid="8"/>
                                        </p:tgtEl>
                                      </p:cBhvr>
                                    </p:animEffect>
                                  </p:childTnLst>
                                </p:cTn>
                              </p:par>
                              <p:par>
                                <p:cTn id="63" presetID="53" presetClass="entr" presetSubtype="16" fill="hold" grpId="0" nodeType="withEffect">
                                  <p:stCondLst>
                                    <p:cond delay="2000"/>
                                  </p:stCondLst>
                                  <p:childTnLst>
                                    <p:set>
                                      <p:cBhvr>
                                        <p:cTn id="64" dur="1" fill="hold">
                                          <p:stCondLst>
                                            <p:cond delay="0"/>
                                          </p:stCondLst>
                                        </p:cTn>
                                        <p:tgtEl>
                                          <p:spTgt spid="15"/>
                                        </p:tgtEl>
                                        <p:attrNameLst>
                                          <p:attrName>style.visibility</p:attrName>
                                        </p:attrNameLst>
                                      </p:cBhvr>
                                      <p:to>
                                        <p:strVal val="visible"/>
                                      </p:to>
                                    </p:set>
                                    <p:anim calcmode="lin" valueType="num">
                                      <p:cBhvr>
                                        <p:cTn id="65" dur="500" fill="hold"/>
                                        <p:tgtEl>
                                          <p:spTgt spid="15"/>
                                        </p:tgtEl>
                                        <p:attrNameLst>
                                          <p:attrName>ppt_w</p:attrName>
                                        </p:attrNameLst>
                                      </p:cBhvr>
                                      <p:tavLst>
                                        <p:tav tm="0">
                                          <p:val>
                                            <p:fltVal val="0"/>
                                          </p:val>
                                        </p:tav>
                                        <p:tav tm="100000">
                                          <p:val>
                                            <p:strVal val="#ppt_w"/>
                                          </p:val>
                                        </p:tav>
                                      </p:tavLst>
                                    </p:anim>
                                    <p:anim calcmode="lin" valueType="num">
                                      <p:cBhvr>
                                        <p:cTn id="66" dur="500" fill="hold"/>
                                        <p:tgtEl>
                                          <p:spTgt spid="15"/>
                                        </p:tgtEl>
                                        <p:attrNameLst>
                                          <p:attrName>ppt_h</p:attrName>
                                        </p:attrNameLst>
                                      </p:cBhvr>
                                      <p:tavLst>
                                        <p:tav tm="0">
                                          <p:val>
                                            <p:fltVal val="0"/>
                                          </p:val>
                                        </p:tav>
                                        <p:tav tm="100000">
                                          <p:val>
                                            <p:strVal val="#ppt_h"/>
                                          </p:val>
                                        </p:tav>
                                      </p:tavLst>
                                    </p:anim>
                                    <p:animEffect transition="in" filter="fade">
                                      <p:cBhvr>
                                        <p:cTn id="67" dur="500"/>
                                        <p:tgtEl>
                                          <p:spTgt spid="15"/>
                                        </p:tgtEl>
                                      </p:cBhvr>
                                    </p:animEffect>
                                  </p:childTnLst>
                                </p:cTn>
                              </p:par>
                              <p:par>
                                <p:cTn id="68" presetID="53" presetClass="entr" presetSubtype="16" fill="hold" grpId="0" nodeType="withEffect">
                                  <p:stCondLst>
                                    <p:cond delay="2250"/>
                                  </p:stCondLst>
                                  <p:childTnLst>
                                    <p:set>
                                      <p:cBhvr>
                                        <p:cTn id="69" dur="1" fill="hold">
                                          <p:stCondLst>
                                            <p:cond delay="0"/>
                                          </p:stCondLst>
                                        </p:cTn>
                                        <p:tgtEl>
                                          <p:spTgt spid="49"/>
                                        </p:tgtEl>
                                        <p:attrNameLst>
                                          <p:attrName>style.visibility</p:attrName>
                                        </p:attrNameLst>
                                      </p:cBhvr>
                                      <p:to>
                                        <p:strVal val="visible"/>
                                      </p:to>
                                    </p:set>
                                    <p:anim calcmode="lin" valueType="num">
                                      <p:cBhvr>
                                        <p:cTn id="70" dur="500" fill="hold"/>
                                        <p:tgtEl>
                                          <p:spTgt spid="49"/>
                                        </p:tgtEl>
                                        <p:attrNameLst>
                                          <p:attrName>ppt_w</p:attrName>
                                        </p:attrNameLst>
                                      </p:cBhvr>
                                      <p:tavLst>
                                        <p:tav tm="0">
                                          <p:val>
                                            <p:fltVal val="0"/>
                                          </p:val>
                                        </p:tav>
                                        <p:tav tm="100000">
                                          <p:val>
                                            <p:strVal val="#ppt_w"/>
                                          </p:val>
                                        </p:tav>
                                      </p:tavLst>
                                    </p:anim>
                                    <p:anim calcmode="lin" valueType="num">
                                      <p:cBhvr>
                                        <p:cTn id="71" dur="500" fill="hold"/>
                                        <p:tgtEl>
                                          <p:spTgt spid="49"/>
                                        </p:tgtEl>
                                        <p:attrNameLst>
                                          <p:attrName>ppt_h</p:attrName>
                                        </p:attrNameLst>
                                      </p:cBhvr>
                                      <p:tavLst>
                                        <p:tav tm="0">
                                          <p:val>
                                            <p:fltVal val="0"/>
                                          </p:val>
                                        </p:tav>
                                        <p:tav tm="100000">
                                          <p:val>
                                            <p:strVal val="#ppt_h"/>
                                          </p:val>
                                        </p:tav>
                                      </p:tavLst>
                                    </p:anim>
                                    <p:animEffect transition="in" filter="fade">
                                      <p:cBhvr>
                                        <p:cTn id="72" dur="500"/>
                                        <p:tgtEl>
                                          <p:spTgt spid="49"/>
                                        </p:tgtEl>
                                      </p:cBhvr>
                                    </p:animEffect>
                                  </p:childTnLst>
                                </p:cTn>
                              </p:par>
                              <p:par>
                                <p:cTn id="73" presetID="53" presetClass="entr" presetSubtype="16" fill="hold" grpId="0" nodeType="withEffect">
                                  <p:stCondLst>
                                    <p:cond delay="2500"/>
                                  </p:stCondLst>
                                  <p:childTnLst>
                                    <p:set>
                                      <p:cBhvr>
                                        <p:cTn id="74" dur="1" fill="hold">
                                          <p:stCondLst>
                                            <p:cond delay="0"/>
                                          </p:stCondLst>
                                        </p:cTn>
                                        <p:tgtEl>
                                          <p:spTgt spid="50"/>
                                        </p:tgtEl>
                                        <p:attrNameLst>
                                          <p:attrName>style.visibility</p:attrName>
                                        </p:attrNameLst>
                                      </p:cBhvr>
                                      <p:to>
                                        <p:strVal val="visible"/>
                                      </p:to>
                                    </p:set>
                                    <p:anim calcmode="lin" valueType="num">
                                      <p:cBhvr>
                                        <p:cTn id="75" dur="500" fill="hold"/>
                                        <p:tgtEl>
                                          <p:spTgt spid="50"/>
                                        </p:tgtEl>
                                        <p:attrNameLst>
                                          <p:attrName>ppt_w</p:attrName>
                                        </p:attrNameLst>
                                      </p:cBhvr>
                                      <p:tavLst>
                                        <p:tav tm="0">
                                          <p:val>
                                            <p:fltVal val="0"/>
                                          </p:val>
                                        </p:tav>
                                        <p:tav tm="100000">
                                          <p:val>
                                            <p:strVal val="#ppt_w"/>
                                          </p:val>
                                        </p:tav>
                                      </p:tavLst>
                                    </p:anim>
                                    <p:anim calcmode="lin" valueType="num">
                                      <p:cBhvr>
                                        <p:cTn id="76" dur="500" fill="hold"/>
                                        <p:tgtEl>
                                          <p:spTgt spid="50"/>
                                        </p:tgtEl>
                                        <p:attrNameLst>
                                          <p:attrName>ppt_h</p:attrName>
                                        </p:attrNameLst>
                                      </p:cBhvr>
                                      <p:tavLst>
                                        <p:tav tm="0">
                                          <p:val>
                                            <p:fltVal val="0"/>
                                          </p:val>
                                        </p:tav>
                                        <p:tav tm="100000">
                                          <p:val>
                                            <p:strVal val="#ppt_h"/>
                                          </p:val>
                                        </p:tav>
                                      </p:tavLst>
                                    </p:anim>
                                    <p:animEffect transition="in" filter="fade">
                                      <p:cBhvr>
                                        <p:cTn id="77" dur="500"/>
                                        <p:tgtEl>
                                          <p:spTgt spid="50"/>
                                        </p:tgtEl>
                                      </p:cBhvr>
                                    </p:animEffect>
                                  </p:childTnLst>
                                </p:cTn>
                              </p:par>
                              <p:par>
                                <p:cTn id="78" presetID="53" presetClass="entr" presetSubtype="16" fill="hold" grpId="0" nodeType="withEffect">
                                  <p:stCondLst>
                                    <p:cond delay="2750"/>
                                  </p:stCondLst>
                                  <p:childTnLst>
                                    <p:set>
                                      <p:cBhvr>
                                        <p:cTn id="79" dur="1" fill="hold">
                                          <p:stCondLst>
                                            <p:cond delay="0"/>
                                          </p:stCondLst>
                                        </p:cTn>
                                        <p:tgtEl>
                                          <p:spTgt spid="57"/>
                                        </p:tgtEl>
                                        <p:attrNameLst>
                                          <p:attrName>style.visibility</p:attrName>
                                        </p:attrNameLst>
                                      </p:cBhvr>
                                      <p:to>
                                        <p:strVal val="visible"/>
                                      </p:to>
                                    </p:set>
                                    <p:anim calcmode="lin" valueType="num">
                                      <p:cBhvr>
                                        <p:cTn id="80" dur="500" fill="hold"/>
                                        <p:tgtEl>
                                          <p:spTgt spid="57"/>
                                        </p:tgtEl>
                                        <p:attrNameLst>
                                          <p:attrName>ppt_w</p:attrName>
                                        </p:attrNameLst>
                                      </p:cBhvr>
                                      <p:tavLst>
                                        <p:tav tm="0">
                                          <p:val>
                                            <p:fltVal val="0"/>
                                          </p:val>
                                        </p:tav>
                                        <p:tav tm="100000">
                                          <p:val>
                                            <p:strVal val="#ppt_w"/>
                                          </p:val>
                                        </p:tav>
                                      </p:tavLst>
                                    </p:anim>
                                    <p:anim calcmode="lin" valueType="num">
                                      <p:cBhvr>
                                        <p:cTn id="81" dur="500" fill="hold"/>
                                        <p:tgtEl>
                                          <p:spTgt spid="57"/>
                                        </p:tgtEl>
                                        <p:attrNameLst>
                                          <p:attrName>ppt_h</p:attrName>
                                        </p:attrNameLst>
                                      </p:cBhvr>
                                      <p:tavLst>
                                        <p:tav tm="0">
                                          <p:val>
                                            <p:fltVal val="0"/>
                                          </p:val>
                                        </p:tav>
                                        <p:tav tm="100000">
                                          <p:val>
                                            <p:strVal val="#ppt_h"/>
                                          </p:val>
                                        </p:tav>
                                      </p:tavLst>
                                    </p:anim>
                                    <p:animEffect transition="in" filter="fade">
                                      <p:cBhvr>
                                        <p:cTn id="82" dur="500"/>
                                        <p:tgtEl>
                                          <p:spTgt spid="57"/>
                                        </p:tgtEl>
                                      </p:cBhvr>
                                    </p:animEffect>
                                  </p:childTnLst>
                                </p:cTn>
                              </p:par>
                              <p:par>
                                <p:cTn id="83" presetID="53" presetClass="entr" presetSubtype="16" fill="hold" grpId="0" nodeType="withEffect">
                                  <p:stCondLst>
                                    <p:cond delay="3000"/>
                                  </p:stCondLst>
                                  <p:childTnLst>
                                    <p:set>
                                      <p:cBhvr>
                                        <p:cTn id="84" dur="1" fill="hold">
                                          <p:stCondLst>
                                            <p:cond delay="0"/>
                                          </p:stCondLst>
                                        </p:cTn>
                                        <p:tgtEl>
                                          <p:spTgt spid="58"/>
                                        </p:tgtEl>
                                        <p:attrNameLst>
                                          <p:attrName>style.visibility</p:attrName>
                                        </p:attrNameLst>
                                      </p:cBhvr>
                                      <p:to>
                                        <p:strVal val="visible"/>
                                      </p:to>
                                    </p:set>
                                    <p:anim calcmode="lin" valueType="num">
                                      <p:cBhvr>
                                        <p:cTn id="85" dur="500" fill="hold"/>
                                        <p:tgtEl>
                                          <p:spTgt spid="58"/>
                                        </p:tgtEl>
                                        <p:attrNameLst>
                                          <p:attrName>ppt_w</p:attrName>
                                        </p:attrNameLst>
                                      </p:cBhvr>
                                      <p:tavLst>
                                        <p:tav tm="0">
                                          <p:val>
                                            <p:fltVal val="0"/>
                                          </p:val>
                                        </p:tav>
                                        <p:tav tm="100000">
                                          <p:val>
                                            <p:strVal val="#ppt_w"/>
                                          </p:val>
                                        </p:tav>
                                      </p:tavLst>
                                    </p:anim>
                                    <p:anim calcmode="lin" valueType="num">
                                      <p:cBhvr>
                                        <p:cTn id="86" dur="500" fill="hold"/>
                                        <p:tgtEl>
                                          <p:spTgt spid="58"/>
                                        </p:tgtEl>
                                        <p:attrNameLst>
                                          <p:attrName>ppt_h</p:attrName>
                                        </p:attrNameLst>
                                      </p:cBhvr>
                                      <p:tavLst>
                                        <p:tav tm="0">
                                          <p:val>
                                            <p:fltVal val="0"/>
                                          </p:val>
                                        </p:tav>
                                        <p:tav tm="100000">
                                          <p:val>
                                            <p:strVal val="#ppt_h"/>
                                          </p:val>
                                        </p:tav>
                                      </p:tavLst>
                                    </p:anim>
                                    <p:animEffect transition="in" filter="fade">
                                      <p:cBhvr>
                                        <p:cTn id="87" dur="500"/>
                                        <p:tgtEl>
                                          <p:spTgt spid="58"/>
                                        </p:tgtEl>
                                      </p:cBhvr>
                                    </p:animEffect>
                                  </p:childTnLst>
                                </p:cTn>
                              </p:par>
                              <p:par>
                                <p:cTn id="88" presetID="53" presetClass="entr" presetSubtype="16" fill="hold" grpId="0" nodeType="withEffect">
                                  <p:stCondLst>
                                    <p:cond delay="3250"/>
                                  </p:stCondLst>
                                  <p:childTnLst>
                                    <p:set>
                                      <p:cBhvr>
                                        <p:cTn id="89" dur="1" fill="hold">
                                          <p:stCondLst>
                                            <p:cond delay="0"/>
                                          </p:stCondLst>
                                        </p:cTn>
                                        <p:tgtEl>
                                          <p:spTgt spid="59"/>
                                        </p:tgtEl>
                                        <p:attrNameLst>
                                          <p:attrName>style.visibility</p:attrName>
                                        </p:attrNameLst>
                                      </p:cBhvr>
                                      <p:to>
                                        <p:strVal val="visible"/>
                                      </p:to>
                                    </p:set>
                                    <p:anim calcmode="lin" valueType="num">
                                      <p:cBhvr>
                                        <p:cTn id="90" dur="500" fill="hold"/>
                                        <p:tgtEl>
                                          <p:spTgt spid="59"/>
                                        </p:tgtEl>
                                        <p:attrNameLst>
                                          <p:attrName>ppt_w</p:attrName>
                                        </p:attrNameLst>
                                      </p:cBhvr>
                                      <p:tavLst>
                                        <p:tav tm="0">
                                          <p:val>
                                            <p:fltVal val="0"/>
                                          </p:val>
                                        </p:tav>
                                        <p:tav tm="100000">
                                          <p:val>
                                            <p:strVal val="#ppt_w"/>
                                          </p:val>
                                        </p:tav>
                                      </p:tavLst>
                                    </p:anim>
                                    <p:anim calcmode="lin" valueType="num">
                                      <p:cBhvr>
                                        <p:cTn id="91" dur="500" fill="hold"/>
                                        <p:tgtEl>
                                          <p:spTgt spid="59"/>
                                        </p:tgtEl>
                                        <p:attrNameLst>
                                          <p:attrName>ppt_h</p:attrName>
                                        </p:attrNameLst>
                                      </p:cBhvr>
                                      <p:tavLst>
                                        <p:tav tm="0">
                                          <p:val>
                                            <p:fltVal val="0"/>
                                          </p:val>
                                        </p:tav>
                                        <p:tav tm="100000">
                                          <p:val>
                                            <p:strVal val="#ppt_h"/>
                                          </p:val>
                                        </p:tav>
                                      </p:tavLst>
                                    </p:anim>
                                    <p:animEffect transition="in" filter="fade">
                                      <p:cBhvr>
                                        <p:cTn id="92" dur="500"/>
                                        <p:tgtEl>
                                          <p:spTgt spid="59"/>
                                        </p:tgtEl>
                                      </p:cBhvr>
                                    </p:animEffect>
                                  </p:childTnLst>
                                </p:cTn>
                              </p:par>
                              <p:par>
                                <p:cTn id="93" presetID="53" presetClass="entr" presetSubtype="16" fill="hold" grpId="0" nodeType="withEffect">
                                  <p:stCondLst>
                                    <p:cond delay="3500"/>
                                  </p:stCondLst>
                                  <p:childTnLst>
                                    <p:set>
                                      <p:cBhvr>
                                        <p:cTn id="94" dur="1" fill="hold">
                                          <p:stCondLst>
                                            <p:cond delay="0"/>
                                          </p:stCondLst>
                                        </p:cTn>
                                        <p:tgtEl>
                                          <p:spTgt spid="16"/>
                                        </p:tgtEl>
                                        <p:attrNameLst>
                                          <p:attrName>style.visibility</p:attrName>
                                        </p:attrNameLst>
                                      </p:cBhvr>
                                      <p:to>
                                        <p:strVal val="visible"/>
                                      </p:to>
                                    </p:set>
                                    <p:anim calcmode="lin" valueType="num">
                                      <p:cBhvr>
                                        <p:cTn id="95" dur="500" fill="hold"/>
                                        <p:tgtEl>
                                          <p:spTgt spid="16"/>
                                        </p:tgtEl>
                                        <p:attrNameLst>
                                          <p:attrName>ppt_w</p:attrName>
                                        </p:attrNameLst>
                                      </p:cBhvr>
                                      <p:tavLst>
                                        <p:tav tm="0">
                                          <p:val>
                                            <p:fltVal val="0"/>
                                          </p:val>
                                        </p:tav>
                                        <p:tav tm="100000">
                                          <p:val>
                                            <p:strVal val="#ppt_w"/>
                                          </p:val>
                                        </p:tav>
                                      </p:tavLst>
                                    </p:anim>
                                    <p:anim calcmode="lin" valueType="num">
                                      <p:cBhvr>
                                        <p:cTn id="96" dur="500" fill="hold"/>
                                        <p:tgtEl>
                                          <p:spTgt spid="16"/>
                                        </p:tgtEl>
                                        <p:attrNameLst>
                                          <p:attrName>ppt_h</p:attrName>
                                        </p:attrNameLst>
                                      </p:cBhvr>
                                      <p:tavLst>
                                        <p:tav tm="0">
                                          <p:val>
                                            <p:fltVal val="0"/>
                                          </p:val>
                                        </p:tav>
                                        <p:tav tm="100000">
                                          <p:val>
                                            <p:strVal val="#ppt_h"/>
                                          </p:val>
                                        </p:tav>
                                      </p:tavLst>
                                    </p:anim>
                                    <p:animEffect transition="in" filter="fade">
                                      <p:cBhvr>
                                        <p:cTn id="97" dur="500"/>
                                        <p:tgtEl>
                                          <p:spTgt spid="16"/>
                                        </p:tgtEl>
                                      </p:cBhvr>
                                    </p:animEffect>
                                  </p:childTnLst>
                                </p:cTn>
                              </p:par>
                              <p:par>
                                <p:cTn id="98" presetID="53" presetClass="entr" presetSubtype="16" fill="hold" grpId="0" nodeType="withEffect">
                                  <p:stCondLst>
                                    <p:cond delay="3500"/>
                                  </p:stCondLst>
                                  <p:childTnLst>
                                    <p:set>
                                      <p:cBhvr>
                                        <p:cTn id="99" dur="1" fill="hold">
                                          <p:stCondLst>
                                            <p:cond delay="0"/>
                                          </p:stCondLst>
                                        </p:cTn>
                                        <p:tgtEl>
                                          <p:spTgt spid="60"/>
                                        </p:tgtEl>
                                        <p:attrNameLst>
                                          <p:attrName>style.visibility</p:attrName>
                                        </p:attrNameLst>
                                      </p:cBhvr>
                                      <p:to>
                                        <p:strVal val="visible"/>
                                      </p:to>
                                    </p:set>
                                    <p:anim calcmode="lin" valueType="num">
                                      <p:cBhvr>
                                        <p:cTn id="100" dur="500" fill="hold"/>
                                        <p:tgtEl>
                                          <p:spTgt spid="60"/>
                                        </p:tgtEl>
                                        <p:attrNameLst>
                                          <p:attrName>ppt_w</p:attrName>
                                        </p:attrNameLst>
                                      </p:cBhvr>
                                      <p:tavLst>
                                        <p:tav tm="0">
                                          <p:val>
                                            <p:fltVal val="0"/>
                                          </p:val>
                                        </p:tav>
                                        <p:tav tm="100000">
                                          <p:val>
                                            <p:strVal val="#ppt_w"/>
                                          </p:val>
                                        </p:tav>
                                      </p:tavLst>
                                    </p:anim>
                                    <p:anim calcmode="lin" valueType="num">
                                      <p:cBhvr>
                                        <p:cTn id="101" dur="500" fill="hold"/>
                                        <p:tgtEl>
                                          <p:spTgt spid="60"/>
                                        </p:tgtEl>
                                        <p:attrNameLst>
                                          <p:attrName>ppt_h</p:attrName>
                                        </p:attrNameLst>
                                      </p:cBhvr>
                                      <p:tavLst>
                                        <p:tav tm="0">
                                          <p:val>
                                            <p:fltVal val="0"/>
                                          </p:val>
                                        </p:tav>
                                        <p:tav tm="100000">
                                          <p:val>
                                            <p:strVal val="#ppt_h"/>
                                          </p:val>
                                        </p:tav>
                                      </p:tavLst>
                                    </p:anim>
                                    <p:animEffect transition="in" filter="fade">
                                      <p:cBhvr>
                                        <p:cTn id="102" dur="500"/>
                                        <p:tgtEl>
                                          <p:spTgt spid="60"/>
                                        </p:tgtEl>
                                      </p:cBhvr>
                                    </p:animEffect>
                                  </p:childTnLst>
                                </p:cTn>
                              </p:par>
                              <p:par>
                                <p:cTn id="103" presetID="53" presetClass="entr" presetSubtype="16" fill="hold" grpId="0" nodeType="withEffect">
                                  <p:stCondLst>
                                    <p:cond delay="3500"/>
                                  </p:stCondLst>
                                  <p:childTnLst>
                                    <p:set>
                                      <p:cBhvr>
                                        <p:cTn id="104" dur="1" fill="hold">
                                          <p:stCondLst>
                                            <p:cond delay="0"/>
                                          </p:stCondLst>
                                        </p:cTn>
                                        <p:tgtEl>
                                          <p:spTgt spid="61"/>
                                        </p:tgtEl>
                                        <p:attrNameLst>
                                          <p:attrName>style.visibility</p:attrName>
                                        </p:attrNameLst>
                                      </p:cBhvr>
                                      <p:to>
                                        <p:strVal val="visible"/>
                                      </p:to>
                                    </p:set>
                                    <p:anim calcmode="lin" valueType="num">
                                      <p:cBhvr>
                                        <p:cTn id="105" dur="500" fill="hold"/>
                                        <p:tgtEl>
                                          <p:spTgt spid="61"/>
                                        </p:tgtEl>
                                        <p:attrNameLst>
                                          <p:attrName>ppt_w</p:attrName>
                                        </p:attrNameLst>
                                      </p:cBhvr>
                                      <p:tavLst>
                                        <p:tav tm="0">
                                          <p:val>
                                            <p:fltVal val="0"/>
                                          </p:val>
                                        </p:tav>
                                        <p:tav tm="100000">
                                          <p:val>
                                            <p:strVal val="#ppt_w"/>
                                          </p:val>
                                        </p:tav>
                                      </p:tavLst>
                                    </p:anim>
                                    <p:anim calcmode="lin" valueType="num">
                                      <p:cBhvr>
                                        <p:cTn id="106" dur="500" fill="hold"/>
                                        <p:tgtEl>
                                          <p:spTgt spid="61"/>
                                        </p:tgtEl>
                                        <p:attrNameLst>
                                          <p:attrName>ppt_h</p:attrName>
                                        </p:attrNameLst>
                                      </p:cBhvr>
                                      <p:tavLst>
                                        <p:tav tm="0">
                                          <p:val>
                                            <p:fltVal val="0"/>
                                          </p:val>
                                        </p:tav>
                                        <p:tav tm="100000">
                                          <p:val>
                                            <p:strVal val="#ppt_h"/>
                                          </p:val>
                                        </p:tav>
                                      </p:tavLst>
                                    </p:anim>
                                    <p:animEffect transition="in" filter="fade">
                                      <p:cBhvr>
                                        <p:cTn id="107" dur="500"/>
                                        <p:tgtEl>
                                          <p:spTgt spid="61"/>
                                        </p:tgtEl>
                                      </p:cBhvr>
                                    </p:animEffect>
                                  </p:childTnLst>
                                </p:cTn>
                              </p:par>
                              <p:par>
                                <p:cTn id="108" presetID="53" presetClass="entr" presetSubtype="16" fill="hold" grpId="0" nodeType="withEffect">
                                  <p:stCondLst>
                                    <p:cond delay="3500"/>
                                  </p:stCondLst>
                                  <p:childTnLst>
                                    <p:set>
                                      <p:cBhvr>
                                        <p:cTn id="109" dur="1" fill="hold">
                                          <p:stCondLst>
                                            <p:cond delay="0"/>
                                          </p:stCondLst>
                                        </p:cTn>
                                        <p:tgtEl>
                                          <p:spTgt spid="62"/>
                                        </p:tgtEl>
                                        <p:attrNameLst>
                                          <p:attrName>style.visibility</p:attrName>
                                        </p:attrNameLst>
                                      </p:cBhvr>
                                      <p:to>
                                        <p:strVal val="visible"/>
                                      </p:to>
                                    </p:set>
                                    <p:anim calcmode="lin" valueType="num">
                                      <p:cBhvr>
                                        <p:cTn id="110" dur="500" fill="hold"/>
                                        <p:tgtEl>
                                          <p:spTgt spid="62"/>
                                        </p:tgtEl>
                                        <p:attrNameLst>
                                          <p:attrName>ppt_w</p:attrName>
                                        </p:attrNameLst>
                                      </p:cBhvr>
                                      <p:tavLst>
                                        <p:tav tm="0">
                                          <p:val>
                                            <p:fltVal val="0"/>
                                          </p:val>
                                        </p:tav>
                                        <p:tav tm="100000">
                                          <p:val>
                                            <p:strVal val="#ppt_w"/>
                                          </p:val>
                                        </p:tav>
                                      </p:tavLst>
                                    </p:anim>
                                    <p:anim calcmode="lin" valueType="num">
                                      <p:cBhvr>
                                        <p:cTn id="111" dur="500" fill="hold"/>
                                        <p:tgtEl>
                                          <p:spTgt spid="62"/>
                                        </p:tgtEl>
                                        <p:attrNameLst>
                                          <p:attrName>ppt_h</p:attrName>
                                        </p:attrNameLst>
                                      </p:cBhvr>
                                      <p:tavLst>
                                        <p:tav tm="0">
                                          <p:val>
                                            <p:fltVal val="0"/>
                                          </p:val>
                                        </p:tav>
                                        <p:tav tm="100000">
                                          <p:val>
                                            <p:strVal val="#ppt_h"/>
                                          </p:val>
                                        </p:tav>
                                      </p:tavLst>
                                    </p:anim>
                                    <p:animEffect transition="in" filter="fade">
                                      <p:cBhvr>
                                        <p:cTn id="112" dur="500"/>
                                        <p:tgtEl>
                                          <p:spTgt spid="62"/>
                                        </p:tgtEl>
                                      </p:cBhvr>
                                    </p:animEffect>
                                  </p:childTnLst>
                                </p:cTn>
                              </p:par>
                              <p:par>
                                <p:cTn id="113" presetID="53" presetClass="entr" presetSubtype="16" fill="hold" grpId="0" nodeType="withEffect">
                                  <p:stCondLst>
                                    <p:cond delay="3500"/>
                                  </p:stCondLst>
                                  <p:childTnLst>
                                    <p:set>
                                      <p:cBhvr>
                                        <p:cTn id="114" dur="1" fill="hold">
                                          <p:stCondLst>
                                            <p:cond delay="0"/>
                                          </p:stCondLst>
                                        </p:cTn>
                                        <p:tgtEl>
                                          <p:spTgt spid="63"/>
                                        </p:tgtEl>
                                        <p:attrNameLst>
                                          <p:attrName>style.visibility</p:attrName>
                                        </p:attrNameLst>
                                      </p:cBhvr>
                                      <p:to>
                                        <p:strVal val="visible"/>
                                      </p:to>
                                    </p:set>
                                    <p:anim calcmode="lin" valueType="num">
                                      <p:cBhvr>
                                        <p:cTn id="115" dur="500" fill="hold"/>
                                        <p:tgtEl>
                                          <p:spTgt spid="63"/>
                                        </p:tgtEl>
                                        <p:attrNameLst>
                                          <p:attrName>ppt_w</p:attrName>
                                        </p:attrNameLst>
                                      </p:cBhvr>
                                      <p:tavLst>
                                        <p:tav tm="0">
                                          <p:val>
                                            <p:fltVal val="0"/>
                                          </p:val>
                                        </p:tav>
                                        <p:tav tm="100000">
                                          <p:val>
                                            <p:strVal val="#ppt_w"/>
                                          </p:val>
                                        </p:tav>
                                      </p:tavLst>
                                    </p:anim>
                                    <p:anim calcmode="lin" valueType="num">
                                      <p:cBhvr>
                                        <p:cTn id="116" dur="500" fill="hold"/>
                                        <p:tgtEl>
                                          <p:spTgt spid="63"/>
                                        </p:tgtEl>
                                        <p:attrNameLst>
                                          <p:attrName>ppt_h</p:attrName>
                                        </p:attrNameLst>
                                      </p:cBhvr>
                                      <p:tavLst>
                                        <p:tav tm="0">
                                          <p:val>
                                            <p:fltVal val="0"/>
                                          </p:val>
                                        </p:tav>
                                        <p:tav tm="100000">
                                          <p:val>
                                            <p:strVal val="#ppt_h"/>
                                          </p:val>
                                        </p:tav>
                                      </p:tavLst>
                                    </p:anim>
                                    <p:animEffect transition="in" filter="fade">
                                      <p:cBhvr>
                                        <p:cTn id="117" dur="500"/>
                                        <p:tgtEl>
                                          <p:spTgt spid="63"/>
                                        </p:tgtEl>
                                      </p:cBhvr>
                                    </p:animEffect>
                                  </p:childTnLst>
                                </p:cTn>
                              </p:par>
                              <p:par>
                                <p:cTn id="118" presetID="53" presetClass="entr" presetSubtype="16" fill="hold" grpId="0" nodeType="withEffect">
                                  <p:stCondLst>
                                    <p:cond delay="3500"/>
                                  </p:stCondLst>
                                  <p:childTnLst>
                                    <p:set>
                                      <p:cBhvr>
                                        <p:cTn id="119" dur="1" fill="hold">
                                          <p:stCondLst>
                                            <p:cond delay="0"/>
                                          </p:stCondLst>
                                        </p:cTn>
                                        <p:tgtEl>
                                          <p:spTgt spid="64"/>
                                        </p:tgtEl>
                                        <p:attrNameLst>
                                          <p:attrName>style.visibility</p:attrName>
                                        </p:attrNameLst>
                                      </p:cBhvr>
                                      <p:to>
                                        <p:strVal val="visible"/>
                                      </p:to>
                                    </p:set>
                                    <p:anim calcmode="lin" valueType="num">
                                      <p:cBhvr>
                                        <p:cTn id="120" dur="500" fill="hold"/>
                                        <p:tgtEl>
                                          <p:spTgt spid="64"/>
                                        </p:tgtEl>
                                        <p:attrNameLst>
                                          <p:attrName>ppt_w</p:attrName>
                                        </p:attrNameLst>
                                      </p:cBhvr>
                                      <p:tavLst>
                                        <p:tav tm="0">
                                          <p:val>
                                            <p:fltVal val="0"/>
                                          </p:val>
                                        </p:tav>
                                        <p:tav tm="100000">
                                          <p:val>
                                            <p:strVal val="#ppt_w"/>
                                          </p:val>
                                        </p:tav>
                                      </p:tavLst>
                                    </p:anim>
                                    <p:anim calcmode="lin" valueType="num">
                                      <p:cBhvr>
                                        <p:cTn id="121" dur="500" fill="hold"/>
                                        <p:tgtEl>
                                          <p:spTgt spid="64"/>
                                        </p:tgtEl>
                                        <p:attrNameLst>
                                          <p:attrName>ppt_h</p:attrName>
                                        </p:attrNameLst>
                                      </p:cBhvr>
                                      <p:tavLst>
                                        <p:tav tm="0">
                                          <p:val>
                                            <p:fltVal val="0"/>
                                          </p:val>
                                        </p:tav>
                                        <p:tav tm="100000">
                                          <p:val>
                                            <p:strVal val="#ppt_h"/>
                                          </p:val>
                                        </p:tav>
                                      </p:tavLst>
                                    </p:anim>
                                    <p:animEffect transition="in" filter="fade">
                                      <p:cBhvr>
                                        <p:cTn id="122" dur="500"/>
                                        <p:tgtEl>
                                          <p:spTgt spid="64"/>
                                        </p:tgtEl>
                                      </p:cBhvr>
                                    </p:animEffect>
                                  </p:childTnLst>
                                </p:cTn>
                              </p:par>
                              <p:par>
                                <p:cTn id="123" presetID="53" presetClass="entr" presetSubtype="16" fill="hold" grpId="0" nodeType="withEffect">
                                  <p:stCondLst>
                                    <p:cond delay="3500"/>
                                  </p:stCondLst>
                                  <p:childTnLst>
                                    <p:set>
                                      <p:cBhvr>
                                        <p:cTn id="124" dur="1" fill="hold">
                                          <p:stCondLst>
                                            <p:cond delay="0"/>
                                          </p:stCondLst>
                                        </p:cTn>
                                        <p:tgtEl>
                                          <p:spTgt spid="28"/>
                                        </p:tgtEl>
                                        <p:attrNameLst>
                                          <p:attrName>style.visibility</p:attrName>
                                        </p:attrNameLst>
                                      </p:cBhvr>
                                      <p:to>
                                        <p:strVal val="visible"/>
                                      </p:to>
                                    </p:set>
                                    <p:anim calcmode="lin" valueType="num">
                                      <p:cBhvr>
                                        <p:cTn id="125" dur="500" fill="hold"/>
                                        <p:tgtEl>
                                          <p:spTgt spid="28"/>
                                        </p:tgtEl>
                                        <p:attrNameLst>
                                          <p:attrName>ppt_w</p:attrName>
                                        </p:attrNameLst>
                                      </p:cBhvr>
                                      <p:tavLst>
                                        <p:tav tm="0">
                                          <p:val>
                                            <p:fltVal val="0"/>
                                          </p:val>
                                        </p:tav>
                                        <p:tav tm="100000">
                                          <p:val>
                                            <p:strVal val="#ppt_w"/>
                                          </p:val>
                                        </p:tav>
                                      </p:tavLst>
                                    </p:anim>
                                    <p:anim calcmode="lin" valueType="num">
                                      <p:cBhvr>
                                        <p:cTn id="126" dur="500" fill="hold"/>
                                        <p:tgtEl>
                                          <p:spTgt spid="28"/>
                                        </p:tgtEl>
                                        <p:attrNameLst>
                                          <p:attrName>ppt_h</p:attrName>
                                        </p:attrNameLst>
                                      </p:cBhvr>
                                      <p:tavLst>
                                        <p:tav tm="0">
                                          <p:val>
                                            <p:fltVal val="0"/>
                                          </p:val>
                                        </p:tav>
                                        <p:tav tm="100000">
                                          <p:val>
                                            <p:strVal val="#ppt_h"/>
                                          </p:val>
                                        </p:tav>
                                      </p:tavLst>
                                    </p:anim>
                                    <p:animEffect transition="in" filter="fade">
                                      <p:cBhvr>
                                        <p:cTn id="127" dur="500"/>
                                        <p:tgtEl>
                                          <p:spTgt spid="28"/>
                                        </p:tgtEl>
                                      </p:cBhvr>
                                    </p:animEffect>
                                  </p:childTnLst>
                                </p:cTn>
                              </p:par>
                              <p:par>
                                <p:cTn id="128" presetID="53" presetClass="entr" presetSubtype="16" fill="hold" grpId="0" nodeType="withEffect">
                                  <p:stCondLst>
                                    <p:cond delay="3500"/>
                                  </p:stCondLst>
                                  <p:childTnLst>
                                    <p:set>
                                      <p:cBhvr>
                                        <p:cTn id="129" dur="1" fill="hold">
                                          <p:stCondLst>
                                            <p:cond delay="0"/>
                                          </p:stCondLst>
                                        </p:cTn>
                                        <p:tgtEl>
                                          <p:spTgt spid="29"/>
                                        </p:tgtEl>
                                        <p:attrNameLst>
                                          <p:attrName>style.visibility</p:attrName>
                                        </p:attrNameLst>
                                      </p:cBhvr>
                                      <p:to>
                                        <p:strVal val="visible"/>
                                      </p:to>
                                    </p:set>
                                    <p:anim calcmode="lin" valueType="num">
                                      <p:cBhvr>
                                        <p:cTn id="130" dur="500" fill="hold"/>
                                        <p:tgtEl>
                                          <p:spTgt spid="29"/>
                                        </p:tgtEl>
                                        <p:attrNameLst>
                                          <p:attrName>ppt_w</p:attrName>
                                        </p:attrNameLst>
                                      </p:cBhvr>
                                      <p:tavLst>
                                        <p:tav tm="0">
                                          <p:val>
                                            <p:fltVal val="0"/>
                                          </p:val>
                                        </p:tav>
                                        <p:tav tm="100000">
                                          <p:val>
                                            <p:strVal val="#ppt_w"/>
                                          </p:val>
                                        </p:tav>
                                      </p:tavLst>
                                    </p:anim>
                                    <p:anim calcmode="lin" valueType="num">
                                      <p:cBhvr>
                                        <p:cTn id="131" dur="500" fill="hold"/>
                                        <p:tgtEl>
                                          <p:spTgt spid="29"/>
                                        </p:tgtEl>
                                        <p:attrNameLst>
                                          <p:attrName>ppt_h</p:attrName>
                                        </p:attrNameLst>
                                      </p:cBhvr>
                                      <p:tavLst>
                                        <p:tav tm="0">
                                          <p:val>
                                            <p:fltVal val="0"/>
                                          </p:val>
                                        </p:tav>
                                        <p:tav tm="100000">
                                          <p:val>
                                            <p:strVal val="#ppt_h"/>
                                          </p:val>
                                        </p:tav>
                                      </p:tavLst>
                                    </p:anim>
                                    <p:animEffect transition="in" filter="fade">
                                      <p:cBhvr>
                                        <p:cTn id="132" dur="500"/>
                                        <p:tgtEl>
                                          <p:spTgt spid="29"/>
                                        </p:tgtEl>
                                      </p:cBhvr>
                                    </p:animEffect>
                                  </p:childTnLst>
                                </p:cTn>
                              </p:par>
                              <p:par>
                                <p:cTn id="133" presetID="53" presetClass="entr" presetSubtype="16" fill="hold" grpId="0" nodeType="withEffect">
                                  <p:stCondLst>
                                    <p:cond delay="3500"/>
                                  </p:stCondLst>
                                  <p:childTnLst>
                                    <p:set>
                                      <p:cBhvr>
                                        <p:cTn id="134" dur="1" fill="hold">
                                          <p:stCondLst>
                                            <p:cond delay="0"/>
                                          </p:stCondLst>
                                        </p:cTn>
                                        <p:tgtEl>
                                          <p:spTgt spid="33"/>
                                        </p:tgtEl>
                                        <p:attrNameLst>
                                          <p:attrName>style.visibility</p:attrName>
                                        </p:attrNameLst>
                                      </p:cBhvr>
                                      <p:to>
                                        <p:strVal val="visible"/>
                                      </p:to>
                                    </p:set>
                                    <p:anim calcmode="lin" valueType="num">
                                      <p:cBhvr>
                                        <p:cTn id="135" dur="500" fill="hold"/>
                                        <p:tgtEl>
                                          <p:spTgt spid="33"/>
                                        </p:tgtEl>
                                        <p:attrNameLst>
                                          <p:attrName>ppt_w</p:attrName>
                                        </p:attrNameLst>
                                      </p:cBhvr>
                                      <p:tavLst>
                                        <p:tav tm="0">
                                          <p:val>
                                            <p:fltVal val="0"/>
                                          </p:val>
                                        </p:tav>
                                        <p:tav tm="100000">
                                          <p:val>
                                            <p:strVal val="#ppt_w"/>
                                          </p:val>
                                        </p:tav>
                                      </p:tavLst>
                                    </p:anim>
                                    <p:anim calcmode="lin" valueType="num">
                                      <p:cBhvr>
                                        <p:cTn id="136" dur="500" fill="hold"/>
                                        <p:tgtEl>
                                          <p:spTgt spid="33"/>
                                        </p:tgtEl>
                                        <p:attrNameLst>
                                          <p:attrName>ppt_h</p:attrName>
                                        </p:attrNameLst>
                                      </p:cBhvr>
                                      <p:tavLst>
                                        <p:tav tm="0">
                                          <p:val>
                                            <p:fltVal val="0"/>
                                          </p:val>
                                        </p:tav>
                                        <p:tav tm="100000">
                                          <p:val>
                                            <p:strVal val="#ppt_h"/>
                                          </p:val>
                                        </p:tav>
                                      </p:tavLst>
                                    </p:anim>
                                    <p:animEffect transition="in" filter="fade">
                                      <p:cBhvr>
                                        <p:cTn id="137" dur="500"/>
                                        <p:tgtEl>
                                          <p:spTgt spid="33"/>
                                        </p:tgtEl>
                                      </p:cBhvr>
                                    </p:animEffect>
                                  </p:childTnLst>
                                </p:cTn>
                              </p:par>
                              <p:par>
                                <p:cTn id="138" presetID="53" presetClass="entr" presetSubtype="16" fill="hold" grpId="0" nodeType="withEffect">
                                  <p:stCondLst>
                                    <p:cond delay="3500"/>
                                  </p:stCondLst>
                                  <p:childTnLst>
                                    <p:set>
                                      <p:cBhvr>
                                        <p:cTn id="139" dur="1" fill="hold">
                                          <p:stCondLst>
                                            <p:cond delay="0"/>
                                          </p:stCondLst>
                                        </p:cTn>
                                        <p:tgtEl>
                                          <p:spTgt spid="34"/>
                                        </p:tgtEl>
                                        <p:attrNameLst>
                                          <p:attrName>style.visibility</p:attrName>
                                        </p:attrNameLst>
                                      </p:cBhvr>
                                      <p:to>
                                        <p:strVal val="visible"/>
                                      </p:to>
                                    </p:set>
                                    <p:anim calcmode="lin" valueType="num">
                                      <p:cBhvr>
                                        <p:cTn id="140" dur="500" fill="hold"/>
                                        <p:tgtEl>
                                          <p:spTgt spid="34"/>
                                        </p:tgtEl>
                                        <p:attrNameLst>
                                          <p:attrName>ppt_w</p:attrName>
                                        </p:attrNameLst>
                                      </p:cBhvr>
                                      <p:tavLst>
                                        <p:tav tm="0">
                                          <p:val>
                                            <p:fltVal val="0"/>
                                          </p:val>
                                        </p:tav>
                                        <p:tav tm="100000">
                                          <p:val>
                                            <p:strVal val="#ppt_w"/>
                                          </p:val>
                                        </p:tav>
                                      </p:tavLst>
                                    </p:anim>
                                    <p:anim calcmode="lin" valueType="num">
                                      <p:cBhvr>
                                        <p:cTn id="141" dur="500" fill="hold"/>
                                        <p:tgtEl>
                                          <p:spTgt spid="34"/>
                                        </p:tgtEl>
                                        <p:attrNameLst>
                                          <p:attrName>ppt_h</p:attrName>
                                        </p:attrNameLst>
                                      </p:cBhvr>
                                      <p:tavLst>
                                        <p:tav tm="0">
                                          <p:val>
                                            <p:fltVal val="0"/>
                                          </p:val>
                                        </p:tav>
                                        <p:tav tm="100000">
                                          <p:val>
                                            <p:strVal val="#ppt_h"/>
                                          </p:val>
                                        </p:tav>
                                      </p:tavLst>
                                    </p:anim>
                                    <p:animEffect transition="in" filter="fade">
                                      <p:cBhvr>
                                        <p:cTn id="142" dur="500"/>
                                        <p:tgtEl>
                                          <p:spTgt spid="34"/>
                                        </p:tgtEl>
                                      </p:cBhvr>
                                    </p:animEffect>
                                  </p:childTnLst>
                                </p:cTn>
                              </p:par>
                              <p:par>
                                <p:cTn id="143" presetID="53" presetClass="entr" presetSubtype="16" fill="hold" grpId="0" nodeType="withEffect">
                                  <p:stCondLst>
                                    <p:cond delay="3500"/>
                                  </p:stCondLst>
                                  <p:childTnLst>
                                    <p:set>
                                      <p:cBhvr>
                                        <p:cTn id="144" dur="1" fill="hold">
                                          <p:stCondLst>
                                            <p:cond delay="0"/>
                                          </p:stCondLst>
                                        </p:cTn>
                                        <p:tgtEl>
                                          <p:spTgt spid="35"/>
                                        </p:tgtEl>
                                        <p:attrNameLst>
                                          <p:attrName>style.visibility</p:attrName>
                                        </p:attrNameLst>
                                      </p:cBhvr>
                                      <p:to>
                                        <p:strVal val="visible"/>
                                      </p:to>
                                    </p:set>
                                    <p:anim calcmode="lin" valueType="num">
                                      <p:cBhvr>
                                        <p:cTn id="145" dur="500" fill="hold"/>
                                        <p:tgtEl>
                                          <p:spTgt spid="35"/>
                                        </p:tgtEl>
                                        <p:attrNameLst>
                                          <p:attrName>ppt_w</p:attrName>
                                        </p:attrNameLst>
                                      </p:cBhvr>
                                      <p:tavLst>
                                        <p:tav tm="0">
                                          <p:val>
                                            <p:fltVal val="0"/>
                                          </p:val>
                                        </p:tav>
                                        <p:tav tm="100000">
                                          <p:val>
                                            <p:strVal val="#ppt_w"/>
                                          </p:val>
                                        </p:tav>
                                      </p:tavLst>
                                    </p:anim>
                                    <p:anim calcmode="lin" valueType="num">
                                      <p:cBhvr>
                                        <p:cTn id="146" dur="500" fill="hold"/>
                                        <p:tgtEl>
                                          <p:spTgt spid="35"/>
                                        </p:tgtEl>
                                        <p:attrNameLst>
                                          <p:attrName>ppt_h</p:attrName>
                                        </p:attrNameLst>
                                      </p:cBhvr>
                                      <p:tavLst>
                                        <p:tav tm="0">
                                          <p:val>
                                            <p:fltVal val="0"/>
                                          </p:val>
                                        </p:tav>
                                        <p:tav tm="100000">
                                          <p:val>
                                            <p:strVal val="#ppt_h"/>
                                          </p:val>
                                        </p:tav>
                                      </p:tavLst>
                                    </p:anim>
                                    <p:animEffect transition="in" filter="fade">
                                      <p:cBhvr>
                                        <p:cTn id="147" dur="500"/>
                                        <p:tgtEl>
                                          <p:spTgt spid="35"/>
                                        </p:tgtEl>
                                      </p:cBhvr>
                                    </p:animEffect>
                                  </p:childTnLst>
                                </p:cTn>
                              </p:par>
                              <p:par>
                                <p:cTn id="148" presetID="53" presetClass="entr" presetSubtype="16" fill="hold" grpId="0" nodeType="withEffect">
                                  <p:stCondLst>
                                    <p:cond delay="3500"/>
                                  </p:stCondLst>
                                  <p:childTnLst>
                                    <p:set>
                                      <p:cBhvr>
                                        <p:cTn id="149" dur="1" fill="hold">
                                          <p:stCondLst>
                                            <p:cond delay="0"/>
                                          </p:stCondLst>
                                        </p:cTn>
                                        <p:tgtEl>
                                          <p:spTgt spid="36"/>
                                        </p:tgtEl>
                                        <p:attrNameLst>
                                          <p:attrName>style.visibility</p:attrName>
                                        </p:attrNameLst>
                                      </p:cBhvr>
                                      <p:to>
                                        <p:strVal val="visible"/>
                                      </p:to>
                                    </p:set>
                                    <p:anim calcmode="lin" valueType="num">
                                      <p:cBhvr>
                                        <p:cTn id="150" dur="500" fill="hold"/>
                                        <p:tgtEl>
                                          <p:spTgt spid="36"/>
                                        </p:tgtEl>
                                        <p:attrNameLst>
                                          <p:attrName>ppt_w</p:attrName>
                                        </p:attrNameLst>
                                      </p:cBhvr>
                                      <p:tavLst>
                                        <p:tav tm="0">
                                          <p:val>
                                            <p:fltVal val="0"/>
                                          </p:val>
                                        </p:tav>
                                        <p:tav tm="100000">
                                          <p:val>
                                            <p:strVal val="#ppt_w"/>
                                          </p:val>
                                        </p:tav>
                                      </p:tavLst>
                                    </p:anim>
                                    <p:anim calcmode="lin" valueType="num">
                                      <p:cBhvr>
                                        <p:cTn id="151" dur="500" fill="hold"/>
                                        <p:tgtEl>
                                          <p:spTgt spid="36"/>
                                        </p:tgtEl>
                                        <p:attrNameLst>
                                          <p:attrName>ppt_h</p:attrName>
                                        </p:attrNameLst>
                                      </p:cBhvr>
                                      <p:tavLst>
                                        <p:tav tm="0">
                                          <p:val>
                                            <p:fltVal val="0"/>
                                          </p:val>
                                        </p:tav>
                                        <p:tav tm="100000">
                                          <p:val>
                                            <p:strVal val="#ppt_h"/>
                                          </p:val>
                                        </p:tav>
                                      </p:tavLst>
                                    </p:anim>
                                    <p:animEffect transition="in" filter="fade">
                                      <p:cBhvr>
                                        <p:cTn id="152" dur="500"/>
                                        <p:tgtEl>
                                          <p:spTgt spid="36"/>
                                        </p:tgtEl>
                                      </p:cBhvr>
                                    </p:animEffect>
                                  </p:childTnLst>
                                </p:cTn>
                              </p:par>
                            </p:childTnLst>
                          </p:cTn>
                        </p:par>
                        <p:par>
                          <p:cTn id="153" fill="hold">
                            <p:stCondLst>
                              <p:cond delay="5200"/>
                            </p:stCondLst>
                            <p:childTnLst>
                              <p:par>
                                <p:cTn id="154" presetID="21" presetClass="entr" presetSubtype="1" fill="hold" nodeType="afterEffect">
                                  <p:stCondLst>
                                    <p:cond delay="0"/>
                                  </p:stCondLst>
                                  <p:childTnLst>
                                    <p:set>
                                      <p:cBhvr>
                                        <p:cTn id="155" dur="1" fill="hold">
                                          <p:stCondLst>
                                            <p:cond delay="0"/>
                                          </p:stCondLst>
                                        </p:cTn>
                                        <p:tgtEl>
                                          <p:spTgt spid="83"/>
                                        </p:tgtEl>
                                        <p:attrNameLst>
                                          <p:attrName>style.visibility</p:attrName>
                                        </p:attrNameLst>
                                      </p:cBhvr>
                                      <p:to>
                                        <p:strVal val="visible"/>
                                      </p:to>
                                    </p:set>
                                    <p:animEffect transition="in" filter="wheel(1)">
                                      <p:cBhvr>
                                        <p:cTn id="156" dur="1250"/>
                                        <p:tgtEl>
                                          <p:spTgt spid="83"/>
                                        </p:tgtEl>
                                      </p:cBhvr>
                                    </p:animEffect>
                                  </p:childTnLst>
                                </p:cTn>
                              </p:par>
                              <p:par>
                                <p:cTn id="157" presetID="21" presetClass="entr" presetSubtype="1" fill="hold" nodeType="withEffect">
                                  <p:stCondLst>
                                    <p:cond delay="0"/>
                                  </p:stCondLst>
                                  <p:childTnLst>
                                    <p:set>
                                      <p:cBhvr>
                                        <p:cTn id="158" dur="1" fill="hold">
                                          <p:stCondLst>
                                            <p:cond delay="0"/>
                                          </p:stCondLst>
                                        </p:cTn>
                                        <p:tgtEl>
                                          <p:spTgt spid="88"/>
                                        </p:tgtEl>
                                        <p:attrNameLst>
                                          <p:attrName>style.visibility</p:attrName>
                                        </p:attrNameLst>
                                      </p:cBhvr>
                                      <p:to>
                                        <p:strVal val="visible"/>
                                      </p:to>
                                    </p:set>
                                    <p:animEffect transition="in" filter="wheel(1)">
                                      <p:cBhvr>
                                        <p:cTn id="159" dur="1250"/>
                                        <p:tgtEl>
                                          <p:spTgt spid="88"/>
                                        </p:tgtEl>
                                      </p:cBhvr>
                                    </p:animEffect>
                                  </p:childTnLst>
                                </p:cTn>
                              </p:par>
                              <p:par>
                                <p:cTn id="160" presetID="21" presetClass="entr" presetSubtype="1" fill="hold" nodeType="withEffect">
                                  <p:stCondLst>
                                    <p:cond delay="0"/>
                                  </p:stCondLst>
                                  <p:childTnLst>
                                    <p:set>
                                      <p:cBhvr>
                                        <p:cTn id="161" dur="1" fill="hold">
                                          <p:stCondLst>
                                            <p:cond delay="0"/>
                                          </p:stCondLst>
                                        </p:cTn>
                                        <p:tgtEl>
                                          <p:spTgt spid="111"/>
                                        </p:tgtEl>
                                        <p:attrNameLst>
                                          <p:attrName>style.visibility</p:attrName>
                                        </p:attrNameLst>
                                      </p:cBhvr>
                                      <p:to>
                                        <p:strVal val="visible"/>
                                      </p:to>
                                    </p:set>
                                    <p:animEffect transition="in" filter="wheel(1)">
                                      <p:cBhvr>
                                        <p:cTn id="162" dur="1250"/>
                                        <p:tgtEl>
                                          <p:spTgt spid="111"/>
                                        </p:tgtEl>
                                      </p:cBhvr>
                                    </p:animEffect>
                                  </p:childTnLst>
                                </p:cTn>
                              </p:par>
                              <p:par>
                                <p:cTn id="163" presetID="21" presetClass="entr" presetSubtype="1" fill="hold" nodeType="withEffect">
                                  <p:stCondLst>
                                    <p:cond delay="0"/>
                                  </p:stCondLst>
                                  <p:childTnLst>
                                    <p:set>
                                      <p:cBhvr>
                                        <p:cTn id="164" dur="1" fill="hold">
                                          <p:stCondLst>
                                            <p:cond delay="0"/>
                                          </p:stCondLst>
                                        </p:cTn>
                                        <p:tgtEl>
                                          <p:spTgt spid="97"/>
                                        </p:tgtEl>
                                        <p:attrNameLst>
                                          <p:attrName>style.visibility</p:attrName>
                                        </p:attrNameLst>
                                      </p:cBhvr>
                                      <p:to>
                                        <p:strVal val="visible"/>
                                      </p:to>
                                    </p:set>
                                    <p:animEffect transition="in" filter="wheel(1)">
                                      <p:cBhvr>
                                        <p:cTn id="165" dur="1250"/>
                                        <p:tgtEl>
                                          <p:spTgt spid="97"/>
                                        </p:tgtEl>
                                      </p:cBhvr>
                                    </p:animEffect>
                                  </p:childTnLst>
                                </p:cTn>
                              </p:par>
                              <p:par>
                                <p:cTn id="166" presetID="21" presetClass="entr" presetSubtype="1" fill="hold" nodeType="withEffect">
                                  <p:stCondLst>
                                    <p:cond delay="0"/>
                                  </p:stCondLst>
                                  <p:childTnLst>
                                    <p:set>
                                      <p:cBhvr>
                                        <p:cTn id="167" dur="1" fill="hold">
                                          <p:stCondLst>
                                            <p:cond delay="0"/>
                                          </p:stCondLst>
                                        </p:cTn>
                                        <p:tgtEl>
                                          <p:spTgt spid="102"/>
                                        </p:tgtEl>
                                        <p:attrNameLst>
                                          <p:attrName>style.visibility</p:attrName>
                                        </p:attrNameLst>
                                      </p:cBhvr>
                                      <p:to>
                                        <p:strVal val="visible"/>
                                      </p:to>
                                    </p:set>
                                    <p:animEffect transition="in" filter="wheel(1)">
                                      <p:cBhvr>
                                        <p:cTn id="168" dur="1250"/>
                                        <p:tgtEl>
                                          <p:spTgt spid="102"/>
                                        </p:tgtEl>
                                      </p:cBhvr>
                                    </p:animEffect>
                                  </p:childTnLst>
                                </p:cTn>
                              </p:par>
                              <p:par>
                                <p:cTn id="169" presetID="21" presetClass="entr" presetSubtype="1" fill="hold" nodeType="withEffect">
                                  <p:stCondLst>
                                    <p:cond delay="0"/>
                                  </p:stCondLst>
                                  <p:childTnLst>
                                    <p:set>
                                      <p:cBhvr>
                                        <p:cTn id="170" dur="1" fill="hold">
                                          <p:stCondLst>
                                            <p:cond delay="0"/>
                                          </p:stCondLst>
                                        </p:cTn>
                                        <p:tgtEl>
                                          <p:spTgt spid="94"/>
                                        </p:tgtEl>
                                        <p:attrNameLst>
                                          <p:attrName>style.visibility</p:attrName>
                                        </p:attrNameLst>
                                      </p:cBhvr>
                                      <p:to>
                                        <p:strVal val="visible"/>
                                      </p:to>
                                    </p:set>
                                    <p:animEffect transition="in" filter="wheel(1)">
                                      <p:cBhvr>
                                        <p:cTn id="171" dur="1250"/>
                                        <p:tgtEl>
                                          <p:spTgt spid="94"/>
                                        </p:tgtEl>
                                      </p:cBhvr>
                                    </p:animEffect>
                                  </p:childTnLst>
                                </p:cTn>
                              </p:par>
                            </p:childTnLst>
                          </p:cTn>
                        </p:par>
                        <p:par>
                          <p:cTn id="172" fill="hold">
                            <p:stCondLst>
                              <p:cond delay="6450"/>
                            </p:stCondLst>
                            <p:childTnLst>
                              <p:par>
                                <p:cTn id="173" presetID="22" presetClass="entr" presetSubtype="8" fill="hold" nodeType="afterEffect">
                                  <p:stCondLst>
                                    <p:cond delay="0"/>
                                  </p:stCondLst>
                                  <p:childTnLst>
                                    <p:set>
                                      <p:cBhvr>
                                        <p:cTn id="174" dur="1" fill="hold">
                                          <p:stCondLst>
                                            <p:cond delay="0"/>
                                          </p:stCondLst>
                                        </p:cTn>
                                        <p:tgtEl>
                                          <p:spTgt spid="65"/>
                                        </p:tgtEl>
                                        <p:attrNameLst>
                                          <p:attrName>style.visibility</p:attrName>
                                        </p:attrNameLst>
                                      </p:cBhvr>
                                      <p:to>
                                        <p:strVal val="visible"/>
                                      </p:to>
                                    </p:set>
                                    <p:animEffect transition="in" filter="wipe(left)">
                                      <p:cBhvr>
                                        <p:cTn id="175" dur="500"/>
                                        <p:tgtEl>
                                          <p:spTgt spid="65"/>
                                        </p:tgtEl>
                                      </p:cBhvr>
                                    </p:animEffect>
                                  </p:childTnLst>
                                </p:cTn>
                              </p:par>
                              <p:par>
                                <p:cTn id="176" presetID="22" presetClass="entr" presetSubtype="2" fill="hold" nodeType="withEffect">
                                  <p:stCondLst>
                                    <p:cond delay="0"/>
                                  </p:stCondLst>
                                  <p:childTnLst>
                                    <p:set>
                                      <p:cBhvr>
                                        <p:cTn id="177" dur="1" fill="hold">
                                          <p:stCondLst>
                                            <p:cond delay="0"/>
                                          </p:stCondLst>
                                        </p:cTn>
                                        <p:tgtEl>
                                          <p:spTgt spid="71"/>
                                        </p:tgtEl>
                                        <p:attrNameLst>
                                          <p:attrName>style.visibility</p:attrName>
                                        </p:attrNameLst>
                                      </p:cBhvr>
                                      <p:to>
                                        <p:strVal val="visible"/>
                                      </p:to>
                                    </p:set>
                                    <p:animEffect transition="in" filter="wipe(right)">
                                      <p:cBhvr>
                                        <p:cTn id="178" dur="500"/>
                                        <p:tgtEl>
                                          <p:spTgt spid="71"/>
                                        </p:tgtEl>
                                      </p:cBhvr>
                                    </p:animEffect>
                                  </p:childTnLst>
                                </p:cTn>
                              </p:par>
                              <p:par>
                                <p:cTn id="179" presetID="22" presetClass="entr" presetSubtype="2" fill="hold" nodeType="withEffect">
                                  <p:stCondLst>
                                    <p:cond delay="0"/>
                                  </p:stCondLst>
                                  <p:childTnLst>
                                    <p:set>
                                      <p:cBhvr>
                                        <p:cTn id="180" dur="1" fill="hold">
                                          <p:stCondLst>
                                            <p:cond delay="0"/>
                                          </p:stCondLst>
                                        </p:cTn>
                                        <p:tgtEl>
                                          <p:spTgt spid="80"/>
                                        </p:tgtEl>
                                        <p:attrNameLst>
                                          <p:attrName>style.visibility</p:attrName>
                                        </p:attrNameLst>
                                      </p:cBhvr>
                                      <p:to>
                                        <p:strVal val="visible"/>
                                      </p:to>
                                    </p:set>
                                    <p:animEffect transition="in" filter="wipe(right)">
                                      <p:cBhvr>
                                        <p:cTn id="181" dur="500"/>
                                        <p:tgtEl>
                                          <p:spTgt spid="80"/>
                                        </p:tgtEl>
                                      </p:cBhvr>
                                    </p:animEffect>
                                  </p:childTnLst>
                                </p:cTn>
                              </p:par>
                              <p:par>
                                <p:cTn id="182" presetID="22" presetClass="entr" presetSubtype="8" fill="hold" nodeType="withEffect">
                                  <p:stCondLst>
                                    <p:cond delay="0"/>
                                  </p:stCondLst>
                                  <p:childTnLst>
                                    <p:set>
                                      <p:cBhvr>
                                        <p:cTn id="183" dur="1" fill="hold">
                                          <p:stCondLst>
                                            <p:cond delay="0"/>
                                          </p:stCondLst>
                                        </p:cTn>
                                        <p:tgtEl>
                                          <p:spTgt spid="68"/>
                                        </p:tgtEl>
                                        <p:attrNameLst>
                                          <p:attrName>style.visibility</p:attrName>
                                        </p:attrNameLst>
                                      </p:cBhvr>
                                      <p:to>
                                        <p:strVal val="visible"/>
                                      </p:to>
                                    </p:set>
                                    <p:animEffect transition="in" filter="wipe(left)">
                                      <p:cBhvr>
                                        <p:cTn id="184" dur="500"/>
                                        <p:tgtEl>
                                          <p:spTgt spid="68"/>
                                        </p:tgtEl>
                                      </p:cBhvr>
                                    </p:animEffect>
                                  </p:childTnLst>
                                </p:cTn>
                              </p:par>
                              <p:par>
                                <p:cTn id="185" presetID="22" presetClass="entr" presetSubtype="8" fill="hold" nodeType="withEffect">
                                  <p:stCondLst>
                                    <p:cond delay="0"/>
                                  </p:stCondLst>
                                  <p:childTnLst>
                                    <p:set>
                                      <p:cBhvr>
                                        <p:cTn id="186" dur="1" fill="hold">
                                          <p:stCondLst>
                                            <p:cond delay="0"/>
                                          </p:stCondLst>
                                        </p:cTn>
                                        <p:tgtEl>
                                          <p:spTgt spid="77"/>
                                        </p:tgtEl>
                                        <p:attrNameLst>
                                          <p:attrName>style.visibility</p:attrName>
                                        </p:attrNameLst>
                                      </p:cBhvr>
                                      <p:to>
                                        <p:strVal val="visible"/>
                                      </p:to>
                                    </p:set>
                                    <p:animEffect transition="in" filter="wipe(left)">
                                      <p:cBhvr>
                                        <p:cTn id="187" dur="500"/>
                                        <p:tgtEl>
                                          <p:spTgt spid="77"/>
                                        </p:tgtEl>
                                      </p:cBhvr>
                                    </p:animEffect>
                                  </p:childTnLst>
                                </p:cTn>
                              </p:par>
                              <p:par>
                                <p:cTn id="188" presetID="22" presetClass="entr" presetSubtype="2" fill="hold" nodeType="withEffect">
                                  <p:stCondLst>
                                    <p:cond delay="0"/>
                                  </p:stCondLst>
                                  <p:childTnLst>
                                    <p:set>
                                      <p:cBhvr>
                                        <p:cTn id="189" dur="1" fill="hold">
                                          <p:stCondLst>
                                            <p:cond delay="0"/>
                                          </p:stCondLst>
                                        </p:cTn>
                                        <p:tgtEl>
                                          <p:spTgt spid="74"/>
                                        </p:tgtEl>
                                        <p:attrNameLst>
                                          <p:attrName>style.visibility</p:attrName>
                                        </p:attrNameLst>
                                      </p:cBhvr>
                                      <p:to>
                                        <p:strVal val="visible"/>
                                      </p:to>
                                    </p:set>
                                    <p:animEffect transition="in" filter="wipe(right)">
                                      <p:cBhvr>
                                        <p:cTn id="190"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4" grpId="2" animBg="1"/>
      <p:bldP spid="24" grpId="3" animBg="1"/>
      <p:bldP spid="24" grpId="4" animBg="1"/>
      <p:bldP spid="115" grpId="0"/>
      <p:bldP spid="39" grpId="0" animBg="1"/>
      <p:bldP spid="40" grpId="0" animBg="1"/>
      <p:bldP spid="41" grpId="0" animBg="1"/>
      <p:bldP spid="42" grpId="0" animBg="1"/>
      <p:bldP spid="43" grpId="0" animBg="1"/>
      <p:bldP spid="44" grpId="0" animBg="1"/>
      <p:bldP spid="8" grpId="0" animBg="1"/>
      <p:bldP spid="15" grpId="0"/>
      <p:bldP spid="49" grpId="0"/>
      <p:bldP spid="50" grpId="0"/>
      <p:bldP spid="57" grpId="0"/>
      <p:bldP spid="58" grpId="0"/>
      <p:bldP spid="59" grpId="0"/>
      <p:bldP spid="16" grpId="0" animBg="1"/>
      <p:bldP spid="60" grpId="0" animBg="1"/>
      <p:bldP spid="61" grpId="0" animBg="1"/>
      <p:bldP spid="62" grpId="0" animBg="1"/>
      <p:bldP spid="63" grpId="0" animBg="1"/>
      <p:bldP spid="64" grpId="0" animBg="1"/>
      <p:bldP spid="28" grpId="0" animBg="1"/>
      <p:bldP spid="29" grpId="0" animBg="1"/>
      <p:bldP spid="33" grpId="0" animBg="1"/>
      <p:bldP spid="34" grpId="0" animBg="1"/>
      <p:bldP spid="35" grpId="0" animBg="1"/>
      <p:bldP spid="3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p:nvPr/>
        </p:nvSpPr>
        <p:spPr>
          <a:xfrm>
            <a:off x="4419600" y="2070698"/>
            <a:ext cx="1454983" cy="1454984"/>
          </a:xfrm>
          <a:custGeom>
            <a:avLst/>
            <a:gdLst>
              <a:gd name="connsiteX0" fmla="*/ 1752600 w 3505200"/>
              <a:gd name="connsiteY0" fmla="*/ 558800 h 3505200"/>
              <a:gd name="connsiteX1" fmla="*/ 558800 w 3505200"/>
              <a:gd name="connsiteY1" fmla="*/ 1752600 h 3505200"/>
              <a:gd name="connsiteX2" fmla="*/ 1752600 w 3505200"/>
              <a:gd name="connsiteY2" fmla="*/ 2946400 h 3505200"/>
              <a:gd name="connsiteX3" fmla="*/ 2946400 w 3505200"/>
              <a:gd name="connsiteY3" fmla="*/ 1752600 h 3505200"/>
              <a:gd name="connsiteX4" fmla="*/ 1752600 w 3505200"/>
              <a:gd name="connsiteY4" fmla="*/ 558800 h 3505200"/>
              <a:gd name="connsiteX5" fmla="*/ 877887 w 3505200"/>
              <a:gd name="connsiteY5" fmla="*/ 451020 h 3505200"/>
              <a:gd name="connsiteX6" fmla="*/ 793920 w 3505200"/>
              <a:gd name="connsiteY6" fmla="*/ 534987 h 3505200"/>
              <a:gd name="connsiteX7" fmla="*/ 877887 w 3505200"/>
              <a:gd name="connsiteY7" fmla="*/ 618954 h 3505200"/>
              <a:gd name="connsiteX8" fmla="*/ 961854 w 3505200"/>
              <a:gd name="connsiteY8" fmla="*/ 534987 h 3505200"/>
              <a:gd name="connsiteX9" fmla="*/ 877887 w 3505200"/>
              <a:gd name="connsiteY9" fmla="*/ 451020 h 3505200"/>
              <a:gd name="connsiteX10" fmla="*/ 1752600 w 3505200"/>
              <a:gd name="connsiteY10" fmla="*/ 0 h 3505200"/>
              <a:gd name="connsiteX11" fmla="*/ 3505200 w 3505200"/>
              <a:gd name="connsiteY11" fmla="*/ 1752600 h 3505200"/>
              <a:gd name="connsiteX12" fmla="*/ 1752600 w 3505200"/>
              <a:gd name="connsiteY12" fmla="*/ 3505200 h 3505200"/>
              <a:gd name="connsiteX13" fmla="*/ 0 w 3505200"/>
              <a:gd name="connsiteY13" fmla="*/ 1752600 h 3505200"/>
              <a:gd name="connsiteX14" fmla="*/ 1752600 w 3505200"/>
              <a:gd name="connsiteY14" fmla="*/ 0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05200" h="3505200">
                <a:moveTo>
                  <a:pt x="1752600" y="558800"/>
                </a:moveTo>
                <a:cubicBezTo>
                  <a:pt x="1093282" y="558800"/>
                  <a:pt x="558800" y="1093282"/>
                  <a:pt x="558800" y="1752600"/>
                </a:cubicBezTo>
                <a:cubicBezTo>
                  <a:pt x="558800" y="2411918"/>
                  <a:pt x="1093282" y="2946400"/>
                  <a:pt x="1752600" y="2946400"/>
                </a:cubicBezTo>
                <a:cubicBezTo>
                  <a:pt x="2411918" y="2946400"/>
                  <a:pt x="2946400" y="2411918"/>
                  <a:pt x="2946400" y="1752600"/>
                </a:cubicBezTo>
                <a:cubicBezTo>
                  <a:pt x="2946400" y="1093282"/>
                  <a:pt x="2411918" y="558800"/>
                  <a:pt x="1752600" y="558800"/>
                </a:cubicBezTo>
                <a:close/>
                <a:moveTo>
                  <a:pt x="877887" y="451020"/>
                </a:moveTo>
                <a:cubicBezTo>
                  <a:pt x="831513" y="451020"/>
                  <a:pt x="793920" y="488613"/>
                  <a:pt x="793920" y="534987"/>
                </a:cubicBezTo>
                <a:cubicBezTo>
                  <a:pt x="793920" y="581361"/>
                  <a:pt x="831513" y="618954"/>
                  <a:pt x="877887" y="618954"/>
                </a:cubicBezTo>
                <a:cubicBezTo>
                  <a:pt x="924261" y="618954"/>
                  <a:pt x="961854" y="581361"/>
                  <a:pt x="961854" y="534987"/>
                </a:cubicBezTo>
                <a:cubicBezTo>
                  <a:pt x="961854" y="488613"/>
                  <a:pt x="924261" y="451020"/>
                  <a:pt x="877887" y="451020"/>
                </a:cubicBezTo>
                <a:close/>
                <a:moveTo>
                  <a:pt x="1752600" y="0"/>
                </a:moveTo>
                <a:cubicBezTo>
                  <a:pt x="2720534" y="0"/>
                  <a:pt x="3505200" y="784666"/>
                  <a:pt x="3505200" y="1752600"/>
                </a:cubicBezTo>
                <a:cubicBezTo>
                  <a:pt x="3505200" y="2720534"/>
                  <a:pt x="2720534" y="3505200"/>
                  <a:pt x="1752600" y="3505200"/>
                </a:cubicBezTo>
                <a:cubicBezTo>
                  <a:pt x="784666" y="3505200"/>
                  <a:pt x="0" y="2720534"/>
                  <a:pt x="0" y="1752600"/>
                </a:cubicBezTo>
                <a:cubicBezTo>
                  <a:pt x="0" y="784666"/>
                  <a:pt x="784666" y="0"/>
                  <a:pt x="1752600" y="0"/>
                </a:cubicBezTo>
                <a:close/>
              </a:path>
            </a:pathLst>
          </a:custGeom>
          <a:gradFill flip="none" rotWithShape="1">
            <a:gsLst>
              <a:gs pos="100000">
                <a:schemeClr val="bg1">
                  <a:lumMod val="84000"/>
                </a:schemeClr>
              </a:gs>
              <a:gs pos="0">
                <a:schemeClr val="bg1">
                  <a:lumMod val="91000"/>
                </a:schemeClr>
              </a:gs>
            </a:gsLst>
            <a:lin ang="2700000" scaled="1"/>
            <a:tileRect/>
          </a:gradFill>
          <a:ln>
            <a:noFill/>
          </a:ln>
          <a:effectLst>
            <a:outerShdw blurRad="127000" dist="63500" dir="2700000" algn="tl" rotWithShape="0">
              <a:prstClr val="black">
                <a:alpha val="25000"/>
              </a:prstClr>
            </a:outerShdw>
          </a:effectLst>
          <a:scene3d>
            <a:camera prst="orthographicFront"/>
            <a:lightRig rig="threePt" dir="t">
              <a:rot lat="0" lon="0" rev="0"/>
            </a:lightRig>
          </a:scene3d>
          <a:sp3d>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03" name="任意多边形 102"/>
          <p:cNvSpPr/>
          <p:nvPr/>
        </p:nvSpPr>
        <p:spPr>
          <a:xfrm>
            <a:off x="6317417" y="2070698"/>
            <a:ext cx="1454983" cy="1454984"/>
          </a:xfrm>
          <a:custGeom>
            <a:avLst/>
            <a:gdLst>
              <a:gd name="connsiteX0" fmla="*/ 1752600 w 3505200"/>
              <a:gd name="connsiteY0" fmla="*/ 558800 h 3505200"/>
              <a:gd name="connsiteX1" fmla="*/ 558800 w 3505200"/>
              <a:gd name="connsiteY1" fmla="*/ 1752600 h 3505200"/>
              <a:gd name="connsiteX2" fmla="*/ 1752600 w 3505200"/>
              <a:gd name="connsiteY2" fmla="*/ 2946400 h 3505200"/>
              <a:gd name="connsiteX3" fmla="*/ 2946400 w 3505200"/>
              <a:gd name="connsiteY3" fmla="*/ 1752600 h 3505200"/>
              <a:gd name="connsiteX4" fmla="*/ 1752600 w 3505200"/>
              <a:gd name="connsiteY4" fmla="*/ 558800 h 3505200"/>
              <a:gd name="connsiteX5" fmla="*/ 877887 w 3505200"/>
              <a:gd name="connsiteY5" fmla="*/ 451020 h 3505200"/>
              <a:gd name="connsiteX6" fmla="*/ 793920 w 3505200"/>
              <a:gd name="connsiteY6" fmla="*/ 534987 h 3505200"/>
              <a:gd name="connsiteX7" fmla="*/ 877887 w 3505200"/>
              <a:gd name="connsiteY7" fmla="*/ 618954 h 3505200"/>
              <a:gd name="connsiteX8" fmla="*/ 961854 w 3505200"/>
              <a:gd name="connsiteY8" fmla="*/ 534987 h 3505200"/>
              <a:gd name="connsiteX9" fmla="*/ 877887 w 3505200"/>
              <a:gd name="connsiteY9" fmla="*/ 451020 h 3505200"/>
              <a:gd name="connsiteX10" fmla="*/ 1752600 w 3505200"/>
              <a:gd name="connsiteY10" fmla="*/ 0 h 3505200"/>
              <a:gd name="connsiteX11" fmla="*/ 3505200 w 3505200"/>
              <a:gd name="connsiteY11" fmla="*/ 1752600 h 3505200"/>
              <a:gd name="connsiteX12" fmla="*/ 1752600 w 3505200"/>
              <a:gd name="connsiteY12" fmla="*/ 3505200 h 3505200"/>
              <a:gd name="connsiteX13" fmla="*/ 0 w 3505200"/>
              <a:gd name="connsiteY13" fmla="*/ 1752600 h 3505200"/>
              <a:gd name="connsiteX14" fmla="*/ 1752600 w 3505200"/>
              <a:gd name="connsiteY14" fmla="*/ 0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05200" h="3505200">
                <a:moveTo>
                  <a:pt x="1752600" y="558800"/>
                </a:moveTo>
                <a:cubicBezTo>
                  <a:pt x="1093282" y="558800"/>
                  <a:pt x="558800" y="1093282"/>
                  <a:pt x="558800" y="1752600"/>
                </a:cubicBezTo>
                <a:cubicBezTo>
                  <a:pt x="558800" y="2411918"/>
                  <a:pt x="1093282" y="2946400"/>
                  <a:pt x="1752600" y="2946400"/>
                </a:cubicBezTo>
                <a:cubicBezTo>
                  <a:pt x="2411918" y="2946400"/>
                  <a:pt x="2946400" y="2411918"/>
                  <a:pt x="2946400" y="1752600"/>
                </a:cubicBezTo>
                <a:cubicBezTo>
                  <a:pt x="2946400" y="1093282"/>
                  <a:pt x="2411918" y="558800"/>
                  <a:pt x="1752600" y="558800"/>
                </a:cubicBezTo>
                <a:close/>
                <a:moveTo>
                  <a:pt x="877887" y="451020"/>
                </a:moveTo>
                <a:cubicBezTo>
                  <a:pt x="831513" y="451020"/>
                  <a:pt x="793920" y="488613"/>
                  <a:pt x="793920" y="534987"/>
                </a:cubicBezTo>
                <a:cubicBezTo>
                  <a:pt x="793920" y="581361"/>
                  <a:pt x="831513" y="618954"/>
                  <a:pt x="877887" y="618954"/>
                </a:cubicBezTo>
                <a:cubicBezTo>
                  <a:pt x="924261" y="618954"/>
                  <a:pt x="961854" y="581361"/>
                  <a:pt x="961854" y="534987"/>
                </a:cubicBezTo>
                <a:cubicBezTo>
                  <a:pt x="961854" y="488613"/>
                  <a:pt x="924261" y="451020"/>
                  <a:pt x="877887" y="451020"/>
                </a:cubicBezTo>
                <a:close/>
                <a:moveTo>
                  <a:pt x="1752600" y="0"/>
                </a:moveTo>
                <a:cubicBezTo>
                  <a:pt x="2720534" y="0"/>
                  <a:pt x="3505200" y="784666"/>
                  <a:pt x="3505200" y="1752600"/>
                </a:cubicBezTo>
                <a:cubicBezTo>
                  <a:pt x="3505200" y="2720534"/>
                  <a:pt x="2720534" y="3505200"/>
                  <a:pt x="1752600" y="3505200"/>
                </a:cubicBezTo>
                <a:cubicBezTo>
                  <a:pt x="784666" y="3505200"/>
                  <a:pt x="0" y="2720534"/>
                  <a:pt x="0" y="1752600"/>
                </a:cubicBezTo>
                <a:cubicBezTo>
                  <a:pt x="0" y="784666"/>
                  <a:pt x="784666" y="0"/>
                  <a:pt x="1752600" y="0"/>
                </a:cubicBezTo>
                <a:close/>
              </a:path>
            </a:pathLst>
          </a:custGeom>
          <a:gradFill flip="none" rotWithShape="1">
            <a:gsLst>
              <a:gs pos="100000">
                <a:schemeClr val="bg1">
                  <a:lumMod val="84000"/>
                </a:schemeClr>
              </a:gs>
              <a:gs pos="0">
                <a:schemeClr val="bg1">
                  <a:lumMod val="91000"/>
                </a:schemeClr>
              </a:gs>
            </a:gsLst>
            <a:lin ang="2700000" scaled="1"/>
            <a:tileRect/>
          </a:gradFill>
          <a:ln>
            <a:noFill/>
          </a:ln>
          <a:effectLst>
            <a:outerShdw blurRad="127000" dist="63500" dir="2700000" algn="tl" rotWithShape="0">
              <a:prstClr val="black">
                <a:alpha val="25000"/>
              </a:prstClr>
            </a:outerShdw>
          </a:effectLst>
          <a:scene3d>
            <a:camera prst="orthographicFront"/>
            <a:lightRig rig="threePt" dir="t">
              <a:rot lat="0" lon="0" rev="0"/>
            </a:lightRig>
          </a:scene3d>
          <a:sp3d>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04" name="任意多边形 103"/>
          <p:cNvSpPr/>
          <p:nvPr/>
        </p:nvSpPr>
        <p:spPr>
          <a:xfrm>
            <a:off x="4419600" y="3865720"/>
            <a:ext cx="1454983" cy="1454984"/>
          </a:xfrm>
          <a:custGeom>
            <a:avLst/>
            <a:gdLst>
              <a:gd name="connsiteX0" fmla="*/ 1752600 w 3505200"/>
              <a:gd name="connsiteY0" fmla="*/ 558800 h 3505200"/>
              <a:gd name="connsiteX1" fmla="*/ 558800 w 3505200"/>
              <a:gd name="connsiteY1" fmla="*/ 1752600 h 3505200"/>
              <a:gd name="connsiteX2" fmla="*/ 1752600 w 3505200"/>
              <a:gd name="connsiteY2" fmla="*/ 2946400 h 3505200"/>
              <a:gd name="connsiteX3" fmla="*/ 2946400 w 3505200"/>
              <a:gd name="connsiteY3" fmla="*/ 1752600 h 3505200"/>
              <a:gd name="connsiteX4" fmla="*/ 1752600 w 3505200"/>
              <a:gd name="connsiteY4" fmla="*/ 558800 h 3505200"/>
              <a:gd name="connsiteX5" fmla="*/ 877887 w 3505200"/>
              <a:gd name="connsiteY5" fmla="*/ 451020 h 3505200"/>
              <a:gd name="connsiteX6" fmla="*/ 793920 w 3505200"/>
              <a:gd name="connsiteY6" fmla="*/ 534987 h 3505200"/>
              <a:gd name="connsiteX7" fmla="*/ 877887 w 3505200"/>
              <a:gd name="connsiteY7" fmla="*/ 618954 h 3505200"/>
              <a:gd name="connsiteX8" fmla="*/ 961854 w 3505200"/>
              <a:gd name="connsiteY8" fmla="*/ 534987 h 3505200"/>
              <a:gd name="connsiteX9" fmla="*/ 877887 w 3505200"/>
              <a:gd name="connsiteY9" fmla="*/ 451020 h 3505200"/>
              <a:gd name="connsiteX10" fmla="*/ 1752600 w 3505200"/>
              <a:gd name="connsiteY10" fmla="*/ 0 h 3505200"/>
              <a:gd name="connsiteX11" fmla="*/ 3505200 w 3505200"/>
              <a:gd name="connsiteY11" fmla="*/ 1752600 h 3505200"/>
              <a:gd name="connsiteX12" fmla="*/ 1752600 w 3505200"/>
              <a:gd name="connsiteY12" fmla="*/ 3505200 h 3505200"/>
              <a:gd name="connsiteX13" fmla="*/ 0 w 3505200"/>
              <a:gd name="connsiteY13" fmla="*/ 1752600 h 3505200"/>
              <a:gd name="connsiteX14" fmla="*/ 1752600 w 3505200"/>
              <a:gd name="connsiteY14" fmla="*/ 0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05200" h="3505200">
                <a:moveTo>
                  <a:pt x="1752600" y="558800"/>
                </a:moveTo>
                <a:cubicBezTo>
                  <a:pt x="1093282" y="558800"/>
                  <a:pt x="558800" y="1093282"/>
                  <a:pt x="558800" y="1752600"/>
                </a:cubicBezTo>
                <a:cubicBezTo>
                  <a:pt x="558800" y="2411918"/>
                  <a:pt x="1093282" y="2946400"/>
                  <a:pt x="1752600" y="2946400"/>
                </a:cubicBezTo>
                <a:cubicBezTo>
                  <a:pt x="2411918" y="2946400"/>
                  <a:pt x="2946400" y="2411918"/>
                  <a:pt x="2946400" y="1752600"/>
                </a:cubicBezTo>
                <a:cubicBezTo>
                  <a:pt x="2946400" y="1093282"/>
                  <a:pt x="2411918" y="558800"/>
                  <a:pt x="1752600" y="558800"/>
                </a:cubicBezTo>
                <a:close/>
                <a:moveTo>
                  <a:pt x="877887" y="451020"/>
                </a:moveTo>
                <a:cubicBezTo>
                  <a:pt x="831513" y="451020"/>
                  <a:pt x="793920" y="488613"/>
                  <a:pt x="793920" y="534987"/>
                </a:cubicBezTo>
                <a:cubicBezTo>
                  <a:pt x="793920" y="581361"/>
                  <a:pt x="831513" y="618954"/>
                  <a:pt x="877887" y="618954"/>
                </a:cubicBezTo>
                <a:cubicBezTo>
                  <a:pt x="924261" y="618954"/>
                  <a:pt x="961854" y="581361"/>
                  <a:pt x="961854" y="534987"/>
                </a:cubicBezTo>
                <a:cubicBezTo>
                  <a:pt x="961854" y="488613"/>
                  <a:pt x="924261" y="451020"/>
                  <a:pt x="877887" y="451020"/>
                </a:cubicBezTo>
                <a:close/>
                <a:moveTo>
                  <a:pt x="1752600" y="0"/>
                </a:moveTo>
                <a:cubicBezTo>
                  <a:pt x="2720534" y="0"/>
                  <a:pt x="3505200" y="784666"/>
                  <a:pt x="3505200" y="1752600"/>
                </a:cubicBezTo>
                <a:cubicBezTo>
                  <a:pt x="3505200" y="2720534"/>
                  <a:pt x="2720534" y="3505200"/>
                  <a:pt x="1752600" y="3505200"/>
                </a:cubicBezTo>
                <a:cubicBezTo>
                  <a:pt x="784666" y="3505200"/>
                  <a:pt x="0" y="2720534"/>
                  <a:pt x="0" y="1752600"/>
                </a:cubicBezTo>
                <a:cubicBezTo>
                  <a:pt x="0" y="784666"/>
                  <a:pt x="784666" y="0"/>
                  <a:pt x="1752600" y="0"/>
                </a:cubicBezTo>
                <a:close/>
              </a:path>
            </a:pathLst>
          </a:custGeom>
          <a:gradFill flip="none" rotWithShape="1">
            <a:gsLst>
              <a:gs pos="100000">
                <a:schemeClr val="bg1">
                  <a:lumMod val="84000"/>
                </a:schemeClr>
              </a:gs>
              <a:gs pos="0">
                <a:schemeClr val="bg1">
                  <a:lumMod val="91000"/>
                </a:schemeClr>
              </a:gs>
            </a:gsLst>
            <a:lin ang="2700000" scaled="1"/>
            <a:tileRect/>
          </a:gradFill>
          <a:ln>
            <a:noFill/>
          </a:ln>
          <a:effectLst>
            <a:outerShdw blurRad="127000" dist="63500" dir="2700000" algn="tl" rotWithShape="0">
              <a:prstClr val="black">
                <a:alpha val="25000"/>
              </a:prstClr>
            </a:outerShdw>
          </a:effectLst>
          <a:scene3d>
            <a:camera prst="orthographicFront"/>
            <a:lightRig rig="threePt" dir="t">
              <a:rot lat="0" lon="0" rev="0"/>
            </a:lightRig>
          </a:scene3d>
          <a:sp3d>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05" name="任意多边形 104"/>
          <p:cNvSpPr/>
          <p:nvPr/>
        </p:nvSpPr>
        <p:spPr>
          <a:xfrm>
            <a:off x="6317417" y="3865720"/>
            <a:ext cx="1454983" cy="1454984"/>
          </a:xfrm>
          <a:custGeom>
            <a:avLst/>
            <a:gdLst>
              <a:gd name="connsiteX0" fmla="*/ 1752600 w 3505200"/>
              <a:gd name="connsiteY0" fmla="*/ 558800 h 3505200"/>
              <a:gd name="connsiteX1" fmla="*/ 558800 w 3505200"/>
              <a:gd name="connsiteY1" fmla="*/ 1752600 h 3505200"/>
              <a:gd name="connsiteX2" fmla="*/ 1752600 w 3505200"/>
              <a:gd name="connsiteY2" fmla="*/ 2946400 h 3505200"/>
              <a:gd name="connsiteX3" fmla="*/ 2946400 w 3505200"/>
              <a:gd name="connsiteY3" fmla="*/ 1752600 h 3505200"/>
              <a:gd name="connsiteX4" fmla="*/ 1752600 w 3505200"/>
              <a:gd name="connsiteY4" fmla="*/ 558800 h 3505200"/>
              <a:gd name="connsiteX5" fmla="*/ 877887 w 3505200"/>
              <a:gd name="connsiteY5" fmla="*/ 451020 h 3505200"/>
              <a:gd name="connsiteX6" fmla="*/ 793920 w 3505200"/>
              <a:gd name="connsiteY6" fmla="*/ 534987 h 3505200"/>
              <a:gd name="connsiteX7" fmla="*/ 877887 w 3505200"/>
              <a:gd name="connsiteY7" fmla="*/ 618954 h 3505200"/>
              <a:gd name="connsiteX8" fmla="*/ 961854 w 3505200"/>
              <a:gd name="connsiteY8" fmla="*/ 534987 h 3505200"/>
              <a:gd name="connsiteX9" fmla="*/ 877887 w 3505200"/>
              <a:gd name="connsiteY9" fmla="*/ 451020 h 3505200"/>
              <a:gd name="connsiteX10" fmla="*/ 1752600 w 3505200"/>
              <a:gd name="connsiteY10" fmla="*/ 0 h 3505200"/>
              <a:gd name="connsiteX11" fmla="*/ 3505200 w 3505200"/>
              <a:gd name="connsiteY11" fmla="*/ 1752600 h 3505200"/>
              <a:gd name="connsiteX12" fmla="*/ 1752600 w 3505200"/>
              <a:gd name="connsiteY12" fmla="*/ 3505200 h 3505200"/>
              <a:gd name="connsiteX13" fmla="*/ 0 w 3505200"/>
              <a:gd name="connsiteY13" fmla="*/ 1752600 h 3505200"/>
              <a:gd name="connsiteX14" fmla="*/ 1752600 w 3505200"/>
              <a:gd name="connsiteY14" fmla="*/ 0 h 350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05200" h="3505200">
                <a:moveTo>
                  <a:pt x="1752600" y="558800"/>
                </a:moveTo>
                <a:cubicBezTo>
                  <a:pt x="1093282" y="558800"/>
                  <a:pt x="558800" y="1093282"/>
                  <a:pt x="558800" y="1752600"/>
                </a:cubicBezTo>
                <a:cubicBezTo>
                  <a:pt x="558800" y="2411918"/>
                  <a:pt x="1093282" y="2946400"/>
                  <a:pt x="1752600" y="2946400"/>
                </a:cubicBezTo>
                <a:cubicBezTo>
                  <a:pt x="2411918" y="2946400"/>
                  <a:pt x="2946400" y="2411918"/>
                  <a:pt x="2946400" y="1752600"/>
                </a:cubicBezTo>
                <a:cubicBezTo>
                  <a:pt x="2946400" y="1093282"/>
                  <a:pt x="2411918" y="558800"/>
                  <a:pt x="1752600" y="558800"/>
                </a:cubicBezTo>
                <a:close/>
                <a:moveTo>
                  <a:pt x="877887" y="451020"/>
                </a:moveTo>
                <a:cubicBezTo>
                  <a:pt x="831513" y="451020"/>
                  <a:pt x="793920" y="488613"/>
                  <a:pt x="793920" y="534987"/>
                </a:cubicBezTo>
                <a:cubicBezTo>
                  <a:pt x="793920" y="581361"/>
                  <a:pt x="831513" y="618954"/>
                  <a:pt x="877887" y="618954"/>
                </a:cubicBezTo>
                <a:cubicBezTo>
                  <a:pt x="924261" y="618954"/>
                  <a:pt x="961854" y="581361"/>
                  <a:pt x="961854" y="534987"/>
                </a:cubicBezTo>
                <a:cubicBezTo>
                  <a:pt x="961854" y="488613"/>
                  <a:pt x="924261" y="451020"/>
                  <a:pt x="877887" y="451020"/>
                </a:cubicBezTo>
                <a:close/>
                <a:moveTo>
                  <a:pt x="1752600" y="0"/>
                </a:moveTo>
                <a:cubicBezTo>
                  <a:pt x="2720534" y="0"/>
                  <a:pt x="3505200" y="784666"/>
                  <a:pt x="3505200" y="1752600"/>
                </a:cubicBezTo>
                <a:cubicBezTo>
                  <a:pt x="3505200" y="2720534"/>
                  <a:pt x="2720534" y="3505200"/>
                  <a:pt x="1752600" y="3505200"/>
                </a:cubicBezTo>
                <a:cubicBezTo>
                  <a:pt x="784666" y="3505200"/>
                  <a:pt x="0" y="2720534"/>
                  <a:pt x="0" y="1752600"/>
                </a:cubicBezTo>
                <a:cubicBezTo>
                  <a:pt x="0" y="784666"/>
                  <a:pt x="784666" y="0"/>
                  <a:pt x="1752600" y="0"/>
                </a:cubicBezTo>
                <a:close/>
              </a:path>
            </a:pathLst>
          </a:custGeom>
          <a:gradFill flip="none" rotWithShape="1">
            <a:gsLst>
              <a:gs pos="100000">
                <a:schemeClr val="bg1">
                  <a:lumMod val="84000"/>
                </a:schemeClr>
              </a:gs>
              <a:gs pos="0">
                <a:schemeClr val="bg1">
                  <a:lumMod val="91000"/>
                </a:schemeClr>
              </a:gs>
            </a:gsLst>
            <a:lin ang="2700000" scaled="1"/>
            <a:tileRect/>
          </a:gradFill>
          <a:ln>
            <a:noFill/>
          </a:ln>
          <a:effectLst>
            <a:outerShdw blurRad="127000" dist="63500" dir="2700000" algn="tl" rotWithShape="0">
              <a:prstClr val="black">
                <a:alpha val="25000"/>
              </a:prstClr>
            </a:outerShdw>
          </a:effectLst>
          <a:scene3d>
            <a:camera prst="orthographicFront"/>
            <a:lightRig rig="threePt" dir="t">
              <a:rot lat="0" lon="0" rev="0"/>
            </a:lightRig>
          </a:scene3d>
          <a:sp3d>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grpSp>
        <p:nvGrpSpPr>
          <p:cNvPr id="14" name="组合 13"/>
          <p:cNvGrpSpPr/>
          <p:nvPr/>
        </p:nvGrpSpPr>
        <p:grpSpPr>
          <a:xfrm>
            <a:off x="2194051" y="2308921"/>
            <a:ext cx="2473199" cy="1046359"/>
            <a:chOff x="1258030" y="3593783"/>
            <a:chExt cx="2473199" cy="1046359"/>
          </a:xfrm>
        </p:grpSpPr>
        <p:sp>
          <p:nvSpPr>
            <p:cNvPr id="15" name="文本框 14"/>
            <p:cNvSpPr txBox="1"/>
            <p:nvPr/>
          </p:nvSpPr>
          <p:spPr>
            <a:xfrm>
              <a:off x="1258030" y="3593783"/>
              <a:ext cx="870790" cy="523220"/>
            </a:xfrm>
            <a:prstGeom prst="rect">
              <a:avLst/>
            </a:prstGeom>
            <a:noFill/>
          </p:spPr>
          <p:txBody>
            <a:bodyPr wrap="square" rtlCol="0">
              <a:spAutoFit/>
            </a:bodyPr>
            <a:lstStyle/>
            <a:p>
              <a:pPr algn="ctr"/>
              <a:r>
                <a:rPr lang="en-US" altLang="zh-CN" sz="2800" dirty="0">
                  <a:solidFill>
                    <a:srgbClr val="FFB850"/>
                  </a:solidFill>
                  <a:latin typeface="Impact" panose="020B0806030902050204" pitchFamily="34" charset="0"/>
                </a:rPr>
                <a:t>01</a:t>
              </a:r>
              <a:endParaRPr lang="zh-CN" altLang="en-US" sz="2800" dirty="0">
                <a:solidFill>
                  <a:srgbClr val="FFB850"/>
                </a:solidFill>
                <a:latin typeface="Impact" panose="020B0806030902050204" pitchFamily="34" charset="0"/>
              </a:endParaRPr>
            </a:p>
          </p:txBody>
        </p:sp>
        <p:sp>
          <p:nvSpPr>
            <p:cNvPr id="16" name="文本框 15"/>
            <p:cNvSpPr txBox="1"/>
            <p:nvPr/>
          </p:nvSpPr>
          <p:spPr>
            <a:xfrm>
              <a:off x="1799069" y="3696239"/>
              <a:ext cx="1932160" cy="323165"/>
            </a:xfrm>
            <a:prstGeom prst="rect">
              <a:avLst/>
            </a:prstGeom>
            <a:noFill/>
          </p:spPr>
          <p:txBody>
            <a:bodyPr wrap="square" rtlCol="0">
              <a:spAutoFit/>
            </a:bodyPr>
            <a:lstStyle/>
            <a:p>
              <a:r>
                <a:rPr lang="en-US" altLang="zh-CN" sz="1500" dirty="0">
                  <a:solidFill>
                    <a:srgbClr val="FFB850"/>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FFB850"/>
                </a:solidFill>
                <a:latin typeface="时尚中黑简体" panose="01010104010101010101" pitchFamily="2" charset="-122"/>
                <a:ea typeface="时尚中黑简体" panose="01010104010101010101" pitchFamily="2" charset="-122"/>
              </a:endParaRPr>
            </a:p>
          </p:txBody>
        </p:sp>
        <p:sp>
          <p:nvSpPr>
            <p:cNvPr id="17" name="文本框 16"/>
            <p:cNvSpPr txBox="1"/>
            <p:nvPr/>
          </p:nvSpPr>
          <p:spPr>
            <a:xfrm>
              <a:off x="1438395" y="3993811"/>
              <a:ext cx="1915200" cy="646331"/>
            </a:xfrm>
            <a:prstGeom prst="rect">
              <a:avLst/>
            </a:prstGeom>
            <a:noFill/>
          </p:spPr>
          <p:txBody>
            <a:bodyPr wrap="square" rtlCol="0">
              <a:spAutoFit/>
            </a:bodyPr>
            <a:lstStyle/>
            <a:p>
              <a:pPr algn="just"/>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7776971" y="2308921"/>
            <a:ext cx="2700529" cy="1046359"/>
            <a:chOff x="1258030" y="3593783"/>
            <a:chExt cx="2700529" cy="1046359"/>
          </a:xfrm>
        </p:grpSpPr>
        <p:sp>
          <p:nvSpPr>
            <p:cNvPr id="19" name="文本框 18"/>
            <p:cNvSpPr txBox="1"/>
            <p:nvPr/>
          </p:nvSpPr>
          <p:spPr>
            <a:xfrm>
              <a:off x="1258030" y="3593783"/>
              <a:ext cx="870790" cy="523220"/>
            </a:xfrm>
            <a:prstGeom prst="rect">
              <a:avLst/>
            </a:prstGeom>
            <a:noFill/>
          </p:spPr>
          <p:txBody>
            <a:bodyPr wrap="square" rtlCol="0">
              <a:spAutoFit/>
            </a:bodyPr>
            <a:lstStyle/>
            <a:p>
              <a:pPr algn="ctr"/>
              <a:r>
                <a:rPr lang="en-US" altLang="zh-CN" sz="2800" dirty="0">
                  <a:solidFill>
                    <a:srgbClr val="E87071"/>
                  </a:solidFill>
                  <a:latin typeface="Impact" panose="020B0806030902050204" pitchFamily="34" charset="0"/>
                </a:rPr>
                <a:t>02</a:t>
              </a:r>
              <a:endParaRPr lang="zh-CN" altLang="en-US" sz="2800" dirty="0">
                <a:solidFill>
                  <a:srgbClr val="E87071"/>
                </a:solidFill>
                <a:latin typeface="Impact" panose="020B0806030902050204" pitchFamily="34" charset="0"/>
              </a:endParaRPr>
            </a:p>
          </p:txBody>
        </p:sp>
        <p:sp>
          <p:nvSpPr>
            <p:cNvPr id="20" name="文本框 19"/>
            <p:cNvSpPr txBox="1"/>
            <p:nvPr/>
          </p:nvSpPr>
          <p:spPr>
            <a:xfrm>
              <a:off x="1799069" y="3696239"/>
              <a:ext cx="2159490" cy="323165"/>
            </a:xfrm>
            <a:prstGeom prst="rect">
              <a:avLst/>
            </a:prstGeom>
            <a:noFill/>
          </p:spPr>
          <p:txBody>
            <a:bodyPr wrap="square" rtlCol="0">
              <a:spAutoFit/>
            </a:bodyPr>
            <a:lstStyle/>
            <a:p>
              <a:r>
                <a:rPr lang="en-US" altLang="zh-CN" sz="1500" dirty="0">
                  <a:solidFill>
                    <a:srgbClr val="E87071"/>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E87071"/>
                </a:solidFill>
                <a:latin typeface="时尚中黑简体" panose="01010104010101010101" pitchFamily="2" charset="-122"/>
                <a:ea typeface="时尚中黑简体" panose="01010104010101010101" pitchFamily="2" charset="-122"/>
              </a:endParaRPr>
            </a:p>
          </p:txBody>
        </p:sp>
        <p:sp>
          <p:nvSpPr>
            <p:cNvPr id="21" name="文本框 20"/>
            <p:cNvSpPr txBox="1"/>
            <p:nvPr/>
          </p:nvSpPr>
          <p:spPr>
            <a:xfrm>
              <a:off x="1438395" y="3993811"/>
              <a:ext cx="1915200" cy="646331"/>
            </a:xfrm>
            <a:prstGeom prst="rect">
              <a:avLst/>
            </a:prstGeom>
            <a:noFill/>
          </p:spPr>
          <p:txBody>
            <a:bodyPr wrap="square" rtlCol="0">
              <a:spAutoFit/>
            </a:bodyPr>
            <a:lstStyle/>
            <a:p>
              <a:pPr algn="just"/>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a:off x="2194051" y="4086920"/>
            <a:ext cx="2435098" cy="1046359"/>
            <a:chOff x="1258030" y="3593783"/>
            <a:chExt cx="2435098" cy="1046359"/>
          </a:xfrm>
        </p:grpSpPr>
        <p:sp>
          <p:nvSpPr>
            <p:cNvPr id="23" name="文本框 22"/>
            <p:cNvSpPr txBox="1"/>
            <p:nvPr/>
          </p:nvSpPr>
          <p:spPr>
            <a:xfrm>
              <a:off x="1258030" y="3593783"/>
              <a:ext cx="870790" cy="523220"/>
            </a:xfrm>
            <a:prstGeom prst="rect">
              <a:avLst/>
            </a:prstGeom>
            <a:noFill/>
          </p:spPr>
          <p:txBody>
            <a:bodyPr wrap="square" rtlCol="0">
              <a:spAutoFit/>
            </a:bodyPr>
            <a:lstStyle/>
            <a:p>
              <a:pPr algn="ctr"/>
              <a:r>
                <a:rPr lang="en-US" altLang="zh-CN" sz="2800" dirty="0">
                  <a:solidFill>
                    <a:srgbClr val="01ACBE"/>
                  </a:solidFill>
                  <a:latin typeface="Impact" panose="020B0806030902050204" pitchFamily="34" charset="0"/>
                </a:rPr>
                <a:t>04</a:t>
              </a:r>
              <a:endParaRPr lang="zh-CN" altLang="en-US" sz="2800" dirty="0">
                <a:solidFill>
                  <a:srgbClr val="01ACBE"/>
                </a:solidFill>
                <a:latin typeface="Impact" panose="020B0806030902050204" pitchFamily="34" charset="0"/>
              </a:endParaRPr>
            </a:p>
          </p:txBody>
        </p:sp>
        <p:sp>
          <p:nvSpPr>
            <p:cNvPr id="24" name="文本框 23"/>
            <p:cNvSpPr txBox="1"/>
            <p:nvPr/>
          </p:nvSpPr>
          <p:spPr>
            <a:xfrm>
              <a:off x="1865743" y="3743864"/>
              <a:ext cx="1827385" cy="323165"/>
            </a:xfrm>
            <a:prstGeom prst="rect">
              <a:avLst/>
            </a:prstGeom>
            <a:noFill/>
          </p:spPr>
          <p:txBody>
            <a:bodyPr wrap="square" rtlCol="0">
              <a:spAutoFit/>
            </a:bodyPr>
            <a:lstStyle/>
            <a:p>
              <a:r>
                <a:rPr lang="en-US" altLang="zh-CN" sz="1500" dirty="0">
                  <a:solidFill>
                    <a:srgbClr val="01ACBE"/>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01ACBE"/>
                </a:solidFill>
                <a:latin typeface="时尚中黑简体" panose="01010104010101010101" pitchFamily="2" charset="-122"/>
                <a:ea typeface="时尚中黑简体" panose="01010104010101010101" pitchFamily="2" charset="-122"/>
              </a:endParaRPr>
            </a:p>
          </p:txBody>
        </p:sp>
        <p:sp>
          <p:nvSpPr>
            <p:cNvPr id="25" name="文本框 24"/>
            <p:cNvSpPr txBox="1"/>
            <p:nvPr/>
          </p:nvSpPr>
          <p:spPr>
            <a:xfrm>
              <a:off x="1438395" y="3993811"/>
              <a:ext cx="1915200" cy="646331"/>
            </a:xfrm>
            <a:prstGeom prst="rect">
              <a:avLst/>
            </a:prstGeom>
            <a:noFill/>
          </p:spPr>
          <p:txBody>
            <a:bodyPr wrap="square" rtlCol="0">
              <a:spAutoFit/>
            </a:bodyPr>
            <a:lstStyle/>
            <a:p>
              <a:pPr algn="just"/>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7776971" y="4086920"/>
            <a:ext cx="2843403" cy="1046359"/>
            <a:chOff x="1258030" y="3593783"/>
            <a:chExt cx="2843403" cy="1046359"/>
          </a:xfrm>
        </p:grpSpPr>
        <p:sp>
          <p:nvSpPr>
            <p:cNvPr id="27" name="文本框 26"/>
            <p:cNvSpPr txBox="1"/>
            <p:nvPr/>
          </p:nvSpPr>
          <p:spPr>
            <a:xfrm>
              <a:off x="1258030" y="3593783"/>
              <a:ext cx="870790" cy="523220"/>
            </a:xfrm>
            <a:prstGeom prst="rect">
              <a:avLst/>
            </a:prstGeom>
            <a:noFill/>
          </p:spPr>
          <p:txBody>
            <a:bodyPr wrap="square" rtlCol="0">
              <a:spAutoFit/>
            </a:bodyPr>
            <a:lstStyle/>
            <a:p>
              <a:pPr algn="ctr"/>
              <a:r>
                <a:rPr lang="en-US" altLang="zh-CN" sz="2800" dirty="0">
                  <a:solidFill>
                    <a:srgbClr val="663A77"/>
                  </a:solidFill>
                  <a:latin typeface="Impact" panose="020B0806030902050204" pitchFamily="34" charset="0"/>
                </a:rPr>
                <a:t>03</a:t>
              </a:r>
              <a:endParaRPr lang="zh-CN" altLang="en-US" sz="2800" dirty="0">
                <a:solidFill>
                  <a:srgbClr val="663A77"/>
                </a:solidFill>
                <a:latin typeface="Impact" panose="020B0806030902050204" pitchFamily="34" charset="0"/>
              </a:endParaRPr>
            </a:p>
          </p:txBody>
        </p:sp>
        <p:sp>
          <p:nvSpPr>
            <p:cNvPr id="28" name="文本框 27"/>
            <p:cNvSpPr txBox="1"/>
            <p:nvPr/>
          </p:nvSpPr>
          <p:spPr>
            <a:xfrm>
              <a:off x="1856218" y="3715289"/>
              <a:ext cx="2245215" cy="323165"/>
            </a:xfrm>
            <a:prstGeom prst="rect">
              <a:avLst/>
            </a:prstGeom>
            <a:noFill/>
          </p:spPr>
          <p:txBody>
            <a:bodyPr wrap="square" rtlCol="0">
              <a:spAutoFit/>
            </a:bodyPr>
            <a:lstStyle/>
            <a:p>
              <a:r>
                <a:rPr lang="en-US" altLang="zh-CN" sz="1500" dirty="0">
                  <a:solidFill>
                    <a:srgbClr val="663A77"/>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663A77"/>
                </a:solidFill>
                <a:latin typeface="时尚中黑简体" panose="01010104010101010101" pitchFamily="2" charset="-122"/>
                <a:ea typeface="时尚中黑简体" panose="01010104010101010101" pitchFamily="2" charset="-122"/>
              </a:endParaRPr>
            </a:p>
          </p:txBody>
        </p:sp>
        <p:sp>
          <p:nvSpPr>
            <p:cNvPr id="29" name="文本框 28"/>
            <p:cNvSpPr txBox="1"/>
            <p:nvPr/>
          </p:nvSpPr>
          <p:spPr>
            <a:xfrm>
              <a:off x="1438395" y="3993811"/>
              <a:ext cx="1915200" cy="646331"/>
            </a:xfrm>
            <a:prstGeom prst="rect">
              <a:avLst/>
            </a:prstGeom>
            <a:noFill/>
          </p:spPr>
          <p:txBody>
            <a:bodyPr wrap="square" rtlCol="0">
              <a:spAutoFit/>
            </a:bodyPr>
            <a:lstStyle/>
            <a:p>
              <a:pPr algn="just"/>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30" name="组合 29"/>
          <p:cNvGrpSpPr/>
          <p:nvPr/>
        </p:nvGrpSpPr>
        <p:grpSpPr>
          <a:xfrm>
            <a:off x="4950590" y="4358059"/>
            <a:ext cx="393685" cy="479865"/>
            <a:chOff x="3683997" y="856343"/>
            <a:chExt cx="576394" cy="702571"/>
          </a:xfrm>
          <a:solidFill>
            <a:srgbClr val="01ACBE"/>
          </a:solidFill>
        </p:grpSpPr>
        <p:sp>
          <p:nvSpPr>
            <p:cNvPr id="31" name="Freeform 34"/>
            <p:cNvSpPr>
              <a:spLocks noEditPoints="1"/>
            </p:cNvSpPr>
            <p:nvPr/>
          </p:nvSpPr>
          <p:spPr bwMode="auto">
            <a:xfrm>
              <a:off x="3683997" y="856343"/>
              <a:ext cx="576394" cy="702571"/>
            </a:xfrm>
            <a:custGeom>
              <a:avLst/>
              <a:gdLst>
                <a:gd name="T0" fmla="*/ 16 w 667"/>
                <a:gd name="T1" fmla="*/ 176 h 813"/>
                <a:gd name="T2" fmla="*/ 175 w 667"/>
                <a:gd name="T3" fmla="*/ 16 h 813"/>
                <a:gd name="T4" fmla="*/ 214 w 667"/>
                <a:gd name="T5" fmla="*/ 0 h 813"/>
                <a:gd name="T6" fmla="*/ 613 w 667"/>
                <a:gd name="T7" fmla="*/ 0 h 813"/>
                <a:gd name="T8" fmla="*/ 667 w 667"/>
                <a:gd name="T9" fmla="*/ 54 h 813"/>
                <a:gd name="T10" fmla="*/ 667 w 667"/>
                <a:gd name="T11" fmla="*/ 759 h 813"/>
                <a:gd name="T12" fmla="*/ 613 w 667"/>
                <a:gd name="T13" fmla="*/ 813 h 813"/>
                <a:gd name="T14" fmla="*/ 54 w 667"/>
                <a:gd name="T15" fmla="*/ 813 h 813"/>
                <a:gd name="T16" fmla="*/ 0 w 667"/>
                <a:gd name="T17" fmla="*/ 759 h 813"/>
                <a:gd name="T18" fmla="*/ 0 w 667"/>
                <a:gd name="T19" fmla="*/ 214 h 813"/>
                <a:gd name="T20" fmla="*/ 16 w 667"/>
                <a:gd name="T21" fmla="*/ 176 h 813"/>
                <a:gd name="T22" fmla="*/ 194 w 667"/>
                <a:gd name="T23" fmla="*/ 229 h 813"/>
                <a:gd name="T24" fmla="*/ 57 w 667"/>
                <a:gd name="T25" fmla="*/ 229 h 813"/>
                <a:gd name="T26" fmla="*/ 57 w 667"/>
                <a:gd name="T27" fmla="*/ 756 h 813"/>
                <a:gd name="T28" fmla="*/ 610 w 667"/>
                <a:gd name="T29" fmla="*/ 756 h 813"/>
                <a:gd name="T30" fmla="*/ 610 w 667"/>
                <a:gd name="T31" fmla="*/ 57 h 813"/>
                <a:gd name="T32" fmla="*/ 238 w 667"/>
                <a:gd name="T33" fmla="*/ 57 h 813"/>
                <a:gd name="T34" fmla="*/ 238 w 667"/>
                <a:gd name="T35" fmla="*/ 185 h 813"/>
                <a:gd name="T36" fmla="*/ 194 w 667"/>
                <a:gd name="T37" fmla="*/ 229 h 813"/>
                <a:gd name="T38" fmla="*/ 82 w 667"/>
                <a:gd name="T39" fmla="*/ 191 h 813"/>
                <a:gd name="T40" fmla="*/ 194 w 667"/>
                <a:gd name="T41" fmla="*/ 191 h 813"/>
                <a:gd name="T42" fmla="*/ 200 w 667"/>
                <a:gd name="T43" fmla="*/ 185 h 813"/>
                <a:gd name="T44" fmla="*/ 200 w 667"/>
                <a:gd name="T45" fmla="*/ 72 h 813"/>
                <a:gd name="T46" fmla="*/ 82 w 667"/>
                <a:gd name="T47" fmla="*/ 19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7" h="813">
                  <a:moveTo>
                    <a:pt x="16" y="176"/>
                  </a:moveTo>
                  <a:cubicBezTo>
                    <a:pt x="175" y="16"/>
                    <a:pt x="175" y="16"/>
                    <a:pt x="175" y="16"/>
                  </a:cubicBezTo>
                  <a:cubicBezTo>
                    <a:pt x="186" y="6"/>
                    <a:pt x="199" y="0"/>
                    <a:pt x="214" y="0"/>
                  </a:cubicBezTo>
                  <a:cubicBezTo>
                    <a:pt x="613" y="0"/>
                    <a:pt x="613" y="0"/>
                    <a:pt x="613" y="0"/>
                  </a:cubicBezTo>
                  <a:cubicBezTo>
                    <a:pt x="643" y="0"/>
                    <a:pt x="667" y="24"/>
                    <a:pt x="667" y="54"/>
                  </a:cubicBezTo>
                  <a:cubicBezTo>
                    <a:pt x="667" y="759"/>
                    <a:pt x="667" y="759"/>
                    <a:pt x="667" y="759"/>
                  </a:cubicBezTo>
                  <a:cubicBezTo>
                    <a:pt x="667" y="789"/>
                    <a:pt x="643" y="813"/>
                    <a:pt x="613" y="813"/>
                  </a:cubicBezTo>
                  <a:cubicBezTo>
                    <a:pt x="54" y="813"/>
                    <a:pt x="54" y="813"/>
                    <a:pt x="54" y="813"/>
                  </a:cubicBezTo>
                  <a:cubicBezTo>
                    <a:pt x="24" y="813"/>
                    <a:pt x="0" y="789"/>
                    <a:pt x="0" y="759"/>
                  </a:cubicBezTo>
                  <a:cubicBezTo>
                    <a:pt x="0" y="214"/>
                    <a:pt x="0" y="214"/>
                    <a:pt x="0" y="214"/>
                  </a:cubicBezTo>
                  <a:cubicBezTo>
                    <a:pt x="0" y="200"/>
                    <a:pt x="5" y="186"/>
                    <a:pt x="16" y="176"/>
                  </a:cubicBezTo>
                  <a:close/>
                  <a:moveTo>
                    <a:pt x="194" y="229"/>
                  </a:moveTo>
                  <a:cubicBezTo>
                    <a:pt x="57" y="229"/>
                    <a:pt x="57" y="229"/>
                    <a:pt x="57" y="229"/>
                  </a:cubicBezTo>
                  <a:cubicBezTo>
                    <a:pt x="57" y="756"/>
                    <a:pt x="57" y="756"/>
                    <a:pt x="57" y="756"/>
                  </a:cubicBezTo>
                  <a:cubicBezTo>
                    <a:pt x="610" y="756"/>
                    <a:pt x="610" y="756"/>
                    <a:pt x="610" y="756"/>
                  </a:cubicBezTo>
                  <a:cubicBezTo>
                    <a:pt x="610" y="57"/>
                    <a:pt x="610" y="57"/>
                    <a:pt x="610" y="57"/>
                  </a:cubicBezTo>
                  <a:cubicBezTo>
                    <a:pt x="238" y="57"/>
                    <a:pt x="238" y="57"/>
                    <a:pt x="238" y="57"/>
                  </a:cubicBezTo>
                  <a:cubicBezTo>
                    <a:pt x="238" y="185"/>
                    <a:pt x="238" y="185"/>
                    <a:pt x="238" y="185"/>
                  </a:cubicBezTo>
                  <a:cubicBezTo>
                    <a:pt x="238" y="210"/>
                    <a:pt x="218" y="229"/>
                    <a:pt x="194" y="229"/>
                  </a:cubicBezTo>
                  <a:close/>
                  <a:moveTo>
                    <a:pt x="82" y="191"/>
                  </a:moveTo>
                  <a:cubicBezTo>
                    <a:pt x="194" y="191"/>
                    <a:pt x="194" y="191"/>
                    <a:pt x="194" y="191"/>
                  </a:cubicBezTo>
                  <a:cubicBezTo>
                    <a:pt x="197" y="191"/>
                    <a:pt x="200" y="188"/>
                    <a:pt x="200" y="185"/>
                  </a:cubicBezTo>
                  <a:cubicBezTo>
                    <a:pt x="200" y="72"/>
                    <a:pt x="200" y="72"/>
                    <a:pt x="200" y="72"/>
                  </a:cubicBezTo>
                  <a:cubicBezTo>
                    <a:pt x="82" y="191"/>
                    <a:pt x="82" y="191"/>
                    <a:pt x="82"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2" name="Freeform 35"/>
            <p:cNvSpPr>
              <a:spLocks noEditPoints="1"/>
            </p:cNvSpPr>
            <p:nvPr/>
          </p:nvSpPr>
          <p:spPr bwMode="auto">
            <a:xfrm>
              <a:off x="3765921" y="1015436"/>
              <a:ext cx="412546" cy="433758"/>
            </a:xfrm>
            <a:custGeom>
              <a:avLst/>
              <a:gdLst>
                <a:gd name="T0" fmla="*/ 170 w 477"/>
                <a:gd name="T1" fmla="*/ 429 h 502"/>
                <a:gd name="T2" fmla="*/ 86 w 477"/>
                <a:gd name="T3" fmla="*/ 502 h 502"/>
                <a:gd name="T4" fmla="*/ 0 w 477"/>
                <a:gd name="T5" fmla="*/ 416 h 502"/>
                <a:gd name="T6" fmla="*/ 72 w 477"/>
                <a:gd name="T7" fmla="*/ 330 h 502"/>
                <a:gd name="T8" fmla="*/ 63 w 477"/>
                <a:gd name="T9" fmla="*/ 258 h 502"/>
                <a:gd name="T10" fmla="*/ 144 w 477"/>
                <a:gd name="T11" fmla="*/ 143 h 502"/>
                <a:gd name="T12" fmla="*/ 254 w 477"/>
                <a:gd name="T13" fmla="*/ 20 h 502"/>
                <a:gd name="T14" fmla="*/ 458 w 477"/>
                <a:gd name="T15" fmla="*/ 0 h 502"/>
                <a:gd name="T16" fmla="*/ 477 w 477"/>
                <a:gd name="T17" fmla="*/ 153 h 502"/>
                <a:gd name="T18" fmla="*/ 398 w 477"/>
                <a:gd name="T19" fmla="*/ 172 h 502"/>
                <a:gd name="T20" fmla="*/ 438 w 477"/>
                <a:gd name="T21" fmla="*/ 223 h 502"/>
                <a:gd name="T22" fmla="*/ 404 w 477"/>
                <a:gd name="T23" fmla="*/ 245 h 502"/>
                <a:gd name="T24" fmla="*/ 452 w 477"/>
                <a:gd name="T25" fmla="*/ 355 h 502"/>
                <a:gd name="T26" fmla="*/ 452 w 477"/>
                <a:gd name="T27" fmla="*/ 477 h 502"/>
                <a:gd name="T28" fmla="*/ 330 w 477"/>
                <a:gd name="T29" fmla="*/ 477 h 502"/>
                <a:gd name="T30" fmla="*/ 256 w 477"/>
                <a:gd name="T31" fmla="*/ 464 h 502"/>
                <a:gd name="T32" fmla="*/ 235 w 477"/>
                <a:gd name="T33" fmla="*/ 429 h 502"/>
                <a:gd name="T34" fmla="*/ 162 w 477"/>
                <a:gd name="T35" fmla="*/ 160 h 502"/>
                <a:gd name="T36" fmla="*/ 135 w 477"/>
                <a:gd name="T37" fmla="*/ 275 h 502"/>
                <a:gd name="T38" fmla="*/ 101 w 477"/>
                <a:gd name="T39" fmla="*/ 331 h 502"/>
                <a:gd name="T40" fmla="*/ 171 w 477"/>
                <a:gd name="T41" fmla="*/ 404 h 502"/>
                <a:gd name="T42" fmla="*/ 235 w 477"/>
                <a:gd name="T43" fmla="*/ 378 h 502"/>
                <a:gd name="T44" fmla="*/ 306 w 477"/>
                <a:gd name="T45" fmla="*/ 408 h 502"/>
                <a:gd name="T46" fmla="*/ 378 w 477"/>
                <a:gd name="T47" fmla="*/ 330 h 502"/>
                <a:gd name="T48" fmla="*/ 353 w 477"/>
                <a:gd name="T49" fmla="*/ 245 h 502"/>
                <a:gd name="T50" fmla="*/ 382 w 477"/>
                <a:gd name="T51" fmla="*/ 174 h 502"/>
                <a:gd name="T52" fmla="*/ 273 w 477"/>
                <a:gd name="T53" fmla="*/ 172 h 502"/>
                <a:gd name="T54" fmla="*/ 254 w 477"/>
                <a:gd name="T55" fmla="*/ 101 h 502"/>
                <a:gd name="T56" fmla="*/ 292 w 477"/>
                <a:gd name="T57" fmla="*/ 38 h 502"/>
                <a:gd name="T58" fmla="*/ 439 w 477"/>
                <a:gd name="T59" fmla="*/ 134 h 502"/>
                <a:gd name="T60" fmla="*/ 425 w 477"/>
                <a:gd name="T61" fmla="*/ 382 h 502"/>
                <a:gd name="T62" fmla="*/ 357 w 477"/>
                <a:gd name="T63" fmla="*/ 382 h 502"/>
                <a:gd name="T64" fmla="*/ 357 w 477"/>
                <a:gd name="T65" fmla="*/ 450 h 502"/>
                <a:gd name="T66" fmla="*/ 425 w 477"/>
                <a:gd name="T67" fmla="*/ 450 h 502"/>
                <a:gd name="T68" fmla="*/ 425 w 477"/>
                <a:gd name="T69" fmla="*/ 382 h 502"/>
                <a:gd name="T70" fmla="*/ 86 w 477"/>
                <a:gd name="T71" fmla="*/ 367 h 502"/>
                <a:gd name="T72" fmla="*/ 38 w 477"/>
                <a:gd name="T73" fmla="*/ 416 h 502"/>
                <a:gd name="T74" fmla="*/ 86 w 477"/>
                <a:gd name="T75" fmla="*/ 464 h 502"/>
                <a:gd name="T76" fmla="*/ 134 w 477"/>
                <a:gd name="T77" fmla="*/ 41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7" h="502">
                  <a:moveTo>
                    <a:pt x="235" y="429"/>
                  </a:moveTo>
                  <a:cubicBezTo>
                    <a:pt x="170" y="429"/>
                    <a:pt x="170" y="429"/>
                    <a:pt x="170" y="429"/>
                  </a:cubicBezTo>
                  <a:cubicBezTo>
                    <a:pt x="168" y="448"/>
                    <a:pt x="159" y="464"/>
                    <a:pt x="146" y="477"/>
                  </a:cubicBezTo>
                  <a:cubicBezTo>
                    <a:pt x="131" y="493"/>
                    <a:pt x="109" y="502"/>
                    <a:pt x="86" y="502"/>
                  </a:cubicBezTo>
                  <a:cubicBezTo>
                    <a:pt x="62" y="502"/>
                    <a:pt x="41" y="493"/>
                    <a:pt x="25" y="477"/>
                  </a:cubicBezTo>
                  <a:cubicBezTo>
                    <a:pt x="10" y="461"/>
                    <a:pt x="0" y="440"/>
                    <a:pt x="0" y="416"/>
                  </a:cubicBezTo>
                  <a:cubicBezTo>
                    <a:pt x="0" y="392"/>
                    <a:pt x="10" y="370"/>
                    <a:pt x="25" y="355"/>
                  </a:cubicBezTo>
                  <a:cubicBezTo>
                    <a:pt x="38" y="342"/>
                    <a:pt x="54" y="333"/>
                    <a:pt x="72" y="330"/>
                  </a:cubicBezTo>
                  <a:cubicBezTo>
                    <a:pt x="48" y="277"/>
                    <a:pt x="48" y="277"/>
                    <a:pt x="48" y="277"/>
                  </a:cubicBezTo>
                  <a:cubicBezTo>
                    <a:pt x="43" y="269"/>
                    <a:pt x="48" y="255"/>
                    <a:pt x="63" y="258"/>
                  </a:cubicBezTo>
                  <a:cubicBezTo>
                    <a:pt x="84" y="263"/>
                    <a:pt x="84" y="263"/>
                    <a:pt x="84" y="263"/>
                  </a:cubicBezTo>
                  <a:cubicBezTo>
                    <a:pt x="94" y="216"/>
                    <a:pt x="115" y="175"/>
                    <a:pt x="144" y="143"/>
                  </a:cubicBezTo>
                  <a:cubicBezTo>
                    <a:pt x="174" y="108"/>
                    <a:pt x="212" y="84"/>
                    <a:pt x="254" y="75"/>
                  </a:cubicBezTo>
                  <a:cubicBezTo>
                    <a:pt x="254" y="20"/>
                    <a:pt x="254" y="20"/>
                    <a:pt x="254" y="20"/>
                  </a:cubicBezTo>
                  <a:cubicBezTo>
                    <a:pt x="254" y="9"/>
                    <a:pt x="264" y="0"/>
                    <a:pt x="275" y="0"/>
                  </a:cubicBezTo>
                  <a:cubicBezTo>
                    <a:pt x="458" y="0"/>
                    <a:pt x="458" y="0"/>
                    <a:pt x="458" y="0"/>
                  </a:cubicBezTo>
                  <a:cubicBezTo>
                    <a:pt x="468" y="0"/>
                    <a:pt x="477" y="9"/>
                    <a:pt x="477" y="19"/>
                  </a:cubicBezTo>
                  <a:cubicBezTo>
                    <a:pt x="477" y="153"/>
                    <a:pt x="477" y="153"/>
                    <a:pt x="477" y="153"/>
                  </a:cubicBezTo>
                  <a:cubicBezTo>
                    <a:pt x="477" y="163"/>
                    <a:pt x="468" y="172"/>
                    <a:pt x="458" y="172"/>
                  </a:cubicBezTo>
                  <a:cubicBezTo>
                    <a:pt x="398" y="172"/>
                    <a:pt x="398" y="172"/>
                    <a:pt x="398" y="172"/>
                  </a:cubicBezTo>
                  <a:cubicBezTo>
                    <a:pt x="398" y="172"/>
                    <a:pt x="399" y="173"/>
                    <a:pt x="399" y="174"/>
                  </a:cubicBezTo>
                  <a:cubicBezTo>
                    <a:pt x="438" y="223"/>
                    <a:pt x="438" y="223"/>
                    <a:pt x="438" y="223"/>
                  </a:cubicBezTo>
                  <a:cubicBezTo>
                    <a:pt x="444" y="229"/>
                    <a:pt x="443" y="245"/>
                    <a:pt x="428" y="245"/>
                  </a:cubicBezTo>
                  <a:cubicBezTo>
                    <a:pt x="404" y="245"/>
                    <a:pt x="404" y="245"/>
                    <a:pt x="404" y="245"/>
                  </a:cubicBezTo>
                  <a:cubicBezTo>
                    <a:pt x="404" y="330"/>
                    <a:pt x="404" y="330"/>
                    <a:pt x="404" y="330"/>
                  </a:cubicBezTo>
                  <a:cubicBezTo>
                    <a:pt x="422" y="333"/>
                    <a:pt x="439" y="342"/>
                    <a:pt x="452" y="355"/>
                  </a:cubicBezTo>
                  <a:cubicBezTo>
                    <a:pt x="467" y="370"/>
                    <a:pt x="477" y="392"/>
                    <a:pt x="477" y="416"/>
                  </a:cubicBezTo>
                  <a:cubicBezTo>
                    <a:pt x="477" y="440"/>
                    <a:pt x="467" y="461"/>
                    <a:pt x="452" y="477"/>
                  </a:cubicBezTo>
                  <a:cubicBezTo>
                    <a:pt x="436" y="493"/>
                    <a:pt x="415" y="502"/>
                    <a:pt x="391" y="502"/>
                  </a:cubicBezTo>
                  <a:cubicBezTo>
                    <a:pt x="367" y="502"/>
                    <a:pt x="346" y="493"/>
                    <a:pt x="330" y="477"/>
                  </a:cubicBezTo>
                  <a:cubicBezTo>
                    <a:pt x="317" y="463"/>
                    <a:pt x="308" y="445"/>
                    <a:pt x="306" y="425"/>
                  </a:cubicBezTo>
                  <a:cubicBezTo>
                    <a:pt x="256" y="464"/>
                    <a:pt x="256" y="464"/>
                    <a:pt x="256" y="464"/>
                  </a:cubicBezTo>
                  <a:cubicBezTo>
                    <a:pt x="249" y="470"/>
                    <a:pt x="235" y="469"/>
                    <a:pt x="235" y="453"/>
                  </a:cubicBezTo>
                  <a:cubicBezTo>
                    <a:pt x="235" y="429"/>
                    <a:pt x="235" y="429"/>
                    <a:pt x="235" y="429"/>
                  </a:cubicBezTo>
                  <a:close/>
                  <a:moveTo>
                    <a:pt x="254" y="101"/>
                  </a:moveTo>
                  <a:cubicBezTo>
                    <a:pt x="219" y="110"/>
                    <a:pt x="188" y="131"/>
                    <a:pt x="162" y="160"/>
                  </a:cubicBezTo>
                  <a:cubicBezTo>
                    <a:pt x="137" y="189"/>
                    <a:pt x="118" y="226"/>
                    <a:pt x="109" y="269"/>
                  </a:cubicBezTo>
                  <a:cubicBezTo>
                    <a:pt x="135" y="275"/>
                    <a:pt x="135" y="275"/>
                    <a:pt x="135" y="275"/>
                  </a:cubicBezTo>
                  <a:cubicBezTo>
                    <a:pt x="148" y="278"/>
                    <a:pt x="147" y="292"/>
                    <a:pt x="140" y="298"/>
                  </a:cubicBezTo>
                  <a:cubicBezTo>
                    <a:pt x="101" y="331"/>
                    <a:pt x="101" y="331"/>
                    <a:pt x="101" y="331"/>
                  </a:cubicBezTo>
                  <a:cubicBezTo>
                    <a:pt x="118" y="334"/>
                    <a:pt x="134" y="342"/>
                    <a:pt x="146" y="355"/>
                  </a:cubicBezTo>
                  <a:cubicBezTo>
                    <a:pt x="159" y="368"/>
                    <a:pt x="168" y="385"/>
                    <a:pt x="171" y="404"/>
                  </a:cubicBezTo>
                  <a:cubicBezTo>
                    <a:pt x="235" y="404"/>
                    <a:pt x="235" y="404"/>
                    <a:pt x="235" y="404"/>
                  </a:cubicBezTo>
                  <a:cubicBezTo>
                    <a:pt x="235" y="378"/>
                    <a:pt x="235" y="378"/>
                    <a:pt x="235" y="378"/>
                  </a:cubicBezTo>
                  <a:cubicBezTo>
                    <a:pt x="235" y="365"/>
                    <a:pt x="248" y="363"/>
                    <a:pt x="256" y="369"/>
                  </a:cubicBezTo>
                  <a:cubicBezTo>
                    <a:pt x="306" y="408"/>
                    <a:pt x="306" y="408"/>
                    <a:pt x="306" y="408"/>
                  </a:cubicBezTo>
                  <a:cubicBezTo>
                    <a:pt x="308" y="387"/>
                    <a:pt x="317" y="368"/>
                    <a:pt x="330" y="355"/>
                  </a:cubicBezTo>
                  <a:cubicBezTo>
                    <a:pt x="343" y="342"/>
                    <a:pt x="360" y="333"/>
                    <a:pt x="378" y="330"/>
                  </a:cubicBezTo>
                  <a:cubicBezTo>
                    <a:pt x="378" y="245"/>
                    <a:pt x="378" y="245"/>
                    <a:pt x="378" y="245"/>
                  </a:cubicBezTo>
                  <a:cubicBezTo>
                    <a:pt x="353" y="245"/>
                    <a:pt x="353" y="245"/>
                    <a:pt x="353" y="245"/>
                  </a:cubicBezTo>
                  <a:cubicBezTo>
                    <a:pt x="340" y="245"/>
                    <a:pt x="338" y="230"/>
                    <a:pt x="344" y="223"/>
                  </a:cubicBezTo>
                  <a:cubicBezTo>
                    <a:pt x="382" y="174"/>
                    <a:pt x="382" y="174"/>
                    <a:pt x="382" y="174"/>
                  </a:cubicBezTo>
                  <a:cubicBezTo>
                    <a:pt x="383" y="173"/>
                    <a:pt x="383" y="172"/>
                    <a:pt x="384" y="172"/>
                  </a:cubicBezTo>
                  <a:cubicBezTo>
                    <a:pt x="273" y="172"/>
                    <a:pt x="273" y="172"/>
                    <a:pt x="273" y="172"/>
                  </a:cubicBezTo>
                  <a:cubicBezTo>
                    <a:pt x="263" y="172"/>
                    <a:pt x="254" y="164"/>
                    <a:pt x="254" y="153"/>
                  </a:cubicBezTo>
                  <a:cubicBezTo>
                    <a:pt x="254" y="101"/>
                    <a:pt x="254" y="101"/>
                    <a:pt x="254" y="101"/>
                  </a:cubicBezTo>
                  <a:close/>
                  <a:moveTo>
                    <a:pt x="439" y="38"/>
                  </a:moveTo>
                  <a:cubicBezTo>
                    <a:pt x="292" y="38"/>
                    <a:pt x="292" y="38"/>
                    <a:pt x="292" y="38"/>
                  </a:cubicBezTo>
                  <a:cubicBezTo>
                    <a:pt x="292" y="134"/>
                    <a:pt x="292" y="134"/>
                    <a:pt x="292" y="134"/>
                  </a:cubicBezTo>
                  <a:cubicBezTo>
                    <a:pt x="439" y="134"/>
                    <a:pt x="439" y="134"/>
                    <a:pt x="439" y="134"/>
                  </a:cubicBezTo>
                  <a:cubicBezTo>
                    <a:pt x="439" y="38"/>
                    <a:pt x="439" y="38"/>
                    <a:pt x="439" y="38"/>
                  </a:cubicBezTo>
                  <a:close/>
                  <a:moveTo>
                    <a:pt x="425" y="382"/>
                  </a:moveTo>
                  <a:cubicBezTo>
                    <a:pt x="416" y="373"/>
                    <a:pt x="404" y="367"/>
                    <a:pt x="391" y="367"/>
                  </a:cubicBezTo>
                  <a:cubicBezTo>
                    <a:pt x="378" y="367"/>
                    <a:pt x="366" y="373"/>
                    <a:pt x="357" y="382"/>
                  </a:cubicBezTo>
                  <a:cubicBezTo>
                    <a:pt x="349" y="390"/>
                    <a:pt x="343" y="402"/>
                    <a:pt x="343" y="416"/>
                  </a:cubicBezTo>
                  <a:cubicBezTo>
                    <a:pt x="343" y="429"/>
                    <a:pt x="349" y="441"/>
                    <a:pt x="357" y="450"/>
                  </a:cubicBezTo>
                  <a:cubicBezTo>
                    <a:pt x="366" y="459"/>
                    <a:pt x="378" y="464"/>
                    <a:pt x="391" y="464"/>
                  </a:cubicBezTo>
                  <a:cubicBezTo>
                    <a:pt x="404" y="464"/>
                    <a:pt x="416" y="459"/>
                    <a:pt x="425" y="450"/>
                  </a:cubicBezTo>
                  <a:cubicBezTo>
                    <a:pt x="434" y="441"/>
                    <a:pt x="439" y="429"/>
                    <a:pt x="439" y="416"/>
                  </a:cubicBezTo>
                  <a:cubicBezTo>
                    <a:pt x="439" y="402"/>
                    <a:pt x="434" y="390"/>
                    <a:pt x="425" y="382"/>
                  </a:cubicBezTo>
                  <a:close/>
                  <a:moveTo>
                    <a:pt x="120" y="382"/>
                  </a:moveTo>
                  <a:cubicBezTo>
                    <a:pt x="111" y="373"/>
                    <a:pt x="99" y="367"/>
                    <a:pt x="86" y="367"/>
                  </a:cubicBezTo>
                  <a:cubicBezTo>
                    <a:pt x="73" y="367"/>
                    <a:pt x="61" y="373"/>
                    <a:pt x="52" y="382"/>
                  </a:cubicBezTo>
                  <a:cubicBezTo>
                    <a:pt x="43" y="390"/>
                    <a:pt x="38" y="402"/>
                    <a:pt x="38" y="416"/>
                  </a:cubicBezTo>
                  <a:cubicBezTo>
                    <a:pt x="38" y="429"/>
                    <a:pt x="43" y="441"/>
                    <a:pt x="52" y="450"/>
                  </a:cubicBezTo>
                  <a:cubicBezTo>
                    <a:pt x="61" y="459"/>
                    <a:pt x="73" y="464"/>
                    <a:pt x="86" y="464"/>
                  </a:cubicBezTo>
                  <a:cubicBezTo>
                    <a:pt x="99" y="464"/>
                    <a:pt x="111" y="459"/>
                    <a:pt x="120" y="450"/>
                  </a:cubicBezTo>
                  <a:cubicBezTo>
                    <a:pt x="128" y="441"/>
                    <a:pt x="134" y="429"/>
                    <a:pt x="134" y="416"/>
                  </a:cubicBezTo>
                  <a:cubicBezTo>
                    <a:pt x="134" y="402"/>
                    <a:pt x="128" y="390"/>
                    <a:pt x="120" y="3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33" name="组合 32"/>
          <p:cNvGrpSpPr/>
          <p:nvPr/>
        </p:nvGrpSpPr>
        <p:grpSpPr>
          <a:xfrm>
            <a:off x="6824125" y="2584159"/>
            <a:ext cx="461131" cy="427906"/>
            <a:chOff x="7903081" y="894379"/>
            <a:chExt cx="675141" cy="626498"/>
          </a:xfrm>
          <a:solidFill>
            <a:srgbClr val="E87071"/>
          </a:solidFill>
        </p:grpSpPr>
        <p:sp>
          <p:nvSpPr>
            <p:cNvPr id="34" name="Freeform 36"/>
            <p:cNvSpPr>
              <a:spLocks noEditPoints="1"/>
            </p:cNvSpPr>
            <p:nvPr/>
          </p:nvSpPr>
          <p:spPr bwMode="auto">
            <a:xfrm>
              <a:off x="7990491" y="894379"/>
              <a:ext cx="321479" cy="213587"/>
            </a:xfrm>
            <a:custGeom>
              <a:avLst/>
              <a:gdLst>
                <a:gd name="T0" fmla="*/ 133 w 372"/>
                <a:gd name="T1" fmla="*/ 185 h 247"/>
                <a:gd name="T2" fmla="*/ 118 w 372"/>
                <a:gd name="T3" fmla="*/ 152 h 247"/>
                <a:gd name="T4" fmla="*/ 136 w 372"/>
                <a:gd name="T5" fmla="*/ 115 h 247"/>
                <a:gd name="T6" fmla="*/ 180 w 372"/>
                <a:gd name="T7" fmla="*/ 100 h 247"/>
                <a:gd name="T8" fmla="*/ 180 w 372"/>
                <a:gd name="T9" fmla="*/ 84 h 247"/>
                <a:gd name="T10" fmla="*/ 205 w 372"/>
                <a:gd name="T11" fmla="*/ 84 h 247"/>
                <a:gd name="T12" fmla="*/ 205 w 372"/>
                <a:gd name="T13" fmla="*/ 99 h 247"/>
                <a:gd name="T14" fmla="*/ 246 w 372"/>
                <a:gd name="T15" fmla="*/ 114 h 247"/>
                <a:gd name="T16" fmla="*/ 263 w 372"/>
                <a:gd name="T17" fmla="*/ 152 h 247"/>
                <a:gd name="T18" fmla="*/ 221 w 372"/>
                <a:gd name="T19" fmla="*/ 152 h 247"/>
                <a:gd name="T20" fmla="*/ 215 w 372"/>
                <a:gd name="T21" fmla="*/ 136 h 247"/>
                <a:gd name="T22" fmla="*/ 167 w 372"/>
                <a:gd name="T23" fmla="*/ 134 h 247"/>
                <a:gd name="T24" fmla="*/ 167 w 372"/>
                <a:gd name="T25" fmla="*/ 156 h 247"/>
                <a:gd name="T26" fmla="*/ 217 w 372"/>
                <a:gd name="T27" fmla="*/ 171 h 247"/>
                <a:gd name="T28" fmla="*/ 251 w 372"/>
                <a:gd name="T29" fmla="*/ 188 h 247"/>
                <a:gd name="T30" fmla="*/ 266 w 372"/>
                <a:gd name="T31" fmla="*/ 223 h 247"/>
                <a:gd name="T32" fmla="*/ 265 w 372"/>
                <a:gd name="T33" fmla="*/ 234 h 247"/>
                <a:gd name="T34" fmla="*/ 259 w 372"/>
                <a:gd name="T35" fmla="*/ 246 h 247"/>
                <a:gd name="T36" fmla="*/ 222 w 372"/>
                <a:gd name="T37" fmla="*/ 230 h 247"/>
                <a:gd name="T38" fmla="*/ 217 w 372"/>
                <a:gd name="T39" fmla="*/ 217 h 247"/>
                <a:gd name="T40" fmla="*/ 133 w 372"/>
                <a:gd name="T41" fmla="*/ 185 h 247"/>
                <a:gd name="T42" fmla="*/ 191 w 372"/>
                <a:gd name="T43" fmla="*/ 39 h 247"/>
                <a:gd name="T44" fmla="*/ 83 w 372"/>
                <a:gd name="T45" fmla="*/ 83 h 247"/>
                <a:gd name="T46" fmla="*/ 39 w 372"/>
                <a:gd name="T47" fmla="*/ 191 h 247"/>
                <a:gd name="T48" fmla="*/ 44 w 372"/>
                <a:gd name="T49" fmla="*/ 231 h 247"/>
                <a:gd name="T50" fmla="*/ 9 w 372"/>
                <a:gd name="T51" fmla="*/ 247 h 247"/>
                <a:gd name="T52" fmla="*/ 0 w 372"/>
                <a:gd name="T53" fmla="*/ 191 h 247"/>
                <a:gd name="T54" fmla="*/ 56 w 372"/>
                <a:gd name="T55" fmla="*/ 56 h 247"/>
                <a:gd name="T56" fmla="*/ 191 w 372"/>
                <a:gd name="T57" fmla="*/ 0 h 247"/>
                <a:gd name="T58" fmla="*/ 326 w 372"/>
                <a:gd name="T59" fmla="*/ 56 h 247"/>
                <a:gd name="T60" fmla="*/ 372 w 372"/>
                <a:gd name="T61" fmla="*/ 132 h 247"/>
                <a:gd name="T62" fmla="*/ 339 w 372"/>
                <a:gd name="T63" fmla="*/ 152 h 247"/>
                <a:gd name="T64" fmla="*/ 299 w 372"/>
                <a:gd name="T65" fmla="*/ 83 h 247"/>
                <a:gd name="T66" fmla="*/ 191 w 372"/>
                <a:gd name="T67" fmla="*/ 39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2" h="247">
                  <a:moveTo>
                    <a:pt x="133" y="185"/>
                  </a:moveTo>
                  <a:cubicBezTo>
                    <a:pt x="123" y="177"/>
                    <a:pt x="118" y="166"/>
                    <a:pt x="118" y="152"/>
                  </a:cubicBezTo>
                  <a:cubicBezTo>
                    <a:pt x="118" y="136"/>
                    <a:pt x="124" y="124"/>
                    <a:pt x="136" y="115"/>
                  </a:cubicBezTo>
                  <a:cubicBezTo>
                    <a:pt x="147" y="105"/>
                    <a:pt x="160" y="100"/>
                    <a:pt x="180" y="100"/>
                  </a:cubicBezTo>
                  <a:cubicBezTo>
                    <a:pt x="180" y="84"/>
                    <a:pt x="180" y="84"/>
                    <a:pt x="180" y="84"/>
                  </a:cubicBezTo>
                  <a:cubicBezTo>
                    <a:pt x="205" y="84"/>
                    <a:pt x="205" y="84"/>
                    <a:pt x="205" y="84"/>
                  </a:cubicBezTo>
                  <a:cubicBezTo>
                    <a:pt x="205" y="99"/>
                    <a:pt x="205" y="99"/>
                    <a:pt x="205" y="99"/>
                  </a:cubicBezTo>
                  <a:cubicBezTo>
                    <a:pt x="224" y="100"/>
                    <a:pt x="235" y="104"/>
                    <a:pt x="246" y="114"/>
                  </a:cubicBezTo>
                  <a:cubicBezTo>
                    <a:pt x="257" y="123"/>
                    <a:pt x="262" y="136"/>
                    <a:pt x="263" y="152"/>
                  </a:cubicBezTo>
                  <a:cubicBezTo>
                    <a:pt x="221" y="152"/>
                    <a:pt x="221" y="152"/>
                    <a:pt x="221" y="152"/>
                  </a:cubicBezTo>
                  <a:cubicBezTo>
                    <a:pt x="220" y="145"/>
                    <a:pt x="218" y="140"/>
                    <a:pt x="215" y="136"/>
                  </a:cubicBezTo>
                  <a:cubicBezTo>
                    <a:pt x="208" y="128"/>
                    <a:pt x="176" y="128"/>
                    <a:pt x="167" y="134"/>
                  </a:cubicBezTo>
                  <a:cubicBezTo>
                    <a:pt x="161" y="139"/>
                    <a:pt x="160" y="151"/>
                    <a:pt x="167" y="156"/>
                  </a:cubicBezTo>
                  <a:cubicBezTo>
                    <a:pt x="175" y="162"/>
                    <a:pt x="205" y="167"/>
                    <a:pt x="217" y="171"/>
                  </a:cubicBezTo>
                  <a:cubicBezTo>
                    <a:pt x="232" y="176"/>
                    <a:pt x="244" y="181"/>
                    <a:pt x="251" y="188"/>
                  </a:cubicBezTo>
                  <a:cubicBezTo>
                    <a:pt x="261" y="197"/>
                    <a:pt x="266" y="208"/>
                    <a:pt x="266" y="223"/>
                  </a:cubicBezTo>
                  <a:cubicBezTo>
                    <a:pt x="266" y="227"/>
                    <a:pt x="266" y="231"/>
                    <a:pt x="265" y="234"/>
                  </a:cubicBezTo>
                  <a:cubicBezTo>
                    <a:pt x="263" y="238"/>
                    <a:pt x="261" y="242"/>
                    <a:pt x="259" y="246"/>
                  </a:cubicBezTo>
                  <a:cubicBezTo>
                    <a:pt x="247" y="240"/>
                    <a:pt x="235" y="235"/>
                    <a:pt x="222" y="230"/>
                  </a:cubicBezTo>
                  <a:cubicBezTo>
                    <a:pt x="223" y="225"/>
                    <a:pt x="221" y="220"/>
                    <a:pt x="217" y="217"/>
                  </a:cubicBezTo>
                  <a:cubicBezTo>
                    <a:pt x="200" y="204"/>
                    <a:pt x="158" y="207"/>
                    <a:pt x="133" y="185"/>
                  </a:cubicBezTo>
                  <a:close/>
                  <a:moveTo>
                    <a:pt x="191" y="39"/>
                  </a:moveTo>
                  <a:cubicBezTo>
                    <a:pt x="149" y="39"/>
                    <a:pt x="111" y="56"/>
                    <a:pt x="83" y="83"/>
                  </a:cubicBezTo>
                  <a:cubicBezTo>
                    <a:pt x="56" y="111"/>
                    <a:pt x="39" y="149"/>
                    <a:pt x="39" y="191"/>
                  </a:cubicBezTo>
                  <a:cubicBezTo>
                    <a:pt x="39" y="205"/>
                    <a:pt x="40" y="219"/>
                    <a:pt x="44" y="231"/>
                  </a:cubicBezTo>
                  <a:cubicBezTo>
                    <a:pt x="32" y="236"/>
                    <a:pt x="20" y="241"/>
                    <a:pt x="9" y="247"/>
                  </a:cubicBezTo>
                  <a:cubicBezTo>
                    <a:pt x="3" y="229"/>
                    <a:pt x="0" y="210"/>
                    <a:pt x="0" y="191"/>
                  </a:cubicBezTo>
                  <a:cubicBezTo>
                    <a:pt x="0" y="138"/>
                    <a:pt x="22" y="91"/>
                    <a:pt x="56" y="56"/>
                  </a:cubicBezTo>
                  <a:cubicBezTo>
                    <a:pt x="91" y="22"/>
                    <a:pt x="138" y="0"/>
                    <a:pt x="191" y="0"/>
                  </a:cubicBezTo>
                  <a:cubicBezTo>
                    <a:pt x="244" y="0"/>
                    <a:pt x="291" y="22"/>
                    <a:pt x="326" y="56"/>
                  </a:cubicBezTo>
                  <a:cubicBezTo>
                    <a:pt x="347" y="77"/>
                    <a:pt x="363" y="103"/>
                    <a:pt x="372" y="132"/>
                  </a:cubicBezTo>
                  <a:cubicBezTo>
                    <a:pt x="361" y="138"/>
                    <a:pt x="349" y="145"/>
                    <a:pt x="339" y="152"/>
                  </a:cubicBezTo>
                  <a:cubicBezTo>
                    <a:pt x="332" y="126"/>
                    <a:pt x="318" y="102"/>
                    <a:pt x="299" y="83"/>
                  </a:cubicBezTo>
                  <a:cubicBezTo>
                    <a:pt x="271" y="56"/>
                    <a:pt x="233" y="39"/>
                    <a:pt x="191"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5" name="Freeform 37"/>
            <p:cNvSpPr>
              <a:spLocks noEditPoints="1"/>
            </p:cNvSpPr>
            <p:nvPr/>
          </p:nvSpPr>
          <p:spPr bwMode="auto">
            <a:xfrm>
              <a:off x="8242846" y="1021288"/>
              <a:ext cx="335376" cy="351103"/>
            </a:xfrm>
            <a:custGeom>
              <a:avLst/>
              <a:gdLst>
                <a:gd name="T0" fmla="*/ 41 w 388"/>
                <a:gd name="T1" fmla="*/ 59 h 406"/>
                <a:gd name="T2" fmla="*/ 185 w 388"/>
                <a:gd name="T3" fmla="*/ 0 h 406"/>
                <a:gd name="T4" fmla="*/ 329 w 388"/>
                <a:gd name="T5" fmla="*/ 59 h 406"/>
                <a:gd name="T6" fmla="*/ 388 w 388"/>
                <a:gd name="T7" fmla="*/ 203 h 406"/>
                <a:gd name="T8" fmla="*/ 329 w 388"/>
                <a:gd name="T9" fmla="*/ 347 h 406"/>
                <a:gd name="T10" fmla="*/ 185 w 388"/>
                <a:gd name="T11" fmla="*/ 406 h 406"/>
                <a:gd name="T12" fmla="*/ 111 w 388"/>
                <a:gd name="T13" fmla="*/ 393 h 406"/>
                <a:gd name="T14" fmla="*/ 116 w 388"/>
                <a:gd name="T15" fmla="*/ 342 h 406"/>
                <a:gd name="T16" fmla="*/ 36 w 388"/>
                <a:gd name="T17" fmla="*/ 149 h 406"/>
                <a:gd name="T18" fmla="*/ 0 w 388"/>
                <a:gd name="T19" fmla="*/ 119 h 406"/>
                <a:gd name="T20" fmla="*/ 41 w 388"/>
                <a:gd name="T21" fmla="*/ 59 h 406"/>
                <a:gd name="T22" fmla="*/ 123 w 388"/>
                <a:gd name="T23" fmla="*/ 197 h 406"/>
                <a:gd name="T24" fmla="*/ 107 w 388"/>
                <a:gd name="T25" fmla="*/ 161 h 406"/>
                <a:gd name="T26" fmla="*/ 126 w 388"/>
                <a:gd name="T27" fmla="*/ 121 h 406"/>
                <a:gd name="T28" fmla="*/ 173 w 388"/>
                <a:gd name="T29" fmla="*/ 105 h 406"/>
                <a:gd name="T30" fmla="*/ 173 w 388"/>
                <a:gd name="T31" fmla="*/ 88 h 406"/>
                <a:gd name="T32" fmla="*/ 200 w 388"/>
                <a:gd name="T33" fmla="*/ 88 h 406"/>
                <a:gd name="T34" fmla="*/ 200 w 388"/>
                <a:gd name="T35" fmla="*/ 104 h 406"/>
                <a:gd name="T36" fmla="*/ 244 w 388"/>
                <a:gd name="T37" fmla="*/ 120 h 406"/>
                <a:gd name="T38" fmla="*/ 262 w 388"/>
                <a:gd name="T39" fmla="*/ 161 h 406"/>
                <a:gd name="T40" fmla="*/ 217 w 388"/>
                <a:gd name="T41" fmla="*/ 161 h 406"/>
                <a:gd name="T42" fmla="*/ 211 w 388"/>
                <a:gd name="T43" fmla="*/ 144 h 406"/>
                <a:gd name="T44" fmla="*/ 160 w 388"/>
                <a:gd name="T45" fmla="*/ 142 h 406"/>
                <a:gd name="T46" fmla="*/ 159 w 388"/>
                <a:gd name="T47" fmla="*/ 165 h 406"/>
                <a:gd name="T48" fmla="*/ 213 w 388"/>
                <a:gd name="T49" fmla="*/ 181 h 406"/>
                <a:gd name="T50" fmla="*/ 250 w 388"/>
                <a:gd name="T51" fmla="*/ 200 h 406"/>
                <a:gd name="T52" fmla="*/ 265 w 388"/>
                <a:gd name="T53" fmla="*/ 237 h 406"/>
                <a:gd name="T54" fmla="*/ 248 w 388"/>
                <a:gd name="T55" fmla="*/ 279 h 406"/>
                <a:gd name="T56" fmla="*/ 198 w 388"/>
                <a:gd name="T57" fmla="*/ 296 h 406"/>
                <a:gd name="T58" fmla="*/ 198 w 388"/>
                <a:gd name="T59" fmla="*/ 318 h 406"/>
                <a:gd name="T60" fmla="*/ 172 w 388"/>
                <a:gd name="T61" fmla="*/ 318 h 406"/>
                <a:gd name="T62" fmla="*/ 172 w 388"/>
                <a:gd name="T63" fmla="*/ 296 h 406"/>
                <a:gd name="T64" fmla="*/ 123 w 388"/>
                <a:gd name="T65" fmla="*/ 279 h 406"/>
                <a:gd name="T66" fmla="*/ 105 w 388"/>
                <a:gd name="T67" fmla="*/ 233 h 406"/>
                <a:gd name="T68" fmla="*/ 152 w 388"/>
                <a:gd name="T69" fmla="*/ 233 h 406"/>
                <a:gd name="T70" fmla="*/ 158 w 388"/>
                <a:gd name="T71" fmla="*/ 254 h 406"/>
                <a:gd name="T72" fmla="*/ 212 w 388"/>
                <a:gd name="T73" fmla="*/ 256 h 406"/>
                <a:gd name="T74" fmla="*/ 213 w 388"/>
                <a:gd name="T75" fmla="*/ 231 h 406"/>
                <a:gd name="T76" fmla="*/ 123 w 388"/>
                <a:gd name="T77" fmla="*/ 197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8" h="406">
                  <a:moveTo>
                    <a:pt x="41" y="59"/>
                  </a:moveTo>
                  <a:cubicBezTo>
                    <a:pt x="78" y="22"/>
                    <a:pt x="129" y="0"/>
                    <a:pt x="185" y="0"/>
                  </a:cubicBezTo>
                  <a:cubicBezTo>
                    <a:pt x="241" y="0"/>
                    <a:pt x="292" y="22"/>
                    <a:pt x="329" y="59"/>
                  </a:cubicBezTo>
                  <a:cubicBezTo>
                    <a:pt x="366" y="96"/>
                    <a:pt x="388" y="147"/>
                    <a:pt x="388" y="203"/>
                  </a:cubicBezTo>
                  <a:cubicBezTo>
                    <a:pt x="388" y="259"/>
                    <a:pt x="366" y="310"/>
                    <a:pt x="329" y="347"/>
                  </a:cubicBezTo>
                  <a:cubicBezTo>
                    <a:pt x="292" y="384"/>
                    <a:pt x="241" y="406"/>
                    <a:pt x="185" y="406"/>
                  </a:cubicBezTo>
                  <a:cubicBezTo>
                    <a:pt x="159" y="406"/>
                    <a:pt x="134" y="401"/>
                    <a:pt x="111" y="393"/>
                  </a:cubicBezTo>
                  <a:cubicBezTo>
                    <a:pt x="114" y="376"/>
                    <a:pt x="116" y="359"/>
                    <a:pt x="116" y="342"/>
                  </a:cubicBezTo>
                  <a:cubicBezTo>
                    <a:pt x="116" y="270"/>
                    <a:pt x="87" y="200"/>
                    <a:pt x="36" y="149"/>
                  </a:cubicBezTo>
                  <a:cubicBezTo>
                    <a:pt x="25" y="138"/>
                    <a:pt x="13" y="128"/>
                    <a:pt x="0" y="119"/>
                  </a:cubicBezTo>
                  <a:cubicBezTo>
                    <a:pt x="10" y="96"/>
                    <a:pt x="24" y="76"/>
                    <a:pt x="41" y="59"/>
                  </a:cubicBezTo>
                  <a:close/>
                  <a:moveTo>
                    <a:pt x="123" y="197"/>
                  </a:moveTo>
                  <a:cubicBezTo>
                    <a:pt x="112" y="188"/>
                    <a:pt x="107" y="176"/>
                    <a:pt x="107" y="161"/>
                  </a:cubicBezTo>
                  <a:cubicBezTo>
                    <a:pt x="107" y="144"/>
                    <a:pt x="113" y="131"/>
                    <a:pt x="126" y="121"/>
                  </a:cubicBezTo>
                  <a:cubicBezTo>
                    <a:pt x="138" y="111"/>
                    <a:pt x="152" y="105"/>
                    <a:pt x="173" y="105"/>
                  </a:cubicBezTo>
                  <a:cubicBezTo>
                    <a:pt x="173" y="88"/>
                    <a:pt x="173" y="88"/>
                    <a:pt x="173" y="88"/>
                  </a:cubicBezTo>
                  <a:cubicBezTo>
                    <a:pt x="200" y="88"/>
                    <a:pt x="200" y="88"/>
                    <a:pt x="200" y="88"/>
                  </a:cubicBezTo>
                  <a:cubicBezTo>
                    <a:pt x="200" y="104"/>
                    <a:pt x="200" y="104"/>
                    <a:pt x="200" y="104"/>
                  </a:cubicBezTo>
                  <a:cubicBezTo>
                    <a:pt x="220" y="105"/>
                    <a:pt x="233" y="110"/>
                    <a:pt x="244" y="120"/>
                  </a:cubicBezTo>
                  <a:cubicBezTo>
                    <a:pt x="255" y="130"/>
                    <a:pt x="261" y="143"/>
                    <a:pt x="262" y="161"/>
                  </a:cubicBezTo>
                  <a:cubicBezTo>
                    <a:pt x="217" y="161"/>
                    <a:pt x="217" y="161"/>
                    <a:pt x="217" y="161"/>
                  </a:cubicBezTo>
                  <a:cubicBezTo>
                    <a:pt x="216" y="154"/>
                    <a:pt x="214" y="148"/>
                    <a:pt x="211" y="144"/>
                  </a:cubicBezTo>
                  <a:cubicBezTo>
                    <a:pt x="203" y="135"/>
                    <a:pt x="168" y="135"/>
                    <a:pt x="160" y="142"/>
                  </a:cubicBezTo>
                  <a:cubicBezTo>
                    <a:pt x="152" y="147"/>
                    <a:pt x="152" y="160"/>
                    <a:pt x="159" y="165"/>
                  </a:cubicBezTo>
                  <a:cubicBezTo>
                    <a:pt x="168" y="172"/>
                    <a:pt x="200" y="177"/>
                    <a:pt x="213" y="181"/>
                  </a:cubicBezTo>
                  <a:cubicBezTo>
                    <a:pt x="229" y="186"/>
                    <a:pt x="242" y="193"/>
                    <a:pt x="250" y="200"/>
                  </a:cubicBezTo>
                  <a:cubicBezTo>
                    <a:pt x="260" y="209"/>
                    <a:pt x="265" y="221"/>
                    <a:pt x="265" y="237"/>
                  </a:cubicBezTo>
                  <a:cubicBezTo>
                    <a:pt x="265" y="256"/>
                    <a:pt x="260" y="270"/>
                    <a:pt x="248" y="279"/>
                  </a:cubicBezTo>
                  <a:cubicBezTo>
                    <a:pt x="236" y="289"/>
                    <a:pt x="222" y="295"/>
                    <a:pt x="198" y="296"/>
                  </a:cubicBezTo>
                  <a:cubicBezTo>
                    <a:pt x="198" y="318"/>
                    <a:pt x="198" y="318"/>
                    <a:pt x="198" y="318"/>
                  </a:cubicBezTo>
                  <a:cubicBezTo>
                    <a:pt x="172" y="318"/>
                    <a:pt x="172" y="318"/>
                    <a:pt x="172" y="318"/>
                  </a:cubicBezTo>
                  <a:cubicBezTo>
                    <a:pt x="172" y="296"/>
                    <a:pt x="172" y="296"/>
                    <a:pt x="172" y="296"/>
                  </a:cubicBezTo>
                  <a:cubicBezTo>
                    <a:pt x="150" y="295"/>
                    <a:pt x="136" y="290"/>
                    <a:pt x="123" y="279"/>
                  </a:cubicBezTo>
                  <a:cubicBezTo>
                    <a:pt x="111" y="268"/>
                    <a:pt x="105" y="252"/>
                    <a:pt x="105" y="233"/>
                  </a:cubicBezTo>
                  <a:cubicBezTo>
                    <a:pt x="152" y="233"/>
                    <a:pt x="152" y="233"/>
                    <a:pt x="152" y="233"/>
                  </a:cubicBezTo>
                  <a:cubicBezTo>
                    <a:pt x="153" y="243"/>
                    <a:pt x="155" y="250"/>
                    <a:pt x="158" y="254"/>
                  </a:cubicBezTo>
                  <a:cubicBezTo>
                    <a:pt x="167" y="265"/>
                    <a:pt x="203" y="263"/>
                    <a:pt x="212" y="256"/>
                  </a:cubicBezTo>
                  <a:cubicBezTo>
                    <a:pt x="220" y="251"/>
                    <a:pt x="221" y="237"/>
                    <a:pt x="213" y="231"/>
                  </a:cubicBezTo>
                  <a:cubicBezTo>
                    <a:pt x="195" y="216"/>
                    <a:pt x="150" y="220"/>
                    <a:pt x="123"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6" name="Freeform 38"/>
            <p:cNvSpPr>
              <a:spLocks noEditPoints="1"/>
            </p:cNvSpPr>
            <p:nvPr/>
          </p:nvSpPr>
          <p:spPr bwMode="auto">
            <a:xfrm>
              <a:off x="7903081" y="1114915"/>
              <a:ext cx="406328" cy="405962"/>
            </a:xfrm>
            <a:custGeom>
              <a:avLst/>
              <a:gdLst>
                <a:gd name="T0" fmla="*/ 235 w 470"/>
                <a:gd name="T1" fmla="*/ 57 h 470"/>
                <a:gd name="T2" fmla="*/ 109 w 470"/>
                <a:gd name="T3" fmla="*/ 109 h 470"/>
                <a:gd name="T4" fmla="*/ 57 w 470"/>
                <a:gd name="T5" fmla="*/ 235 h 470"/>
                <a:gd name="T6" fmla="*/ 109 w 470"/>
                <a:gd name="T7" fmla="*/ 361 h 470"/>
                <a:gd name="T8" fmla="*/ 235 w 470"/>
                <a:gd name="T9" fmla="*/ 413 h 470"/>
                <a:gd name="T10" fmla="*/ 361 w 470"/>
                <a:gd name="T11" fmla="*/ 361 h 470"/>
                <a:gd name="T12" fmla="*/ 413 w 470"/>
                <a:gd name="T13" fmla="*/ 235 h 470"/>
                <a:gd name="T14" fmla="*/ 361 w 470"/>
                <a:gd name="T15" fmla="*/ 109 h 470"/>
                <a:gd name="T16" fmla="*/ 235 w 470"/>
                <a:gd name="T17" fmla="*/ 57 h 470"/>
                <a:gd name="T18" fmla="*/ 170 w 470"/>
                <a:gd name="T19" fmla="*/ 228 h 470"/>
                <a:gd name="T20" fmla="*/ 154 w 470"/>
                <a:gd name="T21" fmla="*/ 191 h 470"/>
                <a:gd name="T22" fmla="*/ 173 w 470"/>
                <a:gd name="T23" fmla="*/ 149 h 470"/>
                <a:gd name="T24" fmla="*/ 222 w 470"/>
                <a:gd name="T25" fmla="*/ 132 h 470"/>
                <a:gd name="T26" fmla="*/ 222 w 470"/>
                <a:gd name="T27" fmla="*/ 114 h 470"/>
                <a:gd name="T28" fmla="*/ 251 w 470"/>
                <a:gd name="T29" fmla="*/ 114 h 470"/>
                <a:gd name="T30" fmla="*/ 251 w 470"/>
                <a:gd name="T31" fmla="*/ 132 h 470"/>
                <a:gd name="T32" fmla="*/ 296 w 470"/>
                <a:gd name="T33" fmla="*/ 148 h 470"/>
                <a:gd name="T34" fmla="*/ 314 w 470"/>
                <a:gd name="T35" fmla="*/ 190 h 470"/>
                <a:gd name="T36" fmla="*/ 267 w 470"/>
                <a:gd name="T37" fmla="*/ 190 h 470"/>
                <a:gd name="T38" fmla="*/ 262 w 470"/>
                <a:gd name="T39" fmla="*/ 173 h 470"/>
                <a:gd name="T40" fmla="*/ 208 w 470"/>
                <a:gd name="T41" fmla="*/ 171 h 470"/>
                <a:gd name="T42" fmla="*/ 208 w 470"/>
                <a:gd name="T43" fmla="*/ 196 h 470"/>
                <a:gd name="T44" fmla="*/ 264 w 470"/>
                <a:gd name="T45" fmla="*/ 212 h 470"/>
                <a:gd name="T46" fmla="*/ 302 w 470"/>
                <a:gd name="T47" fmla="*/ 231 h 470"/>
                <a:gd name="T48" fmla="*/ 318 w 470"/>
                <a:gd name="T49" fmla="*/ 271 h 470"/>
                <a:gd name="T50" fmla="*/ 300 w 470"/>
                <a:gd name="T51" fmla="*/ 314 h 470"/>
                <a:gd name="T52" fmla="*/ 248 w 470"/>
                <a:gd name="T53" fmla="*/ 333 h 470"/>
                <a:gd name="T54" fmla="*/ 248 w 470"/>
                <a:gd name="T55" fmla="*/ 355 h 470"/>
                <a:gd name="T56" fmla="*/ 219 w 470"/>
                <a:gd name="T57" fmla="*/ 355 h 470"/>
                <a:gd name="T58" fmla="*/ 219 w 470"/>
                <a:gd name="T59" fmla="*/ 333 h 470"/>
                <a:gd name="T60" fmla="*/ 171 w 470"/>
                <a:gd name="T61" fmla="*/ 313 h 470"/>
                <a:gd name="T62" fmla="*/ 151 w 470"/>
                <a:gd name="T63" fmla="*/ 266 h 470"/>
                <a:gd name="T64" fmla="*/ 201 w 470"/>
                <a:gd name="T65" fmla="*/ 266 h 470"/>
                <a:gd name="T66" fmla="*/ 207 w 470"/>
                <a:gd name="T67" fmla="*/ 288 h 470"/>
                <a:gd name="T68" fmla="*/ 263 w 470"/>
                <a:gd name="T69" fmla="*/ 290 h 470"/>
                <a:gd name="T70" fmla="*/ 264 w 470"/>
                <a:gd name="T71" fmla="*/ 264 h 470"/>
                <a:gd name="T72" fmla="*/ 170 w 470"/>
                <a:gd name="T73" fmla="*/ 228 h 470"/>
                <a:gd name="T74" fmla="*/ 69 w 470"/>
                <a:gd name="T75" fmla="*/ 69 h 470"/>
                <a:gd name="T76" fmla="*/ 235 w 470"/>
                <a:gd name="T77" fmla="*/ 0 h 470"/>
                <a:gd name="T78" fmla="*/ 401 w 470"/>
                <a:gd name="T79" fmla="*/ 69 h 470"/>
                <a:gd name="T80" fmla="*/ 470 w 470"/>
                <a:gd name="T81" fmla="*/ 235 h 470"/>
                <a:gd name="T82" fmla="*/ 401 w 470"/>
                <a:gd name="T83" fmla="*/ 401 h 470"/>
                <a:gd name="T84" fmla="*/ 235 w 470"/>
                <a:gd name="T85" fmla="*/ 470 h 470"/>
                <a:gd name="T86" fmla="*/ 69 w 470"/>
                <a:gd name="T87" fmla="*/ 401 h 470"/>
                <a:gd name="T88" fmla="*/ 0 w 470"/>
                <a:gd name="T89" fmla="*/ 235 h 470"/>
                <a:gd name="T90" fmla="*/ 69 w 470"/>
                <a:gd name="T91" fmla="*/ 69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0" h="470">
                  <a:moveTo>
                    <a:pt x="235" y="57"/>
                  </a:moveTo>
                  <a:cubicBezTo>
                    <a:pt x="186" y="57"/>
                    <a:pt x="141" y="77"/>
                    <a:pt x="109" y="109"/>
                  </a:cubicBezTo>
                  <a:cubicBezTo>
                    <a:pt x="77" y="141"/>
                    <a:pt x="57" y="186"/>
                    <a:pt x="57" y="235"/>
                  </a:cubicBezTo>
                  <a:cubicBezTo>
                    <a:pt x="57" y="284"/>
                    <a:pt x="77" y="328"/>
                    <a:pt x="109" y="361"/>
                  </a:cubicBezTo>
                  <a:cubicBezTo>
                    <a:pt x="141" y="393"/>
                    <a:pt x="186" y="413"/>
                    <a:pt x="235" y="413"/>
                  </a:cubicBezTo>
                  <a:cubicBezTo>
                    <a:pt x="284" y="413"/>
                    <a:pt x="328" y="393"/>
                    <a:pt x="361" y="361"/>
                  </a:cubicBezTo>
                  <a:cubicBezTo>
                    <a:pt x="393" y="328"/>
                    <a:pt x="413" y="284"/>
                    <a:pt x="413" y="235"/>
                  </a:cubicBezTo>
                  <a:cubicBezTo>
                    <a:pt x="413" y="186"/>
                    <a:pt x="393" y="141"/>
                    <a:pt x="361" y="109"/>
                  </a:cubicBezTo>
                  <a:cubicBezTo>
                    <a:pt x="328" y="77"/>
                    <a:pt x="284" y="57"/>
                    <a:pt x="235" y="57"/>
                  </a:cubicBezTo>
                  <a:close/>
                  <a:moveTo>
                    <a:pt x="170" y="228"/>
                  </a:moveTo>
                  <a:cubicBezTo>
                    <a:pt x="159" y="219"/>
                    <a:pt x="154" y="207"/>
                    <a:pt x="154" y="191"/>
                  </a:cubicBezTo>
                  <a:cubicBezTo>
                    <a:pt x="154" y="174"/>
                    <a:pt x="160" y="160"/>
                    <a:pt x="173" y="149"/>
                  </a:cubicBezTo>
                  <a:cubicBezTo>
                    <a:pt x="186" y="139"/>
                    <a:pt x="200" y="133"/>
                    <a:pt x="222" y="132"/>
                  </a:cubicBezTo>
                  <a:cubicBezTo>
                    <a:pt x="222" y="114"/>
                    <a:pt x="222" y="114"/>
                    <a:pt x="222" y="114"/>
                  </a:cubicBezTo>
                  <a:cubicBezTo>
                    <a:pt x="251" y="114"/>
                    <a:pt x="251" y="114"/>
                    <a:pt x="251" y="114"/>
                  </a:cubicBezTo>
                  <a:cubicBezTo>
                    <a:pt x="251" y="132"/>
                    <a:pt x="251" y="132"/>
                    <a:pt x="251" y="132"/>
                  </a:cubicBezTo>
                  <a:cubicBezTo>
                    <a:pt x="272" y="133"/>
                    <a:pt x="284" y="138"/>
                    <a:pt x="296" y="148"/>
                  </a:cubicBezTo>
                  <a:cubicBezTo>
                    <a:pt x="308" y="158"/>
                    <a:pt x="313" y="172"/>
                    <a:pt x="314" y="190"/>
                  </a:cubicBezTo>
                  <a:cubicBezTo>
                    <a:pt x="267" y="190"/>
                    <a:pt x="267" y="190"/>
                    <a:pt x="267" y="190"/>
                  </a:cubicBezTo>
                  <a:cubicBezTo>
                    <a:pt x="266" y="182"/>
                    <a:pt x="265" y="177"/>
                    <a:pt x="262" y="173"/>
                  </a:cubicBezTo>
                  <a:cubicBezTo>
                    <a:pt x="254" y="164"/>
                    <a:pt x="218" y="164"/>
                    <a:pt x="208" y="171"/>
                  </a:cubicBezTo>
                  <a:cubicBezTo>
                    <a:pt x="201" y="177"/>
                    <a:pt x="200" y="190"/>
                    <a:pt x="208" y="196"/>
                  </a:cubicBezTo>
                  <a:cubicBezTo>
                    <a:pt x="217" y="203"/>
                    <a:pt x="250" y="208"/>
                    <a:pt x="264" y="212"/>
                  </a:cubicBezTo>
                  <a:cubicBezTo>
                    <a:pt x="281" y="218"/>
                    <a:pt x="294" y="224"/>
                    <a:pt x="302" y="231"/>
                  </a:cubicBezTo>
                  <a:cubicBezTo>
                    <a:pt x="313" y="241"/>
                    <a:pt x="318" y="254"/>
                    <a:pt x="318" y="271"/>
                  </a:cubicBezTo>
                  <a:cubicBezTo>
                    <a:pt x="319" y="290"/>
                    <a:pt x="312" y="304"/>
                    <a:pt x="300" y="314"/>
                  </a:cubicBezTo>
                  <a:cubicBezTo>
                    <a:pt x="288" y="325"/>
                    <a:pt x="272" y="332"/>
                    <a:pt x="248" y="333"/>
                  </a:cubicBezTo>
                  <a:cubicBezTo>
                    <a:pt x="248" y="355"/>
                    <a:pt x="248" y="355"/>
                    <a:pt x="248" y="355"/>
                  </a:cubicBezTo>
                  <a:cubicBezTo>
                    <a:pt x="219" y="355"/>
                    <a:pt x="219" y="355"/>
                    <a:pt x="219" y="355"/>
                  </a:cubicBezTo>
                  <a:cubicBezTo>
                    <a:pt x="219" y="333"/>
                    <a:pt x="219" y="333"/>
                    <a:pt x="219" y="333"/>
                  </a:cubicBezTo>
                  <a:cubicBezTo>
                    <a:pt x="196" y="333"/>
                    <a:pt x="183" y="325"/>
                    <a:pt x="171" y="313"/>
                  </a:cubicBezTo>
                  <a:cubicBezTo>
                    <a:pt x="158" y="302"/>
                    <a:pt x="151" y="286"/>
                    <a:pt x="151" y="266"/>
                  </a:cubicBezTo>
                  <a:cubicBezTo>
                    <a:pt x="201" y="266"/>
                    <a:pt x="201" y="266"/>
                    <a:pt x="201" y="266"/>
                  </a:cubicBezTo>
                  <a:cubicBezTo>
                    <a:pt x="202" y="276"/>
                    <a:pt x="204" y="283"/>
                    <a:pt x="207" y="288"/>
                  </a:cubicBezTo>
                  <a:cubicBezTo>
                    <a:pt x="216" y="299"/>
                    <a:pt x="254" y="297"/>
                    <a:pt x="263" y="290"/>
                  </a:cubicBezTo>
                  <a:cubicBezTo>
                    <a:pt x="272" y="284"/>
                    <a:pt x="272" y="271"/>
                    <a:pt x="264" y="264"/>
                  </a:cubicBezTo>
                  <a:cubicBezTo>
                    <a:pt x="245" y="249"/>
                    <a:pt x="198" y="252"/>
                    <a:pt x="170" y="228"/>
                  </a:cubicBezTo>
                  <a:close/>
                  <a:moveTo>
                    <a:pt x="69" y="69"/>
                  </a:moveTo>
                  <a:cubicBezTo>
                    <a:pt x="111" y="26"/>
                    <a:pt x="170" y="0"/>
                    <a:pt x="235" y="0"/>
                  </a:cubicBezTo>
                  <a:cubicBezTo>
                    <a:pt x="300" y="0"/>
                    <a:pt x="359" y="26"/>
                    <a:pt x="401" y="69"/>
                  </a:cubicBezTo>
                  <a:cubicBezTo>
                    <a:pt x="444" y="111"/>
                    <a:pt x="470" y="170"/>
                    <a:pt x="470" y="235"/>
                  </a:cubicBezTo>
                  <a:cubicBezTo>
                    <a:pt x="470" y="300"/>
                    <a:pt x="444" y="359"/>
                    <a:pt x="401" y="401"/>
                  </a:cubicBezTo>
                  <a:cubicBezTo>
                    <a:pt x="359" y="444"/>
                    <a:pt x="300" y="470"/>
                    <a:pt x="235" y="470"/>
                  </a:cubicBezTo>
                  <a:cubicBezTo>
                    <a:pt x="170" y="470"/>
                    <a:pt x="111" y="444"/>
                    <a:pt x="69" y="401"/>
                  </a:cubicBezTo>
                  <a:cubicBezTo>
                    <a:pt x="26" y="359"/>
                    <a:pt x="0" y="300"/>
                    <a:pt x="0" y="235"/>
                  </a:cubicBezTo>
                  <a:cubicBezTo>
                    <a:pt x="0" y="170"/>
                    <a:pt x="26" y="111"/>
                    <a:pt x="6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37" name="组合 36"/>
          <p:cNvGrpSpPr/>
          <p:nvPr/>
        </p:nvGrpSpPr>
        <p:grpSpPr>
          <a:xfrm>
            <a:off x="4914812" y="2550892"/>
            <a:ext cx="488359" cy="479865"/>
            <a:chOff x="5037571" y="856343"/>
            <a:chExt cx="715006" cy="702571"/>
          </a:xfrm>
          <a:solidFill>
            <a:srgbClr val="FFB850"/>
          </a:solidFill>
        </p:grpSpPr>
        <p:sp>
          <p:nvSpPr>
            <p:cNvPr id="38" name="Freeform 39"/>
            <p:cNvSpPr>
              <a:spLocks/>
            </p:cNvSpPr>
            <p:nvPr/>
          </p:nvSpPr>
          <p:spPr bwMode="auto">
            <a:xfrm>
              <a:off x="5468769" y="856343"/>
              <a:ext cx="244675" cy="244675"/>
            </a:xfrm>
            <a:custGeom>
              <a:avLst/>
              <a:gdLst>
                <a:gd name="T0" fmla="*/ 19 w 283"/>
                <a:gd name="T1" fmla="*/ 0 h 283"/>
                <a:gd name="T2" fmla="*/ 264 w 283"/>
                <a:gd name="T3" fmla="*/ 0 h 283"/>
                <a:gd name="T4" fmla="*/ 276 w 283"/>
                <a:gd name="T5" fmla="*/ 4 h 283"/>
                <a:gd name="T6" fmla="*/ 224 w 283"/>
                <a:gd name="T7" fmla="*/ 38 h 283"/>
                <a:gd name="T8" fmla="*/ 97 w 283"/>
                <a:gd name="T9" fmla="*/ 38 h 283"/>
                <a:gd name="T10" fmla="*/ 90 w 283"/>
                <a:gd name="T11" fmla="*/ 38 h 283"/>
                <a:gd name="T12" fmla="*/ 38 w 283"/>
                <a:gd name="T13" fmla="*/ 38 h 283"/>
                <a:gd name="T14" fmla="*/ 38 w 283"/>
                <a:gd name="T15" fmla="*/ 245 h 283"/>
                <a:gd name="T16" fmla="*/ 103 w 283"/>
                <a:gd name="T17" fmla="*/ 245 h 283"/>
                <a:gd name="T18" fmla="*/ 127 w 283"/>
                <a:gd name="T19" fmla="*/ 245 h 283"/>
                <a:gd name="T20" fmla="*/ 245 w 283"/>
                <a:gd name="T21" fmla="*/ 245 h 283"/>
                <a:gd name="T22" fmla="*/ 245 w 283"/>
                <a:gd name="T23" fmla="*/ 152 h 283"/>
                <a:gd name="T24" fmla="*/ 283 w 283"/>
                <a:gd name="T25" fmla="*/ 115 h 283"/>
                <a:gd name="T26" fmla="*/ 283 w 283"/>
                <a:gd name="T27" fmla="*/ 264 h 283"/>
                <a:gd name="T28" fmla="*/ 264 w 283"/>
                <a:gd name="T29" fmla="*/ 283 h 283"/>
                <a:gd name="T30" fmla="*/ 19 w 283"/>
                <a:gd name="T31" fmla="*/ 283 h 283"/>
                <a:gd name="T32" fmla="*/ 0 w 283"/>
                <a:gd name="T33" fmla="*/ 264 h 283"/>
                <a:gd name="T34" fmla="*/ 0 w 283"/>
                <a:gd name="T35" fmla="*/ 19 h 283"/>
                <a:gd name="T36" fmla="*/ 19 w 283"/>
                <a:gd name="T3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3" h="283">
                  <a:moveTo>
                    <a:pt x="19" y="0"/>
                  </a:moveTo>
                  <a:cubicBezTo>
                    <a:pt x="264" y="0"/>
                    <a:pt x="264" y="0"/>
                    <a:pt x="264" y="0"/>
                  </a:cubicBezTo>
                  <a:cubicBezTo>
                    <a:pt x="269" y="0"/>
                    <a:pt x="273" y="2"/>
                    <a:pt x="276" y="4"/>
                  </a:cubicBezTo>
                  <a:cubicBezTo>
                    <a:pt x="259" y="16"/>
                    <a:pt x="242" y="27"/>
                    <a:pt x="224" y="38"/>
                  </a:cubicBezTo>
                  <a:cubicBezTo>
                    <a:pt x="97" y="38"/>
                    <a:pt x="97" y="38"/>
                    <a:pt x="97" y="38"/>
                  </a:cubicBezTo>
                  <a:cubicBezTo>
                    <a:pt x="95" y="38"/>
                    <a:pt x="92" y="38"/>
                    <a:pt x="90" y="38"/>
                  </a:cubicBezTo>
                  <a:cubicBezTo>
                    <a:pt x="38" y="38"/>
                    <a:pt x="38" y="38"/>
                    <a:pt x="38" y="38"/>
                  </a:cubicBezTo>
                  <a:cubicBezTo>
                    <a:pt x="38" y="245"/>
                    <a:pt x="38" y="245"/>
                    <a:pt x="38" y="245"/>
                  </a:cubicBezTo>
                  <a:cubicBezTo>
                    <a:pt x="103" y="245"/>
                    <a:pt x="103" y="245"/>
                    <a:pt x="103" y="245"/>
                  </a:cubicBezTo>
                  <a:cubicBezTo>
                    <a:pt x="111" y="247"/>
                    <a:pt x="119" y="247"/>
                    <a:pt x="127" y="245"/>
                  </a:cubicBezTo>
                  <a:cubicBezTo>
                    <a:pt x="245" y="245"/>
                    <a:pt x="245" y="245"/>
                    <a:pt x="245" y="245"/>
                  </a:cubicBezTo>
                  <a:cubicBezTo>
                    <a:pt x="245" y="152"/>
                    <a:pt x="245" y="152"/>
                    <a:pt x="245" y="152"/>
                  </a:cubicBezTo>
                  <a:cubicBezTo>
                    <a:pt x="258" y="140"/>
                    <a:pt x="270" y="128"/>
                    <a:pt x="283" y="115"/>
                  </a:cubicBezTo>
                  <a:cubicBezTo>
                    <a:pt x="283" y="264"/>
                    <a:pt x="283" y="264"/>
                    <a:pt x="283" y="264"/>
                  </a:cubicBezTo>
                  <a:cubicBezTo>
                    <a:pt x="283" y="274"/>
                    <a:pt x="275" y="283"/>
                    <a:pt x="264" y="283"/>
                  </a:cubicBezTo>
                  <a:cubicBezTo>
                    <a:pt x="19" y="283"/>
                    <a:pt x="19" y="283"/>
                    <a:pt x="19" y="283"/>
                  </a:cubicBezTo>
                  <a:cubicBezTo>
                    <a:pt x="9" y="283"/>
                    <a:pt x="0" y="274"/>
                    <a:pt x="0" y="264"/>
                  </a:cubicBezTo>
                  <a:cubicBezTo>
                    <a:pt x="0" y="19"/>
                    <a:pt x="0" y="19"/>
                    <a:pt x="0" y="19"/>
                  </a:cubicBezTo>
                  <a:cubicBezTo>
                    <a:pt x="0" y="9"/>
                    <a:pt x="9"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9" name="Freeform 40"/>
            <p:cNvSpPr>
              <a:spLocks noEditPoints="1"/>
            </p:cNvSpPr>
            <p:nvPr/>
          </p:nvSpPr>
          <p:spPr bwMode="auto">
            <a:xfrm>
              <a:off x="5037571" y="889259"/>
              <a:ext cx="423518" cy="669655"/>
            </a:xfrm>
            <a:custGeom>
              <a:avLst/>
              <a:gdLst>
                <a:gd name="T0" fmla="*/ 253 w 490"/>
                <a:gd name="T1" fmla="*/ 737 h 775"/>
                <a:gd name="T2" fmla="*/ 211 w 490"/>
                <a:gd name="T3" fmla="*/ 775 h 775"/>
                <a:gd name="T4" fmla="*/ 175 w 490"/>
                <a:gd name="T5" fmla="*/ 762 h 775"/>
                <a:gd name="T6" fmla="*/ 161 w 490"/>
                <a:gd name="T7" fmla="*/ 762 h 775"/>
                <a:gd name="T8" fmla="*/ 125 w 490"/>
                <a:gd name="T9" fmla="*/ 775 h 775"/>
                <a:gd name="T10" fmla="*/ 84 w 490"/>
                <a:gd name="T11" fmla="*/ 737 h 775"/>
                <a:gd name="T12" fmla="*/ 76 w 490"/>
                <a:gd name="T13" fmla="*/ 475 h 775"/>
                <a:gd name="T14" fmla="*/ 65 w 490"/>
                <a:gd name="T15" fmla="*/ 474 h 775"/>
                <a:gd name="T16" fmla="*/ 21 w 490"/>
                <a:gd name="T17" fmla="*/ 441 h 775"/>
                <a:gd name="T18" fmla="*/ 19 w 490"/>
                <a:gd name="T19" fmla="*/ 217 h 775"/>
                <a:gd name="T20" fmla="*/ 48 w 490"/>
                <a:gd name="T21" fmla="*/ 192 h 775"/>
                <a:gd name="T22" fmla="*/ 121 w 490"/>
                <a:gd name="T23" fmla="*/ 183 h 775"/>
                <a:gd name="T24" fmla="*/ 132 w 490"/>
                <a:gd name="T25" fmla="*/ 189 h 775"/>
                <a:gd name="T26" fmla="*/ 168 w 490"/>
                <a:gd name="T27" fmla="*/ 243 h 775"/>
                <a:gd name="T28" fmla="*/ 204 w 490"/>
                <a:gd name="T29" fmla="*/ 189 h 775"/>
                <a:gd name="T30" fmla="*/ 216 w 490"/>
                <a:gd name="T31" fmla="*/ 183 h 775"/>
                <a:gd name="T32" fmla="*/ 257 w 490"/>
                <a:gd name="T33" fmla="*/ 188 h 775"/>
                <a:gd name="T34" fmla="*/ 293 w 490"/>
                <a:gd name="T35" fmla="*/ 205 h 775"/>
                <a:gd name="T36" fmla="*/ 331 w 490"/>
                <a:gd name="T37" fmla="*/ 251 h 775"/>
                <a:gd name="T38" fmla="*/ 339 w 490"/>
                <a:gd name="T39" fmla="*/ 259 h 775"/>
                <a:gd name="T40" fmla="*/ 355 w 490"/>
                <a:gd name="T41" fmla="*/ 261 h 775"/>
                <a:gd name="T42" fmla="*/ 362 w 490"/>
                <a:gd name="T43" fmla="*/ 256 h 775"/>
                <a:gd name="T44" fmla="*/ 406 w 490"/>
                <a:gd name="T45" fmla="*/ 223 h 775"/>
                <a:gd name="T46" fmla="*/ 452 w 490"/>
                <a:gd name="T47" fmla="*/ 284 h 775"/>
                <a:gd name="T48" fmla="*/ 405 w 490"/>
                <a:gd name="T49" fmla="*/ 318 h 775"/>
                <a:gd name="T50" fmla="*/ 357 w 490"/>
                <a:gd name="T51" fmla="*/ 346 h 775"/>
                <a:gd name="T52" fmla="*/ 321 w 490"/>
                <a:gd name="T53" fmla="*/ 343 h 775"/>
                <a:gd name="T54" fmla="*/ 275 w 490"/>
                <a:gd name="T55" fmla="*/ 302 h 775"/>
                <a:gd name="T56" fmla="*/ 265 w 490"/>
                <a:gd name="T57" fmla="*/ 291 h 775"/>
                <a:gd name="T58" fmla="*/ 253 w 490"/>
                <a:gd name="T59" fmla="*/ 737 h 775"/>
                <a:gd name="T60" fmla="*/ 170 w 490"/>
                <a:gd name="T61" fmla="*/ 1 h 775"/>
                <a:gd name="T62" fmla="*/ 236 w 490"/>
                <a:gd name="T63" fmla="*/ 74 h 775"/>
                <a:gd name="T64" fmla="*/ 167 w 490"/>
                <a:gd name="T65" fmla="*/ 159 h 775"/>
                <a:gd name="T66" fmla="*/ 100 w 490"/>
                <a:gd name="T67" fmla="*/ 71 h 775"/>
                <a:gd name="T68" fmla="*/ 170 w 490"/>
                <a:gd name="T69"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775">
                  <a:moveTo>
                    <a:pt x="253" y="737"/>
                  </a:moveTo>
                  <a:cubicBezTo>
                    <a:pt x="252" y="758"/>
                    <a:pt x="230" y="775"/>
                    <a:pt x="211" y="775"/>
                  </a:cubicBezTo>
                  <a:cubicBezTo>
                    <a:pt x="198" y="775"/>
                    <a:pt x="182" y="770"/>
                    <a:pt x="175" y="762"/>
                  </a:cubicBezTo>
                  <a:cubicBezTo>
                    <a:pt x="172" y="757"/>
                    <a:pt x="165" y="757"/>
                    <a:pt x="161" y="762"/>
                  </a:cubicBezTo>
                  <a:cubicBezTo>
                    <a:pt x="155" y="770"/>
                    <a:pt x="138" y="775"/>
                    <a:pt x="125" y="775"/>
                  </a:cubicBezTo>
                  <a:cubicBezTo>
                    <a:pt x="106" y="775"/>
                    <a:pt x="85" y="758"/>
                    <a:pt x="84" y="737"/>
                  </a:cubicBezTo>
                  <a:cubicBezTo>
                    <a:pt x="76" y="475"/>
                    <a:pt x="76" y="475"/>
                    <a:pt x="76" y="475"/>
                  </a:cubicBezTo>
                  <a:cubicBezTo>
                    <a:pt x="65" y="474"/>
                    <a:pt x="65" y="474"/>
                    <a:pt x="65" y="474"/>
                  </a:cubicBezTo>
                  <a:cubicBezTo>
                    <a:pt x="47" y="472"/>
                    <a:pt x="24" y="459"/>
                    <a:pt x="21" y="441"/>
                  </a:cubicBezTo>
                  <a:cubicBezTo>
                    <a:pt x="0" y="331"/>
                    <a:pt x="4" y="332"/>
                    <a:pt x="19" y="217"/>
                  </a:cubicBezTo>
                  <a:cubicBezTo>
                    <a:pt x="21" y="209"/>
                    <a:pt x="31" y="194"/>
                    <a:pt x="48" y="192"/>
                  </a:cubicBezTo>
                  <a:cubicBezTo>
                    <a:pt x="121" y="183"/>
                    <a:pt x="121" y="183"/>
                    <a:pt x="121" y="183"/>
                  </a:cubicBezTo>
                  <a:cubicBezTo>
                    <a:pt x="125" y="183"/>
                    <a:pt x="130" y="185"/>
                    <a:pt x="132" y="189"/>
                  </a:cubicBezTo>
                  <a:cubicBezTo>
                    <a:pt x="168" y="243"/>
                    <a:pt x="168" y="243"/>
                    <a:pt x="168" y="243"/>
                  </a:cubicBezTo>
                  <a:cubicBezTo>
                    <a:pt x="204" y="189"/>
                    <a:pt x="204" y="189"/>
                    <a:pt x="204" y="189"/>
                  </a:cubicBezTo>
                  <a:cubicBezTo>
                    <a:pt x="207" y="185"/>
                    <a:pt x="211" y="183"/>
                    <a:pt x="216" y="183"/>
                  </a:cubicBezTo>
                  <a:cubicBezTo>
                    <a:pt x="257" y="188"/>
                    <a:pt x="257" y="188"/>
                    <a:pt x="257" y="188"/>
                  </a:cubicBezTo>
                  <a:cubicBezTo>
                    <a:pt x="278" y="191"/>
                    <a:pt x="285" y="196"/>
                    <a:pt x="293" y="205"/>
                  </a:cubicBezTo>
                  <a:cubicBezTo>
                    <a:pt x="307" y="223"/>
                    <a:pt x="320" y="239"/>
                    <a:pt x="331" y="251"/>
                  </a:cubicBezTo>
                  <a:cubicBezTo>
                    <a:pt x="334" y="254"/>
                    <a:pt x="336" y="257"/>
                    <a:pt x="339" y="259"/>
                  </a:cubicBezTo>
                  <a:cubicBezTo>
                    <a:pt x="343" y="264"/>
                    <a:pt x="350" y="264"/>
                    <a:pt x="355" y="261"/>
                  </a:cubicBezTo>
                  <a:cubicBezTo>
                    <a:pt x="357" y="259"/>
                    <a:pt x="360" y="258"/>
                    <a:pt x="362" y="256"/>
                  </a:cubicBezTo>
                  <a:cubicBezTo>
                    <a:pt x="373" y="248"/>
                    <a:pt x="393" y="233"/>
                    <a:pt x="406" y="223"/>
                  </a:cubicBezTo>
                  <a:cubicBezTo>
                    <a:pt x="442" y="195"/>
                    <a:pt x="490" y="255"/>
                    <a:pt x="452" y="284"/>
                  </a:cubicBezTo>
                  <a:cubicBezTo>
                    <a:pt x="438" y="294"/>
                    <a:pt x="418" y="310"/>
                    <a:pt x="405" y="318"/>
                  </a:cubicBezTo>
                  <a:cubicBezTo>
                    <a:pt x="386" y="332"/>
                    <a:pt x="369" y="342"/>
                    <a:pt x="357" y="346"/>
                  </a:cubicBezTo>
                  <a:cubicBezTo>
                    <a:pt x="346" y="351"/>
                    <a:pt x="332" y="351"/>
                    <a:pt x="321" y="343"/>
                  </a:cubicBezTo>
                  <a:cubicBezTo>
                    <a:pt x="305" y="333"/>
                    <a:pt x="291" y="320"/>
                    <a:pt x="275" y="302"/>
                  </a:cubicBezTo>
                  <a:cubicBezTo>
                    <a:pt x="272" y="299"/>
                    <a:pt x="269" y="295"/>
                    <a:pt x="265" y="291"/>
                  </a:cubicBezTo>
                  <a:cubicBezTo>
                    <a:pt x="253" y="737"/>
                    <a:pt x="253" y="737"/>
                    <a:pt x="253" y="737"/>
                  </a:cubicBezTo>
                  <a:close/>
                  <a:moveTo>
                    <a:pt x="170" y="1"/>
                  </a:moveTo>
                  <a:cubicBezTo>
                    <a:pt x="207" y="2"/>
                    <a:pt x="237" y="34"/>
                    <a:pt x="236" y="74"/>
                  </a:cubicBezTo>
                  <a:cubicBezTo>
                    <a:pt x="235" y="113"/>
                    <a:pt x="204" y="160"/>
                    <a:pt x="167" y="159"/>
                  </a:cubicBezTo>
                  <a:cubicBezTo>
                    <a:pt x="129" y="159"/>
                    <a:pt x="100" y="110"/>
                    <a:pt x="100" y="71"/>
                  </a:cubicBezTo>
                  <a:cubicBezTo>
                    <a:pt x="101" y="32"/>
                    <a:pt x="132" y="0"/>
                    <a:pt x="17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0" name="Freeform 41"/>
            <p:cNvSpPr>
              <a:spLocks/>
            </p:cNvSpPr>
            <p:nvPr/>
          </p:nvSpPr>
          <p:spPr bwMode="auto">
            <a:xfrm>
              <a:off x="5532772" y="870972"/>
              <a:ext cx="219805" cy="176283"/>
            </a:xfrm>
            <a:custGeom>
              <a:avLst/>
              <a:gdLst>
                <a:gd name="T0" fmla="*/ 35 w 254"/>
                <a:gd name="T1" fmla="*/ 62 h 204"/>
                <a:gd name="T2" fmla="*/ 0 w 254"/>
                <a:gd name="T3" fmla="*/ 66 h 204"/>
                <a:gd name="T4" fmla="*/ 11 w 254"/>
                <a:gd name="T5" fmla="*/ 171 h 204"/>
                <a:gd name="T6" fmla="*/ 48 w 254"/>
                <a:gd name="T7" fmla="*/ 195 h 204"/>
                <a:gd name="T8" fmla="*/ 243 w 254"/>
                <a:gd name="T9" fmla="*/ 20 h 204"/>
                <a:gd name="T10" fmla="*/ 230 w 254"/>
                <a:gd name="T11" fmla="*/ 7 h 204"/>
                <a:gd name="T12" fmla="*/ 53 w 254"/>
                <a:gd name="T13" fmla="*/ 116 h 204"/>
                <a:gd name="T14" fmla="*/ 35 w 254"/>
                <a:gd name="T15" fmla="*/ 62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 h="204">
                  <a:moveTo>
                    <a:pt x="35" y="62"/>
                  </a:moveTo>
                  <a:cubicBezTo>
                    <a:pt x="31" y="48"/>
                    <a:pt x="0" y="51"/>
                    <a:pt x="0" y="66"/>
                  </a:cubicBezTo>
                  <a:cubicBezTo>
                    <a:pt x="0" y="113"/>
                    <a:pt x="4" y="130"/>
                    <a:pt x="11" y="171"/>
                  </a:cubicBezTo>
                  <a:cubicBezTo>
                    <a:pt x="14" y="186"/>
                    <a:pt x="36" y="204"/>
                    <a:pt x="48" y="195"/>
                  </a:cubicBezTo>
                  <a:cubicBezTo>
                    <a:pt x="133" y="135"/>
                    <a:pt x="169" y="92"/>
                    <a:pt x="243" y="20"/>
                  </a:cubicBezTo>
                  <a:cubicBezTo>
                    <a:pt x="254" y="9"/>
                    <a:pt x="240" y="0"/>
                    <a:pt x="230" y="7"/>
                  </a:cubicBezTo>
                  <a:cubicBezTo>
                    <a:pt x="158" y="56"/>
                    <a:pt x="123" y="73"/>
                    <a:pt x="53" y="116"/>
                  </a:cubicBezTo>
                  <a:cubicBezTo>
                    <a:pt x="42" y="95"/>
                    <a:pt x="40" y="80"/>
                    <a:pt x="35"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41" name="组合 40"/>
          <p:cNvGrpSpPr/>
          <p:nvPr/>
        </p:nvGrpSpPr>
        <p:grpSpPr>
          <a:xfrm>
            <a:off x="6824125" y="4364520"/>
            <a:ext cx="484361" cy="457384"/>
            <a:chOff x="6460269" y="872801"/>
            <a:chExt cx="709154" cy="669655"/>
          </a:xfrm>
          <a:solidFill>
            <a:srgbClr val="7D4793"/>
          </a:solidFill>
        </p:grpSpPr>
        <p:sp>
          <p:nvSpPr>
            <p:cNvPr id="42" name="Freeform 42"/>
            <p:cNvSpPr>
              <a:spLocks noEditPoints="1"/>
            </p:cNvSpPr>
            <p:nvPr/>
          </p:nvSpPr>
          <p:spPr bwMode="auto">
            <a:xfrm>
              <a:off x="6460269" y="872801"/>
              <a:ext cx="442902" cy="669655"/>
            </a:xfrm>
            <a:custGeom>
              <a:avLst/>
              <a:gdLst>
                <a:gd name="T0" fmla="*/ 250 w 512"/>
                <a:gd name="T1" fmla="*/ 737 h 775"/>
                <a:gd name="T2" fmla="*/ 209 w 512"/>
                <a:gd name="T3" fmla="*/ 775 h 775"/>
                <a:gd name="T4" fmla="*/ 173 w 512"/>
                <a:gd name="T5" fmla="*/ 762 h 775"/>
                <a:gd name="T6" fmla="*/ 159 w 512"/>
                <a:gd name="T7" fmla="*/ 762 h 775"/>
                <a:gd name="T8" fmla="*/ 124 w 512"/>
                <a:gd name="T9" fmla="*/ 775 h 775"/>
                <a:gd name="T10" fmla="*/ 83 w 512"/>
                <a:gd name="T11" fmla="*/ 737 h 775"/>
                <a:gd name="T12" fmla="*/ 75 w 512"/>
                <a:gd name="T13" fmla="*/ 475 h 775"/>
                <a:gd name="T14" fmla="*/ 65 w 512"/>
                <a:gd name="T15" fmla="*/ 474 h 775"/>
                <a:gd name="T16" fmla="*/ 21 w 512"/>
                <a:gd name="T17" fmla="*/ 441 h 775"/>
                <a:gd name="T18" fmla="*/ 19 w 512"/>
                <a:gd name="T19" fmla="*/ 214 h 775"/>
                <a:gd name="T20" fmla="*/ 48 w 512"/>
                <a:gd name="T21" fmla="*/ 189 h 775"/>
                <a:gd name="T22" fmla="*/ 119 w 512"/>
                <a:gd name="T23" fmla="*/ 181 h 775"/>
                <a:gd name="T24" fmla="*/ 131 w 512"/>
                <a:gd name="T25" fmla="*/ 186 h 775"/>
                <a:gd name="T26" fmla="*/ 166 w 512"/>
                <a:gd name="T27" fmla="*/ 239 h 775"/>
                <a:gd name="T28" fmla="*/ 202 w 512"/>
                <a:gd name="T29" fmla="*/ 186 h 775"/>
                <a:gd name="T30" fmla="*/ 213 w 512"/>
                <a:gd name="T31" fmla="*/ 181 h 775"/>
                <a:gd name="T32" fmla="*/ 269 w 512"/>
                <a:gd name="T33" fmla="*/ 184 h 775"/>
                <a:gd name="T34" fmla="*/ 286 w 512"/>
                <a:gd name="T35" fmla="*/ 190 h 775"/>
                <a:gd name="T36" fmla="*/ 361 w 512"/>
                <a:gd name="T37" fmla="*/ 220 h 775"/>
                <a:gd name="T38" fmla="*/ 454 w 512"/>
                <a:gd name="T39" fmla="*/ 179 h 775"/>
                <a:gd name="T40" fmla="*/ 503 w 512"/>
                <a:gd name="T41" fmla="*/ 193 h 775"/>
                <a:gd name="T42" fmla="*/ 488 w 512"/>
                <a:gd name="T43" fmla="*/ 243 h 775"/>
                <a:gd name="T44" fmla="*/ 382 w 512"/>
                <a:gd name="T45" fmla="*/ 290 h 775"/>
                <a:gd name="T46" fmla="*/ 359 w 512"/>
                <a:gd name="T47" fmla="*/ 294 h 775"/>
                <a:gd name="T48" fmla="*/ 266 w 512"/>
                <a:gd name="T49" fmla="*/ 263 h 775"/>
                <a:gd name="T50" fmla="*/ 261 w 512"/>
                <a:gd name="T51" fmla="*/ 265 h 775"/>
                <a:gd name="T52" fmla="*/ 250 w 512"/>
                <a:gd name="T53" fmla="*/ 737 h 775"/>
                <a:gd name="T54" fmla="*/ 168 w 512"/>
                <a:gd name="T55" fmla="*/ 1 h 775"/>
                <a:gd name="T56" fmla="*/ 233 w 512"/>
                <a:gd name="T57" fmla="*/ 72 h 775"/>
                <a:gd name="T58" fmla="*/ 165 w 512"/>
                <a:gd name="T59" fmla="*/ 157 h 775"/>
                <a:gd name="T60" fmla="*/ 99 w 512"/>
                <a:gd name="T61" fmla="*/ 70 h 775"/>
                <a:gd name="T62" fmla="*/ 168 w 512"/>
                <a:gd name="T63"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775">
                  <a:moveTo>
                    <a:pt x="250" y="737"/>
                  </a:moveTo>
                  <a:cubicBezTo>
                    <a:pt x="249" y="758"/>
                    <a:pt x="228" y="775"/>
                    <a:pt x="209" y="775"/>
                  </a:cubicBezTo>
                  <a:cubicBezTo>
                    <a:pt x="196" y="775"/>
                    <a:pt x="180" y="770"/>
                    <a:pt x="173" y="762"/>
                  </a:cubicBezTo>
                  <a:cubicBezTo>
                    <a:pt x="170" y="757"/>
                    <a:pt x="163" y="757"/>
                    <a:pt x="159" y="762"/>
                  </a:cubicBezTo>
                  <a:cubicBezTo>
                    <a:pt x="153" y="770"/>
                    <a:pt x="137" y="775"/>
                    <a:pt x="124" y="775"/>
                  </a:cubicBezTo>
                  <a:cubicBezTo>
                    <a:pt x="105" y="775"/>
                    <a:pt x="84" y="758"/>
                    <a:pt x="83" y="737"/>
                  </a:cubicBezTo>
                  <a:cubicBezTo>
                    <a:pt x="75" y="475"/>
                    <a:pt x="75" y="475"/>
                    <a:pt x="75" y="475"/>
                  </a:cubicBezTo>
                  <a:cubicBezTo>
                    <a:pt x="65" y="474"/>
                    <a:pt x="65" y="474"/>
                    <a:pt x="65" y="474"/>
                  </a:cubicBezTo>
                  <a:cubicBezTo>
                    <a:pt x="46" y="472"/>
                    <a:pt x="24" y="460"/>
                    <a:pt x="21" y="441"/>
                  </a:cubicBezTo>
                  <a:cubicBezTo>
                    <a:pt x="0" y="333"/>
                    <a:pt x="4" y="328"/>
                    <a:pt x="19" y="214"/>
                  </a:cubicBezTo>
                  <a:cubicBezTo>
                    <a:pt x="21" y="206"/>
                    <a:pt x="30" y="191"/>
                    <a:pt x="48" y="189"/>
                  </a:cubicBezTo>
                  <a:cubicBezTo>
                    <a:pt x="119" y="181"/>
                    <a:pt x="119" y="181"/>
                    <a:pt x="119" y="181"/>
                  </a:cubicBezTo>
                  <a:cubicBezTo>
                    <a:pt x="124" y="180"/>
                    <a:pt x="128" y="182"/>
                    <a:pt x="131" y="186"/>
                  </a:cubicBezTo>
                  <a:cubicBezTo>
                    <a:pt x="166" y="239"/>
                    <a:pt x="166" y="239"/>
                    <a:pt x="166" y="239"/>
                  </a:cubicBezTo>
                  <a:cubicBezTo>
                    <a:pt x="202" y="186"/>
                    <a:pt x="202" y="186"/>
                    <a:pt x="202" y="186"/>
                  </a:cubicBezTo>
                  <a:cubicBezTo>
                    <a:pt x="204" y="182"/>
                    <a:pt x="209" y="180"/>
                    <a:pt x="213" y="181"/>
                  </a:cubicBezTo>
                  <a:cubicBezTo>
                    <a:pt x="219" y="181"/>
                    <a:pt x="248" y="183"/>
                    <a:pt x="269" y="184"/>
                  </a:cubicBezTo>
                  <a:cubicBezTo>
                    <a:pt x="275" y="185"/>
                    <a:pt x="281" y="186"/>
                    <a:pt x="286" y="190"/>
                  </a:cubicBezTo>
                  <a:cubicBezTo>
                    <a:pt x="309" y="204"/>
                    <a:pt x="334" y="215"/>
                    <a:pt x="361" y="220"/>
                  </a:cubicBezTo>
                  <a:cubicBezTo>
                    <a:pt x="393" y="209"/>
                    <a:pt x="424" y="195"/>
                    <a:pt x="454" y="179"/>
                  </a:cubicBezTo>
                  <a:cubicBezTo>
                    <a:pt x="471" y="169"/>
                    <a:pt x="493" y="176"/>
                    <a:pt x="503" y="193"/>
                  </a:cubicBezTo>
                  <a:cubicBezTo>
                    <a:pt x="512" y="211"/>
                    <a:pt x="506" y="233"/>
                    <a:pt x="488" y="243"/>
                  </a:cubicBezTo>
                  <a:cubicBezTo>
                    <a:pt x="452" y="262"/>
                    <a:pt x="420" y="274"/>
                    <a:pt x="382" y="290"/>
                  </a:cubicBezTo>
                  <a:cubicBezTo>
                    <a:pt x="375" y="293"/>
                    <a:pt x="367" y="295"/>
                    <a:pt x="359" y="294"/>
                  </a:cubicBezTo>
                  <a:cubicBezTo>
                    <a:pt x="326" y="288"/>
                    <a:pt x="296" y="279"/>
                    <a:pt x="266" y="263"/>
                  </a:cubicBezTo>
                  <a:cubicBezTo>
                    <a:pt x="261" y="265"/>
                    <a:pt x="261" y="265"/>
                    <a:pt x="261" y="265"/>
                  </a:cubicBezTo>
                  <a:cubicBezTo>
                    <a:pt x="250" y="737"/>
                    <a:pt x="250" y="737"/>
                    <a:pt x="250" y="737"/>
                  </a:cubicBezTo>
                  <a:close/>
                  <a:moveTo>
                    <a:pt x="168" y="1"/>
                  </a:moveTo>
                  <a:cubicBezTo>
                    <a:pt x="205" y="1"/>
                    <a:pt x="234" y="33"/>
                    <a:pt x="233" y="72"/>
                  </a:cubicBezTo>
                  <a:cubicBezTo>
                    <a:pt x="233" y="111"/>
                    <a:pt x="202" y="158"/>
                    <a:pt x="165" y="157"/>
                  </a:cubicBezTo>
                  <a:cubicBezTo>
                    <a:pt x="128" y="156"/>
                    <a:pt x="99" y="109"/>
                    <a:pt x="99" y="70"/>
                  </a:cubicBezTo>
                  <a:cubicBezTo>
                    <a:pt x="100" y="31"/>
                    <a:pt x="131" y="0"/>
                    <a:pt x="16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3" name="Freeform 43"/>
            <p:cNvSpPr>
              <a:spLocks noEditPoints="1"/>
            </p:cNvSpPr>
            <p:nvPr/>
          </p:nvSpPr>
          <p:spPr bwMode="auto">
            <a:xfrm>
              <a:off x="6735299" y="1108698"/>
              <a:ext cx="434124" cy="433758"/>
            </a:xfrm>
            <a:custGeom>
              <a:avLst/>
              <a:gdLst>
                <a:gd name="T0" fmla="*/ 388 w 502"/>
                <a:gd name="T1" fmla="*/ 388 h 502"/>
                <a:gd name="T2" fmla="*/ 383 w 502"/>
                <a:gd name="T3" fmla="*/ 335 h 502"/>
                <a:gd name="T4" fmla="*/ 334 w 502"/>
                <a:gd name="T5" fmla="*/ 426 h 502"/>
                <a:gd name="T6" fmla="*/ 445 w 502"/>
                <a:gd name="T7" fmla="*/ 251 h 502"/>
                <a:gd name="T8" fmla="*/ 393 w 502"/>
                <a:gd name="T9" fmla="*/ 214 h 502"/>
                <a:gd name="T10" fmla="*/ 392 w 502"/>
                <a:gd name="T11" fmla="*/ 297 h 502"/>
                <a:gd name="T12" fmla="*/ 430 w 502"/>
                <a:gd name="T13" fmla="*/ 176 h 502"/>
                <a:gd name="T14" fmla="*/ 332 w 502"/>
                <a:gd name="T15" fmla="*/ 75 h 502"/>
                <a:gd name="T16" fmla="*/ 385 w 502"/>
                <a:gd name="T17" fmla="*/ 176 h 502"/>
                <a:gd name="T18" fmla="*/ 72 w 502"/>
                <a:gd name="T19" fmla="*/ 176 h 502"/>
                <a:gd name="T20" fmla="*/ 150 w 502"/>
                <a:gd name="T21" fmla="*/ 117 h 502"/>
                <a:gd name="T22" fmla="*/ 114 w 502"/>
                <a:gd name="T23" fmla="*/ 114 h 502"/>
                <a:gd name="T24" fmla="*/ 165 w 502"/>
                <a:gd name="T25" fmla="*/ 176 h 502"/>
                <a:gd name="T26" fmla="*/ 236 w 502"/>
                <a:gd name="T27" fmla="*/ 71 h 502"/>
                <a:gd name="T28" fmla="*/ 165 w 502"/>
                <a:gd name="T29" fmla="*/ 176 h 502"/>
                <a:gd name="T30" fmla="*/ 345 w 502"/>
                <a:gd name="T31" fmla="*/ 176 h 502"/>
                <a:gd name="T32" fmla="*/ 274 w 502"/>
                <a:gd name="T33" fmla="*/ 71 h 502"/>
                <a:gd name="T34" fmla="*/ 354 w 502"/>
                <a:gd name="T35" fmla="*/ 214 h 502"/>
                <a:gd name="T36" fmla="*/ 274 w 502"/>
                <a:gd name="T37" fmla="*/ 297 h 502"/>
                <a:gd name="T38" fmla="*/ 357 w 502"/>
                <a:gd name="T39" fmla="*/ 252 h 502"/>
                <a:gd name="T40" fmla="*/ 236 w 502"/>
                <a:gd name="T41" fmla="*/ 214 h 502"/>
                <a:gd name="T42" fmla="*/ 153 w 502"/>
                <a:gd name="T43" fmla="*/ 252 h 502"/>
                <a:gd name="T44" fmla="*/ 236 w 502"/>
                <a:gd name="T45" fmla="*/ 297 h 502"/>
                <a:gd name="T46" fmla="*/ 118 w 502"/>
                <a:gd name="T47" fmla="*/ 214 h 502"/>
                <a:gd name="T48" fmla="*/ 57 w 502"/>
                <a:gd name="T49" fmla="*/ 251 h 502"/>
                <a:gd name="T50" fmla="*/ 119 w 502"/>
                <a:gd name="T51" fmla="*/ 297 h 502"/>
                <a:gd name="T52" fmla="*/ 118 w 502"/>
                <a:gd name="T53" fmla="*/ 214 h 502"/>
                <a:gd name="T54" fmla="*/ 274 w 502"/>
                <a:gd name="T55" fmla="*/ 335 h 502"/>
                <a:gd name="T56" fmla="*/ 328 w 502"/>
                <a:gd name="T57" fmla="*/ 367 h 502"/>
                <a:gd name="T58" fmla="*/ 236 w 502"/>
                <a:gd name="T59" fmla="*/ 335 h 502"/>
                <a:gd name="T60" fmla="*/ 182 w 502"/>
                <a:gd name="T61" fmla="*/ 367 h 502"/>
                <a:gd name="T62" fmla="*/ 236 w 502"/>
                <a:gd name="T63" fmla="*/ 335 h 502"/>
                <a:gd name="T64" fmla="*/ 77 w 502"/>
                <a:gd name="T65" fmla="*/ 335 h 502"/>
                <a:gd name="T66" fmla="*/ 181 w 502"/>
                <a:gd name="T67" fmla="*/ 431 h 502"/>
                <a:gd name="T68" fmla="*/ 128 w 502"/>
                <a:gd name="T69" fmla="*/ 335 h 502"/>
                <a:gd name="T70" fmla="*/ 251 w 502"/>
                <a:gd name="T71" fmla="*/ 502 h 502"/>
                <a:gd name="T72" fmla="*/ 0 w 502"/>
                <a:gd name="T73" fmla="*/ 251 h 502"/>
                <a:gd name="T74" fmla="*/ 251 w 502"/>
                <a:gd name="T75" fmla="*/ 0 h 502"/>
                <a:gd name="T76" fmla="*/ 502 w 502"/>
                <a:gd name="T77" fmla="*/ 25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02" h="502">
                  <a:moveTo>
                    <a:pt x="334" y="426"/>
                  </a:moveTo>
                  <a:cubicBezTo>
                    <a:pt x="355" y="416"/>
                    <a:pt x="373" y="403"/>
                    <a:pt x="388" y="388"/>
                  </a:cubicBezTo>
                  <a:cubicBezTo>
                    <a:pt x="403" y="373"/>
                    <a:pt x="416" y="354"/>
                    <a:pt x="425" y="335"/>
                  </a:cubicBezTo>
                  <a:cubicBezTo>
                    <a:pt x="383" y="335"/>
                    <a:pt x="383" y="335"/>
                    <a:pt x="383" y="335"/>
                  </a:cubicBezTo>
                  <a:cubicBezTo>
                    <a:pt x="377" y="352"/>
                    <a:pt x="370" y="370"/>
                    <a:pt x="362" y="385"/>
                  </a:cubicBezTo>
                  <a:cubicBezTo>
                    <a:pt x="354" y="400"/>
                    <a:pt x="345" y="413"/>
                    <a:pt x="334" y="426"/>
                  </a:cubicBezTo>
                  <a:close/>
                  <a:moveTo>
                    <a:pt x="439" y="297"/>
                  </a:moveTo>
                  <a:cubicBezTo>
                    <a:pt x="443" y="282"/>
                    <a:pt x="445" y="267"/>
                    <a:pt x="445" y="251"/>
                  </a:cubicBezTo>
                  <a:cubicBezTo>
                    <a:pt x="445" y="238"/>
                    <a:pt x="444" y="226"/>
                    <a:pt x="442" y="214"/>
                  </a:cubicBezTo>
                  <a:cubicBezTo>
                    <a:pt x="393" y="214"/>
                    <a:pt x="393" y="214"/>
                    <a:pt x="393" y="214"/>
                  </a:cubicBezTo>
                  <a:cubicBezTo>
                    <a:pt x="395" y="227"/>
                    <a:pt x="395" y="239"/>
                    <a:pt x="395" y="252"/>
                  </a:cubicBezTo>
                  <a:cubicBezTo>
                    <a:pt x="395" y="267"/>
                    <a:pt x="394" y="282"/>
                    <a:pt x="392" y="297"/>
                  </a:cubicBezTo>
                  <a:cubicBezTo>
                    <a:pt x="439" y="297"/>
                    <a:pt x="439" y="297"/>
                    <a:pt x="439" y="297"/>
                  </a:cubicBezTo>
                  <a:close/>
                  <a:moveTo>
                    <a:pt x="430" y="176"/>
                  </a:moveTo>
                  <a:cubicBezTo>
                    <a:pt x="420" y="153"/>
                    <a:pt x="406" y="132"/>
                    <a:pt x="388" y="114"/>
                  </a:cubicBezTo>
                  <a:cubicBezTo>
                    <a:pt x="372" y="98"/>
                    <a:pt x="353" y="84"/>
                    <a:pt x="332" y="75"/>
                  </a:cubicBezTo>
                  <a:cubicBezTo>
                    <a:pt x="343" y="88"/>
                    <a:pt x="353" y="102"/>
                    <a:pt x="361" y="117"/>
                  </a:cubicBezTo>
                  <a:cubicBezTo>
                    <a:pt x="371" y="135"/>
                    <a:pt x="379" y="155"/>
                    <a:pt x="385" y="176"/>
                  </a:cubicBezTo>
                  <a:cubicBezTo>
                    <a:pt x="430" y="176"/>
                    <a:pt x="430" y="176"/>
                    <a:pt x="430" y="176"/>
                  </a:cubicBezTo>
                  <a:close/>
                  <a:moveTo>
                    <a:pt x="72" y="176"/>
                  </a:moveTo>
                  <a:cubicBezTo>
                    <a:pt x="125" y="176"/>
                    <a:pt x="125" y="176"/>
                    <a:pt x="125" y="176"/>
                  </a:cubicBezTo>
                  <a:cubicBezTo>
                    <a:pt x="131" y="155"/>
                    <a:pt x="139" y="135"/>
                    <a:pt x="150" y="117"/>
                  </a:cubicBezTo>
                  <a:cubicBezTo>
                    <a:pt x="159" y="100"/>
                    <a:pt x="170" y="84"/>
                    <a:pt x="183" y="69"/>
                  </a:cubicBezTo>
                  <a:cubicBezTo>
                    <a:pt x="157" y="79"/>
                    <a:pt x="133" y="94"/>
                    <a:pt x="114" y="114"/>
                  </a:cubicBezTo>
                  <a:cubicBezTo>
                    <a:pt x="96" y="132"/>
                    <a:pt x="82" y="153"/>
                    <a:pt x="72" y="176"/>
                  </a:cubicBezTo>
                  <a:close/>
                  <a:moveTo>
                    <a:pt x="165" y="176"/>
                  </a:moveTo>
                  <a:cubicBezTo>
                    <a:pt x="236" y="176"/>
                    <a:pt x="236" y="176"/>
                    <a:pt x="236" y="176"/>
                  </a:cubicBezTo>
                  <a:cubicBezTo>
                    <a:pt x="236" y="71"/>
                    <a:pt x="236" y="71"/>
                    <a:pt x="236" y="71"/>
                  </a:cubicBezTo>
                  <a:cubicBezTo>
                    <a:pt x="215" y="88"/>
                    <a:pt x="197" y="110"/>
                    <a:pt x="183" y="135"/>
                  </a:cubicBezTo>
                  <a:cubicBezTo>
                    <a:pt x="176" y="148"/>
                    <a:pt x="170" y="162"/>
                    <a:pt x="165" y="176"/>
                  </a:cubicBezTo>
                  <a:close/>
                  <a:moveTo>
                    <a:pt x="274" y="176"/>
                  </a:moveTo>
                  <a:cubicBezTo>
                    <a:pt x="345" y="176"/>
                    <a:pt x="345" y="176"/>
                    <a:pt x="345" y="176"/>
                  </a:cubicBezTo>
                  <a:cubicBezTo>
                    <a:pt x="341" y="162"/>
                    <a:pt x="335" y="148"/>
                    <a:pt x="327" y="135"/>
                  </a:cubicBezTo>
                  <a:cubicBezTo>
                    <a:pt x="314" y="110"/>
                    <a:pt x="296" y="88"/>
                    <a:pt x="274" y="71"/>
                  </a:cubicBezTo>
                  <a:cubicBezTo>
                    <a:pt x="274" y="176"/>
                    <a:pt x="274" y="176"/>
                    <a:pt x="274" y="176"/>
                  </a:cubicBezTo>
                  <a:close/>
                  <a:moveTo>
                    <a:pt x="354" y="214"/>
                  </a:moveTo>
                  <a:cubicBezTo>
                    <a:pt x="274" y="214"/>
                    <a:pt x="274" y="214"/>
                    <a:pt x="274" y="214"/>
                  </a:cubicBezTo>
                  <a:cubicBezTo>
                    <a:pt x="274" y="297"/>
                    <a:pt x="274" y="297"/>
                    <a:pt x="274" y="297"/>
                  </a:cubicBezTo>
                  <a:cubicBezTo>
                    <a:pt x="353" y="297"/>
                    <a:pt x="353" y="297"/>
                    <a:pt x="353" y="297"/>
                  </a:cubicBezTo>
                  <a:cubicBezTo>
                    <a:pt x="356" y="282"/>
                    <a:pt x="357" y="267"/>
                    <a:pt x="357" y="252"/>
                  </a:cubicBezTo>
                  <a:cubicBezTo>
                    <a:pt x="357" y="239"/>
                    <a:pt x="356" y="227"/>
                    <a:pt x="354" y="214"/>
                  </a:cubicBezTo>
                  <a:close/>
                  <a:moveTo>
                    <a:pt x="236" y="214"/>
                  </a:moveTo>
                  <a:cubicBezTo>
                    <a:pt x="156" y="214"/>
                    <a:pt x="156" y="214"/>
                    <a:pt x="156" y="214"/>
                  </a:cubicBezTo>
                  <a:cubicBezTo>
                    <a:pt x="154" y="227"/>
                    <a:pt x="153" y="239"/>
                    <a:pt x="153" y="252"/>
                  </a:cubicBezTo>
                  <a:cubicBezTo>
                    <a:pt x="153" y="267"/>
                    <a:pt x="155" y="282"/>
                    <a:pt x="158" y="297"/>
                  </a:cubicBezTo>
                  <a:cubicBezTo>
                    <a:pt x="236" y="297"/>
                    <a:pt x="236" y="297"/>
                    <a:pt x="236" y="297"/>
                  </a:cubicBezTo>
                  <a:cubicBezTo>
                    <a:pt x="236" y="214"/>
                    <a:pt x="236" y="214"/>
                    <a:pt x="236" y="214"/>
                  </a:cubicBezTo>
                  <a:close/>
                  <a:moveTo>
                    <a:pt x="118" y="214"/>
                  </a:moveTo>
                  <a:cubicBezTo>
                    <a:pt x="61" y="214"/>
                    <a:pt x="61" y="214"/>
                    <a:pt x="61" y="214"/>
                  </a:cubicBezTo>
                  <a:cubicBezTo>
                    <a:pt x="59" y="226"/>
                    <a:pt x="57" y="238"/>
                    <a:pt x="57" y="251"/>
                  </a:cubicBezTo>
                  <a:cubicBezTo>
                    <a:pt x="57" y="267"/>
                    <a:pt x="59" y="282"/>
                    <a:pt x="63" y="297"/>
                  </a:cubicBezTo>
                  <a:cubicBezTo>
                    <a:pt x="119" y="297"/>
                    <a:pt x="119" y="297"/>
                    <a:pt x="119" y="297"/>
                  </a:cubicBezTo>
                  <a:cubicBezTo>
                    <a:pt x="116" y="282"/>
                    <a:pt x="115" y="267"/>
                    <a:pt x="115" y="252"/>
                  </a:cubicBezTo>
                  <a:cubicBezTo>
                    <a:pt x="115" y="239"/>
                    <a:pt x="116" y="227"/>
                    <a:pt x="118" y="214"/>
                  </a:cubicBezTo>
                  <a:close/>
                  <a:moveTo>
                    <a:pt x="342" y="335"/>
                  </a:moveTo>
                  <a:cubicBezTo>
                    <a:pt x="274" y="335"/>
                    <a:pt x="274" y="335"/>
                    <a:pt x="274" y="335"/>
                  </a:cubicBezTo>
                  <a:cubicBezTo>
                    <a:pt x="274" y="433"/>
                    <a:pt x="274" y="433"/>
                    <a:pt x="274" y="433"/>
                  </a:cubicBezTo>
                  <a:cubicBezTo>
                    <a:pt x="296" y="415"/>
                    <a:pt x="315" y="392"/>
                    <a:pt x="328" y="367"/>
                  </a:cubicBezTo>
                  <a:cubicBezTo>
                    <a:pt x="334" y="357"/>
                    <a:pt x="338" y="346"/>
                    <a:pt x="342" y="335"/>
                  </a:cubicBezTo>
                  <a:close/>
                  <a:moveTo>
                    <a:pt x="236" y="335"/>
                  </a:moveTo>
                  <a:cubicBezTo>
                    <a:pt x="168" y="335"/>
                    <a:pt x="168" y="335"/>
                    <a:pt x="168" y="335"/>
                  </a:cubicBezTo>
                  <a:cubicBezTo>
                    <a:pt x="172" y="346"/>
                    <a:pt x="177" y="357"/>
                    <a:pt x="182" y="367"/>
                  </a:cubicBezTo>
                  <a:cubicBezTo>
                    <a:pt x="196" y="392"/>
                    <a:pt x="214" y="415"/>
                    <a:pt x="236" y="433"/>
                  </a:cubicBezTo>
                  <a:cubicBezTo>
                    <a:pt x="236" y="335"/>
                    <a:pt x="236" y="335"/>
                    <a:pt x="236" y="335"/>
                  </a:cubicBezTo>
                  <a:close/>
                  <a:moveTo>
                    <a:pt x="128" y="335"/>
                  </a:moveTo>
                  <a:cubicBezTo>
                    <a:pt x="77" y="335"/>
                    <a:pt x="77" y="335"/>
                    <a:pt x="77" y="335"/>
                  </a:cubicBezTo>
                  <a:cubicBezTo>
                    <a:pt x="86" y="354"/>
                    <a:pt x="99" y="373"/>
                    <a:pt x="114" y="388"/>
                  </a:cubicBezTo>
                  <a:cubicBezTo>
                    <a:pt x="133" y="407"/>
                    <a:pt x="155" y="422"/>
                    <a:pt x="181" y="431"/>
                  </a:cubicBezTo>
                  <a:cubicBezTo>
                    <a:pt x="168" y="417"/>
                    <a:pt x="158" y="402"/>
                    <a:pt x="149" y="385"/>
                  </a:cubicBezTo>
                  <a:cubicBezTo>
                    <a:pt x="140" y="370"/>
                    <a:pt x="133" y="352"/>
                    <a:pt x="128" y="335"/>
                  </a:cubicBezTo>
                  <a:close/>
                  <a:moveTo>
                    <a:pt x="429" y="428"/>
                  </a:moveTo>
                  <a:cubicBezTo>
                    <a:pt x="383" y="474"/>
                    <a:pt x="321" y="502"/>
                    <a:pt x="251" y="502"/>
                  </a:cubicBezTo>
                  <a:cubicBezTo>
                    <a:pt x="182" y="502"/>
                    <a:pt x="119" y="474"/>
                    <a:pt x="74" y="428"/>
                  </a:cubicBezTo>
                  <a:cubicBezTo>
                    <a:pt x="28" y="383"/>
                    <a:pt x="0" y="320"/>
                    <a:pt x="0" y="251"/>
                  </a:cubicBezTo>
                  <a:cubicBezTo>
                    <a:pt x="0" y="182"/>
                    <a:pt x="28" y="119"/>
                    <a:pt x="74" y="73"/>
                  </a:cubicBezTo>
                  <a:cubicBezTo>
                    <a:pt x="119" y="28"/>
                    <a:pt x="182" y="0"/>
                    <a:pt x="251" y="0"/>
                  </a:cubicBezTo>
                  <a:cubicBezTo>
                    <a:pt x="321" y="0"/>
                    <a:pt x="383" y="28"/>
                    <a:pt x="429" y="73"/>
                  </a:cubicBezTo>
                  <a:cubicBezTo>
                    <a:pt x="474" y="119"/>
                    <a:pt x="502" y="182"/>
                    <a:pt x="502" y="251"/>
                  </a:cubicBezTo>
                  <a:cubicBezTo>
                    <a:pt x="502" y="320"/>
                    <a:pt x="474" y="383"/>
                    <a:pt x="429" y="4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44" name="椭圆 145">
            <a:extLst>
              <a:ext uri="{FF2B5EF4-FFF2-40B4-BE49-F238E27FC236}">
                <a16:creationId xmlns:a16="http://schemas.microsoft.com/office/drawing/2014/main" id="{28AFD173-BAA9-4576-ACB7-4BE7EBB14D85}"/>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45" name="矩形 44">
            <a:extLst>
              <a:ext uri="{FF2B5EF4-FFF2-40B4-BE49-F238E27FC236}">
                <a16:creationId xmlns:a16="http://schemas.microsoft.com/office/drawing/2014/main" id="{0C825EE4-3133-4E47-AD30-4522F27616AC}"/>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62</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1860578582"/>
      </p:ext>
    </p:extLst>
  </p:cSld>
  <p:clrMapOvr>
    <a:masterClrMapping/>
  </p:clrMapOvr>
  <mc:AlternateContent xmlns:mc="http://schemas.openxmlformats.org/markup-compatibility/2006" xmlns:p14="http://schemas.microsoft.com/office/powerpoint/2010/main">
    <mc:Choice Requires="p14">
      <p:transition p14:dur="25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 fill="hold"/>
                                        <p:tgtEl>
                                          <p:spTgt spid="10"/>
                                        </p:tgtEl>
                                        <p:attrNameLst>
                                          <p:attrName>ppt_w</p:attrName>
                                        </p:attrNameLst>
                                      </p:cBhvr>
                                      <p:tavLst>
                                        <p:tav tm="0">
                                          <p:val>
                                            <p:fltVal val="0"/>
                                          </p:val>
                                        </p:tav>
                                        <p:tav tm="100000">
                                          <p:val>
                                            <p:strVal val="#ppt_w"/>
                                          </p:val>
                                        </p:tav>
                                      </p:tavLst>
                                    </p:anim>
                                    <p:anim calcmode="lin" valueType="num">
                                      <p:cBhvr>
                                        <p:cTn id="8" dur="100" fill="hold"/>
                                        <p:tgtEl>
                                          <p:spTgt spid="10"/>
                                        </p:tgtEl>
                                        <p:attrNameLst>
                                          <p:attrName>ppt_h</p:attrName>
                                        </p:attrNameLst>
                                      </p:cBhvr>
                                      <p:tavLst>
                                        <p:tav tm="0">
                                          <p:val>
                                            <p:fltVal val="0"/>
                                          </p:val>
                                        </p:tav>
                                        <p:tav tm="100000">
                                          <p:val>
                                            <p:strVal val="#ppt_h"/>
                                          </p:val>
                                        </p:tav>
                                      </p:tavLst>
                                    </p:anim>
                                    <p:animEffect transition="in" filter="fade">
                                      <p:cBhvr>
                                        <p:cTn id="9" dur="100"/>
                                        <p:tgtEl>
                                          <p:spTgt spid="10"/>
                                        </p:tgtEl>
                                      </p:cBhvr>
                                    </p:animEffect>
                                  </p:childTnLst>
                                </p:cTn>
                              </p:par>
                              <p:par>
                                <p:cTn id="10" presetID="6" presetClass="emph" presetSubtype="0" fill="hold" grpId="1" nodeType="withEffect">
                                  <p:stCondLst>
                                    <p:cond delay="100"/>
                                  </p:stCondLst>
                                  <p:childTnLst>
                                    <p:animScale>
                                      <p:cBhvr>
                                        <p:cTn id="11" dur="100" fill="hold"/>
                                        <p:tgtEl>
                                          <p:spTgt spid="10"/>
                                        </p:tgtEl>
                                      </p:cBhvr>
                                      <p:by x="110000" y="110000"/>
                                    </p:animScale>
                                  </p:childTnLst>
                                </p:cTn>
                              </p:par>
                              <p:par>
                                <p:cTn id="12" presetID="6" presetClass="emph" presetSubtype="0" fill="hold" grpId="2" nodeType="withEffect">
                                  <p:stCondLst>
                                    <p:cond delay="200"/>
                                  </p:stCondLst>
                                  <p:childTnLst>
                                    <p:animScale>
                                      <p:cBhvr>
                                        <p:cTn id="13" dur="200" fill="hold"/>
                                        <p:tgtEl>
                                          <p:spTgt spid="10"/>
                                        </p:tgtEl>
                                      </p:cBhvr>
                                      <p:by x="90000" y="90000"/>
                                    </p:animScale>
                                  </p:childTnLst>
                                </p:cTn>
                              </p:par>
                              <p:par>
                                <p:cTn id="14" presetID="6" presetClass="emph" presetSubtype="0" fill="hold" grpId="3" nodeType="withEffect">
                                  <p:stCondLst>
                                    <p:cond delay="400"/>
                                  </p:stCondLst>
                                  <p:childTnLst>
                                    <p:animScale>
                                      <p:cBhvr>
                                        <p:cTn id="15" dur="100" fill="hold"/>
                                        <p:tgtEl>
                                          <p:spTgt spid="10"/>
                                        </p:tgtEl>
                                      </p:cBhvr>
                                      <p:by x="105000" y="105000"/>
                                    </p:animScale>
                                  </p:childTnLst>
                                </p:cTn>
                              </p:par>
                              <p:par>
                                <p:cTn id="16" presetID="6" presetClass="emph" presetSubtype="0" fill="hold" grpId="4" nodeType="withEffect">
                                  <p:stCondLst>
                                    <p:cond delay="500"/>
                                  </p:stCondLst>
                                  <p:childTnLst>
                                    <p:animScale>
                                      <p:cBhvr>
                                        <p:cTn id="17" dur="200" fill="hold"/>
                                        <p:tgtEl>
                                          <p:spTgt spid="10"/>
                                        </p:tgtEl>
                                      </p:cBhvr>
                                      <p:by x="95000" y="95000"/>
                                    </p:animScale>
                                  </p:childTnLst>
                                </p:cTn>
                              </p:par>
                            </p:childTnLst>
                          </p:cTn>
                        </p:par>
                        <p:par>
                          <p:cTn id="18" fill="hold">
                            <p:stCondLst>
                              <p:cond delay="700"/>
                            </p:stCondLst>
                            <p:childTnLst>
                              <p:par>
                                <p:cTn id="19" presetID="53" presetClass="entr" presetSubtype="16" fill="hold" grpId="0" nodeType="afterEffect">
                                  <p:stCondLst>
                                    <p:cond delay="0"/>
                                  </p:stCondLst>
                                  <p:childTnLst>
                                    <p:set>
                                      <p:cBhvr>
                                        <p:cTn id="20" dur="1" fill="hold">
                                          <p:stCondLst>
                                            <p:cond delay="0"/>
                                          </p:stCondLst>
                                        </p:cTn>
                                        <p:tgtEl>
                                          <p:spTgt spid="103"/>
                                        </p:tgtEl>
                                        <p:attrNameLst>
                                          <p:attrName>style.visibility</p:attrName>
                                        </p:attrNameLst>
                                      </p:cBhvr>
                                      <p:to>
                                        <p:strVal val="visible"/>
                                      </p:to>
                                    </p:set>
                                    <p:anim calcmode="lin" valueType="num">
                                      <p:cBhvr>
                                        <p:cTn id="21" dur="100" fill="hold"/>
                                        <p:tgtEl>
                                          <p:spTgt spid="103"/>
                                        </p:tgtEl>
                                        <p:attrNameLst>
                                          <p:attrName>ppt_w</p:attrName>
                                        </p:attrNameLst>
                                      </p:cBhvr>
                                      <p:tavLst>
                                        <p:tav tm="0">
                                          <p:val>
                                            <p:fltVal val="0"/>
                                          </p:val>
                                        </p:tav>
                                        <p:tav tm="100000">
                                          <p:val>
                                            <p:strVal val="#ppt_w"/>
                                          </p:val>
                                        </p:tav>
                                      </p:tavLst>
                                    </p:anim>
                                    <p:anim calcmode="lin" valueType="num">
                                      <p:cBhvr>
                                        <p:cTn id="22" dur="100" fill="hold"/>
                                        <p:tgtEl>
                                          <p:spTgt spid="103"/>
                                        </p:tgtEl>
                                        <p:attrNameLst>
                                          <p:attrName>ppt_h</p:attrName>
                                        </p:attrNameLst>
                                      </p:cBhvr>
                                      <p:tavLst>
                                        <p:tav tm="0">
                                          <p:val>
                                            <p:fltVal val="0"/>
                                          </p:val>
                                        </p:tav>
                                        <p:tav tm="100000">
                                          <p:val>
                                            <p:strVal val="#ppt_h"/>
                                          </p:val>
                                        </p:tav>
                                      </p:tavLst>
                                    </p:anim>
                                    <p:animEffect transition="in" filter="fade">
                                      <p:cBhvr>
                                        <p:cTn id="23" dur="100"/>
                                        <p:tgtEl>
                                          <p:spTgt spid="103"/>
                                        </p:tgtEl>
                                      </p:cBhvr>
                                    </p:animEffect>
                                  </p:childTnLst>
                                </p:cTn>
                              </p:par>
                              <p:par>
                                <p:cTn id="24" presetID="6" presetClass="emph" presetSubtype="0" fill="hold" grpId="1" nodeType="withEffect">
                                  <p:stCondLst>
                                    <p:cond delay="100"/>
                                  </p:stCondLst>
                                  <p:childTnLst>
                                    <p:animScale>
                                      <p:cBhvr>
                                        <p:cTn id="25" dur="100" fill="hold"/>
                                        <p:tgtEl>
                                          <p:spTgt spid="103"/>
                                        </p:tgtEl>
                                      </p:cBhvr>
                                      <p:by x="110000" y="110000"/>
                                    </p:animScale>
                                  </p:childTnLst>
                                </p:cTn>
                              </p:par>
                              <p:par>
                                <p:cTn id="26" presetID="6" presetClass="emph" presetSubtype="0" fill="hold" grpId="2" nodeType="withEffect">
                                  <p:stCondLst>
                                    <p:cond delay="200"/>
                                  </p:stCondLst>
                                  <p:childTnLst>
                                    <p:animScale>
                                      <p:cBhvr>
                                        <p:cTn id="27" dur="200" fill="hold"/>
                                        <p:tgtEl>
                                          <p:spTgt spid="103"/>
                                        </p:tgtEl>
                                      </p:cBhvr>
                                      <p:by x="90000" y="90000"/>
                                    </p:animScale>
                                  </p:childTnLst>
                                </p:cTn>
                              </p:par>
                              <p:par>
                                <p:cTn id="28" presetID="6" presetClass="emph" presetSubtype="0" fill="hold" grpId="3" nodeType="withEffect">
                                  <p:stCondLst>
                                    <p:cond delay="400"/>
                                  </p:stCondLst>
                                  <p:childTnLst>
                                    <p:animScale>
                                      <p:cBhvr>
                                        <p:cTn id="29" dur="100" fill="hold"/>
                                        <p:tgtEl>
                                          <p:spTgt spid="103"/>
                                        </p:tgtEl>
                                      </p:cBhvr>
                                      <p:by x="105000" y="105000"/>
                                    </p:animScale>
                                  </p:childTnLst>
                                </p:cTn>
                              </p:par>
                              <p:par>
                                <p:cTn id="30" presetID="6" presetClass="emph" presetSubtype="0" fill="hold" grpId="4" nodeType="withEffect">
                                  <p:stCondLst>
                                    <p:cond delay="500"/>
                                  </p:stCondLst>
                                  <p:childTnLst>
                                    <p:animScale>
                                      <p:cBhvr>
                                        <p:cTn id="31" dur="200" fill="hold"/>
                                        <p:tgtEl>
                                          <p:spTgt spid="103"/>
                                        </p:tgtEl>
                                      </p:cBhvr>
                                      <p:by x="95000" y="95000"/>
                                    </p:animScale>
                                  </p:childTnLst>
                                </p:cTn>
                              </p:par>
                            </p:childTnLst>
                          </p:cTn>
                        </p:par>
                        <p:par>
                          <p:cTn id="32" fill="hold">
                            <p:stCondLst>
                              <p:cond delay="1400"/>
                            </p:stCondLst>
                            <p:childTnLst>
                              <p:par>
                                <p:cTn id="33" presetID="53" presetClass="entr" presetSubtype="16" fill="hold" grpId="0" nodeType="afterEffect">
                                  <p:stCondLst>
                                    <p:cond delay="0"/>
                                  </p:stCondLst>
                                  <p:childTnLst>
                                    <p:set>
                                      <p:cBhvr>
                                        <p:cTn id="34" dur="1" fill="hold">
                                          <p:stCondLst>
                                            <p:cond delay="0"/>
                                          </p:stCondLst>
                                        </p:cTn>
                                        <p:tgtEl>
                                          <p:spTgt spid="104"/>
                                        </p:tgtEl>
                                        <p:attrNameLst>
                                          <p:attrName>style.visibility</p:attrName>
                                        </p:attrNameLst>
                                      </p:cBhvr>
                                      <p:to>
                                        <p:strVal val="visible"/>
                                      </p:to>
                                    </p:set>
                                    <p:anim calcmode="lin" valueType="num">
                                      <p:cBhvr>
                                        <p:cTn id="35" dur="100" fill="hold"/>
                                        <p:tgtEl>
                                          <p:spTgt spid="104"/>
                                        </p:tgtEl>
                                        <p:attrNameLst>
                                          <p:attrName>ppt_w</p:attrName>
                                        </p:attrNameLst>
                                      </p:cBhvr>
                                      <p:tavLst>
                                        <p:tav tm="0">
                                          <p:val>
                                            <p:fltVal val="0"/>
                                          </p:val>
                                        </p:tav>
                                        <p:tav tm="100000">
                                          <p:val>
                                            <p:strVal val="#ppt_w"/>
                                          </p:val>
                                        </p:tav>
                                      </p:tavLst>
                                    </p:anim>
                                    <p:anim calcmode="lin" valueType="num">
                                      <p:cBhvr>
                                        <p:cTn id="36" dur="100" fill="hold"/>
                                        <p:tgtEl>
                                          <p:spTgt spid="104"/>
                                        </p:tgtEl>
                                        <p:attrNameLst>
                                          <p:attrName>ppt_h</p:attrName>
                                        </p:attrNameLst>
                                      </p:cBhvr>
                                      <p:tavLst>
                                        <p:tav tm="0">
                                          <p:val>
                                            <p:fltVal val="0"/>
                                          </p:val>
                                        </p:tav>
                                        <p:tav tm="100000">
                                          <p:val>
                                            <p:strVal val="#ppt_h"/>
                                          </p:val>
                                        </p:tav>
                                      </p:tavLst>
                                    </p:anim>
                                    <p:animEffect transition="in" filter="fade">
                                      <p:cBhvr>
                                        <p:cTn id="37" dur="100"/>
                                        <p:tgtEl>
                                          <p:spTgt spid="104"/>
                                        </p:tgtEl>
                                      </p:cBhvr>
                                    </p:animEffect>
                                  </p:childTnLst>
                                </p:cTn>
                              </p:par>
                              <p:par>
                                <p:cTn id="38" presetID="6" presetClass="emph" presetSubtype="0" fill="hold" grpId="1" nodeType="withEffect">
                                  <p:stCondLst>
                                    <p:cond delay="100"/>
                                  </p:stCondLst>
                                  <p:childTnLst>
                                    <p:animScale>
                                      <p:cBhvr>
                                        <p:cTn id="39" dur="100" fill="hold"/>
                                        <p:tgtEl>
                                          <p:spTgt spid="104"/>
                                        </p:tgtEl>
                                      </p:cBhvr>
                                      <p:by x="110000" y="110000"/>
                                    </p:animScale>
                                  </p:childTnLst>
                                </p:cTn>
                              </p:par>
                              <p:par>
                                <p:cTn id="40" presetID="6" presetClass="emph" presetSubtype="0" fill="hold" grpId="2" nodeType="withEffect">
                                  <p:stCondLst>
                                    <p:cond delay="200"/>
                                  </p:stCondLst>
                                  <p:childTnLst>
                                    <p:animScale>
                                      <p:cBhvr>
                                        <p:cTn id="41" dur="200" fill="hold"/>
                                        <p:tgtEl>
                                          <p:spTgt spid="104"/>
                                        </p:tgtEl>
                                      </p:cBhvr>
                                      <p:by x="90000" y="90000"/>
                                    </p:animScale>
                                  </p:childTnLst>
                                </p:cTn>
                              </p:par>
                              <p:par>
                                <p:cTn id="42" presetID="6" presetClass="emph" presetSubtype="0" fill="hold" grpId="3" nodeType="withEffect">
                                  <p:stCondLst>
                                    <p:cond delay="400"/>
                                  </p:stCondLst>
                                  <p:childTnLst>
                                    <p:animScale>
                                      <p:cBhvr>
                                        <p:cTn id="43" dur="100" fill="hold"/>
                                        <p:tgtEl>
                                          <p:spTgt spid="104"/>
                                        </p:tgtEl>
                                      </p:cBhvr>
                                      <p:by x="105000" y="105000"/>
                                    </p:animScale>
                                  </p:childTnLst>
                                </p:cTn>
                              </p:par>
                              <p:par>
                                <p:cTn id="44" presetID="6" presetClass="emph" presetSubtype="0" fill="hold" grpId="4" nodeType="withEffect">
                                  <p:stCondLst>
                                    <p:cond delay="500"/>
                                  </p:stCondLst>
                                  <p:childTnLst>
                                    <p:animScale>
                                      <p:cBhvr>
                                        <p:cTn id="45" dur="200" fill="hold"/>
                                        <p:tgtEl>
                                          <p:spTgt spid="104"/>
                                        </p:tgtEl>
                                      </p:cBhvr>
                                      <p:by x="95000" y="95000"/>
                                    </p:animScale>
                                  </p:childTnLst>
                                </p:cTn>
                              </p:par>
                            </p:childTnLst>
                          </p:cTn>
                        </p:par>
                        <p:par>
                          <p:cTn id="46" fill="hold">
                            <p:stCondLst>
                              <p:cond delay="2100"/>
                            </p:stCondLst>
                            <p:childTnLst>
                              <p:par>
                                <p:cTn id="47" presetID="53" presetClass="entr" presetSubtype="16" fill="hold" grpId="0" nodeType="afterEffect">
                                  <p:stCondLst>
                                    <p:cond delay="0"/>
                                  </p:stCondLst>
                                  <p:childTnLst>
                                    <p:set>
                                      <p:cBhvr>
                                        <p:cTn id="48" dur="1" fill="hold">
                                          <p:stCondLst>
                                            <p:cond delay="0"/>
                                          </p:stCondLst>
                                        </p:cTn>
                                        <p:tgtEl>
                                          <p:spTgt spid="105"/>
                                        </p:tgtEl>
                                        <p:attrNameLst>
                                          <p:attrName>style.visibility</p:attrName>
                                        </p:attrNameLst>
                                      </p:cBhvr>
                                      <p:to>
                                        <p:strVal val="visible"/>
                                      </p:to>
                                    </p:set>
                                    <p:anim calcmode="lin" valueType="num">
                                      <p:cBhvr>
                                        <p:cTn id="49" dur="100" fill="hold"/>
                                        <p:tgtEl>
                                          <p:spTgt spid="105"/>
                                        </p:tgtEl>
                                        <p:attrNameLst>
                                          <p:attrName>ppt_w</p:attrName>
                                        </p:attrNameLst>
                                      </p:cBhvr>
                                      <p:tavLst>
                                        <p:tav tm="0">
                                          <p:val>
                                            <p:fltVal val="0"/>
                                          </p:val>
                                        </p:tav>
                                        <p:tav tm="100000">
                                          <p:val>
                                            <p:strVal val="#ppt_w"/>
                                          </p:val>
                                        </p:tav>
                                      </p:tavLst>
                                    </p:anim>
                                    <p:anim calcmode="lin" valueType="num">
                                      <p:cBhvr>
                                        <p:cTn id="50" dur="100" fill="hold"/>
                                        <p:tgtEl>
                                          <p:spTgt spid="105"/>
                                        </p:tgtEl>
                                        <p:attrNameLst>
                                          <p:attrName>ppt_h</p:attrName>
                                        </p:attrNameLst>
                                      </p:cBhvr>
                                      <p:tavLst>
                                        <p:tav tm="0">
                                          <p:val>
                                            <p:fltVal val="0"/>
                                          </p:val>
                                        </p:tav>
                                        <p:tav tm="100000">
                                          <p:val>
                                            <p:strVal val="#ppt_h"/>
                                          </p:val>
                                        </p:tav>
                                      </p:tavLst>
                                    </p:anim>
                                    <p:animEffect transition="in" filter="fade">
                                      <p:cBhvr>
                                        <p:cTn id="51" dur="100"/>
                                        <p:tgtEl>
                                          <p:spTgt spid="105"/>
                                        </p:tgtEl>
                                      </p:cBhvr>
                                    </p:animEffect>
                                  </p:childTnLst>
                                </p:cTn>
                              </p:par>
                              <p:par>
                                <p:cTn id="52" presetID="6" presetClass="emph" presetSubtype="0" fill="hold" grpId="1" nodeType="withEffect">
                                  <p:stCondLst>
                                    <p:cond delay="100"/>
                                  </p:stCondLst>
                                  <p:childTnLst>
                                    <p:animScale>
                                      <p:cBhvr>
                                        <p:cTn id="53" dur="100" fill="hold"/>
                                        <p:tgtEl>
                                          <p:spTgt spid="105"/>
                                        </p:tgtEl>
                                      </p:cBhvr>
                                      <p:by x="110000" y="110000"/>
                                    </p:animScale>
                                  </p:childTnLst>
                                </p:cTn>
                              </p:par>
                              <p:par>
                                <p:cTn id="54" presetID="6" presetClass="emph" presetSubtype="0" fill="hold" grpId="2" nodeType="withEffect">
                                  <p:stCondLst>
                                    <p:cond delay="200"/>
                                  </p:stCondLst>
                                  <p:childTnLst>
                                    <p:animScale>
                                      <p:cBhvr>
                                        <p:cTn id="55" dur="200" fill="hold"/>
                                        <p:tgtEl>
                                          <p:spTgt spid="105"/>
                                        </p:tgtEl>
                                      </p:cBhvr>
                                      <p:by x="90000" y="90000"/>
                                    </p:animScale>
                                  </p:childTnLst>
                                </p:cTn>
                              </p:par>
                              <p:par>
                                <p:cTn id="56" presetID="6" presetClass="emph" presetSubtype="0" fill="hold" grpId="3" nodeType="withEffect">
                                  <p:stCondLst>
                                    <p:cond delay="400"/>
                                  </p:stCondLst>
                                  <p:childTnLst>
                                    <p:animScale>
                                      <p:cBhvr>
                                        <p:cTn id="57" dur="100" fill="hold"/>
                                        <p:tgtEl>
                                          <p:spTgt spid="105"/>
                                        </p:tgtEl>
                                      </p:cBhvr>
                                      <p:by x="105000" y="105000"/>
                                    </p:animScale>
                                  </p:childTnLst>
                                </p:cTn>
                              </p:par>
                              <p:par>
                                <p:cTn id="58" presetID="6" presetClass="emph" presetSubtype="0" fill="hold" grpId="4" nodeType="withEffect">
                                  <p:stCondLst>
                                    <p:cond delay="500"/>
                                  </p:stCondLst>
                                  <p:childTnLst>
                                    <p:animScale>
                                      <p:cBhvr>
                                        <p:cTn id="59" dur="200" fill="hold"/>
                                        <p:tgtEl>
                                          <p:spTgt spid="105"/>
                                        </p:tgtEl>
                                      </p:cBhvr>
                                      <p:by x="95000" y="95000"/>
                                    </p:animScale>
                                  </p:childTnLst>
                                </p:cTn>
                              </p:par>
                            </p:childTnLst>
                          </p:cTn>
                        </p:par>
                        <p:par>
                          <p:cTn id="60" fill="hold">
                            <p:stCondLst>
                              <p:cond delay="2800"/>
                            </p:stCondLst>
                            <p:childTnLst>
                              <p:par>
                                <p:cTn id="61" presetID="21" presetClass="entr" presetSubtype="1" fill="hold" nodeType="after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wheel(1)">
                                      <p:cBhvr>
                                        <p:cTn id="63" dur="750"/>
                                        <p:tgtEl>
                                          <p:spTgt spid="37"/>
                                        </p:tgtEl>
                                      </p:cBhvr>
                                    </p:animEffect>
                                  </p:childTnLst>
                                </p:cTn>
                              </p:par>
                              <p:par>
                                <p:cTn id="64" presetID="21" presetClass="entr" presetSubtype="1" fill="hold" nodeType="withEffect">
                                  <p:stCondLst>
                                    <p:cond delay="250"/>
                                  </p:stCondLst>
                                  <p:childTnLst>
                                    <p:set>
                                      <p:cBhvr>
                                        <p:cTn id="65" dur="1" fill="hold">
                                          <p:stCondLst>
                                            <p:cond delay="0"/>
                                          </p:stCondLst>
                                        </p:cTn>
                                        <p:tgtEl>
                                          <p:spTgt spid="33"/>
                                        </p:tgtEl>
                                        <p:attrNameLst>
                                          <p:attrName>style.visibility</p:attrName>
                                        </p:attrNameLst>
                                      </p:cBhvr>
                                      <p:to>
                                        <p:strVal val="visible"/>
                                      </p:to>
                                    </p:set>
                                    <p:animEffect transition="in" filter="wheel(1)">
                                      <p:cBhvr>
                                        <p:cTn id="66" dur="750"/>
                                        <p:tgtEl>
                                          <p:spTgt spid="33"/>
                                        </p:tgtEl>
                                      </p:cBhvr>
                                    </p:animEffect>
                                  </p:childTnLst>
                                </p:cTn>
                              </p:par>
                              <p:par>
                                <p:cTn id="67" presetID="21" presetClass="entr" presetSubtype="1" fill="hold" nodeType="withEffect">
                                  <p:stCondLst>
                                    <p:cond delay="500"/>
                                  </p:stCondLst>
                                  <p:childTnLst>
                                    <p:set>
                                      <p:cBhvr>
                                        <p:cTn id="68" dur="1" fill="hold">
                                          <p:stCondLst>
                                            <p:cond delay="0"/>
                                          </p:stCondLst>
                                        </p:cTn>
                                        <p:tgtEl>
                                          <p:spTgt spid="30"/>
                                        </p:tgtEl>
                                        <p:attrNameLst>
                                          <p:attrName>style.visibility</p:attrName>
                                        </p:attrNameLst>
                                      </p:cBhvr>
                                      <p:to>
                                        <p:strVal val="visible"/>
                                      </p:to>
                                    </p:set>
                                    <p:animEffect transition="in" filter="wheel(1)">
                                      <p:cBhvr>
                                        <p:cTn id="69" dur="750"/>
                                        <p:tgtEl>
                                          <p:spTgt spid="30"/>
                                        </p:tgtEl>
                                      </p:cBhvr>
                                    </p:animEffect>
                                  </p:childTnLst>
                                </p:cTn>
                              </p:par>
                              <p:par>
                                <p:cTn id="70" presetID="21" presetClass="entr" presetSubtype="1" fill="hold" nodeType="withEffect">
                                  <p:stCondLst>
                                    <p:cond delay="750"/>
                                  </p:stCondLst>
                                  <p:childTnLst>
                                    <p:set>
                                      <p:cBhvr>
                                        <p:cTn id="71" dur="1" fill="hold">
                                          <p:stCondLst>
                                            <p:cond delay="0"/>
                                          </p:stCondLst>
                                        </p:cTn>
                                        <p:tgtEl>
                                          <p:spTgt spid="41"/>
                                        </p:tgtEl>
                                        <p:attrNameLst>
                                          <p:attrName>style.visibility</p:attrName>
                                        </p:attrNameLst>
                                      </p:cBhvr>
                                      <p:to>
                                        <p:strVal val="visible"/>
                                      </p:to>
                                    </p:set>
                                    <p:animEffect transition="in" filter="wheel(1)">
                                      <p:cBhvr>
                                        <p:cTn id="72" dur="750"/>
                                        <p:tgtEl>
                                          <p:spTgt spid="41"/>
                                        </p:tgtEl>
                                      </p:cBhvr>
                                    </p:animEffect>
                                  </p:childTnLst>
                                </p:cTn>
                              </p:par>
                            </p:childTnLst>
                          </p:cTn>
                        </p:par>
                        <p:par>
                          <p:cTn id="73" fill="hold">
                            <p:stCondLst>
                              <p:cond delay="4300"/>
                            </p:stCondLst>
                            <p:childTnLst>
                              <p:par>
                                <p:cTn id="74" presetID="37" presetClass="entr" presetSubtype="0" fill="hold" nodeType="after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fade">
                                      <p:cBhvr>
                                        <p:cTn id="76" dur="1000"/>
                                        <p:tgtEl>
                                          <p:spTgt spid="14"/>
                                        </p:tgtEl>
                                      </p:cBhvr>
                                    </p:animEffect>
                                    <p:anim calcmode="lin" valueType="num">
                                      <p:cBhvr>
                                        <p:cTn id="77" dur="1000" fill="hold"/>
                                        <p:tgtEl>
                                          <p:spTgt spid="14"/>
                                        </p:tgtEl>
                                        <p:attrNameLst>
                                          <p:attrName>ppt_x</p:attrName>
                                        </p:attrNameLst>
                                      </p:cBhvr>
                                      <p:tavLst>
                                        <p:tav tm="0">
                                          <p:val>
                                            <p:strVal val="#ppt_x"/>
                                          </p:val>
                                        </p:tav>
                                        <p:tav tm="100000">
                                          <p:val>
                                            <p:strVal val="#ppt_x"/>
                                          </p:val>
                                        </p:tav>
                                      </p:tavLst>
                                    </p:anim>
                                    <p:anim calcmode="lin" valueType="num">
                                      <p:cBhvr>
                                        <p:cTn id="78" dur="900" decel="100000" fill="hold"/>
                                        <p:tgtEl>
                                          <p:spTgt spid="14"/>
                                        </p:tgtEl>
                                        <p:attrNameLst>
                                          <p:attrName>ppt_y</p:attrName>
                                        </p:attrNameLst>
                                      </p:cBhvr>
                                      <p:tavLst>
                                        <p:tav tm="0">
                                          <p:val>
                                            <p:strVal val="#ppt_y+1"/>
                                          </p:val>
                                        </p:tav>
                                        <p:tav tm="100000">
                                          <p:val>
                                            <p:strVal val="#ppt_y-.03"/>
                                          </p:val>
                                        </p:tav>
                                      </p:tavLst>
                                    </p:anim>
                                    <p:anim calcmode="lin" valueType="num">
                                      <p:cBhvr>
                                        <p:cTn id="79"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par>
                                <p:cTn id="80" presetID="37" presetClass="entr" presetSubtype="0" fill="hold" nodeType="withEffect">
                                  <p:stCondLst>
                                    <p:cond delay="250"/>
                                  </p:stCondLst>
                                  <p:childTnLst>
                                    <p:set>
                                      <p:cBhvr>
                                        <p:cTn id="81" dur="1" fill="hold">
                                          <p:stCondLst>
                                            <p:cond delay="0"/>
                                          </p:stCondLst>
                                        </p:cTn>
                                        <p:tgtEl>
                                          <p:spTgt spid="18"/>
                                        </p:tgtEl>
                                        <p:attrNameLst>
                                          <p:attrName>style.visibility</p:attrName>
                                        </p:attrNameLst>
                                      </p:cBhvr>
                                      <p:to>
                                        <p:strVal val="visible"/>
                                      </p:to>
                                    </p:set>
                                    <p:animEffect transition="in" filter="fade">
                                      <p:cBhvr>
                                        <p:cTn id="82" dur="1000"/>
                                        <p:tgtEl>
                                          <p:spTgt spid="18"/>
                                        </p:tgtEl>
                                      </p:cBhvr>
                                    </p:animEffect>
                                    <p:anim calcmode="lin" valueType="num">
                                      <p:cBhvr>
                                        <p:cTn id="83" dur="1000" fill="hold"/>
                                        <p:tgtEl>
                                          <p:spTgt spid="18"/>
                                        </p:tgtEl>
                                        <p:attrNameLst>
                                          <p:attrName>ppt_x</p:attrName>
                                        </p:attrNameLst>
                                      </p:cBhvr>
                                      <p:tavLst>
                                        <p:tav tm="0">
                                          <p:val>
                                            <p:strVal val="#ppt_x"/>
                                          </p:val>
                                        </p:tav>
                                        <p:tav tm="100000">
                                          <p:val>
                                            <p:strVal val="#ppt_x"/>
                                          </p:val>
                                        </p:tav>
                                      </p:tavLst>
                                    </p:anim>
                                    <p:anim calcmode="lin" valueType="num">
                                      <p:cBhvr>
                                        <p:cTn id="84" dur="900" decel="100000" fill="hold"/>
                                        <p:tgtEl>
                                          <p:spTgt spid="18"/>
                                        </p:tgtEl>
                                        <p:attrNameLst>
                                          <p:attrName>ppt_y</p:attrName>
                                        </p:attrNameLst>
                                      </p:cBhvr>
                                      <p:tavLst>
                                        <p:tav tm="0">
                                          <p:val>
                                            <p:strVal val="#ppt_y+1"/>
                                          </p:val>
                                        </p:tav>
                                        <p:tav tm="100000">
                                          <p:val>
                                            <p:strVal val="#ppt_y-.03"/>
                                          </p:val>
                                        </p:tav>
                                      </p:tavLst>
                                    </p:anim>
                                    <p:anim calcmode="lin" valueType="num">
                                      <p:cBhvr>
                                        <p:cTn id="85"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par>
                                <p:cTn id="86" presetID="37" presetClass="entr" presetSubtype="0" fill="hold" nodeType="withEffect">
                                  <p:stCondLst>
                                    <p:cond delay="500"/>
                                  </p:stCondLst>
                                  <p:childTnLst>
                                    <p:set>
                                      <p:cBhvr>
                                        <p:cTn id="87" dur="1" fill="hold">
                                          <p:stCondLst>
                                            <p:cond delay="0"/>
                                          </p:stCondLst>
                                        </p:cTn>
                                        <p:tgtEl>
                                          <p:spTgt spid="22"/>
                                        </p:tgtEl>
                                        <p:attrNameLst>
                                          <p:attrName>style.visibility</p:attrName>
                                        </p:attrNameLst>
                                      </p:cBhvr>
                                      <p:to>
                                        <p:strVal val="visible"/>
                                      </p:to>
                                    </p:set>
                                    <p:animEffect transition="in" filter="fade">
                                      <p:cBhvr>
                                        <p:cTn id="88" dur="1000"/>
                                        <p:tgtEl>
                                          <p:spTgt spid="22"/>
                                        </p:tgtEl>
                                      </p:cBhvr>
                                    </p:animEffect>
                                    <p:anim calcmode="lin" valueType="num">
                                      <p:cBhvr>
                                        <p:cTn id="89" dur="1000" fill="hold"/>
                                        <p:tgtEl>
                                          <p:spTgt spid="22"/>
                                        </p:tgtEl>
                                        <p:attrNameLst>
                                          <p:attrName>ppt_x</p:attrName>
                                        </p:attrNameLst>
                                      </p:cBhvr>
                                      <p:tavLst>
                                        <p:tav tm="0">
                                          <p:val>
                                            <p:strVal val="#ppt_x"/>
                                          </p:val>
                                        </p:tav>
                                        <p:tav tm="100000">
                                          <p:val>
                                            <p:strVal val="#ppt_x"/>
                                          </p:val>
                                        </p:tav>
                                      </p:tavLst>
                                    </p:anim>
                                    <p:anim calcmode="lin" valueType="num">
                                      <p:cBhvr>
                                        <p:cTn id="90" dur="900" decel="100000" fill="hold"/>
                                        <p:tgtEl>
                                          <p:spTgt spid="22"/>
                                        </p:tgtEl>
                                        <p:attrNameLst>
                                          <p:attrName>ppt_y</p:attrName>
                                        </p:attrNameLst>
                                      </p:cBhvr>
                                      <p:tavLst>
                                        <p:tav tm="0">
                                          <p:val>
                                            <p:strVal val="#ppt_y+1"/>
                                          </p:val>
                                        </p:tav>
                                        <p:tav tm="100000">
                                          <p:val>
                                            <p:strVal val="#ppt_y-.03"/>
                                          </p:val>
                                        </p:tav>
                                      </p:tavLst>
                                    </p:anim>
                                    <p:anim calcmode="lin" valueType="num">
                                      <p:cBhvr>
                                        <p:cTn id="91"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par>
                                <p:cTn id="92" presetID="37" presetClass="entr" presetSubtype="0" fill="hold" nodeType="withEffect">
                                  <p:stCondLst>
                                    <p:cond delay="750"/>
                                  </p:stCondLst>
                                  <p:childTnLst>
                                    <p:set>
                                      <p:cBhvr>
                                        <p:cTn id="93" dur="1" fill="hold">
                                          <p:stCondLst>
                                            <p:cond delay="0"/>
                                          </p:stCondLst>
                                        </p:cTn>
                                        <p:tgtEl>
                                          <p:spTgt spid="26"/>
                                        </p:tgtEl>
                                        <p:attrNameLst>
                                          <p:attrName>style.visibility</p:attrName>
                                        </p:attrNameLst>
                                      </p:cBhvr>
                                      <p:to>
                                        <p:strVal val="visible"/>
                                      </p:to>
                                    </p:set>
                                    <p:animEffect transition="in" filter="fade">
                                      <p:cBhvr>
                                        <p:cTn id="94" dur="1000"/>
                                        <p:tgtEl>
                                          <p:spTgt spid="26"/>
                                        </p:tgtEl>
                                      </p:cBhvr>
                                    </p:animEffect>
                                    <p:anim calcmode="lin" valueType="num">
                                      <p:cBhvr>
                                        <p:cTn id="95" dur="1000" fill="hold"/>
                                        <p:tgtEl>
                                          <p:spTgt spid="26"/>
                                        </p:tgtEl>
                                        <p:attrNameLst>
                                          <p:attrName>ppt_x</p:attrName>
                                        </p:attrNameLst>
                                      </p:cBhvr>
                                      <p:tavLst>
                                        <p:tav tm="0">
                                          <p:val>
                                            <p:strVal val="#ppt_x"/>
                                          </p:val>
                                        </p:tav>
                                        <p:tav tm="100000">
                                          <p:val>
                                            <p:strVal val="#ppt_x"/>
                                          </p:val>
                                        </p:tav>
                                      </p:tavLst>
                                    </p:anim>
                                    <p:anim calcmode="lin" valueType="num">
                                      <p:cBhvr>
                                        <p:cTn id="96" dur="900" decel="100000" fill="hold"/>
                                        <p:tgtEl>
                                          <p:spTgt spid="26"/>
                                        </p:tgtEl>
                                        <p:attrNameLst>
                                          <p:attrName>ppt_y</p:attrName>
                                        </p:attrNameLst>
                                      </p:cBhvr>
                                      <p:tavLst>
                                        <p:tav tm="0">
                                          <p:val>
                                            <p:strVal val="#ppt_y+1"/>
                                          </p:val>
                                        </p:tav>
                                        <p:tav tm="100000">
                                          <p:val>
                                            <p:strVal val="#ppt_y-.03"/>
                                          </p:val>
                                        </p:tav>
                                      </p:tavLst>
                                    </p:anim>
                                    <p:anim calcmode="lin" valueType="num">
                                      <p:cBhvr>
                                        <p:cTn id="97" dur="100" accel="100000" fill="hold">
                                          <p:stCondLst>
                                            <p:cond delay="900"/>
                                          </p:stCondLst>
                                        </p:cTn>
                                        <p:tgtEl>
                                          <p:spTgt spid="2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0" grpId="2" animBg="1"/>
      <p:bldP spid="10" grpId="3" animBg="1"/>
      <p:bldP spid="10" grpId="4" animBg="1"/>
      <p:bldP spid="103" grpId="0" animBg="1"/>
      <p:bldP spid="103" grpId="1" animBg="1"/>
      <p:bldP spid="103" grpId="2" animBg="1"/>
      <p:bldP spid="103" grpId="3" animBg="1"/>
      <p:bldP spid="103" grpId="4" animBg="1"/>
      <p:bldP spid="104" grpId="0" animBg="1"/>
      <p:bldP spid="104" grpId="1" animBg="1"/>
      <p:bldP spid="104" grpId="2" animBg="1"/>
      <p:bldP spid="104" grpId="3" animBg="1"/>
      <p:bldP spid="104" grpId="4" animBg="1"/>
      <p:bldP spid="105" grpId="0" animBg="1"/>
      <p:bldP spid="105" grpId="1" animBg="1"/>
      <p:bldP spid="105" grpId="2" animBg="1"/>
      <p:bldP spid="105" grpId="3" animBg="1"/>
      <p:bldP spid="105" grpId="4"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378242" y="1786772"/>
            <a:ext cx="5040662" cy="4212911"/>
            <a:chOff x="1632242" y="1485147"/>
            <a:chExt cx="5040662" cy="4212911"/>
          </a:xfrm>
        </p:grpSpPr>
        <p:sp>
          <p:nvSpPr>
            <p:cNvPr id="379" name="Freeform 390"/>
            <p:cNvSpPr>
              <a:spLocks/>
            </p:cNvSpPr>
            <p:nvPr/>
          </p:nvSpPr>
          <p:spPr bwMode="auto">
            <a:xfrm>
              <a:off x="1632242" y="5087241"/>
              <a:ext cx="3873594" cy="546903"/>
            </a:xfrm>
            <a:custGeom>
              <a:avLst/>
              <a:gdLst>
                <a:gd name="T0" fmla="*/ 669 w 903"/>
                <a:gd name="T1" fmla="*/ 0 h 125"/>
                <a:gd name="T2" fmla="*/ 0 w 903"/>
                <a:gd name="T3" fmla="*/ 66 h 125"/>
                <a:gd name="T4" fmla="*/ 213 w 903"/>
                <a:gd name="T5" fmla="*/ 125 h 125"/>
                <a:gd name="T6" fmla="*/ 887 w 903"/>
                <a:gd name="T7" fmla="*/ 92 h 125"/>
                <a:gd name="T8" fmla="*/ 695 w 903"/>
                <a:gd name="T9" fmla="*/ 1 h 125"/>
                <a:gd name="T10" fmla="*/ 669 w 903"/>
                <a:gd name="T11" fmla="*/ 0 h 125"/>
              </a:gdLst>
              <a:ahLst/>
              <a:cxnLst>
                <a:cxn ang="0">
                  <a:pos x="T0" y="T1"/>
                </a:cxn>
                <a:cxn ang="0">
                  <a:pos x="T2" y="T3"/>
                </a:cxn>
                <a:cxn ang="0">
                  <a:pos x="T4" y="T5"/>
                </a:cxn>
                <a:cxn ang="0">
                  <a:pos x="T6" y="T7"/>
                </a:cxn>
                <a:cxn ang="0">
                  <a:pos x="T8" y="T9"/>
                </a:cxn>
                <a:cxn ang="0">
                  <a:pos x="T10" y="T11"/>
                </a:cxn>
              </a:cxnLst>
              <a:rect l="0" t="0" r="r" b="b"/>
              <a:pathLst>
                <a:path w="903" h="125">
                  <a:moveTo>
                    <a:pt x="669" y="0"/>
                  </a:moveTo>
                  <a:cubicBezTo>
                    <a:pt x="486" y="0"/>
                    <a:pt x="0" y="66"/>
                    <a:pt x="0" y="66"/>
                  </a:cubicBezTo>
                  <a:cubicBezTo>
                    <a:pt x="213" y="125"/>
                    <a:pt x="213" y="125"/>
                    <a:pt x="213" y="125"/>
                  </a:cubicBezTo>
                  <a:cubicBezTo>
                    <a:pt x="267" y="125"/>
                    <a:pt x="871" y="118"/>
                    <a:pt x="887" y="92"/>
                  </a:cubicBezTo>
                  <a:cubicBezTo>
                    <a:pt x="903" y="66"/>
                    <a:pt x="851" y="9"/>
                    <a:pt x="695" y="1"/>
                  </a:cubicBezTo>
                  <a:cubicBezTo>
                    <a:pt x="687" y="0"/>
                    <a:pt x="678" y="0"/>
                    <a:pt x="669" y="0"/>
                  </a:cubicBezTo>
                </a:path>
              </a:pathLst>
            </a:custGeom>
            <a:gradFill>
              <a:gsLst>
                <a:gs pos="100000">
                  <a:schemeClr val="bg1">
                    <a:lumMod val="50000"/>
                  </a:schemeClr>
                </a:gs>
                <a:gs pos="0">
                  <a:srgbClr val="F1F1F1">
                    <a:alpha val="60000"/>
                  </a:srgbClr>
                </a:gs>
              </a:gsLst>
              <a:lin ang="2700000" scaled="1"/>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nvGrpSpPr>
            <p:cNvPr id="7" name="组合 6"/>
            <p:cNvGrpSpPr/>
            <p:nvPr/>
          </p:nvGrpSpPr>
          <p:grpSpPr>
            <a:xfrm>
              <a:off x="2572942" y="1485147"/>
              <a:ext cx="4099962" cy="4212911"/>
              <a:chOff x="2572942" y="1485147"/>
              <a:chExt cx="4099962" cy="4212911"/>
            </a:xfrm>
          </p:grpSpPr>
          <p:grpSp>
            <p:nvGrpSpPr>
              <p:cNvPr id="363" name="Group 372"/>
              <p:cNvGrpSpPr>
                <a:grpSpLocks noChangeAspect="1"/>
              </p:cNvGrpSpPr>
              <p:nvPr/>
            </p:nvGrpSpPr>
            <p:grpSpPr bwMode="auto">
              <a:xfrm>
                <a:off x="2572942" y="1502117"/>
                <a:ext cx="4099962" cy="4195941"/>
                <a:chOff x="2292" y="885"/>
                <a:chExt cx="2264" cy="2317"/>
              </a:xfrm>
              <a:effectLst/>
            </p:grpSpPr>
            <p:sp>
              <p:nvSpPr>
                <p:cNvPr id="365" name="Freeform 373"/>
                <p:cNvSpPr>
                  <a:spLocks/>
                </p:cNvSpPr>
                <p:nvPr/>
              </p:nvSpPr>
              <p:spPr bwMode="auto">
                <a:xfrm>
                  <a:off x="4545" y="2872"/>
                  <a:ext cx="0" cy="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lnTo>
                        <a:pt x="0" y="2"/>
                      </a:lnTo>
                      <a:close/>
                    </a:path>
                  </a:pathLst>
                </a:custGeom>
                <a:solidFill>
                  <a:srgbClr val="7473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66" name="Freeform 374"/>
                <p:cNvSpPr>
                  <a:spLocks/>
                </p:cNvSpPr>
                <p:nvPr/>
              </p:nvSpPr>
              <p:spPr bwMode="auto">
                <a:xfrm>
                  <a:off x="2292" y="885"/>
                  <a:ext cx="2264" cy="2317"/>
                </a:xfrm>
                <a:custGeom>
                  <a:avLst/>
                  <a:gdLst>
                    <a:gd name="T0" fmla="*/ 883 w 956"/>
                    <a:gd name="T1" fmla="*/ 449 h 978"/>
                    <a:gd name="T2" fmla="*/ 883 w 956"/>
                    <a:gd name="T3" fmla="*/ 449 h 978"/>
                    <a:gd name="T4" fmla="*/ 877 w 956"/>
                    <a:gd name="T5" fmla="*/ 448 h 978"/>
                    <a:gd name="T6" fmla="*/ 865 w 956"/>
                    <a:gd name="T7" fmla="*/ 446 h 978"/>
                    <a:gd name="T8" fmla="*/ 865 w 956"/>
                    <a:gd name="T9" fmla="*/ 446 h 978"/>
                    <a:gd name="T10" fmla="*/ 762 w 956"/>
                    <a:gd name="T11" fmla="*/ 434 h 978"/>
                    <a:gd name="T12" fmla="*/ 762 w 956"/>
                    <a:gd name="T13" fmla="*/ 346 h 978"/>
                    <a:gd name="T14" fmla="*/ 641 w 956"/>
                    <a:gd name="T15" fmla="*/ 337 h 978"/>
                    <a:gd name="T16" fmla="*/ 641 w 956"/>
                    <a:gd name="T17" fmla="*/ 249 h 978"/>
                    <a:gd name="T18" fmla="*/ 519 w 956"/>
                    <a:gd name="T19" fmla="*/ 246 h 978"/>
                    <a:gd name="T20" fmla="*/ 519 w 956"/>
                    <a:gd name="T21" fmla="*/ 159 h 978"/>
                    <a:gd name="T22" fmla="*/ 397 w 956"/>
                    <a:gd name="T23" fmla="*/ 159 h 978"/>
                    <a:gd name="T24" fmla="*/ 397 w 956"/>
                    <a:gd name="T25" fmla="*/ 76 h 978"/>
                    <a:gd name="T26" fmla="*/ 275 w 956"/>
                    <a:gd name="T27" fmla="*/ 76 h 978"/>
                    <a:gd name="T28" fmla="*/ 275 w 956"/>
                    <a:gd name="T29" fmla="*/ 0 h 978"/>
                    <a:gd name="T30" fmla="*/ 3 w 956"/>
                    <a:gd name="T31" fmla="*/ 0 h 978"/>
                    <a:gd name="T32" fmla="*/ 0 w 956"/>
                    <a:gd name="T33" fmla="*/ 3 h 978"/>
                    <a:gd name="T34" fmla="*/ 0 w 956"/>
                    <a:gd name="T35" fmla="*/ 962 h 978"/>
                    <a:gd name="T36" fmla="*/ 884 w 956"/>
                    <a:gd name="T37" fmla="*/ 978 h 978"/>
                    <a:gd name="T38" fmla="*/ 883 w 956"/>
                    <a:gd name="T39" fmla="*/ 809 h 978"/>
                    <a:gd name="T40" fmla="*/ 951 w 956"/>
                    <a:gd name="T41" fmla="*/ 839 h 978"/>
                    <a:gd name="T42" fmla="*/ 951 w 956"/>
                    <a:gd name="T43" fmla="*/ 481 h 978"/>
                    <a:gd name="T44" fmla="*/ 883 w 956"/>
                    <a:gd name="T45" fmla="*/ 449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6" h="978">
                      <a:moveTo>
                        <a:pt x="883" y="449"/>
                      </a:moveTo>
                      <a:cubicBezTo>
                        <a:pt x="883" y="449"/>
                        <a:pt x="883" y="449"/>
                        <a:pt x="883" y="449"/>
                      </a:cubicBezTo>
                      <a:cubicBezTo>
                        <a:pt x="881" y="449"/>
                        <a:pt x="879" y="448"/>
                        <a:pt x="877" y="448"/>
                      </a:cubicBezTo>
                      <a:cubicBezTo>
                        <a:pt x="874" y="447"/>
                        <a:pt x="869" y="447"/>
                        <a:pt x="865" y="446"/>
                      </a:cubicBezTo>
                      <a:cubicBezTo>
                        <a:pt x="865" y="446"/>
                        <a:pt x="865" y="446"/>
                        <a:pt x="865" y="446"/>
                      </a:cubicBezTo>
                      <a:cubicBezTo>
                        <a:pt x="831" y="441"/>
                        <a:pt x="797" y="437"/>
                        <a:pt x="762" y="434"/>
                      </a:cubicBezTo>
                      <a:cubicBezTo>
                        <a:pt x="762" y="404"/>
                        <a:pt x="762" y="375"/>
                        <a:pt x="762" y="346"/>
                      </a:cubicBezTo>
                      <a:cubicBezTo>
                        <a:pt x="722" y="342"/>
                        <a:pt x="681" y="339"/>
                        <a:pt x="641" y="337"/>
                      </a:cubicBezTo>
                      <a:cubicBezTo>
                        <a:pt x="641" y="308"/>
                        <a:pt x="641" y="278"/>
                        <a:pt x="641" y="249"/>
                      </a:cubicBezTo>
                      <a:cubicBezTo>
                        <a:pt x="600" y="247"/>
                        <a:pt x="559" y="246"/>
                        <a:pt x="519" y="246"/>
                      </a:cubicBezTo>
                      <a:cubicBezTo>
                        <a:pt x="519" y="216"/>
                        <a:pt x="519" y="188"/>
                        <a:pt x="519" y="159"/>
                      </a:cubicBezTo>
                      <a:cubicBezTo>
                        <a:pt x="397" y="159"/>
                        <a:pt x="397" y="159"/>
                        <a:pt x="397" y="159"/>
                      </a:cubicBezTo>
                      <a:cubicBezTo>
                        <a:pt x="397" y="129"/>
                        <a:pt x="397" y="105"/>
                        <a:pt x="397" y="76"/>
                      </a:cubicBezTo>
                      <a:cubicBezTo>
                        <a:pt x="275" y="76"/>
                        <a:pt x="275" y="76"/>
                        <a:pt x="275" y="76"/>
                      </a:cubicBezTo>
                      <a:cubicBezTo>
                        <a:pt x="275" y="47"/>
                        <a:pt x="275" y="30"/>
                        <a:pt x="275" y="0"/>
                      </a:cubicBezTo>
                      <a:cubicBezTo>
                        <a:pt x="3" y="0"/>
                        <a:pt x="3" y="0"/>
                        <a:pt x="3" y="0"/>
                      </a:cubicBezTo>
                      <a:cubicBezTo>
                        <a:pt x="0" y="3"/>
                        <a:pt x="0" y="3"/>
                        <a:pt x="0" y="3"/>
                      </a:cubicBezTo>
                      <a:cubicBezTo>
                        <a:pt x="0" y="3"/>
                        <a:pt x="0" y="640"/>
                        <a:pt x="0" y="962"/>
                      </a:cubicBezTo>
                      <a:cubicBezTo>
                        <a:pt x="190" y="962"/>
                        <a:pt x="576" y="933"/>
                        <a:pt x="884" y="978"/>
                      </a:cubicBezTo>
                      <a:cubicBezTo>
                        <a:pt x="884" y="921"/>
                        <a:pt x="884" y="865"/>
                        <a:pt x="883" y="809"/>
                      </a:cubicBezTo>
                      <a:cubicBezTo>
                        <a:pt x="943" y="819"/>
                        <a:pt x="950" y="834"/>
                        <a:pt x="951" y="839"/>
                      </a:cubicBezTo>
                      <a:cubicBezTo>
                        <a:pt x="951" y="481"/>
                        <a:pt x="951" y="481"/>
                        <a:pt x="951" y="481"/>
                      </a:cubicBezTo>
                      <a:cubicBezTo>
                        <a:pt x="951" y="481"/>
                        <a:pt x="956" y="461"/>
                        <a:pt x="883" y="449"/>
                      </a:cubicBezTo>
                      <a:close/>
                    </a:path>
                  </a:pathLst>
                </a:custGeom>
                <a:gradFill>
                  <a:gsLst>
                    <a:gs pos="47000">
                      <a:srgbClr val="01B7CA"/>
                    </a:gs>
                    <a:gs pos="0">
                      <a:srgbClr val="019BAB"/>
                    </a:gs>
                    <a:gs pos="100000">
                      <a:srgbClr val="01D3E9"/>
                    </a:gs>
                  </a:gsLst>
                  <a:lin ang="66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369" name="Freeform 378"/>
              <p:cNvSpPr>
                <a:spLocks/>
              </p:cNvSpPr>
              <p:nvPr/>
            </p:nvSpPr>
            <p:spPr bwMode="auto">
              <a:xfrm>
                <a:off x="2576321" y="1485147"/>
                <a:ext cx="3272362" cy="1883374"/>
              </a:xfrm>
              <a:custGeom>
                <a:avLst/>
                <a:gdLst>
                  <a:gd name="T0" fmla="*/ 3 w 762"/>
                  <a:gd name="T1" fmla="*/ 0 h 437"/>
                  <a:gd name="T2" fmla="*/ 275 w 762"/>
                  <a:gd name="T3" fmla="*/ 0 h 437"/>
                  <a:gd name="T4" fmla="*/ 275 w 762"/>
                  <a:gd name="T5" fmla="*/ 76 h 437"/>
                  <a:gd name="T6" fmla="*/ 397 w 762"/>
                  <a:gd name="T7" fmla="*/ 76 h 437"/>
                  <a:gd name="T8" fmla="*/ 397 w 762"/>
                  <a:gd name="T9" fmla="*/ 159 h 437"/>
                  <a:gd name="T10" fmla="*/ 519 w 762"/>
                  <a:gd name="T11" fmla="*/ 159 h 437"/>
                  <a:gd name="T12" fmla="*/ 519 w 762"/>
                  <a:gd name="T13" fmla="*/ 246 h 437"/>
                  <a:gd name="T14" fmla="*/ 641 w 762"/>
                  <a:gd name="T15" fmla="*/ 249 h 437"/>
                  <a:gd name="T16" fmla="*/ 641 w 762"/>
                  <a:gd name="T17" fmla="*/ 337 h 437"/>
                  <a:gd name="T18" fmla="*/ 762 w 762"/>
                  <a:gd name="T19" fmla="*/ 346 h 437"/>
                  <a:gd name="T20" fmla="*/ 762 w 762"/>
                  <a:gd name="T21" fmla="*/ 434 h 437"/>
                  <a:gd name="T22" fmla="*/ 759 w 762"/>
                  <a:gd name="T23" fmla="*/ 437 h 437"/>
                  <a:gd name="T24" fmla="*/ 759 w 762"/>
                  <a:gd name="T25" fmla="*/ 349 h 437"/>
                  <a:gd name="T26" fmla="*/ 637 w 762"/>
                  <a:gd name="T27" fmla="*/ 340 h 437"/>
                  <a:gd name="T28" fmla="*/ 637 w 762"/>
                  <a:gd name="T29" fmla="*/ 252 h 437"/>
                  <a:gd name="T30" fmla="*/ 515 w 762"/>
                  <a:gd name="T31" fmla="*/ 248 h 437"/>
                  <a:gd name="T32" fmla="*/ 515 w 762"/>
                  <a:gd name="T33" fmla="*/ 162 h 437"/>
                  <a:gd name="T34" fmla="*/ 394 w 762"/>
                  <a:gd name="T35" fmla="*/ 162 h 437"/>
                  <a:gd name="T36" fmla="*/ 394 w 762"/>
                  <a:gd name="T37" fmla="*/ 79 h 437"/>
                  <a:gd name="T38" fmla="*/ 272 w 762"/>
                  <a:gd name="T39" fmla="*/ 79 h 437"/>
                  <a:gd name="T40" fmla="*/ 272 w 762"/>
                  <a:gd name="T41" fmla="*/ 3 h 437"/>
                  <a:gd name="T42" fmla="*/ 0 w 762"/>
                  <a:gd name="T43" fmla="*/ 3 h 437"/>
                  <a:gd name="T44" fmla="*/ 3 w 762"/>
                  <a:gd name="T45" fmla="*/ 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62" h="437">
                    <a:moveTo>
                      <a:pt x="3" y="0"/>
                    </a:moveTo>
                    <a:cubicBezTo>
                      <a:pt x="275" y="0"/>
                      <a:pt x="275" y="0"/>
                      <a:pt x="275" y="0"/>
                    </a:cubicBezTo>
                    <a:cubicBezTo>
                      <a:pt x="275" y="30"/>
                      <a:pt x="275" y="47"/>
                      <a:pt x="275" y="76"/>
                    </a:cubicBezTo>
                    <a:cubicBezTo>
                      <a:pt x="397" y="76"/>
                      <a:pt x="397" y="76"/>
                      <a:pt x="397" y="76"/>
                    </a:cubicBezTo>
                    <a:cubicBezTo>
                      <a:pt x="397" y="105"/>
                      <a:pt x="397" y="129"/>
                      <a:pt x="397" y="159"/>
                    </a:cubicBezTo>
                    <a:cubicBezTo>
                      <a:pt x="519" y="159"/>
                      <a:pt x="519" y="159"/>
                      <a:pt x="519" y="159"/>
                    </a:cubicBezTo>
                    <a:cubicBezTo>
                      <a:pt x="519" y="188"/>
                      <a:pt x="519" y="216"/>
                      <a:pt x="519" y="246"/>
                    </a:cubicBezTo>
                    <a:cubicBezTo>
                      <a:pt x="559" y="246"/>
                      <a:pt x="600" y="247"/>
                      <a:pt x="641" y="249"/>
                    </a:cubicBezTo>
                    <a:cubicBezTo>
                      <a:pt x="641" y="278"/>
                      <a:pt x="641" y="308"/>
                      <a:pt x="641" y="337"/>
                    </a:cubicBezTo>
                    <a:cubicBezTo>
                      <a:pt x="681" y="339"/>
                      <a:pt x="722" y="342"/>
                      <a:pt x="762" y="346"/>
                    </a:cubicBezTo>
                    <a:cubicBezTo>
                      <a:pt x="762" y="375"/>
                      <a:pt x="762" y="404"/>
                      <a:pt x="762" y="434"/>
                    </a:cubicBezTo>
                    <a:cubicBezTo>
                      <a:pt x="759" y="437"/>
                      <a:pt x="759" y="437"/>
                      <a:pt x="759" y="437"/>
                    </a:cubicBezTo>
                    <a:cubicBezTo>
                      <a:pt x="759" y="407"/>
                      <a:pt x="759" y="378"/>
                      <a:pt x="759" y="349"/>
                    </a:cubicBezTo>
                    <a:cubicBezTo>
                      <a:pt x="719" y="345"/>
                      <a:pt x="678" y="342"/>
                      <a:pt x="637" y="340"/>
                    </a:cubicBezTo>
                    <a:cubicBezTo>
                      <a:pt x="637" y="310"/>
                      <a:pt x="637" y="281"/>
                      <a:pt x="637" y="252"/>
                    </a:cubicBezTo>
                    <a:cubicBezTo>
                      <a:pt x="597" y="250"/>
                      <a:pt x="556" y="249"/>
                      <a:pt x="515" y="248"/>
                    </a:cubicBezTo>
                    <a:cubicBezTo>
                      <a:pt x="515" y="219"/>
                      <a:pt x="515" y="191"/>
                      <a:pt x="515" y="162"/>
                    </a:cubicBezTo>
                    <a:cubicBezTo>
                      <a:pt x="394" y="162"/>
                      <a:pt x="394" y="162"/>
                      <a:pt x="394" y="162"/>
                    </a:cubicBezTo>
                    <a:cubicBezTo>
                      <a:pt x="394" y="132"/>
                      <a:pt x="394" y="108"/>
                      <a:pt x="394" y="79"/>
                    </a:cubicBezTo>
                    <a:cubicBezTo>
                      <a:pt x="272" y="79"/>
                      <a:pt x="272" y="79"/>
                      <a:pt x="272" y="79"/>
                    </a:cubicBezTo>
                    <a:cubicBezTo>
                      <a:pt x="272" y="49"/>
                      <a:pt x="272" y="32"/>
                      <a:pt x="272" y="3"/>
                    </a:cubicBezTo>
                    <a:cubicBezTo>
                      <a:pt x="0" y="3"/>
                      <a:pt x="0" y="3"/>
                      <a:pt x="0" y="3"/>
                    </a:cubicBezTo>
                    <a:lnTo>
                      <a:pt x="3" y="0"/>
                    </a:lnTo>
                    <a:close/>
                  </a:path>
                </a:pathLst>
              </a:custGeom>
              <a:solidFill>
                <a:schemeClr val="bg1"/>
              </a:solidFill>
              <a:ln>
                <a:noFill/>
              </a:ln>
              <a:effectLst>
                <a:outerShdw blurRad="38100" dist="25400" dir="8100000" algn="tr" rotWithShape="0">
                  <a:srgbClr val="015A63">
                    <a:alpha val="40000"/>
                  </a:srgb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75" name="Freeform 386"/>
              <p:cNvSpPr>
                <a:spLocks/>
              </p:cNvSpPr>
              <p:nvPr/>
            </p:nvSpPr>
            <p:spPr bwMode="auto">
              <a:xfrm>
                <a:off x="5829598" y="3357243"/>
                <a:ext cx="834841" cy="335024"/>
              </a:xfrm>
              <a:custGeom>
                <a:avLst/>
                <a:gdLst>
                  <a:gd name="T0" fmla="*/ 3 w 192"/>
                  <a:gd name="T1" fmla="*/ 0 h 75"/>
                  <a:gd name="T2" fmla="*/ 136 w 192"/>
                  <a:gd name="T3" fmla="*/ 16 h 75"/>
                  <a:gd name="T4" fmla="*/ 192 w 192"/>
                  <a:gd name="T5" fmla="*/ 47 h 75"/>
                  <a:gd name="T6" fmla="*/ 136 w 192"/>
                  <a:gd name="T7" fmla="*/ 68 h 75"/>
                  <a:gd name="T8" fmla="*/ 56 w 192"/>
                  <a:gd name="T9" fmla="*/ 73 h 75"/>
                  <a:gd name="T10" fmla="*/ 50 w 192"/>
                  <a:gd name="T11" fmla="*/ 68 h 75"/>
                  <a:gd name="T12" fmla="*/ 65 w 192"/>
                  <a:gd name="T13" fmla="*/ 69 h 75"/>
                  <a:gd name="T14" fmla="*/ 136 w 192"/>
                  <a:gd name="T15" fmla="*/ 64 h 75"/>
                  <a:gd name="T16" fmla="*/ 186 w 192"/>
                  <a:gd name="T17" fmla="*/ 47 h 75"/>
                  <a:gd name="T18" fmla="*/ 136 w 192"/>
                  <a:gd name="T19" fmla="*/ 21 h 75"/>
                  <a:gd name="T20" fmla="*/ 0 w 192"/>
                  <a:gd name="T21" fmla="*/ 3 h 75"/>
                  <a:gd name="T22" fmla="*/ 3 w 192"/>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75">
                    <a:moveTo>
                      <a:pt x="3" y="0"/>
                    </a:moveTo>
                    <a:cubicBezTo>
                      <a:pt x="3" y="0"/>
                      <a:pt x="96" y="9"/>
                      <a:pt x="136" y="16"/>
                    </a:cubicBezTo>
                    <a:cubicBezTo>
                      <a:pt x="177" y="24"/>
                      <a:pt x="192" y="38"/>
                      <a:pt x="192" y="47"/>
                    </a:cubicBezTo>
                    <a:cubicBezTo>
                      <a:pt x="192" y="47"/>
                      <a:pt x="181" y="62"/>
                      <a:pt x="136" y="68"/>
                    </a:cubicBezTo>
                    <a:cubicBezTo>
                      <a:pt x="136" y="68"/>
                      <a:pt x="83" y="75"/>
                      <a:pt x="56" y="73"/>
                    </a:cubicBezTo>
                    <a:cubicBezTo>
                      <a:pt x="50" y="68"/>
                      <a:pt x="50" y="68"/>
                      <a:pt x="50" y="68"/>
                    </a:cubicBezTo>
                    <a:cubicBezTo>
                      <a:pt x="52" y="69"/>
                      <a:pt x="61" y="69"/>
                      <a:pt x="65" y="69"/>
                    </a:cubicBezTo>
                    <a:cubicBezTo>
                      <a:pt x="92" y="69"/>
                      <a:pt x="135" y="64"/>
                      <a:pt x="136" y="64"/>
                    </a:cubicBezTo>
                    <a:cubicBezTo>
                      <a:pt x="171" y="59"/>
                      <a:pt x="184" y="49"/>
                      <a:pt x="186" y="47"/>
                    </a:cubicBezTo>
                    <a:cubicBezTo>
                      <a:pt x="186" y="41"/>
                      <a:pt x="172" y="28"/>
                      <a:pt x="136" y="21"/>
                    </a:cubicBezTo>
                    <a:cubicBezTo>
                      <a:pt x="96" y="13"/>
                      <a:pt x="1" y="3"/>
                      <a:pt x="0" y="3"/>
                    </a:cubicBezTo>
                    <a:lnTo>
                      <a:pt x="3" y="0"/>
                    </a:lnTo>
                    <a:close/>
                  </a:path>
                </a:pathLst>
              </a:custGeom>
              <a:solidFill>
                <a:schemeClr val="bg1"/>
              </a:solidFill>
              <a:ln>
                <a:no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sp>
        <p:nvSpPr>
          <p:cNvPr id="1124" name="Rectangle 116"/>
          <p:cNvSpPr>
            <a:spLocks noChangeArrowheads="1"/>
          </p:cNvSpPr>
          <p:nvPr/>
        </p:nvSpPr>
        <p:spPr bwMode="auto">
          <a:xfrm>
            <a:off x="611188" y="3525838"/>
            <a:ext cx="6011863" cy="601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nvGrpSpPr>
          <p:cNvPr id="6" name="组合 5"/>
          <p:cNvGrpSpPr/>
          <p:nvPr/>
        </p:nvGrpSpPr>
        <p:grpSpPr>
          <a:xfrm>
            <a:off x="3183020" y="3178243"/>
            <a:ext cx="3096702" cy="2954013"/>
            <a:chOff x="3437020" y="2876618"/>
            <a:chExt cx="3096702" cy="2954013"/>
          </a:xfrm>
        </p:grpSpPr>
        <p:sp>
          <p:nvSpPr>
            <p:cNvPr id="358" name="Freeform 365"/>
            <p:cNvSpPr>
              <a:spLocks noEditPoints="1"/>
            </p:cNvSpPr>
            <p:nvPr/>
          </p:nvSpPr>
          <p:spPr bwMode="auto">
            <a:xfrm>
              <a:off x="3437020" y="2938565"/>
              <a:ext cx="3096702" cy="2892066"/>
            </a:xfrm>
            <a:custGeom>
              <a:avLst/>
              <a:gdLst>
                <a:gd name="T0" fmla="*/ 226 w 721"/>
                <a:gd name="T1" fmla="*/ 329 h 673"/>
                <a:gd name="T2" fmla="*/ 188 w 721"/>
                <a:gd name="T3" fmla="*/ 305 h 673"/>
                <a:gd name="T4" fmla="*/ 253 w 721"/>
                <a:gd name="T5" fmla="*/ 331 h 673"/>
                <a:gd name="T6" fmla="*/ 229 w 721"/>
                <a:gd name="T7" fmla="*/ 375 h 673"/>
                <a:gd name="T8" fmla="*/ 146 w 721"/>
                <a:gd name="T9" fmla="*/ 463 h 673"/>
                <a:gd name="T10" fmla="*/ 198 w 721"/>
                <a:gd name="T11" fmla="*/ 434 h 673"/>
                <a:gd name="T12" fmla="*/ 216 w 721"/>
                <a:gd name="T13" fmla="*/ 436 h 673"/>
                <a:gd name="T14" fmla="*/ 225 w 721"/>
                <a:gd name="T15" fmla="*/ 434 h 673"/>
                <a:gd name="T16" fmla="*/ 155 w 721"/>
                <a:gd name="T17" fmla="*/ 3 h 673"/>
                <a:gd name="T18" fmla="*/ 141 w 721"/>
                <a:gd name="T19" fmla="*/ 66 h 673"/>
                <a:gd name="T20" fmla="*/ 144 w 721"/>
                <a:gd name="T21" fmla="*/ 70 h 673"/>
                <a:gd name="T22" fmla="*/ 144 w 721"/>
                <a:gd name="T23" fmla="*/ 77 h 673"/>
                <a:gd name="T24" fmla="*/ 122 w 721"/>
                <a:gd name="T25" fmla="*/ 118 h 673"/>
                <a:gd name="T26" fmla="*/ 100 w 721"/>
                <a:gd name="T27" fmla="*/ 164 h 673"/>
                <a:gd name="T28" fmla="*/ 61 w 721"/>
                <a:gd name="T29" fmla="*/ 240 h 673"/>
                <a:gd name="T30" fmla="*/ 98 w 721"/>
                <a:gd name="T31" fmla="*/ 206 h 673"/>
                <a:gd name="T32" fmla="*/ 114 w 721"/>
                <a:gd name="T33" fmla="*/ 269 h 673"/>
                <a:gd name="T34" fmla="*/ 133 w 721"/>
                <a:gd name="T35" fmla="*/ 297 h 673"/>
                <a:gd name="T36" fmla="*/ 130 w 721"/>
                <a:gd name="T37" fmla="*/ 328 h 673"/>
                <a:gd name="T38" fmla="*/ 72 w 721"/>
                <a:gd name="T39" fmla="*/ 433 h 673"/>
                <a:gd name="T40" fmla="*/ 80 w 721"/>
                <a:gd name="T41" fmla="*/ 436 h 673"/>
                <a:gd name="T42" fmla="*/ 98 w 721"/>
                <a:gd name="T43" fmla="*/ 433 h 673"/>
                <a:gd name="T44" fmla="*/ 86 w 721"/>
                <a:gd name="T45" fmla="*/ 503 h 673"/>
                <a:gd name="T46" fmla="*/ 80 w 721"/>
                <a:gd name="T47" fmla="*/ 522 h 673"/>
                <a:gd name="T48" fmla="*/ 92 w 721"/>
                <a:gd name="T49" fmla="*/ 531 h 673"/>
                <a:gd name="T50" fmla="*/ 97 w 721"/>
                <a:gd name="T51" fmla="*/ 530 h 673"/>
                <a:gd name="T52" fmla="*/ 99 w 721"/>
                <a:gd name="T53" fmla="*/ 535 h 673"/>
                <a:gd name="T54" fmla="*/ 114 w 721"/>
                <a:gd name="T55" fmla="*/ 551 h 673"/>
                <a:gd name="T56" fmla="*/ 0 w 721"/>
                <a:gd name="T57" fmla="*/ 652 h 673"/>
                <a:gd name="T58" fmla="*/ 686 w 721"/>
                <a:gd name="T59" fmla="*/ 673 h 673"/>
                <a:gd name="T60" fmla="*/ 721 w 721"/>
                <a:gd name="T61" fmla="*/ 512 h 673"/>
                <a:gd name="T62" fmla="*/ 460 w 721"/>
                <a:gd name="T63" fmla="*/ 218 h 673"/>
                <a:gd name="T64" fmla="*/ 345 w 721"/>
                <a:gd name="T65" fmla="*/ 293 h 673"/>
                <a:gd name="T66" fmla="*/ 289 w 721"/>
                <a:gd name="T67" fmla="*/ 375 h 673"/>
                <a:gd name="T68" fmla="*/ 292 w 721"/>
                <a:gd name="T69" fmla="*/ 281 h 673"/>
                <a:gd name="T70" fmla="*/ 223 w 721"/>
                <a:gd name="T71" fmla="*/ 230 h 673"/>
                <a:gd name="T72" fmla="*/ 267 w 721"/>
                <a:gd name="T73" fmla="*/ 239 h 673"/>
                <a:gd name="T74" fmla="*/ 277 w 721"/>
                <a:gd name="T75" fmla="*/ 248 h 673"/>
                <a:gd name="T76" fmla="*/ 295 w 721"/>
                <a:gd name="T77" fmla="*/ 249 h 673"/>
                <a:gd name="T78" fmla="*/ 305 w 721"/>
                <a:gd name="T79" fmla="*/ 239 h 673"/>
                <a:gd name="T80" fmla="*/ 306 w 721"/>
                <a:gd name="T81" fmla="*/ 224 h 673"/>
                <a:gd name="T82" fmla="*/ 296 w 721"/>
                <a:gd name="T83" fmla="*/ 219 h 673"/>
                <a:gd name="T84" fmla="*/ 285 w 721"/>
                <a:gd name="T85" fmla="*/ 218 h 673"/>
                <a:gd name="T86" fmla="*/ 277 w 721"/>
                <a:gd name="T87" fmla="*/ 217 h 673"/>
                <a:gd name="T88" fmla="*/ 217 w 721"/>
                <a:gd name="T89" fmla="*/ 184 h 673"/>
                <a:gd name="T90" fmla="*/ 191 w 721"/>
                <a:gd name="T91" fmla="*/ 113 h 673"/>
                <a:gd name="T92" fmla="*/ 182 w 721"/>
                <a:gd name="T93" fmla="*/ 87 h 673"/>
                <a:gd name="T94" fmla="*/ 189 w 721"/>
                <a:gd name="T95" fmla="*/ 79 h 673"/>
                <a:gd name="T96" fmla="*/ 197 w 721"/>
                <a:gd name="T97" fmla="*/ 74 h 673"/>
                <a:gd name="T98" fmla="*/ 198 w 721"/>
                <a:gd name="T99" fmla="*/ 63 h 673"/>
                <a:gd name="T100" fmla="*/ 198 w 721"/>
                <a:gd name="T101" fmla="*/ 55 h 673"/>
                <a:gd name="T102" fmla="*/ 200 w 721"/>
                <a:gd name="T103" fmla="*/ 45 h 673"/>
                <a:gd name="T104" fmla="*/ 195 w 721"/>
                <a:gd name="T105" fmla="*/ 37 h 673"/>
                <a:gd name="T106" fmla="*/ 195 w 721"/>
                <a:gd name="T107" fmla="*/ 26 h 673"/>
                <a:gd name="T108" fmla="*/ 183 w 721"/>
                <a:gd name="T109" fmla="*/ 10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1" h="673">
                  <a:moveTo>
                    <a:pt x="225" y="434"/>
                  </a:moveTo>
                  <a:cubicBezTo>
                    <a:pt x="226" y="329"/>
                    <a:pt x="226" y="329"/>
                    <a:pt x="226" y="329"/>
                  </a:cubicBezTo>
                  <a:cubicBezTo>
                    <a:pt x="185" y="328"/>
                    <a:pt x="185" y="328"/>
                    <a:pt x="185" y="328"/>
                  </a:cubicBezTo>
                  <a:cubicBezTo>
                    <a:pt x="187" y="315"/>
                    <a:pt x="188" y="305"/>
                    <a:pt x="188" y="305"/>
                  </a:cubicBezTo>
                  <a:cubicBezTo>
                    <a:pt x="249" y="324"/>
                    <a:pt x="249" y="324"/>
                    <a:pt x="249" y="324"/>
                  </a:cubicBezTo>
                  <a:cubicBezTo>
                    <a:pt x="255" y="327"/>
                    <a:pt x="253" y="331"/>
                    <a:pt x="253" y="331"/>
                  </a:cubicBezTo>
                  <a:cubicBezTo>
                    <a:pt x="253" y="333"/>
                    <a:pt x="251" y="353"/>
                    <a:pt x="248" y="375"/>
                  </a:cubicBezTo>
                  <a:cubicBezTo>
                    <a:pt x="229" y="375"/>
                    <a:pt x="229" y="375"/>
                    <a:pt x="229" y="375"/>
                  </a:cubicBezTo>
                  <a:cubicBezTo>
                    <a:pt x="229" y="404"/>
                    <a:pt x="229" y="432"/>
                    <a:pt x="229" y="461"/>
                  </a:cubicBezTo>
                  <a:cubicBezTo>
                    <a:pt x="201" y="461"/>
                    <a:pt x="174" y="462"/>
                    <a:pt x="146" y="463"/>
                  </a:cubicBezTo>
                  <a:cubicBezTo>
                    <a:pt x="151" y="453"/>
                    <a:pt x="156" y="442"/>
                    <a:pt x="160" y="434"/>
                  </a:cubicBezTo>
                  <a:cubicBezTo>
                    <a:pt x="198" y="434"/>
                    <a:pt x="198" y="434"/>
                    <a:pt x="198" y="434"/>
                  </a:cubicBezTo>
                  <a:cubicBezTo>
                    <a:pt x="198" y="436"/>
                    <a:pt x="198" y="436"/>
                    <a:pt x="198" y="436"/>
                  </a:cubicBezTo>
                  <a:cubicBezTo>
                    <a:pt x="216" y="436"/>
                    <a:pt x="216" y="436"/>
                    <a:pt x="216" y="436"/>
                  </a:cubicBezTo>
                  <a:cubicBezTo>
                    <a:pt x="216" y="434"/>
                    <a:pt x="216" y="434"/>
                    <a:pt x="216" y="434"/>
                  </a:cubicBezTo>
                  <a:cubicBezTo>
                    <a:pt x="225" y="434"/>
                    <a:pt x="225" y="434"/>
                    <a:pt x="225" y="434"/>
                  </a:cubicBezTo>
                  <a:moveTo>
                    <a:pt x="174" y="0"/>
                  </a:moveTo>
                  <a:cubicBezTo>
                    <a:pt x="169" y="0"/>
                    <a:pt x="163" y="1"/>
                    <a:pt x="155" y="3"/>
                  </a:cubicBezTo>
                  <a:cubicBezTo>
                    <a:pt x="129" y="10"/>
                    <a:pt x="128" y="29"/>
                    <a:pt x="130" y="41"/>
                  </a:cubicBezTo>
                  <a:cubicBezTo>
                    <a:pt x="133" y="53"/>
                    <a:pt x="139" y="64"/>
                    <a:pt x="141" y="66"/>
                  </a:cubicBezTo>
                  <a:cubicBezTo>
                    <a:pt x="142" y="69"/>
                    <a:pt x="142" y="74"/>
                    <a:pt x="142" y="74"/>
                  </a:cubicBezTo>
                  <a:cubicBezTo>
                    <a:pt x="142" y="74"/>
                    <a:pt x="143" y="70"/>
                    <a:pt x="144" y="70"/>
                  </a:cubicBezTo>
                  <a:cubicBezTo>
                    <a:pt x="144" y="70"/>
                    <a:pt x="144" y="70"/>
                    <a:pt x="144" y="70"/>
                  </a:cubicBezTo>
                  <a:cubicBezTo>
                    <a:pt x="144" y="71"/>
                    <a:pt x="144" y="74"/>
                    <a:pt x="144" y="77"/>
                  </a:cubicBezTo>
                  <a:cubicBezTo>
                    <a:pt x="144" y="77"/>
                    <a:pt x="144" y="79"/>
                    <a:pt x="144" y="80"/>
                  </a:cubicBezTo>
                  <a:cubicBezTo>
                    <a:pt x="139" y="91"/>
                    <a:pt x="128" y="107"/>
                    <a:pt x="122" y="118"/>
                  </a:cubicBezTo>
                  <a:cubicBezTo>
                    <a:pt x="122" y="120"/>
                    <a:pt x="118" y="131"/>
                    <a:pt x="114" y="139"/>
                  </a:cubicBezTo>
                  <a:cubicBezTo>
                    <a:pt x="100" y="164"/>
                    <a:pt x="100" y="164"/>
                    <a:pt x="100" y="164"/>
                  </a:cubicBezTo>
                  <a:cubicBezTo>
                    <a:pt x="73" y="195"/>
                    <a:pt x="59" y="225"/>
                    <a:pt x="59" y="225"/>
                  </a:cubicBezTo>
                  <a:cubicBezTo>
                    <a:pt x="61" y="240"/>
                    <a:pt x="61" y="240"/>
                    <a:pt x="61" y="240"/>
                  </a:cubicBezTo>
                  <a:cubicBezTo>
                    <a:pt x="91" y="233"/>
                    <a:pt x="91" y="233"/>
                    <a:pt x="91" y="233"/>
                  </a:cubicBezTo>
                  <a:cubicBezTo>
                    <a:pt x="91" y="226"/>
                    <a:pt x="93" y="217"/>
                    <a:pt x="98" y="206"/>
                  </a:cubicBezTo>
                  <a:cubicBezTo>
                    <a:pt x="108" y="269"/>
                    <a:pt x="108" y="269"/>
                    <a:pt x="108" y="269"/>
                  </a:cubicBezTo>
                  <a:cubicBezTo>
                    <a:pt x="114" y="269"/>
                    <a:pt x="114" y="269"/>
                    <a:pt x="114" y="269"/>
                  </a:cubicBezTo>
                  <a:cubicBezTo>
                    <a:pt x="112" y="279"/>
                    <a:pt x="111" y="289"/>
                    <a:pt x="111" y="289"/>
                  </a:cubicBezTo>
                  <a:cubicBezTo>
                    <a:pt x="133" y="297"/>
                    <a:pt x="133" y="297"/>
                    <a:pt x="133" y="297"/>
                  </a:cubicBezTo>
                  <a:cubicBezTo>
                    <a:pt x="132" y="317"/>
                    <a:pt x="132" y="317"/>
                    <a:pt x="132" y="317"/>
                  </a:cubicBezTo>
                  <a:cubicBezTo>
                    <a:pt x="131" y="320"/>
                    <a:pt x="130" y="323"/>
                    <a:pt x="130" y="328"/>
                  </a:cubicBezTo>
                  <a:cubicBezTo>
                    <a:pt x="73" y="328"/>
                    <a:pt x="73" y="328"/>
                    <a:pt x="73" y="328"/>
                  </a:cubicBezTo>
                  <a:cubicBezTo>
                    <a:pt x="72" y="433"/>
                    <a:pt x="72" y="433"/>
                    <a:pt x="72" y="433"/>
                  </a:cubicBezTo>
                  <a:cubicBezTo>
                    <a:pt x="80" y="433"/>
                    <a:pt x="80" y="433"/>
                    <a:pt x="80" y="433"/>
                  </a:cubicBezTo>
                  <a:cubicBezTo>
                    <a:pt x="80" y="436"/>
                    <a:pt x="80" y="436"/>
                    <a:pt x="80" y="436"/>
                  </a:cubicBezTo>
                  <a:cubicBezTo>
                    <a:pt x="98" y="436"/>
                    <a:pt x="98" y="436"/>
                    <a:pt x="98" y="436"/>
                  </a:cubicBezTo>
                  <a:cubicBezTo>
                    <a:pt x="98" y="433"/>
                    <a:pt x="98" y="433"/>
                    <a:pt x="98" y="433"/>
                  </a:cubicBezTo>
                  <a:cubicBezTo>
                    <a:pt x="115" y="433"/>
                    <a:pt x="115" y="433"/>
                    <a:pt x="115" y="433"/>
                  </a:cubicBezTo>
                  <a:cubicBezTo>
                    <a:pt x="86" y="503"/>
                    <a:pt x="86" y="503"/>
                    <a:pt x="86" y="503"/>
                  </a:cubicBezTo>
                  <a:cubicBezTo>
                    <a:pt x="87" y="506"/>
                    <a:pt x="87" y="506"/>
                    <a:pt x="87" y="506"/>
                  </a:cubicBezTo>
                  <a:cubicBezTo>
                    <a:pt x="89" y="507"/>
                    <a:pt x="78" y="519"/>
                    <a:pt x="80" y="522"/>
                  </a:cubicBezTo>
                  <a:cubicBezTo>
                    <a:pt x="83" y="525"/>
                    <a:pt x="87" y="528"/>
                    <a:pt x="92" y="531"/>
                  </a:cubicBezTo>
                  <a:cubicBezTo>
                    <a:pt x="92" y="531"/>
                    <a:pt x="92" y="531"/>
                    <a:pt x="92" y="531"/>
                  </a:cubicBezTo>
                  <a:cubicBezTo>
                    <a:pt x="93" y="531"/>
                    <a:pt x="94" y="531"/>
                    <a:pt x="95" y="531"/>
                  </a:cubicBezTo>
                  <a:cubicBezTo>
                    <a:pt x="95" y="530"/>
                    <a:pt x="96" y="530"/>
                    <a:pt x="97" y="530"/>
                  </a:cubicBezTo>
                  <a:cubicBezTo>
                    <a:pt x="97" y="530"/>
                    <a:pt x="97" y="530"/>
                    <a:pt x="97" y="530"/>
                  </a:cubicBezTo>
                  <a:cubicBezTo>
                    <a:pt x="99" y="531"/>
                    <a:pt x="98" y="535"/>
                    <a:pt x="99" y="535"/>
                  </a:cubicBezTo>
                  <a:cubicBezTo>
                    <a:pt x="104" y="538"/>
                    <a:pt x="109" y="541"/>
                    <a:pt x="114" y="543"/>
                  </a:cubicBezTo>
                  <a:cubicBezTo>
                    <a:pt x="114" y="546"/>
                    <a:pt x="114" y="549"/>
                    <a:pt x="114" y="551"/>
                  </a:cubicBezTo>
                  <a:cubicBezTo>
                    <a:pt x="76" y="553"/>
                    <a:pt x="38" y="556"/>
                    <a:pt x="0" y="560"/>
                  </a:cubicBezTo>
                  <a:cubicBezTo>
                    <a:pt x="0" y="652"/>
                    <a:pt x="0" y="652"/>
                    <a:pt x="0" y="652"/>
                  </a:cubicBezTo>
                  <a:cubicBezTo>
                    <a:pt x="79" y="650"/>
                    <a:pt x="167" y="648"/>
                    <a:pt x="258" y="648"/>
                  </a:cubicBezTo>
                  <a:cubicBezTo>
                    <a:pt x="400" y="648"/>
                    <a:pt x="551" y="653"/>
                    <a:pt x="686" y="673"/>
                  </a:cubicBezTo>
                  <a:cubicBezTo>
                    <a:pt x="686" y="616"/>
                    <a:pt x="686" y="560"/>
                    <a:pt x="685" y="504"/>
                  </a:cubicBezTo>
                  <a:cubicBezTo>
                    <a:pt x="700" y="506"/>
                    <a:pt x="712" y="509"/>
                    <a:pt x="721" y="512"/>
                  </a:cubicBezTo>
                  <a:cubicBezTo>
                    <a:pt x="721" y="436"/>
                    <a:pt x="721" y="359"/>
                    <a:pt x="721" y="269"/>
                  </a:cubicBezTo>
                  <a:cubicBezTo>
                    <a:pt x="708" y="219"/>
                    <a:pt x="460" y="218"/>
                    <a:pt x="460" y="218"/>
                  </a:cubicBezTo>
                  <a:cubicBezTo>
                    <a:pt x="460" y="247"/>
                    <a:pt x="460" y="272"/>
                    <a:pt x="460" y="301"/>
                  </a:cubicBezTo>
                  <a:cubicBezTo>
                    <a:pt x="460" y="301"/>
                    <a:pt x="398" y="295"/>
                    <a:pt x="345" y="293"/>
                  </a:cubicBezTo>
                  <a:cubicBezTo>
                    <a:pt x="345" y="322"/>
                    <a:pt x="345" y="346"/>
                    <a:pt x="345" y="375"/>
                  </a:cubicBezTo>
                  <a:cubicBezTo>
                    <a:pt x="289" y="375"/>
                    <a:pt x="289" y="375"/>
                    <a:pt x="289" y="375"/>
                  </a:cubicBezTo>
                  <a:cubicBezTo>
                    <a:pt x="302" y="308"/>
                    <a:pt x="302" y="308"/>
                    <a:pt x="302" y="308"/>
                  </a:cubicBezTo>
                  <a:cubicBezTo>
                    <a:pt x="305" y="288"/>
                    <a:pt x="292" y="281"/>
                    <a:pt x="292" y="281"/>
                  </a:cubicBezTo>
                  <a:cubicBezTo>
                    <a:pt x="286" y="275"/>
                    <a:pt x="227" y="252"/>
                    <a:pt x="227" y="252"/>
                  </a:cubicBezTo>
                  <a:cubicBezTo>
                    <a:pt x="227" y="252"/>
                    <a:pt x="225" y="242"/>
                    <a:pt x="223" y="230"/>
                  </a:cubicBezTo>
                  <a:cubicBezTo>
                    <a:pt x="266" y="242"/>
                    <a:pt x="266" y="242"/>
                    <a:pt x="266" y="242"/>
                  </a:cubicBezTo>
                  <a:cubicBezTo>
                    <a:pt x="267" y="239"/>
                    <a:pt x="267" y="239"/>
                    <a:pt x="267" y="239"/>
                  </a:cubicBezTo>
                  <a:cubicBezTo>
                    <a:pt x="268" y="239"/>
                    <a:pt x="268" y="240"/>
                    <a:pt x="268" y="240"/>
                  </a:cubicBezTo>
                  <a:cubicBezTo>
                    <a:pt x="271" y="242"/>
                    <a:pt x="274" y="244"/>
                    <a:pt x="277" y="248"/>
                  </a:cubicBezTo>
                  <a:cubicBezTo>
                    <a:pt x="279" y="250"/>
                    <a:pt x="282" y="250"/>
                    <a:pt x="285" y="250"/>
                  </a:cubicBezTo>
                  <a:cubicBezTo>
                    <a:pt x="289" y="250"/>
                    <a:pt x="293" y="249"/>
                    <a:pt x="295" y="249"/>
                  </a:cubicBezTo>
                  <a:cubicBezTo>
                    <a:pt x="298" y="249"/>
                    <a:pt x="299" y="249"/>
                    <a:pt x="300" y="246"/>
                  </a:cubicBezTo>
                  <a:cubicBezTo>
                    <a:pt x="300" y="244"/>
                    <a:pt x="305" y="242"/>
                    <a:pt x="305" y="239"/>
                  </a:cubicBezTo>
                  <a:cubicBezTo>
                    <a:pt x="305" y="237"/>
                    <a:pt x="306" y="233"/>
                    <a:pt x="307" y="231"/>
                  </a:cubicBezTo>
                  <a:cubicBezTo>
                    <a:pt x="307" y="229"/>
                    <a:pt x="308" y="226"/>
                    <a:pt x="306" y="224"/>
                  </a:cubicBezTo>
                  <a:cubicBezTo>
                    <a:pt x="303" y="222"/>
                    <a:pt x="296" y="222"/>
                    <a:pt x="296" y="222"/>
                  </a:cubicBezTo>
                  <a:cubicBezTo>
                    <a:pt x="296" y="222"/>
                    <a:pt x="296" y="222"/>
                    <a:pt x="296" y="219"/>
                  </a:cubicBezTo>
                  <a:cubicBezTo>
                    <a:pt x="296" y="218"/>
                    <a:pt x="295" y="217"/>
                    <a:pt x="293" y="217"/>
                  </a:cubicBezTo>
                  <a:cubicBezTo>
                    <a:pt x="291" y="217"/>
                    <a:pt x="289" y="218"/>
                    <a:pt x="285" y="218"/>
                  </a:cubicBezTo>
                  <a:cubicBezTo>
                    <a:pt x="280" y="219"/>
                    <a:pt x="276" y="220"/>
                    <a:pt x="275" y="221"/>
                  </a:cubicBezTo>
                  <a:cubicBezTo>
                    <a:pt x="277" y="217"/>
                    <a:pt x="277" y="217"/>
                    <a:pt x="277" y="217"/>
                  </a:cubicBezTo>
                  <a:cubicBezTo>
                    <a:pt x="218" y="196"/>
                    <a:pt x="218" y="196"/>
                    <a:pt x="218" y="196"/>
                  </a:cubicBezTo>
                  <a:cubicBezTo>
                    <a:pt x="218" y="191"/>
                    <a:pt x="217" y="187"/>
                    <a:pt x="217" y="184"/>
                  </a:cubicBezTo>
                  <a:cubicBezTo>
                    <a:pt x="215" y="169"/>
                    <a:pt x="206" y="143"/>
                    <a:pt x="201" y="135"/>
                  </a:cubicBezTo>
                  <a:cubicBezTo>
                    <a:pt x="196" y="127"/>
                    <a:pt x="191" y="113"/>
                    <a:pt x="191" y="113"/>
                  </a:cubicBezTo>
                  <a:cubicBezTo>
                    <a:pt x="191" y="113"/>
                    <a:pt x="194" y="103"/>
                    <a:pt x="192" y="96"/>
                  </a:cubicBezTo>
                  <a:cubicBezTo>
                    <a:pt x="191" y="90"/>
                    <a:pt x="182" y="87"/>
                    <a:pt x="182" y="87"/>
                  </a:cubicBezTo>
                  <a:cubicBezTo>
                    <a:pt x="184" y="77"/>
                    <a:pt x="184" y="77"/>
                    <a:pt x="184" y="77"/>
                  </a:cubicBezTo>
                  <a:cubicBezTo>
                    <a:pt x="186" y="78"/>
                    <a:pt x="187" y="79"/>
                    <a:pt x="189" y="79"/>
                  </a:cubicBezTo>
                  <a:cubicBezTo>
                    <a:pt x="192" y="79"/>
                    <a:pt x="192" y="78"/>
                    <a:pt x="194" y="78"/>
                  </a:cubicBezTo>
                  <a:cubicBezTo>
                    <a:pt x="195" y="77"/>
                    <a:pt x="197" y="77"/>
                    <a:pt x="197" y="74"/>
                  </a:cubicBezTo>
                  <a:cubicBezTo>
                    <a:pt x="196" y="72"/>
                    <a:pt x="197" y="71"/>
                    <a:pt x="197" y="69"/>
                  </a:cubicBezTo>
                  <a:cubicBezTo>
                    <a:pt x="196" y="67"/>
                    <a:pt x="197" y="66"/>
                    <a:pt x="198" y="63"/>
                  </a:cubicBezTo>
                  <a:cubicBezTo>
                    <a:pt x="198" y="61"/>
                    <a:pt x="198" y="58"/>
                    <a:pt x="198" y="58"/>
                  </a:cubicBezTo>
                  <a:cubicBezTo>
                    <a:pt x="198" y="58"/>
                    <a:pt x="198" y="56"/>
                    <a:pt x="198" y="55"/>
                  </a:cubicBezTo>
                  <a:cubicBezTo>
                    <a:pt x="197" y="54"/>
                    <a:pt x="197" y="49"/>
                    <a:pt x="197" y="49"/>
                  </a:cubicBezTo>
                  <a:cubicBezTo>
                    <a:pt x="197" y="49"/>
                    <a:pt x="198" y="48"/>
                    <a:pt x="200" y="45"/>
                  </a:cubicBezTo>
                  <a:cubicBezTo>
                    <a:pt x="202" y="43"/>
                    <a:pt x="200" y="41"/>
                    <a:pt x="200" y="41"/>
                  </a:cubicBezTo>
                  <a:cubicBezTo>
                    <a:pt x="198" y="40"/>
                    <a:pt x="195" y="37"/>
                    <a:pt x="195" y="37"/>
                  </a:cubicBezTo>
                  <a:cubicBezTo>
                    <a:pt x="195" y="37"/>
                    <a:pt x="197" y="32"/>
                    <a:pt x="197" y="30"/>
                  </a:cubicBezTo>
                  <a:cubicBezTo>
                    <a:pt x="197" y="28"/>
                    <a:pt x="195" y="27"/>
                    <a:pt x="195" y="26"/>
                  </a:cubicBezTo>
                  <a:cubicBezTo>
                    <a:pt x="194" y="26"/>
                    <a:pt x="192" y="22"/>
                    <a:pt x="191" y="18"/>
                  </a:cubicBezTo>
                  <a:cubicBezTo>
                    <a:pt x="190" y="15"/>
                    <a:pt x="183" y="10"/>
                    <a:pt x="183" y="10"/>
                  </a:cubicBezTo>
                  <a:cubicBezTo>
                    <a:pt x="185" y="5"/>
                    <a:pt x="184" y="0"/>
                    <a:pt x="174" y="0"/>
                  </a:cubicBezTo>
                </a:path>
              </a:pathLst>
            </a:custGeom>
            <a:solidFill>
              <a:srgbClr val="018E9D">
                <a:alpha val="17000"/>
              </a:srgbClr>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pic>
          <p:nvPicPr>
            <p:cNvPr id="353" name="图片 352"/>
            <p:cNvPicPr>
              <a:picLocks noChangeAspect="1"/>
            </p:cNvPicPr>
            <p:nvPr/>
          </p:nvPicPr>
          <p:blipFill>
            <a:blip r:embed="rId3"/>
            <a:stretch>
              <a:fillRect/>
            </a:stretch>
          </p:blipFill>
          <p:spPr>
            <a:xfrm>
              <a:off x="4020670" y="2888929"/>
              <a:ext cx="1013839" cy="2297181"/>
            </a:xfrm>
            <a:prstGeom prst="rect">
              <a:avLst/>
            </a:prstGeom>
          </p:spPr>
        </p:pic>
        <p:sp>
          <p:nvSpPr>
            <p:cNvPr id="388" name="Freeform 398"/>
            <p:cNvSpPr>
              <a:spLocks/>
            </p:cNvSpPr>
            <p:nvPr/>
          </p:nvSpPr>
          <p:spPr bwMode="auto">
            <a:xfrm>
              <a:off x="4001771" y="2876618"/>
              <a:ext cx="1019557" cy="2321620"/>
            </a:xfrm>
            <a:custGeom>
              <a:avLst/>
              <a:gdLst>
                <a:gd name="T0" fmla="*/ 209 w 236"/>
                <a:gd name="T1" fmla="*/ 439 h 540"/>
                <a:gd name="T2" fmla="*/ 224 w 236"/>
                <a:gd name="T3" fmla="*/ 304 h 540"/>
                <a:gd name="T4" fmla="*/ 151 w 236"/>
                <a:gd name="T5" fmla="*/ 250 h 540"/>
                <a:gd name="T6" fmla="*/ 189 w 236"/>
                <a:gd name="T7" fmla="*/ 240 h 540"/>
                <a:gd name="T8" fmla="*/ 191 w 236"/>
                <a:gd name="T9" fmla="*/ 237 h 540"/>
                <a:gd name="T10" fmla="*/ 217 w 236"/>
                <a:gd name="T11" fmla="*/ 247 h 540"/>
                <a:gd name="T12" fmla="*/ 227 w 236"/>
                <a:gd name="T13" fmla="*/ 237 h 540"/>
                <a:gd name="T14" fmla="*/ 228 w 236"/>
                <a:gd name="T15" fmla="*/ 222 h 540"/>
                <a:gd name="T16" fmla="*/ 218 w 236"/>
                <a:gd name="T17" fmla="*/ 217 h 540"/>
                <a:gd name="T18" fmla="*/ 198 w 236"/>
                <a:gd name="T19" fmla="*/ 219 h 540"/>
                <a:gd name="T20" fmla="*/ 142 w 236"/>
                <a:gd name="T21" fmla="*/ 195 h 540"/>
                <a:gd name="T22" fmla="*/ 126 w 236"/>
                <a:gd name="T23" fmla="*/ 135 h 540"/>
                <a:gd name="T24" fmla="*/ 117 w 236"/>
                <a:gd name="T25" fmla="*/ 97 h 540"/>
                <a:gd name="T26" fmla="*/ 109 w 236"/>
                <a:gd name="T27" fmla="*/ 78 h 540"/>
                <a:gd name="T28" fmla="*/ 119 w 236"/>
                <a:gd name="T29" fmla="*/ 79 h 540"/>
                <a:gd name="T30" fmla="*/ 121 w 236"/>
                <a:gd name="T31" fmla="*/ 70 h 540"/>
                <a:gd name="T32" fmla="*/ 123 w 236"/>
                <a:gd name="T33" fmla="*/ 60 h 540"/>
                <a:gd name="T34" fmla="*/ 121 w 236"/>
                <a:gd name="T35" fmla="*/ 51 h 540"/>
                <a:gd name="T36" fmla="*/ 125 w 236"/>
                <a:gd name="T37" fmla="*/ 43 h 540"/>
                <a:gd name="T38" fmla="*/ 122 w 236"/>
                <a:gd name="T39" fmla="*/ 32 h 540"/>
                <a:gd name="T40" fmla="*/ 116 w 236"/>
                <a:gd name="T41" fmla="*/ 21 h 540"/>
                <a:gd name="T42" fmla="*/ 81 w 236"/>
                <a:gd name="T43" fmla="*/ 6 h 540"/>
                <a:gd name="T44" fmla="*/ 67 w 236"/>
                <a:gd name="T45" fmla="*/ 68 h 540"/>
                <a:gd name="T46" fmla="*/ 70 w 236"/>
                <a:gd name="T47" fmla="*/ 72 h 540"/>
                <a:gd name="T48" fmla="*/ 70 w 236"/>
                <a:gd name="T49" fmla="*/ 82 h 540"/>
                <a:gd name="T50" fmla="*/ 41 w 236"/>
                <a:gd name="T51" fmla="*/ 139 h 540"/>
                <a:gd name="T52" fmla="*/ 35 w 236"/>
                <a:gd name="T53" fmla="*/ 266 h 540"/>
                <a:gd name="T54" fmla="*/ 38 w 236"/>
                <a:gd name="T55" fmla="*/ 285 h 540"/>
                <a:gd name="T56" fmla="*/ 59 w 236"/>
                <a:gd name="T57" fmla="*/ 313 h 540"/>
                <a:gd name="T58" fmla="*/ 1 w 236"/>
                <a:gd name="T59" fmla="*/ 323 h 540"/>
                <a:gd name="T60" fmla="*/ 8 w 236"/>
                <a:gd name="T61" fmla="*/ 426 h 540"/>
                <a:gd name="T62" fmla="*/ 25 w 236"/>
                <a:gd name="T63" fmla="*/ 430 h 540"/>
                <a:gd name="T64" fmla="*/ 41 w 236"/>
                <a:gd name="T65" fmla="*/ 427 h 540"/>
                <a:gd name="T66" fmla="*/ 14 w 236"/>
                <a:gd name="T67" fmla="*/ 498 h 540"/>
                <a:gd name="T68" fmla="*/ 19 w 236"/>
                <a:gd name="T69" fmla="*/ 522 h 540"/>
                <a:gd name="T70" fmla="*/ 26 w 236"/>
                <a:gd name="T71" fmla="*/ 526 h 540"/>
                <a:gd name="T72" fmla="*/ 84 w 236"/>
                <a:gd name="T73" fmla="*/ 538 h 540"/>
                <a:gd name="T74" fmla="*/ 48 w 236"/>
                <a:gd name="T75" fmla="*/ 505 h 540"/>
                <a:gd name="T76" fmla="*/ 122 w 236"/>
                <a:gd name="T77" fmla="*/ 427 h 540"/>
                <a:gd name="T78" fmla="*/ 140 w 236"/>
                <a:gd name="T79" fmla="*/ 430 h 540"/>
                <a:gd name="T80" fmla="*/ 150 w 236"/>
                <a:gd name="T81" fmla="*/ 427 h 540"/>
                <a:gd name="T82" fmla="*/ 110 w 236"/>
                <a:gd name="T83" fmla="*/ 324 h 540"/>
                <a:gd name="T84" fmla="*/ 172 w 236"/>
                <a:gd name="T85" fmla="*/ 320 h 540"/>
                <a:gd name="T86" fmla="*/ 164 w 236"/>
                <a:gd name="T87" fmla="*/ 435 h 540"/>
                <a:gd name="T88" fmla="*/ 164 w 236"/>
                <a:gd name="T89" fmla="*/ 457 h 540"/>
                <a:gd name="T90" fmla="*/ 183 w 236"/>
                <a:gd name="T91" fmla="*/ 453 h 540"/>
                <a:gd name="T92" fmla="*/ 235 w 236"/>
                <a:gd name="T93" fmla="*/ 457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6" h="540">
                  <a:moveTo>
                    <a:pt x="234" y="454"/>
                  </a:moveTo>
                  <a:cubicBezTo>
                    <a:pt x="224" y="446"/>
                    <a:pt x="221" y="444"/>
                    <a:pt x="209" y="439"/>
                  </a:cubicBezTo>
                  <a:cubicBezTo>
                    <a:pt x="196" y="433"/>
                    <a:pt x="202" y="419"/>
                    <a:pt x="202" y="419"/>
                  </a:cubicBezTo>
                  <a:cubicBezTo>
                    <a:pt x="224" y="304"/>
                    <a:pt x="224" y="304"/>
                    <a:pt x="224" y="304"/>
                  </a:cubicBezTo>
                  <a:cubicBezTo>
                    <a:pt x="227" y="284"/>
                    <a:pt x="215" y="277"/>
                    <a:pt x="215" y="277"/>
                  </a:cubicBezTo>
                  <a:cubicBezTo>
                    <a:pt x="209" y="272"/>
                    <a:pt x="151" y="250"/>
                    <a:pt x="151" y="250"/>
                  </a:cubicBezTo>
                  <a:cubicBezTo>
                    <a:pt x="151" y="250"/>
                    <a:pt x="149" y="240"/>
                    <a:pt x="147" y="228"/>
                  </a:cubicBezTo>
                  <a:cubicBezTo>
                    <a:pt x="189" y="240"/>
                    <a:pt x="189" y="240"/>
                    <a:pt x="189" y="240"/>
                  </a:cubicBezTo>
                  <a:cubicBezTo>
                    <a:pt x="190" y="237"/>
                    <a:pt x="190" y="237"/>
                    <a:pt x="190" y="237"/>
                  </a:cubicBezTo>
                  <a:cubicBezTo>
                    <a:pt x="191" y="237"/>
                    <a:pt x="191" y="237"/>
                    <a:pt x="191" y="237"/>
                  </a:cubicBezTo>
                  <a:cubicBezTo>
                    <a:pt x="194" y="239"/>
                    <a:pt x="197" y="242"/>
                    <a:pt x="200" y="245"/>
                  </a:cubicBezTo>
                  <a:cubicBezTo>
                    <a:pt x="203" y="249"/>
                    <a:pt x="214" y="247"/>
                    <a:pt x="217" y="247"/>
                  </a:cubicBezTo>
                  <a:cubicBezTo>
                    <a:pt x="221" y="246"/>
                    <a:pt x="222" y="246"/>
                    <a:pt x="222" y="244"/>
                  </a:cubicBezTo>
                  <a:cubicBezTo>
                    <a:pt x="223" y="241"/>
                    <a:pt x="227" y="239"/>
                    <a:pt x="227" y="237"/>
                  </a:cubicBezTo>
                  <a:cubicBezTo>
                    <a:pt x="227" y="235"/>
                    <a:pt x="229" y="231"/>
                    <a:pt x="229" y="229"/>
                  </a:cubicBezTo>
                  <a:cubicBezTo>
                    <a:pt x="230" y="227"/>
                    <a:pt x="230" y="224"/>
                    <a:pt x="228" y="222"/>
                  </a:cubicBezTo>
                  <a:cubicBezTo>
                    <a:pt x="226" y="220"/>
                    <a:pt x="219" y="220"/>
                    <a:pt x="219" y="220"/>
                  </a:cubicBezTo>
                  <a:cubicBezTo>
                    <a:pt x="219" y="220"/>
                    <a:pt x="219" y="220"/>
                    <a:pt x="218" y="217"/>
                  </a:cubicBezTo>
                  <a:cubicBezTo>
                    <a:pt x="218" y="214"/>
                    <a:pt x="214" y="216"/>
                    <a:pt x="208" y="216"/>
                  </a:cubicBezTo>
                  <a:cubicBezTo>
                    <a:pt x="203" y="217"/>
                    <a:pt x="199" y="219"/>
                    <a:pt x="198" y="219"/>
                  </a:cubicBezTo>
                  <a:cubicBezTo>
                    <a:pt x="199" y="216"/>
                    <a:pt x="199" y="216"/>
                    <a:pt x="199" y="216"/>
                  </a:cubicBezTo>
                  <a:cubicBezTo>
                    <a:pt x="142" y="195"/>
                    <a:pt x="142" y="195"/>
                    <a:pt x="142" y="195"/>
                  </a:cubicBezTo>
                  <a:cubicBezTo>
                    <a:pt x="142" y="190"/>
                    <a:pt x="141" y="186"/>
                    <a:pt x="141" y="183"/>
                  </a:cubicBezTo>
                  <a:cubicBezTo>
                    <a:pt x="140" y="168"/>
                    <a:pt x="131" y="143"/>
                    <a:pt x="126" y="135"/>
                  </a:cubicBezTo>
                  <a:cubicBezTo>
                    <a:pt x="121" y="127"/>
                    <a:pt x="116" y="114"/>
                    <a:pt x="116" y="114"/>
                  </a:cubicBezTo>
                  <a:cubicBezTo>
                    <a:pt x="116" y="114"/>
                    <a:pt x="118" y="103"/>
                    <a:pt x="117" y="97"/>
                  </a:cubicBezTo>
                  <a:cubicBezTo>
                    <a:pt x="116" y="91"/>
                    <a:pt x="107" y="88"/>
                    <a:pt x="107" y="88"/>
                  </a:cubicBezTo>
                  <a:cubicBezTo>
                    <a:pt x="109" y="78"/>
                    <a:pt x="109" y="78"/>
                    <a:pt x="109" y="78"/>
                  </a:cubicBezTo>
                  <a:cubicBezTo>
                    <a:pt x="111" y="79"/>
                    <a:pt x="112" y="80"/>
                    <a:pt x="114" y="80"/>
                  </a:cubicBezTo>
                  <a:cubicBezTo>
                    <a:pt x="117" y="80"/>
                    <a:pt x="117" y="80"/>
                    <a:pt x="119" y="79"/>
                  </a:cubicBezTo>
                  <a:cubicBezTo>
                    <a:pt x="120" y="78"/>
                    <a:pt x="122" y="78"/>
                    <a:pt x="121" y="76"/>
                  </a:cubicBezTo>
                  <a:cubicBezTo>
                    <a:pt x="121" y="73"/>
                    <a:pt x="122" y="72"/>
                    <a:pt x="121" y="70"/>
                  </a:cubicBezTo>
                  <a:cubicBezTo>
                    <a:pt x="121" y="69"/>
                    <a:pt x="122" y="67"/>
                    <a:pt x="123" y="65"/>
                  </a:cubicBezTo>
                  <a:cubicBezTo>
                    <a:pt x="123" y="62"/>
                    <a:pt x="123" y="60"/>
                    <a:pt x="123" y="60"/>
                  </a:cubicBezTo>
                  <a:cubicBezTo>
                    <a:pt x="123" y="60"/>
                    <a:pt x="123" y="58"/>
                    <a:pt x="122" y="57"/>
                  </a:cubicBezTo>
                  <a:cubicBezTo>
                    <a:pt x="122" y="56"/>
                    <a:pt x="121" y="51"/>
                    <a:pt x="121" y="51"/>
                  </a:cubicBezTo>
                  <a:cubicBezTo>
                    <a:pt x="121" y="51"/>
                    <a:pt x="123" y="50"/>
                    <a:pt x="125" y="47"/>
                  </a:cubicBezTo>
                  <a:cubicBezTo>
                    <a:pt x="127" y="45"/>
                    <a:pt x="125" y="43"/>
                    <a:pt x="125" y="43"/>
                  </a:cubicBezTo>
                  <a:cubicBezTo>
                    <a:pt x="123" y="43"/>
                    <a:pt x="120" y="39"/>
                    <a:pt x="120" y="39"/>
                  </a:cubicBezTo>
                  <a:cubicBezTo>
                    <a:pt x="120" y="39"/>
                    <a:pt x="122" y="34"/>
                    <a:pt x="122" y="32"/>
                  </a:cubicBezTo>
                  <a:cubicBezTo>
                    <a:pt x="122" y="30"/>
                    <a:pt x="120" y="29"/>
                    <a:pt x="119" y="29"/>
                  </a:cubicBezTo>
                  <a:cubicBezTo>
                    <a:pt x="119" y="28"/>
                    <a:pt x="117" y="25"/>
                    <a:pt x="116" y="21"/>
                  </a:cubicBezTo>
                  <a:cubicBezTo>
                    <a:pt x="115" y="17"/>
                    <a:pt x="108" y="13"/>
                    <a:pt x="108" y="13"/>
                  </a:cubicBezTo>
                  <a:cubicBezTo>
                    <a:pt x="111" y="6"/>
                    <a:pt x="107" y="0"/>
                    <a:pt x="81" y="6"/>
                  </a:cubicBezTo>
                  <a:cubicBezTo>
                    <a:pt x="55" y="13"/>
                    <a:pt x="54" y="31"/>
                    <a:pt x="57" y="43"/>
                  </a:cubicBezTo>
                  <a:cubicBezTo>
                    <a:pt x="59" y="55"/>
                    <a:pt x="66" y="66"/>
                    <a:pt x="67" y="68"/>
                  </a:cubicBezTo>
                  <a:cubicBezTo>
                    <a:pt x="68" y="70"/>
                    <a:pt x="68" y="75"/>
                    <a:pt x="68" y="75"/>
                  </a:cubicBezTo>
                  <a:cubicBezTo>
                    <a:pt x="68" y="75"/>
                    <a:pt x="69" y="71"/>
                    <a:pt x="70" y="72"/>
                  </a:cubicBezTo>
                  <a:cubicBezTo>
                    <a:pt x="70" y="73"/>
                    <a:pt x="70" y="75"/>
                    <a:pt x="70" y="78"/>
                  </a:cubicBezTo>
                  <a:cubicBezTo>
                    <a:pt x="70" y="79"/>
                    <a:pt x="70" y="80"/>
                    <a:pt x="70" y="82"/>
                  </a:cubicBezTo>
                  <a:cubicBezTo>
                    <a:pt x="65" y="92"/>
                    <a:pt x="54" y="108"/>
                    <a:pt x="49" y="119"/>
                  </a:cubicBezTo>
                  <a:cubicBezTo>
                    <a:pt x="48" y="120"/>
                    <a:pt x="44" y="131"/>
                    <a:pt x="41" y="139"/>
                  </a:cubicBezTo>
                  <a:cubicBezTo>
                    <a:pt x="20" y="176"/>
                    <a:pt x="20" y="176"/>
                    <a:pt x="20" y="176"/>
                  </a:cubicBezTo>
                  <a:cubicBezTo>
                    <a:pt x="35" y="266"/>
                    <a:pt x="35" y="266"/>
                    <a:pt x="35" y="266"/>
                  </a:cubicBezTo>
                  <a:cubicBezTo>
                    <a:pt x="41" y="266"/>
                    <a:pt x="41" y="266"/>
                    <a:pt x="41" y="266"/>
                  </a:cubicBezTo>
                  <a:cubicBezTo>
                    <a:pt x="39" y="276"/>
                    <a:pt x="38" y="285"/>
                    <a:pt x="38" y="285"/>
                  </a:cubicBezTo>
                  <a:cubicBezTo>
                    <a:pt x="59" y="293"/>
                    <a:pt x="59" y="293"/>
                    <a:pt x="59" y="293"/>
                  </a:cubicBezTo>
                  <a:cubicBezTo>
                    <a:pt x="59" y="313"/>
                    <a:pt x="59" y="313"/>
                    <a:pt x="59" y="313"/>
                  </a:cubicBezTo>
                  <a:cubicBezTo>
                    <a:pt x="57" y="316"/>
                    <a:pt x="56" y="319"/>
                    <a:pt x="56" y="324"/>
                  </a:cubicBezTo>
                  <a:cubicBezTo>
                    <a:pt x="1" y="323"/>
                    <a:pt x="1" y="323"/>
                    <a:pt x="1" y="323"/>
                  </a:cubicBezTo>
                  <a:cubicBezTo>
                    <a:pt x="0" y="426"/>
                    <a:pt x="0" y="426"/>
                    <a:pt x="0" y="426"/>
                  </a:cubicBezTo>
                  <a:cubicBezTo>
                    <a:pt x="8" y="426"/>
                    <a:pt x="8" y="426"/>
                    <a:pt x="8" y="426"/>
                  </a:cubicBezTo>
                  <a:cubicBezTo>
                    <a:pt x="8" y="430"/>
                    <a:pt x="8" y="430"/>
                    <a:pt x="8" y="430"/>
                  </a:cubicBezTo>
                  <a:cubicBezTo>
                    <a:pt x="25" y="430"/>
                    <a:pt x="25" y="430"/>
                    <a:pt x="25" y="430"/>
                  </a:cubicBezTo>
                  <a:cubicBezTo>
                    <a:pt x="25" y="426"/>
                    <a:pt x="25" y="426"/>
                    <a:pt x="25" y="426"/>
                  </a:cubicBezTo>
                  <a:cubicBezTo>
                    <a:pt x="41" y="427"/>
                    <a:pt x="41" y="427"/>
                    <a:pt x="41" y="427"/>
                  </a:cubicBezTo>
                  <a:cubicBezTo>
                    <a:pt x="14" y="494"/>
                    <a:pt x="14" y="494"/>
                    <a:pt x="14" y="494"/>
                  </a:cubicBezTo>
                  <a:cubicBezTo>
                    <a:pt x="14" y="498"/>
                    <a:pt x="14" y="498"/>
                    <a:pt x="14" y="498"/>
                  </a:cubicBezTo>
                  <a:cubicBezTo>
                    <a:pt x="16" y="499"/>
                    <a:pt x="6" y="511"/>
                    <a:pt x="8" y="513"/>
                  </a:cubicBezTo>
                  <a:cubicBezTo>
                    <a:pt x="10" y="516"/>
                    <a:pt x="14" y="519"/>
                    <a:pt x="19" y="522"/>
                  </a:cubicBezTo>
                  <a:cubicBezTo>
                    <a:pt x="20" y="523"/>
                    <a:pt x="23" y="521"/>
                    <a:pt x="24" y="521"/>
                  </a:cubicBezTo>
                  <a:cubicBezTo>
                    <a:pt x="26" y="522"/>
                    <a:pt x="25" y="526"/>
                    <a:pt x="26" y="526"/>
                  </a:cubicBezTo>
                  <a:cubicBezTo>
                    <a:pt x="35" y="531"/>
                    <a:pt x="44" y="536"/>
                    <a:pt x="49" y="537"/>
                  </a:cubicBezTo>
                  <a:cubicBezTo>
                    <a:pt x="59" y="539"/>
                    <a:pt x="77" y="540"/>
                    <a:pt x="84" y="538"/>
                  </a:cubicBezTo>
                  <a:cubicBezTo>
                    <a:pt x="92" y="535"/>
                    <a:pt x="73" y="526"/>
                    <a:pt x="66" y="522"/>
                  </a:cubicBezTo>
                  <a:cubicBezTo>
                    <a:pt x="58" y="519"/>
                    <a:pt x="48" y="505"/>
                    <a:pt x="48" y="505"/>
                  </a:cubicBezTo>
                  <a:cubicBezTo>
                    <a:pt x="48" y="505"/>
                    <a:pt x="71" y="457"/>
                    <a:pt x="86" y="427"/>
                  </a:cubicBezTo>
                  <a:cubicBezTo>
                    <a:pt x="122" y="427"/>
                    <a:pt x="122" y="427"/>
                    <a:pt x="122" y="427"/>
                  </a:cubicBezTo>
                  <a:cubicBezTo>
                    <a:pt x="122" y="430"/>
                    <a:pt x="122" y="430"/>
                    <a:pt x="122" y="430"/>
                  </a:cubicBezTo>
                  <a:cubicBezTo>
                    <a:pt x="140" y="430"/>
                    <a:pt x="140" y="430"/>
                    <a:pt x="140" y="430"/>
                  </a:cubicBezTo>
                  <a:cubicBezTo>
                    <a:pt x="140" y="427"/>
                    <a:pt x="140" y="427"/>
                    <a:pt x="140" y="427"/>
                  </a:cubicBezTo>
                  <a:cubicBezTo>
                    <a:pt x="150" y="427"/>
                    <a:pt x="150" y="427"/>
                    <a:pt x="150" y="427"/>
                  </a:cubicBezTo>
                  <a:cubicBezTo>
                    <a:pt x="150" y="324"/>
                    <a:pt x="150" y="324"/>
                    <a:pt x="150" y="324"/>
                  </a:cubicBezTo>
                  <a:cubicBezTo>
                    <a:pt x="110" y="324"/>
                    <a:pt x="110" y="324"/>
                    <a:pt x="110" y="324"/>
                  </a:cubicBezTo>
                  <a:cubicBezTo>
                    <a:pt x="112" y="311"/>
                    <a:pt x="113" y="301"/>
                    <a:pt x="113" y="301"/>
                  </a:cubicBezTo>
                  <a:cubicBezTo>
                    <a:pt x="172" y="320"/>
                    <a:pt x="172" y="320"/>
                    <a:pt x="172" y="320"/>
                  </a:cubicBezTo>
                  <a:cubicBezTo>
                    <a:pt x="179" y="323"/>
                    <a:pt x="177" y="326"/>
                    <a:pt x="177" y="326"/>
                  </a:cubicBezTo>
                  <a:cubicBezTo>
                    <a:pt x="176" y="331"/>
                    <a:pt x="164" y="435"/>
                    <a:pt x="164" y="435"/>
                  </a:cubicBezTo>
                  <a:cubicBezTo>
                    <a:pt x="166" y="437"/>
                    <a:pt x="166" y="437"/>
                    <a:pt x="166" y="437"/>
                  </a:cubicBezTo>
                  <a:cubicBezTo>
                    <a:pt x="161" y="443"/>
                    <a:pt x="164" y="457"/>
                    <a:pt x="164" y="457"/>
                  </a:cubicBezTo>
                  <a:cubicBezTo>
                    <a:pt x="179" y="457"/>
                    <a:pt x="179" y="457"/>
                    <a:pt x="179" y="457"/>
                  </a:cubicBezTo>
                  <a:cubicBezTo>
                    <a:pt x="180" y="456"/>
                    <a:pt x="183" y="453"/>
                    <a:pt x="183" y="453"/>
                  </a:cubicBezTo>
                  <a:cubicBezTo>
                    <a:pt x="186" y="456"/>
                    <a:pt x="190" y="457"/>
                    <a:pt x="190" y="457"/>
                  </a:cubicBezTo>
                  <a:cubicBezTo>
                    <a:pt x="195" y="458"/>
                    <a:pt x="235" y="458"/>
                    <a:pt x="235" y="457"/>
                  </a:cubicBezTo>
                  <a:cubicBezTo>
                    <a:pt x="236" y="456"/>
                    <a:pt x="234" y="454"/>
                    <a:pt x="234" y="454"/>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 name="Freeform 5"/>
            <p:cNvSpPr>
              <a:spLocks/>
            </p:cNvSpPr>
            <p:nvPr/>
          </p:nvSpPr>
          <p:spPr bwMode="auto">
            <a:xfrm>
              <a:off x="3975294" y="3297054"/>
              <a:ext cx="579500" cy="633828"/>
            </a:xfrm>
            <a:custGeom>
              <a:avLst/>
              <a:gdLst>
                <a:gd name="T0" fmla="*/ 123 w 132"/>
                <a:gd name="T1" fmla="*/ 20 h 145"/>
                <a:gd name="T2" fmla="*/ 61 w 132"/>
                <a:gd name="T3" fmla="*/ 74 h 145"/>
                <a:gd name="T4" fmla="*/ 31 w 132"/>
                <a:gd name="T5" fmla="*/ 138 h 145"/>
                <a:gd name="T6" fmla="*/ 2 w 132"/>
                <a:gd name="T7" fmla="*/ 145 h 145"/>
                <a:gd name="T8" fmla="*/ 0 w 132"/>
                <a:gd name="T9" fmla="*/ 130 h 145"/>
                <a:gd name="T10" fmla="*/ 113 w 132"/>
                <a:gd name="T11" fmla="*/ 18 h 145"/>
                <a:gd name="T12" fmla="*/ 121 w 132"/>
                <a:gd name="T13" fmla="*/ 0 h 145"/>
                <a:gd name="T14" fmla="*/ 123 w 132"/>
                <a:gd name="T15" fmla="*/ 2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45">
                  <a:moveTo>
                    <a:pt x="123" y="20"/>
                  </a:moveTo>
                  <a:cubicBezTo>
                    <a:pt x="123" y="20"/>
                    <a:pt x="85" y="47"/>
                    <a:pt x="61" y="74"/>
                  </a:cubicBezTo>
                  <a:cubicBezTo>
                    <a:pt x="38" y="102"/>
                    <a:pt x="32" y="125"/>
                    <a:pt x="31" y="138"/>
                  </a:cubicBezTo>
                  <a:cubicBezTo>
                    <a:pt x="2" y="145"/>
                    <a:pt x="2" y="145"/>
                    <a:pt x="2" y="145"/>
                  </a:cubicBezTo>
                  <a:cubicBezTo>
                    <a:pt x="0" y="130"/>
                    <a:pt x="0" y="130"/>
                    <a:pt x="0" y="130"/>
                  </a:cubicBezTo>
                  <a:cubicBezTo>
                    <a:pt x="0" y="130"/>
                    <a:pt x="39" y="47"/>
                    <a:pt x="113" y="18"/>
                  </a:cubicBezTo>
                  <a:cubicBezTo>
                    <a:pt x="113" y="18"/>
                    <a:pt x="126" y="11"/>
                    <a:pt x="121" y="0"/>
                  </a:cubicBezTo>
                  <a:cubicBezTo>
                    <a:pt x="121" y="0"/>
                    <a:pt x="132" y="5"/>
                    <a:pt x="123"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463" name="组合 462"/>
          <p:cNvGrpSpPr/>
          <p:nvPr/>
        </p:nvGrpSpPr>
        <p:grpSpPr>
          <a:xfrm>
            <a:off x="5173607" y="3774168"/>
            <a:ext cx="803981" cy="803982"/>
            <a:chOff x="3322712" y="1834847"/>
            <a:chExt cx="1294820" cy="1294821"/>
          </a:xfrm>
        </p:grpSpPr>
        <p:grpSp>
          <p:nvGrpSpPr>
            <p:cNvPr id="464" name="组合 463"/>
            <p:cNvGrpSpPr/>
            <p:nvPr/>
          </p:nvGrpSpPr>
          <p:grpSpPr>
            <a:xfrm>
              <a:off x="3322712" y="1834847"/>
              <a:ext cx="1294820" cy="1294821"/>
              <a:chOff x="882850" y="2007394"/>
              <a:chExt cx="1135063" cy="1135063"/>
            </a:xfrm>
            <a:effectLst>
              <a:outerShdw blurRad="139700" dist="38100" dir="8100000" algn="tr" rotWithShape="0">
                <a:prstClr val="black">
                  <a:alpha val="40000"/>
                </a:prstClr>
              </a:outerShdw>
            </a:effectLst>
          </p:grpSpPr>
          <p:sp>
            <p:nvSpPr>
              <p:cNvPr id="466" name="任意多边形 465"/>
              <p:cNvSpPr>
                <a:spLocks/>
              </p:cNvSpPr>
              <p:nvPr/>
            </p:nvSpPr>
            <p:spPr bwMode="auto">
              <a:xfrm>
                <a:off x="882850" y="2007394"/>
                <a:ext cx="1135063" cy="1135063"/>
              </a:xfrm>
              <a:custGeom>
                <a:avLst/>
                <a:gdLst>
                  <a:gd name="connsiteX0" fmla="*/ 549124 w 1135063"/>
                  <a:gd name="connsiteY0" fmla="*/ 0 h 1135063"/>
                  <a:gd name="connsiteX1" fmla="*/ 590701 w 1135063"/>
                  <a:gd name="connsiteY1" fmla="*/ 0 h 1135063"/>
                  <a:gd name="connsiteX2" fmla="*/ 609600 w 1135063"/>
                  <a:gd name="connsiteY2" fmla="*/ 18851 h 1135063"/>
                  <a:gd name="connsiteX3" fmla="*/ 609600 w 1135063"/>
                  <a:gd name="connsiteY3" fmla="*/ 66805 h 1135063"/>
                  <a:gd name="connsiteX4" fmla="*/ 609600 w 1135063"/>
                  <a:gd name="connsiteY4" fmla="*/ 75860 h 1135063"/>
                  <a:gd name="connsiteX5" fmla="*/ 659128 w 1135063"/>
                  <a:gd name="connsiteY5" fmla="*/ 80876 h 1135063"/>
                  <a:gd name="connsiteX6" fmla="*/ 664516 w 1135063"/>
                  <a:gd name="connsiteY6" fmla="*/ 61112 h 1135063"/>
                  <a:gd name="connsiteX7" fmla="*/ 674041 w 1135063"/>
                  <a:gd name="connsiteY7" fmla="*/ 26172 h 1135063"/>
                  <a:gd name="connsiteX8" fmla="*/ 696619 w 1135063"/>
                  <a:gd name="connsiteY8" fmla="*/ 14878 h 1135063"/>
                  <a:gd name="connsiteX9" fmla="*/ 734248 w 1135063"/>
                  <a:gd name="connsiteY9" fmla="*/ 26172 h 1135063"/>
                  <a:gd name="connsiteX10" fmla="*/ 749300 w 1135063"/>
                  <a:gd name="connsiteY10" fmla="*/ 48759 h 1135063"/>
                  <a:gd name="connsiteX11" fmla="*/ 736247 w 1135063"/>
                  <a:gd name="connsiteY11" fmla="*/ 94465 h 1135063"/>
                  <a:gd name="connsiteX12" fmla="*/ 733932 w 1135063"/>
                  <a:gd name="connsiteY12" fmla="*/ 102573 h 1135063"/>
                  <a:gd name="connsiteX13" fmla="*/ 760901 w 1135063"/>
                  <a:gd name="connsiteY13" fmla="*/ 110985 h 1135063"/>
                  <a:gd name="connsiteX14" fmla="*/ 780827 w 1135063"/>
                  <a:gd name="connsiteY14" fmla="*/ 121852 h 1135063"/>
                  <a:gd name="connsiteX15" fmla="*/ 792346 w 1135063"/>
                  <a:gd name="connsiteY15" fmla="*/ 102100 h 1135063"/>
                  <a:gd name="connsiteX16" fmla="*/ 810072 w 1135063"/>
                  <a:gd name="connsiteY16" fmla="*/ 71702 h 1135063"/>
                  <a:gd name="connsiteX17" fmla="*/ 820100 w 1135063"/>
                  <a:gd name="connsiteY17" fmla="*/ 64117 h 1135063"/>
                  <a:gd name="connsiteX18" fmla="*/ 832992 w 1135063"/>
                  <a:gd name="connsiteY18" fmla="*/ 67910 h 1135063"/>
                  <a:gd name="connsiteX19" fmla="*/ 871191 w 1135063"/>
                  <a:gd name="connsiteY19" fmla="*/ 86871 h 1135063"/>
                  <a:gd name="connsiteX20" fmla="*/ 878831 w 1135063"/>
                  <a:gd name="connsiteY20" fmla="*/ 113418 h 1135063"/>
                  <a:gd name="connsiteX21" fmla="*/ 854539 w 1135063"/>
                  <a:gd name="connsiteY21" fmla="*/ 155075 h 1135063"/>
                  <a:gd name="connsiteX22" fmla="*/ 850842 w 1135063"/>
                  <a:gd name="connsiteY22" fmla="*/ 161414 h 1135063"/>
                  <a:gd name="connsiteX23" fmla="*/ 888409 w 1135063"/>
                  <a:gd name="connsiteY23" fmla="*/ 192557 h 1135063"/>
                  <a:gd name="connsiteX24" fmla="*/ 903961 w 1135063"/>
                  <a:gd name="connsiteY24" fmla="*/ 175967 h 1135063"/>
                  <a:gd name="connsiteX25" fmla="*/ 927894 w 1135063"/>
                  <a:gd name="connsiteY25" fmla="*/ 150439 h 1135063"/>
                  <a:gd name="connsiteX26" fmla="*/ 941131 w 1135063"/>
                  <a:gd name="connsiteY26" fmla="*/ 144766 h 1135063"/>
                  <a:gd name="connsiteX27" fmla="*/ 954368 w 1135063"/>
                  <a:gd name="connsiteY27" fmla="*/ 150439 h 1135063"/>
                  <a:gd name="connsiteX28" fmla="*/ 984624 w 1135063"/>
                  <a:gd name="connsiteY28" fmla="*/ 180695 h 1135063"/>
                  <a:gd name="connsiteX29" fmla="*/ 984624 w 1135063"/>
                  <a:gd name="connsiteY29" fmla="*/ 207169 h 1135063"/>
                  <a:gd name="connsiteX30" fmla="*/ 949641 w 1135063"/>
                  <a:gd name="connsiteY30" fmla="*/ 242152 h 1135063"/>
                  <a:gd name="connsiteX31" fmla="*/ 943937 w 1135063"/>
                  <a:gd name="connsiteY31" fmla="*/ 247856 h 1135063"/>
                  <a:gd name="connsiteX32" fmla="*/ 975873 w 1135063"/>
                  <a:gd name="connsiteY32" fmla="*/ 286745 h 1135063"/>
                  <a:gd name="connsiteX33" fmla="*/ 991247 w 1135063"/>
                  <a:gd name="connsiteY33" fmla="*/ 277780 h 1135063"/>
                  <a:gd name="connsiteX34" fmla="*/ 1021645 w 1135063"/>
                  <a:gd name="connsiteY34" fmla="*/ 260053 h 1135063"/>
                  <a:gd name="connsiteX35" fmla="*/ 1037763 w 1135063"/>
                  <a:gd name="connsiteY35" fmla="*/ 256233 h 1135063"/>
                  <a:gd name="connsiteX36" fmla="*/ 1048192 w 1135063"/>
                  <a:gd name="connsiteY36" fmla="*/ 263873 h 1135063"/>
                  <a:gd name="connsiteX37" fmla="*/ 1070946 w 1135063"/>
                  <a:gd name="connsiteY37" fmla="*/ 302072 h 1135063"/>
                  <a:gd name="connsiteX38" fmla="*/ 1063361 w 1135063"/>
                  <a:gd name="connsiteY38" fmla="*/ 328812 h 1135063"/>
                  <a:gd name="connsiteX39" fmla="*/ 1021704 w 1135063"/>
                  <a:gd name="connsiteY39" fmla="*/ 353104 h 1135063"/>
                  <a:gd name="connsiteX40" fmla="*/ 1015515 w 1135063"/>
                  <a:gd name="connsiteY40" fmla="*/ 356713 h 1135063"/>
                  <a:gd name="connsiteX41" fmla="*/ 1027442 w 1135063"/>
                  <a:gd name="connsiteY41" fmla="*/ 378793 h 1135063"/>
                  <a:gd name="connsiteX42" fmla="*/ 1034194 w 1135063"/>
                  <a:gd name="connsiteY42" fmla="*/ 400645 h 1135063"/>
                  <a:gd name="connsiteX43" fmla="*/ 1052952 w 1135063"/>
                  <a:gd name="connsiteY43" fmla="*/ 395288 h 1135063"/>
                  <a:gd name="connsiteX44" fmla="*/ 1086305 w 1135063"/>
                  <a:gd name="connsiteY44" fmla="*/ 385763 h 1135063"/>
                  <a:gd name="connsiteX45" fmla="*/ 1108893 w 1135063"/>
                  <a:gd name="connsiteY45" fmla="*/ 400815 h 1135063"/>
                  <a:gd name="connsiteX46" fmla="*/ 1120186 w 1135063"/>
                  <a:gd name="connsiteY46" fmla="*/ 442207 h 1135063"/>
                  <a:gd name="connsiteX47" fmla="*/ 1108893 w 1135063"/>
                  <a:gd name="connsiteY47" fmla="*/ 464785 h 1135063"/>
                  <a:gd name="connsiteX48" fmla="*/ 1061011 w 1135063"/>
                  <a:gd name="connsiteY48" fmla="*/ 475662 h 1135063"/>
                  <a:gd name="connsiteX49" fmla="*/ 1056960 w 1135063"/>
                  <a:gd name="connsiteY49" fmla="*/ 476583 h 1135063"/>
                  <a:gd name="connsiteX50" fmla="*/ 1062342 w 1135063"/>
                  <a:gd name="connsiteY50" fmla="*/ 530225 h 1135063"/>
                  <a:gd name="connsiteX51" fmla="*/ 1081218 w 1135063"/>
                  <a:gd name="connsiteY51" fmla="*/ 530225 h 1135063"/>
                  <a:gd name="connsiteX52" fmla="*/ 1116212 w 1135063"/>
                  <a:gd name="connsiteY52" fmla="*/ 530225 h 1135063"/>
                  <a:gd name="connsiteX53" fmla="*/ 1135063 w 1135063"/>
                  <a:gd name="connsiteY53" fmla="*/ 545147 h 1135063"/>
                  <a:gd name="connsiteX54" fmla="*/ 1135063 w 1135063"/>
                  <a:gd name="connsiteY54" fmla="*/ 589915 h 1135063"/>
                  <a:gd name="connsiteX55" fmla="*/ 1116212 w 1135063"/>
                  <a:gd name="connsiteY55" fmla="*/ 604838 h 1135063"/>
                  <a:gd name="connsiteX56" fmla="*/ 1068258 w 1135063"/>
                  <a:gd name="connsiteY56" fmla="*/ 604838 h 1135063"/>
                  <a:gd name="connsiteX57" fmla="*/ 1063776 w 1135063"/>
                  <a:gd name="connsiteY57" fmla="*/ 604838 h 1135063"/>
                  <a:gd name="connsiteX58" fmla="*/ 1058501 w 1135063"/>
                  <a:gd name="connsiteY58" fmla="*/ 657417 h 1135063"/>
                  <a:gd name="connsiteX59" fmla="*/ 1073952 w 1135063"/>
                  <a:gd name="connsiteY59" fmla="*/ 660982 h 1135063"/>
                  <a:gd name="connsiteX60" fmla="*/ 1108893 w 1135063"/>
                  <a:gd name="connsiteY60" fmla="*/ 669044 h 1135063"/>
                  <a:gd name="connsiteX61" fmla="*/ 1120186 w 1135063"/>
                  <a:gd name="connsiteY61" fmla="*/ 691974 h 1135063"/>
                  <a:gd name="connsiteX62" fmla="*/ 1108893 w 1135063"/>
                  <a:gd name="connsiteY62" fmla="*/ 734014 h 1135063"/>
                  <a:gd name="connsiteX63" fmla="*/ 1086305 w 1135063"/>
                  <a:gd name="connsiteY63" fmla="*/ 749301 h 1135063"/>
                  <a:gd name="connsiteX64" fmla="*/ 1040599 w 1135063"/>
                  <a:gd name="connsiteY64" fmla="*/ 736044 h 1135063"/>
                  <a:gd name="connsiteX65" fmla="*/ 1038311 w 1135063"/>
                  <a:gd name="connsiteY65" fmla="*/ 735380 h 1135063"/>
                  <a:gd name="connsiteX66" fmla="*/ 1027442 w 1135063"/>
                  <a:gd name="connsiteY66" fmla="*/ 770559 h 1135063"/>
                  <a:gd name="connsiteX67" fmla="*/ 1021499 w 1135063"/>
                  <a:gd name="connsiteY67" fmla="*/ 781561 h 1135063"/>
                  <a:gd name="connsiteX68" fmla="*/ 1032963 w 1135063"/>
                  <a:gd name="connsiteY68" fmla="*/ 788160 h 1135063"/>
                  <a:gd name="connsiteX69" fmla="*/ 1063361 w 1135063"/>
                  <a:gd name="connsiteY69" fmla="*/ 805657 h 1135063"/>
                  <a:gd name="connsiteX70" fmla="*/ 1070946 w 1135063"/>
                  <a:gd name="connsiteY70" fmla="*/ 832049 h 1135063"/>
                  <a:gd name="connsiteX71" fmla="*/ 1048192 w 1135063"/>
                  <a:gd name="connsiteY71" fmla="*/ 869752 h 1135063"/>
                  <a:gd name="connsiteX72" fmla="*/ 1021645 w 1135063"/>
                  <a:gd name="connsiteY72" fmla="*/ 873523 h 1135063"/>
                  <a:gd name="connsiteX73" fmla="*/ 983638 w 1135063"/>
                  <a:gd name="connsiteY73" fmla="*/ 851646 h 1135063"/>
                  <a:gd name="connsiteX74" fmla="*/ 981264 w 1135063"/>
                  <a:gd name="connsiteY74" fmla="*/ 856041 h 1135063"/>
                  <a:gd name="connsiteX75" fmla="*/ 950926 w 1135063"/>
                  <a:gd name="connsiteY75" fmla="*/ 892986 h 1135063"/>
                  <a:gd name="connsiteX76" fmla="*/ 959096 w 1135063"/>
                  <a:gd name="connsiteY76" fmla="*/ 901257 h 1135063"/>
                  <a:gd name="connsiteX77" fmla="*/ 984624 w 1135063"/>
                  <a:gd name="connsiteY77" fmla="*/ 927101 h 1135063"/>
                  <a:gd name="connsiteX78" fmla="*/ 984624 w 1135063"/>
                  <a:gd name="connsiteY78" fmla="*/ 953901 h 1135063"/>
                  <a:gd name="connsiteX79" fmla="*/ 954368 w 1135063"/>
                  <a:gd name="connsiteY79" fmla="*/ 984531 h 1135063"/>
                  <a:gd name="connsiteX80" fmla="*/ 927894 w 1135063"/>
                  <a:gd name="connsiteY80" fmla="*/ 984531 h 1135063"/>
                  <a:gd name="connsiteX81" fmla="*/ 896216 w 1135063"/>
                  <a:gd name="connsiteY81" fmla="*/ 950323 h 1135063"/>
                  <a:gd name="connsiteX82" fmla="*/ 856459 w 1135063"/>
                  <a:gd name="connsiteY82" fmla="*/ 983281 h 1135063"/>
                  <a:gd name="connsiteX83" fmla="*/ 861104 w 1135063"/>
                  <a:gd name="connsiteY83" fmla="*/ 991247 h 1135063"/>
                  <a:gd name="connsiteX84" fmla="*/ 878831 w 1135063"/>
                  <a:gd name="connsiteY84" fmla="*/ 1021645 h 1135063"/>
                  <a:gd name="connsiteX85" fmla="*/ 871191 w 1135063"/>
                  <a:gd name="connsiteY85" fmla="*/ 1048192 h 1135063"/>
                  <a:gd name="connsiteX86" fmla="*/ 832992 w 1135063"/>
                  <a:gd name="connsiteY86" fmla="*/ 1067153 h 1135063"/>
                  <a:gd name="connsiteX87" fmla="*/ 810072 w 1135063"/>
                  <a:gd name="connsiteY87" fmla="*/ 1063361 h 1135063"/>
                  <a:gd name="connsiteX88" fmla="*/ 787149 w 1135063"/>
                  <a:gd name="connsiteY88" fmla="*/ 1024053 h 1135063"/>
                  <a:gd name="connsiteX89" fmla="*/ 760901 w 1135063"/>
                  <a:gd name="connsiteY89" fmla="*/ 1038367 h 1135063"/>
                  <a:gd name="connsiteX90" fmla="*/ 737678 w 1135063"/>
                  <a:gd name="connsiteY90" fmla="*/ 1045610 h 1135063"/>
                  <a:gd name="connsiteX91" fmla="*/ 739775 w 1135063"/>
                  <a:gd name="connsiteY91" fmla="*/ 1052952 h 1135063"/>
                  <a:gd name="connsiteX92" fmla="*/ 749300 w 1135063"/>
                  <a:gd name="connsiteY92" fmla="*/ 1086305 h 1135063"/>
                  <a:gd name="connsiteX93" fmla="*/ 734248 w 1135063"/>
                  <a:gd name="connsiteY93" fmla="*/ 1108893 h 1135063"/>
                  <a:gd name="connsiteX94" fmla="*/ 696619 w 1135063"/>
                  <a:gd name="connsiteY94" fmla="*/ 1120186 h 1135063"/>
                  <a:gd name="connsiteX95" fmla="*/ 674041 w 1135063"/>
                  <a:gd name="connsiteY95" fmla="*/ 1108893 h 1135063"/>
                  <a:gd name="connsiteX96" fmla="*/ 666588 w 1135063"/>
                  <a:gd name="connsiteY96" fmla="*/ 1081555 h 1135063"/>
                  <a:gd name="connsiteX97" fmla="*/ 662918 w 1135063"/>
                  <a:gd name="connsiteY97" fmla="*/ 1068092 h 1135063"/>
                  <a:gd name="connsiteX98" fmla="*/ 609600 w 1135063"/>
                  <a:gd name="connsiteY98" fmla="*/ 1073492 h 1135063"/>
                  <a:gd name="connsiteX99" fmla="*/ 609600 w 1135063"/>
                  <a:gd name="connsiteY99" fmla="*/ 1081218 h 1135063"/>
                  <a:gd name="connsiteX100" fmla="*/ 609600 w 1135063"/>
                  <a:gd name="connsiteY100" fmla="*/ 1116212 h 1135063"/>
                  <a:gd name="connsiteX101" fmla="*/ 590701 w 1135063"/>
                  <a:gd name="connsiteY101" fmla="*/ 1135063 h 1135063"/>
                  <a:gd name="connsiteX102" fmla="*/ 549124 w 1135063"/>
                  <a:gd name="connsiteY102" fmla="*/ 1135063 h 1135063"/>
                  <a:gd name="connsiteX103" fmla="*/ 530225 w 1135063"/>
                  <a:gd name="connsiteY103" fmla="*/ 1116212 h 1135063"/>
                  <a:gd name="connsiteX104" fmla="*/ 530225 w 1135063"/>
                  <a:gd name="connsiteY104" fmla="*/ 1088833 h 1135063"/>
                  <a:gd name="connsiteX105" fmla="*/ 530225 w 1135063"/>
                  <a:gd name="connsiteY105" fmla="*/ 1074296 h 1135063"/>
                  <a:gd name="connsiteX106" fmla="*/ 475286 w 1135063"/>
                  <a:gd name="connsiteY106" fmla="*/ 1068732 h 1135063"/>
                  <a:gd name="connsiteX107" fmla="*/ 474082 w 1135063"/>
                  <a:gd name="connsiteY107" fmla="*/ 1073952 h 1135063"/>
                  <a:gd name="connsiteX108" fmla="*/ 466020 w 1135063"/>
                  <a:gd name="connsiteY108" fmla="*/ 1108893 h 1135063"/>
                  <a:gd name="connsiteX109" fmla="*/ 443090 w 1135063"/>
                  <a:gd name="connsiteY109" fmla="*/ 1120186 h 1135063"/>
                  <a:gd name="connsiteX110" fmla="*/ 401050 w 1135063"/>
                  <a:gd name="connsiteY110" fmla="*/ 1108893 h 1135063"/>
                  <a:gd name="connsiteX111" fmla="*/ 389585 w 1135063"/>
                  <a:gd name="connsiteY111" fmla="*/ 1086305 h 1135063"/>
                  <a:gd name="connsiteX112" fmla="*/ 399056 w 1135063"/>
                  <a:gd name="connsiteY112" fmla="*/ 1047121 h 1135063"/>
                  <a:gd name="connsiteX113" fmla="*/ 370989 w 1135063"/>
                  <a:gd name="connsiteY113" fmla="*/ 1038367 h 1135063"/>
                  <a:gd name="connsiteX114" fmla="*/ 350290 w 1135063"/>
                  <a:gd name="connsiteY114" fmla="*/ 1027079 h 1135063"/>
                  <a:gd name="connsiteX115" fmla="*/ 346903 w 1135063"/>
                  <a:gd name="connsiteY115" fmla="*/ 1032963 h 1135063"/>
                  <a:gd name="connsiteX116" fmla="*/ 329406 w 1135063"/>
                  <a:gd name="connsiteY116" fmla="*/ 1063361 h 1135063"/>
                  <a:gd name="connsiteX117" fmla="*/ 303014 w 1135063"/>
                  <a:gd name="connsiteY117" fmla="*/ 1067153 h 1135063"/>
                  <a:gd name="connsiteX118" fmla="*/ 265311 w 1135063"/>
                  <a:gd name="connsiteY118" fmla="*/ 1048192 h 1135063"/>
                  <a:gd name="connsiteX119" fmla="*/ 261541 w 1135063"/>
                  <a:gd name="connsiteY119" fmla="*/ 1021645 h 1135063"/>
                  <a:gd name="connsiteX120" fmla="*/ 280976 w 1135063"/>
                  <a:gd name="connsiteY120" fmla="*/ 987878 h 1135063"/>
                  <a:gd name="connsiteX121" fmla="*/ 239213 w 1135063"/>
                  <a:gd name="connsiteY121" fmla="*/ 953257 h 1135063"/>
                  <a:gd name="connsiteX122" fmla="*/ 233874 w 1135063"/>
                  <a:gd name="connsiteY122" fmla="*/ 958687 h 1135063"/>
                  <a:gd name="connsiteX123" fmla="*/ 208462 w 1135063"/>
                  <a:gd name="connsiteY123" fmla="*/ 984531 h 1135063"/>
                  <a:gd name="connsiteX124" fmla="*/ 182110 w 1135063"/>
                  <a:gd name="connsiteY124" fmla="*/ 984531 h 1135063"/>
                  <a:gd name="connsiteX125" fmla="*/ 151992 w 1135063"/>
                  <a:gd name="connsiteY125" fmla="*/ 953901 h 1135063"/>
                  <a:gd name="connsiteX126" fmla="*/ 151992 w 1135063"/>
                  <a:gd name="connsiteY126" fmla="*/ 927101 h 1135063"/>
                  <a:gd name="connsiteX127" fmla="*/ 183045 w 1135063"/>
                  <a:gd name="connsiteY127" fmla="*/ 895520 h 1135063"/>
                  <a:gd name="connsiteX128" fmla="*/ 150627 w 1135063"/>
                  <a:gd name="connsiteY128" fmla="*/ 856041 h 1135063"/>
                  <a:gd name="connsiteX129" fmla="*/ 149005 w 1135063"/>
                  <a:gd name="connsiteY129" fmla="*/ 853039 h 1135063"/>
                  <a:gd name="connsiteX130" fmla="*/ 143816 w 1135063"/>
                  <a:gd name="connsiteY130" fmla="*/ 856026 h 1135063"/>
                  <a:gd name="connsiteX131" fmla="*/ 113418 w 1135063"/>
                  <a:gd name="connsiteY131" fmla="*/ 873523 h 1135063"/>
                  <a:gd name="connsiteX132" fmla="*/ 86871 w 1135063"/>
                  <a:gd name="connsiteY132" fmla="*/ 869752 h 1135063"/>
                  <a:gd name="connsiteX133" fmla="*/ 67910 w 1135063"/>
                  <a:gd name="connsiteY133" fmla="*/ 832049 h 1135063"/>
                  <a:gd name="connsiteX134" fmla="*/ 75494 w 1135063"/>
                  <a:gd name="connsiteY134" fmla="*/ 805657 h 1135063"/>
                  <a:gd name="connsiteX135" fmla="*/ 112043 w 1135063"/>
                  <a:gd name="connsiteY135" fmla="*/ 784620 h 1135063"/>
                  <a:gd name="connsiteX136" fmla="*/ 104448 w 1135063"/>
                  <a:gd name="connsiteY136" fmla="*/ 770559 h 1135063"/>
                  <a:gd name="connsiteX137" fmla="*/ 93971 w 1135063"/>
                  <a:gd name="connsiteY137" fmla="*/ 736648 h 1135063"/>
                  <a:gd name="connsiteX138" fmla="*/ 83699 w 1135063"/>
                  <a:gd name="connsiteY138" fmla="*/ 739627 h 1135063"/>
                  <a:gd name="connsiteX139" fmla="*/ 50346 w 1135063"/>
                  <a:gd name="connsiteY139" fmla="*/ 749301 h 1135063"/>
                  <a:gd name="connsiteX140" fmla="*/ 27759 w 1135063"/>
                  <a:gd name="connsiteY140" fmla="*/ 734014 h 1135063"/>
                  <a:gd name="connsiteX141" fmla="*/ 16465 w 1135063"/>
                  <a:gd name="connsiteY141" fmla="*/ 691974 h 1135063"/>
                  <a:gd name="connsiteX142" fmla="*/ 31523 w 1135063"/>
                  <a:gd name="connsiteY142" fmla="*/ 669044 h 1135063"/>
                  <a:gd name="connsiteX143" fmla="*/ 73537 w 1135063"/>
                  <a:gd name="connsiteY143" fmla="*/ 658888 h 1135063"/>
                  <a:gd name="connsiteX144" fmla="*/ 68114 w 1135063"/>
                  <a:gd name="connsiteY144" fmla="*/ 604838 h 1135063"/>
                  <a:gd name="connsiteX145" fmla="*/ 54553 w 1135063"/>
                  <a:gd name="connsiteY145" fmla="*/ 604838 h 1135063"/>
                  <a:gd name="connsiteX146" fmla="*/ 19100 w 1135063"/>
                  <a:gd name="connsiteY146" fmla="*/ 604838 h 1135063"/>
                  <a:gd name="connsiteX147" fmla="*/ 0 w 1135063"/>
                  <a:gd name="connsiteY147" fmla="*/ 589915 h 1135063"/>
                  <a:gd name="connsiteX148" fmla="*/ 0 w 1135063"/>
                  <a:gd name="connsiteY148" fmla="*/ 545147 h 1135063"/>
                  <a:gd name="connsiteX149" fmla="*/ 19100 w 1135063"/>
                  <a:gd name="connsiteY149" fmla="*/ 530225 h 1135063"/>
                  <a:gd name="connsiteX150" fmla="*/ 67684 w 1135063"/>
                  <a:gd name="connsiteY150" fmla="*/ 530225 h 1135063"/>
                  <a:gd name="connsiteX151" fmla="*/ 69548 w 1135063"/>
                  <a:gd name="connsiteY151" fmla="*/ 530225 h 1135063"/>
                  <a:gd name="connsiteX152" fmla="*/ 75073 w 1135063"/>
                  <a:gd name="connsiteY152" fmla="*/ 475150 h 1135063"/>
                  <a:gd name="connsiteX153" fmla="*/ 64876 w 1135063"/>
                  <a:gd name="connsiteY153" fmla="*/ 472723 h 1135063"/>
                  <a:gd name="connsiteX154" fmla="*/ 31523 w 1135063"/>
                  <a:gd name="connsiteY154" fmla="*/ 464785 h 1135063"/>
                  <a:gd name="connsiteX155" fmla="*/ 16465 w 1135063"/>
                  <a:gd name="connsiteY155" fmla="*/ 442207 h 1135063"/>
                  <a:gd name="connsiteX156" fmla="*/ 27759 w 1135063"/>
                  <a:gd name="connsiteY156" fmla="*/ 400815 h 1135063"/>
                  <a:gd name="connsiteX157" fmla="*/ 50346 w 1135063"/>
                  <a:gd name="connsiteY157" fmla="*/ 385763 h 1135063"/>
                  <a:gd name="connsiteX158" fmla="*/ 96052 w 1135063"/>
                  <a:gd name="connsiteY158" fmla="*/ 398816 h 1135063"/>
                  <a:gd name="connsiteX159" fmla="*/ 98082 w 1135063"/>
                  <a:gd name="connsiteY159" fmla="*/ 399396 h 1135063"/>
                  <a:gd name="connsiteX160" fmla="*/ 104448 w 1135063"/>
                  <a:gd name="connsiteY160" fmla="*/ 378793 h 1135063"/>
                  <a:gd name="connsiteX161" fmla="*/ 118044 w 1135063"/>
                  <a:gd name="connsiteY161" fmla="*/ 353625 h 1135063"/>
                  <a:gd name="connsiteX162" fmla="*/ 105892 w 1135063"/>
                  <a:gd name="connsiteY162" fmla="*/ 346539 h 1135063"/>
                  <a:gd name="connsiteX163" fmla="*/ 75494 w 1135063"/>
                  <a:gd name="connsiteY163" fmla="*/ 328812 h 1135063"/>
                  <a:gd name="connsiteX164" fmla="*/ 67910 w 1135063"/>
                  <a:gd name="connsiteY164" fmla="*/ 302072 h 1135063"/>
                  <a:gd name="connsiteX165" fmla="*/ 86871 w 1135063"/>
                  <a:gd name="connsiteY165" fmla="*/ 263873 h 1135063"/>
                  <a:gd name="connsiteX166" fmla="*/ 100145 w 1135063"/>
                  <a:gd name="connsiteY166" fmla="*/ 256233 h 1135063"/>
                  <a:gd name="connsiteX167" fmla="*/ 113418 w 1135063"/>
                  <a:gd name="connsiteY167" fmla="*/ 260053 h 1135063"/>
                  <a:gd name="connsiteX168" fmla="*/ 155075 w 1135063"/>
                  <a:gd name="connsiteY168" fmla="*/ 284345 h 1135063"/>
                  <a:gd name="connsiteX169" fmla="*/ 157045 w 1135063"/>
                  <a:gd name="connsiteY169" fmla="*/ 285494 h 1135063"/>
                  <a:gd name="connsiteX170" fmla="*/ 190005 w 1135063"/>
                  <a:gd name="connsiteY170" fmla="*/ 245357 h 1135063"/>
                  <a:gd name="connsiteX171" fmla="*/ 177404 w 1135063"/>
                  <a:gd name="connsiteY171" fmla="*/ 232697 h 1135063"/>
                  <a:gd name="connsiteX172" fmla="*/ 151992 w 1135063"/>
                  <a:gd name="connsiteY172" fmla="*/ 207169 h 1135063"/>
                  <a:gd name="connsiteX173" fmla="*/ 151992 w 1135063"/>
                  <a:gd name="connsiteY173" fmla="*/ 180695 h 1135063"/>
                  <a:gd name="connsiteX174" fmla="*/ 182110 w 1135063"/>
                  <a:gd name="connsiteY174" fmla="*/ 150439 h 1135063"/>
                  <a:gd name="connsiteX175" fmla="*/ 195286 w 1135063"/>
                  <a:gd name="connsiteY175" fmla="*/ 144766 h 1135063"/>
                  <a:gd name="connsiteX176" fmla="*/ 208462 w 1135063"/>
                  <a:gd name="connsiteY176" fmla="*/ 150439 h 1135063"/>
                  <a:gd name="connsiteX177" fmla="*/ 243285 w 1135063"/>
                  <a:gd name="connsiteY177" fmla="*/ 185422 h 1135063"/>
                  <a:gd name="connsiteX178" fmla="*/ 247265 w 1135063"/>
                  <a:gd name="connsiteY178" fmla="*/ 189420 h 1135063"/>
                  <a:gd name="connsiteX179" fmla="*/ 285911 w 1135063"/>
                  <a:gd name="connsiteY179" fmla="*/ 157383 h 1135063"/>
                  <a:gd name="connsiteX180" fmla="*/ 286623 w 1135063"/>
                  <a:gd name="connsiteY180" fmla="*/ 156995 h 1135063"/>
                  <a:gd name="connsiteX181" fmla="*/ 279037 w 1135063"/>
                  <a:gd name="connsiteY181" fmla="*/ 143816 h 1135063"/>
                  <a:gd name="connsiteX182" fmla="*/ 261541 w 1135063"/>
                  <a:gd name="connsiteY182" fmla="*/ 113418 h 1135063"/>
                  <a:gd name="connsiteX183" fmla="*/ 269081 w 1135063"/>
                  <a:gd name="connsiteY183" fmla="*/ 86871 h 1135063"/>
                  <a:gd name="connsiteX184" fmla="*/ 303014 w 1135063"/>
                  <a:gd name="connsiteY184" fmla="*/ 67910 h 1135063"/>
                  <a:gd name="connsiteX185" fmla="*/ 316210 w 1135063"/>
                  <a:gd name="connsiteY185" fmla="*/ 64117 h 1135063"/>
                  <a:gd name="connsiteX186" fmla="*/ 329406 w 1135063"/>
                  <a:gd name="connsiteY186" fmla="*/ 71702 h 1135063"/>
                  <a:gd name="connsiteX187" fmla="*/ 353383 w 1135063"/>
                  <a:gd name="connsiteY187" fmla="*/ 113359 h 1135063"/>
                  <a:gd name="connsiteX188" fmla="*/ 356549 w 1135063"/>
                  <a:gd name="connsiteY188" fmla="*/ 118859 h 1135063"/>
                  <a:gd name="connsiteX189" fmla="*/ 370989 w 1135063"/>
                  <a:gd name="connsiteY189" fmla="*/ 110985 h 1135063"/>
                  <a:gd name="connsiteX190" fmla="*/ 402267 w 1135063"/>
                  <a:gd name="connsiteY190" fmla="*/ 101229 h 1135063"/>
                  <a:gd name="connsiteX191" fmla="*/ 397647 w 1135063"/>
                  <a:gd name="connsiteY191" fmla="*/ 82112 h 1135063"/>
                  <a:gd name="connsiteX192" fmla="*/ 389585 w 1135063"/>
                  <a:gd name="connsiteY192" fmla="*/ 48759 h 1135063"/>
                  <a:gd name="connsiteX193" fmla="*/ 401050 w 1135063"/>
                  <a:gd name="connsiteY193" fmla="*/ 26172 h 1135063"/>
                  <a:gd name="connsiteX194" fmla="*/ 443090 w 1135063"/>
                  <a:gd name="connsiteY194" fmla="*/ 14878 h 1135063"/>
                  <a:gd name="connsiteX195" fmla="*/ 466020 w 1135063"/>
                  <a:gd name="connsiteY195" fmla="*/ 26172 h 1135063"/>
                  <a:gd name="connsiteX196" fmla="*/ 477068 w 1135063"/>
                  <a:gd name="connsiteY196" fmla="*/ 74053 h 1135063"/>
                  <a:gd name="connsiteX197" fmla="*/ 478508 w 1135063"/>
                  <a:gd name="connsiteY197" fmla="*/ 80294 h 1135063"/>
                  <a:gd name="connsiteX198" fmla="*/ 530225 w 1135063"/>
                  <a:gd name="connsiteY198" fmla="*/ 75056 h 1135063"/>
                  <a:gd name="connsiteX199" fmla="*/ 530225 w 1135063"/>
                  <a:gd name="connsiteY199" fmla="*/ 74419 h 1135063"/>
                  <a:gd name="connsiteX200" fmla="*/ 530225 w 1135063"/>
                  <a:gd name="connsiteY200" fmla="*/ 18851 h 1135063"/>
                  <a:gd name="connsiteX201" fmla="*/ 549124 w 1135063"/>
                  <a:gd name="connsiteY201" fmla="*/ 0 h 113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135063" h="1135063">
                    <a:moveTo>
                      <a:pt x="549124" y="0"/>
                    </a:moveTo>
                    <a:cubicBezTo>
                      <a:pt x="590701" y="0"/>
                      <a:pt x="590701" y="0"/>
                      <a:pt x="590701" y="0"/>
                    </a:cubicBezTo>
                    <a:cubicBezTo>
                      <a:pt x="598261" y="0"/>
                      <a:pt x="609600" y="7540"/>
                      <a:pt x="609600" y="18851"/>
                    </a:cubicBezTo>
                    <a:cubicBezTo>
                      <a:pt x="609600" y="39588"/>
                      <a:pt x="609600" y="55141"/>
                      <a:pt x="609600" y="66805"/>
                    </a:cubicBezTo>
                    <a:lnTo>
                      <a:pt x="609600" y="75860"/>
                    </a:lnTo>
                    <a:lnTo>
                      <a:pt x="659128" y="80876"/>
                    </a:lnTo>
                    <a:lnTo>
                      <a:pt x="664516" y="61112"/>
                    </a:lnTo>
                    <a:cubicBezTo>
                      <a:pt x="674041" y="26172"/>
                      <a:pt x="674041" y="26172"/>
                      <a:pt x="674041" y="26172"/>
                    </a:cubicBezTo>
                    <a:cubicBezTo>
                      <a:pt x="674041" y="18642"/>
                      <a:pt x="685330" y="11113"/>
                      <a:pt x="696619" y="14878"/>
                    </a:cubicBezTo>
                    <a:cubicBezTo>
                      <a:pt x="734248" y="26172"/>
                      <a:pt x="734248" y="26172"/>
                      <a:pt x="734248" y="26172"/>
                    </a:cubicBezTo>
                    <a:cubicBezTo>
                      <a:pt x="745537" y="26172"/>
                      <a:pt x="749300" y="37465"/>
                      <a:pt x="749300" y="48759"/>
                    </a:cubicBezTo>
                    <a:cubicBezTo>
                      <a:pt x="743656" y="68524"/>
                      <a:pt x="739422" y="83347"/>
                      <a:pt x="736247" y="94465"/>
                    </a:cubicBezTo>
                    <a:lnTo>
                      <a:pt x="733932" y="102573"/>
                    </a:lnTo>
                    <a:lnTo>
                      <a:pt x="760901" y="110985"/>
                    </a:lnTo>
                    <a:lnTo>
                      <a:pt x="780827" y="121852"/>
                    </a:lnTo>
                    <a:lnTo>
                      <a:pt x="792346" y="102100"/>
                    </a:lnTo>
                    <a:cubicBezTo>
                      <a:pt x="810072" y="71702"/>
                      <a:pt x="810072" y="71702"/>
                      <a:pt x="810072" y="71702"/>
                    </a:cubicBezTo>
                    <a:cubicBezTo>
                      <a:pt x="811982" y="67910"/>
                      <a:pt x="815802" y="65065"/>
                      <a:pt x="820100" y="64117"/>
                    </a:cubicBezTo>
                    <a:cubicBezTo>
                      <a:pt x="824397" y="63169"/>
                      <a:pt x="829172" y="64117"/>
                      <a:pt x="832992" y="67910"/>
                    </a:cubicBezTo>
                    <a:cubicBezTo>
                      <a:pt x="871191" y="86871"/>
                      <a:pt x="871191" y="86871"/>
                      <a:pt x="871191" y="86871"/>
                    </a:cubicBezTo>
                    <a:cubicBezTo>
                      <a:pt x="878831" y="90664"/>
                      <a:pt x="882651" y="102041"/>
                      <a:pt x="878831" y="113418"/>
                    </a:cubicBezTo>
                    <a:cubicBezTo>
                      <a:pt x="868326" y="131432"/>
                      <a:pt x="860448" y="144942"/>
                      <a:pt x="854539" y="155075"/>
                    </a:cubicBezTo>
                    <a:lnTo>
                      <a:pt x="850842" y="161414"/>
                    </a:lnTo>
                    <a:lnTo>
                      <a:pt x="888409" y="192557"/>
                    </a:lnTo>
                    <a:lnTo>
                      <a:pt x="903961" y="175967"/>
                    </a:lnTo>
                    <a:cubicBezTo>
                      <a:pt x="927894" y="150439"/>
                      <a:pt x="927894" y="150439"/>
                      <a:pt x="927894" y="150439"/>
                    </a:cubicBezTo>
                    <a:cubicBezTo>
                      <a:pt x="931676" y="146657"/>
                      <a:pt x="936404" y="144766"/>
                      <a:pt x="941131" y="144766"/>
                    </a:cubicBezTo>
                    <a:cubicBezTo>
                      <a:pt x="945859" y="144766"/>
                      <a:pt x="950586" y="146657"/>
                      <a:pt x="954368" y="150439"/>
                    </a:cubicBezTo>
                    <a:cubicBezTo>
                      <a:pt x="984624" y="180695"/>
                      <a:pt x="984624" y="180695"/>
                      <a:pt x="984624" y="180695"/>
                    </a:cubicBezTo>
                    <a:cubicBezTo>
                      <a:pt x="992188" y="188259"/>
                      <a:pt x="992188" y="199605"/>
                      <a:pt x="984624" y="207169"/>
                    </a:cubicBezTo>
                    <a:cubicBezTo>
                      <a:pt x="969496" y="222297"/>
                      <a:pt x="958150" y="233643"/>
                      <a:pt x="949641" y="242152"/>
                    </a:cubicBezTo>
                    <a:lnTo>
                      <a:pt x="943937" y="247856"/>
                    </a:lnTo>
                    <a:lnTo>
                      <a:pt x="975873" y="286745"/>
                    </a:lnTo>
                    <a:lnTo>
                      <a:pt x="991247" y="277780"/>
                    </a:lnTo>
                    <a:cubicBezTo>
                      <a:pt x="1021645" y="260053"/>
                      <a:pt x="1021645" y="260053"/>
                      <a:pt x="1021645" y="260053"/>
                    </a:cubicBezTo>
                    <a:cubicBezTo>
                      <a:pt x="1027334" y="256233"/>
                      <a:pt x="1033022" y="255278"/>
                      <a:pt x="1037763" y="256233"/>
                    </a:cubicBezTo>
                    <a:cubicBezTo>
                      <a:pt x="1042503" y="257188"/>
                      <a:pt x="1046295" y="260053"/>
                      <a:pt x="1048192" y="263873"/>
                    </a:cubicBezTo>
                    <a:cubicBezTo>
                      <a:pt x="1070946" y="302072"/>
                      <a:pt x="1070946" y="302072"/>
                      <a:pt x="1070946" y="302072"/>
                    </a:cubicBezTo>
                    <a:cubicBezTo>
                      <a:pt x="1074738" y="309712"/>
                      <a:pt x="1070946" y="321172"/>
                      <a:pt x="1063361" y="328812"/>
                    </a:cubicBezTo>
                    <a:cubicBezTo>
                      <a:pt x="1045347" y="339316"/>
                      <a:pt x="1031837" y="347195"/>
                      <a:pt x="1021704" y="353104"/>
                    </a:cubicBezTo>
                    <a:lnTo>
                      <a:pt x="1015515" y="356713"/>
                    </a:lnTo>
                    <a:lnTo>
                      <a:pt x="1027442" y="378793"/>
                    </a:lnTo>
                    <a:lnTo>
                      <a:pt x="1034194" y="400645"/>
                    </a:lnTo>
                    <a:lnTo>
                      <a:pt x="1052952" y="395288"/>
                    </a:lnTo>
                    <a:cubicBezTo>
                      <a:pt x="1086305" y="385763"/>
                      <a:pt x="1086305" y="385763"/>
                      <a:pt x="1086305" y="385763"/>
                    </a:cubicBezTo>
                    <a:cubicBezTo>
                      <a:pt x="1097599" y="385763"/>
                      <a:pt x="1108893" y="389526"/>
                      <a:pt x="1108893" y="400815"/>
                    </a:cubicBezTo>
                    <a:cubicBezTo>
                      <a:pt x="1120186" y="442207"/>
                      <a:pt x="1120186" y="442207"/>
                      <a:pt x="1120186" y="442207"/>
                    </a:cubicBezTo>
                    <a:cubicBezTo>
                      <a:pt x="1123951" y="449733"/>
                      <a:pt x="1116422" y="461022"/>
                      <a:pt x="1108893" y="464785"/>
                    </a:cubicBezTo>
                    <a:cubicBezTo>
                      <a:pt x="1088187" y="469489"/>
                      <a:pt x="1072658" y="473017"/>
                      <a:pt x="1061011" y="475662"/>
                    </a:cubicBezTo>
                    <a:lnTo>
                      <a:pt x="1056960" y="476583"/>
                    </a:lnTo>
                    <a:lnTo>
                      <a:pt x="1062342" y="530225"/>
                    </a:lnTo>
                    <a:lnTo>
                      <a:pt x="1081218" y="530225"/>
                    </a:lnTo>
                    <a:cubicBezTo>
                      <a:pt x="1116212" y="530225"/>
                      <a:pt x="1116212" y="530225"/>
                      <a:pt x="1116212" y="530225"/>
                    </a:cubicBezTo>
                    <a:cubicBezTo>
                      <a:pt x="1127523" y="530225"/>
                      <a:pt x="1135063" y="537686"/>
                      <a:pt x="1135063" y="545147"/>
                    </a:cubicBezTo>
                    <a:cubicBezTo>
                      <a:pt x="1135063" y="589915"/>
                      <a:pt x="1135063" y="589915"/>
                      <a:pt x="1135063" y="589915"/>
                    </a:cubicBezTo>
                    <a:cubicBezTo>
                      <a:pt x="1135063" y="597377"/>
                      <a:pt x="1127523" y="604838"/>
                      <a:pt x="1116212" y="604838"/>
                    </a:cubicBezTo>
                    <a:cubicBezTo>
                      <a:pt x="1095475" y="604838"/>
                      <a:pt x="1079922" y="604838"/>
                      <a:pt x="1068258" y="604838"/>
                    </a:cubicBezTo>
                    <a:lnTo>
                      <a:pt x="1063776" y="604838"/>
                    </a:lnTo>
                    <a:lnTo>
                      <a:pt x="1058501" y="657417"/>
                    </a:lnTo>
                    <a:lnTo>
                      <a:pt x="1073952" y="660982"/>
                    </a:lnTo>
                    <a:cubicBezTo>
                      <a:pt x="1108893" y="669044"/>
                      <a:pt x="1108893" y="669044"/>
                      <a:pt x="1108893" y="669044"/>
                    </a:cubicBezTo>
                    <a:cubicBezTo>
                      <a:pt x="1116422" y="672865"/>
                      <a:pt x="1123951" y="684331"/>
                      <a:pt x="1120186" y="691974"/>
                    </a:cubicBezTo>
                    <a:cubicBezTo>
                      <a:pt x="1108893" y="734014"/>
                      <a:pt x="1108893" y="734014"/>
                      <a:pt x="1108893" y="734014"/>
                    </a:cubicBezTo>
                    <a:cubicBezTo>
                      <a:pt x="1108893" y="745479"/>
                      <a:pt x="1097599" y="749301"/>
                      <a:pt x="1086305" y="749301"/>
                    </a:cubicBezTo>
                    <a:cubicBezTo>
                      <a:pt x="1066540" y="743568"/>
                      <a:pt x="1051717" y="739269"/>
                      <a:pt x="1040599" y="736044"/>
                    </a:cubicBezTo>
                    <a:lnTo>
                      <a:pt x="1038311" y="735380"/>
                    </a:lnTo>
                    <a:lnTo>
                      <a:pt x="1027442" y="770559"/>
                    </a:lnTo>
                    <a:lnTo>
                      <a:pt x="1021499" y="781561"/>
                    </a:lnTo>
                    <a:lnTo>
                      <a:pt x="1032963" y="788160"/>
                    </a:lnTo>
                    <a:cubicBezTo>
                      <a:pt x="1063361" y="805657"/>
                      <a:pt x="1063361" y="805657"/>
                      <a:pt x="1063361" y="805657"/>
                    </a:cubicBezTo>
                    <a:cubicBezTo>
                      <a:pt x="1070946" y="813197"/>
                      <a:pt x="1074738" y="824508"/>
                      <a:pt x="1070946" y="832049"/>
                    </a:cubicBezTo>
                    <a:cubicBezTo>
                      <a:pt x="1048192" y="869752"/>
                      <a:pt x="1048192" y="869752"/>
                      <a:pt x="1048192" y="869752"/>
                    </a:cubicBezTo>
                    <a:cubicBezTo>
                      <a:pt x="1044399" y="877293"/>
                      <a:pt x="1033022" y="881063"/>
                      <a:pt x="1021645" y="873523"/>
                    </a:cubicBezTo>
                    <a:lnTo>
                      <a:pt x="983638" y="851646"/>
                    </a:lnTo>
                    <a:lnTo>
                      <a:pt x="981264" y="856041"/>
                    </a:lnTo>
                    <a:lnTo>
                      <a:pt x="950926" y="892986"/>
                    </a:lnTo>
                    <a:lnTo>
                      <a:pt x="959096" y="901257"/>
                    </a:lnTo>
                    <a:cubicBezTo>
                      <a:pt x="984624" y="927101"/>
                      <a:pt x="984624" y="927101"/>
                      <a:pt x="984624" y="927101"/>
                    </a:cubicBezTo>
                    <a:cubicBezTo>
                      <a:pt x="992188" y="934758"/>
                      <a:pt x="992188" y="946244"/>
                      <a:pt x="984624" y="953901"/>
                    </a:cubicBezTo>
                    <a:cubicBezTo>
                      <a:pt x="954368" y="984531"/>
                      <a:pt x="954368" y="984531"/>
                      <a:pt x="954368" y="984531"/>
                    </a:cubicBezTo>
                    <a:cubicBezTo>
                      <a:pt x="946804" y="992188"/>
                      <a:pt x="935458" y="992188"/>
                      <a:pt x="927894" y="984531"/>
                    </a:cubicBezTo>
                    <a:lnTo>
                      <a:pt x="896216" y="950323"/>
                    </a:lnTo>
                    <a:lnTo>
                      <a:pt x="856459" y="983281"/>
                    </a:lnTo>
                    <a:lnTo>
                      <a:pt x="861104" y="991247"/>
                    </a:lnTo>
                    <a:cubicBezTo>
                      <a:pt x="878831" y="1021645"/>
                      <a:pt x="878831" y="1021645"/>
                      <a:pt x="878831" y="1021645"/>
                    </a:cubicBezTo>
                    <a:cubicBezTo>
                      <a:pt x="882651" y="1033022"/>
                      <a:pt x="878831" y="1044399"/>
                      <a:pt x="871191" y="1048192"/>
                    </a:cubicBezTo>
                    <a:cubicBezTo>
                      <a:pt x="832992" y="1067153"/>
                      <a:pt x="832992" y="1067153"/>
                      <a:pt x="832992" y="1067153"/>
                    </a:cubicBezTo>
                    <a:cubicBezTo>
                      <a:pt x="825352" y="1074738"/>
                      <a:pt x="813892" y="1070946"/>
                      <a:pt x="810072" y="1063361"/>
                    </a:cubicBezTo>
                    <a:lnTo>
                      <a:pt x="787149" y="1024053"/>
                    </a:lnTo>
                    <a:lnTo>
                      <a:pt x="760901" y="1038367"/>
                    </a:lnTo>
                    <a:lnTo>
                      <a:pt x="737678" y="1045610"/>
                    </a:lnTo>
                    <a:lnTo>
                      <a:pt x="739775" y="1052952"/>
                    </a:lnTo>
                    <a:cubicBezTo>
                      <a:pt x="749300" y="1086305"/>
                      <a:pt x="749300" y="1086305"/>
                      <a:pt x="749300" y="1086305"/>
                    </a:cubicBezTo>
                    <a:cubicBezTo>
                      <a:pt x="749300" y="1097599"/>
                      <a:pt x="745537" y="1108893"/>
                      <a:pt x="734248" y="1108893"/>
                    </a:cubicBezTo>
                    <a:cubicBezTo>
                      <a:pt x="696619" y="1120186"/>
                      <a:pt x="696619" y="1120186"/>
                      <a:pt x="696619" y="1120186"/>
                    </a:cubicBezTo>
                    <a:cubicBezTo>
                      <a:pt x="685330" y="1123951"/>
                      <a:pt x="674041" y="1116422"/>
                      <a:pt x="674041" y="1108893"/>
                    </a:cubicBezTo>
                    <a:cubicBezTo>
                      <a:pt x="671219" y="1098540"/>
                      <a:pt x="668749" y="1089481"/>
                      <a:pt x="666588" y="1081555"/>
                    </a:cubicBezTo>
                    <a:lnTo>
                      <a:pt x="662918" y="1068092"/>
                    </a:lnTo>
                    <a:lnTo>
                      <a:pt x="609600" y="1073492"/>
                    </a:lnTo>
                    <a:lnTo>
                      <a:pt x="609600" y="1081218"/>
                    </a:lnTo>
                    <a:cubicBezTo>
                      <a:pt x="609600" y="1116212"/>
                      <a:pt x="609600" y="1116212"/>
                      <a:pt x="609600" y="1116212"/>
                    </a:cubicBezTo>
                    <a:cubicBezTo>
                      <a:pt x="609600" y="1127523"/>
                      <a:pt x="598261" y="1135063"/>
                      <a:pt x="590701" y="1135063"/>
                    </a:cubicBezTo>
                    <a:cubicBezTo>
                      <a:pt x="549124" y="1135063"/>
                      <a:pt x="549124" y="1135063"/>
                      <a:pt x="549124" y="1135063"/>
                    </a:cubicBezTo>
                    <a:cubicBezTo>
                      <a:pt x="537785" y="1135063"/>
                      <a:pt x="530225" y="1127523"/>
                      <a:pt x="530225" y="1116212"/>
                    </a:cubicBezTo>
                    <a:cubicBezTo>
                      <a:pt x="530225" y="1105843"/>
                      <a:pt x="530225" y="1096771"/>
                      <a:pt x="530225" y="1088833"/>
                    </a:cubicBezTo>
                    <a:lnTo>
                      <a:pt x="530225" y="1074296"/>
                    </a:lnTo>
                    <a:lnTo>
                      <a:pt x="475286" y="1068732"/>
                    </a:lnTo>
                    <a:lnTo>
                      <a:pt x="474082" y="1073952"/>
                    </a:lnTo>
                    <a:cubicBezTo>
                      <a:pt x="466020" y="1108893"/>
                      <a:pt x="466020" y="1108893"/>
                      <a:pt x="466020" y="1108893"/>
                    </a:cubicBezTo>
                    <a:cubicBezTo>
                      <a:pt x="462199" y="1116422"/>
                      <a:pt x="450733" y="1123951"/>
                      <a:pt x="443090" y="1120186"/>
                    </a:cubicBezTo>
                    <a:cubicBezTo>
                      <a:pt x="401050" y="1108893"/>
                      <a:pt x="401050" y="1108893"/>
                      <a:pt x="401050" y="1108893"/>
                    </a:cubicBezTo>
                    <a:cubicBezTo>
                      <a:pt x="389585" y="1108893"/>
                      <a:pt x="385763" y="1097599"/>
                      <a:pt x="389585" y="1086305"/>
                    </a:cubicBezTo>
                    <a:lnTo>
                      <a:pt x="399056" y="1047121"/>
                    </a:lnTo>
                    <a:lnTo>
                      <a:pt x="370989" y="1038367"/>
                    </a:lnTo>
                    <a:lnTo>
                      <a:pt x="350290" y="1027079"/>
                    </a:lnTo>
                    <a:lnTo>
                      <a:pt x="346903" y="1032963"/>
                    </a:lnTo>
                    <a:cubicBezTo>
                      <a:pt x="329406" y="1063361"/>
                      <a:pt x="329406" y="1063361"/>
                      <a:pt x="329406" y="1063361"/>
                    </a:cubicBezTo>
                    <a:cubicBezTo>
                      <a:pt x="321866" y="1070946"/>
                      <a:pt x="310555" y="1074738"/>
                      <a:pt x="303014" y="1067153"/>
                    </a:cubicBezTo>
                    <a:cubicBezTo>
                      <a:pt x="265311" y="1048192"/>
                      <a:pt x="265311" y="1048192"/>
                      <a:pt x="265311" y="1048192"/>
                    </a:cubicBezTo>
                    <a:cubicBezTo>
                      <a:pt x="257770" y="1044399"/>
                      <a:pt x="254000" y="1033022"/>
                      <a:pt x="261541" y="1021645"/>
                    </a:cubicBezTo>
                    <a:lnTo>
                      <a:pt x="280976" y="987878"/>
                    </a:lnTo>
                    <a:lnTo>
                      <a:pt x="239213" y="953257"/>
                    </a:lnTo>
                    <a:lnTo>
                      <a:pt x="233874" y="958687"/>
                    </a:lnTo>
                    <a:cubicBezTo>
                      <a:pt x="208462" y="984531"/>
                      <a:pt x="208462" y="984531"/>
                      <a:pt x="208462" y="984531"/>
                    </a:cubicBezTo>
                    <a:cubicBezTo>
                      <a:pt x="200933" y="992188"/>
                      <a:pt x="189639" y="992188"/>
                      <a:pt x="182110" y="984531"/>
                    </a:cubicBezTo>
                    <a:cubicBezTo>
                      <a:pt x="151992" y="953901"/>
                      <a:pt x="151992" y="953901"/>
                      <a:pt x="151992" y="953901"/>
                    </a:cubicBezTo>
                    <a:cubicBezTo>
                      <a:pt x="144463" y="946244"/>
                      <a:pt x="144463" y="934758"/>
                      <a:pt x="151992" y="927101"/>
                    </a:cubicBezTo>
                    <a:lnTo>
                      <a:pt x="183045" y="895520"/>
                    </a:lnTo>
                    <a:lnTo>
                      <a:pt x="150627" y="856041"/>
                    </a:lnTo>
                    <a:lnTo>
                      <a:pt x="149005" y="853039"/>
                    </a:lnTo>
                    <a:lnTo>
                      <a:pt x="143816" y="856026"/>
                    </a:lnTo>
                    <a:cubicBezTo>
                      <a:pt x="113418" y="873523"/>
                      <a:pt x="113418" y="873523"/>
                      <a:pt x="113418" y="873523"/>
                    </a:cubicBezTo>
                    <a:cubicBezTo>
                      <a:pt x="105833" y="881063"/>
                      <a:pt x="94456" y="877293"/>
                      <a:pt x="86871" y="869752"/>
                    </a:cubicBezTo>
                    <a:cubicBezTo>
                      <a:pt x="67910" y="832049"/>
                      <a:pt x="67910" y="832049"/>
                      <a:pt x="67910" y="832049"/>
                    </a:cubicBezTo>
                    <a:cubicBezTo>
                      <a:pt x="60325" y="824508"/>
                      <a:pt x="64117" y="813197"/>
                      <a:pt x="75494" y="805657"/>
                    </a:cubicBezTo>
                    <a:lnTo>
                      <a:pt x="112043" y="784620"/>
                    </a:lnTo>
                    <a:lnTo>
                      <a:pt x="104448" y="770559"/>
                    </a:lnTo>
                    <a:lnTo>
                      <a:pt x="93971" y="736648"/>
                    </a:lnTo>
                    <a:lnTo>
                      <a:pt x="83699" y="739627"/>
                    </a:lnTo>
                    <a:cubicBezTo>
                      <a:pt x="50346" y="749301"/>
                      <a:pt x="50346" y="749301"/>
                      <a:pt x="50346" y="749301"/>
                    </a:cubicBezTo>
                    <a:cubicBezTo>
                      <a:pt x="39052" y="749301"/>
                      <a:pt x="31523" y="745479"/>
                      <a:pt x="27759" y="734014"/>
                    </a:cubicBezTo>
                    <a:cubicBezTo>
                      <a:pt x="16465" y="691974"/>
                      <a:pt x="16465" y="691974"/>
                      <a:pt x="16465" y="691974"/>
                    </a:cubicBezTo>
                    <a:cubicBezTo>
                      <a:pt x="12700" y="684331"/>
                      <a:pt x="20229" y="672865"/>
                      <a:pt x="31523" y="669044"/>
                    </a:cubicBezTo>
                    <a:lnTo>
                      <a:pt x="73537" y="658888"/>
                    </a:lnTo>
                    <a:lnTo>
                      <a:pt x="68114" y="604838"/>
                    </a:lnTo>
                    <a:lnTo>
                      <a:pt x="54553" y="604838"/>
                    </a:lnTo>
                    <a:cubicBezTo>
                      <a:pt x="19100" y="604838"/>
                      <a:pt x="19100" y="604838"/>
                      <a:pt x="19100" y="604838"/>
                    </a:cubicBezTo>
                    <a:cubicBezTo>
                      <a:pt x="11460" y="604838"/>
                      <a:pt x="0" y="597377"/>
                      <a:pt x="0" y="589915"/>
                    </a:cubicBezTo>
                    <a:cubicBezTo>
                      <a:pt x="0" y="545147"/>
                      <a:pt x="0" y="545147"/>
                      <a:pt x="0" y="545147"/>
                    </a:cubicBezTo>
                    <a:cubicBezTo>
                      <a:pt x="0" y="537686"/>
                      <a:pt x="11460" y="530225"/>
                      <a:pt x="19100" y="530225"/>
                    </a:cubicBezTo>
                    <a:cubicBezTo>
                      <a:pt x="40109" y="530225"/>
                      <a:pt x="55866" y="530225"/>
                      <a:pt x="67684" y="530225"/>
                    </a:cubicBezTo>
                    <a:lnTo>
                      <a:pt x="69548" y="530225"/>
                    </a:lnTo>
                    <a:lnTo>
                      <a:pt x="75073" y="475150"/>
                    </a:lnTo>
                    <a:lnTo>
                      <a:pt x="64876" y="472723"/>
                    </a:lnTo>
                    <a:cubicBezTo>
                      <a:pt x="31523" y="464785"/>
                      <a:pt x="31523" y="464785"/>
                      <a:pt x="31523" y="464785"/>
                    </a:cubicBezTo>
                    <a:cubicBezTo>
                      <a:pt x="20229" y="461022"/>
                      <a:pt x="12700" y="449733"/>
                      <a:pt x="16465" y="442207"/>
                    </a:cubicBezTo>
                    <a:cubicBezTo>
                      <a:pt x="27759" y="400815"/>
                      <a:pt x="27759" y="400815"/>
                      <a:pt x="27759" y="400815"/>
                    </a:cubicBezTo>
                    <a:cubicBezTo>
                      <a:pt x="31523" y="389526"/>
                      <a:pt x="39052" y="385763"/>
                      <a:pt x="50346" y="385763"/>
                    </a:cubicBezTo>
                    <a:cubicBezTo>
                      <a:pt x="70111" y="391407"/>
                      <a:pt x="84934" y="395641"/>
                      <a:pt x="96052" y="398816"/>
                    </a:cubicBezTo>
                    <a:lnTo>
                      <a:pt x="98082" y="399396"/>
                    </a:lnTo>
                    <a:lnTo>
                      <a:pt x="104448" y="378793"/>
                    </a:lnTo>
                    <a:lnTo>
                      <a:pt x="118044" y="353625"/>
                    </a:lnTo>
                    <a:lnTo>
                      <a:pt x="105892" y="346539"/>
                    </a:lnTo>
                    <a:cubicBezTo>
                      <a:pt x="75494" y="328812"/>
                      <a:pt x="75494" y="328812"/>
                      <a:pt x="75494" y="328812"/>
                    </a:cubicBezTo>
                    <a:cubicBezTo>
                      <a:pt x="64117" y="321172"/>
                      <a:pt x="60325" y="309712"/>
                      <a:pt x="67910" y="302072"/>
                    </a:cubicBezTo>
                    <a:cubicBezTo>
                      <a:pt x="86871" y="263873"/>
                      <a:pt x="86871" y="263873"/>
                      <a:pt x="86871" y="263873"/>
                    </a:cubicBezTo>
                    <a:cubicBezTo>
                      <a:pt x="90664" y="260053"/>
                      <a:pt x="95404" y="257188"/>
                      <a:pt x="100145" y="256233"/>
                    </a:cubicBezTo>
                    <a:cubicBezTo>
                      <a:pt x="104885" y="255278"/>
                      <a:pt x="109626" y="256233"/>
                      <a:pt x="113418" y="260053"/>
                    </a:cubicBezTo>
                    <a:cubicBezTo>
                      <a:pt x="131432" y="270558"/>
                      <a:pt x="144942" y="278436"/>
                      <a:pt x="155075" y="284345"/>
                    </a:cubicBezTo>
                    <a:lnTo>
                      <a:pt x="157045" y="285494"/>
                    </a:lnTo>
                    <a:lnTo>
                      <a:pt x="190005" y="245357"/>
                    </a:lnTo>
                    <a:lnTo>
                      <a:pt x="177404" y="232697"/>
                    </a:lnTo>
                    <a:cubicBezTo>
                      <a:pt x="151992" y="207169"/>
                      <a:pt x="151992" y="207169"/>
                      <a:pt x="151992" y="207169"/>
                    </a:cubicBezTo>
                    <a:cubicBezTo>
                      <a:pt x="144463" y="199605"/>
                      <a:pt x="144463" y="188259"/>
                      <a:pt x="151992" y="180695"/>
                    </a:cubicBezTo>
                    <a:cubicBezTo>
                      <a:pt x="182110" y="150439"/>
                      <a:pt x="182110" y="150439"/>
                      <a:pt x="182110" y="150439"/>
                    </a:cubicBezTo>
                    <a:cubicBezTo>
                      <a:pt x="185874" y="146657"/>
                      <a:pt x="190580" y="144766"/>
                      <a:pt x="195286" y="144766"/>
                    </a:cubicBezTo>
                    <a:cubicBezTo>
                      <a:pt x="199992" y="144766"/>
                      <a:pt x="204698" y="146657"/>
                      <a:pt x="208462" y="150439"/>
                    </a:cubicBezTo>
                    <a:cubicBezTo>
                      <a:pt x="223521" y="165567"/>
                      <a:pt x="234815" y="176913"/>
                      <a:pt x="243285" y="185422"/>
                    </a:cubicBezTo>
                    <a:lnTo>
                      <a:pt x="247265" y="189420"/>
                    </a:lnTo>
                    <a:lnTo>
                      <a:pt x="285911" y="157383"/>
                    </a:lnTo>
                    <a:lnTo>
                      <a:pt x="286623" y="156995"/>
                    </a:lnTo>
                    <a:lnTo>
                      <a:pt x="279037" y="143816"/>
                    </a:lnTo>
                    <a:cubicBezTo>
                      <a:pt x="261541" y="113418"/>
                      <a:pt x="261541" y="113418"/>
                      <a:pt x="261541" y="113418"/>
                    </a:cubicBezTo>
                    <a:cubicBezTo>
                      <a:pt x="254000" y="102041"/>
                      <a:pt x="257770" y="90664"/>
                      <a:pt x="269081" y="86871"/>
                    </a:cubicBezTo>
                    <a:cubicBezTo>
                      <a:pt x="303014" y="67910"/>
                      <a:pt x="303014" y="67910"/>
                      <a:pt x="303014" y="67910"/>
                    </a:cubicBezTo>
                    <a:cubicBezTo>
                      <a:pt x="306784" y="64117"/>
                      <a:pt x="311497" y="63169"/>
                      <a:pt x="316210" y="64117"/>
                    </a:cubicBezTo>
                    <a:cubicBezTo>
                      <a:pt x="320923" y="65065"/>
                      <a:pt x="325636" y="67910"/>
                      <a:pt x="329406" y="71702"/>
                    </a:cubicBezTo>
                    <a:cubicBezTo>
                      <a:pt x="339775" y="89716"/>
                      <a:pt x="347551" y="103226"/>
                      <a:pt x="353383" y="113359"/>
                    </a:cubicBezTo>
                    <a:lnTo>
                      <a:pt x="356549" y="118859"/>
                    </a:lnTo>
                    <a:lnTo>
                      <a:pt x="370989" y="110985"/>
                    </a:lnTo>
                    <a:lnTo>
                      <a:pt x="402267" y="101229"/>
                    </a:lnTo>
                    <a:lnTo>
                      <a:pt x="397647" y="82112"/>
                    </a:lnTo>
                    <a:cubicBezTo>
                      <a:pt x="389585" y="48759"/>
                      <a:pt x="389585" y="48759"/>
                      <a:pt x="389585" y="48759"/>
                    </a:cubicBezTo>
                    <a:cubicBezTo>
                      <a:pt x="385763" y="37465"/>
                      <a:pt x="389585" y="26172"/>
                      <a:pt x="401050" y="26172"/>
                    </a:cubicBezTo>
                    <a:cubicBezTo>
                      <a:pt x="443090" y="14878"/>
                      <a:pt x="443090" y="14878"/>
                      <a:pt x="443090" y="14878"/>
                    </a:cubicBezTo>
                    <a:cubicBezTo>
                      <a:pt x="450733" y="11113"/>
                      <a:pt x="462199" y="18642"/>
                      <a:pt x="466020" y="26172"/>
                    </a:cubicBezTo>
                    <a:cubicBezTo>
                      <a:pt x="470798" y="46877"/>
                      <a:pt x="474381" y="62406"/>
                      <a:pt x="477068" y="74053"/>
                    </a:cubicBezTo>
                    <a:lnTo>
                      <a:pt x="478508" y="80294"/>
                    </a:lnTo>
                    <a:lnTo>
                      <a:pt x="530225" y="75056"/>
                    </a:lnTo>
                    <a:lnTo>
                      <a:pt x="530225" y="74419"/>
                    </a:lnTo>
                    <a:cubicBezTo>
                      <a:pt x="530225" y="18851"/>
                      <a:pt x="530225" y="18851"/>
                      <a:pt x="530225" y="18851"/>
                    </a:cubicBezTo>
                    <a:cubicBezTo>
                      <a:pt x="530225" y="7540"/>
                      <a:pt x="537785" y="0"/>
                      <a:pt x="549124" y="0"/>
                    </a:cubicBezTo>
                    <a:close/>
                  </a:path>
                </a:pathLst>
              </a:custGeom>
              <a:solidFill>
                <a:srgbClr val="F9F9F9">
                  <a:alpha val="87843"/>
                </a:srgbClr>
              </a:solidFill>
              <a:ln>
                <a:noFill/>
              </a:ln>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nvGrpSpPr>
              <p:cNvPr id="467" name="组合 466"/>
              <p:cNvGrpSpPr/>
              <p:nvPr/>
            </p:nvGrpSpPr>
            <p:grpSpPr>
              <a:xfrm>
                <a:off x="947938" y="2082007"/>
                <a:ext cx="998538" cy="1000125"/>
                <a:chOff x="947938" y="2082007"/>
                <a:chExt cx="998538" cy="1000125"/>
              </a:xfrm>
            </p:grpSpPr>
            <p:sp>
              <p:nvSpPr>
                <p:cNvPr id="468" name="Freeform 315"/>
                <p:cNvSpPr>
                  <a:spLocks/>
                </p:cNvSpPr>
                <p:nvPr/>
              </p:nvSpPr>
              <p:spPr bwMode="auto">
                <a:xfrm>
                  <a:off x="1238450" y="2108994"/>
                  <a:ext cx="57150" cy="49213"/>
                </a:xfrm>
                <a:custGeom>
                  <a:avLst/>
                  <a:gdLst>
                    <a:gd name="T0" fmla="*/ 12 w 15"/>
                    <a:gd name="T1" fmla="*/ 0 h 13"/>
                    <a:gd name="T2" fmla="*/ 0 w 15"/>
                    <a:gd name="T3" fmla="*/ 4 h 13"/>
                    <a:gd name="T4" fmla="*/ 3 w 15"/>
                    <a:gd name="T5" fmla="*/ 10 h 13"/>
                    <a:gd name="T6" fmla="*/ 8 w 15"/>
                    <a:gd name="T7" fmla="*/ 13 h 13"/>
                    <a:gd name="T8" fmla="*/ 10 w 15"/>
                    <a:gd name="T9" fmla="*/ 13 h 13"/>
                    <a:gd name="T10" fmla="*/ 11 w 15"/>
                    <a:gd name="T11" fmla="*/ 12 h 13"/>
                    <a:gd name="T12" fmla="*/ 14 w 15"/>
                    <a:gd name="T13" fmla="*/ 5 h 13"/>
                    <a:gd name="T14" fmla="*/ 12 w 15"/>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3">
                      <a:moveTo>
                        <a:pt x="12" y="0"/>
                      </a:moveTo>
                      <a:cubicBezTo>
                        <a:pt x="8" y="1"/>
                        <a:pt x="4" y="3"/>
                        <a:pt x="0" y="4"/>
                      </a:cubicBezTo>
                      <a:cubicBezTo>
                        <a:pt x="3" y="10"/>
                        <a:pt x="3" y="10"/>
                        <a:pt x="3" y="10"/>
                      </a:cubicBezTo>
                      <a:cubicBezTo>
                        <a:pt x="4" y="12"/>
                        <a:pt x="6" y="13"/>
                        <a:pt x="8" y="13"/>
                      </a:cubicBezTo>
                      <a:cubicBezTo>
                        <a:pt x="9" y="13"/>
                        <a:pt x="10" y="13"/>
                        <a:pt x="10" y="13"/>
                      </a:cubicBezTo>
                      <a:cubicBezTo>
                        <a:pt x="11" y="12"/>
                        <a:pt x="11" y="12"/>
                        <a:pt x="11" y="12"/>
                      </a:cubicBezTo>
                      <a:cubicBezTo>
                        <a:pt x="14" y="11"/>
                        <a:pt x="15" y="8"/>
                        <a:pt x="14" y="5"/>
                      </a:cubicBezTo>
                      <a:cubicBezTo>
                        <a:pt x="12" y="0"/>
                        <a:pt x="12" y="0"/>
                        <a:pt x="12" y="0"/>
                      </a:cubicBezTo>
                    </a:path>
                  </a:pathLst>
                </a:custGeom>
                <a:solidFill>
                  <a:schemeClr val="bg1">
                    <a:lumMod val="95000"/>
                  </a:schemeClr>
                </a:solidFill>
                <a:ln>
                  <a:noFill/>
                </a:ln>
                <a:effectLst>
                  <a:innerShdw blurRad="19050" dist="6350" dir="2154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69" name="Freeform 316"/>
                <p:cNvSpPr>
                  <a:spLocks/>
                </p:cNvSpPr>
                <p:nvPr/>
              </p:nvSpPr>
              <p:spPr bwMode="auto">
                <a:xfrm>
                  <a:off x="1613100" y="2999582"/>
                  <a:ext cx="53975" cy="52388"/>
                </a:xfrm>
                <a:custGeom>
                  <a:avLst/>
                  <a:gdLst>
                    <a:gd name="T0" fmla="*/ 7 w 14"/>
                    <a:gd name="T1" fmla="*/ 0 h 14"/>
                    <a:gd name="T2" fmla="*/ 5 w 14"/>
                    <a:gd name="T3" fmla="*/ 1 h 14"/>
                    <a:gd name="T4" fmla="*/ 4 w 14"/>
                    <a:gd name="T5" fmla="*/ 1 h 14"/>
                    <a:gd name="T6" fmla="*/ 1 w 14"/>
                    <a:gd name="T7" fmla="*/ 8 h 14"/>
                    <a:gd name="T8" fmla="*/ 2 w 14"/>
                    <a:gd name="T9" fmla="*/ 14 h 14"/>
                    <a:gd name="T10" fmla="*/ 13 w 14"/>
                    <a:gd name="T11" fmla="*/ 9 h 14"/>
                    <a:gd name="T12" fmla="*/ 13 w 14"/>
                    <a:gd name="T13" fmla="*/ 10 h 14"/>
                    <a:gd name="T14" fmla="*/ 10 w 14"/>
                    <a:gd name="T15" fmla="*/ 11 h 14"/>
                    <a:gd name="T16" fmla="*/ 14 w 14"/>
                    <a:gd name="T17" fmla="*/ 9 h 14"/>
                    <a:gd name="T18" fmla="*/ 12 w 14"/>
                    <a:gd name="T19" fmla="*/ 4 h 14"/>
                    <a:gd name="T20" fmla="*/ 7 w 14"/>
                    <a:gd name="T2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4">
                      <a:moveTo>
                        <a:pt x="7" y="0"/>
                      </a:moveTo>
                      <a:cubicBezTo>
                        <a:pt x="6" y="0"/>
                        <a:pt x="5" y="0"/>
                        <a:pt x="5" y="1"/>
                      </a:cubicBezTo>
                      <a:cubicBezTo>
                        <a:pt x="4" y="1"/>
                        <a:pt x="4" y="1"/>
                        <a:pt x="4" y="1"/>
                      </a:cubicBezTo>
                      <a:cubicBezTo>
                        <a:pt x="1" y="2"/>
                        <a:pt x="0" y="5"/>
                        <a:pt x="1" y="8"/>
                      </a:cubicBezTo>
                      <a:cubicBezTo>
                        <a:pt x="2" y="14"/>
                        <a:pt x="2" y="14"/>
                        <a:pt x="2" y="14"/>
                      </a:cubicBezTo>
                      <a:cubicBezTo>
                        <a:pt x="6" y="13"/>
                        <a:pt x="9" y="11"/>
                        <a:pt x="13" y="9"/>
                      </a:cubicBezTo>
                      <a:cubicBezTo>
                        <a:pt x="13" y="10"/>
                        <a:pt x="13" y="10"/>
                        <a:pt x="13" y="10"/>
                      </a:cubicBezTo>
                      <a:cubicBezTo>
                        <a:pt x="12" y="10"/>
                        <a:pt x="11" y="11"/>
                        <a:pt x="10" y="11"/>
                      </a:cubicBezTo>
                      <a:cubicBezTo>
                        <a:pt x="12" y="10"/>
                        <a:pt x="13" y="10"/>
                        <a:pt x="14" y="9"/>
                      </a:cubicBezTo>
                      <a:cubicBezTo>
                        <a:pt x="12" y="4"/>
                        <a:pt x="12" y="4"/>
                        <a:pt x="12" y="4"/>
                      </a:cubicBezTo>
                      <a:cubicBezTo>
                        <a:pt x="11" y="2"/>
                        <a:pt x="9" y="0"/>
                        <a:pt x="7" y="0"/>
                      </a:cubicBezTo>
                    </a:path>
                  </a:pathLst>
                </a:custGeom>
                <a:solidFill>
                  <a:schemeClr val="bg1">
                    <a:lumMod val="95000"/>
                  </a:schemeClr>
                </a:solidFill>
                <a:ln>
                  <a:noFill/>
                </a:ln>
                <a:effectLst>
                  <a:innerShdw blurRad="19050" dist="6350" dir="1500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70" name="Freeform 319"/>
                <p:cNvSpPr>
                  <a:spLocks/>
                </p:cNvSpPr>
                <p:nvPr/>
              </p:nvSpPr>
              <p:spPr bwMode="auto">
                <a:xfrm>
                  <a:off x="1128913" y="2166144"/>
                  <a:ext cx="57150" cy="52388"/>
                </a:xfrm>
                <a:custGeom>
                  <a:avLst/>
                  <a:gdLst>
                    <a:gd name="T0" fmla="*/ 10 w 15"/>
                    <a:gd name="T1" fmla="*/ 0 h 14"/>
                    <a:gd name="T2" fmla="*/ 0 w 15"/>
                    <a:gd name="T3" fmla="*/ 8 h 14"/>
                    <a:gd name="T4" fmla="*/ 4 w 15"/>
                    <a:gd name="T5" fmla="*/ 12 h 14"/>
                    <a:gd name="T6" fmla="*/ 8 w 15"/>
                    <a:gd name="T7" fmla="*/ 14 h 14"/>
                    <a:gd name="T8" fmla="*/ 12 w 15"/>
                    <a:gd name="T9" fmla="*/ 13 h 14"/>
                    <a:gd name="T10" fmla="*/ 13 w 15"/>
                    <a:gd name="T11" fmla="*/ 12 h 14"/>
                    <a:gd name="T12" fmla="*/ 14 w 15"/>
                    <a:gd name="T13" fmla="*/ 5 h 14"/>
                    <a:gd name="T14" fmla="*/ 10 w 15"/>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4">
                      <a:moveTo>
                        <a:pt x="10" y="0"/>
                      </a:moveTo>
                      <a:cubicBezTo>
                        <a:pt x="7" y="2"/>
                        <a:pt x="3" y="5"/>
                        <a:pt x="0" y="8"/>
                      </a:cubicBezTo>
                      <a:cubicBezTo>
                        <a:pt x="4" y="12"/>
                        <a:pt x="4" y="12"/>
                        <a:pt x="4" y="12"/>
                      </a:cubicBezTo>
                      <a:cubicBezTo>
                        <a:pt x="5" y="13"/>
                        <a:pt x="7" y="14"/>
                        <a:pt x="8" y="14"/>
                      </a:cubicBezTo>
                      <a:cubicBezTo>
                        <a:pt x="10" y="14"/>
                        <a:pt x="11" y="14"/>
                        <a:pt x="12" y="13"/>
                      </a:cubicBezTo>
                      <a:cubicBezTo>
                        <a:pt x="13" y="12"/>
                        <a:pt x="13" y="12"/>
                        <a:pt x="13" y="12"/>
                      </a:cubicBezTo>
                      <a:cubicBezTo>
                        <a:pt x="15" y="11"/>
                        <a:pt x="15" y="7"/>
                        <a:pt x="14" y="5"/>
                      </a:cubicBezTo>
                      <a:cubicBezTo>
                        <a:pt x="10" y="0"/>
                        <a:pt x="10" y="0"/>
                        <a:pt x="10" y="0"/>
                      </a:cubicBezTo>
                    </a:path>
                  </a:pathLst>
                </a:custGeom>
                <a:solidFill>
                  <a:schemeClr val="bg1">
                    <a:lumMod val="95000"/>
                  </a:schemeClr>
                </a:solidFill>
                <a:ln>
                  <a:noFill/>
                </a:ln>
                <a:effectLst>
                  <a:innerShdw blurRad="19050" dist="6350" dir="2154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71" name="Freeform 321"/>
                <p:cNvSpPr>
                  <a:spLocks/>
                </p:cNvSpPr>
                <p:nvPr/>
              </p:nvSpPr>
              <p:spPr bwMode="auto">
                <a:xfrm>
                  <a:off x="1719463" y="2934494"/>
                  <a:ext cx="60325" cy="57150"/>
                </a:xfrm>
                <a:custGeom>
                  <a:avLst/>
                  <a:gdLst>
                    <a:gd name="T0" fmla="*/ 7 w 16"/>
                    <a:gd name="T1" fmla="*/ 0 h 15"/>
                    <a:gd name="T2" fmla="*/ 4 w 16"/>
                    <a:gd name="T3" fmla="*/ 1 h 15"/>
                    <a:gd name="T4" fmla="*/ 3 w 16"/>
                    <a:gd name="T5" fmla="*/ 2 h 15"/>
                    <a:gd name="T6" fmla="*/ 2 w 16"/>
                    <a:gd name="T7" fmla="*/ 10 h 15"/>
                    <a:gd name="T8" fmla="*/ 5 w 16"/>
                    <a:gd name="T9" fmla="*/ 15 h 15"/>
                    <a:gd name="T10" fmla="*/ 16 w 16"/>
                    <a:gd name="T11" fmla="*/ 7 h 15"/>
                    <a:gd name="T12" fmla="*/ 12 w 16"/>
                    <a:gd name="T13" fmla="*/ 2 h 15"/>
                    <a:gd name="T14" fmla="*/ 7 w 16"/>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5">
                      <a:moveTo>
                        <a:pt x="7" y="0"/>
                      </a:moveTo>
                      <a:cubicBezTo>
                        <a:pt x="6" y="0"/>
                        <a:pt x="5" y="0"/>
                        <a:pt x="4" y="1"/>
                      </a:cubicBezTo>
                      <a:cubicBezTo>
                        <a:pt x="3" y="2"/>
                        <a:pt x="3" y="2"/>
                        <a:pt x="3" y="2"/>
                      </a:cubicBezTo>
                      <a:cubicBezTo>
                        <a:pt x="1" y="4"/>
                        <a:pt x="0" y="7"/>
                        <a:pt x="2" y="10"/>
                      </a:cubicBezTo>
                      <a:cubicBezTo>
                        <a:pt x="5" y="15"/>
                        <a:pt x="5" y="15"/>
                        <a:pt x="5" y="15"/>
                      </a:cubicBezTo>
                      <a:cubicBezTo>
                        <a:pt x="9" y="12"/>
                        <a:pt x="12" y="10"/>
                        <a:pt x="16" y="7"/>
                      </a:cubicBezTo>
                      <a:cubicBezTo>
                        <a:pt x="12" y="2"/>
                        <a:pt x="12" y="2"/>
                        <a:pt x="12" y="2"/>
                      </a:cubicBezTo>
                      <a:cubicBezTo>
                        <a:pt x="11" y="1"/>
                        <a:pt x="9" y="0"/>
                        <a:pt x="7" y="0"/>
                      </a:cubicBezTo>
                    </a:path>
                  </a:pathLst>
                </a:custGeom>
                <a:solidFill>
                  <a:schemeClr val="bg1">
                    <a:lumMod val="95000"/>
                  </a:schemeClr>
                </a:solidFill>
                <a:ln>
                  <a:noFill/>
                </a:ln>
                <a:effectLst>
                  <a:innerShdw blurRad="19050" dist="6350" dir="1440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72" name="Freeform 322"/>
                <p:cNvSpPr>
                  <a:spLocks/>
                </p:cNvSpPr>
                <p:nvPr/>
              </p:nvSpPr>
              <p:spPr bwMode="auto">
                <a:xfrm>
                  <a:off x="1038425" y="2253457"/>
                  <a:ext cx="60325" cy="52388"/>
                </a:xfrm>
                <a:custGeom>
                  <a:avLst/>
                  <a:gdLst>
                    <a:gd name="T0" fmla="*/ 9 w 16"/>
                    <a:gd name="T1" fmla="*/ 0 h 14"/>
                    <a:gd name="T2" fmla="*/ 0 w 16"/>
                    <a:gd name="T3" fmla="*/ 10 h 14"/>
                    <a:gd name="T4" fmla="*/ 6 w 16"/>
                    <a:gd name="T5" fmla="*/ 13 h 14"/>
                    <a:gd name="T6" fmla="*/ 9 w 16"/>
                    <a:gd name="T7" fmla="*/ 14 h 14"/>
                    <a:gd name="T8" fmla="*/ 13 w 16"/>
                    <a:gd name="T9" fmla="*/ 12 h 14"/>
                    <a:gd name="T10" fmla="*/ 14 w 16"/>
                    <a:gd name="T11" fmla="*/ 11 h 14"/>
                    <a:gd name="T12" fmla="*/ 13 w 16"/>
                    <a:gd name="T13" fmla="*/ 3 h 14"/>
                    <a:gd name="T14" fmla="*/ 9 w 16"/>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4">
                      <a:moveTo>
                        <a:pt x="9" y="0"/>
                      </a:moveTo>
                      <a:cubicBezTo>
                        <a:pt x="6" y="3"/>
                        <a:pt x="3" y="6"/>
                        <a:pt x="0" y="10"/>
                      </a:cubicBezTo>
                      <a:cubicBezTo>
                        <a:pt x="6" y="13"/>
                        <a:pt x="6" y="13"/>
                        <a:pt x="6" y="13"/>
                      </a:cubicBezTo>
                      <a:cubicBezTo>
                        <a:pt x="7" y="14"/>
                        <a:pt x="8" y="14"/>
                        <a:pt x="9" y="14"/>
                      </a:cubicBezTo>
                      <a:cubicBezTo>
                        <a:pt x="11" y="14"/>
                        <a:pt x="12" y="13"/>
                        <a:pt x="13" y="12"/>
                      </a:cubicBezTo>
                      <a:cubicBezTo>
                        <a:pt x="14" y="11"/>
                        <a:pt x="14" y="11"/>
                        <a:pt x="14" y="11"/>
                      </a:cubicBezTo>
                      <a:cubicBezTo>
                        <a:pt x="16" y="9"/>
                        <a:pt x="15" y="5"/>
                        <a:pt x="13" y="3"/>
                      </a:cubicBezTo>
                      <a:cubicBezTo>
                        <a:pt x="9" y="0"/>
                        <a:pt x="9" y="0"/>
                        <a:pt x="9" y="0"/>
                      </a:cubicBezTo>
                    </a:path>
                  </a:pathLst>
                </a:custGeom>
                <a:solidFill>
                  <a:schemeClr val="bg1">
                    <a:lumMod val="95000"/>
                  </a:schemeClr>
                </a:solidFill>
                <a:ln>
                  <a:noFill/>
                </a:ln>
                <a:effectLst>
                  <a:innerShdw blurRad="19050" dist="6350" dir="2154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73" name="Freeform 324"/>
                <p:cNvSpPr>
                  <a:spLocks/>
                </p:cNvSpPr>
                <p:nvPr/>
              </p:nvSpPr>
              <p:spPr bwMode="auto">
                <a:xfrm>
                  <a:off x="1806775" y="2844007"/>
                  <a:ext cx="55563" cy="57150"/>
                </a:xfrm>
                <a:custGeom>
                  <a:avLst/>
                  <a:gdLst>
                    <a:gd name="T0" fmla="*/ 7 w 15"/>
                    <a:gd name="T1" fmla="*/ 0 h 15"/>
                    <a:gd name="T2" fmla="*/ 3 w 15"/>
                    <a:gd name="T3" fmla="*/ 2 h 15"/>
                    <a:gd name="T4" fmla="*/ 2 w 15"/>
                    <a:gd name="T5" fmla="*/ 3 h 15"/>
                    <a:gd name="T6" fmla="*/ 3 w 15"/>
                    <a:gd name="T7" fmla="*/ 11 h 15"/>
                    <a:gd name="T8" fmla="*/ 8 w 15"/>
                    <a:gd name="T9" fmla="*/ 15 h 15"/>
                    <a:gd name="T10" fmla="*/ 15 w 15"/>
                    <a:gd name="T11" fmla="*/ 5 h 15"/>
                    <a:gd name="T12" fmla="*/ 11 w 15"/>
                    <a:gd name="T13" fmla="*/ 1 h 15"/>
                    <a:gd name="T14" fmla="*/ 7 w 15"/>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5">
                      <a:moveTo>
                        <a:pt x="7" y="0"/>
                      </a:moveTo>
                      <a:cubicBezTo>
                        <a:pt x="6" y="0"/>
                        <a:pt x="4" y="1"/>
                        <a:pt x="3" y="2"/>
                      </a:cubicBezTo>
                      <a:cubicBezTo>
                        <a:pt x="2" y="3"/>
                        <a:pt x="2" y="3"/>
                        <a:pt x="2" y="3"/>
                      </a:cubicBezTo>
                      <a:cubicBezTo>
                        <a:pt x="0" y="5"/>
                        <a:pt x="1" y="9"/>
                        <a:pt x="3" y="11"/>
                      </a:cubicBezTo>
                      <a:cubicBezTo>
                        <a:pt x="8" y="15"/>
                        <a:pt x="8" y="15"/>
                        <a:pt x="8" y="15"/>
                      </a:cubicBezTo>
                      <a:cubicBezTo>
                        <a:pt x="10" y="12"/>
                        <a:pt x="13" y="8"/>
                        <a:pt x="15" y="5"/>
                      </a:cubicBezTo>
                      <a:cubicBezTo>
                        <a:pt x="11" y="1"/>
                        <a:pt x="11" y="1"/>
                        <a:pt x="11" y="1"/>
                      </a:cubicBezTo>
                      <a:cubicBezTo>
                        <a:pt x="10" y="1"/>
                        <a:pt x="8" y="0"/>
                        <a:pt x="7" y="0"/>
                      </a:cubicBezTo>
                    </a:path>
                  </a:pathLst>
                </a:custGeom>
                <a:solidFill>
                  <a:schemeClr val="bg1">
                    <a:lumMod val="95000"/>
                  </a:schemeClr>
                </a:solidFill>
                <a:ln>
                  <a:noFill/>
                </a:ln>
                <a:effectLst>
                  <a:innerShdw blurRad="19050" dist="6350" dir="1380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74" name="Freeform 325"/>
                <p:cNvSpPr>
                  <a:spLocks/>
                </p:cNvSpPr>
                <p:nvPr/>
              </p:nvSpPr>
              <p:spPr bwMode="auto">
                <a:xfrm>
                  <a:off x="978100" y="2358232"/>
                  <a:ext cx="57150" cy="53975"/>
                </a:xfrm>
                <a:custGeom>
                  <a:avLst/>
                  <a:gdLst>
                    <a:gd name="T0" fmla="*/ 5 w 15"/>
                    <a:gd name="T1" fmla="*/ 0 h 14"/>
                    <a:gd name="T2" fmla="*/ 0 w 15"/>
                    <a:gd name="T3" fmla="*/ 12 h 14"/>
                    <a:gd name="T4" fmla="*/ 6 w 15"/>
                    <a:gd name="T5" fmla="*/ 14 h 14"/>
                    <a:gd name="T6" fmla="*/ 8 w 15"/>
                    <a:gd name="T7" fmla="*/ 14 h 14"/>
                    <a:gd name="T8" fmla="*/ 13 w 15"/>
                    <a:gd name="T9" fmla="*/ 11 h 14"/>
                    <a:gd name="T10" fmla="*/ 14 w 15"/>
                    <a:gd name="T11" fmla="*/ 10 h 14"/>
                    <a:gd name="T12" fmla="*/ 11 w 15"/>
                    <a:gd name="T13" fmla="*/ 3 h 14"/>
                    <a:gd name="T14" fmla="*/ 5 w 15"/>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4">
                      <a:moveTo>
                        <a:pt x="5" y="0"/>
                      </a:moveTo>
                      <a:cubicBezTo>
                        <a:pt x="3" y="4"/>
                        <a:pt x="2" y="8"/>
                        <a:pt x="0" y="12"/>
                      </a:cubicBezTo>
                      <a:cubicBezTo>
                        <a:pt x="6" y="14"/>
                        <a:pt x="6" y="14"/>
                        <a:pt x="6" y="14"/>
                      </a:cubicBezTo>
                      <a:cubicBezTo>
                        <a:pt x="7" y="14"/>
                        <a:pt x="8" y="14"/>
                        <a:pt x="8" y="14"/>
                      </a:cubicBezTo>
                      <a:cubicBezTo>
                        <a:pt x="10" y="14"/>
                        <a:pt x="13" y="13"/>
                        <a:pt x="13" y="11"/>
                      </a:cubicBezTo>
                      <a:cubicBezTo>
                        <a:pt x="14" y="10"/>
                        <a:pt x="14" y="10"/>
                        <a:pt x="14" y="10"/>
                      </a:cubicBezTo>
                      <a:cubicBezTo>
                        <a:pt x="15" y="7"/>
                        <a:pt x="13" y="4"/>
                        <a:pt x="11" y="3"/>
                      </a:cubicBezTo>
                      <a:cubicBezTo>
                        <a:pt x="5" y="0"/>
                        <a:pt x="5" y="0"/>
                        <a:pt x="5" y="0"/>
                      </a:cubicBezTo>
                    </a:path>
                  </a:pathLst>
                </a:custGeom>
                <a:solidFill>
                  <a:schemeClr val="bg1">
                    <a:lumMod val="95000"/>
                  </a:schemeClr>
                </a:solidFill>
                <a:ln>
                  <a:noFill/>
                </a:ln>
                <a:effectLst>
                  <a:innerShdw blurRad="19050" dist="6350" dir="2154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75" name="Freeform 327"/>
                <p:cNvSpPr>
                  <a:spLocks/>
                </p:cNvSpPr>
                <p:nvPr/>
              </p:nvSpPr>
              <p:spPr bwMode="auto">
                <a:xfrm>
                  <a:off x="1867100" y="2734469"/>
                  <a:ext cx="57150" cy="55563"/>
                </a:xfrm>
                <a:custGeom>
                  <a:avLst/>
                  <a:gdLst>
                    <a:gd name="T0" fmla="*/ 7 w 15"/>
                    <a:gd name="T1" fmla="*/ 0 h 15"/>
                    <a:gd name="T2" fmla="*/ 2 w 15"/>
                    <a:gd name="T3" fmla="*/ 4 h 15"/>
                    <a:gd name="T4" fmla="*/ 2 w 15"/>
                    <a:gd name="T5" fmla="*/ 4 h 15"/>
                    <a:gd name="T6" fmla="*/ 4 w 15"/>
                    <a:gd name="T7" fmla="*/ 12 h 15"/>
                    <a:gd name="T8" fmla="*/ 10 w 15"/>
                    <a:gd name="T9" fmla="*/ 15 h 15"/>
                    <a:gd name="T10" fmla="*/ 14 w 15"/>
                    <a:gd name="T11" fmla="*/ 4 h 15"/>
                    <a:gd name="T12" fmla="*/ 15 w 15"/>
                    <a:gd name="T13" fmla="*/ 3 h 15"/>
                    <a:gd name="T14" fmla="*/ 9 w 15"/>
                    <a:gd name="T15" fmla="*/ 1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5" y="0"/>
                        <a:pt x="3" y="2"/>
                        <a:pt x="2" y="4"/>
                      </a:cubicBezTo>
                      <a:cubicBezTo>
                        <a:pt x="2" y="4"/>
                        <a:pt x="2" y="4"/>
                        <a:pt x="2" y="4"/>
                      </a:cubicBezTo>
                      <a:cubicBezTo>
                        <a:pt x="0" y="7"/>
                        <a:pt x="2" y="11"/>
                        <a:pt x="4" y="12"/>
                      </a:cubicBezTo>
                      <a:cubicBezTo>
                        <a:pt x="10" y="15"/>
                        <a:pt x="10" y="15"/>
                        <a:pt x="10" y="15"/>
                      </a:cubicBezTo>
                      <a:cubicBezTo>
                        <a:pt x="11" y="11"/>
                        <a:pt x="13" y="8"/>
                        <a:pt x="14" y="4"/>
                      </a:cubicBezTo>
                      <a:cubicBezTo>
                        <a:pt x="14" y="4"/>
                        <a:pt x="15" y="3"/>
                        <a:pt x="15" y="3"/>
                      </a:cubicBezTo>
                      <a:cubicBezTo>
                        <a:pt x="9" y="1"/>
                        <a:pt x="9" y="1"/>
                        <a:pt x="9" y="1"/>
                      </a:cubicBezTo>
                      <a:cubicBezTo>
                        <a:pt x="9" y="0"/>
                        <a:pt x="8" y="0"/>
                        <a:pt x="7" y="0"/>
                      </a:cubicBezTo>
                    </a:path>
                  </a:pathLst>
                </a:custGeom>
                <a:solidFill>
                  <a:schemeClr val="bg1">
                    <a:lumMod val="95000"/>
                  </a:schemeClr>
                </a:solidFill>
                <a:ln>
                  <a:noFill/>
                </a:ln>
                <a:effectLst>
                  <a:innerShdw blurRad="19050" dist="6350" dir="1260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76" name="Freeform 329"/>
                <p:cNvSpPr>
                  <a:spLocks/>
                </p:cNvSpPr>
                <p:nvPr/>
              </p:nvSpPr>
              <p:spPr bwMode="auto">
                <a:xfrm>
                  <a:off x="947938" y="2486025"/>
                  <a:ext cx="49213" cy="49213"/>
                </a:xfrm>
                <a:custGeom>
                  <a:avLst/>
                  <a:gdLst>
                    <a:gd name="T0" fmla="*/ 2 w 13"/>
                    <a:gd name="T1" fmla="*/ 0 h 13"/>
                    <a:gd name="T2" fmla="*/ 0 w 13"/>
                    <a:gd name="T3" fmla="*/ 13 h 13"/>
                    <a:gd name="T4" fmla="*/ 6 w 13"/>
                    <a:gd name="T5" fmla="*/ 13 h 13"/>
                    <a:gd name="T6" fmla="*/ 7 w 13"/>
                    <a:gd name="T7" fmla="*/ 13 h 13"/>
                    <a:gd name="T8" fmla="*/ 12 w 13"/>
                    <a:gd name="T9" fmla="*/ 8 h 13"/>
                    <a:gd name="T10" fmla="*/ 13 w 13"/>
                    <a:gd name="T11" fmla="*/ 7 h 13"/>
                    <a:gd name="T12" fmla="*/ 8 w 13"/>
                    <a:gd name="T13" fmla="*/ 1 h 13"/>
                    <a:gd name="T14" fmla="*/ 2 w 13"/>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3">
                      <a:moveTo>
                        <a:pt x="2" y="0"/>
                      </a:moveTo>
                      <a:cubicBezTo>
                        <a:pt x="1" y="4"/>
                        <a:pt x="1" y="9"/>
                        <a:pt x="0" y="13"/>
                      </a:cubicBezTo>
                      <a:cubicBezTo>
                        <a:pt x="6" y="13"/>
                        <a:pt x="6" y="13"/>
                        <a:pt x="6" y="13"/>
                      </a:cubicBezTo>
                      <a:cubicBezTo>
                        <a:pt x="7" y="13"/>
                        <a:pt x="7" y="13"/>
                        <a:pt x="7" y="13"/>
                      </a:cubicBezTo>
                      <a:cubicBezTo>
                        <a:pt x="10" y="13"/>
                        <a:pt x="12" y="11"/>
                        <a:pt x="12" y="8"/>
                      </a:cubicBezTo>
                      <a:cubicBezTo>
                        <a:pt x="13" y="7"/>
                        <a:pt x="13" y="7"/>
                        <a:pt x="13" y="7"/>
                      </a:cubicBezTo>
                      <a:cubicBezTo>
                        <a:pt x="13" y="4"/>
                        <a:pt x="11" y="2"/>
                        <a:pt x="8" y="1"/>
                      </a:cubicBezTo>
                      <a:cubicBezTo>
                        <a:pt x="2" y="0"/>
                        <a:pt x="2" y="0"/>
                        <a:pt x="2" y="0"/>
                      </a:cubicBezTo>
                    </a:path>
                  </a:pathLst>
                </a:custGeom>
                <a:solidFill>
                  <a:schemeClr val="bg1">
                    <a:lumMod val="95000"/>
                  </a:schemeClr>
                </a:solidFill>
                <a:ln>
                  <a:noFill/>
                </a:ln>
                <a:effectLst>
                  <a:innerShdw blurRad="19050" dist="6350" dir="2154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77" name="Freeform 330"/>
                <p:cNvSpPr>
                  <a:spLocks/>
                </p:cNvSpPr>
                <p:nvPr/>
              </p:nvSpPr>
              <p:spPr bwMode="auto">
                <a:xfrm>
                  <a:off x="1900438" y="2612232"/>
                  <a:ext cx="46038" cy="53975"/>
                </a:xfrm>
                <a:custGeom>
                  <a:avLst/>
                  <a:gdLst>
                    <a:gd name="T0" fmla="*/ 6 w 12"/>
                    <a:gd name="T1" fmla="*/ 0 h 14"/>
                    <a:gd name="T2" fmla="*/ 0 w 12"/>
                    <a:gd name="T3" fmla="*/ 5 h 14"/>
                    <a:gd name="T4" fmla="*/ 0 w 12"/>
                    <a:gd name="T5" fmla="*/ 6 h 14"/>
                    <a:gd name="T6" fmla="*/ 5 w 12"/>
                    <a:gd name="T7" fmla="*/ 12 h 14"/>
                    <a:gd name="T8" fmla="*/ 11 w 12"/>
                    <a:gd name="T9" fmla="*/ 14 h 14"/>
                    <a:gd name="T10" fmla="*/ 12 w 12"/>
                    <a:gd name="T11" fmla="*/ 1 h 14"/>
                    <a:gd name="T12" fmla="*/ 7 w 12"/>
                    <a:gd name="T13" fmla="*/ 0 h 14"/>
                    <a:gd name="T14" fmla="*/ 6 w 12"/>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4">
                      <a:moveTo>
                        <a:pt x="6" y="0"/>
                      </a:moveTo>
                      <a:cubicBezTo>
                        <a:pt x="3" y="0"/>
                        <a:pt x="1" y="2"/>
                        <a:pt x="0" y="5"/>
                      </a:cubicBezTo>
                      <a:cubicBezTo>
                        <a:pt x="0" y="6"/>
                        <a:pt x="0" y="6"/>
                        <a:pt x="0" y="6"/>
                      </a:cubicBezTo>
                      <a:cubicBezTo>
                        <a:pt x="0" y="9"/>
                        <a:pt x="2" y="12"/>
                        <a:pt x="5" y="12"/>
                      </a:cubicBezTo>
                      <a:cubicBezTo>
                        <a:pt x="11" y="14"/>
                        <a:pt x="11" y="14"/>
                        <a:pt x="11" y="14"/>
                      </a:cubicBezTo>
                      <a:cubicBezTo>
                        <a:pt x="12" y="9"/>
                        <a:pt x="12" y="5"/>
                        <a:pt x="12" y="1"/>
                      </a:cubicBezTo>
                      <a:cubicBezTo>
                        <a:pt x="7" y="0"/>
                        <a:pt x="7" y="0"/>
                        <a:pt x="7" y="0"/>
                      </a:cubicBezTo>
                      <a:cubicBezTo>
                        <a:pt x="6" y="0"/>
                        <a:pt x="6" y="0"/>
                        <a:pt x="6" y="0"/>
                      </a:cubicBezTo>
                    </a:path>
                  </a:pathLst>
                </a:custGeom>
                <a:solidFill>
                  <a:schemeClr val="bg1">
                    <a:lumMod val="95000"/>
                  </a:schemeClr>
                </a:solidFill>
                <a:ln>
                  <a:noFill/>
                </a:ln>
                <a:effectLst>
                  <a:innerShdw blurRad="19050" dist="6350" dir="1200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78" name="Freeform 332"/>
                <p:cNvSpPr>
                  <a:spLocks/>
                </p:cNvSpPr>
                <p:nvPr/>
              </p:nvSpPr>
              <p:spPr bwMode="auto">
                <a:xfrm>
                  <a:off x="950319" y="2616994"/>
                  <a:ext cx="49213" cy="49213"/>
                </a:xfrm>
                <a:custGeom>
                  <a:avLst/>
                  <a:gdLst>
                    <a:gd name="T0" fmla="*/ 7 w 13"/>
                    <a:gd name="T1" fmla="*/ 0 h 13"/>
                    <a:gd name="T2" fmla="*/ 6 w 13"/>
                    <a:gd name="T3" fmla="*/ 0 h 13"/>
                    <a:gd name="T4" fmla="*/ 0 w 13"/>
                    <a:gd name="T5" fmla="*/ 0 h 13"/>
                    <a:gd name="T6" fmla="*/ 0 w 13"/>
                    <a:gd name="T7" fmla="*/ 4 h 13"/>
                    <a:gd name="T8" fmla="*/ 1 w 13"/>
                    <a:gd name="T9" fmla="*/ 13 h 13"/>
                    <a:gd name="T10" fmla="*/ 7 w 13"/>
                    <a:gd name="T11" fmla="*/ 12 h 13"/>
                    <a:gd name="T12" fmla="*/ 12 w 13"/>
                    <a:gd name="T13" fmla="*/ 5 h 13"/>
                    <a:gd name="T14" fmla="*/ 12 w 13"/>
                    <a:gd name="T15" fmla="*/ 4 h 13"/>
                    <a:gd name="T16" fmla="*/ 7 w 13"/>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7" y="0"/>
                      </a:moveTo>
                      <a:cubicBezTo>
                        <a:pt x="6" y="0"/>
                        <a:pt x="6" y="0"/>
                        <a:pt x="6" y="0"/>
                      </a:cubicBezTo>
                      <a:cubicBezTo>
                        <a:pt x="0" y="0"/>
                        <a:pt x="0" y="0"/>
                        <a:pt x="0" y="0"/>
                      </a:cubicBezTo>
                      <a:cubicBezTo>
                        <a:pt x="0" y="1"/>
                        <a:pt x="0" y="3"/>
                        <a:pt x="0" y="4"/>
                      </a:cubicBezTo>
                      <a:cubicBezTo>
                        <a:pt x="1" y="7"/>
                        <a:pt x="1" y="10"/>
                        <a:pt x="1" y="13"/>
                      </a:cubicBezTo>
                      <a:cubicBezTo>
                        <a:pt x="7" y="12"/>
                        <a:pt x="7" y="12"/>
                        <a:pt x="7" y="12"/>
                      </a:cubicBezTo>
                      <a:cubicBezTo>
                        <a:pt x="10" y="11"/>
                        <a:pt x="13" y="8"/>
                        <a:pt x="12" y="5"/>
                      </a:cubicBezTo>
                      <a:cubicBezTo>
                        <a:pt x="12" y="4"/>
                        <a:pt x="12" y="4"/>
                        <a:pt x="12" y="4"/>
                      </a:cubicBezTo>
                      <a:cubicBezTo>
                        <a:pt x="12" y="2"/>
                        <a:pt x="9" y="0"/>
                        <a:pt x="7" y="0"/>
                      </a:cubicBezTo>
                    </a:path>
                  </a:pathLst>
                </a:custGeom>
                <a:solidFill>
                  <a:schemeClr val="bg1">
                    <a:lumMod val="95000"/>
                  </a:schemeClr>
                </a:solidFill>
                <a:ln>
                  <a:noFill/>
                </a:ln>
                <a:effectLst>
                  <a:innerShdw blurRad="19050" dist="6350" dir="2154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79" name="Freeform 333"/>
                <p:cNvSpPr>
                  <a:spLocks/>
                </p:cNvSpPr>
                <p:nvPr/>
              </p:nvSpPr>
              <p:spPr bwMode="auto">
                <a:xfrm>
                  <a:off x="1897263" y="2483644"/>
                  <a:ext cx="49213" cy="53975"/>
                </a:xfrm>
                <a:custGeom>
                  <a:avLst/>
                  <a:gdLst>
                    <a:gd name="T0" fmla="*/ 11 w 13"/>
                    <a:gd name="T1" fmla="*/ 0 h 14"/>
                    <a:gd name="T2" fmla="*/ 6 w 13"/>
                    <a:gd name="T3" fmla="*/ 2 h 14"/>
                    <a:gd name="T4" fmla="*/ 1 w 13"/>
                    <a:gd name="T5" fmla="*/ 8 h 14"/>
                    <a:gd name="T6" fmla="*/ 1 w 13"/>
                    <a:gd name="T7" fmla="*/ 9 h 14"/>
                    <a:gd name="T8" fmla="*/ 6 w 13"/>
                    <a:gd name="T9" fmla="*/ 14 h 14"/>
                    <a:gd name="T10" fmla="*/ 7 w 13"/>
                    <a:gd name="T11" fmla="*/ 14 h 14"/>
                    <a:gd name="T12" fmla="*/ 13 w 13"/>
                    <a:gd name="T13" fmla="*/ 13 h 14"/>
                    <a:gd name="T14" fmla="*/ 11 w 13"/>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4">
                      <a:moveTo>
                        <a:pt x="11" y="0"/>
                      </a:moveTo>
                      <a:cubicBezTo>
                        <a:pt x="6" y="2"/>
                        <a:pt x="6" y="2"/>
                        <a:pt x="6" y="2"/>
                      </a:cubicBezTo>
                      <a:cubicBezTo>
                        <a:pt x="3" y="2"/>
                        <a:pt x="0" y="5"/>
                        <a:pt x="1" y="8"/>
                      </a:cubicBezTo>
                      <a:cubicBezTo>
                        <a:pt x="1" y="9"/>
                        <a:pt x="1" y="9"/>
                        <a:pt x="1" y="9"/>
                      </a:cubicBezTo>
                      <a:cubicBezTo>
                        <a:pt x="1" y="11"/>
                        <a:pt x="4" y="14"/>
                        <a:pt x="6" y="14"/>
                      </a:cubicBezTo>
                      <a:cubicBezTo>
                        <a:pt x="7" y="14"/>
                        <a:pt x="7" y="14"/>
                        <a:pt x="7" y="14"/>
                      </a:cubicBezTo>
                      <a:cubicBezTo>
                        <a:pt x="13" y="13"/>
                        <a:pt x="13" y="13"/>
                        <a:pt x="13" y="13"/>
                      </a:cubicBezTo>
                      <a:cubicBezTo>
                        <a:pt x="13" y="9"/>
                        <a:pt x="12" y="5"/>
                        <a:pt x="11" y="0"/>
                      </a:cubicBezTo>
                    </a:path>
                  </a:pathLst>
                </a:custGeom>
                <a:solidFill>
                  <a:schemeClr val="bg1">
                    <a:lumMod val="95000"/>
                  </a:schemeClr>
                </a:solidFill>
                <a:ln>
                  <a:noFill/>
                </a:ln>
                <a:effectLst>
                  <a:innerShdw blurRad="19050" dist="6350" dir="1080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80" name="Freeform 335"/>
                <p:cNvSpPr>
                  <a:spLocks/>
                </p:cNvSpPr>
                <p:nvPr/>
              </p:nvSpPr>
              <p:spPr bwMode="auto">
                <a:xfrm>
                  <a:off x="974925" y="2737644"/>
                  <a:ext cx="52388" cy="52388"/>
                </a:xfrm>
                <a:custGeom>
                  <a:avLst/>
                  <a:gdLst>
                    <a:gd name="T0" fmla="*/ 8 w 14"/>
                    <a:gd name="T1" fmla="*/ 0 h 14"/>
                    <a:gd name="T2" fmla="*/ 5 w 14"/>
                    <a:gd name="T3" fmla="*/ 0 h 14"/>
                    <a:gd name="T4" fmla="*/ 0 w 14"/>
                    <a:gd name="T5" fmla="*/ 2 h 14"/>
                    <a:gd name="T6" fmla="*/ 5 w 14"/>
                    <a:gd name="T7" fmla="*/ 14 h 14"/>
                    <a:gd name="T8" fmla="*/ 10 w 14"/>
                    <a:gd name="T9" fmla="*/ 11 h 14"/>
                    <a:gd name="T10" fmla="*/ 13 w 14"/>
                    <a:gd name="T11" fmla="*/ 4 h 14"/>
                    <a:gd name="T12" fmla="*/ 13 w 14"/>
                    <a:gd name="T13" fmla="*/ 3 h 14"/>
                    <a:gd name="T14" fmla="*/ 8 w 14"/>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4">
                      <a:moveTo>
                        <a:pt x="8" y="0"/>
                      </a:moveTo>
                      <a:cubicBezTo>
                        <a:pt x="7" y="0"/>
                        <a:pt x="6" y="0"/>
                        <a:pt x="5" y="0"/>
                      </a:cubicBezTo>
                      <a:cubicBezTo>
                        <a:pt x="0" y="2"/>
                        <a:pt x="0" y="2"/>
                        <a:pt x="0" y="2"/>
                      </a:cubicBezTo>
                      <a:cubicBezTo>
                        <a:pt x="1" y="6"/>
                        <a:pt x="3" y="10"/>
                        <a:pt x="5" y="14"/>
                      </a:cubicBezTo>
                      <a:cubicBezTo>
                        <a:pt x="10" y="11"/>
                        <a:pt x="10" y="11"/>
                        <a:pt x="10" y="11"/>
                      </a:cubicBezTo>
                      <a:cubicBezTo>
                        <a:pt x="13" y="10"/>
                        <a:pt x="14" y="7"/>
                        <a:pt x="13" y="4"/>
                      </a:cubicBezTo>
                      <a:cubicBezTo>
                        <a:pt x="13" y="3"/>
                        <a:pt x="13" y="3"/>
                        <a:pt x="13" y="3"/>
                      </a:cubicBezTo>
                      <a:cubicBezTo>
                        <a:pt x="12" y="1"/>
                        <a:pt x="10" y="0"/>
                        <a:pt x="8" y="0"/>
                      </a:cubicBezTo>
                    </a:path>
                  </a:pathLst>
                </a:custGeom>
                <a:solidFill>
                  <a:schemeClr val="bg1">
                    <a:lumMod val="95000"/>
                  </a:schemeClr>
                </a:solidFill>
                <a:ln>
                  <a:noFill/>
                </a:ln>
                <a:effectLst>
                  <a:innerShdw blurRad="19050" dist="6350" dir="2154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81" name="Freeform 336"/>
                <p:cNvSpPr>
                  <a:spLocks/>
                </p:cNvSpPr>
                <p:nvPr/>
              </p:nvSpPr>
              <p:spPr bwMode="auto">
                <a:xfrm>
                  <a:off x="1862338" y="2362994"/>
                  <a:ext cx="57150" cy="52388"/>
                </a:xfrm>
                <a:custGeom>
                  <a:avLst/>
                  <a:gdLst>
                    <a:gd name="T0" fmla="*/ 9 w 15"/>
                    <a:gd name="T1" fmla="*/ 0 h 14"/>
                    <a:gd name="T2" fmla="*/ 4 w 15"/>
                    <a:gd name="T3" fmla="*/ 3 h 14"/>
                    <a:gd name="T4" fmla="*/ 1 w 15"/>
                    <a:gd name="T5" fmla="*/ 10 h 14"/>
                    <a:gd name="T6" fmla="*/ 1 w 15"/>
                    <a:gd name="T7" fmla="*/ 11 h 14"/>
                    <a:gd name="T8" fmla="*/ 7 w 15"/>
                    <a:gd name="T9" fmla="*/ 14 h 14"/>
                    <a:gd name="T10" fmla="*/ 9 w 15"/>
                    <a:gd name="T11" fmla="*/ 14 h 14"/>
                    <a:gd name="T12" fmla="*/ 15 w 15"/>
                    <a:gd name="T13" fmla="*/ 12 h 14"/>
                    <a:gd name="T14" fmla="*/ 9 w 15"/>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4">
                      <a:moveTo>
                        <a:pt x="9" y="0"/>
                      </a:moveTo>
                      <a:cubicBezTo>
                        <a:pt x="4" y="3"/>
                        <a:pt x="4" y="3"/>
                        <a:pt x="4" y="3"/>
                      </a:cubicBezTo>
                      <a:cubicBezTo>
                        <a:pt x="1" y="4"/>
                        <a:pt x="0" y="7"/>
                        <a:pt x="1" y="10"/>
                      </a:cubicBezTo>
                      <a:cubicBezTo>
                        <a:pt x="1" y="11"/>
                        <a:pt x="1" y="11"/>
                        <a:pt x="1" y="11"/>
                      </a:cubicBezTo>
                      <a:cubicBezTo>
                        <a:pt x="2" y="13"/>
                        <a:pt x="4" y="14"/>
                        <a:pt x="7" y="14"/>
                      </a:cubicBezTo>
                      <a:cubicBezTo>
                        <a:pt x="7" y="14"/>
                        <a:pt x="8" y="14"/>
                        <a:pt x="9" y="14"/>
                      </a:cubicBezTo>
                      <a:cubicBezTo>
                        <a:pt x="15" y="12"/>
                        <a:pt x="15" y="12"/>
                        <a:pt x="15" y="12"/>
                      </a:cubicBezTo>
                      <a:cubicBezTo>
                        <a:pt x="13" y="8"/>
                        <a:pt x="11" y="4"/>
                        <a:pt x="9" y="0"/>
                      </a:cubicBezTo>
                    </a:path>
                  </a:pathLst>
                </a:custGeom>
                <a:solidFill>
                  <a:schemeClr val="bg1">
                    <a:lumMod val="95000"/>
                  </a:schemeClr>
                </a:solidFill>
                <a:ln>
                  <a:noFill/>
                </a:ln>
                <a:effectLst>
                  <a:innerShdw blurRad="19050" dist="6350" dir="960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82" name="Freeform 338"/>
                <p:cNvSpPr>
                  <a:spLocks/>
                </p:cNvSpPr>
                <p:nvPr/>
              </p:nvSpPr>
              <p:spPr bwMode="auto">
                <a:xfrm>
                  <a:off x="1032869" y="2847182"/>
                  <a:ext cx="55563" cy="52388"/>
                </a:xfrm>
                <a:custGeom>
                  <a:avLst/>
                  <a:gdLst>
                    <a:gd name="T0" fmla="*/ 8 w 15"/>
                    <a:gd name="T1" fmla="*/ 0 h 14"/>
                    <a:gd name="T2" fmla="*/ 5 w 15"/>
                    <a:gd name="T3" fmla="*/ 1 h 14"/>
                    <a:gd name="T4" fmla="*/ 0 w 15"/>
                    <a:gd name="T5" fmla="*/ 4 h 14"/>
                    <a:gd name="T6" fmla="*/ 2 w 15"/>
                    <a:gd name="T7" fmla="*/ 6 h 14"/>
                    <a:gd name="T8" fmla="*/ 8 w 15"/>
                    <a:gd name="T9" fmla="*/ 14 h 14"/>
                    <a:gd name="T10" fmla="*/ 12 w 15"/>
                    <a:gd name="T11" fmla="*/ 10 h 14"/>
                    <a:gd name="T12" fmla="*/ 13 w 15"/>
                    <a:gd name="T13" fmla="*/ 2 h 14"/>
                    <a:gd name="T14" fmla="*/ 12 w 15"/>
                    <a:gd name="T15" fmla="*/ 2 h 14"/>
                    <a:gd name="T16" fmla="*/ 8 w 1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8" y="0"/>
                      </a:moveTo>
                      <a:cubicBezTo>
                        <a:pt x="7" y="0"/>
                        <a:pt x="6" y="0"/>
                        <a:pt x="5" y="1"/>
                      </a:cubicBezTo>
                      <a:cubicBezTo>
                        <a:pt x="0" y="4"/>
                        <a:pt x="0" y="4"/>
                        <a:pt x="0" y="4"/>
                      </a:cubicBezTo>
                      <a:cubicBezTo>
                        <a:pt x="0" y="5"/>
                        <a:pt x="1" y="6"/>
                        <a:pt x="2" y="6"/>
                      </a:cubicBezTo>
                      <a:cubicBezTo>
                        <a:pt x="4" y="9"/>
                        <a:pt x="6" y="12"/>
                        <a:pt x="8" y="14"/>
                      </a:cubicBezTo>
                      <a:cubicBezTo>
                        <a:pt x="12" y="10"/>
                        <a:pt x="12" y="10"/>
                        <a:pt x="12" y="10"/>
                      </a:cubicBezTo>
                      <a:cubicBezTo>
                        <a:pt x="15" y="8"/>
                        <a:pt x="15" y="5"/>
                        <a:pt x="13" y="2"/>
                      </a:cubicBezTo>
                      <a:cubicBezTo>
                        <a:pt x="12" y="2"/>
                        <a:pt x="12" y="2"/>
                        <a:pt x="12" y="2"/>
                      </a:cubicBezTo>
                      <a:cubicBezTo>
                        <a:pt x="11" y="0"/>
                        <a:pt x="10" y="0"/>
                        <a:pt x="8" y="0"/>
                      </a:cubicBezTo>
                    </a:path>
                  </a:pathLst>
                </a:custGeom>
                <a:solidFill>
                  <a:schemeClr val="bg1">
                    <a:lumMod val="95000"/>
                  </a:schemeClr>
                </a:solidFill>
                <a:ln>
                  <a:noFill/>
                </a:ln>
                <a:effectLst>
                  <a:innerShdw blurRad="19050" dist="6350" dir="1860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83" name="Freeform 339"/>
                <p:cNvSpPr>
                  <a:spLocks/>
                </p:cNvSpPr>
                <p:nvPr/>
              </p:nvSpPr>
              <p:spPr bwMode="auto">
                <a:xfrm>
                  <a:off x="1798838" y="2253457"/>
                  <a:ext cx="60325" cy="55563"/>
                </a:xfrm>
                <a:custGeom>
                  <a:avLst/>
                  <a:gdLst>
                    <a:gd name="T0" fmla="*/ 7 w 16"/>
                    <a:gd name="T1" fmla="*/ 0 h 15"/>
                    <a:gd name="T2" fmla="*/ 3 w 16"/>
                    <a:gd name="T3" fmla="*/ 4 h 15"/>
                    <a:gd name="T4" fmla="*/ 2 w 16"/>
                    <a:gd name="T5" fmla="*/ 12 h 15"/>
                    <a:gd name="T6" fmla="*/ 3 w 16"/>
                    <a:gd name="T7" fmla="*/ 13 h 15"/>
                    <a:gd name="T8" fmla="*/ 7 w 16"/>
                    <a:gd name="T9" fmla="*/ 15 h 15"/>
                    <a:gd name="T10" fmla="*/ 10 w 16"/>
                    <a:gd name="T11" fmla="*/ 14 h 15"/>
                    <a:gd name="T12" fmla="*/ 16 w 16"/>
                    <a:gd name="T13" fmla="*/ 11 h 15"/>
                    <a:gd name="T14" fmla="*/ 7 w 16"/>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5">
                      <a:moveTo>
                        <a:pt x="7" y="0"/>
                      </a:moveTo>
                      <a:cubicBezTo>
                        <a:pt x="3" y="4"/>
                        <a:pt x="3" y="4"/>
                        <a:pt x="3" y="4"/>
                      </a:cubicBezTo>
                      <a:cubicBezTo>
                        <a:pt x="1" y="6"/>
                        <a:pt x="0" y="10"/>
                        <a:pt x="2" y="12"/>
                      </a:cubicBezTo>
                      <a:cubicBezTo>
                        <a:pt x="3" y="13"/>
                        <a:pt x="3" y="13"/>
                        <a:pt x="3" y="13"/>
                      </a:cubicBezTo>
                      <a:cubicBezTo>
                        <a:pt x="4" y="14"/>
                        <a:pt x="5" y="15"/>
                        <a:pt x="7" y="15"/>
                      </a:cubicBezTo>
                      <a:cubicBezTo>
                        <a:pt x="8" y="15"/>
                        <a:pt x="9" y="15"/>
                        <a:pt x="10" y="14"/>
                      </a:cubicBezTo>
                      <a:cubicBezTo>
                        <a:pt x="16" y="11"/>
                        <a:pt x="16" y="11"/>
                        <a:pt x="16" y="11"/>
                      </a:cubicBezTo>
                      <a:cubicBezTo>
                        <a:pt x="13" y="7"/>
                        <a:pt x="10" y="4"/>
                        <a:pt x="7" y="0"/>
                      </a:cubicBezTo>
                    </a:path>
                  </a:pathLst>
                </a:custGeom>
                <a:solidFill>
                  <a:schemeClr val="bg1">
                    <a:lumMod val="95000"/>
                  </a:schemeClr>
                </a:solidFill>
                <a:ln>
                  <a:noFill/>
                </a:ln>
                <a:effectLst>
                  <a:innerShdw blurRad="19050" dist="6350" dir="960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84" name="Freeform 341"/>
                <p:cNvSpPr>
                  <a:spLocks/>
                </p:cNvSpPr>
                <p:nvPr/>
              </p:nvSpPr>
              <p:spPr bwMode="auto">
                <a:xfrm>
                  <a:off x="1120975" y="2935288"/>
                  <a:ext cx="61913" cy="57150"/>
                </a:xfrm>
                <a:custGeom>
                  <a:avLst/>
                  <a:gdLst>
                    <a:gd name="T0" fmla="*/ 9 w 16"/>
                    <a:gd name="T1" fmla="*/ 0 h 15"/>
                    <a:gd name="T2" fmla="*/ 4 w 16"/>
                    <a:gd name="T3" fmla="*/ 3 h 15"/>
                    <a:gd name="T4" fmla="*/ 0 w 16"/>
                    <a:gd name="T5" fmla="*/ 7 h 15"/>
                    <a:gd name="T6" fmla="*/ 3 w 16"/>
                    <a:gd name="T7" fmla="*/ 9 h 15"/>
                    <a:gd name="T8" fmla="*/ 11 w 16"/>
                    <a:gd name="T9" fmla="*/ 15 h 15"/>
                    <a:gd name="T10" fmla="*/ 14 w 16"/>
                    <a:gd name="T11" fmla="*/ 10 h 15"/>
                    <a:gd name="T12" fmla="*/ 13 w 16"/>
                    <a:gd name="T13" fmla="*/ 2 h 15"/>
                    <a:gd name="T14" fmla="*/ 12 w 16"/>
                    <a:gd name="T15" fmla="*/ 1 h 15"/>
                    <a:gd name="T16" fmla="*/ 9 w 16"/>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5">
                      <a:moveTo>
                        <a:pt x="9" y="0"/>
                      </a:moveTo>
                      <a:cubicBezTo>
                        <a:pt x="7" y="0"/>
                        <a:pt x="5" y="1"/>
                        <a:pt x="4" y="3"/>
                      </a:cubicBezTo>
                      <a:cubicBezTo>
                        <a:pt x="0" y="7"/>
                        <a:pt x="0" y="7"/>
                        <a:pt x="0" y="7"/>
                      </a:cubicBezTo>
                      <a:cubicBezTo>
                        <a:pt x="1" y="8"/>
                        <a:pt x="2" y="8"/>
                        <a:pt x="3" y="9"/>
                      </a:cubicBezTo>
                      <a:cubicBezTo>
                        <a:pt x="5" y="11"/>
                        <a:pt x="8" y="13"/>
                        <a:pt x="11" y="15"/>
                      </a:cubicBezTo>
                      <a:cubicBezTo>
                        <a:pt x="14" y="10"/>
                        <a:pt x="14" y="10"/>
                        <a:pt x="14" y="10"/>
                      </a:cubicBezTo>
                      <a:cubicBezTo>
                        <a:pt x="16" y="7"/>
                        <a:pt x="15" y="4"/>
                        <a:pt x="13" y="2"/>
                      </a:cubicBezTo>
                      <a:cubicBezTo>
                        <a:pt x="12" y="1"/>
                        <a:pt x="12" y="1"/>
                        <a:pt x="12" y="1"/>
                      </a:cubicBezTo>
                      <a:cubicBezTo>
                        <a:pt x="11" y="1"/>
                        <a:pt x="10" y="0"/>
                        <a:pt x="9" y="0"/>
                      </a:cubicBezTo>
                    </a:path>
                  </a:pathLst>
                </a:custGeom>
                <a:solidFill>
                  <a:schemeClr val="bg1">
                    <a:lumMod val="95000"/>
                  </a:schemeClr>
                </a:solidFill>
                <a:ln>
                  <a:noFill/>
                </a:ln>
                <a:effectLst>
                  <a:innerShdw blurRad="19050" dist="6350" dir="1860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85" name="Freeform 344"/>
                <p:cNvSpPr>
                  <a:spLocks/>
                </p:cNvSpPr>
                <p:nvPr/>
              </p:nvSpPr>
              <p:spPr bwMode="auto">
                <a:xfrm>
                  <a:off x="1711525" y="2169319"/>
                  <a:ext cx="60325" cy="53975"/>
                </a:xfrm>
                <a:custGeom>
                  <a:avLst/>
                  <a:gdLst>
                    <a:gd name="T0" fmla="*/ 5 w 16"/>
                    <a:gd name="T1" fmla="*/ 0 h 14"/>
                    <a:gd name="T2" fmla="*/ 2 w 16"/>
                    <a:gd name="T3" fmla="*/ 5 h 14"/>
                    <a:gd name="T4" fmla="*/ 3 w 16"/>
                    <a:gd name="T5" fmla="*/ 12 h 14"/>
                    <a:gd name="T6" fmla="*/ 4 w 16"/>
                    <a:gd name="T7" fmla="*/ 13 h 14"/>
                    <a:gd name="T8" fmla="*/ 7 w 16"/>
                    <a:gd name="T9" fmla="*/ 14 h 14"/>
                    <a:gd name="T10" fmla="*/ 11 w 16"/>
                    <a:gd name="T11" fmla="*/ 12 h 14"/>
                    <a:gd name="T12" fmla="*/ 16 w 16"/>
                    <a:gd name="T13" fmla="*/ 8 h 14"/>
                    <a:gd name="T14" fmla="*/ 16 w 16"/>
                    <a:gd name="T15" fmla="*/ 8 h 14"/>
                    <a:gd name="T16" fmla="*/ 14 w 16"/>
                    <a:gd name="T17" fmla="*/ 6 h 14"/>
                    <a:gd name="T18" fmla="*/ 5 w 16"/>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4">
                      <a:moveTo>
                        <a:pt x="5" y="0"/>
                      </a:moveTo>
                      <a:cubicBezTo>
                        <a:pt x="2" y="5"/>
                        <a:pt x="2" y="5"/>
                        <a:pt x="2" y="5"/>
                      </a:cubicBezTo>
                      <a:cubicBezTo>
                        <a:pt x="0" y="7"/>
                        <a:pt x="0" y="10"/>
                        <a:pt x="3" y="12"/>
                      </a:cubicBezTo>
                      <a:cubicBezTo>
                        <a:pt x="4" y="13"/>
                        <a:pt x="4" y="13"/>
                        <a:pt x="4" y="13"/>
                      </a:cubicBezTo>
                      <a:cubicBezTo>
                        <a:pt x="5" y="14"/>
                        <a:pt x="6" y="14"/>
                        <a:pt x="7" y="14"/>
                      </a:cubicBezTo>
                      <a:cubicBezTo>
                        <a:pt x="9" y="14"/>
                        <a:pt x="10" y="13"/>
                        <a:pt x="11" y="12"/>
                      </a:cubicBezTo>
                      <a:cubicBezTo>
                        <a:pt x="16" y="8"/>
                        <a:pt x="16" y="8"/>
                        <a:pt x="16" y="8"/>
                      </a:cubicBezTo>
                      <a:cubicBezTo>
                        <a:pt x="16" y="8"/>
                        <a:pt x="16" y="8"/>
                        <a:pt x="16" y="8"/>
                      </a:cubicBezTo>
                      <a:cubicBezTo>
                        <a:pt x="15" y="7"/>
                        <a:pt x="14" y="7"/>
                        <a:pt x="14" y="6"/>
                      </a:cubicBezTo>
                      <a:cubicBezTo>
                        <a:pt x="11" y="4"/>
                        <a:pt x="8" y="2"/>
                        <a:pt x="5" y="0"/>
                      </a:cubicBezTo>
                    </a:path>
                  </a:pathLst>
                </a:custGeom>
                <a:solidFill>
                  <a:schemeClr val="bg1">
                    <a:lumMod val="95000"/>
                  </a:schemeClr>
                </a:solidFill>
                <a:ln>
                  <a:noFill/>
                </a:ln>
                <a:effectLst>
                  <a:innerShdw blurRad="19050" dist="6350" dir="780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86" name="Freeform 346"/>
                <p:cNvSpPr>
                  <a:spLocks/>
                </p:cNvSpPr>
                <p:nvPr/>
              </p:nvSpPr>
              <p:spPr bwMode="auto">
                <a:xfrm>
                  <a:off x="1235275" y="3000376"/>
                  <a:ext cx="57150" cy="52388"/>
                </a:xfrm>
                <a:custGeom>
                  <a:avLst/>
                  <a:gdLst>
                    <a:gd name="T0" fmla="*/ 8 w 15"/>
                    <a:gd name="T1" fmla="*/ 0 h 14"/>
                    <a:gd name="T2" fmla="*/ 3 w 15"/>
                    <a:gd name="T3" fmla="*/ 4 h 14"/>
                    <a:gd name="T4" fmla="*/ 0 w 15"/>
                    <a:gd name="T5" fmla="*/ 9 h 14"/>
                    <a:gd name="T6" fmla="*/ 0 w 15"/>
                    <a:gd name="T7" fmla="*/ 9 h 14"/>
                    <a:gd name="T8" fmla="*/ 12 w 15"/>
                    <a:gd name="T9" fmla="*/ 14 h 14"/>
                    <a:gd name="T10" fmla="*/ 14 w 15"/>
                    <a:gd name="T11" fmla="*/ 8 h 14"/>
                    <a:gd name="T12" fmla="*/ 11 w 15"/>
                    <a:gd name="T13" fmla="*/ 1 h 14"/>
                    <a:gd name="T14" fmla="*/ 10 w 15"/>
                    <a:gd name="T15" fmla="*/ 1 h 14"/>
                    <a:gd name="T16" fmla="*/ 8 w 1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8" y="0"/>
                      </a:moveTo>
                      <a:cubicBezTo>
                        <a:pt x="6" y="0"/>
                        <a:pt x="3" y="2"/>
                        <a:pt x="3" y="4"/>
                      </a:cubicBezTo>
                      <a:cubicBezTo>
                        <a:pt x="0" y="9"/>
                        <a:pt x="0" y="9"/>
                        <a:pt x="0" y="9"/>
                      </a:cubicBezTo>
                      <a:cubicBezTo>
                        <a:pt x="0" y="9"/>
                        <a:pt x="0" y="9"/>
                        <a:pt x="0" y="9"/>
                      </a:cubicBezTo>
                      <a:cubicBezTo>
                        <a:pt x="4" y="11"/>
                        <a:pt x="8" y="13"/>
                        <a:pt x="12" y="14"/>
                      </a:cubicBezTo>
                      <a:cubicBezTo>
                        <a:pt x="14" y="8"/>
                        <a:pt x="14" y="8"/>
                        <a:pt x="14" y="8"/>
                      </a:cubicBezTo>
                      <a:cubicBezTo>
                        <a:pt x="15" y="5"/>
                        <a:pt x="13" y="2"/>
                        <a:pt x="11" y="1"/>
                      </a:cubicBezTo>
                      <a:cubicBezTo>
                        <a:pt x="10" y="1"/>
                        <a:pt x="10" y="1"/>
                        <a:pt x="10" y="1"/>
                      </a:cubicBezTo>
                      <a:cubicBezTo>
                        <a:pt x="9" y="0"/>
                        <a:pt x="8" y="0"/>
                        <a:pt x="8" y="0"/>
                      </a:cubicBezTo>
                    </a:path>
                  </a:pathLst>
                </a:custGeom>
                <a:solidFill>
                  <a:schemeClr val="bg1">
                    <a:lumMod val="95000"/>
                  </a:schemeClr>
                </a:solidFill>
                <a:ln>
                  <a:noFill/>
                </a:ln>
                <a:effectLst>
                  <a:innerShdw blurRad="19050" dist="6350" dir="1860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87" name="Freeform 349"/>
                <p:cNvSpPr>
                  <a:spLocks/>
                </p:cNvSpPr>
                <p:nvPr/>
              </p:nvSpPr>
              <p:spPr bwMode="auto">
                <a:xfrm>
                  <a:off x="1605163" y="2108994"/>
                  <a:ext cx="57150" cy="52388"/>
                </a:xfrm>
                <a:custGeom>
                  <a:avLst/>
                  <a:gdLst>
                    <a:gd name="T0" fmla="*/ 3 w 15"/>
                    <a:gd name="T1" fmla="*/ 0 h 14"/>
                    <a:gd name="T2" fmla="*/ 1 w 15"/>
                    <a:gd name="T3" fmla="*/ 6 h 14"/>
                    <a:gd name="T4" fmla="*/ 4 w 15"/>
                    <a:gd name="T5" fmla="*/ 13 h 14"/>
                    <a:gd name="T6" fmla="*/ 5 w 15"/>
                    <a:gd name="T7" fmla="*/ 13 h 14"/>
                    <a:gd name="T8" fmla="*/ 7 w 15"/>
                    <a:gd name="T9" fmla="*/ 14 h 14"/>
                    <a:gd name="T10" fmla="*/ 12 w 15"/>
                    <a:gd name="T11" fmla="*/ 10 h 14"/>
                    <a:gd name="T12" fmla="*/ 15 w 15"/>
                    <a:gd name="T13" fmla="*/ 5 h 14"/>
                    <a:gd name="T14" fmla="*/ 15 w 15"/>
                    <a:gd name="T15" fmla="*/ 5 h 14"/>
                    <a:gd name="T16" fmla="*/ 3 w 1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3" y="0"/>
                      </a:moveTo>
                      <a:cubicBezTo>
                        <a:pt x="1" y="6"/>
                        <a:pt x="1" y="6"/>
                        <a:pt x="1" y="6"/>
                      </a:cubicBezTo>
                      <a:cubicBezTo>
                        <a:pt x="0" y="8"/>
                        <a:pt x="1" y="12"/>
                        <a:pt x="4" y="13"/>
                      </a:cubicBezTo>
                      <a:cubicBezTo>
                        <a:pt x="5" y="13"/>
                        <a:pt x="5" y="13"/>
                        <a:pt x="5" y="13"/>
                      </a:cubicBezTo>
                      <a:cubicBezTo>
                        <a:pt x="6" y="14"/>
                        <a:pt x="6" y="14"/>
                        <a:pt x="7" y="14"/>
                      </a:cubicBezTo>
                      <a:cubicBezTo>
                        <a:pt x="9" y="14"/>
                        <a:pt x="11" y="13"/>
                        <a:pt x="12" y="10"/>
                      </a:cubicBezTo>
                      <a:cubicBezTo>
                        <a:pt x="15" y="5"/>
                        <a:pt x="15" y="5"/>
                        <a:pt x="15" y="5"/>
                      </a:cubicBezTo>
                      <a:cubicBezTo>
                        <a:pt x="15" y="5"/>
                        <a:pt x="15" y="5"/>
                        <a:pt x="15" y="5"/>
                      </a:cubicBezTo>
                      <a:cubicBezTo>
                        <a:pt x="11" y="3"/>
                        <a:pt x="7" y="2"/>
                        <a:pt x="3" y="0"/>
                      </a:cubicBezTo>
                    </a:path>
                  </a:pathLst>
                </a:custGeom>
                <a:solidFill>
                  <a:schemeClr val="bg1">
                    <a:lumMod val="95000"/>
                  </a:schemeClr>
                </a:solidFill>
                <a:ln>
                  <a:noFill/>
                </a:ln>
                <a:effectLst>
                  <a:innerShdw blurRad="19050" dist="6350" dir="660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88" name="Freeform 351"/>
                <p:cNvSpPr>
                  <a:spLocks/>
                </p:cNvSpPr>
                <p:nvPr/>
              </p:nvSpPr>
              <p:spPr bwMode="auto">
                <a:xfrm>
                  <a:off x="1360688" y="3036094"/>
                  <a:ext cx="52388" cy="46038"/>
                </a:xfrm>
                <a:custGeom>
                  <a:avLst/>
                  <a:gdLst>
                    <a:gd name="T0" fmla="*/ 7 w 14"/>
                    <a:gd name="T1" fmla="*/ 0 h 12"/>
                    <a:gd name="T2" fmla="*/ 1 w 14"/>
                    <a:gd name="T3" fmla="*/ 5 h 12"/>
                    <a:gd name="T4" fmla="*/ 0 w 14"/>
                    <a:gd name="T5" fmla="*/ 11 h 12"/>
                    <a:gd name="T6" fmla="*/ 9 w 14"/>
                    <a:gd name="T7" fmla="*/ 12 h 12"/>
                    <a:gd name="T8" fmla="*/ 13 w 14"/>
                    <a:gd name="T9" fmla="*/ 12 h 12"/>
                    <a:gd name="T10" fmla="*/ 13 w 14"/>
                    <a:gd name="T11" fmla="*/ 12 h 12"/>
                    <a:gd name="T12" fmla="*/ 13 w 14"/>
                    <a:gd name="T13" fmla="*/ 6 h 12"/>
                    <a:gd name="T14" fmla="*/ 8 w 14"/>
                    <a:gd name="T15" fmla="*/ 0 h 12"/>
                    <a:gd name="T16" fmla="*/ 7 w 14"/>
                    <a:gd name="T17" fmla="*/ 0 h 12"/>
                    <a:gd name="T18" fmla="*/ 7 w 14"/>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2">
                      <a:moveTo>
                        <a:pt x="7" y="0"/>
                      </a:moveTo>
                      <a:cubicBezTo>
                        <a:pt x="4" y="0"/>
                        <a:pt x="2" y="2"/>
                        <a:pt x="1" y="5"/>
                      </a:cubicBezTo>
                      <a:cubicBezTo>
                        <a:pt x="0" y="11"/>
                        <a:pt x="0" y="11"/>
                        <a:pt x="0" y="11"/>
                      </a:cubicBezTo>
                      <a:cubicBezTo>
                        <a:pt x="3" y="11"/>
                        <a:pt x="6" y="12"/>
                        <a:pt x="9" y="12"/>
                      </a:cubicBezTo>
                      <a:cubicBezTo>
                        <a:pt x="10" y="12"/>
                        <a:pt x="12" y="12"/>
                        <a:pt x="13" y="12"/>
                      </a:cubicBezTo>
                      <a:cubicBezTo>
                        <a:pt x="13" y="12"/>
                        <a:pt x="13" y="12"/>
                        <a:pt x="13" y="12"/>
                      </a:cubicBezTo>
                      <a:cubicBezTo>
                        <a:pt x="13" y="6"/>
                        <a:pt x="13" y="6"/>
                        <a:pt x="13" y="6"/>
                      </a:cubicBezTo>
                      <a:cubicBezTo>
                        <a:pt x="14" y="3"/>
                        <a:pt x="11" y="0"/>
                        <a:pt x="8" y="0"/>
                      </a:cubicBezTo>
                      <a:cubicBezTo>
                        <a:pt x="7" y="0"/>
                        <a:pt x="7" y="0"/>
                        <a:pt x="7" y="0"/>
                      </a:cubicBezTo>
                      <a:cubicBezTo>
                        <a:pt x="7" y="0"/>
                        <a:pt x="7" y="0"/>
                        <a:pt x="7" y="0"/>
                      </a:cubicBezTo>
                    </a:path>
                  </a:pathLst>
                </a:custGeom>
                <a:solidFill>
                  <a:schemeClr val="bg1">
                    <a:lumMod val="95000"/>
                  </a:schemeClr>
                </a:solidFill>
                <a:ln>
                  <a:noFill/>
                </a:ln>
                <a:effectLst>
                  <a:innerShdw blurRad="19050" dist="6350" dir="1740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89" name="Freeform 354"/>
                <p:cNvSpPr>
                  <a:spLocks/>
                </p:cNvSpPr>
                <p:nvPr/>
              </p:nvSpPr>
              <p:spPr bwMode="auto">
                <a:xfrm>
                  <a:off x="1489275" y="2082007"/>
                  <a:ext cx="52388" cy="46038"/>
                </a:xfrm>
                <a:custGeom>
                  <a:avLst/>
                  <a:gdLst>
                    <a:gd name="T0" fmla="*/ 1 w 14"/>
                    <a:gd name="T1" fmla="*/ 0 h 12"/>
                    <a:gd name="T2" fmla="*/ 0 w 14"/>
                    <a:gd name="T3" fmla="*/ 6 h 12"/>
                    <a:gd name="T4" fmla="*/ 5 w 14"/>
                    <a:gd name="T5" fmla="*/ 12 h 12"/>
                    <a:gd name="T6" fmla="*/ 6 w 14"/>
                    <a:gd name="T7" fmla="*/ 12 h 12"/>
                    <a:gd name="T8" fmla="*/ 7 w 14"/>
                    <a:gd name="T9" fmla="*/ 12 h 12"/>
                    <a:gd name="T10" fmla="*/ 12 w 14"/>
                    <a:gd name="T11" fmla="*/ 8 h 12"/>
                    <a:gd name="T12" fmla="*/ 14 w 14"/>
                    <a:gd name="T13" fmla="*/ 2 h 12"/>
                    <a:gd name="T14" fmla="*/ 14 w 14"/>
                    <a:gd name="T15" fmla="*/ 2 h 12"/>
                    <a:gd name="T16" fmla="*/ 5 w 14"/>
                    <a:gd name="T17" fmla="*/ 0 h 12"/>
                    <a:gd name="T18" fmla="*/ 1 w 14"/>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2">
                      <a:moveTo>
                        <a:pt x="1" y="0"/>
                      </a:moveTo>
                      <a:cubicBezTo>
                        <a:pt x="0" y="6"/>
                        <a:pt x="0" y="6"/>
                        <a:pt x="0" y="6"/>
                      </a:cubicBezTo>
                      <a:cubicBezTo>
                        <a:pt x="0" y="9"/>
                        <a:pt x="2" y="12"/>
                        <a:pt x="5" y="12"/>
                      </a:cubicBezTo>
                      <a:cubicBezTo>
                        <a:pt x="6" y="12"/>
                        <a:pt x="6" y="12"/>
                        <a:pt x="6" y="12"/>
                      </a:cubicBezTo>
                      <a:cubicBezTo>
                        <a:pt x="6" y="12"/>
                        <a:pt x="7" y="12"/>
                        <a:pt x="7" y="12"/>
                      </a:cubicBezTo>
                      <a:cubicBezTo>
                        <a:pt x="10" y="12"/>
                        <a:pt x="12" y="10"/>
                        <a:pt x="12" y="8"/>
                      </a:cubicBezTo>
                      <a:cubicBezTo>
                        <a:pt x="14" y="2"/>
                        <a:pt x="14" y="2"/>
                        <a:pt x="14" y="2"/>
                      </a:cubicBezTo>
                      <a:cubicBezTo>
                        <a:pt x="14" y="2"/>
                        <a:pt x="14" y="2"/>
                        <a:pt x="14" y="2"/>
                      </a:cubicBezTo>
                      <a:cubicBezTo>
                        <a:pt x="11" y="1"/>
                        <a:pt x="8" y="1"/>
                        <a:pt x="5" y="0"/>
                      </a:cubicBezTo>
                      <a:cubicBezTo>
                        <a:pt x="4" y="0"/>
                        <a:pt x="2" y="0"/>
                        <a:pt x="1" y="0"/>
                      </a:cubicBezTo>
                    </a:path>
                  </a:pathLst>
                </a:custGeom>
                <a:solidFill>
                  <a:schemeClr val="bg1">
                    <a:lumMod val="95000"/>
                  </a:schemeClr>
                </a:solidFill>
                <a:ln>
                  <a:noFill/>
                </a:ln>
                <a:effectLst>
                  <a:innerShdw blurRad="19050" dist="6350" dir="540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90" name="Freeform 356"/>
                <p:cNvSpPr>
                  <a:spLocks/>
                </p:cNvSpPr>
                <p:nvPr/>
              </p:nvSpPr>
              <p:spPr bwMode="auto">
                <a:xfrm>
                  <a:off x="1492450" y="3036094"/>
                  <a:ext cx="49213" cy="46038"/>
                </a:xfrm>
                <a:custGeom>
                  <a:avLst/>
                  <a:gdLst>
                    <a:gd name="T0" fmla="*/ 6 w 13"/>
                    <a:gd name="T1" fmla="*/ 0 h 12"/>
                    <a:gd name="T2" fmla="*/ 6 w 13"/>
                    <a:gd name="T3" fmla="*/ 0 h 12"/>
                    <a:gd name="T4" fmla="*/ 5 w 13"/>
                    <a:gd name="T5" fmla="*/ 0 h 12"/>
                    <a:gd name="T6" fmla="*/ 0 w 13"/>
                    <a:gd name="T7" fmla="*/ 6 h 12"/>
                    <a:gd name="T8" fmla="*/ 1 w 13"/>
                    <a:gd name="T9" fmla="*/ 12 h 12"/>
                    <a:gd name="T10" fmla="*/ 1 w 13"/>
                    <a:gd name="T11" fmla="*/ 12 h 12"/>
                    <a:gd name="T12" fmla="*/ 13 w 13"/>
                    <a:gd name="T13" fmla="*/ 10 h 12"/>
                    <a:gd name="T14" fmla="*/ 12 w 13"/>
                    <a:gd name="T15" fmla="*/ 4 h 12"/>
                    <a:gd name="T16" fmla="*/ 6 w 13"/>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2">
                      <a:moveTo>
                        <a:pt x="6" y="0"/>
                      </a:moveTo>
                      <a:cubicBezTo>
                        <a:pt x="6" y="0"/>
                        <a:pt x="6" y="0"/>
                        <a:pt x="6" y="0"/>
                      </a:cubicBezTo>
                      <a:cubicBezTo>
                        <a:pt x="5" y="0"/>
                        <a:pt x="5" y="0"/>
                        <a:pt x="5" y="0"/>
                      </a:cubicBezTo>
                      <a:cubicBezTo>
                        <a:pt x="2" y="0"/>
                        <a:pt x="0" y="3"/>
                        <a:pt x="0" y="6"/>
                      </a:cubicBezTo>
                      <a:cubicBezTo>
                        <a:pt x="1" y="12"/>
                        <a:pt x="1" y="12"/>
                        <a:pt x="1" y="12"/>
                      </a:cubicBezTo>
                      <a:cubicBezTo>
                        <a:pt x="1" y="12"/>
                        <a:pt x="1" y="12"/>
                        <a:pt x="1" y="12"/>
                      </a:cubicBezTo>
                      <a:cubicBezTo>
                        <a:pt x="5" y="12"/>
                        <a:pt x="9" y="11"/>
                        <a:pt x="13" y="10"/>
                      </a:cubicBezTo>
                      <a:cubicBezTo>
                        <a:pt x="12" y="4"/>
                        <a:pt x="12" y="4"/>
                        <a:pt x="12" y="4"/>
                      </a:cubicBezTo>
                      <a:cubicBezTo>
                        <a:pt x="12" y="2"/>
                        <a:pt x="9" y="0"/>
                        <a:pt x="6" y="0"/>
                      </a:cubicBezTo>
                    </a:path>
                  </a:pathLst>
                </a:custGeom>
                <a:solidFill>
                  <a:schemeClr val="bg1">
                    <a:lumMod val="95000"/>
                  </a:schemeClr>
                </a:solidFill>
                <a:ln>
                  <a:noFill/>
                </a:ln>
                <a:effectLst>
                  <a:innerShdw blurRad="19050" dist="6350" dir="1620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91" name="Freeform 358"/>
                <p:cNvSpPr>
                  <a:spLocks/>
                </p:cNvSpPr>
                <p:nvPr/>
              </p:nvSpPr>
              <p:spPr bwMode="auto">
                <a:xfrm>
                  <a:off x="1363863" y="2082007"/>
                  <a:ext cx="49213" cy="46038"/>
                </a:xfrm>
                <a:custGeom>
                  <a:avLst/>
                  <a:gdLst>
                    <a:gd name="T0" fmla="*/ 13 w 13"/>
                    <a:gd name="T1" fmla="*/ 0 h 12"/>
                    <a:gd name="T2" fmla="*/ 5 w 13"/>
                    <a:gd name="T3" fmla="*/ 1 h 12"/>
                    <a:gd name="T4" fmla="*/ 0 w 13"/>
                    <a:gd name="T5" fmla="*/ 1 h 12"/>
                    <a:gd name="T6" fmla="*/ 1 w 13"/>
                    <a:gd name="T7" fmla="*/ 7 h 12"/>
                    <a:gd name="T8" fmla="*/ 6 w 13"/>
                    <a:gd name="T9" fmla="*/ 12 h 12"/>
                    <a:gd name="T10" fmla="*/ 7 w 13"/>
                    <a:gd name="T11" fmla="*/ 12 h 12"/>
                    <a:gd name="T12" fmla="*/ 8 w 13"/>
                    <a:gd name="T13" fmla="*/ 12 h 12"/>
                    <a:gd name="T14" fmla="*/ 13 w 13"/>
                    <a:gd name="T15" fmla="*/ 6 h 12"/>
                    <a:gd name="T16" fmla="*/ 13 w 13"/>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2">
                      <a:moveTo>
                        <a:pt x="13" y="0"/>
                      </a:moveTo>
                      <a:cubicBezTo>
                        <a:pt x="10" y="0"/>
                        <a:pt x="7" y="0"/>
                        <a:pt x="5" y="1"/>
                      </a:cubicBezTo>
                      <a:cubicBezTo>
                        <a:pt x="3" y="1"/>
                        <a:pt x="1" y="1"/>
                        <a:pt x="0" y="1"/>
                      </a:cubicBezTo>
                      <a:cubicBezTo>
                        <a:pt x="1" y="7"/>
                        <a:pt x="1" y="7"/>
                        <a:pt x="1" y="7"/>
                      </a:cubicBezTo>
                      <a:cubicBezTo>
                        <a:pt x="1" y="10"/>
                        <a:pt x="3" y="12"/>
                        <a:pt x="6" y="12"/>
                      </a:cubicBezTo>
                      <a:cubicBezTo>
                        <a:pt x="6" y="12"/>
                        <a:pt x="7" y="12"/>
                        <a:pt x="7" y="12"/>
                      </a:cubicBezTo>
                      <a:cubicBezTo>
                        <a:pt x="8" y="12"/>
                        <a:pt x="8" y="12"/>
                        <a:pt x="8" y="12"/>
                      </a:cubicBezTo>
                      <a:cubicBezTo>
                        <a:pt x="11" y="12"/>
                        <a:pt x="13" y="9"/>
                        <a:pt x="13" y="6"/>
                      </a:cubicBezTo>
                      <a:cubicBezTo>
                        <a:pt x="13" y="0"/>
                        <a:pt x="13" y="0"/>
                        <a:pt x="13" y="0"/>
                      </a:cubicBezTo>
                    </a:path>
                  </a:pathLst>
                </a:custGeom>
                <a:solidFill>
                  <a:schemeClr val="bg1">
                    <a:lumMod val="95000"/>
                  </a:schemeClr>
                </a:solidFill>
                <a:ln>
                  <a:noFill/>
                </a:ln>
                <a:effectLst>
                  <a:innerShdw blurRad="19050" dist="6350" dir="2154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sp>
          <p:nvSpPr>
            <p:cNvPr id="465" name="椭圆 464"/>
            <p:cNvSpPr/>
            <p:nvPr/>
          </p:nvSpPr>
          <p:spPr>
            <a:xfrm>
              <a:off x="3514793" y="2033015"/>
              <a:ext cx="904383" cy="904383"/>
            </a:xfrm>
            <a:prstGeom prst="ellipse">
              <a:avLst/>
            </a:prstGeom>
            <a:solidFill>
              <a:srgbClr val="FFB850"/>
            </a:solidFill>
            <a:ln w="12700">
              <a:gradFill flip="none" rotWithShape="1">
                <a:gsLst>
                  <a:gs pos="0">
                    <a:schemeClr val="bg1">
                      <a:lumMod val="75000"/>
                    </a:schemeClr>
                  </a:gs>
                  <a:gs pos="100000">
                    <a:schemeClr val="bg1"/>
                  </a:gs>
                </a:gsLst>
                <a:lin ang="2700000" scaled="1"/>
                <a:tileRect/>
              </a:grad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8" name="组合 7"/>
          <p:cNvGrpSpPr/>
          <p:nvPr/>
        </p:nvGrpSpPr>
        <p:grpSpPr>
          <a:xfrm>
            <a:off x="2325926" y="3871468"/>
            <a:ext cx="4080300" cy="2488228"/>
            <a:chOff x="2579926" y="3569843"/>
            <a:chExt cx="4080300" cy="2488228"/>
          </a:xfrm>
        </p:grpSpPr>
        <p:sp>
          <p:nvSpPr>
            <p:cNvPr id="384" name="Freeform 394"/>
            <p:cNvSpPr>
              <a:spLocks/>
            </p:cNvSpPr>
            <p:nvPr/>
          </p:nvSpPr>
          <p:spPr bwMode="auto">
            <a:xfrm>
              <a:off x="2579926" y="5339963"/>
              <a:ext cx="3873594" cy="546903"/>
            </a:xfrm>
            <a:custGeom>
              <a:avLst/>
              <a:gdLst>
                <a:gd name="T0" fmla="*/ 669 w 903"/>
                <a:gd name="T1" fmla="*/ 0 h 125"/>
                <a:gd name="T2" fmla="*/ 0 w 903"/>
                <a:gd name="T3" fmla="*/ 65 h 125"/>
                <a:gd name="T4" fmla="*/ 213 w 903"/>
                <a:gd name="T5" fmla="*/ 125 h 125"/>
                <a:gd name="T6" fmla="*/ 887 w 903"/>
                <a:gd name="T7" fmla="*/ 91 h 125"/>
                <a:gd name="T8" fmla="*/ 695 w 903"/>
                <a:gd name="T9" fmla="*/ 0 h 125"/>
                <a:gd name="T10" fmla="*/ 669 w 903"/>
                <a:gd name="T11" fmla="*/ 0 h 125"/>
              </a:gdLst>
              <a:ahLst/>
              <a:cxnLst>
                <a:cxn ang="0">
                  <a:pos x="T0" y="T1"/>
                </a:cxn>
                <a:cxn ang="0">
                  <a:pos x="T2" y="T3"/>
                </a:cxn>
                <a:cxn ang="0">
                  <a:pos x="T4" y="T5"/>
                </a:cxn>
                <a:cxn ang="0">
                  <a:pos x="T6" y="T7"/>
                </a:cxn>
                <a:cxn ang="0">
                  <a:pos x="T8" y="T9"/>
                </a:cxn>
                <a:cxn ang="0">
                  <a:pos x="T10" y="T11"/>
                </a:cxn>
              </a:cxnLst>
              <a:rect l="0" t="0" r="r" b="b"/>
              <a:pathLst>
                <a:path w="903" h="125">
                  <a:moveTo>
                    <a:pt x="669" y="0"/>
                  </a:moveTo>
                  <a:cubicBezTo>
                    <a:pt x="486" y="0"/>
                    <a:pt x="0" y="65"/>
                    <a:pt x="0" y="65"/>
                  </a:cubicBezTo>
                  <a:cubicBezTo>
                    <a:pt x="213" y="125"/>
                    <a:pt x="213" y="125"/>
                    <a:pt x="213" y="125"/>
                  </a:cubicBezTo>
                  <a:cubicBezTo>
                    <a:pt x="267" y="125"/>
                    <a:pt x="872" y="117"/>
                    <a:pt x="887" y="91"/>
                  </a:cubicBezTo>
                  <a:cubicBezTo>
                    <a:pt x="903" y="65"/>
                    <a:pt x="851" y="8"/>
                    <a:pt x="695" y="0"/>
                  </a:cubicBezTo>
                  <a:cubicBezTo>
                    <a:pt x="687" y="0"/>
                    <a:pt x="678" y="0"/>
                    <a:pt x="669" y="0"/>
                  </a:cubicBezTo>
                </a:path>
              </a:pathLst>
            </a:custGeom>
            <a:gradFill>
              <a:gsLst>
                <a:gs pos="100000">
                  <a:schemeClr val="tx1">
                    <a:lumMod val="50000"/>
                    <a:lumOff val="50000"/>
                  </a:schemeClr>
                </a:gs>
                <a:gs pos="0">
                  <a:srgbClr val="F1F1F1">
                    <a:alpha val="60000"/>
                  </a:srgbClr>
                </a:gs>
              </a:gsLst>
              <a:lin ang="2700000" scaled="1"/>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nvGrpSpPr>
            <p:cNvPr id="4" name="组合 3"/>
            <p:cNvGrpSpPr/>
            <p:nvPr/>
          </p:nvGrpSpPr>
          <p:grpSpPr>
            <a:xfrm>
              <a:off x="3538171" y="3569843"/>
              <a:ext cx="3122055" cy="2488228"/>
              <a:chOff x="3538171" y="3569843"/>
              <a:chExt cx="3122055" cy="2488228"/>
            </a:xfrm>
          </p:grpSpPr>
          <p:sp>
            <p:nvSpPr>
              <p:cNvPr id="362" name="Freeform 369"/>
              <p:cNvSpPr>
                <a:spLocks/>
              </p:cNvSpPr>
              <p:nvPr/>
            </p:nvSpPr>
            <p:spPr bwMode="auto">
              <a:xfrm>
                <a:off x="3538171" y="3569843"/>
                <a:ext cx="3122055" cy="2488228"/>
              </a:xfrm>
              <a:custGeom>
                <a:avLst/>
                <a:gdLst>
                  <a:gd name="T0" fmla="*/ 589 w 727"/>
                  <a:gd name="T1" fmla="*/ 117 h 579"/>
                  <a:gd name="T2" fmla="*/ 589 w 727"/>
                  <a:gd name="T3" fmla="*/ 26 h 579"/>
                  <a:gd name="T4" fmla="*/ 725 w 727"/>
                  <a:gd name="T5" fmla="*/ 0 h 579"/>
                  <a:gd name="T6" fmla="*/ 727 w 727"/>
                  <a:gd name="T7" fmla="*/ 514 h 579"/>
                  <a:gd name="T8" fmla="*/ 0 w 727"/>
                  <a:gd name="T9" fmla="*/ 539 h 579"/>
                  <a:gd name="T10" fmla="*/ 0 w 727"/>
                  <a:gd name="T11" fmla="*/ 451 h 579"/>
                  <a:gd name="T12" fmla="*/ 117 w 727"/>
                  <a:gd name="T13" fmla="*/ 464 h 579"/>
                  <a:gd name="T14" fmla="*/ 117 w 727"/>
                  <a:gd name="T15" fmla="*/ 376 h 579"/>
                  <a:gd name="T16" fmla="*/ 235 w 727"/>
                  <a:gd name="T17" fmla="*/ 384 h 579"/>
                  <a:gd name="T18" fmla="*/ 235 w 727"/>
                  <a:gd name="T19" fmla="*/ 296 h 579"/>
                  <a:gd name="T20" fmla="*/ 353 w 727"/>
                  <a:gd name="T21" fmla="*/ 299 h 579"/>
                  <a:gd name="T22" fmla="*/ 353 w 727"/>
                  <a:gd name="T23" fmla="*/ 211 h 579"/>
                  <a:gd name="T24" fmla="*/ 471 w 727"/>
                  <a:gd name="T25" fmla="*/ 209 h 579"/>
                  <a:gd name="T26" fmla="*/ 471 w 727"/>
                  <a:gd name="T27" fmla="*/ 127 h 579"/>
                  <a:gd name="T28" fmla="*/ 589 w 727"/>
                  <a:gd name="T29" fmla="*/ 117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7" h="579">
                    <a:moveTo>
                      <a:pt x="589" y="117"/>
                    </a:moveTo>
                    <a:cubicBezTo>
                      <a:pt x="589" y="88"/>
                      <a:pt x="589" y="55"/>
                      <a:pt x="589" y="26"/>
                    </a:cubicBezTo>
                    <a:cubicBezTo>
                      <a:pt x="589" y="26"/>
                      <a:pt x="694" y="28"/>
                      <a:pt x="725" y="0"/>
                    </a:cubicBezTo>
                    <a:cubicBezTo>
                      <a:pt x="727" y="514"/>
                      <a:pt x="727" y="514"/>
                      <a:pt x="727" y="514"/>
                    </a:cubicBezTo>
                    <a:cubicBezTo>
                      <a:pt x="674" y="579"/>
                      <a:pt x="240" y="571"/>
                      <a:pt x="0" y="539"/>
                    </a:cubicBezTo>
                    <a:cubicBezTo>
                      <a:pt x="0" y="510"/>
                      <a:pt x="0" y="481"/>
                      <a:pt x="0" y="451"/>
                    </a:cubicBezTo>
                    <a:cubicBezTo>
                      <a:pt x="39" y="456"/>
                      <a:pt x="78" y="461"/>
                      <a:pt x="117" y="464"/>
                    </a:cubicBezTo>
                    <a:cubicBezTo>
                      <a:pt x="117" y="435"/>
                      <a:pt x="117" y="405"/>
                      <a:pt x="117" y="376"/>
                    </a:cubicBezTo>
                    <a:cubicBezTo>
                      <a:pt x="156" y="380"/>
                      <a:pt x="196" y="382"/>
                      <a:pt x="235" y="384"/>
                    </a:cubicBezTo>
                    <a:cubicBezTo>
                      <a:pt x="235" y="355"/>
                      <a:pt x="235" y="325"/>
                      <a:pt x="235" y="296"/>
                    </a:cubicBezTo>
                    <a:cubicBezTo>
                      <a:pt x="274" y="298"/>
                      <a:pt x="314" y="299"/>
                      <a:pt x="353" y="299"/>
                    </a:cubicBezTo>
                    <a:cubicBezTo>
                      <a:pt x="353" y="270"/>
                      <a:pt x="353" y="240"/>
                      <a:pt x="353" y="211"/>
                    </a:cubicBezTo>
                    <a:cubicBezTo>
                      <a:pt x="392" y="211"/>
                      <a:pt x="432" y="210"/>
                      <a:pt x="471" y="209"/>
                    </a:cubicBezTo>
                    <a:cubicBezTo>
                      <a:pt x="471" y="179"/>
                      <a:pt x="471" y="156"/>
                      <a:pt x="471" y="127"/>
                    </a:cubicBezTo>
                    <a:cubicBezTo>
                      <a:pt x="471" y="127"/>
                      <a:pt x="565" y="123"/>
                      <a:pt x="589" y="117"/>
                    </a:cubicBezTo>
                  </a:path>
                </a:pathLst>
              </a:custGeom>
              <a:gradFill flip="none" rotWithShape="1">
                <a:gsLst>
                  <a:gs pos="0">
                    <a:srgbClr val="019BAB"/>
                  </a:gs>
                  <a:gs pos="100000">
                    <a:srgbClr val="01D3E9"/>
                  </a:gs>
                </a:gsLst>
                <a:lin ang="2700000" scaled="1"/>
                <a:tileRect/>
              </a:gradFill>
              <a:ln>
                <a:no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72" name="Freeform 382"/>
              <p:cNvSpPr>
                <a:spLocks/>
              </p:cNvSpPr>
              <p:nvPr/>
            </p:nvSpPr>
            <p:spPr bwMode="auto">
              <a:xfrm>
                <a:off x="3545171" y="3664036"/>
                <a:ext cx="2531689" cy="1906917"/>
              </a:xfrm>
              <a:custGeom>
                <a:avLst/>
                <a:gdLst>
                  <a:gd name="T0" fmla="*/ 589 w 589"/>
                  <a:gd name="T1" fmla="*/ 96 h 443"/>
                  <a:gd name="T2" fmla="*/ 589 w 589"/>
                  <a:gd name="T3" fmla="*/ 4 h 443"/>
                  <a:gd name="T4" fmla="*/ 583 w 589"/>
                  <a:gd name="T5" fmla="*/ 0 h 443"/>
                  <a:gd name="T6" fmla="*/ 584 w 589"/>
                  <a:gd name="T7" fmla="*/ 92 h 443"/>
                  <a:gd name="T8" fmla="*/ 466 w 589"/>
                  <a:gd name="T9" fmla="*/ 101 h 443"/>
                  <a:gd name="T10" fmla="*/ 466 w 589"/>
                  <a:gd name="T11" fmla="*/ 183 h 443"/>
                  <a:gd name="T12" fmla="*/ 348 w 589"/>
                  <a:gd name="T13" fmla="*/ 185 h 443"/>
                  <a:gd name="T14" fmla="*/ 348 w 589"/>
                  <a:gd name="T15" fmla="*/ 273 h 443"/>
                  <a:gd name="T16" fmla="*/ 232 w 589"/>
                  <a:gd name="T17" fmla="*/ 271 h 443"/>
                  <a:gd name="T18" fmla="*/ 232 w 589"/>
                  <a:gd name="T19" fmla="*/ 359 h 443"/>
                  <a:gd name="T20" fmla="*/ 120 w 589"/>
                  <a:gd name="T21" fmla="*/ 351 h 443"/>
                  <a:gd name="T22" fmla="*/ 117 w 589"/>
                  <a:gd name="T23" fmla="*/ 355 h 443"/>
                  <a:gd name="T24" fmla="*/ 117 w 589"/>
                  <a:gd name="T25" fmla="*/ 439 h 443"/>
                  <a:gd name="T26" fmla="*/ 3 w 589"/>
                  <a:gd name="T27" fmla="*/ 427 h 443"/>
                  <a:gd name="T28" fmla="*/ 0 w 589"/>
                  <a:gd name="T29" fmla="*/ 430 h 443"/>
                  <a:gd name="T30" fmla="*/ 118 w 589"/>
                  <a:gd name="T31" fmla="*/ 443 h 443"/>
                  <a:gd name="T32" fmla="*/ 118 w 589"/>
                  <a:gd name="T33" fmla="*/ 355 h 443"/>
                  <a:gd name="T34" fmla="*/ 235 w 589"/>
                  <a:gd name="T35" fmla="*/ 363 h 443"/>
                  <a:gd name="T36" fmla="*/ 235 w 589"/>
                  <a:gd name="T37" fmla="*/ 275 h 443"/>
                  <a:gd name="T38" fmla="*/ 353 w 589"/>
                  <a:gd name="T39" fmla="*/ 278 h 443"/>
                  <a:gd name="T40" fmla="*/ 353 w 589"/>
                  <a:gd name="T41" fmla="*/ 190 h 443"/>
                  <a:gd name="T42" fmla="*/ 471 w 589"/>
                  <a:gd name="T43" fmla="*/ 188 h 443"/>
                  <a:gd name="T44" fmla="*/ 471 w 589"/>
                  <a:gd name="T45" fmla="*/ 105 h 443"/>
                  <a:gd name="T46" fmla="*/ 589 w 589"/>
                  <a:gd name="T47" fmla="*/ 9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89" h="443">
                    <a:moveTo>
                      <a:pt x="589" y="96"/>
                    </a:moveTo>
                    <a:cubicBezTo>
                      <a:pt x="589" y="67"/>
                      <a:pt x="589" y="34"/>
                      <a:pt x="589" y="4"/>
                    </a:cubicBezTo>
                    <a:cubicBezTo>
                      <a:pt x="583" y="0"/>
                      <a:pt x="583" y="0"/>
                      <a:pt x="583" y="0"/>
                    </a:cubicBezTo>
                    <a:cubicBezTo>
                      <a:pt x="584" y="92"/>
                      <a:pt x="584" y="92"/>
                      <a:pt x="584" y="92"/>
                    </a:cubicBezTo>
                    <a:cubicBezTo>
                      <a:pt x="560" y="97"/>
                      <a:pt x="466" y="101"/>
                      <a:pt x="466" y="101"/>
                    </a:cubicBezTo>
                    <a:cubicBezTo>
                      <a:pt x="466" y="131"/>
                      <a:pt x="466" y="154"/>
                      <a:pt x="466" y="183"/>
                    </a:cubicBezTo>
                    <a:cubicBezTo>
                      <a:pt x="427" y="185"/>
                      <a:pt x="387" y="186"/>
                      <a:pt x="348" y="185"/>
                    </a:cubicBezTo>
                    <a:cubicBezTo>
                      <a:pt x="348" y="215"/>
                      <a:pt x="348" y="244"/>
                      <a:pt x="348" y="273"/>
                    </a:cubicBezTo>
                    <a:cubicBezTo>
                      <a:pt x="309" y="273"/>
                      <a:pt x="272" y="272"/>
                      <a:pt x="232" y="271"/>
                    </a:cubicBezTo>
                    <a:cubicBezTo>
                      <a:pt x="232" y="300"/>
                      <a:pt x="232" y="329"/>
                      <a:pt x="232" y="359"/>
                    </a:cubicBezTo>
                    <a:cubicBezTo>
                      <a:pt x="193" y="357"/>
                      <a:pt x="120" y="351"/>
                      <a:pt x="120" y="351"/>
                    </a:cubicBezTo>
                    <a:cubicBezTo>
                      <a:pt x="117" y="355"/>
                      <a:pt x="117" y="355"/>
                      <a:pt x="117" y="355"/>
                    </a:cubicBezTo>
                    <a:cubicBezTo>
                      <a:pt x="117" y="355"/>
                      <a:pt x="117" y="411"/>
                      <a:pt x="117" y="439"/>
                    </a:cubicBezTo>
                    <a:cubicBezTo>
                      <a:pt x="78" y="436"/>
                      <a:pt x="42" y="432"/>
                      <a:pt x="3" y="427"/>
                    </a:cubicBezTo>
                    <a:cubicBezTo>
                      <a:pt x="0" y="430"/>
                      <a:pt x="0" y="430"/>
                      <a:pt x="0" y="430"/>
                    </a:cubicBezTo>
                    <a:cubicBezTo>
                      <a:pt x="39" y="435"/>
                      <a:pt x="78" y="439"/>
                      <a:pt x="118" y="443"/>
                    </a:cubicBezTo>
                    <a:cubicBezTo>
                      <a:pt x="118" y="414"/>
                      <a:pt x="118" y="384"/>
                      <a:pt x="118" y="355"/>
                    </a:cubicBezTo>
                    <a:cubicBezTo>
                      <a:pt x="157" y="358"/>
                      <a:pt x="196" y="361"/>
                      <a:pt x="235" y="363"/>
                    </a:cubicBezTo>
                    <a:cubicBezTo>
                      <a:pt x="235" y="333"/>
                      <a:pt x="235" y="304"/>
                      <a:pt x="235" y="275"/>
                    </a:cubicBezTo>
                    <a:cubicBezTo>
                      <a:pt x="275" y="277"/>
                      <a:pt x="314" y="278"/>
                      <a:pt x="353" y="278"/>
                    </a:cubicBezTo>
                    <a:cubicBezTo>
                      <a:pt x="353" y="248"/>
                      <a:pt x="353" y="219"/>
                      <a:pt x="353" y="190"/>
                    </a:cubicBezTo>
                    <a:cubicBezTo>
                      <a:pt x="393" y="190"/>
                      <a:pt x="432" y="189"/>
                      <a:pt x="471" y="188"/>
                    </a:cubicBezTo>
                    <a:cubicBezTo>
                      <a:pt x="471" y="158"/>
                      <a:pt x="471" y="135"/>
                      <a:pt x="471" y="105"/>
                    </a:cubicBezTo>
                    <a:cubicBezTo>
                      <a:pt x="471" y="105"/>
                      <a:pt x="566" y="101"/>
                      <a:pt x="589" y="96"/>
                    </a:cubicBezTo>
                  </a:path>
                </a:pathLst>
              </a:custGeom>
              <a:solidFill>
                <a:schemeClr val="bg1"/>
              </a:solidFill>
              <a:ln>
                <a:noFill/>
              </a:ln>
              <a:effectLst>
                <a:outerShdw blurRad="38100" dist="12700" dir="2700000" algn="tl" rotWithShape="0">
                  <a:srgbClr val="0192A1"/>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391" name="组合 390"/>
          <p:cNvGrpSpPr/>
          <p:nvPr/>
        </p:nvGrpSpPr>
        <p:grpSpPr>
          <a:xfrm>
            <a:off x="2570501" y="2277407"/>
            <a:ext cx="1070099" cy="1070100"/>
            <a:chOff x="3322712" y="1834847"/>
            <a:chExt cx="1294820" cy="1294821"/>
          </a:xfrm>
        </p:grpSpPr>
        <p:grpSp>
          <p:nvGrpSpPr>
            <p:cNvPr id="1375" name="组合 1374"/>
            <p:cNvGrpSpPr/>
            <p:nvPr/>
          </p:nvGrpSpPr>
          <p:grpSpPr>
            <a:xfrm>
              <a:off x="3322712" y="1834847"/>
              <a:ext cx="1294820" cy="1294821"/>
              <a:chOff x="882850" y="2007394"/>
              <a:chExt cx="1135063" cy="1135063"/>
            </a:xfrm>
            <a:effectLst>
              <a:outerShdw blurRad="139700" dist="38100" dir="8100000" algn="tr" rotWithShape="0">
                <a:prstClr val="black">
                  <a:alpha val="40000"/>
                </a:prstClr>
              </a:outerShdw>
            </a:effectLst>
          </p:grpSpPr>
          <p:sp>
            <p:nvSpPr>
              <p:cNvPr id="380" name="任意多边形 379"/>
              <p:cNvSpPr>
                <a:spLocks/>
              </p:cNvSpPr>
              <p:nvPr/>
            </p:nvSpPr>
            <p:spPr bwMode="auto">
              <a:xfrm>
                <a:off x="882850" y="2007394"/>
                <a:ext cx="1135063" cy="1135063"/>
              </a:xfrm>
              <a:custGeom>
                <a:avLst/>
                <a:gdLst>
                  <a:gd name="connsiteX0" fmla="*/ 549124 w 1135063"/>
                  <a:gd name="connsiteY0" fmla="*/ 0 h 1135063"/>
                  <a:gd name="connsiteX1" fmla="*/ 590701 w 1135063"/>
                  <a:gd name="connsiteY1" fmla="*/ 0 h 1135063"/>
                  <a:gd name="connsiteX2" fmla="*/ 609600 w 1135063"/>
                  <a:gd name="connsiteY2" fmla="*/ 18851 h 1135063"/>
                  <a:gd name="connsiteX3" fmla="*/ 609600 w 1135063"/>
                  <a:gd name="connsiteY3" fmla="*/ 66805 h 1135063"/>
                  <a:gd name="connsiteX4" fmla="*/ 609600 w 1135063"/>
                  <a:gd name="connsiteY4" fmla="*/ 75860 h 1135063"/>
                  <a:gd name="connsiteX5" fmla="*/ 659128 w 1135063"/>
                  <a:gd name="connsiteY5" fmla="*/ 80876 h 1135063"/>
                  <a:gd name="connsiteX6" fmla="*/ 664516 w 1135063"/>
                  <a:gd name="connsiteY6" fmla="*/ 61112 h 1135063"/>
                  <a:gd name="connsiteX7" fmla="*/ 674041 w 1135063"/>
                  <a:gd name="connsiteY7" fmla="*/ 26172 h 1135063"/>
                  <a:gd name="connsiteX8" fmla="*/ 696619 w 1135063"/>
                  <a:gd name="connsiteY8" fmla="*/ 14878 h 1135063"/>
                  <a:gd name="connsiteX9" fmla="*/ 734248 w 1135063"/>
                  <a:gd name="connsiteY9" fmla="*/ 26172 h 1135063"/>
                  <a:gd name="connsiteX10" fmla="*/ 749300 w 1135063"/>
                  <a:gd name="connsiteY10" fmla="*/ 48759 h 1135063"/>
                  <a:gd name="connsiteX11" fmla="*/ 736247 w 1135063"/>
                  <a:gd name="connsiteY11" fmla="*/ 94465 h 1135063"/>
                  <a:gd name="connsiteX12" fmla="*/ 733932 w 1135063"/>
                  <a:gd name="connsiteY12" fmla="*/ 102573 h 1135063"/>
                  <a:gd name="connsiteX13" fmla="*/ 760901 w 1135063"/>
                  <a:gd name="connsiteY13" fmla="*/ 110985 h 1135063"/>
                  <a:gd name="connsiteX14" fmla="*/ 780827 w 1135063"/>
                  <a:gd name="connsiteY14" fmla="*/ 121852 h 1135063"/>
                  <a:gd name="connsiteX15" fmla="*/ 792346 w 1135063"/>
                  <a:gd name="connsiteY15" fmla="*/ 102100 h 1135063"/>
                  <a:gd name="connsiteX16" fmla="*/ 810072 w 1135063"/>
                  <a:gd name="connsiteY16" fmla="*/ 71702 h 1135063"/>
                  <a:gd name="connsiteX17" fmla="*/ 820100 w 1135063"/>
                  <a:gd name="connsiteY17" fmla="*/ 64117 h 1135063"/>
                  <a:gd name="connsiteX18" fmla="*/ 832992 w 1135063"/>
                  <a:gd name="connsiteY18" fmla="*/ 67910 h 1135063"/>
                  <a:gd name="connsiteX19" fmla="*/ 871191 w 1135063"/>
                  <a:gd name="connsiteY19" fmla="*/ 86871 h 1135063"/>
                  <a:gd name="connsiteX20" fmla="*/ 878831 w 1135063"/>
                  <a:gd name="connsiteY20" fmla="*/ 113418 h 1135063"/>
                  <a:gd name="connsiteX21" fmla="*/ 854539 w 1135063"/>
                  <a:gd name="connsiteY21" fmla="*/ 155075 h 1135063"/>
                  <a:gd name="connsiteX22" fmla="*/ 850842 w 1135063"/>
                  <a:gd name="connsiteY22" fmla="*/ 161414 h 1135063"/>
                  <a:gd name="connsiteX23" fmla="*/ 888409 w 1135063"/>
                  <a:gd name="connsiteY23" fmla="*/ 192557 h 1135063"/>
                  <a:gd name="connsiteX24" fmla="*/ 903961 w 1135063"/>
                  <a:gd name="connsiteY24" fmla="*/ 175967 h 1135063"/>
                  <a:gd name="connsiteX25" fmla="*/ 927894 w 1135063"/>
                  <a:gd name="connsiteY25" fmla="*/ 150439 h 1135063"/>
                  <a:gd name="connsiteX26" fmla="*/ 941131 w 1135063"/>
                  <a:gd name="connsiteY26" fmla="*/ 144766 h 1135063"/>
                  <a:gd name="connsiteX27" fmla="*/ 954368 w 1135063"/>
                  <a:gd name="connsiteY27" fmla="*/ 150439 h 1135063"/>
                  <a:gd name="connsiteX28" fmla="*/ 984624 w 1135063"/>
                  <a:gd name="connsiteY28" fmla="*/ 180695 h 1135063"/>
                  <a:gd name="connsiteX29" fmla="*/ 984624 w 1135063"/>
                  <a:gd name="connsiteY29" fmla="*/ 207169 h 1135063"/>
                  <a:gd name="connsiteX30" fmla="*/ 949641 w 1135063"/>
                  <a:gd name="connsiteY30" fmla="*/ 242152 h 1135063"/>
                  <a:gd name="connsiteX31" fmla="*/ 943937 w 1135063"/>
                  <a:gd name="connsiteY31" fmla="*/ 247856 h 1135063"/>
                  <a:gd name="connsiteX32" fmla="*/ 975873 w 1135063"/>
                  <a:gd name="connsiteY32" fmla="*/ 286745 h 1135063"/>
                  <a:gd name="connsiteX33" fmla="*/ 991247 w 1135063"/>
                  <a:gd name="connsiteY33" fmla="*/ 277780 h 1135063"/>
                  <a:gd name="connsiteX34" fmla="*/ 1021645 w 1135063"/>
                  <a:gd name="connsiteY34" fmla="*/ 260053 h 1135063"/>
                  <a:gd name="connsiteX35" fmla="*/ 1037763 w 1135063"/>
                  <a:gd name="connsiteY35" fmla="*/ 256233 h 1135063"/>
                  <a:gd name="connsiteX36" fmla="*/ 1048192 w 1135063"/>
                  <a:gd name="connsiteY36" fmla="*/ 263873 h 1135063"/>
                  <a:gd name="connsiteX37" fmla="*/ 1070946 w 1135063"/>
                  <a:gd name="connsiteY37" fmla="*/ 302072 h 1135063"/>
                  <a:gd name="connsiteX38" fmla="*/ 1063361 w 1135063"/>
                  <a:gd name="connsiteY38" fmla="*/ 328812 h 1135063"/>
                  <a:gd name="connsiteX39" fmla="*/ 1021704 w 1135063"/>
                  <a:gd name="connsiteY39" fmla="*/ 353104 h 1135063"/>
                  <a:gd name="connsiteX40" fmla="*/ 1015515 w 1135063"/>
                  <a:gd name="connsiteY40" fmla="*/ 356713 h 1135063"/>
                  <a:gd name="connsiteX41" fmla="*/ 1027442 w 1135063"/>
                  <a:gd name="connsiteY41" fmla="*/ 378793 h 1135063"/>
                  <a:gd name="connsiteX42" fmla="*/ 1034194 w 1135063"/>
                  <a:gd name="connsiteY42" fmla="*/ 400645 h 1135063"/>
                  <a:gd name="connsiteX43" fmla="*/ 1052952 w 1135063"/>
                  <a:gd name="connsiteY43" fmla="*/ 395288 h 1135063"/>
                  <a:gd name="connsiteX44" fmla="*/ 1086305 w 1135063"/>
                  <a:gd name="connsiteY44" fmla="*/ 385763 h 1135063"/>
                  <a:gd name="connsiteX45" fmla="*/ 1108893 w 1135063"/>
                  <a:gd name="connsiteY45" fmla="*/ 400815 h 1135063"/>
                  <a:gd name="connsiteX46" fmla="*/ 1120186 w 1135063"/>
                  <a:gd name="connsiteY46" fmla="*/ 442207 h 1135063"/>
                  <a:gd name="connsiteX47" fmla="*/ 1108893 w 1135063"/>
                  <a:gd name="connsiteY47" fmla="*/ 464785 h 1135063"/>
                  <a:gd name="connsiteX48" fmla="*/ 1061011 w 1135063"/>
                  <a:gd name="connsiteY48" fmla="*/ 475662 h 1135063"/>
                  <a:gd name="connsiteX49" fmla="*/ 1056960 w 1135063"/>
                  <a:gd name="connsiteY49" fmla="*/ 476583 h 1135063"/>
                  <a:gd name="connsiteX50" fmla="*/ 1062342 w 1135063"/>
                  <a:gd name="connsiteY50" fmla="*/ 530225 h 1135063"/>
                  <a:gd name="connsiteX51" fmla="*/ 1081218 w 1135063"/>
                  <a:gd name="connsiteY51" fmla="*/ 530225 h 1135063"/>
                  <a:gd name="connsiteX52" fmla="*/ 1116212 w 1135063"/>
                  <a:gd name="connsiteY52" fmla="*/ 530225 h 1135063"/>
                  <a:gd name="connsiteX53" fmla="*/ 1135063 w 1135063"/>
                  <a:gd name="connsiteY53" fmla="*/ 545147 h 1135063"/>
                  <a:gd name="connsiteX54" fmla="*/ 1135063 w 1135063"/>
                  <a:gd name="connsiteY54" fmla="*/ 589915 h 1135063"/>
                  <a:gd name="connsiteX55" fmla="*/ 1116212 w 1135063"/>
                  <a:gd name="connsiteY55" fmla="*/ 604838 h 1135063"/>
                  <a:gd name="connsiteX56" fmla="*/ 1068258 w 1135063"/>
                  <a:gd name="connsiteY56" fmla="*/ 604838 h 1135063"/>
                  <a:gd name="connsiteX57" fmla="*/ 1063776 w 1135063"/>
                  <a:gd name="connsiteY57" fmla="*/ 604838 h 1135063"/>
                  <a:gd name="connsiteX58" fmla="*/ 1058501 w 1135063"/>
                  <a:gd name="connsiteY58" fmla="*/ 657417 h 1135063"/>
                  <a:gd name="connsiteX59" fmla="*/ 1073952 w 1135063"/>
                  <a:gd name="connsiteY59" fmla="*/ 660982 h 1135063"/>
                  <a:gd name="connsiteX60" fmla="*/ 1108893 w 1135063"/>
                  <a:gd name="connsiteY60" fmla="*/ 669044 h 1135063"/>
                  <a:gd name="connsiteX61" fmla="*/ 1120186 w 1135063"/>
                  <a:gd name="connsiteY61" fmla="*/ 691974 h 1135063"/>
                  <a:gd name="connsiteX62" fmla="*/ 1108893 w 1135063"/>
                  <a:gd name="connsiteY62" fmla="*/ 734014 h 1135063"/>
                  <a:gd name="connsiteX63" fmla="*/ 1086305 w 1135063"/>
                  <a:gd name="connsiteY63" fmla="*/ 749301 h 1135063"/>
                  <a:gd name="connsiteX64" fmla="*/ 1040599 w 1135063"/>
                  <a:gd name="connsiteY64" fmla="*/ 736044 h 1135063"/>
                  <a:gd name="connsiteX65" fmla="*/ 1038311 w 1135063"/>
                  <a:gd name="connsiteY65" fmla="*/ 735380 h 1135063"/>
                  <a:gd name="connsiteX66" fmla="*/ 1027442 w 1135063"/>
                  <a:gd name="connsiteY66" fmla="*/ 770559 h 1135063"/>
                  <a:gd name="connsiteX67" fmla="*/ 1021499 w 1135063"/>
                  <a:gd name="connsiteY67" fmla="*/ 781561 h 1135063"/>
                  <a:gd name="connsiteX68" fmla="*/ 1032963 w 1135063"/>
                  <a:gd name="connsiteY68" fmla="*/ 788160 h 1135063"/>
                  <a:gd name="connsiteX69" fmla="*/ 1063361 w 1135063"/>
                  <a:gd name="connsiteY69" fmla="*/ 805657 h 1135063"/>
                  <a:gd name="connsiteX70" fmla="*/ 1070946 w 1135063"/>
                  <a:gd name="connsiteY70" fmla="*/ 832049 h 1135063"/>
                  <a:gd name="connsiteX71" fmla="*/ 1048192 w 1135063"/>
                  <a:gd name="connsiteY71" fmla="*/ 869752 h 1135063"/>
                  <a:gd name="connsiteX72" fmla="*/ 1021645 w 1135063"/>
                  <a:gd name="connsiteY72" fmla="*/ 873523 h 1135063"/>
                  <a:gd name="connsiteX73" fmla="*/ 983638 w 1135063"/>
                  <a:gd name="connsiteY73" fmla="*/ 851646 h 1135063"/>
                  <a:gd name="connsiteX74" fmla="*/ 981264 w 1135063"/>
                  <a:gd name="connsiteY74" fmla="*/ 856041 h 1135063"/>
                  <a:gd name="connsiteX75" fmla="*/ 950926 w 1135063"/>
                  <a:gd name="connsiteY75" fmla="*/ 892986 h 1135063"/>
                  <a:gd name="connsiteX76" fmla="*/ 959096 w 1135063"/>
                  <a:gd name="connsiteY76" fmla="*/ 901257 h 1135063"/>
                  <a:gd name="connsiteX77" fmla="*/ 984624 w 1135063"/>
                  <a:gd name="connsiteY77" fmla="*/ 927101 h 1135063"/>
                  <a:gd name="connsiteX78" fmla="*/ 984624 w 1135063"/>
                  <a:gd name="connsiteY78" fmla="*/ 953901 h 1135063"/>
                  <a:gd name="connsiteX79" fmla="*/ 954368 w 1135063"/>
                  <a:gd name="connsiteY79" fmla="*/ 984531 h 1135063"/>
                  <a:gd name="connsiteX80" fmla="*/ 927894 w 1135063"/>
                  <a:gd name="connsiteY80" fmla="*/ 984531 h 1135063"/>
                  <a:gd name="connsiteX81" fmla="*/ 896216 w 1135063"/>
                  <a:gd name="connsiteY81" fmla="*/ 950323 h 1135063"/>
                  <a:gd name="connsiteX82" fmla="*/ 856459 w 1135063"/>
                  <a:gd name="connsiteY82" fmla="*/ 983281 h 1135063"/>
                  <a:gd name="connsiteX83" fmla="*/ 861104 w 1135063"/>
                  <a:gd name="connsiteY83" fmla="*/ 991247 h 1135063"/>
                  <a:gd name="connsiteX84" fmla="*/ 878831 w 1135063"/>
                  <a:gd name="connsiteY84" fmla="*/ 1021645 h 1135063"/>
                  <a:gd name="connsiteX85" fmla="*/ 871191 w 1135063"/>
                  <a:gd name="connsiteY85" fmla="*/ 1048192 h 1135063"/>
                  <a:gd name="connsiteX86" fmla="*/ 832992 w 1135063"/>
                  <a:gd name="connsiteY86" fmla="*/ 1067153 h 1135063"/>
                  <a:gd name="connsiteX87" fmla="*/ 810072 w 1135063"/>
                  <a:gd name="connsiteY87" fmla="*/ 1063361 h 1135063"/>
                  <a:gd name="connsiteX88" fmla="*/ 787149 w 1135063"/>
                  <a:gd name="connsiteY88" fmla="*/ 1024053 h 1135063"/>
                  <a:gd name="connsiteX89" fmla="*/ 760901 w 1135063"/>
                  <a:gd name="connsiteY89" fmla="*/ 1038367 h 1135063"/>
                  <a:gd name="connsiteX90" fmla="*/ 737678 w 1135063"/>
                  <a:gd name="connsiteY90" fmla="*/ 1045610 h 1135063"/>
                  <a:gd name="connsiteX91" fmla="*/ 739775 w 1135063"/>
                  <a:gd name="connsiteY91" fmla="*/ 1052952 h 1135063"/>
                  <a:gd name="connsiteX92" fmla="*/ 749300 w 1135063"/>
                  <a:gd name="connsiteY92" fmla="*/ 1086305 h 1135063"/>
                  <a:gd name="connsiteX93" fmla="*/ 734248 w 1135063"/>
                  <a:gd name="connsiteY93" fmla="*/ 1108893 h 1135063"/>
                  <a:gd name="connsiteX94" fmla="*/ 696619 w 1135063"/>
                  <a:gd name="connsiteY94" fmla="*/ 1120186 h 1135063"/>
                  <a:gd name="connsiteX95" fmla="*/ 674041 w 1135063"/>
                  <a:gd name="connsiteY95" fmla="*/ 1108893 h 1135063"/>
                  <a:gd name="connsiteX96" fmla="*/ 666588 w 1135063"/>
                  <a:gd name="connsiteY96" fmla="*/ 1081555 h 1135063"/>
                  <a:gd name="connsiteX97" fmla="*/ 662918 w 1135063"/>
                  <a:gd name="connsiteY97" fmla="*/ 1068092 h 1135063"/>
                  <a:gd name="connsiteX98" fmla="*/ 609600 w 1135063"/>
                  <a:gd name="connsiteY98" fmla="*/ 1073492 h 1135063"/>
                  <a:gd name="connsiteX99" fmla="*/ 609600 w 1135063"/>
                  <a:gd name="connsiteY99" fmla="*/ 1081218 h 1135063"/>
                  <a:gd name="connsiteX100" fmla="*/ 609600 w 1135063"/>
                  <a:gd name="connsiteY100" fmla="*/ 1116212 h 1135063"/>
                  <a:gd name="connsiteX101" fmla="*/ 590701 w 1135063"/>
                  <a:gd name="connsiteY101" fmla="*/ 1135063 h 1135063"/>
                  <a:gd name="connsiteX102" fmla="*/ 549124 w 1135063"/>
                  <a:gd name="connsiteY102" fmla="*/ 1135063 h 1135063"/>
                  <a:gd name="connsiteX103" fmla="*/ 530225 w 1135063"/>
                  <a:gd name="connsiteY103" fmla="*/ 1116212 h 1135063"/>
                  <a:gd name="connsiteX104" fmla="*/ 530225 w 1135063"/>
                  <a:gd name="connsiteY104" fmla="*/ 1088833 h 1135063"/>
                  <a:gd name="connsiteX105" fmla="*/ 530225 w 1135063"/>
                  <a:gd name="connsiteY105" fmla="*/ 1074296 h 1135063"/>
                  <a:gd name="connsiteX106" fmla="*/ 475286 w 1135063"/>
                  <a:gd name="connsiteY106" fmla="*/ 1068732 h 1135063"/>
                  <a:gd name="connsiteX107" fmla="*/ 474082 w 1135063"/>
                  <a:gd name="connsiteY107" fmla="*/ 1073952 h 1135063"/>
                  <a:gd name="connsiteX108" fmla="*/ 466020 w 1135063"/>
                  <a:gd name="connsiteY108" fmla="*/ 1108893 h 1135063"/>
                  <a:gd name="connsiteX109" fmla="*/ 443090 w 1135063"/>
                  <a:gd name="connsiteY109" fmla="*/ 1120186 h 1135063"/>
                  <a:gd name="connsiteX110" fmla="*/ 401050 w 1135063"/>
                  <a:gd name="connsiteY110" fmla="*/ 1108893 h 1135063"/>
                  <a:gd name="connsiteX111" fmla="*/ 389585 w 1135063"/>
                  <a:gd name="connsiteY111" fmla="*/ 1086305 h 1135063"/>
                  <a:gd name="connsiteX112" fmla="*/ 399056 w 1135063"/>
                  <a:gd name="connsiteY112" fmla="*/ 1047121 h 1135063"/>
                  <a:gd name="connsiteX113" fmla="*/ 370989 w 1135063"/>
                  <a:gd name="connsiteY113" fmla="*/ 1038367 h 1135063"/>
                  <a:gd name="connsiteX114" fmla="*/ 350290 w 1135063"/>
                  <a:gd name="connsiteY114" fmla="*/ 1027079 h 1135063"/>
                  <a:gd name="connsiteX115" fmla="*/ 346903 w 1135063"/>
                  <a:gd name="connsiteY115" fmla="*/ 1032963 h 1135063"/>
                  <a:gd name="connsiteX116" fmla="*/ 329406 w 1135063"/>
                  <a:gd name="connsiteY116" fmla="*/ 1063361 h 1135063"/>
                  <a:gd name="connsiteX117" fmla="*/ 303014 w 1135063"/>
                  <a:gd name="connsiteY117" fmla="*/ 1067153 h 1135063"/>
                  <a:gd name="connsiteX118" fmla="*/ 265311 w 1135063"/>
                  <a:gd name="connsiteY118" fmla="*/ 1048192 h 1135063"/>
                  <a:gd name="connsiteX119" fmla="*/ 261541 w 1135063"/>
                  <a:gd name="connsiteY119" fmla="*/ 1021645 h 1135063"/>
                  <a:gd name="connsiteX120" fmla="*/ 280976 w 1135063"/>
                  <a:gd name="connsiteY120" fmla="*/ 987878 h 1135063"/>
                  <a:gd name="connsiteX121" fmla="*/ 239213 w 1135063"/>
                  <a:gd name="connsiteY121" fmla="*/ 953257 h 1135063"/>
                  <a:gd name="connsiteX122" fmla="*/ 233874 w 1135063"/>
                  <a:gd name="connsiteY122" fmla="*/ 958687 h 1135063"/>
                  <a:gd name="connsiteX123" fmla="*/ 208462 w 1135063"/>
                  <a:gd name="connsiteY123" fmla="*/ 984531 h 1135063"/>
                  <a:gd name="connsiteX124" fmla="*/ 182110 w 1135063"/>
                  <a:gd name="connsiteY124" fmla="*/ 984531 h 1135063"/>
                  <a:gd name="connsiteX125" fmla="*/ 151992 w 1135063"/>
                  <a:gd name="connsiteY125" fmla="*/ 953901 h 1135063"/>
                  <a:gd name="connsiteX126" fmla="*/ 151992 w 1135063"/>
                  <a:gd name="connsiteY126" fmla="*/ 927101 h 1135063"/>
                  <a:gd name="connsiteX127" fmla="*/ 183045 w 1135063"/>
                  <a:gd name="connsiteY127" fmla="*/ 895520 h 1135063"/>
                  <a:gd name="connsiteX128" fmla="*/ 150627 w 1135063"/>
                  <a:gd name="connsiteY128" fmla="*/ 856041 h 1135063"/>
                  <a:gd name="connsiteX129" fmla="*/ 149005 w 1135063"/>
                  <a:gd name="connsiteY129" fmla="*/ 853039 h 1135063"/>
                  <a:gd name="connsiteX130" fmla="*/ 143816 w 1135063"/>
                  <a:gd name="connsiteY130" fmla="*/ 856026 h 1135063"/>
                  <a:gd name="connsiteX131" fmla="*/ 113418 w 1135063"/>
                  <a:gd name="connsiteY131" fmla="*/ 873523 h 1135063"/>
                  <a:gd name="connsiteX132" fmla="*/ 86871 w 1135063"/>
                  <a:gd name="connsiteY132" fmla="*/ 869752 h 1135063"/>
                  <a:gd name="connsiteX133" fmla="*/ 67910 w 1135063"/>
                  <a:gd name="connsiteY133" fmla="*/ 832049 h 1135063"/>
                  <a:gd name="connsiteX134" fmla="*/ 75494 w 1135063"/>
                  <a:gd name="connsiteY134" fmla="*/ 805657 h 1135063"/>
                  <a:gd name="connsiteX135" fmla="*/ 112043 w 1135063"/>
                  <a:gd name="connsiteY135" fmla="*/ 784620 h 1135063"/>
                  <a:gd name="connsiteX136" fmla="*/ 104448 w 1135063"/>
                  <a:gd name="connsiteY136" fmla="*/ 770559 h 1135063"/>
                  <a:gd name="connsiteX137" fmla="*/ 93971 w 1135063"/>
                  <a:gd name="connsiteY137" fmla="*/ 736648 h 1135063"/>
                  <a:gd name="connsiteX138" fmla="*/ 83699 w 1135063"/>
                  <a:gd name="connsiteY138" fmla="*/ 739627 h 1135063"/>
                  <a:gd name="connsiteX139" fmla="*/ 50346 w 1135063"/>
                  <a:gd name="connsiteY139" fmla="*/ 749301 h 1135063"/>
                  <a:gd name="connsiteX140" fmla="*/ 27759 w 1135063"/>
                  <a:gd name="connsiteY140" fmla="*/ 734014 h 1135063"/>
                  <a:gd name="connsiteX141" fmla="*/ 16465 w 1135063"/>
                  <a:gd name="connsiteY141" fmla="*/ 691974 h 1135063"/>
                  <a:gd name="connsiteX142" fmla="*/ 31523 w 1135063"/>
                  <a:gd name="connsiteY142" fmla="*/ 669044 h 1135063"/>
                  <a:gd name="connsiteX143" fmla="*/ 73537 w 1135063"/>
                  <a:gd name="connsiteY143" fmla="*/ 658888 h 1135063"/>
                  <a:gd name="connsiteX144" fmla="*/ 68114 w 1135063"/>
                  <a:gd name="connsiteY144" fmla="*/ 604838 h 1135063"/>
                  <a:gd name="connsiteX145" fmla="*/ 54553 w 1135063"/>
                  <a:gd name="connsiteY145" fmla="*/ 604838 h 1135063"/>
                  <a:gd name="connsiteX146" fmla="*/ 19100 w 1135063"/>
                  <a:gd name="connsiteY146" fmla="*/ 604838 h 1135063"/>
                  <a:gd name="connsiteX147" fmla="*/ 0 w 1135063"/>
                  <a:gd name="connsiteY147" fmla="*/ 589915 h 1135063"/>
                  <a:gd name="connsiteX148" fmla="*/ 0 w 1135063"/>
                  <a:gd name="connsiteY148" fmla="*/ 545147 h 1135063"/>
                  <a:gd name="connsiteX149" fmla="*/ 19100 w 1135063"/>
                  <a:gd name="connsiteY149" fmla="*/ 530225 h 1135063"/>
                  <a:gd name="connsiteX150" fmla="*/ 67684 w 1135063"/>
                  <a:gd name="connsiteY150" fmla="*/ 530225 h 1135063"/>
                  <a:gd name="connsiteX151" fmla="*/ 69548 w 1135063"/>
                  <a:gd name="connsiteY151" fmla="*/ 530225 h 1135063"/>
                  <a:gd name="connsiteX152" fmla="*/ 75073 w 1135063"/>
                  <a:gd name="connsiteY152" fmla="*/ 475150 h 1135063"/>
                  <a:gd name="connsiteX153" fmla="*/ 64876 w 1135063"/>
                  <a:gd name="connsiteY153" fmla="*/ 472723 h 1135063"/>
                  <a:gd name="connsiteX154" fmla="*/ 31523 w 1135063"/>
                  <a:gd name="connsiteY154" fmla="*/ 464785 h 1135063"/>
                  <a:gd name="connsiteX155" fmla="*/ 16465 w 1135063"/>
                  <a:gd name="connsiteY155" fmla="*/ 442207 h 1135063"/>
                  <a:gd name="connsiteX156" fmla="*/ 27759 w 1135063"/>
                  <a:gd name="connsiteY156" fmla="*/ 400815 h 1135063"/>
                  <a:gd name="connsiteX157" fmla="*/ 50346 w 1135063"/>
                  <a:gd name="connsiteY157" fmla="*/ 385763 h 1135063"/>
                  <a:gd name="connsiteX158" fmla="*/ 96052 w 1135063"/>
                  <a:gd name="connsiteY158" fmla="*/ 398816 h 1135063"/>
                  <a:gd name="connsiteX159" fmla="*/ 98082 w 1135063"/>
                  <a:gd name="connsiteY159" fmla="*/ 399396 h 1135063"/>
                  <a:gd name="connsiteX160" fmla="*/ 104448 w 1135063"/>
                  <a:gd name="connsiteY160" fmla="*/ 378793 h 1135063"/>
                  <a:gd name="connsiteX161" fmla="*/ 118044 w 1135063"/>
                  <a:gd name="connsiteY161" fmla="*/ 353625 h 1135063"/>
                  <a:gd name="connsiteX162" fmla="*/ 105892 w 1135063"/>
                  <a:gd name="connsiteY162" fmla="*/ 346539 h 1135063"/>
                  <a:gd name="connsiteX163" fmla="*/ 75494 w 1135063"/>
                  <a:gd name="connsiteY163" fmla="*/ 328812 h 1135063"/>
                  <a:gd name="connsiteX164" fmla="*/ 67910 w 1135063"/>
                  <a:gd name="connsiteY164" fmla="*/ 302072 h 1135063"/>
                  <a:gd name="connsiteX165" fmla="*/ 86871 w 1135063"/>
                  <a:gd name="connsiteY165" fmla="*/ 263873 h 1135063"/>
                  <a:gd name="connsiteX166" fmla="*/ 100145 w 1135063"/>
                  <a:gd name="connsiteY166" fmla="*/ 256233 h 1135063"/>
                  <a:gd name="connsiteX167" fmla="*/ 113418 w 1135063"/>
                  <a:gd name="connsiteY167" fmla="*/ 260053 h 1135063"/>
                  <a:gd name="connsiteX168" fmla="*/ 155075 w 1135063"/>
                  <a:gd name="connsiteY168" fmla="*/ 284345 h 1135063"/>
                  <a:gd name="connsiteX169" fmla="*/ 157045 w 1135063"/>
                  <a:gd name="connsiteY169" fmla="*/ 285494 h 1135063"/>
                  <a:gd name="connsiteX170" fmla="*/ 190005 w 1135063"/>
                  <a:gd name="connsiteY170" fmla="*/ 245357 h 1135063"/>
                  <a:gd name="connsiteX171" fmla="*/ 177404 w 1135063"/>
                  <a:gd name="connsiteY171" fmla="*/ 232697 h 1135063"/>
                  <a:gd name="connsiteX172" fmla="*/ 151992 w 1135063"/>
                  <a:gd name="connsiteY172" fmla="*/ 207169 h 1135063"/>
                  <a:gd name="connsiteX173" fmla="*/ 151992 w 1135063"/>
                  <a:gd name="connsiteY173" fmla="*/ 180695 h 1135063"/>
                  <a:gd name="connsiteX174" fmla="*/ 182110 w 1135063"/>
                  <a:gd name="connsiteY174" fmla="*/ 150439 h 1135063"/>
                  <a:gd name="connsiteX175" fmla="*/ 195286 w 1135063"/>
                  <a:gd name="connsiteY175" fmla="*/ 144766 h 1135063"/>
                  <a:gd name="connsiteX176" fmla="*/ 208462 w 1135063"/>
                  <a:gd name="connsiteY176" fmla="*/ 150439 h 1135063"/>
                  <a:gd name="connsiteX177" fmla="*/ 243285 w 1135063"/>
                  <a:gd name="connsiteY177" fmla="*/ 185422 h 1135063"/>
                  <a:gd name="connsiteX178" fmla="*/ 247265 w 1135063"/>
                  <a:gd name="connsiteY178" fmla="*/ 189420 h 1135063"/>
                  <a:gd name="connsiteX179" fmla="*/ 285911 w 1135063"/>
                  <a:gd name="connsiteY179" fmla="*/ 157383 h 1135063"/>
                  <a:gd name="connsiteX180" fmla="*/ 286623 w 1135063"/>
                  <a:gd name="connsiteY180" fmla="*/ 156995 h 1135063"/>
                  <a:gd name="connsiteX181" fmla="*/ 279037 w 1135063"/>
                  <a:gd name="connsiteY181" fmla="*/ 143816 h 1135063"/>
                  <a:gd name="connsiteX182" fmla="*/ 261541 w 1135063"/>
                  <a:gd name="connsiteY182" fmla="*/ 113418 h 1135063"/>
                  <a:gd name="connsiteX183" fmla="*/ 269081 w 1135063"/>
                  <a:gd name="connsiteY183" fmla="*/ 86871 h 1135063"/>
                  <a:gd name="connsiteX184" fmla="*/ 303014 w 1135063"/>
                  <a:gd name="connsiteY184" fmla="*/ 67910 h 1135063"/>
                  <a:gd name="connsiteX185" fmla="*/ 316210 w 1135063"/>
                  <a:gd name="connsiteY185" fmla="*/ 64117 h 1135063"/>
                  <a:gd name="connsiteX186" fmla="*/ 329406 w 1135063"/>
                  <a:gd name="connsiteY186" fmla="*/ 71702 h 1135063"/>
                  <a:gd name="connsiteX187" fmla="*/ 353383 w 1135063"/>
                  <a:gd name="connsiteY187" fmla="*/ 113359 h 1135063"/>
                  <a:gd name="connsiteX188" fmla="*/ 356549 w 1135063"/>
                  <a:gd name="connsiteY188" fmla="*/ 118859 h 1135063"/>
                  <a:gd name="connsiteX189" fmla="*/ 370989 w 1135063"/>
                  <a:gd name="connsiteY189" fmla="*/ 110985 h 1135063"/>
                  <a:gd name="connsiteX190" fmla="*/ 402267 w 1135063"/>
                  <a:gd name="connsiteY190" fmla="*/ 101229 h 1135063"/>
                  <a:gd name="connsiteX191" fmla="*/ 397647 w 1135063"/>
                  <a:gd name="connsiteY191" fmla="*/ 82112 h 1135063"/>
                  <a:gd name="connsiteX192" fmla="*/ 389585 w 1135063"/>
                  <a:gd name="connsiteY192" fmla="*/ 48759 h 1135063"/>
                  <a:gd name="connsiteX193" fmla="*/ 401050 w 1135063"/>
                  <a:gd name="connsiteY193" fmla="*/ 26172 h 1135063"/>
                  <a:gd name="connsiteX194" fmla="*/ 443090 w 1135063"/>
                  <a:gd name="connsiteY194" fmla="*/ 14878 h 1135063"/>
                  <a:gd name="connsiteX195" fmla="*/ 466020 w 1135063"/>
                  <a:gd name="connsiteY195" fmla="*/ 26172 h 1135063"/>
                  <a:gd name="connsiteX196" fmla="*/ 477068 w 1135063"/>
                  <a:gd name="connsiteY196" fmla="*/ 74053 h 1135063"/>
                  <a:gd name="connsiteX197" fmla="*/ 478508 w 1135063"/>
                  <a:gd name="connsiteY197" fmla="*/ 80294 h 1135063"/>
                  <a:gd name="connsiteX198" fmla="*/ 530225 w 1135063"/>
                  <a:gd name="connsiteY198" fmla="*/ 75056 h 1135063"/>
                  <a:gd name="connsiteX199" fmla="*/ 530225 w 1135063"/>
                  <a:gd name="connsiteY199" fmla="*/ 74419 h 1135063"/>
                  <a:gd name="connsiteX200" fmla="*/ 530225 w 1135063"/>
                  <a:gd name="connsiteY200" fmla="*/ 18851 h 1135063"/>
                  <a:gd name="connsiteX201" fmla="*/ 549124 w 1135063"/>
                  <a:gd name="connsiteY201" fmla="*/ 0 h 113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135063" h="1135063">
                    <a:moveTo>
                      <a:pt x="549124" y="0"/>
                    </a:moveTo>
                    <a:cubicBezTo>
                      <a:pt x="590701" y="0"/>
                      <a:pt x="590701" y="0"/>
                      <a:pt x="590701" y="0"/>
                    </a:cubicBezTo>
                    <a:cubicBezTo>
                      <a:pt x="598261" y="0"/>
                      <a:pt x="609600" y="7540"/>
                      <a:pt x="609600" y="18851"/>
                    </a:cubicBezTo>
                    <a:cubicBezTo>
                      <a:pt x="609600" y="39588"/>
                      <a:pt x="609600" y="55141"/>
                      <a:pt x="609600" y="66805"/>
                    </a:cubicBezTo>
                    <a:lnTo>
                      <a:pt x="609600" y="75860"/>
                    </a:lnTo>
                    <a:lnTo>
                      <a:pt x="659128" y="80876"/>
                    </a:lnTo>
                    <a:lnTo>
                      <a:pt x="664516" y="61112"/>
                    </a:lnTo>
                    <a:cubicBezTo>
                      <a:pt x="674041" y="26172"/>
                      <a:pt x="674041" y="26172"/>
                      <a:pt x="674041" y="26172"/>
                    </a:cubicBezTo>
                    <a:cubicBezTo>
                      <a:pt x="674041" y="18642"/>
                      <a:pt x="685330" y="11113"/>
                      <a:pt x="696619" y="14878"/>
                    </a:cubicBezTo>
                    <a:cubicBezTo>
                      <a:pt x="734248" y="26172"/>
                      <a:pt x="734248" y="26172"/>
                      <a:pt x="734248" y="26172"/>
                    </a:cubicBezTo>
                    <a:cubicBezTo>
                      <a:pt x="745537" y="26172"/>
                      <a:pt x="749300" y="37465"/>
                      <a:pt x="749300" y="48759"/>
                    </a:cubicBezTo>
                    <a:cubicBezTo>
                      <a:pt x="743656" y="68524"/>
                      <a:pt x="739422" y="83347"/>
                      <a:pt x="736247" y="94465"/>
                    </a:cubicBezTo>
                    <a:lnTo>
                      <a:pt x="733932" y="102573"/>
                    </a:lnTo>
                    <a:lnTo>
                      <a:pt x="760901" y="110985"/>
                    </a:lnTo>
                    <a:lnTo>
                      <a:pt x="780827" y="121852"/>
                    </a:lnTo>
                    <a:lnTo>
                      <a:pt x="792346" y="102100"/>
                    </a:lnTo>
                    <a:cubicBezTo>
                      <a:pt x="810072" y="71702"/>
                      <a:pt x="810072" y="71702"/>
                      <a:pt x="810072" y="71702"/>
                    </a:cubicBezTo>
                    <a:cubicBezTo>
                      <a:pt x="811982" y="67910"/>
                      <a:pt x="815802" y="65065"/>
                      <a:pt x="820100" y="64117"/>
                    </a:cubicBezTo>
                    <a:cubicBezTo>
                      <a:pt x="824397" y="63169"/>
                      <a:pt x="829172" y="64117"/>
                      <a:pt x="832992" y="67910"/>
                    </a:cubicBezTo>
                    <a:cubicBezTo>
                      <a:pt x="871191" y="86871"/>
                      <a:pt x="871191" y="86871"/>
                      <a:pt x="871191" y="86871"/>
                    </a:cubicBezTo>
                    <a:cubicBezTo>
                      <a:pt x="878831" y="90664"/>
                      <a:pt x="882651" y="102041"/>
                      <a:pt x="878831" y="113418"/>
                    </a:cubicBezTo>
                    <a:cubicBezTo>
                      <a:pt x="868326" y="131432"/>
                      <a:pt x="860448" y="144942"/>
                      <a:pt x="854539" y="155075"/>
                    </a:cubicBezTo>
                    <a:lnTo>
                      <a:pt x="850842" y="161414"/>
                    </a:lnTo>
                    <a:lnTo>
                      <a:pt x="888409" y="192557"/>
                    </a:lnTo>
                    <a:lnTo>
                      <a:pt x="903961" y="175967"/>
                    </a:lnTo>
                    <a:cubicBezTo>
                      <a:pt x="927894" y="150439"/>
                      <a:pt x="927894" y="150439"/>
                      <a:pt x="927894" y="150439"/>
                    </a:cubicBezTo>
                    <a:cubicBezTo>
                      <a:pt x="931676" y="146657"/>
                      <a:pt x="936404" y="144766"/>
                      <a:pt x="941131" y="144766"/>
                    </a:cubicBezTo>
                    <a:cubicBezTo>
                      <a:pt x="945859" y="144766"/>
                      <a:pt x="950586" y="146657"/>
                      <a:pt x="954368" y="150439"/>
                    </a:cubicBezTo>
                    <a:cubicBezTo>
                      <a:pt x="984624" y="180695"/>
                      <a:pt x="984624" y="180695"/>
                      <a:pt x="984624" y="180695"/>
                    </a:cubicBezTo>
                    <a:cubicBezTo>
                      <a:pt x="992188" y="188259"/>
                      <a:pt x="992188" y="199605"/>
                      <a:pt x="984624" y="207169"/>
                    </a:cubicBezTo>
                    <a:cubicBezTo>
                      <a:pt x="969496" y="222297"/>
                      <a:pt x="958150" y="233643"/>
                      <a:pt x="949641" y="242152"/>
                    </a:cubicBezTo>
                    <a:lnTo>
                      <a:pt x="943937" y="247856"/>
                    </a:lnTo>
                    <a:lnTo>
                      <a:pt x="975873" y="286745"/>
                    </a:lnTo>
                    <a:lnTo>
                      <a:pt x="991247" y="277780"/>
                    </a:lnTo>
                    <a:cubicBezTo>
                      <a:pt x="1021645" y="260053"/>
                      <a:pt x="1021645" y="260053"/>
                      <a:pt x="1021645" y="260053"/>
                    </a:cubicBezTo>
                    <a:cubicBezTo>
                      <a:pt x="1027334" y="256233"/>
                      <a:pt x="1033022" y="255278"/>
                      <a:pt x="1037763" y="256233"/>
                    </a:cubicBezTo>
                    <a:cubicBezTo>
                      <a:pt x="1042503" y="257188"/>
                      <a:pt x="1046295" y="260053"/>
                      <a:pt x="1048192" y="263873"/>
                    </a:cubicBezTo>
                    <a:cubicBezTo>
                      <a:pt x="1070946" y="302072"/>
                      <a:pt x="1070946" y="302072"/>
                      <a:pt x="1070946" y="302072"/>
                    </a:cubicBezTo>
                    <a:cubicBezTo>
                      <a:pt x="1074738" y="309712"/>
                      <a:pt x="1070946" y="321172"/>
                      <a:pt x="1063361" y="328812"/>
                    </a:cubicBezTo>
                    <a:cubicBezTo>
                      <a:pt x="1045347" y="339316"/>
                      <a:pt x="1031837" y="347195"/>
                      <a:pt x="1021704" y="353104"/>
                    </a:cubicBezTo>
                    <a:lnTo>
                      <a:pt x="1015515" y="356713"/>
                    </a:lnTo>
                    <a:lnTo>
                      <a:pt x="1027442" y="378793"/>
                    </a:lnTo>
                    <a:lnTo>
                      <a:pt x="1034194" y="400645"/>
                    </a:lnTo>
                    <a:lnTo>
                      <a:pt x="1052952" y="395288"/>
                    </a:lnTo>
                    <a:cubicBezTo>
                      <a:pt x="1086305" y="385763"/>
                      <a:pt x="1086305" y="385763"/>
                      <a:pt x="1086305" y="385763"/>
                    </a:cubicBezTo>
                    <a:cubicBezTo>
                      <a:pt x="1097599" y="385763"/>
                      <a:pt x="1108893" y="389526"/>
                      <a:pt x="1108893" y="400815"/>
                    </a:cubicBezTo>
                    <a:cubicBezTo>
                      <a:pt x="1120186" y="442207"/>
                      <a:pt x="1120186" y="442207"/>
                      <a:pt x="1120186" y="442207"/>
                    </a:cubicBezTo>
                    <a:cubicBezTo>
                      <a:pt x="1123951" y="449733"/>
                      <a:pt x="1116422" y="461022"/>
                      <a:pt x="1108893" y="464785"/>
                    </a:cubicBezTo>
                    <a:cubicBezTo>
                      <a:pt x="1088187" y="469489"/>
                      <a:pt x="1072658" y="473017"/>
                      <a:pt x="1061011" y="475662"/>
                    </a:cubicBezTo>
                    <a:lnTo>
                      <a:pt x="1056960" y="476583"/>
                    </a:lnTo>
                    <a:lnTo>
                      <a:pt x="1062342" y="530225"/>
                    </a:lnTo>
                    <a:lnTo>
                      <a:pt x="1081218" y="530225"/>
                    </a:lnTo>
                    <a:cubicBezTo>
                      <a:pt x="1116212" y="530225"/>
                      <a:pt x="1116212" y="530225"/>
                      <a:pt x="1116212" y="530225"/>
                    </a:cubicBezTo>
                    <a:cubicBezTo>
                      <a:pt x="1127523" y="530225"/>
                      <a:pt x="1135063" y="537686"/>
                      <a:pt x="1135063" y="545147"/>
                    </a:cubicBezTo>
                    <a:cubicBezTo>
                      <a:pt x="1135063" y="589915"/>
                      <a:pt x="1135063" y="589915"/>
                      <a:pt x="1135063" y="589915"/>
                    </a:cubicBezTo>
                    <a:cubicBezTo>
                      <a:pt x="1135063" y="597377"/>
                      <a:pt x="1127523" y="604838"/>
                      <a:pt x="1116212" y="604838"/>
                    </a:cubicBezTo>
                    <a:cubicBezTo>
                      <a:pt x="1095475" y="604838"/>
                      <a:pt x="1079922" y="604838"/>
                      <a:pt x="1068258" y="604838"/>
                    </a:cubicBezTo>
                    <a:lnTo>
                      <a:pt x="1063776" y="604838"/>
                    </a:lnTo>
                    <a:lnTo>
                      <a:pt x="1058501" y="657417"/>
                    </a:lnTo>
                    <a:lnTo>
                      <a:pt x="1073952" y="660982"/>
                    </a:lnTo>
                    <a:cubicBezTo>
                      <a:pt x="1108893" y="669044"/>
                      <a:pt x="1108893" y="669044"/>
                      <a:pt x="1108893" y="669044"/>
                    </a:cubicBezTo>
                    <a:cubicBezTo>
                      <a:pt x="1116422" y="672865"/>
                      <a:pt x="1123951" y="684331"/>
                      <a:pt x="1120186" y="691974"/>
                    </a:cubicBezTo>
                    <a:cubicBezTo>
                      <a:pt x="1108893" y="734014"/>
                      <a:pt x="1108893" y="734014"/>
                      <a:pt x="1108893" y="734014"/>
                    </a:cubicBezTo>
                    <a:cubicBezTo>
                      <a:pt x="1108893" y="745479"/>
                      <a:pt x="1097599" y="749301"/>
                      <a:pt x="1086305" y="749301"/>
                    </a:cubicBezTo>
                    <a:cubicBezTo>
                      <a:pt x="1066540" y="743568"/>
                      <a:pt x="1051717" y="739269"/>
                      <a:pt x="1040599" y="736044"/>
                    </a:cubicBezTo>
                    <a:lnTo>
                      <a:pt x="1038311" y="735380"/>
                    </a:lnTo>
                    <a:lnTo>
                      <a:pt x="1027442" y="770559"/>
                    </a:lnTo>
                    <a:lnTo>
                      <a:pt x="1021499" y="781561"/>
                    </a:lnTo>
                    <a:lnTo>
                      <a:pt x="1032963" y="788160"/>
                    </a:lnTo>
                    <a:cubicBezTo>
                      <a:pt x="1063361" y="805657"/>
                      <a:pt x="1063361" y="805657"/>
                      <a:pt x="1063361" y="805657"/>
                    </a:cubicBezTo>
                    <a:cubicBezTo>
                      <a:pt x="1070946" y="813197"/>
                      <a:pt x="1074738" y="824508"/>
                      <a:pt x="1070946" y="832049"/>
                    </a:cubicBezTo>
                    <a:cubicBezTo>
                      <a:pt x="1048192" y="869752"/>
                      <a:pt x="1048192" y="869752"/>
                      <a:pt x="1048192" y="869752"/>
                    </a:cubicBezTo>
                    <a:cubicBezTo>
                      <a:pt x="1044399" y="877293"/>
                      <a:pt x="1033022" y="881063"/>
                      <a:pt x="1021645" y="873523"/>
                    </a:cubicBezTo>
                    <a:lnTo>
                      <a:pt x="983638" y="851646"/>
                    </a:lnTo>
                    <a:lnTo>
                      <a:pt x="981264" y="856041"/>
                    </a:lnTo>
                    <a:lnTo>
                      <a:pt x="950926" y="892986"/>
                    </a:lnTo>
                    <a:lnTo>
                      <a:pt x="959096" y="901257"/>
                    </a:lnTo>
                    <a:cubicBezTo>
                      <a:pt x="984624" y="927101"/>
                      <a:pt x="984624" y="927101"/>
                      <a:pt x="984624" y="927101"/>
                    </a:cubicBezTo>
                    <a:cubicBezTo>
                      <a:pt x="992188" y="934758"/>
                      <a:pt x="992188" y="946244"/>
                      <a:pt x="984624" y="953901"/>
                    </a:cubicBezTo>
                    <a:cubicBezTo>
                      <a:pt x="954368" y="984531"/>
                      <a:pt x="954368" y="984531"/>
                      <a:pt x="954368" y="984531"/>
                    </a:cubicBezTo>
                    <a:cubicBezTo>
                      <a:pt x="946804" y="992188"/>
                      <a:pt x="935458" y="992188"/>
                      <a:pt x="927894" y="984531"/>
                    </a:cubicBezTo>
                    <a:lnTo>
                      <a:pt x="896216" y="950323"/>
                    </a:lnTo>
                    <a:lnTo>
                      <a:pt x="856459" y="983281"/>
                    </a:lnTo>
                    <a:lnTo>
                      <a:pt x="861104" y="991247"/>
                    </a:lnTo>
                    <a:cubicBezTo>
                      <a:pt x="878831" y="1021645"/>
                      <a:pt x="878831" y="1021645"/>
                      <a:pt x="878831" y="1021645"/>
                    </a:cubicBezTo>
                    <a:cubicBezTo>
                      <a:pt x="882651" y="1033022"/>
                      <a:pt x="878831" y="1044399"/>
                      <a:pt x="871191" y="1048192"/>
                    </a:cubicBezTo>
                    <a:cubicBezTo>
                      <a:pt x="832992" y="1067153"/>
                      <a:pt x="832992" y="1067153"/>
                      <a:pt x="832992" y="1067153"/>
                    </a:cubicBezTo>
                    <a:cubicBezTo>
                      <a:pt x="825352" y="1074738"/>
                      <a:pt x="813892" y="1070946"/>
                      <a:pt x="810072" y="1063361"/>
                    </a:cubicBezTo>
                    <a:lnTo>
                      <a:pt x="787149" y="1024053"/>
                    </a:lnTo>
                    <a:lnTo>
                      <a:pt x="760901" y="1038367"/>
                    </a:lnTo>
                    <a:lnTo>
                      <a:pt x="737678" y="1045610"/>
                    </a:lnTo>
                    <a:lnTo>
                      <a:pt x="739775" y="1052952"/>
                    </a:lnTo>
                    <a:cubicBezTo>
                      <a:pt x="749300" y="1086305"/>
                      <a:pt x="749300" y="1086305"/>
                      <a:pt x="749300" y="1086305"/>
                    </a:cubicBezTo>
                    <a:cubicBezTo>
                      <a:pt x="749300" y="1097599"/>
                      <a:pt x="745537" y="1108893"/>
                      <a:pt x="734248" y="1108893"/>
                    </a:cubicBezTo>
                    <a:cubicBezTo>
                      <a:pt x="696619" y="1120186"/>
                      <a:pt x="696619" y="1120186"/>
                      <a:pt x="696619" y="1120186"/>
                    </a:cubicBezTo>
                    <a:cubicBezTo>
                      <a:pt x="685330" y="1123951"/>
                      <a:pt x="674041" y="1116422"/>
                      <a:pt x="674041" y="1108893"/>
                    </a:cubicBezTo>
                    <a:cubicBezTo>
                      <a:pt x="671219" y="1098540"/>
                      <a:pt x="668749" y="1089481"/>
                      <a:pt x="666588" y="1081555"/>
                    </a:cubicBezTo>
                    <a:lnTo>
                      <a:pt x="662918" y="1068092"/>
                    </a:lnTo>
                    <a:lnTo>
                      <a:pt x="609600" y="1073492"/>
                    </a:lnTo>
                    <a:lnTo>
                      <a:pt x="609600" y="1081218"/>
                    </a:lnTo>
                    <a:cubicBezTo>
                      <a:pt x="609600" y="1116212"/>
                      <a:pt x="609600" y="1116212"/>
                      <a:pt x="609600" y="1116212"/>
                    </a:cubicBezTo>
                    <a:cubicBezTo>
                      <a:pt x="609600" y="1127523"/>
                      <a:pt x="598261" y="1135063"/>
                      <a:pt x="590701" y="1135063"/>
                    </a:cubicBezTo>
                    <a:cubicBezTo>
                      <a:pt x="549124" y="1135063"/>
                      <a:pt x="549124" y="1135063"/>
                      <a:pt x="549124" y="1135063"/>
                    </a:cubicBezTo>
                    <a:cubicBezTo>
                      <a:pt x="537785" y="1135063"/>
                      <a:pt x="530225" y="1127523"/>
                      <a:pt x="530225" y="1116212"/>
                    </a:cubicBezTo>
                    <a:cubicBezTo>
                      <a:pt x="530225" y="1105843"/>
                      <a:pt x="530225" y="1096771"/>
                      <a:pt x="530225" y="1088833"/>
                    </a:cubicBezTo>
                    <a:lnTo>
                      <a:pt x="530225" y="1074296"/>
                    </a:lnTo>
                    <a:lnTo>
                      <a:pt x="475286" y="1068732"/>
                    </a:lnTo>
                    <a:lnTo>
                      <a:pt x="474082" y="1073952"/>
                    </a:lnTo>
                    <a:cubicBezTo>
                      <a:pt x="466020" y="1108893"/>
                      <a:pt x="466020" y="1108893"/>
                      <a:pt x="466020" y="1108893"/>
                    </a:cubicBezTo>
                    <a:cubicBezTo>
                      <a:pt x="462199" y="1116422"/>
                      <a:pt x="450733" y="1123951"/>
                      <a:pt x="443090" y="1120186"/>
                    </a:cubicBezTo>
                    <a:cubicBezTo>
                      <a:pt x="401050" y="1108893"/>
                      <a:pt x="401050" y="1108893"/>
                      <a:pt x="401050" y="1108893"/>
                    </a:cubicBezTo>
                    <a:cubicBezTo>
                      <a:pt x="389585" y="1108893"/>
                      <a:pt x="385763" y="1097599"/>
                      <a:pt x="389585" y="1086305"/>
                    </a:cubicBezTo>
                    <a:lnTo>
                      <a:pt x="399056" y="1047121"/>
                    </a:lnTo>
                    <a:lnTo>
                      <a:pt x="370989" y="1038367"/>
                    </a:lnTo>
                    <a:lnTo>
                      <a:pt x="350290" y="1027079"/>
                    </a:lnTo>
                    <a:lnTo>
                      <a:pt x="346903" y="1032963"/>
                    </a:lnTo>
                    <a:cubicBezTo>
                      <a:pt x="329406" y="1063361"/>
                      <a:pt x="329406" y="1063361"/>
                      <a:pt x="329406" y="1063361"/>
                    </a:cubicBezTo>
                    <a:cubicBezTo>
                      <a:pt x="321866" y="1070946"/>
                      <a:pt x="310555" y="1074738"/>
                      <a:pt x="303014" y="1067153"/>
                    </a:cubicBezTo>
                    <a:cubicBezTo>
                      <a:pt x="265311" y="1048192"/>
                      <a:pt x="265311" y="1048192"/>
                      <a:pt x="265311" y="1048192"/>
                    </a:cubicBezTo>
                    <a:cubicBezTo>
                      <a:pt x="257770" y="1044399"/>
                      <a:pt x="254000" y="1033022"/>
                      <a:pt x="261541" y="1021645"/>
                    </a:cubicBezTo>
                    <a:lnTo>
                      <a:pt x="280976" y="987878"/>
                    </a:lnTo>
                    <a:lnTo>
                      <a:pt x="239213" y="953257"/>
                    </a:lnTo>
                    <a:lnTo>
                      <a:pt x="233874" y="958687"/>
                    </a:lnTo>
                    <a:cubicBezTo>
                      <a:pt x="208462" y="984531"/>
                      <a:pt x="208462" y="984531"/>
                      <a:pt x="208462" y="984531"/>
                    </a:cubicBezTo>
                    <a:cubicBezTo>
                      <a:pt x="200933" y="992188"/>
                      <a:pt x="189639" y="992188"/>
                      <a:pt x="182110" y="984531"/>
                    </a:cubicBezTo>
                    <a:cubicBezTo>
                      <a:pt x="151992" y="953901"/>
                      <a:pt x="151992" y="953901"/>
                      <a:pt x="151992" y="953901"/>
                    </a:cubicBezTo>
                    <a:cubicBezTo>
                      <a:pt x="144463" y="946244"/>
                      <a:pt x="144463" y="934758"/>
                      <a:pt x="151992" y="927101"/>
                    </a:cubicBezTo>
                    <a:lnTo>
                      <a:pt x="183045" y="895520"/>
                    </a:lnTo>
                    <a:lnTo>
                      <a:pt x="150627" y="856041"/>
                    </a:lnTo>
                    <a:lnTo>
                      <a:pt x="149005" y="853039"/>
                    </a:lnTo>
                    <a:lnTo>
                      <a:pt x="143816" y="856026"/>
                    </a:lnTo>
                    <a:cubicBezTo>
                      <a:pt x="113418" y="873523"/>
                      <a:pt x="113418" y="873523"/>
                      <a:pt x="113418" y="873523"/>
                    </a:cubicBezTo>
                    <a:cubicBezTo>
                      <a:pt x="105833" y="881063"/>
                      <a:pt x="94456" y="877293"/>
                      <a:pt x="86871" y="869752"/>
                    </a:cubicBezTo>
                    <a:cubicBezTo>
                      <a:pt x="67910" y="832049"/>
                      <a:pt x="67910" y="832049"/>
                      <a:pt x="67910" y="832049"/>
                    </a:cubicBezTo>
                    <a:cubicBezTo>
                      <a:pt x="60325" y="824508"/>
                      <a:pt x="64117" y="813197"/>
                      <a:pt x="75494" y="805657"/>
                    </a:cubicBezTo>
                    <a:lnTo>
                      <a:pt x="112043" y="784620"/>
                    </a:lnTo>
                    <a:lnTo>
                      <a:pt x="104448" y="770559"/>
                    </a:lnTo>
                    <a:lnTo>
                      <a:pt x="93971" y="736648"/>
                    </a:lnTo>
                    <a:lnTo>
                      <a:pt x="83699" y="739627"/>
                    </a:lnTo>
                    <a:cubicBezTo>
                      <a:pt x="50346" y="749301"/>
                      <a:pt x="50346" y="749301"/>
                      <a:pt x="50346" y="749301"/>
                    </a:cubicBezTo>
                    <a:cubicBezTo>
                      <a:pt x="39052" y="749301"/>
                      <a:pt x="31523" y="745479"/>
                      <a:pt x="27759" y="734014"/>
                    </a:cubicBezTo>
                    <a:cubicBezTo>
                      <a:pt x="16465" y="691974"/>
                      <a:pt x="16465" y="691974"/>
                      <a:pt x="16465" y="691974"/>
                    </a:cubicBezTo>
                    <a:cubicBezTo>
                      <a:pt x="12700" y="684331"/>
                      <a:pt x="20229" y="672865"/>
                      <a:pt x="31523" y="669044"/>
                    </a:cubicBezTo>
                    <a:lnTo>
                      <a:pt x="73537" y="658888"/>
                    </a:lnTo>
                    <a:lnTo>
                      <a:pt x="68114" y="604838"/>
                    </a:lnTo>
                    <a:lnTo>
                      <a:pt x="54553" y="604838"/>
                    </a:lnTo>
                    <a:cubicBezTo>
                      <a:pt x="19100" y="604838"/>
                      <a:pt x="19100" y="604838"/>
                      <a:pt x="19100" y="604838"/>
                    </a:cubicBezTo>
                    <a:cubicBezTo>
                      <a:pt x="11460" y="604838"/>
                      <a:pt x="0" y="597377"/>
                      <a:pt x="0" y="589915"/>
                    </a:cubicBezTo>
                    <a:cubicBezTo>
                      <a:pt x="0" y="545147"/>
                      <a:pt x="0" y="545147"/>
                      <a:pt x="0" y="545147"/>
                    </a:cubicBezTo>
                    <a:cubicBezTo>
                      <a:pt x="0" y="537686"/>
                      <a:pt x="11460" y="530225"/>
                      <a:pt x="19100" y="530225"/>
                    </a:cubicBezTo>
                    <a:cubicBezTo>
                      <a:pt x="40109" y="530225"/>
                      <a:pt x="55866" y="530225"/>
                      <a:pt x="67684" y="530225"/>
                    </a:cubicBezTo>
                    <a:lnTo>
                      <a:pt x="69548" y="530225"/>
                    </a:lnTo>
                    <a:lnTo>
                      <a:pt x="75073" y="475150"/>
                    </a:lnTo>
                    <a:lnTo>
                      <a:pt x="64876" y="472723"/>
                    </a:lnTo>
                    <a:cubicBezTo>
                      <a:pt x="31523" y="464785"/>
                      <a:pt x="31523" y="464785"/>
                      <a:pt x="31523" y="464785"/>
                    </a:cubicBezTo>
                    <a:cubicBezTo>
                      <a:pt x="20229" y="461022"/>
                      <a:pt x="12700" y="449733"/>
                      <a:pt x="16465" y="442207"/>
                    </a:cubicBezTo>
                    <a:cubicBezTo>
                      <a:pt x="27759" y="400815"/>
                      <a:pt x="27759" y="400815"/>
                      <a:pt x="27759" y="400815"/>
                    </a:cubicBezTo>
                    <a:cubicBezTo>
                      <a:pt x="31523" y="389526"/>
                      <a:pt x="39052" y="385763"/>
                      <a:pt x="50346" y="385763"/>
                    </a:cubicBezTo>
                    <a:cubicBezTo>
                      <a:pt x="70111" y="391407"/>
                      <a:pt x="84934" y="395641"/>
                      <a:pt x="96052" y="398816"/>
                    </a:cubicBezTo>
                    <a:lnTo>
                      <a:pt x="98082" y="399396"/>
                    </a:lnTo>
                    <a:lnTo>
                      <a:pt x="104448" y="378793"/>
                    </a:lnTo>
                    <a:lnTo>
                      <a:pt x="118044" y="353625"/>
                    </a:lnTo>
                    <a:lnTo>
                      <a:pt x="105892" y="346539"/>
                    </a:lnTo>
                    <a:cubicBezTo>
                      <a:pt x="75494" y="328812"/>
                      <a:pt x="75494" y="328812"/>
                      <a:pt x="75494" y="328812"/>
                    </a:cubicBezTo>
                    <a:cubicBezTo>
                      <a:pt x="64117" y="321172"/>
                      <a:pt x="60325" y="309712"/>
                      <a:pt x="67910" y="302072"/>
                    </a:cubicBezTo>
                    <a:cubicBezTo>
                      <a:pt x="86871" y="263873"/>
                      <a:pt x="86871" y="263873"/>
                      <a:pt x="86871" y="263873"/>
                    </a:cubicBezTo>
                    <a:cubicBezTo>
                      <a:pt x="90664" y="260053"/>
                      <a:pt x="95404" y="257188"/>
                      <a:pt x="100145" y="256233"/>
                    </a:cubicBezTo>
                    <a:cubicBezTo>
                      <a:pt x="104885" y="255278"/>
                      <a:pt x="109626" y="256233"/>
                      <a:pt x="113418" y="260053"/>
                    </a:cubicBezTo>
                    <a:cubicBezTo>
                      <a:pt x="131432" y="270558"/>
                      <a:pt x="144942" y="278436"/>
                      <a:pt x="155075" y="284345"/>
                    </a:cubicBezTo>
                    <a:lnTo>
                      <a:pt x="157045" y="285494"/>
                    </a:lnTo>
                    <a:lnTo>
                      <a:pt x="190005" y="245357"/>
                    </a:lnTo>
                    <a:lnTo>
                      <a:pt x="177404" y="232697"/>
                    </a:lnTo>
                    <a:cubicBezTo>
                      <a:pt x="151992" y="207169"/>
                      <a:pt x="151992" y="207169"/>
                      <a:pt x="151992" y="207169"/>
                    </a:cubicBezTo>
                    <a:cubicBezTo>
                      <a:pt x="144463" y="199605"/>
                      <a:pt x="144463" y="188259"/>
                      <a:pt x="151992" y="180695"/>
                    </a:cubicBezTo>
                    <a:cubicBezTo>
                      <a:pt x="182110" y="150439"/>
                      <a:pt x="182110" y="150439"/>
                      <a:pt x="182110" y="150439"/>
                    </a:cubicBezTo>
                    <a:cubicBezTo>
                      <a:pt x="185874" y="146657"/>
                      <a:pt x="190580" y="144766"/>
                      <a:pt x="195286" y="144766"/>
                    </a:cubicBezTo>
                    <a:cubicBezTo>
                      <a:pt x="199992" y="144766"/>
                      <a:pt x="204698" y="146657"/>
                      <a:pt x="208462" y="150439"/>
                    </a:cubicBezTo>
                    <a:cubicBezTo>
                      <a:pt x="223521" y="165567"/>
                      <a:pt x="234815" y="176913"/>
                      <a:pt x="243285" y="185422"/>
                    </a:cubicBezTo>
                    <a:lnTo>
                      <a:pt x="247265" y="189420"/>
                    </a:lnTo>
                    <a:lnTo>
                      <a:pt x="285911" y="157383"/>
                    </a:lnTo>
                    <a:lnTo>
                      <a:pt x="286623" y="156995"/>
                    </a:lnTo>
                    <a:lnTo>
                      <a:pt x="279037" y="143816"/>
                    </a:lnTo>
                    <a:cubicBezTo>
                      <a:pt x="261541" y="113418"/>
                      <a:pt x="261541" y="113418"/>
                      <a:pt x="261541" y="113418"/>
                    </a:cubicBezTo>
                    <a:cubicBezTo>
                      <a:pt x="254000" y="102041"/>
                      <a:pt x="257770" y="90664"/>
                      <a:pt x="269081" y="86871"/>
                    </a:cubicBezTo>
                    <a:cubicBezTo>
                      <a:pt x="303014" y="67910"/>
                      <a:pt x="303014" y="67910"/>
                      <a:pt x="303014" y="67910"/>
                    </a:cubicBezTo>
                    <a:cubicBezTo>
                      <a:pt x="306784" y="64117"/>
                      <a:pt x="311497" y="63169"/>
                      <a:pt x="316210" y="64117"/>
                    </a:cubicBezTo>
                    <a:cubicBezTo>
                      <a:pt x="320923" y="65065"/>
                      <a:pt x="325636" y="67910"/>
                      <a:pt x="329406" y="71702"/>
                    </a:cubicBezTo>
                    <a:cubicBezTo>
                      <a:pt x="339775" y="89716"/>
                      <a:pt x="347551" y="103226"/>
                      <a:pt x="353383" y="113359"/>
                    </a:cubicBezTo>
                    <a:lnTo>
                      <a:pt x="356549" y="118859"/>
                    </a:lnTo>
                    <a:lnTo>
                      <a:pt x="370989" y="110985"/>
                    </a:lnTo>
                    <a:lnTo>
                      <a:pt x="402267" y="101229"/>
                    </a:lnTo>
                    <a:lnTo>
                      <a:pt x="397647" y="82112"/>
                    </a:lnTo>
                    <a:cubicBezTo>
                      <a:pt x="389585" y="48759"/>
                      <a:pt x="389585" y="48759"/>
                      <a:pt x="389585" y="48759"/>
                    </a:cubicBezTo>
                    <a:cubicBezTo>
                      <a:pt x="385763" y="37465"/>
                      <a:pt x="389585" y="26172"/>
                      <a:pt x="401050" y="26172"/>
                    </a:cubicBezTo>
                    <a:cubicBezTo>
                      <a:pt x="443090" y="14878"/>
                      <a:pt x="443090" y="14878"/>
                      <a:pt x="443090" y="14878"/>
                    </a:cubicBezTo>
                    <a:cubicBezTo>
                      <a:pt x="450733" y="11113"/>
                      <a:pt x="462199" y="18642"/>
                      <a:pt x="466020" y="26172"/>
                    </a:cubicBezTo>
                    <a:cubicBezTo>
                      <a:pt x="470798" y="46877"/>
                      <a:pt x="474381" y="62406"/>
                      <a:pt x="477068" y="74053"/>
                    </a:cubicBezTo>
                    <a:lnTo>
                      <a:pt x="478508" y="80294"/>
                    </a:lnTo>
                    <a:lnTo>
                      <a:pt x="530225" y="75056"/>
                    </a:lnTo>
                    <a:lnTo>
                      <a:pt x="530225" y="74419"/>
                    </a:lnTo>
                    <a:cubicBezTo>
                      <a:pt x="530225" y="18851"/>
                      <a:pt x="530225" y="18851"/>
                      <a:pt x="530225" y="18851"/>
                    </a:cubicBezTo>
                    <a:cubicBezTo>
                      <a:pt x="530225" y="7540"/>
                      <a:pt x="537785" y="0"/>
                      <a:pt x="549124" y="0"/>
                    </a:cubicBezTo>
                    <a:close/>
                  </a:path>
                </a:pathLst>
              </a:custGeom>
              <a:solidFill>
                <a:srgbClr val="F9F9F9">
                  <a:alpha val="87843"/>
                </a:srgbClr>
              </a:solidFill>
              <a:ln>
                <a:noFill/>
              </a:ln>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nvGrpSpPr>
              <p:cNvPr id="1373" name="组合 1372"/>
              <p:cNvGrpSpPr/>
              <p:nvPr/>
            </p:nvGrpSpPr>
            <p:grpSpPr>
              <a:xfrm>
                <a:off x="947938" y="2082007"/>
                <a:ext cx="998538" cy="1000125"/>
                <a:chOff x="947938" y="2082007"/>
                <a:chExt cx="998538" cy="1000125"/>
              </a:xfrm>
            </p:grpSpPr>
            <p:sp>
              <p:nvSpPr>
                <p:cNvPr id="1325" name="Freeform 315"/>
                <p:cNvSpPr>
                  <a:spLocks/>
                </p:cNvSpPr>
                <p:nvPr/>
              </p:nvSpPr>
              <p:spPr bwMode="auto">
                <a:xfrm>
                  <a:off x="1238450" y="2108994"/>
                  <a:ext cx="57150" cy="49213"/>
                </a:xfrm>
                <a:custGeom>
                  <a:avLst/>
                  <a:gdLst>
                    <a:gd name="T0" fmla="*/ 12 w 15"/>
                    <a:gd name="T1" fmla="*/ 0 h 13"/>
                    <a:gd name="T2" fmla="*/ 0 w 15"/>
                    <a:gd name="T3" fmla="*/ 4 h 13"/>
                    <a:gd name="T4" fmla="*/ 3 w 15"/>
                    <a:gd name="T5" fmla="*/ 10 h 13"/>
                    <a:gd name="T6" fmla="*/ 8 w 15"/>
                    <a:gd name="T7" fmla="*/ 13 h 13"/>
                    <a:gd name="T8" fmla="*/ 10 w 15"/>
                    <a:gd name="T9" fmla="*/ 13 h 13"/>
                    <a:gd name="T10" fmla="*/ 11 w 15"/>
                    <a:gd name="T11" fmla="*/ 12 h 13"/>
                    <a:gd name="T12" fmla="*/ 14 w 15"/>
                    <a:gd name="T13" fmla="*/ 5 h 13"/>
                    <a:gd name="T14" fmla="*/ 12 w 15"/>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3">
                      <a:moveTo>
                        <a:pt x="12" y="0"/>
                      </a:moveTo>
                      <a:cubicBezTo>
                        <a:pt x="8" y="1"/>
                        <a:pt x="4" y="3"/>
                        <a:pt x="0" y="4"/>
                      </a:cubicBezTo>
                      <a:cubicBezTo>
                        <a:pt x="3" y="10"/>
                        <a:pt x="3" y="10"/>
                        <a:pt x="3" y="10"/>
                      </a:cubicBezTo>
                      <a:cubicBezTo>
                        <a:pt x="4" y="12"/>
                        <a:pt x="6" y="13"/>
                        <a:pt x="8" y="13"/>
                      </a:cubicBezTo>
                      <a:cubicBezTo>
                        <a:pt x="9" y="13"/>
                        <a:pt x="10" y="13"/>
                        <a:pt x="10" y="13"/>
                      </a:cubicBezTo>
                      <a:cubicBezTo>
                        <a:pt x="11" y="12"/>
                        <a:pt x="11" y="12"/>
                        <a:pt x="11" y="12"/>
                      </a:cubicBezTo>
                      <a:cubicBezTo>
                        <a:pt x="14" y="11"/>
                        <a:pt x="15" y="8"/>
                        <a:pt x="14" y="5"/>
                      </a:cubicBezTo>
                      <a:cubicBezTo>
                        <a:pt x="12" y="0"/>
                        <a:pt x="12" y="0"/>
                        <a:pt x="12" y="0"/>
                      </a:cubicBezTo>
                    </a:path>
                  </a:pathLst>
                </a:custGeom>
                <a:solidFill>
                  <a:schemeClr val="bg1">
                    <a:lumMod val="95000"/>
                  </a:schemeClr>
                </a:solidFill>
                <a:ln>
                  <a:noFill/>
                </a:ln>
                <a:effectLst>
                  <a:innerShdw blurRad="19050" dist="6350" dir="2154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26" name="Freeform 316"/>
                <p:cNvSpPr>
                  <a:spLocks/>
                </p:cNvSpPr>
                <p:nvPr/>
              </p:nvSpPr>
              <p:spPr bwMode="auto">
                <a:xfrm>
                  <a:off x="1613100" y="2999582"/>
                  <a:ext cx="53975" cy="52388"/>
                </a:xfrm>
                <a:custGeom>
                  <a:avLst/>
                  <a:gdLst>
                    <a:gd name="T0" fmla="*/ 7 w 14"/>
                    <a:gd name="T1" fmla="*/ 0 h 14"/>
                    <a:gd name="T2" fmla="*/ 5 w 14"/>
                    <a:gd name="T3" fmla="*/ 1 h 14"/>
                    <a:gd name="T4" fmla="*/ 4 w 14"/>
                    <a:gd name="T5" fmla="*/ 1 h 14"/>
                    <a:gd name="T6" fmla="*/ 1 w 14"/>
                    <a:gd name="T7" fmla="*/ 8 h 14"/>
                    <a:gd name="T8" fmla="*/ 2 w 14"/>
                    <a:gd name="T9" fmla="*/ 14 h 14"/>
                    <a:gd name="T10" fmla="*/ 13 w 14"/>
                    <a:gd name="T11" fmla="*/ 9 h 14"/>
                    <a:gd name="T12" fmla="*/ 13 w 14"/>
                    <a:gd name="T13" fmla="*/ 10 h 14"/>
                    <a:gd name="T14" fmla="*/ 10 w 14"/>
                    <a:gd name="T15" fmla="*/ 11 h 14"/>
                    <a:gd name="T16" fmla="*/ 14 w 14"/>
                    <a:gd name="T17" fmla="*/ 9 h 14"/>
                    <a:gd name="T18" fmla="*/ 12 w 14"/>
                    <a:gd name="T19" fmla="*/ 4 h 14"/>
                    <a:gd name="T20" fmla="*/ 7 w 14"/>
                    <a:gd name="T2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4">
                      <a:moveTo>
                        <a:pt x="7" y="0"/>
                      </a:moveTo>
                      <a:cubicBezTo>
                        <a:pt x="6" y="0"/>
                        <a:pt x="5" y="0"/>
                        <a:pt x="5" y="1"/>
                      </a:cubicBezTo>
                      <a:cubicBezTo>
                        <a:pt x="4" y="1"/>
                        <a:pt x="4" y="1"/>
                        <a:pt x="4" y="1"/>
                      </a:cubicBezTo>
                      <a:cubicBezTo>
                        <a:pt x="1" y="2"/>
                        <a:pt x="0" y="5"/>
                        <a:pt x="1" y="8"/>
                      </a:cubicBezTo>
                      <a:cubicBezTo>
                        <a:pt x="2" y="14"/>
                        <a:pt x="2" y="14"/>
                        <a:pt x="2" y="14"/>
                      </a:cubicBezTo>
                      <a:cubicBezTo>
                        <a:pt x="6" y="13"/>
                        <a:pt x="9" y="11"/>
                        <a:pt x="13" y="9"/>
                      </a:cubicBezTo>
                      <a:cubicBezTo>
                        <a:pt x="13" y="10"/>
                        <a:pt x="13" y="10"/>
                        <a:pt x="13" y="10"/>
                      </a:cubicBezTo>
                      <a:cubicBezTo>
                        <a:pt x="12" y="10"/>
                        <a:pt x="11" y="11"/>
                        <a:pt x="10" y="11"/>
                      </a:cubicBezTo>
                      <a:cubicBezTo>
                        <a:pt x="12" y="10"/>
                        <a:pt x="13" y="10"/>
                        <a:pt x="14" y="9"/>
                      </a:cubicBezTo>
                      <a:cubicBezTo>
                        <a:pt x="12" y="4"/>
                        <a:pt x="12" y="4"/>
                        <a:pt x="12" y="4"/>
                      </a:cubicBezTo>
                      <a:cubicBezTo>
                        <a:pt x="11" y="2"/>
                        <a:pt x="9" y="0"/>
                        <a:pt x="7" y="0"/>
                      </a:cubicBezTo>
                    </a:path>
                  </a:pathLst>
                </a:custGeom>
                <a:solidFill>
                  <a:schemeClr val="bg1">
                    <a:lumMod val="95000"/>
                  </a:schemeClr>
                </a:solidFill>
                <a:ln>
                  <a:noFill/>
                </a:ln>
                <a:effectLst>
                  <a:innerShdw blurRad="19050" dist="6350" dir="1500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29" name="Freeform 319"/>
                <p:cNvSpPr>
                  <a:spLocks/>
                </p:cNvSpPr>
                <p:nvPr/>
              </p:nvSpPr>
              <p:spPr bwMode="auto">
                <a:xfrm>
                  <a:off x="1128913" y="2166144"/>
                  <a:ext cx="57150" cy="52388"/>
                </a:xfrm>
                <a:custGeom>
                  <a:avLst/>
                  <a:gdLst>
                    <a:gd name="T0" fmla="*/ 10 w 15"/>
                    <a:gd name="T1" fmla="*/ 0 h 14"/>
                    <a:gd name="T2" fmla="*/ 0 w 15"/>
                    <a:gd name="T3" fmla="*/ 8 h 14"/>
                    <a:gd name="T4" fmla="*/ 4 w 15"/>
                    <a:gd name="T5" fmla="*/ 12 h 14"/>
                    <a:gd name="T6" fmla="*/ 8 w 15"/>
                    <a:gd name="T7" fmla="*/ 14 h 14"/>
                    <a:gd name="T8" fmla="*/ 12 w 15"/>
                    <a:gd name="T9" fmla="*/ 13 h 14"/>
                    <a:gd name="T10" fmla="*/ 13 w 15"/>
                    <a:gd name="T11" fmla="*/ 12 h 14"/>
                    <a:gd name="T12" fmla="*/ 14 w 15"/>
                    <a:gd name="T13" fmla="*/ 5 h 14"/>
                    <a:gd name="T14" fmla="*/ 10 w 15"/>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4">
                      <a:moveTo>
                        <a:pt x="10" y="0"/>
                      </a:moveTo>
                      <a:cubicBezTo>
                        <a:pt x="7" y="2"/>
                        <a:pt x="3" y="5"/>
                        <a:pt x="0" y="8"/>
                      </a:cubicBezTo>
                      <a:cubicBezTo>
                        <a:pt x="4" y="12"/>
                        <a:pt x="4" y="12"/>
                        <a:pt x="4" y="12"/>
                      </a:cubicBezTo>
                      <a:cubicBezTo>
                        <a:pt x="5" y="13"/>
                        <a:pt x="7" y="14"/>
                        <a:pt x="8" y="14"/>
                      </a:cubicBezTo>
                      <a:cubicBezTo>
                        <a:pt x="10" y="14"/>
                        <a:pt x="11" y="14"/>
                        <a:pt x="12" y="13"/>
                      </a:cubicBezTo>
                      <a:cubicBezTo>
                        <a:pt x="13" y="12"/>
                        <a:pt x="13" y="12"/>
                        <a:pt x="13" y="12"/>
                      </a:cubicBezTo>
                      <a:cubicBezTo>
                        <a:pt x="15" y="11"/>
                        <a:pt x="15" y="7"/>
                        <a:pt x="14" y="5"/>
                      </a:cubicBezTo>
                      <a:cubicBezTo>
                        <a:pt x="10" y="0"/>
                        <a:pt x="10" y="0"/>
                        <a:pt x="10" y="0"/>
                      </a:cubicBezTo>
                    </a:path>
                  </a:pathLst>
                </a:custGeom>
                <a:solidFill>
                  <a:schemeClr val="bg1">
                    <a:lumMod val="95000"/>
                  </a:schemeClr>
                </a:solidFill>
                <a:ln>
                  <a:noFill/>
                </a:ln>
                <a:effectLst>
                  <a:innerShdw blurRad="19050" dist="6350" dir="2154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31" name="Freeform 321"/>
                <p:cNvSpPr>
                  <a:spLocks/>
                </p:cNvSpPr>
                <p:nvPr/>
              </p:nvSpPr>
              <p:spPr bwMode="auto">
                <a:xfrm>
                  <a:off x="1719463" y="2934494"/>
                  <a:ext cx="60325" cy="57150"/>
                </a:xfrm>
                <a:custGeom>
                  <a:avLst/>
                  <a:gdLst>
                    <a:gd name="T0" fmla="*/ 7 w 16"/>
                    <a:gd name="T1" fmla="*/ 0 h 15"/>
                    <a:gd name="T2" fmla="*/ 4 w 16"/>
                    <a:gd name="T3" fmla="*/ 1 h 15"/>
                    <a:gd name="T4" fmla="*/ 3 w 16"/>
                    <a:gd name="T5" fmla="*/ 2 h 15"/>
                    <a:gd name="T6" fmla="*/ 2 w 16"/>
                    <a:gd name="T7" fmla="*/ 10 h 15"/>
                    <a:gd name="T8" fmla="*/ 5 w 16"/>
                    <a:gd name="T9" fmla="*/ 15 h 15"/>
                    <a:gd name="T10" fmla="*/ 16 w 16"/>
                    <a:gd name="T11" fmla="*/ 7 h 15"/>
                    <a:gd name="T12" fmla="*/ 12 w 16"/>
                    <a:gd name="T13" fmla="*/ 2 h 15"/>
                    <a:gd name="T14" fmla="*/ 7 w 16"/>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5">
                      <a:moveTo>
                        <a:pt x="7" y="0"/>
                      </a:moveTo>
                      <a:cubicBezTo>
                        <a:pt x="6" y="0"/>
                        <a:pt x="5" y="0"/>
                        <a:pt x="4" y="1"/>
                      </a:cubicBezTo>
                      <a:cubicBezTo>
                        <a:pt x="3" y="2"/>
                        <a:pt x="3" y="2"/>
                        <a:pt x="3" y="2"/>
                      </a:cubicBezTo>
                      <a:cubicBezTo>
                        <a:pt x="1" y="4"/>
                        <a:pt x="0" y="7"/>
                        <a:pt x="2" y="10"/>
                      </a:cubicBezTo>
                      <a:cubicBezTo>
                        <a:pt x="5" y="15"/>
                        <a:pt x="5" y="15"/>
                        <a:pt x="5" y="15"/>
                      </a:cubicBezTo>
                      <a:cubicBezTo>
                        <a:pt x="9" y="12"/>
                        <a:pt x="12" y="10"/>
                        <a:pt x="16" y="7"/>
                      </a:cubicBezTo>
                      <a:cubicBezTo>
                        <a:pt x="12" y="2"/>
                        <a:pt x="12" y="2"/>
                        <a:pt x="12" y="2"/>
                      </a:cubicBezTo>
                      <a:cubicBezTo>
                        <a:pt x="11" y="1"/>
                        <a:pt x="9" y="0"/>
                        <a:pt x="7" y="0"/>
                      </a:cubicBezTo>
                    </a:path>
                  </a:pathLst>
                </a:custGeom>
                <a:solidFill>
                  <a:schemeClr val="bg1">
                    <a:lumMod val="95000"/>
                  </a:schemeClr>
                </a:solidFill>
                <a:ln>
                  <a:noFill/>
                </a:ln>
                <a:effectLst>
                  <a:innerShdw blurRad="19050" dist="6350" dir="1440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32" name="Freeform 322"/>
                <p:cNvSpPr>
                  <a:spLocks/>
                </p:cNvSpPr>
                <p:nvPr/>
              </p:nvSpPr>
              <p:spPr bwMode="auto">
                <a:xfrm>
                  <a:off x="1038425" y="2253457"/>
                  <a:ext cx="60325" cy="52388"/>
                </a:xfrm>
                <a:custGeom>
                  <a:avLst/>
                  <a:gdLst>
                    <a:gd name="T0" fmla="*/ 9 w 16"/>
                    <a:gd name="T1" fmla="*/ 0 h 14"/>
                    <a:gd name="T2" fmla="*/ 0 w 16"/>
                    <a:gd name="T3" fmla="*/ 10 h 14"/>
                    <a:gd name="T4" fmla="*/ 6 w 16"/>
                    <a:gd name="T5" fmla="*/ 13 h 14"/>
                    <a:gd name="T6" fmla="*/ 9 w 16"/>
                    <a:gd name="T7" fmla="*/ 14 h 14"/>
                    <a:gd name="T8" fmla="*/ 13 w 16"/>
                    <a:gd name="T9" fmla="*/ 12 h 14"/>
                    <a:gd name="T10" fmla="*/ 14 w 16"/>
                    <a:gd name="T11" fmla="*/ 11 h 14"/>
                    <a:gd name="T12" fmla="*/ 13 w 16"/>
                    <a:gd name="T13" fmla="*/ 3 h 14"/>
                    <a:gd name="T14" fmla="*/ 9 w 16"/>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4">
                      <a:moveTo>
                        <a:pt x="9" y="0"/>
                      </a:moveTo>
                      <a:cubicBezTo>
                        <a:pt x="6" y="3"/>
                        <a:pt x="3" y="6"/>
                        <a:pt x="0" y="10"/>
                      </a:cubicBezTo>
                      <a:cubicBezTo>
                        <a:pt x="6" y="13"/>
                        <a:pt x="6" y="13"/>
                        <a:pt x="6" y="13"/>
                      </a:cubicBezTo>
                      <a:cubicBezTo>
                        <a:pt x="7" y="14"/>
                        <a:pt x="8" y="14"/>
                        <a:pt x="9" y="14"/>
                      </a:cubicBezTo>
                      <a:cubicBezTo>
                        <a:pt x="11" y="14"/>
                        <a:pt x="12" y="13"/>
                        <a:pt x="13" y="12"/>
                      </a:cubicBezTo>
                      <a:cubicBezTo>
                        <a:pt x="14" y="11"/>
                        <a:pt x="14" y="11"/>
                        <a:pt x="14" y="11"/>
                      </a:cubicBezTo>
                      <a:cubicBezTo>
                        <a:pt x="16" y="9"/>
                        <a:pt x="15" y="5"/>
                        <a:pt x="13" y="3"/>
                      </a:cubicBezTo>
                      <a:cubicBezTo>
                        <a:pt x="9" y="0"/>
                        <a:pt x="9" y="0"/>
                        <a:pt x="9" y="0"/>
                      </a:cubicBezTo>
                    </a:path>
                  </a:pathLst>
                </a:custGeom>
                <a:solidFill>
                  <a:schemeClr val="bg1">
                    <a:lumMod val="95000"/>
                  </a:schemeClr>
                </a:solidFill>
                <a:ln>
                  <a:noFill/>
                </a:ln>
                <a:effectLst>
                  <a:innerShdw blurRad="19050" dist="6350" dir="2154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34" name="Freeform 324"/>
                <p:cNvSpPr>
                  <a:spLocks/>
                </p:cNvSpPr>
                <p:nvPr/>
              </p:nvSpPr>
              <p:spPr bwMode="auto">
                <a:xfrm>
                  <a:off x="1806775" y="2844007"/>
                  <a:ext cx="55563" cy="57150"/>
                </a:xfrm>
                <a:custGeom>
                  <a:avLst/>
                  <a:gdLst>
                    <a:gd name="T0" fmla="*/ 7 w 15"/>
                    <a:gd name="T1" fmla="*/ 0 h 15"/>
                    <a:gd name="T2" fmla="*/ 3 w 15"/>
                    <a:gd name="T3" fmla="*/ 2 h 15"/>
                    <a:gd name="T4" fmla="*/ 2 w 15"/>
                    <a:gd name="T5" fmla="*/ 3 h 15"/>
                    <a:gd name="T6" fmla="*/ 3 w 15"/>
                    <a:gd name="T7" fmla="*/ 11 h 15"/>
                    <a:gd name="T8" fmla="*/ 8 w 15"/>
                    <a:gd name="T9" fmla="*/ 15 h 15"/>
                    <a:gd name="T10" fmla="*/ 15 w 15"/>
                    <a:gd name="T11" fmla="*/ 5 h 15"/>
                    <a:gd name="T12" fmla="*/ 11 w 15"/>
                    <a:gd name="T13" fmla="*/ 1 h 15"/>
                    <a:gd name="T14" fmla="*/ 7 w 15"/>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5">
                      <a:moveTo>
                        <a:pt x="7" y="0"/>
                      </a:moveTo>
                      <a:cubicBezTo>
                        <a:pt x="6" y="0"/>
                        <a:pt x="4" y="1"/>
                        <a:pt x="3" y="2"/>
                      </a:cubicBezTo>
                      <a:cubicBezTo>
                        <a:pt x="2" y="3"/>
                        <a:pt x="2" y="3"/>
                        <a:pt x="2" y="3"/>
                      </a:cubicBezTo>
                      <a:cubicBezTo>
                        <a:pt x="0" y="5"/>
                        <a:pt x="1" y="9"/>
                        <a:pt x="3" y="11"/>
                      </a:cubicBezTo>
                      <a:cubicBezTo>
                        <a:pt x="8" y="15"/>
                        <a:pt x="8" y="15"/>
                        <a:pt x="8" y="15"/>
                      </a:cubicBezTo>
                      <a:cubicBezTo>
                        <a:pt x="10" y="12"/>
                        <a:pt x="13" y="8"/>
                        <a:pt x="15" y="5"/>
                      </a:cubicBezTo>
                      <a:cubicBezTo>
                        <a:pt x="11" y="1"/>
                        <a:pt x="11" y="1"/>
                        <a:pt x="11" y="1"/>
                      </a:cubicBezTo>
                      <a:cubicBezTo>
                        <a:pt x="10" y="1"/>
                        <a:pt x="8" y="0"/>
                        <a:pt x="7" y="0"/>
                      </a:cubicBezTo>
                    </a:path>
                  </a:pathLst>
                </a:custGeom>
                <a:solidFill>
                  <a:schemeClr val="bg1">
                    <a:lumMod val="95000"/>
                  </a:schemeClr>
                </a:solidFill>
                <a:ln>
                  <a:noFill/>
                </a:ln>
                <a:effectLst>
                  <a:innerShdw blurRad="19050" dist="6350" dir="1380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35" name="Freeform 325"/>
                <p:cNvSpPr>
                  <a:spLocks/>
                </p:cNvSpPr>
                <p:nvPr/>
              </p:nvSpPr>
              <p:spPr bwMode="auto">
                <a:xfrm>
                  <a:off x="978100" y="2358232"/>
                  <a:ext cx="57150" cy="53975"/>
                </a:xfrm>
                <a:custGeom>
                  <a:avLst/>
                  <a:gdLst>
                    <a:gd name="T0" fmla="*/ 5 w 15"/>
                    <a:gd name="T1" fmla="*/ 0 h 14"/>
                    <a:gd name="T2" fmla="*/ 0 w 15"/>
                    <a:gd name="T3" fmla="*/ 12 h 14"/>
                    <a:gd name="T4" fmla="*/ 6 w 15"/>
                    <a:gd name="T5" fmla="*/ 14 h 14"/>
                    <a:gd name="T6" fmla="*/ 8 w 15"/>
                    <a:gd name="T7" fmla="*/ 14 h 14"/>
                    <a:gd name="T8" fmla="*/ 13 w 15"/>
                    <a:gd name="T9" fmla="*/ 11 h 14"/>
                    <a:gd name="T10" fmla="*/ 14 w 15"/>
                    <a:gd name="T11" fmla="*/ 10 h 14"/>
                    <a:gd name="T12" fmla="*/ 11 w 15"/>
                    <a:gd name="T13" fmla="*/ 3 h 14"/>
                    <a:gd name="T14" fmla="*/ 5 w 15"/>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4">
                      <a:moveTo>
                        <a:pt x="5" y="0"/>
                      </a:moveTo>
                      <a:cubicBezTo>
                        <a:pt x="3" y="4"/>
                        <a:pt x="2" y="8"/>
                        <a:pt x="0" y="12"/>
                      </a:cubicBezTo>
                      <a:cubicBezTo>
                        <a:pt x="6" y="14"/>
                        <a:pt x="6" y="14"/>
                        <a:pt x="6" y="14"/>
                      </a:cubicBezTo>
                      <a:cubicBezTo>
                        <a:pt x="7" y="14"/>
                        <a:pt x="8" y="14"/>
                        <a:pt x="8" y="14"/>
                      </a:cubicBezTo>
                      <a:cubicBezTo>
                        <a:pt x="10" y="14"/>
                        <a:pt x="13" y="13"/>
                        <a:pt x="13" y="11"/>
                      </a:cubicBezTo>
                      <a:cubicBezTo>
                        <a:pt x="14" y="10"/>
                        <a:pt x="14" y="10"/>
                        <a:pt x="14" y="10"/>
                      </a:cubicBezTo>
                      <a:cubicBezTo>
                        <a:pt x="15" y="7"/>
                        <a:pt x="13" y="4"/>
                        <a:pt x="11" y="3"/>
                      </a:cubicBezTo>
                      <a:cubicBezTo>
                        <a:pt x="5" y="0"/>
                        <a:pt x="5" y="0"/>
                        <a:pt x="5" y="0"/>
                      </a:cubicBezTo>
                    </a:path>
                  </a:pathLst>
                </a:custGeom>
                <a:solidFill>
                  <a:schemeClr val="bg1">
                    <a:lumMod val="95000"/>
                  </a:schemeClr>
                </a:solidFill>
                <a:ln>
                  <a:noFill/>
                </a:ln>
                <a:effectLst>
                  <a:innerShdw blurRad="19050" dist="6350" dir="2154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37" name="Freeform 327"/>
                <p:cNvSpPr>
                  <a:spLocks/>
                </p:cNvSpPr>
                <p:nvPr/>
              </p:nvSpPr>
              <p:spPr bwMode="auto">
                <a:xfrm>
                  <a:off x="1867100" y="2734469"/>
                  <a:ext cx="57150" cy="55563"/>
                </a:xfrm>
                <a:custGeom>
                  <a:avLst/>
                  <a:gdLst>
                    <a:gd name="T0" fmla="*/ 7 w 15"/>
                    <a:gd name="T1" fmla="*/ 0 h 15"/>
                    <a:gd name="T2" fmla="*/ 2 w 15"/>
                    <a:gd name="T3" fmla="*/ 4 h 15"/>
                    <a:gd name="T4" fmla="*/ 2 w 15"/>
                    <a:gd name="T5" fmla="*/ 4 h 15"/>
                    <a:gd name="T6" fmla="*/ 4 w 15"/>
                    <a:gd name="T7" fmla="*/ 12 h 15"/>
                    <a:gd name="T8" fmla="*/ 10 w 15"/>
                    <a:gd name="T9" fmla="*/ 15 h 15"/>
                    <a:gd name="T10" fmla="*/ 14 w 15"/>
                    <a:gd name="T11" fmla="*/ 4 h 15"/>
                    <a:gd name="T12" fmla="*/ 15 w 15"/>
                    <a:gd name="T13" fmla="*/ 3 h 15"/>
                    <a:gd name="T14" fmla="*/ 9 w 15"/>
                    <a:gd name="T15" fmla="*/ 1 h 15"/>
                    <a:gd name="T16" fmla="*/ 7 w 15"/>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7" y="0"/>
                      </a:moveTo>
                      <a:cubicBezTo>
                        <a:pt x="5" y="0"/>
                        <a:pt x="3" y="2"/>
                        <a:pt x="2" y="4"/>
                      </a:cubicBezTo>
                      <a:cubicBezTo>
                        <a:pt x="2" y="4"/>
                        <a:pt x="2" y="4"/>
                        <a:pt x="2" y="4"/>
                      </a:cubicBezTo>
                      <a:cubicBezTo>
                        <a:pt x="0" y="7"/>
                        <a:pt x="2" y="11"/>
                        <a:pt x="4" y="12"/>
                      </a:cubicBezTo>
                      <a:cubicBezTo>
                        <a:pt x="10" y="15"/>
                        <a:pt x="10" y="15"/>
                        <a:pt x="10" y="15"/>
                      </a:cubicBezTo>
                      <a:cubicBezTo>
                        <a:pt x="11" y="11"/>
                        <a:pt x="13" y="8"/>
                        <a:pt x="14" y="4"/>
                      </a:cubicBezTo>
                      <a:cubicBezTo>
                        <a:pt x="14" y="4"/>
                        <a:pt x="15" y="3"/>
                        <a:pt x="15" y="3"/>
                      </a:cubicBezTo>
                      <a:cubicBezTo>
                        <a:pt x="9" y="1"/>
                        <a:pt x="9" y="1"/>
                        <a:pt x="9" y="1"/>
                      </a:cubicBezTo>
                      <a:cubicBezTo>
                        <a:pt x="9" y="0"/>
                        <a:pt x="8" y="0"/>
                        <a:pt x="7" y="0"/>
                      </a:cubicBezTo>
                    </a:path>
                  </a:pathLst>
                </a:custGeom>
                <a:solidFill>
                  <a:schemeClr val="bg1">
                    <a:lumMod val="95000"/>
                  </a:schemeClr>
                </a:solidFill>
                <a:ln>
                  <a:noFill/>
                </a:ln>
                <a:effectLst>
                  <a:innerShdw blurRad="19050" dist="6350" dir="1260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39" name="Freeform 329"/>
                <p:cNvSpPr>
                  <a:spLocks/>
                </p:cNvSpPr>
                <p:nvPr/>
              </p:nvSpPr>
              <p:spPr bwMode="auto">
                <a:xfrm>
                  <a:off x="947938" y="2486025"/>
                  <a:ext cx="49213" cy="49213"/>
                </a:xfrm>
                <a:custGeom>
                  <a:avLst/>
                  <a:gdLst>
                    <a:gd name="T0" fmla="*/ 2 w 13"/>
                    <a:gd name="T1" fmla="*/ 0 h 13"/>
                    <a:gd name="T2" fmla="*/ 0 w 13"/>
                    <a:gd name="T3" fmla="*/ 13 h 13"/>
                    <a:gd name="T4" fmla="*/ 6 w 13"/>
                    <a:gd name="T5" fmla="*/ 13 h 13"/>
                    <a:gd name="T6" fmla="*/ 7 w 13"/>
                    <a:gd name="T7" fmla="*/ 13 h 13"/>
                    <a:gd name="T8" fmla="*/ 12 w 13"/>
                    <a:gd name="T9" fmla="*/ 8 h 13"/>
                    <a:gd name="T10" fmla="*/ 13 w 13"/>
                    <a:gd name="T11" fmla="*/ 7 h 13"/>
                    <a:gd name="T12" fmla="*/ 8 w 13"/>
                    <a:gd name="T13" fmla="*/ 1 h 13"/>
                    <a:gd name="T14" fmla="*/ 2 w 13"/>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3">
                      <a:moveTo>
                        <a:pt x="2" y="0"/>
                      </a:moveTo>
                      <a:cubicBezTo>
                        <a:pt x="1" y="4"/>
                        <a:pt x="1" y="9"/>
                        <a:pt x="0" y="13"/>
                      </a:cubicBezTo>
                      <a:cubicBezTo>
                        <a:pt x="6" y="13"/>
                        <a:pt x="6" y="13"/>
                        <a:pt x="6" y="13"/>
                      </a:cubicBezTo>
                      <a:cubicBezTo>
                        <a:pt x="7" y="13"/>
                        <a:pt x="7" y="13"/>
                        <a:pt x="7" y="13"/>
                      </a:cubicBezTo>
                      <a:cubicBezTo>
                        <a:pt x="10" y="13"/>
                        <a:pt x="12" y="11"/>
                        <a:pt x="12" y="8"/>
                      </a:cubicBezTo>
                      <a:cubicBezTo>
                        <a:pt x="13" y="7"/>
                        <a:pt x="13" y="7"/>
                        <a:pt x="13" y="7"/>
                      </a:cubicBezTo>
                      <a:cubicBezTo>
                        <a:pt x="13" y="4"/>
                        <a:pt x="11" y="2"/>
                        <a:pt x="8" y="1"/>
                      </a:cubicBezTo>
                      <a:cubicBezTo>
                        <a:pt x="2" y="0"/>
                        <a:pt x="2" y="0"/>
                        <a:pt x="2" y="0"/>
                      </a:cubicBezTo>
                    </a:path>
                  </a:pathLst>
                </a:custGeom>
                <a:solidFill>
                  <a:schemeClr val="bg1">
                    <a:lumMod val="95000"/>
                  </a:schemeClr>
                </a:solidFill>
                <a:ln>
                  <a:noFill/>
                </a:ln>
                <a:effectLst>
                  <a:innerShdw blurRad="19050" dist="6350" dir="2154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40" name="Freeform 330"/>
                <p:cNvSpPr>
                  <a:spLocks/>
                </p:cNvSpPr>
                <p:nvPr/>
              </p:nvSpPr>
              <p:spPr bwMode="auto">
                <a:xfrm>
                  <a:off x="1900438" y="2612232"/>
                  <a:ext cx="46038" cy="53975"/>
                </a:xfrm>
                <a:custGeom>
                  <a:avLst/>
                  <a:gdLst>
                    <a:gd name="T0" fmla="*/ 6 w 12"/>
                    <a:gd name="T1" fmla="*/ 0 h 14"/>
                    <a:gd name="T2" fmla="*/ 0 w 12"/>
                    <a:gd name="T3" fmla="*/ 5 h 14"/>
                    <a:gd name="T4" fmla="*/ 0 w 12"/>
                    <a:gd name="T5" fmla="*/ 6 h 14"/>
                    <a:gd name="T6" fmla="*/ 5 w 12"/>
                    <a:gd name="T7" fmla="*/ 12 h 14"/>
                    <a:gd name="T8" fmla="*/ 11 w 12"/>
                    <a:gd name="T9" fmla="*/ 14 h 14"/>
                    <a:gd name="T10" fmla="*/ 12 w 12"/>
                    <a:gd name="T11" fmla="*/ 1 h 14"/>
                    <a:gd name="T12" fmla="*/ 7 w 12"/>
                    <a:gd name="T13" fmla="*/ 0 h 14"/>
                    <a:gd name="T14" fmla="*/ 6 w 12"/>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4">
                      <a:moveTo>
                        <a:pt x="6" y="0"/>
                      </a:moveTo>
                      <a:cubicBezTo>
                        <a:pt x="3" y="0"/>
                        <a:pt x="1" y="2"/>
                        <a:pt x="0" y="5"/>
                      </a:cubicBezTo>
                      <a:cubicBezTo>
                        <a:pt x="0" y="6"/>
                        <a:pt x="0" y="6"/>
                        <a:pt x="0" y="6"/>
                      </a:cubicBezTo>
                      <a:cubicBezTo>
                        <a:pt x="0" y="9"/>
                        <a:pt x="2" y="12"/>
                        <a:pt x="5" y="12"/>
                      </a:cubicBezTo>
                      <a:cubicBezTo>
                        <a:pt x="11" y="14"/>
                        <a:pt x="11" y="14"/>
                        <a:pt x="11" y="14"/>
                      </a:cubicBezTo>
                      <a:cubicBezTo>
                        <a:pt x="12" y="9"/>
                        <a:pt x="12" y="5"/>
                        <a:pt x="12" y="1"/>
                      </a:cubicBezTo>
                      <a:cubicBezTo>
                        <a:pt x="7" y="0"/>
                        <a:pt x="7" y="0"/>
                        <a:pt x="7" y="0"/>
                      </a:cubicBezTo>
                      <a:cubicBezTo>
                        <a:pt x="6" y="0"/>
                        <a:pt x="6" y="0"/>
                        <a:pt x="6" y="0"/>
                      </a:cubicBezTo>
                    </a:path>
                  </a:pathLst>
                </a:custGeom>
                <a:solidFill>
                  <a:schemeClr val="bg1">
                    <a:lumMod val="95000"/>
                  </a:schemeClr>
                </a:solidFill>
                <a:ln>
                  <a:noFill/>
                </a:ln>
                <a:effectLst>
                  <a:innerShdw blurRad="19050" dist="6350" dir="1200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42" name="Freeform 332"/>
                <p:cNvSpPr>
                  <a:spLocks/>
                </p:cNvSpPr>
                <p:nvPr/>
              </p:nvSpPr>
              <p:spPr bwMode="auto">
                <a:xfrm>
                  <a:off x="950319" y="2616994"/>
                  <a:ext cx="49213" cy="49213"/>
                </a:xfrm>
                <a:custGeom>
                  <a:avLst/>
                  <a:gdLst>
                    <a:gd name="T0" fmla="*/ 7 w 13"/>
                    <a:gd name="T1" fmla="*/ 0 h 13"/>
                    <a:gd name="T2" fmla="*/ 6 w 13"/>
                    <a:gd name="T3" fmla="*/ 0 h 13"/>
                    <a:gd name="T4" fmla="*/ 0 w 13"/>
                    <a:gd name="T5" fmla="*/ 0 h 13"/>
                    <a:gd name="T6" fmla="*/ 0 w 13"/>
                    <a:gd name="T7" fmla="*/ 4 h 13"/>
                    <a:gd name="T8" fmla="*/ 1 w 13"/>
                    <a:gd name="T9" fmla="*/ 13 h 13"/>
                    <a:gd name="T10" fmla="*/ 7 w 13"/>
                    <a:gd name="T11" fmla="*/ 12 h 13"/>
                    <a:gd name="T12" fmla="*/ 12 w 13"/>
                    <a:gd name="T13" fmla="*/ 5 h 13"/>
                    <a:gd name="T14" fmla="*/ 12 w 13"/>
                    <a:gd name="T15" fmla="*/ 4 h 13"/>
                    <a:gd name="T16" fmla="*/ 7 w 13"/>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7" y="0"/>
                      </a:moveTo>
                      <a:cubicBezTo>
                        <a:pt x="6" y="0"/>
                        <a:pt x="6" y="0"/>
                        <a:pt x="6" y="0"/>
                      </a:cubicBezTo>
                      <a:cubicBezTo>
                        <a:pt x="0" y="0"/>
                        <a:pt x="0" y="0"/>
                        <a:pt x="0" y="0"/>
                      </a:cubicBezTo>
                      <a:cubicBezTo>
                        <a:pt x="0" y="1"/>
                        <a:pt x="0" y="3"/>
                        <a:pt x="0" y="4"/>
                      </a:cubicBezTo>
                      <a:cubicBezTo>
                        <a:pt x="1" y="7"/>
                        <a:pt x="1" y="10"/>
                        <a:pt x="1" y="13"/>
                      </a:cubicBezTo>
                      <a:cubicBezTo>
                        <a:pt x="7" y="12"/>
                        <a:pt x="7" y="12"/>
                        <a:pt x="7" y="12"/>
                      </a:cubicBezTo>
                      <a:cubicBezTo>
                        <a:pt x="10" y="11"/>
                        <a:pt x="13" y="8"/>
                        <a:pt x="12" y="5"/>
                      </a:cubicBezTo>
                      <a:cubicBezTo>
                        <a:pt x="12" y="4"/>
                        <a:pt x="12" y="4"/>
                        <a:pt x="12" y="4"/>
                      </a:cubicBezTo>
                      <a:cubicBezTo>
                        <a:pt x="12" y="2"/>
                        <a:pt x="9" y="0"/>
                        <a:pt x="7" y="0"/>
                      </a:cubicBezTo>
                    </a:path>
                  </a:pathLst>
                </a:custGeom>
                <a:solidFill>
                  <a:schemeClr val="bg1">
                    <a:lumMod val="95000"/>
                  </a:schemeClr>
                </a:solidFill>
                <a:ln>
                  <a:noFill/>
                </a:ln>
                <a:effectLst>
                  <a:innerShdw blurRad="19050" dist="6350" dir="2154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43" name="Freeform 333"/>
                <p:cNvSpPr>
                  <a:spLocks/>
                </p:cNvSpPr>
                <p:nvPr/>
              </p:nvSpPr>
              <p:spPr bwMode="auto">
                <a:xfrm>
                  <a:off x="1897263" y="2483644"/>
                  <a:ext cx="49213" cy="53975"/>
                </a:xfrm>
                <a:custGeom>
                  <a:avLst/>
                  <a:gdLst>
                    <a:gd name="T0" fmla="*/ 11 w 13"/>
                    <a:gd name="T1" fmla="*/ 0 h 14"/>
                    <a:gd name="T2" fmla="*/ 6 w 13"/>
                    <a:gd name="T3" fmla="*/ 2 h 14"/>
                    <a:gd name="T4" fmla="*/ 1 w 13"/>
                    <a:gd name="T5" fmla="*/ 8 h 14"/>
                    <a:gd name="T6" fmla="*/ 1 w 13"/>
                    <a:gd name="T7" fmla="*/ 9 h 14"/>
                    <a:gd name="T8" fmla="*/ 6 w 13"/>
                    <a:gd name="T9" fmla="*/ 14 h 14"/>
                    <a:gd name="T10" fmla="*/ 7 w 13"/>
                    <a:gd name="T11" fmla="*/ 14 h 14"/>
                    <a:gd name="T12" fmla="*/ 13 w 13"/>
                    <a:gd name="T13" fmla="*/ 13 h 14"/>
                    <a:gd name="T14" fmla="*/ 11 w 13"/>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4">
                      <a:moveTo>
                        <a:pt x="11" y="0"/>
                      </a:moveTo>
                      <a:cubicBezTo>
                        <a:pt x="6" y="2"/>
                        <a:pt x="6" y="2"/>
                        <a:pt x="6" y="2"/>
                      </a:cubicBezTo>
                      <a:cubicBezTo>
                        <a:pt x="3" y="2"/>
                        <a:pt x="0" y="5"/>
                        <a:pt x="1" y="8"/>
                      </a:cubicBezTo>
                      <a:cubicBezTo>
                        <a:pt x="1" y="9"/>
                        <a:pt x="1" y="9"/>
                        <a:pt x="1" y="9"/>
                      </a:cubicBezTo>
                      <a:cubicBezTo>
                        <a:pt x="1" y="11"/>
                        <a:pt x="4" y="14"/>
                        <a:pt x="6" y="14"/>
                      </a:cubicBezTo>
                      <a:cubicBezTo>
                        <a:pt x="7" y="14"/>
                        <a:pt x="7" y="14"/>
                        <a:pt x="7" y="14"/>
                      </a:cubicBezTo>
                      <a:cubicBezTo>
                        <a:pt x="13" y="13"/>
                        <a:pt x="13" y="13"/>
                        <a:pt x="13" y="13"/>
                      </a:cubicBezTo>
                      <a:cubicBezTo>
                        <a:pt x="13" y="9"/>
                        <a:pt x="12" y="5"/>
                        <a:pt x="11" y="0"/>
                      </a:cubicBezTo>
                    </a:path>
                  </a:pathLst>
                </a:custGeom>
                <a:solidFill>
                  <a:schemeClr val="bg1">
                    <a:lumMod val="95000"/>
                  </a:schemeClr>
                </a:solidFill>
                <a:ln>
                  <a:noFill/>
                </a:ln>
                <a:effectLst>
                  <a:innerShdw blurRad="19050" dist="6350" dir="1080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45" name="Freeform 335"/>
                <p:cNvSpPr>
                  <a:spLocks/>
                </p:cNvSpPr>
                <p:nvPr/>
              </p:nvSpPr>
              <p:spPr bwMode="auto">
                <a:xfrm>
                  <a:off x="974925" y="2737644"/>
                  <a:ext cx="52388" cy="52388"/>
                </a:xfrm>
                <a:custGeom>
                  <a:avLst/>
                  <a:gdLst>
                    <a:gd name="T0" fmla="*/ 8 w 14"/>
                    <a:gd name="T1" fmla="*/ 0 h 14"/>
                    <a:gd name="T2" fmla="*/ 5 w 14"/>
                    <a:gd name="T3" fmla="*/ 0 h 14"/>
                    <a:gd name="T4" fmla="*/ 0 w 14"/>
                    <a:gd name="T5" fmla="*/ 2 h 14"/>
                    <a:gd name="T6" fmla="*/ 5 w 14"/>
                    <a:gd name="T7" fmla="*/ 14 h 14"/>
                    <a:gd name="T8" fmla="*/ 10 w 14"/>
                    <a:gd name="T9" fmla="*/ 11 h 14"/>
                    <a:gd name="T10" fmla="*/ 13 w 14"/>
                    <a:gd name="T11" fmla="*/ 4 h 14"/>
                    <a:gd name="T12" fmla="*/ 13 w 14"/>
                    <a:gd name="T13" fmla="*/ 3 h 14"/>
                    <a:gd name="T14" fmla="*/ 8 w 14"/>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4">
                      <a:moveTo>
                        <a:pt x="8" y="0"/>
                      </a:moveTo>
                      <a:cubicBezTo>
                        <a:pt x="7" y="0"/>
                        <a:pt x="6" y="0"/>
                        <a:pt x="5" y="0"/>
                      </a:cubicBezTo>
                      <a:cubicBezTo>
                        <a:pt x="0" y="2"/>
                        <a:pt x="0" y="2"/>
                        <a:pt x="0" y="2"/>
                      </a:cubicBezTo>
                      <a:cubicBezTo>
                        <a:pt x="1" y="6"/>
                        <a:pt x="3" y="10"/>
                        <a:pt x="5" y="14"/>
                      </a:cubicBezTo>
                      <a:cubicBezTo>
                        <a:pt x="10" y="11"/>
                        <a:pt x="10" y="11"/>
                        <a:pt x="10" y="11"/>
                      </a:cubicBezTo>
                      <a:cubicBezTo>
                        <a:pt x="13" y="10"/>
                        <a:pt x="14" y="7"/>
                        <a:pt x="13" y="4"/>
                      </a:cubicBezTo>
                      <a:cubicBezTo>
                        <a:pt x="13" y="3"/>
                        <a:pt x="13" y="3"/>
                        <a:pt x="13" y="3"/>
                      </a:cubicBezTo>
                      <a:cubicBezTo>
                        <a:pt x="12" y="1"/>
                        <a:pt x="10" y="0"/>
                        <a:pt x="8" y="0"/>
                      </a:cubicBezTo>
                    </a:path>
                  </a:pathLst>
                </a:custGeom>
                <a:solidFill>
                  <a:schemeClr val="bg1">
                    <a:lumMod val="95000"/>
                  </a:schemeClr>
                </a:solidFill>
                <a:ln>
                  <a:noFill/>
                </a:ln>
                <a:effectLst>
                  <a:innerShdw blurRad="19050" dist="6350" dir="2154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46" name="Freeform 336"/>
                <p:cNvSpPr>
                  <a:spLocks/>
                </p:cNvSpPr>
                <p:nvPr/>
              </p:nvSpPr>
              <p:spPr bwMode="auto">
                <a:xfrm>
                  <a:off x="1862338" y="2362994"/>
                  <a:ext cx="57150" cy="52388"/>
                </a:xfrm>
                <a:custGeom>
                  <a:avLst/>
                  <a:gdLst>
                    <a:gd name="T0" fmla="*/ 9 w 15"/>
                    <a:gd name="T1" fmla="*/ 0 h 14"/>
                    <a:gd name="T2" fmla="*/ 4 w 15"/>
                    <a:gd name="T3" fmla="*/ 3 h 14"/>
                    <a:gd name="T4" fmla="*/ 1 w 15"/>
                    <a:gd name="T5" fmla="*/ 10 h 14"/>
                    <a:gd name="T6" fmla="*/ 1 w 15"/>
                    <a:gd name="T7" fmla="*/ 11 h 14"/>
                    <a:gd name="T8" fmla="*/ 7 w 15"/>
                    <a:gd name="T9" fmla="*/ 14 h 14"/>
                    <a:gd name="T10" fmla="*/ 9 w 15"/>
                    <a:gd name="T11" fmla="*/ 14 h 14"/>
                    <a:gd name="T12" fmla="*/ 15 w 15"/>
                    <a:gd name="T13" fmla="*/ 12 h 14"/>
                    <a:gd name="T14" fmla="*/ 9 w 15"/>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4">
                      <a:moveTo>
                        <a:pt x="9" y="0"/>
                      </a:moveTo>
                      <a:cubicBezTo>
                        <a:pt x="4" y="3"/>
                        <a:pt x="4" y="3"/>
                        <a:pt x="4" y="3"/>
                      </a:cubicBezTo>
                      <a:cubicBezTo>
                        <a:pt x="1" y="4"/>
                        <a:pt x="0" y="7"/>
                        <a:pt x="1" y="10"/>
                      </a:cubicBezTo>
                      <a:cubicBezTo>
                        <a:pt x="1" y="11"/>
                        <a:pt x="1" y="11"/>
                        <a:pt x="1" y="11"/>
                      </a:cubicBezTo>
                      <a:cubicBezTo>
                        <a:pt x="2" y="13"/>
                        <a:pt x="4" y="14"/>
                        <a:pt x="7" y="14"/>
                      </a:cubicBezTo>
                      <a:cubicBezTo>
                        <a:pt x="7" y="14"/>
                        <a:pt x="8" y="14"/>
                        <a:pt x="9" y="14"/>
                      </a:cubicBezTo>
                      <a:cubicBezTo>
                        <a:pt x="15" y="12"/>
                        <a:pt x="15" y="12"/>
                        <a:pt x="15" y="12"/>
                      </a:cubicBezTo>
                      <a:cubicBezTo>
                        <a:pt x="13" y="8"/>
                        <a:pt x="11" y="4"/>
                        <a:pt x="9" y="0"/>
                      </a:cubicBezTo>
                    </a:path>
                  </a:pathLst>
                </a:custGeom>
                <a:solidFill>
                  <a:schemeClr val="bg1">
                    <a:lumMod val="95000"/>
                  </a:schemeClr>
                </a:solidFill>
                <a:ln>
                  <a:noFill/>
                </a:ln>
                <a:effectLst>
                  <a:innerShdw blurRad="19050" dist="6350" dir="960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48" name="Freeform 338"/>
                <p:cNvSpPr>
                  <a:spLocks/>
                </p:cNvSpPr>
                <p:nvPr/>
              </p:nvSpPr>
              <p:spPr bwMode="auto">
                <a:xfrm>
                  <a:off x="1032869" y="2847182"/>
                  <a:ext cx="55563" cy="52388"/>
                </a:xfrm>
                <a:custGeom>
                  <a:avLst/>
                  <a:gdLst>
                    <a:gd name="T0" fmla="*/ 8 w 15"/>
                    <a:gd name="T1" fmla="*/ 0 h 14"/>
                    <a:gd name="T2" fmla="*/ 5 w 15"/>
                    <a:gd name="T3" fmla="*/ 1 h 14"/>
                    <a:gd name="T4" fmla="*/ 0 w 15"/>
                    <a:gd name="T5" fmla="*/ 4 h 14"/>
                    <a:gd name="T6" fmla="*/ 2 w 15"/>
                    <a:gd name="T7" fmla="*/ 6 h 14"/>
                    <a:gd name="T8" fmla="*/ 8 w 15"/>
                    <a:gd name="T9" fmla="*/ 14 h 14"/>
                    <a:gd name="T10" fmla="*/ 12 w 15"/>
                    <a:gd name="T11" fmla="*/ 10 h 14"/>
                    <a:gd name="T12" fmla="*/ 13 w 15"/>
                    <a:gd name="T13" fmla="*/ 2 h 14"/>
                    <a:gd name="T14" fmla="*/ 12 w 15"/>
                    <a:gd name="T15" fmla="*/ 2 h 14"/>
                    <a:gd name="T16" fmla="*/ 8 w 1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8" y="0"/>
                      </a:moveTo>
                      <a:cubicBezTo>
                        <a:pt x="7" y="0"/>
                        <a:pt x="6" y="0"/>
                        <a:pt x="5" y="1"/>
                      </a:cubicBezTo>
                      <a:cubicBezTo>
                        <a:pt x="0" y="4"/>
                        <a:pt x="0" y="4"/>
                        <a:pt x="0" y="4"/>
                      </a:cubicBezTo>
                      <a:cubicBezTo>
                        <a:pt x="0" y="5"/>
                        <a:pt x="1" y="6"/>
                        <a:pt x="2" y="6"/>
                      </a:cubicBezTo>
                      <a:cubicBezTo>
                        <a:pt x="4" y="9"/>
                        <a:pt x="6" y="12"/>
                        <a:pt x="8" y="14"/>
                      </a:cubicBezTo>
                      <a:cubicBezTo>
                        <a:pt x="12" y="10"/>
                        <a:pt x="12" y="10"/>
                        <a:pt x="12" y="10"/>
                      </a:cubicBezTo>
                      <a:cubicBezTo>
                        <a:pt x="15" y="8"/>
                        <a:pt x="15" y="5"/>
                        <a:pt x="13" y="2"/>
                      </a:cubicBezTo>
                      <a:cubicBezTo>
                        <a:pt x="12" y="2"/>
                        <a:pt x="12" y="2"/>
                        <a:pt x="12" y="2"/>
                      </a:cubicBezTo>
                      <a:cubicBezTo>
                        <a:pt x="11" y="0"/>
                        <a:pt x="10" y="0"/>
                        <a:pt x="8" y="0"/>
                      </a:cubicBezTo>
                    </a:path>
                  </a:pathLst>
                </a:custGeom>
                <a:solidFill>
                  <a:schemeClr val="bg1">
                    <a:lumMod val="95000"/>
                  </a:schemeClr>
                </a:solidFill>
                <a:ln>
                  <a:noFill/>
                </a:ln>
                <a:effectLst>
                  <a:innerShdw blurRad="19050" dist="6350" dir="1860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49" name="Freeform 339"/>
                <p:cNvSpPr>
                  <a:spLocks/>
                </p:cNvSpPr>
                <p:nvPr/>
              </p:nvSpPr>
              <p:spPr bwMode="auto">
                <a:xfrm>
                  <a:off x="1798838" y="2253457"/>
                  <a:ext cx="60325" cy="55563"/>
                </a:xfrm>
                <a:custGeom>
                  <a:avLst/>
                  <a:gdLst>
                    <a:gd name="T0" fmla="*/ 7 w 16"/>
                    <a:gd name="T1" fmla="*/ 0 h 15"/>
                    <a:gd name="T2" fmla="*/ 3 w 16"/>
                    <a:gd name="T3" fmla="*/ 4 h 15"/>
                    <a:gd name="T4" fmla="*/ 2 w 16"/>
                    <a:gd name="T5" fmla="*/ 12 h 15"/>
                    <a:gd name="T6" fmla="*/ 3 w 16"/>
                    <a:gd name="T7" fmla="*/ 13 h 15"/>
                    <a:gd name="T8" fmla="*/ 7 w 16"/>
                    <a:gd name="T9" fmla="*/ 15 h 15"/>
                    <a:gd name="T10" fmla="*/ 10 w 16"/>
                    <a:gd name="T11" fmla="*/ 14 h 15"/>
                    <a:gd name="T12" fmla="*/ 16 w 16"/>
                    <a:gd name="T13" fmla="*/ 11 h 15"/>
                    <a:gd name="T14" fmla="*/ 7 w 16"/>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5">
                      <a:moveTo>
                        <a:pt x="7" y="0"/>
                      </a:moveTo>
                      <a:cubicBezTo>
                        <a:pt x="3" y="4"/>
                        <a:pt x="3" y="4"/>
                        <a:pt x="3" y="4"/>
                      </a:cubicBezTo>
                      <a:cubicBezTo>
                        <a:pt x="1" y="6"/>
                        <a:pt x="0" y="10"/>
                        <a:pt x="2" y="12"/>
                      </a:cubicBezTo>
                      <a:cubicBezTo>
                        <a:pt x="3" y="13"/>
                        <a:pt x="3" y="13"/>
                        <a:pt x="3" y="13"/>
                      </a:cubicBezTo>
                      <a:cubicBezTo>
                        <a:pt x="4" y="14"/>
                        <a:pt x="5" y="15"/>
                        <a:pt x="7" y="15"/>
                      </a:cubicBezTo>
                      <a:cubicBezTo>
                        <a:pt x="8" y="15"/>
                        <a:pt x="9" y="15"/>
                        <a:pt x="10" y="14"/>
                      </a:cubicBezTo>
                      <a:cubicBezTo>
                        <a:pt x="16" y="11"/>
                        <a:pt x="16" y="11"/>
                        <a:pt x="16" y="11"/>
                      </a:cubicBezTo>
                      <a:cubicBezTo>
                        <a:pt x="13" y="7"/>
                        <a:pt x="10" y="4"/>
                        <a:pt x="7" y="0"/>
                      </a:cubicBezTo>
                    </a:path>
                  </a:pathLst>
                </a:custGeom>
                <a:solidFill>
                  <a:schemeClr val="bg1">
                    <a:lumMod val="95000"/>
                  </a:schemeClr>
                </a:solidFill>
                <a:ln>
                  <a:noFill/>
                </a:ln>
                <a:effectLst>
                  <a:innerShdw blurRad="19050" dist="6350" dir="960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51" name="Freeform 341"/>
                <p:cNvSpPr>
                  <a:spLocks/>
                </p:cNvSpPr>
                <p:nvPr/>
              </p:nvSpPr>
              <p:spPr bwMode="auto">
                <a:xfrm>
                  <a:off x="1120975" y="2935288"/>
                  <a:ext cx="61913" cy="57150"/>
                </a:xfrm>
                <a:custGeom>
                  <a:avLst/>
                  <a:gdLst>
                    <a:gd name="T0" fmla="*/ 9 w 16"/>
                    <a:gd name="T1" fmla="*/ 0 h 15"/>
                    <a:gd name="T2" fmla="*/ 4 w 16"/>
                    <a:gd name="T3" fmla="*/ 3 h 15"/>
                    <a:gd name="T4" fmla="*/ 0 w 16"/>
                    <a:gd name="T5" fmla="*/ 7 h 15"/>
                    <a:gd name="T6" fmla="*/ 3 w 16"/>
                    <a:gd name="T7" fmla="*/ 9 h 15"/>
                    <a:gd name="T8" fmla="*/ 11 w 16"/>
                    <a:gd name="T9" fmla="*/ 15 h 15"/>
                    <a:gd name="T10" fmla="*/ 14 w 16"/>
                    <a:gd name="T11" fmla="*/ 10 h 15"/>
                    <a:gd name="T12" fmla="*/ 13 w 16"/>
                    <a:gd name="T13" fmla="*/ 2 h 15"/>
                    <a:gd name="T14" fmla="*/ 12 w 16"/>
                    <a:gd name="T15" fmla="*/ 1 h 15"/>
                    <a:gd name="T16" fmla="*/ 9 w 16"/>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5">
                      <a:moveTo>
                        <a:pt x="9" y="0"/>
                      </a:moveTo>
                      <a:cubicBezTo>
                        <a:pt x="7" y="0"/>
                        <a:pt x="5" y="1"/>
                        <a:pt x="4" y="3"/>
                      </a:cubicBezTo>
                      <a:cubicBezTo>
                        <a:pt x="0" y="7"/>
                        <a:pt x="0" y="7"/>
                        <a:pt x="0" y="7"/>
                      </a:cubicBezTo>
                      <a:cubicBezTo>
                        <a:pt x="1" y="8"/>
                        <a:pt x="2" y="8"/>
                        <a:pt x="3" y="9"/>
                      </a:cubicBezTo>
                      <a:cubicBezTo>
                        <a:pt x="5" y="11"/>
                        <a:pt x="8" y="13"/>
                        <a:pt x="11" y="15"/>
                      </a:cubicBezTo>
                      <a:cubicBezTo>
                        <a:pt x="14" y="10"/>
                        <a:pt x="14" y="10"/>
                        <a:pt x="14" y="10"/>
                      </a:cubicBezTo>
                      <a:cubicBezTo>
                        <a:pt x="16" y="7"/>
                        <a:pt x="15" y="4"/>
                        <a:pt x="13" y="2"/>
                      </a:cubicBezTo>
                      <a:cubicBezTo>
                        <a:pt x="12" y="1"/>
                        <a:pt x="12" y="1"/>
                        <a:pt x="12" y="1"/>
                      </a:cubicBezTo>
                      <a:cubicBezTo>
                        <a:pt x="11" y="1"/>
                        <a:pt x="10" y="0"/>
                        <a:pt x="9" y="0"/>
                      </a:cubicBezTo>
                    </a:path>
                  </a:pathLst>
                </a:custGeom>
                <a:solidFill>
                  <a:schemeClr val="bg1">
                    <a:lumMod val="95000"/>
                  </a:schemeClr>
                </a:solidFill>
                <a:ln>
                  <a:noFill/>
                </a:ln>
                <a:effectLst>
                  <a:innerShdw blurRad="19050" dist="6350" dir="1860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54" name="Freeform 344"/>
                <p:cNvSpPr>
                  <a:spLocks/>
                </p:cNvSpPr>
                <p:nvPr/>
              </p:nvSpPr>
              <p:spPr bwMode="auto">
                <a:xfrm>
                  <a:off x="1711525" y="2169319"/>
                  <a:ext cx="60325" cy="53975"/>
                </a:xfrm>
                <a:custGeom>
                  <a:avLst/>
                  <a:gdLst>
                    <a:gd name="T0" fmla="*/ 5 w 16"/>
                    <a:gd name="T1" fmla="*/ 0 h 14"/>
                    <a:gd name="T2" fmla="*/ 2 w 16"/>
                    <a:gd name="T3" fmla="*/ 5 h 14"/>
                    <a:gd name="T4" fmla="*/ 3 w 16"/>
                    <a:gd name="T5" fmla="*/ 12 h 14"/>
                    <a:gd name="T6" fmla="*/ 4 w 16"/>
                    <a:gd name="T7" fmla="*/ 13 h 14"/>
                    <a:gd name="T8" fmla="*/ 7 w 16"/>
                    <a:gd name="T9" fmla="*/ 14 h 14"/>
                    <a:gd name="T10" fmla="*/ 11 w 16"/>
                    <a:gd name="T11" fmla="*/ 12 h 14"/>
                    <a:gd name="T12" fmla="*/ 16 w 16"/>
                    <a:gd name="T13" fmla="*/ 8 h 14"/>
                    <a:gd name="T14" fmla="*/ 16 w 16"/>
                    <a:gd name="T15" fmla="*/ 8 h 14"/>
                    <a:gd name="T16" fmla="*/ 14 w 16"/>
                    <a:gd name="T17" fmla="*/ 6 h 14"/>
                    <a:gd name="T18" fmla="*/ 5 w 16"/>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4">
                      <a:moveTo>
                        <a:pt x="5" y="0"/>
                      </a:moveTo>
                      <a:cubicBezTo>
                        <a:pt x="2" y="5"/>
                        <a:pt x="2" y="5"/>
                        <a:pt x="2" y="5"/>
                      </a:cubicBezTo>
                      <a:cubicBezTo>
                        <a:pt x="0" y="7"/>
                        <a:pt x="0" y="10"/>
                        <a:pt x="3" y="12"/>
                      </a:cubicBezTo>
                      <a:cubicBezTo>
                        <a:pt x="4" y="13"/>
                        <a:pt x="4" y="13"/>
                        <a:pt x="4" y="13"/>
                      </a:cubicBezTo>
                      <a:cubicBezTo>
                        <a:pt x="5" y="14"/>
                        <a:pt x="6" y="14"/>
                        <a:pt x="7" y="14"/>
                      </a:cubicBezTo>
                      <a:cubicBezTo>
                        <a:pt x="9" y="14"/>
                        <a:pt x="10" y="13"/>
                        <a:pt x="11" y="12"/>
                      </a:cubicBezTo>
                      <a:cubicBezTo>
                        <a:pt x="16" y="8"/>
                        <a:pt x="16" y="8"/>
                        <a:pt x="16" y="8"/>
                      </a:cubicBezTo>
                      <a:cubicBezTo>
                        <a:pt x="16" y="8"/>
                        <a:pt x="16" y="8"/>
                        <a:pt x="16" y="8"/>
                      </a:cubicBezTo>
                      <a:cubicBezTo>
                        <a:pt x="15" y="7"/>
                        <a:pt x="14" y="7"/>
                        <a:pt x="14" y="6"/>
                      </a:cubicBezTo>
                      <a:cubicBezTo>
                        <a:pt x="11" y="4"/>
                        <a:pt x="8" y="2"/>
                        <a:pt x="5" y="0"/>
                      </a:cubicBezTo>
                    </a:path>
                  </a:pathLst>
                </a:custGeom>
                <a:solidFill>
                  <a:schemeClr val="bg1">
                    <a:lumMod val="95000"/>
                  </a:schemeClr>
                </a:solidFill>
                <a:ln>
                  <a:noFill/>
                </a:ln>
                <a:effectLst>
                  <a:innerShdw blurRad="19050" dist="6350" dir="780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56" name="Freeform 346"/>
                <p:cNvSpPr>
                  <a:spLocks/>
                </p:cNvSpPr>
                <p:nvPr/>
              </p:nvSpPr>
              <p:spPr bwMode="auto">
                <a:xfrm>
                  <a:off x="1235275" y="3000376"/>
                  <a:ext cx="57150" cy="52388"/>
                </a:xfrm>
                <a:custGeom>
                  <a:avLst/>
                  <a:gdLst>
                    <a:gd name="T0" fmla="*/ 8 w 15"/>
                    <a:gd name="T1" fmla="*/ 0 h 14"/>
                    <a:gd name="T2" fmla="*/ 3 w 15"/>
                    <a:gd name="T3" fmla="*/ 4 h 14"/>
                    <a:gd name="T4" fmla="*/ 0 w 15"/>
                    <a:gd name="T5" fmla="*/ 9 h 14"/>
                    <a:gd name="T6" fmla="*/ 0 w 15"/>
                    <a:gd name="T7" fmla="*/ 9 h 14"/>
                    <a:gd name="T8" fmla="*/ 12 w 15"/>
                    <a:gd name="T9" fmla="*/ 14 h 14"/>
                    <a:gd name="T10" fmla="*/ 14 w 15"/>
                    <a:gd name="T11" fmla="*/ 8 h 14"/>
                    <a:gd name="T12" fmla="*/ 11 w 15"/>
                    <a:gd name="T13" fmla="*/ 1 h 14"/>
                    <a:gd name="T14" fmla="*/ 10 w 15"/>
                    <a:gd name="T15" fmla="*/ 1 h 14"/>
                    <a:gd name="T16" fmla="*/ 8 w 1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8" y="0"/>
                      </a:moveTo>
                      <a:cubicBezTo>
                        <a:pt x="6" y="0"/>
                        <a:pt x="3" y="2"/>
                        <a:pt x="3" y="4"/>
                      </a:cubicBezTo>
                      <a:cubicBezTo>
                        <a:pt x="0" y="9"/>
                        <a:pt x="0" y="9"/>
                        <a:pt x="0" y="9"/>
                      </a:cubicBezTo>
                      <a:cubicBezTo>
                        <a:pt x="0" y="9"/>
                        <a:pt x="0" y="9"/>
                        <a:pt x="0" y="9"/>
                      </a:cubicBezTo>
                      <a:cubicBezTo>
                        <a:pt x="4" y="11"/>
                        <a:pt x="8" y="13"/>
                        <a:pt x="12" y="14"/>
                      </a:cubicBezTo>
                      <a:cubicBezTo>
                        <a:pt x="14" y="8"/>
                        <a:pt x="14" y="8"/>
                        <a:pt x="14" y="8"/>
                      </a:cubicBezTo>
                      <a:cubicBezTo>
                        <a:pt x="15" y="5"/>
                        <a:pt x="13" y="2"/>
                        <a:pt x="11" y="1"/>
                      </a:cubicBezTo>
                      <a:cubicBezTo>
                        <a:pt x="10" y="1"/>
                        <a:pt x="10" y="1"/>
                        <a:pt x="10" y="1"/>
                      </a:cubicBezTo>
                      <a:cubicBezTo>
                        <a:pt x="9" y="0"/>
                        <a:pt x="8" y="0"/>
                        <a:pt x="8" y="0"/>
                      </a:cubicBezTo>
                    </a:path>
                  </a:pathLst>
                </a:custGeom>
                <a:solidFill>
                  <a:schemeClr val="bg1">
                    <a:lumMod val="95000"/>
                  </a:schemeClr>
                </a:solidFill>
                <a:ln>
                  <a:noFill/>
                </a:ln>
                <a:effectLst>
                  <a:innerShdw blurRad="19050" dist="6350" dir="1860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59" name="Freeform 349"/>
                <p:cNvSpPr>
                  <a:spLocks/>
                </p:cNvSpPr>
                <p:nvPr/>
              </p:nvSpPr>
              <p:spPr bwMode="auto">
                <a:xfrm>
                  <a:off x="1605163" y="2108994"/>
                  <a:ext cx="57150" cy="52388"/>
                </a:xfrm>
                <a:custGeom>
                  <a:avLst/>
                  <a:gdLst>
                    <a:gd name="T0" fmla="*/ 3 w 15"/>
                    <a:gd name="T1" fmla="*/ 0 h 14"/>
                    <a:gd name="T2" fmla="*/ 1 w 15"/>
                    <a:gd name="T3" fmla="*/ 6 h 14"/>
                    <a:gd name="T4" fmla="*/ 4 w 15"/>
                    <a:gd name="T5" fmla="*/ 13 h 14"/>
                    <a:gd name="T6" fmla="*/ 5 w 15"/>
                    <a:gd name="T7" fmla="*/ 13 h 14"/>
                    <a:gd name="T8" fmla="*/ 7 w 15"/>
                    <a:gd name="T9" fmla="*/ 14 h 14"/>
                    <a:gd name="T10" fmla="*/ 12 w 15"/>
                    <a:gd name="T11" fmla="*/ 10 h 14"/>
                    <a:gd name="T12" fmla="*/ 15 w 15"/>
                    <a:gd name="T13" fmla="*/ 5 h 14"/>
                    <a:gd name="T14" fmla="*/ 15 w 15"/>
                    <a:gd name="T15" fmla="*/ 5 h 14"/>
                    <a:gd name="T16" fmla="*/ 3 w 1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3" y="0"/>
                      </a:moveTo>
                      <a:cubicBezTo>
                        <a:pt x="1" y="6"/>
                        <a:pt x="1" y="6"/>
                        <a:pt x="1" y="6"/>
                      </a:cubicBezTo>
                      <a:cubicBezTo>
                        <a:pt x="0" y="8"/>
                        <a:pt x="1" y="12"/>
                        <a:pt x="4" y="13"/>
                      </a:cubicBezTo>
                      <a:cubicBezTo>
                        <a:pt x="5" y="13"/>
                        <a:pt x="5" y="13"/>
                        <a:pt x="5" y="13"/>
                      </a:cubicBezTo>
                      <a:cubicBezTo>
                        <a:pt x="6" y="14"/>
                        <a:pt x="6" y="14"/>
                        <a:pt x="7" y="14"/>
                      </a:cubicBezTo>
                      <a:cubicBezTo>
                        <a:pt x="9" y="14"/>
                        <a:pt x="11" y="13"/>
                        <a:pt x="12" y="10"/>
                      </a:cubicBezTo>
                      <a:cubicBezTo>
                        <a:pt x="15" y="5"/>
                        <a:pt x="15" y="5"/>
                        <a:pt x="15" y="5"/>
                      </a:cubicBezTo>
                      <a:cubicBezTo>
                        <a:pt x="15" y="5"/>
                        <a:pt x="15" y="5"/>
                        <a:pt x="15" y="5"/>
                      </a:cubicBezTo>
                      <a:cubicBezTo>
                        <a:pt x="11" y="3"/>
                        <a:pt x="7" y="2"/>
                        <a:pt x="3" y="0"/>
                      </a:cubicBezTo>
                    </a:path>
                  </a:pathLst>
                </a:custGeom>
                <a:solidFill>
                  <a:schemeClr val="bg1">
                    <a:lumMod val="95000"/>
                  </a:schemeClr>
                </a:solidFill>
                <a:ln>
                  <a:noFill/>
                </a:ln>
                <a:effectLst>
                  <a:innerShdw blurRad="19050" dist="6350" dir="660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61" name="Freeform 351"/>
                <p:cNvSpPr>
                  <a:spLocks/>
                </p:cNvSpPr>
                <p:nvPr/>
              </p:nvSpPr>
              <p:spPr bwMode="auto">
                <a:xfrm>
                  <a:off x="1360688" y="3036094"/>
                  <a:ext cx="52388" cy="46038"/>
                </a:xfrm>
                <a:custGeom>
                  <a:avLst/>
                  <a:gdLst>
                    <a:gd name="T0" fmla="*/ 7 w 14"/>
                    <a:gd name="T1" fmla="*/ 0 h 12"/>
                    <a:gd name="T2" fmla="*/ 1 w 14"/>
                    <a:gd name="T3" fmla="*/ 5 h 12"/>
                    <a:gd name="T4" fmla="*/ 0 w 14"/>
                    <a:gd name="T5" fmla="*/ 11 h 12"/>
                    <a:gd name="T6" fmla="*/ 9 w 14"/>
                    <a:gd name="T7" fmla="*/ 12 h 12"/>
                    <a:gd name="T8" fmla="*/ 13 w 14"/>
                    <a:gd name="T9" fmla="*/ 12 h 12"/>
                    <a:gd name="T10" fmla="*/ 13 w 14"/>
                    <a:gd name="T11" fmla="*/ 12 h 12"/>
                    <a:gd name="T12" fmla="*/ 13 w 14"/>
                    <a:gd name="T13" fmla="*/ 6 h 12"/>
                    <a:gd name="T14" fmla="*/ 8 w 14"/>
                    <a:gd name="T15" fmla="*/ 0 h 12"/>
                    <a:gd name="T16" fmla="*/ 7 w 14"/>
                    <a:gd name="T17" fmla="*/ 0 h 12"/>
                    <a:gd name="T18" fmla="*/ 7 w 14"/>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2">
                      <a:moveTo>
                        <a:pt x="7" y="0"/>
                      </a:moveTo>
                      <a:cubicBezTo>
                        <a:pt x="4" y="0"/>
                        <a:pt x="2" y="2"/>
                        <a:pt x="1" y="5"/>
                      </a:cubicBezTo>
                      <a:cubicBezTo>
                        <a:pt x="0" y="11"/>
                        <a:pt x="0" y="11"/>
                        <a:pt x="0" y="11"/>
                      </a:cubicBezTo>
                      <a:cubicBezTo>
                        <a:pt x="3" y="11"/>
                        <a:pt x="6" y="12"/>
                        <a:pt x="9" y="12"/>
                      </a:cubicBezTo>
                      <a:cubicBezTo>
                        <a:pt x="10" y="12"/>
                        <a:pt x="12" y="12"/>
                        <a:pt x="13" y="12"/>
                      </a:cubicBezTo>
                      <a:cubicBezTo>
                        <a:pt x="13" y="12"/>
                        <a:pt x="13" y="12"/>
                        <a:pt x="13" y="12"/>
                      </a:cubicBezTo>
                      <a:cubicBezTo>
                        <a:pt x="13" y="6"/>
                        <a:pt x="13" y="6"/>
                        <a:pt x="13" y="6"/>
                      </a:cubicBezTo>
                      <a:cubicBezTo>
                        <a:pt x="14" y="3"/>
                        <a:pt x="11" y="0"/>
                        <a:pt x="8" y="0"/>
                      </a:cubicBezTo>
                      <a:cubicBezTo>
                        <a:pt x="7" y="0"/>
                        <a:pt x="7" y="0"/>
                        <a:pt x="7" y="0"/>
                      </a:cubicBezTo>
                      <a:cubicBezTo>
                        <a:pt x="7" y="0"/>
                        <a:pt x="7" y="0"/>
                        <a:pt x="7" y="0"/>
                      </a:cubicBezTo>
                    </a:path>
                  </a:pathLst>
                </a:custGeom>
                <a:solidFill>
                  <a:schemeClr val="bg1">
                    <a:lumMod val="95000"/>
                  </a:schemeClr>
                </a:solidFill>
                <a:ln>
                  <a:noFill/>
                </a:ln>
                <a:effectLst>
                  <a:innerShdw blurRad="19050" dist="6350" dir="1740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64" name="Freeform 354"/>
                <p:cNvSpPr>
                  <a:spLocks/>
                </p:cNvSpPr>
                <p:nvPr/>
              </p:nvSpPr>
              <p:spPr bwMode="auto">
                <a:xfrm>
                  <a:off x="1489275" y="2082007"/>
                  <a:ext cx="52388" cy="46038"/>
                </a:xfrm>
                <a:custGeom>
                  <a:avLst/>
                  <a:gdLst>
                    <a:gd name="T0" fmla="*/ 1 w 14"/>
                    <a:gd name="T1" fmla="*/ 0 h 12"/>
                    <a:gd name="T2" fmla="*/ 0 w 14"/>
                    <a:gd name="T3" fmla="*/ 6 h 12"/>
                    <a:gd name="T4" fmla="*/ 5 w 14"/>
                    <a:gd name="T5" fmla="*/ 12 h 12"/>
                    <a:gd name="T6" fmla="*/ 6 w 14"/>
                    <a:gd name="T7" fmla="*/ 12 h 12"/>
                    <a:gd name="T8" fmla="*/ 7 w 14"/>
                    <a:gd name="T9" fmla="*/ 12 h 12"/>
                    <a:gd name="T10" fmla="*/ 12 w 14"/>
                    <a:gd name="T11" fmla="*/ 8 h 12"/>
                    <a:gd name="T12" fmla="*/ 14 w 14"/>
                    <a:gd name="T13" fmla="*/ 2 h 12"/>
                    <a:gd name="T14" fmla="*/ 14 w 14"/>
                    <a:gd name="T15" fmla="*/ 2 h 12"/>
                    <a:gd name="T16" fmla="*/ 5 w 14"/>
                    <a:gd name="T17" fmla="*/ 0 h 12"/>
                    <a:gd name="T18" fmla="*/ 1 w 14"/>
                    <a:gd name="T1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2">
                      <a:moveTo>
                        <a:pt x="1" y="0"/>
                      </a:moveTo>
                      <a:cubicBezTo>
                        <a:pt x="0" y="6"/>
                        <a:pt x="0" y="6"/>
                        <a:pt x="0" y="6"/>
                      </a:cubicBezTo>
                      <a:cubicBezTo>
                        <a:pt x="0" y="9"/>
                        <a:pt x="2" y="12"/>
                        <a:pt x="5" y="12"/>
                      </a:cubicBezTo>
                      <a:cubicBezTo>
                        <a:pt x="6" y="12"/>
                        <a:pt x="6" y="12"/>
                        <a:pt x="6" y="12"/>
                      </a:cubicBezTo>
                      <a:cubicBezTo>
                        <a:pt x="6" y="12"/>
                        <a:pt x="7" y="12"/>
                        <a:pt x="7" y="12"/>
                      </a:cubicBezTo>
                      <a:cubicBezTo>
                        <a:pt x="10" y="12"/>
                        <a:pt x="12" y="10"/>
                        <a:pt x="12" y="8"/>
                      </a:cubicBezTo>
                      <a:cubicBezTo>
                        <a:pt x="14" y="2"/>
                        <a:pt x="14" y="2"/>
                        <a:pt x="14" y="2"/>
                      </a:cubicBezTo>
                      <a:cubicBezTo>
                        <a:pt x="14" y="2"/>
                        <a:pt x="14" y="2"/>
                        <a:pt x="14" y="2"/>
                      </a:cubicBezTo>
                      <a:cubicBezTo>
                        <a:pt x="11" y="1"/>
                        <a:pt x="8" y="1"/>
                        <a:pt x="5" y="0"/>
                      </a:cubicBezTo>
                      <a:cubicBezTo>
                        <a:pt x="4" y="0"/>
                        <a:pt x="2" y="0"/>
                        <a:pt x="1" y="0"/>
                      </a:cubicBezTo>
                    </a:path>
                  </a:pathLst>
                </a:custGeom>
                <a:solidFill>
                  <a:schemeClr val="bg1">
                    <a:lumMod val="95000"/>
                  </a:schemeClr>
                </a:solidFill>
                <a:ln>
                  <a:noFill/>
                </a:ln>
                <a:effectLst>
                  <a:innerShdw blurRad="19050" dist="6350" dir="540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66" name="Freeform 356"/>
                <p:cNvSpPr>
                  <a:spLocks/>
                </p:cNvSpPr>
                <p:nvPr/>
              </p:nvSpPr>
              <p:spPr bwMode="auto">
                <a:xfrm>
                  <a:off x="1492450" y="3036094"/>
                  <a:ext cx="49213" cy="46038"/>
                </a:xfrm>
                <a:custGeom>
                  <a:avLst/>
                  <a:gdLst>
                    <a:gd name="T0" fmla="*/ 6 w 13"/>
                    <a:gd name="T1" fmla="*/ 0 h 12"/>
                    <a:gd name="T2" fmla="*/ 6 w 13"/>
                    <a:gd name="T3" fmla="*/ 0 h 12"/>
                    <a:gd name="T4" fmla="*/ 5 w 13"/>
                    <a:gd name="T5" fmla="*/ 0 h 12"/>
                    <a:gd name="T6" fmla="*/ 0 w 13"/>
                    <a:gd name="T7" fmla="*/ 6 h 12"/>
                    <a:gd name="T8" fmla="*/ 1 w 13"/>
                    <a:gd name="T9" fmla="*/ 12 h 12"/>
                    <a:gd name="T10" fmla="*/ 1 w 13"/>
                    <a:gd name="T11" fmla="*/ 12 h 12"/>
                    <a:gd name="T12" fmla="*/ 13 w 13"/>
                    <a:gd name="T13" fmla="*/ 10 h 12"/>
                    <a:gd name="T14" fmla="*/ 12 w 13"/>
                    <a:gd name="T15" fmla="*/ 4 h 12"/>
                    <a:gd name="T16" fmla="*/ 6 w 13"/>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2">
                      <a:moveTo>
                        <a:pt x="6" y="0"/>
                      </a:moveTo>
                      <a:cubicBezTo>
                        <a:pt x="6" y="0"/>
                        <a:pt x="6" y="0"/>
                        <a:pt x="6" y="0"/>
                      </a:cubicBezTo>
                      <a:cubicBezTo>
                        <a:pt x="5" y="0"/>
                        <a:pt x="5" y="0"/>
                        <a:pt x="5" y="0"/>
                      </a:cubicBezTo>
                      <a:cubicBezTo>
                        <a:pt x="2" y="0"/>
                        <a:pt x="0" y="3"/>
                        <a:pt x="0" y="6"/>
                      </a:cubicBezTo>
                      <a:cubicBezTo>
                        <a:pt x="1" y="12"/>
                        <a:pt x="1" y="12"/>
                        <a:pt x="1" y="12"/>
                      </a:cubicBezTo>
                      <a:cubicBezTo>
                        <a:pt x="1" y="12"/>
                        <a:pt x="1" y="12"/>
                        <a:pt x="1" y="12"/>
                      </a:cubicBezTo>
                      <a:cubicBezTo>
                        <a:pt x="5" y="12"/>
                        <a:pt x="9" y="11"/>
                        <a:pt x="13" y="10"/>
                      </a:cubicBezTo>
                      <a:cubicBezTo>
                        <a:pt x="12" y="4"/>
                        <a:pt x="12" y="4"/>
                        <a:pt x="12" y="4"/>
                      </a:cubicBezTo>
                      <a:cubicBezTo>
                        <a:pt x="12" y="2"/>
                        <a:pt x="9" y="0"/>
                        <a:pt x="6" y="0"/>
                      </a:cubicBezTo>
                    </a:path>
                  </a:pathLst>
                </a:custGeom>
                <a:solidFill>
                  <a:schemeClr val="bg1">
                    <a:lumMod val="95000"/>
                  </a:schemeClr>
                </a:solidFill>
                <a:ln>
                  <a:noFill/>
                </a:ln>
                <a:effectLst>
                  <a:innerShdw blurRad="19050" dist="6350" dir="1620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68" name="Freeform 358"/>
                <p:cNvSpPr>
                  <a:spLocks/>
                </p:cNvSpPr>
                <p:nvPr/>
              </p:nvSpPr>
              <p:spPr bwMode="auto">
                <a:xfrm>
                  <a:off x="1363863" y="2082007"/>
                  <a:ext cx="49213" cy="46038"/>
                </a:xfrm>
                <a:custGeom>
                  <a:avLst/>
                  <a:gdLst>
                    <a:gd name="T0" fmla="*/ 13 w 13"/>
                    <a:gd name="T1" fmla="*/ 0 h 12"/>
                    <a:gd name="T2" fmla="*/ 5 w 13"/>
                    <a:gd name="T3" fmla="*/ 1 h 12"/>
                    <a:gd name="T4" fmla="*/ 0 w 13"/>
                    <a:gd name="T5" fmla="*/ 1 h 12"/>
                    <a:gd name="T6" fmla="*/ 1 w 13"/>
                    <a:gd name="T7" fmla="*/ 7 h 12"/>
                    <a:gd name="T8" fmla="*/ 6 w 13"/>
                    <a:gd name="T9" fmla="*/ 12 h 12"/>
                    <a:gd name="T10" fmla="*/ 7 w 13"/>
                    <a:gd name="T11" fmla="*/ 12 h 12"/>
                    <a:gd name="T12" fmla="*/ 8 w 13"/>
                    <a:gd name="T13" fmla="*/ 12 h 12"/>
                    <a:gd name="T14" fmla="*/ 13 w 13"/>
                    <a:gd name="T15" fmla="*/ 6 h 12"/>
                    <a:gd name="T16" fmla="*/ 13 w 13"/>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2">
                      <a:moveTo>
                        <a:pt x="13" y="0"/>
                      </a:moveTo>
                      <a:cubicBezTo>
                        <a:pt x="10" y="0"/>
                        <a:pt x="7" y="0"/>
                        <a:pt x="5" y="1"/>
                      </a:cubicBezTo>
                      <a:cubicBezTo>
                        <a:pt x="3" y="1"/>
                        <a:pt x="1" y="1"/>
                        <a:pt x="0" y="1"/>
                      </a:cubicBezTo>
                      <a:cubicBezTo>
                        <a:pt x="1" y="7"/>
                        <a:pt x="1" y="7"/>
                        <a:pt x="1" y="7"/>
                      </a:cubicBezTo>
                      <a:cubicBezTo>
                        <a:pt x="1" y="10"/>
                        <a:pt x="3" y="12"/>
                        <a:pt x="6" y="12"/>
                      </a:cubicBezTo>
                      <a:cubicBezTo>
                        <a:pt x="6" y="12"/>
                        <a:pt x="7" y="12"/>
                        <a:pt x="7" y="12"/>
                      </a:cubicBezTo>
                      <a:cubicBezTo>
                        <a:pt x="8" y="12"/>
                        <a:pt x="8" y="12"/>
                        <a:pt x="8" y="12"/>
                      </a:cubicBezTo>
                      <a:cubicBezTo>
                        <a:pt x="11" y="12"/>
                        <a:pt x="13" y="9"/>
                        <a:pt x="13" y="6"/>
                      </a:cubicBezTo>
                      <a:cubicBezTo>
                        <a:pt x="13" y="0"/>
                        <a:pt x="13" y="0"/>
                        <a:pt x="13" y="0"/>
                      </a:cubicBezTo>
                    </a:path>
                  </a:pathLst>
                </a:custGeom>
                <a:solidFill>
                  <a:schemeClr val="bg1">
                    <a:lumMod val="95000"/>
                  </a:schemeClr>
                </a:solidFill>
                <a:ln>
                  <a:noFill/>
                </a:ln>
                <a:effectLst>
                  <a:innerShdw blurRad="19050" dist="6350" dir="21540000">
                    <a:prstClr val="black">
                      <a:alpha val="3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sp>
          <p:nvSpPr>
            <p:cNvPr id="390" name="椭圆 389"/>
            <p:cNvSpPr/>
            <p:nvPr/>
          </p:nvSpPr>
          <p:spPr>
            <a:xfrm>
              <a:off x="3514793" y="2033015"/>
              <a:ext cx="904383" cy="904383"/>
            </a:xfrm>
            <a:prstGeom prst="ellipse">
              <a:avLst/>
            </a:prstGeom>
            <a:solidFill>
              <a:srgbClr val="FFB850"/>
            </a:solidFill>
            <a:ln w="12700">
              <a:gradFill flip="none" rotWithShape="1">
                <a:gsLst>
                  <a:gs pos="0">
                    <a:schemeClr val="bg1">
                      <a:lumMod val="75000"/>
                    </a:schemeClr>
                  </a:gs>
                  <a:gs pos="100000">
                    <a:schemeClr val="bg1"/>
                  </a:gs>
                </a:gsLst>
                <a:lin ang="2700000" scaled="1"/>
                <a:tileRect/>
              </a:grad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0" name="组合 9"/>
          <p:cNvGrpSpPr/>
          <p:nvPr/>
        </p:nvGrpSpPr>
        <p:grpSpPr>
          <a:xfrm>
            <a:off x="2737856" y="2585258"/>
            <a:ext cx="603325" cy="500353"/>
            <a:chOff x="2991856" y="2283633"/>
            <a:chExt cx="603325" cy="500353"/>
          </a:xfrm>
        </p:grpSpPr>
        <p:grpSp>
          <p:nvGrpSpPr>
            <p:cNvPr id="395" name="Group 401"/>
            <p:cNvGrpSpPr>
              <a:grpSpLocks noChangeAspect="1"/>
            </p:cNvGrpSpPr>
            <p:nvPr/>
          </p:nvGrpSpPr>
          <p:grpSpPr bwMode="auto">
            <a:xfrm>
              <a:off x="3288176" y="2283633"/>
              <a:ext cx="307005" cy="348987"/>
              <a:chOff x="3723" y="2027"/>
              <a:chExt cx="234" cy="266"/>
            </a:xfrm>
            <a:solidFill>
              <a:schemeClr val="bg1"/>
            </a:solidFill>
          </p:grpSpPr>
          <p:sp>
            <p:nvSpPr>
              <p:cNvPr id="397" name="Freeform 402"/>
              <p:cNvSpPr>
                <a:spLocks/>
              </p:cNvSpPr>
              <p:nvPr/>
            </p:nvSpPr>
            <p:spPr bwMode="auto">
              <a:xfrm>
                <a:off x="3723" y="2027"/>
                <a:ext cx="188" cy="266"/>
              </a:xfrm>
              <a:custGeom>
                <a:avLst/>
                <a:gdLst>
                  <a:gd name="T0" fmla="*/ 77 w 77"/>
                  <a:gd name="T1" fmla="*/ 105 h 110"/>
                  <a:gd name="T2" fmla="*/ 45 w 77"/>
                  <a:gd name="T3" fmla="*/ 105 h 110"/>
                  <a:gd name="T4" fmla="*/ 45 w 77"/>
                  <a:gd name="T5" fmla="*/ 85 h 110"/>
                  <a:gd name="T6" fmla="*/ 42 w 77"/>
                  <a:gd name="T7" fmla="*/ 82 h 110"/>
                  <a:gd name="T8" fmla="*/ 11 w 77"/>
                  <a:gd name="T9" fmla="*/ 82 h 110"/>
                  <a:gd name="T10" fmla="*/ 11 w 77"/>
                  <a:gd name="T11" fmla="*/ 14 h 110"/>
                  <a:gd name="T12" fmla="*/ 17 w 77"/>
                  <a:gd name="T13" fmla="*/ 14 h 110"/>
                  <a:gd name="T14" fmla="*/ 9 w 77"/>
                  <a:gd name="T15" fmla="*/ 0 h 110"/>
                  <a:gd name="T16" fmla="*/ 8 w 77"/>
                  <a:gd name="T17" fmla="*/ 0 h 110"/>
                  <a:gd name="T18" fmla="*/ 8 w 77"/>
                  <a:gd name="T19" fmla="*/ 0 h 110"/>
                  <a:gd name="T20" fmla="*/ 0 w 77"/>
                  <a:gd name="T21" fmla="*/ 14 h 110"/>
                  <a:gd name="T22" fmla="*/ 6 w 77"/>
                  <a:gd name="T23" fmla="*/ 14 h 110"/>
                  <a:gd name="T24" fmla="*/ 6 w 77"/>
                  <a:gd name="T25" fmla="*/ 85 h 110"/>
                  <a:gd name="T26" fmla="*/ 8 w 77"/>
                  <a:gd name="T27" fmla="*/ 87 h 110"/>
                  <a:gd name="T28" fmla="*/ 40 w 77"/>
                  <a:gd name="T29" fmla="*/ 87 h 110"/>
                  <a:gd name="T30" fmla="*/ 40 w 77"/>
                  <a:gd name="T31" fmla="*/ 107 h 110"/>
                  <a:gd name="T32" fmla="*/ 42 w 77"/>
                  <a:gd name="T33" fmla="*/ 110 h 110"/>
                  <a:gd name="T34" fmla="*/ 74 w 77"/>
                  <a:gd name="T35" fmla="*/ 110 h 110"/>
                  <a:gd name="T36" fmla="*/ 77 w 77"/>
                  <a:gd name="T37" fmla="*/ 10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110">
                    <a:moveTo>
                      <a:pt x="77" y="105"/>
                    </a:moveTo>
                    <a:cubicBezTo>
                      <a:pt x="45" y="105"/>
                      <a:pt x="45" y="105"/>
                      <a:pt x="45" y="105"/>
                    </a:cubicBezTo>
                    <a:cubicBezTo>
                      <a:pt x="45" y="85"/>
                      <a:pt x="45" y="85"/>
                      <a:pt x="45" y="85"/>
                    </a:cubicBezTo>
                    <a:cubicBezTo>
                      <a:pt x="45" y="83"/>
                      <a:pt x="44" y="82"/>
                      <a:pt x="42" y="82"/>
                    </a:cubicBezTo>
                    <a:cubicBezTo>
                      <a:pt x="11" y="82"/>
                      <a:pt x="11" y="82"/>
                      <a:pt x="11" y="82"/>
                    </a:cubicBezTo>
                    <a:cubicBezTo>
                      <a:pt x="11" y="14"/>
                      <a:pt x="11" y="14"/>
                      <a:pt x="11" y="14"/>
                    </a:cubicBezTo>
                    <a:cubicBezTo>
                      <a:pt x="17" y="14"/>
                      <a:pt x="17" y="14"/>
                      <a:pt x="17" y="14"/>
                    </a:cubicBezTo>
                    <a:cubicBezTo>
                      <a:pt x="9" y="0"/>
                      <a:pt x="9" y="0"/>
                      <a:pt x="9" y="0"/>
                    </a:cubicBezTo>
                    <a:cubicBezTo>
                      <a:pt x="9" y="0"/>
                      <a:pt x="8" y="0"/>
                      <a:pt x="8" y="0"/>
                    </a:cubicBezTo>
                    <a:cubicBezTo>
                      <a:pt x="8" y="0"/>
                      <a:pt x="8" y="0"/>
                      <a:pt x="8" y="0"/>
                    </a:cubicBezTo>
                    <a:cubicBezTo>
                      <a:pt x="0" y="14"/>
                      <a:pt x="0" y="14"/>
                      <a:pt x="0" y="14"/>
                    </a:cubicBezTo>
                    <a:cubicBezTo>
                      <a:pt x="6" y="14"/>
                      <a:pt x="6" y="14"/>
                      <a:pt x="6" y="14"/>
                    </a:cubicBezTo>
                    <a:cubicBezTo>
                      <a:pt x="6" y="85"/>
                      <a:pt x="6" y="85"/>
                      <a:pt x="6" y="85"/>
                    </a:cubicBezTo>
                    <a:cubicBezTo>
                      <a:pt x="6" y="86"/>
                      <a:pt x="7" y="87"/>
                      <a:pt x="8" y="87"/>
                    </a:cubicBezTo>
                    <a:cubicBezTo>
                      <a:pt x="40" y="87"/>
                      <a:pt x="40" y="87"/>
                      <a:pt x="40" y="87"/>
                    </a:cubicBezTo>
                    <a:cubicBezTo>
                      <a:pt x="40" y="107"/>
                      <a:pt x="40" y="107"/>
                      <a:pt x="40" y="107"/>
                    </a:cubicBezTo>
                    <a:cubicBezTo>
                      <a:pt x="40" y="109"/>
                      <a:pt x="41" y="110"/>
                      <a:pt x="42" y="110"/>
                    </a:cubicBezTo>
                    <a:cubicBezTo>
                      <a:pt x="74" y="110"/>
                      <a:pt x="74" y="110"/>
                      <a:pt x="74" y="110"/>
                    </a:cubicBezTo>
                    <a:lnTo>
                      <a:pt x="77"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98" name="Freeform 403"/>
              <p:cNvSpPr>
                <a:spLocks/>
              </p:cNvSpPr>
              <p:nvPr/>
            </p:nvSpPr>
            <p:spPr bwMode="auto">
              <a:xfrm>
                <a:off x="3825" y="2027"/>
                <a:ext cx="39" cy="38"/>
              </a:xfrm>
              <a:custGeom>
                <a:avLst/>
                <a:gdLst>
                  <a:gd name="T0" fmla="*/ 8 w 16"/>
                  <a:gd name="T1" fmla="*/ 15 h 16"/>
                  <a:gd name="T2" fmla="*/ 16 w 16"/>
                  <a:gd name="T3" fmla="*/ 7 h 16"/>
                  <a:gd name="T4" fmla="*/ 7 w 16"/>
                  <a:gd name="T5" fmla="*/ 0 h 16"/>
                  <a:gd name="T6" fmla="*/ 0 w 16"/>
                  <a:gd name="T7" fmla="*/ 8 h 16"/>
                  <a:gd name="T8" fmla="*/ 8 w 16"/>
                  <a:gd name="T9" fmla="*/ 15 h 16"/>
                </a:gdLst>
                <a:ahLst/>
                <a:cxnLst>
                  <a:cxn ang="0">
                    <a:pos x="T0" y="T1"/>
                  </a:cxn>
                  <a:cxn ang="0">
                    <a:pos x="T2" y="T3"/>
                  </a:cxn>
                  <a:cxn ang="0">
                    <a:pos x="T4" y="T5"/>
                  </a:cxn>
                  <a:cxn ang="0">
                    <a:pos x="T6" y="T7"/>
                  </a:cxn>
                  <a:cxn ang="0">
                    <a:pos x="T8" y="T9"/>
                  </a:cxn>
                </a:cxnLst>
                <a:rect l="0" t="0" r="r" b="b"/>
                <a:pathLst>
                  <a:path w="16" h="16">
                    <a:moveTo>
                      <a:pt x="8" y="15"/>
                    </a:moveTo>
                    <a:cubicBezTo>
                      <a:pt x="12" y="15"/>
                      <a:pt x="16" y="12"/>
                      <a:pt x="16" y="7"/>
                    </a:cubicBezTo>
                    <a:cubicBezTo>
                      <a:pt x="15" y="3"/>
                      <a:pt x="12" y="0"/>
                      <a:pt x="7" y="0"/>
                    </a:cubicBezTo>
                    <a:cubicBezTo>
                      <a:pt x="3" y="0"/>
                      <a:pt x="0" y="4"/>
                      <a:pt x="0" y="8"/>
                    </a:cubicBezTo>
                    <a:cubicBezTo>
                      <a:pt x="0" y="12"/>
                      <a:pt x="4" y="16"/>
                      <a:pt x="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99" name="Freeform 404"/>
              <p:cNvSpPr>
                <a:spLocks noEditPoints="1"/>
              </p:cNvSpPr>
              <p:nvPr/>
            </p:nvSpPr>
            <p:spPr bwMode="auto">
              <a:xfrm>
                <a:off x="3796" y="2058"/>
                <a:ext cx="161" cy="204"/>
              </a:xfrm>
              <a:custGeom>
                <a:avLst/>
                <a:gdLst>
                  <a:gd name="T0" fmla="*/ 58 w 66"/>
                  <a:gd name="T1" fmla="*/ 26 h 84"/>
                  <a:gd name="T2" fmla="*/ 51 w 66"/>
                  <a:gd name="T3" fmla="*/ 29 h 84"/>
                  <a:gd name="T4" fmla="*/ 49 w 66"/>
                  <a:gd name="T5" fmla="*/ 27 h 84"/>
                  <a:gd name="T6" fmla="*/ 46 w 66"/>
                  <a:gd name="T7" fmla="*/ 25 h 84"/>
                  <a:gd name="T8" fmla="*/ 24 w 66"/>
                  <a:gd name="T9" fmla="*/ 3 h 84"/>
                  <a:gd name="T10" fmla="*/ 17 w 66"/>
                  <a:gd name="T11" fmla="*/ 4 h 84"/>
                  <a:gd name="T12" fmla="*/ 14 w 66"/>
                  <a:gd name="T13" fmla="*/ 5 h 84"/>
                  <a:gd name="T14" fmla="*/ 7 w 66"/>
                  <a:gd name="T15" fmla="*/ 3 h 84"/>
                  <a:gd name="T16" fmla="*/ 0 w 66"/>
                  <a:gd name="T17" fmla="*/ 4 h 84"/>
                  <a:gd name="T18" fmla="*/ 1 w 66"/>
                  <a:gd name="T19" fmla="*/ 21 h 84"/>
                  <a:gd name="T20" fmla="*/ 7 w 66"/>
                  <a:gd name="T21" fmla="*/ 23 h 84"/>
                  <a:gd name="T22" fmla="*/ 13 w 66"/>
                  <a:gd name="T23" fmla="*/ 33 h 84"/>
                  <a:gd name="T24" fmla="*/ 3 w 66"/>
                  <a:gd name="T25" fmla="*/ 42 h 84"/>
                  <a:gd name="T26" fmla="*/ 8 w 66"/>
                  <a:gd name="T27" fmla="*/ 60 h 84"/>
                  <a:gd name="T28" fmla="*/ 11 w 66"/>
                  <a:gd name="T29" fmla="*/ 44 h 84"/>
                  <a:gd name="T30" fmla="*/ 19 w 66"/>
                  <a:gd name="T31" fmla="*/ 40 h 84"/>
                  <a:gd name="T32" fmla="*/ 25 w 66"/>
                  <a:gd name="T33" fmla="*/ 80 h 84"/>
                  <a:gd name="T34" fmla="*/ 33 w 66"/>
                  <a:gd name="T35" fmla="*/ 79 h 84"/>
                  <a:gd name="T36" fmla="*/ 31 w 66"/>
                  <a:gd name="T37" fmla="*/ 36 h 84"/>
                  <a:gd name="T38" fmla="*/ 40 w 66"/>
                  <a:gd name="T39" fmla="*/ 29 h 84"/>
                  <a:gd name="T40" fmla="*/ 39 w 66"/>
                  <a:gd name="T41" fmla="*/ 32 h 84"/>
                  <a:gd name="T42" fmla="*/ 39 w 66"/>
                  <a:gd name="T43" fmla="*/ 35 h 84"/>
                  <a:gd name="T44" fmla="*/ 33 w 66"/>
                  <a:gd name="T45" fmla="*/ 39 h 84"/>
                  <a:gd name="T46" fmla="*/ 43 w 66"/>
                  <a:gd name="T47" fmla="*/ 54 h 84"/>
                  <a:gd name="T48" fmla="*/ 45 w 66"/>
                  <a:gd name="T49" fmla="*/ 53 h 84"/>
                  <a:gd name="T50" fmla="*/ 46 w 66"/>
                  <a:gd name="T51" fmla="*/ 52 h 84"/>
                  <a:gd name="T52" fmla="*/ 62 w 66"/>
                  <a:gd name="T53" fmla="*/ 44 h 84"/>
                  <a:gd name="T54" fmla="*/ 64 w 66"/>
                  <a:gd name="T55" fmla="*/ 43 h 84"/>
                  <a:gd name="T56" fmla="*/ 66 w 66"/>
                  <a:gd name="T57" fmla="*/ 40 h 84"/>
                  <a:gd name="T58" fmla="*/ 43 w 66"/>
                  <a:gd name="T59" fmla="*/ 33 h 84"/>
                  <a:gd name="T60" fmla="*/ 41 w 66"/>
                  <a:gd name="T61" fmla="*/ 31 h 84"/>
                  <a:gd name="T62" fmla="*/ 42 w 66"/>
                  <a:gd name="T63" fmla="*/ 31 h 84"/>
                  <a:gd name="T64" fmla="*/ 47 w 66"/>
                  <a:gd name="T65" fmla="*/ 28 h 84"/>
                  <a:gd name="T66" fmla="*/ 47 w 66"/>
                  <a:gd name="T67" fmla="*/ 28 h 84"/>
                  <a:gd name="T68" fmla="*/ 48 w 66"/>
                  <a:gd name="T69" fmla="*/ 3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 h="84">
                    <a:moveTo>
                      <a:pt x="66" y="40"/>
                    </a:moveTo>
                    <a:cubicBezTo>
                      <a:pt x="58" y="26"/>
                      <a:pt x="58" y="26"/>
                      <a:pt x="58" y="26"/>
                    </a:cubicBezTo>
                    <a:cubicBezTo>
                      <a:pt x="58" y="26"/>
                      <a:pt x="57" y="25"/>
                      <a:pt x="57" y="26"/>
                    </a:cubicBezTo>
                    <a:cubicBezTo>
                      <a:pt x="51" y="29"/>
                      <a:pt x="51" y="29"/>
                      <a:pt x="51" y="29"/>
                    </a:cubicBezTo>
                    <a:cubicBezTo>
                      <a:pt x="51" y="28"/>
                      <a:pt x="51" y="28"/>
                      <a:pt x="50" y="28"/>
                    </a:cubicBezTo>
                    <a:cubicBezTo>
                      <a:pt x="49" y="27"/>
                      <a:pt x="49" y="27"/>
                      <a:pt x="49" y="27"/>
                    </a:cubicBezTo>
                    <a:cubicBezTo>
                      <a:pt x="49" y="26"/>
                      <a:pt x="48" y="25"/>
                      <a:pt x="46" y="26"/>
                    </a:cubicBezTo>
                    <a:cubicBezTo>
                      <a:pt x="46" y="26"/>
                      <a:pt x="46" y="25"/>
                      <a:pt x="46" y="25"/>
                    </a:cubicBezTo>
                    <a:cubicBezTo>
                      <a:pt x="26" y="4"/>
                      <a:pt x="26" y="4"/>
                      <a:pt x="26" y="4"/>
                    </a:cubicBezTo>
                    <a:cubicBezTo>
                      <a:pt x="26" y="4"/>
                      <a:pt x="25" y="3"/>
                      <a:pt x="24" y="3"/>
                    </a:cubicBezTo>
                    <a:cubicBezTo>
                      <a:pt x="24" y="3"/>
                      <a:pt x="24" y="3"/>
                      <a:pt x="23" y="3"/>
                    </a:cubicBezTo>
                    <a:cubicBezTo>
                      <a:pt x="17" y="4"/>
                      <a:pt x="17" y="4"/>
                      <a:pt x="17" y="4"/>
                    </a:cubicBezTo>
                    <a:cubicBezTo>
                      <a:pt x="17" y="4"/>
                      <a:pt x="17" y="4"/>
                      <a:pt x="16" y="4"/>
                    </a:cubicBezTo>
                    <a:cubicBezTo>
                      <a:pt x="15" y="4"/>
                      <a:pt x="15" y="4"/>
                      <a:pt x="14" y="5"/>
                    </a:cubicBezTo>
                    <a:cubicBezTo>
                      <a:pt x="7" y="12"/>
                      <a:pt x="7" y="12"/>
                      <a:pt x="7" y="12"/>
                    </a:cubicBezTo>
                    <a:cubicBezTo>
                      <a:pt x="7" y="3"/>
                      <a:pt x="7" y="3"/>
                      <a:pt x="7" y="3"/>
                    </a:cubicBezTo>
                    <a:cubicBezTo>
                      <a:pt x="7" y="1"/>
                      <a:pt x="5" y="0"/>
                      <a:pt x="3" y="0"/>
                    </a:cubicBezTo>
                    <a:cubicBezTo>
                      <a:pt x="1" y="0"/>
                      <a:pt x="0" y="2"/>
                      <a:pt x="0" y="4"/>
                    </a:cubicBezTo>
                    <a:cubicBezTo>
                      <a:pt x="1" y="20"/>
                      <a:pt x="1" y="20"/>
                      <a:pt x="1" y="20"/>
                    </a:cubicBezTo>
                    <a:cubicBezTo>
                      <a:pt x="1" y="20"/>
                      <a:pt x="1" y="20"/>
                      <a:pt x="1" y="21"/>
                    </a:cubicBezTo>
                    <a:cubicBezTo>
                      <a:pt x="1" y="22"/>
                      <a:pt x="1" y="22"/>
                      <a:pt x="2" y="23"/>
                    </a:cubicBezTo>
                    <a:cubicBezTo>
                      <a:pt x="3" y="24"/>
                      <a:pt x="6" y="24"/>
                      <a:pt x="7" y="23"/>
                    </a:cubicBezTo>
                    <a:cubicBezTo>
                      <a:pt x="12" y="17"/>
                      <a:pt x="12" y="17"/>
                      <a:pt x="12" y="17"/>
                    </a:cubicBezTo>
                    <a:cubicBezTo>
                      <a:pt x="13" y="33"/>
                      <a:pt x="13" y="33"/>
                      <a:pt x="13" y="33"/>
                    </a:cubicBezTo>
                    <a:cubicBezTo>
                      <a:pt x="5" y="38"/>
                      <a:pt x="5" y="38"/>
                      <a:pt x="5" y="38"/>
                    </a:cubicBezTo>
                    <a:cubicBezTo>
                      <a:pt x="4" y="39"/>
                      <a:pt x="3" y="40"/>
                      <a:pt x="3" y="42"/>
                    </a:cubicBezTo>
                    <a:cubicBezTo>
                      <a:pt x="3" y="57"/>
                      <a:pt x="3" y="57"/>
                      <a:pt x="3" y="57"/>
                    </a:cubicBezTo>
                    <a:cubicBezTo>
                      <a:pt x="4" y="59"/>
                      <a:pt x="5" y="61"/>
                      <a:pt x="8" y="60"/>
                    </a:cubicBezTo>
                    <a:cubicBezTo>
                      <a:pt x="10" y="60"/>
                      <a:pt x="12" y="58"/>
                      <a:pt x="12" y="56"/>
                    </a:cubicBezTo>
                    <a:cubicBezTo>
                      <a:pt x="11" y="44"/>
                      <a:pt x="11" y="44"/>
                      <a:pt x="11" y="44"/>
                    </a:cubicBezTo>
                    <a:cubicBezTo>
                      <a:pt x="17" y="40"/>
                      <a:pt x="17" y="40"/>
                      <a:pt x="17" y="40"/>
                    </a:cubicBezTo>
                    <a:cubicBezTo>
                      <a:pt x="18" y="40"/>
                      <a:pt x="18" y="40"/>
                      <a:pt x="19" y="40"/>
                    </a:cubicBezTo>
                    <a:cubicBezTo>
                      <a:pt x="23" y="39"/>
                      <a:pt x="23" y="39"/>
                      <a:pt x="23" y="39"/>
                    </a:cubicBezTo>
                    <a:cubicBezTo>
                      <a:pt x="25" y="80"/>
                      <a:pt x="25" y="80"/>
                      <a:pt x="25" y="80"/>
                    </a:cubicBezTo>
                    <a:cubicBezTo>
                      <a:pt x="25" y="82"/>
                      <a:pt x="27" y="84"/>
                      <a:pt x="30" y="84"/>
                    </a:cubicBezTo>
                    <a:cubicBezTo>
                      <a:pt x="32" y="84"/>
                      <a:pt x="34" y="82"/>
                      <a:pt x="33" y="79"/>
                    </a:cubicBezTo>
                    <a:cubicBezTo>
                      <a:pt x="31" y="36"/>
                      <a:pt x="31" y="36"/>
                      <a:pt x="31" y="36"/>
                    </a:cubicBezTo>
                    <a:cubicBezTo>
                      <a:pt x="31" y="36"/>
                      <a:pt x="31" y="36"/>
                      <a:pt x="31" y="36"/>
                    </a:cubicBezTo>
                    <a:cubicBezTo>
                      <a:pt x="30" y="18"/>
                      <a:pt x="30" y="18"/>
                      <a:pt x="30" y="18"/>
                    </a:cubicBezTo>
                    <a:cubicBezTo>
                      <a:pt x="40" y="29"/>
                      <a:pt x="40" y="29"/>
                      <a:pt x="40" y="29"/>
                    </a:cubicBezTo>
                    <a:cubicBezTo>
                      <a:pt x="40" y="29"/>
                      <a:pt x="40" y="29"/>
                      <a:pt x="40" y="29"/>
                    </a:cubicBezTo>
                    <a:cubicBezTo>
                      <a:pt x="39" y="30"/>
                      <a:pt x="38" y="31"/>
                      <a:pt x="39" y="32"/>
                    </a:cubicBezTo>
                    <a:cubicBezTo>
                      <a:pt x="40" y="34"/>
                      <a:pt x="40" y="34"/>
                      <a:pt x="40" y="34"/>
                    </a:cubicBezTo>
                    <a:cubicBezTo>
                      <a:pt x="39" y="34"/>
                      <a:pt x="39" y="34"/>
                      <a:pt x="39" y="35"/>
                    </a:cubicBezTo>
                    <a:cubicBezTo>
                      <a:pt x="34" y="38"/>
                      <a:pt x="34" y="38"/>
                      <a:pt x="34" y="38"/>
                    </a:cubicBezTo>
                    <a:cubicBezTo>
                      <a:pt x="33" y="38"/>
                      <a:pt x="33" y="39"/>
                      <a:pt x="33" y="39"/>
                    </a:cubicBezTo>
                    <a:cubicBezTo>
                      <a:pt x="41" y="54"/>
                      <a:pt x="41" y="54"/>
                      <a:pt x="41" y="54"/>
                    </a:cubicBezTo>
                    <a:cubicBezTo>
                      <a:pt x="41" y="54"/>
                      <a:pt x="42" y="54"/>
                      <a:pt x="43" y="54"/>
                    </a:cubicBezTo>
                    <a:cubicBezTo>
                      <a:pt x="44" y="53"/>
                      <a:pt x="44" y="53"/>
                      <a:pt x="44" y="53"/>
                    </a:cubicBezTo>
                    <a:cubicBezTo>
                      <a:pt x="44" y="53"/>
                      <a:pt x="44" y="53"/>
                      <a:pt x="45" y="53"/>
                    </a:cubicBezTo>
                    <a:cubicBezTo>
                      <a:pt x="46" y="53"/>
                      <a:pt x="46" y="53"/>
                      <a:pt x="46" y="53"/>
                    </a:cubicBezTo>
                    <a:cubicBezTo>
                      <a:pt x="46" y="53"/>
                      <a:pt x="46" y="52"/>
                      <a:pt x="46" y="52"/>
                    </a:cubicBezTo>
                    <a:cubicBezTo>
                      <a:pt x="61" y="44"/>
                      <a:pt x="61" y="44"/>
                      <a:pt x="61" y="44"/>
                    </a:cubicBezTo>
                    <a:cubicBezTo>
                      <a:pt x="62" y="44"/>
                      <a:pt x="62" y="44"/>
                      <a:pt x="62" y="44"/>
                    </a:cubicBezTo>
                    <a:cubicBezTo>
                      <a:pt x="63" y="44"/>
                      <a:pt x="63" y="44"/>
                      <a:pt x="63" y="44"/>
                    </a:cubicBezTo>
                    <a:cubicBezTo>
                      <a:pt x="64" y="44"/>
                      <a:pt x="64" y="43"/>
                      <a:pt x="64" y="43"/>
                    </a:cubicBezTo>
                    <a:cubicBezTo>
                      <a:pt x="65" y="42"/>
                      <a:pt x="65" y="42"/>
                      <a:pt x="65" y="42"/>
                    </a:cubicBezTo>
                    <a:cubicBezTo>
                      <a:pt x="66" y="42"/>
                      <a:pt x="66" y="41"/>
                      <a:pt x="66" y="40"/>
                    </a:cubicBezTo>
                    <a:close/>
                    <a:moveTo>
                      <a:pt x="48" y="30"/>
                    </a:moveTo>
                    <a:cubicBezTo>
                      <a:pt x="43" y="33"/>
                      <a:pt x="43" y="33"/>
                      <a:pt x="43" y="33"/>
                    </a:cubicBezTo>
                    <a:cubicBezTo>
                      <a:pt x="42" y="33"/>
                      <a:pt x="42" y="33"/>
                      <a:pt x="42" y="33"/>
                    </a:cubicBezTo>
                    <a:cubicBezTo>
                      <a:pt x="41" y="31"/>
                      <a:pt x="41" y="31"/>
                      <a:pt x="41" y="31"/>
                    </a:cubicBezTo>
                    <a:cubicBezTo>
                      <a:pt x="41" y="31"/>
                      <a:pt x="41" y="31"/>
                      <a:pt x="41" y="31"/>
                    </a:cubicBezTo>
                    <a:cubicBezTo>
                      <a:pt x="42" y="31"/>
                      <a:pt x="42" y="31"/>
                      <a:pt x="42" y="31"/>
                    </a:cubicBezTo>
                    <a:cubicBezTo>
                      <a:pt x="43" y="31"/>
                      <a:pt x="45" y="31"/>
                      <a:pt x="46" y="30"/>
                    </a:cubicBezTo>
                    <a:cubicBezTo>
                      <a:pt x="46" y="30"/>
                      <a:pt x="47" y="29"/>
                      <a:pt x="47" y="28"/>
                    </a:cubicBezTo>
                    <a:cubicBezTo>
                      <a:pt x="47" y="28"/>
                      <a:pt x="47" y="28"/>
                      <a:pt x="47" y="28"/>
                    </a:cubicBezTo>
                    <a:cubicBezTo>
                      <a:pt x="47" y="28"/>
                      <a:pt x="47" y="28"/>
                      <a:pt x="47" y="28"/>
                    </a:cubicBezTo>
                    <a:cubicBezTo>
                      <a:pt x="48" y="29"/>
                      <a:pt x="48" y="29"/>
                      <a:pt x="48" y="29"/>
                    </a:cubicBezTo>
                    <a:cubicBezTo>
                      <a:pt x="48" y="29"/>
                      <a:pt x="48" y="30"/>
                      <a:pt x="48"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400" name="文本框 399"/>
            <p:cNvSpPr txBox="1"/>
            <p:nvPr/>
          </p:nvSpPr>
          <p:spPr>
            <a:xfrm>
              <a:off x="2991856" y="2506987"/>
              <a:ext cx="511839" cy="276999"/>
            </a:xfrm>
            <a:prstGeom prst="rect">
              <a:avLst/>
            </a:prstGeom>
            <a:noFill/>
          </p:spPr>
          <p:txBody>
            <a:bodyPr wrap="square" rtlCol="0">
              <a:spAutoFit/>
            </a:bodyPr>
            <a:lstStyle/>
            <a:p>
              <a:pPr algn="ctr"/>
              <a:r>
                <a:rPr lang="en-US" altLang="zh-CN" sz="1200" dirty="0">
                  <a:solidFill>
                    <a:prstClr val="white"/>
                  </a:solidFill>
                  <a:latin typeface="Impact" panose="020B0806030902050204" pitchFamily="34" charset="0"/>
                  <a:ea typeface="LiHei Pro" panose="020B0500000000000000" pitchFamily="34" charset="-122"/>
                </a:rPr>
                <a:t>STEP</a:t>
              </a:r>
              <a:endParaRPr lang="zh-CN" altLang="en-US" sz="1200" dirty="0">
                <a:solidFill>
                  <a:prstClr val="white"/>
                </a:solidFill>
                <a:latin typeface="Impact" panose="020B0806030902050204" pitchFamily="34" charset="0"/>
                <a:ea typeface="LiHei Pro" panose="020B0500000000000000" pitchFamily="34" charset="-122"/>
              </a:endParaRPr>
            </a:p>
          </p:txBody>
        </p:sp>
      </p:grpSp>
      <p:grpSp>
        <p:nvGrpSpPr>
          <p:cNvPr id="434" name="组合 433"/>
          <p:cNvGrpSpPr/>
          <p:nvPr/>
        </p:nvGrpSpPr>
        <p:grpSpPr>
          <a:xfrm>
            <a:off x="4154695" y="1402691"/>
            <a:ext cx="2560430" cy="752852"/>
            <a:chOff x="3776606" y="2004244"/>
            <a:chExt cx="2560430" cy="752852"/>
          </a:xfrm>
        </p:grpSpPr>
        <p:sp>
          <p:nvSpPr>
            <p:cNvPr id="435" name="文本框 434"/>
            <p:cNvSpPr txBox="1"/>
            <p:nvPr/>
          </p:nvSpPr>
          <p:spPr>
            <a:xfrm>
              <a:off x="3776606" y="2004244"/>
              <a:ext cx="2560430" cy="323165"/>
            </a:xfrm>
            <a:prstGeom prst="rect">
              <a:avLst/>
            </a:prstGeom>
            <a:noFill/>
          </p:spPr>
          <p:txBody>
            <a:bodyPr wrap="square" rtlCol="0">
              <a:spAutoFit/>
            </a:bodyPr>
            <a:lstStyle/>
            <a:p>
              <a:r>
                <a:rPr lang="en-US" altLang="zh-CN" sz="1500" dirty="0">
                  <a:solidFill>
                    <a:srgbClr val="663A77"/>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663A77"/>
                </a:solidFill>
                <a:latin typeface="时尚中黑简体" panose="01010104010101010101" pitchFamily="2" charset="-122"/>
                <a:ea typeface="时尚中黑简体" panose="01010104010101010101" pitchFamily="2" charset="-122"/>
              </a:endParaRPr>
            </a:p>
          </p:txBody>
        </p:sp>
        <p:sp>
          <p:nvSpPr>
            <p:cNvPr id="436" name="文本框 435"/>
            <p:cNvSpPr txBox="1"/>
            <p:nvPr/>
          </p:nvSpPr>
          <p:spPr>
            <a:xfrm>
              <a:off x="3782526" y="2326209"/>
              <a:ext cx="2119107" cy="430887"/>
            </a:xfrm>
            <a:prstGeom prst="rect">
              <a:avLst/>
            </a:prstGeom>
            <a:noFill/>
          </p:spPr>
          <p:txBody>
            <a:bodyPr wrap="square" rtlCol="0">
              <a:spAutoFit/>
            </a:bodyPr>
            <a:lstStyle/>
            <a:p>
              <a:pPr algn="just"/>
              <a:r>
                <a:rPr lang="en-US" altLang="zh-CN" sz="11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1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3458583" y="1625053"/>
            <a:ext cx="644133" cy="534444"/>
            <a:chOff x="3712583" y="1323428"/>
            <a:chExt cx="644133" cy="534444"/>
          </a:xfrm>
        </p:grpSpPr>
        <p:sp>
          <p:nvSpPr>
            <p:cNvPr id="401" name="文本框 400"/>
            <p:cNvSpPr txBox="1"/>
            <p:nvPr/>
          </p:nvSpPr>
          <p:spPr>
            <a:xfrm>
              <a:off x="3738586" y="1488540"/>
              <a:ext cx="447134" cy="369332"/>
            </a:xfrm>
            <a:prstGeom prst="rect">
              <a:avLst/>
            </a:prstGeom>
            <a:noFill/>
          </p:spPr>
          <p:txBody>
            <a:bodyPr wrap="square" rtlCol="0">
              <a:spAutoFit/>
            </a:bodyPr>
            <a:lstStyle/>
            <a:p>
              <a:r>
                <a:rPr lang="en-US" altLang="zh-CN" dirty="0">
                  <a:ln w="12700">
                    <a:solidFill>
                      <a:srgbClr val="663A77"/>
                    </a:solidFill>
                  </a:ln>
                  <a:noFill/>
                  <a:latin typeface="Impact" panose="020B0806030902050204" pitchFamily="34" charset="0"/>
                </a:rPr>
                <a:t>03</a:t>
              </a:r>
              <a:endParaRPr lang="zh-CN" altLang="en-US" dirty="0">
                <a:ln w="12700">
                  <a:solidFill>
                    <a:srgbClr val="663A77"/>
                  </a:solidFill>
                </a:ln>
                <a:noFill/>
                <a:latin typeface="Impact" panose="020B0806030902050204" pitchFamily="34" charset="0"/>
              </a:endParaRPr>
            </a:p>
          </p:txBody>
        </p:sp>
        <p:sp>
          <p:nvSpPr>
            <p:cNvPr id="438" name="文本框 437"/>
            <p:cNvSpPr txBox="1"/>
            <p:nvPr/>
          </p:nvSpPr>
          <p:spPr>
            <a:xfrm>
              <a:off x="3712583" y="1323428"/>
              <a:ext cx="511839" cy="276999"/>
            </a:xfrm>
            <a:prstGeom prst="rect">
              <a:avLst/>
            </a:prstGeom>
            <a:noFill/>
          </p:spPr>
          <p:txBody>
            <a:bodyPr wrap="square" rtlCol="0">
              <a:spAutoFit/>
            </a:bodyPr>
            <a:lstStyle/>
            <a:p>
              <a:pPr algn="ctr"/>
              <a:r>
                <a:rPr lang="en-US" altLang="zh-CN" sz="1200" dirty="0">
                  <a:solidFill>
                    <a:srgbClr val="663A77"/>
                  </a:solidFill>
                  <a:latin typeface="Impact" panose="020B0806030902050204" pitchFamily="34" charset="0"/>
                  <a:ea typeface="LiHei Pro" panose="020B0500000000000000" pitchFamily="34" charset="-122"/>
                </a:rPr>
                <a:t>STEP</a:t>
              </a:r>
              <a:endParaRPr lang="zh-CN" altLang="en-US" sz="1200" dirty="0">
                <a:solidFill>
                  <a:srgbClr val="663A77"/>
                </a:solidFill>
                <a:latin typeface="Impact" panose="020B0806030902050204" pitchFamily="34" charset="0"/>
                <a:ea typeface="LiHei Pro" panose="020B0500000000000000" pitchFamily="34" charset="-122"/>
              </a:endParaRPr>
            </a:p>
          </p:txBody>
        </p:sp>
        <p:grpSp>
          <p:nvGrpSpPr>
            <p:cNvPr id="403" name="Group 407"/>
            <p:cNvGrpSpPr>
              <a:grpSpLocks noChangeAspect="1"/>
            </p:cNvGrpSpPr>
            <p:nvPr/>
          </p:nvGrpSpPr>
          <p:grpSpPr bwMode="auto">
            <a:xfrm>
              <a:off x="4147166" y="1442979"/>
              <a:ext cx="209550" cy="327025"/>
              <a:chOff x="2887" y="720"/>
              <a:chExt cx="132" cy="206"/>
            </a:xfrm>
            <a:solidFill>
              <a:srgbClr val="663A77"/>
            </a:solidFill>
          </p:grpSpPr>
          <p:sp>
            <p:nvSpPr>
              <p:cNvPr id="405" name="Freeform 408"/>
              <p:cNvSpPr>
                <a:spLocks noEditPoints="1"/>
              </p:cNvSpPr>
              <p:nvPr/>
            </p:nvSpPr>
            <p:spPr bwMode="auto">
              <a:xfrm>
                <a:off x="2895" y="720"/>
                <a:ext cx="40" cy="37"/>
              </a:xfrm>
              <a:custGeom>
                <a:avLst/>
                <a:gdLst>
                  <a:gd name="T0" fmla="*/ 8 w 16"/>
                  <a:gd name="T1" fmla="*/ 15 h 15"/>
                  <a:gd name="T2" fmla="*/ 16 w 16"/>
                  <a:gd name="T3" fmla="*/ 7 h 15"/>
                  <a:gd name="T4" fmla="*/ 8 w 16"/>
                  <a:gd name="T5" fmla="*/ 0 h 15"/>
                  <a:gd name="T6" fmla="*/ 0 w 16"/>
                  <a:gd name="T7" fmla="*/ 7 h 15"/>
                  <a:gd name="T8" fmla="*/ 8 w 16"/>
                  <a:gd name="T9" fmla="*/ 15 h 15"/>
                  <a:gd name="T10" fmla="*/ 8 w 16"/>
                  <a:gd name="T11" fmla="*/ 2 h 15"/>
                  <a:gd name="T12" fmla="*/ 14 w 16"/>
                  <a:gd name="T13" fmla="*/ 7 h 15"/>
                  <a:gd name="T14" fmla="*/ 8 w 16"/>
                  <a:gd name="T15" fmla="*/ 13 h 15"/>
                  <a:gd name="T16" fmla="*/ 3 w 16"/>
                  <a:gd name="T17" fmla="*/ 7 h 15"/>
                  <a:gd name="T18" fmla="*/ 8 w 16"/>
                  <a:gd name="T19"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5">
                    <a:moveTo>
                      <a:pt x="8" y="15"/>
                    </a:moveTo>
                    <a:cubicBezTo>
                      <a:pt x="13" y="15"/>
                      <a:pt x="16" y="12"/>
                      <a:pt x="16" y="7"/>
                    </a:cubicBezTo>
                    <a:cubicBezTo>
                      <a:pt x="16" y="3"/>
                      <a:pt x="13" y="0"/>
                      <a:pt x="8" y="0"/>
                    </a:cubicBezTo>
                    <a:cubicBezTo>
                      <a:pt x="4" y="0"/>
                      <a:pt x="0" y="3"/>
                      <a:pt x="0" y="7"/>
                    </a:cubicBezTo>
                    <a:cubicBezTo>
                      <a:pt x="0" y="12"/>
                      <a:pt x="4" y="15"/>
                      <a:pt x="8" y="15"/>
                    </a:cubicBezTo>
                    <a:close/>
                    <a:moveTo>
                      <a:pt x="8" y="2"/>
                    </a:moveTo>
                    <a:cubicBezTo>
                      <a:pt x="11" y="2"/>
                      <a:pt x="14" y="4"/>
                      <a:pt x="14" y="7"/>
                    </a:cubicBezTo>
                    <a:cubicBezTo>
                      <a:pt x="14" y="11"/>
                      <a:pt x="11" y="13"/>
                      <a:pt x="8" y="13"/>
                    </a:cubicBezTo>
                    <a:cubicBezTo>
                      <a:pt x="5" y="13"/>
                      <a:pt x="3" y="11"/>
                      <a:pt x="3" y="7"/>
                    </a:cubicBezTo>
                    <a:cubicBezTo>
                      <a:pt x="3" y="4"/>
                      <a:pt x="5"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06" name="Freeform 409"/>
              <p:cNvSpPr>
                <a:spLocks noEditPoints="1"/>
              </p:cNvSpPr>
              <p:nvPr/>
            </p:nvSpPr>
            <p:spPr bwMode="auto">
              <a:xfrm>
                <a:off x="2972" y="720"/>
                <a:ext cx="40" cy="37"/>
              </a:xfrm>
              <a:custGeom>
                <a:avLst/>
                <a:gdLst>
                  <a:gd name="T0" fmla="*/ 8 w 16"/>
                  <a:gd name="T1" fmla="*/ 15 h 15"/>
                  <a:gd name="T2" fmla="*/ 16 w 16"/>
                  <a:gd name="T3" fmla="*/ 7 h 15"/>
                  <a:gd name="T4" fmla="*/ 8 w 16"/>
                  <a:gd name="T5" fmla="*/ 0 h 15"/>
                  <a:gd name="T6" fmla="*/ 0 w 16"/>
                  <a:gd name="T7" fmla="*/ 7 h 15"/>
                  <a:gd name="T8" fmla="*/ 8 w 16"/>
                  <a:gd name="T9" fmla="*/ 15 h 15"/>
                  <a:gd name="T10" fmla="*/ 8 w 16"/>
                  <a:gd name="T11" fmla="*/ 2 h 15"/>
                  <a:gd name="T12" fmla="*/ 14 w 16"/>
                  <a:gd name="T13" fmla="*/ 7 h 15"/>
                  <a:gd name="T14" fmla="*/ 8 w 16"/>
                  <a:gd name="T15" fmla="*/ 13 h 15"/>
                  <a:gd name="T16" fmla="*/ 2 w 16"/>
                  <a:gd name="T17" fmla="*/ 7 h 15"/>
                  <a:gd name="T18" fmla="*/ 8 w 16"/>
                  <a:gd name="T19"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5">
                    <a:moveTo>
                      <a:pt x="8" y="15"/>
                    </a:moveTo>
                    <a:cubicBezTo>
                      <a:pt x="12" y="15"/>
                      <a:pt x="16" y="12"/>
                      <a:pt x="16" y="7"/>
                    </a:cubicBezTo>
                    <a:cubicBezTo>
                      <a:pt x="16" y="3"/>
                      <a:pt x="12" y="0"/>
                      <a:pt x="8" y="0"/>
                    </a:cubicBezTo>
                    <a:cubicBezTo>
                      <a:pt x="4" y="0"/>
                      <a:pt x="0" y="3"/>
                      <a:pt x="0" y="7"/>
                    </a:cubicBezTo>
                    <a:cubicBezTo>
                      <a:pt x="0" y="12"/>
                      <a:pt x="4" y="15"/>
                      <a:pt x="8" y="15"/>
                    </a:cubicBezTo>
                    <a:close/>
                    <a:moveTo>
                      <a:pt x="8" y="2"/>
                    </a:moveTo>
                    <a:cubicBezTo>
                      <a:pt x="11" y="2"/>
                      <a:pt x="14" y="4"/>
                      <a:pt x="14" y="7"/>
                    </a:cubicBezTo>
                    <a:cubicBezTo>
                      <a:pt x="14" y="11"/>
                      <a:pt x="11" y="13"/>
                      <a:pt x="8" y="13"/>
                    </a:cubicBezTo>
                    <a:cubicBezTo>
                      <a:pt x="5" y="13"/>
                      <a:pt x="2" y="11"/>
                      <a:pt x="2" y="7"/>
                    </a:cubicBezTo>
                    <a:cubicBezTo>
                      <a:pt x="2" y="4"/>
                      <a:pt x="5"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07" name="Freeform 410"/>
              <p:cNvSpPr>
                <a:spLocks noEditPoints="1"/>
              </p:cNvSpPr>
              <p:nvPr/>
            </p:nvSpPr>
            <p:spPr bwMode="auto">
              <a:xfrm>
                <a:off x="2887" y="760"/>
                <a:ext cx="132" cy="166"/>
              </a:xfrm>
              <a:custGeom>
                <a:avLst/>
                <a:gdLst>
                  <a:gd name="T0" fmla="*/ 45 w 53"/>
                  <a:gd name="T1" fmla="*/ 0 h 68"/>
                  <a:gd name="T2" fmla="*/ 27 w 53"/>
                  <a:gd name="T3" fmla="*/ 13 h 68"/>
                  <a:gd name="T4" fmla="*/ 8 w 53"/>
                  <a:gd name="T5" fmla="*/ 0 h 68"/>
                  <a:gd name="T6" fmla="*/ 0 w 53"/>
                  <a:gd name="T7" fmla="*/ 14 h 68"/>
                  <a:gd name="T8" fmla="*/ 0 w 53"/>
                  <a:gd name="T9" fmla="*/ 33 h 68"/>
                  <a:gd name="T10" fmla="*/ 1 w 53"/>
                  <a:gd name="T11" fmla="*/ 34 h 68"/>
                  <a:gd name="T12" fmla="*/ 4 w 53"/>
                  <a:gd name="T13" fmla="*/ 63 h 68"/>
                  <a:gd name="T14" fmla="*/ 14 w 53"/>
                  <a:gd name="T15" fmla="*/ 65 h 68"/>
                  <a:gd name="T16" fmla="*/ 19 w 53"/>
                  <a:gd name="T17" fmla="*/ 34 h 68"/>
                  <a:gd name="T18" fmla="*/ 21 w 53"/>
                  <a:gd name="T19" fmla="*/ 33 h 68"/>
                  <a:gd name="T20" fmla="*/ 23 w 53"/>
                  <a:gd name="T21" fmla="*/ 22 h 68"/>
                  <a:gd name="T22" fmla="*/ 27 w 53"/>
                  <a:gd name="T23" fmla="*/ 23 h 68"/>
                  <a:gd name="T24" fmla="*/ 30 w 53"/>
                  <a:gd name="T25" fmla="*/ 22 h 68"/>
                  <a:gd name="T26" fmla="*/ 32 w 53"/>
                  <a:gd name="T27" fmla="*/ 33 h 68"/>
                  <a:gd name="T28" fmla="*/ 34 w 53"/>
                  <a:gd name="T29" fmla="*/ 34 h 68"/>
                  <a:gd name="T30" fmla="*/ 39 w 53"/>
                  <a:gd name="T31" fmla="*/ 65 h 68"/>
                  <a:gd name="T32" fmla="*/ 49 w 53"/>
                  <a:gd name="T33" fmla="*/ 63 h 68"/>
                  <a:gd name="T34" fmla="*/ 52 w 53"/>
                  <a:gd name="T35" fmla="*/ 34 h 68"/>
                  <a:gd name="T36" fmla="*/ 53 w 53"/>
                  <a:gd name="T37" fmla="*/ 33 h 68"/>
                  <a:gd name="T38" fmla="*/ 53 w 53"/>
                  <a:gd name="T39" fmla="*/ 14 h 68"/>
                  <a:gd name="T40" fmla="*/ 28 w 53"/>
                  <a:gd name="T41" fmla="*/ 19 h 68"/>
                  <a:gd name="T42" fmla="*/ 24 w 53"/>
                  <a:gd name="T43" fmla="*/ 20 h 68"/>
                  <a:gd name="T44" fmla="*/ 7 w 53"/>
                  <a:gd name="T45" fmla="*/ 8 h 68"/>
                  <a:gd name="T46" fmla="*/ 5 w 53"/>
                  <a:gd name="T47" fmla="*/ 10 h 68"/>
                  <a:gd name="T48" fmla="*/ 10 w 53"/>
                  <a:gd name="T49" fmla="*/ 15 h 68"/>
                  <a:gd name="T50" fmla="*/ 19 w 53"/>
                  <a:gd name="T51" fmla="*/ 32 h 68"/>
                  <a:gd name="T52" fmla="*/ 16 w 53"/>
                  <a:gd name="T53" fmla="*/ 34 h 68"/>
                  <a:gd name="T54" fmla="*/ 17 w 53"/>
                  <a:gd name="T55" fmla="*/ 60 h 68"/>
                  <a:gd name="T56" fmla="*/ 13 w 53"/>
                  <a:gd name="T57" fmla="*/ 63 h 68"/>
                  <a:gd name="T58" fmla="*/ 12 w 53"/>
                  <a:gd name="T59" fmla="*/ 64 h 68"/>
                  <a:gd name="T60" fmla="*/ 6 w 53"/>
                  <a:gd name="T61" fmla="*/ 63 h 68"/>
                  <a:gd name="T62" fmla="*/ 6 w 53"/>
                  <a:gd name="T63" fmla="*/ 37 h 68"/>
                  <a:gd name="T64" fmla="*/ 4 w 53"/>
                  <a:gd name="T65" fmla="*/ 34 h 68"/>
                  <a:gd name="T66" fmla="*/ 2 w 53"/>
                  <a:gd name="T67" fmla="*/ 32 h 68"/>
                  <a:gd name="T68" fmla="*/ 2 w 53"/>
                  <a:gd name="T69" fmla="*/ 14 h 68"/>
                  <a:gd name="T70" fmla="*/ 8 w 53"/>
                  <a:gd name="T71" fmla="*/ 2 h 68"/>
                  <a:gd name="T72" fmla="*/ 19 w 53"/>
                  <a:gd name="T73" fmla="*/ 11 h 68"/>
                  <a:gd name="T74" fmla="*/ 28 w 53"/>
                  <a:gd name="T75" fmla="*/ 17 h 68"/>
                  <a:gd name="T76" fmla="*/ 51 w 53"/>
                  <a:gd name="T77" fmla="*/ 14 h 68"/>
                  <a:gd name="T78" fmla="*/ 51 w 53"/>
                  <a:gd name="T79" fmla="*/ 32 h 68"/>
                  <a:gd name="T80" fmla="*/ 49 w 53"/>
                  <a:gd name="T81" fmla="*/ 34 h 68"/>
                  <a:gd name="T82" fmla="*/ 48 w 53"/>
                  <a:gd name="T83" fmla="*/ 37 h 68"/>
                  <a:gd name="T84" fmla="*/ 47 w 53"/>
                  <a:gd name="T85" fmla="*/ 63 h 68"/>
                  <a:gd name="T86" fmla="*/ 41 w 53"/>
                  <a:gd name="T87" fmla="*/ 64 h 68"/>
                  <a:gd name="T88" fmla="*/ 40 w 53"/>
                  <a:gd name="T89" fmla="*/ 63 h 68"/>
                  <a:gd name="T90" fmla="*/ 37 w 53"/>
                  <a:gd name="T91" fmla="*/ 60 h 68"/>
                  <a:gd name="T92" fmla="*/ 37 w 53"/>
                  <a:gd name="T93" fmla="*/ 34 h 68"/>
                  <a:gd name="T94" fmla="*/ 35 w 53"/>
                  <a:gd name="T95" fmla="*/ 32 h 68"/>
                  <a:gd name="T96" fmla="*/ 43 w 53"/>
                  <a:gd name="T97" fmla="*/ 15 h 68"/>
                  <a:gd name="T98" fmla="*/ 48 w 53"/>
                  <a:gd name="T99" fmla="*/ 10 h 68"/>
                  <a:gd name="T100" fmla="*/ 46 w 53"/>
                  <a:gd name="T101" fmla="*/ 8 h 68"/>
                  <a:gd name="T102" fmla="*/ 30 w 53"/>
                  <a:gd name="T103" fmla="*/ 20 h 68"/>
                  <a:gd name="T104" fmla="*/ 29 w 53"/>
                  <a:gd name="T105" fmla="*/ 14 h 68"/>
                  <a:gd name="T106" fmla="*/ 35 w 53"/>
                  <a:gd name="T107" fmla="*/ 10 h 68"/>
                  <a:gd name="T108" fmla="*/ 49 w 53"/>
                  <a:gd name="T109" fmla="*/ 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3" h="68">
                    <a:moveTo>
                      <a:pt x="51" y="2"/>
                    </a:moveTo>
                    <a:cubicBezTo>
                      <a:pt x="49" y="1"/>
                      <a:pt x="47" y="0"/>
                      <a:pt x="45" y="0"/>
                    </a:cubicBezTo>
                    <a:cubicBezTo>
                      <a:pt x="39" y="0"/>
                      <a:pt x="35" y="5"/>
                      <a:pt x="33" y="9"/>
                    </a:cubicBezTo>
                    <a:cubicBezTo>
                      <a:pt x="27" y="13"/>
                      <a:pt x="27" y="13"/>
                      <a:pt x="27" y="13"/>
                    </a:cubicBezTo>
                    <a:cubicBezTo>
                      <a:pt x="20" y="9"/>
                      <a:pt x="20" y="9"/>
                      <a:pt x="20" y="9"/>
                    </a:cubicBezTo>
                    <a:cubicBezTo>
                      <a:pt x="18" y="5"/>
                      <a:pt x="14" y="0"/>
                      <a:pt x="8" y="0"/>
                    </a:cubicBezTo>
                    <a:cubicBezTo>
                      <a:pt x="6" y="0"/>
                      <a:pt x="4" y="1"/>
                      <a:pt x="2" y="2"/>
                    </a:cubicBezTo>
                    <a:cubicBezTo>
                      <a:pt x="0" y="5"/>
                      <a:pt x="0" y="9"/>
                      <a:pt x="0" y="14"/>
                    </a:cubicBezTo>
                    <a:cubicBezTo>
                      <a:pt x="0" y="14"/>
                      <a:pt x="0" y="15"/>
                      <a:pt x="0" y="16"/>
                    </a:cubicBezTo>
                    <a:cubicBezTo>
                      <a:pt x="0" y="33"/>
                      <a:pt x="0" y="33"/>
                      <a:pt x="0" y="33"/>
                    </a:cubicBezTo>
                    <a:cubicBezTo>
                      <a:pt x="0" y="33"/>
                      <a:pt x="1" y="34"/>
                      <a:pt x="1" y="34"/>
                    </a:cubicBezTo>
                    <a:cubicBezTo>
                      <a:pt x="1" y="34"/>
                      <a:pt x="1" y="34"/>
                      <a:pt x="1" y="34"/>
                    </a:cubicBezTo>
                    <a:cubicBezTo>
                      <a:pt x="2" y="35"/>
                      <a:pt x="3" y="37"/>
                      <a:pt x="4" y="38"/>
                    </a:cubicBezTo>
                    <a:cubicBezTo>
                      <a:pt x="4" y="63"/>
                      <a:pt x="4" y="63"/>
                      <a:pt x="4" y="63"/>
                    </a:cubicBezTo>
                    <a:cubicBezTo>
                      <a:pt x="4" y="66"/>
                      <a:pt x="6" y="68"/>
                      <a:pt x="9" y="68"/>
                    </a:cubicBezTo>
                    <a:cubicBezTo>
                      <a:pt x="11" y="68"/>
                      <a:pt x="13" y="67"/>
                      <a:pt x="14" y="65"/>
                    </a:cubicBezTo>
                    <a:cubicBezTo>
                      <a:pt x="17" y="65"/>
                      <a:pt x="19" y="63"/>
                      <a:pt x="19" y="60"/>
                    </a:cubicBezTo>
                    <a:cubicBezTo>
                      <a:pt x="19" y="34"/>
                      <a:pt x="19" y="34"/>
                      <a:pt x="19" y="34"/>
                    </a:cubicBezTo>
                    <a:cubicBezTo>
                      <a:pt x="20" y="34"/>
                      <a:pt x="20" y="34"/>
                      <a:pt x="20" y="34"/>
                    </a:cubicBezTo>
                    <a:cubicBezTo>
                      <a:pt x="20" y="34"/>
                      <a:pt x="21" y="33"/>
                      <a:pt x="21" y="33"/>
                    </a:cubicBezTo>
                    <a:cubicBezTo>
                      <a:pt x="21" y="21"/>
                      <a:pt x="21" y="21"/>
                      <a:pt x="21" y="21"/>
                    </a:cubicBezTo>
                    <a:cubicBezTo>
                      <a:pt x="23" y="22"/>
                      <a:pt x="23" y="22"/>
                      <a:pt x="23" y="22"/>
                    </a:cubicBezTo>
                    <a:cubicBezTo>
                      <a:pt x="24" y="22"/>
                      <a:pt x="25" y="23"/>
                      <a:pt x="25" y="23"/>
                    </a:cubicBezTo>
                    <a:cubicBezTo>
                      <a:pt x="26" y="23"/>
                      <a:pt x="26" y="23"/>
                      <a:pt x="27" y="23"/>
                    </a:cubicBezTo>
                    <a:cubicBezTo>
                      <a:pt x="27" y="23"/>
                      <a:pt x="27" y="23"/>
                      <a:pt x="28" y="23"/>
                    </a:cubicBezTo>
                    <a:cubicBezTo>
                      <a:pt x="29" y="23"/>
                      <a:pt x="29" y="22"/>
                      <a:pt x="30" y="22"/>
                    </a:cubicBezTo>
                    <a:cubicBezTo>
                      <a:pt x="32" y="21"/>
                      <a:pt x="32" y="21"/>
                      <a:pt x="32" y="21"/>
                    </a:cubicBezTo>
                    <a:cubicBezTo>
                      <a:pt x="32" y="33"/>
                      <a:pt x="32" y="33"/>
                      <a:pt x="32" y="33"/>
                    </a:cubicBezTo>
                    <a:cubicBezTo>
                      <a:pt x="32" y="33"/>
                      <a:pt x="33" y="34"/>
                      <a:pt x="33" y="34"/>
                    </a:cubicBezTo>
                    <a:cubicBezTo>
                      <a:pt x="34" y="34"/>
                      <a:pt x="34" y="34"/>
                      <a:pt x="34" y="34"/>
                    </a:cubicBezTo>
                    <a:cubicBezTo>
                      <a:pt x="34" y="60"/>
                      <a:pt x="34" y="60"/>
                      <a:pt x="34" y="60"/>
                    </a:cubicBezTo>
                    <a:cubicBezTo>
                      <a:pt x="34" y="63"/>
                      <a:pt x="36" y="65"/>
                      <a:pt x="39" y="65"/>
                    </a:cubicBezTo>
                    <a:cubicBezTo>
                      <a:pt x="40" y="67"/>
                      <a:pt x="42" y="68"/>
                      <a:pt x="44" y="68"/>
                    </a:cubicBezTo>
                    <a:cubicBezTo>
                      <a:pt x="47" y="68"/>
                      <a:pt x="49" y="66"/>
                      <a:pt x="49" y="63"/>
                    </a:cubicBezTo>
                    <a:cubicBezTo>
                      <a:pt x="49" y="38"/>
                      <a:pt x="49" y="38"/>
                      <a:pt x="49" y="38"/>
                    </a:cubicBezTo>
                    <a:cubicBezTo>
                      <a:pt x="51" y="37"/>
                      <a:pt x="51" y="35"/>
                      <a:pt x="52" y="34"/>
                    </a:cubicBezTo>
                    <a:cubicBezTo>
                      <a:pt x="52" y="34"/>
                      <a:pt x="52" y="34"/>
                      <a:pt x="52" y="34"/>
                    </a:cubicBezTo>
                    <a:cubicBezTo>
                      <a:pt x="53" y="34"/>
                      <a:pt x="53" y="33"/>
                      <a:pt x="53" y="33"/>
                    </a:cubicBezTo>
                    <a:cubicBezTo>
                      <a:pt x="53" y="16"/>
                      <a:pt x="53" y="16"/>
                      <a:pt x="53" y="16"/>
                    </a:cubicBezTo>
                    <a:cubicBezTo>
                      <a:pt x="53" y="15"/>
                      <a:pt x="53" y="14"/>
                      <a:pt x="53" y="14"/>
                    </a:cubicBezTo>
                    <a:cubicBezTo>
                      <a:pt x="53" y="9"/>
                      <a:pt x="53" y="5"/>
                      <a:pt x="51" y="2"/>
                    </a:cubicBezTo>
                    <a:close/>
                    <a:moveTo>
                      <a:pt x="28" y="19"/>
                    </a:moveTo>
                    <a:cubicBezTo>
                      <a:pt x="27" y="20"/>
                      <a:pt x="27" y="20"/>
                      <a:pt x="26" y="20"/>
                    </a:cubicBezTo>
                    <a:cubicBezTo>
                      <a:pt x="25" y="20"/>
                      <a:pt x="25" y="20"/>
                      <a:pt x="24" y="20"/>
                    </a:cubicBezTo>
                    <a:cubicBezTo>
                      <a:pt x="11" y="13"/>
                      <a:pt x="11" y="13"/>
                      <a:pt x="11" y="13"/>
                    </a:cubicBezTo>
                    <a:cubicBezTo>
                      <a:pt x="7" y="8"/>
                      <a:pt x="7" y="8"/>
                      <a:pt x="7" y="8"/>
                    </a:cubicBezTo>
                    <a:cubicBezTo>
                      <a:pt x="7" y="8"/>
                      <a:pt x="6" y="8"/>
                      <a:pt x="5" y="8"/>
                    </a:cubicBezTo>
                    <a:cubicBezTo>
                      <a:pt x="5" y="9"/>
                      <a:pt x="5" y="9"/>
                      <a:pt x="5" y="10"/>
                    </a:cubicBezTo>
                    <a:cubicBezTo>
                      <a:pt x="10" y="15"/>
                      <a:pt x="10" y="15"/>
                      <a:pt x="10" y="15"/>
                    </a:cubicBezTo>
                    <a:cubicBezTo>
                      <a:pt x="10" y="15"/>
                      <a:pt x="10" y="15"/>
                      <a:pt x="10" y="15"/>
                    </a:cubicBezTo>
                    <a:cubicBezTo>
                      <a:pt x="19" y="20"/>
                      <a:pt x="19" y="20"/>
                      <a:pt x="19" y="20"/>
                    </a:cubicBezTo>
                    <a:cubicBezTo>
                      <a:pt x="19" y="32"/>
                      <a:pt x="19" y="32"/>
                      <a:pt x="19" y="32"/>
                    </a:cubicBezTo>
                    <a:cubicBezTo>
                      <a:pt x="17" y="32"/>
                      <a:pt x="17" y="32"/>
                      <a:pt x="17" y="32"/>
                    </a:cubicBezTo>
                    <a:cubicBezTo>
                      <a:pt x="16" y="34"/>
                      <a:pt x="16" y="34"/>
                      <a:pt x="16" y="34"/>
                    </a:cubicBezTo>
                    <a:cubicBezTo>
                      <a:pt x="17" y="34"/>
                      <a:pt x="17" y="34"/>
                      <a:pt x="17" y="34"/>
                    </a:cubicBezTo>
                    <a:cubicBezTo>
                      <a:pt x="17" y="60"/>
                      <a:pt x="17" y="60"/>
                      <a:pt x="17" y="60"/>
                    </a:cubicBezTo>
                    <a:cubicBezTo>
                      <a:pt x="17" y="61"/>
                      <a:pt x="15" y="63"/>
                      <a:pt x="14" y="63"/>
                    </a:cubicBezTo>
                    <a:cubicBezTo>
                      <a:pt x="13" y="63"/>
                      <a:pt x="13" y="63"/>
                      <a:pt x="13" y="63"/>
                    </a:cubicBezTo>
                    <a:cubicBezTo>
                      <a:pt x="13" y="63"/>
                      <a:pt x="13" y="63"/>
                      <a:pt x="13" y="63"/>
                    </a:cubicBezTo>
                    <a:cubicBezTo>
                      <a:pt x="13" y="63"/>
                      <a:pt x="13" y="63"/>
                      <a:pt x="12" y="64"/>
                    </a:cubicBezTo>
                    <a:cubicBezTo>
                      <a:pt x="12" y="65"/>
                      <a:pt x="11" y="66"/>
                      <a:pt x="9" y="66"/>
                    </a:cubicBezTo>
                    <a:cubicBezTo>
                      <a:pt x="7" y="66"/>
                      <a:pt x="6" y="64"/>
                      <a:pt x="6" y="63"/>
                    </a:cubicBezTo>
                    <a:cubicBezTo>
                      <a:pt x="6" y="37"/>
                      <a:pt x="6" y="37"/>
                      <a:pt x="6" y="37"/>
                    </a:cubicBezTo>
                    <a:cubicBezTo>
                      <a:pt x="6" y="37"/>
                      <a:pt x="6" y="37"/>
                      <a:pt x="6" y="37"/>
                    </a:cubicBezTo>
                    <a:cubicBezTo>
                      <a:pt x="5" y="36"/>
                      <a:pt x="4" y="35"/>
                      <a:pt x="4" y="34"/>
                    </a:cubicBezTo>
                    <a:cubicBezTo>
                      <a:pt x="4" y="34"/>
                      <a:pt x="4" y="34"/>
                      <a:pt x="4" y="34"/>
                    </a:cubicBezTo>
                    <a:cubicBezTo>
                      <a:pt x="4" y="34"/>
                      <a:pt x="3" y="33"/>
                      <a:pt x="3" y="32"/>
                    </a:cubicBezTo>
                    <a:cubicBezTo>
                      <a:pt x="2" y="32"/>
                      <a:pt x="2" y="32"/>
                      <a:pt x="2" y="32"/>
                    </a:cubicBezTo>
                    <a:cubicBezTo>
                      <a:pt x="2" y="16"/>
                      <a:pt x="2" y="16"/>
                      <a:pt x="2" y="16"/>
                    </a:cubicBezTo>
                    <a:cubicBezTo>
                      <a:pt x="2" y="15"/>
                      <a:pt x="2" y="14"/>
                      <a:pt x="2" y="14"/>
                    </a:cubicBezTo>
                    <a:cubicBezTo>
                      <a:pt x="2" y="9"/>
                      <a:pt x="2" y="6"/>
                      <a:pt x="4" y="4"/>
                    </a:cubicBezTo>
                    <a:cubicBezTo>
                      <a:pt x="5" y="3"/>
                      <a:pt x="6" y="2"/>
                      <a:pt x="8" y="2"/>
                    </a:cubicBezTo>
                    <a:cubicBezTo>
                      <a:pt x="13" y="2"/>
                      <a:pt x="17" y="7"/>
                      <a:pt x="18" y="10"/>
                    </a:cubicBezTo>
                    <a:cubicBezTo>
                      <a:pt x="18" y="11"/>
                      <a:pt x="18" y="11"/>
                      <a:pt x="19" y="11"/>
                    </a:cubicBezTo>
                    <a:cubicBezTo>
                      <a:pt x="27" y="15"/>
                      <a:pt x="27" y="15"/>
                      <a:pt x="27" y="15"/>
                    </a:cubicBezTo>
                    <a:cubicBezTo>
                      <a:pt x="27" y="16"/>
                      <a:pt x="28" y="16"/>
                      <a:pt x="28" y="17"/>
                    </a:cubicBezTo>
                    <a:cubicBezTo>
                      <a:pt x="28" y="18"/>
                      <a:pt x="28" y="18"/>
                      <a:pt x="28" y="19"/>
                    </a:cubicBezTo>
                    <a:close/>
                    <a:moveTo>
                      <a:pt x="51" y="14"/>
                    </a:moveTo>
                    <a:cubicBezTo>
                      <a:pt x="51" y="14"/>
                      <a:pt x="51" y="15"/>
                      <a:pt x="51" y="16"/>
                    </a:cubicBezTo>
                    <a:cubicBezTo>
                      <a:pt x="51" y="32"/>
                      <a:pt x="51" y="32"/>
                      <a:pt x="51" y="32"/>
                    </a:cubicBezTo>
                    <a:cubicBezTo>
                      <a:pt x="50" y="32"/>
                      <a:pt x="50" y="32"/>
                      <a:pt x="50" y="32"/>
                    </a:cubicBezTo>
                    <a:cubicBezTo>
                      <a:pt x="50" y="33"/>
                      <a:pt x="49" y="34"/>
                      <a:pt x="49" y="34"/>
                    </a:cubicBezTo>
                    <a:cubicBezTo>
                      <a:pt x="49" y="34"/>
                      <a:pt x="49" y="34"/>
                      <a:pt x="49" y="34"/>
                    </a:cubicBezTo>
                    <a:cubicBezTo>
                      <a:pt x="49" y="35"/>
                      <a:pt x="48" y="36"/>
                      <a:pt x="48" y="37"/>
                    </a:cubicBezTo>
                    <a:cubicBezTo>
                      <a:pt x="47" y="37"/>
                      <a:pt x="47" y="37"/>
                      <a:pt x="47" y="37"/>
                    </a:cubicBezTo>
                    <a:cubicBezTo>
                      <a:pt x="47" y="63"/>
                      <a:pt x="47" y="63"/>
                      <a:pt x="47" y="63"/>
                    </a:cubicBezTo>
                    <a:cubicBezTo>
                      <a:pt x="47" y="64"/>
                      <a:pt x="46" y="66"/>
                      <a:pt x="44" y="66"/>
                    </a:cubicBezTo>
                    <a:cubicBezTo>
                      <a:pt x="42" y="66"/>
                      <a:pt x="41" y="65"/>
                      <a:pt x="41" y="64"/>
                    </a:cubicBezTo>
                    <a:cubicBezTo>
                      <a:pt x="41" y="63"/>
                      <a:pt x="40" y="63"/>
                      <a:pt x="40" y="63"/>
                    </a:cubicBezTo>
                    <a:cubicBezTo>
                      <a:pt x="40" y="63"/>
                      <a:pt x="40" y="63"/>
                      <a:pt x="40" y="63"/>
                    </a:cubicBezTo>
                    <a:cubicBezTo>
                      <a:pt x="40" y="63"/>
                      <a:pt x="40" y="63"/>
                      <a:pt x="40" y="63"/>
                    </a:cubicBezTo>
                    <a:cubicBezTo>
                      <a:pt x="38" y="63"/>
                      <a:pt x="37" y="61"/>
                      <a:pt x="37" y="60"/>
                    </a:cubicBezTo>
                    <a:cubicBezTo>
                      <a:pt x="37" y="34"/>
                      <a:pt x="37" y="34"/>
                      <a:pt x="37" y="34"/>
                    </a:cubicBezTo>
                    <a:cubicBezTo>
                      <a:pt x="37" y="34"/>
                      <a:pt x="37" y="34"/>
                      <a:pt x="37" y="34"/>
                    </a:cubicBezTo>
                    <a:cubicBezTo>
                      <a:pt x="37" y="32"/>
                      <a:pt x="37" y="32"/>
                      <a:pt x="37" y="32"/>
                    </a:cubicBezTo>
                    <a:cubicBezTo>
                      <a:pt x="35" y="32"/>
                      <a:pt x="35" y="32"/>
                      <a:pt x="35" y="32"/>
                    </a:cubicBezTo>
                    <a:cubicBezTo>
                      <a:pt x="35" y="20"/>
                      <a:pt x="35" y="20"/>
                      <a:pt x="35" y="20"/>
                    </a:cubicBezTo>
                    <a:cubicBezTo>
                      <a:pt x="43" y="15"/>
                      <a:pt x="43" y="15"/>
                      <a:pt x="43" y="15"/>
                    </a:cubicBezTo>
                    <a:cubicBezTo>
                      <a:pt x="43" y="15"/>
                      <a:pt x="43" y="15"/>
                      <a:pt x="44" y="15"/>
                    </a:cubicBezTo>
                    <a:cubicBezTo>
                      <a:pt x="48" y="10"/>
                      <a:pt x="48" y="10"/>
                      <a:pt x="48" y="10"/>
                    </a:cubicBezTo>
                    <a:cubicBezTo>
                      <a:pt x="48" y="9"/>
                      <a:pt x="48" y="9"/>
                      <a:pt x="48" y="8"/>
                    </a:cubicBezTo>
                    <a:cubicBezTo>
                      <a:pt x="47" y="8"/>
                      <a:pt x="47" y="8"/>
                      <a:pt x="46" y="8"/>
                    </a:cubicBezTo>
                    <a:cubicBezTo>
                      <a:pt x="42" y="13"/>
                      <a:pt x="42" y="13"/>
                      <a:pt x="42" y="13"/>
                    </a:cubicBezTo>
                    <a:cubicBezTo>
                      <a:pt x="30" y="20"/>
                      <a:pt x="30" y="20"/>
                      <a:pt x="30" y="20"/>
                    </a:cubicBezTo>
                    <a:cubicBezTo>
                      <a:pt x="30" y="18"/>
                      <a:pt x="31" y="17"/>
                      <a:pt x="30" y="16"/>
                    </a:cubicBezTo>
                    <a:cubicBezTo>
                      <a:pt x="30" y="15"/>
                      <a:pt x="29" y="15"/>
                      <a:pt x="29" y="14"/>
                    </a:cubicBezTo>
                    <a:cubicBezTo>
                      <a:pt x="35" y="11"/>
                      <a:pt x="35" y="11"/>
                      <a:pt x="35" y="11"/>
                    </a:cubicBezTo>
                    <a:cubicBezTo>
                      <a:pt x="35" y="11"/>
                      <a:pt x="35" y="11"/>
                      <a:pt x="35" y="10"/>
                    </a:cubicBezTo>
                    <a:cubicBezTo>
                      <a:pt x="36" y="7"/>
                      <a:pt x="40" y="2"/>
                      <a:pt x="45" y="2"/>
                    </a:cubicBezTo>
                    <a:cubicBezTo>
                      <a:pt x="47" y="2"/>
                      <a:pt x="48" y="3"/>
                      <a:pt x="49" y="4"/>
                    </a:cubicBezTo>
                    <a:cubicBezTo>
                      <a:pt x="51" y="6"/>
                      <a:pt x="51" y="9"/>
                      <a:pt x="5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445" name="组合 444"/>
          <p:cNvGrpSpPr/>
          <p:nvPr/>
        </p:nvGrpSpPr>
        <p:grpSpPr>
          <a:xfrm>
            <a:off x="5213142" y="2145583"/>
            <a:ext cx="2283033" cy="752852"/>
            <a:chOff x="3776606" y="2004244"/>
            <a:chExt cx="2283033" cy="752852"/>
          </a:xfrm>
        </p:grpSpPr>
        <p:sp>
          <p:nvSpPr>
            <p:cNvPr id="446" name="文本框 445"/>
            <p:cNvSpPr txBox="1"/>
            <p:nvPr/>
          </p:nvSpPr>
          <p:spPr>
            <a:xfrm>
              <a:off x="3776606" y="2004244"/>
              <a:ext cx="2283033" cy="323165"/>
            </a:xfrm>
            <a:prstGeom prst="rect">
              <a:avLst/>
            </a:prstGeom>
            <a:noFill/>
          </p:spPr>
          <p:txBody>
            <a:bodyPr wrap="square" rtlCol="0">
              <a:spAutoFit/>
            </a:bodyPr>
            <a:lstStyle/>
            <a:p>
              <a:r>
                <a:rPr lang="en-US" altLang="zh-CN" sz="1500" dirty="0">
                  <a:solidFill>
                    <a:srgbClr val="EA7F7F"/>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EA7F7F"/>
                </a:solidFill>
                <a:latin typeface="时尚中黑简体" panose="01010104010101010101" pitchFamily="2" charset="-122"/>
                <a:ea typeface="时尚中黑简体" panose="01010104010101010101" pitchFamily="2" charset="-122"/>
              </a:endParaRPr>
            </a:p>
          </p:txBody>
        </p:sp>
        <p:sp>
          <p:nvSpPr>
            <p:cNvPr id="447" name="文本框 446"/>
            <p:cNvSpPr txBox="1"/>
            <p:nvPr/>
          </p:nvSpPr>
          <p:spPr>
            <a:xfrm>
              <a:off x="3782526" y="2326209"/>
              <a:ext cx="2119107" cy="430887"/>
            </a:xfrm>
            <a:prstGeom prst="rect">
              <a:avLst/>
            </a:prstGeom>
            <a:noFill/>
          </p:spPr>
          <p:txBody>
            <a:bodyPr wrap="square" rtlCol="0">
              <a:spAutoFit/>
            </a:bodyPr>
            <a:lstStyle/>
            <a:p>
              <a:pPr algn="just"/>
              <a:r>
                <a:rPr lang="en-US" altLang="zh-CN" sz="11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1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450" name="组合 449"/>
          <p:cNvGrpSpPr/>
          <p:nvPr/>
        </p:nvGrpSpPr>
        <p:grpSpPr>
          <a:xfrm>
            <a:off x="6279722" y="2933128"/>
            <a:ext cx="2616628" cy="752852"/>
            <a:chOff x="3776606" y="2004244"/>
            <a:chExt cx="2616628" cy="752852"/>
          </a:xfrm>
        </p:grpSpPr>
        <p:sp>
          <p:nvSpPr>
            <p:cNvPr id="451" name="文本框 450"/>
            <p:cNvSpPr txBox="1"/>
            <p:nvPr/>
          </p:nvSpPr>
          <p:spPr>
            <a:xfrm>
              <a:off x="3776606" y="2004244"/>
              <a:ext cx="2616628" cy="323165"/>
            </a:xfrm>
            <a:prstGeom prst="rect">
              <a:avLst/>
            </a:prstGeom>
            <a:noFill/>
          </p:spPr>
          <p:txBody>
            <a:bodyPr wrap="square" rtlCol="0">
              <a:spAutoFit/>
            </a:bodyPr>
            <a:lstStyle/>
            <a:p>
              <a:r>
                <a:rPr lang="en-US" altLang="zh-CN" sz="1500" dirty="0">
                  <a:solidFill>
                    <a:srgbClr val="00AF92"/>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00AF92"/>
                </a:solidFill>
                <a:latin typeface="时尚中黑简体" panose="01010104010101010101" pitchFamily="2" charset="-122"/>
                <a:ea typeface="时尚中黑简体" panose="01010104010101010101" pitchFamily="2" charset="-122"/>
              </a:endParaRPr>
            </a:p>
          </p:txBody>
        </p:sp>
        <p:sp>
          <p:nvSpPr>
            <p:cNvPr id="452" name="文本框 451"/>
            <p:cNvSpPr txBox="1"/>
            <p:nvPr/>
          </p:nvSpPr>
          <p:spPr>
            <a:xfrm>
              <a:off x="3782526" y="2326209"/>
              <a:ext cx="2119107" cy="430887"/>
            </a:xfrm>
            <a:prstGeom prst="rect">
              <a:avLst/>
            </a:prstGeom>
            <a:noFill/>
          </p:spPr>
          <p:txBody>
            <a:bodyPr wrap="square" rtlCol="0">
              <a:spAutoFit/>
            </a:bodyPr>
            <a:lstStyle/>
            <a:p>
              <a:pPr algn="just"/>
              <a:r>
                <a:rPr lang="en-US" altLang="zh-CN" sz="11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1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5583610" y="3155490"/>
            <a:ext cx="649544" cy="534444"/>
            <a:chOff x="5837610" y="2853865"/>
            <a:chExt cx="649544" cy="534444"/>
          </a:xfrm>
        </p:grpSpPr>
        <p:sp>
          <p:nvSpPr>
            <p:cNvPr id="453" name="文本框 452"/>
            <p:cNvSpPr txBox="1"/>
            <p:nvPr/>
          </p:nvSpPr>
          <p:spPr>
            <a:xfrm>
              <a:off x="5863613" y="3018977"/>
              <a:ext cx="447134" cy="369332"/>
            </a:xfrm>
            <a:prstGeom prst="rect">
              <a:avLst/>
            </a:prstGeom>
            <a:noFill/>
          </p:spPr>
          <p:txBody>
            <a:bodyPr wrap="square" rtlCol="0">
              <a:spAutoFit/>
            </a:bodyPr>
            <a:lstStyle/>
            <a:p>
              <a:r>
                <a:rPr lang="en-US" altLang="zh-CN" dirty="0">
                  <a:ln w="12700">
                    <a:solidFill>
                      <a:srgbClr val="00AF92"/>
                    </a:solidFill>
                  </a:ln>
                  <a:noFill/>
                  <a:latin typeface="Impact" panose="020B0806030902050204" pitchFamily="34" charset="0"/>
                </a:rPr>
                <a:t>01</a:t>
              </a:r>
              <a:endParaRPr lang="zh-CN" altLang="en-US" dirty="0">
                <a:ln w="12700">
                  <a:solidFill>
                    <a:srgbClr val="00AF92"/>
                  </a:solidFill>
                </a:ln>
                <a:noFill/>
                <a:latin typeface="Impact" panose="020B0806030902050204" pitchFamily="34" charset="0"/>
              </a:endParaRPr>
            </a:p>
          </p:txBody>
        </p:sp>
        <p:sp>
          <p:nvSpPr>
            <p:cNvPr id="454" name="文本框 453"/>
            <p:cNvSpPr txBox="1"/>
            <p:nvPr/>
          </p:nvSpPr>
          <p:spPr>
            <a:xfrm>
              <a:off x="5837610" y="2853865"/>
              <a:ext cx="511839" cy="276999"/>
            </a:xfrm>
            <a:prstGeom prst="rect">
              <a:avLst/>
            </a:prstGeom>
            <a:noFill/>
          </p:spPr>
          <p:txBody>
            <a:bodyPr wrap="square" rtlCol="0">
              <a:spAutoFit/>
            </a:bodyPr>
            <a:lstStyle/>
            <a:p>
              <a:pPr algn="ctr"/>
              <a:r>
                <a:rPr lang="en-US" altLang="zh-CN" sz="1200" dirty="0">
                  <a:solidFill>
                    <a:srgbClr val="00AF92"/>
                  </a:solidFill>
                  <a:latin typeface="Impact" panose="020B0806030902050204" pitchFamily="34" charset="0"/>
                  <a:ea typeface="LiHei Pro" panose="020B0500000000000000" pitchFamily="34" charset="-122"/>
                </a:rPr>
                <a:t>STEP</a:t>
              </a:r>
              <a:endParaRPr lang="zh-CN" altLang="en-US" sz="1200" dirty="0">
                <a:solidFill>
                  <a:srgbClr val="00AF92"/>
                </a:solidFill>
                <a:latin typeface="Impact" panose="020B0806030902050204" pitchFamily="34" charset="0"/>
                <a:ea typeface="LiHei Pro" panose="020B0500000000000000" pitchFamily="34" charset="-122"/>
              </a:endParaRPr>
            </a:p>
          </p:txBody>
        </p:sp>
        <p:sp>
          <p:nvSpPr>
            <p:cNvPr id="412" name="Freeform 414"/>
            <p:cNvSpPr>
              <a:spLocks noEditPoints="1"/>
            </p:cNvSpPr>
            <p:nvPr/>
          </p:nvSpPr>
          <p:spPr bwMode="auto">
            <a:xfrm>
              <a:off x="6223628" y="3055942"/>
              <a:ext cx="263526" cy="263526"/>
            </a:xfrm>
            <a:custGeom>
              <a:avLst/>
              <a:gdLst>
                <a:gd name="T0" fmla="*/ 28 w 67"/>
                <a:gd name="T1" fmla="*/ 66 h 67"/>
                <a:gd name="T2" fmla="*/ 22 w 67"/>
                <a:gd name="T3" fmla="*/ 57 h 67"/>
                <a:gd name="T4" fmla="*/ 9 w 67"/>
                <a:gd name="T5" fmla="*/ 57 h 67"/>
                <a:gd name="T6" fmla="*/ 9 w 67"/>
                <a:gd name="T7" fmla="*/ 42 h 67"/>
                <a:gd name="T8" fmla="*/ 0 w 67"/>
                <a:gd name="T9" fmla="*/ 33 h 67"/>
                <a:gd name="T10" fmla="*/ 7 w 67"/>
                <a:gd name="T11" fmla="*/ 22 h 67"/>
                <a:gd name="T12" fmla="*/ 9 w 67"/>
                <a:gd name="T13" fmla="*/ 19 h 67"/>
                <a:gd name="T14" fmla="*/ 14 w 67"/>
                <a:gd name="T15" fmla="*/ 6 h 67"/>
                <a:gd name="T16" fmla="*/ 26 w 67"/>
                <a:gd name="T17" fmla="*/ 9 h 67"/>
                <a:gd name="T18" fmla="*/ 33 w 67"/>
                <a:gd name="T19" fmla="*/ 0 h 67"/>
                <a:gd name="T20" fmla="*/ 44 w 67"/>
                <a:gd name="T21" fmla="*/ 10 h 67"/>
                <a:gd name="T22" fmla="*/ 57 w 67"/>
                <a:gd name="T23" fmla="*/ 10 h 67"/>
                <a:gd name="T24" fmla="*/ 59 w 67"/>
                <a:gd name="T25" fmla="*/ 23 h 67"/>
                <a:gd name="T26" fmla="*/ 61 w 67"/>
                <a:gd name="T27" fmla="*/ 27 h 67"/>
                <a:gd name="T28" fmla="*/ 60 w 67"/>
                <a:gd name="T29" fmla="*/ 44 h 67"/>
                <a:gd name="T30" fmla="*/ 56 w 67"/>
                <a:gd name="T31" fmla="*/ 44 h 67"/>
                <a:gd name="T32" fmla="*/ 56 w 67"/>
                <a:gd name="T33" fmla="*/ 57 h 67"/>
                <a:gd name="T34" fmla="*/ 42 w 67"/>
                <a:gd name="T35" fmla="*/ 58 h 67"/>
                <a:gd name="T36" fmla="*/ 33 w 67"/>
                <a:gd name="T37" fmla="*/ 67 h 67"/>
                <a:gd name="T38" fmla="*/ 25 w 67"/>
                <a:gd name="T39" fmla="*/ 54 h 67"/>
                <a:gd name="T40" fmla="*/ 27 w 67"/>
                <a:gd name="T41" fmla="*/ 61 h 67"/>
                <a:gd name="T42" fmla="*/ 33 w 67"/>
                <a:gd name="T43" fmla="*/ 65 h 67"/>
                <a:gd name="T44" fmla="*/ 36 w 67"/>
                <a:gd name="T45" fmla="*/ 55 h 67"/>
                <a:gd name="T46" fmla="*/ 43 w 67"/>
                <a:gd name="T47" fmla="*/ 53 h 67"/>
                <a:gd name="T48" fmla="*/ 54 w 67"/>
                <a:gd name="T49" fmla="*/ 54 h 67"/>
                <a:gd name="T50" fmla="*/ 51 w 67"/>
                <a:gd name="T51" fmla="*/ 45 h 67"/>
                <a:gd name="T52" fmla="*/ 59 w 67"/>
                <a:gd name="T53" fmla="*/ 40 h 67"/>
                <a:gd name="T54" fmla="*/ 62 w 67"/>
                <a:gd name="T55" fmla="*/ 33 h 67"/>
                <a:gd name="T56" fmla="*/ 54 w 67"/>
                <a:gd name="T57" fmla="*/ 29 h 67"/>
                <a:gd name="T58" fmla="*/ 57 w 67"/>
                <a:gd name="T59" fmla="*/ 20 h 67"/>
                <a:gd name="T60" fmla="*/ 54 w 67"/>
                <a:gd name="T61" fmla="*/ 13 h 67"/>
                <a:gd name="T62" fmla="*/ 45 w 67"/>
                <a:gd name="T63" fmla="*/ 15 h 67"/>
                <a:gd name="T64" fmla="*/ 40 w 67"/>
                <a:gd name="T65" fmla="*/ 7 h 67"/>
                <a:gd name="T66" fmla="*/ 33 w 67"/>
                <a:gd name="T67" fmla="*/ 4 h 67"/>
                <a:gd name="T68" fmla="*/ 29 w 67"/>
                <a:gd name="T69" fmla="*/ 12 h 67"/>
                <a:gd name="T70" fmla="*/ 19 w 67"/>
                <a:gd name="T71" fmla="*/ 10 h 67"/>
                <a:gd name="T72" fmla="*/ 12 w 67"/>
                <a:gd name="T73" fmla="*/ 14 h 67"/>
                <a:gd name="T74" fmla="*/ 15 w 67"/>
                <a:gd name="T75" fmla="*/ 21 h 67"/>
                <a:gd name="T76" fmla="*/ 7 w 67"/>
                <a:gd name="T77" fmla="*/ 26 h 67"/>
                <a:gd name="T78" fmla="*/ 6 w 67"/>
                <a:gd name="T79" fmla="*/ 36 h 67"/>
                <a:gd name="T80" fmla="*/ 13 w 67"/>
                <a:gd name="T81" fmla="*/ 42 h 67"/>
                <a:gd name="T82" fmla="*/ 9 w 67"/>
                <a:gd name="T83" fmla="*/ 50 h 67"/>
                <a:gd name="T84" fmla="*/ 20 w 67"/>
                <a:gd name="T85" fmla="*/ 51 h 67"/>
                <a:gd name="T86" fmla="*/ 19 w 67"/>
                <a:gd name="T87" fmla="*/ 32 h 67"/>
                <a:gd name="T88" fmla="*/ 43 w 67"/>
                <a:gd name="T89" fmla="*/ 25 h 67"/>
                <a:gd name="T90" fmla="*/ 33 w 67"/>
                <a:gd name="T91" fmla="*/ 24 h 67"/>
                <a:gd name="T92" fmla="*/ 25 w 67"/>
                <a:gd name="T93" fmla="*/ 40 h 67"/>
                <a:gd name="T94" fmla="*/ 33 w 67"/>
                <a:gd name="T95" fmla="*/ 2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 h="67">
                  <a:moveTo>
                    <a:pt x="33" y="67"/>
                  </a:moveTo>
                  <a:cubicBezTo>
                    <a:pt x="33" y="67"/>
                    <a:pt x="33" y="67"/>
                    <a:pt x="33" y="67"/>
                  </a:cubicBezTo>
                  <a:cubicBezTo>
                    <a:pt x="28" y="66"/>
                    <a:pt x="28" y="66"/>
                    <a:pt x="28" y="66"/>
                  </a:cubicBezTo>
                  <a:cubicBezTo>
                    <a:pt x="26" y="66"/>
                    <a:pt x="25" y="65"/>
                    <a:pt x="24" y="64"/>
                  </a:cubicBezTo>
                  <a:cubicBezTo>
                    <a:pt x="23" y="63"/>
                    <a:pt x="22" y="61"/>
                    <a:pt x="22" y="59"/>
                  </a:cubicBezTo>
                  <a:cubicBezTo>
                    <a:pt x="22" y="57"/>
                    <a:pt x="22" y="57"/>
                    <a:pt x="22" y="57"/>
                  </a:cubicBezTo>
                  <a:cubicBezTo>
                    <a:pt x="22" y="57"/>
                    <a:pt x="21" y="56"/>
                    <a:pt x="20" y="56"/>
                  </a:cubicBezTo>
                  <a:cubicBezTo>
                    <a:pt x="18" y="57"/>
                    <a:pt x="18" y="57"/>
                    <a:pt x="18" y="57"/>
                  </a:cubicBezTo>
                  <a:cubicBezTo>
                    <a:pt x="16" y="60"/>
                    <a:pt x="12" y="59"/>
                    <a:pt x="9" y="57"/>
                  </a:cubicBezTo>
                  <a:cubicBezTo>
                    <a:pt x="6" y="53"/>
                    <a:pt x="6" y="53"/>
                    <a:pt x="6" y="53"/>
                  </a:cubicBezTo>
                  <a:cubicBezTo>
                    <a:pt x="4" y="50"/>
                    <a:pt x="4" y="46"/>
                    <a:pt x="7" y="44"/>
                  </a:cubicBezTo>
                  <a:cubicBezTo>
                    <a:pt x="9" y="42"/>
                    <a:pt x="9" y="42"/>
                    <a:pt x="9" y="42"/>
                  </a:cubicBezTo>
                  <a:cubicBezTo>
                    <a:pt x="8" y="42"/>
                    <a:pt x="8" y="41"/>
                    <a:pt x="8" y="40"/>
                  </a:cubicBezTo>
                  <a:cubicBezTo>
                    <a:pt x="6" y="40"/>
                    <a:pt x="6" y="40"/>
                    <a:pt x="6" y="40"/>
                  </a:cubicBezTo>
                  <a:cubicBezTo>
                    <a:pt x="2" y="40"/>
                    <a:pt x="0" y="37"/>
                    <a:pt x="0" y="33"/>
                  </a:cubicBezTo>
                  <a:cubicBezTo>
                    <a:pt x="0" y="28"/>
                    <a:pt x="0" y="28"/>
                    <a:pt x="0" y="28"/>
                  </a:cubicBezTo>
                  <a:cubicBezTo>
                    <a:pt x="1" y="25"/>
                    <a:pt x="3" y="22"/>
                    <a:pt x="7" y="22"/>
                  </a:cubicBezTo>
                  <a:cubicBezTo>
                    <a:pt x="7" y="22"/>
                    <a:pt x="7" y="22"/>
                    <a:pt x="7" y="22"/>
                  </a:cubicBezTo>
                  <a:cubicBezTo>
                    <a:pt x="10" y="23"/>
                    <a:pt x="10" y="23"/>
                    <a:pt x="10" y="23"/>
                  </a:cubicBezTo>
                  <a:cubicBezTo>
                    <a:pt x="10" y="22"/>
                    <a:pt x="10" y="21"/>
                    <a:pt x="11" y="21"/>
                  </a:cubicBezTo>
                  <a:cubicBezTo>
                    <a:pt x="9" y="19"/>
                    <a:pt x="9" y="19"/>
                    <a:pt x="9" y="19"/>
                  </a:cubicBezTo>
                  <a:cubicBezTo>
                    <a:pt x="8" y="17"/>
                    <a:pt x="7" y="16"/>
                    <a:pt x="8" y="14"/>
                  </a:cubicBezTo>
                  <a:cubicBezTo>
                    <a:pt x="8" y="12"/>
                    <a:pt x="9" y="11"/>
                    <a:pt x="10" y="10"/>
                  </a:cubicBezTo>
                  <a:cubicBezTo>
                    <a:pt x="14" y="6"/>
                    <a:pt x="14" y="6"/>
                    <a:pt x="14" y="6"/>
                  </a:cubicBezTo>
                  <a:cubicBezTo>
                    <a:pt x="16" y="4"/>
                    <a:pt x="20" y="5"/>
                    <a:pt x="23" y="7"/>
                  </a:cubicBezTo>
                  <a:cubicBezTo>
                    <a:pt x="24" y="9"/>
                    <a:pt x="24" y="9"/>
                    <a:pt x="24" y="9"/>
                  </a:cubicBezTo>
                  <a:cubicBezTo>
                    <a:pt x="25" y="9"/>
                    <a:pt x="26" y="9"/>
                    <a:pt x="26" y="9"/>
                  </a:cubicBezTo>
                  <a:cubicBezTo>
                    <a:pt x="27" y="6"/>
                    <a:pt x="27" y="6"/>
                    <a:pt x="27" y="6"/>
                  </a:cubicBezTo>
                  <a:cubicBezTo>
                    <a:pt x="27" y="3"/>
                    <a:pt x="30" y="0"/>
                    <a:pt x="33" y="0"/>
                  </a:cubicBezTo>
                  <a:cubicBezTo>
                    <a:pt x="33" y="0"/>
                    <a:pt x="33" y="0"/>
                    <a:pt x="33" y="0"/>
                  </a:cubicBezTo>
                  <a:cubicBezTo>
                    <a:pt x="38" y="0"/>
                    <a:pt x="38" y="0"/>
                    <a:pt x="38" y="0"/>
                  </a:cubicBezTo>
                  <a:cubicBezTo>
                    <a:pt x="42" y="1"/>
                    <a:pt x="44" y="4"/>
                    <a:pt x="44" y="7"/>
                  </a:cubicBezTo>
                  <a:cubicBezTo>
                    <a:pt x="44" y="10"/>
                    <a:pt x="44" y="10"/>
                    <a:pt x="44" y="10"/>
                  </a:cubicBezTo>
                  <a:cubicBezTo>
                    <a:pt x="44" y="11"/>
                    <a:pt x="45" y="11"/>
                    <a:pt x="45" y="11"/>
                  </a:cubicBezTo>
                  <a:cubicBezTo>
                    <a:pt x="48" y="9"/>
                    <a:pt x="48" y="9"/>
                    <a:pt x="48" y="9"/>
                  </a:cubicBezTo>
                  <a:cubicBezTo>
                    <a:pt x="50" y="7"/>
                    <a:pt x="55" y="7"/>
                    <a:pt x="57" y="10"/>
                  </a:cubicBezTo>
                  <a:cubicBezTo>
                    <a:pt x="60" y="14"/>
                    <a:pt x="60" y="14"/>
                    <a:pt x="60" y="14"/>
                  </a:cubicBezTo>
                  <a:cubicBezTo>
                    <a:pt x="61" y="15"/>
                    <a:pt x="62" y="17"/>
                    <a:pt x="62" y="18"/>
                  </a:cubicBezTo>
                  <a:cubicBezTo>
                    <a:pt x="61" y="20"/>
                    <a:pt x="61" y="22"/>
                    <a:pt x="59" y="23"/>
                  </a:cubicBezTo>
                  <a:cubicBezTo>
                    <a:pt x="57" y="25"/>
                    <a:pt x="57" y="25"/>
                    <a:pt x="57" y="25"/>
                  </a:cubicBezTo>
                  <a:cubicBezTo>
                    <a:pt x="57" y="25"/>
                    <a:pt x="57" y="26"/>
                    <a:pt x="57" y="26"/>
                  </a:cubicBezTo>
                  <a:cubicBezTo>
                    <a:pt x="61" y="27"/>
                    <a:pt x="61" y="27"/>
                    <a:pt x="61" y="27"/>
                  </a:cubicBezTo>
                  <a:cubicBezTo>
                    <a:pt x="64" y="27"/>
                    <a:pt x="67" y="30"/>
                    <a:pt x="66" y="34"/>
                  </a:cubicBezTo>
                  <a:cubicBezTo>
                    <a:pt x="66" y="38"/>
                    <a:pt x="66" y="38"/>
                    <a:pt x="66" y="38"/>
                  </a:cubicBezTo>
                  <a:cubicBezTo>
                    <a:pt x="66" y="42"/>
                    <a:pt x="63" y="44"/>
                    <a:pt x="60" y="44"/>
                  </a:cubicBezTo>
                  <a:cubicBezTo>
                    <a:pt x="60" y="44"/>
                    <a:pt x="60" y="44"/>
                    <a:pt x="60" y="44"/>
                  </a:cubicBezTo>
                  <a:cubicBezTo>
                    <a:pt x="59" y="44"/>
                    <a:pt x="59" y="44"/>
                    <a:pt x="59" y="44"/>
                  </a:cubicBezTo>
                  <a:cubicBezTo>
                    <a:pt x="56" y="44"/>
                    <a:pt x="56" y="44"/>
                    <a:pt x="56" y="44"/>
                  </a:cubicBezTo>
                  <a:cubicBezTo>
                    <a:pt x="56" y="45"/>
                    <a:pt x="56" y="45"/>
                    <a:pt x="55" y="46"/>
                  </a:cubicBezTo>
                  <a:cubicBezTo>
                    <a:pt x="57" y="48"/>
                    <a:pt x="57" y="48"/>
                    <a:pt x="57" y="48"/>
                  </a:cubicBezTo>
                  <a:cubicBezTo>
                    <a:pt x="59" y="51"/>
                    <a:pt x="59" y="55"/>
                    <a:pt x="56" y="57"/>
                  </a:cubicBezTo>
                  <a:cubicBezTo>
                    <a:pt x="53" y="60"/>
                    <a:pt x="53" y="60"/>
                    <a:pt x="53" y="60"/>
                  </a:cubicBezTo>
                  <a:cubicBezTo>
                    <a:pt x="50" y="62"/>
                    <a:pt x="46" y="62"/>
                    <a:pt x="44" y="59"/>
                  </a:cubicBezTo>
                  <a:cubicBezTo>
                    <a:pt x="42" y="58"/>
                    <a:pt x="42" y="58"/>
                    <a:pt x="42" y="58"/>
                  </a:cubicBezTo>
                  <a:cubicBezTo>
                    <a:pt x="41" y="58"/>
                    <a:pt x="41" y="58"/>
                    <a:pt x="40" y="58"/>
                  </a:cubicBezTo>
                  <a:cubicBezTo>
                    <a:pt x="40" y="61"/>
                    <a:pt x="40" y="61"/>
                    <a:pt x="40" y="61"/>
                  </a:cubicBezTo>
                  <a:cubicBezTo>
                    <a:pt x="39" y="64"/>
                    <a:pt x="37" y="67"/>
                    <a:pt x="33" y="67"/>
                  </a:cubicBezTo>
                  <a:close/>
                  <a:moveTo>
                    <a:pt x="20" y="51"/>
                  </a:moveTo>
                  <a:cubicBezTo>
                    <a:pt x="21" y="52"/>
                    <a:pt x="21" y="52"/>
                    <a:pt x="21" y="52"/>
                  </a:cubicBezTo>
                  <a:cubicBezTo>
                    <a:pt x="22" y="53"/>
                    <a:pt x="24" y="53"/>
                    <a:pt x="25" y="54"/>
                  </a:cubicBezTo>
                  <a:cubicBezTo>
                    <a:pt x="27" y="54"/>
                    <a:pt x="27" y="54"/>
                    <a:pt x="27" y="54"/>
                  </a:cubicBezTo>
                  <a:cubicBezTo>
                    <a:pt x="26" y="60"/>
                    <a:pt x="26" y="60"/>
                    <a:pt x="26" y="60"/>
                  </a:cubicBezTo>
                  <a:cubicBezTo>
                    <a:pt x="26" y="60"/>
                    <a:pt x="26" y="61"/>
                    <a:pt x="27" y="61"/>
                  </a:cubicBezTo>
                  <a:cubicBezTo>
                    <a:pt x="27" y="62"/>
                    <a:pt x="28" y="62"/>
                    <a:pt x="28" y="62"/>
                  </a:cubicBezTo>
                  <a:cubicBezTo>
                    <a:pt x="33" y="63"/>
                    <a:pt x="33" y="63"/>
                    <a:pt x="33" y="63"/>
                  </a:cubicBezTo>
                  <a:cubicBezTo>
                    <a:pt x="33" y="65"/>
                    <a:pt x="33" y="65"/>
                    <a:pt x="33" y="65"/>
                  </a:cubicBezTo>
                  <a:cubicBezTo>
                    <a:pt x="33" y="63"/>
                    <a:pt x="33" y="63"/>
                    <a:pt x="33" y="63"/>
                  </a:cubicBezTo>
                  <a:cubicBezTo>
                    <a:pt x="35" y="63"/>
                    <a:pt x="36" y="62"/>
                    <a:pt x="36" y="60"/>
                  </a:cubicBezTo>
                  <a:cubicBezTo>
                    <a:pt x="36" y="55"/>
                    <a:pt x="36" y="55"/>
                    <a:pt x="36" y="55"/>
                  </a:cubicBezTo>
                  <a:cubicBezTo>
                    <a:pt x="38" y="55"/>
                    <a:pt x="38" y="55"/>
                    <a:pt x="38" y="55"/>
                  </a:cubicBezTo>
                  <a:cubicBezTo>
                    <a:pt x="39" y="54"/>
                    <a:pt x="40" y="54"/>
                    <a:pt x="42" y="53"/>
                  </a:cubicBezTo>
                  <a:cubicBezTo>
                    <a:pt x="43" y="53"/>
                    <a:pt x="43" y="53"/>
                    <a:pt x="43" y="53"/>
                  </a:cubicBezTo>
                  <a:cubicBezTo>
                    <a:pt x="47" y="57"/>
                    <a:pt x="47" y="57"/>
                    <a:pt x="47" y="57"/>
                  </a:cubicBezTo>
                  <a:cubicBezTo>
                    <a:pt x="48" y="58"/>
                    <a:pt x="49" y="58"/>
                    <a:pt x="50" y="57"/>
                  </a:cubicBezTo>
                  <a:cubicBezTo>
                    <a:pt x="54" y="54"/>
                    <a:pt x="54" y="54"/>
                    <a:pt x="54" y="54"/>
                  </a:cubicBezTo>
                  <a:cubicBezTo>
                    <a:pt x="55" y="53"/>
                    <a:pt x="55" y="52"/>
                    <a:pt x="54" y="51"/>
                  </a:cubicBezTo>
                  <a:cubicBezTo>
                    <a:pt x="50" y="46"/>
                    <a:pt x="50" y="46"/>
                    <a:pt x="50" y="46"/>
                  </a:cubicBezTo>
                  <a:cubicBezTo>
                    <a:pt x="51" y="45"/>
                    <a:pt x="51" y="45"/>
                    <a:pt x="51" y="45"/>
                  </a:cubicBezTo>
                  <a:cubicBezTo>
                    <a:pt x="52" y="44"/>
                    <a:pt x="53" y="42"/>
                    <a:pt x="53" y="41"/>
                  </a:cubicBezTo>
                  <a:cubicBezTo>
                    <a:pt x="54" y="40"/>
                    <a:pt x="54" y="40"/>
                    <a:pt x="54" y="40"/>
                  </a:cubicBezTo>
                  <a:cubicBezTo>
                    <a:pt x="59" y="40"/>
                    <a:pt x="59" y="40"/>
                    <a:pt x="59" y="40"/>
                  </a:cubicBezTo>
                  <a:cubicBezTo>
                    <a:pt x="59" y="40"/>
                    <a:pt x="59" y="40"/>
                    <a:pt x="59" y="40"/>
                  </a:cubicBezTo>
                  <a:cubicBezTo>
                    <a:pt x="61" y="40"/>
                    <a:pt x="62" y="39"/>
                    <a:pt x="62" y="38"/>
                  </a:cubicBezTo>
                  <a:cubicBezTo>
                    <a:pt x="62" y="33"/>
                    <a:pt x="62" y="33"/>
                    <a:pt x="62" y="33"/>
                  </a:cubicBezTo>
                  <a:cubicBezTo>
                    <a:pt x="62" y="32"/>
                    <a:pt x="62" y="31"/>
                    <a:pt x="60" y="31"/>
                  </a:cubicBezTo>
                  <a:cubicBezTo>
                    <a:pt x="54" y="30"/>
                    <a:pt x="54" y="30"/>
                    <a:pt x="54" y="30"/>
                  </a:cubicBezTo>
                  <a:cubicBezTo>
                    <a:pt x="54" y="29"/>
                    <a:pt x="54" y="29"/>
                    <a:pt x="54" y="29"/>
                  </a:cubicBezTo>
                  <a:cubicBezTo>
                    <a:pt x="54" y="28"/>
                    <a:pt x="53" y="26"/>
                    <a:pt x="53" y="25"/>
                  </a:cubicBezTo>
                  <a:cubicBezTo>
                    <a:pt x="52" y="24"/>
                    <a:pt x="52" y="24"/>
                    <a:pt x="52" y="24"/>
                  </a:cubicBezTo>
                  <a:cubicBezTo>
                    <a:pt x="57" y="20"/>
                    <a:pt x="57" y="20"/>
                    <a:pt x="57" y="20"/>
                  </a:cubicBezTo>
                  <a:cubicBezTo>
                    <a:pt x="57" y="19"/>
                    <a:pt x="57" y="19"/>
                    <a:pt x="58" y="18"/>
                  </a:cubicBezTo>
                  <a:cubicBezTo>
                    <a:pt x="58" y="17"/>
                    <a:pt x="57" y="17"/>
                    <a:pt x="57" y="16"/>
                  </a:cubicBezTo>
                  <a:cubicBezTo>
                    <a:pt x="54" y="13"/>
                    <a:pt x="54" y="13"/>
                    <a:pt x="54" y="13"/>
                  </a:cubicBezTo>
                  <a:cubicBezTo>
                    <a:pt x="53" y="12"/>
                    <a:pt x="52" y="11"/>
                    <a:pt x="50" y="12"/>
                  </a:cubicBezTo>
                  <a:cubicBezTo>
                    <a:pt x="46" y="16"/>
                    <a:pt x="46" y="16"/>
                    <a:pt x="46" y="16"/>
                  </a:cubicBezTo>
                  <a:cubicBezTo>
                    <a:pt x="45" y="15"/>
                    <a:pt x="45" y="15"/>
                    <a:pt x="45" y="15"/>
                  </a:cubicBezTo>
                  <a:cubicBezTo>
                    <a:pt x="43" y="15"/>
                    <a:pt x="42" y="14"/>
                    <a:pt x="41" y="14"/>
                  </a:cubicBezTo>
                  <a:cubicBezTo>
                    <a:pt x="40" y="13"/>
                    <a:pt x="40" y="13"/>
                    <a:pt x="40" y="13"/>
                  </a:cubicBezTo>
                  <a:cubicBezTo>
                    <a:pt x="40" y="7"/>
                    <a:pt x="40" y="7"/>
                    <a:pt x="40" y="7"/>
                  </a:cubicBezTo>
                  <a:cubicBezTo>
                    <a:pt x="40" y="6"/>
                    <a:pt x="39" y="5"/>
                    <a:pt x="38" y="4"/>
                  </a:cubicBezTo>
                  <a:cubicBezTo>
                    <a:pt x="33" y="4"/>
                    <a:pt x="33" y="4"/>
                    <a:pt x="33" y="4"/>
                  </a:cubicBezTo>
                  <a:cubicBezTo>
                    <a:pt x="33" y="4"/>
                    <a:pt x="33" y="4"/>
                    <a:pt x="33" y="4"/>
                  </a:cubicBezTo>
                  <a:cubicBezTo>
                    <a:pt x="32" y="4"/>
                    <a:pt x="31" y="5"/>
                    <a:pt x="31" y="6"/>
                  </a:cubicBezTo>
                  <a:cubicBezTo>
                    <a:pt x="30" y="12"/>
                    <a:pt x="30" y="12"/>
                    <a:pt x="30" y="12"/>
                  </a:cubicBezTo>
                  <a:cubicBezTo>
                    <a:pt x="29" y="12"/>
                    <a:pt x="29" y="12"/>
                    <a:pt x="29" y="12"/>
                  </a:cubicBezTo>
                  <a:cubicBezTo>
                    <a:pt x="27" y="13"/>
                    <a:pt x="26" y="13"/>
                    <a:pt x="25" y="14"/>
                  </a:cubicBezTo>
                  <a:cubicBezTo>
                    <a:pt x="23" y="14"/>
                    <a:pt x="23" y="14"/>
                    <a:pt x="23" y="14"/>
                  </a:cubicBezTo>
                  <a:cubicBezTo>
                    <a:pt x="19" y="10"/>
                    <a:pt x="19" y="10"/>
                    <a:pt x="19" y="10"/>
                  </a:cubicBezTo>
                  <a:cubicBezTo>
                    <a:pt x="19" y="9"/>
                    <a:pt x="18" y="8"/>
                    <a:pt x="16" y="9"/>
                  </a:cubicBezTo>
                  <a:cubicBezTo>
                    <a:pt x="12" y="13"/>
                    <a:pt x="12" y="13"/>
                    <a:pt x="12" y="13"/>
                  </a:cubicBezTo>
                  <a:cubicBezTo>
                    <a:pt x="12" y="13"/>
                    <a:pt x="12" y="14"/>
                    <a:pt x="12" y="14"/>
                  </a:cubicBezTo>
                  <a:cubicBezTo>
                    <a:pt x="12" y="15"/>
                    <a:pt x="12" y="16"/>
                    <a:pt x="12" y="16"/>
                  </a:cubicBezTo>
                  <a:cubicBezTo>
                    <a:pt x="16" y="20"/>
                    <a:pt x="16" y="20"/>
                    <a:pt x="16" y="20"/>
                  </a:cubicBezTo>
                  <a:cubicBezTo>
                    <a:pt x="15" y="21"/>
                    <a:pt x="15" y="21"/>
                    <a:pt x="15" y="21"/>
                  </a:cubicBezTo>
                  <a:cubicBezTo>
                    <a:pt x="14" y="23"/>
                    <a:pt x="13" y="24"/>
                    <a:pt x="13" y="25"/>
                  </a:cubicBezTo>
                  <a:cubicBezTo>
                    <a:pt x="12" y="27"/>
                    <a:pt x="12" y="27"/>
                    <a:pt x="12" y="27"/>
                  </a:cubicBezTo>
                  <a:cubicBezTo>
                    <a:pt x="7" y="26"/>
                    <a:pt x="7" y="26"/>
                    <a:pt x="7" y="26"/>
                  </a:cubicBezTo>
                  <a:cubicBezTo>
                    <a:pt x="5" y="26"/>
                    <a:pt x="4" y="27"/>
                    <a:pt x="4" y="28"/>
                  </a:cubicBezTo>
                  <a:cubicBezTo>
                    <a:pt x="4" y="33"/>
                    <a:pt x="4" y="33"/>
                    <a:pt x="4" y="33"/>
                  </a:cubicBezTo>
                  <a:cubicBezTo>
                    <a:pt x="4" y="35"/>
                    <a:pt x="5" y="36"/>
                    <a:pt x="6" y="36"/>
                  </a:cubicBezTo>
                  <a:cubicBezTo>
                    <a:pt x="11" y="36"/>
                    <a:pt x="11" y="36"/>
                    <a:pt x="11" y="36"/>
                  </a:cubicBezTo>
                  <a:cubicBezTo>
                    <a:pt x="11" y="38"/>
                    <a:pt x="11" y="38"/>
                    <a:pt x="11" y="38"/>
                  </a:cubicBezTo>
                  <a:cubicBezTo>
                    <a:pt x="12" y="39"/>
                    <a:pt x="12" y="41"/>
                    <a:pt x="13" y="42"/>
                  </a:cubicBezTo>
                  <a:cubicBezTo>
                    <a:pt x="13" y="44"/>
                    <a:pt x="13" y="44"/>
                    <a:pt x="13" y="44"/>
                  </a:cubicBezTo>
                  <a:cubicBezTo>
                    <a:pt x="10" y="47"/>
                    <a:pt x="10" y="47"/>
                    <a:pt x="10" y="47"/>
                  </a:cubicBezTo>
                  <a:cubicBezTo>
                    <a:pt x="9" y="48"/>
                    <a:pt x="8" y="49"/>
                    <a:pt x="9" y="50"/>
                  </a:cubicBezTo>
                  <a:cubicBezTo>
                    <a:pt x="12" y="54"/>
                    <a:pt x="12" y="54"/>
                    <a:pt x="12" y="54"/>
                  </a:cubicBezTo>
                  <a:cubicBezTo>
                    <a:pt x="13" y="55"/>
                    <a:pt x="15" y="55"/>
                    <a:pt x="16" y="54"/>
                  </a:cubicBezTo>
                  <a:lnTo>
                    <a:pt x="20" y="51"/>
                  </a:lnTo>
                  <a:close/>
                  <a:moveTo>
                    <a:pt x="33" y="47"/>
                  </a:moveTo>
                  <a:cubicBezTo>
                    <a:pt x="29" y="47"/>
                    <a:pt x="25" y="46"/>
                    <a:pt x="22" y="43"/>
                  </a:cubicBezTo>
                  <a:cubicBezTo>
                    <a:pt x="20" y="40"/>
                    <a:pt x="19" y="36"/>
                    <a:pt x="19" y="32"/>
                  </a:cubicBezTo>
                  <a:cubicBezTo>
                    <a:pt x="19" y="29"/>
                    <a:pt x="21" y="25"/>
                    <a:pt x="24" y="23"/>
                  </a:cubicBezTo>
                  <a:cubicBezTo>
                    <a:pt x="26" y="21"/>
                    <a:pt x="29" y="20"/>
                    <a:pt x="33" y="20"/>
                  </a:cubicBezTo>
                  <a:cubicBezTo>
                    <a:pt x="37" y="20"/>
                    <a:pt x="41" y="22"/>
                    <a:pt x="43" y="25"/>
                  </a:cubicBezTo>
                  <a:cubicBezTo>
                    <a:pt x="48" y="31"/>
                    <a:pt x="47" y="39"/>
                    <a:pt x="42" y="44"/>
                  </a:cubicBezTo>
                  <a:cubicBezTo>
                    <a:pt x="39" y="46"/>
                    <a:pt x="36" y="47"/>
                    <a:pt x="33" y="47"/>
                  </a:cubicBezTo>
                  <a:close/>
                  <a:moveTo>
                    <a:pt x="33" y="24"/>
                  </a:moveTo>
                  <a:cubicBezTo>
                    <a:pt x="30" y="24"/>
                    <a:pt x="28" y="25"/>
                    <a:pt x="26" y="26"/>
                  </a:cubicBezTo>
                  <a:cubicBezTo>
                    <a:pt x="24" y="28"/>
                    <a:pt x="23" y="30"/>
                    <a:pt x="23" y="33"/>
                  </a:cubicBezTo>
                  <a:cubicBezTo>
                    <a:pt x="23" y="35"/>
                    <a:pt x="24" y="38"/>
                    <a:pt x="25" y="40"/>
                  </a:cubicBezTo>
                  <a:cubicBezTo>
                    <a:pt x="29" y="44"/>
                    <a:pt x="35" y="44"/>
                    <a:pt x="39" y="41"/>
                  </a:cubicBezTo>
                  <a:cubicBezTo>
                    <a:pt x="43" y="38"/>
                    <a:pt x="44" y="31"/>
                    <a:pt x="40" y="27"/>
                  </a:cubicBezTo>
                  <a:cubicBezTo>
                    <a:pt x="38" y="25"/>
                    <a:pt x="36" y="24"/>
                    <a:pt x="33" y="24"/>
                  </a:cubicBezTo>
                  <a:close/>
                </a:path>
              </a:pathLst>
            </a:custGeom>
            <a:solidFill>
              <a:srgbClr val="00AF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2" name="组合 11"/>
          <p:cNvGrpSpPr/>
          <p:nvPr/>
        </p:nvGrpSpPr>
        <p:grpSpPr>
          <a:xfrm>
            <a:off x="4517030" y="2367945"/>
            <a:ext cx="614554" cy="534444"/>
            <a:chOff x="4771030" y="2066320"/>
            <a:chExt cx="614554" cy="534444"/>
          </a:xfrm>
        </p:grpSpPr>
        <p:sp>
          <p:nvSpPr>
            <p:cNvPr id="448" name="文本框 447"/>
            <p:cNvSpPr txBox="1"/>
            <p:nvPr/>
          </p:nvSpPr>
          <p:spPr>
            <a:xfrm>
              <a:off x="4797033" y="2231432"/>
              <a:ext cx="447134" cy="369332"/>
            </a:xfrm>
            <a:prstGeom prst="rect">
              <a:avLst/>
            </a:prstGeom>
            <a:noFill/>
          </p:spPr>
          <p:txBody>
            <a:bodyPr wrap="square" rtlCol="0">
              <a:spAutoFit/>
            </a:bodyPr>
            <a:lstStyle/>
            <a:p>
              <a:r>
                <a:rPr lang="en-US" altLang="zh-CN" dirty="0">
                  <a:ln w="12700">
                    <a:solidFill>
                      <a:srgbClr val="EA7F7F"/>
                    </a:solidFill>
                  </a:ln>
                  <a:noFill/>
                  <a:latin typeface="Impact" panose="020B0806030902050204" pitchFamily="34" charset="0"/>
                </a:rPr>
                <a:t>02</a:t>
              </a:r>
              <a:endParaRPr lang="zh-CN" altLang="en-US" dirty="0">
                <a:ln w="12700">
                  <a:solidFill>
                    <a:srgbClr val="EA7F7F"/>
                  </a:solidFill>
                </a:ln>
                <a:noFill/>
                <a:latin typeface="Impact" panose="020B0806030902050204" pitchFamily="34" charset="0"/>
              </a:endParaRPr>
            </a:p>
          </p:txBody>
        </p:sp>
        <p:sp>
          <p:nvSpPr>
            <p:cNvPr id="449" name="文本框 448"/>
            <p:cNvSpPr txBox="1"/>
            <p:nvPr/>
          </p:nvSpPr>
          <p:spPr>
            <a:xfrm>
              <a:off x="4771030" y="2066320"/>
              <a:ext cx="511839" cy="276999"/>
            </a:xfrm>
            <a:prstGeom prst="rect">
              <a:avLst/>
            </a:prstGeom>
            <a:noFill/>
          </p:spPr>
          <p:txBody>
            <a:bodyPr wrap="square" rtlCol="0">
              <a:spAutoFit/>
            </a:bodyPr>
            <a:lstStyle/>
            <a:p>
              <a:pPr algn="ctr"/>
              <a:r>
                <a:rPr lang="en-US" altLang="zh-CN" sz="1200" dirty="0">
                  <a:solidFill>
                    <a:srgbClr val="EA7F7F"/>
                  </a:solidFill>
                  <a:latin typeface="Impact" panose="020B0806030902050204" pitchFamily="34" charset="0"/>
                  <a:ea typeface="LiHei Pro" panose="020B0500000000000000" pitchFamily="34" charset="-122"/>
                </a:rPr>
                <a:t>STEP</a:t>
              </a:r>
              <a:endParaRPr lang="zh-CN" altLang="en-US" sz="1200" dirty="0">
                <a:solidFill>
                  <a:srgbClr val="EA7F7F"/>
                </a:solidFill>
                <a:latin typeface="Impact" panose="020B0806030902050204" pitchFamily="34" charset="0"/>
                <a:ea typeface="LiHei Pro" panose="020B0500000000000000" pitchFamily="34" charset="-122"/>
              </a:endParaRPr>
            </a:p>
          </p:txBody>
        </p:sp>
        <p:sp>
          <p:nvSpPr>
            <p:cNvPr id="415" name="Freeform 418"/>
            <p:cNvSpPr>
              <a:spLocks/>
            </p:cNvSpPr>
            <p:nvPr/>
          </p:nvSpPr>
          <p:spPr bwMode="auto">
            <a:xfrm>
              <a:off x="5195084" y="2218209"/>
              <a:ext cx="190500" cy="288925"/>
            </a:xfrm>
            <a:custGeom>
              <a:avLst/>
              <a:gdLst>
                <a:gd name="T0" fmla="*/ 35 w 48"/>
                <a:gd name="T1" fmla="*/ 5 h 74"/>
                <a:gd name="T2" fmla="*/ 33 w 48"/>
                <a:gd name="T3" fmla="*/ 11 h 74"/>
                <a:gd name="T4" fmla="*/ 30 w 48"/>
                <a:gd name="T5" fmla="*/ 14 h 74"/>
                <a:gd name="T6" fmla="*/ 45 w 48"/>
                <a:gd name="T7" fmla="*/ 29 h 74"/>
                <a:gd name="T8" fmla="*/ 45 w 48"/>
                <a:gd name="T9" fmla="*/ 31 h 74"/>
                <a:gd name="T10" fmla="*/ 43 w 48"/>
                <a:gd name="T11" fmla="*/ 31 h 74"/>
                <a:gd name="T12" fmla="*/ 27 w 48"/>
                <a:gd name="T13" fmla="*/ 15 h 74"/>
                <a:gd name="T14" fmla="*/ 27 w 48"/>
                <a:gd name="T15" fmla="*/ 13 h 74"/>
                <a:gd name="T16" fmla="*/ 31 w 48"/>
                <a:gd name="T17" fmla="*/ 9 h 74"/>
                <a:gd name="T18" fmla="*/ 32 w 48"/>
                <a:gd name="T19" fmla="*/ 6 h 74"/>
                <a:gd name="T20" fmla="*/ 29 w 48"/>
                <a:gd name="T21" fmla="*/ 4 h 74"/>
                <a:gd name="T22" fmla="*/ 10 w 48"/>
                <a:gd name="T23" fmla="*/ 3 h 74"/>
                <a:gd name="T24" fmla="*/ 5 w 48"/>
                <a:gd name="T25" fmla="*/ 4 h 74"/>
                <a:gd name="T26" fmla="*/ 3 w 48"/>
                <a:gd name="T27" fmla="*/ 9 h 74"/>
                <a:gd name="T28" fmla="*/ 5 w 48"/>
                <a:gd name="T29" fmla="*/ 29 h 74"/>
                <a:gd name="T30" fmla="*/ 7 w 48"/>
                <a:gd name="T31" fmla="*/ 32 h 74"/>
                <a:gd name="T32" fmla="*/ 10 w 48"/>
                <a:gd name="T33" fmla="*/ 30 h 74"/>
                <a:gd name="T34" fmla="*/ 14 w 48"/>
                <a:gd name="T35" fmla="*/ 27 h 74"/>
                <a:gd name="T36" fmla="*/ 16 w 48"/>
                <a:gd name="T37" fmla="*/ 27 h 74"/>
                <a:gd name="T38" fmla="*/ 31 w 48"/>
                <a:gd name="T39" fmla="*/ 42 h 74"/>
                <a:gd name="T40" fmla="*/ 31 w 48"/>
                <a:gd name="T41" fmla="*/ 42 h 74"/>
                <a:gd name="T42" fmla="*/ 33 w 48"/>
                <a:gd name="T43" fmla="*/ 44 h 74"/>
                <a:gd name="T44" fmla="*/ 36 w 48"/>
                <a:gd name="T45" fmla="*/ 41 h 74"/>
                <a:gd name="T46" fmla="*/ 42 w 48"/>
                <a:gd name="T47" fmla="*/ 39 h 74"/>
                <a:gd name="T48" fmla="*/ 46 w 48"/>
                <a:gd name="T49" fmla="*/ 45 h 74"/>
                <a:gd name="T50" fmla="*/ 47 w 48"/>
                <a:gd name="T51" fmla="*/ 64 h 74"/>
                <a:gd name="T52" fmla="*/ 45 w 48"/>
                <a:gd name="T53" fmla="*/ 71 h 74"/>
                <a:gd name="T54" fmla="*/ 45 w 48"/>
                <a:gd name="T55" fmla="*/ 71 h 74"/>
                <a:gd name="T56" fmla="*/ 38 w 48"/>
                <a:gd name="T57" fmla="*/ 74 h 74"/>
                <a:gd name="T58" fmla="*/ 19 w 48"/>
                <a:gd name="T59" fmla="*/ 72 h 74"/>
                <a:gd name="T60" fmla="*/ 13 w 48"/>
                <a:gd name="T61" fmla="*/ 68 h 74"/>
                <a:gd name="T62" fmla="*/ 15 w 48"/>
                <a:gd name="T63" fmla="*/ 62 h 74"/>
                <a:gd name="T64" fmla="*/ 18 w 48"/>
                <a:gd name="T65" fmla="*/ 60 h 74"/>
                <a:gd name="T66" fmla="*/ 3 w 48"/>
                <a:gd name="T67" fmla="*/ 45 h 74"/>
                <a:gd name="T68" fmla="*/ 3 w 48"/>
                <a:gd name="T69" fmla="*/ 43 h 74"/>
                <a:gd name="T70" fmla="*/ 5 w 48"/>
                <a:gd name="T71" fmla="*/ 43 h 74"/>
                <a:gd name="T72" fmla="*/ 21 w 48"/>
                <a:gd name="T73" fmla="*/ 59 h 74"/>
                <a:gd name="T74" fmla="*/ 21 w 48"/>
                <a:gd name="T75" fmla="*/ 61 h 74"/>
                <a:gd name="T76" fmla="*/ 17 w 48"/>
                <a:gd name="T77" fmla="*/ 64 h 74"/>
                <a:gd name="T78" fmla="*/ 16 w 48"/>
                <a:gd name="T79" fmla="*/ 68 h 74"/>
                <a:gd name="T80" fmla="*/ 19 w 48"/>
                <a:gd name="T81" fmla="*/ 69 h 74"/>
                <a:gd name="T82" fmla="*/ 38 w 48"/>
                <a:gd name="T83" fmla="*/ 71 h 74"/>
                <a:gd name="T84" fmla="*/ 43 w 48"/>
                <a:gd name="T85" fmla="*/ 69 h 74"/>
                <a:gd name="T86" fmla="*/ 45 w 48"/>
                <a:gd name="T87" fmla="*/ 65 h 74"/>
                <a:gd name="T88" fmla="*/ 43 w 48"/>
                <a:gd name="T89" fmla="*/ 45 h 74"/>
                <a:gd name="T90" fmla="*/ 41 w 48"/>
                <a:gd name="T91" fmla="*/ 42 h 74"/>
                <a:gd name="T92" fmla="*/ 38 w 48"/>
                <a:gd name="T93" fmla="*/ 43 h 74"/>
                <a:gd name="T94" fmla="*/ 34 w 48"/>
                <a:gd name="T95" fmla="*/ 47 h 74"/>
                <a:gd name="T96" fmla="*/ 32 w 48"/>
                <a:gd name="T97" fmla="*/ 47 h 74"/>
                <a:gd name="T98" fmla="*/ 17 w 48"/>
                <a:gd name="T99" fmla="*/ 31 h 74"/>
                <a:gd name="T100" fmla="*/ 16 w 48"/>
                <a:gd name="T101" fmla="*/ 31 h 74"/>
                <a:gd name="T102" fmla="*/ 15 w 48"/>
                <a:gd name="T103" fmla="*/ 29 h 74"/>
                <a:gd name="T104" fmla="*/ 12 w 48"/>
                <a:gd name="T105" fmla="*/ 32 h 74"/>
                <a:gd name="T106" fmla="*/ 6 w 48"/>
                <a:gd name="T107" fmla="*/ 34 h 74"/>
                <a:gd name="T108" fmla="*/ 2 w 48"/>
                <a:gd name="T109" fmla="*/ 29 h 74"/>
                <a:gd name="T110" fmla="*/ 0 w 48"/>
                <a:gd name="T111" fmla="*/ 9 h 74"/>
                <a:gd name="T112" fmla="*/ 3 w 48"/>
                <a:gd name="T113" fmla="*/ 2 h 74"/>
                <a:gd name="T114" fmla="*/ 3 w 48"/>
                <a:gd name="T115" fmla="*/ 2 h 74"/>
                <a:gd name="T116" fmla="*/ 10 w 48"/>
                <a:gd name="T117" fmla="*/ 0 h 74"/>
                <a:gd name="T118" fmla="*/ 29 w 48"/>
                <a:gd name="T119" fmla="*/ 2 h 74"/>
                <a:gd name="T120" fmla="*/ 35 w 48"/>
                <a:gd name="T121" fmla="*/ 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 h="74">
                  <a:moveTo>
                    <a:pt x="35" y="5"/>
                  </a:moveTo>
                  <a:cubicBezTo>
                    <a:pt x="35" y="6"/>
                    <a:pt x="36" y="8"/>
                    <a:pt x="33" y="11"/>
                  </a:cubicBezTo>
                  <a:cubicBezTo>
                    <a:pt x="30" y="14"/>
                    <a:pt x="30" y="14"/>
                    <a:pt x="30" y="14"/>
                  </a:cubicBezTo>
                  <a:cubicBezTo>
                    <a:pt x="45" y="29"/>
                    <a:pt x="45" y="29"/>
                    <a:pt x="45" y="29"/>
                  </a:cubicBezTo>
                  <a:cubicBezTo>
                    <a:pt x="45" y="29"/>
                    <a:pt x="45" y="30"/>
                    <a:pt x="45" y="31"/>
                  </a:cubicBezTo>
                  <a:cubicBezTo>
                    <a:pt x="44" y="31"/>
                    <a:pt x="44" y="31"/>
                    <a:pt x="43" y="31"/>
                  </a:cubicBezTo>
                  <a:cubicBezTo>
                    <a:pt x="27" y="15"/>
                    <a:pt x="27" y="15"/>
                    <a:pt x="27" y="15"/>
                  </a:cubicBezTo>
                  <a:cubicBezTo>
                    <a:pt x="27" y="15"/>
                    <a:pt x="27" y="14"/>
                    <a:pt x="27" y="13"/>
                  </a:cubicBezTo>
                  <a:cubicBezTo>
                    <a:pt x="31" y="9"/>
                    <a:pt x="31" y="9"/>
                    <a:pt x="31" y="9"/>
                  </a:cubicBezTo>
                  <a:cubicBezTo>
                    <a:pt x="32" y="8"/>
                    <a:pt x="33" y="7"/>
                    <a:pt x="32" y="6"/>
                  </a:cubicBezTo>
                  <a:cubicBezTo>
                    <a:pt x="32" y="5"/>
                    <a:pt x="31" y="5"/>
                    <a:pt x="29" y="4"/>
                  </a:cubicBezTo>
                  <a:cubicBezTo>
                    <a:pt x="10" y="3"/>
                    <a:pt x="10" y="3"/>
                    <a:pt x="10" y="3"/>
                  </a:cubicBezTo>
                  <a:cubicBezTo>
                    <a:pt x="8" y="2"/>
                    <a:pt x="6" y="3"/>
                    <a:pt x="5" y="4"/>
                  </a:cubicBezTo>
                  <a:cubicBezTo>
                    <a:pt x="4" y="5"/>
                    <a:pt x="3" y="7"/>
                    <a:pt x="3" y="9"/>
                  </a:cubicBezTo>
                  <a:cubicBezTo>
                    <a:pt x="5" y="29"/>
                    <a:pt x="5" y="29"/>
                    <a:pt x="5" y="29"/>
                  </a:cubicBezTo>
                  <a:cubicBezTo>
                    <a:pt x="5" y="30"/>
                    <a:pt x="6" y="32"/>
                    <a:pt x="7" y="32"/>
                  </a:cubicBezTo>
                  <a:cubicBezTo>
                    <a:pt x="7" y="32"/>
                    <a:pt x="9" y="32"/>
                    <a:pt x="10" y="30"/>
                  </a:cubicBezTo>
                  <a:cubicBezTo>
                    <a:pt x="14" y="27"/>
                    <a:pt x="14" y="27"/>
                    <a:pt x="14" y="27"/>
                  </a:cubicBezTo>
                  <a:cubicBezTo>
                    <a:pt x="14" y="26"/>
                    <a:pt x="15" y="26"/>
                    <a:pt x="16" y="27"/>
                  </a:cubicBezTo>
                  <a:cubicBezTo>
                    <a:pt x="31" y="42"/>
                    <a:pt x="31" y="42"/>
                    <a:pt x="31" y="42"/>
                  </a:cubicBezTo>
                  <a:cubicBezTo>
                    <a:pt x="31" y="42"/>
                    <a:pt x="31" y="42"/>
                    <a:pt x="31" y="42"/>
                  </a:cubicBezTo>
                  <a:cubicBezTo>
                    <a:pt x="33" y="44"/>
                    <a:pt x="33" y="44"/>
                    <a:pt x="33" y="44"/>
                  </a:cubicBezTo>
                  <a:cubicBezTo>
                    <a:pt x="36" y="41"/>
                    <a:pt x="36" y="41"/>
                    <a:pt x="36" y="41"/>
                  </a:cubicBezTo>
                  <a:cubicBezTo>
                    <a:pt x="39" y="39"/>
                    <a:pt x="41" y="39"/>
                    <a:pt x="42" y="39"/>
                  </a:cubicBezTo>
                  <a:cubicBezTo>
                    <a:pt x="43" y="40"/>
                    <a:pt x="45" y="41"/>
                    <a:pt x="46" y="45"/>
                  </a:cubicBezTo>
                  <a:cubicBezTo>
                    <a:pt x="47" y="64"/>
                    <a:pt x="47" y="64"/>
                    <a:pt x="47" y="64"/>
                  </a:cubicBezTo>
                  <a:cubicBezTo>
                    <a:pt x="48" y="67"/>
                    <a:pt x="47" y="70"/>
                    <a:pt x="45" y="71"/>
                  </a:cubicBezTo>
                  <a:cubicBezTo>
                    <a:pt x="45" y="71"/>
                    <a:pt x="45" y="71"/>
                    <a:pt x="45" y="71"/>
                  </a:cubicBezTo>
                  <a:cubicBezTo>
                    <a:pt x="43" y="73"/>
                    <a:pt x="41" y="74"/>
                    <a:pt x="38" y="74"/>
                  </a:cubicBezTo>
                  <a:cubicBezTo>
                    <a:pt x="19" y="72"/>
                    <a:pt x="19" y="72"/>
                    <a:pt x="19" y="72"/>
                  </a:cubicBezTo>
                  <a:cubicBezTo>
                    <a:pt x="15" y="71"/>
                    <a:pt x="13" y="70"/>
                    <a:pt x="13" y="68"/>
                  </a:cubicBezTo>
                  <a:cubicBezTo>
                    <a:pt x="13" y="67"/>
                    <a:pt x="12" y="65"/>
                    <a:pt x="15" y="62"/>
                  </a:cubicBezTo>
                  <a:cubicBezTo>
                    <a:pt x="18" y="60"/>
                    <a:pt x="18" y="60"/>
                    <a:pt x="18" y="60"/>
                  </a:cubicBezTo>
                  <a:cubicBezTo>
                    <a:pt x="3" y="45"/>
                    <a:pt x="3" y="45"/>
                    <a:pt x="3" y="45"/>
                  </a:cubicBezTo>
                  <a:cubicBezTo>
                    <a:pt x="3" y="44"/>
                    <a:pt x="3" y="43"/>
                    <a:pt x="3" y="43"/>
                  </a:cubicBezTo>
                  <a:cubicBezTo>
                    <a:pt x="4" y="42"/>
                    <a:pt x="4" y="42"/>
                    <a:pt x="5" y="43"/>
                  </a:cubicBezTo>
                  <a:cubicBezTo>
                    <a:pt x="21" y="59"/>
                    <a:pt x="21" y="59"/>
                    <a:pt x="21" y="59"/>
                  </a:cubicBezTo>
                  <a:cubicBezTo>
                    <a:pt x="21" y="59"/>
                    <a:pt x="21" y="60"/>
                    <a:pt x="21" y="61"/>
                  </a:cubicBezTo>
                  <a:cubicBezTo>
                    <a:pt x="17" y="64"/>
                    <a:pt x="17" y="64"/>
                    <a:pt x="17" y="64"/>
                  </a:cubicBezTo>
                  <a:cubicBezTo>
                    <a:pt x="16" y="66"/>
                    <a:pt x="15" y="67"/>
                    <a:pt x="16" y="68"/>
                  </a:cubicBezTo>
                  <a:cubicBezTo>
                    <a:pt x="16" y="68"/>
                    <a:pt x="17" y="69"/>
                    <a:pt x="19" y="69"/>
                  </a:cubicBezTo>
                  <a:cubicBezTo>
                    <a:pt x="38" y="71"/>
                    <a:pt x="38" y="71"/>
                    <a:pt x="38" y="71"/>
                  </a:cubicBezTo>
                  <a:cubicBezTo>
                    <a:pt x="40" y="71"/>
                    <a:pt x="42" y="71"/>
                    <a:pt x="43" y="69"/>
                  </a:cubicBezTo>
                  <a:cubicBezTo>
                    <a:pt x="44" y="68"/>
                    <a:pt x="45" y="66"/>
                    <a:pt x="45" y="65"/>
                  </a:cubicBezTo>
                  <a:cubicBezTo>
                    <a:pt x="43" y="45"/>
                    <a:pt x="43" y="45"/>
                    <a:pt x="43" y="45"/>
                  </a:cubicBezTo>
                  <a:cubicBezTo>
                    <a:pt x="43" y="43"/>
                    <a:pt x="42" y="42"/>
                    <a:pt x="41" y="42"/>
                  </a:cubicBezTo>
                  <a:cubicBezTo>
                    <a:pt x="40" y="41"/>
                    <a:pt x="39" y="42"/>
                    <a:pt x="38" y="43"/>
                  </a:cubicBezTo>
                  <a:cubicBezTo>
                    <a:pt x="34" y="47"/>
                    <a:pt x="34" y="47"/>
                    <a:pt x="34" y="47"/>
                  </a:cubicBezTo>
                  <a:cubicBezTo>
                    <a:pt x="34" y="48"/>
                    <a:pt x="33" y="48"/>
                    <a:pt x="32" y="47"/>
                  </a:cubicBezTo>
                  <a:cubicBezTo>
                    <a:pt x="17" y="31"/>
                    <a:pt x="17" y="31"/>
                    <a:pt x="17" y="31"/>
                  </a:cubicBezTo>
                  <a:cubicBezTo>
                    <a:pt x="16" y="31"/>
                    <a:pt x="16" y="31"/>
                    <a:pt x="16" y="31"/>
                  </a:cubicBezTo>
                  <a:cubicBezTo>
                    <a:pt x="15" y="29"/>
                    <a:pt x="15" y="29"/>
                    <a:pt x="15" y="29"/>
                  </a:cubicBezTo>
                  <a:cubicBezTo>
                    <a:pt x="12" y="32"/>
                    <a:pt x="12" y="32"/>
                    <a:pt x="12" y="32"/>
                  </a:cubicBezTo>
                  <a:cubicBezTo>
                    <a:pt x="9" y="35"/>
                    <a:pt x="7" y="35"/>
                    <a:pt x="6" y="34"/>
                  </a:cubicBezTo>
                  <a:cubicBezTo>
                    <a:pt x="5" y="34"/>
                    <a:pt x="3" y="33"/>
                    <a:pt x="2" y="29"/>
                  </a:cubicBezTo>
                  <a:cubicBezTo>
                    <a:pt x="0" y="9"/>
                    <a:pt x="0" y="9"/>
                    <a:pt x="0" y="9"/>
                  </a:cubicBezTo>
                  <a:cubicBezTo>
                    <a:pt x="0" y="7"/>
                    <a:pt x="1" y="4"/>
                    <a:pt x="3" y="2"/>
                  </a:cubicBezTo>
                  <a:cubicBezTo>
                    <a:pt x="3" y="2"/>
                    <a:pt x="3" y="2"/>
                    <a:pt x="3" y="2"/>
                  </a:cubicBezTo>
                  <a:cubicBezTo>
                    <a:pt x="5" y="0"/>
                    <a:pt x="7" y="0"/>
                    <a:pt x="10" y="0"/>
                  </a:cubicBezTo>
                  <a:cubicBezTo>
                    <a:pt x="29" y="2"/>
                    <a:pt x="29" y="2"/>
                    <a:pt x="29" y="2"/>
                  </a:cubicBezTo>
                  <a:cubicBezTo>
                    <a:pt x="33" y="2"/>
                    <a:pt x="35" y="4"/>
                    <a:pt x="35" y="5"/>
                  </a:cubicBezTo>
                  <a:close/>
                </a:path>
              </a:pathLst>
            </a:custGeom>
            <a:solidFill>
              <a:srgbClr val="E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493" name="文本框 492"/>
          <p:cNvSpPr txBox="1"/>
          <p:nvPr/>
        </p:nvSpPr>
        <p:spPr>
          <a:xfrm>
            <a:off x="7265928" y="4286130"/>
            <a:ext cx="3478271" cy="523220"/>
          </a:xfrm>
          <a:prstGeom prst="rect">
            <a:avLst/>
          </a:prstGeom>
          <a:noFill/>
        </p:spPr>
        <p:txBody>
          <a:bodyPr wrap="square" rtlCol="0">
            <a:spAutoFit/>
          </a:bodyPr>
          <a:lstStyle/>
          <a:p>
            <a:r>
              <a:rPr lang="en-US" altLang="zh-CN" sz="2800" dirty="0">
                <a:solidFill>
                  <a:prstClr val="black">
                    <a:lumMod val="50000"/>
                    <a:lumOff val="50000"/>
                  </a:prstClr>
                </a:solidFill>
                <a:latin typeface="时尚中黑简体" panose="01010104010101010101" pitchFamily="2" charset="-122"/>
                <a:ea typeface="时尚中黑简体" panose="01010104010101010101" pitchFamily="2" charset="-122"/>
                <a:sym typeface="Arial" panose="020B0604020202020204" pitchFamily="34" charset="0"/>
              </a:rPr>
              <a:t>Click the edit title</a:t>
            </a:r>
            <a:endParaRPr lang="zh-CN" altLang="en-US" sz="2800" dirty="0">
              <a:solidFill>
                <a:prstClr val="black">
                  <a:lumMod val="50000"/>
                  <a:lumOff val="50000"/>
                </a:prstClr>
              </a:solidFill>
              <a:latin typeface="时尚中黑简体" panose="01010104010101010101" pitchFamily="2" charset="-122"/>
              <a:ea typeface="时尚中黑简体" panose="01010104010101010101" pitchFamily="2" charset="-122"/>
              <a:sym typeface="Arial" panose="020B0604020202020204" pitchFamily="34" charset="0"/>
            </a:endParaRPr>
          </a:p>
        </p:txBody>
      </p:sp>
      <p:cxnSp>
        <p:nvCxnSpPr>
          <p:cNvPr id="494" name="直接连接符 493"/>
          <p:cNvCxnSpPr>
            <a:cxnSpLocks/>
          </p:cNvCxnSpPr>
          <p:nvPr/>
        </p:nvCxnSpPr>
        <p:spPr>
          <a:xfrm>
            <a:off x="7378013" y="4785734"/>
            <a:ext cx="2994712"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95" name="文本框 494"/>
          <p:cNvSpPr txBox="1"/>
          <p:nvPr/>
        </p:nvSpPr>
        <p:spPr>
          <a:xfrm>
            <a:off x="7271662" y="4787102"/>
            <a:ext cx="2951259" cy="1061829"/>
          </a:xfrm>
          <a:prstGeom prst="rect">
            <a:avLst/>
          </a:prstGeom>
          <a:noFill/>
        </p:spPr>
        <p:txBody>
          <a:bodyPr wrap="square" rtlCol="0">
            <a:spAutoFit/>
          </a:bodyPr>
          <a:lstStyle/>
          <a:p>
            <a:pPr algn="just">
              <a:lnSpc>
                <a:spcPct val="150000"/>
              </a:lnSpc>
            </a:pPr>
            <a:r>
              <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endParaRPr>
          </a:p>
          <a:p>
            <a:pPr algn="just">
              <a:lnSpc>
                <a:spcPct val="150000"/>
              </a:lnSpc>
            </a:pPr>
            <a:endParaRPr lang="en-US" altLang="zh-CN" sz="1400" dirty="0">
              <a:solidFill>
                <a:prstClr val="black">
                  <a:lumMod val="50000"/>
                  <a:lumOff val="50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 name="椭圆 145">
            <a:extLst>
              <a:ext uri="{FF2B5EF4-FFF2-40B4-BE49-F238E27FC236}">
                <a16:creationId xmlns:a16="http://schemas.microsoft.com/office/drawing/2014/main" id="{B0BB34DF-7241-4394-A6C3-67DDD6765F51}"/>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13" name="矩形 112">
            <a:extLst>
              <a:ext uri="{FF2B5EF4-FFF2-40B4-BE49-F238E27FC236}">
                <a16:creationId xmlns:a16="http://schemas.microsoft.com/office/drawing/2014/main" id="{77E112EB-4286-491A-AAC5-AF8B185B7604}"/>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63</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3768793375"/>
      </p:ext>
    </p:extLst>
  </p:cSld>
  <p:clrMapOvr>
    <a:masterClrMapping/>
  </p:clrMapOvr>
  <mc:AlternateContent xmlns:mc="http://schemas.openxmlformats.org/markup-compatibility/2006" xmlns:p14="http://schemas.microsoft.com/office/powerpoint/2010/main">
    <mc:Choice Requires="p14">
      <p:transition p14:dur="250" advClick="0" advTm="3000"/>
    </mc:Choice>
    <mc:Fallback xmlns="">
      <p:transition advClick="0" advTm="3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right)">
                                          <p:cBhvr>
                                            <p:cTn id="11" dur="500"/>
                                            <p:tgtEl>
                                              <p:spTgt spid="9"/>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463"/>
                                            </p:tgtEl>
                                            <p:attrNameLst>
                                              <p:attrName>style.visibility</p:attrName>
                                            </p:attrNameLst>
                                          </p:cBhvr>
                                          <p:to>
                                            <p:strVal val="visible"/>
                                          </p:to>
                                        </p:set>
                                        <p:animEffect transition="in" filter="fade">
                                          <p:cBhvr>
                                            <p:cTn id="21" dur="500"/>
                                            <p:tgtEl>
                                              <p:spTgt spid="463"/>
                                            </p:tgtEl>
                                          </p:cBhvr>
                                        </p:animEffect>
                                      </p:childTnLst>
                                    </p:cTn>
                                  </p:par>
                                  <p:par>
                                    <p:cTn id="22" presetID="8" presetClass="emph" presetSubtype="0" fill="hold" nodeType="withEffect">
                                      <p:stCondLst>
                                        <p:cond delay="0"/>
                                      </p:stCondLst>
                                      <p:childTnLst>
                                        <p:animRot by="21600000">
                                          <p:cBhvr>
                                            <p:cTn id="23" dur="1500" fill="hold"/>
                                            <p:tgtEl>
                                              <p:spTgt spid="463"/>
                                            </p:tgtEl>
                                            <p:attrNameLst>
                                              <p:attrName>r</p:attrName>
                                            </p:attrNameLst>
                                          </p:cBhvr>
                                        </p:animRot>
                                      </p:childTnLst>
                                    </p:cTn>
                                  </p:par>
                                </p:childTnLst>
                              </p:cTn>
                            </p:par>
                            <p:par>
                              <p:cTn id="24" fill="hold">
                                <p:stCondLst>
                                  <p:cond delay="3500"/>
                                </p:stCondLst>
                                <p:childTnLst>
                                  <p:par>
                                    <p:cTn id="25" presetID="10" presetClass="entr" presetSubtype="0" fill="hold" nodeType="afterEffect">
                                      <p:stCondLst>
                                        <p:cond delay="0"/>
                                      </p:stCondLst>
                                      <p:childTnLst>
                                        <p:set>
                                          <p:cBhvr>
                                            <p:cTn id="26" dur="1" fill="hold">
                                              <p:stCondLst>
                                                <p:cond delay="0"/>
                                              </p:stCondLst>
                                            </p:cTn>
                                            <p:tgtEl>
                                              <p:spTgt spid="391"/>
                                            </p:tgtEl>
                                            <p:attrNameLst>
                                              <p:attrName>style.visibility</p:attrName>
                                            </p:attrNameLst>
                                          </p:cBhvr>
                                          <p:to>
                                            <p:strVal val="visible"/>
                                          </p:to>
                                        </p:set>
                                        <p:animEffect transition="in" filter="fade">
                                          <p:cBhvr>
                                            <p:cTn id="27" dur="500"/>
                                            <p:tgtEl>
                                              <p:spTgt spid="391"/>
                                            </p:tgtEl>
                                          </p:cBhvr>
                                        </p:animEffect>
                                      </p:childTnLst>
                                    </p:cTn>
                                  </p:par>
                                  <p:par>
                                    <p:cTn id="28" presetID="8" presetClass="emph" presetSubtype="0" fill="hold" nodeType="withEffect">
                                      <p:stCondLst>
                                        <p:cond delay="0"/>
                                      </p:stCondLst>
                                      <p:childTnLst>
                                        <p:animRot by="21600000">
                                          <p:cBhvr>
                                            <p:cTn id="29" dur="1500" fill="hold"/>
                                            <p:tgtEl>
                                              <p:spTgt spid="391"/>
                                            </p:tgtEl>
                                            <p:attrNameLst>
                                              <p:attrName>r</p:attrName>
                                            </p:attrNameLst>
                                          </p:cBhvr>
                                        </p:animRot>
                                      </p:childTnLst>
                                    </p:cTn>
                                  </p:par>
                                </p:childTnLst>
                              </p:cTn>
                            </p:par>
                            <p:par>
                              <p:cTn id="30" fill="hold">
                                <p:stCondLst>
                                  <p:cond delay="5000"/>
                                </p:stCondLst>
                                <p:childTnLst>
                                  <p:par>
                                    <p:cTn id="31" presetID="14" presetClass="entr" presetSubtype="10" fill="hold"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randombar(horizontal)">
                                          <p:cBhvr>
                                            <p:cTn id="33" dur="500"/>
                                            <p:tgtEl>
                                              <p:spTgt spid="10"/>
                                            </p:tgtEl>
                                          </p:cBhvr>
                                        </p:animEffect>
                                      </p:childTnLst>
                                    </p:cTn>
                                  </p:par>
                                </p:childTnLst>
                              </p:cTn>
                            </p:par>
                            <p:par>
                              <p:cTn id="34" fill="hold">
                                <p:stCondLst>
                                  <p:cond delay="5500"/>
                                </p:stCondLst>
                                <p:childTnLst>
                                  <p:par>
                                    <p:cTn id="35" presetID="42" presetClass="entr" presetSubtype="0"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0"/>
                                            <p:tgtEl>
                                              <p:spTgt spid="14"/>
                                            </p:tgtEl>
                                          </p:cBhvr>
                                        </p:animEffect>
                                        <p:anim calcmode="lin" valueType="num">
                                          <p:cBhvr>
                                            <p:cTn id="38" dur="1000" fill="hold"/>
                                            <p:tgtEl>
                                              <p:spTgt spid="14"/>
                                            </p:tgtEl>
                                            <p:attrNameLst>
                                              <p:attrName>ppt_x</p:attrName>
                                            </p:attrNameLst>
                                          </p:cBhvr>
                                          <p:tavLst>
                                            <p:tav tm="0">
                                              <p:val>
                                                <p:strVal val="#ppt_x"/>
                                              </p:val>
                                            </p:tav>
                                            <p:tav tm="100000">
                                              <p:val>
                                                <p:strVal val="#ppt_x"/>
                                              </p:val>
                                            </p:tav>
                                          </p:tavLst>
                                        </p:anim>
                                        <p:anim calcmode="lin" valueType="num">
                                          <p:cBhvr>
                                            <p:cTn id="39" dur="1000" fill="hold"/>
                                            <p:tgtEl>
                                              <p:spTgt spid="14"/>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25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50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1000"/>
                                            <p:tgtEl>
                                              <p:spTgt spid="11"/>
                                            </p:tgtEl>
                                          </p:cBhvr>
                                        </p:animEffect>
                                        <p:anim calcmode="lin" valueType="num">
                                          <p:cBhvr>
                                            <p:cTn id="48" dur="1000" fill="hold"/>
                                            <p:tgtEl>
                                              <p:spTgt spid="11"/>
                                            </p:tgtEl>
                                            <p:attrNameLst>
                                              <p:attrName>ppt_x</p:attrName>
                                            </p:attrNameLst>
                                          </p:cBhvr>
                                          <p:tavLst>
                                            <p:tav tm="0">
                                              <p:val>
                                                <p:strVal val="#ppt_x"/>
                                              </p:val>
                                            </p:tav>
                                            <p:tav tm="100000">
                                              <p:val>
                                                <p:strVal val="#ppt_x"/>
                                              </p:val>
                                            </p:tav>
                                          </p:tavLst>
                                        </p:anim>
                                        <p:anim calcmode="lin" valueType="num">
                                          <p:cBhvr>
                                            <p:cTn id="49" dur="1000" fill="hold"/>
                                            <p:tgtEl>
                                              <p:spTgt spid="11"/>
                                            </p:tgtEl>
                                            <p:attrNameLst>
                                              <p:attrName>ppt_y</p:attrName>
                                            </p:attrNameLst>
                                          </p:cBhvr>
                                          <p:tavLst>
                                            <p:tav tm="0">
                                              <p:val>
                                                <p:strVal val="#ppt_y+.1"/>
                                              </p:val>
                                            </p:tav>
                                            <p:tav tm="100000">
                                              <p:val>
                                                <p:strVal val="#ppt_y"/>
                                              </p:val>
                                            </p:tav>
                                          </p:tavLst>
                                        </p:anim>
                                      </p:childTnLst>
                                    </p:cTn>
                                  </p:par>
                                </p:childTnLst>
                              </p:cTn>
                            </p:par>
                            <p:par>
                              <p:cTn id="50" fill="hold">
                                <p:stCondLst>
                                  <p:cond delay="7000"/>
                                </p:stCondLst>
                                <p:childTnLst>
                                  <p:par>
                                    <p:cTn id="51" presetID="2" presetClass="entr" presetSubtype="2" accel="40000" fill="hold" nodeType="afterEffect" p14:presetBounceEnd="40000">
                                      <p:stCondLst>
                                        <p:cond delay="0"/>
                                      </p:stCondLst>
                                      <p:childTnLst>
                                        <p:set>
                                          <p:cBhvr>
                                            <p:cTn id="52" dur="1" fill="hold">
                                              <p:stCondLst>
                                                <p:cond delay="0"/>
                                              </p:stCondLst>
                                            </p:cTn>
                                            <p:tgtEl>
                                              <p:spTgt spid="434"/>
                                            </p:tgtEl>
                                            <p:attrNameLst>
                                              <p:attrName>style.visibility</p:attrName>
                                            </p:attrNameLst>
                                          </p:cBhvr>
                                          <p:to>
                                            <p:strVal val="visible"/>
                                          </p:to>
                                        </p:set>
                                        <p:anim calcmode="lin" valueType="num" p14:bounceEnd="40000">
                                          <p:cBhvr additive="base">
                                            <p:cTn id="53" dur="1250" fill="hold"/>
                                            <p:tgtEl>
                                              <p:spTgt spid="434"/>
                                            </p:tgtEl>
                                            <p:attrNameLst>
                                              <p:attrName>ppt_x</p:attrName>
                                            </p:attrNameLst>
                                          </p:cBhvr>
                                          <p:tavLst>
                                            <p:tav tm="0">
                                              <p:val>
                                                <p:strVal val="1+#ppt_w/2"/>
                                              </p:val>
                                            </p:tav>
                                            <p:tav tm="100000">
                                              <p:val>
                                                <p:strVal val="#ppt_x"/>
                                              </p:val>
                                            </p:tav>
                                          </p:tavLst>
                                        </p:anim>
                                        <p:anim calcmode="lin" valueType="num" p14:bounceEnd="40000">
                                          <p:cBhvr additive="base">
                                            <p:cTn id="54" dur="1250" fill="hold"/>
                                            <p:tgtEl>
                                              <p:spTgt spid="434"/>
                                            </p:tgtEl>
                                            <p:attrNameLst>
                                              <p:attrName>ppt_y</p:attrName>
                                            </p:attrNameLst>
                                          </p:cBhvr>
                                          <p:tavLst>
                                            <p:tav tm="0">
                                              <p:val>
                                                <p:strVal val="#ppt_y"/>
                                              </p:val>
                                            </p:tav>
                                            <p:tav tm="100000">
                                              <p:val>
                                                <p:strVal val="#ppt_y"/>
                                              </p:val>
                                            </p:tav>
                                          </p:tavLst>
                                        </p:anim>
                                      </p:childTnLst>
                                    </p:cTn>
                                  </p:par>
                                  <p:par>
                                    <p:cTn id="55" presetID="2" presetClass="entr" presetSubtype="2" accel="40000" fill="hold" nodeType="withEffect" p14:presetBounceEnd="40000">
                                      <p:stCondLst>
                                        <p:cond delay="250"/>
                                      </p:stCondLst>
                                      <p:childTnLst>
                                        <p:set>
                                          <p:cBhvr>
                                            <p:cTn id="56" dur="1" fill="hold">
                                              <p:stCondLst>
                                                <p:cond delay="0"/>
                                              </p:stCondLst>
                                            </p:cTn>
                                            <p:tgtEl>
                                              <p:spTgt spid="445"/>
                                            </p:tgtEl>
                                            <p:attrNameLst>
                                              <p:attrName>style.visibility</p:attrName>
                                            </p:attrNameLst>
                                          </p:cBhvr>
                                          <p:to>
                                            <p:strVal val="visible"/>
                                          </p:to>
                                        </p:set>
                                        <p:anim calcmode="lin" valueType="num" p14:bounceEnd="40000">
                                          <p:cBhvr additive="base">
                                            <p:cTn id="57" dur="1250" fill="hold"/>
                                            <p:tgtEl>
                                              <p:spTgt spid="445"/>
                                            </p:tgtEl>
                                            <p:attrNameLst>
                                              <p:attrName>ppt_x</p:attrName>
                                            </p:attrNameLst>
                                          </p:cBhvr>
                                          <p:tavLst>
                                            <p:tav tm="0">
                                              <p:val>
                                                <p:strVal val="1+#ppt_w/2"/>
                                              </p:val>
                                            </p:tav>
                                            <p:tav tm="100000">
                                              <p:val>
                                                <p:strVal val="#ppt_x"/>
                                              </p:val>
                                            </p:tav>
                                          </p:tavLst>
                                        </p:anim>
                                        <p:anim calcmode="lin" valueType="num" p14:bounceEnd="40000">
                                          <p:cBhvr additive="base">
                                            <p:cTn id="58" dur="1250" fill="hold"/>
                                            <p:tgtEl>
                                              <p:spTgt spid="445"/>
                                            </p:tgtEl>
                                            <p:attrNameLst>
                                              <p:attrName>ppt_y</p:attrName>
                                            </p:attrNameLst>
                                          </p:cBhvr>
                                          <p:tavLst>
                                            <p:tav tm="0">
                                              <p:val>
                                                <p:strVal val="#ppt_y"/>
                                              </p:val>
                                            </p:tav>
                                            <p:tav tm="100000">
                                              <p:val>
                                                <p:strVal val="#ppt_y"/>
                                              </p:val>
                                            </p:tav>
                                          </p:tavLst>
                                        </p:anim>
                                      </p:childTnLst>
                                    </p:cTn>
                                  </p:par>
                                  <p:par>
                                    <p:cTn id="59" presetID="2" presetClass="entr" presetSubtype="2" accel="40000" fill="hold" nodeType="withEffect" p14:presetBounceEnd="40000">
                                      <p:stCondLst>
                                        <p:cond delay="500"/>
                                      </p:stCondLst>
                                      <p:childTnLst>
                                        <p:set>
                                          <p:cBhvr>
                                            <p:cTn id="60" dur="1" fill="hold">
                                              <p:stCondLst>
                                                <p:cond delay="0"/>
                                              </p:stCondLst>
                                            </p:cTn>
                                            <p:tgtEl>
                                              <p:spTgt spid="450"/>
                                            </p:tgtEl>
                                            <p:attrNameLst>
                                              <p:attrName>style.visibility</p:attrName>
                                            </p:attrNameLst>
                                          </p:cBhvr>
                                          <p:to>
                                            <p:strVal val="visible"/>
                                          </p:to>
                                        </p:set>
                                        <p:anim calcmode="lin" valueType="num" p14:bounceEnd="40000">
                                          <p:cBhvr additive="base">
                                            <p:cTn id="61" dur="1250" fill="hold"/>
                                            <p:tgtEl>
                                              <p:spTgt spid="450"/>
                                            </p:tgtEl>
                                            <p:attrNameLst>
                                              <p:attrName>ppt_x</p:attrName>
                                            </p:attrNameLst>
                                          </p:cBhvr>
                                          <p:tavLst>
                                            <p:tav tm="0">
                                              <p:val>
                                                <p:strVal val="1+#ppt_w/2"/>
                                              </p:val>
                                            </p:tav>
                                            <p:tav tm="100000">
                                              <p:val>
                                                <p:strVal val="#ppt_x"/>
                                              </p:val>
                                            </p:tav>
                                          </p:tavLst>
                                        </p:anim>
                                        <p:anim calcmode="lin" valueType="num" p14:bounceEnd="40000">
                                          <p:cBhvr additive="base">
                                            <p:cTn id="62" dur="1250" fill="hold"/>
                                            <p:tgtEl>
                                              <p:spTgt spid="450"/>
                                            </p:tgtEl>
                                            <p:attrNameLst>
                                              <p:attrName>ppt_y</p:attrName>
                                            </p:attrNameLst>
                                          </p:cBhvr>
                                          <p:tavLst>
                                            <p:tav tm="0">
                                              <p:val>
                                                <p:strVal val="#ppt_y"/>
                                              </p:val>
                                            </p:tav>
                                            <p:tav tm="100000">
                                              <p:val>
                                                <p:strVal val="#ppt_y"/>
                                              </p:val>
                                            </p:tav>
                                          </p:tavLst>
                                        </p:anim>
                                      </p:childTnLst>
                                    </p:cTn>
                                  </p:par>
                                </p:childTnLst>
                              </p:cTn>
                            </p:par>
                            <p:par>
                              <p:cTn id="63" fill="hold">
                                <p:stCondLst>
                                  <p:cond delay="8750"/>
                                </p:stCondLst>
                                <p:childTnLst>
                                  <p:par>
                                    <p:cTn id="64" presetID="41" presetClass="entr" presetSubtype="0" fill="hold" grpId="0" nodeType="afterEffect">
                                      <p:stCondLst>
                                        <p:cond delay="0"/>
                                      </p:stCondLst>
                                      <p:iterate type="lt">
                                        <p:tmPct val="10000"/>
                                      </p:iterate>
                                      <p:childTnLst>
                                        <p:set>
                                          <p:cBhvr>
                                            <p:cTn id="65" dur="1" fill="hold">
                                              <p:stCondLst>
                                                <p:cond delay="0"/>
                                              </p:stCondLst>
                                            </p:cTn>
                                            <p:tgtEl>
                                              <p:spTgt spid="493"/>
                                            </p:tgtEl>
                                            <p:attrNameLst>
                                              <p:attrName>style.visibility</p:attrName>
                                            </p:attrNameLst>
                                          </p:cBhvr>
                                          <p:to>
                                            <p:strVal val="visible"/>
                                          </p:to>
                                        </p:set>
                                        <p:anim calcmode="lin" valueType="num">
                                          <p:cBhvr>
                                            <p:cTn id="66" dur="500" fill="hold"/>
                                            <p:tgtEl>
                                              <p:spTgt spid="493"/>
                                            </p:tgtEl>
                                            <p:attrNameLst>
                                              <p:attrName>ppt_x</p:attrName>
                                            </p:attrNameLst>
                                          </p:cBhvr>
                                          <p:tavLst>
                                            <p:tav tm="0">
                                              <p:val>
                                                <p:strVal val="#ppt_x"/>
                                              </p:val>
                                            </p:tav>
                                            <p:tav tm="50000">
                                              <p:val>
                                                <p:strVal val="#ppt_x+.1"/>
                                              </p:val>
                                            </p:tav>
                                            <p:tav tm="100000">
                                              <p:val>
                                                <p:strVal val="#ppt_x"/>
                                              </p:val>
                                            </p:tav>
                                          </p:tavLst>
                                        </p:anim>
                                        <p:anim calcmode="lin" valueType="num">
                                          <p:cBhvr>
                                            <p:cTn id="67" dur="500" fill="hold"/>
                                            <p:tgtEl>
                                              <p:spTgt spid="493"/>
                                            </p:tgtEl>
                                            <p:attrNameLst>
                                              <p:attrName>ppt_y</p:attrName>
                                            </p:attrNameLst>
                                          </p:cBhvr>
                                          <p:tavLst>
                                            <p:tav tm="0">
                                              <p:val>
                                                <p:strVal val="#ppt_y"/>
                                              </p:val>
                                            </p:tav>
                                            <p:tav tm="100000">
                                              <p:val>
                                                <p:strVal val="#ppt_y"/>
                                              </p:val>
                                            </p:tav>
                                          </p:tavLst>
                                        </p:anim>
                                        <p:anim calcmode="lin" valueType="num">
                                          <p:cBhvr>
                                            <p:cTn id="68" dur="500" fill="hold"/>
                                            <p:tgtEl>
                                              <p:spTgt spid="493"/>
                                            </p:tgtEl>
                                            <p:attrNameLst>
                                              <p:attrName>ppt_h</p:attrName>
                                            </p:attrNameLst>
                                          </p:cBhvr>
                                          <p:tavLst>
                                            <p:tav tm="0">
                                              <p:val>
                                                <p:strVal val="#ppt_h/10"/>
                                              </p:val>
                                            </p:tav>
                                            <p:tav tm="50000">
                                              <p:val>
                                                <p:strVal val="#ppt_h+.01"/>
                                              </p:val>
                                            </p:tav>
                                            <p:tav tm="100000">
                                              <p:val>
                                                <p:strVal val="#ppt_h"/>
                                              </p:val>
                                            </p:tav>
                                          </p:tavLst>
                                        </p:anim>
                                        <p:anim calcmode="lin" valueType="num">
                                          <p:cBhvr>
                                            <p:cTn id="69" dur="500" fill="hold"/>
                                            <p:tgtEl>
                                              <p:spTgt spid="493"/>
                                            </p:tgtEl>
                                            <p:attrNameLst>
                                              <p:attrName>ppt_w</p:attrName>
                                            </p:attrNameLst>
                                          </p:cBhvr>
                                          <p:tavLst>
                                            <p:tav tm="0">
                                              <p:val>
                                                <p:strVal val="#ppt_w/10"/>
                                              </p:val>
                                            </p:tav>
                                            <p:tav tm="50000">
                                              <p:val>
                                                <p:strVal val="#ppt_w+.01"/>
                                              </p:val>
                                            </p:tav>
                                            <p:tav tm="100000">
                                              <p:val>
                                                <p:strVal val="#ppt_w"/>
                                              </p:val>
                                            </p:tav>
                                          </p:tavLst>
                                        </p:anim>
                                        <p:animEffect transition="in" filter="fade">
                                          <p:cBhvr>
                                            <p:cTn id="70" dur="500" tmFilter="0,0; .5, 1; 1, 1"/>
                                            <p:tgtEl>
                                              <p:spTgt spid="493"/>
                                            </p:tgtEl>
                                          </p:cBhvr>
                                        </p:animEffect>
                                      </p:childTnLst>
                                    </p:cTn>
                                  </p:par>
                                </p:childTnLst>
                              </p:cTn>
                            </p:par>
                            <p:par>
                              <p:cTn id="71" fill="hold">
                                <p:stCondLst>
                                  <p:cond delay="10050"/>
                                </p:stCondLst>
                                <p:childTnLst>
                                  <p:par>
                                    <p:cTn id="72" presetID="16" presetClass="entr" presetSubtype="37" fill="hold" nodeType="afterEffect">
                                      <p:stCondLst>
                                        <p:cond delay="0"/>
                                      </p:stCondLst>
                                      <p:childTnLst>
                                        <p:set>
                                          <p:cBhvr>
                                            <p:cTn id="73" dur="1" fill="hold">
                                              <p:stCondLst>
                                                <p:cond delay="0"/>
                                              </p:stCondLst>
                                            </p:cTn>
                                            <p:tgtEl>
                                              <p:spTgt spid="494"/>
                                            </p:tgtEl>
                                            <p:attrNameLst>
                                              <p:attrName>style.visibility</p:attrName>
                                            </p:attrNameLst>
                                          </p:cBhvr>
                                          <p:to>
                                            <p:strVal val="visible"/>
                                          </p:to>
                                        </p:set>
                                        <p:animEffect transition="in" filter="barn(outVertical)">
                                          <p:cBhvr>
                                            <p:cTn id="74" dur="500"/>
                                            <p:tgtEl>
                                              <p:spTgt spid="494"/>
                                            </p:tgtEl>
                                          </p:cBhvr>
                                        </p:animEffect>
                                      </p:childTnLst>
                                    </p:cTn>
                                  </p:par>
                                </p:childTnLst>
                              </p:cTn>
                            </p:par>
                            <p:par>
                              <p:cTn id="75" fill="hold">
                                <p:stCondLst>
                                  <p:cond delay="10550"/>
                                </p:stCondLst>
                                <p:childTnLst>
                                  <p:par>
                                    <p:cTn id="76" presetID="22" presetClass="entr" presetSubtype="1" fill="hold" grpId="0" nodeType="afterEffect">
                                      <p:stCondLst>
                                        <p:cond delay="0"/>
                                      </p:stCondLst>
                                      <p:childTnLst>
                                        <p:set>
                                          <p:cBhvr>
                                            <p:cTn id="77" dur="1" fill="hold">
                                              <p:stCondLst>
                                                <p:cond delay="0"/>
                                              </p:stCondLst>
                                            </p:cTn>
                                            <p:tgtEl>
                                              <p:spTgt spid="495"/>
                                            </p:tgtEl>
                                            <p:attrNameLst>
                                              <p:attrName>style.visibility</p:attrName>
                                            </p:attrNameLst>
                                          </p:cBhvr>
                                          <p:to>
                                            <p:strVal val="visible"/>
                                          </p:to>
                                        </p:set>
                                        <p:animEffect transition="in" filter="wipe(up)">
                                          <p:cBhvr>
                                            <p:cTn id="78" dur="500"/>
                                            <p:tgtEl>
                                              <p:spTgt spid="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 grpId="0"/>
          <p:bldP spid="49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right)">
                                          <p:cBhvr>
                                            <p:cTn id="11" dur="500"/>
                                            <p:tgtEl>
                                              <p:spTgt spid="9"/>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463"/>
                                            </p:tgtEl>
                                            <p:attrNameLst>
                                              <p:attrName>style.visibility</p:attrName>
                                            </p:attrNameLst>
                                          </p:cBhvr>
                                          <p:to>
                                            <p:strVal val="visible"/>
                                          </p:to>
                                        </p:set>
                                        <p:animEffect transition="in" filter="fade">
                                          <p:cBhvr>
                                            <p:cTn id="21" dur="500"/>
                                            <p:tgtEl>
                                              <p:spTgt spid="463"/>
                                            </p:tgtEl>
                                          </p:cBhvr>
                                        </p:animEffect>
                                      </p:childTnLst>
                                    </p:cTn>
                                  </p:par>
                                  <p:par>
                                    <p:cTn id="22" presetID="8" presetClass="emph" presetSubtype="0" fill="hold" nodeType="withEffect">
                                      <p:stCondLst>
                                        <p:cond delay="0"/>
                                      </p:stCondLst>
                                      <p:childTnLst>
                                        <p:animRot by="21600000">
                                          <p:cBhvr>
                                            <p:cTn id="23" dur="1500" fill="hold"/>
                                            <p:tgtEl>
                                              <p:spTgt spid="463"/>
                                            </p:tgtEl>
                                            <p:attrNameLst>
                                              <p:attrName>r</p:attrName>
                                            </p:attrNameLst>
                                          </p:cBhvr>
                                        </p:animRot>
                                      </p:childTnLst>
                                    </p:cTn>
                                  </p:par>
                                </p:childTnLst>
                              </p:cTn>
                            </p:par>
                            <p:par>
                              <p:cTn id="24" fill="hold">
                                <p:stCondLst>
                                  <p:cond delay="3500"/>
                                </p:stCondLst>
                                <p:childTnLst>
                                  <p:par>
                                    <p:cTn id="25" presetID="10" presetClass="entr" presetSubtype="0" fill="hold" nodeType="afterEffect">
                                      <p:stCondLst>
                                        <p:cond delay="0"/>
                                      </p:stCondLst>
                                      <p:childTnLst>
                                        <p:set>
                                          <p:cBhvr>
                                            <p:cTn id="26" dur="1" fill="hold">
                                              <p:stCondLst>
                                                <p:cond delay="0"/>
                                              </p:stCondLst>
                                            </p:cTn>
                                            <p:tgtEl>
                                              <p:spTgt spid="391"/>
                                            </p:tgtEl>
                                            <p:attrNameLst>
                                              <p:attrName>style.visibility</p:attrName>
                                            </p:attrNameLst>
                                          </p:cBhvr>
                                          <p:to>
                                            <p:strVal val="visible"/>
                                          </p:to>
                                        </p:set>
                                        <p:animEffect transition="in" filter="fade">
                                          <p:cBhvr>
                                            <p:cTn id="27" dur="500"/>
                                            <p:tgtEl>
                                              <p:spTgt spid="391"/>
                                            </p:tgtEl>
                                          </p:cBhvr>
                                        </p:animEffect>
                                      </p:childTnLst>
                                    </p:cTn>
                                  </p:par>
                                  <p:par>
                                    <p:cTn id="28" presetID="8" presetClass="emph" presetSubtype="0" fill="hold" nodeType="withEffect">
                                      <p:stCondLst>
                                        <p:cond delay="0"/>
                                      </p:stCondLst>
                                      <p:childTnLst>
                                        <p:animRot by="21600000">
                                          <p:cBhvr>
                                            <p:cTn id="29" dur="1500" fill="hold"/>
                                            <p:tgtEl>
                                              <p:spTgt spid="391"/>
                                            </p:tgtEl>
                                            <p:attrNameLst>
                                              <p:attrName>r</p:attrName>
                                            </p:attrNameLst>
                                          </p:cBhvr>
                                        </p:animRot>
                                      </p:childTnLst>
                                    </p:cTn>
                                  </p:par>
                                </p:childTnLst>
                              </p:cTn>
                            </p:par>
                            <p:par>
                              <p:cTn id="30" fill="hold">
                                <p:stCondLst>
                                  <p:cond delay="5000"/>
                                </p:stCondLst>
                                <p:childTnLst>
                                  <p:par>
                                    <p:cTn id="31" presetID="14" presetClass="entr" presetSubtype="10" fill="hold"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randombar(horizontal)">
                                          <p:cBhvr>
                                            <p:cTn id="33" dur="500"/>
                                            <p:tgtEl>
                                              <p:spTgt spid="10"/>
                                            </p:tgtEl>
                                          </p:cBhvr>
                                        </p:animEffect>
                                      </p:childTnLst>
                                    </p:cTn>
                                  </p:par>
                                </p:childTnLst>
                              </p:cTn>
                            </p:par>
                            <p:par>
                              <p:cTn id="34" fill="hold">
                                <p:stCondLst>
                                  <p:cond delay="5500"/>
                                </p:stCondLst>
                                <p:childTnLst>
                                  <p:par>
                                    <p:cTn id="35" presetID="42" presetClass="entr" presetSubtype="0"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0"/>
                                            <p:tgtEl>
                                              <p:spTgt spid="14"/>
                                            </p:tgtEl>
                                          </p:cBhvr>
                                        </p:animEffect>
                                        <p:anim calcmode="lin" valueType="num">
                                          <p:cBhvr>
                                            <p:cTn id="38" dur="1000" fill="hold"/>
                                            <p:tgtEl>
                                              <p:spTgt spid="14"/>
                                            </p:tgtEl>
                                            <p:attrNameLst>
                                              <p:attrName>ppt_x</p:attrName>
                                            </p:attrNameLst>
                                          </p:cBhvr>
                                          <p:tavLst>
                                            <p:tav tm="0">
                                              <p:val>
                                                <p:strVal val="#ppt_x"/>
                                              </p:val>
                                            </p:tav>
                                            <p:tav tm="100000">
                                              <p:val>
                                                <p:strVal val="#ppt_x"/>
                                              </p:val>
                                            </p:tav>
                                          </p:tavLst>
                                        </p:anim>
                                        <p:anim calcmode="lin" valueType="num">
                                          <p:cBhvr>
                                            <p:cTn id="39" dur="1000" fill="hold"/>
                                            <p:tgtEl>
                                              <p:spTgt spid="14"/>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25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50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1000"/>
                                            <p:tgtEl>
                                              <p:spTgt spid="11"/>
                                            </p:tgtEl>
                                          </p:cBhvr>
                                        </p:animEffect>
                                        <p:anim calcmode="lin" valueType="num">
                                          <p:cBhvr>
                                            <p:cTn id="48" dur="1000" fill="hold"/>
                                            <p:tgtEl>
                                              <p:spTgt spid="11"/>
                                            </p:tgtEl>
                                            <p:attrNameLst>
                                              <p:attrName>ppt_x</p:attrName>
                                            </p:attrNameLst>
                                          </p:cBhvr>
                                          <p:tavLst>
                                            <p:tav tm="0">
                                              <p:val>
                                                <p:strVal val="#ppt_x"/>
                                              </p:val>
                                            </p:tav>
                                            <p:tav tm="100000">
                                              <p:val>
                                                <p:strVal val="#ppt_x"/>
                                              </p:val>
                                            </p:tav>
                                          </p:tavLst>
                                        </p:anim>
                                        <p:anim calcmode="lin" valueType="num">
                                          <p:cBhvr>
                                            <p:cTn id="49" dur="1000" fill="hold"/>
                                            <p:tgtEl>
                                              <p:spTgt spid="11"/>
                                            </p:tgtEl>
                                            <p:attrNameLst>
                                              <p:attrName>ppt_y</p:attrName>
                                            </p:attrNameLst>
                                          </p:cBhvr>
                                          <p:tavLst>
                                            <p:tav tm="0">
                                              <p:val>
                                                <p:strVal val="#ppt_y+.1"/>
                                              </p:val>
                                            </p:tav>
                                            <p:tav tm="100000">
                                              <p:val>
                                                <p:strVal val="#ppt_y"/>
                                              </p:val>
                                            </p:tav>
                                          </p:tavLst>
                                        </p:anim>
                                      </p:childTnLst>
                                    </p:cTn>
                                  </p:par>
                                </p:childTnLst>
                              </p:cTn>
                            </p:par>
                            <p:par>
                              <p:cTn id="50" fill="hold">
                                <p:stCondLst>
                                  <p:cond delay="7000"/>
                                </p:stCondLst>
                                <p:childTnLst>
                                  <p:par>
                                    <p:cTn id="51" presetID="2" presetClass="entr" presetSubtype="2" accel="40000" fill="hold" nodeType="afterEffect">
                                      <p:stCondLst>
                                        <p:cond delay="0"/>
                                      </p:stCondLst>
                                      <p:childTnLst>
                                        <p:set>
                                          <p:cBhvr>
                                            <p:cTn id="52" dur="1" fill="hold">
                                              <p:stCondLst>
                                                <p:cond delay="0"/>
                                              </p:stCondLst>
                                            </p:cTn>
                                            <p:tgtEl>
                                              <p:spTgt spid="434"/>
                                            </p:tgtEl>
                                            <p:attrNameLst>
                                              <p:attrName>style.visibility</p:attrName>
                                            </p:attrNameLst>
                                          </p:cBhvr>
                                          <p:to>
                                            <p:strVal val="visible"/>
                                          </p:to>
                                        </p:set>
                                        <p:anim calcmode="lin" valueType="num">
                                          <p:cBhvr additive="base">
                                            <p:cTn id="53" dur="1250" fill="hold"/>
                                            <p:tgtEl>
                                              <p:spTgt spid="434"/>
                                            </p:tgtEl>
                                            <p:attrNameLst>
                                              <p:attrName>ppt_x</p:attrName>
                                            </p:attrNameLst>
                                          </p:cBhvr>
                                          <p:tavLst>
                                            <p:tav tm="0">
                                              <p:val>
                                                <p:strVal val="1+#ppt_w/2"/>
                                              </p:val>
                                            </p:tav>
                                            <p:tav tm="100000">
                                              <p:val>
                                                <p:strVal val="#ppt_x"/>
                                              </p:val>
                                            </p:tav>
                                          </p:tavLst>
                                        </p:anim>
                                        <p:anim calcmode="lin" valueType="num">
                                          <p:cBhvr additive="base">
                                            <p:cTn id="54" dur="1250" fill="hold"/>
                                            <p:tgtEl>
                                              <p:spTgt spid="434"/>
                                            </p:tgtEl>
                                            <p:attrNameLst>
                                              <p:attrName>ppt_y</p:attrName>
                                            </p:attrNameLst>
                                          </p:cBhvr>
                                          <p:tavLst>
                                            <p:tav tm="0">
                                              <p:val>
                                                <p:strVal val="#ppt_y"/>
                                              </p:val>
                                            </p:tav>
                                            <p:tav tm="100000">
                                              <p:val>
                                                <p:strVal val="#ppt_y"/>
                                              </p:val>
                                            </p:tav>
                                          </p:tavLst>
                                        </p:anim>
                                      </p:childTnLst>
                                    </p:cTn>
                                  </p:par>
                                  <p:par>
                                    <p:cTn id="55" presetID="2" presetClass="entr" presetSubtype="2" accel="40000" fill="hold" nodeType="withEffect">
                                      <p:stCondLst>
                                        <p:cond delay="250"/>
                                      </p:stCondLst>
                                      <p:childTnLst>
                                        <p:set>
                                          <p:cBhvr>
                                            <p:cTn id="56" dur="1" fill="hold">
                                              <p:stCondLst>
                                                <p:cond delay="0"/>
                                              </p:stCondLst>
                                            </p:cTn>
                                            <p:tgtEl>
                                              <p:spTgt spid="445"/>
                                            </p:tgtEl>
                                            <p:attrNameLst>
                                              <p:attrName>style.visibility</p:attrName>
                                            </p:attrNameLst>
                                          </p:cBhvr>
                                          <p:to>
                                            <p:strVal val="visible"/>
                                          </p:to>
                                        </p:set>
                                        <p:anim calcmode="lin" valueType="num">
                                          <p:cBhvr additive="base">
                                            <p:cTn id="57" dur="1250" fill="hold"/>
                                            <p:tgtEl>
                                              <p:spTgt spid="445"/>
                                            </p:tgtEl>
                                            <p:attrNameLst>
                                              <p:attrName>ppt_x</p:attrName>
                                            </p:attrNameLst>
                                          </p:cBhvr>
                                          <p:tavLst>
                                            <p:tav tm="0">
                                              <p:val>
                                                <p:strVal val="1+#ppt_w/2"/>
                                              </p:val>
                                            </p:tav>
                                            <p:tav tm="100000">
                                              <p:val>
                                                <p:strVal val="#ppt_x"/>
                                              </p:val>
                                            </p:tav>
                                          </p:tavLst>
                                        </p:anim>
                                        <p:anim calcmode="lin" valueType="num">
                                          <p:cBhvr additive="base">
                                            <p:cTn id="58" dur="1250" fill="hold"/>
                                            <p:tgtEl>
                                              <p:spTgt spid="445"/>
                                            </p:tgtEl>
                                            <p:attrNameLst>
                                              <p:attrName>ppt_y</p:attrName>
                                            </p:attrNameLst>
                                          </p:cBhvr>
                                          <p:tavLst>
                                            <p:tav tm="0">
                                              <p:val>
                                                <p:strVal val="#ppt_y"/>
                                              </p:val>
                                            </p:tav>
                                            <p:tav tm="100000">
                                              <p:val>
                                                <p:strVal val="#ppt_y"/>
                                              </p:val>
                                            </p:tav>
                                          </p:tavLst>
                                        </p:anim>
                                      </p:childTnLst>
                                    </p:cTn>
                                  </p:par>
                                  <p:par>
                                    <p:cTn id="59" presetID="2" presetClass="entr" presetSubtype="2" accel="40000" fill="hold" nodeType="withEffect">
                                      <p:stCondLst>
                                        <p:cond delay="500"/>
                                      </p:stCondLst>
                                      <p:childTnLst>
                                        <p:set>
                                          <p:cBhvr>
                                            <p:cTn id="60" dur="1" fill="hold">
                                              <p:stCondLst>
                                                <p:cond delay="0"/>
                                              </p:stCondLst>
                                            </p:cTn>
                                            <p:tgtEl>
                                              <p:spTgt spid="450"/>
                                            </p:tgtEl>
                                            <p:attrNameLst>
                                              <p:attrName>style.visibility</p:attrName>
                                            </p:attrNameLst>
                                          </p:cBhvr>
                                          <p:to>
                                            <p:strVal val="visible"/>
                                          </p:to>
                                        </p:set>
                                        <p:anim calcmode="lin" valueType="num">
                                          <p:cBhvr additive="base">
                                            <p:cTn id="61" dur="1250" fill="hold"/>
                                            <p:tgtEl>
                                              <p:spTgt spid="450"/>
                                            </p:tgtEl>
                                            <p:attrNameLst>
                                              <p:attrName>ppt_x</p:attrName>
                                            </p:attrNameLst>
                                          </p:cBhvr>
                                          <p:tavLst>
                                            <p:tav tm="0">
                                              <p:val>
                                                <p:strVal val="1+#ppt_w/2"/>
                                              </p:val>
                                            </p:tav>
                                            <p:tav tm="100000">
                                              <p:val>
                                                <p:strVal val="#ppt_x"/>
                                              </p:val>
                                            </p:tav>
                                          </p:tavLst>
                                        </p:anim>
                                        <p:anim calcmode="lin" valueType="num">
                                          <p:cBhvr additive="base">
                                            <p:cTn id="62" dur="1250" fill="hold"/>
                                            <p:tgtEl>
                                              <p:spTgt spid="450"/>
                                            </p:tgtEl>
                                            <p:attrNameLst>
                                              <p:attrName>ppt_y</p:attrName>
                                            </p:attrNameLst>
                                          </p:cBhvr>
                                          <p:tavLst>
                                            <p:tav tm="0">
                                              <p:val>
                                                <p:strVal val="#ppt_y"/>
                                              </p:val>
                                            </p:tav>
                                            <p:tav tm="100000">
                                              <p:val>
                                                <p:strVal val="#ppt_y"/>
                                              </p:val>
                                            </p:tav>
                                          </p:tavLst>
                                        </p:anim>
                                      </p:childTnLst>
                                    </p:cTn>
                                  </p:par>
                                </p:childTnLst>
                              </p:cTn>
                            </p:par>
                            <p:par>
                              <p:cTn id="63" fill="hold">
                                <p:stCondLst>
                                  <p:cond delay="8750"/>
                                </p:stCondLst>
                                <p:childTnLst>
                                  <p:par>
                                    <p:cTn id="64" presetID="41" presetClass="entr" presetSubtype="0" fill="hold" grpId="0" nodeType="afterEffect">
                                      <p:stCondLst>
                                        <p:cond delay="0"/>
                                      </p:stCondLst>
                                      <p:iterate type="lt">
                                        <p:tmPct val="10000"/>
                                      </p:iterate>
                                      <p:childTnLst>
                                        <p:set>
                                          <p:cBhvr>
                                            <p:cTn id="65" dur="1" fill="hold">
                                              <p:stCondLst>
                                                <p:cond delay="0"/>
                                              </p:stCondLst>
                                            </p:cTn>
                                            <p:tgtEl>
                                              <p:spTgt spid="493"/>
                                            </p:tgtEl>
                                            <p:attrNameLst>
                                              <p:attrName>style.visibility</p:attrName>
                                            </p:attrNameLst>
                                          </p:cBhvr>
                                          <p:to>
                                            <p:strVal val="visible"/>
                                          </p:to>
                                        </p:set>
                                        <p:anim calcmode="lin" valueType="num">
                                          <p:cBhvr>
                                            <p:cTn id="66" dur="500" fill="hold"/>
                                            <p:tgtEl>
                                              <p:spTgt spid="493"/>
                                            </p:tgtEl>
                                            <p:attrNameLst>
                                              <p:attrName>ppt_x</p:attrName>
                                            </p:attrNameLst>
                                          </p:cBhvr>
                                          <p:tavLst>
                                            <p:tav tm="0">
                                              <p:val>
                                                <p:strVal val="#ppt_x"/>
                                              </p:val>
                                            </p:tav>
                                            <p:tav tm="50000">
                                              <p:val>
                                                <p:strVal val="#ppt_x+.1"/>
                                              </p:val>
                                            </p:tav>
                                            <p:tav tm="100000">
                                              <p:val>
                                                <p:strVal val="#ppt_x"/>
                                              </p:val>
                                            </p:tav>
                                          </p:tavLst>
                                        </p:anim>
                                        <p:anim calcmode="lin" valueType="num">
                                          <p:cBhvr>
                                            <p:cTn id="67" dur="500" fill="hold"/>
                                            <p:tgtEl>
                                              <p:spTgt spid="493"/>
                                            </p:tgtEl>
                                            <p:attrNameLst>
                                              <p:attrName>ppt_y</p:attrName>
                                            </p:attrNameLst>
                                          </p:cBhvr>
                                          <p:tavLst>
                                            <p:tav tm="0">
                                              <p:val>
                                                <p:strVal val="#ppt_y"/>
                                              </p:val>
                                            </p:tav>
                                            <p:tav tm="100000">
                                              <p:val>
                                                <p:strVal val="#ppt_y"/>
                                              </p:val>
                                            </p:tav>
                                          </p:tavLst>
                                        </p:anim>
                                        <p:anim calcmode="lin" valueType="num">
                                          <p:cBhvr>
                                            <p:cTn id="68" dur="500" fill="hold"/>
                                            <p:tgtEl>
                                              <p:spTgt spid="493"/>
                                            </p:tgtEl>
                                            <p:attrNameLst>
                                              <p:attrName>ppt_h</p:attrName>
                                            </p:attrNameLst>
                                          </p:cBhvr>
                                          <p:tavLst>
                                            <p:tav tm="0">
                                              <p:val>
                                                <p:strVal val="#ppt_h/10"/>
                                              </p:val>
                                            </p:tav>
                                            <p:tav tm="50000">
                                              <p:val>
                                                <p:strVal val="#ppt_h+.01"/>
                                              </p:val>
                                            </p:tav>
                                            <p:tav tm="100000">
                                              <p:val>
                                                <p:strVal val="#ppt_h"/>
                                              </p:val>
                                            </p:tav>
                                          </p:tavLst>
                                        </p:anim>
                                        <p:anim calcmode="lin" valueType="num">
                                          <p:cBhvr>
                                            <p:cTn id="69" dur="500" fill="hold"/>
                                            <p:tgtEl>
                                              <p:spTgt spid="493"/>
                                            </p:tgtEl>
                                            <p:attrNameLst>
                                              <p:attrName>ppt_w</p:attrName>
                                            </p:attrNameLst>
                                          </p:cBhvr>
                                          <p:tavLst>
                                            <p:tav tm="0">
                                              <p:val>
                                                <p:strVal val="#ppt_w/10"/>
                                              </p:val>
                                            </p:tav>
                                            <p:tav tm="50000">
                                              <p:val>
                                                <p:strVal val="#ppt_w+.01"/>
                                              </p:val>
                                            </p:tav>
                                            <p:tav tm="100000">
                                              <p:val>
                                                <p:strVal val="#ppt_w"/>
                                              </p:val>
                                            </p:tav>
                                          </p:tavLst>
                                        </p:anim>
                                        <p:animEffect transition="in" filter="fade">
                                          <p:cBhvr>
                                            <p:cTn id="70" dur="500" tmFilter="0,0; .5, 1; 1, 1"/>
                                            <p:tgtEl>
                                              <p:spTgt spid="493"/>
                                            </p:tgtEl>
                                          </p:cBhvr>
                                        </p:animEffect>
                                      </p:childTnLst>
                                    </p:cTn>
                                  </p:par>
                                </p:childTnLst>
                              </p:cTn>
                            </p:par>
                            <p:par>
                              <p:cTn id="71" fill="hold">
                                <p:stCondLst>
                                  <p:cond delay="10050"/>
                                </p:stCondLst>
                                <p:childTnLst>
                                  <p:par>
                                    <p:cTn id="72" presetID="16" presetClass="entr" presetSubtype="37" fill="hold" nodeType="afterEffect">
                                      <p:stCondLst>
                                        <p:cond delay="0"/>
                                      </p:stCondLst>
                                      <p:childTnLst>
                                        <p:set>
                                          <p:cBhvr>
                                            <p:cTn id="73" dur="1" fill="hold">
                                              <p:stCondLst>
                                                <p:cond delay="0"/>
                                              </p:stCondLst>
                                            </p:cTn>
                                            <p:tgtEl>
                                              <p:spTgt spid="494"/>
                                            </p:tgtEl>
                                            <p:attrNameLst>
                                              <p:attrName>style.visibility</p:attrName>
                                            </p:attrNameLst>
                                          </p:cBhvr>
                                          <p:to>
                                            <p:strVal val="visible"/>
                                          </p:to>
                                        </p:set>
                                        <p:animEffect transition="in" filter="barn(outVertical)">
                                          <p:cBhvr>
                                            <p:cTn id="74" dur="500"/>
                                            <p:tgtEl>
                                              <p:spTgt spid="494"/>
                                            </p:tgtEl>
                                          </p:cBhvr>
                                        </p:animEffect>
                                      </p:childTnLst>
                                    </p:cTn>
                                  </p:par>
                                </p:childTnLst>
                              </p:cTn>
                            </p:par>
                            <p:par>
                              <p:cTn id="75" fill="hold">
                                <p:stCondLst>
                                  <p:cond delay="10550"/>
                                </p:stCondLst>
                                <p:childTnLst>
                                  <p:par>
                                    <p:cTn id="76" presetID="22" presetClass="entr" presetSubtype="1" fill="hold" grpId="0" nodeType="afterEffect">
                                      <p:stCondLst>
                                        <p:cond delay="0"/>
                                      </p:stCondLst>
                                      <p:childTnLst>
                                        <p:set>
                                          <p:cBhvr>
                                            <p:cTn id="77" dur="1" fill="hold">
                                              <p:stCondLst>
                                                <p:cond delay="0"/>
                                              </p:stCondLst>
                                            </p:cTn>
                                            <p:tgtEl>
                                              <p:spTgt spid="495"/>
                                            </p:tgtEl>
                                            <p:attrNameLst>
                                              <p:attrName>style.visibility</p:attrName>
                                            </p:attrNameLst>
                                          </p:cBhvr>
                                          <p:to>
                                            <p:strVal val="visible"/>
                                          </p:to>
                                        </p:set>
                                        <p:animEffect transition="in" filter="wipe(up)">
                                          <p:cBhvr>
                                            <p:cTn id="78" dur="500"/>
                                            <p:tgtEl>
                                              <p:spTgt spid="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 grpId="0"/>
          <p:bldP spid="495" grpId="0"/>
        </p:bldLst>
      </p:timing>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7096484" y="4870917"/>
            <a:ext cx="1219603" cy="1219603"/>
            <a:chOff x="7096484" y="4461342"/>
            <a:chExt cx="1219603" cy="1219603"/>
          </a:xfrm>
        </p:grpSpPr>
        <p:grpSp>
          <p:nvGrpSpPr>
            <p:cNvPr id="27" name="组合 26"/>
            <p:cNvGrpSpPr/>
            <p:nvPr/>
          </p:nvGrpSpPr>
          <p:grpSpPr>
            <a:xfrm>
              <a:off x="7096484" y="4461342"/>
              <a:ext cx="1219603" cy="1219603"/>
              <a:chOff x="6936464" y="4628982"/>
              <a:chExt cx="1219603" cy="1219603"/>
            </a:xfrm>
          </p:grpSpPr>
          <p:sp>
            <p:nvSpPr>
              <p:cNvPr id="11" name="泪滴形 10"/>
              <p:cNvSpPr/>
              <p:nvPr/>
            </p:nvSpPr>
            <p:spPr>
              <a:xfrm flipH="1">
                <a:off x="6936464" y="4628982"/>
                <a:ext cx="1219603" cy="1219603"/>
              </a:xfrm>
              <a:prstGeom prst="teardrop">
                <a:avLst/>
              </a:prstGeom>
              <a:gradFill flip="none" rotWithShape="0">
                <a:gsLst>
                  <a:gs pos="0">
                    <a:schemeClr val="bg1">
                      <a:lumMod val="85000"/>
                    </a:schemeClr>
                  </a:gs>
                  <a:gs pos="100000">
                    <a:schemeClr val="bg1">
                      <a:lumMod val="95000"/>
                    </a:schemeClr>
                  </a:gs>
                </a:gsLst>
                <a:lin ang="2700000" scaled="1"/>
                <a:tileRect/>
              </a:gradFill>
              <a:ln w="15875">
                <a:gradFill flip="none" rotWithShape="1">
                  <a:gsLst>
                    <a:gs pos="0">
                      <a:schemeClr val="bg1"/>
                    </a:gs>
                    <a:gs pos="100000">
                      <a:schemeClr val="bg1">
                        <a:lumMod val="85000"/>
                      </a:schemeClr>
                    </a:gs>
                  </a:gsLst>
                  <a:lin ang="8100000" scaled="0"/>
                  <a:tileRect/>
                </a:gradFill>
              </a:ln>
              <a:effectLst>
                <a:outerShdw blurRad="279400" dist="1270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泪滴形 19"/>
              <p:cNvSpPr/>
              <p:nvPr/>
            </p:nvSpPr>
            <p:spPr>
              <a:xfrm flipH="1">
                <a:off x="7087222" y="4779740"/>
                <a:ext cx="918086" cy="918086"/>
              </a:xfrm>
              <a:prstGeom prst="teardrop">
                <a:avLst/>
              </a:prstGeom>
              <a:solidFill>
                <a:srgbClr val="663A77"/>
              </a:solidFill>
              <a:ln w="15875">
                <a:gradFill flip="none" rotWithShape="1">
                  <a:gsLst>
                    <a:gs pos="100000">
                      <a:schemeClr val="bg1"/>
                    </a:gs>
                    <a:gs pos="0">
                      <a:schemeClr val="bg1">
                        <a:lumMod val="75000"/>
                      </a:schemeClr>
                    </a:gs>
                  </a:gsLst>
                  <a:lin ang="8100000" scaled="0"/>
                  <a:tileRect/>
                </a:gradFill>
              </a:ln>
              <a:effectLst>
                <a:innerShdw blurRad="88900" dist="381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39" name="组合 38"/>
            <p:cNvGrpSpPr/>
            <p:nvPr/>
          </p:nvGrpSpPr>
          <p:grpSpPr>
            <a:xfrm>
              <a:off x="7431165" y="4796639"/>
              <a:ext cx="484361" cy="457384"/>
              <a:chOff x="6460269" y="872801"/>
              <a:chExt cx="709154" cy="669655"/>
            </a:xfrm>
            <a:solidFill>
              <a:schemeClr val="bg1"/>
            </a:solidFill>
          </p:grpSpPr>
          <p:sp>
            <p:nvSpPr>
              <p:cNvPr id="40" name="Freeform 42"/>
              <p:cNvSpPr>
                <a:spLocks noEditPoints="1"/>
              </p:cNvSpPr>
              <p:nvPr/>
            </p:nvSpPr>
            <p:spPr bwMode="auto">
              <a:xfrm>
                <a:off x="6460269" y="872801"/>
                <a:ext cx="442902" cy="669655"/>
              </a:xfrm>
              <a:custGeom>
                <a:avLst/>
                <a:gdLst>
                  <a:gd name="T0" fmla="*/ 250 w 512"/>
                  <a:gd name="T1" fmla="*/ 737 h 775"/>
                  <a:gd name="T2" fmla="*/ 209 w 512"/>
                  <a:gd name="T3" fmla="*/ 775 h 775"/>
                  <a:gd name="T4" fmla="*/ 173 w 512"/>
                  <a:gd name="T5" fmla="*/ 762 h 775"/>
                  <a:gd name="T6" fmla="*/ 159 w 512"/>
                  <a:gd name="T7" fmla="*/ 762 h 775"/>
                  <a:gd name="T8" fmla="*/ 124 w 512"/>
                  <a:gd name="T9" fmla="*/ 775 h 775"/>
                  <a:gd name="T10" fmla="*/ 83 w 512"/>
                  <a:gd name="T11" fmla="*/ 737 h 775"/>
                  <a:gd name="T12" fmla="*/ 75 w 512"/>
                  <a:gd name="T13" fmla="*/ 475 h 775"/>
                  <a:gd name="T14" fmla="*/ 65 w 512"/>
                  <a:gd name="T15" fmla="*/ 474 h 775"/>
                  <a:gd name="T16" fmla="*/ 21 w 512"/>
                  <a:gd name="T17" fmla="*/ 441 h 775"/>
                  <a:gd name="T18" fmla="*/ 19 w 512"/>
                  <a:gd name="T19" fmla="*/ 214 h 775"/>
                  <a:gd name="T20" fmla="*/ 48 w 512"/>
                  <a:gd name="T21" fmla="*/ 189 h 775"/>
                  <a:gd name="T22" fmla="*/ 119 w 512"/>
                  <a:gd name="T23" fmla="*/ 181 h 775"/>
                  <a:gd name="T24" fmla="*/ 131 w 512"/>
                  <a:gd name="T25" fmla="*/ 186 h 775"/>
                  <a:gd name="T26" fmla="*/ 166 w 512"/>
                  <a:gd name="T27" fmla="*/ 239 h 775"/>
                  <a:gd name="T28" fmla="*/ 202 w 512"/>
                  <a:gd name="T29" fmla="*/ 186 h 775"/>
                  <a:gd name="T30" fmla="*/ 213 w 512"/>
                  <a:gd name="T31" fmla="*/ 181 h 775"/>
                  <a:gd name="T32" fmla="*/ 269 w 512"/>
                  <a:gd name="T33" fmla="*/ 184 h 775"/>
                  <a:gd name="T34" fmla="*/ 286 w 512"/>
                  <a:gd name="T35" fmla="*/ 190 h 775"/>
                  <a:gd name="T36" fmla="*/ 361 w 512"/>
                  <a:gd name="T37" fmla="*/ 220 h 775"/>
                  <a:gd name="T38" fmla="*/ 454 w 512"/>
                  <a:gd name="T39" fmla="*/ 179 h 775"/>
                  <a:gd name="T40" fmla="*/ 503 w 512"/>
                  <a:gd name="T41" fmla="*/ 193 h 775"/>
                  <a:gd name="T42" fmla="*/ 488 w 512"/>
                  <a:gd name="T43" fmla="*/ 243 h 775"/>
                  <a:gd name="T44" fmla="*/ 382 w 512"/>
                  <a:gd name="T45" fmla="*/ 290 h 775"/>
                  <a:gd name="T46" fmla="*/ 359 w 512"/>
                  <a:gd name="T47" fmla="*/ 294 h 775"/>
                  <a:gd name="T48" fmla="*/ 266 w 512"/>
                  <a:gd name="T49" fmla="*/ 263 h 775"/>
                  <a:gd name="T50" fmla="*/ 261 w 512"/>
                  <a:gd name="T51" fmla="*/ 265 h 775"/>
                  <a:gd name="T52" fmla="*/ 250 w 512"/>
                  <a:gd name="T53" fmla="*/ 737 h 775"/>
                  <a:gd name="T54" fmla="*/ 168 w 512"/>
                  <a:gd name="T55" fmla="*/ 1 h 775"/>
                  <a:gd name="T56" fmla="*/ 233 w 512"/>
                  <a:gd name="T57" fmla="*/ 72 h 775"/>
                  <a:gd name="T58" fmla="*/ 165 w 512"/>
                  <a:gd name="T59" fmla="*/ 157 h 775"/>
                  <a:gd name="T60" fmla="*/ 99 w 512"/>
                  <a:gd name="T61" fmla="*/ 70 h 775"/>
                  <a:gd name="T62" fmla="*/ 168 w 512"/>
                  <a:gd name="T63"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775">
                    <a:moveTo>
                      <a:pt x="250" y="737"/>
                    </a:moveTo>
                    <a:cubicBezTo>
                      <a:pt x="249" y="758"/>
                      <a:pt x="228" y="775"/>
                      <a:pt x="209" y="775"/>
                    </a:cubicBezTo>
                    <a:cubicBezTo>
                      <a:pt x="196" y="775"/>
                      <a:pt x="180" y="770"/>
                      <a:pt x="173" y="762"/>
                    </a:cubicBezTo>
                    <a:cubicBezTo>
                      <a:pt x="170" y="757"/>
                      <a:pt x="163" y="757"/>
                      <a:pt x="159" y="762"/>
                    </a:cubicBezTo>
                    <a:cubicBezTo>
                      <a:pt x="153" y="770"/>
                      <a:pt x="137" y="775"/>
                      <a:pt x="124" y="775"/>
                    </a:cubicBezTo>
                    <a:cubicBezTo>
                      <a:pt x="105" y="775"/>
                      <a:pt x="84" y="758"/>
                      <a:pt x="83" y="737"/>
                    </a:cubicBezTo>
                    <a:cubicBezTo>
                      <a:pt x="75" y="475"/>
                      <a:pt x="75" y="475"/>
                      <a:pt x="75" y="475"/>
                    </a:cubicBezTo>
                    <a:cubicBezTo>
                      <a:pt x="65" y="474"/>
                      <a:pt x="65" y="474"/>
                      <a:pt x="65" y="474"/>
                    </a:cubicBezTo>
                    <a:cubicBezTo>
                      <a:pt x="46" y="472"/>
                      <a:pt x="24" y="460"/>
                      <a:pt x="21" y="441"/>
                    </a:cubicBezTo>
                    <a:cubicBezTo>
                      <a:pt x="0" y="333"/>
                      <a:pt x="4" y="328"/>
                      <a:pt x="19" y="214"/>
                    </a:cubicBezTo>
                    <a:cubicBezTo>
                      <a:pt x="21" y="206"/>
                      <a:pt x="30" y="191"/>
                      <a:pt x="48" y="189"/>
                    </a:cubicBezTo>
                    <a:cubicBezTo>
                      <a:pt x="119" y="181"/>
                      <a:pt x="119" y="181"/>
                      <a:pt x="119" y="181"/>
                    </a:cubicBezTo>
                    <a:cubicBezTo>
                      <a:pt x="124" y="180"/>
                      <a:pt x="128" y="182"/>
                      <a:pt x="131" y="186"/>
                    </a:cubicBezTo>
                    <a:cubicBezTo>
                      <a:pt x="166" y="239"/>
                      <a:pt x="166" y="239"/>
                      <a:pt x="166" y="239"/>
                    </a:cubicBezTo>
                    <a:cubicBezTo>
                      <a:pt x="202" y="186"/>
                      <a:pt x="202" y="186"/>
                      <a:pt x="202" y="186"/>
                    </a:cubicBezTo>
                    <a:cubicBezTo>
                      <a:pt x="204" y="182"/>
                      <a:pt x="209" y="180"/>
                      <a:pt x="213" y="181"/>
                    </a:cubicBezTo>
                    <a:cubicBezTo>
                      <a:pt x="219" y="181"/>
                      <a:pt x="248" y="183"/>
                      <a:pt x="269" y="184"/>
                    </a:cubicBezTo>
                    <a:cubicBezTo>
                      <a:pt x="275" y="185"/>
                      <a:pt x="281" y="186"/>
                      <a:pt x="286" y="190"/>
                    </a:cubicBezTo>
                    <a:cubicBezTo>
                      <a:pt x="309" y="204"/>
                      <a:pt x="334" y="215"/>
                      <a:pt x="361" y="220"/>
                    </a:cubicBezTo>
                    <a:cubicBezTo>
                      <a:pt x="393" y="209"/>
                      <a:pt x="424" y="195"/>
                      <a:pt x="454" y="179"/>
                    </a:cubicBezTo>
                    <a:cubicBezTo>
                      <a:pt x="471" y="169"/>
                      <a:pt x="493" y="176"/>
                      <a:pt x="503" y="193"/>
                    </a:cubicBezTo>
                    <a:cubicBezTo>
                      <a:pt x="512" y="211"/>
                      <a:pt x="506" y="233"/>
                      <a:pt x="488" y="243"/>
                    </a:cubicBezTo>
                    <a:cubicBezTo>
                      <a:pt x="452" y="262"/>
                      <a:pt x="420" y="274"/>
                      <a:pt x="382" y="290"/>
                    </a:cubicBezTo>
                    <a:cubicBezTo>
                      <a:pt x="375" y="293"/>
                      <a:pt x="367" y="295"/>
                      <a:pt x="359" y="294"/>
                    </a:cubicBezTo>
                    <a:cubicBezTo>
                      <a:pt x="326" y="288"/>
                      <a:pt x="296" y="279"/>
                      <a:pt x="266" y="263"/>
                    </a:cubicBezTo>
                    <a:cubicBezTo>
                      <a:pt x="261" y="265"/>
                      <a:pt x="261" y="265"/>
                      <a:pt x="261" y="265"/>
                    </a:cubicBezTo>
                    <a:cubicBezTo>
                      <a:pt x="250" y="737"/>
                      <a:pt x="250" y="737"/>
                      <a:pt x="250" y="737"/>
                    </a:cubicBezTo>
                    <a:close/>
                    <a:moveTo>
                      <a:pt x="168" y="1"/>
                    </a:moveTo>
                    <a:cubicBezTo>
                      <a:pt x="205" y="1"/>
                      <a:pt x="234" y="33"/>
                      <a:pt x="233" y="72"/>
                    </a:cubicBezTo>
                    <a:cubicBezTo>
                      <a:pt x="233" y="111"/>
                      <a:pt x="202" y="158"/>
                      <a:pt x="165" y="157"/>
                    </a:cubicBezTo>
                    <a:cubicBezTo>
                      <a:pt x="128" y="156"/>
                      <a:pt x="99" y="109"/>
                      <a:pt x="99" y="70"/>
                    </a:cubicBezTo>
                    <a:cubicBezTo>
                      <a:pt x="100" y="31"/>
                      <a:pt x="131" y="0"/>
                      <a:pt x="16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1" name="Freeform 43"/>
              <p:cNvSpPr>
                <a:spLocks noEditPoints="1"/>
              </p:cNvSpPr>
              <p:nvPr/>
            </p:nvSpPr>
            <p:spPr bwMode="auto">
              <a:xfrm>
                <a:off x="6735299" y="1108698"/>
                <a:ext cx="434124" cy="433758"/>
              </a:xfrm>
              <a:custGeom>
                <a:avLst/>
                <a:gdLst>
                  <a:gd name="T0" fmla="*/ 388 w 502"/>
                  <a:gd name="T1" fmla="*/ 388 h 502"/>
                  <a:gd name="T2" fmla="*/ 383 w 502"/>
                  <a:gd name="T3" fmla="*/ 335 h 502"/>
                  <a:gd name="T4" fmla="*/ 334 w 502"/>
                  <a:gd name="T5" fmla="*/ 426 h 502"/>
                  <a:gd name="T6" fmla="*/ 445 w 502"/>
                  <a:gd name="T7" fmla="*/ 251 h 502"/>
                  <a:gd name="T8" fmla="*/ 393 w 502"/>
                  <a:gd name="T9" fmla="*/ 214 h 502"/>
                  <a:gd name="T10" fmla="*/ 392 w 502"/>
                  <a:gd name="T11" fmla="*/ 297 h 502"/>
                  <a:gd name="T12" fmla="*/ 430 w 502"/>
                  <a:gd name="T13" fmla="*/ 176 h 502"/>
                  <a:gd name="T14" fmla="*/ 332 w 502"/>
                  <a:gd name="T15" fmla="*/ 75 h 502"/>
                  <a:gd name="T16" fmla="*/ 385 w 502"/>
                  <a:gd name="T17" fmla="*/ 176 h 502"/>
                  <a:gd name="T18" fmla="*/ 72 w 502"/>
                  <a:gd name="T19" fmla="*/ 176 h 502"/>
                  <a:gd name="T20" fmla="*/ 150 w 502"/>
                  <a:gd name="T21" fmla="*/ 117 h 502"/>
                  <a:gd name="T22" fmla="*/ 114 w 502"/>
                  <a:gd name="T23" fmla="*/ 114 h 502"/>
                  <a:gd name="T24" fmla="*/ 165 w 502"/>
                  <a:gd name="T25" fmla="*/ 176 h 502"/>
                  <a:gd name="T26" fmla="*/ 236 w 502"/>
                  <a:gd name="T27" fmla="*/ 71 h 502"/>
                  <a:gd name="T28" fmla="*/ 165 w 502"/>
                  <a:gd name="T29" fmla="*/ 176 h 502"/>
                  <a:gd name="T30" fmla="*/ 345 w 502"/>
                  <a:gd name="T31" fmla="*/ 176 h 502"/>
                  <a:gd name="T32" fmla="*/ 274 w 502"/>
                  <a:gd name="T33" fmla="*/ 71 h 502"/>
                  <a:gd name="T34" fmla="*/ 354 w 502"/>
                  <a:gd name="T35" fmla="*/ 214 h 502"/>
                  <a:gd name="T36" fmla="*/ 274 w 502"/>
                  <a:gd name="T37" fmla="*/ 297 h 502"/>
                  <a:gd name="T38" fmla="*/ 357 w 502"/>
                  <a:gd name="T39" fmla="*/ 252 h 502"/>
                  <a:gd name="T40" fmla="*/ 236 w 502"/>
                  <a:gd name="T41" fmla="*/ 214 h 502"/>
                  <a:gd name="T42" fmla="*/ 153 w 502"/>
                  <a:gd name="T43" fmla="*/ 252 h 502"/>
                  <a:gd name="T44" fmla="*/ 236 w 502"/>
                  <a:gd name="T45" fmla="*/ 297 h 502"/>
                  <a:gd name="T46" fmla="*/ 118 w 502"/>
                  <a:gd name="T47" fmla="*/ 214 h 502"/>
                  <a:gd name="T48" fmla="*/ 57 w 502"/>
                  <a:gd name="T49" fmla="*/ 251 h 502"/>
                  <a:gd name="T50" fmla="*/ 119 w 502"/>
                  <a:gd name="T51" fmla="*/ 297 h 502"/>
                  <a:gd name="T52" fmla="*/ 118 w 502"/>
                  <a:gd name="T53" fmla="*/ 214 h 502"/>
                  <a:gd name="T54" fmla="*/ 274 w 502"/>
                  <a:gd name="T55" fmla="*/ 335 h 502"/>
                  <a:gd name="T56" fmla="*/ 328 w 502"/>
                  <a:gd name="T57" fmla="*/ 367 h 502"/>
                  <a:gd name="T58" fmla="*/ 236 w 502"/>
                  <a:gd name="T59" fmla="*/ 335 h 502"/>
                  <a:gd name="T60" fmla="*/ 182 w 502"/>
                  <a:gd name="T61" fmla="*/ 367 h 502"/>
                  <a:gd name="T62" fmla="*/ 236 w 502"/>
                  <a:gd name="T63" fmla="*/ 335 h 502"/>
                  <a:gd name="T64" fmla="*/ 77 w 502"/>
                  <a:gd name="T65" fmla="*/ 335 h 502"/>
                  <a:gd name="T66" fmla="*/ 181 w 502"/>
                  <a:gd name="T67" fmla="*/ 431 h 502"/>
                  <a:gd name="T68" fmla="*/ 128 w 502"/>
                  <a:gd name="T69" fmla="*/ 335 h 502"/>
                  <a:gd name="T70" fmla="*/ 251 w 502"/>
                  <a:gd name="T71" fmla="*/ 502 h 502"/>
                  <a:gd name="T72" fmla="*/ 0 w 502"/>
                  <a:gd name="T73" fmla="*/ 251 h 502"/>
                  <a:gd name="T74" fmla="*/ 251 w 502"/>
                  <a:gd name="T75" fmla="*/ 0 h 502"/>
                  <a:gd name="T76" fmla="*/ 502 w 502"/>
                  <a:gd name="T77" fmla="*/ 25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02" h="502">
                    <a:moveTo>
                      <a:pt x="334" y="426"/>
                    </a:moveTo>
                    <a:cubicBezTo>
                      <a:pt x="355" y="416"/>
                      <a:pt x="373" y="403"/>
                      <a:pt x="388" y="388"/>
                    </a:cubicBezTo>
                    <a:cubicBezTo>
                      <a:pt x="403" y="373"/>
                      <a:pt x="416" y="354"/>
                      <a:pt x="425" y="335"/>
                    </a:cubicBezTo>
                    <a:cubicBezTo>
                      <a:pt x="383" y="335"/>
                      <a:pt x="383" y="335"/>
                      <a:pt x="383" y="335"/>
                    </a:cubicBezTo>
                    <a:cubicBezTo>
                      <a:pt x="377" y="352"/>
                      <a:pt x="370" y="370"/>
                      <a:pt x="362" y="385"/>
                    </a:cubicBezTo>
                    <a:cubicBezTo>
                      <a:pt x="354" y="400"/>
                      <a:pt x="345" y="413"/>
                      <a:pt x="334" y="426"/>
                    </a:cubicBezTo>
                    <a:close/>
                    <a:moveTo>
                      <a:pt x="439" y="297"/>
                    </a:moveTo>
                    <a:cubicBezTo>
                      <a:pt x="443" y="282"/>
                      <a:pt x="445" y="267"/>
                      <a:pt x="445" y="251"/>
                    </a:cubicBezTo>
                    <a:cubicBezTo>
                      <a:pt x="445" y="238"/>
                      <a:pt x="444" y="226"/>
                      <a:pt x="442" y="214"/>
                    </a:cubicBezTo>
                    <a:cubicBezTo>
                      <a:pt x="393" y="214"/>
                      <a:pt x="393" y="214"/>
                      <a:pt x="393" y="214"/>
                    </a:cubicBezTo>
                    <a:cubicBezTo>
                      <a:pt x="395" y="227"/>
                      <a:pt x="395" y="239"/>
                      <a:pt x="395" y="252"/>
                    </a:cubicBezTo>
                    <a:cubicBezTo>
                      <a:pt x="395" y="267"/>
                      <a:pt x="394" y="282"/>
                      <a:pt x="392" y="297"/>
                    </a:cubicBezTo>
                    <a:cubicBezTo>
                      <a:pt x="439" y="297"/>
                      <a:pt x="439" y="297"/>
                      <a:pt x="439" y="297"/>
                    </a:cubicBezTo>
                    <a:close/>
                    <a:moveTo>
                      <a:pt x="430" y="176"/>
                    </a:moveTo>
                    <a:cubicBezTo>
                      <a:pt x="420" y="153"/>
                      <a:pt x="406" y="132"/>
                      <a:pt x="388" y="114"/>
                    </a:cubicBezTo>
                    <a:cubicBezTo>
                      <a:pt x="372" y="98"/>
                      <a:pt x="353" y="84"/>
                      <a:pt x="332" y="75"/>
                    </a:cubicBezTo>
                    <a:cubicBezTo>
                      <a:pt x="343" y="88"/>
                      <a:pt x="353" y="102"/>
                      <a:pt x="361" y="117"/>
                    </a:cubicBezTo>
                    <a:cubicBezTo>
                      <a:pt x="371" y="135"/>
                      <a:pt x="379" y="155"/>
                      <a:pt x="385" y="176"/>
                    </a:cubicBezTo>
                    <a:cubicBezTo>
                      <a:pt x="430" y="176"/>
                      <a:pt x="430" y="176"/>
                      <a:pt x="430" y="176"/>
                    </a:cubicBezTo>
                    <a:close/>
                    <a:moveTo>
                      <a:pt x="72" y="176"/>
                    </a:moveTo>
                    <a:cubicBezTo>
                      <a:pt x="125" y="176"/>
                      <a:pt x="125" y="176"/>
                      <a:pt x="125" y="176"/>
                    </a:cubicBezTo>
                    <a:cubicBezTo>
                      <a:pt x="131" y="155"/>
                      <a:pt x="139" y="135"/>
                      <a:pt x="150" y="117"/>
                    </a:cubicBezTo>
                    <a:cubicBezTo>
                      <a:pt x="159" y="100"/>
                      <a:pt x="170" y="84"/>
                      <a:pt x="183" y="69"/>
                    </a:cubicBezTo>
                    <a:cubicBezTo>
                      <a:pt x="157" y="79"/>
                      <a:pt x="133" y="94"/>
                      <a:pt x="114" y="114"/>
                    </a:cubicBezTo>
                    <a:cubicBezTo>
                      <a:pt x="96" y="132"/>
                      <a:pt x="82" y="153"/>
                      <a:pt x="72" y="176"/>
                    </a:cubicBezTo>
                    <a:close/>
                    <a:moveTo>
                      <a:pt x="165" y="176"/>
                    </a:moveTo>
                    <a:cubicBezTo>
                      <a:pt x="236" y="176"/>
                      <a:pt x="236" y="176"/>
                      <a:pt x="236" y="176"/>
                    </a:cubicBezTo>
                    <a:cubicBezTo>
                      <a:pt x="236" y="71"/>
                      <a:pt x="236" y="71"/>
                      <a:pt x="236" y="71"/>
                    </a:cubicBezTo>
                    <a:cubicBezTo>
                      <a:pt x="215" y="88"/>
                      <a:pt x="197" y="110"/>
                      <a:pt x="183" y="135"/>
                    </a:cubicBezTo>
                    <a:cubicBezTo>
                      <a:pt x="176" y="148"/>
                      <a:pt x="170" y="162"/>
                      <a:pt x="165" y="176"/>
                    </a:cubicBezTo>
                    <a:close/>
                    <a:moveTo>
                      <a:pt x="274" y="176"/>
                    </a:moveTo>
                    <a:cubicBezTo>
                      <a:pt x="345" y="176"/>
                      <a:pt x="345" y="176"/>
                      <a:pt x="345" y="176"/>
                    </a:cubicBezTo>
                    <a:cubicBezTo>
                      <a:pt x="341" y="162"/>
                      <a:pt x="335" y="148"/>
                      <a:pt x="327" y="135"/>
                    </a:cubicBezTo>
                    <a:cubicBezTo>
                      <a:pt x="314" y="110"/>
                      <a:pt x="296" y="88"/>
                      <a:pt x="274" y="71"/>
                    </a:cubicBezTo>
                    <a:cubicBezTo>
                      <a:pt x="274" y="176"/>
                      <a:pt x="274" y="176"/>
                      <a:pt x="274" y="176"/>
                    </a:cubicBezTo>
                    <a:close/>
                    <a:moveTo>
                      <a:pt x="354" y="214"/>
                    </a:moveTo>
                    <a:cubicBezTo>
                      <a:pt x="274" y="214"/>
                      <a:pt x="274" y="214"/>
                      <a:pt x="274" y="214"/>
                    </a:cubicBezTo>
                    <a:cubicBezTo>
                      <a:pt x="274" y="297"/>
                      <a:pt x="274" y="297"/>
                      <a:pt x="274" y="297"/>
                    </a:cubicBezTo>
                    <a:cubicBezTo>
                      <a:pt x="353" y="297"/>
                      <a:pt x="353" y="297"/>
                      <a:pt x="353" y="297"/>
                    </a:cubicBezTo>
                    <a:cubicBezTo>
                      <a:pt x="356" y="282"/>
                      <a:pt x="357" y="267"/>
                      <a:pt x="357" y="252"/>
                    </a:cubicBezTo>
                    <a:cubicBezTo>
                      <a:pt x="357" y="239"/>
                      <a:pt x="356" y="227"/>
                      <a:pt x="354" y="214"/>
                    </a:cubicBezTo>
                    <a:close/>
                    <a:moveTo>
                      <a:pt x="236" y="214"/>
                    </a:moveTo>
                    <a:cubicBezTo>
                      <a:pt x="156" y="214"/>
                      <a:pt x="156" y="214"/>
                      <a:pt x="156" y="214"/>
                    </a:cubicBezTo>
                    <a:cubicBezTo>
                      <a:pt x="154" y="227"/>
                      <a:pt x="153" y="239"/>
                      <a:pt x="153" y="252"/>
                    </a:cubicBezTo>
                    <a:cubicBezTo>
                      <a:pt x="153" y="267"/>
                      <a:pt x="155" y="282"/>
                      <a:pt x="158" y="297"/>
                    </a:cubicBezTo>
                    <a:cubicBezTo>
                      <a:pt x="236" y="297"/>
                      <a:pt x="236" y="297"/>
                      <a:pt x="236" y="297"/>
                    </a:cubicBezTo>
                    <a:cubicBezTo>
                      <a:pt x="236" y="214"/>
                      <a:pt x="236" y="214"/>
                      <a:pt x="236" y="214"/>
                    </a:cubicBezTo>
                    <a:close/>
                    <a:moveTo>
                      <a:pt x="118" y="214"/>
                    </a:moveTo>
                    <a:cubicBezTo>
                      <a:pt x="61" y="214"/>
                      <a:pt x="61" y="214"/>
                      <a:pt x="61" y="214"/>
                    </a:cubicBezTo>
                    <a:cubicBezTo>
                      <a:pt x="59" y="226"/>
                      <a:pt x="57" y="238"/>
                      <a:pt x="57" y="251"/>
                    </a:cubicBezTo>
                    <a:cubicBezTo>
                      <a:pt x="57" y="267"/>
                      <a:pt x="59" y="282"/>
                      <a:pt x="63" y="297"/>
                    </a:cubicBezTo>
                    <a:cubicBezTo>
                      <a:pt x="119" y="297"/>
                      <a:pt x="119" y="297"/>
                      <a:pt x="119" y="297"/>
                    </a:cubicBezTo>
                    <a:cubicBezTo>
                      <a:pt x="116" y="282"/>
                      <a:pt x="115" y="267"/>
                      <a:pt x="115" y="252"/>
                    </a:cubicBezTo>
                    <a:cubicBezTo>
                      <a:pt x="115" y="239"/>
                      <a:pt x="116" y="227"/>
                      <a:pt x="118" y="214"/>
                    </a:cubicBezTo>
                    <a:close/>
                    <a:moveTo>
                      <a:pt x="342" y="335"/>
                    </a:moveTo>
                    <a:cubicBezTo>
                      <a:pt x="274" y="335"/>
                      <a:pt x="274" y="335"/>
                      <a:pt x="274" y="335"/>
                    </a:cubicBezTo>
                    <a:cubicBezTo>
                      <a:pt x="274" y="433"/>
                      <a:pt x="274" y="433"/>
                      <a:pt x="274" y="433"/>
                    </a:cubicBezTo>
                    <a:cubicBezTo>
                      <a:pt x="296" y="415"/>
                      <a:pt x="315" y="392"/>
                      <a:pt x="328" y="367"/>
                    </a:cubicBezTo>
                    <a:cubicBezTo>
                      <a:pt x="334" y="357"/>
                      <a:pt x="338" y="346"/>
                      <a:pt x="342" y="335"/>
                    </a:cubicBezTo>
                    <a:close/>
                    <a:moveTo>
                      <a:pt x="236" y="335"/>
                    </a:moveTo>
                    <a:cubicBezTo>
                      <a:pt x="168" y="335"/>
                      <a:pt x="168" y="335"/>
                      <a:pt x="168" y="335"/>
                    </a:cubicBezTo>
                    <a:cubicBezTo>
                      <a:pt x="172" y="346"/>
                      <a:pt x="177" y="357"/>
                      <a:pt x="182" y="367"/>
                    </a:cubicBezTo>
                    <a:cubicBezTo>
                      <a:pt x="196" y="392"/>
                      <a:pt x="214" y="415"/>
                      <a:pt x="236" y="433"/>
                    </a:cubicBezTo>
                    <a:cubicBezTo>
                      <a:pt x="236" y="335"/>
                      <a:pt x="236" y="335"/>
                      <a:pt x="236" y="335"/>
                    </a:cubicBezTo>
                    <a:close/>
                    <a:moveTo>
                      <a:pt x="128" y="335"/>
                    </a:moveTo>
                    <a:cubicBezTo>
                      <a:pt x="77" y="335"/>
                      <a:pt x="77" y="335"/>
                      <a:pt x="77" y="335"/>
                    </a:cubicBezTo>
                    <a:cubicBezTo>
                      <a:pt x="86" y="354"/>
                      <a:pt x="99" y="373"/>
                      <a:pt x="114" y="388"/>
                    </a:cubicBezTo>
                    <a:cubicBezTo>
                      <a:pt x="133" y="407"/>
                      <a:pt x="155" y="422"/>
                      <a:pt x="181" y="431"/>
                    </a:cubicBezTo>
                    <a:cubicBezTo>
                      <a:pt x="168" y="417"/>
                      <a:pt x="158" y="402"/>
                      <a:pt x="149" y="385"/>
                    </a:cubicBezTo>
                    <a:cubicBezTo>
                      <a:pt x="140" y="370"/>
                      <a:pt x="133" y="352"/>
                      <a:pt x="128" y="335"/>
                    </a:cubicBezTo>
                    <a:close/>
                    <a:moveTo>
                      <a:pt x="429" y="428"/>
                    </a:moveTo>
                    <a:cubicBezTo>
                      <a:pt x="383" y="474"/>
                      <a:pt x="321" y="502"/>
                      <a:pt x="251" y="502"/>
                    </a:cubicBezTo>
                    <a:cubicBezTo>
                      <a:pt x="182" y="502"/>
                      <a:pt x="119" y="474"/>
                      <a:pt x="74" y="428"/>
                    </a:cubicBezTo>
                    <a:cubicBezTo>
                      <a:pt x="28" y="383"/>
                      <a:pt x="0" y="320"/>
                      <a:pt x="0" y="251"/>
                    </a:cubicBezTo>
                    <a:cubicBezTo>
                      <a:pt x="0" y="182"/>
                      <a:pt x="28" y="119"/>
                      <a:pt x="74" y="73"/>
                    </a:cubicBezTo>
                    <a:cubicBezTo>
                      <a:pt x="119" y="28"/>
                      <a:pt x="182" y="0"/>
                      <a:pt x="251" y="0"/>
                    </a:cubicBezTo>
                    <a:cubicBezTo>
                      <a:pt x="321" y="0"/>
                      <a:pt x="383" y="28"/>
                      <a:pt x="429" y="73"/>
                    </a:cubicBezTo>
                    <a:cubicBezTo>
                      <a:pt x="474" y="119"/>
                      <a:pt x="502" y="182"/>
                      <a:pt x="502" y="251"/>
                    </a:cubicBezTo>
                    <a:cubicBezTo>
                      <a:pt x="502" y="320"/>
                      <a:pt x="474" y="383"/>
                      <a:pt x="429" y="4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sp>
        <p:nvSpPr>
          <p:cNvPr id="5" name="椭圆 4"/>
          <p:cNvSpPr/>
          <p:nvPr/>
        </p:nvSpPr>
        <p:spPr>
          <a:xfrm>
            <a:off x="4035933" y="1830478"/>
            <a:ext cx="3781142" cy="3781143"/>
          </a:xfrm>
          <a:prstGeom prst="ellipse">
            <a:avLst/>
          </a:prstGeom>
          <a:gradFill flip="none" rotWithShape="1">
            <a:gsLst>
              <a:gs pos="0">
                <a:schemeClr val="bg1">
                  <a:lumMod val="75000"/>
                </a:schemeClr>
              </a:gs>
              <a:gs pos="54000">
                <a:schemeClr val="bg1">
                  <a:lumMod val="95000"/>
                </a:schemeClr>
              </a:gs>
              <a:gs pos="100000">
                <a:schemeClr val="bg1">
                  <a:lumMod val="94000"/>
                  <a:lumOff val="6000"/>
                </a:schemeClr>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381000" dist="228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 name="组合 3"/>
          <p:cNvGrpSpPr/>
          <p:nvPr/>
        </p:nvGrpSpPr>
        <p:grpSpPr>
          <a:xfrm>
            <a:off x="6898019" y="1577956"/>
            <a:ext cx="1219603" cy="1219603"/>
            <a:chOff x="6898019" y="1168381"/>
            <a:chExt cx="1219603" cy="1219603"/>
          </a:xfrm>
        </p:grpSpPr>
        <p:grpSp>
          <p:nvGrpSpPr>
            <p:cNvPr id="23" name="组合 22"/>
            <p:cNvGrpSpPr/>
            <p:nvPr/>
          </p:nvGrpSpPr>
          <p:grpSpPr>
            <a:xfrm>
              <a:off x="6898019" y="1168381"/>
              <a:ext cx="1219603" cy="1219603"/>
              <a:chOff x="6898019" y="1168381"/>
              <a:chExt cx="1219603" cy="1219603"/>
            </a:xfrm>
          </p:grpSpPr>
          <p:sp>
            <p:nvSpPr>
              <p:cNvPr id="12" name="泪滴形 11"/>
              <p:cNvSpPr/>
              <p:nvPr/>
            </p:nvSpPr>
            <p:spPr>
              <a:xfrm flipH="1" flipV="1">
                <a:off x="6898019" y="1168381"/>
                <a:ext cx="1219603" cy="1219603"/>
              </a:xfrm>
              <a:prstGeom prst="teardrop">
                <a:avLst/>
              </a:prstGeom>
              <a:gradFill flip="none" rotWithShape="0">
                <a:gsLst>
                  <a:gs pos="0">
                    <a:schemeClr val="bg1">
                      <a:lumMod val="85000"/>
                    </a:schemeClr>
                  </a:gs>
                  <a:gs pos="100000">
                    <a:schemeClr val="bg1">
                      <a:lumMod val="95000"/>
                    </a:schemeClr>
                  </a:gs>
                </a:gsLst>
                <a:lin ang="2700000" scaled="1"/>
                <a:tileRect/>
              </a:gradFill>
              <a:ln w="15875">
                <a:gradFill flip="none" rotWithShape="1">
                  <a:gsLst>
                    <a:gs pos="0">
                      <a:schemeClr val="bg1"/>
                    </a:gs>
                    <a:gs pos="100000">
                      <a:schemeClr val="bg1">
                        <a:lumMod val="85000"/>
                      </a:schemeClr>
                    </a:gs>
                  </a:gsLst>
                  <a:lin ang="13500000" scaled="0"/>
                  <a:tileRect/>
                </a:gradFill>
              </a:ln>
              <a:effectLst>
                <a:outerShdw blurRad="279400" dist="1270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泪滴形 18"/>
              <p:cNvSpPr/>
              <p:nvPr/>
            </p:nvSpPr>
            <p:spPr>
              <a:xfrm flipH="1" flipV="1">
                <a:off x="7048777" y="1319139"/>
                <a:ext cx="918086" cy="918086"/>
              </a:xfrm>
              <a:prstGeom prst="teardrop">
                <a:avLst/>
              </a:prstGeom>
              <a:solidFill>
                <a:srgbClr val="FFB850"/>
              </a:solidFill>
              <a:ln w="15875">
                <a:gradFill flip="none" rotWithShape="1">
                  <a:gsLst>
                    <a:gs pos="100000">
                      <a:schemeClr val="bg1"/>
                    </a:gs>
                    <a:gs pos="0">
                      <a:schemeClr val="bg1">
                        <a:lumMod val="75000"/>
                      </a:schemeClr>
                    </a:gs>
                  </a:gsLst>
                  <a:lin ang="13500000" scaled="0"/>
                  <a:tileRect/>
                </a:gradFill>
              </a:ln>
              <a:effectLst>
                <a:innerShdw blurRad="88900" dist="381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31" name="组合 30"/>
            <p:cNvGrpSpPr/>
            <p:nvPr/>
          </p:nvGrpSpPr>
          <p:grpSpPr>
            <a:xfrm>
              <a:off x="7283143" y="1563830"/>
              <a:ext cx="461131" cy="427906"/>
              <a:chOff x="7903081" y="894379"/>
              <a:chExt cx="675141" cy="626498"/>
            </a:xfrm>
            <a:solidFill>
              <a:schemeClr val="bg1"/>
            </a:solidFill>
          </p:grpSpPr>
          <p:sp>
            <p:nvSpPr>
              <p:cNvPr id="32" name="Freeform 36"/>
              <p:cNvSpPr>
                <a:spLocks noEditPoints="1"/>
              </p:cNvSpPr>
              <p:nvPr/>
            </p:nvSpPr>
            <p:spPr bwMode="auto">
              <a:xfrm>
                <a:off x="7990491" y="894379"/>
                <a:ext cx="321479" cy="213587"/>
              </a:xfrm>
              <a:custGeom>
                <a:avLst/>
                <a:gdLst>
                  <a:gd name="T0" fmla="*/ 133 w 372"/>
                  <a:gd name="T1" fmla="*/ 185 h 247"/>
                  <a:gd name="T2" fmla="*/ 118 w 372"/>
                  <a:gd name="T3" fmla="*/ 152 h 247"/>
                  <a:gd name="T4" fmla="*/ 136 w 372"/>
                  <a:gd name="T5" fmla="*/ 115 h 247"/>
                  <a:gd name="T6" fmla="*/ 180 w 372"/>
                  <a:gd name="T7" fmla="*/ 100 h 247"/>
                  <a:gd name="T8" fmla="*/ 180 w 372"/>
                  <a:gd name="T9" fmla="*/ 84 h 247"/>
                  <a:gd name="T10" fmla="*/ 205 w 372"/>
                  <a:gd name="T11" fmla="*/ 84 h 247"/>
                  <a:gd name="T12" fmla="*/ 205 w 372"/>
                  <a:gd name="T13" fmla="*/ 99 h 247"/>
                  <a:gd name="T14" fmla="*/ 246 w 372"/>
                  <a:gd name="T15" fmla="*/ 114 h 247"/>
                  <a:gd name="T16" fmla="*/ 263 w 372"/>
                  <a:gd name="T17" fmla="*/ 152 h 247"/>
                  <a:gd name="T18" fmla="*/ 221 w 372"/>
                  <a:gd name="T19" fmla="*/ 152 h 247"/>
                  <a:gd name="T20" fmla="*/ 215 w 372"/>
                  <a:gd name="T21" fmla="*/ 136 h 247"/>
                  <a:gd name="T22" fmla="*/ 167 w 372"/>
                  <a:gd name="T23" fmla="*/ 134 h 247"/>
                  <a:gd name="T24" fmla="*/ 167 w 372"/>
                  <a:gd name="T25" fmla="*/ 156 h 247"/>
                  <a:gd name="T26" fmla="*/ 217 w 372"/>
                  <a:gd name="T27" fmla="*/ 171 h 247"/>
                  <a:gd name="T28" fmla="*/ 251 w 372"/>
                  <a:gd name="T29" fmla="*/ 188 h 247"/>
                  <a:gd name="T30" fmla="*/ 266 w 372"/>
                  <a:gd name="T31" fmla="*/ 223 h 247"/>
                  <a:gd name="T32" fmla="*/ 265 w 372"/>
                  <a:gd name="T33" fmla="*/ 234 h 247"/>
                  <a:gd name="T34" fmla="*/ 259 w 372"/>
                  <a:gd name="T35" fmla="*/ 246 h 247"/>
                  <a:gd name="T36" fmla="*/ 222 w 372"/>
                  <a:gd name="T37" fmla="*/ 230 h 247"/>
                  <a:gd name="T38" fmla="*/ 217 w 372"/>
                  <a:gd name="T39" fmla="*/ 217 h 247"/>
                  <a:gd name="T40" fmla="*/ 133 w 372"/>
                  <a:gd name="T41" fmla="*/ 185 h 247"/>
                  <a:gd name="T42" fmla="*/ 191 w 372"/>
                  <a:gd name="T43" fmla="*/ 39 h 247"/>
                  <a:gd name="T44" fmla="*/ 83 w 372"/>
                  <a:gd name="T45" fmla="*/ 83 h 247"/>
                  <a:gd name="T46" fmla="*/ 39 w 372"/>
                  <a:gd name="T47" fmla="*/ 191 h 247"/>
                  <a:gd name="T48" fmla="*/ 44 w 372"/>
                  <a:gd name="T49" fmla="*/ 231 h 247"/>
                  <a:gd name="T50" fmla="*/ 9 w 372"/>
                  <a:gd name="T51" fmla="*/ 247 h 247"/>
                  <a:gd name="T52" fmla="*/ 0 w 372"/>
                  <a:gd name="T53" fmla="*/ 191 h 247"/>
                  <a:gd name="T54" fmla="*/ 56 w 372"/>
                  <a:gd name="T55" fmla="*/ 56 h 247"/>
                  <a:gd name="T56" fmla="*/ 191 w 372"/>
                  <a:gd name="T57" fmla="*/ 0 h 247"/>
                  <a:gd name="T58" fmla="*/ 326 w 372"/>
                  <a:gd name="T59" fmla="*/ 56 h 247"/>
                  <a:gd name="T60" fmla="*/ 372 w 372"/>
                  <a:gd name="T61" fmla="*/ 132 h 247"/>
                  <a:gd name="T62" fmla="*/ 339 w 372"/>
                  <a:gd name="T63" fmla="*/ 152 h 247"/>
                  <a:gd name="T64" fmla="*/ 299 w 372"/>
                  <a:gd name="T65" fmla="*/ 83 h 247"/>
                  <a:gd name="T66" fmla="*/ 191 w 372"/>
                  <a:gd name="T67" fmla="*/ 39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2" h="247">
                    <a:moveTo>
                      <a:pt x="133" y="185"/>
                    </a:moveTo>
                    <a:cubicBezTo>
                      <a:pt x="123" y="177"/>
                      <a:pt x="118" y="166"/>
                      <a:pt x="118" y="152"/>
                    </a:cubicBezTo>
                    <a:cubicBezTo>
                      <a:pt x="118" y="136"/>
                      <a:pt x="124" y="124"/>
                      <a:pt x="136" y="115"/>
                    </a:cubicBezTo>
                    <a:cubicBezTo>
                      <a:pt x="147" y="105"/>
                      <a:pt x="160" y="100"/>
                      <a:pt x="180" y="100"/>
                    </a:cubicBezTo>
                    <a:cubicBezTo>
                      <a:pt x="180" y="84"/>
                      <a:pt x="180" y="84"/>
                      <a:pt x="180" y="84"/>
                    </a:cubicBezTo>
                    <a:cubicBezTo>
                      <a:pt x="205" y="84"/>
                      <a:pt x="205" y="84"/>
                      <a:pt x="205" y="84"/>
                    </a:cubicBezTo>
                    <a:cubicBezTo>
                      <a:pt x="205" y="99"/>
                      <a:pt x="205" y="99"/>
                      <a:pt x="205" y="99"/>
                    </a:cubicBezTo>
                    <a:cubicBezTo>
                      <a:pt x="224" y="100"/>
                      <a:pt x="235" y="104"/>
                      <a:pt x="246" y="114"/>
                    </a:cubicBezTo>
                    <a:cubicBezTo>
                      <a:pt x="257" y="123"/>
                      <a:pt x="262" y="136"/>
                      <a:pt x="263" y="152"/>
                    </a:cubicBezTo>
                    <a:cubicBezTo>
                      <a:pt x="221" y="152"/>
                      <a:pt x="221" y="152"/>
                      <a:pt x="221" y="152"/>
                    </a:cubicBezTo>
                    <a:cubicBezTo>
                      <a:pt x="220" y="145"/>
                      <a:pt x="218" y="140"/>
                      <a:pt x="215" y="136"/>
                    </a:cubicBezTo>
                    <a:cubicBezTo>
                      <a:pt x="208" y="128"/>
                      <a:pt x="176" y="128"/>
                      <a:pt x="167" y="134"/>
                    </a:cubicBezTo>
                    <a:cubicBezTo>
                      <a:pt x="161" y="139"/>
                      <a:pt x="160" y="151"/>
                      <a:pt x="167" y="156"/>
                    </a:cubicBezTo>
                    <a:cubicBezTo>
                      <a:pt x="175" y="162"/>
                      <a:pt x="205" y="167"/>
                      <a:pt x="217" y="171"/>
                    </a:cubicBezTo>
                    <a:cubicBezTo>
                      <a:pt x="232" y="176"/>
                      <a:pt x="244" y="181"/>
                      <a:pt x="251" y="188"/>
                    </a:cubicBezTo>
                    <a:cubicBezTo>
                      <a:pt x="261" y="197"/>
                      <a:pt x="266" y="208"/>
                      <a:pt x="266" y="223"/>
                    </a:cubicBezTo>
                    <a:cubicBezTo>
                      <a:pt x="266" y="227"/>
                      <a:pt x="266" y="231"/>
                      <a:pt x="265" y="234"/>
                    </a:cubicBezTo>
                    <a:cubicBezTo>
                      <a:pt x="263" y="238"/>
                      <a:pt x="261" y="242"/>
                      <a:pt x="259" y="246"/>
                    </a:cubicBezTo>
                    <a:cubicBezTo>
                      <a:pt x="247" y="240"/>
                      <a:pt x="235" y="235"/>
                      <a:pt x="222" y="230"/>
                    </a:cubicBezTo>
                    <a:cubicBezTo>
                      <a:pt x="223" y="225"/>
                      <a:pt x="221" y="220"/>
                      <a:pt x="217" y="217"/>
                    </a:cubicBezTo>
                    <a:cubicBezTo>
                      <a:pt x="200" y="204"/>
                      <a:pt x="158" y="207"/>
                      <a:pt x="133" y="185"/>
                    </a:cubicBezTo>
                    <a:close/>
                    <a:moveTo>
                      <a:pt x="191" y="39"/>
                    </a:moveTo>
                    <a:cubicBezTo>
                      <a:pt x="149" y="39"/>
                      <a:pt x="111" y="56"/>
                      <a:pt x="83" y="83"/>
                    </a:cubicBezTo>
                    <a:cubicBezTo>
                      <a:pt x="56" y="111"/>
                      <a:pt x="39" y="149"/>
                      <a:pt x="39" y="191"/>
                    </a:cubicBezTo>
                    <a:cubicBezTo>
                      <a:pt x="39" y="205"/>
                      <a:pt x="40" y="219"/>
                      <a:pt x="44" y="231"/>
                    </a:cubicBezTo>
                    <a:cubicBezTo>
                      <a:pt x="32" y="236"/>
                      <a:pt x="20" y="241"/>
                      <a:pt x="9" y="247"/>
                    </a:cubicBezTo>
                    <a:cubicBezTo>
                      <a:pt x="3" y="229"/>
                      <a:pt x="0" y="210"/>
                      <a:pt x="0" y="191"/>
                    </a:cubicBezTo>
                    <a:cubicBezTo>
                      <a:pt x="0" y="138"/>
                      <a:pt x="22" y="91"/>
                      <a:pt x="56" y="56"/>
                    </a:cubicBezTo>
                    <a:cubicBezTo>
                      <a:pt x="91" y="22"/>
                      <a:pt x="138" y="0"/>
                      <a:pt x="191" y="0"/>
                    </a:cubicBezTo>
                    <a:cubicBezTo>
                      <a:pt x="244" y="0"/>
                      <a:pt x="291" y="22"/>
                      <a:pt x="326" y="56"/>
                    </a:cubicBezTo>
                    <a:cubicBezTo>
                      <a:pt x="347" y="77"/>
                      <a:pt x="363" y="103"/>
                      <a:pt x="372" y="132"/>
                    </a:cubicBezTo>
                    <a:cubicBezTo>
                      <a:pt x="361" y="138"/>
                      <a:pt x="349" y="145"/>
                      <a:pt x="339" y="152"/>
                    </a:cubicBezTo>
                    <a:cubicBezTo>
                      <a:pt x="332" y="126"/>
                      <a:pt x="318" y="102"/>
                      <a:pt x="299" y="83"/>
                    </a:cubicBezTo>
                    <a:cubicBezTo>
                      <a:pt x="271" y="56"/>
                      <a:pt x="233" y="39"/>
                      <a:pt x="191"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3" name="Freeform 37"/>
              <p:cNvSpPr>
                <a:spLocks noEditPoints="1"/>
              </p:cNvSpPr>
              <p:nvPr/>
            </p:nvSpPr>
            <p:spPr bwMode="auto">
              <a:xfrm>
                <a:off x="8242846" y="1021288"/>
                <a:ext cx="335376" cy="351103"/>
              </a:xfrm>
              <a:custGeom>
                <a:avLst/>
                <a:gdLst>
                  <a:gd name="T0" fmla="*/ 41 w 388"/>
                  <a:gd name="T1" fmla="*/ 59 h 406"/>
                  <a:gd name="T2" fmla="*/ 185 w 388"/>
                  <a:gd name="T3" fmla="*/ 0 h 406"/>
                  <a:gd name="T4" fmla="*/ 329 w 388"/>
                  <a:gd name="T5" fmla="*/ 59 h 406"/>
                  <a:gd name="T6" fmla="*/ 388 w 388"/>
                  <a:gd name="T7" fmla="*/ 203 h 406"/>
                  <a:gd name="T8" fmla="*/ 329 w 388"/>
                  <a:gd name="T9" fmla="*/ 347 h 406"/>
                  <a:gd name="T10" fmla="*/ 185 w 388"/>
                  <a:gd name="T11" fmla="*/ 406 h 406"/>
                  <a:gd name="T12" fmla="*/ 111 w 388"/>
                  <a:gd name="T13" fmla="*/ 393 h 406"/>
                  <a:gd name="T14" fmla="*/ 116 w 388"/>
                  <a:gd name="T15" fmla="*/ 342 h 406"/>
                  <a:gd name="T16" fmla="*/ 36 w 388"/>
                  <a:gd name="T17" fmla="*/ 149 h 406"/>
                  <a:gd name="T18" fmla="*/ 0 w 388"/>
                  <a:gd name="T19" fmla="*/ 119 h 406"/>
                  <a:gd name="T20" fmla="*/ 41 w 388"/>
                  <a:gd name="T21" fmla="*/ 59 h 406"/>
                  <a:gd name="T22" fmla="*/ 123 w 388"/>
                  <a:gd name="T23" fmla="*/ 197 h 406"/>
                  <a:gd name="T24" fmla="*/ 107 w 388"/>
                  <a:gd name="T25" fmla="*/ 161 h 406"/>
                  <a:gd name="T26" fmla="*/ 126 w 388"/>
                  <a:gd name="T27" fmla="*/ 121 h 406"/>
                  <a:gd name="T28" fmla="*/ 173 w 388"/>
                  <a:gd name="T29" fmla="*/ 105 h 406"/>
                  <a:gd name="T30" fmla="*/ 173 w 388"/>
                  <a:gd name="T31" fmla="*/ 88 h 406"/>
                  <a:gd name="T32" fmla="*/ 200 w 388"/>
                  <a:gd name="T33" fmla="*/ 88 h 406"/>
                  <a:gd name="T34" fmla="*/ 200 w 388"/>
                  <a:gd name="T35" fmla="*/ 104 h 406"/>
                  <a:gd name="T36" fmla="*/ 244 w 388"/>
                  <a:gd name="T37" fmla="*/ 120 h 406"/>
                  <a:gd name="T38" fmla="*/ 262 w 388"/>
                  <a:gd name="T39" fmla="*/ 161 h 406"/>
                  <a:gd name="T40" fmla="*/ 217 w 388"/>
                  <a:gd name="T41" fmla="*/ 161 h 406"/>
                  <a:gd name="T42" fmla="*/ 211 w 388"/>
                  <a:gd name="T43" fmla="*/ 144 h 406"/>
                  <a:gd name="T44" fmla="*/ 160 w 388"/>
                  <a:gd name="T45" fmla="*/ 142 h 406"/>
                  <a:gd name="T46" fmla="*/ 159 w 388"/>
                  <a:gd name="T47" fmla="*/ 165 h 406"/>
                  <a:gd name="T48" fmla="*/ 213 w 388"/>
                  <a:gd name="T49" fmla="*/ 181 h 406"/>
                  <a:gd name="T50" fmla="*/ 250 w 388"/>
                  <a:gd name="T51" fmla="*/ 200 h 406"/>
                  <a:gd name="T52" fmla="*/ 265 w 388"/>
                  <a:gd name="T53" fmla="*/ 237 h 406"/>
                  <a:gd name="T54" fmla="*/ 248 w 388"/>
                  <a:gd name="T55" fmla="*/ 279 h 406"/>
                  <a:gd name="T56" fmla="*/ 198 w 388"/>
                  <a:gd name="T57" fmla="*/ 296 h 406"/>
                  <a:gd name="T58" fmla="*/ 198 w 388"/>
                  <a:gd name="T59" fmla="*/ 318 h 406"/>
                  <a:gd name="T60" fmla="*/ 172 w 388"/>
                  <a:gd name="T61" fmla="*/ 318 h 406"/>
                  <a:gd name="T62" fmla="*/ 172 w 388"/>
                  <a:gd name="T63" fmla="*/ 296 h 406"/>
                  <a:gd name="T64" fmla="*/ 123 w 388"/>
                  <a:gd name="T65" fmla="*/ 279 h 406"/>
                  <a:gd name="T66" fmla="*/ 105 w 388"/>
                  <a:gd name="T67" fmla="*/ 233 h 406"/>
                  <a:gd name="T68" fmla="*/ 152 w 388"/>
                  <a:gd name="T69" fmla="*/ 233 h 406"/>
                  <a:gd name="T70" fmla="*/ 158 w 388"/>
                  <a:gd name="T71" fmla="*/ 254 h 406"/>
                  <a:gd name="T72" fmla="*/ 212 w 388"/>
                  <a:gd name="T73" fmla="*/ 256 h 406"/>
                  <a:gd name="T74" fmla="*/ 213 w 388"/>
                  <a:gd name="T75" fmla="*/ 231 h 406"/>
                  <a:gd name="T76" fmla="*/ 123 w 388"/>
                  <a:gd name="T77" fmla="*/ 197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8" h="406">
                    <a:moveTo>
                      <a:pt x="41" y="59"/>
                    </a:moveTo>
                    <a:cubicBezTo>
                      <a:pt x="78" y="22"/>
                      <a:pt x="129" y="0"/>
                      <a:pt x="185" y="0"/>
                    </a:cubicBezTo>
                    <a:cubicBezTo>
                      <a:pt x="241" y="0"/>
                      <a:pt x="292" y="22"/>
                      <a:pt x="329" y="59"/>
                    </a:cubicBezTo>
                    <a:cubicBezTo>
                      <a:pt x="366" y="96"/>
                      <a:pt x="388" y="147"/>
                      <a:pt x="388" y="203"/>
                    </a:cubicBezTo>
                    <a:cubicBezTo>
                      <a:pt x="388" y="259"/>
                      <a:pt x="366" y="310"/>
                      <a:pt x="329" y="347"/>
                    </a:cubicBezTo>
                    <a:cubicBezTo>
                      <a:pt x="292" y="384"/>
                      <a:pt x="241" y="406"/>
                      <a:pt x="185" y="406"/>
                    </a:cubicBezTo>
                    <a:cubicBezTo>
                      <a:pt x="159" y="406"/>
                      <a:pt x="134" y="401"/>
                      <a:pt x="111" y="393"/>
                    </a:cubicBezTo>
                    <a:cubicBezTo>
                      <a:pt x="114" y="376"/>
                      <a:pt x="116" y="359"/>
                      <a:pt x="116" y="342"/>
                    </a:cubicBezTo>
                    <a:cubicBezTo>
                      <a:pt x="116" y="270"/>
                      <a:pt x="87" y="200"/>
                      <a:pt x="36" y="149"/>
                    </a:cubicBezTo>
                    <a:cubicBezTo>
                      <a:pt x="25" y="138"/>
                      <a:pt x="13" y="128"/>
                      <a:pt x="0" y="119"/>
                    </a:cubicBezTo>
                    <a:cubicBezTo>
                      <a:pt x="10" y="96"/>
                      <a:pt x="24" y="76"/>
                      <a:pt x="41" y="59"/>
                    </a:cubicBezTo>
                    <a:close/>
                    <a:moveTo>
                      <a:pt x="123" y="197"/>
                    </a:moveTo>
                    <a:cubicBezTo>
                      <a:pt x="112" y="188"/>
                      <a:pt x="107" y="176"/>
                      <a:pt x="107" y="161"/>
                    </a:cubicBezTo>
                    <a:cubicBezTo>
                      <a:pt x="107" y="144"/>
                      <a:pt x="113" y="131"/>
                      <a:pt x="126" y="121"/>
                    </a:cubicBezTo>
                    <a:cubicBezTo>
                      <a:pt x="138" y="111"/>
                      <a:pt x="152" y="105"/>
                      <a:pt x="173" y="105"/>
                    </a:cubicBezTo>
                    <a:cubicBezTo>
                      <a:pt x="173" y="88"/>
                      <a:pt x="173" y="88"/>
                      <a:pt x="173" y="88"/>
                    </a:cubicBezTo>
                    <a:cubicBezTo>
                      <a:pt x="200" y="88"/>
                      <a:pt x="200" y="88"/>
                      <a:pt x="200" y="88"/>
                    </a:cubicBezTo>
                    <a:cubicBezTo>
                      <a:pt x="200" y="104"/>
                      <a:pt x="200" y="104"/>
                      <a:pt x="200" y="104"/>
                    </a:cubicBezTo>
                    <a:cubicBezTo>
                      <a:pt x="220" y="105"/>
                      <a:pt x="233" y="110"/>
                      <a:pt x="244" y="120"/>
                    </a:cubicBezTo>
                    <a:cubicBezTo>
                      <a:pt x="255" y="130"/>
                      <a:pt x="261" y="143"/>
                      <a:pt x="262" y="161"/>
                    </a:cubicBezTo>
                    <a:cubicBezTo>
                      <a:pt x="217" y="161"/>
                      <a:pt x="217" y="161"/>
                      <a:pt x="217" y="161"/>
                    </a:cubicBezTo>
                    <a:cubicBezTo>
                      <a:pt x="216" y="154"/>
                      <a:pt x="214" y="148"/>
                      <a:pt x="211" y="144"/>
                    </a:cubicBezTo>
                    <a:cubicBezTo>
                      <a:pt x="203" y="135"/>
                      <a:pt x="168" y="135"/>
                      <a:pt x="160" y="142"/>
                    </a:cubicBezTo>
                    <a:cubicBezTo>
                      <a:pt x="152" y="147"/>
                      <a:pt x="152" y="160"/>
                      <a:pt x="159" y="165"/>
                    </a:cubicBezTo>
                    <a:cubicBezTo>
                      <a:pt x="168" y="172"/>
                      <a:pt x="200" y="177"/>
                      <a:pt x="213" y="181"/>
                    </a:cubicBezTo>
                    <a:cubicBezTo>
                      <a:pt x="229" y="186"/>
                      <a:pt x="242" y="193"/>
                      <a:pt x="250" y="200"/>
                    </a:cubicBezTo>
                    <a:cubicBezTo>
                      <a:pt x="260" y="209"/>
                      <a:pt x="265" y="221"/>
                      <a:pt x="265" y="237"/>
                    </a:cubicBezTo>
                    <a:cubicBezTo>
                      <a:pt x="265" y="256"/>
                      <a:pt x="260" y="270"/>
                      <a:pt x="248" y="279"/>
                    </a:cubicBezTo>
                    <a:cubicBezTo>
                      <a:pt x="236" y="289"/>
                      <a:pt x="222" y="295"/>
                      <a:pt x="198" y="296"/>
                    </a:cubicBezTo>
                    <a:cubicBezTo>
                      <a:pt x="198" y="318"/>
                      <a:pt x="198" y="318"/>
                      <a:pt x="198" y="318"/>
                    </a:cubicBezTo>
                    <a:cubicBezTo>
                      <a:pt x="172" y="318"/>
                      <a:pt x="172" y="318"/>
                      <a:pt x="172" y="318"/>
                    </a:cubicBezTo>
                    <a:cubicBezTo>
                      <a:pt x="172" y="296"/>
                      <a:pt x="172" y="296"/>
                      <a:pt x="172" y="296"/>
                    </a:cubicBezTo>
                    <a:cubicBezTo>
                      <a:pt x="150" y="295"/>
                      <a:pt x="136" y="290"/>
                      <a:pt x="123" y="279"/>
                    </a:cubicBezTo>
                    <a:cubicBezTo>
                      <a:pt x="111" y="268"/>
                      <a:pt x="105" y="252"/>
                      <a:pt x="105" y="233"/>
                    </a:cubicBezTo>
                    <a:cubicBezTo>
                      <a:pt x="152" y="233"/>
                      <a:pt x="152" y="233"/>
                      <a:pt x="152" y="233"/>
                    </a:cubicBezTo>
                    <a:cubicBezTo>
                      <a:pt x="153" y="243"/>
                      <a:pt x="155" y="250"/>
                      <a:pt x="158" y="254"/>
                    </a:cubicBezTo>
                    <a:cubicBezTo>
                      <a:pt x="167" y="265"/>
                      <a:pt x="203" y="263"/>
                      <a:pt x="212" y="256"/>
                    </a:cubicBezTo>
                    <a:cubicBezTo>
                      <a:pt x="220" y="251"/>
                      <a:pt x="221" y="237"/>
                      <a:pt x="213" y="231"/>
                    </a:cubicBezTo>
                    <a:cubicBezTo>
                      <a:pt x="195" y="216"/>
                      <a:pt x="150" y="220"/>
                      <a:pt x="123"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4" name="Freeform 38"/>
              <p:cNvSpPr>
                <a:spLocks noEditPoints="1"/>
              </p:cNvSpPr>
              <p:nvPr/>
            </p:nvSpPr>
            <p:spPr bwMode="auto">
              <a:xfrm>
                <a:off x="7903081" y="1114915"/>
                <a:ext cx="406328" cy="405962"/>
              </a:xfrm>
              <a:custGeom>
                <a:avLst/>
                <a:gdLst>
                  <a:gd name="T0" fmla="*/ 235 w 470"/>
                  <a:gd name="T1" fmla="*/ 57 h 470"/>
                  <a:gd name="T2" fmla="*/ 109 w 470"/>
                  <a:gd name="T3" fmla="*/ 109 h 470"/>
                  <a:gd name="T4" fmla="*/ 57 w 470"/>
                  <a:gd name="T5" fmla="*/ 235 h 470"/>
                  <a:gd name="T6" fmla="*/ 109 w 470"/>
                  <a:gd name="T7" fmla="*/ 361 h 470"/>
                  <a:gd name="T8" fmla="*/ 235 w 470"/>
                  <a:gd name="T9" fmla="*/ 413 h 470"/>
                  <a:gd name="T10" fmla="*/ 361 w 470"/>
                  <a:gd name="T11" fmla="*/ 361 h 470"/>
                  <a:gd name="T12" fmla="*/ 413 w 470"/>
                  <a:gd name="T13" fmla="*/ 235 h 470"/>
                  <a:gd name="T14" fmla="*/ 361 w 470"/>
                  <a:gd name="T15" fmla="*/ 109 h 470"/>
                  <a:gd name="T16" fmla="*/ 235 w 470"/>
                  <a:gd name="T17" fmla="*/ 57 h 470"/>
                  <a:gd name="T18" fmla="*/ 170 w 470"/>
                  <a:gd name="T19" fmla="*/ 228 h 470"/>
                  <a:gd name="T20" fmla="*/ 154 w 470"/>
                  <a:gd name="T21" fmla="*/ 191 h 470"/>
                  <a:gd name="T22" fmla="*/ 173 w 470"/>
                  <a:gd name="T23" fmla="*/ 149 h 470"/>
                  <a:gd name="T24" fmla="*/ 222 w 470"/>
                  <a:gd name="T25" fmla="*/ 132 h 470"/>
                  <a:gd name="T26" fmla="*/ 222 w 470"/>
                  <a:gd name="T27" fmla="*/ 114 h 470"/>
                  <a:gd name="T28" fmla="*/ 251 w 470"/>
                  <a:gd name="T29" fmla="*/ 114 h 470"/>
                  <a:gd name="T30" fmla="*/ 251 w 470"/>
                  <a:gd name="T31" fmla="*/ 132 h 470"/>
                  <a:gd name="T32" fmla="*/ 296 w 470"/>
                  <a:gd name="T33" fmla="*/ 148 h 470"/>
                  <a:gd name="T34" fmla="*/ 314 w 470"/>
                  <a:gd name="T35" fmla="*/ 190 h 470"/>
                  <a:gd name="T36" fmla="*/ 267 w 470"/>
                  <a:gd name="T37" fmla="*/ 190 h 470"/>
                  <a:gd name="T38" fmla="*/ 262 w 470"/>
                  <a:gd name="T39" fmla="*/ 173 h 470"/>
                  <a:gd name="T40" fmla="*/ 208 w 470"/>
                  <a:gd name="T41" fmla="*/ 171 h 470"/>
                  <a:gd name="T42" fmla="*/ 208 w 470"/>
                  <a:gd name="T43" fmla="*/ 196 h 470"/>
                  <a:gd name="T44" fmla="*/ 264 w 470"/>
                  <a:gd name="T45" fmla="*/ 212 h 470"/>
                  <a:gd name="T46" fmla="*/ 302 w 470"/>
                  <a:gd name="T47" fmla="*/ 231 h 470"/>
                  <a:gd name="T48" fmla="*/ 318 w 470"/>
                  <a:gd name="T49" fmla="*/ 271 h 470"/>
                  <a:gd name="T50" fmla="*/ 300 w 470"/>
                  <a:gd name="T51" fmla="*/ 314 h 470"/>
                  <a:gd name="T52" fmla="*/ 248 w 470"/>
                  <a:gd name="T53" fmla="*/ 333 h 470"/>
                  <a:gd name="T54" fmla="*/ 248 w 470"/>
                  <a:gd name="T55" fmla="*/ 355 h 470"/>
                  <a:gd name="T56" fmla="*/ 219 w 470"/>
                  <a:gd name="T57" fmla="*/ 355 h 470"/>
                  <a:gd name="T58" fmla="*/ 219 w 470"/>
                  <a:gd name="T59" fmla="*/ 333 h 470"/>
                  <a:gd name="T60" fmla="*/ 171 w 470"/>
                  <a:gd name="T61" fmla="*/ 313 h 470"/>
                  <a:gd name="T62" fmla="*/ 151 w 470"/>
                  <a:gd name="T63" fmla="*/ 266 h 470"/>
                  <a:gd name="T64" fmla="*/ 201 w 470"/>
                  <a:gd name="T65" fmla="*/ 266 h 470"/>
                  <a:gd name="T66" fmla="*/ 207 w 470"/>
                  <a:gd name="T67" fmla="*/ 288 h 470"/>
                  <a:gd name="T68" fmla="*/ 263 w 470"/>
                  <a:gd name="T69" fmla="*/ 290 h 470"/>
                  <a:gd name="T70" fmla="*/ 264 w 470"/>
                  <a:gd name="T71" fmla="*/ 264 h 470"/>
                  <a:gd name="T72" fmla="*/ 170 w 470"/>
                  <a:gd name="T73" fmla="*/ 228 h 470"/>
                  <a:gd name="T74" fmla="*/ 69 w 470"/>
                  <a:gd name="T75" fmla="*/ 69 h 470"/>
                  <a:gd name="T76" fmla="*/ 235 w 470"/>
                  <a:gd name="T77" fmla="*/ 0 h 470"/>
                  <a:gd name="T78" fmla="*/ 401 w 470"/>
                  <a:gd name="T79" fmla="*/ 69 h 470"/>
                  <a:gd name="T80" fmla="*/ 470 w 470"/>
                  <a:gd name="T81" fmla="*/ 235 h 470"/>
                  <a:gd name="T82" fmla="*/ 401 w 470"/>
                  <a:gd name="T83" fmla="*/ 401 h 470"/>
                  <a:gd name="T84" fmla="*/ 235 w 470"/>
                  <a:gd name="T85" fmla="*/ 470 h 470"/>
                  <a:gd name="T86" fmla="*/ 69 w 470"/>
                  <a:gd name="T87" fmla="*/ 401 h 470"/>
                  <a:gd name="T88" fmla="*/ 0 w 470"/>
                  <a:gd name="T89" fmla="*/ 235 h 470"/>
                  <a:gd name="T90" fmla="*/ 69 w 470"/>
                  <a:gd name="T91" fmla="*/ 69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0" h="470">
                    <a:moveTo>
                      <a:pt x="235" y="57"/>
                    </a:moveTo>
                    <a:cubicBezTo>
                      <a:pt x="186" y="57"/>
                      <a:pt x="141" y="77"/>
                      <a:pt x="109" y="109"/>
                    </a:cubicBezTo>
                    <a:cubicBezTo>
                      <a:pt x="77" y="141"/>
                      <a:pt x="57" y="186"/>
                      <a:pt x="57" y="235"/>
                    </a:cubicBezTo>
                    <a:cubicBezTo>
                      <a:pt x="57" y="284"/>
                      <a:pt x="77" y="328"/>
                      <a:pt x="109" y="361"/>
                    </a:cubicBezTo>
                    <a:cubicBezTo>
                      <a:pt x="141" y="393"/>
                      <a:pt x="186" y="413"/>
                      <a:pt x="235" y="413"/>
                    </a:cubicBezTo>
                    <a:cubicBezTo>
                      <a:pt x="284" y="413"/>
                      <a:pt x="328" y="393"/>
                      <a:pt x="361" y="361"/>
                    </a:cubicBezTo>
                    <a:cubicBezTo>
                      <a:pt x="393" y="328"/>
                      <a:pt x="413" y="284"/>
                      <a:pt x="413" y="235"/>
                    </a:cubicBezTo>
                    <a:cubicBezTo>
                      <a:pt x="413" y="186"/>
                      <a:pt x="393" y="141"/>
                      <a:pt x="361" y="109"/>
                    </a:cubicBezTo>
                    <a:cubicBezTo>
                      <a:pt x="328" y="77"/>
                      <a:pt x="284" y="57"/>
                      <a:pt x="235" y="57"/>
                    </a:cubicBezTo>
                    <a:close/>
                    <a:moveTo>
                      <a:pt x="170" y="228"/>
                    </a:moveTo>
                    <a:cubicBezTo>
                      <a:pt x="159" y="219"/>
                      <a:pt x="154" y="207"/>
                      <a:pt x="154" y="191"/>
                    </a:cubicBezTo>
                    <a:cubicBezTo>
                      <a:pt x="154" y="174"/>
                      <a:pt x="160" y="160"/>
                      <a:pt x="173" y="149"/>
                    </a:cubicBezTo>
                    <a:cubicBezTo>
                      <a:pt x="186" y="139"/>
                      <a:pt x="200" y="133"/>
                      <a:pt x="222" y="132"/>
                    </a:cubicBezTo>
                    <a:cubicBezTo>
                      <a:pt x="222" y="114"/>
                      <a:pt x="222" y="114"/>
                      <a:pt x="222" y="114"/>
                    </a:cubicBezTo>
                    <a:cubicBezTo>
                      <a:pt x="251" y="114"/>
                      <a:pt x="251" y="114"/>
                      <a:pt x="251" y="114"/>
                    </a:cubicBezTo>
                    <a:cubicBezTo>
                      <a:pt x="251" y="132"/>
                      <a:pt x="251" y="132"/>
                      <a:pt x="251" y="132"/>
                    </a:cubicBezTo>
                    <a:cubicBezTo>
                      <a:pt x="272" y="133"/>
                      <a:pt x="284" y="138"/>
                      <a:pt x="296" y="148"/>
                    </a:cubicBezTo>
                    <a:cubicBezTo>
                      <a:pt x="308" y="158"/>
                      <a:pt x="313" y="172"/>
                      <a:pt x="314" y="190"/>
                    </a:cubicBezTo>
                    <a:cubicBezTo>
                      <a:pt x="267" y="190"/>
                      <a:pt x="267" y="190"/>
                      <a:pt x="267" y="190"/>
                    </a:cubicBezTo>
                    <a:cubicBezTo>
                      <a:pt x="266" y="182"/>
                      <a:pt x="265" y="177"/>
                      <a:pt x="262" y="173"/>
                    </a:cubicBezTo>
                    <a:cubicBezTo>
                      <a:pt x="254" y="164"/>
                      <a:pt x="218" y="164"/>
                      <a:pt x="208" y="171"/>
                    </a:cubicBezTo>
                    <a:cubicBezTo>
                      <a:pt x="201" y="177"/>
                      <a:pt x="200" y="190"/>
                      <a:pt x="208" y="196"/>
                    </a:cubicBezTo>
                    <a:cubicBezTo>
                      <a:pt x="217" y="203"/>
                      <a:pt x="250" y="208"/>
                      <a:pt x="264" y="212"/>
                    </a:cubicBezTo>
                    <a:cubicBezTo>
                      <a:pt x="281" y="218"/>
                      <a:pt x="294" y="224"/>
                      <a:pt x="302" y="231"/>
                    </a:cubicBezTo>
                    <a:cubicBezTo>
                      <a:pt x="313" y="241"/>
                      <a:pt x="318" y="254"/>
                      <a:pt x="318" y="271"/>
                    </a:cubicBezTo>
                    <a:cubicBezTo>
                      <a:pt x="319" y="290"/>
                      <a:pt x="312" y="304"/>
                      <a:pt x="300" y="314"/>
                    </a:cubicBezTo>
                    <a:cubicBezTo>
                      <a:pt x="288" y="325"/>
                      <a:pt x="272" y="332"/>
                      <a:pt x="248" y="333"/>
                    </a:cubicBezTo>
                    <a:cubicBezTo>
                      <a:pt x="248" y="355"/>
                      <a:pt x="248" y="355"/>
                      <a:pt x="248" y="355"/>
                    </a:cubicBezTo>
                    <a:cubicBezTo>
                      <a:pt x="219" y="355"/>
                      <a:pt x="219" y="355"/>
                      <a:pt x="219" y="355"/>
                    </a:cubicBezTo>
                    <a:cubicBezTo>
                      <a:pt x="219" y="333"/>
                      <a:pt x="219" y="333"/>
                      <a:pt x="219" y="333"/>
                    </a:cubicBezTo>
                    <a:cubicBezTo>
                      <a:pt x="196" y="333"/>
                      <a:pt x="183" y="325"/>
                      <a:pt x="171" y="313"/>
                    </a:cubicBezTo>
                    <a:cubicBezTo>
                      <a:pt x="158" y="302"/>
                      <a:pt x="151" y="286"/>
                      <a:pt x="151" y="266"/>
                    </a:cubicBezTo>
                    <a:cubicBezTo>
                      <a:pt x="201" y="266"/>
                      <a:pt x="201" y="266"/>
                      <a:pt x="201" y="266"/>
                    </a:cubicBezTo>
                    <a:cubicBezTo>
                      <a:pt x="202" y="276"/>
                      <a:pt x="204" y="283"/>
                      <a:pt x="207" y="288"/>
                    </a:cubicBezTo>
                    <a:cubicBezTo>
                      <a:pt x="216" y="299"/>
                      <a:pt x="254" y="297"/>
                      <a:pt x="263" y="290"/>
                    </a:cubicBezTo>
                    <a:cubicBezTo>
                      <a:pt x="272" y="284"/>
                      <a:pt x="272" y="271"/>
                      <a:pt x="264" y="264"/>
                    </a:cubicBezTo>
                    <a:cubicBezTo>
                      <a:pt x="245" y="249"/>
                      <a:pt x="198" y="252"/>
                      <a:pt x="170" y="228"/>
                    </a:cubicBezTo>
                    <a:close/>
                    <a:moveTo>
                      <a:pt x="69" y="69"/>
                    </a:moveTo>
                    <a:cubicBezTo>
                      <a:pt x="111" y="26"/>
                      <a:pt x="170" y="0"/>
                      <a:pt x="235" y="0"/>
                    </a:cubicBezTo>
                    <a:cubicBezTo>
                      <a:pt x="300" y="0"/>
                      <a:pt x="359" y="26"/>
                      <a:pt x="401" y="69"/>
                    </a:cubicBezTo>
                    <a:cubicBezTo>
                      <a:pt x="444" y="111"/>
                      <a:pt x="470" y="170"/>
                      <a:pt x="470" y="235"/>
                    </a:cubicBezTo>
                    <a:cubicBezTo>
                      <a:pt x="470" y="300"/>
                      <a:pt x="444" y="359"/>
                      <a:pt x="401" y="401"/>
                    </a:cubicBezTo>
                    <a:cubicBezTo>
                      <a:pt x="359" y="444"/>
                      <a:pt x="300" y="470"/>
                      <a:pt x="235" y="470"/>
                    </a:cubicBezTo>
                    <a:cubicBezTo>
                      <a:pt x="170" y="470"/>
                      <a:pt x="111" y="444"/>
                      <a:pt x="69" y="401"/>
                    </a:cubicBezTo>
                    <a:cubicBezTo>
                      <a:pt x="26" y="359"/>
                      <a:pt x="0" y="300"/>
                      <a:pt x="0" y="235"/>
                    </a:cubicBezTo>
                    <a:cubicBezTo>
                      <a:pt x="0" y="170"/>
                      <a:pt x="26" y="111"/>
                      <a:pt x="6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sp>
        <p:nvSpPr>
          <p:cNvPr id="6" name="椭圆 5"/>
          <p:cNvSpPr/>
          <p:nvPr/>
        </p:nvSpPr>
        <p:spPr>
          <a:xfrm>
            <a:off x="4345187" y="2139733"/>
            <a:ext cx="3162634" cy="3162634"/>
          </a:xfrm>
          <a:prstGeom prst="ellipse">
            <a:avLst/>
          </a:prstGeom>
          <a:gradFill flip="none" rotWithShape="1">
            <a:gsLst>
              <a:gs pos="0">
                <a:schemeClr val="bg1">
                  <a:lumMod val="75000"/>
                </a:schemeClr>
              </a:gs>
              <a:gs pos="54000">
                <a:schemeClr val="bg1">
                  <a:lumMod val="95000"/>
                </a:schemeClr>
              </a:gs>
              <a:gs pos="100000">
                <a:schemeClr val="bg1">
                  <a:lumMod val="94000"/>
                  <a:lumOff val="6000"/>
                </a:schemeClr>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2667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4" name="组合 13"/>
          <p:cNvGrpSpPr/>
          <p:nvPr/>
        </p:nvGrpSpPr>
        <p:grpSpPr>
          <a:xfrm>
            <a:off x="4052051" y="4465491"/>
            <a:ext cx="1219603" cy="1219603"/>
            <a:chOff x="4052051" y="4055916"/>
            <a:chExt cx="1219603" cy="1219603"/>
          </a:xfrm>
        </p:grpSpPr>
        <p:grpSp>
          <p:nvGrpSpPr>
            <p:cNvPr id="26" name="组合 25"/>
            <p:cNvGrpSpPr/>
            <p:nvPr/>
          </p:nvGrpSpPr>
          <p:grpSpPr>
            <a:xfrm>
              <a:off x="4052051" y="4055916"/>
              <a:ext cx="1219603" cy="1219603"/>
              <a:chOff x="4052051" y="4055916"/>
              <a:chExt cx="1219603" cy="1219603"/>
            </a:xfrm>
          </p:grpSpPr>
          <p:sp>
            <p:nvSpPr>
              <p:cNvPr id="9" name="泪滴形 8"/>
              <p:cNvSpPr/>
              <p:nvPr/>
            </p:nvSpPr>
            <p:spPr>
              <a:xfrm>
                <a:off x="4052051" y="4055916"/>
                <a:ext cx="1219603" cy="1219603"/>
              </a:xfrm>
              <a:prstGeom prst="teardrop">
                <a:avLst/>
              </a:prstGeom>
              <a:gradFill flip="none" rotWithShape="0">
                <a:gsLst>
                  <a:gs pos="0">
                    <a:schemeClr val="bg1">
                      <a:lumMod val="85000"/>
                    </a:schemeClr>
                  </a:gs>
                  <a:gs pos="100000">
                    <a:schemeClr val="bg1">
                      <a:lumMod val="95000"/>
                    </a:schemeClr>
                  </a:gs>
                </a:gsLst>
                <a:lin ang="2700000" scaled="1"/>
                <a:tileRect/>
              </a:gradFill>
              <a:ln w="15875">
                <a:gradFill flip="none" rotWithShape="1">
                  <a:gsLst>
                    <a:gs pos="0">
                      <a:schemeClr val="bg1"/>
                    </a:gs>
                    <a:gs pos="100000">
                      <a:schemeClr val="bg1">
                        <a:lumMod val="85000"/>
                      </a:schemeClr>
                    </a:gs>
                  </a:gsLst>
                  <a:lin ang="2700000" scaled="1"/>
                  <a:tileRect/>
                </a:gradFill>
              </a:ln>
              <a:effectLst>
                <a:outerShdw blurRad="279400" dist="1270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泪滴形 20"/>
              <p:cNvSpPr/>
              <p:nvPr/>
            </p:nvSpPr>
            <p:spPr>
              <a:xfrm>
                <a:off x="4202809" y="4206674"/>
                <a:ext cx="918086" cy="918086"/>
              </a:xfrm>
              <a:prstGeom prst="teardrop">
                <a:avLst/>
              </a:prstGeom>
              <a:solidFill>
                <a:srgbClr val="019BAB"/>
              </a:solidFill>
              <a:ln w="15875">
                <a:gradFill flip="none" rotWithShape="1">
                  <a:gsLst>
                    <a:gs pos="100000">
                      <a:schemeClr val="bg1"/>
                    </a:gs>
                    <a:gs pos="0">
                      <a:schemeClr val="bg1">
                        <a:lumMod val="75000"/>
                      </a:schemeClr>
                    </a:gs>
                  </a:gsLst>
                  <a:lin ang="2700000" scaled="1"/>
                  <a:tileRect/>
                </a:gradFill>
              </a:ln>
              <a:effectLst>
                <a:innerShdw blurRad="889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8" name="组合 27"/>
            <p:cNvGrpSpPr/>
            <p:nvPr/>
          </p:nvGrpSpPr>
          <p:grpSpPr>
            <a:xfrm>
              <a:off x="4469710" y="4427033"/>
              <a:ext cx="393685" cy="479865"/>
              <a:chOff x="3683997" y="856343"/>
              <a:chExt cx="576394" cy="702571"/>
            </a:xfrm>
            <a:solidFill>
              <a:schemeClr val="bg1"/>
            </a:solidFill>
          </p:grpSpPr>
          <p:sp>
            <p:nvSpPr>
              <p:cNvPr id="29" name="Freeform 34"/>
              <p:cNvSpPr>
                <a:spLocks noEditPoints="1"/>
              </p:cNvSpPr>
              <p:nvPr/>
            </p:nvSpPr>
            <p:spPr bwMode="auto">
              <a:xfrm>
                <a:off x="3683997" y="856343"/>
                <a:ext cx="576394" cy="702571"/>
              </a:xfrm>
              <a:custGeom>
                <a:avLst/>
                <a:gdLst>
                  <a:gd name="T0" fmla="*/ 16 w 667"/>
                  <a:gd name="T1" fmla="*/ 176 h 813"/>
                  <a:gd name="T2" fmla="*/ 175 w 667"/>
                  <a:gd name="T3" fmla="*/ 16 h 813"/>
                  <a:gd name="T4" fmla="*/ 214 w 667"/>
                  <a:gd name="T5" fmla="*/ 0 h 813"/>
                  <a:gd name="T6" fmla="*/ 613 w 667"/>
                  <a:gd name="T7" fmla="*/ 0 h 813"/>
                  <a:gd name="T8" fmla="*/ 667 w 667"/>
                  <a:gd name="T9" fmla="*/ 54 h 813"/>
                  <a:gd name="T10" fmla="*/ 667 w 667"/>
                  <a:gd name="T11" fmla="*/ 759 h 813"/>
                  <a:gd name="T12" fmla="*/ 613 w 667"/>
                  <a:gd name="T13" fmla="*/ 813 h 813"/>
                  <a:gd name="T14" fmla="*/ 54 w 667"/>
                  <a:gd name="T15" fmla="*/ 813 h 813"/>
                  <a:gd name="T16" fmla="*/ 0 w 667"/>
                  <a:gd name="T17" fmla="*/ 759 h 813"/>
                  <a:gd name="T18" fmla="*/ 0 w 667"/>
                  <a:gd name="T19" fmla="*/ 214 h 813"/>
                  <a:gd name="T20" fmla="*/ 16 w 667"/>
                  <a:gd name="T21" fmla="*/ 176 h 813"/>
                  <a:gd name="T22" fmla="*/ 194 w 667"/>
                  <a:gd name="T23" fmla="*/ 229 h 813"/>
                  <a:gd name="T24" fmla="*/ 57 w 667"/>
                  <a:gd name="T25" fmla="*/ 229 h 813"/>
                  <a:gd name="T26" fmla="*/ 57 w 667"/>
                  <a:gd name="T27" fmla="*/ 756 h 813"/>
                  <a:gd name="T28" fmla="*/ 610 w 667"/>
                  <a:gd name="T29" fmla="*/ 756 h 813"/>
                  <a:gd name="T30" fmla="*/ 610 w 667"/>
                  <a:gd name="T31" fmla="*/ 57 h 813"/>
                  <a:gd name="T32" fmla="*/ 238 w 667"/>
                  <a:gd name="T33" fmla="*/ 57 h 813"/>
                  <a:gd name="T34" fmla="*/ 238 w 667"/>
                  <a:gd name="T35" fmla="*/ 185 h 813"/>
                  <a:gd name="T36" fmla="*/ 194 w 667"/>
                  <a:gd name="T37" fmla="*/ 229 h 813"/>
                  <a:gd name="T38" fmla="*/ 82 w 667"/>
                  <a:gd name="T39" fmla="*/ 191 h 813"/>
                  <a:gd name="T40" fmla="*/ 194 w 667"/>
                  <a:gd name="T41" fmla="*/ 191 h 813"/>
                  <a:gd name="T42" fmla="*/ 200 w 667"/>
                  <a:gd name="T43" fmla="*/ 185 h 813"/>
                  <a:gd name="T44" fmla="*/ 200 w 667"/>
                  <a:gd name="T45" fmla="*/ 72 h 813"/>
                  <a:gd name="T46" fmla="*/ 82 w 667"/>
                  <a:gd name="T47" fmla="*/ 19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7" h="813">
                    <a:moveTo>
                      <a:pt x="16" y="176"/>
                    </a:moveTo>
                    <a:cubicBezTo>
                      <a:pt x="175" y="16"/>
                      <a:pt x="175" y="16"/>
                      <a:pt x="175" y="16"/>
                    </a:cubicBezTo>
                    <a:cubicBezTo>
                      <a:pt x="186" y="6"/>
                      <a:pt x="199" y="0"/>
                      <a:pt x="214" y="0"/>
                    </a:cubicBezTo>
                    <a:cubicBezTo>
                      <a:pt x="613" y="0"/>
                      <a:pt x="613" y="0"/>
                      <a:pt x="613" y="0"/>
                    </a:cubicBezTo>
                    <a:cubicBezTo>
                      <a:pt x="643" y="0"/>
                      <a:pt x="667" y="24"/>
                      <a:pt x="667" y="54"/>
                    </a:cubicBezTo>
                    <a:cubicBezTo>
                      <a:pt x="667" y="759"/>
                      <a:pt x="667" y="759"/>
                      <a:pt x="667" y="759"/>
                    </a:cubicBezTo>
                    <a:cubicBezTo>
                      <a:pt x="667" y="789"/>
                      <a:pt x="643" y="813"/>
                      <a:pt x="613" y="813"/>
                    </a:cubicBezTo>
                    <a:cubicBezTo>
                      <a:pt x="54" y="813"/>
                      <a:pt x="54" y="813"/>
                      <a:pt x="54" y="813"/>
                    </a:cubicBezTo>
                    <a:cubicBezTo>
                      <a:pt x="24" y="813"/>
                      <a:pt x="0" y="789"/>
                      <a:pt x="0" y="759"/>
                    </a:cubicBezTo>
                    <a:cubicBezTo>
                      <a:pt x="0" y="214"/>
                      <a:pt x="0" y="214"/>
                      <a:pt x="0" y="214"/>
                    </a:cubicBezTo>
                    <a:cubicBezTo>
                      <a:pt x="0" y="200"/>
                      <a:pt x="5" y="186"/>
                      <a:pt x="16" y="176"/>
                    </a:cubicBezTo>
                    <a:close/>
                    <a:moveTo>
                      <a:pt x="194" y="229"/>
                    </a:moveTo>
                    <a:cubicBezTo>
                      <a:pt x="57" y="229"/>
                      <a:pt x="57" y="229"/>
                      <a:pt x="57" y="229"/>
                    </a:cubicBezTo>
                    <a:cubicBezTo>
                      <a:pt x="57" y="756"/>
                      <a:pt x="57" y="756"/>
                      <a:pt x="57" y="756"/>
                    </a:cubicBezTo>
                    <a:cubicBezTo>
                      <a:pt x="610" y="756"/>
                      <a:pt x="610" y="756"/>
                      <a:pt x="610" y="756"/>
                    </a:cubicBezTo>
                    <a:cubicBezTo>
                      <a:pt x="610" y="57"/>
                      <a:pt x="610" y="57"/>
                      <a:pt x="610" y="57"/>
                    </a:cubicBezTo>
                    <a:cubicBezTo>
                      <a:pt x="238" y="57"/>
                      <a:pt x="238" y="57"/>
                      <a:pt x="238" y="57"/>
                    </a:cubicBezTo>
                    <a:cubicBezTo>
                      <a:pt x="238" y="185"/>
                      <a:pt x="238" y="185"/>
                      <a:pt x="238" y="185"/>
                    </a:cubicBezTo>
                    <a:cubicBezTo>
                      <a:pt x="238" y="210"/>
                      <a:pt x="218" y="229"/>
                      <a:pt x="194" y="229"/>
                    </a:cubicBezTo>
                    <a:close/>
                    <a:moveTo>
                      <a:pt x="82" y="191"/>
                    </a:moveTo>
                    <a:cubicBezTo>
                      <a:pt x="194" y="191"/>
                      <a:pt x="194" y="191"/>
                      <a:pt x="194" y="191"/>
                    </a:cubicBezTo>
                    <a:cubicBezTo>
                      <a:pt x="197" y="191"/>
                      <a:pt x="200" y="188"/>
                      <a:pt x="200" y="185"/>
                    </a:cubicBezTo>
                    <a:cubicBezTo>
                      <a:pt x="200" y="72"/>
                      <a:pt x="200" y="72"/>
                      <a:pt x="200" y="72"/>
                    </a:cubicBezTo>
                    <a:cubicBezTo>
                      <a:pt x="82" y="191"/>
                      <a:pt x="82" y="191"/>
                      <a:pt x="82"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0" name="Freeform 35"/>
              <p:cNvSpPr>
                <a:spLocks noEditPoints="1"/>
              </p:cNvSpPr>
              <p:nvPr/>
            </p:nvSpPr>
            <p:spPr bwMode="auto">
              <a:xfrm>
                <a:off x="3765921" y="1015436"/>
                <a:ext cx="412546" cy="433758"/>
              </a:xfrm>
              <a:custGeom>
                <a:avLst/>
                <a:gdLst>
                  <a:gd name="T0" fmla="*/ 170 w 477"/>
                  <a:gd name="T1" fmla="*/ 429 h 502"/>
                  <a:gd name="T2" fmla="*/ 86 w 477"/>
                  <a:gd name="T3" fmla="*/ 502 h 502"/>
                  <a:gd name="T4" fmla="*/ 0 w 477"/>
                  <a:gd name="T5" fmla="*/ 416 h 502"/>
                  <a:gd name="T6" fmla="*/ 72 w 477"/>
                  <a:gd name="T7" fmla="*/ 330 h 502"/>
                  <a:gd name="T8" fmla="*/ 63 w 477"/>
                  <a:gd name="T9" fmla="*/ 258 h 502"/>
                  <a:gd name="T10" fmla="*/ 144 w 477"/>
                  <a:gd name="T11" fmla="*/ 143 h 502"/>
                  <a:gd name="T12" fmla="*/ 254 w 477"/>
                  <a:gd name="T13" fmla="*/ 20 h 502"/>
                  <a:gd name="T14" fmla="*/ 458 w 477"/>
                  <a:gd name="T15" fmla="*/ 0 h 502"/>
                  <a:gd name="T16" fmla="*/ 477 w 477"/>
                  <a:gd name="T17" fmla="*/ 153 h 502"/>
                  <a:gd name="T18" fmla="*/ 398 w 477"/>
                  <a:gd name="T19" fmla="*/ 172 h 502"/>
                  <a:gd name="T20" fmla="*/ 438 w 477"/>
                  <a:gd name="T21" fmla="*/ 223 h 502"/>
                  <a:gd name="T22" fmla="*/ 404 w 477"/>
                  <a:gd name="T23" fmla="*/ 245 h 502"/>
                  <a:gd name="T24" fmla="*/ 452 w 477"/>
                  <a:gd name="T25" fmla="*/ 355 h 502"/>
                  <a:gd name="T26" fmla="*/ 452 w 477"/>
                  <a:gd name="T27" fmla="*/ 477 h 502"/>
                  <a:gd name="T28" fmla="*/ 330 w 477"/>
                  <a:gd name="T29" fmla="*/ 477 h 502"/>
                  <a:gd name="T30" fmla="*/ 256 w 477"/>
                  <a:gd name="T31" fmla="*/ 464 h 502"/>
                  <a:gd name="T32" fmla="*/ 235 w 477"/>
                  <a:gd name="T33" fmla="*/ 429 h 502"/>
                  <a:gd name="T34" fmla="*/ 162 w 477"/>
                  <a:gd name="T35" fmla="*/ 160 h 502"/>
                  <a:gd name="T36" fmla="*/ 135 w 477"/>
                  <a:gd name="T37" fmla="*/ 275 h 502"/>
                  <a:gd name="T38" fmla="*/ 101 w 477"/>
                  <a:gd name="T39" fmla="*/ 331 h 502"/>
                  <a:gd name="T40" fmla="*/ 171 w 477"/>
                  <a:gd name="T41" fmla="*/ 404 h 502"/>
                  <a:gd name="T42" fmla="*/ 235 w 477"/>
                  <a:gd name="T43" fmla="*/ 378 h 502"/>
                  <a:gd name="T44" fmla="*/ 306 w 477"/>
                  <a:gd name="T45" fmla="*/ 408 h 502"/>
                  <a:gd name="T46" fmla="*/ 378 w 477"/>
                  <a:gd name="T47" fmla="*/ 330 h 502"/>
                  <a:gd name="T48" fmla="*/ 353 w 477"/>
                  <a:gd name="T49" fmla="*/ 245 h 502"/>
                  <a:gd name="T50" fmla="*/ 382 w 477"/>
                  <a:gd name="T51" fmla="*/ 174 h 502"/>
                  <a:gd name="T52" fmla="*/ 273 w 477"/>
                  <a:gd name="T53" fmla="*/ 172 h 502"/>
                  <a:gd name="T54" fmla="*/ 254 w 477"/>
                  <a:gd name="T55" fmla="*/ 101 h 502"/>
                  <a:gd name="T56" fmla="*/ 292 w 477"/>
                  <a:gd name="T57" fmla="*/ 38 h 502"/>
                  <a:gd name="T58" fmla="*/ 439 w 477"/>
                  <a:gd name="T59" fmla="*/ 134 h 502"/>
                  <a:gd name="T60" fmla="*/ 425 w 477"/>
                  <a:gd name="T61" fmla="*/ 382 h 502"/>
                  <a:gd name="T62" fmla="*/ 357 w 477"/>
                  <a:gd name="T63" fmla="*/ 382 h 502"/>
                  <a:gd name="T64" fmla="*/ 357 w 477"/>
                  <a:gd name="T65" fmla="*/ 450 h 502"/>
                  <a:gd name="T66" fmla="*/ 425 w 477"/>
                  <a:gd name="T67" fmla="*/ 450 h 502"/>
                  <a:gd name="T68" fmla="*/ 425 w 477"/>
                  <a:gd name="T69" fmla="*/ 382 h 502"/>
                  <a:gd name="T70" fmla="*/ 86 w 477"/>
                  <a:gd name="T71" fmla="*/ 367 h 502"/>
                  <a:gd name="T72" fmla="*/ 38 w 477"/>
                  <a:gd name="T73" fmla="*/ 416 h 502"/>
                  <a:gd name="T74" fmla="*/ 86 w 477"/>
                  <a:gd name="T75" fmla="*/ 464 h 502"/>
                  <a:gd name="T76" fmla="*/ 134 w 477"/>
                  <a:gd name="T77" fmla="*/ 41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7" h="502">
                    <a:moveTo>
                      <a:pt x="235" y="429"/>
                    </a:moveTo>
                    <a:cubicBezTo>
                      <a:pt x="170" y="429"/>
                      <a:pt x="170" y="429"/>
                      <a:pt x="170" y="429"/>
                    </a:cubicBezTo>
                    <a:cubicBezTo>
                      <a:pt x="168" y="448"/>
                      <a:pt x="159" y="464"/>
                      <a:pt x="146" y="477"/>
                    </a:cubicBezTo>
                    <a:cubicBezTo>
                      <a:pt x="131" y="493"/>
                      <a:pt x="109" y="502"/>
                      <a:pt x="86" y="502"/>
                    </a:cubicBezTo>
                    <a:cubicBezTo>
                      <a:pt x="62" y="502"/>
                      <a:pt x="41" y="493"/>
                      <a:pt x="25" y="477"/>
                    </a:cubicBezTo>
                    <a:cubicBezTo>
                      <a:pt x="10" y="461"/>
                      <a:pt x="0" y="440"/>
                      <a:pt x="0" y="416"/>
                    </a:cubicBezTo>
                    <a:cubicBezTo>
                      <a:pt x="0" y="392"/>
                      <a:pt x="10" y="370"/>
                      <a:pt x="25" y="355"/>
                    </a:cubicBezTo>
                    <a:cubicBezTo>
                      <a:pt x="38" y="342"/>
                      <a:pt x="54" y="333"/>
                      <a:pt x="72" y="330"/>
                    </a:cubicBezTo>
                    <a:cubicBezTo>
                      <a:pt x="48" y="277"/>
                      <a:pt x="48" y="277"/>
                      <a:pt x="48" y="277"/>
                    </a:cubicBezTo>
                    <a:cubicBezTo>
                      <a:pt x="43" y="269"/>
                      <a:pt x="48" y="255"/>
                      <a:pt x="63" y="258"/>
                    </a:cubicBezTo>
                    <a:cubicBezTo>
                      <a:pt x="84" y="263"/>
                      <a:pt x="84" y="263"/>
                      <a:pt x="84" y="263"/>
                    </a:cubicBezTo>
                    <a:cubicBezTo>
                      <a:pt x="94" y="216"/>
                      <a:pt x="115" y="175"/>
                      <a:pt x="144" y="143"/>
                    </a:cubicBezTo>
                    <a:cubicBezTo>
                      <a:pt x="174" y="108"/>
                      <a:pt x="212" y="84"/>
                      <a:pt x="254" y="75"/>
                    </a:cubicBezTo>
                    <a:cubicBezTo>
                      <a:pt x="254" y="20"/>
                      <a:pt x="254" y="20"/>
                      <a:pt x="254" y="20"/>
                    </a:cubicBezTo>
                    <a:cubicBezTo>
                      <a:pt x="254" y="9"/>
                      <a:pt x="264" y="0"/>
                      <a:pt x="275" y="0"/>
                    </a:cubicBezTo>
                    <a:cubicBezTo>
                      <a:pt x="458" y="0"/>
                      <a:pt x="458" y="0"/>
                      <a:pt x="458" y="0"/>
                    </a:cubicBezTo>
                    <a:cubicBezTo>
                      <a:pt x="468" y="0"/>
                      <a:pt x="477" y="9"/>
                      <a:pt x="477" y="19"/>
                    </a:cubicBezTo>
                    <a:cubicBezTo>
                      <a:pt x="477" y="153"/>
                      <a:pt x="477" y="153"/>
                      <a:pt x="477" y="153"/>
                    </a:cubicBezTo>
                    <a:cubicBezTo>
                      <a:pt x="477" y="163"/>
                      <a:pt x="468" y="172"/>
                      <a:pt x="458" y="172"/>
                    </a:cubicBezTo>
                    <a:cubicBezTo>
                      <a:pt x="398" y="172"/>
                      <a:pt x="398" y="172"/>
                      <a:pt x="398" y="172"/>
                    </a:cubicBezTo>
                    <a:cubicBezTo>
                      <a:pt x="398" y="172"/>
                      <a:pt x="399" y="173"/>
                      <a:pt x="399" y="174"/>
                    </a:cubicBezTo>
                    <a:cubicBezTo>
                      <a:pt x="438" y="223"/>
                      <a:pt x="438" y="223"/>
                      <a:pt x="438" y="223"/>
                    </a:cubicBezTo>
                    <a:cubicBezTo>
                      <a:pt x="444" y="229"/>
                      <a:pt x="443" y="245"/>
                      <a:pt x="428" y="245"/>
                    </a:cubicBezTo>
                    <a:cubicBezTo>
                      <a:pt x="404" y="245"/>
                      <a:pt x="404" y="245"/>
                      <a:pt x="404" y="245"/>
                    </a:cubicBezTo>
                    <a:cubicBezTo>
                      <a:pt x="404" y="330"/>
                      <a:pt x="404" y="330"/>
                      <a:pt x="404" y="330"/>
                    </a:cubicBezTo>
                    <a:cubicBezTo>
                      <a:pt x="422" y="333"/>
                      <a:pt x="439" y="342"/>
                      <a:pt x="452" y="355"/>
                    </a:cubicBezTo>
                    <a:cubicBezTo>
                      <a:pt x="467" y="370"/>
                      <a:pt x="477" y="392"/>
                      <a:pt x="477" y="416"/>
                    </a:cubicBezTo>
                    <a:cubicBezTo>
                      <a:pt x="477" y="440"/>
                      <a:pt x="467" y="461"/>
                      <a:pt x="452" y="477"/>
                    </a:cubicBezTo>
                    <a:cubicBezTo>
                      <a:pt x="436" y="493"/>
                      <a:pt x="415" y="502"/>
                      <a:pt x="391" y="502"/>
                    </a:cubicBezTo>
                    <a:cubicBezTo>
                      <a:pt x="367" y="502"/>
                      <a:pt x="346" y="493"/>
                      <a:pt x="330" y="477"/>
                    </a:cubicBezTo>
                    <a:cubicBezTo>
                      <a:pt x="317" y="463"/>
                      <a:pt x="308" y="445"/>
                      <a:pt x="306" y="425"/>
                    </a:cubicBezTo>
                    <a:cubicBezTo>
                      <a:pt x="256" y="464"/>
                      <a:pt x="256" y="464"/>
                      <a:pt x="256" y="464"/>
                    </a:cubicBezTo>
                    <a:cubicBezTo>
                      <a:pt x="249" y="470"/>
                      <a:pt x="235" y="469"/>
                      <a:pt x="235" y="453"/>
                    </a:cubicBezTo>
                    <a:cubicBezTo>
                      <a:pt x="235" y="429"/>
                      <a:pt x="235" y="429"/>
                      <a:pt x="235" y="429"/>
                    </a:cubicBezTo>
                    <a:close/>
                    <a:moveTo>
                      <a:pt x="254" y="101"/>
                    </a:moveTo>
                    <a:cubicBezTo>
                      <a:pt x="219" y="110"/>
                      <a:pt x="188" y="131"/>
                      <a:pt x="162" y="160"/>
                    </a:cubicBezTo>
                    <a:cubicBezTo>
                      <a:pt x="137" y="189"/>
                      <a:pt x="118" y="226"/>
                      <a:pt x="109" y="269"/>
                    </a:cubicBezTo>
                    <a:cubicBezTo>
                      <a:pt x="135" y="275"/>
                      <a:pt x="135" y="275"/>
                      <a:pt x="135" y="275"/>
                    </a:cubicBezTo>
                    <a:cubicBezTo>
                      <a:pt x="148" y="278"/>
                      <a:pt x="147" y="292"/>
                      <a:pt x="140" y="298"/>
                    </a:cubicBezTo>
                    <a:cubicBezTo>
                      <a:pt x="101" y="331"/>
                      <a:pt x="101" y="331"/>
                      <a:pt x="101" y="331"/>
                    </a:cubicBezTo>
                    <a:cubicBezTo>
                      <a:pt x="118" y="334"/>
                      <a:pt x="134" y="342"/>
                      <a:pt x="146" y="355"/>
                    </a:cubicBezTo>
                    <a:cubicBezTo>
                      <a:pt x="159" y="368"/>
                      <a:pt x="168" y="385"/>
                      <a:pt x="171" y="404"/>
                    </a:cubicBezTo>
                    <a:cubicBezTo>
                      <a:pt x="235" y="404"/>
                      <a:pt x="235" y="404"/>
                      <a:pt x="235" y="404"/>
                    </a:cubicBezTo>
                    <a:cubicBezTo>
                      <a:pt x="235" y="378"/>
                      <a:pt x="235" y="378"/>
                      <a:pt x="235" y="378"/>
                    </a:cubicBezTo>
                    <a:cubicBezTo>
                      <a:pt x="235" y="365"/>
                      <a:pt x="248" y="363"/>
                      <a:pt x="256" y="369"/>
                    </a:cubicBezTo>
                    <a:cubicBezTo>
                      <a:pt x="306" y="408"/>
                      <a:pt x="306" y="408"/>
                      <a:pt x="306" y="408"/>
                    </a:cubicBezTo>
                    <a:cubicBezTo>
                      <a:pt x="308" y="387"/>
                      <a:pt x="317" y="368"/>
                      <a:pt x="330" y="355"/>
                    </a:cubicBezTo>
                    <a:cubicBezTo>
                      <a:pt x="343" y="342"/>
                      <a:pt x="360" y="333"/>
                      <a:pt x="378" y="330"/>
                    </a:cubicBezTo>
                    <a:cubicBezTo>
                      <a:pt x="378" y="245"/>
                      <a:pt x="378" y="245"/>
                      <a:pt x="378" y="245"/>
                    </a:cubicBezTo>
                    <a:cubicBezTo>
                      <a:pt x="353" y="245"/>
                      <a:pt x="353" y="245"/>
                      <a:pt x="353" y="245"/>
                    </a:cubicBezTo>
                    <a:cubicBezTo>
                      <a:pt x="340" y="245"/>
                      <a:pt x="338" y="230"/>
                      <a:pt x="344" y="223"/>
                    </a:cubicBezTo>
                    <a:cubicBezTo>
                      <a:pt x="382" y="174"/>
                      <a:pt x="382" y="174"/>
                      <a:pt x="382" y="174"/>
                    </a:cubicBezTo>
                    <a:cubicBezTo>
                      <a:pt x="383" y="173"/>
                      <a:pt x="383" y="172"/>
                      <a:pt x="384" y="172"/>
                    </a:cubicBezTo>
                    <a:cubicBezTo>
                      <a:pt x="273" y="172"/>
                      <a:pt x="273" y="172"/>
                      <a:pt x="273" y="172"/>
                    </a:cubicBezTo>
                    <a:cubicBezTo>
                      <a:pt x="263" y="172"/>
                      <a:pt x="254" y="164"/>
                      <a:pt x="254" y="153"/>
                    </a:cubicBezTo>
                    <a:cubicBezTo>
                      <a:pt x="254" y="101"/>
                      <a:pt x="254" y="101"/>
                      <a:pt x="254" y="101"/>
                    </a:cubicBezTo>
                    <a:close/>
                    <a:moveTo>
                      <a:pt x="439" y="38"/>
                    </a:moveTo>
                    <a:cubicBezTo>
                      <a:pt x="292" y="38"/>
                      <a:pt x="292" y="38"/>
                      <a:pt x="292" y="38"/>
                    </a:cubicBezTo>
                    <a:cubicBezTo>
                      <a:pt x="292" y="134"/>
                      <a:pt x="292" y="134"/>
                      <a:pt x="292" y="134"/>
                    </a:cubicBezTo>
                    <a:cubicBezTo>
                      <a:pt x="439" y="134"/>
                      <a:pt x="439" y="134"/>
                      <a:pt x="439" y="134"/>
                    </a:cubicBezTo>
                    <a:cubicBezTo>
                      <a:pt x="439" y="38"/>
                      <a:pt x="439" y="38"/>
                      <a:pt x="439" y="38"/>
                    </a:cubicBezTo>
                    <a:close/>
                    <a:moveTo>
                      <a:pt x="425" y="382"/>
                    </a:moveTo>
                    <a:cubicBezTo>
                      <a:pt x="416" y="373"/>
                      <a:pt x="404" y="367"/>
                      <a:pt x="391" y="367"/>
                    </a:cubicBezTo>
                    <a:cubicBezTo>
                      <a:pt x="378" y="367"/>
                      <a:pt x="366" y="373"/>
                      <a:pt x="357" y="382"/>
                    </a:cubicBezTo>
                    <a:cubicBezTo>
                      <a:pt x="349" y="390"/>
                      <a:pt x="343" y="402"/>
                      <a:pt x="343" y="416"/>
                    </a:cubicBezTo>
                    <a:cubicBezTo>
                      <a:pt x="343" y="429"/>
                      <a:pt x="349" y="441"/>
                      <a:pt x="357" y="450"/>
                    </a:cubicBezTo>
                    <a:cubicBezTo>
                      <a:pt x="366" y="459"/>
                      <a:pt x="378" y="464"/>
                      <a:pt x="391" y="464"/>
                    </a:cubicBezTo>
                    <a:cubicBezTo>
                      <a:pt x="404" y="464"/>
                      <a:pt x="416" y="459"/>
                      <a:pt x="425" y="450"/>
                    </a:cubicBezTo>
                    <a:cubicBezTo>
                      <a:pt x="434" y="441"/>
                      <a:pt x="439" y="429"/>
                      <a:pt x="439" y="416"/>
                    </a:cubicBezTo>
                    <a:cubicBezTo>
                      <a:pt x="439" y="402"/>
                      <a:pt x="434" y="390"/>
                      <a:pt x="425" y="382"/>
                    </a:cubicBezTo>
                    <a:close/>
                    <a:moveTo>
                      <a:pt x="120" y="382"/>
                    </a:moveTo>
                    <a:cubicBezTo>
                      <a:pt x="111" y="373"/>
                      <a:pt x="99" y="367"/>
                      <a:pt x="86" y="367"/>
                    </a:cubicBezTo>
                    <a:cubicBezTo>
                      <a:pt x="73" y="367"/>
                      <a:pt x="61" y="373"/>
                      <a:pt x="52" y="382"/>
                    </a:cubicBezTo>
                    <a:cubicBezTo>
                      <a:pt x="43" y="390"/>
                      <a:pt x="38" y="402"/>
                      <a:pt x="38" y="416"/>
                    </a:cubicBezTo>
                    <a:cubicBezTo>
                      <a:pt x="38" y="429"/>
                      <a:pt x="43" y="441"/>
                      <a:pt x="52" y="450"/>
                    </a:cubicBezTo>
                    <a:cubicBezTo>
                      <a:pt x="61" y="459"/>
                      <a:pt x="73" y="464"/>
                      <a:pt x="86" y="464"/>
                    </a:cubicBezTo>
                    <a:cubicBezTo>
                      <a:pt x="99" y="464"/>
                      <a:pt x="111" y="459"/>
                      <a:pt x="120" y="450"/>
                    </a:cubicBezTo>
                    <a:cubicBezTo>
                      <a:pt x="128" y="441"/>
                      <a:pt x="134" y="429"/>
                      <a:pt x="134" y="416"/>
                    </a:cubicBezTo>
                    <a:cubicBezTo>
                      <a:pt x="134" y="402"/>
                      <a:pt x="128" y="390"/>
                      <a:pt x="120" y="3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sp>
        <p:nvSpPr>
          <p:cNvPr id="7" name="椭圆 6"/>
          <p:cNvSpPr/>
          <p:nvPr/>
        </p:nvSpPr>
        <p:spPr>
          <a:xfrm>
            <a:off x="4693760" y="2488305"/>
            <a:ext cx="2465489" cy="2465489"/>
          </a:xfrm>
          <a:prstGeom prst="ellipse">
            <a:avLst/>
          </a:prstGeom>
          <a:gradFill flip="none" rotWithShape="1">
            <a:gsLst>
              <a:gs pos="0">
                <a:schemeClr val="bg1">
                  <a:lumMod val="75000"/>
                </a:schemeClr>
              </a:gs>
              <a:gs pos="54000">
                <a:schemeClr val="bg1">
                  <a:lumMod val="95000"/>
                </a:schemeClr>
              </a:gs>
              <a:gs pos="100000">
                <a:schemeClr val="bg1">
                  <a:lumMod val="94000"/>
                  <a:lumOff val="6000"/>
                </a:schemeClr>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2667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3" name="组合 12"/>
          <p:cNvGrpSpPr/>
          <p:nvPr/>
        </p:nvGrpSpPr>
        <p:grpSpPr>
          <a:xfrm>
            <a:off x="4218926" y="2033130"/>
            <a:ext cx="1219603" cy="1219603"/>
            <a:chOff x="4218926" y="1623555"/>
            <a:chExt cx="1219603" cy="1219603"/>
          </a:xfrm>
        </p:grpSpPr>
        <p:grpSp>
          <p:nvGrpSpPr>
            <p:cNvPr id="24" name="组合 23"/>
            <p:cNvGrpSpPr/>
            <p:nvPr/>
          </p:nvGrpSpPr>
          <p:grpSpPr>
            <a:xfrm>
              <a:off x="4218926" y="1623555"/>
              <a:ext cx="1219603" cy="1219603"/>
              <a:chOff x="4218926" y="1623555"/>
              <a:chExt cx="1219603" cy="1219603"/>
            </a:xfrm>
          </p:grpSpPr>
          <p:sp>
            <p:nvSpPr>
              <p:cNvPr id="10" name="泪滴形 9"/>
              <p:cNvSpPr/>
              <p:nvPr/>
            </p:nvSpPr>
            <p:spPr>
              <a:xfrm flipV="1">
                <a:off x="4218926" y="1623555"/>
                <a:ext cx="1219603" cy="1219603"/>
              </a:xfrm>
              <a:prstGeom prst="teardrop">
                <a:avLst/>
              </a:prstGeom>
              <a:gradFill flip="none" rotWithShape="0">
                <a:gsLst>
                  <a:gs pos="0">
                    <a:schemeClr val="bg1">
                      <a:lumMod val="85000"/>
                    </a:schemeClr>
                  </a:gs>
                  <a:gs pos="100000">
                    <a:schemeClr val="bg1">
                      <a:lumMod val="95000"/>
                    </a:schemeClr>
                  </a:gs>
                </a:gsLst>
                <a:lin ang="2700000" scaled="1"/>
                <a:tileRect/>
              </a:gradFill>
              <a:ln w="15875">
                <a:gradFill flip="none" rotWithShape="1">
                  <a:gsLst>
                    <a:gs pos="0">
                      <a:schemeClr val="bg1"/>
                    </a:gs>
                    <a:gs pos="100000">
                      <a:schemeClr val="bg1">
                        <a:lumMod val="85000"/>
                      </a:schemeClr>
                    </a:gs>
                  </a:gsLst>
                  <a:lin ang="18900000" scaled="0"/>
                  <a:tileRect/>
                </a:gradFill>
              </a:ln>
              <a:effectLst>
                <a:outerShdw blurRad="279400" dist="1270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泪滴形 17"/>
              <p:cNvSpPr/>
              <p:nvPr/>
            </p:nvSpPr>
            <p:spPr>
              <a:xfrm flipV="1">
                <a:off x="4384506" y="1789299"/>
                <a:ext cx="918086" cy="918086"/>
              </a:xfrm>
              <a:prstGeom prst="teardrop">
                <a:avLst/>
              </a:prstGeom>
              <a:solidFill>
                <a:srgbClr val="EA7F7F"/>
              </a:solidFill>
              <a:ln w="15875">
                <a:gradFill flip="none" rotWithShape="1">
                  <a:gsLst>
                    <a:gs pos="100000">
                      <a:schemeClr val="bg1"/>
                    </a:gs>
                    <a:gs pos="0">
                      <a:schemeClr val="bg1">
                        <a:lumMod val="75000"/>
                      </a:schemeClr>
                    </a:gs>
                  </a:gsLst>
                  <a:lin ang="18900000" scaled="0"/>
                  <a:tileRect/>
                </a:gradFill>
              </a:ln>
              <a:effectLst>
                <a:innerShdw blurRad="88900" dist="381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35" name="组合 34"/>
            <p:cNvGrpSpPr/>
            <p:nvPr/>
          </p:nvGrpSpPr>
          <p:grpSpPr>
            <a:xfrm>
              <a:off x="4639345" y="2026231"/>
              <a:ext cx="488359" cy="479865"/>
              <a:chOff x="5037571" y="856343"/>
              <a:chExt cx="715006" cy="702571"/>
            </a:xfrm>
            <a:solidFill>
              <a:schemeClr val="bg1"/>
            </a:solidFill>
          </p:grpSpPr>
          <p:sp>
            <p:nvSpPr>
              <p:cNvPr id="36" name="Freeform 39"/>
              <p:cNvSpPr>
                <a:spLocks/>
              </p:cNvSpPr>
              <p:nvPr/>
            </p:nvSpPr>
            <p:spPr bwMode="auto">
              <a:xfrm>
                <a:off x="5468769" y="856343"/>
                <a:ext cx="244675" cy="244675"/>
              </a:xfrm>
              <a:custGeom>
                <a:avLst/>
                <a:gdLst>
                  <a:gd name="T0" fmla="*/ 19 w 283"/>
                  <a:gd name="T1" fmla="*/ 0 h 283"/>
                  <a:gd name="T2" fmla="*/ 264 w 283"/>
                  <a:gd name="T3" fmla="*/ 0 h 283"/>
                  <a:gd name="T4" fmla="*/ 276 w 283"/>
                  <a:gd name="T5" fmla="*/ 4 h 283"/>
                  <a:gd name="T6" fmla="*/ 224 w 283"/>
                  <a:gd name="T7" fmla="*/ 38 h 283"/>
                  <a:gd name="T8" fmla="*/ 97 w 283"/>
                  <a:gd name="T9" fmla="*/ 38 h 283"/>
                  <a:gd name="T10" fmla="*/ 90 w 283"/>
                  <a:gd name="T11" fmla="*/ 38 h 283"/>
                  <a:gd name="T12" fmla="*/ 38 w 283"/>
                  <a:gd name="T13" fmla="*/ 38 h 283"/>
                  <a:gd name="T14" fmla="*/ 38 w 283"/>
                  <a:gd name="T15" fmla="*/ 245 h 283"/>
                  <a:gd name="T16" fmla="*/ 103 w 283"/>
                  <a:gd name="T17" fmla="*/ 245 h 283"/>
                  <a:gd name="T18" fmla="*/ 127 w 283"/>
                  <a:gd name="T19" fmla="*/ 245 h 283"/>
                  <a:gd name="T20" fmla="*/ 245 w 283"/>
                  <a:gd name="T21" fmla="*/ 245 h 283"/>
                  <a:gd name="T22" fmla="*/ 245 w 283"/>
                  <a:gd name="T23" fmla="*/ 152 h 283"/>
                  <a:gd name="T24" fmla="*/ 283 w 283"/>
                  <a:gd name="T25" fmla="*/ 115 h 283"/>
                  <a:gd name="T26" fmla="*/ 283 w 283"/>
                  <a:gd name="T27" fmla="*/ 264 h 283"/>
                  <a:gd name="T28" fmla="*/ 264 w 283"/>
                  <a:gd name="T29" fmla="*/ 283 h 283"/>
                  <a:gd name="T30" fmla="*/ 19 w 283"/>
                  <a:gd name="T31" fmla="*/ 283 h 283"/>
                  <a:gd name="T32" fmla="*/ 0 w 283"/>
                  <a:gd name="T33" fmla="*/ 264 h 283"/>
                  <a:gd name="T34" fmla="*/ 0 w 283"/>
                  <a:gd name="T35" fmla="*/ 19 h 283"/>
                  <a:gd name="T36" fmla="*/ 19 w 283"/>
                  <a:gd name="T3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3" h="283">
                    <a:moveTo>
                      <a:pt x="19" y="0"/>
                    </a:moveTo>
                    <a:cubicBezTo>
                      <a:pt x="264" y="0"/>
                      <a:pt x="264" y="0"/>
                      <a:pt x="264" y="0"/>
                    </a:cubicBezTo>
                    <a:cubicBezTo>
                      <a:pt x="269" y="0"/>
                      <a:pt x="273" y="2"/>
                      <a:pt x="276" y="4"/>
                    </a:cubicBezTo>
                    <a:cubicBezTo>
                      <a:pt x="259" y="16"/>
                      <a:pt x="242" y="27"/>
                      <a:pt x="224" y="38"/>
                    </a:cubicBezTo>
                    <a:cubicBezTo>
                      <a:pt x="97" y="38"/>
                      <a:pt x="97" y="38"/>
                      <a:pt x="97" y="38"/>
                    </a:cubicBezTo>
                    <a:cubicBezTo>
                      <a:pt x="95" y="38"/>
                      <a:pt x="92" y="38"/>
                      <a:pt x="90" y="38"/>
                    </a:cubicBezTo>
                    <a:cubicBezTo>
                      <a:pt x="38" y="38"/>
                      <a:pt x="38" y="38"/>
                      <a:pt x="38" y="38"/>
                    </a:cubicBezTo>
                    <a:cubicBezTo>
                      <a:pt x="38" y="245"/>
                      <a:pt x="38" y="245"/>
                      <a:pt x="38" y="245"/>
                    </a:cubicBezTo>
                    <a:cubicBezTo>
                      <a:pt x="103" y="245"/>
                      <a:pt x="103" y="245"/>
                      <a:pt x="103" y="245"/>
                    </a:cubicBezTo>
                    <a:cubicBezTo>
                      <a:pt x="111" y="247"/>
                      <a:pt x="119" y="247"/>
                      <a:pt x="127" y="245"/>
                    </a:cubicBezTo>
                    <a:cubicBezTo>
                      <a:pt x="245" y="245"/>
                      <a:pt x="245" y="245"/>
                      <a:pt x="245" y="245"/>
                    </a:cubicBezTo>
                    <a:cubicBezTo>
                      <a:pt x="245" y="152"/>
                      <a:pt x="245" y="152"/>
                      <a:pt x="245" y="152"/>
                    </a:cubicBezTo>
                    <a:cubicBezTo>
                      <a:pt x="258" y="140"/>
                      <a:pt x="270" y="128"/>
                      <a:pt x="283" y="115"/>
                    </a:cubicBezTo>
                    <a:cubicBezTo>
                      <a:pt x="283" y="264"/>
                      <a:pt x="283" y="264"/>
                      <a:pt x="283" y="264"/>
                    </a:cubicBezTo>
                    <a:cubicBezTo>
                      <a:pt x="283" y="274"/>
                      <a:pt x="275" y="283"/>
                      <a:pt x="264" y="283"/>
                    </a:cubicBezTo>
                    <a:cubicBezTo>
                      <a:pt x="19" y="283"/>
                      <a:pt x="19" y="283"/>
                      <a:pt x="19" y="283"/>
                    </a:cubicBezTo>
                    <a:cubicBezTo>
                      <a:pt x="9" y="283"/>
                      <a:pt x="0" y="274"/>
                      <a:pt x="0" y="264"/>
                    </a:cubicBezTo>
                    <a:cubicBezTo>
                      <a:pt x="0" y="19"/>
                      <a:pt x="0" y="19"/>
                      <a:pt x="0" y="19"/>
                    </a:cubicBezTo>
                    <a:cubicBezTo>
                      <a:pt x="0" y="9"/>
                      <a:pt x="9"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7" name="Freeform 40"/>
              <p:cNvSpPr>
                <a:spLocks noEditPoints="1"/>
              </p:cNvSpPr>
              <p:nvPr/>
            </p:nvSpPr>
            <p:spPr bwMode="auto">
              <a:xfrm>
                <a:off x="5037571" y="889259"/>
                <a:ext cx="423518" cy="669655"/>
              </a:xfrm>
              <a:custGeom>
                <a:avLst/>
                <a:gdLst>
                  <a:gd name="T0" fmla="*/ 253 w 490"/>
                  <a:gd name="T1" fmla="*/ 737 h 775"/>
                  <a:gd name="T2" fmla="*/ 211 w 490"/>
                  <a:gd name="T3" fmla="*/ 775 h 775"/>
                  <a:gd name="T4" fmla="*/ 175 w 490"/>
                  <a:gd name="T5" fmla="*/ 762 h 775"/>
                  <a:gd name="T6" fmla="*/ 161 w 490"/>
                  <a:gd name="T7" fmla="*/ 762 h 775"/>
                  <a:gd name="T8" fmla="*/ 125 w 490"/>
                  <a:gd name="T9" fmla="*/ 775 h 775"/>
                  <a:gd name="T10" fmla="*/ 84 w 490"/>
                  <a:gd name="T11" fmla="*/ 737 h 775"/>
                  <a:gd name="T12" fmla="*/ 76 w 490"/>
                  <a:gd name="T13" fmla="*/ 475 h 775"/>
                  <a:gd name="T14" fmla="*/ 65 w 490"/>
                  <a:gd name="T15" fmla="*/ 474 h 775"/>
                  <a:gd name="T16" fmla="*/ 21 w 490"/>
                  <a:gd name="T17" fmla="*/ 441 h 775"/>
                  <a:gd name="T18" fmla="*/ 19 w 490"/>
                  <a:gd name="T19" fmla="*/ 217 h 775"/>
                  <a:gd name="T20" fmla="*/ 48 w 490"/>
                  <a:gd name="T21" fmla="*/ 192 h 775"/>
                  <a:gd name="T22" fmla="*/ 121 w 490"/>
                  <a:gd name="T23" fmla="*/ 183 h 775"/>
                  <a:gd name="T24" fmla="*/ 132 w 490"/>
                  <a:gd name="T25" fmla="*/ 189 h 775"/>
                  <a:gd name="T26" fmla="*/ 168 w 490"/>
                  <a:gd name="T27" fmla="*/ 243 h 775"/>
                  <a:gd name="T28" fmla="*/ 204 w 490"/>
                  <a:gd name="T29" fmla="*/ 189 h 775"/>
                  <a:gd name="T30" fmla="*/ 216 w 490"/>
                  <a:gd name="T31" fmla="*/ 183 h 775"/>
                  <a:gd name="T32" fmla="*/ 257 w 490"/>
                  <a:gd name="T33" fmla="*/ 188 h 775"/>
                  <a:gd name="T34" fmla="*/ 293 w 490"/>
                  <a:gd name="T35" fmla="*/ 205 h 775"/>
                  <a:gd name="T36" fmla="*/ 331 w 490"/>
                  <a:gd name="T37" fmla="*/ 251 h 775"/>
                  <a:gd name="T38" fmla="*/ 339 w 490"/>
                  <a:gd name="T39" fmla="*/ 259 h 775"/>
                  <a:gd name="T40" fmla="*/ 355 w 490"/>
                  <a:gd name="T41" fmla="*/ 261 h 775"/>
                  <a:gd name="T42" fmla="*/ 362 w 490"/>
                  <a:gd name="T43" fmla="*/ 256 h 775"/>
                  <a:gd name="T44" fmla="*/ 406 w 490"/>
                  <a:gd name="T45" fmla="*/ 223 h 775"/>
                  <a:gd name="T46" fmla="*/ 452 w 490"/>
                  <a:gd name="T47" fmla="*/ 284 h 775"/>
                  <a:gd name="T48" fmla="*/ 405 w 490"/>
                  <a:gd name="T49" fmla="*/ 318 h 775"/>
                  <a:gd name="T50" fmla="*/ 357 w 490"/>
                  <a:gd name="T51" fmla="*/ 346 h 775"/>
                  <a:gd name="T52" fmla="*/ 321 w 490"/>
                  <a:gd name="T53" fmla="*/ 343 h 775"/>
                  <a:gd name="T54" fmla="*/ 275 w 490"/>
                  <a:gd name="T55" fmla="*/ 302 h 775"/>
                  <a:gd name="T56" fmla="*/ 265 w 490"/>
                  <a:gd name="T57" fmla="*/ 291 h 775"/>
                  <a:gd name="T58" fmla="*/ 253 w 490"/>
                  <a:gd name="T59" fmla="*/ 737 h 775"/>
                  <a:gd name="T60" fmla="*/ 170 w 490"/>
                  <a:gd name="T61" fmla="*/ 1 h 775"/>
                  <a:gd name="T62" fmla="*/ 236 w 490"/>
                  <a:gd name="T63" fmla="*/ 74 h 775"/>
                  <a:gd name="T64" fmla="*/ 167 w 490"/>
                  <a:gd name="T65" fmla="*/ 159 h 775"/>
                  <a:gd name="T66" fmla="*/ 100 w 490"/>
                  <a:gd name="T67" fmla="*/ 71 h 775"/>
                  <a:gd name="T68" fmla="*/ 170 w 490"/>
                  <a:gd name="T69"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775">
                    <a:moveTo>
                      <a:pt x="253" y="737"/>
                    </a:moveTo>
                    <a:cubicBezTo>
                      <a:pt x="252" y="758"/>
                      <a:pt x="230" y="775"/>
                      <a:pt x="211" y="775"/>
                    </a:cubicBezTo>
                    <a:cubicBezTo>
                      <a:pt x="198" y="775"/>
                      <a:pt x="182" y="770"/>
                      <a:pt x="175" y="762"/>
                    </a:cubicBezTo>
                    <a:cubicBezTo>
                      <a:pt x="172" y="757"/>
                      <a:pt x="165" y="757"/>
                      <a:pt x="161" y="762"/>
                    </a:cubicBezTo>
                    <a:cubicBezTo>
                      <a:pt x="155" y="770"/>
                      <a:pt x="138" y="775"/>
                      <a:pt x="125" y="775"/>
                    </a:cubicBezTo>
                    <a:cubicBezTo>
                      <a:pt x="106" y="775"/>
                      <a:pt x="85" y="758"/>
                      <a:pt x="84" y="737"/>
                    </a:cubicBezTo>
                    <a:cubicBezTo>
                      <a:pt x="76" y="475"/>
                      <a:pt x="76" y="475"/>
                      <a:pt x="76" y="475"/>
                    </a:cubicBezTo>
                    <a:cubicBezTo>
                      <a:pt x="65" y="474"/>
                      <a:pt x="65" y="474"/>
                      <a:pt x="65" y="474"/>
                    </a:cubicBezTo>
                    <a:cubicBezTo>
                      <a:pt x="47" y="472"/>
                      <a:pt x="24" y="459"/>
                      <a:pt x="21" y="441"/>
                    </a:cubicBezTo>
                    <a:cubicBezTo>
                      <a:pt x="0" y="331"/>
                      <a:pt x="4" y="332"/>
                      <a:pt x="19" y="217"/>
                    </a:cubicBezTo>
                    <a:cubicBezTo>
                      <a:pt x="21" y="209"/>
                      <a:pt x="31" y="194"/>
                      <a:pt x="48" y="192"/>
                    </a:cubicBezTo>
                    <a:cubicBezTo>
                      <a:pt x="121" y="183"/>
                      <a:pt x="121" y="183"/>
                      <a:pt x="121" y="183"/>
                    </a:cubicBezTo>
                    <a:cubicBezTo>
                      <a:pt x="125" y="183"/>
                      <a:pt x="130" y="185"/>
                      <a:pt x="132" y="189"/>
                    </a:cubicBezTo>
                    <a:cubicBezTo>
                      <a:pt x="168" y="243"/>
                      <a:pt x="168" y="243"/>
                      <a:pt x="168" y="243"/>
                    </a:cubicBezTo>
                    <a:cubicBezTo>
                      <a:pt x="204" y="189"/>
                      <a:pt x="204" y="189"/>
                      <a:pt x="204" y="189"/>
                    </a:cubicBezTo>
                    <a:cubicBezTo>
                      <a:pt x="207" y="185"/>
                      <a:pt x="211" y="183"/>
                      <a:pt x="216" y="183"/>
                    </a:cubicBezTo>
                    <a:cubicBezTo>
                      <a:pt x="257" y="188"/>
                      <a:pt x="257" y="188"/>
                      <a:pt x="257" y="188"/>
                    </a:cubicBezTo>
                    <a:cubicBezTo>
                      <a:pt x="278" y="191"/>
                      <a:pt x="285" y="196"/>
                      <a:pt x="293" y="205"/>
                    </a:cubicBezTo>
                    <a:cubicBezTo>
                      <a:pt x="307" y="223"/>
                      <a:pt x="320" y="239"/>
                      <a:pt x="331" y="251"/>
                    </a:cubicBezTo>
                    <a:cubicBezTo>
                      <a:pt x="334" y="254"/>
                      <a:pt x="336" y="257"/>
                      <a:pt x="339" y="259"/>
                    </a:cubicBezTo>
                    <a:cubicBezTo>
                      <a:pt x="343" y="264"/>
                      <a:pt x="350" y="264"/>
                      <a:pt x="355" y="261"/>
                    </a:cubicBezTo>
                    <a:cubicBezTo>
                      <a:pt x="357" y="259"/>
                      <a:pt x="360" y="258"/>
                      <a:pt x="362" y="256"/>
                    </a:cubicBezTo>
                    <a:cubicBezTo>
                      <a:pt x="373" y="248"/>
                      <a:pt x="393" y="233"/>
                      <a:pt x="406" y="223"/>
                    </a:cubicBezTo>
                    <a:cubicBezTo>
                      <a:pt x="442" y="195"/>
                      <a:pt x="490" y="255"/>
                      <a:pt x="452" y="284"/>
                    </a:cubicBezTo>
                    <a:cubicBezTo>
                      <a:pt x="438" y="294"/>
                      <a:pt x="418" y="310"/>
                      <a:pt x="405" y="318"/>
                    </a:cubicBezTo>
                    <a:cubicBezTo>
                      <a:pt x="386" y="332"/>
                      <a:pt x="369" y="342"/>
                      <a:pt x="357" y="346"/>
                    </a:cubicBezTo>
                    <a:cubicBezTo>
                      <a:pt x="346" y="351"/>
                      <a:pt x="332" y="351"/>
                      <a:pt x="321" y="343"/>
                    </a:cubicBezTo>
                    <a:cubicBezTo>
                      <a:pt x="305" y="333"/>
                      <a:pt x="291" y="320"/>
                      <a:pt x="275" y="302"/>
                    </a:cubicBezTo>
                    <a:cubicBezTo>
                      <a:pt x="272" y="299"/>
                      <a:pt x="269" y="295"/>
                      <a:pt x="265" y="291"/>
                    </a:cubicBezTo>
                    <a:cubicBezTo>
                      <a:pt x="253" y="737"/>
                      <a:pt x="253" y="737"/>
                      <a:pt x="253" y="737"/>
                    </a:cubicBezTo>
                    <a:close/>
                    <a:moveTo>
                      <a:pt x="170" y="1"/>
                    </a:moveTo>
                    <a:cubicBezTo>
                      <a:pt x="207" y="2"/>
                      <a:pt x="237" y="34"/>
                      <a:pt x="236" y="74"/>
                    </a:cubicBezTo>
                    <a:cubicBezTo>
                      <a:pt x="235" y="113"/>
                      <a:pt x="204" y="160"/>
                      <a:pt x="167" y="159"/>
                    </a:cubicBezTo>
                    <a:cubicBezTo>
                      <a:pt x="129" y="159"/>
                      <a:pt x="100" y="110"/>
                      <a:pt x="100" y="71"/>
                    </a:cubicBezTo>
                    <a:cubicBezTo>
                      <a:pt x="101" y="32"/>
                      <a:pt x="132" y="0"/>
                      <a:pt x="17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8" name="Freeform 41"/>
              <p:cNvSpPr>
                <a:spLocks/>
              </p:cNvSpPr>
              <p:nvPr/>
            </p:nvSpPr>
            <p:spPr bwMode="auto">
              <a:xfrm>
                <a:off x="5532772" y="870972"/>
                <a:ext cx="219805" cy="176283"/>
              </a:xfrm>
              <a:custGeom>
                <a:avLst/>
                <a:gdLst>
                  <a:gd name="T0" fmla="*/ 35 w 254"/>
                  <a:gd name="T1" fmla="*/ 62 h 204"/>
                  <a:gd name="T2" fmla="*/ 0 w 254"/>
                  <a:gd name="T3" fmla="*/ 66 h 204"/>
                  <a:gd name="T4" fmla="*/ 11 w 254"/>
                  <a:gd name="T5" fmla="*/ 171 h 204"/>
                  <a:gd name="T6" fmla="*/ 48 w 254"/>
                  <a:gd name="T7" fmla="*/ 195 h 204"/>
                  <a:gd name="T8" fmla="*/ 243 w 254"/>
                  <a:gd name="T9" fmla="*/ 20 h 204"/>
                  <a:gd name="T10" fmla="*/ 230 w 254"/>
                  <a:gd name="T11" fmla="*/ 7 h 204"/>
                  <a:gd name="T12" fmla="*/ 53 w 254"/>
                  <a:gd name="T13" fmla="*/ 116 h 204"/>
                  <a:gd name="T14" fmla="*/ 35 w 254"/>
                  <a:gd name="T15" fmla="*/ 62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 h="204">
                    <a:moveTo>
                      <a:pt x="35" y="62"/>
                    </a:moveTo>
                    <a:cubicBezTo>
                      <a:pt x="31" y="48"/>
                      <a:pt x="0" y="51"/>
                      <a:pt x="0" y="66"/>
                    </a:cubicBezTo>
                    <a:cubicBezTo>
                      <a:pt x="0" y="113"/>
                      <a:pt x="4" y="130"/>
                      <a:pt x="11" y="171"/>
                    </a:cubicBezTo>
                    <a:cubicBezTo>
                      <a:pt x="14" y="186"/>
                      <a:pt x="36" y="204"/>
                      <a:pt x="48" y="195"/>
                    </a:cubicBezTo>
                    <a:cubicBezTo>
                      <a:pt x="133" y="135"/>
                      <a:pt x="169" y="92"/>
                      <a:pt x="243" y="20"/>
                    </a:cubicBezTo>
                    <a:cubicBezTo>
                      <a:pt x="254" y="9"/>
                      <a:pt x="240" y="0"/>
                      <a:pt x="230" y="7"/>
                    </a:cubicBezTo>
                    <a:cubicBezTo>
                      <a:pt x="158" y="56"/>
                      <a:pt x="123" y="73"/>
                      <a:pt x="53" y="116"/>
                    </a:cubicBezTo>
                    <a:cubicBezTo>
                      <a:pt x="42" y="95"/>
                      <a:pt x="40" y="80"/>
                      <a:pt x="35"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sp>
        <p:nvSpPr>
          <p:cNvPr id="8" name="椭圆 7"/>
          <p:cNvSpPr/>
          <p:nvPr/>
        </p:nvSpPr>
        <p:spPr>
          <a:xfrm>
            <a:off x="5003014" y="2797559"/>
            <a:ext cx="1846980" cy="1846980"/>
          </a:xfrm>
          <a:prstGeom prst="ellipse">
            <a:avLst/>
          </a:prstGeom>
          <a:gradFill flip="none" rotWithShape="1">
            <a:gsLst>
              <a:gs pos="0">
                <a:schemeClr val="bg1">
                  <a:lumMod val="75000"/>
                </a:schemeClr>
              </a:gs>
              <a:gs pos="54000">
                <a:schemeClr val="bg1">
                  <a:lumMod val="95000"/>
                </a:schemeClr>
              </a:gs>
              <a:gs pos="100000">
                <a:schemeClr val="bg1">
                  <a:lumMod val="94000"/>
                  <a:lumOff val="6000"/>
                </a:schemeClr>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2667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 name="文本框 41"/>
          <p:cNvSpPr txBox="1"/>
          <p:nvPr/>
        </p:nvSpPr>
        <p:spPr>
          <a:xfrm rot="18900000">
            <a:off x="5081666" y="3091791"/>
            <a:ext cx="1318260" cy="865572"/>
          </a:xfrm>
          <a:prstGeom prst="rect">
            <a:avLst/>
          </a:prstGeom>
          <a:noFill/>
        </p:spPr>
        <p:txBody>
          <a:bodyPr wrap="square" rtlCol="0">
            <a:prstTxWarp prst="textArchUp">
              <a:avLst>
                <a:gd name="adj" fmla="val 5581200"/>
              </a:avLst>
            </a:prstTxWarp>
            <a:spAutoFit/>
          </a:bodyPr>
          <a:lstStyle/>
          <a:p>
            <a:pPr algn="ctr"/>
            <a:r>
              <a:rPr lang="en-US" altLang="zh-CN" sz="1600" dirty="0">
                <a:solidFill>
                  <a:srgbClr val="EA7F7F"/>
                </a:solidFill>
                <a:latin typeface="Impact" panose="020B0806030902050204" pitchFamily="34" charset="0"/>
              </a:rPr>
              <a:t>OPTION 01</a:t>
            </a:r>
            <a:endParaRPr lang="zh-CN" altLang="en-US" sz="1600" dirty="0">
              <a:solidFill>
                <a:srgbClr val="EA7F7F"/>
              </a:solidFill>
              <a:latin typeface="Impact" panose="020B0806030902050204" pitchFamily="34" charset="0"/>
            </a:endParaRPr>
          </a:p>
        </p:txBody>
      </p:sp>
      <p:sp>
        <p:nvSpPr>
          <p:cNvPr id="43" name="文本框 42"/>
          <p:cNvSpPr txBox="1"/>
          <p:nvPr/>
        </p:nvSpPr>
        <p:spPr>
          <a:xfrm rot="2700000">
            <a:off x="5894157" y="2593931"/>
            <a:ext cx="1318260" cy="865572"/>
          </a:xfrm>
          <a:prstGeom prst="rect">
            <a:avLst/>
          </a:prstGeom>
          <a:noFill/>
        </p:spPr>
        <p:txBody>
          <a:bodyPr wrap="square" rtlCol="0">
            <a:prstTxWarp prst="textArchUp">
              <a:avLst>
                <a:gd name="adj" fmla="val 5581200"/>
              </a:avLst>
            </a:prstTxWarp>
            <a:spAutoFit/>
          </a:bodyPr>
          <a:lstStyle/>
          <a:p>
            <a:pPr algn="ctr"/>
            <a:r>
              <a:rPr lang="en-US" altLang="zh-CN" sz="1600" dirty="0">
                <a:solidFill>
                  <a:srgbClr val="FFB850"/>
                </a:solidFill>
                <a:latin typeface="Impact" panose="020B0806030902050204" pitchFamily="34" charset="0"/>
              </a:rPr>
              <a:t>OPTION 03</a:t>
            </a:r>
            <a:endParaRPr lang="zh-CN" altLang="en-US" sz="1600" dirty="0">
              <a:solidFill>
                <a:srgbClr val="FFB850"/>
              </a:solidFill>
              <a:latin typeface="Impact" panose="020B0806030902050204" pitchFamily="34" charset="0"/>
            </a:endParaRPr>
          </a:p>
        </p:txBody>
      </p:sp>
      <p:sp>
        <p:nvSpPr>
          <p:cNvPr id="44" name="文本框 43"/>
          <p:cNvSpPr txBox="1"/>
          <p:nvPr/>
        </p:nvSpPr>
        <p:spPr>
          <a:xfrm rot="8100000">
            <a:off x="6179024" y="4157061"/>
            <a:ext cx="1318260" cy="865572"/>
          </a:xfrm>
          <a:prstGeom prst="rect">
            <a:avLst/>
          </a:prstGeom>
          <a:noFill/>
        </p:spPr>
        <p:txBody>
          <a:bodyPr wrap="square" rtlCol="0">
            <a:prstTxWarp prst="textArchUp">
              <a:avLst>
                <a:gd name="adj" fmla="val 5581200"/>
              </a:avLst>
            </a:prstTxWarp>
            <a:spAutoFit/>
          </a:bodyPr>
          <a:lstStyle/>
          <a:p>
            <a:pPr algn="ctr"/>
            <a:r>
              <a:rPr lang="en-US" altLang="zh-CN" sz="1600" dirty="0">
                <a:solidFill>
                  <a:srgbClr val="663A77"/>
                </a:solidFill>
                <a:latin typeface="Impact" panose="020B0806030902050204" pitchFamily="34" charset="0"/>
              </a:rPr>
              <a:t>OPTION 04</a:t>
            </a:r>
            <a:endParaRPr lang="zh-CN" altLang="en-US" sz="1600" dirty="0">
              <a:solidFill>
                <a:srgbClr val="663A77"/>
              </a:solidFill>
              <a:latin typeface="Impact" panose="020B0806030902050204" pitchFamily="34" charset="0"/>
            </a:endParaRPr>
          </a:p>
        </p:txBody>
      </p:sp>
      <p:sp>
        <p:nvSpPr>
          <p:cNvPr id="45" name="文本框 44"/>
          <p:cNvSpPr txBox="1"/>
          <p:nvPr/>
        </p:nvSpPr>
        <p:spPr>
          <a:xfrm rot="13500000">
            <a:off x="4860844" y="3731416"/>
            <a:ext cx="1318260" cy="865572"/>
          </a:xfrm>
          <a:prstGeom prst="rect">
            <a:avLst/>
          </a:prstGeom>
          <a:noFill/>
        </p:spPr>
        <p:txBody>
          <a:bodyPr wrap="square" rtlCol="0">
            <a:prstTxWarp prst="textArchUp">
              <a:avLst>
                <a:gd name="adj" fmla="val 5581200"/>
              </a:avLst>
            </a:prstTxWarp>
            <a:spAutoFit/>
          </a:bodyPr>
          <a:lstStyle/>
          <a:p>
            <a:pPr algn="ctr"/>
            <a:r>
              <a:rPr lang="en-US" altLang="zh-CN" sz="1600" dirty="0">
                <a:solidFill>
                  <a:srgbClr val="019BAB"/>
                </a:solidFill>
                <a:latin typeface="Impact" panose="020B0806030902050204" pitchFamily="34" charset="0"/>
              </a:rPr>
              <a:t>OPTION 02</a:t>
            </a:r>
            <a:endParaRPr lang="zh-CN" altLang="en-US" sz="1600" dirty="0">
              <a:solidFill>
                <a:srgbClr val="019BAB"/>
              </a:solidFill>
              <a:latin typeface="Impact" panose="020B0806030902050204" pitchFamily="34" charset="0"/>
            </a:endParaRPr>
          </a:p>
        </p:txBody>
      </p:sp>
      <p:grpSp>
        <p:nvGrpSpPr>
          <p:cNvPr id="46" name="组合 45"/>
          <p:cNvGrpSpPr/>
          <p:nvPr/>
        </p:nvGrpSpPr>
        <p:grpSpPr>
          <a:xfrm>
            <a:off x="2034781" y="2139733"/>
            <a:ext cx="2169333" cy="847130"/>
            <a:chOff x="3776606" y="2004244"/>
            <a:chExt cx="2169333" cy="847130"/>
          </a:xfrm>
        </p:grpSpPr>
        <p:sp>
          <p:nvSpPr>
            <p:cNvPr id="47" name="文本框 46"/>
            <p:cNvSpPr txBox="1"/>
            <p:nvPr/>
          </p:nvSpPr>
          <p:spPr>
            <a:xfrm>
              <a:off x="3776606" y="2004244"/>
              <a:ext cx="2169333" cy="369332"/>
            </a:xfrm>
            <a:prstGeom prst="rect">
              <a:avLst/>
            </a:prstGeom>
            <a:noFill/>
          </p:spPr>
          <p:txBody>
            <a:bodyPr wrap="square" rtlCol="0">
              <a:spAutoFit/>
            </a:bodyPr>
            <a:lstStyle/>
            <a:p>
              <a:r>
                <a:rPr lang="en-US" altLang="zh-CN" dirty="0">
                  <a:solidFill>
                    <a:prstClr val="black">
                      <a:lumMod val="50000"/>
                      <a:lumOff val="50000"/>
                    </a:prstClr>
                  </a:solidFill>
                  <a:latin typeface="时尚中黑简体" panose="01010104010101010101" pitchFamily="2" charset="-122"/>
                  <a:ea typeface="时尚中黑简体" panose="01010104010101010101" pitchFamily="2" charset="-122"/>
                </a:rPr>
                <a:t>Click the edit title</a:t>
              </a:r>
              <a:endParaRPr lang="zh-CN" altLang="en-US" dirty="0">
                <a:solidFill>
                  <a:prstClr val="black">
                    <a:lumMod val="50000"/>
                    <a:lumOff val="50000"/>
                  </a:prstClr>
                </a:solidFill>
                <a:latin typeface="时尚中黑简体" panose="01010104010101010101" pitchFamily="2" charset="-122"/>
                <a:ea typeface="时尚中黑简体" panose="01010104010101010101" pitchFamily="2" charset="-122"/>
              </a:endParaRPr>
            </a:p>
          </p:txBody>
        </p:sp>
        <p:sp>
          <p:nvSpPr>
            <p:cNvPr id="48" name="文本框 47"/>
            <p:cNvSpPr txBox="1"/>
            <p:nvPr/>
          </p:nvSpPr>
          <p:spPr>
            <a:xfrm>
              <a:off x="3782527" y="2389709"/>
              <a:ext cx="2011012" cy="461665"/>
            </a:xfrm>
            <a:prstGeom prst="rect">
              <a:avLst/>
            </a:prstGeom>
            <a:noFill/>
          </p:spPr>
          <p:txBody>
            <a:bodyPr wrap="square" rtlCol="0">
              <a:spAutoFit/>
            </a:bodyPr>
            <a:lstStyle/>
            <a:p>
              <a:pPr algn="just"/>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49" name="组合 48"/>
          <p:cNvGrpSpPr/>
          <p:nvPr/>
        </p:nvGrpSpPr>
        <p:grpSpPr>
          <a:xfrm>
            <a:off x="1977307" y="4559394"/>
            <a:ext cx="2169333" cy="847130"/>
            <a:chOff x="3776606" y="2004244"/>
            <a:chExt cx="2169333" cy="847130"/>
          </a:xfrm>
        </p:grpSpPr>
        <p:sp>
          <p:nvSpPr>
            <p:cNvPr id="50" name="文本框 49"/>
            <p:cNvSpPr txBox="1"/>
            <p:nvPr/>
          </p:nvSpPr>
          <p:spPr>
            <a:xfrm>
              <a:off x="3776606" y="2004244"/>
              <a:ext cx="2169333" cy="353943"/>
            </a:xfrm>
            <a:prstGeom prst="rect">
              <a:avLst/>
            </a:prstGeom>
            <a:noFill/>
          </p:spPr>
          <p:txBody>
            <a:bodyPr wrap="square" rtlCol="0">
              <a:spAutoFit/>
            </a:bodyPr>
            <a:lstStyle/>
            <a:p>
              <a:r>
                <a:rPr lang="en-US" altLang="zh-CN" sz="1700" dirty="0">
                  <a:solidFill>
                    <a:prstClr val="black">
                      <a:lumMod val="50000"/>
                      <a:lumOff val="50000"/>
                    </a:prstClr>
                  </a:solidFill>
                  <a:latin typeface="时尚中黑简体" panose="01010104010101010101" pitchFamily="2" charset="-122"/>
                  <a:ea typeface="时尚中黑简体" panose="01010104010101010101" pitchFamily="2" charset="-122"/>
                </a:rPr>
                <a:t>Click the edit title</a:t>
              </a:r>
              <a:endParaRPr lang="zh-CN" altLang="en-US" sz="1700" dirty="0">
                <a:solidFill>
                  <a:prstClr val="black">
                    <a:lumMod val="50000"/>
                    <a:lumOff val="50000"/>
                  </a:prstClr>
                </a:solidFill>
                <a:latin typeface="时尚中黑简体" panose="01010104010101010101" pitchFamily="2" charset="-122"/>
                <a:ea typeface="时尚中黑简体" panose="01010104010101010101" pitchFamily="2" charset="-122"/>
              </a:endParaRPr>
            </a:p>
          </p:txBody>
        </p:sp>
        <p:sp>
          <p:nvSpPr>
            <p:cNvPr id="51" name="文本框 50"/>
            <p:cNvSpPr txBox="1"/>
            <p:nvPr/>
          </p:nvSpPr>
          <p:spPr>
            <a:xfrm>
              <a:off x="3782527" y="2389709"/>
              <a:ext cx="2011012" cy="461665"/>
            </a:xfrm>
            <a:prstGeom prst="rect">
              <a:avLst/>
            </a:prstGeom>
            <a:noFill/>
          </p:spPr>
          <p:txBody>
            <a:bodyPr wrap="square" rtlCol="0">
              <a:spAutoFit/>
            </a:bodyPr>
            <a:lstStyle/>
            <a:p>
              <a:pPr algn="just"/>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52" name="组合 51"/>
          <p:cNvGrpSpPr/>
          <p:nvPr/>
        </p:nvGrpSpPr>
        <p:grpSpPr>
          <a:xfrm>
            <a:off x="8389876" y="4919008"/>
            <a:ext cx="2169333" cy="847130"/>
            <a:chOff x="3776606" y="2004244"/>
            <a:chExt cx="2169333" cy="847130"/>
          </a:xfrm>
        </p:grpSpPr>
        <p:sp>
          <p:nvSpPr>
            <p:cNvPr id="53" name="文本框 52"/>
            <p:cNvSpPr txBox="1"/>
            <p:nvPr/>
          </p:nvSpPr>
          <p:spPr>
            <a:xfrm>
              <a:off x="3776606" y="2004244"/>
              <a:ext cx="2169333" cy="353943"/>
            </a:xfrm>
            <a:prstGeom prst="rect">
              <a:avLst/>
            </a:prstGeom>
            <a:noFill/>
          </p:spPr>
          <p:txBody>
            <a:bodyPr wrap="square" rtlCol="0">
              <a:spAutoFit/>
            </a:bodyPr>
            <a:lstStyle/>
            <a:p>
              <a:r>
                <a:rPr lang="en-US" altLang="zh-CN" sz="1700" dirty="0">
                  <a:solidFill>
                    <a:prstClr val="black">
                      <a:lumMod val="50000"/>
                      <a:lumOff val="50000"/>
                    </a:prstClr>
                  </a:solidFill>
                  <a:latin typeface="时尚中黑简体" panose="01010104010101010101" pitchFamily="2" charset="-122"/>
                  <a:ea typeface="时尚中黑简体" panose="01010104010101010101" pitchFamily="2" charset="-122"/>
                </a:rPr>
                <a:t>Click the edit title</a:t>
              </a:r>
              <a:endParaRPr lang="zh-CN" altLang="en-US" sz="1700" dirty="0">
                <a:solidFill>
                  <a:prstClr val="black">
                    <a:lumMod val="50000"/>
                    <a:lumOff val="50000"/>
                  </a:prstClr>
                </a:solidFill>
                <a:latin typeface="时尚中黑简体" panose="01010104010101010101" pitchFamily="2" charset="-122"/>
                <a:ea typeface="时尚中黑简体" panose="01010104010101010101" pitchFamily="2" charset="-122"/>
              </a:endParaRPr>
            </a:p>
          </p:txBody>
        </p:sp>
        <p:sp>
          <p:nvSpPr>
            <p:cNvPr id="54" name="文本框 53"/>
            <p:cNvSpPr txBox="1"/>
            <p:nvPr/>
          </p:nvSpPr>
          <p:spPr>
            <a:xfrm>
              <a:off x="3782527" y="2389709"/>
              <a:ext cx="2011012" cy="461665"/>
            </a:xfrm>
            <a:prstGeom prst="rect">
              <a:avLst/>
            </a:prstGeom>
            <a:noFill/>
          </p:spPr>
          <p:txBody>
            <a:bodyPr wrap="square" rtlCol="0">
              <a:spAutoFit/>
            </a:bodyPr>
            <a:lstStyle/>
            <a:p>
              <a:pPr algn="just"/>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55" name="组合 54"/>
          <p:cNvGrpSpPr/>
          <p:nvPr/>
        </p:nvGrpSpPr>
        <p:grpSpPr>
          <a:xfrm>
            <a:off x="8258580" y="1664091"/>
            <a:ext cx="2169333" cy="847130"/>
            <a:chOff x="3776606" y="2004244"/>
            <a:chExt cx="2169333" cy="847130"/>
          </a:xfrm>
        </p:grpSpPr>
        <p:sp>
          <p:nvSpPr>
            <p:cNvPr id="56" name="文本框 55"/>
            <p:cNvSpPr txBox="1"/>
            <p:nvPr/>
          </p:nvSpPr>
          <p:spPr>
            <a:xfrm>
              <a:off x="3776606" y="2004244"/>
              <a:ext cx="2169333" cy="353943"/>
            </a:xfrm>
            <a:prstGeom prst="rect">
              <a:avLst/>
            </a:prstGeom>
            <a:noFill/>
          </p:spPr>
          <p:txBody>
            <a:bodyPr wrap="square" rtlCol="0">
              <a:spAutoFit/>
            </a:bodyPr>
            <a:lstStyle/>
            <a:p>
              <a:r>
                <a:rPr lang="en-US" altLang="zh-CN" sz="1700" dirty="0">
                  <a:solidFill>
                    <a:prstClr val="black">
                      <a:lumMod val="50000"/>
                      <a:lumOff val="50000"/>
                    </a:prstClr>
                  </a:solidFill>
                  <a:latin typeface="时尚中黑简体" panose="01010104010101010101" pitchFamily="2" charset="-122"/>
                  <a:ea typeface="时尚中黑简体" panose="01010104010101010101" pitchFamily="2" charset="-122"/>
                </a:rPr>
                <a:t>Click the edit title</a:t>
              </a:r>
              <a:endParaRPr lang="zh-CN" altLang="en-US" sz="1700" dirty="0">
                <a:solidFill>
                  <a:prstClr val="black">
                    <a:lumMod val="50000"/>
                    <a:lumOff val="50000"/>
                  </a:prstClr>
                </a:solidFill>
                <a:latin typeface="时尚中黑简体" panose="01010104010101010101" pitchFamily="2" charset="-122"/>
                <a:ea typeface="时尚中黑简体" panose="01010104010101010101" pitchFamily="2" charset="-122"/>
              </a:endParaRPr>
            </a:p>
          </p:txBody>
        </p:sp>
        <p:sp>
          <p:nvSpPr>
            <p:cNvPr id="57" name="文本框 56"/>
            <p:cNvSpPr txBox="1"/>
            <p:nvPr/>
          </p:nvSpPr>
          <p:spPr>
            <a:xfrm>
              <a:off x="3782527" y="2389709"/>
              <a:ext cx="2011012" cy="461665"/>
            </a:xfrm>
            <a:prstGeom prst="rect">
              <a:avLst/>
            </a:prstGeom>
            <a:noFill/>
          </p:spPr>
          <p:txBody>
            <a:bodyPr wrap="square" rtlCol="0">
              <a:spAutoFit/>
            </a:bodyPr>
            <a:lstStyle/>
            <a:p>
              <a:pPr algn="just"/>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sp>
        <p:nvSpPr>
          <p:cNvPr id="60" name="椭圆 59"/>
          <p:cNvSpPr/>
          <p:nvPr/>
        </p:nvSpPr>
        <p:spPr>
          <a:xfrm>
            <a:off x="5345691" y="3135009"/>
            <a:ext cx="1161627" cy="1161627"/>
          </a:xfrm>
          <a:prstGeom prst="ellipse">
            <a:avLst/>
          </a:prstGeom>
          <a:gradFill flip="none" rotWithShape="1">
            <a:gsLst>
              <a:gs pos="0">
                <a:schemeClr val="bg1">
                  <a:lumMod val="75000"/>
                </a:schemeClr>
              </a:gs>
              <a:gs pos="54000">
                <a:schemeClr val="bg1">
                  <a:lumMod val="95000"/>
                </a:schemeClr>
              </a:gs>
              <a:gs pos="100000">
                <a:schemeClr val="bg1">
                  <a:lumMod val="94000"/>
                  <a:lumOff val="6000"/>
                </a:schemeClr>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254000" dist="1143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1" name="Freeform 48"/>
          <p:cNvSpPr>
            <a:spLocks noEditPoints="1"/>
          </p:cNvSpPr>
          <p:nvPr/>
        </p:nvSpPr>
        <p:spPr bwMode="auto">
          <a:xfrm>
            <a:off x="5767581" y="3357799"/>
            <a:ext cx="317846" cy="345690"/>
          </a:xfrm>
          <a:custGeom>
            <a:avLst/>
            <a:gdLst>
              <a:gd name="T0" fmla="*/ 189 w 311"/>
              <a:gd name="T1" fmla="*/ 220 h 339"/>
              <a:gd name="T2" fmla="*/ 209 w 311"/>
              <a:gd name="T3" fmla="*/ 163 h 339"/>
              <a:gd name="T4" fmla="*/ 221 w 311"/>
              <a:gd name="T5" fmla="*/ 120 h 339"/>
              <a:gd name="T6" fmla="*/ 221 w 311"/>
              <a:gd name="T7" fmla="*/ 120 h 339"/>
              <a:gd name="T8" fmla="*/ 222 w 311"/>
              <a:gd name="T9" fmla="*/ 116 h 339"/>
              <a:gd name="T10" fmla="*/ 222 w 311"/>
              <a:gd name="T11" fmla="*/ 112 h 339"/>
              <a:gd name="T12" fmla="*/ 223 w 311"/>
              <a:gd name="T13" fmla="*/ 109 h 339"/>
              <a:gd name="T14" fmla="*/ 223 w 311"/>
              <a:gd name="T15" fmla="*/ 105 h 339"/>
              <a:gd name="T16" fmla="*/ 223 w 311"/>
              <a:gd name="T17" fmla="*/ 102 h 339"/>
              <a:gd name="T18" fmla="*/ 224 w 311"/>
              <a:gd name="T19" fmla="*/ 98 h 339"/>
              <a:gd name="T20" fmla="*/ 224 w 311"/>
              <a:gd name="T21" fmla="*/ 95 h 339"/>
              <a:gd name="T22" fmla="*/ 224 w 311"/>
              <a:gd name="T23" fmla="*/ 92 h 339"/>
              <a:gd name="T24" fmla="*/ 223 w 311"/>
              <a:gd name="T25" fmla="*/ 89 h 339"/>
              <a:gd name="T26" fmla="*/ 223 w 311"/>
              <a:gd name="T27" fmla="*/ 87 h 339"/>
              <a:gd name="T28" fmla="*/ 223 w 311"/>
              <a:gd name="T29" fmla="*/ 85 h 339"/>
              <a:gd name="T30" fmla="*/ 223 w 311"/>
              <a:gd name="T31" fmla="*/ 83 h 339"/>
              <a:gd name="T32" fmla="*/ 223 w 311"/>
              <a:gd name="T33" fmla="*/ 82 h 339"/>
              <a:gd name="T34" fmla="*/ 223 w 311"/>
              <a:gd name="T35" fmla="*/ 81 h 339"/>
              <a:gd name="T36" fmla="*/ 223 w 311"/>
              <a:gd name="T37" fmla="*/ 81 h 339"/>
              <a:gd name="T38" fmla="*/ 108 w 311"/>
              <a:gd name="T39" fmla="*/ 36 h 339"/>
              <a:gd name="T40" fmla="*/ 78 w 311"/>
              <a:gd name="T41" fmla="*/ 55 h 339"/>
              <a:gd name="T42" fmla="*/ 77 w 311"/>
              <a:gd name="T43" fmla="*/ 59 h 339"/>
              <a:gd name="T44" fmla="*/ 76 w 311"/>
              <a:gd name="T45" fmla="*/ 64 h 339"/>
              <a:gd name="T46" fmla="*/ 76 w 311"/>
              <a:gd name="T47" fmla="*/ 69 h 339"/>
              <a:gd name="T48" fmla="*/ 75 w 311"/>
              <a:gd name="T49" fmla="*/ 74 h 339"/>
              <a:gd name="T50" fmla="*/ 75 w 311"/>
              <a:gd name="T51" fmla="*/ 78 h 339"/>
              <a:gd name="T52" fmla="*/ 76 w 311"/>
              <a:gd name="T53" fmla="*/ 83 h 339"/>
              <a:gd name="T54" fmla="*/ 76 w 311"/>
              <a:gd name="T55" fmla="*/ 87 h 339"/>
              <a:gd name="T56" fmla="*/ 77 w 311"/>
              <a:gd name="T57" fmla="*/ 92 h 339"/>
              <a:gd name="T58" fmla="*/ 77 w 311"/>
              <a:gd name="T59" fmla="*/ 96 h 339"/>
              <a:gd name="T60" fmla="*/ 78 w 311"/>
              <a:gd name="T61" fmla="*/ 100 h 339"/>
              <a:gd name="T62" fmla="*/ 79 w 311"/>
              <a:gd name="T63" fmla="*/ 104 h 339"/>
              <a:gd name="T64" fmla="*/ 80 w 311"/>
              <a:gd name="T65" fmla="*/ 106 h 339"/>
              <a:gd name="T66" fmla="*/ 84 w 311"/>
              <a:gd name="T67" fmla="*/ 119 h 339"/>
              <a:gd name="T68" fmla="*/ 92 w 311"/>
              <a:gd name="T69" fmla="*/ 161 h 339"/>
              <a:gd name="T70" fmla="*/ 104 w 311"/>
              <a:gd name="T71" fmla="*/ 238 h 339"/>
              <a:gd name="T72" fmla="*/ 0 w 311"/>
              <a:gd name="T73" fmla="*/ 339 h 339"/>
              <a:gd name="T74" fmla="*/ 148 w 311"/>
              <a:gd name="T75" fmla="*/ 271 h 339"/>
              <a:gd name="T76" fmla="*/ 146 w 311"/>
              <a:gd name="T77" fmla="*/ 249 h 339"/>
              <a:gd name="T78" fmla="*/ 175 w 311"/>
              <a:gd name="T79" fmla="*/ 258 h 339"/>
              <a:gd name="T80" fmla="*/ 174 w 311"/>
              <a:gd name="T81" fmla="*/ 339 h 339"/>
              <a:gd name="T82" fmla="*/ 216 w 311"/>
              <a:gd name="T83" fmla="*/ 244 h 339"/>
              <a:gd name="T84" fmla="*/ 81 w 311"/>
              <a:gd name="T85" fmla="*/ 139 h 339"/>
              <a:gd name="T86" fmla="*/ 93 w 311"/>
              <a:gd name="T87" fmla="*/ 136 h 339"/>
              <a:gd name="T88" fmla="*/ 105 w 311"/>
              <a:gd name="T89" fmla="*/ 72 h 339"/>
              <a:gd name="T90" fmla="*/ 211 w 311"/>
              <a:gd name="T91" fmla="*/ 131 h 339"/>
              <a:gd name="T92" fmla="*/ 222 w 311"/>
              <a:gd name="T93" fmla="*/ 130 h 339"/>
              <a:gd name="T94" fmla="*/ 183 w 311"/>
              <a:gd name="T95" fmla="*/ 201 h 339"/>
              <a:gd name="T96" fmla="*/ 96 w 311"/>
              <a:gd name="T97" fmla="*/ 158 h 339"/>
              <a:gd name="T98" fmla="*/ 166 w 311"/>
              <a:gd name="T99" fmla="*/ 245 h 339"/>
              <a:gd name="T100" fmla="*/ 117 w 311"/>
              <a:gd name="T101" fmla="*/ 225 h 339"/>
              <a:gd name="T102" fmla="*/ 152 w 311"/>
              <a:gd name="T103" fmla="*/ 220 h 339"/>
              <a:gd name="T104" fmla="*/ 185 w 311"/>
              <a:gd name="T105" fmla="*/ 22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1" h="339">
                <a:moveTo>
                  <a:pt x="216" y="244"/>
                </a:moveTo>
                <a:cubicBezTo>
                  <a:pt x="194" y="236"/>
                  <a:pt x="189" y="220"/>
                  <a:pt x="189" y="220"/>
                </a:cubicBezTo>
                <a:cubicBezTo>
                  <a:pt x="189" y="202"/>
                  <a:pt x="189" y="202"/>
                  <a:pt x="189" y="202"/>
                </a:cubicBezTo>
                <a:cubicBezTo>
                  <a:pt x="205" y="182"/>
                  <a:pt x="209" y="163"/>
                  <a:pt x="209" y="163"/>
                </a:cubicBezTo>
                <a:cubicBezTo>
                  <a:pt x="212" y="160"/>
                  <a:pt x="218" y="154"/>
                  <a:pt x="218" y="154"/>
                </a:cubicBezTo>
                <a:cubicBezTo>
                  <a:pt x="229" y="137"/>
                  <a:pt x="225" y="116"/>
                  <a:pt x="221" y="120"/>
                </a:cubicBezTo>
                <a:cubicBezTo>
                  <a:pt x="221" y="120"/>
                  <a:pt x="221" y="121"/>
                  <a:pt x="220" y="122"/>
                </a:cubicBezTo>
                <a:cubicBezTo>
                  <a:pt x="220" y="121"/>
                  <a:pt x="221" y="121"/>
                  <a:pt x="221" y="120"/>
                </a:cubicBezTo>
                <a:cubicBezTo>
                  <a:pt x="221" y="120"/>
                  <a:pt x="221" y="119"/>
                  <a:pt x="221" y="119"/>
                </a:cubicBezTo>
                <a:cubicBezTo>
                  <a:pt x="221" y="118"/>
                  <a:pt x="221" y="117"/>
                  <a:pt x="222" y="116"/>
                </a:cubicBezTo>
                <a:cubicBezTo>
                  <a:pt x="222" y="116"/>
                  <a:pt x="222" y="116"/>
                  <a:pt x="222" y="115"/>
                </a:cubicBezTo>
                <a:cubicBezTo>
                  <a:pt x="222" y="114"/>
                  <a:pt x="222" y="113"/>
                  <a:pt x="222" y="112"/>
                </a:cubicBezTo>
                <a:cubicBezTo>
                  <a:pt x="222" y="112"/>
                  <a:pt x="222" y="112"/>
                  <a:pt x="222" y="111"/>
                </a:cubicBezTo>
                <a:cubicBezTo>
                  <a:pt x="223" y="110"/>
                  <a:pt x="223" y="110"/>
                  <a:pt x="223" y="109"/>
                </a:cubicBezTo>
                <a:cubicBezTo>
                  <a:pt x="223" y="108"/>
                  <a:pt x="223" y="108"/>
                  <a:pt x="223" y="108"/>
                </a:cubicBezTo>
                <a:cubicBezTo>
                  <a:pt x="223" y="107"/>
                  <a:pt x="223" y="106"/>
                  <a:pt x="223" y="105"/>
                </a:cubicBezTo>
                <a:cubicBezTo>
                  <a:pt x="223" y="105"/>
                  <a:pt x="223" y="105"/>
                  <a:pt x="223" y="104"/>
                </a:cubicBezTo>
                <a:cubicBezTo>
                  <a:pt x="223" y="103"/>
                  <a:pt x="223" y="103"/>
                  <a:pt x="223" y="102"/>
                </a:cubicBezTo>
                <a:cubicBezTo>
                  <a:pt x="223" y="101"/>
                  <a:pt x="223" y="101"/>
                  <a:pt x="224" y="101"/>
                </a:cubicBezTo>
                <a:cubicBezTo>
                  <a:pt x="224" y="100"/>
                  <a:pt x="224" y="99"/>
                  <a:pt x="224" y="98"/>
                </a:cubicBezTo>
                <a:cubicBezTo>
                  <a:pt x="224" y="98"/>
                  <a:pt x="224" y="98"/>
                  <a:pt x="224" y="98"/>
                </a:cubicBezTo>
                <a:cubicBezTo>
                  <a:pt x="224" y="97"/>
                  <a:pt x="224" y="96"/>
                  <a:pt x="224" y="95"/>
                </a:cubicBezTo>
                <a:cubicBezTo>
                  <a:pt x="224" y="95"/>
                  <a:pt x="224" y="95"/>
                  <a:pt x="224" y="94"/>
                </a:cubicBezTo>
                <a:cubicBezTo>
                  <a:pt x="224" y="94"/>
                  <a:pt x="224" y="93"/>
                  <a:pt x="224" y="92"/>
                </a:cubicBezTo>
                <a:cubicBezTo>
                  <a:pt x="224" y="92"/>
                  <a:pt x="224" y="92"/>
                  <a:pt x="224" y="91"/>
                </a:cubicBezTo>
                <a:cubicBezTo>
                  <a:pt x="224" y="91"/>
                  <a:pt x="224" y="90"/>
                  <a:pt x="223" y="89"/>
                </a:cubicBezTo>
                <a:cubicBezTo>
                  <a:pt x="223" y="89"/>
                  <a:pt x="223" y="89"/>
                  <a:pt x="223" y="89"/>
                </a:cubicBezTo>
                <a:cubicBezTo>
                  <a:pt x="223" y="88"/>
                  <a:pt x="223" y="88"/>
                  <a:pt x="223" y="87"/>
                </a:cubicBezTo>
                <a:cubicBezTo>
                  <a:pt x="223" y="87"/>
                  <a:pt x="223" y="87"/>
                  <a:pt x="223" y="87"/>
                </a:cubicBezTo>
                <a:cubicBezTo>
                  <a:pt x="223" y="86"/>
                  <a:pt x="223" y="86"/>
                  <a:pt x="223" y="85"/>
                </a:cubicBezTo>
                <a:cubicBezTo>
                  <a:pt x="223" y="85"/>
                  <a:pt x="223" y="85"/>
                  <a:pt x="223" y="85"/>
                </a:cubicBezTo>
                <a:cubicBezTo>
                  <a:pt x="223" y="84"/>
                  <a:pt x="223" y="84"/>
                  <a:pt x="223" y="83"/>
                </a:cubicBezTo>
                <a:cubicBezTo>
                  <a:pt x="223" y="83"/>
                  <a:pt x="223" y="83"/>
                  <a:pt x="223" y="83"/>
                </a:cubicBezTo>
                <a:cubicBezTo>
                  <a:pt x="223" y="83"/>
                  <a:pt x="223" y="82"/>
                  <a:pt x="223" y="82"/>
                </a:cubicBezTo>
                <a:cubicBezTo>
                  <a:pt x="223" y="82"/>
                  <a:pt x="223" y="82"/>
                  <a:pt x="223" y="82"/>
                </a:cubicBezTo>
                <a:cubicBezTo>
                  <a:pt x="223" y="82"/>
                  <a:pt x="223" y="81"/>
                  <a:pt x="223" y="81"/>
                </a:cubicBezTo>
                <a:cubicBezTo>
                  <a:pt x="223" y="81"/>
                  <a:pt x="223" y="81"/>
                  <a:pt x="223" y="81"/>
                </a:cubicBezTo>
                <a:cubicBezTo>
                  <a:pt x="223" y="81"/>
                  <a:pt x="223" y="81"/>
                  <a:pt x="223" y="81"/>
                </a:cubicBezTo>
                <a:cubicBezTo>
                  <a:pt x="221" y="33"/>
                  <a:pt x="182" y="21"/>
                  <a:pt x="182" y="21"/>
                </a:cubicBezTo>
                <a:cubicBezTo>
                  <a:pt x="134" y="0"/>
                  <a:pt x="108" y="36"/>
                  <a:pt x="108" y="36"/>
                </a:cubicBezTo>
                <a:cubicBezTo>
                  <a:pt x="89" y="27"/>
                  <a:pt x="79" y="51"/>
                  <a:pt x="79" y="51"/>
                </a:cubicBezTo>
                <a:cubicBezTo>
                  <a:pt x="79" y="52"/>
                  <a:pt x="78" y="54"/>
                  <a:pt x="78" y="55"/>
                </a:cubicBezTo>
                <a:cubicBezTo>
                  <a:pt x="78" y="55"/>
                  <a:pt x="78" y="56"/>
                  <a:pt x="78" y="56"/>
                </a:cubicBezTo>
                <a:cubicBezTo>
                  <a:pt x="78" y="57"/>
                  <a:pt x="77" y="58"/>
                  <a:pt x="77" y="59"/>
                </a:cubicBezTo>
                <a:cubicBezTo>
                  <a:pt x="77" y="60"/>
                  <a:pt x="77" y="60"/>
                  <a:pt x="77" y="61"/>
                </a:cubicBezTo>
                <a:cubicBezTo>
                  <a:pt x="77" y="62"/>
                  <a:pt x="76" y="63"/>
                  <a:pt x="76" y="64"/>
                </a:cubicBezTo>
                <a:cubicBezTo>
                  <a:pt x="76" y="65"/>
                  <a:pt x="76" y="65"/>
                  <a:pt x="76" y="65"/>
                </a:cubicBezTo>
                <a:cubicBezTo>
                  <a:pt x="76" y="66"/>
                  <a:pt x="76" y="68"/>
                  <a:pt x="76" y="69"/>
                </a:cubicBezTo>
                <a:cubicBezTo>
                  <a:pt x="76" y="70"/>
                  <a:pt x="76" y="70"/>
                  <a:pt x="76" y="71"/>
                </a:cubicBezTo>
                <a:cubicBezTo>
                  <a:pt x="76" y="72"/>
                  <a:pt x="75" y="73"/>
                  <a:pt x="75" y="74"/>
                </a:cubicBezTo>
                <a:cubicBezTo>
                  <a:pt x="75" y="74"/>
                  <a:pt x="75" y="75"/>
                  <a:pt x="75" y="75"/>
                </a:cubicBezTo>
                <a:cubicBezTo>
                  <a:pt x="75" y="76"/>
                  <a:pt x="75" y="77"/>
                  <a:pt x="75" y="78"/>
                </a:cubicBezTo>
                <a:cubicBezTo>
                  <a:pt x="75" y="79"/>
                  <a:pt x="75" y="79"/>
                  <a:pt x="75" y="79"/>
                </a:cubicBezTo>
                <a:cubicBezTo>
                  <a:pt x="75" y="81"/>
                  <a:pt x="76" y="82"/>
                  <a:pt x="76" y="83"/>
                </a:cubicBezTo>
                <a:cubicBezTo>
                  <a:pt x="76" y="84"/>
                  <a:pt x="76" y="84"/>
                  <a:pt x="76" y="84"/>
                </a:cubicBezTo>
                <a:cubicBezTo>
                  <a:pt x="76" y="85"/>
                  <a:pt x="76" y="86"/>
                  <a:pt x="76" y="87"/>
                </a:cubicBezTo>
                <a:cubicBezTo>
                  <a:pt x="76" y="88"/>
                  <a:pt x="76" y="88"/>
                  <a:pt x="76" y="89"/>
                </a:cubicBezTo>
                <a:cubicBezTo>
                  <a:pt x="76" y="90"/>
                  <a:pt x="76" y="91"/>
                  <a:pt x="77" y="92"/>
                </a:cubicBezTo>
                <a:cubicBezTo>
                  <a:pt x="77" y="92"/>
                  <a:pt x="77" y="92"/>
                  <a:pt x="77" y="93"/>
                </a:cubicBezTo>
                <a:cubicBezTo>
                  <a:pt x="77" y="94"/>
                  <a:pt x="77" y="95"/>
                  <a:pt x="77" y="96"/>
                </a:cubicBezTo>
                <a:cubicBezTo>
                  <a:pt x="77" y="97"/>
                  <a:pt x="77" y="97"/>
                  <a:pt x="77" y="97"/>
                </a:cubicBezTo>
                <a:cubicBezTo>
                  <a:pt x="78" y="98"/>
                  <a:pt x="78" y="99"/>
                  <a:pt x="78" y="100"/>
                </a:cubicBezTo>
                <a:cubicBezTo>
                  <a:pt x="78" y="101"/>
                  <a:pt x="78" y="101"/>
                  <a:pt x="78" y="101"/>
                </a:cubicBezTo>
                <a:cubicBezTo>
                  <a:pt x="79" y="102"/>
                  <a:pt x="79" y="103"/>
                  <a:pt x="79" y="104"/>
                </a:cubicBezTo>
                <a:cubicBezTo>
                  <a:pt x="79" y="104"/>
                  <a:pt x="79" y="105"/>
                  <a:pt x="79" y="105"/>
                </a:cubicBezTo>
                <a:cubicBezTo>
                  <a:pt x="79" y="105"/>
                  <a:pt x="80" y="105"/>
                  <a:pt x="80" y="106"/>
                </a:cubicBezTo>
                <a:cubicBezTo>
                  <a:pt x="80" y="106"/>
                  <a:pt x="80" y="106"/>
                  <a:pt x="80" y="106"/>
                </a:cubicBezTo>
                <a:cubicBezTo>
                  <a:pt x="81" y="111"/>
                  <a:pt x="83" y="115"/>
                  <a:pt x="84" y="119"/>
                </a:cubicBezTo>
                <a:cubicBezTo>
                  <a:pt x="77" y="115"/>
                  <a:pt x="76" y="123"/>
                  <a:pt x="76" y="123"/>
                </a:cubicBezTo>
                <a:cubicBezTo>
                  <a:pt x="76" y="152"/>
                  <a:pt x="92" y="161"/>
                  <a:pt x="92" y="161"/>
                </a:cubicBezTo>
                <a:cubicBezTo>
                  <a:pt x="95" y="180"/>
                  <a:pt x="114" y="200"/>
                  <a:pt x="114" y="200"/>
                </a:cubicBezTo>
                <a:cubicBezTo>
                  <a:pt x="121" y="227"/>
                  <a:pt x="104" y="238"/>
                  <a:pt x="104" y="238"/>
                </a:cubicBezTo>
                <a:cubicBezTo>
                  <a:pt x="75" y="249"/>
                  <a:pt x="75" y="249"/>
                  <a:pt x="75" y="249"/>
                </a:cubicBezTo>
                <a:cubicBezTo>
                  <a:pt x="0" y="273"/>
                  <a:pt x="0" y="339"/>
                  <a:pt x="0" y="339"/>
                </a:cubicBezTo>
                <a:cubicBezTo>
                  <a:pt x="137" y="339"/>
                  <a:pt x="137" y="339"/>
                  <a:pt x="137" y="339"/>
                </a:cubicBezTo>
                <a:cubicBezTo>
                  <a:pt x="148" y="271"/>
                  <a:pt x="148" y="271"/>
                  <a:pt x="148" y="271"/>
                </a:cubicBezTo>
                <a:cubicBezTo>
                  <a:pt x="136" y="258"/>
                  <a:pt x="136" y="258"/>
                  <a:pt x="136" y="258"/>
                </a:cubicBezTo>
                <a:cubicBezTo>
                  <a:pt x="146" y="249"/>
                  <a:pt x="146" y="249"/>
                  <a:pt x="146" y="249"/>
                </a:cubicBezTo>
                <a:cubicBezTo>
                  <a:pt x="166" y="249"/>
                  <a:pt x="166" y="249"/>
                  <a:pt x="166" y="249"/>
                </a:cubicBezTo>
                <a:cubicBezTo>
                  <a:pt x="175" y="258"/>
                  <a:pt x="175" y="258"/>
                  <a:pt x="175" y="258"/>
                </a:cubicBezTo>
                <a:cubicBezTo>
                  <a:pt x="164" y="271"/>
                  <a:pt x="164" y="271"/>
                  <a:pt x="164" y="271"/>
                </a:cubicBezTo>
                <a:cubicBezTo>
                  <a:pt x="174" y="339"/>
                  <a:pt x="174" y="339"/>
                  <a:pt x="174" y="339"/>
                </a:cubicBezTo>
                <a:cubicBezTo>
                  <a:pt x="311" y="339"/>
                  <a:pt x="311" y="339"/>
                  <a:pt x="311" y="339"/>
                </a:cubicBezTo>
                <a:cubicBezTo>
                  <a:pt x="307" y="274"/>
                  <a:pt x="238" y="252"/>
                  <a:pt x="216" y="244"/>
                </a:cubicBezTo>
                <a:close/>
                <a:moveTo>
                  <a:pt x="96" y="158"/>
                </a:moveTo>
                <a:cubicBezTo>
                  <a:pt x="94" y="157"/>
                  <a:pt x="86" y="153"/>
                  <a:pt x="81" y="139"/>
                </a:cubicBezTo>
                <a:cubicBezTo>
                  <a:pt x="81" y="139"/>
                  <a:pt x="77" y="124"/>
                  <a:pt x="81" y="123"/>
                </a:cubicBezTo>
                <a:cubicBezTo>
                  <a:pt x="81" y="123"/>
                  <a:pt x="86" y="119"/>
                  <a:pt x="93" y="136"/>
                </a:cubicBezTo>
                <a:cubicBezTo>
                  <a:pt x="94" y="139"/>
                  <a:pt x="96" y="142"/>
                  <a:pt x="97" y="143"/>
                </a:cubicBezTo>
                <a:cubicBezTo>
                  <a:pt x="97" y="143"/>
                  <a:pt x="82" y="98"/>
                  <a:pt x="105" y="72"/>
                </a:cubicBezTo>
                <a:cubicBezTo>
                  <a:pt x="105" y="72"/>
                  <a:pt x="155" y="137"/>
                  <a:pt x="211" y="104"/>
                </a:cubicBezTo>
                <a:cubicBezTo>
                  <a:pt x="211" y="131"/>
                  <a:pt x="211" y="131"/>
                  <a:pt x="211" y="131"/>
                </a:cubicBezTo>
                <a:cubicBezTo>
                  <a:pt x="211" y="138"/>
                  <a:pt x="211" y="143"/>
                  <a:pt x="215" y="136"/>
                </a:cubicBezTo>
                <a:cubicBezTo>
                  <a:pt x="222" y="120"/>
                  <a:pt x="222" y="130"/>
                  <a:pt x="222" y="130"/>
                </a:cubicBezTo>
                <a:cubicBezTo>
                  <a:pt x="220" y="148"/>
                  <a:pt x="212" y="156"/>
                  <a:pt x="206" y="161"/>
                </a:cubicBezTo>
                <a:cubicBezTo>
                  <a:pt x="201" y="176"/>
                  <a:pt x="193" y="190"/>
                  <a:pt x="183" y="201"/>
                </a:cubicBezTo>
                <a:cubicBezTo>
                  <a:pt x="152" y="236"/>
                  <a:pt x="121" y="201"/>
                  <a:pt x="121" y="201"/>
                </a:cubicBezTo>
                <a:cubicBezTo>
                  <a:pt x="109" y="191"/>
                  <a:pt x="101" y="175"/>
                  <a:pt x="96" y="158"/>
                </a:cubicBezTo>
                <a:close/>
                <a:moveTo>
                  <a:pt x="185" y="222"/>
                </a:moveTo>
                <a:cubicBezTo>
                  <a:pt x="166" y="245"/>
                  <a:pt x="166" y="245"/>
                  <a:pt x="166" y="245"/>
                </a:cubicBezTo>
                <a:cubicBezTo>
                  <a:pt x="147" y="245"/>
                  <a:pt x="147" y="245"/>
                  <a:pt x="147" y="245"/>
                </a:cubicBezTo>
                <a:cubicBezTo>
                  <a:pt x="117" y="225"/>
                  <a:pt x="117" y="225"/>
                  <a:pt x="117" y="225"/>
                </a:cubicBezTo>
                <a:cubicBezTo>
                  <a:pt x="117" y="225"/>
                  <a:pt x="119" y="216"/>
                  <a:pt x="119" y="204"/>
                </a:cubicBezTo>
                <a:cubicBezTo>
                  <a:pt x="119" y="204"/>
                  <a:pt x="132" y="221"/>
                  <a:pt x="152" y="220"/>
                </a:cubicBezTo>
                <a:cubicBezTo>
                  <a:pt x="152" y="220"/>
                  <a:pt x="171" y="222"/>
                  <a:pt x="185" y="204"/>
                </a:cubicBezTo>
                <a:lnTo>
                  <a:pt x="185" y="222"/>
                </a:lnTo>
                <a:close/>
              </a:path>
            </a:pathLst>
          </a:custGeom>
          <a:solidFill>
            <a:srgbClr val="A7A9AC"/>
          </a:solidFill>
          <a:ln>
            <a:noFill/>
          </a:ln>
          <a:effectLst>
            <a:innerShdw blurRad="12700" dist="11430" dir="13500000">
              <a:prstClr val="black">
                <a:alpha val="5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62" name="文本框 61"/>
          <p:cNvSpPr txBox="1"/>
          <p:nvPr/>
        </p:nvSpPr>
        <p:spPr>
          <a:xfrm>
            <a:off x="5305760" y="3668653"/>
            <a:ext cx="1246838" cy="338554"/>
          </a:xfrm>
          <a:prstGeom prst="rect">
            <a:avLst/>
          </a:prstGeom>
          <a:noFill/>
        </p:spPr>
        <p:txBody>
          <a:bodyPr wrap="square" rtlCol="0">
            <a:spAutoFit/>
          </a:bodyPr>
          <a:lstStyle/>
          <a:p>
            <a:pPr algn="ctr"/>
            <a:r>
              <a:rPr lang="en-US" altLang="zh-CN" sz="1600" dirty="0">
                <a:solidFill>
                  <a:prstClr val="black">
                    <a:lumMod val="50000"/>
                    <a:lumOff val="50000"/>
                  </a:prstClr>
                </a:solidFill>
                <a:effectLst>
                  <a:innerShdw blurRad="25400" dist="38100" dir="13500000">
                    <a:prstClr val="black">
                      <a:alpha val="50000"/>
                    </a:prstClr>
                  </a:innerShdw>
                </a:effectLst>
                <a:latin typeface="LiHei Pro" panose="020B0500000000000000" pitchFamily="34" charset="-122"/>
                <a:ea typeface="LiHei Pro" panose="020B0500000000000000" pitchFamily="34" charset="-122"/>
              </a:rPr>
              <a:t>title</a:t>
            </a:r>
            <a:endParaRPr lang="zh-CN" altLang="en-US" sz="1600" dirty="0">
              <a:solidFill>
                <a:prstClr val="black">
                  <a:lumMod val="50000"/>
                  <a:lumOff val="50000"/>
                </a:prstClr>
              </a:solidFill>
              <a:effectLst>
                <a:innerShdw blurRad="25400" dist="38100" dir="13500000">
                  <a:prstClr val="black">
                    <a:alpha val="50000"/>
                  </a:prstClr>
                </a:innerShdw>
              </a:effectLst>
              <a:latin typeface="LiHei Pro" panose="020B0500000000000000" pitchFamily="34" charset="-122"/>
              <a:ea typeface="LiHei Pro" panose="020B0500000000000000" pitchFamily="34" charset="-122"/>
            </a:endParaRPr>
          </a:p>
        </p:txBody>
      </p:sp>
    </p:spTree>
    <p:extLst>
      <p:ext uri="{BB962C8B-B14F-4D97-AF65-F5344CB8AC3E}">
        <p14:creationId xmlns:p14="http://schemas.microsoft.com/office/powerpoint/2010/main" val="2841355802"/>
      </p:ext>
    </p:extLst>
  </p:cSld>
  <p:clrMapOvr>
    <a:masterClrMapping/>
  </p:clrMapOvr>
  <mc:AlternateContent xmlns:mc="http://schemas.openxmlformats.org/markup-compatibility/2006" xmlns:p14="http://schemas.microsoft.com/office/powerpoint/2010/main">
    <mc:Choice Requires="p14">
      <p:transition p14:dur="25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750" fill="hold"/>
                                        <p:tgtEl>
                                          <p:spTgt spid="5"/>
                                        </p:tgtEl>
                                        <p:attrNameLst>
                                          <p:attrName>ppt_w</p:attrName>
                                        </p:attrNameLst>
                                      </p:cBhvr>
                                      <p:tavLst>
                                        <p:tav tm="0">
                                          <p:val>
                                            <p:fltVal val="0"/>
                                          </p:val>
                                        </p:tav>
                                        <p:tav tm="100000">
                                          <p:val>
                                            <p:strVal val="#ppt_w"/>
                                          </p:val>
                                        </p:tav>
                                      </p:tavLst>
                                    </p:anim>
                                    <p:anim calcmode="lin" valueType="num">
                                      <p:cBhvr>
                                        <p:cTn id="8" dur="750" fill="hold"/>
                                        <p:tgtEl>
                                          <p:spTgt spid="5"/>
                                        </p:tgtEl>
                                        <p:attrNameLst>
                                          <p:attrName>ppt_h</p:attrName>
                                        </p:attrNameLst>
                                      </p:cBhvr>
                                      <p:tavLst>
                                        <p:tav tm="0">
                                          <p:val>
                                            <p:fltVal val="0"/>
                                          </p:val>
                                        </p:tav>
                                        <p:tav tm="100000">
                                          <p:val>
                                            <p:strVal val="#ppt_h"/>
                                          </p:val>
                                        </p:tav>
                                      </p:tavLst>
                                    </p:anim>
                                    <p:animEffect transition="in" filter="fade">
                                      <p:cBhvr>
                                        <p:cTn id="9" dur="750"/>
                                        <p:tgtEl>
                                          <p:spTgt spid="5"/>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6"/>
                                        </p:tgtEl>
                                        <p:attrNameLst>
                                          <p:attrName>style.visibility</p:attrName>
                                        </p:attrNameLst>
                                      </p:cBhvr>
                                      <p:to>
                                        <p:strVal val="visible"/>
                                      </p:to>
                                    </p:set>
                                    <p:anim calcmode="lin" valueType="num">
                                      <p:cBhvr>
                                        <p:cTn id="12" dur="750" fill="hold"/>
                                        <p:tgtEl>
                                          <p:spTgt spid="6"/>
                                        </p:tgtEl>
                                        <p:attrNameLst>
                                          <p:attrName>ppt_w</p:attrName>
                                        </p:attrNameLst>
                                      </p:cBhvr>
                                      <p:tavLst>
                                        <p:tav tm="0">
                                          <p:val>
                                            <p:fltVal val="0"/>
                                          </p:val>
                                        </p:tav>
                                        <p:tav tm="100000">
                                          <p:val>
                                            <p:strVal val="#ppt_w"/>
                                          </p:val>
                                        </p:tav>
                                      </p:tavLst>
                                    </p:anim>
                                    <p:anim calcmode="lin" valueType="num">
                                      <p:cBhvr>
                                        <p:cTn id="13" dur="750" fill="hold"/>
                                        <p:tgtEl>
                                          <p:spTgt spid="6"/>
                                        </p:tgtEl>
                                        <p:attrNameLst>
                                          <p:attrName>ppt_h</p:attrName>
                                        </p:attrNameLst>
                                      </p:cBhvr>
                                      <p:tavLst>
                                        <p:tav tm="0">
                                          <p:val>
                                            <p:fltVal val="0"/>
                                          </p:val>
                                        </p:tav>
                                        <p:tav tm="100000">
                                          <p:val>
                                            <p:strVal val="#ppt_h"/>
                                          </p:val>
                                        </p:tav>
                                      </p:tavLst>
                                    </p:anim>
                                    <p:animEffect transition="in" filter="fade">
                                      <p:cBhvr>
                                        <p:cTn id="14" dur="750"/>
                                        <p:tgtEl>
                                          <p:spTgt spid="6"/>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 calcmode="lin" valueType="num">
                                      <p:cBhvr>
                                        <p:cTn id="17" dur="750" fill="hold"/>
                                        <p:tgtEl>
                                          <p:spTgt spid="7"/>
                                        </p:tgtEl>
                                        <p:attrNameLst>
                                          <p:attrName>ppt_w</p:attrName>
                                        </p:attrNameLst>
                                      </p:cBhvr>
                                      <p:tavLst>
                                        <p:tav tm="0">
                                          <p:val>
                                            <p:fltVal val="0"/>
                                          </p:val>
                                        </p:tav>
                                        <p:tav tm="100000">
                                          <p:val>
                                            <p:strVal val="#ppt_w"/>
                                          </p:val>
                                        </p:tav>
                                      </p:tavLst>
                                    </p:anim>
                                    <p:anim calcmode="lin" valueType="num">
                                      <p:cBhvr>
                                        <p:cTn id="18" dur="750" fill="hold"/>
                                        <p:tgtEl>
                                          <p:spTgt spid="7"/>
                                        </p:tgtEl>
                                        <p:attrNameLst>
                                          <p:attrName>ppt_h</p:attrName>
                                        </p:attrNameLst>
                                      </p:cBhvr>
                                      <p:tavLst>
                                        <p:tav tm="0">
                                          <p:val>
                                            <p:fltVal val="0"/>
                                          </p:val>
                                        </p:tav>
                                        <p:tav tm="100000">
                                          <p:val>
                                            <p:strVal val="#ppt_h"/>
                                          </p:val>
                                        </p:tav>
                                      </p:tavLst>
                                    </p:anim>
                                    <p:animEffect transition="in" filter="fade">
                                      <p:cBhvr>
                                        <p:cTn id="19" dur="750"/>
                                        <p:tgtEl>
                                          <p:spTgt spid="7"/>
                                        </p:tgtEl>
                                      </p:cBhvr>
                                    </p:animEffect>
                                  </p:childTnLst>
                                </p:cTn>
                              </p:par>
                              <p:par>
                                <p:cTn id="20" presetID="53" presetClass="entr" presetSubtype="16" fill="hold" grpId="0" nodeType="withEffect">
                                  <p:stCondLst>
                                    <p:cond delay="750"/>
                                  </p:stCondLst>
                                  <p:childTnLst>
                                    <p:set>
                                      <p:cBhvr>
                                        <p:cTn id="21" dur="1" fill="hold">
                                          <p:stCondLst>
                                            <p:cond delay="0"/>
                                          </p:stCondLst>
                                        </p:cTn>
                                        <p:tgtEl>
                                          <p:spTgt spid="8"/>
                                        </p:tgtEl>
                                        <p:attrNameLst>
                                          <p:attrName>style.visibility</p:attrName>
                                        </p:attrNameLst>
                                      </p:cBhvr>
                                      <p:to>
                                        <p:strVal val="visible"/>
                                      </p:to>
                                    </p:set>
                                    <p:anim calcmode="lin" valueType="num">
                                      <p:cBhvr>
                                        <p:cTn id="22" dur="750" fill="hold"/>
                                        <p:tgtEl>
                                          <p:spTgt spid="8"/>
                                        </p:tgtEl>
                                        <p:attrNameLst>
                                          <p:attrName>ppt_w</p:attrName>
                                        </p:attrNameLst>
                                      </p:cBhvr>
                                      <p:tavLst>
                                        <p:tav tm="0">
                                          <p:val>
                                            <p:fltVal val="0"/>
                                          </p:val>
                                        </p:tav>
                                        <p:tav tm="100000">
                                          <p:val>
                                            <p:strVal val="#ppt_w"/>
                                          </p:val>
                                        </p:tav>
                                      </p:tavLst>
                                    </p:anim>
                                    <p:anim calcmode="lin" valueType="num">
                                      <p:cBhvr>
                                        <p:cTn id="23" dur="750" fill="hold"/>
                                        <p:tgtEl>
                                          <p:spTgt spid="8"/>
                                        </p:tgtEl>
                                        <p:attrNameLst>
                                          <p:attrName>ppt_h</p:attrName>
                                        </p:attrNameLst>
                                      </p:cBhvr>
                                      <p:tavLst>
                                        <p:tav tm="0">
                                          <p:val>
                                            <p:fltVal val="0"/>
                                          </p:val>
                                        </p:tav>
                                        <p:tav tm="100000">
                                          <p:val>
                                            <p:strVal val="#ppt_h"/>
                                          </p:val>
                                        </p:tav>
                                      </p:tavLst>
                                    </p:anim>
                                    <p:animEffect transition="in" filter="fade">
                                      <p:cBhvr>
                                        <p:cTn id="24" dur="750"/>
                                        <p:tgtEl>
                                          <p:spTgt spid="8"/>
                                        </p:tgtEl>
                                      </p:cBhvr>
                                    </p:animEffect>
                                  </p:childTnLst>
                                </p:cTn>
                              </p:par>
                              <p:par>
                                <p:cTn id="25" presetID="53" presetClass="entr" presetSubtype="16" fill="hold" grpId="0" nodeType="withEffect">
                                  <p:stCondLst>
                                    <p:cond delay="1000"/>
                                  </p:stCondLst>
                                  <p:childTnLst>
                                    <p:set>
                                      <p:cBhvr>
                                        <p:cTn id="26" dur="1" fill="hold">
                                          <p:stCondLst>
                                            <p:cond delay="0"/>
                                          </p:stCondLst>
                                        </p:cTn>
                                        <p:tgtEl>
                                          <p:spTgt spid="60"/>
                                        </p:tgtEl>
                                        <p:attrNameLst>
                                          <p:attrName>style.visibility</p:attrName>
                                        </p:attrNameLst>
                                      </p:cBhvr>
                                      <p:to>
                                        <p:strVal val="visible"/>
                                      </p:to>
                                    </p:set>
                                    <p:anim calcmode="lin" valueType="num">
                                      <p:cBhvr>
                                        <p:cTn id="27" dur="750" fill="hold"/>
                                        <p:tgtEl>
                                          <p:spTgt spid="60"/>
                                        </p:tgtEl>
                                        <p:attrNameLst>
                                          <p:attrName>ppt_w</p:attrName>
                                        </p:attrNameLst>
                                      </p:cBhvr>
                                      <p:tavLst>
                                        <p:tav tm="0">
                                          <p:val>
                                            <p:fltVal val="0"/>
                                          </p:val>
                                        </p:tav>
                                        <p:tav tm="100000">
                                          <p:val>
                                            <p:strVal val="#ppt_w"/>
                                          </p:val>
                                        </p:tav>
                                      </p:tavLst>
                                    </p:anim>
                                    <p:anim calcmode="lin" valueType="num">
                                      <p:cBhvr>
                                        <p:cTn id="28" dur="750" fill="hold"/>
                                        <p:tgtEl>
                                          <p:spTgt spid="60"/>
                                        </p:tgtEl>
                                        <p:attrNameLst>
                                          <p:attrName>ppt_h</p:attrName>
                                        </p:attrNameLst>
                                      </p:cBhvr>
                                      <p:tavLst>
                                        <p:tav tm="0">
                                          <p:val>
                                            <p:fltVal val="0"/>
                                          </p:val>
                                        </p:tav>
                                        <p:tav tm="100000">
                                          <p:val>
                                            <p:strVal val="#ppt_h"/>
                                          </p:val>
                                        </p:tav>
                                      </p:tavLst>
                                    </p:anim>
                                    <p:animEffect transition="in" filter="fade">
                                      <p:cBhvr>
                                        <p:cTn id="29" dur="750"/>
                                        <p:tgtEl>
                                          <p:spTgt spid="60"/>
                                        </p:tgtEl>
                                      </p:cBhvr>
                                    </p:animEffect>
                                  </p:childTnLst>
                                </p:cTn>
                              </p:par>
                              <p:par>
                                <p:cTn id="30" presetID="53" presetClass="entr" presetSubtype="16" fill="hold" grpId="0" nodeType="withEffect">
                                  <p:stCondLst>
                                    <p:cond delay="1250"/>
                                  </p:stCondLst>
                                  <p:childTnLst>
                                    <p:set>
                                      <p:cBhvr>
                                        <p:cTn id="31" dur="1" fill="hold">
                                          <p:stCondLst>
                                            <p:cond delay="0"/>
                                          </p:stCondLst>
                                        </p:cTn>
                                        <p:tgtEl>
                                          <p:spTgt spid="61"/>
                                        </p:tgtEl>
                                        <p:attrNameLst>
                                          <p:attrName>style.visibility</p:attrName>
                                        </p:attrNameLst>
                                      </p:cBhvr>
                                      <p:to>
                                        <p:strVal val="visible"/>
                                      </p:to>
                                    </p:set>
                                    <p:anim calcmode="lin" valueType="num">
                                      <p:cBhvr>
                                        <p:cTn id="32" dur="750" fill="hold"/>
                                        <p:tgtEl>
                                          <p:spTgt spid="61"/>
                                        </p:tgtEl>
                                        <p:attrNameLst>
                                          <p:attrName>ppt_w</p:attrName>
                                        </p:attrNameLst>
                                      </p:cBhvr>
                                      <p:tavLst>
                                        <p:tav tm="0">
                                          <p:val>
                                            <p:fltVal val="0"/>
                                          </p:val>
                                        </p:tav>
                                        <p:tav tm="100000">
                                          <p:val>
                                            <p:strVal val="#ppt_w"/>
                                          </p:val>
                                        </p:tav>
                                      </p:tavLst>
                                    </p:anim>
                                    <p:anim calcmode="lin" valueType="num">
                                      <p:cBhvr>
                                        <p:cTn id="33" dur="750" fill="hold"/>
                                        <p:tgtEl>
                                          <p:spTgt spid="61"/>
                                        </p:tgtEl>
                                        <p:attrNameLst>
                                          <p:attrName>ppt_h</p:attrName>
                                        </p:attrNameLst>
                                      </p:cBhvr>
                                      <p:tavLst>
                                        <p:tav tm="0">
                                          <p:val>
                                            <p:fltVal val="0"/>
                                          </p:val>
                                        </p:tav>
                                        <p:tav tm="100000">
                                          <p:val>
                                            <p:strVal val="#ppt_h"/>
                                          </p:val>
                                        </p:tav>
                                      </p:tavLst>
                                    </p:anim>
                                    <p:animEffect transition="in" filter="fade">
                                      <p:cBhvr>
                                        <p:cTn id="34" dur="750"/>
                                        <p:tgtEl>
                                          <p:spTgt spid="61"/>
                                        </p:tgtEl>
                                      </p:cBhvr>
                                    </p:animEffect>
                                  </p:childTnLst>
                                </p:cTn>
                              </p:par>
                              <p:par>
                                <p:cTn id="35" presetID="53" presetClass="entr" presetSubtype="16" fill="hold" grpId="0" nodeType="withEffect">
                                  <p:stCondLst>
                                    <p:cond delay="1500"/>
                                  </p:stCondLst>
                                  <p:childTnLst>
                                    <p:set>
                                      <p:cBhvr>
                                        <p:cTn id="36" dur="1" fill="hold">
                                          <p:stCondLst>
                                            <p:cond delay="0"/>
                                          </p:stCondLst>
                                        </p:cTn>
                                        <p:tgtEl>
                                          <p:spTgt spid="62"/>
                                        </p:tgtEl>
                                        <p:attrNameLst>
                                          <p:attrName>style.visibility</p:attrName>
                                        </p:attrNameLst>
                                      </p:cBhvr>
                                      <p:to>
                                        <p:strVal val="visible"/>
                                      </p:to>
                                    </p:set>
                                    <p:anim calcmode="lin" valueType="num">
                                      <p:cBhvr>
                                        <p:cTn id="37" dur="750" fill="hold"/>
                                        <p:tgtEl>
                                          <p:spTgt spid="62"/>
                                        </p:tgtEl>
                                        <p:attrNameLst>
                                          <p:attrName>ppt_w</p:attrName>
                                        </p:attrNameLst>
                                      </p:cBhvr>
                                      <p:tavLst>
                                        <p:tav tm="0">
                                          <p:val>
                                            <p:fltVal val="0"/>
                                          </p:val>
                                        </p:tav>
                                        <p:tav tm="100000">
                                          <p:val>
                                            <p:strVal val="#ppt_w"/>
                                          </p:val>
                                        </p:tav>
                                      </p:tavLst>
                                    </p:anim>
                                    <p:anim calcmode="lin" valueType="num">
                                      <p:cBhvr>
                                        <p:cTn id="38" dur="750" fill="hold"/>
                                        <p:tgtEl>
                                          <p:spTgt spid="62"/>
                                        </p:tgtEl>
                                        <p:attrNameLst>
                                          <p:attrName>ppt_h</p:attrName>
                                        </p:attrNameLst>
                                      </p:cBhvr>
                                      <p:tavLst>
                                        <p:tav tm="0">
                                          <p:val>
                                            <p:fltVal val="0"/>
                                          </p:val>
                                        </p:tav>
                                        <p:tav tm="100000">
                                          <p:val>
                                            <p:strVal val="#ppt_h"/>
                                          </p:val>
                                        </p:tav>
                                      </p:tavLst>
                                    </p:anim>
                                    <p:animEffect transition="in" filter="fade">
                                      <p:cBhvr>
                                        <p:cTn id="39" dur="750"/>
                                        <p:tgtEl>
                                          <p:spTgt spid="62"/>
                                        </p:tgtEl>
                                      </p:cBhvr>
                                    </p:animEffect>
                                  </p:childTnLst>
                                </p:cTn>
                              </p:par>
                            </p:childTnLst>
                          </p:cTn>
                        </p:par>
                        <p:par>
                          <p:cTn id="40" fill="hold">
                            <p:stCondLst>
                              <p:cond delay="2250"/>
                            </p:stCondLst>
                            <p:childTnLst>
                              <p:par>
                                <p:cTn id="41" presetID="22" presetClass="entr" presetSubtype="4" fill="hold" grpId="0" nodeType="after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wipe(down)">
                                      <p:cBhvr>
                                        <p:cTn id="43" dur="500"/>
                                        <p:tgtEl>
                                          <p:spTgt spid="42"/>
                                        </p:tgtEl>
                                      </p:cBhvr>
                                    </p:animEffect>
                                  </p:childTnLst>
                                </p:cTn>
                              </p:par>
                            </p:childTnLst>
                          </p:cTn>
                        </p:par>
                        <p:par>
                          <p:cTn id="44" fill="hold">
                            <p:stCondLst>
                              <p:cond delay="2750"/>
                            </p:stCondLst>
                            <p:childTnLst>
                              <p:par>
                                <p:cTn id="45" presetID="22" presetClass="entr" presetSubtype="1" fill="hold" grpId="0" nodeType="after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wipe(up)">
                                      <p:cBhvr>
                                        <p:cTn id="47" dur="500"/>
                                        <p:tgtEl>
                                          <p:spTgt spid="45"/>
                                        </p:tgtEl>
                                      </p:cBhvr>
                                    </p:animEffect>
                                  </p:childTnLst>
                                </p:cTn>
                              </p:par>
                            </p:childTnLst>
                          </p:cTn>
                        </p:par>
                        <p:par>
                          <p:cTn id="48" fill="hold">
                            <p:stCondLst>
                              <p:cond delay="3250"/>
                            </p:stCondLst>
                            <p:childTnLst>
                              <p:par>
                                <p:cTn id="49" presetID="22" presetClass="entr" presetSubtype="4" fill="hold" grpId="0" nodeType="after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wipe(down)">
                                      <p:cBhvr>
                                        <p:cTn id="51" dur="500"/>
                                        <p:tgtEl>
                                          <p:spTgt spid="44"/>
                                        </p:tgtEl>
                                      </p:cBhvr>
                                    </p:animEffect>
                                  </p:childTnLst>
                                </p:cTn>
                              </p:par>
                            </p:childTnLst>
                          </p:cTn>
                        </p:par>
                        <p:par>
                          <p:cTn id="52" fill="hold">
                            <p:stCondLst>
                              <p:cond delay="3750"/>
                            </p:stCondLst>
                            <p:childTnLst>
                              <p:par>
                                <p:cTn id="53" presetID="22" presetClass="entr" presetSubtype="4" fill="hold" grpId="0" nodeType="after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wipe(down)">
                                      <p:cBhvr>
                                        <p:cTn id="55" dur="500"/>
                                        <p:tgtEl>
                                          <p:spTgt spid="43"/>
                                        </p:tgtEl>
                                      </p:cBhvr>
                                    </p:animEffect>
                                  </p:childTnLst>
                                </p:cTn>
                              </p:par>
                            </p:childTnLst>
                          </p:cTn>
                        </p:par>
                        <p:par>
                          <p:cTn id="56" fill="hold">
                            <p:stCondLst>
                              <p:cond delay="4250"/>
                            </p:stCondLst>
                            <p:childTnLst>
                              <p:par>
                                <p:cTn id="57" presetID="30" presetClass="entr" presetSubtype="0" fill="hold" nodeType="after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800" decel="100000"/>
                                        <p:tgtEl>
                                          <p:spTgt spid="13"/>
                                        </p:tgtEl>
                                      </p:cBhvr>
                                    </p:animEffect>
                                    <p:anim calcmode="lin" valueType="num">
                                      <p:cBhvr>
                                        <p:cTn id="60" dur="800" decel="100000" fill="hold"/>
                                        <p:tgtEl>
                                          <p:spTgt spid="13"/>
                                        </p:tgtEl>
                                        <p:attrNameLst>
                                          <p:attrName>style.rotation</p:attrName>
                                        </p:attrNameLst>
                                      </p:cBhvr>
                                      <p:tavLst>
                                        <p:tav tm="0">
                                          <p:val>
                                            <p:fltVal val="-90"/>
                                          </p:val>
                                        </p:tav>
                                        <p:tav tm="100000">
                                          <p:val>
                                            <p:fltVal val="0"/>
                                          </p:val>
                                        </p:tav>
                                      </p:tavLst>
                                    </p:anim>
                                    <p:anim calcmode="lin" valueType="num">
                                      <p:cBhvr>
                                        <p:cTn id="61" dur="800" decel="100000" fill="hold"/>
                                        <p:tgtEl>
                                          <p:spTgt spid="13"/>
                                        </p:tgtEl>
                                        <p:attrNameLst>
                                          <p:attrName>ppt_x</p:attrName>
                                        </p:attrNameLst>
                                      </p:cBhvr>
                                      <p:tavLst>
                                        <p:tav tm="0">
                                          <p:val>
                                            <p:strVal val="#ppt_x+0.4"/>
                                          </p:val>
                                        </p:tav>
                                        <p:tav tm="100000">
                                          <p:val>
                                            <p:strVal val="#ppt_x-0.05"/>
                                          </p:val>
                                        </p:tav>
                                      </p:tavLst>
                                    </p:anim>
                                    <p:anim calcmode="lin" valueType="num">
                                      <p:cBhvr>
                                        <p:cTn id="62" dur="800" decel="100000" fill="hold"/>
                                        <p:tgtEl>
                                          <p:spTgt spid="13"/>
                                        </p:tgtEl>
                                        <p:attrNameLst>
                                          <p:attrName>ppt_y</p:attrName>
                                        </p:attrNameLst>
                                      </p:cBhvr>
                                      <p:tavLst>
                                        <p:tav tm="0">
                                          <p:val>
                                            <p:strVal val="#ppt_y-0.4"/>
                                          </p:val>
                                        </p:tav>
                                        <p:tav tm="100000">
                                          <p:val>
                                            <p:strVal val="#ppt_y+0.1"/>
                                          </p:val>
                                        </p:tav>
                                      </p:tavLst>
                                    </p:anim>
                                    <p:anim calcmode="lin" valueType="num">
                                      <p:cBhvr>
                                        <p:cTn id="63" dur="200" accel="100000" fill="hold">
                                          <p:stCondLst>
                                            <p:cond delay="800"/>
                                          </p:stCondLst>
                                        </p:cTn>
                                        <p:tgtEl>
                                          <p:spTgt spid="13"/>
                                        </p:tgtEl>
                                        <p:attrNameLst>
                                          <p:attrName>ppt_x</p:attrName>
                                        </p:attrNameLst>
                                      </p:cBhvr>
                                      <p:tavLst>
                                        <p:tav tm="0">
                                          <p:val>
                                            <p:strVal val="#ppt_x-0.05"/>
                                          </p:val>
                                        </p:tav>
                                        <p:tav tm="100000">
                                          <p:val>
                                            <p:strVal val="#ppt_x"/>
                                          </p:val>
                                        </p:tav>
                                      </p:tavLst>
                                    </p:anim>
                                    <p:anim calcmode="lin" valueType="num">
                                      <p:cBhvr>
                                        <p:cTn id="64" dur="200" accel="100000" fill="hold">
                                          <p:stCondLst>
                                            <p:cond delay="800"/>
                                          </p:stCondLst>
                                        </p:cTn>
                                        <p:tgtEl>
                                          <p:spTgt spid="13"/>
                                        </p:tgtEl>
                                        <p:attrNameLst>
                                          <p:attrName>ppt_y</p:attrName>
                                        </p:attrNameLst>
                                      </p:cBhvr>
                                      <p:tavLst>
                                        <p:tav tm="0">
                                          <p:val>
                                            <p:strVal val="#ppt_y+0.1"/>
                                          </p:val>
                                        </p:tav>
                                        <p:tav tm="100000">
                                          <p:val>
                                            <p:strVal val="#ppt_y"/>
                                          </p:val>
                                        </p:tav>
                                      </p:tavLst>
                                    </p:anim>
                                  </p:childTnLst>
                                </p:cTn>
                              </p:par>
                            </p:childTnLst>
                          </p:cTn>
                        </p:par>
                        <p:par>
                          <p:cTn id="65" fill="hold">
                            <p:stCondLst>
                              <p:cond delay="5250"/>
                            </p:stCondLst>
                            <p:childTnLst>
                              <p:par>
                                <p:cTn id="66" presetID="22" presetClass="entr" presetSubtype="2" fill="hold" nodeType="afterEffect">
                                  <p:stCondLst>
                                    <p:cond delay="0"/>
                                  </p:stCondLst>
                                  <p:childTnLst>
                                    <p:set>
                                      <p:cBhvr>
                                        <p:cTn id="67" dur="1" fill="hold">
                                          <p:stCondLst>
                                            <p:cond delay="0"/>
                                          </p:stCondLst>
                                        </p:cTn>
                                        <p:tgtEl>
                                          <p:spTgt spid="46"/>
                                        </p:tgtEl>
                                        <p:attrNameLst>
                                          <p:attrName>style.visibility</p:attrName>
                                        </p:attrNameLst>
                                      </p:cBhvr>
                                      <p:to>
                                        <p:strVal val="visible"/>
                                      </p:to>
                                    </p:set>
                                    <p:animEffect transition="in" filter="wipe(right)">
                                      <p:cBhvr>
                                        <p:cTn id="68" dur="500"/>
                                        <p:tgtEl>
                                          <p:spTgt spid="46"/>
                                        </p:tgtEl>
                                      </p:cBhvr>
                                    </p:animEffect>
                                  </p:childTnLst>
                                </p:cTn>
                              </p:par>
                            </p:childTnLst>
                          </p:cTn>
                        </p:par>
                        <p:par>
                          <p:cTn id="69" fill="hold">
                            <p:stCondLst>
                              <p:cond delay="5750"/>
                            </p:stCondLst>
                            <p:childTnLst>
                              <p:par>
                                <p:cTn id="70" presetID="30" presetClass="entr" presetSubtype="0" fill="hold" nodeType="after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800" decel="100000"/>
                                        <p:tgtEl>
                                          <p:spTgt spid="14"/>
                                        </p:tgtEl>
                                      </p:cBhvr>
                                    </p:animEffect>
                                    <p:anim calcmode="lin" valueType="num">
                                      <p:cBhvr>
                                        <p:cTn id="73" dur="800" decel="100000" fill="hold"/>
                                        <p:tgtEl>
                                          <p:spTgt spid="14"/>
                                        </p:tgtEl>
                                        <p:attrNameLst>
                                          <p:attrName>style.rotation</p:attrName>
                                        </p:attrNameLst>
                                      </p:cBhvr>
                                      <p:tavLst>
                                        <p:tav tm="0">
                                          <p:val>
                                            <p:fltVal val="-90"/>
                                          </p:val>
                                        </p:tav>
                                        <p:tav tm="100000">
                                          <p:val>
                                            <p:fltVal val="0"/>
                                          </p:val>
                                        </p:tav>
                                      </p:tavLst>
                                    </p:anim>
                                    <p:anim calcmode="lin" valueType="num">
                                      <p:cBhvr>
                                        <p:cTn id="74" dur="800" decel="100000" fill="hold"/>
                                        <p:tgtEl>
                                          <p:spTgt spid="14"/>
                                        </p:tgtEl>
                                        <p:attrNameLst>
                                          <p:attrName>ppt_x</p:attrName>
                                        </p:attrNameLst>
                                      </p:cBhvr>
                                      <p:tavLst>
                                        <p:tav tm="0">
                                          <p:val>
                                            <p:strVal val="#ppt_x+0.4"/>
                                          </p:val>
                                        </p:tav>
                                        <p:tav tm="100000">
                                          <p:val>
                                            <p:strVal val="#ppt_x-0.05"/>
                                          </p:val>
                                        </p:tav>
                                      </p:tavLst>
                                    </p:anim>
                                    <p:anim calcmode="lin" valueType="num">
                                      <p:cBhvr>
                                        <p:cTn id="75" dur="800" decel="100000" fill="hold"/>
                                        <p:tgtEl>
                                          <p:spTgt spid="14"/>
                                        </p:tgtEl>
                                        <p:attrNameLst>
                                          <p:attrName>ppt_y</p:attrName>
                                        </p:attrNameLst>
                                      </p:cBhvr>
                                      <p:tavLst>
                                        <p:tav tm="0">
                                          <p:val>
                                            <p:strVal val="#ppt_y-0.4"/>
                                          </p:val>
                                        </p:tav>
                                        <p:tav tm="100000">
                                          <p:val>
                                            <p:strVal val="#ppt_y+0.1"/>
                                          </p:val>
                                        </p:tav>
                                      </p:tavLst>
                                    </p:anim>
                                    <p:anim calcmode="lin" valueType="num">
                                      <p:cBhvr>
                                        <p:cTn id="76" dur="200" accel="100000" fill="hold">
                                          <p:stCondLst>
                                            <p:cond delay="800"/>
                                          </p:stCondLst>
                                        </p:cTn>
                                        <p:tgtEl>
                                          <p:spTgt spid="14"/>
                                        </p:tgtEl>
                                        <p:attrNameLst>
                                          <p:attrName>ppt_x</p:attrName>
                                        </p:attrNameLst>
                                      </p:cBhvr>
                                      <p:tavLst>
                                        <p:tav tm="0">
                                          <p:val>
                                            <p:strVal val="#ppt_x-0.05"/>
                                          </p:val>
                                        </p:tav>
                                        <p:tav tm="100000">
                                          <p:val>
                                            <p:strVal val="#ppt_x"/>
                                          </p:val>
                                        </p:tav>
                                      </p:tavLst>
                                    </p:anim>
                                    <p:anim calcmode="lin" valueType="num">
                                      <p:cBhvr>
                                        <p:cTn id="77" dur="200" accel="100000" fill="hold">
                                          <p:stCondLst>
                                            <p:cond delay="800"/>
                                          </p:stCondLst>
                                        </p:cTn>
                                        <p:tgtEl>
                                          <p:spTgt spid="14"/>
                                        </p:tgtEl>
                                        <p:attrNameLst>
                                          <p:attrName>ppt_y</p:attrName>
                                        </p:attrNameLst>
                                      </p:cBhvr>
                                      <p:tavLst>
                                        <p:tav tm="0">
                                          <p:val>
                                            <p:strVal val="#ppt_y+0.1"/>
                                          </p:val>
                                        </p:tav>
                                        <p:tav tm="100000">
                                          <p:val>
                                            <p:strVal val="#ppt_y"/>
                                          </p:val>
                                        </p:tav>
                                      </p:tavLst>
                                    </p:anim>
                                  </p:childTnLst>
                                </p:cTn>
                              </p:par>
                            </p:childTnLst>
                          </p:cTn>
                        </p:par>
                        <p:par>
                          <p:cTn id="78" fill="hold">
                            <p:stCondLst>
                              <p:cond delay="6750"/>
                            </p:stCondLst>
                            <p:childTnLst>
                              <p:par>
                                <p:cTn id="79" presetID="22" presetClass="entr" presetSubtype="2" fill="hold" nodeType="afterEffect">
                                  <p:stCondLst>
                                    <p:cond delay="0"/>
                                  </p:stCondLst>
                                  <p:childTnLst>
                                    <p:set>
                                      <p:cBhvr>
                                        <p:cTn id="80" dur="1" fill="hold">
                                          <p:stCondLst>
                                            <p:cond delay="0"/>
                                          </p:stCondLst>
                                        </p:cTn>
                                        <p:tgtEl>
                                          <p:spTgt spid="49"/>
                                        </p:tgtEl>
                                        <p:attrNameLst>
                                          <p:attrName>style.visibility</p:attrName>
                                        </p:attrNameLst>
                                      </p:cBhvr>
                                      <p:to>
                                        <p:strVal val="visible"/>
                                      </p:to>
                                    </p:set>
                                    <p:animEffect transition="in" filter="wipe(right)">
                                      <p:cBhvr>
                                        <p:cTn id="81" dur="500"/>
                                        <p:tgtEl>
                                          <p:spTgt spid="49"/>
                                        </p:tgtEl>
                                      </p:cBhvr>
                                    </p:animEffect>
                                  </p:childTnLst>
                                </p:cTn>
                              </p:par>
                            </p:childTnLst>
                          </p:cTn>
                        </p:par>
                        <p:par>
                          <p:cTn id="82" fill="hold">
                            <p:stCondLst>
                              <p:cond delay="7250"/>
                            </p:stCondLst>
                            <p:childTnLst>
                              <p:par>
                                <p:cTn id="83" presetID="30" presetClass="entr" presetSubtype="0" fill="hold" nodeType="afterEffect">
                                  <p:stCondLst>
                                    <p:cond delay="0"/>
                                  </p:stCondLst>
                                  <p:childTnLst>
                                    <p:set>
                                      <p:cBhvr>
                                        <p:cTn id="84" dur="1" fill="hold">
                                          <p:stCondLst>
                                            <p:cond delay="0"/>
                                          </p:stCondLst>
                                        </p:cTn>
                                        <p:tgtEl>
                                          <p:spTgt spid="4"/>
                                        </p:tgtEl>
                                        <p:attrNameLst>
                                          <p:attrName>style.visibility</p:attrName>
                                        </p:attrNameLst>
                                      </p:cBhvr>
                                      <p:to>
                                        <p:strVal val="visible"/>
                                      </p:to>
                                    </p:set>
                                    <p:animEffect transition="in" filter="fade">
                                      <p:cBhvr>
                                        <p:cTn id="85" dur="800" decel="100000"/>
                                        <p:tgtEl>
                                          <p:spTgt spid="4"/>
                                        </p:tgtEl>
                                      </p:cBhvr>
                                    </p:animEffect>
                                    <p:anim calcmode="lin" valueType="num">
                                      <p:cBhvr>
                                        <p:cTn id="86" dur="800" decel="100000" fill="hold"/>
                                        <p:tgtEl>
                                          <p:spTgt spid="4"/>
                                        </p:tgtEl>
                                        <p:attrNameLst>
                                          <p:attrName>style.rotation</p:attrName>
                                        </p:attrNameLst>
                                      </p:cBhvr>
                                      <p:tavLst>
                                        <p:tav tm="0">
                                          <p:val>
                                            <p:fltVal val="-90"/>
                                          </p:val>
                                        </p:tav>
                                        <p:tav tm="100000">
                                          <p:val>
                                            <p:fltVal val="0"/>
                                          </p:val>
                                        </p:tav>
                                      </p:tavLst>
                                    </p:anim>
                                    <p:anim calcmode="lin" valueType="num">
                                      <p:cBhvr>
                                        <p:cTn id="87" dur="800" decel="100000" fill="hold"/>
                                        <p:tgtEl>
                                          <p:spTgt spid="4"/>
                                        </p:tgtEl>
                                        <p:attrNameLst>
                                          <p:attrName>ppt_x</p:attrName>
                                        </p:attrNameLst>
                                      </p:cBhvr>
                                      <p:tavLst>
                                        <p:tav tm="0">
                                          <p:val>
                                            <p:strVal val="#ppt_x+0.4"/>
                                          </p:val>
                                        </p:tav>
                                        <p:tav tm="100000">
                                          <p:val>
                                            <p:strVal val="#ppt_x-0.05"/>
                                          </p:val>
                                        </p:tav>
                                      </p:tavLst>
                                    </p:anim>
                                    <p:anim calcmode="lin" valueType="num">
                                      <p:cBhvr>
                                        <p:cTn id="88" dur="800" decel="100000" fill="hold"/>
                                        <p:tgtEl>
                                          <p:spTgt spid="4"/>
                                        </p:tgtEl>
                                        <p:attrNameLst>
                                          <p:attrName>ppt_y</p:attrName>
                                        </p:attrNameLst>
                                      </p:cBhvr>
                                      <p:tavLst>
                                        <p:tav tm="0">
                                          <p:val>
                                            <p:strVal val="#ppt_y-0.4"/>
                                          </p:val>
                                        </p:tav>
                                        <p:tav tm="100000">
                                          <p:val>
                                            <p:strVal val="#ppt_y+0.1"/>
                                          </p:val>
                                        </p:tav>
                                      </p:tavLst>
                                    </p:anim>
                                    <p:anim calcmode="lin" valueType="num">
                                      <p:cBhvr>
                                        <p:cTn id="89"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90"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childTnLst>
                          </p:cTn>
                        </p:par>
                        <p:par>
                          <p:cTn id="91" fill="hold">
                            <p:stCondLst>
                              <p:cond delay="8250"/>
                            </p:stCondLst>
                            <p:childTnLst>
                              <p:par>
                                <p:cTn id="92" presetID="22" presetClass="entr" presetSubtype="8" fill="hold" nodeType="afterEffect">
                                  <p:stCondLst>
                                    <p:cond delay="0"/>
                                  </p:stCondLst>
                                  <p:childTnLst>
                                    <p:set>
                                      <p:cBhvr>
                                        <p:cTn id="93" dur="1" fill="hold">
                                          <p:stCondLst>
                                            <p:cond delay="0"/>
                                          </p:stCondLst>
                                        </p:cTn>
                                        <p:tgtEl>
                                          <p:spTgt spid="55"/>
                                        </p:tgtEl>
                                        <p:attrNameLst>
                                          <p:attrName>style.visibility</p:attrName>
                                        </p:attrNameLst>
                                      </p:cBhvr>
                                      <p:to>
                                        <p:strVal val="visible"/>
                                      </p:to>
                                    </p:set>
                                    <p:animEffect transition="in" filter="wipe(left)">
                                      <p:cBhvr>
                                        <p:cTn id="94" dur="500"/>
                                        <p:tgtEl>
                                          <p:spTgt spid="55"/>
                                        </p:tgtEl>
                                      </p:cBhvr>
                                    </p:animEffect>
                                  </p:childTnLst>
                                </p:cTn>
                              </p:par>
                            </p:childTnLst>
                          </p:cTn>
                        </p:par>
                        <p:par>
                          <p:cTn id="95" fill="hold">
                            <p:stCondLst>
                              <p:cond delay="8750"/>
                            </p:stCondLst>
                            <p:childTnLst>
                              <p:par>
                                <p:cTn id="96" presetID="30" presetClass="entr" presetSubtype="0" fill="hold" nodeType="afterEffect">
                                  <p:stCondLst>
                                    <p:cond delay="0"/>
                                  </p:stCondLst>
                                  <p:childTnLst>
                                    <p:set>
                                      <p:cBhvr>
                                        <p:cTn id="97" dur="1" fill="hold">
                                          <p:stCondLst>
                                            <p:cond delay="0"/>
                                          </p:stCondLst>
                                        </p:cTn>
                                        <p:tgtEl>
                                          <p:spTgt spid="16"/>
                                        </p:tgtEl>
                                        <p:attrNameLst>
                                          <p:attrName>style.visibility</p:attrName>
                                        </p:attrNameLst>
                                      </p:cBhvr>
                                      <p:to>
                                        <p:strVal val="visible"/>
                                      </p:to>
                                    </p:set>
                                    <p:animEffect transition="in" filter="fade">
                                      <p:cBhvr>
                                        <p:cTn id="98" dur="800" decel="100000"/>
                                        <p:tgtEl>
                                          <p:spTgt spid="16"/>
                                        </p:tgtEl>
                                      </p:cBhvr>
                                    </p:animEffect>
                                    <p:anim calcmode="lin" valueType="num">
                                      <p:cBhvr>
                                        <p:cTn id="99" dur="800" decel="100000" fill="hold"/>
                                        <p:tgtEl>
                                          <p:spTgt spid="16"/>
                                        </p:tgtEl>
                                        <p:attrNameLst>
                                          <p:attrName>style.rotation</p:attrName>
                                        </p:attrNameLst>
                                      </p:cBhvr>
                                      <p:tavLst>
                                        <p:tav tm="0">
                                          <p:val>
                                            <p:fltVal val="-90"/>
                                          </p:val>
                                        </p:tav>
                                        <p:tav tm="100000">
                                          <p:val>
                                            <p:fltVal val="0"/>
                                          </p:val>
                                        </p:tav>
                                      </p:tavLst>
                                    </p:anim>
                                    <p:anim calcmode="lin" valueType="num">
                                      <p:cBhvr>
                                        <p:cTn id="100" dur="800" decel="100000" fill="hold"/>
                                        <p:tgtEl>
                                          <p:spTgt spid="16"/>
                                        </p:tgtEl>
                                        <p:attrNameLst>
                                          <p:attrName>ppt_x</p:attrName>
                                        </p:attrNameLst>
                                      </p:cBhvr>
                                      <p:tavLst>
                                        <p:tav tm="0">
                                          <p:val>
                                            <p:strVal val="#ppt_x+0.4"/>
                                          </p:val>
                                        </p:tav>
                                        <p:tav tm="100000">
                                          <p:val>
                                            <p:strVal val="#ppt_x-0.05"/>
                                          </p:val>
                                        </p:tav>
                                      </p:tavLst>
                                    </p:anim>
                                    <p:anim calcmode="lin" valueType="num">
                                      <p:cBhvr>
                                        <p:cTn id="101" dur="800" decel="100000" fill="hold"/>
                                        <p:tgtEl>
                                          <p:spTgt spid="16"/>
                                        </p:tgtEl>
                                        <p:attrNameLst>
                                          <p:attrName>ppt_y</p:attrName>
                                        </p:attrNameLst>
                                      </p:cBhvr>
                                      <p:tavLst>
                                        <p:tav tm="0">
                                          <p:val>
                                            <p:strVal val="#ppt_y-0.4"/>
                                          </p:val>
                                        </p:tav>
                                        <p:tav tm="100000">
                                          <p:val>
                                            <p:strVal val="#ppt_y+0.1"/>
                                          </p:val>
                                        </p:tav>
                                      </p:tavLst>
                                    </p:anim>
                                    <p:anim calcmode="lin" valueType="num">
                                      <p:cBhvr>
                                        <p:cTn id="102" dur="200" accel="100000" fill="hold">
                                          <p:stCondLst>
                                            <p:cond delay="800"/>
                                          </p:stCondLst>
                                        </p:cTn>
                                        <p:tgtEl>
                                          <p:spTgt spid="16"/>
                                        </p:tgtEl>
                                        <p:attrNameLst>
                                          <p:attrName>ppt_x</p:attrName>
                                        </p:attrNameLst>
                                      </p:cBhvr>
                                      <p:tavLst>
                                        <p:tav tm="0">
                                          <p:val>
                                            <p:strVal val="#ppt_x-0.05"/>
                                          </p:val>
                                        </p:tav>
                                        <p:tav tm="100000">
                                          <p:val>
                                            <p:strVal val="#ppt_x"/>
                                          </p:val>
                                        </p:tav>
                                      </p:tavLst>
                                    </p:anim>
                                    <p:anim calcmode="lin" valueType="num">
                                      <p:cBhvr>
                                        <p:cTn id="103" dur="200" accel="100000" fill="hold">
                                          <p:stCondLst>
                                            <p:cond delay="800"/>
                                          </p:stCondLst>
                                        </p:cTn>
                                        <p:tgtEl>
                                          <p:spTgt spid="16"/>
                                        </p:tgtEl>
                                        <p:attrNameLst>
                                          <p:attrName>ppt_y</p:attrName>
                                        </p:attrNameLst>
                                      </p:cBhvr>
                                      <p:tavLst>
                                        <p:tav tm="0">
                                          <p:val>
                                            <p:strVal val="#ppt_y+0.1"/>
                                          </p:val>
                                        </p:tav>
                                        <p:tav tm="100000">
                                          <p:val>
                                            <p:strVal val="#ppt_y"/>
                                          </p:val>
                                        </p:tav>
                                      </p:tavLst>
                                    </p:anim>
                                  </p:childTnLst>
                                </p:cTn>
                              </p:par>
                            </p:childTnLst>
                          </p:cTn>
                        </p:par>
                        <p:par>
                          <p:cTn id="104" fill="hold">
                            <p:stCondLst>
                              <p:cond delay="9750"/>
                            </p:stCondLst>
                            <p:childTnLst>
                              <p:par>
                                <p:cTn id="105" presetID="22" presetClass="entr" presetSubtype="8" fill="hold" nodeType="afterEffect">
                                  <p:stCondLst>
                                    <p:cond delay="0"/>
                                  </p:stCondLst>
                                  <p:childTnLst>
                                    <p:set>
                                      <p:cBhvr>
                                        <p:cTn id="106" dur="1" fill="hold">
                                          <p:stCondLst>
                                            <p:cond delay="0"/>
                                          </p:stCondLst>
                                        </p:cTn>
                                        <p:tgtEl>
                                          <p:spTgt spid="52"/>
                                        </p:tgtEl>
                                        <p:attrNameLst>
                                          <p:attrName>style.visibility</p:attrName>
                                        </p:attrNameLst>
                                      </p:cBhvr>
                                      <p:to>
                                        <p:strVal val="visible"/>
                                      </p:to>
                                    </p:set>
                                    <p:animEffect transition="in" filter="wipe(left)">
                                      <p:cBhvr>
                                        <p:cTn id="10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42" grpId="0"/>
      <p:bldP spid="43" grpId="0"/>
      <p:bldP spid="44" grpId="0"/>
      <p:bldP spid="45" grpId="0"/>
      <p:bldP spid="60" grpId="0" animBg="1"/>
      <p:bldP spid="61" grpId="0" animBg="1"/>
      <p:bldP spid="6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982026" y="2842609"/>
            <a:ext cx="1210032" cy="2498976"/>
            <a:chOff x="3423739" y="1553028"/>
            <a:chExt cx="1335315" cy="2757714"/>
          </a:xfrm>
          <a:effectLst>
            <a:outerShdw blurRad="215900" dist="50800" dir="2700000" algn="tl" rotWithShape="0">
              <a:prstClr val="black">
                <a:alpha val="25000"/>
              </a:prstClr>
            </a:outerShdw>
          </a:effectLst>
        </p:grpSpPr>
        <p:sp>
          <p:nvSpPr>
            <p:cNvPr id="7" name="圆角矩形 6"/>
            <p:cNvSpPr/>
            <p:nvPr/>
          </p:nvSpPr>
          <p:spPr>
            <a:xfrm>
              <a:off x="3423739" y="1553028"/>
              <a:ext cx="1335315" cy="2757714"/>
            </a:xfrm>
            <a:prstGeom prst="roundRect">
              <a:avLst>
                <a:gd name="adj" fmla="val 12319"/>
              </a:avLst>
            </a:prstGeom>
            <a:gradFill flip="none" rotWithShape="1">
              <a:gsLst>
                <a:gs pos="54000">
                  <a:srgbClr val="FF9B09"/>
                </a:gs>
                <a:gs pos="0">
                  <a:srgbClr val="FFC671"/>
                </a:gs>
                <a:gs pos="100000">
                  <a:srgbClr val="FF9F11"/>
                </a:gs>
              </a:gsLst>
              <a:lin ang="54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圆角矩形 7"/>
            <p:cNvSpPr/>
            <p:nvPr/>
          </p:nvSpPr>
          <p:spPr>
            <a:xfrm>
              <a:off x="3423739" y="1553028"/>
              <a:ext cx="1335315" cy="2757714"/>
            </a:xfrm>
            <a:prstGeom prst="roundRect">
              <a:avLst>
                <a:gd name="adj" fmla="val 12319"/>
              </a:avLst>
            </a:prstGeom>
            <a:gradFill flip="none" rotWithShape="1">
              <a:gsLst>
                <a:gs pos="54000">
                  <a:schemeClr val="tx1">
                    <a:lumMod val="100000"/>
                    <a:alpha val="12000"/>
                  </a:schemeClr>
                </a:gs>
                <a:gs pos="46000">
                  <a:schemeClr val="bg1">
                    <a:alpha val="7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4" name="组合 3"/>
          <p:cNvGrpSpPr/>
          <p:nvPr/>
        </p:nvGrpSpPr>
        <p:grpSpPr>
          <a:xfrm>
            <a:off x="1765301" y="2857346"/>
            <a:ext cx="1959534" cy="3206329"/>
            <a:chOff x="1765301" y="2428721"/>
            <a:chExt cx="1959534" cy="3206329"/>
          </a:xfrm>
        </p:grpSpPr>
        <p:sp>
          <p:nvSpPr>
            <p:cNvPr id="26" name="任意多边形 25"/>
            <p:cNvSpPr/>
            <p:nvPr/>
          </p:nvSpPr>
          <p:spPr>
            <a:xfrm flipH="1" flipV="1">
              <a:off x="1765301" y="2428721"/>
              <a:ext cx="1959534" cy="3206329"/>
            </a:xfrm>
            <a:custGeom>
              <a:avLst/>
              <a:gdLst>
                <a:gd name="connsiteX0" fmla="*/ 666749 w 2160310"/>
                <a:gd name="connsiteY0" fmla="*/ 3500538 h 3500538"/>
                <a:gd name="connsiteX1" fmla="*/ 0 w 2160310"/>
                <a:gd name="connsiteY1" fmla="*/ 3195738 h 3500538"/>
                <a:gd name="connsiteX2" fmla="*/ 0 w 2160310"/>
                <a:gd name="connsiteY2" fmla="*/ 290613 h 3500538"/>
                <a:gd name="connsiteX3" fmla="*/ 300903 w 2160310"/>
                <a:gd name="connsiteY3" fmla="*/ 320212 h 3500538"/>
                <a:gd name="connsiteX4" fmla="*/ 300903 w 2160310"/>
                <a:gd name="connsiteY4" fmla="*/ 0 h 3500538"/>
                <a:gd name="connsiteX5" fmla="*/ 2160310 w 2160310"/>
                <a:gd name="connsiteY5" fmla="*/ 582775 h 3500538"/>
                <a:gd name="connsiteX6" fmla="*/ 857957 w 2160310"/>
                <a:gd name="connsiteY6" fmla="*/ 582775 h 3500538"/>
                <a:gd name="connsiteX0" fmla="*/ 666749 w 2160310"/>
                <a:gd name="connsiteY0" fmla="*/ 3500538 h 3500538"/>
                <a:gd name="connsiteX1" fmla="*/ 0 w 2160310"/>
                <a:gd name="connsiteY1" fmla="*/ 3195738 h 3500538"/>
                <a:gd name="connsiteX2" fmla="*/ 0 w 2160310"/>
                <a:gd name="connsiteY2" fmla="*/ 290613 h 3500538"/>
                <a:gd name="connsiteX3" fmla="*/ 300903 w 2160310"/>
                <a:gd name="connsiteY3" fmla="*/ 0 h 3500538"/>
                <a:gd name="connsiteX4" fmla="*/ 2160310 w 2160310"/>
                <a:gd name="connsiteY4" fmla="*/ 582775 h 3500538"/>
                <a:gd name="connsiteX5" fmla="*/ 857957 w 2160310"/>
                <a:gd name="connsiteY5" fmla="*/ 582775 h 3500538"/>
                <a:gd name="connsiteX6" fmla="*/ 666749 w 2160310"/>
                <a:gd name="connsiteY6" fmla="*/ 3500538 h 3500538"/>
                <a:gd name="connsiteX0" fmla="*/ 666821 w 2160382"/>
                <a:gd name="connsiteY0" fmla="*/ 3500538 h 3500538"/>
                <a:gd name="connsiteX1" fmla="*/ 72 w 2160382"/>
                <a:gd name="connsiteY1" fmla="*/ 3195738 h 3500538"/>
                <a:gd name="connsiteX2" fmla="*/ 72 w 2160382"/>
                <a:gd name="connsiteY2" fmla="*/ 290613 h 3500538"/>
                <a:gd name="connsiteX3" fmla="*/ 300975 w 2160382"/>
                <a:gd name="connsiteY3" fmla="*/ 0 h 3500538"/>
                <a:gd name="connsiteX4" fmla="*/ 2160382 w 2160382"/>
                <a:gd name="connsiteY4" fmla="*/ 582775 h 3500538"/>
                <a:gd name="connsiteX5" fmla="*/ 858029 w 2160382"/>
                <a:gd name="connsiteY5" fmla="*/ 582775 h 3500538"/>
                <a:gd name="connsiteX6" fmla="*/ 666821 w 2160382"/>
                <a:gd name="connsiteY6" fmla="*/ 3500538 h 3500538"/>
                <a:gd name="connsiteX0" fmla="*/ 668858 w 2162419"/>
                <a:gd name="connsiteY0" fmla="*/ 3538305 h 3538305"/>
                <a:gd name="connsiteX1" fmla="*/ 2109 w 2162419"/>
                <a:gd name="connsiteY1" fmla="*/ 3233505 h 3538305"/>
                <a:gd name="connsiteX2" fmla="*/ 2109 w 2162419"/>
                <a:gd name="connsiteY2" fmla="*/ 328380 h 3538305"/>
                <a:gd name="connsiteX3" fmla="*/ 303012 w 2162419"/>
                <a:gd name="connsiteY3" fmla="*/ 37767 h 3538305"/>
                <a:gd name="connsiteX4" fmla="*/ 2162419 w 2162419"/>
                <a:gd name="connsiteY4" fmla="*/ 620542 h 3538305"/>
                <a:gd name="connsiteX5" fmla="*/ 860066 w 2162419"/>
                <a:gd name="connsiteY5" fmla="*/ 620542 h 3538305"/>
                <a:gd name="connsiteX6" fmla="*/ 668858 w 2162419"/>
                <a:gd name="connsiteY6" fmla="*/ 3538305 h 3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2419" h="3538305">
                  <a:moveTo>
                    <a:pt x="668858" y="3538305"/>
                  </a:moveTo>
                  <a:lnTo>
                    <a:pt x="2109" y="3233505"/>
                  </a:lnTo>
                  <a:lnTo>
                    <a:pt x="2109" y="328380"/>
                  </a:lnTo>
                  <a:cubicBezTo>
                    <a:pt x="-2365" y="-6616"/>
                    <a:pt x="-25889" y="-46337"/>
                    <a:pt x="303012" y="37767"/>
                  </a:cubicBezTo>
                  <a:lnTo>
                    <a:pt x="2162419" y="620542"/>
                  </a:lnTo>
                  <a:lnTo>
                    <a:pt x="860066" y="620542"/>
                  </a:lnTo>
                  <a:lnTo>
                    <a:pt x="668858" y="3538305"/>
                  </a:lnTo>
                  <a:close/>
                </a:path>
              </a:pathLst>
            </a:custGeom>
            <a:gradFill>
              <a:gsLst>
                <a:gs pos="76000">
                  <a:schemeClr val="tx1">
                    <a:lumMod val="100000"/>
                    <a:alpha val="28000"/>
                  </a:schemeClr>
                </a:gs>
                <a:gs pos="34000">
                  <a:srgbClr val="808080">
                    <a:alpha val="27000"/>
                  </a:srgbClr>
                </a:gs>
                <a:gs pos="0">
                  <a:schemeClr val="bg1">
                    <a:alpha val="7000"/>
                  </a:schemeClr>
                </a:gs>
              </a:gsLst>
              <a:lin ang="0" scaled="0"/>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1" name="组合 10"/>
            <p:cNvGrpSpPr/>
            <p:nvPr/>
          </p:nvGrpSpPr>
          <p:grpSpPr>
            <a:xfrm>
              <a:off x="1927563" y="4211470"/>
              <a:ext cx="1318956" cy="890030"/>
              <a:chOff x="2911451" y="3596106"/>
              <a:chExt cx="1576117" cy="982182"/>
            </a:xfrm>
            <a:effectLst>
              <a:outerShdw blurRad="228600" dist="50800" dir="2700000" algn="tl" rotWithShape="0">
                <a:prstClr val="black">
                  <a:alpha val="25000"/>
                </a:prstClr>
              </a:outerShdw>
            </a:effectLst>
          </p:grpSpPr>
          <p:sp>
            <p:nvSpPr>
              <p:cNvPr id="9" name="同侧圆角矩形 8"/>
              <p:cNvSpPr/>
              <p:nvPr/>
            </p:nvSpPr>
            <p:spPr>
              <a:xfrm flipV="1">
                <a:off x="2911451" y="3596106"/>
                <a:ext cx="1576117" cy="982182"/>
              </a:xfrm>
              <a:prstGeom prst="round2SameRect">
                <a:avLst/>
              </a:prstGeom>
              <a:gradFill flip="none" rotWithShape="1">
                <a:gsLst>
                  <a:gs pos="100000">
                    <a:schemeClr val="bg1"/>
                  </a:gs>
                  <a:gs pos="0">
                    <a:schemeClr val="bg1">
                      <a:lumMod val="9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同侧圆角矩形 9"/>
              <p:cNvSpPr/>
              <p:nvPr/>
            </p:nvSpPr>
            <p:spPr>
              <a:xfrm flipV="1">
                <a:off x="2911451" y="3596106"/>
                <a:ext cx="1576117" cy="982182"/>
              </a:xfrm>
              <a:prstGeom prst="round2SameRect">
                <a:avLst/>
              </a:prstGeom>
              <a:gradFill>
                <a:gsLst>
                  <a:gs pos="54000">
                    <a:schemeClr val="tx1">
                      <a:lumMod val="100000"/>
                      <a:alpha val="12000"/>
                    </a:schemeClr>
                  </a:gs>
                  <a:gs pos="46000">
                    <a:schemeClr val="bg1">
                      <a:alpha val="7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17" name="组合 16"/>
          <p:cNvGrpSpPr/>
          <p:nvPr/>
        </p:nvGrpSpPr>
        <p:grpSpPr>
          <a:xfrm>
            <a:off x="4283714" y="2842609"/>
            <a:ext cx="1210032" cy="2498976"/>
            <a:chOff x="3423739" y="1553028"/>
            <a:chExt cx="1335315" cy="2757714"/>
          </a:xfrm>
          <a:effectLst>
            <a:outerShdw blurRad="215900" dist="50800" dir="2700000" algn="tl" rotWithShape="0">
              <a:prstClr val="black">
                <a:alpha val="25000"/>
              </a:prstClr>
            </a:outerShdw>
          </a:effectLst>
        </p:grpSpPr>
        <p:sp>
          <p:nvSpPr>
            <p:cNvPr id="21" name="圆角矩形 20"/>
            <p:cNvSpPr/>
            <p:nvPr/>
          </p:nvSpPr>
          <p:spPr>
            <a:xfrm>
              <a:off x="3423739" y="1553028"/>
              <a:ext cx="1335315" cy="2757714"/>
            </a:xfrm>
            <a:prstGeom prst="roundRect">
              <a:avLst>
                <a:gd name="adj" fmla="val 12319"/>
              </a:avLst>
            </a:prstGeom>
            <a:gradFill flip="none" rotWithShape="1">
              <a:gsLst>
                <a:gs pos="54000">
                  <a:srgbClr val="01B5C8"/>
                </a:gs>
                <a:gs pos="22000">
                  <a:srgbClr val="01CFE5"/>
                </a:gs>
                <a:gs pos="100000">
                  <a:srgbClr val="019BAB"/>
                </a:gs>
              </a:gsLst>
              <a:lin ang="54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圆角矩形 21"/>
            <p:cNvSpPr/>
            <p:nvPr/>
          </p:nvSpPr>
          <p:spPr>
            <a:xfrm>
              <a:off x="3423739" y="1553028"/>
              <a:ext cx="1335315" cy="2757714"/>
            </a:xfrm>
            <a:prstGeom prst="roundRect">
              <a:avLst>
                <a:gd name="adj" fmla="val 12319"/>
              </a:avLst>
            </a:prstGeom>
            <a:gradFill flip="none" rotWithShape="1">
              <a:gsLst>
                <a:gs pos="54000">
                  <a:schemeClr val="tx1">
                    <a:lumMod val="100000"/>
                    <a:alpha val="12000"/>
                  </a:schemeClr>
                </a:gs>
                <a:gs pos="46000">
                  <a:schemeClr val="bg1">
                    <a:alpha val="7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5" name="组合 4"/>
          <p:cNvGrpSpPr/>
          <p:nvPr/>
        </p:nvGrpSpPr>
        <p:grpSpPr>
          <a:xfrm>
            <a:off x="4066989" y="2857346"/>
            <a:ext cx="1959534" cy="3206329"/>
            <a:chOff x="4066989" y="2428721"/>
            <a:chExt cx="1959534" cy="3206329"/>
          </a:xfrm>
        </p:grpSpPr>
        <p:sp>
          <p:nvSpPr>
            <p:cNvPr id="16" name="任意多边形 15"/>
            <p:cNvSpPr/>
            <p:nvPr/>
          </p:nvSpPr>
          <p:spPr>
            <a:xfrm flipH="1" flipV="1">
              <a:off x="4066989" y="2428721"/>
              <a:ext cx="1959534" cy="3206329"/>
            </a:xfrm>
            <a:custGeom>
              <a:avLst/>
              <a:gdLst>
                <a:gd name="connsiteX0" fmla="*/ 666749 w 2160310"/>
                <a:gd name="connsiteY0" fmla="*/ 3500538 h 3500538"/>
                <a:gd name="connsiteX1" fmla="*/ 0 w 2160310"/>
                <a:gd name="connsiteY1" fmla="*/ 3195738 h 3500538"/>
                <a:gd name="connsiteX2" fmla="*/ 0 w 2160310"/>
                <a:gd name="connsiteY2" fmla="*/ 290613 h 3500538"/>
                <a:gd name="connsiteX3" fmla="*/ 300903 w 2160310"/>
                <a:gd name="connsiteY3" fmla="*/ 320212 h 3500538"/>
                <a:gd name="connsiteX4" fmla="*/ 300903 w 2160310"/>
                <a:gd name="connsiteY4" fmla="*/ 0 h 3500538"/>
                <a:gd name="connsiteX5" fmla="*/ 2160310 w 2160310"/>
                <a:gd name="connsiteY5" fmla="*/ 582775 h 3500538"/>
                <a:gd name="connsiteX6" fmla="*/ 857957 w 2160310"/>
                <a:gd name="connsiteY6" fmla="*/ 582775 h 3500538"/>
                <a:gd name="connsiteX0" fmla="*/ 666749 w 2160310"/>
                <a:gd name="connsiteY0" fmla="*/ 3500538 h 3500538"/>
                <a:gd name="connsiteX1" fmla="*/ 0 w 2160310"/>
                <a:gd name="connsiteY1" fmla="*/ 3195738 h 3500538"/>
                <a:gd name="connsiteX2" fmla="*/ 0 w 2160310"/>
                <a:gd name="connsiteY2" fmla="*/ 290613 h 3500538"/>
                <a:gd name="connsiteX3" fmla="*/ 300903 w 2160310"/>
                <a:gd name="connsiteY3" fmla="*/ 0 h 3500538"/>
                <a:gd name="connsiteX4" fmla="*/ 2160310 w 2160310"/>
                <a:gd name="connsiteY4" fmla="*/ 582775 h 3500538"/>
                <a:gd name="connsiteX5" fmla="*/ 857957 w 2160310"/>
                <a:gd name="connsiteY5" fmla="*/ 582775 h 3500538"/>
                <a:gd name="connsiteX6" fmla="*/ 666749 w 2160310"/>
                <a:gd name="connsiteY6" fmla="*/ 3500538 h 3500538"/>
                <a:gd name="connsiteX0" fmla="*/ 666821 w 2160382"/>
                <a:gd name="connsiteY0" fmla="*/ 3500538 h 3500538"/>
                <a:gd name="connsiteX1" fmla="*/ 72 w 2160382"/>
                <a:gd name="connsiteY1" fmla="*/ 3195738 h 3500538"/>
                <a:gd name="connsiteX2" fmla="*/ 72 w 2160382"/>
                <a:gd name="connsiteY2" fmla="*/ 290613 h 3500538"/>
                <a:gd name="connsiteX3" fmla="*/ 300975 w 2160382"/>
                <a:gd name="connsiteY3" fmla="*/ 0 h 3500538"/>
                <a:gd name="connsiteX4" fmla="*/ 2160382 w 2160382"/>
                <a:gd name="connsiteY4" fmla="*/ 582775 h 3500538"/>
                <a:gd name="connsiteX5" fmla="*/ 858029 w 2160382"/>
                <a:gd name="connsiteY5" fmla="*/ 582775 h 3500538"/>
                <a:gd name="connsiteX6" fmla="*/ 666821 w 2160382"/>
                <a:gd name="connsiteY6" fmla="*/ 3500538 h 3500538"/>
                <a:gd name="connsiteX0" fmla="*/ 668858 w 2162419"/>
                <a:gd name="connsiteY0" fmla="*/ 3538305 h 3538305"/>
                <a:gd name="connsiteX1" fmla="*/ 2109 w 2162419"/>
                <a:gd name="connsiteY1" fmla="*/ 3233505 h 3538305"/>
                <a:gd name="connsiteX2" fmla="*/ 2109 w 2162419"/>
                <a:gd name="connsiteY2" fmla="*/ 328380 h 3538305"/>
                <a:gd name="connsiteX3" fmla="*/ 303012 w 2162419"/>
                <a:gd name="connsiteY3" fmla="*/ 37767 h 3538305"/>
                <a:gd name="connsiteX4" fmla="*/ 2162419 w 2162419"/>
                <a:gd name="connsiteY4" fmla="*/ 620542 h 3538305"/>
                <a:gd name="connsiteX5" fmla="*/ 860066 w 2162419"/>
                <a:gd name="connsiteY5" fmla="*/ 620542 h 3538305"/>
                <a:gd name="connsiteX6" fmla="*/ 668858 w 2162419"/>
                <a:gd name="connsiteY6" fmla="*/ 3538305 h 3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2419" h="3538305">
                  <a:moveTo>
                    <a:pt x="668858" y="3538305"/>
                  </a:moveTo>
                  <a:lnTo>
                    <a:pt x="2109" y="3233505"/>
                  </a:lnTo>
                  <a:lnTo>
                    <a:pt x="2109" y="328380"/>
                  </a:lnTo>
                  <a:cubicBezTo>
                    <a:pt x="-2365" y="-6616"/>
                    <a:pt x="-25889" y="-46337"/>
                    <a:pt x="303012" y="37767"/>
                  </a:cubicBezTo>
                  <a:lnTo>
                    <a:pt x="2162419" y="620542"/>
                  </a:lnTo>
                  <a:lnTo>
                    <a:pt x="860066" y="620542"/>
                  </a:lnTo>
                  <a:lnTo>
                    <a:pt x="668858" y="3538305"/>
                  </a:lnTo>
                  <a:close/>
                </a:path>
              </a:pathLst>
            </a:custGeom>
            <a:gradFill>
              <a:gsLst>
                <a:gs pos="76000">
                  <a:schemeClr val="tx1">
                    <a:lumMod val="100000"/>
                    <a:alpha val="28000"/>
                  </a:schemeClr>
                </a:gs>
                <a:gs pos="34000">
                  <a:srgbClr val="808080">
                    <a:alpha val="27000"/>
                  </a:srgbClr>
                </a:gs>
                <a:gs pos="0">
                  <a:schemeClr val="bg1">
                    <a:alpha val="7000"/>
                  </a:schemeClr>
                </a:gs>
              </a:gsLst>
              <a:lin ang="0" scaled="0"/>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8" name="组合 17"/>
            <p:cNvGrpSpPr/>
            <p:nvPr/>
          </p:nvGrpSpPr>
          <p:grpSpPr>
            <a:xfrm>
              <a:off x="4229251" y="4211470"/>
              <a:ext cx="1318956" cy="890030"/>
              <a:chOff x="2911451" y="3596106"/>
              <a:chExt cx="1576117" cy="982182"/>
            </a:xfrm>
            <a:effectLst>
              <a:outerShdw blurRad="228600" dist="50800" dir="2700000" algn="tl" rotWithShape="0">
                <a:prstClr val="black">
                  <a:alpha val="25000"/>
                </a:prstClr>
              </a:outerShdw>
            </a:effectLst>
          </p:grpSpPr>
          <p:sp>
            <p:nvSpPr>
              <p:cNvPr id="19" name="同侧圆角矩形 18"/>
              <p:cNvSpPr/>
              <p:nvPr/>
            </p:nvSpPr>
            <p:spPr>
              <a:xfrm flipV="1">
                <a:off x="2911451" y="3596106"/>
                <a:ext cx="1576117" cy="982182"/>
              </a:xfrm>
              <a:prstGeom prst="round2SameRect">
                <a:avLst/>
              </a:prstGeom>
              <a:gradFill flip="none" rotWithShape="1">
                <a:gsLst>
                  <a:gs pos="100000">
                    <a:schemeClr val="bg1"/>
                  </a:gs>
                  <a:gs pos="0">
                    <a:schemeClr val="bg1">
                      <a:lumMod val="9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同侧圆角矩形 19"/>
              <p:cNvSpPr/>
              <p:nvPr/>
            </p:nvSpPr>
            <p:spPr>
              <a:xfrm flipV="1">
                <a:off x="2911451" y="3596106"/>
                <a:ext cx="1576117" cy="982182"/>
              </a:xfrm>
              <a:prstGeom prst="round2SameRect">
                <a:avLst/>
              </a:prstGeom>
              <a:gradFill>
                <a:gsLst>
                  <a:gs pos="54000">
                    <a:schemeClr val="tx1">
                      <a:lumMod val="100000"/>
                      <a:alpha val="12000"/>
                    </a:schemeClr>
                  </a:gs>
                  <a:gs pos="46000">
                    <a:schemeClr val="bg1">
                      <a:alpha val="7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25" name="组合 24"/>
          <p:cNvGrpSpPr/>
          <p:nvPr/>
        </p:nvGrpSpPr>
        <p:grpSpPr>
          <a:xfrm>
            <a:off x="6585403" y="2842609"/>
            <a:ext cx="1210032" cy="2498976"/>
            <a:chOff x="3423739" y="1553028"/>
            <a:chExt cx="1335315" cy="2757714"/>
          </a:xfrm>
          <a:effectLst>
            <a:outerShdw blurRad="215900" dist="50800" dir="2700000" algn="tl" rotWithShape="0">
              <a:prstClr val="black">
                <a:alpha val="25000"/>
              </a:prstClr>
            </a:outerShdw>
          </a:effectLst>
        </p:grpSpPr>
        <p:sp>
          <p:nvSpPr>
            <p:cNvPr id="30" name="圆角矩形 29"/>
            <p:cNvSpPr/>
            <p:nvPr/>
          </p:nvSpPr>
          <p:spPr>
            <a:xfrm>
              <a:off x="3423739" y="1553028"/>
              <a:ext cx="1335315" cy="2757714"/>
            </a:xfrm>
            <a:prstGeom prst="roundRect">
              <a:avLst>
                <a:gd name="adj" fmla="val 12319"/>
              </a:avLst>
            </a:prstGeom>
            <a:gradFill flip="none" rotWithShape="1">
              <a:gsLst>
                <a:gs pos="54000">
                  <a:srgbClr val="E35353"/>
                </a:gs>
                <a:gs pos="22000">
                  <a:srgbClr val="EA7E7E"/>
                </a:gs>
                <a:gs pos="100000">
                  <a:srgbClr val="E04040"/>
                </a:gs>
              </a:gsLst>
              <a:lin ang="54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圆角矩形 30"/>
            <p:cNvSpPr/>
            <p:nvPr/>
          </p:nvSpPr>
          <p:spPr>
            <a:xfrm>
              <a:off x="3423739" y="1553028"/>
              <a:ext cx="1335315" cy="2757714"/>
            </a:xfrm>
            <a:prstGeom prst="roundRect">
              <a:avLst>
                <a:gd name="adj" fmla="val 12319"/>
              </a:avLst>
            </a:prstGeom>
            <a:gradFill flip="none" rotWithShape="1">
              <a:gsLst>
                <a:gs pos="54000">
                  <a:schemeClr val="tx1">
                    <a:lumMod val="100000"/>
                    <a:alpha val="12000"/>
                  </a:schemeClr>
                </a:gs>
                <a:gs pos="46000">
                  <a:schemeClr val="bg1">
                    <a:alpha val="7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2" name="组合 11"/>
          <p:cNvGrpSpPr/>
          <p:nvPr/>
        </p:nvGrpSpPr>
        <p:grpSpPr>
          <a:xfrm>
            <a:off x="6368678" y="2857346"/>
            <a:ext cx="1959534" cy="3206329"/>
            <a:chOff x="6368678" y="2428721"/>
            <a:chExt cx="1959534" cy="3206329"/>
          </a:xfrm>
        </p:grpSpPr>
        <p:sp>
          <p:nvSpPr>
            <p:cNvPr id="24" name="任意多边形 23"/>
            <p:cNvSpPr/>
            <p:nvPr/>
          </p:nvSpPr>
          <p:spPr>
            <a:xfrm flipH="1" flipV="1">
              <a:off x="6368678" y="2428721"/>
              <a:ext cx="1959534" cy="3206329"/>
            </a:xfrm>
            <a:custGeom>
              <a:avLst/>
              <a:gdLst>
                <a:gd name="connsiteX0" fmla="*/ 666749 w 2160310"/>
                <a:gd name="connsiteY0" fmla="*/ 3500538 h 3500538"/>
                <a:gd name="connsiteX1" fmla="*/ 0 w 2160310"/>
                <a:gd name="connsiteY1" fmla="*/ 3195738 h 3500538"/>
                <a:gd name="connsiteX2" fmla="*/ 0 w 2160310"/>
                <a:gd name="connsiteY2" fmla="*/ 290613 h 3500538"/>
                <a:gd name="connsiteX3" fmla="*/ 300903 w 2160310"/>
                <a:gd name="connsiteY3" fmla="*/ 320212 h 3500538"/>
                <a:gd name="connsiteX4" fmla="*/ 300903 w 2160310"/>
                <a:gd name="connsiteY4" fmla="*/ 0 h 3500538"/>
                <a:gd name="connsiteX5" fmla="*/ 2160310 w 2160310"/>
                <a:gd name="connsiteY5" fmla="*/ 582775 h 3500538"/>
                <a:gd name="connsiteX6" fmla="*/ 857957 w 2160310"/>
                <a:gd name="connsiteY6" fmla="*/ 582775 h 3500538"/>
                <a:gd name="connsiteX0" fmla="*/ 666749 w 2160310"/>
                <a:gd name="connsiteY0" fmla="*/ 3500538 h 3500538"/>
                <a:gd name="connsiteX1" fmla="*/ 0 w 2160310"/>
                <a:gd name="connsiteY1" fmla="*/ 3195738 h 3500538"/>
                <a:gd name="connsiteX2" fmla="*/ 0 w 2160310"/>
                <a:gd name="connsiteY2" fmla="*/ 290613 h 3500538"/>
                <a:gd name="connsiteX3" fmla="*/ 300903 w 2160310"/>
                <a:gd name="connsiteY3" fmla="*/ 0 h 3500538"/>
                <a:gd name="connsiteX4" fmla="*/ 2160310 w 2160310"/>
                <a:gd name="connsiteY4" fmla="*/ 582775 h 3500538"/>
                <a:gd name="connsiteX5" fmla="*/ 857957 w 2160310"/>
                <a:gd name="connsiteY5" fmla="*/ 582775 h 3500538"/>
                <a:gd name="connsiteX6" fmla="*/ 666749 w 2160310"/>
                <a:gd name="connsiteY6" fmla="*/ 3500538 h 3500538"/>
                <a:gd name="connsiteX0" fmla="*/ 666821 w 2160382"/>
                <a:gd name="connsiteY0" fmla="*/ 3500538 h 3500538"/>
                <a:gd name="connsiteX1" fmla="*/ 72 w 2160382"/>
                <a:gd name="connsiteY1" fmla="*/ 3195738 h 3500538"/>
                <a:gd name="connsiteX2" fmla="*/ 72 w 2160382"/>
                <a:gd name="connsiteY2" fmla="*/ 290613 h 3500538"/>
                <a:gd name="connsiteX3" fmla="*/ 300975 w 2160382"/>
                <a:gd name="connsiteY3" fmla="*/ 0 h 3500538"/>
                <a:gd name="connsiteX4" fmla="*/ 2160382 w 2160382"/>
                <a:gd name="connsiteY4" fmla="*/ 582775 h 3500538"/>
                <a:gd name="connsiteX5" fmla="*/ 858029 w 2160382"/>
                <a:gd name="connsiteY5" fmla="*/ 582775 h 3500538"/>
                <a:gd name="connsiteX6" fmla="*/ 666821 w 2160382"/>
                <a:gd name="connsiteY6" fmla="*/ 3500538 h 3500538"/>
                <a:gd name="connsiteX0" fmla="*/ 668858 w 2162419"/>
                <a:gd name="connsiteY0" fmla="*/ 3538305 h 3538305"/>
                <a:gd name="connsiteX1" fmla="*/ 2109 w 2162419"/>
                <a:gd name="connsiteY1" fmla="*/ 3233505 h 3538305"/>
                <a:gd name="connsiteX2" fmla="*/ 2109 w 2162419"/>
                <a:gd name="connsiteY2" fmla="*/ 328380 h 3538305"/>
                <a:gd name="connsiteX3" fmla="*/ 303012 w 2162419"/>
                <a:gd name="connsiteY3" fmla="*/ 37767 h 3538305"/>
                <a:gd name="connsiteX4" fmla="*/ 2162419 w 2162419"/>
                <a:gd name="connsiteY4" fmla="*/ 620542 h 3538305"/>
                <a:gd name="connsiteX5" fmla="*/ 860066 w 2162419"/>
                <a:gd name="connsiteY5" fmla="*/ 620542 h 3538305"/>
                <a:gd name="connsiteX6" fmla="*/ 668858 w 2162419"/>
                <a:gd name="connsiteY6" fmla="*/ 3538305 h 3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2419" h="3538305">
                  <a:moveTo>
                    <a:pt x="668858" y="3538305"/>
                  </a:moveTo>
                  <a:lnTo>
                    <a:pt x="2109" y="3233505"/>
                  </a:lnTo>
                  <a:lnTo>
                    <a:pt x="2109" y="328380"/>
                  </a:lnTo>
                  <a:cubicBezTo>
                    <a:pt x="-2365" y="-6616"/>
                    <a:pt x="-25889" y="-46337"/>
                    <a:pt x="303012" y="37767"/>
                  </a:cubicBezTo>
                  <a:lnTo>
                    <a:pt x="2162419" y="620542"/>
                  </a:lnTo>
                  <a:lnTo>
                    <a:pt x="860066" y="620542"/>
                  </a:lnTo>
                  <a:lnTo>
                    <a:pt x="668858" y="3538305"/>
                  </a:lnTo>
                  <a:close/>
                </a:path>
              </a:pathLst>
            </a:custGeom>
            <a:gradFill>
              <a:gsLst>
                <a:gs pos="76000">
                  <a:schemeClr val="tx1">
                    <a:lumMod val="100000"/>
                    <a:alpha val="28000"/>
                  </a:schemeClr>
                </a:gs>
                <a:gs pos="34000">
                  <a:srgbClr val="808080">
                    <a:alpha val="27000"/>
                  </a:srgbClr>
                </a:gs>
                <a:gs pos="0">
                  <a:schemeClr val="bg1">
                    <a:alpha val="7000"/>
                  </a:schemeClr>
                </a:gs>
              </a:gsLst>
              <a:lin ang="0" scaled="0"/>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7" name="组合 26"/>
            <p:cNvGrpSpPr/>
            <p:nvPr/>
          </p:nvGrpSpPr>
          <p:grpSpPr>
            <a:xfrm>
              <a:off x="6530940" y="4211470"/>
              <a:ext cx="1318956" cy="890030"/>
              <a:chOff x="2911451" y="3596106"/>
              <a:chExt cx="1576117" cy="982182"/>
            </a:xfrm>
            <a:effectLst>
              <a:outerShdw blurRad="228600" dist="50800" dir="2700000" algn="tl" rotWithShape="0">
                <a:prstClr val="black">
                  <a:alpha val="25000"/>
                </a:prstClr>
              </a:outerShdw>
            </a:effectLst>
          </p:grpSpPr>
          <p:sp>
            <p:nvSpPr>
              <p:cNvPr id="28" name="同侧圆角矩形 27"/>
              <p:cNvSpPr/>
              <p:nvPr/>
            </p:nvSpPr>
            <p:spPr>
              <a:xfrm flipV="1">
                <a:off x="2911451" y="3596106"/>
                <a:ext cx="1576117" cy="982182"/>
              </a:xfrm>
              <a:prstGeom prst="round2SameRect">
                <a:avLst/>
              </a:prstGeom>
              <a:gradFill flip="none" rotWithShape="1">
                <a:gsLst>
                  <a:gs pos="100000">
                    <a:schemeClr val="bg1"/>
                  </a:gs>
                  <a:gs pos="0">
                    <a:schemeClr val="bg1">
                      <a:lumMod val="9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同侧圆角矩形 28"/>
              <p:cNvSpPr/>
              <p:nvPr/>
            </p:nvSpPr>
            <p:spPr>
              <a:xfrm flipV="1">
                <a:off x="2911451" y="3596106"/>
                <a:ext cx="1576117" cy="982182"/>
              </a:xfrm>
              <a:prstGeom prst="round2SameRect">
                <a:avLst/>
              </a:prstGeom>
              <a:gradFill>
                <a:gsLst>
                  <a:gs pos="54000">
                    <a:schemeClr val="tx1">
                      <a:lumMod val="100000"/>
                      <a:alpha val="12000"/>
                    </a:schemeClr>
                  </a:gs>
                  <a:gs pos="46000">
                    <a:schemeClr val="bg1">
                      <a:alpha val="7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34" name="组合 33"/>
          <p:cNvGrpSpPr/>
          <p:nvPr/>
        </p:nvGrpSpPr>
        <p:grpSpPr>
          <a:xfrm>
            <a:off x="8887092" y="2842609"/>
            <a:ext cx="1210032" cy="2498976"/>
            <a:chOff x="3423739" y="1553028"/>
            <a:chExt cx="1335315" cy="2757714"/>
          </a:xfrm>
          <a:effectLst>
            <a:outerShdw blurRad="215900" dist="50800" dir="2700000" algn="tl" rotWithShape="0">
              <a:prstClr val="black">
                <a:alpha val="25000"/>
              </a:prstClr>
            </a:outerShdw>
          </a:effectLst>
        </p:grpSpPr>
        <p:sp>
          <p:nvSpPr>
            <p:cNvPr id="38" name="圆角矩形 37"/>
            <p:cNvSpPr/>
            <p:nvPr/>
          </p:nvSpPr>
          <p:spPr>
            <a:xfrm>
              <a:off x="3423739" y="1553028"/>
              <a:ext cx="1335315" cy="2757714"/>
            </a:xfrm>
            <a:prstGeom prst="roundRect">
              <a:avLst>
                <a:gd name="adj" fmla="val 12319"/>
              </a:avLst>
            </a:prstGeom>
            <a:gradFill flip="none" rotWithShape="1">
              <a:gsLst>
                <a:gs pos="54000">
                  <a:srgbClr val="754389"/>
                </a:gs>
                <a:gs pos="22000">
                  <a:srgbClr val="9253AB"/>
                </a:gs>
                <a:gs pos="100000">
                  <a:srgbClr val="663A77"/>
                </a:gs>
              </a:gsLst>
              <a:lin ang="5400000" scaled="1"/>
              <a:tileRect/>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圆角矩形 38"/>
            <p:cNvSpPr/>
            <p:nvPr/>
          </p:nvSpPr>
          <p:spPr>
            <a:xfrm>
              <a:off x="3423739" y="1553028"/>
              <a:ext cx="1335315" cy="2757714"/>
            </a:xfrm>
            <a:prstGeom prst="roundRect">
              <a:avLst>
                <a:gd name="adj" fmla="val 12319"/>
              </a:avLst>
            </a:prstGeom>
            <a:gradFill flip="none" rotWithShape="1">
              <a:gsLst>
                <a:gs pos="54000">
                  <a:schemeClr val="tx1">
                    <a:lumMod val="100000"/>
                    <a:alpha val="12000"/>
                  </a:schemeClr>
                </a:gs>
                <a:gs pos="46000">
                  <a:schemeClr val="bg1">
                    <a:alpha val="7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4" name="组合 13"/>
          <p:cNvGrpSpPr/>
          <p:nvPr/>
        </p:nvGrpSpPr>
        <p:grpSpPr>
          <a:xfrm>
            <a:off x="8670367" y="2857346"/>
            <a:ext cx="1959534" cy="3206329"/>
            <a:chOff x="8670367" y="2428721"/>
            <a:chExt cx="1959534" cy="3206329"/>
          </a:xfrm>
        </p:grpSpPr>
        <p:sp>
          <p:nvSpPr>
            <p:cNvPr id="33" name="任意多边形 32"/>
            <p:cNvSpPr/>
            <p:nvPr/>
          </p:nvSpPr>
          <p:spPr>
            <a:xfrm flipH="1" flipV="1">
              <a:off x="8670367" y="2428721"/>
              <a:ext cx="1959534" cy="3206329"/>
            </a:xfrm>
            <a:custGeom>
              <a:avLst/>
              <a:gdLst>
                <a:gd name="connsiteX0" fmla="*/ 666749 w 2160310"/>
                <a:gd name="connsiteY0" fmla="*/ 3500538 h 3500538"/>
                <a:gd name="connsiteX1" fmla="*/ 0 w 2160310"/>
                <a:gd name="connsiteY1" fmla="*/ 3195738 h 3500538"/>
                <a:gd name="connsiteX2" fmla="*/ 0 w 2160310"/>
                <a:gd name="connsiteY2" fmla="*/ 290613 h 3500538"/>
                <a:gd name="connsiteX3" fmla="*/ 300903 w 2160310"/>
                <a:gd name="connsiteY3" fmla="*/ 320212 h 3500538"/>
                <a:gd name="connsiteX4" fmla="*/ 300903 w 2160310"/>
                <a:gd name="connsiteY4" fmla="*/ 0 h 3500538"/>
                <a:gd name="connsiteX5" fmla="*/ 2160310 w 2160310"/>
                <a:gd name="connsiteY5" fmla="*/ 582775 h 3500538"/>
                <a:gd name="connsiteX6" fmla="*/ 857957 w 2160310"/>
                <a:gd name="connsiteY6" fmla="*/ 582775 h 3500538"/>
                <a:gd name="connsiteX0" fmla="*/ 666749 w 2160310"/>
                <a:gd name="connsiteY0" fmla="*/ 3500538 h 3500538"/>
                <a:gd name="connsiteX1" fmla="*/ 0 w 2160310"/>
                <a:gd name="connsiteY1" fmla="*/ 3195738 h 3500538"/>
                <a:gd name="connsiteX2" fmla="*/ 0 w 2160310"/>
                <a:gd name="connsiteY2" fmla="*/ 290613 h 3500538"/>
                <a:gd name="connsiteX3" fmla="*/ 300903 w 2160310"/>
                <a:gd name="connsiteY3" fmla="*/ 0 h 3500538"/>
                <a:gd name="connsiteX4" fmla="*/ 2160310 w 2160310"/>
                <a:gd name="connsiteY4" fmla="*/ 582775 h 3500538"/>
                <a:gd name="connsiteX5" fmla="*/ 857957 w 2160310"/>
                <a:gd name="connsiteY5" fmla="*/ 582775 h 3500538"/>
                <a:gd name="connsiteX6" fmla="*/ 666749 w 2160310"/>
                <a:gd name="connsiteY6" fmla="*/ 3500538 h 3500538"/>
                <a:gd name="connsiteX0" fmla="*/ 666821 w 2160382"/>
                <a:gd name="connsiteY0" fmla="*/ 3500538 h 3500538"/>
                <a:gd name="connsiteX1" fmla="*/ 72 w 2160382"/>
                <a:gd name="connsiteY1" fmla="*/ 3195738 h 3500538"/>
                <a:gd name="connsiteX2" fmla="*/ 72 w 2160382"/>
                <a:gd name="connsiteY2" fmla="*/ 290613 h 3500538"/>
                <a:gd name="connsiteX3" fmla="*/ 300975 w 2160382"/>
                <a:gd name="connsiteY3" fmla="*/ 0 h 3500538"/>
                <a:gd name="connsiteX4" fmla="*/ 2160382 w 2160382"/>
                <a:gd name="connsiteY4" fmla="*/ 582775 h 3500538"/>
                <a:gd name="connsiteX5" fmla="*/ 858029 w 2160382"/>
                <a:gd name="connsiteY5" fmla="*/ 582775 h 3500538"/>
                <a:gd name="connsiteX6" fmla="*/ 666821 w 2160382"/>
                <a:gd name="connsiteY6" fmla="*/ 3500538 h 3500538"/>
                <a:gd name="connsiteX0" fmla="*/ 668858 w 2162419"/>
                <a:gd name="connsiteY0" fmla="*/ 3538305 h 3538305"/>
                <a:gd name="connsiteX1" fmla="*/ 2109 w 2162419"/>
                <a:gd name="connsiteY1" fmla="*/ 3233505 h 3538305"/>
                <a:gd name="connsiteX2" fmla="*/ 2109 w 2162419"/>
                <a:gd name="connsiteY2" fmla="*/ 328380 h 3538305"/>
                <a:gd name="connsiteX3" fmla="*/ 303012 w 2162419"/>
                <a:gd name="connsiteY3" fmla="*/ 37767 h 3538305"/>
                <a:gd name="connsiteX4" fmla="*/ 2162419 w 2162419"/>
                <a:gd name="connsiteY4" fmla="*/ 620542 h 3538305"/>
                <a:gd name="connsiteX5" fmla="*/ 860066 w 2162419"/>
                <a:gd name="connsiteY5" fmla="*/ 620542 h 3538305"/>
                <a:gd name="connsiteX6" fmla="*/ 668858 w 2162419"/>
                <a:gd name="connsiteY6" fmla="*/ 3538305 h 3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2419" h="3538305">
                  <a:moveTo>
                    <a:pt x="668858" y="3538305"/>
                  </a:moveTo>
                  <a:lnTo>
                    <a:pt x="2109" y="3233505"/>
                  </a:lnTo>
                  <a:lnTo>
                    <a:pt x="2109" y="328380"/>
                  </a:lnTo>
                  <a:cubicBezTo>
                    <a:pt x="-2365" y="-6616"/>
                    <a:pt x="-25889" y="-46337"/>
                    <a:pt x="303012" y="37767"/>
                  </a:cubicBezTo>
                  <a:lnTo>
                    <a:pt x="2162419" y="620542"/>
                  </a:lnTo>
                  <a:lnTo>
                    <a:pt x="860066" y="620542"/>
                  </a:lnTo>
                  <a:lnTo>
                    <a:pt x="668858" y="3538305"/>
                  </a:lnTo>
                  <a:close/>
                </a:path>
              </a:pathLst>
            </a:custGeom>
            <a:gradFill>
              <a:gsLst>
                <a:gs pos="76000">
                  <a:schemeClr val="tx1">
                    <a:lumMod val="100000"/>
                    <a:alpha val="28000"/>
                  </a:schemeClr>
                </a:gs>
                <a:gs pos="34000">
                  <a:srgbClr val="808080">
                    <a:alpha val="27000"/>
                  </a:srgbClr>
                </a:gs>
                <a:gs pos="0">
                  <a:schemeClr val="bg1">
                    <a:alpha val="7000"/>
                  </a:schemeClr>
                </a:gs>
              </a:gsLst>
              <a:lin ang="0" scaled="0"/>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5" name="组合 34"/>
            <p:cNvGrpSpPr/>
            <p:nvPr/>
          </p:nvGrpSpPr>
          <p:grpSpPr>
            <a:xfrm>
              <a:off x="8832629" y="4211470"/>
              <a:ext cx="1318956" cy="890030"/>
              <a:chOff x="2911451" y="3596106"/>
              <a:chExt cx="1576117" cy="982182"/>
            </a:xfrm>
            <a:effectLst>
              <a:outerShdw blurRad="228600" dist="50800" dir="2700000" algn="tl" rotWithShape="0">
                <a:prstClr val="black">
                  <a:alpha val="25000"/>
                </a:prstClr>
              </a:outerShdw>
            </a:effectLst>
          </p:grpSpPr>
          <p:sp>
            <p:nvSpPr>
              <p:cNvPr id="36" name="同侧圆角矩形 35"/>
              <p:cNvSpPr/>
              <p:nvPr/>
            </p:nvSpPr>
            <p:spPr>
              <a:xfrm flipV="1">
                <a:off x="2911451" y="3596106"/>
                <a:ext cx="1576117" cy="982182"/>
              </a:xfrm>
              <a:prstGeom prst="round2SameRect">
                <a:avLst/>
              </a:prstGeom>
              <a:gradFill flip="none" rotWithShape="1">
                <a:gsLst>
                  <a:gs pos="100000">
                    <a:schemeClr val="bg1"/>
                  </a:gs>
                  <a:gs pos="0">
                    <a:schemeClr val="bg1">
                      <a:lumMod val="9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同侧圆角矩形 36"/>
              <p:cNvSpPr/>
              <p:nvPr/>
            </p:nvSpPr>
            <p:spPr>
              <a:xfrm flipV="1">
                <a:off x="2911451" y="3596106"/>
                <a:ext cx="1576117" cy="982182"/>
              </a:xfrm>
              <a:prstGeom prst="round2SameRect">
                <a:avLst/>
              </a:prstGeom>
              <a:gradFill>
                <a:gsLst>
                  <a:gs pos="54000">
                    <a:schemeClr val="tx1">
                      <a:lumMod val="100000"/>
                      <a:alpha val="12000"/>
                    </a:schemeClr>
                  </a:gs>
                  <a:gs pos="46000">
                    <a:schemeClr val="bg1">
                      <a:alpha val="7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80" name="组合 79"/>
          <p:cNvGrpSpPr/>
          <p:nvPr/>
        </p:nvGrpSpPr>
        <p:grpSpPr>
          <a:xfrm>
            <a:off x="2238345" y="3459478"/>
            <a:ext cx="961332" cy="1210128"/>
            <a:chOff x="2238345" y="3373753"/>
            <a:chExt cx="961332" cy="1210128"/>
          </a:xfrm>
        </p:grpSpPr>
        <p:sp>
          <p:nvSpPr>
            <p:cNvPr id="44" name="文本框 43"/>
            <p:cNvSpPr txBox="1"/>
            <p:nvPr/>
          </p:nvSpPr>
          <p:spPr>
            <a:xfrm>
              <a:off x="2580115" y="3373753"/>
              <a:ext cx="619562" cy="523220"/>
            </a:xfrm>
            <a:prstGeom prst="rect">
              <a:avLst/>
            </a:prstGeom>
            <a:noFill/>
          </p:spPr>
          <p:txBody>
            <a:bodyPr wrap="square" rtlCol="0">
              <a:spAutoFit/>
            </a:bodyPr>
            <a:lstStyle/>
            <a:p>
              <a:pPr algn="ctr"/>
              <a:r>
                <a:rPr lang="en-US" altLang="zh-CN" sz="2800" dirty="0">
                  <a:solidFill>
                    <a:prstClr val="white"/>
                  </a:solidFill>
                  <a:latin typeface="Impact" panose="020B0806030902050204" pitchFamily="34" charset="0"/>
                </a:rPr>
                <a:t>01</a:t>
              </a:r>
              <a:endParaRPr lang="zh-CN" altLang="en-US" sz="2800" dirty="0">
                <a:solidFill>
                  <a:prstClr val="white"/>
                </a:solidFill>
                <a:latin typeface="Impact" panose="020B0806030902050204" pitchFamily="34" charset="0"/>
              </a:endParaRPr>
            </a:p>
          </p:txBody>
        </p:sp>
        <p:sp>
          <p:nvSpPr>
            <p:cNvPr id="48" name="文本框 47"/>
            <p:cNvSpPr txBox="1"/>
            <p:nvPr/>
          </p:nvSpPr>
          <p:spPr>
            <a:xfrm>
              <a:off x="2238345" y="3712802"/>
              <a:ext cx="400110" cy="871079"/>
            </a:xfrm>
            <a:prstGeom prst="rect">
              <a:avLst/>
            </a:prstGeom>
            <a:noFill/>
          </p:spPr>
          <p:txBody>
            <a:bodyPr vert="vert" wrap="square" rtlCol="0">
              <a:spAutoFit/>
            </a:bodyPr>
            <a:lstStyle/>
            <a:p>
              <a:pPr algn="ctr"/>
              <a:r>
                <a:rPr lang="en-US" altLang="zh-CN" sz="1400" dirty="0">
                  <a:solidFill>
                    <a:prstClr val="white"/>
                  </a:solidFill>
                  <a:latin typeface="ITC Avant Garde Std Bk" panose="020B0502020202020204" pitchFamily="34" charset="0"/>
                  <a:ea typeface="LiHei Pro" panose="020B0500000000000000" pitchFamily="34" charset="-122"/>
                </a:rPr>
                <a:t>OPTION</a:t>
              </a:r>
              <a:endParaRPr lang="zh-CN" altLang="en-US" sz="1400" dirty="0">
                <a:solidFill>
                  <a:prstClr val="white"/>
                </a:solidFill>
                <a:latin typeface="ITC Avant Garde Std Bk" panose="020B0502020202020204" pitchFamily="34" charset="0"/>
                <a:ea typeface="LiHei Pro" panose="020B0500000000000000" pitchFamily="34" charset="-122"/>
              </a:endParaRPr>
            </a:p>
          </p:txBody>
        </p:sp>
      </p:grpSp>
      <p:grpSp>
        <p:nvGrpSpPr>
          <p:cNvPr id="43" name="组合 42"/>
          <p:cNvGrpSpPr/>
          <p:nvPr/>
        </p:nvGrpSpPr>
        <p:grpSpPr>
          <a:xfrm>
            <a:off x="4537045" y="3459478"/>
            <a:ext cx="947541" cy="1210128"/>
            <a:chOff x="4537045" y="3373753"/>
            <a:chExt cx="947541" cy="1210128"/>
          </a:xfrm>
        </p:grpSpPr>
        <p:sp>
          <p:nvSpPr>
            <p:cNvPr id="45" name="文本框 44"/>
            <p:cNvSpPr txBox="1"/>
            <p:nvPr/>
          </p:nvSpPr>
          <p:spPr>
            <a:xfrm>
              <a:off x="4865024" y="3373753"/>
              <a:ext cx="619562" cy="523220"/>
            </a:xfrm>
            <a:prstGeom prst="rect">
              <a:avLst/>
            </a:prstGeom>
            <a:noFill/>
          </p:spPr>
          <p:txBody>
            <a:bodyPr wrap="square" rtlCol="0">
              <a:spAutoFit/>
            </a:bodyPr>
            <a:lstStyle/>
            <a:p>
              <a:pPr algn="ctr"/>
              <a:r>
                <a:rPr lang="en-US" altLang="zh-CN" sz="2800" dirty="0">
                  <a:solidFill>
                    <a:prstClr val="white"/>
                  </a:solidFill>
                  <a:latin typeface="Impact" panose="020B0806030902050204" pitchFamily="34" charset="0"/>
                </a:rPr>
                <a:t>02</a:t>
              </a:r>
              <a:endParaRPr lang="zh-CN" altLang="en-US" sz="2800" dirty="0">
                <a:solidFill>
                  <a:prstClr val="white"/>
                </a:solidFill>
                <a:latin typeface="Impact" panose="020B0806030902050204" pitchFamily="34" charset="0"/>
              </a:endParaRPr>
            </a:p>
          </p:txBody>
        </p:sp>
        <p:sp>
          <p:nvSpPr>
            <p:cNvPr id="49" name="文本框 48"/>
            <p:cNvSpPr txBox="1"/>
            <p:nvPr/>
          </p:nvSpPr>
          <p:spPr>
            <a:xfrm>
              <a:off x="4537045" y="3712802"/>
              <a:ext cx="400110" cy="871079"/>
            </a:xfrm>
            <a:prstGeom prst="rect">
              <a:avLst/>
            </a:prstGeom>
            <a:noFill/>
          </p:spPr>
          <p:txBody>
            <a:bodyPr vert="vert" wrap="square" rtlCol="0">
              <a:spAutoFit/>
            </a:bodyPr>
            <a:lstStyle/>
            <a:p>
              <a:pPr algn="ctr"/>
              <a:r>
                <a:rPr lang="en-US" altLang="zh-CN" sz="1400" dirty="0">
                  <a:solidFill>
                    <a:prstClr val="white"/>
                  </a:solidFill>
                  <a:latin typeface="ITC Avant Garde Std Bk" panose="020B0502020202020204" pitchFamily="34" charset="0"/>
                  <a:ea typeface="LiHei Pro" panose="020B0500000000000000" pitchFamily="34" charset="-122"/>
                </a:rPr>
                <a:t>OPTION</a:t>
              </a:r>
              <a:endParaRPr lang="zh-CN" altLang="en-US" sz="1400" dirty="0">
                <a:solidFill>
                  <a:prstClr val="white"/>
                </a:solidFill>
                <a:latin typeface="ITC Avant Garde Std Bk" panose="020B0502020202020204" pitchFamily="34" charset="0"/>
                <a:ea typeface="LiHei Pro" panose="020B0500000000000000" pitchFamily="34" charset="-122"/>
              </a:endParaRPr>
            </a:p>
          </p:txBody>
        </p:sp>
      </p:grpSp>
      <p:grpSp>
        <p:nvGrpSpPr>
          <p:cNvPr id="42" name="组合 41"/>
          <p:cNvGrpSpPr/>
          <p:nvPr/>
        </p:nvGrpSpPr>
        <p:grpSpPr>
          <a:xfrm>
            <a:off x="6835745" y="3459478"/>
            <a:ext cx="935519" cy="1210128"/>
            <a:chOff x="6835745" y="3373753"/>
            <a:chExt cx="935519" cy="1210128"/>
          </a:xfrm>
        </p:grpSpPr>
        <p:sp>
          <p:nvSpPr>
            <p:cNvPr id="46" name="文本框 45"/>
            <p:cNvSpPr txBox="1"/>
            <p:nvPr/>
          </p:nvSpPr>
          <p:spPr>
            <a:xfrm>
              <a:off x="7151702" y="3373753"/>
              <a:ext cx="619562" cy="523220"/>
            </a:xfrm>
            <a:prstGeom prst="rect">
              <a:avLst/>
            </a:prstGeom>
            <a:noFill/>
          </p:spPr>
          <p:txBody>
            <a:bodyPr wrap="square" rtlCol="0">
              <a:spAutoFit/>
            </a:bodyPr>
            <a:lstStyle/>
            <a:p>
              <a:pPr algn="ctr"/>
              <a:r>
                <a:rPr lang="en-US" altLang="zh-CN" sz="2800" dirty="0">
                  <a:solidFill>
                    <a:prstClr val="white"/>
                  </a:solidFill>
                  <a:latin typeface="Impact" panose="020B0806030902050204" pitchFamily="34" charset="0"/>
                </a:rPr>
                <a:t>03</a:t>
              </a:r>
              <a:endParaRPr lang="zh-CN" altLang="en-US" sz="2800" dirty="0">
                <a:solidFill>
                  <a:prstClr val="white"/>
                </a:solidFill>
                <a:latin typeface="Impact" panose="020B0806030902050204" pitchFamily="34" charset="0"/>
              </a:endParaRPr>
            </a:p>
          </p:txBody>
        </p:sp>
        <p:sp>
          <p:nvSpPr>
            <p:cNvPr id="50" name="文本框 49"/>
            <p:cNvSpPr txBox="1"/>
            <p:nvPr/>
          </p:nvSpPr>
          <p:spPr>
            <a:xfrm>
              <a:off x="6835745" y="3712802"/>
              <a:ext cx="400110" cy="871079"/>
            </a:xfrm>
            <a:prstGeom prst="rect">
              <a:avLst/>
            </a:prstGeom>
            <a:noFill/>
          </p:spPr>
          <p:txBody>
            <a:bodyPr vert="vert" wrap="square" rtlCol="0">
              <a:spAutoFit/>
            </a:bodyPr>
            <a:lstStyle/>
            <a:p>
              <a:pPr algn="ctr"/>
              <a:r>
                <a:rPr lang="en-US" altLang="zh-CN" sz="1400" dirty="0">
                  <a:solidFill>
                    <a:prstClr val="white"/>
                  </a:solidFill>
                  <a:latin typeface="ITC Avant Garde Std Bk" panose="020B0502020202020204" pitchFamily="34" charset="0"/>
                  <a:ea typeface="LiHei Pro" panose="020B0500000000000000" pitchFamily="34" charset="-122"/>
                </a:rPr>
                <a:t>OPTION</a:t>
              </a:r>
              <a:endParaRPr lang="zh-CN" altLang="en-US" sz="1400" dirty="0">
                <a:solidFill>
                  <a:prstClr val="white"/>
                </a:solidFill>
                <a:latin typeface="ITC Avant Garde Std Bk" panose="020B0502020202020204" pitchFamily="34" charset="0"/>
                <a:ea typeface="LiHei Pro" panose="020B0500000000000000" pitchFamily="34" charset="-122"/>
              </a:endParaRPr>
            </a:p>
          </p:txBody>
        </p:sp>
      </p:grpSp>
      <p:grpSp>
        <p:nvGrpSpPr>
          <p:cNvPr id="41" name="组合 40"/>
          <p:cNvGrpSpPr/>
          <p:nvPr/>
        </p:nvGrpSpPr>
        <p:grpSpPr>
          <a:xfrm>
            <a:off x="9134445" y="3459478"/>
            <a:ext cx="955647" cy="1210128"/>
            <a:chOff x="9134445" y="3373753"/>
            <a:chExt cx="955647" cy="1210128"/>
          </a:xfrm>
        </p:grpSpPr>
        <p:sp>
          <p:nvSpPr>
            <p:cNvPr id="47" name="文本框 46"/>
            <p:cNvSpPr txBox="1"/>
            <p:nvPr/>
          </p:nvSpPr>
          <p:spPr>
            <a:xfrm>
              <a:off x="9470530" y="3373753"/>
              <a:ext cx="619562" cy="523220"/>
            </a:xfrm>
            <a:prstGeom prst="rect">
              <a:avLst/>
            </a:prstGeom>
            <a:noFill/>
          </p:spPr>
          <p:txBody>
            <a:bodyPr wrap="square" rtlCol="0">
              <a:spAutoFit/>
            </a:bodyPr>
            <a:lstStyle/>
            <a:p>
              <a:pPr algn="ctr"/>
              <a:r>
                <a:rPr lang="en-US" altLang="zh-CN" sz="2800" dirty="0">
                  <a:solidFill>
                    <a:prstClr val="white"/>
                  </a:solidFill>
                  <a:latin typeface="Impact" panose="020B0806030902050204" pitchFamily="34" charset="0"/>
                </a:rPr>
                <a:t>04</a:t>
              </a:r>
              <a:endParaRPr lang="zh-CN" altLang="en-US" sz="2800" dirty="0">
                <a:solidFill>
                  <a:prstClr val="white"/>
                </a:solidFill>
                <a:latin typeface="Impact" panose="020B0806030902050204" pitchFamily="34" charset="0"/>
              </a:endParaRPr>
            </a:p>
          </p:txBody>
        </p:sp>
        <p:sp>
          <p:nvSpPr>
            <p:cNvPr id="51" name="文本框 50"/>
            <p:cNvSpPr txBox="1"/>
            <p:nvPr/>
          </p:nvSpPr>
          <p:spPr>
            <a:xfrm>
              <a:off x="9134445" y="3712802"/>
              <a:ext cx="400110" cy="871079"/>
            </a:xfrm>
            <a:prstGeom prst="rect">
              <a:avLst/>
            </a:prstGeom>
            <a:noFill/>
          </p:spPr>
          <p:txBody>
            <a:bodyPr vert="vert" wrap="square" rtlCol="0">
              <a:spAutoFit/>
            </a:bodyPr>
            <a:lstStyle/>
            <a:p>
              <a:pPr algn="ctr"/>
              <a:r>
                <a:rPr lang="en-US" altLang="zh-CN" sz="1400" dirty="0">
                  <a:solidFill>
                    <a:prstClr val="white"/>
                  </a:solidFill>
                  <a:latin typeface="ITC Avant Garde Std Bk" panose="020B0502020202020204" pitchFamily="34" charset="0"/>
                  <a:ea typeface="LiHei Pro" panose="020B0500000000000000" pitchFamily="34" charset="-122"/>
                </a:rPr>
                <a:t>OPTION</a:t>
              </a:r>
              <a:endParaRPr lang="zh-CN" altLang="en-US" sz="1400" dirty="0">
                <a:solidFill>
                  <a:prstClr val="white"/>
                </a:solidFill>
                <a:latin typeface="ITC Avant Garde Std Bk" panose="020B0502020202020204" pitchFamily="34" charset="0"/>
                <a:ea typeface="LiHei Pro" panose="020B0500000000000000" pitchFamily="34" charset="-122"/>
              </a:endParaRPr>
            </a:p>
          </p:txBody>
        </p:sp>
      </p:grpSp>
      <p:grpSp>
        <p:nvGrpSpPr>
          <p:cNvPr id="52" name="Group 4"/>
          <p:cNvGrpSpPr>
            <a:grpSpLocks noChangeAspect="1"/>
          </p:cNvGrpSpPr>
          <p:nvPr/>
        </p:nvGrpSpPr>
        <p:grpSpPr bwMode="auto">
          <a:xfrm>
            <a:off x="2120971" y="4961550"/>
            <a:ext cx="287266" cy="336642"/>
            <a:chOff x="1776" y="1776"/>
            <a:chExt cx="64" cy="75"/>
          </a:xfrm>
          <a:solidFill>
            <a:srgbClr val="FFB850"/>
          </a:solidFill>
          <a:effectLst>
            <a:reflection blurRad="6350" stA="52000" endA="300" endPos="35000" dir="5400000" sy="-100000" algn="bl" rotWithShape="0"/>
          </a:effectLst>
        </p:grpSpPr>
        <p:sp>
          <p:nvSpPr>
            <p:cNvPr id="53" name="Freeform 5"/>
            <p:cNvSpPr>
              <a:spLocks/>
            </p:cNvSpPr>
            <p:nvPr/>
          </p:nvSpPr>
          <p:spPr bwMode="auto">
            <a:xfrm>
              <a:off x="1795" y="1779"/>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4" name="Freeform 6"/>
            <p:cNvSpPr>
              <a:spLocks/>
            </p:cNvSpPr>
            <p:nvPr/>
          </p:nvSpPr>
          <p:spPr bwMode="auto">
            <a:xfrm>
              <a:off x="1776" y="1810"/>
              <a:ext cx="64" cy="41"/>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5" name="Freeform 7"/>
            <p:cNvSpPr>
              <a:spLocks/>
            </p:cNvSpPr>
            <p:nvPr/>
          </p:nvSpPr>
          <p:spPr bwMode="auto">
            <a:xfrm>
              <a:off x="1795" y="1776"/>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6" name="Freeform 8"/>
            <p:cNvSpPr>
              <a:spLocks/>
            </p:cNvSpPr>
            <p:nvPr/>
          </p:nvSpPr>
          <p:spPr bwMode="auto">
            <a:xfrm>
              <a:off x="1776" y="1807"/>
              <a:ext cx="64" cy="42"/>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57" name="Group 18"/>
          <p:cNvGrpSpPr>
            <a:grpSpLocks noChangeAspect="1"/>
          </p:cNvGrpSpPr>
          <p:nvPr/>
        </p:nvGrpSpPr>
        <p:grpSpPr bwMode="auto">
          <a:xfrm>
            <a:off x="9025093" y="5008480"/>
            <a:ext cx="320918" cy="299035"/>
            <a:chOff x="3802" y="2858"/>
            <a:chExt cx="616" cy="574"/>
          </a:xfrm>
          <a:solidFill>
            <a:srgbClr val="663A77"/>
          </a:solidFill>
          <a:effectLst>
            <a:reflection blurRad="6350" stA="52000" endA="300" endPos="35000" dir="5400000" sy="-100000" algn="bl" rotWithShape="0"/>
          </a:effectLst>
        </p:grpSpPr>
        <p:sp>
          <p:nvSpPr>
            <p:cNvPr id="58"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9"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0"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1"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2" name="Freeform 23"/>
            <p:cNvSpPr>
              <a:spLocks/>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63" name="Group 13"/>
          <p:cNvGrpSpPr>
            <a:grpSpLocks noChangeAspect="1"/>
          </p:cNvGrpSpPr>
          <p:nvPr/>
        </p:nvGrpSpPr>
        <p:grpSpPr bwMode="auto">
          <a:xfrm>
            <a:off x="4371341" y="4972196"/>
            <a:ext cx="350312" cy="354448"/>
            <a:chOff x="2426" y="2781"/>
            <a:chExt cx="593" cy="600"/>
          </a:xfrm>
          <a:solidFill>
            <a:srgbClr val="01ACBE"/>
          </a:solidFill>
          <a:effectLst>
            <a:reflection blurRad="6350" stA="52000" endA="300" endPos="35000" dir="5400000" sy="-100000" algn="bl" rotWithShape="0"/>
          </a:effectLst>
        </p:grpSpPr>
        <p:sp>
          <p:nvSpPr>
            <p:cNvPr id="64" name="Freeform 14"/>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5"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66" name="组合 65"/>
          <p:cNvGrpSpPr/>
          <p:nvPr/>
        </p:nvGrpSpPr>
        <p:grpSpPr>
          <a:xfrm>
            <a:off x="6714208" y="4960476"/>
            <a:ext cx="331151" cy="360360"/>
            <a:chOff x="4873620" y="1965325"/>
            <a:chExt cx="269882" cy="293688"/>
          </a:xfrm>
          <a:solidFill>
            <a:srgbClr val="E87071"/>
          </a:solidFill>
          <a:effectLst>
            <a:reflection blurRad="6350" stA="52000" endA="300" endPos="35000" dir="5400000" sy="-100000" algn="bl" rotWithShape="0"/>
          </a:effectLst>
        </p:grpSpPr>
        <p:sp>
          <p:nvSpPr>
            <p:cNvPr id="67" name="Freeform 502"/>
            <p:cNvSpPr>
              <a:spLocks/>
            </p:cNvSpPr>
            <p:nvPr/>
          </p:nvSpPr>
          <p:spPr bwMode="auto">
            <a:xfrm>
              <a:off x="4873620" y="2127250"/>
              <a:ext cx="112713" cy="131763"/>
            </a:xfrm>
            <a:custGeom>
              <a:avLst/>
              <a:gdLst>
                <a:gd name="T0" fmla="*/ 2 w 30"/>
                <a:gd name="T1" fmla="*/ 0 h 35"/>
                <a:gd name="T2" fmla="*/ 28 w 30"/>
                <a:gd name="T3" fmla="*/ 0 h 35"/>
                <a:gd name="T4" fmla="*/ 30 w 30"/>
                <a:gd name="T5" fmla="*/ 1 h 35"/>
                <a:gd name="T6" fmla="*/ 28 w 30"/>
                <a:gd name="T7" fmla="*/ 3 h 35"/>
                <a:gd name="T8" fmla="*/ 3 w 30"/>
                <a:gd name="T9" fmla="*/ 3 h 35"/>
                <a:gd name="T10" fmla="*/ 3 w 30"/>
                <a:gd name="T11" fmla="*/ 33 h 35"/>
                <a:gd name="T12" fmla="*/ 2 w 30"/>
                <a:gd name="T13" fmla="*/ 35 h 35"/>
                <a:gd name="T14" fmla="*/ 0 w 30"/>
                <a:gd name="T15" fmla="*/ 33 h 35"/>
                <a:gd name="T16" fmla="*/ 0 w 30"/>
                <a:gd name="T17" fmla="*/ 1 h 35"/>
                <a:gd name="T18" fmla="*/ 2 w 30"/>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5">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8" name="Freeform 503"/>
            <p:cNvSpPr>
              <a:spLocks/>
            </p:cNvSpPr>
            <p:nvPr/>
          </p:nvSpPr>
          <p:spPr bwMode="auto">
            <a:xfrm>
              <a:off x="4884737" y="1973263"/>
              <a:ext cx="41275" cy="146050"/>
            </a:xfrm>
            <a:custGeom>
              <a:avLst/>
              <a:gdLst>
                <a:gd name="T0" fmla="*/ 11 w 11"/>
                <a:gd name="T1" fmla="*/ 34 h 39"/>
                <a:gd name="T2" fmla="*/ 11 w 11"/>
                <a:gd name="T3" fmla="*/ 6 h 39"/>
                <a:gd name="T4" fmla="*/ 5 w 11"/>
                <a:gd name="T5" fmla="*/ 0 h 39"/>
                <a:gd name="T6" fmla="*/ 0 w 11"/>
                <a:gd name="T7" fmla="*/ 6 h 39"/>
                <a:gd name="T8" fmla="*/ 0 w 11"/>
                <a:gd name="T9" fmla="*/ 34 h 39"/>
                <a:gd name="T10" fmla="*/ 5 w 11"/>
                <a:gd name="T11" fmla="*/ 39 h 39"/>
                <a:gd name="T12" fmla="*/ 11 w 11"/>
                <a:gd name="T13" fmla="*/ 34 h 39"/>
              </a:gdLst>
              <a:ahLst/>
              <a:cxnLst>
                <a:cxn ang="0">
                  <a:pos x="T0" y="T1"/>
                </a:cxn>
                <a:cxn ang="0">
                  <a:pos x="T2" y="T3"/>
                </a:cxn>
                <a:cxn ang="0">
                  <a:pos x="T4" y="T5"/>
                </a:cxn>
                <a:cxn ang="0">
                  <a:pos x="T6" y="T7"/>
                </a:cxn>
                <a:cxn ang="0">
                  <a:pos x="T8" y="T9"/>
                </a:cxn>
                <a:cxn ang="0">
                  <a:pos x="T10" y="T11"/>
                </a:cxn>
                <a:cxn ang="0">
                  <a:pos x="T12" y="T13"/>
                </a:cxn>
              </a:cxnLst>
              <a:rect l="0" t="0" r="r" b="b"/>
              <a:pathLst>
                <a:path w="11" h="39">
                  <a:moveTo>
                    <a:pt x="11" y="34"/>
                  </a:moveTo>
                  <a:cubicBezTo>
                    <a:pt x="11" y="6"/>
                    <a:pt x="11" y="6"/>
                    <a:pt x="11" y="6"/>
                  </a:cubicBezTo>
                  <a:cubicBezTo>
                    <a:pt x="11" y="3"/>
                    <a:pt x="9" y="0"/>
                    <a:pt x="5" y="0"/>
                  </a:cubicBezTo>
                  <a:cubicBezTo>
                    <a:pt x="2" y="0"/>
                    <a:pt x="0" y="3"/>
                    <a:pt x="0" y="6"/>
                  </a:cubicBezTo>
                  <a:cubicBezTo>
                    <a:pt x="0" y="34"/>
                    <a:pt x="0" y="34"/>
                    <a:pt x="0" y="34"/>
                  </a:cubicBezTo>
                  <a:cubicBezTo>
                    <a:pt x="0" y="37"/>
                    <a:pt x="2" y="39"/>
                    <a:pt x="5" y="39"/>
                  </a:cubicBezTo>
                  <a:cubicBezTo>
                    <a:pt x="9" y="39"/>
                    <a:pt x="11" y="37"/>
                    <a:pt x="1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9" name="Freeform 504"/>
            <p:cNvSpPr>
              <a:spLocks/>
            </p:cNvSpPr>
            <p:nvPr/>
          </p:nvSpPr>
          <p:spPr bwMode="auto">
            <a:xfrm>
              <a:off x="4940303" y="1965325"/>
              <a:ext cx="177800" cy="293688"/>
            </a:xfrm>
            <a:custGeom>
              <a:avLst/>
              <a:gdLst>
                <a:gd name="T0" fmla="*/ 5 w 47"/>
                <a:gd name="T1" fmla="*/ 69 h 78"/>
                <a:gd name="T2" fmla="*/ 6 w 47"/>
                <a:gd name="T3" fmla="*/ 77 h 78"/>
                <a:gd name="T4" fmla="*/ 9 w 47"/>
                <a:gd name="T5" fmla="*/ 78 h 78"/>
                <a:gd name="T6" fmla="*/ 14 w 47"/>
                <a:gd name="T7" fmla="*/ 76 h 78"/>
                <a:gd name="T8" fmla="*/ 26 w 47"/>
                <a:gd name="T9" fmla="*/ 57 h 78"/>
                <a:gd name="T10" fmla="*/ 46 w 47"/>
                <a:gd name="T11" fmla="*/ 57 h 78"/>
                <a:gd name="T12" fmla="*/ 47 w 47"/>
                <a:gd name="T13" fmla="*/ 56 h 78"/>
                <a:gd name="T14" fmla="*/ 47 w 47"/>
                <a:gd name="T15" fmla="*/ 42 h 78"/>
                <a:gd name="T16" fmla="*/ 32 w 47"/>
                <a:gd name="T17" fmla="*/ 19 h 78"/>
                <a:gd name="T18" fmla="*/ 30 w 47"/>
                <a:gd name="T19" fmla="*/ 20 h 78"/>
                <a:gd name="T20" fmla="*/ 35 w 47"/>
                <a:gd name="T21" fmla="*/ 10 h 78"/>
                <a:gd name="T22" fmla="*/ 24 w 47"/>
                <a:gd name="T23" fmla="*/ 0 h 78"/>
                <a:gd name="T24" fmla="*/ 14 w 47"/>
                <a:gd name="T25" fmla="*/ 10 h 78"/>
                <a:gd name="T26" fmla="*/ 24 w 47"/>
                <a:gd name="T27" fmla="*/ 21 h 78"/>
                <a:gd name="T28" fmla="*/ 27 w 47"/>
                <a:gd name="T29" fmla="*/ 20 h 78"/>
                <a:gd name="T30" fmla="*/ 21 w 47"/>
                <a:gd name="T31" fmla="*/ 27 h 78"/>
                <a:gd name="T32" fmla="*/ 5 w 47"/>
                <a:gd name="T33" fmla="*/ 31 h 78"/>
                <a:gd name="T34" fmla="*/ 1 w 47"/>
                <a:gd name="T35" fmla="*/ 34 h 78"/>
                <a:gd name="T36" fmla="*/ 1 w 47"/>
                <a:gd name="T37" fmla="*/ 38 h 78"/>
                <a:gd name="T38" fmla="*/ 6 w 47"/>
                <a:gd name="T39" fmla="*/ 42 h 78"/>
                <a:gd name="T40" fmla="*/ 8 w 47"/>
                <a:gd name="T41" fmla="*/ 42 h 78"/>
                <a:gd name="T42" fmla="*/ 17 w 47"/>
                <a:gd name="T43" fmla="*/ 40 h 78"/>
                <a:gd name="T44" fmla="*/ 17 w 47"/>
                <a:gd name="T45" fmla="*/ 43 h 78"/>
                <a:gd name="T46" fmla="*/ 17 w 47"/>
                <a:gd name="T47" fmla="*/ 47 h 78"/>
                <a:gd name="T48" fmla="*/ 5 w 47"/>
                <a:gd name="T49"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8">
                  <a:moveTo>
                    <a:pt x="5" y="69"/>
                  </a:moveTo>
                  <a:cubicBezTo>
                    <a:pt x="3" y="72"/>
                    <a:pt x="3" y="76"/>
                    <a:pt x="6" y="77"/>
                  </a:cubicBezTo>
                  <a:cubicBezTo>
                    <a:pt x="7" y="78"/>
                    <a:pt x="8" y="78"/>
                    <a:pt x="9" y="78"/>
                  </a:cubicBezTo>
                  <a:cubicBezTo>
                    <a:pt x="11" y="78"/>
                    <a:pt x="13" y="77"/>
                    <a:pt x="14" y="76"/>
                  </a:cubicBezTo>
                  <a:cubicBezTo>
                    <a:pt x="26" y="57"/>
                    <a:pt x="26" y="57"/>
                    <a:pt x="26" y="57"/>
                  </a:cubicBezTo>
                  <a:cubicBezTo>
                    <a:pt x="46" y="57"/>
                    <a:pt x="46" y="57"/>
                    <a:pt x="46" y="57"/>
                  </a:cubicBezTo>
                  <a:cubicBezTo>
                    <a:pt x="47" y="57"/>
                    <a:pt x="47" y="57"/>
                    <a:pt x="47" y="56"/>
                  </a:cubicBezTo>
                  <a:cubicBezTo>
                    <a:pt x="47" y="42"/>
                    <a:pt x="47" y="42"/>
                    <a:pt x="47" y="42"/>
                  </a:cubicBezTo>
                  <a:cubicBezTo>
                    <a:pt x="47" y="29"/>
                    <a:pt x="41" y="19"/>
                    <a:pt x="32" y="19"/>
                  </a:cubicBezTo>
                  <a:cubicBezTo>
                    <a:pt x="31" y="19"/>
                    <a:pt x="30" y="19"/>
                    <a:pt x="30" y="20"/>
                  </a:cubicBezTo>
                  <a:cubicBezTo>
                    <a:pt x="33" y="18"/>
                    <a:pt x="35" y="14"/>
                    <a:pt x="35" y="10"/>
                  </a:cubicBezTo>
                  <a:cubicBezTo>
                    <a:pt x="35" y="5"/>
                    <a:pt x="30" y="0"/>
                    <a:pt x="24" y="0"/>
                  </a:cubicBezTo>
                  <a:cubicBezTo>
                    <a:pt x="19" y="0"/>
                    <a:pt x="14" y="5"/>
                    <a:pt x="14" y="10"/>
                  </a:cubicBezTo>
                  <a:cubicBezTo>
                    <a:pt x="14" y="16"/>
                    <a:pt x="19" y="21"/>
                    <a:pt x="24" y="21"/>
                  </a:cubicBezTo>
                  <a:cubicBezTo>
                    <a:pt x="25" y="21"/>
                    <a:pt x="26" y="21"/>
                    <a:pt x="27" y="20"/>
                  </a:cubicBezTo>
                  <a:cubicBezTo>
                    <a:pt x="25" y="22"/>
                    <a:pt x="23" y="24"/>
                    <a:pt x="21" y="27"/>
                  </a:cubicBezTo>
                  <a:cubicBezTo>
                    <a:pt x="5" y="31"/>
                    <a:pt x="5" y="31"/>
                    <a:pt x="5" y="31"/>
                  </a:cubicBezTo>
                  <a:cubicBezTo>
                    <a:pt x="3" y="32"/>
                    <a:pt x="2" y="32"/>
                    <a:pt x="1" y="34"/>
                  </a:cubicBezTo>
                  <a:cubicBezTo>
                    <a:pt x="1" y="35"/>
                    <a:pt x="0" y="37"/>
                    <a:pt x="1" y="38"/>
                  </a:cubicBezTo>
                  <a:cubicBezTo>
                    <a:pt x="1" y="41"/>
                    <a:pt x="4" y="42"/>
                    <a:pt x="6" y="42"/>
                  </a:cubicBezTo>
                  <a:cubicBezTo>
                    <a:pt x="7" y="42"/>
                    <a:pt x="7" y="42"/>
                    <a:pt x="8" y="42"/>
                  </a:cubicBezTo>
                  <a:cubicBezTo>
                    <a:pt x="17" y="40"/>
                    <a:pt x="17" y="40"/>
                    <a:pt x="17" y="40"/>
                  </a:cubicBezTo>
                  <a:cubicBezTo>
                    <a:pt x="17" y="41"/>
                    <a:pt x="17" y="42"/>
                    <a:pt x="17" y="43"/>
                  </a:cubicBezTo>
                  <a:cubicBezTo>
                    <a:pt x="17" y="47"/>
                    <a:pt x="17" y="47"/>
                    <a:pt x="17" y="47"/>
                  </a:cubicBezTo>
                  <a:lnTo>
                    <a:pt x="5"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0" name="Freeform 505"/>
            <p:cNvSpPr>
              <a:spLocks/>
            </p:cNvSpPr>
            <p:nvPr/>
          </p:nvSpPr>
          <p:spPr bwMode="auto">
            <a:xfrm>
              <a:off x="5046664" y="2093913"/>
              <a:ext cx="96838" cy="112713"/>
            </a:xfrm>
            <a:custGeom>
              <a:avLst/>
              <a:gdLst>
                <a:gd name="T0" fmla="*/ 1 w 26"/>
                <a:gd name="T1" fmla="*/ 27 h 30"/>
                <a:gd name="T2" fmla="*/ 23 w 26"/>
                <a:gd name="T3" fmla="*/ 27 h 30"/>
                <a:gd name="T4" fmla="*/ 23 w 26"/>
                <a:gd name="T5" fmla="*/ 2 h 30"/>
                <a:gd name="T6" fmla="*/ 24 w 26"/>
                <a:gd name="T7" fmla="*/ 0 h 30"/>
                <a:gd name="T8" fmla="*/ 26 w 26"/>
                <a:gd name="T9" fmla="*/ 2 h 30"/>
                <a:gd name="T10" fmla="*/ 26 w 26"/>
                <a:gd name="T11" fmla="*/ 28 h 30"/>
                <a:gd name="T12" fmla="*/ 24 w 26"/>
                <a:gd name="T13" fmla="*/ 30 h 30"/>
                <a:gd name="T14" fmla="*/ 1 w 26"/>
                <a:gd name="T15" fmla="*/ 30 h 30"/>
                <a:gd name="T16" fmla="*/ 0 w 26"/>
                <a:gd name="T17" fmla="*/ 28 h 30"/>
                <a:gd name="T18" fmla="*/ 1 w 26"/>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71" name="组合 70"/>
          <p:cNvGrpSpPr/>
          <p:nvPr/>
        </p:nvGrpSpPr>
        <p:grpSpPr>
          <a:xfrm>
            <a:off x="1753064" y="1755186"/>
            <a:ext cx="1923123" cy="848903"/>
            <a:chOff x="3709931" y="1994719"/>
            <a:chExt cx="1923123" cy="848903"/>
          </a:xfrm>
        </p:grpSpPr>
        <p:sp>
          <p:nvSpPr>
            <p:cNvPr id="72" name="文本框 71"/>
            <p:cNvSpPr txBox="1"/>
            <p:nvPr/>
          </p:nvSpPr>
          <p:spPr>
            <a:xfrm>
              <a:off x="3709931" y="1994719"/>
              <a:ext cx="1923123" cy="323165"/>
            </a:xfrm>
            <a:prstGeom prst="rect">
              <a:avLst/>
            </a:prstGeom>
            <a:noFill/>
          </p:spPr>
          <p:txBody>
            <a:bodyPr wrap="square" rtlCol="0">
              <a:spAutoFit/>
            </a:bodyPr>
            <a:lstStyle/>
            <a:p>
              <a:r>
                <a:rPr lang="en-US" altLang="zh-CN" sz="1500" dirty="0">
                  <a:solidFill>
                    <a:srgbClr val="FFB850"/>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FFB850"/>
                </a:solidFill>
                <a:latin typeface="时尚中黑简体" panose="01010104010101010101" pitchFamily="2" charset="-122"/>
                <a:ea typeface="时尚中黑简体" panose="01010104010101010101" pitchFamily="2" charset="-122"/>
              </a:endParaRPr>
            </a:p>
          </p:txBody>
        </p:sp>
        <p:sp>
          <p:nvSpPr>
            <p:cNvPr id="73" name="文本框 72"/>
            <p:cNvSpPr txBox="1"/>
            <p:nvPr/>
          </p:nvSpPr>
          <p:spPr>
            <a:xfrm>
              <a:off x="3782527" y="2289624"/>
              <a:ext cx="1559316" cy="553998"/>
            </a:xfrm>
            <a:prstGeom prst="rect">
              <a:avLst/>
            </a:prstGeom>
            <a:noFill/>
          </p:spPr>
          <p:txBody>
            <a:bodyPr wrap="square" rtlCol="0">
              <a:spAutoFit/>
            </a:bodyPr>
            <a:lstStyle/>
            <a:p>
              <a:pPr algn="just"/>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74" name="组合 73"/>
          <p:cNvGrpSpPr/>
          <p:nvPr/>
        </p:nvGrpSpPr>
        <p:grpSpPr>
          <a:xfrm>
            <a:off x="4143839" y="1764711"/>
            <a:ext cx="1923123" cy="839378"/>
            <a:chOff x="3776606" y="2004244"/>
            <a:chExt cx="1923123" cy="839378"/>
          </a:xfrm>
        </p:grpSpPr>
        <p:sp>
          <p:nvSpPr>
            <p:cNvPr id="75" name="文本框 74"/>
            <p:cNvSpPr txBox="1"/>
            <p:nvPr/>
          </p:nvSpPr>
          <p:spPr>
            <a:xfrm>
              <a:off x="3776606" y="2004244"/>
              <a:ext cx="1923123" cy="323165"/>
            </a:xfrm>
            <a:prstGeom prst="rect">
              <a:avLst/>
            </a:prstGeom>
            <a:noFill/>
          </p:spPr>
          <p:txBody>
            <a:bodyPr wrap="square" rtlCol="0">
              <a:spAutoFit/>
            </a:bodyPr>
            <a:lstStyle/>
            <a:p>
              <a:r>
                <a:rPr lang="en-US" altLang="zh-CN" sz="1500" dirty="0">
                  <a:solidFill>
                    <a:srgbClr val="01ACBE"/>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01ACBE"/>
                </a:solidFill>
                <a:latin typeface="时尚中黑简体" panose="01010104010101010101" pitchFamily="2" charset="-122"/>
                <a:ea typeface="时尚中黑简体" panose="01010104010101010101" pitchFamily="2" charset="-122"/>
              </a:endParaRPr>
            </a:p>
          </p:txBody>
        </p:sp>
        <p:sp>
          <p:nvSpPr>
            <p:cNvPr id="76" name="文本框 75"/>
            <p:cNvSpPr txBox="1"/>
            <p:nvPr/>
          </p:nvSpPr>
          <p:spPr>
            <a:xfrm>
              <a:off x="3782527" y="2289624"/>
              <a:ext cx="1559316" cy="553998"/>
            </a:xfrm>
            <a:prstGeom prst="rect">
              <a:avLst/>
            </a:prstGeom>
            <a:noFill/>
          </p:spPr>
          <p:txBody>
            <a:bodyPr wrap="square" rtlCol="0">
              <a:spAutoFit/>
            </a:bodyPr>
            <a:lstStyle/>
            <a:p>
              <a:pPr algn="just"/>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77" name="组合 76"/>
          <p:cNvGrpSpPr/>
          <p:nvPr/>
        </p:nvGrpSpPr>
        <p:grpSpPr>
          <a:xfrm>
            <a:off x="6467939" y="1764711"/>
            <a:ext cx="1923123" cy="839378"/>
            <a:chOff x="3776606" y="2004244"/>
            <a:chExt cx="1923123" cy="839378"/>
          </a:xfrm>
        </p:grpSpPr>
        <p:sp>
          <p:nvSpPr>
            <p:cNvPr id="78" name="文本框 77"/>
            <p:cNvSpPr txBox="1"/>
            <p:nvPr/>
          </p:nvSpPr>
          <p:spPr>
            <a:xfrm>
              <a:off x="3776606" y="2004244"/>
              <a:ext cx="1923123" cy="323165"/>
            </a:xfrm>
            <a:prstGeom prst="rect">
              <a:avLst/>
            </a:prstGeom>
            <a:noFill/>
          </p:spPr>
          <p:txBody>
            <a:bodyPr wrap="square" rtlCol="0">
              <a:spAutoFit/>
            </a:bodyPr>
            <a:lstStyle/>
            <a:p>
              <a:r>
                <a:rPr lang="en-US" altLang="zh-CN" sz="1500" dirty="0">
                  <a:solidFill>
                    <a:srgbClr val="E87071"/>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E87071"/>
                </a:solidFill>
                <a:latin typeface="时尚中黑简体" panose="01010104010101010101" pitchFamily="2" charset="-122"/>
                <a:ea typeface="时尚中黑简体" panose="01010104010101010101" pitchFamily="2" charset="-122"/>
              </a:endParaRPr>
            </a:p>
          </p:txBody>
        </p:sp>
        <p:sp>
          <p:nvSpPr>
            <p:cNvPr id="79" name="文本框 78"/>
            <p:cNvSpPr txBox="1"/>
            <p:nvPr/>
          </p:nvSpPr>
          <p:spPr>
            <a:xfrm>
              <a:off x="3782527" y="2289624"/>
              <a:ext cx="1559316" cy="553998"/>
            </a:xfrm>
            <a:prstGeom prst="rect">
              <a:avLst/>
            </a:prstGeom>
            <a:noFill/>
          </p:spPr>
          <p:txBody>
            <a:bodyPr wrap="square" rtlCol="0">
              <a:spAutoFit/>
            </a:bodyPr>
            <a:lstStyle/>
            <a:p>
              <a:pPr algn="just"/>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91" name="组合 90"/>
          <p:cNvGrpSpPr/>
          <p:nvPr/>
        </p:nvGrpSpPr>
        <p:grpSpPr>
          <a:xfrm>
            <a:off x="8792039" y="1764711"/>
            <a:ext cx="1923123" cy="839378"/>
            <a:chOff x="3776606" y="2004244"/>
            <a:chExt cx="1923123" cy="839378"/>
          </a:xfrm>
        </p:grpSpPr>
        <p:sp>
          <p:nvSpPr>
            <p:cNvPr id="92" name="文本框 91"/>
            <p:cNvSpPr txBox="1"/>
            <p:nvPr/>
          </p:nvSpPr>
          <p:spPr>
            <a:xfrm>
              <a:off x="3776606" y="2004244"/>
              <a:ext cx="1923123" cy="323165"/>
            </a:xfrm>
            <a:prstGeom prst="rect">
              <a:avLst/>
            </a:prstGeom>
            <a:noFill/>
          </p:spPr>
          <p:txBody>
            <a:bodyPr wrap="square" rtlCol="0">
              <a:spAutoFit/>
            </a:bodyPr>
            <a:lstStyle/>
            <a:p>
              <a:r>
                <a:rPr lang="en-US" altLang="zh-CN" sz="1500" dirty="0">
                  <a:solidFill>
                    <a:srgbClr val="663A77"/>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663A77"/>
                </a:solidFill>
                <a:latin typeface="时尚中黑简体" panose="01010104010101010101" pitchFamily="2" charset="-122"/>
                <a:ea typeface="时尚中黑简体" panose="01010104010101010101" pitchFamily="2" charset="-122"/>
              </a:endParaRPr>
            </a:p>
          </p:txBody>
        </p:sp>
        <p:sp>
          <p:nvSpPr>
            <p:cNvPr id="93" name="文本框 92"/>
            <p:cNvSpPr txBox="1"/>
            <p:nvPr/>
          </p:nvSpPr>
          <p:spPr>
            <a:xfrm>
              <a:off x="3782527" y="2289624"/>
              <a:ext cx="1559316" cy="553998"/>
            </a:xfrm>
            <a:prstGeom prst="rect">
              <a:avLst/>
            </a:prstGeom>
            <a:noFill/>
          </p:spPr>
          <p:txBody>
            <a:bodyPr wrap="square" rtlCol="0">
              <a:spAutoFit/>
            </a:bodyPr>
            <a:lstStyle/>
            <a:p>
              <a:pPr algn="just"/>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584364040"/>
      </p:ext>
    </p:extLst>
  </p:cSld>
  <p:clrMapOvr>
    <a:masterClrMapping/>
  </p:clrMapOvr>
  <mc:AlternateContent xmlns:mc="http://schemas.openxmlformats.org/markup-compatibility/2006" xmlns:p14="http://schemas.microsoft.com/office/powerpoint/2010/main">
    <mc:Choice Requires="p14">
      <p:transition p14:dur="25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25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900" decel="100000" fill="hold"/>
                                        <p:tgtEl>
                                          <p:spTgt spid="5"/>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5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900" decel="100000" fill="hold"/>
                                        <p:tgtEl>
                                          <p:spTgt spid="12"/>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75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1000"/>
                                        <p:tgtEl>
                                          <p:spTgt spid="14"/>
                                        </p:tgtEl>
                                      </p:cBhvr>
                                    </p:animEffect>
                                    <p:anim calcmode="lin" valueType="num">
                                      <p:cBhvr>
                                        <p:cTn id="26" dur="1000" fill="hold"/>
                                        <p:tgtEl>
                                          <p:spTgt spid="14"/>
                                        </p:tgtEl>
                                        <p:attrNameLst>
                                          <p:attrName>ppt_x</p:attrName>
                                        </p:attrNameLst>
                                      </p:cBhvr>
                                      <p:tavLst>
                                        <p:tav tm="0">
                                          <p:val>
                                            <p:strVal val="#ppt_x"/>
                                          </p:val>
                                        </p:tav>
                                        <p:tav tm="100000">
                                          <p:val>
                                            <p:strVal val="#ppt_x"/>
                                          </p:val>
                                        </p:tav>
                                      </p:tavLst>
                                    </p:anim>
                                    <p:anim calcmode="lin" valueType="num">
                                      <p:cBhvr>
                                        <p:cTn id="27" dur="900" decel="100000" fill="hold"/>
                                        <p:tgtEl>
                                          <p:spTgt spid="14"/>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childTnLst>
                          </p:cTn>
                        </p:par>
                        <p:par>
                          <p:cTn id="29" fill="hold">
                            <p:stCondLst>
                              <p:cond delay="1750"/>
                            </p:stCondLst>
                            <p:childTnLst>
                              <p:par>
                                <p:cTn id="30" presetID="14" presetClass="entr" presetSubtype="10" fill="hold" nodeType="after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randombar(horizontal)">
                                      <p:cBhvr>
                                        <p:cTn id="32" dur="500"/>
                                        <p:tgtEl>
                                          <p:spTgt spid="52"/>
                                        </p:tgtEl>
                                      </p:cBhvr>
                                    </p:animEffect>
                                  </p:childTnLst>
                                </p:cTn>
                              </p:par>
                              <p:par>
                                <p:cTn id="33" presetID="14" presetClass="entr" presetSubtype="10" fill="hold" nodeType="with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randombar(horizontal)">
                                      <p:cBhvr>
                                        <p:cTn id="35" dur="500"/>
                                        <p:tgtEl>
                                          <p:spTgt spid="63"/>
                                        </p:tgtEl>
                                      </p:cBhvr>
                                    </p:animEffect>
                                  </p:childTnLst>
                                </p:cTn>
                              </p:par>
                              <p:par>
                                <p:cTn id="36" presetID="14" presetClass="entr" presetSubtype="10" fill="hold" nodeType="withEffect">
                                  <p:stCondLst>
                                    <p:cond delay="0"/>
                                  </p:stCondLst>
                                  <p:childTnLst>
                                    <p:set>
                                      <p:cBhvr>
                                        <p:cTn id="37" dur="1" fill="hold">
                                          <p:stCondLst>
                                            <p:cond delay="0"/>
                                          </p:stCondLst>
                                        </p:cTn>
                                        <p:tgtEl>
                                          <p:spTgt spid="66"/>
                                        </p:tgtEl>
                                        <p:attrNameLst>
                                          <p:attrName>style.visibility</p:attrName>
                                        </p:attrNameLst>
                                      </p:cBhvr>
                                      <p:to>
                                        <p:strVal val="visible"/>
                                      </p:to>
                                    </p:set>
                                    <p:animEffect transition="in" filter="randombar(horizontal)">
                                      <p:cBhvr>
                                        <p:cTn id="38" dur="500"/>
                                        <p:tgtEl>
                                          <p:spTgt spid="66"/>
                                        </p:tgtEl>
                                      </p:cBhvr>
                                    </p:animEffect>
                                  </p:childTnLst>
                                </p:cTn>
                              </p:par>
                              <p:par>
                                <p:cTn id="39" presetID="14" presetClass="entr" presetSubtype="10" fill="hold" nodeType="withEffect">
                                  <p:stCondLst>
                                    <p:cond delay="0"/>
                                  </p:stCondLst>
                                  <p:childTnLst>
                                    <p:set>
                                      <p:cBhvr>
                                        <p:cTn id="40" dur="1" fill="hold">
                                          <p:stCondLst>
                                            <p:cond delay="0"/>
                                          </p:stCondLst>
                                        </p:cTn>
                                        <p:tgtEl>
                                          <p:spTgt spid="57"/>
                                        </p:tgtEl>
                                        <p:attrNameLst>
                                          <p:attrName>style.visibility</p:attrName>
                                        </p:attrNameLst>
                                      </p:cBhvr>
                                      <p:to>
                                        <p:strVal val="visible"/>
                                      </p:to>
                                    </p:set>
                                    <p:animEffect transition="in" filter="randombar(horizontal)">
                                      <p:cBhvr>
                                        <p:cTn id="41" dur="500"/>
                                        <p:tgtEl>
                                          <p:spTgt spid="57"/>
                                        </p:tgtEl>
                                      </p:cBhvr>
                                    </p:animEffect>
                                  </p:childTnLst>
                                </p:cTn>
                              </p:par>
                            </p:childTnLst>
                          </p:cTn>
                        </p:par>
                        <p:par>
                          <p:cTn id="42" fill="hold">
                            <p:stCondLst>
                              <p:cond delay="2250"/>
                            </p:stCondLst>
                            <p:childTnLst>
                              <p:par>
                                <p:cTn id="43" presetID="22" presetClass="entr" presetSubtype="4" fill="hold" nodeType="after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down)">
                                      <p:cBhvr>
                                        <p:cTn id="45" dur="500"/>
                                        <p:tgtEl>
                                          <p:spTgt spid="6"/>
                                        </p:tgtEl>
                                      </p:cBhvr>
                                    </p:animEffect>
                                  </p:childTnLst>
                                </p:cTn>
                              </p:par>
                            </p:childTnLst>
                          </p:cTn>
                        </p:par>
                        <p:par>
                          <p:cTn id="46" fill="hold">
                            <p:stCondLst>
                              <p:cond delay="2750"/>
                            </p:stCondLst>
                            <p:childTnLst>
                              <p:par>
                                <p:cTn id="47" presetID="22" presetClass="entr" presetSubtype="4" fill="hold" nodeType="after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down)">
                                      <p:cBhvr>
                                        <p:cTn id="49" dur="500"/>
                                        <p:tgtEl>
                                          <p:spTgt spid="17"/>
                                        </p:tgtEl>
                                      </p:cBhvr>
                                    </p:animEffect>
                                  </p:childTnLst>
                                </p:cTn>
                              </p:par>
                            </p:childTnLst>
                          </p:cTn>
                        </p:par>
                        <p:par>
                          <p:cTn id="50" fill="hold">
                            <p:stCondLst>
                              <p:cond delay="3250"/>
                            </p:stCondLst>
                            <p:childTnLst>
                              <p:par>
                                <p:cTn id="51" presetID="22" presetClass="entr" presetSubtype="4" fill="hold" nodeType="after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wipe(down)">
                                      <p:cBhvr>
                                        <p:cTn id="53" dur="500"/>
                                        <p:tgtEl>
                                          <p:spTgt spid="25"/>
                                        </p:tgtEl>
                                      </p:cBhvr>
                                    </p:animEffect>
                                  </p:childTnLst>
                                </p:cTn>
                              </p:par>
                            </p:childTnLst>
                          </p:cTn>
                        </p:par>
                        <p:par>
                          <p:cTn id="54" fill="hold">
                            <p:stCondLst>
                              <p:cond delay="3750"/>
                            </p:stCondLst>
                            <p:childTnLst>
                              <p:par>
                                <p:cTn id="55" presetID="22" presetClass="entr" presetSubtype="4" fill="hold" nodeType="after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wipe(down)">
                                      <p:cBhvr>
                                        <p:cTn id="57" dur="500"/>
                                        <p:tgtEl>
                                          <p:spTgt spid="34"/>
                                        </p:tgtEl>
                                      </p:cBhvr>
                                    </p:animEffect>
                                  </p:childTnLst>
                                </p:cTn>
                              </p:par>
                            </p:childTnLst>
                          </p:cTn>
                        </p:par>
                        <p:par>
                          <p:cTn id="58" fill="hold">
                            <p:stCondLst>
                              <p:cond delay="4250"/>
                            </p:stCondLst>
                            <p:childTnLst>
                              <p:par>
                                <p:cTn id="59" presetID="22" presetClass="entr" presetSubtype="4" fill="hold" nodeType="after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wipe(down)">
                                      <p:cBhvr>
                                        <p:cTn id="61" dur="500"/>
                                        <p:tgtEl>
                                          <p:spTgt spid="41"/>
                                        </p:tgtEl>
                                      </p:cBhvr>
                                    </p:animEffect>
                                  </p:childTnLst>
                                </p:cTn>
                              </p:par>
                            </p:childTnLst>
                          </p:cTn>
                        </p:par>
                        <p:par>
                          <p:cTn id="62" fill="hold">
                            <p:stCondLst>
                              <p:cond delay="4750"/>
                            </p:stCondLst>
                            <p:childTnLst>
                              <p:par>
                                <p:cTn id="63" presetID="22" presetClass="entr" presetSubtype="4" fill="hold" nodeType="after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wipe(down)">
                                      <p:cBhvr>
                                        <p:cTn id="65" dur="500"/>
                                        <p:tgtEl>
                                          <p:spTgt spid="42"/>
                                        </p:tgtEl>
                                      </p:cBhvr>
                                    </p:animEffect>
                                  </p:childTnLst>
                                </p:cTn>
                              </p:par>
                            </p:childTnLst>
                          </p:cTn>
                        </p:par>
                        <p:par>
                          <p:cTn id="66" fill="hold">
                            <p:stCondLst>
                              <p:cond delay="5250"/>
                            </p:stCondLst>
                            <p:childTnLst>
                              <p:par>
                                <p:cTn id="67" presetID="22" presetClass="entr" presetSubtype="4" fill="hold" nodeType="after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wipe(down)">
                                      <p:cBhvr>
                                        <p:cTn id="69" dur="500"/>
                                        <p:tgtEl>
                                          <p:spTgt spid="43"/>
                                        </p:tgtEl>
                                      </p:cBhvr>
                                    </p:animEffect>
                                  </p:childTnLst>
                                </p:cTn>
                              </p:par>
                            </p:childTnLst>
                          </p:cTn>
                        </p:par>
                        <p:par>
                          <p:cTn id="70" fill="hold">
                            <p:stCondLst>
                              <p:cond delay="5750"/>
                            </p:stCondLst>
                            <p:childTnLst>
                              <p:par>
                                <p:cTn id="71" presetID="22" presetClass="entr" presetSubtype="4" fill="hold" nodeType="afterEffect">
                                  <p:stCondLst>
                                    <p:cond delay="0"/>
                                  </p:stCondLst>
                                  <p:childTnLst>
                                    <p:set>
                                      <p:cBhvr>
                                        <p:cTn id="72" dur="1" fill="hold">
                                          <p:stCondLst>
                                            <p:cond delay="0"/>
                                          </p:stCondLst>
                                        </p:cTn>
                                        <p:tgtEl>
                                          <p:spTgt spid="80"/>
                                        </p:tgtEl>
                                        <p:attrNameLst>
                                          <p:attrName>style.visibility</p:attrName>
                                        </p:attrNameLst>
                                      </p:cBhvr>
                                      <p:to>
                                        <p:strVal val="visible"/>
                                      </p:to>
                                    </p:set>
                                    <p:animEffect transition="in" filter="wipe(down)">
                                      <p:cBhvr>
                                        <p:cTn id="73" dur="500"/>
                                        <p:tgtEl>
                                          <p:spTgt spid="80"/>
                                        </p:tgtEl>
                                      </p:cBhvr>
                                    </p:animEffect>
                                  </p:childTnLst>
                                </p:cTn>
                              </p:par>
                            </p:childTnLst>
                          </p:cTn>
                        </p:par>
                        <p:par>
                          <p:cTn id="74" fill="hold">
                            <p:stCondLst>
                              <p:cond delay="6250"/>
                            </p:stCondLst>
                            <p:childTnLst>
                              <p:par>
                                <p:cTn id="75" presetID="47" presetClass="entr" presetSubtype="0" fill="hold" nodeType="afterEffect">
                                  <p:stCondLst>
                                    <p:cond delay="0"/>
                                  </p:stCondLst>
                                  <p:childTnLst>
                                    <p:set>
                                      <p:cBhvr>
                                        <p:cTn id="76" dur="1" fill="hold">
                                          <p:stCondLst>
                                            <p:cond delay="0"/>
                                          </p:stCondLst>
                                        </p:cTn>
                                        <p:tgtEl>
                                          <p:spTgt spid="71"/>
                                        </p:tgtEl>
                                        <p:attrNameLst>
                                          <p:attrName>style.visibility</p:attrName>
                                        </p:attrNameLst>
                                      </p:cBhvr>
                                      <p:to>
                                        <p:strVal val="visible"/>
                                      </p:to>
                                    </p:set>
                                    <p:animEffect transition="in" filter="fade">
                                      <p:cBhvr>
                                        <p:cTn id="77" dur="500"/>
                                        <p:tgtEl>
                                          <p:spTgt spid="71"/>
                                        </p:tgtEl>
                                      </p:cBhvr>
                                    </p:animEffect>
                                    <p:anim calcmode="lin" valueType="num">
                                      <p:cBhvr>
                                        <p:cTn id="78" dur="500" fill="hold"/>
                                        <p:tgtEl>
                                          <p:spTgt spid="71"/>
                                        </p:tgtEl>
                                        <p:attrNameLst>
                                          <p:attrName>ppt_x</p:attrName>
                                        </p:attrNameLst>
                                      </p:cBhvr>
                                      <p:tavLst>
                                        <p:tav tm="0">
                                          <p:val>
                                            <p:strVal val="#ppt_x"/>
                                          </p:val>
                                        </p:tav>
                                        <p:tav tm="100000">
                                          <p:val>
                                            <p:strVal val="#ppt_x"/>
                                          </p:val>
                                        </p:tav>
                                      </p:tavLst>
                                    </p:anim>
                                    <p:anim calcmode="lin" valueType="num">
                                      <p:cBhvr>
                                        <p:cTn id="79" dur="500" fill="hold"/>
                                        <p:tgtEl>
                                          <p:spTgt spid="71"/>
                                        </p:tgtEl>
                                        <p:attrNameLst>
                                          <p:attrName>ppt_y</p:attrName>
                                        </p:attrNameLst>
                                      </p:cBhvr>
                                      <p:tavLst>
                                        <p:tav tm="0">
                                          <p:val>
                                            <p:strVal val="#ppt_y-.1"/>
                                          </p:val>
                                        </p:tav>
                                        <p:tav tm="100000">
                                          <p:val>
                                            <p:strVal val="#ppt_y"/>
                                          </p:val>
                                        </p:tav>
                                      </p:tavLst>
                                    </p:anim>
                                  </p:childTnLst>
                                </p:cTn>
                              </p:par>
                            </p:childTnLst>
                          </p:cTn>
                        </p:par>
                        <p:par>
                          <p:cTn id="80" fill="hold">
                            <p:stCondLst>
                              <p:cond delay="6750"/>
                            </p:stCondLst>
                            <p:childTnLst>
                              <p:par>
                                <p:cTn id="81" presetID="47" presetClass="entr" presetSubtype="0" fill="hold" nodeType="afterEffect">
                                  <p:stCondLst>
                                    <p:cond delay="0"/>
                                  </p:stCondLst>
                                  <p:childTnLst>
                                    <p:set>
                                      <p:cBhvr>
                                        <p:cTn id="82" dur="1" fill="hold">
                                          <p:stCondLst>
                                            <p:cond delay="0"/>
                                          </p:stCondLst>
                                        </p:cTn>
                                        <p:tgtEl>
                                          <p:spTgt spid="74"/>
                                        </p:tgtEl>
                                        <p:attrNameLst>
                                          <p:attrName>style.visibility</p:attrName>
                                        </p:attrNameLst>
                                      </p:cBhvr>
                                      <p:to>
                                        <p:strVal val="visible"/>
                                      </p:to>
                                    </p:set>
                                    <p:animEffect transition="in" filter="fade">
                                      <p:cBhvr>
                                        <p:cTn id="83" dur="500"/>
                                        <p:tgtEl>
                                          <p:spTgt spid="74"/>
                                        </p:tgtEl>
                                      </p:cBhvr>
                                    </p:animEffect>
                                    <p:anim calcmode="lin" valueType="num">
                                      <p:cBhvr>
                                        <p:cTn id="84" dur="500" fill="hold"/>
                                        <p:tgtEl>
                                          <p:spTgt spid="74"/>
                                        </p:tgtEl>
                                        <p:attrNameLst>
                                          <p:attrName>ppt_x</p:attrName>
                                        </p:attrNameLst>
                                      </p:cBhvr>
                                      <p:tavLst>
                                        <p:tav tm="0">
                                          <p:val>
                                            <p:strVal val="#ppt_x"/>
                                          </p:val>
                                        </p:tav>
                                        <p:tav tm="100000">
                                          <p:val>
                                            <p:strVal val="#ppt_x"/>
                                          </p:val>
                                        </p:tav>
                                      </p:tavLst>
                                    </p:anim>
                                    <p:anim calcmode="lin" valueType="num">
                                      <p:cBhvr>
                                        <p:cTn id="85" dur="500" fill="hold"/>
                                        <p:tgtEl>
                                          <p:spTgt spid="74"/>
                                        </p:tgtEl>
                                        <p:attrNameLst>
                                          <p:attrName>ppt_y</p:attrName>
                                        </p:attrNameLst>
                                      </p:cBhvr>
                                      <p:tavLst>
                                        <p:tav tm="0">
                                          <p:val>
                                            <p:strVal val="#ppt_y-.1"/>
                                          </p:val>
                                        </p:tav>
                                        <p:tav tm="100000">
                                          <p:val>
                                            <p:strVal val="#ppt_y"/>
                                          </p:val>
                                        </p:tav>
                                      </p:tavLst>
                                    </p:anim>
                                  </p:childTnLst>
                                </p:cTn>
                              </p:par>
                            </p:childTnLst>
                          </p:cTn>
                        </p:par>
                        <p:par>
                          <p:cTn id="86" fill="hold">
                            <p:stCondLst>
                              <p:cond delay="7250"/>
                            </p:stCondLst>
                            <p:childTnLst>
                              <p:par>
                                <p:cTn id="87" presetID="47" presetClass="entr" presetSubtype="0" fill="hold" nodeType="afterEffect">
                                  <p:stCondLst>
                                    <p:cond delay="0"/>
                                  </p:stCondLst>
                                  <p:childTnLst>
                                    <p:set>
                                      <p:cBhvr>
                                        <p:cTn id="88" dur="1" fill="hold">
                                          <p:stCondLst>
                                            <p:cond delay="0"/>
                                          </p:stCondLst>
                                        </p:cTn>
                                        <p:tgtEl>
                                          <p:spTgt spid="77"/>
                                        </p:tgtEl>
                                        <p:attrNameLst>
                                          <p:attrName>style.visibility</p:attrName>
                                        </p:attrNameLst>
                                      </p:cBhvr>
                                      <p:to>
                                        <p:strVal val="visible"/>
                                      </p:to>
                                    </p:set>
                                    <p:animEffect transition="in" filter="fade">
                                      <p:cBhvr>
                                        <p:cTn id="89" dur="500"/>
                                        <p:tgtEl>
                                          <p:spTgt spid="77"/>
                                        </p:tgtEl>
                                      </p:cBhvr>
                                    </p:animEffect>
                                    <p:anim calcmode="lin" valueType="num">
                                      <p:cBhvr>
                                        <p:cTn id="90" dur="500" fill="hold"/>
                                        <p:tgtEl>
                                          <p:spTgt spid="77"/>
                                        </p:tgtEl>
                                        <p:attrNameLst>
                                          <p:attrName>ppt_x</p:attrName>
                                        </p:attrNameLst>
                                      </p:cBhvr>
                                      <p:tavLst>
                                        <p:tav tm="0">
                                          <p:val>
                                            <p:strVal val="#ppt_x"/>
                                          </p:val>
                                        </p:tav>
                                        <p:tav tm="100000">
                                          <p:val>
                                            <p:strVal val="#ppt_x"/>
                                          </p:val>
                                        </p:tav>
                                      </p:tavLst>
                                    </p:anim>
                                    <p:anim calcmode="lin" valueType="num">
                                      <p:cBhvr>
                                        <p:cTn id="91" dur="500" fill="hold"/>
                                        <p:tgtEl>
                                          <p:spTgt spid="77"/>
                                        </p:tgtEl>
                                        <p:attrNameLst>
                                          <p:attrName>ppt_y</p:attrName>
                                        </p:attrNameLst>
                                      </p:cBhvr>
                                      <p:tavLst>
                                        <p:tav tm="0">
                                          <p:val>
                                            <p:strVal val="#ppt_y-.1"/>
                                          </p:val>
                                        </p:tav>
                                        <p:tav tm="100000">
                                          <p:val>
                                            <p:strVal val="#ppt_y"/>
                                          </p:val>
                                        </p:tav>
                                      </p:tavLst>
                                    </p:anim>
                                  </p:childTnLst>
                                </p:cTn>
                              </p:par>
                            </p:childTnLst>
                          </p:cTn>
                        </p:par>
                        <p:par>
                          <p:cTn id="92" fill="hold">
                            <p:stCondLst>
                              <p:cond delay="7750"/>
                            </p:stCondLst>
                            <p:childTnLst>
                              <p:par>
                                <p:cTn id="93" presetID="47" presetClass="entr" presetSubtype="0" fill="hold" nodeType="afterEffect">
                                  <p:stCondLst>
                                    <p:cond delay="0"/>
                                  </p:stCondLst>
                                  <p:childTnLst>
                                    <p:set>
                                      <p:cBhvr>
                                        <p:cTn id="94" dur="1" fill="hold">
                                          <p:stCondLst>
                                            <p:cond delay="0"/>
                                          </p:stCondLst>
                                        </p:cTn>
                                        <p:tgtEl>
                                          <p:spTgt spid="91"/>
                                        </p:tgtEl>
                                        <p:attrNameLst>
                                          <p:attrName>style.visibility</p:attrName>
                                        </p:attrNameLst>
                                      </p:cBhvr>
                                      <p:to>
                                        <p:strVal val="visible"/>
                                      </p:to>
                                    </p:set>
                                    <p:animEffect transition="in" filter="fade">
                                      <p:cBhvr>
                                        <p:cTn id="95" dur="500"/>
                                        <p:tgtEl>
                                          <p:spTgt spid="91"/>
                                        </p:tgtEl>
                                      </p:cBhvr>
                                    </p:animEffect>
                                    <p:anim calcmode="lin" valueType="num">
                                      <p:cBhvr>
                                        <p:cTn id="96" dur="500" fill="hold"/>
                                        <p:tgtEl>
                                          <p:spTgt spid="91"/>
                                        </p:tgtEl>
                                        <p:attrNameLst>
                                          <p:attrName>ppt_x</p:attrName>
                                        </p:attrNameLst>
                                      </p:cBhvr>
                                      <p:tavLst>
                                        <p:tav tm="0">
                                          <p:val>
                                            <p:strVal val="#ppt_x"/>
                                          </p:val>
                                        </p:tav>
                                        <p:tav tm="100000">
                                          <p:val>
                                            <p:strVal val="#ppt_x"/>
                                          </p:val>
                                        </p:tav>
                                      </p:tavLst>
                                    </p:anim>
                                    <p:anim calcmode="lin" valueType="num">
                                      <p:cBhvr>
                                        <p:cTn id="97" dur="500" fill="hold"/>
                                        <p:tgtEl>
                                          <p:spTgt spid="9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394098" y="1549485"/>
            <a:ext cx="993692" cy="993692"/>
            <a:chOff x="3394098" y="968460"/>
            <a:chExt cx="993692" cy="993692"/>
          </a:xfrm>
        </p:grpSpPr>
        <p:sp>
          <p:nvSpPr>
            <p:cNvPr id="67" name="椭圆 66"/>
            <p:cNvSpPr/>
            <p:nvPr/>
          </p:nvSpPr>
          <p:spPr>
            <a:xfrm>
              <a:off x="3394098" y="968460"/>
              <a:ext cx="993692" cy="993692"/>
            </a:xfrm>
            <a:prstGeom prst="ellipse">
              <a:avLst/>
            </a:prstGeom>
            <a:gradFill>
              <a:gsLst>
                <a:gs pos="51000">
                  <a:srgbClr val="ECECEC">
                    <a:alpha val="41000"/>
                  </a:srgbClr>
                </a:gs>
                <a:gs pos="24000">
                  <a:srgbClr val="F6F6F6"/>
                </a:gs>
                <a:gs pos="0">
                  <a:schemeClr val="bg1"/>
                </a:gs>
                <a:gs pos="100000">
                  <a:schemeClr val="bg1">
                    <a:lumMod val="85000"/>
                    <a:alpha val="57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6" name="文本框 75"/>
            <p:cNvSpPr txBox="1"/>
            <p:nvPr/>
          </p:nvSpPr>
          <p:spPr>
            <a:xfrm>
              <a:off x="3539480" y="1234473"/>
              <a:ext cx="702927" cy="461665"/>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26</a:t>
              </a:r>
              <a:r>
                <a:rPr lang="en-US" altLang="zh-CN" sz="1400" dirty="0">
                  <a:solidFill>
                    <a:srgbClr val="01ACBE"/>
                  </a:solidFill>
                  <a:latin typeface="Impact" panose="020B0806030902050204" pitchFamily="34" charset="0"/>
                </a:rPr>
                <a:t>%</a:t>
              </a:r>
              <a:endParaRPr lang="zh-CN" altLang="en-US" sz="2400" dirty="0">
                <a:solidFill>
                  <a:srgbClr val="01ACBE"/>
                </a:solidFill>
                <a:latin typeface="Impact" panose="020B0806030902050204" pitchFamily="34" charset="0"/>
              </a:endParaRPr>
            </a:p>
          </p:txBody>
        </p:sp>
      </p:grpSp>
      <p:grpSp>
        <p:nvGrpSpPr>
          <p:cNvPr id="18" name="组合 17"/>
          <p:cNvGrpSpPr/>
          <p:nvPr/>
        </p:nvGrpSpPr>
        <p:grpSpPr>
          <a:xfrm>
            <a:off x="4495825" y="1549485"/>
            <a:ext cx="993692" cy="993692"/>
            <a:chOff x="4495825" y="968460"/>
            <a:chExt cx="993692" cy="993692"/>
          </a:xfrm>
        </p:grpSpPr>
        <p:sp>
          <p:nvSpPr>
            <p:cNvPr id="160" name="椭圆 159"/>
            <p:cNvSpPr/>
            <p:nvPr/>
          </p:nvSpPr>
          <p:spPr>
            <a:xfrm>
              <a:off x="4495825" y="968460"/>
              <a:ext cx="993692" cy="993692"/>
            </a:xfrm>
            <a:prstGeom prst="ellipse">
              <a:avLst/>
            </a:prstGeom>
            <a:gradFill>
              <a:gsLst>
                <a:gs pos="51000">
                  <a:srgbClr val="ECECEC">
                    <a:alpha val="41000"/>
                  </a:srgbClr>
                </a:gs>
                <a:gs pos="24000">
                  <a:srgbClr val="F6F6F6"/>
                </a:gs>
                <a:gs pos="0">
                  <a:schemeClr val="bg1"/>
                </a:gs>
                <a:gs pos="100000">
                  <a:schemeClr val="bg1">
                    <a:lumMod val="85000"/>
                    <a:alpha val="57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6" name="文本框 165"/>
            <p:cNvSpPr txBox="1"/>
            <p:nvPr/>
          </p:nvSpPr>
          <p:spPr>
            <a:xfrm>
              <a:off x="4641207" y="1234473"/>
              <a:ext cx="702927" cy="461665"/>
            </a:xfrm>
            <a:prstGeom prst="rect">
              <a:avLst/>
            </a:prstGeom>
            <a:noFill/>
          </p:spPr>
          <p:txBody>
            <a:bodyPr wrap="square" rtlCol="0">
              <a:spAutoFit/>
            </a:bodyPr>
            <a:lstStyle/>
            <a:p>
              <a:pPr algn="ctr"/>
              <a:r>
                <a:rPr lang="en-US" altLang="zh-CN" sz="2400" dirty="0">
                  <a:solidFill>
                    <a:srgbClr val="E87071"/>
                  </a:solidFill>
                  <a:latin typeface="Impact" panose="020B0806030902050204" pitchFamily="34" charset="0"/>
                </a:rPr>
                <a:t>37</a:t>
              </a:r>
              <a:r>
                <a:rPr lang="en-US" altLang="zh-CN" sz="1400" dirty="0">
                  <a:solidFill>
                    <a:srgbClr val="E87071"/>
                  </a:solidFill>
                  <a:latin typeface="Impact" panose="020B0806030902050204" pitchFamily="34" charset="0"/>
                </a:rPr>
                <a:t>%</a:t>
              </a:r>
              <a:endParaRPr lang="zh-CN" altLang="en-US" sz="2400" dirty="0">
                <a:solidFill>
                  <a:srgbClr val="E87071"/>
                </a:solidFill>
                <a:latin typeface="Impact" panose="020B0806030902050204" pitchFamily="34" charset="0"/>
              </a:endParaRPr>
            </a:p>
          </p:txBody>
        </p:sp>
      </p:grpSp>
      <p:grpSp>
        <p:nvGrpSpPr>
          <p:cNvPr id="17" name="组合 16"/>
          <p:cNvGrpSpPr/>
          <p:nvPr/>
        </p:nvGrpSpPr>
        <p:grpSpPr>
          <a:xfrm>
            <a:off x="5599154" y="1549485"/>
            <a:ext cx="993692" cy="993692"/>
            <a:chOff x="5599154" y="968460"/>
            <a:chExt cx="993692" cy="993692"/>
          </a:xfrm>
        </p:grpSpPr>
        <p:sp>
          <p:nvSpPr>
            <p:cNvPr id="161" name="椭圆 160"/>
            <p:cNvSpPr/>
            <p:nvPr/>
          </p:nvSpPr>
          <p:spPr>
            <a:xfrm>
              <a:off x="5599154" y="968460"/>
              <a:ext cx="993692" cy="993692"/>
            </a:xfrm>
            <a:prstGeom prst="ellipse">
              <a:avLst/>
            </a:prstGeom>
            <a:gradFill>
              <a:gsLst>
                <a:gs pos="51000">
                  <a:srgbClr val="ECECEC">
                    <a:alpha val="41000"/>
                  </a:srgbClr>
                </a:gs>
                <a:gs pos="24000">
                  <a:srgbClr val="F6F6F6"/>
                </a:gs>
                <a:gs pos="0">
                  <a:schemeClr val="bg1"/>
                </a:gs>
                <a:gs pos="100000">
                  <a:schemeClr val="bg1">
                    <a:lumMod val="85000"/>
                    <a:alpha val="57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7" name="文本框 166"/>
            <p:cNvSpPr txBox="1"/>
            <p:nvPr/>
          </p:nvSpPr>
          <p:spPr>
            <a:xfrm>
              <a:off x="5745899" y="1234473"/>
              <a:ext cx="702927" cy="461665"/>
            </a:xfrm>
            <a:prstGeom prst="rect">
              <a:avLst/>
            </a:prstGeom>
            <a:noFill/>
          </p:spPr>
          <p:txBody>
            <a:bodyPr wrap="square" rtlCol="0">
              <a:spAutoFit/>
            </a:bodyPr>
            <a:lstStyle/>
            <a:p>
              <a:pPr algn="ctr"/>
              <a:r>
                <a:rPr lang="en-US" altLang="zh-CN" sz="2400" dirty="0">
                  <a:solidFill>
                    <a:srgbClr val="FFB850"/>
                  </a:solidFill>
                  <a:latin typeface="Impact" panose="020B0806030902050204" pitchFamily="34" charset="0"/>
                </a:rPr>
                <a:t>54</a:t>
              </a:r>
              <a:r>
                <a:rPr lang="en-US" altLang="zh-CN" sz="1400" dirty="0">
                  <a:solidFill>
                    <a:srgbClr val="FFB850"/>
                  </a:solidFill>
                  <a:latin typeface="Impact" panose="020B0806030902050204" pitchFamily="34" charset="0"/>
                </a:rPr>
                <a:t>%</a:t>
              </a:r>
              <a:endParaRPr lang="zh-CN" altLang="en-US" sz="2400" dirty="0">
                <a:solidFill>
                  <a:srgbClr val="FFB850"/>
                </a:solidFill>
                <a:latin typeface="Impact" panose="020B0806030902050204" pitchFamily="34" charset="0"/>
              </a:endParaRPr>
            </a:p>
          </p:txBody>
        </p:sp>
      </p:grpSp>
      <p:grpSp>
        <p:nvGrpSpPr>
          <p:cNvPr id="16" name="组合 15"/>
          <p:cNvGrpSpPr/>
          <p:nvPr/>
        </p:nvGrpSpPr>
        <p:grpSpPr>
          <a:xfrm>
            <a:off x="6702483" y="1549485"/>
            <a:ext cx="993692" cy="993692"/>
            <a:chOff x="6702483" y="968460"/>
            <a:chExt cx="993692" cy="993692"/>
          </a:xfrm>
        </p:grpSpPr>
        <p:sp>
          <p:nvSpPr>
            <p:cNvPr id="162" name="椭圆 161"/>
            <p:cNvSpPr/>
            <p:nvPr/>
          </p:nvSpPr>
          <p:spPr>
            <a:xfrm>
              <a:off x="6702483" y="968460"/>
              <a:ext cx="993692" cy="993692"/>
            </a:xfrm>
            <a:prstGeom prst="ellipse">
              <a:avLst/>
            </a:prstGeom>
            <a:gradFill>
              <a:gsLst>
                <a:gs pos="51000">
                  <a:srgbClr val="ECECEC">
                    <a:alpha val="41000"/>
                  </a:srgbClr>
                </a:gs>
                <a:gs pos="24000">
                  <a:srgbClr val="F6F6F6"/>
                </a:gs>
                <a:gs pos="0">
                  <a:schemeClr val="bg1"/>
                </a:gs>
                <a:gs pos="100000">
                  <a:schemeClr val="bg1">
                    <a:lumMod val="85000"/>
                    <a:alpha val="57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8" name="文本框 167"/>
            <p:cNvSpPr txBox="1"/>
            <p:nvPr/>
          </p:nvSpPr>
          <p:spPr>
            <a:xfrm>
              <a:off x="6843035" y="1234473"/>
              <a:ext cx="702927" cy="461665"/>
            </a:xfrm>
            <a:prstGeom prst="rect">
              <a:avLst/>
            </a:prstGeom>
            <a:noFill/>
          </p:spPr>
          <p:txBody>
            <a:bodyPr wrap="square" rtlCol="0">
              <a:spAutoFit/>
            </a:bodyPr>
            <a:lstStyle/>
            <a:p>
              <a:pPr algn="ctr"/>
              <a:r>
                <a:rPr lang="en-US" altLang="zh-CN" sz="2400" dirty="0">
                  <a:solidFill>
                    <a:srgbClr val="01AF92"/>
                  </a:solidFill>
                  <a:latin typeface="Impact" panose="020B0806030902050204" pitchFamily="34" charset="0"/>
                </a:rPr>
                <a:t>79</a:t>
              </a:r>
              <a:r>
                <a:rPr lang="en-US" altLang="zh-CN" sz="1400" dirty="0">
                  <a:solidFill>
                    <a:srgbClr val="01AF92"/>
                  </a:solidFill>
                  <a:latin typeface="Impact" panose="020B0806030902050204" pitchFamily="34" charset="0"/>
                </a:rPr>
                <a:t>%</a:t>
              </a:r>
              <a:endParaRPr lang="zh-CN" altLang="en-US" sz="2400" dirty="0">
                <a:solidFill>
                  <a:srgbClr val="01AF92"/>
                </a:solidFill>
                <a:latin typeface="Impact" panose="020B0806030902050204" pitchFamily="34" charset="0"/>
              </a:endParaRPr>
            </a:p>
          </p:txBody>
        </p:sp>
      </p:grpSp>
      <p:grpSp>
        <p:nvGrpSpPr>
          <p:cNvPr id="15" name="组合 14"/>
          <p:cNvGrpSpPr/>
          <p:nvPr/>
        </p:nvGrpSpPr>
        <p:grpSpPr>
          <a:xfrm>
            <a:off x="7810488" y="1549485"/>
            <a:ext cx="993692" cy="993692"/>
            <a:chOff x="7810488" y="968460"/>
            <a:chExt cx="993692" cy="993692"/>
          </a:xfrm>
        </p:grpSpPr>
        <p:sp>
          <p:nvSpPr>
            <p:cNvPr id="163" name="椭圆 162"/>
            <p:cNvSpPr/>
            <p:nvPr/>
          </p:nvSpPr>
          <p:spPr>
            <a:xfrm>
              <a:off x="7810488" y="968460"/>
              <a:ext cx="993692" cy="993692"/>
            </a:xfrm>
            <a:prstGeom prst="ellipse">
              <a:avLst/>
            </a:prstGeom>
            <a:gradFill>
              <a:gsLst>
                <a:gs pos="51000">
                  <a:srgbClr val="ECECEC">
                    <a:alpha val="41000"/>
                  </a:srgbClr>
                </a:gs>
                <a:gs pos="24000">
                  <a:srgbClr val="F6F6F6"/>
                </a:gs>
                <a:gs pos="0">
                  <a:schemeClr val="bg1"/>
                </a:gs>
                <a:gs pos="100000">
                  <a:schemeClr val="bg1">
                    <a:lumMod val="85000"/>
                    <a:alpha val="57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9" name="文本框 168"/>
            <p:cNvSpPr txBox="1"/>
            <p:nvPr/>
          </p:nvSpPr>
          <p:spPr>
            <a:xfrm>
              <a:off x="7955870" y="1234473"/>
              <a:ext cx="702927" cy="461665"/>
            </a:xfrm>
            <a:prstGeom prst="rect">
              <a:avLst/>
            </a:prstGeom>
            <a:noFill/>
          </p:spPr>
          <p:txBody>
            <a:bodyPr wrap="square" rtlCol="0">
              <a:spAutoFit/>
            </a:bodyPr>
            <a:lstStyle/>
            <a:p>
              <a:pPr algn="ctr"/>
              <a:r>
                <a:rPr lang="en-US" altLang="zh-CN" sz="2400" dirty="0">
                  <a:solidFill>
                    <a:srgbClr val="663A77"/>
                  </a:solidFill>
                  <a:latin typeface="Impact" panose="020B0806030902050204" pitchFamily="34" charset="0"/>
                </a:rPr>
                <a:t>96</a:t>
              </a:r>
              <a:r>
                <a:rPr lang="en-US" altLang="zh-CN" sz="1400" dirty="0">
                  <a:solidFill>
                    <a:srgbClr val="663A77"/>
                  </a:solidFill>
                  <a:latin typeface="Impact" panose="020B0806030902050204" pitchFamily="34" charset="0"/>
                </a:rPr>
                <a:t>%</a:t>
              </a:r>
              <a:endParaRPr lang="zh-CN" altLang="en-US" sz="2400" dirty="0">
                <a:solidFill>
                  <a:srgbClr val="663A77"/>
                </a:solidFill>
                <a:latin typeface="Impact" panose="020B0806030902050204" pitchFamily="34" charset="0"/>
              </a:endParaRPr>
            </a:p>
          </p:txBody>
        </p:sp>
      </p:grpSp>
      <p:grpSp>
        <p:nvGrpSpPr>
          <p:cNvPr id="6" name="组合 5"/>
          <p:cNvGrpSpPr/>
          <p:nvPr/>
        </p:nvGrpSpPr>
        <p:grpSpPr>
          <a:xfrm>
            <a:off x="3561507" y="2639301"/>
            <a:ext cx="655737" cy="2792252"/>
            <a:chOff x="3561507" y="2058276"/>
            <a:chExt cx="655737" cy="2792252"/>
          </a:xfrm>
        </p:grpSpPr>
        <p:grpSp>
          <p:nvGrpSpPr>
            <p:cNvPr id="5" name="组合 4"/>
            <p:cNvGrpSpPr/>
            <p:nvPr/>
          </p:nvGrpSpPr>
          <p:grpSpPr>
            <a:xfrm>
              <a:off x="3561507" y="2058276"/>
              <a:ext cx="655737" cy="2792252"/>
              <a:chOff x="3561507" y="2363074"/>
              <a:chExt cx="655737" cy="2792252"/>
            </a:xfrm>
          </p:grpSpPr>
          <p:sp>
            <p:nvSpPr>
              <p:cNvPr id="1087" name="椭圆 1086"/>
              <p:cNvSpPr/>
              <p:nvPr/>
            </p:nvSpPr>
            <p:spPr>
              <a:xfrm>
                <a:off x="3564648" y="4859000"/>
                <a:ext cx="652596" cy="296326"/>
              </a:xfrm>
              <a:prstGeom prst="ellipse">
                <a:avLst/>
              </a:prstGeom>
              <a:gradFill flip="none" rotWithShape="1">
                <a:gsLst>
                  <a:gs pos="0">
                    <a:schemeClr val="tx1">
                      <a:lumMod val="75000"/>
                      <a:lumOff val="25000"/>
                      <a:alpha val="75000"/>
                    </a:schemeClr>
                  </a:gs>
                  <a:gs pos="40000">
                    <a:srgbClr val="8D8D8D">
                      <a:alpha val="37000"/>
                    </a:srgbClr>
                  </a:gs>
                  <a:gs pos="100000">
                    <a:schemeClr val="bg1">
                      <a:lumMod val="85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085" name="组合 1084"/>
              <p:cNvGrpSpPr/>
              <p:nvPr/>
            </p:nvGrpSpPr>
            <p:grpSpPr>
              <a:xfrm>
                <a:off x="3561507" y="2363074"/>
                <a:ext cx="649456" cy="2646578"/>
                <a:chOff x="2302797" y="1460107"/>
                <a:chExt cx="921416" cy="3754831"/>
              </a:xfrm>
            </p:grpSpPr>
            <p:sp>
              <p:nvSpPr>
                <p:cNvPr id="1033" name="Freeform 35"/>
                <p:cNvSpPr>
                  <a:spLocks/>
                </p:cNvSpPr>
                <p:nvPr/>
              </p:nvSpPr>
              <p:spPr bwMode="auto">
                <a:xfrm>
                  <a:off x="2316163" y="1520405"/>
                  <a:ext cx="908050" cy="3512390"/>
                </a:xfrm>
                <a:custGeom>
                  <a:avLst/>
                  <a:gdLst>
                    <a:gd name="T0" fmla="*/ 53 w 58"/>
                    <a:gd name="T1" fmla="*/ 0 h 233"/>
                    <a:gd name="T2" fmla="*/ 5 w 58"/>
                    <a:gd name="T3" fmla="*/ 0 h 233"/>
                    <a:gd name="T4" fmla="*/ 0 w 58"/>
                    <a:gd name="T5" fmla="*/ 4 h 233"/>
                    <a:gd name="T6" fmla="*/ 0 w 58"/>
                    <a:gd name="T7" fmla="*/ 190 h 233"/>
                    <a:gd name="T8" fmla="*/ 3 w 58"/>
                    <a:gd name="T9" fmla="*/ 198 h 233"/>
                    <a:gd name="T10" fmla="*/ 26 w 58"/>
                    <a:gd name="T11" fmla="*/ 231 h 233"/>
                    <a:gd name="T12" fmla="*/ 32 w 58"/>
                    <a:gd name="T13" fmla="*/ 231 h 233"/>
                    <a:gd name="T14" fmla="*/ 55 w 58"/>
                    <a:gd name="T15" fmla="*/ 198 h 233"/>
                    <a:gd name="T16" fmla="*/ 58 w 58"/>
                    <a:gd name="T17" fmla="*/ 190 h 233"/>
                    <a:gd name="T18" fmla="*/ 58 w 58"/>
                    <a:gd name="T19" fmla="*/ 4 h 233"/>
                    <a:gd name="T20" fmla="*/ 53 w 58"/>
                    <a:gd name="T21"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233">
                      <a:moveTo>
                        <a:pt x="53" y="0"/>
                      </a:moveTo>
                      <a:cubicBezTo>
                        <a:pt x="5" y="0"/>
                        <a:pt x="5" y="0"/>
                        <a:pt x="5" y="0"/>
                      </a:cubicBezTo>
                      <a:cubicBezTo>
                        <a:pt x="2" y="0"/>
                        <a:pt x="0" y="2"/>
                        <a:pt x="0" y="4"/>
                      </a:cubicBezTo>
                      <a:cubicBezTo>
                        <a:pt x="0" y="190"/>
                        <a:pt x="0" y="190"/>
                        <a:pt x="0" y="190"/>
                      </a:cubicBezTo>
                      <a:cubicBezTo>
                        <a:pt x="0" y="192"/>
                        <a:pt x="1" y="196"/>
                        <a:pt x="3" y="198"/>
                      </a:cubicBezTo>
                      <a:cubicBezTo>
                        <a:pt x="26" y="231"/>
                        <a:pt x="26" y="231"/>
                        <a:pt x="26" y="231"/>
                      </a:cubicBezTo>
                      <a:cubicBezTo>
                        <a:pt x="28" y="233"/>
                        <a:pt x="30" y="233"/>
                        <a:pt x="32" y="231"/>
                      </a:cubicBezTo>
                      <a:cubicBezTo>
                        <a:pt x="55" y="198"/>
                        <a:pt x="55" y="198"/>
                        <a:pt x="55" y="198"/>
                      </a:cubicBezTo>
                      <a:cubicBezTo>
                        <a:pt x="56" y="196"/>
                        <a:pt x="58" y="192"/>
                        <a:pt x="58" y="190"/>
                      </a:cubicBezTo>
                      <a:cubicBezTo>
                        <a:pt x="58" y="4"/>
                        <a:pt x="58" y="4"/>
                        <a:pt x="58" y="4"/>
                      </a:cubicBezTo>
                      <a:cubicBezTo>
                        <a:pt x="58" y="2"/>
                        <a:pt x="56" y="0"/>
                        <a:pt x="53" y="0"/>
                      </a:cubicBezTo>
                      <a:close/>
                    </a:path>
                  </a:pathLst>
                </a:custGeom>
                <a:solidFill>
                  <a:srgbClr val="01ACBE"/>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2" name="Freeform 35"/>
                <p:cNvSpPr>
                  <a:spLocks/>
                </p:cNvSpPr>
                <p:nvPr/>
              </p:nvSpPr>
              <p:spPr bwMode="auto">
                <a:xfrm>
                  <a:off x="2302797" y="1548976"/>
                  <a:ext cx="908050" cy="3512389"/>
                </a:xfrm>
                <a:custGeom>
                  <a:avLst/>
                  <a:gdLst>
                    <a:gd name="T0" fmla="*/ 53 w 58"/>
                    <a:gd name="T1" fmla="*/ 0 h 233"/>
                    <a:gd name="T2" fmla="*/ 5 w 58"/>
                    <a:gd name="T3" fmla="*/ 0 h 233"/>
                    <a:gd name="T4" fmla="*/ 0 w 58"/>
                    <a:gd name="T5" fmla="*/ 4 h 233"/>
                    <a:gd name="T6" fmla="*/ 0 w 58"/>
                    <a:gd name="T7" fmla="*/ 190 h 233"/>
                    <a:gd name="T8" fmla="*/ 3 w 58"/>
                    <a:gd name="T9" fmla="*/ 198 h 233"/>
                    <a:gd name="T10" fmla="*/ 26 w 58"/>
                    <a:gd name="T11" fmla="*/ 231 h 233"/>
                    <a:gd name="T12" fmla="*/ 32 w 58"/>
                    <a:gd name="T13" fmla="*/ 231 h 233"/>
                    <a:gd name="T14" fmla="*/ 55 w 58"/>
                    <a:gd name="T15" fmla="*/ 198 h 233"/>
                    <a:gd name="T16" fmla="*/ 58 w 58"/>
                    <a:gd name="T17" fmla="*/ 190 h 233"/>
                    <a:gd name="T18" fmla="*/ 58 w 58"/>
                    <a:gd name="T19" fmla="*/ 4 h 233"/>
                    <a:gd name="T20" fmla="*/ 53 w 58"/>
                    <a:gd name="T21"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233">
                      <a:moveTo>
                        <a:pt x="53" y="0"/>
                      </a:moveTo>
                      <a:cubicBezTo>
                        <a:pt x="5" y="0"/>
                        <a:pt x="5" y="0"/>
                        <a:pt x="5" y="0"/>
                      </a:cubicBezTo>
                      <a:cubicBezTo>
                        <a:pt x="2" y="0"/>
                        <a:pt x="0" y="2"/>
                        <a:pt x="0" y="4"/>
                      </a:cubicBezTo>
                      <a:cubicBezTo>
                        <a:pt x="0" y="190"/>
                        <a:pt x="0" y="190"/>
                        <a:pt x="0" y="190"/>
                      </a:cubicBezTo>
                      <a:cubicBezTo>
                        <a:pt x="0" y="192"/>
                        <a:pt x="1" y="196"/>
                        <a:pt x="3" y="198"/>
                      </a:cubicBezTo>
                      <a:cubicBezTo>
                        <a:pt x="26" y="231"/>
                        <a:pt x="26" y="231"/>
                        <a:pt x="26" y="231"/>
                      </a:cubicBezTo>
                      <a:cubicBezTo>
                        <a:pt x="28" y="233"/>
                        <a:pt x="30" y="233"/>
                        <a:pt x="32" y="231"/>
                      </a:cubicBezTo>
                      <a:cubicBezTo>
                        <a:pt x="55" y="198"/>
                        <a:pt x="55" y="198"/>
                        <a:pt x="55" y="198"/>
                      </a:cubicBezTo>
                      <a:cubicBezTo>
                        <a:pt x="56" y="196"/>
                        <a:pt x="58" y="192"/>
                        <a:pt x="58" y="190"/>
                      </a:cubicBezTo>
                      <a:cubicBezTo>
                        <a:pt x="58" y="4"/>
                        <a:pt x="58" y="4"/>
                        <a:pt x="58" y="4"/>
                      </a:cubicBezTo>
                      <a:cubicBezTo>
                        <a:pt x="58" y="2"/>
                        <a:pt x="56" y="0"/>
                        <a:pt x="53" y="0"/>
                      </a:cubicBezTo>
                      <a:close/>
                    </a:path>
                  </a:pathLst>
                </a:custGeom>
                <a:gradFill>
                  <a:gsLst>
                    <a:gs pos="0">
                      <a:schemeClr val="tx1">
                        <a:lumMod val="65000"/>
                        <a:lumOff val="35000"/>
                        <a:alpha val="30000"/>
                      </a:schemeClr>
                    </a:gs>
                    <a:gs pos="52000">
                      <a:schemeClr val="bg1">
                        <a:alpha val="30000"/>
                      </a:schemeClr>
                    </a:gs>
                    <a:gs pos="100000">
                      <a:schemeClr val="tx1">
                        <a:lumMod val="65000"/>
                        <a:lumOff val="35000"/>
                        <a:alpha val="30000"/>
                      </a:schemeClr>
                    </a:gs>
                  </a:gsLst>
                  <a:lin ang="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0" name="任意多边形 99"/>
                <p:cNvSpPr>
                  <a:spLocks/>
                </p:cNvSpPr>
                <p:nvPr/>
              </p:nvSpPr>
              <p:spPr bwMode="auto">
                <a:xfrm>
                  <a:off x="2316163" y="4360464"/>
                  <a:ext cx="908050" cy="811613"/>
                </a:xfrm>
                <a:custGeom>
                  <a:avLst/>
                  <a:gdLst>
                    <a:gd name="connsiteX0" fmla="*/ 0 w 908050"/>
                    <a:gd name="connsiteY0" fmla="*/ 10715 h 672332"/>
                    <a:gd name="connsiteX1" fmla="*/ 151342 w 908050"/>
                    <a:gd name="connsiteY1" fmla="*/ 133376 h 672332"/>
                    <a:gd name="connsiteX2" fmla="*/ 302684 w 908050"/>
                    <a:gd name="connsiteY2" fmla="*/ 10715 h 672332"/>
                    <a:gd name="connsiteX3" fmla="*/ 454026 w 908050"/>
                    <a:gd name="connsiteY3" fmla="*/ 133376 h 672332"/>
                    <a:gd name="connsiteX4" fmla="*/ 593475 w 908050"/>
                    <a:gd name="connsiteY4" fmla="*/ 58460 h 672332"/>
                    <a:gd name="connsiteX5" fmla="*/ 605367 w 908050"/>
                    <a:gd name="connsiteY5" fmla="*/ 10719 h 672332"/>
                    <a:gd name="connsiteX6" fmla="*/ 617259 w 908050"/>
                    <a:gd name="connsiteY6" fmla="*/ 58460 h 672332"/>
                    <a:gd name="connsiteX7" fmla="*/ 756708 w 908050"/>
                    <a:gd name="connsiteY7" fmla="*/ 133376 h 672332"/>
                    <a:gd name="connsiteX8" fmla="*/ 908050 w 908050"/>
                    <a:gd name="connsiteY8" fmla="*/ 10715 h 672332"/>
                    <a:gd name="connsiteX9" fmla="*/ 908050 w 908050"/>
                    <a:gd name="connsiteY9" fmla="*/ 31661 h 672332"/>
                    <a:gd name="connsiteX10" fmla="*/ 861082 w 908050"/>
                    <a:gd name="connsiteY10" fmla="*/ 152258 h 672332"/>
                    <a:gd name="connsiteX11" fmla="*/ 500993 w 908050"/>
                    <a:gd name="connsiteY11" fmla="*/ 649721 h 672332"/>
                    <a:gd name="connsiteX12" fmla="*/ 407057 w 908050"/>
                    <a:gd name="connsiteY12" fmla="*/ 649721 h 672332"/>
                    <a:gd name="connsiteX13" fmla="*/ 46968 w 908050"/>
                    <a:gd name="connsiteY13" fmla="*/ 152258 h 672332"/>
                    <a:gd name="connsiteX14" fmla="*/ 0 w 908050"/>
                    <a:gd name="connsiteY14" fmla="*/ 31661 h 672332"/>
                    <a:gd name="connsiteX15" fmla="*/ 0 w 908050"/>
                    <a:gd name="connsiteY15" fmla="*/ 13179 h 672332"/>
                    <a:gd name="connsiteX16" fmla="*/ 905381 w 908050"/>
                    <a:gd name="connsiteY16" fmla="*/ 0 h 672332"/>
                    <a:gd name="connsiteX17" fmla="*/ 908050 w 908050"/>
                    <a:gd name="connsiteY17" fmla="*/ 0 h 672332"/>
                    <a:gd name="connsiteX18" fmla="*/ 908050 w 908050"/>
                    <a:gd name="connsiteY18" fmla="*/ 10715 h 672332"/>
                    <a:gd name="connsiteX19" fmla="*/ 602699 w 908050"/>
                    <a:gd name="connsiteY19" fmla="*/ 0 h 672332"/>
                    <a:gd name="connsiteX20" fmla="*/ 608035 w 908050"/>
                    <a:gd name="connsiteY20" fmla="*/ 0 h 672332"/>
                    <a:gd name="connsiteX21" fmla="*/ 605367 w 908050"/>
                    <a:gd name="connsiteY21" fmla="*/ 10711 h 672332"/>
                    <a:gd name="connsiteX22" fmla="*/ 300015 w 908050"/>
                    <a:gd name="connsiteY22" fmla="*/ 0 h 672332"/>
                    <a:gd name="connsiteX23" fmla="*/ 305353 w 908050"/>
                    <a:gd name="connsiteY23" fmla="*/ 0 h 672332"/>
                    <a:gd name="connsiteX24" fmla="*/ 302684 w 908050"/>
                    <a:gd name="connsiteY24" fmla="*/ 10715 h 672332"/>
                    <a:gd name="connsiteX25" fmla="*/ 0 w 908050"/>
                    <a:gd name="connsiteY25" fmla="*/ 0 h 672332"/>
                    <a:gd name="connsiteX26" fmla="*/ 2669 w 908050"/>
                    <a:gd name="connsiteY26" fmla="*/ 0 h 672332"/>
                    <a:gd name="connsiteX27" fmla="*/ 0 w 908050"/>
                    <a:gd name="connsiteY27" fmla="*/ 10715 h 672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08050" h="672332">
                      <a:moveTo>
                        <a:pt x="0" y="10715"/>
                      </a:moveTo>
                      <a:cubicBezTo>
                        <a:pt x="0" y="78459"/>
                        <a:pt x="67758" y="133376"/>
                        <a:pt x="151342" y="133376"/>
                      </a:cubicBezTo>
                      <a:cubicBezTo>
                        <a:pt x="234926" y="133376"/>
                        <a:pt x="302684" y="78459"/>
                        <a:pt x="302684" y="10715"/>
                      </a:cubicBezTo>
                      <a:cubicBezTo>
                        <a:pt x="302684" y="78459"/>
                        <a:pt x="370442" y="133376"/>
                        <a:pt x="454026" y="133376"/>
                      </a:cubicBezTo>
                      <a:cubicBezTo>
                        <a:pt x="516714" y="133376"/>
                        <a:pt x="570500" y="102485"/>
                        <a:pt x="593475" y="58460"/>
                      </a:cubicBezTo>
                      <a:lnTo>
                        <a:pt x="605367" y="10719"/>
                      </a:lnTo>
                      <a:lnTo>
                        <a:pt x="617259" y="58460"/>
                      </a:lnTo>
                      <a:cubicBezTo>
                        <a:pt x="640234" y="102485"/>
                        <a:pt x="694020" y="133376"/>
                        <a:pt x="756708" y="133376"/>
                      </a:cubicBezTo>
                      <a:cubicBezTo>
                        <a:pt x="840292" y="133376"/>
                        <a:pt x="908050" y="78459"/>
                        <a:pt x="908050" y="10715"/>
                      </a:cubicBezTo>
                      <a:lnTo>
                        <a:pt x="908050" y="31661"/>
                      </a:lnTo>
                      <a:cubicBezTo>
                        <a:pt x="908050" y="61810"/>
                        <a:pt x="876738" y="122109"/>
                        <a:pt x="861082" y="152258"/>
                      </a:cubicBezTo>
                      <a:cubicBezTo>
                        <a:pt x="861082" y="152258"/>
                        <a:pt x="861082" y="152258"/>
                        <a:pt x="500993" y="649721"/>
                      </a:cubicBezTo>
                      <a:cubicBezTo>
                        <a:pt x="469681" y="679870"/>
                        <a:pt x="438369" y="679870"/>
                        <a:pt x="407057" y="649721"/>
                      </a:cubicBezTo>
                      <a:cubicBezTo>
                        <a:pt x="407057" y="649721"/>
                        <a:pt x="407057" y="649721"/>
                        <a:pt x="46968" y="152258"/>
                      </a:cubicBezTo>
                      <a:cubicBezTo>
                        <a:pt x="15656" y="122109"/>
                        <a:pt x="0" y="61810"/>
                        <a:pt x="0" y="31661"/>
                      </a:cubicBezTo>
                      <a:cubicBezTo>
                        <a:pt x="0" y="31661"/>
                        <a:pt x="0" y="31661"/>
                        <a:pt x="0" y="13179"/>
                      </a:cubicBezTo>
                      <a:close/>
                      <a:moveTo>
                        <a:pt x="905381" y="0"/>
                      </a:moveTo>
                      <a:lnTo>
                        <a:pt x="908050" y="0"/>
                      </a:lnTo>
                      <a:lnTo>
                        <a:pt x="908050" y="10715"/>
                      </a:lnTo>
                      <a:close/>
                      <a:moveTo>
                        <a:pt x="602699" y="0"/>
                      </a:moveTo>
                      <a:lnTo>
                        <a:pt x="608035" y="0"/>
                      </a:lnTo>
                      <a:lnTo>
                        <a:pt x="605367" y="10711"/>
                      </a:lnTo>
                      <a:close/>
                      <a:moveTo>
                        <a:pt x="300015" y="0"/>
                      </a:moveTo>
                      <a:lnTo>
                        <a:pt x="305353" y="0"/>
                      </a:lnTo>
                      <a:lnTo>
                        <a:pt x="302684" y="10715"/>
                      </a:lnTo>
                      <a:close/>
                      <a:moveTo>
                        <a:pt x="0" y="0"/>
                      </a:moveTo>
                      <a:lnTo>
                        <a:pt x="2669" y="0"/>
                      </a:lnTo>
                      <a:lnTo>
                        <a:pt x="0" y="10715"/>
                      </a:lnTo>
                      <a:close/>
                    </a:path>
                  </a:pathLst>
                </a:custGeom>
                <a:gradFill>
                  <a:gsLst>
                    <a:gs pos="32000">
                      <a:srgbClr val="ECDCC2"/>
                    </a:gs>
                    <a:gs pos="65000">
                      <a:srgbClr val="CFA96C"/>
                    </a:gs>
                    <a:gs pos="0">
                      <a:srgbClr val="E9D1A9"/>
                    </a:gs>
                    <a:gs pos="100000">
                      <a:srgbClr val="B4812E"/>
                    </a:gs>
                  </a:gsLst>
                  <a:lin ang="0" scaled="0"/>
                </a:gradFill>
                <a:ln>
                  <a:noFill/>
                </a:ln>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1082" name="椭圆 1081"/>
                <p:cNvSpPr/>
                <p:nvPr/>
              </p:nvSpPr>
              <p:spPr>
                <a:xfrm>
                  <a:off x="2329516" y="1460107"/>
                  <a:ext cx="881344" cy="177740"/>
                </a:xfrm>
                <a:prstGeom prst="ellipse">
                  <a:avLst/>
                </a:prstGeom>
                <a:solidFill>
                  <a:srgbClr val="E9D1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5" name="椭圆 104"/>
                <p:cNvSpPr/>
                <p:nvPr/>
              </p:nvSpPr>
              <p:spPr>
                <a:xfrm>
                  <a:off x="2613370" y="1510502"/>
                  <a:ext cx="313635" cy="81710"/>
                </a:xfrm>
                <a:prstGeom prst="ellipse">
                  <a:avLst/>
                </a:prstGeom>
                <a:solidFill>
                  <a:srgbClr val="B481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8" name="任意多边形 107"/>
                <p:cNvSpPr>
                  <a:spLocks/>
                </p:cNvSpPr>
                <p:nvPr/>
              </p:nvSpPr>
              <p:spPr bwMode="auto">
                <a:xfrm>
                  <a:off x="2656069" y="5032795"/>
                  <a:ext cx="228236" cy="182143"/>
                </a:xfrm>
                <a:custGeom>
                  <a:avLst/>
                  <a:gdLst>
                    <a:gd name="connsiteX0" fmla="*/ 0 w 228236"/>
                    <a:gd name="connsiteY0" fmla="*/ 0 h 139281"/>
                    <a:gd name="connsiteX1" fmla="*/ 228236 w 228236"/>
                    <a:gd name="connsiteY1" fmla="*/ 0 h 139281"/>
                    <a:gd name="connsiteX2" fmla="*/ 224471 w 228236"/>
                    <a:gd name="connsiteY2" fmla="*/ 6279 h 139281"/>
                    <a:gd name="connsiteX3" fmla="*/ 161086 w 228236"/>
                    <a:gd name="connsiteY3" fmla="*/ 111985 h 139281"/>
                    <a:gd name="connsiteX4" fmla="*/ 67150 w 228236"/>
                    <a:gd name="connsiteY4" fmla="*/ 111985 h 139281"/>
                    <a:gd name="connsiteX5" fmla="*/ 3062 w 228236"/>
                    <a:gd name="connsiteY5" fmla="*/ 5106 h 13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236" h="139281">
                      <a:moveTo>
                        <a:pt x="0" y="0"/>
                      </a:moveTo>
                      <a:lnTo>
                        <a:pt x="228236" y="0"/>
                      </a:lnTo>
                      <a:lnTo>
                        <a:pt x="224471" y="6279"/>
                      </a:lnTo>
                      <a:cubicBezTo>
                        <a:pt x="204691" y="39266"/>
                        <a:pt x="183592" y="74453"/>
                        <a:pt x="161086" y="111985"/>
                      </a:cubicBezTo>
                      <a:cubicBezTo>
                        <a:pt x="129774" y="148380"/>
                        <a:pt x="98462" y="148380"/>
                        <a:pt x="67150" y="111985"/>
                      </a:cubicBezTo>
                      <a:cubicBezTo>
                        <a:pt x="67150" y="111985"/>
                        <a:pt x="67150" y="111985"/>
                        <a:pt x="3062" y="5106"/>
                      </a:cubicBezTo>
                      <a:close/>
                    </a:path>
                  </a:pathLst>
                </a:custGeom>
                <a:gradFill>
                  <a:gsLst>
                    <a:gs pos="66000">
                      <a:schemeClr val="bg1">
                        <a:lumMod val="50000"/>
                      </a:schemeClr>
                    </a:gs>
                    <a:gs pos="37000">
                      <a:schemeClr val="tx1">
                        <a:lumMod val="75000"/>
                        <a:lumOff val="25000"/>
                      </a:schemeClr>
                    </a:gs>
                    <a:gs pos="0">
                      <a:schemeClr val="tx1">
                        <a:lumMod val="95000"/>
                        <a:lumOff val="5000"/>
                      </a:schemeClr>
                    </a:gs>
                    <a:gs pos="100000">
                      <a:schemeClr val="tx1"/>
                    </a:gs>
                  </a:gsLst>
                  <a:lin ang="0" scaled="0"/>
                </a:gradFill>
                <a:ln>
                  <a:noFill/>
                </a:ln>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grpSp>
        <p:sp>
          <p:nvSpPr>
            <p:cNvPr id="8" name="文本框 7"/>
            <p:cNvSpPr txBox="1"/>
            <p:nvPr/>
          </p:nvSpPr>
          <p:spPr>
            <a:xfrm>
              <a:off x="3587052" y="2894616"/>
              <a:ext cx="604102" cy="461665"/>
            </a:xfrm>
            <a:prstGeom prst="rect">
              <a:avLst/>
            </a:prstGeom>
            <a:noFill/>
          </p:spPr>
          <p:txBody>
            <a:bodyPr wrap="square" rtlCol="0">
              <a:spAutoFit/>
            </a:bodyPr>
            <a:lstStyle/>
            <a:p>
              <a:pPr algn="ctr"/>
              <a:r>
                <a:rPr lang="en-US" altLang="zh-CN" sz="2400" dirty="0">
                  <a:solidFill>
                    <a:prstClr val="white"/>
                  </a:solidFill>
                  <a:latin typeface="Impact" panose="020B0806030902050204" pitchFamily="34" charset="0"/>
                </a:rPr>
                <a:t>01</a:t>
              </a:r>
              <a:endParaRPr lang="zh-CN" altLang="en-US" sz="2400" dirty="0">
                <a:solidFill>
                  <a:prstClr val="white"/>
                </a:solidFill>
                <a:latin typeface="Impact" panose="020B0806030902050204" pitchFamily="34" charset="0"/>
              </a:endParaRPr>
            </a:p>
          </p:txBody>
        </p:sp>
      </p:grpSp>
      <p:grpSp>
        <p:nvGrpSpPr>
          <p:cNvPr id="7" name="组合 6"/>
          <p:cNvGrpSpPr/>
          <p:nvPr/>
        </p:nvGrpSpPr>
        <p:grpSpPr>
          <a:xfrm>
            <a:off x="4666373" y="2639301"/>
            <a:ext cx="652596" cy="2792252"/>
            <a:chOff x="4666373" y="2058276"/>
            <a:chExt cx="652596" cy="2792252"/>
          </a:xfrm>
        </p:grpSpPr>
        <p:grpSp>
          <p:nvGrpSpPr>
            <p:cNvPr id="73" name="组合 72"/>
            <p:cNvGrpSpPr/>
            <p:nvPr/>
          </p:nvGrpSpPr>
          <p:grpSpPr>
            <a:xfrm>
              <a:off x="4666373" y="2058276"/>
              <a:ext cx="652596" cy="2792252"/>
              <a:chOff x="4807643" y="2367331"/>
              <a:chExt cx="652596" cy="2792252"/>
            </a:xfrm>
          </p:grpSpPr>
          <p:grpSp>
            <p:nvGrpSpPr>
              <p:cNvPr id="110" name="组合 109"/>
              <p:cNvGrpSpPr/>
              <p:nvPr/>
            </p:nvGrpSpPr>
            <p:grpSpPr>
              <a:xfrm>
                <a:off x="4817098" y="2367331"/>
                <a:ext cx="640035" cy="2646578"/>
                <a:chOff x="2316163" y="1460107"/>
                <a:chExt cx="908050" cy="3754831"/>
              </a:xfrm>
            </p:grpSpPr>
            <p:sp>
              <p:nvSpPr>
                <p:cNvPr id="111" name="Freeform 35"/>
                <p:cNvSpPr>
                  <a:spLocks/>
                </p:cNvSpPr>
                <p:nvPr/>
              </p:nvSpPr>
              <p:spPr bwMode="auto">
                <a:xfrm>
                  <a:off x="2316163" y="1520405"/>
                  <a:ext cx="908050" cy="3512390"/>
                </a:xfrm>
                <a:custGeom>
                  <a:avLst/>
                  <a:gdLst>
                    <a:gd name="T0" fmla="*/ 53 w 58"/>
                    <a:gd name="T1" fmla="*/ 0 h 233"/>
                    <a:gd name="T2" fmla="*/ 5 w 58"/>
                    <a:gd name="T3" fmla="*/ 0 h 233"/>
                    <a:gd name="T4" fmla="*/ 0 w 58"/>
                    <a:gd name="T5" fmla="*/ 4 h 233"/>
                    <a:gd name="T6" fmla="*/ 0 w 58"/>
                    <a:gd name="T7" fmla="*/ 190 h 233"/>
                    <a:gd name="T8" fmla="*/ 3 w 58"/>
                    <a:gd name="T9" fmla="*/ 198 h 233"/>
                    <a:gd name="T10" fmla="*/ 26 w 58"/>
                    <a:gd name="T11" fmla="*/ 231 h 233"/>
                    <a:gd name="T12" fmla="*/ 32 w 58"/>
                    <a:gd name="T13" fmla="*/ 231 h 233"/>
                    <a:gd name="T14" fmla="*/ 55 w 58"/>
                    <a:gd name="T15" fmla="*/ 198 h 233"/>
                    <a:gd name="T16" fmla="*/ 58 w 58"/>
                    <a:gd name="T17" fmla="*/ 190 h 233"/>
                    <a:gd name="T18" fmla="*/ 58 w 58"/>
                    <a:gd name="T19" fmla="*/ 4 h 233"/>
                    <a:gd name="T20" fmla="*/ 53 w 58"/>
                    <a:gd name="T21"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233">
                      <a:moveTo>
                        <a:pt x="53" y="0"/>
                      </a:moveTo>
                      <a:cubicBezTo>
                        <a:pt x="5" y="0"/>
                        <a:pt x="5" y="0"/>
                        <a:pt x="5" y="0"/>
                      </a:cubicBezTo>
                      <a:cubicBezTo>
                        <a:pt x="2" y="0"/>
                        <a:pt x="0" y="2"/>
                        <a:pt x="0" y="4"/>
                      </a:cubicBezTo>
                      <a:cubicBezTo>
                        <a:pt x="0" y="190"/>
                        <a:pt x="0" y="190"/>
                        <a:pt x="0" y="190"/>
                      </a:cubicBezTo>
                      <a:cubicBezTo>
                        <a:pt x="0" y="192"/>
                        <a:pt x="1" y="196"/>
                        <a:pt x="3" y="198"/>
                      </a:cubicBezTo>
                      <a:cubicBezTo>
                        <a:pt x="26" y="231"/>
                        <a:pt x="26" y="231"/>
                        <a:pt x="26" y="231"/>
                      </a:cubicBezTo>
                      <a:cubicBezTo>
                        <a:pt x="28" y="233"/>
                        <a:pt x="30" y="233"/>
                        <a:pt x="32" y="231"/>
                      </a:cubicBezTo>
                      <a:cubicBezTo>
                        <a:pt x="55" y="198"/>
                        <a:pt x="55" y="198"/>
                        <a:pt x="55" y="198"/>
                      </a:cubicBezTo>
                      <a:cubicBezTo>
                        <a:pt x="56" y="196"/>
                        <a:pt x="58" y="192"/>
                        <a:pt x="58" y="190"/>
                      </a:cubicBezTo>
                      <a:cubicBezTo>
                        <a:pt x="58" y="4"/>
                        <a:pt x="58" y="4"/>
                        <a:pt x="58" y="4"/>
                      </a:cubicBezTo>
                      <a:cubicBezTo>
                        <a:pt x="58" y="2"/>
                        <a:pt x="56" y="0"/>
                        <a:pt x="53" y="0"/>
                      </a:cubicBezTo>
                      <a:close/>
                    </a:path>
                  </a:pathLst>
                </a:custGeom>
                <a:solidFill>
                  <a:srgbClr val="E87071"/>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3" name="Freeform 35"/>
                <p:cNvSpPr>
                  <a:spLocks/>
                </p:cNvSpPr>
                <p:nvPr/>
              </p:nvSpPr>
              <p:spPr bwMode="auto">
                <a:xfrm>
                  <a:off x="2316163" y="1520405"/>
                  <a:ext cx="908050" cy="3512390"/>
                </a:xfrm>
                <a:custGeom>
                  <a:avLst/>
                  <a:gdLst>
                    <a:gd name="T0" fmla="*/ 53 w 58"/>
                    <a:gd name="T1" fmla="*/ 0 h 233"/>
                    <a:gd name="T2" fmla="*/ 5 w 58"/>
                    <a:gd name="T3" fmla="*/ 0 h 233"/>
                    <a:gd name="T4" fmla="*/ 0 w 58"/>
                    <a:gd name="T5" fmla="*/ 4 h 233"/>
                    <a:gd name="T6" fmla="*/ 0 w 58"/>
                    <a:gd name="T7" fmla="*/ 190 h 233"/>
                    <a:gd name="T8" fmla="*/ 3 w 58"/>
                    <a:gd name="T9" fmla="*/ 198 h 233"/>
                    <a:gd name="T10" fmla="*/ 26 w 58"/>
                    <a:gd name="T11" fmla="*/ 231 h 233"/>
                    <a:gd name="T12" fmla="*/ 32 w 58"/>
                    <a:gd name="T13" fmla="*/ 231 h 233"/>
                    <a:gd name="T14" fmla="*/ 55 w 58"/>
                    <a:gd name="T15" fmla="*/ 198 h 233"/>
                    <a:gd name="T16" fmla="*/ 58 w 58"/>
                    <a:gd name="T17" fmla="*/ 190 h 233"/>
                    <a:gd name="T18" fmla="*/ 58 w 58"/>
                    <a:gd name="T19" fmla="*/ 4 h 233"/>
                    <a:gd name="T20" fmla="*/ 53 w 58"/>
                    <a:gd name="T21"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233">
                      <a:moveTo>
                        <a:pt x="53" y="0"/>
                      </a:moveTo>
                      <a:cubicBezTo>
                        <a:pt x="5" y="0"/>
                        <a:pt x="5" y="0"/>
                        <a:pt x="5" y="0"/>
                      </a:cubicBezTo>
                      <a:cubicBezTo>
                        <a:pt x="2" y="0"/>
                        <a:pt x="0" y="2"/>
                        <a:pt x="0" y="4"/>
                      </a:cubicBezTo>
                      <a:cubicBezTo>
                        <a:pt x="0" y="190"/>
                        <a:pt x="0" y="190"/>
                        <a:pt x="0" y="190"/>
                      </a:cubicBezTo>
                      <a:cubicBezTo>
                        <a:pt x="0" y="192"/>
                        <a:pt x="1" y="196"/>
                        <a:pt x="3" y="198"/>
                      </a:cubicBezTo>
                      <a:cubicBezTo>
                        <a:pt x="26" y="231"/>
                        <a:pt x="26" y="231"/>
                        <a:pt x="26" y="231"/>
                      </a:cubicBezTo>
                      <a:cubicBezTo>
                        <a:pt x="28" y="233"/>
                        <a:pt x="30" y="233"/>
                        <a:pt x="32" y="231"/>
                      </a:cubicBezTo>
                      <a:cubicBezTo>
                        <a:pt x="55" y="198"/>
                        <a:pt x="55" y="198"/>
                        <a:pt x="55" y="198"/>
                      </a:cubicBezTo>
                      <a:cubicBezTo>
                        <a:pt x="56" y="196"/>
                        <a:pt x="58" y="192"/>
                        <a:pt x="58" y="190"/>
                      </a:cubicBezTo>
                      <a:cubicBezTo>
                        <a:pt x="58" y="4"/>
                        <a:pt x="58" y="4"/>
                        <a:pt x="58" y="4"/>
                      </a:cubicBezTo>
                      <a:cubicBezTo>
                        <a:pt x="58" y="2"/>
                        <a:pt x="56" y="0"/>
                        <a:pt x="53" y="0"/>
                      </a:cubicBezTo>
                      <a:close/>
                    </a:path>
                  </a:pathLst>
                </a:custGeom>
                <a:gradFill>
                  <a:gsLst>
                    <a:gs pos="0">
                      <a:schemeClr val="tx1">
                        <a:lumMod val="65000"/>
                        <a:lumOff val="35000"/>
                        <a:alpha val="30000"/>
                      </a:schemeClr>
                    </a:gs>
                    <a:gs pos="52000">
                      <a:schemeClr val="bg1">
                        <a:alpha val="30000"/>
                      </a:schemeClr>
                    </a:gs>
                    <a:gs pos="100000">
                      <a:schemeClr val="tx1">
                        <a:lumMod val="65000"/>
                        <a:lumOff val="35000"/>
                        <a:alpha val="30000"/>
                      </a:schemeClr>
                    </a:gs>
                  </a:gsLst>
                  <a:lin ang="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4" name="任意多边形 113"/>
                <p:cNvSpPr>
                  <a:spLocks/>
                </p:cNvSpPr>
                <p:nvPr/>
              </p:nvSpPr>
              <p:spPr bwMode="auto">
                <a:xfrm>
                  <a:off x="2316163" y="4360463"/>
                  <a:ext cx="908050" cy="811612"/>
                </a:xfrm>
                <a:custGeom>
                  <a:avLst/>
                  <a:gdLst>
                    <a:gd name="connsiteX0" fmla="*/ 0 w 908050"/>
                    <a:gd name="connsiteY0" fmla="*/ 10715 h 672332"/>
                    <a:gd name="connsiteX1" fmla="*/ 151342 w 908050"/>
                    <a:gd name="connsiteY1" fmla="*/ 133376 h 672332"/>
                    <a:gd name="connsiteX2" fmla="*/ 302684 w 908050"/>
                    <a:gd name="connsiteY2" fmla="*/ 10715 h 672332"/>
                    <a:gd name="connsiteX3" fmla="*/ 454026 w 908050"/>
                    <a:gd name="connsiteY3" fmla="*/ 133376 h 672332"/>
                    <a:gd name="connsiteX4" fmla="*/ 593475 w 908050"/>
                    <a:gd name="connsiteY4" fmla="*/ 58460 h 672332"/>
                    <a:gd name="connsiteX5" fmla="*/ 605367 w 908050"/>
                    <a:gd name="connsiteY5" fmla="*/ 10719 h 672332"/>
                    <a:gd name="connsiteX6" fmla="*/ 617259 w 908050"/>
                    <a:gd name="connsiteY6" fmla="*/ 58460 h 672332"/>
                    <a:gd name="connsiteX7" fmla="*/ 756708 w 908050"/>
                    <a:gd name="connsiteY7" fmla="*/ 133376 h 672332"/>
                    <a:gd name="connsiteX8" fmla="*/ 908050 w 908050"/>
                    <a:gd name="connsiteY8" fmla="*/ 10715 h 672332"/>
                    <a:gd name="connsiteX9" fmla="*/ 908050 w 908050"/>
                    <a:gd name="connsiteY9" fmla="*/ 31661 h 672332"/>
                    <a:gd name="connsiteX10" fmla="*/ 861082 w 908050"/>
                    <a:gd name="connsiteY10" fmla="*/ 152258 h 672332"/>
                    <a:gd name="connsiteX11" fmla="*/ 500993 w 908050"/>
                    <a:gd name="connsiteY11" fmla="*/ 649721 h 672332"/>
                    <a:gd name="connsiteX12" fmla="*/ 407057 w 908050"/>
                    <a:gd name="connsiteY12" fmla="*/ 649721 h 672332"/>
                    <a:gd name="connsiteX13" fmla="*/ 46968 w 908050"/>
                    <a:gd name="connsiteY13" fmla="*/ 152258 h 672332"/>
                    <a:gd name="connsiteX14" fmla="*/ 0 w 908050"/>
                    <a:gd name="connsiteY14" fmla="*/ 31661 h 672332"/>
                    <a:gd name="connsiteX15" fmla="*/ 0 w 908050"/>
                    <a:gd name="connsiteY15" fmla="*/ 13179 h 672332"/>
                    <a:gd name="connsiteX16" fmla="*/ 905381 w 908050"/>
                    <a:gd name="connsiteY16" fmla="*/ 0 h 672332"/>
                    <a:gd name="connsiteX17" fmla="*/ 908050 w 908050"/>
                    <a:gd name="connsiteY17" fmla="*/ 0 h 672332"/>
                    <a:gd name="connsiteX18" fmla="*/ 908050 w 908050"/>
                    <a:gd name="connsiteY18" fmla="*/ 10715 h 672332"/>
                    <a:gd name="connsiteX19" fmla="*/ 602699 w 908050"/>
                    <a:gd name="connsiteY19" fmla="*/ 0 h 672332"/>
                    <a:gd name="connsiteX20" fmla="*/ 608035 w 908050"/>
                    <a:gd name="connsiteY20" fmla="*/ 0 h 672332"/>
                    <a:gd name="connsiteX21" fmla="*/ 605367 w 908050"/>
                    <a:gd name="connsiteY21" fmla="*/ 10711 h 672332"/>
                    <a:gd name="connsiteX22" fmla="*/ 300015 w 908050"/>
                    <a:gd name="connsiteY22" fmla="*/ 0 h 672332"/>
                    <a:gd name="connsiteX23" fmla="*/ 305353 w 908050"/>
                    <a:gd name="connsiteY23" fmla="*/ 0 h 672332"/>
                    <a:gd name="connsiteX24" fmla="*/ 302684 w 908050"/>
                    <a:gd name="connsiteY24" fmla="*/ 10715 h 672332"/>
                    <a:gd name="connsiteX25" fmla="*/ 0 w 908050"/>
                    <a:gd name="connsiteY25" fmla="*/ 0 h 672332"/>
                    <a:gd name="connsiteX26" fmla="*/ 2669 w 908050"/>
                    <a:gd name="connsiteY26" fmla="*/ 0 h 672332"/>
                    <a:gd name="connsiteX27" fmla="*/ 0 w 908050"/>
                    <a:gd name="connsiteY27" fmla="*/ 10715 h 672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08050" h="672332">
                      <a:moveTo>
                        <a:pt x="0" y="10715"/>
                      </a:moveTo>
                      <a:cubicBezTo>
                        <a:pt x="0" y="78459"/>
                        <a:pt x="67758" y="133376"/>
                        <a:pt x="151342" y="133376"/>
                      </a:cubicBezTo>
                      <a:cubicBezTo>
                        <a:pt x="234926" y="133376"/>
                        <a:pt x="302684" y="78459"/>
                        <a:pt x="302684" y="10715"/>
                      </a:cubicBezTo>
                      <a:cubicBezTo>
                        <a:pt x="302684" y="78459"/>
                        <a:pt x="370442" y="133376"/>
                        <a:pt x="454026" y="133376"/>
                      </a:cubicBezTo>
                      <a:cubicBezTo>
                        <a:pt x="516714" y="133376"/>
                        <a:pt x="570500" y="102485"/>
                        <a:pt x="593475" y="58460"/>
                      </a:cubicBezTo>
                      <a:lnTo>
                        <a:pt x="605367" y="10719"/>
                      </a:lnTo>
                      <a:lnTo>
                        <a:pt x="617259" y="58460"/>
                      </a:lnTo>
                      <a:cubicBezTo>
                        <a:pt x="640234" y="102485"/>
                        <a:pt x="694020" y="133376"/>
                        <a:pt x="756708" y="133376"/>
                      </a:cubicBezTo>
                      <a:cubicBezTo>
                        <a:pt x="840292" y="133376"/>
                        <a:pt x="908050" y="78459"/>
                        <a:pt x="908050" y="10715"/>
                      </a:cubicBezTo>
                      <a:lnTo>
                        <a:pt x="908050" y="31661"/>
                      </a:lnTo>
                      <a:cubicBezTo>
                        <a:pt x="908050" y="61810"/>
                        <a:pt x="876738" y="122109"/>
                        <a:pt x="861082" y="152258"/>
                      </a:cubicBezTo>
                      <a:cubicBezTo>
                        <a:pt x="861082" y="152258"/>
                        <a:pt x="861082" y="152258"/>
                        <a:pt x="500993" y="649721"/>
                      </a:cubicBezTo>
                      <a:cubicBezTo>
                        <a:pt x="469681" y="679870"/>
                        <a:pt x="438369" y="679870"/>
                        <a:pt x="407057" y="649721"/>
                      </a:cubicBezTo>
                      <a:cubicBezTo>
                        <a:pt x="407057" y="649721"/>
                        <a:pt x="407057" y="649721"/>
                        <a:pt x="46968" y="152258"/>
                      </a:cubicBezTo>
                      <a:cubicBezTo>
                        <a:pt x="15656" y="122109"/>
                        <a:pt x="0" y="61810"/>
                        <a:pt x="0" y="31661"/>
                      </a:cubicBezTo>
                      <a:cubicBezTo>
                        <a:pt x="0" y="31661"/>
                        <a:pt x="0" y="31661"/>
                        <a:pt x="0" y="13179"/>
                      </a:cubicBezTo>
                      <a:close/>
                      <a:moveTo>
                        <a:pt x="905381" y="0"/>
                      </a:moveTo>
                      <a:lnTo>
                        <a:pt x="908050" y="0"/>
                      </a:lnTo>
                      <a:lnTo>
                        <a:pt x="908050" y="10715"/>
                      </a:lnTo>
                      <a:close/>
                      <a:moveTo>
                        <a:pt x="602699" y="0"/>
                      </a:moveTo>
                      <a:lnTo>
                        <a:pt x="608035" y="0"/>
                      </a:lnTo>
                      <a:lnTo>
                        <a:pt x="605367" y="10711"/>
                      </a:lnTo>
                      <a:close/>
                      <a:moveTo>
                        <a:pt x="300015" y="0"/>
                      </a:moveTo>
                      <a:lnTo>
                        <a:pt x="305353" y="0"/>
                      </a:lnTo>
                      <a:lnTo>
                        <a:pt x="302684" y="10715"/>
                      </a:lnTo>
                      <a:close/>
                      <a:moveTo>
                        <a:pt x="0" y="0"/>
                      </a:moveTo>
                      <a:lnTo>
                        <a:pt x="2669" y="0"/>
                      </a:lnTo>
                      <a:lnTo>
                        <a:pt x="0" y="10715"/>
                      </a:lnTo>
                      <a:close/>
                    </a:path>
                  </a:pathLst>
                </a:custGeom>
                <a:gradFill>
                  <a:gsLst>
                    <a:gs pos="32000">
                      <a:srgbClr val="ECDCC2"/>
                    </a:gs>
                    <a:gs pos="65000">
                      <a:srgbClr val="CFA96C"/>
                    </a:gs>
                    <a:gs pos="0">
                      <a:srgbClr val="E9D1A9"/>
                    </a:gs>
                    <a:gs pos="100000">
                      <a:srgbClr val="B4812E"/>
                    </a:gs>
                  </a:gsLst>
                  <a:lin ang="0" scaled="0"/>
                </a:gradFill>
                <a:ln>
                  <a:noFill/>
                </a:ln>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115" name="椭圆 114"/>
                <p:cNvSpPr/>
                <p:nvPr/>
              </p:nvSpPr>
              <p:spPr>
                <a:xfrm>
                  <a:off x="2329516" y="1460107"/>
                  <a:ext cx="881344" cy="177740"/>
                </a:xfrm>
                <a:prstGeom prst="ellipse">
                  <a:avLst/>
                </a:prstGeom>
                <a:solidFill>
                  <a:srgbClr val="E9D1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6" name="椭圆 115"/>
                <p:cNvSpPr/>
                <p:nvPr/>
              </p:nvSpPr>
              <p:spPr>
                <a:xfrm>
                  <a:off x="2613370" y="1510502"/>
                  <a:ext cx="313635" cy="81710"/>
                </a:xfrm>
                <a:prstGeom prst="ellipse">
                  <a:avLst/>
                </a:prstGeom>
                <a:solidFill>
                  <a:srgbClr val="B481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7" name="任意多边形 116"/>
                <p:cNvSpPr>
                  <a:spLocks/>
                </p:cNvSpPr>
                <p:nvPr/>
              </p:nvSpPr>
              <p:spPr bwMode="auto">
                <a:xfrm>
                  <a:off x="2656069" y="5032795"/>
                  <a:ext cx="228236" cy="182143"/>
                </a:xfrm>
                <a:custGeom>
                  <a:avLst/>
                  <a:gdLst>
                    <a:gd name="connsiteX0" fmla="*/ 0 w 228236"/>
                    <a:gd name="connsiteY0" fmla="*/ 0 h 139281"/>
                    <a:gd name="connsiteX1" fmla="*/ 228236 w 228236"/>
                    <a:gd name="connsiteY1" fmla="*/ 0 h 139281"/>
                    <a:gd name="connsiteX2" fmla="*/ 224471 w 228236"/>
                    <a:gd name="connsiteY2" fmla="*/ 6279 h 139281"/>
                    <a:gd name="connsiteX3" fmla="*/ 161086 w 228236"/>
                    <a:gd name="connsiteY3" fmla="*/ 111985 h 139281"/>
                    <a:gd name="connsiteX4" fmla="*/ 67150 w 228236"/>
                    <a:gd name="connsiteY4" fmla="*/ 111985 h 139281"/>
                    <a:gd name="connsiteX5" fmla="*/ 3062 w 228236"/>
                    <a:gd name="connsiteY5" fmla="*/ 5106 h 13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236" h="139281">
                      <a:moveTo>
                        <a:pt x="0" y="0"/>
                      </a:moveTo>
                      <a:lnTo>
                        <a:pt x="228236" y="0"/>
                      </a:lnTo>
                      <a:lnTo>
                        <a:pt x="224471" y="6279"/>
                      </a:lnTo>
                      <a:cubicBezTo>
                        <a:pt x="204691" y="39266"/>
                        <a:pt x="183592" y="74453"/>
                        <a:pt x="161086" y="111985"/>
                      </a:cubicBezTo>
                      <a:cubicBezTo>
                        <a:pt x="129774" y="148380"/>
                        <a:pt x="98462" y="148380"/>
                        <a:pt x="67150" y="111985"/>
                      </a:cubicBezTo>
                      <a:cubicBezTo>
                        <a:pt x="67150" y="111985"/>
                        <a:pt x="67150" y="111985"/>
                        <a:pt x="3062" y="5106"/>
                      </a:cubicBezTo>
                      <a:close/>
                    </a:path>
                  </a:pathLst>
                </a:custGeom>
                <a:gradFill>
                  <a:gsLst>
                    <a:gs pos="66000">
                      <a:schemeClr val="bg1">
                        <a:lumMod val="50000"/>
                      </a:schemeClr>
                    </a:gs>
                    <a:gs pos="37000">
                      <a:schemeClr val="tx1">
                        <a:lumMod val="75000"/>
                        <a:lumOff val="25000"/>
                      </a:schemeClr>
                    </a:gs>
                    <a:gs pos="0">
                      <a:schemeClr val="tx1">
                        <a:lumMod val="95000"/>
                        <a:lumOff val="5000"/>
                      </a:schemeClr>
                    </a:gs>
                    <a:gs pos="100000">
                      <a:schemeClr val="tx1"/>
                    </a:gs>
                  </a:gsLst>
                  <a:lin ang="0" scaled="0"/>
                </a:gradFill>
                <a:ln>
                  <a:noFill/>
                </a:ln>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sp>
            <p:nvSpPr>
              <p:cNvPr id="145" name="椭圆 144"/>
              <p:cNvSpPr/>
              <p:nvPr/>
            </p:nvSpPr>
            <p:spPr>
              <a:xfrm>
                <a:off x="4807643" y="4863257"/>
                <a:ext cx="652596" cy="296326"/>
              </a:xfrm>
              <a:prstGeom prst="ellipse">
                <a:avLst/>
              </a:prstGeom>
              <a:gradFill flip="none" rotWithShape="1">
                <a:gsLst>
                  <a:gs pos="0">
                    <a:schemeClr val="tx1">
                      <a:lumMod val="75000"/>
                      <a:lumOff val="25000"/>
                      <a:alpha val="75000"/>
                    </a:schemeClr>
                  </a:gs>
                  <a:gs pos="40000">
                    <a:srgbClr val="8D8D8D">
                      <a:alpha val="37000"/>
                    </a:srgbClr>
                  </a:gs>
                  <a:gs pos="100000">
                    <a:schemeClr val="bg1">
                      <a:lumMod val="85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86" name="文本框 85"/>
            <p:cNvSpPr txBox="1"/>
            <p:nvPr/>
          </p:nvSpPr>
          <p:spPr>
            <a:xfrm>
              <a:off x="4702349" y="2894616"/>
              <a:ext cx="604102" cy="461665"/>
            </a:xfrm>
            <a:prstGeom prst="rect">
              <a:avLst/>
            </a:prstGeom>
            <a:noFill/>
          </p:spPr>
          <p:txBody>
            <a:bodyPr wrap="square" rtlCol="0">
              <a:spAutoFit/>
            </a:bodyPr>
            <a:lstStyle/>
            <a:p>
              <a:pPr algn="ctr"/>
              <a:r>
                <a:rPr lang="en-US" altLang="zh-CN" sz="2400" dirty="0">
                  <a:solidFill>
                    <a:prstClr val="white"/>
                  </a:solidFill>
                  <a:latin typeface="Impact" panose="020B0806030902050204" pitchFamily="34" charset="0"/>
                </a:rPr>
                <a:t>02</a:t>
              </a:r>
              <a:endParaRPr lang="zh-CN" altLang="en-US" sz="2400" dirty="0">
                <a:solidFill>
                  <a:prstClr val="white"/>
                </a:solidFill>
                <a:latin typeface="Impact" panose="020B0806030902050204" pitchFamily="34" charset="0"/>
              </a:endParaRPr>
            </a:p>
          </p:txBody>
        </p:sp>
      </p:grpSp>
      <p:grpSp>
        <p:nvGrpSpPr>
          <p:cNvPr id="11" name="组合 10"/>
          <p:cNvGrpSpPr/>
          <p:nvPr/>
        </p:nvGrpSpPr>
        <p:grpSpPr>
          <a:xfrm>
            <a:off x="5768064" y="2639301"/>
            <a:ext cx="652665" cy="2792252"/>
            <a:chOff x="5768064" y="2058276"/>
            <a:chExt cx="652665" cy="2792252"/>
          </a:xfrm>
        </p:grpSpPr>
        <p:grpSp>
          <p:nvGrpSpPr>
            <p:cNvPr id="72" name="组合 71"/>
            <p:cNvGrpSpPr/>
            <p:nvPr/>
          </p:nvGrpSpPr>
          <p:grpSpPr>
            <a:xfrm>
              <a:off x="5768064" y="2058276"/>
              <a:ext cx="652665" cy="2792252"/>
              <a:chOff x="5766493" y="2367331"/>
              <a:chExt cx="652665" cy="2792252"/>
            </a:xfrm>
          </p:grpSpPr>
          <p:grpSp>
            <p:nvGrpSpPr>
              <p:cNvPr id="118" name="组合 117"/>
              <p:cNvGrpSpPr/>
              <p:nvPr/>
            </p:nvGrpSpPr>
            <p:grpSpPr>
              <a:xfrm>
                <a:off x="5779123" y="2367331"/>
                <a:ext cx="640035" cy="2646578"/>
                <a:chOff x="2316163" y="1460107"/>
                <a:chExt cx="908050" cy="3754831"/>
              </a:xfrm>
            </p:grpSpPr>
            <p:sp>
              <p:nvSpPr>
                <p:cNvPr id="119" name="Freeform 35"/>
                <p:cNvSpPr>
                  <a:spLocks/>
                </p:cNvSpPr>
                <p:nvPr/>
              </p:nvSpPr>
              <p:spPr bwMode="auto">
                <a:xfrm>
                  <a:off x="2316163" y="1520405"/>
                  <a:ext cx="908050" cy="3512390"/>
                </a:xfrm>
                <a:custGeom>
                  <a:avLst/>
                  <a:gdLst>
                    <a:gd name="T0" fmla="*/ 53 w 58"/>
                    <a:gd name="T1" fmla="*/ 0 h 233"/>
                    <a:gd name="T2" fmla="*/ 5 w 58"/>
                    <a:gd name="T3" fmla="*/ 0 h 233"/>
                    <a:gd name="T4" fmla="*/ 0 w 58"/>
                    <a:gd name="T5" fmla="*/ 4 h 233"/>
                    <a:gd name="T6" fmla="*/ 0 w 58"/>
                    <a:gd name="T7" fmla="*/ 190 h 233"/>
                    <a:gd name="T8" fmla="*/ 3 w 58"/>
                    <a:gd name="T9" fmla="*/ 198 h 233"/>
                    <a:gd name="T10" fmla="*/ 26 w 58"/>
                    <a:gd name="T11" fmla="*/ 231 h 233"/>
                    <a:gd name="T12" fmla="*/ 32 w 58"/>
                    <a:gd name="T13" fmla="*/ 231 h 233"/>
                    <a:gd name="T14" fmla="*/ 55 w 58"/>
                    <a:gd name="T15" fmla="*/ 198 h 233"/>
                    <a:gd name="T16" fmla="*/ 58 w 58"/>
                    <a:gd name="T17" fmla="*/ 190 h 233"/>
                    <a:gd name="T18" fmla="*/ 58 w 58"/>
                    <a:gd name="T19" fmla="*/ 4 h 233"/>
                    <a:gd name="T20" fmla="*/ 53 w 58"/>
                    <a:gd name="T21"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233">
                      <a:moveTo>
                        <a:pt x="53" y="0"/>
                      </a:moveTo>
                      <a:cubicBezTo>
                        <a:pt x="5" y="0"/>
                        <a:pt x="5" y="0"/>
                        <a:pt x="5" y="0"/>
                      </a:cubicBezTo>
                      <a:cubicBezTo>
                        <a:pt x="2" y="0"/>
                        <a:pt x="0" y="2"/>
                        <a:pt x="0" y="4"/>
                      </a:cubicBezTo>
                      <a:cubicBezTo>
                        <a:pt x="0" y="190"/>
                        <a:pt x="0" y="190"/>
                        <a:pt x="0" y="190"/>
                      </a:cubicBezTo>
                      <a:cubicBezTo>
                        <a:pt x="0" y="192"/>
                        <a:pt x="1" y="196"/>
                        <a:pt x="3" y="198"/>
                      </a:cubicBezTo>
                      <a:cubicBezTo>
                        <a:pt x="26" y="231"/>
                        <a:pt x="26" y="231"/>
                        <a:pt x="26" y="231"/>
                      </a:cubicBezTo>
                      <a:cubicBezTo>
                        <a:pt x="28" y="233"/>
                        <a:pt x="30" y="233"/>
                        <a:pt x="32" y="231"/>
                      </a:cubicBezTo>
                      <a:cubicBezTo>
                        <a:pt x="55" y="198"/>
                        <a:pt x="55" y="198"/>
                        <a:pt x="55" y="198"/>
                      </a:cubicBezTo>
                      <a:cubicBezTo>
                        <a:pt x="56" y="196"/>
                        <a:pt x="58" y="192"/>
                        <a:pt x="58" y="190"/>
                      </a:cubicBezTo>
                      <a:cubicBezTo>
                        <a:pt x="58" y="4"/>
                        <a:pt x="58" y="4"/>
                        <a:pt x="58" y="4"/>
                      </a:cubicBezTo>
                      <a:cubicBezTo>
                        <a:pt x="58" y="2"/>
                        <a:pt x="56" y="0"/>
                        <a:pt x="53" y="0"/>
                      </a:cubicBezTo>
                      <a:close/>
                    </a:path>
                  </a:pathLst>
                </a:custGeom>
                <a:solidFill>
                  <a:srgbClr val="FFB850"/>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1" name="Freeform 35"/>
                <p:cNvSpPr>
                  <a:spLocks/>
                </p:cNvSpPr>
                <p:nvPr/>
              </p:nvSpPr>
              <p:spPr bwMode="auto">
                <a:xfrm>
                  <a:off x="2316163" y="1520405"/>
                  <a:ext cx="908050" cy="3512390"/>
                </a:xfrm>
                <a:custGeom>
                  <a:avLst/>
                  <a:gdLst>
                    <a:gd name="T0" fmla="*/ 53 w 58"/>
                    <a:gd name="T1" fmla="*/ 0 h 233"/>
                    <a:gd name="T2" fmla="*/ 5 w 58"/>
                    <a:gd name="T3" fmla="*/ 0 h 233"/>
                    <a:gd name="T4" fmla="*/ 0 w 58"/>
                    <a:gd name="T5" fmla="*/ 4 h 233"/>
                    <a:gd name="T6" fmla="*/ 0 w 58"/>
                    <a:gd name="T7" fmla="*/ 190 h 233"/>
                    <a:gd name="T8" fmla="*/ 3 w 58"/>
                    <a:gd name="T9" fmla="*/ 198 h 233"/>
                    <a:gd name="T10" fmla="*/ 26 w 58"/>
                    <a:gd name="T11" fmla="*/ 231 h 233"/>
                    <a:gd name="T12" fmla="*/ 32 w 58"/>
                    <a:gd name="T13" fmla="*/ 231 h 233"/>
                    <a:gd name="T14" fmla="*/ 55 w 58"/>
                    <a:gd name="T15" fmla="*/ 198 h 233"/>
                    <a:gd name="T16" fmla="*/ 58 w 58"/>
                    <a:gd name="T17" fmla="*/ 190 h 233"/>
                    <a:gd name="T18" fmla="*/ 58 w 58"/>
                    <a:gd name="T19" fmla="*/ 4 h 233"/>
                    <a:gd name="T20" fmla="*/ 53 w 58"/>
                    <a:gd name="T21"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233">
                      <a:moveTo>
                        <a:pt x="53" y="0"/>
                      </a:moveTo>
                      <a:cubicBezTo>
                        <a:pt x="5" y="0"/>
                        <a:pt x="5" y="0"/>
                        <a:pt x="5" y="0"/>
                      </a:cubicBezTo>
                      <a:cubicBezTo>
                        <a:pt x="2" y="0"/>
                        <a:pt x="0" y="2"/>
                        <a:pt x="0" y="4"/>
                      </a:cubicBezTo>
                      <a:cubicBezTo>
                        <a:pt x="0" y="190"/>
                        <a:pt x="0" y="190"/>
                        <a:pt x="0" y="190"/>
                      </a:cubicBezTo>
                      <a:cubicBezTo>
                        <a:pt x="0" y="192"/>
                        <a:pt x="1" y="196"/>
                        <a:pt x="3" y="198"/>
                      </a:cubicBezTo>
                      <a:cubicBezTo>
                        <a:pt x="26" y="231"/>
                        <a:pt x="26" y="231"/>
                        <a:pt x="26" y="231"/>
                      </a:cubicBezTo>
                      <a:cubicBezTo>
                        <a:pt x="28" y="233"/>
                        <a:pt x="30" y="233"/>
                        <a:pt x="32" y="231"/>
                      </a:cubicBezTo>
                      <a:cubicBezTo>
                        <a:pt x="55" y="198"/>
                        <a:pt x="55" y="198"/>
                        <a:pt x="55" y="198"/>
                      </a:cubicBezTo>
                      <a:cubicBezTo>
                        <a:pt x="56" y="196"/>
                        <a:pt x="58" y="192"/>
                        <a:pt x="58" y="190"/>
                      </a:cubicBezTo>
                      <a:cubicBezTo>
                        <a:pt x="58" y="4"/>
                        <a:pt x="58" y="4"/>
                        <a:pt x="58" y="4"/>
                      </a:cubicBezTo>
                      <a:cubicBezTo>
                        <a:pt x="58" y="2"/>
                        <a:pt x="56" y="0"/>
                        <a:pt x="53" y="0"/>
                      </a:cubicBezTo>
                      <a:close/>
                    </a:path>
                  </a:pathLst>
                </a:custGeom>
                <a:gradFill>
                  <a:gsLst>
                    <a:gs pos="0">
                      <a:schemeClr val="tx1">
                        <a:lumMod val="65000"/>
                        <a:lumOff val="35000"/>
                        <a:alpha val="30000"/>
                      </a:schemeClr>
                    </a:gs>
                    <a:gs pos="52000">
                      <a:schemeClr val="bg1">
                        <a:alpha val="30000"/>
                      </a:schemeClr>
                    </a:gs>
                    <a:gs pos="100000">
                      <a:schemeClr val="tx1">
                        <a:lumMod val="65000"/>
                        <a:lumOff val="35000"/>
                        <a:alpha val="30000"/>
                      </a:schemeClr>
                    </a:gs>
                  </a:gsLst>
                  <a:lin ang="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2" name="任意多边形 121"/>
                <p:cNvSpPr>
                  <a:spLocks/>
                </p:cNvSpPr>
                <p:nvPr/>
              </p:nvSpPr>
              <p:spPr bwMode="auto">
                <a:xfrm>
                  <a:off x="2316163" y="4360463"/>
                  <a:ext cx="908050" cy="811612"/>
                </a:xfrm>
                <a:custGeom>
                  <a:avLst/>
                  <a:gdLst>
                    <a:gd name="connsiteX0" fmla="*/ 0 w 908050"/>
                    <a:gd name="connsiteY0" fmla="*/ 10715 h 672332"/>
                    <a:gd name="connsiteX1" fmla="*/ 151342 w 908050"/>
                    <a:gd name="connsiteY1" fmla="*/ 133376 h 672332"/>
                    <a:gd name="connsiteX2" fmla="*/ 302684 w 908050"/>
                    <a:gd name="connsiteY2" fmla="*/ 10715 h 672332"/>
                    <a:gd name="connsiteX3" fmla="*/ 454026 w 908050"/>
                    <a:gd name="connsiteY3" fmla="*/ 133376 h 672332"/>
                    <a:gd name="connsiteX4" fmla="*/ 593475 w 908050"/>
                    <a:gd name="connsiteY4" fmla="*/ 58460 h 672332"/>
                    <a:gd name="connsiteX5" fmla="*/ 605367 w 908050"/>
                    <a:gd name="connsiteY5" fmla="*/ 10719 h 672332"/>
                    <a:gd name="connsiteX6" fmla="*/ 617259 w 908050"/>
                    <a:gd name="connsiteY6" fmla="*/ 58460 h 672332"/>
                    <a:gd name="connsiteX7" fmla="*/ 756708 w 908050"/>
                    <a:gd name="connsiteY7" fmla="*/ 133376 h 672332"/>
                    <a:gd name="connsiteX8" fmla="*/ 908050 w 908050"/>
                    <a:gd name="connsiteY8" fmla="*/ 10715 h 672332"/>
                    <a:gd name="connsiteX9" fmla="*/ 908050 w 908050"/>
                    <a:gd name="connsiteY9" fmla="*/ 31661 h 672332"/>
                    <a:gd name="connsiteX10" fmla="*/ 861082 w 908050"/>
                    <a:gd name="connsiteY10" fmla="*/ 152258 h 672332"/>
                    <a:gd name="connsiteX11" fmla="*/ 500993 w 908050"/>
                    <a:gd name="connsiteY11" fmla="*/ 649721 h 672332"/>
                    <a:gd name="connsiteX12" fmla="*/ 407057 w 908050"/>
                    <a:gd name="connsiteY12" fmla="*/ 649721 h 672332"/>
                    <a:gd name="connsiteX13" fmla="*/ 46968 w 908050"/>
                    <a:gd name="connsiteY13" fmla="*/ 152258 h 672332"/>
                    <a:gd name="connsiteX14" fmla="*/ 0 w 908050"/>
                    <a:gd name="connsiteY14" fmla="*/ 31661 h 672332"/>
                    <a:gd name="connsiteX15" fmla="*/ 0 w 908050"/>
                    <a:gd name="connsiteY15" fmla="*/ 13179 h 672332"/>
                    <a:gd name="connsiteX16" fmla="*/ 905381 w 908050"/>
                    <a:gd name="connsiteY16" fmla="*/ 0 h 672332"/>
                    <a:gd name="connsiteX17" fmla="*/ 908050 w 908050"/>
                    <a:gd name="connsiteY17" fmla="*/ 0 h 672332"/>
                    <a:gd name="connsiteX18" fmla="*/ 908050 w 908050"/>
                    <a:gd name="connsiteY18" fmla="*/ 10715 h 672332"/>
                    <a:gd name="connsiteX19" fmla="*/ 602699 w 908050"/>
                    <a:gd name="connsiteY19" fmla="*/ 0 h 672332"/>
                    <a:gd name="connsiteX20" fmla="*/ 608035 w 908050"/>
                    <a:gd name="connsiteY20" fmla="*/ 0 h 672332"/>
                    <a:gd name="connsiteX21" fmla="*/ 605367 w 908050"/>
                    <a:gd name="connsiteY21" fmla="*/ 10711 h 672332"/>
                    <a:gd name="connsiteX22" fmla="*/ 300015 w 908050"/>
                    <a:gd name="connsiteY22" fmla="*/ 0 h 672332"/>
                    <a:gd name="connsiteX23" fmla="*/ 305353 w 908050"/>
                    <a:gd name="connsiteY23" fmla="*/ 0 h 672332"/>
                    <a:gd name="connsiteX24" fmla="*/ 302684 w 908050"/>
                    <a:gd name="connsiteY24" fmla="*/ 10715 h 672332"/>
                    <a:gd name="connsiteX25" fmla="*/ 0 w 908050"/>
                    <a:gd name="connsiteY25" fmla="*/ 0 h 672332"/>
                    <a:gd name="connsiteX26" fmla="*/ 2669 w 908050"/>
                    <a:gd name="connsiteY26" fmla="*/ 0 h 672332"/>
                    <a:gd name="connsiteX27" fmla="*/ 0 w 908050"/>
                    <a:gd name="connsiteY27" fmla="*/ 10715 h 672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08050" h="672332">
                      <a:moveTo>
                        <a:pt x="0" y="10715"/>
                      </a:moveTo>
                      <a:cubicBezTo>
                        <a:pt x="0" y="78459"/>
                        <a:pt x="67758" y="133376"/>
                        <a:pt x="151342" y="133376"/>
                      </a:cubicBezTo>
                      <a:cubicBezTo>
                        <a:pt x="234926" y="133376"/>
                        <a:pt x="302684" y="78459"/>
                        <a:pt x="302684" y="10715"/>
                      </a:cubicBezTo>
                      <a:cubicBezTo>
                        <a:pt x="302684" y="78459"/>
                        <a:pt x="370442" y="133376"/>
                        <a:pt x="454026" y="133376"/>
                      </a:cubicBezTo>
                      <a:cubicBezTo>
                        <a:pt x="516714" y="133376"/>
                        <a:pt x="570500" y="102485"/>
                        <a:pt x="593475" y="58460"/>
                      </a:cubicBezTo>
                      <a:lnTo>
                        <a:pt x="605367" y="10719"/>
                      </a:lnTo>
                      <a:lnTo>
                        <a:pt x="617259" y="58460"/>
                      </a:lnTo>
                      <a:cubicBezTo>
                        <a:pt x="640234" y="102485"/>
                        <a:pt x="694020" y="133376"/>
                        <a:pt x="756708" y="133376"/>
                      </a:cubicBezTo>
                      <a:cubicBezTo>
                        <a:pt x="840292" y="133376"/>
                        <a:pt x="908050" y="78459"/>
                        <a:pt x="908050" y="10715"/>
                      </a:cubicBezTo>
                      <a:lnTo>
                        <a:pt x="908050" y="31661"/>
                      </a:lnTo>
                      <a:cubicBezTo>
                        <a:pt x="908050" y="61810"/>
                        <a:pt x="876738" y="122109"/>
                        <a:pt x="861082" y="152258"/>
                      </a:cubicBezTo>
                      <a:cubicBezTo>
                        <a:pt x="861082" y="152258"/>
                        <a:pt x="861082" y="152258"/>
                        <a:pt x="500993" y="649721"/>
                      </a:cubicBezTo>
                      <a:cubicBezTo>
                        <a:pt x="469681" y="679870"/>
                        <a:pt x="438369" y="679870"/>
                        <a:pt x="407057" y="649721"/>
                      </a:cubicBezTo>
                      <a:cubicBezTo>
                        <a:pt x="407057" y="649721"/>
                        <a:pt x="407057" y="649721"/>
                        <a:pt x="46968" y="152258"/>
                      </a:cubicBezTo>
                      <a:cubicBezTo>
                        <a:pt x="15656" y="122109"/>
                        <a:pt x="0" y="61810"/>
                        <a:pt x="0" y="31661"/>
                      </a:cubicBezTo>
                      <a:cubicBezTo>
                        <a:pt x="0" y="31661"/>
                        <a:pt x="0" y="31661"/>
                        <a:pt x="0" y="13179"/>
                      </a:cubicBezTo>
                      <a:close/>
                      <a:moveTo>
                        <a:pt x="905381" y="0"/>
                      </a:moveTo>
                      <a:lnTo>
                        <a:pt x="908050" y="0"/>
                      </a:lnTo>
                      <a:lnTo>
                        <a:pt x="908050" y="10715"/>
                      </a:lnTo>
                      <a:close/>
                      <a:moveTo>
                        <a:pt x="602699" y="0"/>
                      </a:moveTo>
                      <a:lnTo>
                        <a:pt x="608035" y="0"/>
                      </a:lnTo>
                      <a:lnTo>
                        <a:pt x="605367" y="10711"/>
                      </a:lnTo>
                      <a:close/>
                      <a:moveTo>
                        <a:pt x="300015" y="0"/>
                      </a:moveTo>
                      <a:lnTo>
                        <a:pt x="305353" y="0"/>
                      </a:lnTo>
                      <a:lnTo>
                        <a:pt x="302684" y="10715"/>
                      </a:lnTo>
                      <a:close/>
                      <a:moveTo>
                        <a:pt x="0" y="0"/>
                      </a:moveTo>
                      <a:lnTo>
                        <a:pt x="2669" y="0"/>
                      </a:lnTo>
                      <a:lnTo>
                        <a:pt x="0" y="10715"/>
                      </a:lnTo>
                      <a:close/>
                    </a:path>
                  </a:pathLst>
                </a:custGeom>
                <a:gradFill>
                  <a:gsLst>
                    <a:gs pos="32000">
                      <a:srgbClr val="ECDCC2"/>
                    </a:gs>
                    <a:gs pos="65000">
                      <a:srgbClr val="CFA96C"/>
                    </a:gs>
                    <a:gs pos="0">
                      <a:srgbClr val="E9D1A9"/>
                    </a:gs>
                    <a:gs pos="100000">
                      <a:srgbClr val="B4812E"/>
                    </a:gs>
                  </a:gsLst>
                  <a:lin ang="0" scaled="0"/>
                </a:gradFill>
                <a:ln>
                  <a:noFill/>
                </a:ln>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123" name="椭圆 122"/>
                <p:cNvSpPr/>
                <p:nvPr/>
              </p:nvSpPr>
              <p:spPr>
                <a:xfrm>
                  <a:off x="2329516" y="1460107"/>
                  <a:ext cx="881344" cy="177740"/>
                </a:xfrm>
                <a:prstGeom prst="ellipse">
                  <a:avLst/>
                </a:prstGeom>
                <a:solidFill>
                  <a:srgbClr val="E9D1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4" name="椭圆 123"/>
                <p:cNvSpPr/>
                <p:nvPr/>
              </p:nvSpPr>
              <p:spPr>
                <a:xfrm>
                  <a:off x="2613370" y="1510502"/>
                  <a:ext cx="313635" cy="81710"/>
                </a:xfrm>
                <a:prstGeom prst="ellipse">
                  <a:avLst/>
                </a:prstGeom>
                <a:solidFill>
                  <a:srgbClr val="B481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5" name="任意多边形 124"/>
                <p:cNvSpPr>
                  <a:spLocks/>
                </p:cNvSpPr>
                <p:nvPr/>
              </p:nvSpPr>
              <p:spPr bwMode="auto">
                <a:xfrm>
                  <a:off x="2656069" y="5032795"/>
                  <a:ext cx="228236" cy="182143"/>
                </a:xfrm>
                <a:custGeom>
                  <a:avLst/>
                  <a:gdLst>
                    <a:gd name="connsiteX0" fmla="*/ 0 w 228236"/>
                    <a:gd name="connsiteY0" fmla="*/ 0 h 139281"/>
                    <a:gd name="connsiteX1" fmla="*/ 228236 w 228236"/>
                    <a:gd name="connsiteY1" fmla="*/ 0 h 139281"/>
                    <a:gd name="connsiteX2" fmla="*/ 224471 w 228236"/>
                    <a:gd name="connsiteY2" fmla="*/ 6279 h 139281"/>
                    <a:gd name="connsiteX3" fmla="*/ 161086 w 228236"/>
                    <a:gd name="connsiteY3" fmla="*/ 111985 h 139281"/>
                    <a:gd name="connsiteX4" fmla="*/ 67150 w 228236"/>
                    <a:gd name="connsiteY4" fmla="*/ 111985 h 139281"/>
                    <a:gd name="connsiteX5" fmla="*/ 3062 w 228236"/>
                    <a:gd name="connsiteY5" fmla="*/ 5106 h 13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236" h="139281">
                      <a:moveTo>
                        <a:pt x="0" y="0"/>
                      </a:moveTo>
                      <a:lnTo>
                        <a:pt x="228236" y="0"/>
                      </a:lnTo>
                      <a:lnTo>
                        <a:pt x="224471" y="6279"/>
                      </a:lnTo>
                      <a:cubicBezTo>
                        <a:pt x="204691" y="39266"/>
                        <a:pt x="183592" y="74453"/>
                        <a:pt x="161086" y="111985"/>
                      </a:cubicBezTo>
                      <a:cubicBezTo>
                        <a:pt x="129774" y="148380"/>
                        <a:pt x="98462" y="148380"/>
                        <a:pt x="67150" y="111985"/>
                      </a:cubicBezTo>
                      <a:cubicBezTo>
                        <a:pt x="67150" y="111985"/>
                        <a:pt x="67150" y="111985"/>
                        <a:pt x="3062" y="5106"/>
                      </a:cubicBezTo>
                      <a:close/>
                    </a:path>
                  </a:pathLst>
                </a:custGeom>
                <a:gradFill>
                  <a:gsLst>
                    <a:gs pos="66000">
                      <a:schemeClr val="bg1">
                        <a:lumMod val="50000"/>
                      </a:schemeClr>
                    </a:gs>
                    <a:gs pos="37000">
                      <a:schemeClr val="tx1">
                        <a:lumMod val="75000"/>
                        <a:lumOff val="25000"/>
                      </a:schemeClr>
                    </a:gs>
                    <a:gs pos="0">
                      <a:schemeClr val="tx1">
                        <a:lumMod val="95000"/>
                        <a:lumOff val="5000"/>
                      </a:schemeClr>
                    </a:gs>
                    <a:gs pos="100000">
                      <a:schemeClr val="tx1"/>
                    </a:gs>
                  </a:gsLst>
                  <a:lin ang="0" scaled="0"/>
                </a:gradFill>
                <a:ln>
                  <a:noFill/>
                </a:ln>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sp>
            <p:nvSpPr>
              <p:cNvPr id="146" name="椭圆 145"/>
              <p:cNvSpPr/>
              <p:nvPr/>
            </p:nvSpPr>
            <p:spPr>
              <a:xfrm>
                <a:off x="5766493" y="4863257"/>
                <a:ext cx="652596" cy="296326"/>
              </a:xfrm>
              <a:prstGeom prst="ellipse">
                <a:avLst/>
              </a:prstGeom>
              <a:gradFill flip="none" rotWithShape="1">
                <a:gsLst>
                  <a:gs pos="0">
                    <a:schemeClr val="tx1">
                      <a:lumMod val="75000"/>
                      <a:lumOff val="25000"/>
                      <a:alpha val="75000"/>
                    </a:schemeClr>
                  </a:gs>
                  <a:gs pos="40000">
                    <a:srgbClr val="8D8D8D">
                      <a:alpha val="37000"/>
                    </a:srgbClr>
                  </a:gs>
                  <a:gs pos="100000">
                    <a:schemeClr val="bg1">
                      <a:lumMod val="85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87" name="文本框 86"/>
            <p:cNvSpPr txBox="1"/>
            <p:nvPr/>
          </p:nvSpPr>
          <p:spPr>
            <a:xfrm>
              <a:off x="5798200" y="2894616"/>
              <a:ext cx="604102" cy="461665"/>
            </a:xfrm>
            <a:prstGeom prst="rect">
              <a:avLst/>
            </a:prstGeom>
            <a:noFill/>
          </p:spPr>
          <p:txBody>
            <a:bodyPr wrap="square" rtlCol="0">
              <a:spAutoFit/>
            </a:bodyPr>
            <a:lstStyle/>
            <a:p>
              <a:pPr algn="ctr"/>
              <a:r>
                <a:rPr lang="en-US" altLang="zh-CN" sz="2400" dirty="0">
                  <a:solidFill>
                    <a:prstClr val="white"/>
                  </a:solidFill>
                  <a:latin typeface="Impact" panose="020B0806030902050204" pitchFamily="34" charset="0"/>
                </a:rPr>
                <a:t>03</a:t>
              </a:r>
              <a:endParaRPr lang="zh-CN" altLang="en-US" sz="2400" dirty="0">
                <a:solidFill>
                  <a:prstClr val="white"/>
                </a:solidFill>
                <a:latin typeface="Impact" panose="020B0806030902050204" pitchFamily="34" charset="0"/>
              </a:endParaRPr>
            </a:p>
          </p:txBody>
        </p:sp>
      </p:grpSp>
      <p:grpSp>
        <p:nvGrpSpPr>
          <p:cNvPr id="13" name="组合 12"/>
          <p:cNvGrpSpPr/>
          <p:nvPr/>
        </p:nvGrpSpPr>
        <p:grpSpPr>
          <a:xfrm>
            <a:off x="6868201" y="2639301"/>
            <a:ext cx="655840" cy="2792252"/>
            <a:chOff x="6868201" y="2058276"/>
            <a:chExt cx="655840" cy="2792252"/>
          </a:xfrm>
        </p:grpSpPr>
        <p:grpSp>
          <p:nvGrpSpPr>
            <p:cNvPr id="71" name="组合 70"/>
            <p:cNvGrpSpPr/>
            <p:nvPr/>
          </p:nvGrpSpPr>
          <p:grpSpPr>
            <a:xfrm>
              <a:off x="6868201" y="2058276"/>
              <a:ext cx="655840" cy="2792252"/>
              <a:chOff x="6725343" y="2367331"/>
              <a:chExt cx="655840" cy="2792252"/>
            </a:xfrm>
          </p:grpSpPr>
          <p:grpSp>
            <p:nvGrpSpPr>
              <p:cNvPr id="126" name="组合 125"/>
              <p:cNvGrpSpPr/>
              <p:nvPr/>
            </p:nvGrpSpPr>
            <p:grpSpPr>
              <a:xfrm>
                <a:off x="6741148" y="2367331"/>
                <a:ext cx="640035" cy="2646578"/>
                <a:chOff x="2316163" y="1460107"/>
                <a:chExt cx="908050" cy="3754831"/>
              </a:xfrm>
            </p:grpSpPr>
            <p:sp>
              <p:nvSpPr>
                <p:cNvPr id="127" name="Freeform 35"/>
                <p:cNvSpPr>
                  <a:spLocks/>
                </p:cNvSpPr>
                <p:nvPr/>
              </p:nvSpPr>
              <p:spPr bwMode="auto">
                <a:xfrm>
                  <a:off x="2316163" y="1520405"/>
                  <a:ext cx="908050" cy="3512390"/>
                </a:xfrm>
                <a:custGeom>
                  <a:avLst/>
                  <a:gdLst>
                    <a:gd name="T0" fmla="*/ 53 w 58"/>
                    <a:gd name="T1" fmla="*/ 0 h 233"/>
                    <a:gd name="T2" fmla="*/ 5 w 58"/>
                    <a:gd name="T3" fmla="*/ 0 h 233"/>
                    <a:gd name="T4" fmla="*/ 0 w 58"/>
                    <a:gd name="T5" fmla="*/ 4 h 233"/>
                    <a:gd name="T6" fmla="*/ 0 w 58"/>
                    <a:gd name="T7" fmla="*/ 190 h 233"/>
                    <a:gd name="T8" fmla="*/ 3 w 58"/>
                    <a:gd name="T9" fmla="*/ 198 h 233"/>
                    <a:gd name="T10" fmla="*/ 26 w 58"/>
                    <a:gd name="T11" fmla="*/ 231 h 233"/>
                    <a:gd name="T12" fmla="*/ 32 w 58"/>
                    <a:gd name="T13" fmla="*/ 231 h 233"/>
                    <a:gd name="T14" fmla="*/ 55 w 58"/>
                    <a:gd name="T15" fmla="*/ 198 h 233"/>
                    <a:gd name="T16" fmla="*/ 58 w 58"/>
                    <a:gd name="T17" fmla="*/ 190 h 233"/>
                    <a:gd name="T18" fmla="*/ 58 w 58"/>
                    <a:gd name="T19" fmla="*/ 4 h 233"/>
                    <a:gd name="T20" fmla="*/ 53 w 58"/>
                    <a:gd name="T21"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233">
                      <a:moveTo>
                        <a:pt x="53" y="0"/>
                      </a:moveTo>
                      <a:cubicBezTo>
                        <a:pt x="5" y="0"/>
                        <a:pt x="5" y="0"/>
                        <a:pt x="5" y="0"/>
                      </a:cubicBezTo>
                      <a:cubicBezTo>
                        <a:pt x="2" y="0"/>
                        <a:pt x="0" y="2"/>
                        <a:pt x="0" y="4"/>
                      </a:cubicBezTo>
                      <a:cubicBezTo>
                        <a:pt x="0" y="190"/>
                        <a:pt x="0" y="190"/>
                        <a:pt x="0" y="190"/>
                      </a:cubicBezTo>
                      <a:cubicBezTo>
                        <a:pt x="0" y="192"/>
                        <a:pt x="1" y="196"/>
                        <a:pt x="3" y="198"/>
                      </a:cubicBezTo>
                      <a:cubicBezTo>
                        <a:pt x="26" y="231"/>
                        <a:pt x="26" y="231"/>
                        <a:pt x="26" y="231"/>
                      </a:cubicBezTo>
                      <a:cubicBezTo>
                        <a:pt x="28" y="233"/>
                        <a:pt x="30" y="233"/>
                        <a:pt x="32" y="231"/>
                      </a:cubicBezTo>
                      <a:cubicBezTo>
                        <a:pt x="55" y="198"/>
                        <a:pt x="55" y="198"/>
                        <a:pt x="55" y="198"/>
                      </a:cubicBezTo>
                      <a:cubicBezTo>
                        <a:pt x="56" y="196"/>
                        <a:pt x="58" y="192"/>
                        <a:pt x="58" y="190"/>
                      </a:cubicBezTo>
                      <a:cubicBezTo>
                        <a:pt x="58" y="4"/>
                        <a:pt x="58" y="4"/>
                        <a:pt x="58" y="4"/>
                      </a:cubicBezTo>
                      <a:cubicBezTo>
                        <a:pt x="58" y="2"/>
                        <a:pt x="56" y="0"/>
                        <a:pt x="53" y="0"/>
                      </a:cubicBezTo>
                      <a:close/>
                    </a:path>
                  </a:pathLst>
                </a:custGeom>
                <a:solidFill>
                  <a:srgbClr val="01AF92"/>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9" name="Freeform 35"/>
                <p:cNvSpPr>
                  <a:spLocks/>
                </p:cNvSpPr>
                <p:nvPr/>
              </p:nvSpPr>
              <p:spPr bwMode="auto">
                <a:xfrm>
                  <a:off x="2316163" y="1520405"/>
                  <a:ext cx="908050" cy="3512390"/>
                </a:xfrm>
                <a:custGeom>
                  <a:avLst/>
                  <a:gdLst>
                    <a:gd name="T0" fmla="*/ 53 w 58"/>
                    <a:gd name="T1" fmla="*/ 0 h 233"/>
                    <a:gd name="T2" fmla="*/ 5 w 58"/>
                    <a:gd name="T3" fmla="*/ 0 h 233"/>
                    <a:gd name="T4" fmla="*/ 0 w 58"/>
                    <a:gd name="T5" fmla="*/ 4 h 233"/>
                    <a:gd name="T6" fmla="*/ 0 w 58"/>
                    <a:gd name="T7" fmla="*/ 190 h 233"/>
                    <a:gd name="T8" fmla="*/ 3 w 58"/>
                    <a:gd name="T9" fmla="*/ 198 h 233"/>
                    <a:gd name="T10" fmla="*/ 26 w 58"/>
                    <a:gd name="T11" fmla="*/ 231 h 233"/>
                    <a:gd name="T12" fmla="*/ 32 w 58"/>
                    <a:gd name="T13" fmla="*/ 231 h 233"/>
                    <a:gd name="T14" fmla="*/ 55 w 58"/>
                    <a:gd name="T15" fmla="*/ 198 h 233"/>
                    <a:gd name="T16" fmla="*/ 58 w 58"/>
                    <a:gd name="T17" fmla="*/ 190 h 233"/>
                    <a:gd name="T18" fmla="*/ 58 w 58"/>
                    <a:gd name="T19" fmla="*/ 4 h 233"/>
                    <a:gd name="T20" fmla="*/ 53 w 58"/>
                    <a:gd name="T21"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233">
                      <a:moveTo>
                        <a:pt x="53" y="0"/>
                      </a:moveTo>
                      <a:cubicBezTo>
                        <a:pt x="5" y="0"/>
                        <a:pt x="5" y="0"/>
                        <a:pt x="5" y="0"/>
                      </a:cubicBezTo>
                      <a:cubicBezTo>
                        <a:pt x="2" y="0"/>
                        <a:pt x="0" y="2"/>
                        <a:pt x="0" y="4"/>
                      </a:cubicBezTo>
                      <a:cubicBezTo>
                        <a:pt x="0" y="190"/>
                        <a:pt x="0" y="190"/>
                        <a:pt x="0" y="190"/>
                      </a:cubicBezTo>
                      <a:cubicBezTo>
                        <a:pt x="0" y="192"/>
                        <a:pt x="1" y="196"/>
                        <a:pt x="3" y="198"/>
                      </a:cubicBezTo>
                      <a:cubicBezTo>
                        <a:pt x="26" y="231"/>
                        <a:pt x="26" y="231"/>
                        <a:pt x="26" y="231"/>
                      </a:cubicBezTo>
                      <a:cubicBezTo>
                        <a:pt x="28" y="233"/>
                        <a:pt x="30" y="233"/>
                        <a:pt x="32" y="231"/>
                      </a:cubicBezTo>
                      <a:cubicBezTo>
                        <a:pt x="55" y="198"/>
                        <a:pt x="55" y="198"/>
                        <a:pt x="55" y="198"/>
                      </a:cubicBezTo>
                      <a:cubicBezTo>
                        <a:pt x="56" y="196"/>
                        <a:pt x="58" y="192"/>
                        <a:pt x="58" y="190"/>
                      </a:cubicBezTo>
                      <a:cubicBezTo>
                        <a:pt x="58" y="4"/>
                        <a:pt x="58" y="4"/>
                        <a:pt x="58" y="4"/>
                      </a:cubicBezTo>
                      <a:cubicBezTo>
                        <a:pt x="58" y="2"/>
                        <a:pt x="56" y="0"/>
                        <a:pt x="53" y="0"/>
                      </a:cubicBezTo>
                      <a:close/>
                    </a:path>
                  </a:pathLst>
                </a:custGeom>
                <a:gradFill>
                  <a:gsLst>
                    <a:gs pos="0">
                      <a:schemeClr val="tx1">
                        <a:lumMod val="65000"/>
                        <a:lumOff val="35000"/>
                        <a:alpha val="30000"/>
                      </a:schemeClr>
                    </a:gs>
                    <a:gs pos="52000">
                      <a:schemeClr val="bg1">
                        <a:alpha val="30000"/>
                      </a:schemeClr>
                    </a:gs>
                    <a:gs pos="100000">
                      <a:schemeClr val="tx1">
                        <a:lumMod val="65000"/>
                        <a:lumOff val="35000"/>
                        <a:alpha val="30000"/>
                      </a:schemeClr>
                    </a:gs>
                  </a:gsLst>
                  <a:lin ang="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0" name="任意多边形 129"/>
                <p:cNvSpPr>
                  <a:spLocks/>
                </p:cNvSpPr>
                <p:nvPr/>
              </p:nvSpPr>
              <p:spPr bwMode="auto">
                <a:xfrm>
                  <a:off x="2316163" y="4360463"/>
                  <a:ext cx="908050" cy="811612"/>
                </a:xfrm>
                <a:custGeom>
                  <a:avLst/>
                  <a:gdLst>
                    <a:gd name="connsiteX0" fmla="*/ 0 w 908050"/>
                    <a:gd name="connsiteY0" fmla="*/ 10715 h 672332"/>
                    <a:gd name="connsiteX1" fmla="*/ 151342 w 908050"/>
                    <a:gd name="connsiteY1" fmla="*/ 133376 h 672332"/>
                    <a:gd name="connsiteX2" fmla="*/ 302684 w 908050"/>
                    <a:gd name="connsiteY2" fmla="*/ 10715 h 672332"/>
                    <a:gd name="connsiteX3" fmla="*/ 454026 w 908050"/>
                    <a:gd name="connsiteY3" fmla="*/ 133376 h 672332"/>
                    <a:gd name="connsiteX4" fmla="*/ 593475 w 908050"/>
                    <a:gd name="connsiteY4" fmla="*/ 58460 h 672332"/>
                    <a:gd name="connsiteX5" fmla="*/ 605367 w 908050"/>
                    <a:gd name="connsiteY5" fmla="*/ 10719 h 672332"/>
                    <a:gd name="connsiteX6" fmla="*/ 617259 w 908050"/>
                    <a:gd name="connsiteY6" fmla="*/ 58460 h 672332"/>
                    <a:gd name="connsiteX7" fmla="*/ 756708 w 908050"/>
                    <a:gd name="connsiteY7" fmla="*/ 133376 h 672332"/>
                    <a:gd name="connsiteX8" fmla="*/ 908050 w 908050"/>
                    <a:gd name="connsiteY8" fmla="*/ 10715 h 672332"/>
                    <a:gd name="connsiteX9" fmla="*/ 908050 w 908050"/>
                    <a:gd name="connsiteY9" fmla="*/ 31661 h 672332"/>
                    <a:gd name="connsiteX10" fmla="*/ 861082 w 908050"/>
                    <a:gd name="connsiteY10" fmla="*/ 152258 h 672332"/>
                    <a:gd name="connsiteX11" fmla="*/ 500993 w 908050"/>
                    <a:gd name="connsiteY11" fmla="*/ 649721 h 672332"/>
                    <a:gd name="connsiteX12" fmla="*/ 407057 w 908050"/>
                    <a:gd name="connsiteY12" fmla="*/ 649721 h 672332"/>
                    <a:gd name="connsiteX13" fmla="*/ 46968 w 908050"/>
                    <a:gd name="connsiteY13" fmla="*/ 152258 h 672332"/>
                    <a:gd name="connsiteX14" fmla="*/ 0 w 908050"/>
                    <a:gd name="connsiteY14" fmla="*/ 31661 h 672332"/>
                    <a:gd name="connsiteX15" fmla="*/ 0 w 908050"/>
                    <a:gd name="connsiteY15" fmla="*/ 13179 h 672332"/>
                    <a:gd name="connsiteX16" fmla="*/ 905381 w 908050"/>
                    <a:gd name="connsiteY16" fmla="*/ 0 h 672332"/>
                    <a:gd name="connsiteX17" fmla="*/ 908050 w 908050"/>
                    <a:gd name="connsiteY17" fmla="*/ 0 h 672332"/>
                    <a:gd name="connsiteX18" fmla="*/ 908050 w 908050"/>
                    <a:gd name="connsiteY18" fmla="*/ 10715 h 672332"/>
                    <a:gd name="connsiteX19" fmla="*/ 602699 w 908050"/>
                    <a:gd name="connsiteY19" fmla="*/ 0 h 672332"/>
                    <a:gd name="connsiteX20" fmla="*/ 608035 w 908050"/>
                    <a:gd name="connsiteY20" fmla="*/ 0 h 672332"/>
                    <a:gd name="connsiteX21" fmla="*/ 605367 w 908050"/>
                    <a:gd name="connsiteY21" fmla="*/ 10711 h 672332"/>
                    <a:gd name="connsiteX22" fmla="*/ 300015 w 908050"/>
                    <a:gd name="connsiteY22" fmla="*/ 0 h 672332"/>
                    <a:gd name="connsiteX23" fmla="*/ 305353 w 908050"/>
                    <a:gd name="connsiteY23" fmla="*/ 0 h 672332"/>
                    <a:gd name="connsiteX24" fmla="*/ 302684 w 908050"/>
                    <a:gd name="connsiteY24" fmla="*/ 10715 h 672332"/>
                    <a:gd name="connsiteX25" fmla="*/ 0 w 908050"/>
                    <a:gd name="connsiteY25" fmla="*/ 0 h 672332"/>
                    <a:gd name="connsiteX26" fmla="*/ 2669 w 908050"/>
                    <a:gd name="connsiteY26" fmla="*/ 0 h 672332"/>
                    <a:gd name="connsiteX27" fmla="*/ 0 w 908050"/>
                    <a:gd name="connsiteY27" fmla="*/ 10715 h 672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08050" h="672332">
                      <a:moveTo>
                        <a:pt x="0" y="10715"/>
                      </a:moveTo>
                      <a:cubicBezTo>
                        <a:pt x="0" y="78459"/>
                        <a:pt x="67758" y="133376"/>
                        <a:pt x="151342" y="133376"/>
                      </a:cubicBezTo>
                      <a:cubicBezTo>
                        <a:pt x="234926" y="133376"/>
                        <a:pt x="302684" y="78459"/>
                        <a:pt x="302684" y="10715"/>
                      </a:cubicBezTo>
                      <a:cubicBezTo>
                        <a:pt x="302684" y="78459"/>
                        <a:pt x="370442" y="133376"/>
                        <a:pt x="454026" y="133376"/>
                      </a:cubicBezTo>
                      <a:cubicBezTo>
                        <a:pt x="516714" y="133376"/>
                        <a:pt x="570500" y="102485"/>
                        <a:pt x="593475" y="58460"/>
                      </a:cubicBezTo>
                      <a:lnTo>
                        <a:pt x="605367" y="10719"/>
                      </a:lnTo>
                      <a:lnTo>
                        <a:pt x="617259" y="58460"/>
                      </a:lnTo>
                      <a:cubicBezTo>
                        <a:pt x="640234" y="102485"/>
                        <a:pt x="694020" y="133376"/>
                        <a:pt x="756708" y="133376"/>
                      </a:cubicBezTo>
                      <a:cubicBezTo>
                        <a:pt x="840292" y="133376"/>
                        <a:pt x="908050" y="78459"/>
                        <a:pt x="908050" y="10715"/>
                      </a:cubicBezTo>
                      <a:lnTo>
                        <a:pt x="908050" y="31661"/>
                      </a:lnTo>
                      <a:cubicBezTo>
                        <a:pt x="908050" y="61810"/>
                        <a:pt x="876738" y="122109"/>
                        <a:pt x="861082" y="152258"/>
                      </a:cubicBezTo>
                      <a:cubicBezTo>
                        <a:pt x="861082" y="152258"/>
                        <a:pt x="861082" y="152258"/>
                        <a:pt x="500993" y="649721"/>
                      </a:cubicBezTo>
                      <a:cubicBezTo>
                        <a:pt x="469681" y="679870"/>
                        <a:pt x="438369" y="679870"/>
                        <a:pt x="407057" y="649721"/>
                      </a:cubicBezTo>
                      <a:cubicBezTo>
                        <a:pt x="407057" y="649721"/>
                        <a:pt x="407057" y="649721"/>
                        <a:pt x="46968" y="152258"/>
                      </a:cubicBezTo>
                      <a:cubicBezTo>
                        <a:pt x="15656" y="122109"/>
                        <a:pt x="0" y="61810"/>
                        <a:pt x="0" y="31661"/>
                      </a:cubicBezTo>
                      <a:cubicBezTo>
                        <a:pt x="0" y="31661"/>
                        <a:pt x="0" y="31661"/>
                        <a:pt x="0" y="13179"/>
                      </a:cubicBezTo>
                      <a:close/>
                      <a:moveTo>
                        <a:pt x="905381" y="0"/>
                      </a:moveTo>
                      <a:lnTo>
                        <a:pt x="908050" y="0"/>
                      </a:lnTo>
                      <a:lnTo>
                        <a:pt x="908050" y="10715"/>
                      </a:lnTo>
                      <a:close/>
                      <a:moveTo>
                        <a:pt x="602699" y="0"/>
                      </a:moveTo>
                      <a:lnTo>
                        <a:pt x="608035" y="0"/>
                      </a:lnTo>
                      <a:lnTo>
                        <a:pt x="605367" y="10711"/>
                      </a:lnTo>
                      <a:close/>
                      <a:moveTo>
                        <a:pt x="300015" y="0"/>
                      </a:moveTo>
                      <a:lnTo>
                        <a:pt x="305353" y="0"/>
                      </a:lnTo>
                      <a:lnTo>
                        <a:pt x="302684" y="10715"/>
                      </a:lnTo>
                      <a:close/>
                      <a:moveTo>
                        <a:pt x="0" y="0"/>
                      </a:moveTo>
                      <a:lnTo>
                        <a:pt x="2669" y="0"/>
                      </a:lnTo>
                      <a:lnTo>
                        <a:pt x="0" y="10715"/>
                      </a:lnTo>
                      <a:close/>
                    </a:path>
                  </a:pathLst>
                </a:custGeom>
                <a:gradFill>
                  <a:gsLst>
                    <a:gs pos="32000">
                      <a:srgbClr val="ECDCC2"/>
                    </a:gs>
                    <a:gs pos="65000">
                      <a:srgbClr val="CFA96C"/>
                    </a:gs>
                    <a:gs pos="0">
                      <a:srgbClr val="E9D1A9"/>
                    </a:gs>
                    <a:gs pos="100000">
                      <a:srgbClr val="B4812E"/>
                    </a:gs>
                  </a:gsLst>
                  <a:lin ang="0" scaled="0"/>
                </a:gradFill>
                <a:ln>
                  <a:noFill/>
                </a:ln>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131" name="椭圆 130"/>
                <p:cNvSpPr/>
                <p:nvPr/>
              </p:nvSpPr>
              <p:spPr>
                <a:xfrm>
                  <a:off x="2329516" y="1460107"/>
                  <a:ext cx="881344" cy="177740"/>
                </a:xfrm>
                <a:prstGeom prst="ellipse">
                  <a:avLst/>
                </a:prstGeom>
                <a:solidFill>
                  <a:srgbClr val="E9D1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2" name="椭圆 131"/>
                <p:cNvSpPr/>
                <p:nvPr/>
              </p:nvSpPr>
              <p:spPr>
                <a:xfrm>
                  <a:off x="2613370" y="1510502"/>
                  <a:ext cx="313635" cy="81710"/>
                </a:xfrm>
                <a:prstGeom prst="ellipse">
                  <a:avLst/>
                </a:prstGeom>
                <a:solidFill>
                  <a:srgbClr val="B481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3" name="任意多边形 132"/>
                <p:cNvSpPr>
                  <a:spLocks/>
                </p:cNvSpPr>
                <p:nvPr/>
              </p:nvSpPr>
              <p:spPr bwMode="auto">
                <a:xfrm>
                  <a:off x="2656069" y="5032795"/>
                  <a:ext cx="228236" cy="182143"/>
                </a:xfrm>
                <a:custGeom>
                  <a:avLst/>
                  <a:gdLst>
                    <a:gd name="connsiteX0" fmla="*/ 0 w 228236"/>
                    <a:gd name="connsiteY0" fmla="*/ 0 h 139281"/>
                    <a:gd name="connsiteX1" fmla="*/ 228236 w 228236"/>
                    <a:gd name="connsiteY1" fmla="*/ 0 h 139281"/>
                    <a:gd name="connsiteX2" fmla="*/ 224471 w 228236"/>
                    <a:gd name="connsiteY2" fmla="*/ 6279 h 139281"/>
                    <a:gd name="connsiteX3" fmla="*/ 161086 w 228236"/>
                    <a:gd name="connsiteY3" fmla="*/ 111985 h 139281"/>
                    <a:gd name="connsiteX4" fmla="*/ 67150 w 228236"/>
                    <a:gd name="connsiteY4" fmla="*/ 111985 h 139281"/>
                    <a:gd name="connsiteX5" fmla="*/ 3062 w 228236"/>
                    <a:gd name="connsiteY5" fmla="*/ 5106 h 13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236" h="139281">
                      <a:moveTo>
                        <a:pt x="0" y="0"/>
                      </a:moveTo>
                      <a:lnTo>
                        <a:pt x="228236" y="0"/>
                      </a:lnTo>
                      <a:lnTo>
                        <a:pt x="224471" y="6279"/>
                      </a:lnTo>
                      <a:cubicBezTo>
                        <a:pt x="204691" y="39266"/>
                        <a:pt x="183592" y="74453"/>
                        <a:pt x="161086" y="111985"/>
                      </a:cubicBezTo>
                      <a:cubicBezTo>
                        <a:pt x="129774" y="148380"/>
                        <a:pt x="98462" y="148380"/>
                        <a:pt x="67150" y="111985"/>
                      </a:cubicBezTo>
                      <a:cubicBezTo>
                        <a:pt x="67150" y="111985"/>
                        <a:pt x="67150" y="111985"/>
                        <a:pt x="3062" y="5106"/>
                      </a:cubicBezTo>
                      <a:close/>
                    </a:path>
                  </a:pathLst>
                </a:custGeom>
                <a:gradFill>
                  <a:gsLst>
                    <a:gs pos="66000">
                      <a:schemeClr val="bg1">
                        <a:lumMod val="50000"/>
                      </a:schemeClr>
                    </a:gs>
                    <a:gs pos="37000">
                      <a:schemeClr val="tx1">
                        <a:lumMod val="75000"/>
                        <a:lumOff val="25000"/>
                      </a:schemeClr>
                    </a:gs>
                    <a:gs pos="0">
                      <a:schemeClr val="tx1">
                        <a:lumMod val="95000"/>
                        <a:lumOff val="5000"/>
                      </a:schemeClr>
                    </a:gs>
                    <a:gs pos="100000">
                      <a:schemeClr val="tx1"/>
                    </a:gs>
                  </a:gsLst>
                  <a:lin ang="0" scaled="0"/>
                </a:gradFill>
                <a:ln>
                  <a:noFill/>
                </a:ln>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sp>
            <p:nvSpPr>
              <p:cNvPr id="147" name="椭圆 146"/>
              <p:cNvSpPr/>
              <p:nvPr/>
            </p:nvSpPr>
            <p:spPr>
              <a:xfrm>
                <a:off x="6725343" y="4863257"/>
                <a:ext cx="652596" cy="296326"/>
              </a:xfrm>
              <a:prstGeom prst="ellipse">
                <a:avLst/>
              </a:prstGeom>
              <a:gradFill flip="none" rotWithShape="1">
                <a:gsLst>
                  <a:gs pos="0">
                    <a:schemeClr val="tx1">
                      <a:lumMod val="75000"/>
                      <a:lumOff val="25000"/>
                      <a:alpha val="75000"/>
                    </a:schemeClr>
                  </a:gs>
                  <a:gs pos="40000">
                    <a:srgbClr val="8D8D8D">
                      <a:alpha val="37000"/>
                    </a:srgbClr>
                  </a:gs>
                  <a:gs pos="100000">
                    <a:schemeClr val="bg1">
                      <a:lumMod val="85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88" name="文本框 87"/>
            <p:cNvSpPr txBox="1"/>
            <p:nvPr/>
          </p:nvSpPr>
          <p:spPr>
            <a:xfrm>
              <a:off x="6901971" y="2894616"/>
              <a:ext cx="604102" cy="461665"/>
            </a:xfrm>
            <a:prstGeom prst="rect">
              <a:avLst/>
            </a:prstGeom>
            <a:noFill/>
          </p:spPr>
          <p:txBody>
            <a:bodyPr wrap="square" rtlCol="0">
              <a:spAutoFit/>
            </a:bodyPr>
            <a:lstStyle/>
            <a:p>
              <a:pPr algn="ctr"/>
              <a:r>
                <a:rPr lang="en-US" altLang="zh-CN" sz="2400" dirty="0">
                  <a:solidFill>
                    <a:prstClr val="white"/>
                  </a:solidFill>
                  <a:latin typeface="Impact" panose="020B0806030902050204" pitchFamily="34" charset="0"/>
                </a:rPr>
                <a:t>04</a:t>
              </a:r>
              <a:endParaRPr lang="zh-CN" altLang="en-US" sz="2400" dirty="0">
                <a:solidFill>
                  <a:prstClr val="white"/>
                </a:solidFill>
                <a:latin typeface="Impact" panose="020B0806030902050204" pitchFamily="34" charset="0"/>
              </a:endParaRPr>
            </a:p>
          </p:txBody>
        </p:sp>
      </p:grpSp>
      <p:grpSp>
        <p:nvGrpSpPr>
          <p:cNvPr id="14" name="组合 13"/>
          <p:cNvGrpSpPr/>
          <p:nvPr/>
        </p:nvGrpSpPr>
        <p:grpSpPr>
          <a:xfrm>
            <a:off x="7968338" y="2639301"/>
            <a:ext cx="659015" cy="2792252"/>
            <a:chOff x="7968338" y="2058276"/>
            <a:chExt cx="659015" cy="2792252"/>
          </a:xfrm>
        </p:grpSpPr>
        <p:grpSp>
          <p:nvGrpSpPr>
            <p:cNvPr id="70" name="组合 69"/>
            <p:cNvGrpSpPr/>
            <p:nvPr/>
          </p:nvGrpSpPr>
          <p:grpSpPr>
            <a:xfrm>
              <a:off x="7968338" y="2058276"/>
              <a:ext cx="659015" cy="2792252"/>
              <a:chOff x="7684193" y="2367331"/>
              <a:chExt cx="659015" cy="2792252"/>
            </a:xfrm>
          </p:grpSpPr>
          <p:grpSp>
            <p:nvGrpSpPr>
              <p:cNvPr id="134" name="组合 133"/>
              <p:cNvGrpSpPr/>
              <p:nvPr/>
            </p:nvGrpSpPr>
            <p:grpSpPr>
              <a:xfrm>
                <a:off x="7703173" y="2367331"/>
                <a:ext cx="640035" cy="2646578"/>
                <a:chOff x="2316163" y="1460107"/>
                <a:chExt cx="908050" cy="3754831"/>
              </a:xfrm>
            </p:grpSpPr>
            <p:sp>
              <p:nvSpPr>
                <p:cNvPr id="135" name="Freeform 35"/>
                <p:cNvSpPr>
                  <a:spLocks/>
                </p:cNvSpPr>
                <p:nvPr/>
              </p:nvSpPr>
              <p:spPr bwMode="auto">
                <a:xfrm>
                  <a:off x="2316163" y="1520405"/>
                  <a:ext cx="908050" cy="3512390"/>
                </a:xfrm>
                <a:custGeom>
                  <a:avLst/>
                  <a:gdLst>
                    <a:gd name="T0" fmla="*/ 53 w 58"/>
                    <a:gd name="T1" fmla="*/ 0 h 233"/>
                    <a:gd name="T2" fmla="*/ 5 w 58"/>
                    <a:gd name="T3" fmla="*/ 0 h 233"/>
                    <a:gd name="T4" fmla="*/ 0 w 58"/>
                    <a:gd name="T5" fmla="*/ 4 h 233"/>
                    <a:gd name="T6" fmla="*/ 0 w 58"/>
                    <a:gd name="T7" fmla="*/ 190 h 233"/>
                    <a:gd name="T8" fmla="*/ 3 w 58"/>
                    <a:gd name="T9" fmla="*/ 198 h 233"/>
                    <a:gd name="T10" fmla="*/ 26 w 58"/>
                    <a:gd name="T11" fmla="*/ 231 h 233"/>
                    <a:gd name="T12" fmla="*/ 32 w 58"/>
                    <a:gd name="T13" fmla="*/ 231 h 233"/>
                    <a:gd name="T14" fmla="*/ 55 w 58"/>
                    <a:gd name="T15" fmla="*/ 198 h 233"/>
                    <a:gd name="T16" fmla="*/ 58 w 58"/>
                    <a:gd name="T17" fmla="*/ 190 h 233"/>
                    <a:gd name="T18" fmla="*/ 58 w 58"/>
                    <a:gd name="T19" fmla="*/ 4 h 233"/>
                    <a:gd name="T20" fmla="*/ 53 w 58"/>
                    <a:gd name="T21"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233">
                      <a:moveTo>
                        <a:pt x="53" y="0"/>
                      </a:moveTo>
                      <a:cubicBezTo>
                        <a:pt x="5" y="0"/>
                        <a:pt x="5" y="0"/>
                        <a:pt x="5" y="0"/>
                      </a:cubicBezTo>
                      <a:cubicBezTo>
                        <a:pt x="2" y="0"/>
                        <a:pt x="0" y="2"/>
                        <a:pt x="0" y="4"/>
                      </a:cubicBezTo>
                      <a:cubicBezTo>
                        <a:pt x="0" y="190"/>
                        <a:pt x="0" y="190"/>
                        <a:pt x="0" y="190"/>
                      </a:cubicBezTo>
                      <a:cubicBezTo>
                        <a:pt x="0" y="192"/>
                        <a:pt x="1" y="196"/>
                        <a:pt x="3" y="198"/>
                      </a:cubicBezTo>
                      <a:cubicBezTo>
                        <a:pt x="26" y="231"/>
                        <a:pt x="26" y="231"/>
                        <a:pt x="26" y="231"/>
                      </a:cubicBezTo>
                      <a:cubicBezTo>
                        <a:pt x="28" y="233"/>
                        <a:pt x="30" y="233"/>
                        <a:pt x="32" y="231"/>
                      </a:cubicBezTo>
                      <a:cubicBezTo>
                        <a:pt x="55" y="198"/>
                        <a:pt x="55" y="198"/>
                        <a:pt x="55" y="198"/>
                      </a:cubicBezTo>
                      <a:cubicBezTo>
                        <a:pt x="56" y="196"/>
                        <a:pt x="58" y="192"/>
                        <a:pt x="58" y="190"/>
                      </a:cubicBezTo>
                      <a:cubicBezTo>
                        <a:pt x="58" y="4"/>
                        <a:pt x="58" y="4"/>
                        <a:pt x="58" y="4"/>
                      </a:cubicBezTo>
                      <a:cubicBezTo>
                        <a:pt x="58" y="2"/>
                        <a:pt x="56" y="0"/>
                        <a:pt x="53" y="0"/>
                      </a:cubicBezTo>
                      <a:close/>
                    </a:path>
                  </a:pathLst>
                </a:custGeom>
                <a:solidFill>
                  <a:srgbClr val="663A77"/>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7" name="Freeform 35"/>
                <p:cNvSpPr>
                  <a:spLocks/>
                </p:cNvSpPr>
                <p:nvPr/>
              </p:nvSpPr>
              <p:spPr bwMode="auto">
                <a:xfrm>
                  <a:off x="2316163" y="1520405"/>
                  <a:ext cx="908050" cy="3512390"/>
                </a:xfrm>
                <a:custGeom>
                  <a:avLst/>
                  <a:gdLst>
                    <a:gd name="T0" fmla="*/ 53 w 58"/>
                    <a:gd name="T1" fmla="*/ 0 h 233"/>
                    <a:gd name="T2" fmla="*/ 5 w 58"/>
                    <a:gd name="T3" fmla="*/ 0 h 233"/>
                    <a:gd name="T4" fmla="*/ 0 w 58"/>
                    <a:gd name="T5" fmla="*/ 4 h 233"/>
                    <a:gd name="T6" fmla="*/ 0 w 58"/>
                    <a:gd name="T7" fmla="*/ 190 h 233"/>
                    <a:gd name="T8" fmla="*/ 3 w 58"/>
                    <a:gd name="T9" fmla="*/ 198 h 233"/>
                    <a:gd name="T10" fmla="*/ 26 w 58"/>
                    <a:gd name="T11" fmla="*/ 231 h 233"/>
                    <a:gd name="T12" fmla="*/ 32 w 58"/>
                    <a:gd name="T13" fmla="*/ 231 h 233"/>
                    <a:gd name="T14" fmla="*/ 55 w 58"/>
                    <a:gd name="T15" fmla="*/ 198 h 233"/>
                    <a:gd name="T16" fmla="*/ 58 w 58"/>
                    <a:gd name="T17" fmla="*/ 190 h 233"/>
                    <a:gd name="T18" fmla="*/ 58 w 58"/>
                    <a:gd name="T19" fmla="*/ 4 h 233"/>
                    <a:gd name="T20" fmla="*/ 53 w 58"/>
                    <a:gd name="T21"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233">
                      <a:moveTo>
                        <a:pt x="53" y="0"/>
                      </a:moveTo>
                      <a:cubicBezTo>
                        <a:pt x="5" y="0"/>
                        <a:pt x="5" y="0"/>
                        <a:pt x="5" y="0"/>
                      </a:cubicBezTo>
                      <a:cubicBezTo>
                        <a:pt x="2" y="0"/>
                        <a:pt x="0" y="2"/>
                        <a:pt x="0" y="4"/>
                      </a:cubicBezTo>
                      <a:cubicBezTo>
                        <a:pt x="0" y="190"/>
                        <a:pt x="0" y="190"/>
                        <a:pt x="0" y="190"/>
                      </a:cubicBezTo>
                      <a:cubicBezTo>
                        <a:pt x="0" y="192"/>
                        <a:pt x="1" y="196"/>
                        <a:pt x="3" y="198"/>
                      </a:cubicBezTo>
                      <a:cubicBezTo>
                        <a:pt x="26" y="231"/>
                        <a:pt x="26" y="231"/>
                        <a:pt x="26" y="231"/>
                      </a:cubicBezTo>
                      <a:cubicBezTo>
                        <a:pt x="28" y="233"/>
                        <a:pt x="30" y="233"/>
                        <a:pt x="32" y="231"/>
                      </a:cubicBezTo>
                      <a:cubicBezTo>
                        <a:pt x="55" y="198"/>
                        <a:pt x="55" y="198"/>
                        <a:pt x="55" y="198"/>
                      </a:cubicBezTo>
                      <a:cubicBezTo>
                        <a:pt x="56" y="196"/>
                        <a:pt x="58" y="192"/>
                        <a:pt x="58" y="190"/>
                      </a:cubicBezTo>
                      <a:cubicBezTo>
                        <a:pt x="58" y="4"/>
                        <a:pt x="58" y="4"/>
                        <a:pt x="58" y="4"/>
                      </a:cubicBezTo>
                      <a:cubicBezTo>
                        <a:pt x="58" y="2"/>
                        <a:pt x="56" y="0"/>
                        <a:pt x="53" y="0"/>
                      </a:cubicBezTo>
                      <a:close/>
                    </a:path>
                  </a:pathLst>
                </a:custGeom>
                <a:gradFill>
                  <a:gsLst>
                    <a:gs pos="0">
                      <a:schemeClr val="tx1">
                        <a:lumMod val="65000"/>
                        <a:lumOff val="35000"/>
                        <a:alpha val="30000"/>
                      </a:schemeClr>
                    </a:gs>
                    <a:gs pos="52000">
                      <a:schemeClr val="bg1">
                        <a:alpha val="30000"/>
                      </a:schemeClr>
                    </a:gs>
                    <a:gs pos="100000">
                      <a:schemeClr val="tx1">
                        <a:lumMod val="65000"/>
                        <a:lumOff val="35000"/>
                        <a:alpha val="30000"/>
                      </a:schemeClr>
                    </a:gs>
                  </a:gsLst>
                  <a:lin ang="0" scaled="0"/>
                </a:gra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8" name="任意多边形 137"/>
                <p:cNvSpPr>
                  <a:spLocks/>
                </p:cNvSpPr>
                <p:nvPr/>
              </p:nvSpPr>
              <p:spPr bwMode="auto">
                <a:xfrm>
                  <a:off x="2316163" y="4360463"/>
                  <a:ext cx="908050" cy="811612"/>
                </a:xfrm>
                <a:custGeom>
                  <a:avLst/>
                  <a:gdLst>
                    <a:gd name="connsiteX0" fmla="*/ 0 w 908050"/>
                    <a:gd name="connsiteY0" fmla="*/ 10715 h 672332"/>
                    <a:gd name="connsiteX1" fmla="*/ 151342 w 908050"/>
                    <a:gd name="connsiteY1" fmla="*/ 133376 h 672332"/>
                    <a:gd name="connsiteX2" fmla="*/ 302684 w 908050"/>
                    <a:gd name="connsiteY2" fmla="*/ 10715 h 672332"/>
                    <a:gd name="connsiteX3" fmla="*/ 454026 w 908050"/>
                    <a:gd name="connsiteY3" fmla="*/ 133376 h 672332"/>
                    <a:gd name="connsiteX4" fmla="*/ 593475 w 908050"/>
                    <a:gd name="connsiteY4" fmla="*/ 58460 h 672332"/>
                    <a:gd name="connsiteX5" fmla="*/ 605367 w 908050"/>
                    <a:gd name="connsiteY5" fmla="*/ 10719 h 672332"/>
                    <a:gd name="connsiteX6" fmla="*/ 617259 w 908050"/>
                    <a:gd name="connsiteY6" fmla="*/ 58460 h 672332"/>
                    <a:gd name="connsiteX7" fmla="*/ 756708 w 908050"/>
                    <a:gd name="connsiteY7" fmla="*/ 133376 h 672332"/>
                    <a:gd name="connsiteX8" fmla="*/ 908050 w 908050"/>
                    <a:gd name="connsiteY8" fmla="*/ 10715 h 672332"/>
                    <a:gd name="connsiteX9" fmla="*/ 908050 w 908050"/>
                    <a:gd name="connsiteY9" fmla="*/ 31661 h 672332"/>
                    <a:gd name="connsiteX10" fmla="*/ 861082 w 908050"/>
                    <a:gd name="connsiteY10" fmla="*/ 152258 h 672332"/>
                    <a:gd name="connsiteX11" fmla="*/ 500993 w 908050"/>
                    <a:gd name="connsiteY11" fmla="*/ 649721 h 672332"/>
                    <a:gd name="connsiteX12" fmla="*/ 407057 w 908050"/>
                    <a:gd name="connsiteY12" fmla="*/ 649721 h 672332"/>
                    <a:gd name="connsiteX13" fmla="*/ 46968 w 908050"/>
                    <a:gd name="connsiteY13" fmla="*/ 152258 h 672332"/>
                    <a:gd name="connsiteX14" fmla="*/ 0 w 908050"/>
                    <a:gd name="connsiteY14" fmla="*/ 31661 h 672332"/>
                    <a:gd name="connsiteX15" fmla="*/ 0 w 908050"/>
                    <a:gd name="connsiteY15" fmla="*/ 13179 h 672332"/>
                    <a:gd name="connsiteX16" fmla="*/ 905381 w 908050"/>
                    <a:gd name="connsiteY16" fmla="*/ 0 h 672332"/>
                    <a:gd name="connsiteX17" fmla="*/ 908050 w 908050"/>
                    <a:gd name="connsiteY17" fmla="*/ 0 h 672332"/>
                    <a:gd name="connsiteX18" fmla="*/ 908050 w 908050"/>
                    <a:gd name="connsiteY18" fmla="*/ 10715 h 672332"/>
                    <a:gd name="connsiteX19" fmla="*/ 602699 w 908050"/>
                    <a:gd name="connsiteY19" fmla="*/ 0 h 672332"/>
                    <a:gd name="connsiteX20" fmla="*/ 608035 w 908050"/>
                    <a:gd name="connsiteY20" fmla="*/ 0 h 672332"/>
                    <a:gd name="connsiteX21" fmla="*/ 605367 w 908050"/>
                    <a:gd name="connsiteY21" fmla="*/ 10711 h 672332"/>
                    <a:gd name="connsiteX22" fmla="*/ 300015 w 908050"/>
                    <a:gd name="connsiteY22" fmla="*/ 0 h 672332"/>
                    <a:gd name="connsiteX23" fmla="*/ 305353 w 908050"/>
                    <a:gd name="connsiteY23" fmla="*/ 0 h 672332"/>
                    <a:gd name="connsiteX24" fmla="*/ 302684 w 908050"/>
                    <a:gd name="connsiteY24" fmla="*/ 10715 h 672332"/>
                    <a:gd name="connsiteX25" fmla="*/ 0 w 908050"/>
                    <a:gd name="connsiteY25" fmla="*/ 0 h 672332"/>
                    <a:gd name="connsiteX26" fmla="*/ 2669 w 908050"/>
                    <a:gd name="connsiteY26" fmla="*/ 0 h 672332"/>
                    <a:gd name="connsiteX27" fmla="*/ 0 w 908050"/>
                    <a:gd name="connsiteY27" fmla="*/ 10715 h 672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08050" h="672332">
                      <a:moveTo>
                        <a:pt x="0" y="10715"/>
                      </a:moveTo>
                      <a:cubicBezTo>
                        <a:pt x="0" y="78459"/>
                        <a:pt x="67758" y="133376"/>
                        <a:pt x="151342" y="133376"/>
                      </a:cubicBezTo>
                      <a:cubicBezTo>
                        <a:pt x="234926" y="133376"/>
                        <a:pt x="302684" y="78459"/>
                        <a:pt x="302684" y="10715"/>
                      </a:cubicBezTo>
                      <a:cubicBezTo>
                        <a:pt x="302684" y="78459"/>
                        <a:pt x="370442" y="133376"/>
                        <a:pt x="454026" y="133376"/>
                      </a:cubicBezTo>
                      <a:cubicBezTo>
                        <a:pt x="516714" y="133376"/>
                        <a:pt x="570500" y="102485"/>
                        <a:pt x="593475" y="58460"/>
                      </a:cubicBezTo>
                      <a:lnTo>
                        <a:pt x="605367" y="10719"/>
                      </a:lnTo>
                      <a:lnTo>
                        <a:pt x="617259" y="58460"/>
                      </a:lnTo>
                      <a:cubicBezTo>
                        <a:pt x="640234" y="102485"/>
                        <a:pt x="694020" y="133376"/>
                        <a:pt x="756708" y="133376"/>
                      </a:cubicBezTo>
                      <a:cubicBezTo>
                        <a:pt x="840292" y="133376"/>
                        <a:pt x="908050" y="78459"/>
                        <a:pt x="908050" y="10715"/>
                      </a:cubicBezTo>
                      <a:lnTo>
                        <a:pt x="908050" y="31661"/>
                      </a:lnTo>
                      <a:cubicBezTo>
                        <a:pt x="908050" y="61810"/>
                        <a:pt x="876738" y="122109"/>
                        <a:pt x="861082" y="152258"/>
                      </a:cubicBezTo>
                      <a:cubicBezTo>
                        <a:pt x="861082" y="152258"/>
                        <a:pt x="861082" y="152258"/>
                        <a:pt x="500993" y="649721"/>
                      </a:cubicBezTo>
                      <a:cubicBezTo>
                        <a:pt x="469681" y="679870"/>
                        <a:pt x="438369" y="679870"/>
                        <a:pt x="407057" y="649721"/>
                      </a:cubicBezTo>
                      <a:cubicBezTo>
                        <a:pt x="407057" y="649721"/>
                        <a:pt x="407057" y="649721"/>
                        <a:pt x="46968" y="152258"/>
                      </a:cubicBezTo>
                      <a:cubicBezTo>
                        <a:pt x="15656" y="122109"/>
                        <a:pt x="0" y="61810"/>
                        <a:pt x="0" y="31661"/>
                      </a:cubicBezTo>
                      <a:cubicBezTo>
                        <a:pt x="0" y="31661"/>
                        <a:pt x="0" y="31661"/>
                        <a:pt x="0" y="13179"/>
                      </a:cubicBezTo>
                      <a:close/>
                      <a:moveTo>
                        <a:pt x="905381" y="0"/>
                      </a:moveTo>
                      <a:lnTo>
                        <a:pt x="908050" y="0"/>
                      </a:lnTo>
                      <a:lnTo>
                        <a:pt x="908050" y="10715"/>
                      </a:lnTo>
                      <a:close/>
                      <a:moveTo>
                        <a:pt x="602699" y="0"/>
                      </a:moveTo>
                      <a:lnTo>
                        <a:pt x="608035" y="0"/>
                      </a:lnTo>
                      <a:lnTo>
                        <a:pt x="605367" y="10711"/>
                      </a:lnTo>
                      <a:close/>
                      <a:moveTo>
                        <a:pt x="300015" y="0"/>
                      </a:moveTo>
                      <a:lnTo>
                        <a:pt x="305353" y="0"/>
                      </a:lnTo>
                      <a:lnTo>
                        <a:pt x="302684" y="10715"/>
                      </a:lnTo>
                      <a:close/>
                      <a:moveTo>
                        <a:pt x="0" y="0"/>
                      </a:moveTo>
                      <a:lnTo>
                        <a:pt x="2669" y="0"/>
                      </a:lnTo>
                      <a:lnTo>
                        <a:pt x="0" y="10715"/>
                      </a:lnTo>
                      <a:close/>
                    </a:path>
                  </a:pathLst>
                </a:custGeom>
                <a:gradFill>
                  <a:gsLst>
                    <a:gs pos="32000">
                      <a:srgbClr val="ECDCC2"/>
                    </a:gs>
                    <a:gs pos="65000">
                      <a:srgbClr val="CFA96C"/>
                    </a:gs>
                    <a:gs pos="0">
                      <a:srgbClr val="E9D1A9"/>
                    </a:gs>
                    <a:gs pos="100000">
                      <a:srgbClr val="B4812E"/>
                    </a:gs>
                  </a:gsLst>
                  <a:lin ang="0" scaled="0"/>
                </a:gradFill>
                <a:ln>
                  <a:noFill/>
                </a:ln>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139" name="椭圆 138"/>
                <p:cNvSpPr/>
                <p:nvPr/>
              </p:nvSpPr>
              <p:spPr>
                <a:xfrm>
                  <a:off x="2329516" y="1460107"/>
                  <a:ext cx="881344" cy="177740"/>
                </a:xfrm>
                <a:prstGeom prst="ellipse">
                  <a:avLst/>
                </a:prstGeom>
                <a:solidFill>
                  <a:srgbClr val="E9D1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0" name="椭圆 139"/>
                <p:cNvSpPr/>
                <p:nvPr/>
              </p:nvSpPr>
              <p:spPr>
                <a:xfrm>
                  <a:off x="2613370" y="1510502"/>
                  <a:ext cx="313635" cy="81710"/>
                </a:xfrm>
                <a:prstGeom prst="ellipse">
                  <a:avLst/>
                </a:prstGeom>
                <a:solidFill>
                  <a:srgbClr val="B481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1" name="任意多边形 140"/>
                <p:cNvSpPr>
                  <a:spLocks/>
                </p:cNvSpPr>
                <p:nvPr/>
              </p:nvSpPr>
              <p:spPr bwMode="auto">
                <a:xfrm>
                  <a:off x="2656069" y="5032795"/>
                  <a:ext cx="228236" cy="182143"/>
                </a:xfrm>
                <a:custGeom>
                  <a:avLst/>
                  <a:gdLst>
                    <a:gd name="connsiteX0" fmla="*/ 0 w 228236"/>
                    <a:gd name="connsiteY0" fmla="*/ 0 h 139281"/>
                    <a:gd name="connsiteX1" fmla="*/ 228236 w 228236"/>
                    <a:gd name="connsiteY1" fmla="*/ 0 h 139281"/>
                    <a:gd name="connsiteX2" fmla="*/ 224471 w 228236"/>
                    <a:gd name="connsiteY2" fmla="*/ 6279 h 139281"/>
                    <a:gd name="connsiteX3" fmla="*/ 161086 w 228236"/>
                    <a:gd name="connsiteY3" fmla="*/ 111985 h 139281"/>
                    <a:gd name="connsiteX4" fmla="*/ 67150 w 228236"/>
                    <a:gd name="connsiteY4" fmla="*/ 111985 h 139281"/>
                    <a:gd name="connsiteX5" fmla="*/ 3062 w 228236"/>
                    <a:gd name="connsiteY5" fmla="*/ 5106 h 13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236" h="139281">
                      <a:moveTo>
                        <a:pt x="0" y="0"/>
                      </a:moveTo>
                      <a:lnTo>
                        <a:pt x="228236" y="0"/>
                      </a:lnTo>
                      <a:lnTo>
                        <a:pt x="224471" y="6279"/>
                      </a:lnTo>
                      <a:cubicBezTo>
                        <a:pt x="204691" y="39266"/>
                        <a:pt x="183592" y="74453"/>
                        <a:pt x="161086" y="111985"/>
                      </a:cubicBezTo>
                      <a:cubicBezTo>
                        <a:pt x="129774" y="148380"/>
                        <a:pt x="98462" y="148380"/>
                        <a:pt x="67150" y="111985"/>
                      </a:cubicBezTo>
                      <a:cubicBezTo>
                        <a:pt x="67150" y="111985"/>
                        <a:pt x="67150" y="111985"/>
                        <a:pt x="3062" y="5106"/>
                      </a:cubicBezTo>
                      <a:close/>
                    </a:path>
                  </a:pathLst>
                </a:custGeom>
                <a:gradFill>
                  <a:gsLst>
                    <a:gs pos="66000">
                      <a:schemeClr val="bg1">
                        <a:lumMod val="50000"/>
                      </a:schemeClr>
                    </a:gs>
                    <a:gs pos="37000">
                      <a:schemeClr val="tx1">
                        <a:lumMod val="75000"/>
                        <a:lumOff val="25000"/>
                      </a:schemeClr>
                    </a:gs>
                    <a:gs pos="0">
                      <a:schemeClr val="tx1">
                        <a:lumMod val="95000"/>
                        <a:lumOff val="5000"/>
                      </a:schemeClr>
                    </a:gs>
                    <a:gs pos="100000">
                      <a:schemeClr val="tx1"/>
                    </a:gs>
                  </a:gsLst>
                  <a:lin ang="0" scaled="0"/>
                </a:gradFill>
                <a:ln>
                  <a:noFill/>
                </a:ln>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grpSp>
          <p:sp>
            <p:nvSpPr>
              <p:cNvPr id="148" name="椭圆 147"/>
              <p:cNvSpPr/>
              <p:nvPr/>
            </p:nvSpPr>
            <p:spPr>
              <a:xfrm>
                <a:off x="7684193" y="4863257"/>
                <a:ext cx="652596" cy="296326"/>
              </a:xfrm>
              <a:prstGeom prst="ellipse">
                <a:avLst/>
              </a:prstGeom>
              <a:gradFill flip="none" rotWithShape="1">
                <a:gsLst>
                  <a:gs pos="0">
                    <a:schemeClr val="tx1">
                      <a:lumMod val="75000"/>
                      <a:lumOff val="25000"/>
                      <a:alpha val="75000"/>
                    </a:schemeClr>
                  </a:gs>
                  <a:gs pos="40000">
                    <a:srgbClr val="8D8D8D">
                      <a:alpha val="37000"/>
                    </a:srgbClr>
                  </a:gs>
                  <a:gs pos="100000">
                    <a:schemeClr val="bg1">
                      <a:lumMod val="85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89" name="文本框 88"/>
            <p:cNvSpPr txBox="1"/>
            <p:nvPr/>
          </p:nvSpPr>
          <p:spPr>
            <a:xfrm>
              <a:off x="7996730" y="2894616"/>
              <a:ext cx="604102" cy="461665"/>
            </a:xfrm>
            <a:prstGeom prst="rect">
              <a:avLst/>
            </a:prstGeom>
            <a:noFill/>
          </p:spPr>
          <p:txBody>
            <a:bodyPr wrap="square" rtlCol="0">
              <a:spAutoFit/>
            </a:bodyPr>
            <a:lstStyle/>
            <a:p>
              <a:pPr algn="ctr"/>
              <a:r>
                <a:rPr lang="en-US" altLang="zh-CN" sz="2400" dirty="0">
                  <a:solidFill>
                    <a:prstClr val="white"/>
                  </a:solidFill>
                  <a:latin typeface="Impact" panose="020B0806030902050204" pitchFamily="34" charset="0"/>
                </a:rPr>
                <a:t>05</a:t>
              </a:r>
              <a:endParaRPr lang="zh-CN" altLang="en-US" sz="2400" dirty="0">
                <a:solidFill>
                  <a:prstClr val="white"/>
                </a:solidFill>
                <a:latin typeface="Impact" panose="020B0806030902050204" pitchFamily="34" charset="0"/>
              </a:endParaRPr>
            </a:p>
          </p:txBody>
        </p:sp>
      </p:grpSp>
      <p:grpSp>
        <p:nvGrpSpPr>
          <p:cNvPr id="90" name="组合 89"/>
          <p:cNvGrpSpPr/>
          <p:nvPr/>
        </p:nvGrpSpPr>
        <p:grpSpPr>
          <a:xfrm>
            <a:off x="5318769" y="5758620"/>
            <a:ext cx="2120256" cy="839378"/>
            <a:chOff x="7109327" y="3179834"/>
            <a:chExt cx="2120256" cy="839378"/>
          </a:xfrm>
        </p:grpSpPr>
        <p:sp>
          <p:nvSpPr>
            <p:cNvPr id="91" name="文本框 90"/>
            <p:cNvSpPr txBox="1"/>
            <p:nvPr/>
          </p:nvSpPr>
          <p:spPr>
            <a:xfrm>
              <a:off x="7109327" y="3179834"/>
              <a:ext cx="2120256" cy="307777"/>
            </a:xfrm>
            <a:prstGeom prst="rect">
              <a:avLst/>
            </a:prstGeom>
            <a:noFill/>
          </p:spPr>
          <p:txBody>
            <a:bodyPr wrap="square" rtlCol="0">
              <a:spAutoFit/>
            </a:bodyPr>
            <a:lstStyle/>
            <a:p>
              <a:r>
                <a:rPr lang="en-US" altLang="zh-CN" sz="1400" dirty="0">
                  <a:solidFill>
                    <a:srgbClr val="FFB850"/>
                  </a:solidFill>
                  <a:latin typeface="时尚中黑简体" panose="01010104010101010101" pitchFamily="2" charset="-122"/>
                  <a:ea typeface="时尚中黑简体" panose="01010104010101010101" pitchFamily="2" charset="-122"/>
                </a:rPr>
                <a:t>Click the edit title</a:t>
              </a:r>
              <a:endParaRPr lang="zh-CN" altLang="en-US" sz="1400" dirty="0">
                <a:solidFill>
                  <a:srgbClr val="FFB850"/>
                </a:solidFill>
                <a:latin typeface="时尚中黑简体" panose="01010104010101010101" pitchFamily="2" charset="-122"/>
                <a:ea typeface="时尚中黑简体" panose="01010104010101010101" pitchFamily="2" charset="-122"/>
              </a:endParaRPr>
            </a:p>
          </p:txBody>
        </p:sp>
        <p:sp>
          <p:nvSpPr>
            <p:cNvPr id="92" name="文本框 91"/>
            <p:cNvSpPr txBox="1"/>
            <p:nvPr/>
          </p:nvSpPr>
          <p:spPr>
            <a:xfrm>
              <a:off x="7115248" y="3465214"/>
              <a:ext cx="1559316" cy="553998"/>
            </a:xfrm>
            <a:prstGeom prst="rect">
              <a:avLst/>
            </a:prstGeom>
            <a:noFill/>
          </p:spPr>
          <p:txBody>
            <a:bodyPr wrap="square" rtlCol="0">
              <a:spAutoFit/>
            </a:bodyPr>
            <a:lstStyle/>
            <a:p>
              <a:pPr algn="just"/>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93" name="组合 92"/>
          <p:cNvGrpSpPr/>
          <p:nvPr/>
        </p:nvGrpSpPr>
        <p:grpSpPr>
          <a:xfrm>
            <a:off x="650810" y="5111981"/>
            <a:ext cx="2016190" cy="839378"/>
            <a:chOff x="7109327" y="3179834"/>
            <a:chExt cx="2016190" cy="839378"/>
          </a:xfrm>
        </p:grpSpPr>
        <p:sp>
          <p:nvSpPr>
            <p:cNvPr id="94" name="文本框 93"/>
            <p:cNvSpPr txBox="1"/>
            <p:nvPr/>
          </p:nvSpPr>
          <p:spPr>
            <a:xfrm>
              <a:off x="7109327" y="3179834"/>
              <a:ext cx="2016190" cy="307777"/>
            </a:xfrm>
            <a:prstGeom prst="rect">
              <a:avLst/>
            </a:prstGeom>
            <a:noFill/>
          </p:spPr>
          <p:txBody>
            <a:bodyPr wrap="square" rtlCol="0">
              <a:spAutoFit/>
            </a:bodyPr>
            <a:lstStyle/>
            <a:p>
              <a:r>
                <a:rPr lang="en-US" altLang="zh-CN" sz="1400" dirty="0">
                  <a:solidFill>
                    <a:srgbClr val="E87071"/>
                  </a:solidFill>
                  <a:latin typeface="时尚中黑简体" panose="01010104010101010101" pitchFamily="2" charset="-122"/>
                  <a:ea typeface="时尚中黑简体" panose="01010104010101010101" pitchFamily="2" charset="-122"/>
                </a:rPr>
                <a:t>Click the edit title</a:t>
              </a:r>
              <a:endParaRPr lang="zh-CN" altLang="en-US" sz="1400" dirty="0">
                <a:solidFill>
                  <a:srgbClr val="E87071"/>
                </a:solidFill>
                <a:latin typeface="时尚中黑简体" panose="01010104010101010101" pitchFamily="2" charset="-122"/>
                <a:ea typeface="时尚中黑简体" panose="01010104010101010101" pitchFamily="2" charset="-122"/>
              </a:endParaRPr>
            </a:p>
          </p:txBody>
        </p:sp>
        <p:sp>
          <p:nvSpPr>
            <p:cNvPr id="95" name="文本框 94"/>
            <p:cNvSpPr txBox="1"/>
            <p:nvPr/>
          </p:nvSpPr>
          <p:spPr>
            <a:xfrm>
              <a:off x="7115248" y="3465214"/>
              <a:ext cx="1559316" cy="553998"/>
            </a:xfrm>
            <a:prstGeom prst="rect">
              <a:avLst/>
            </a:prstGeom>
            <a:noFill/>
          </p:spPr>
          <p:txBody>
            <a:bodyPr wrap="square" rtlCol="0">
              <a:spAutoFit/>
            </a:bodyPr>
            <a:lstStyle/>
            <a:p>
              <a:pPr algn="just"/>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96" name="组合 95"/>
          <p:cNvGrpSpPr/>
          <p:nvPr/>
        </p:nvGrpSpPr>
        <p:grpSpPr>
          <a:xfrm>
            <a:off x="1731898" y="4154039"/>
            <a:ext cx="2154302" cy="839378"/>
            <a:chOff x="7109327" y="3179834"/>
            <a:chExt cx="2154302" cy="839378"/>
          </a:xfrm>
        </p:grpSpPr>
        <p:sp>
          <p:nvSpPr>
            <p:cNvPr id="97" name="文本框 96"/>
            <p:cNvSpPr txBox="1"/>
            <p:nvPr/>
          </p:nvSpPr>
          <p:spPr>
            <a:xfrm>
              <a:off x="7109327" y="3179834"/>
              <a:ext cx="2154302" cy="307777"/>
            </a:xfrm>
            <a:prstGeom prst="rect">
              <a:avLst/>
            </a:prstGeom>
            <a:noFill/>
          </p:spPr>
          <p:txBody>
            <a:bodyPr wrap="square" rtlCol="0">
              <a:spAutoFit/>
            </a:bodyPr>
            <a:lstStyle/>
            <a:p>
              <a:r>
                <a:rPr lang="en-US" altLang="zh-CN" sz="1400" dirty="0">
                  <a:solidFill>
                    <a:srgbClr val="01ACBE"/>
                  </a:solidFill>
                  <a:latin typeface="时尚中黑简体" panose="01010104010101010101" pitchFamily="2" charset="-122"/>
                  <a:ea typeface="时尚中黑简体" panose="01010104010101010101" pitchFamily="2" charset="-122"/>
                </a:rPr>
                <a:t>Click the edit title</a:t>
              </a:r>
              <a:endParaRPr lang="zh-CN" altLang="en-US" sz="1400" dirty="0">
                <a:solidFill>
                  <a:srgbClr val="01ACBE"/>
                </a:solidFill>
                <a:latin typeface="时尚中黑简体" panose="01010104010101010101" pitchFamily="2" charset="-122"/>
                <a:ea typeface="时尚中黑简体" panose="01010104010101010101" pitchFamily="2" charset="-122"/>
              </a:endParaRPr>
            </a:p>
          </p:txBody>
        </p:sp>
        <p:sp>
          <p:nvSpPr>
            <p:cNvPr id="98" name="文本框 97"/>
            <p:cNvSpPr txBox="1"/>
            <p:nvPr/>
          </p:nvSpPr>
          <p:spPr>
            <a:xfrm>
              <a:off x="7115248" y="3465214"/>
              <a:ext cx="1559316" cy="553998"/>
            </a:xfrm>
            <a:prstGeom prst="rect">
              <a:avLst/>
            </a:prstGeom>
            <a:noFill/>
          </p:spPr>
          <p:txBody>
            <a:bodyPr wrap="square" rtlCol="0">
              <a:spAutoFit/>
            </a:bodyPr>
            <a:lstStyle/>
            <a:p>
              <a:pPr algn="just"/>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99" name="组合 98"/>
          <p:cNvGrpSpPr/>
          <p:nvPr/>
        </p:nvGrpSpPr>
        <p:grpSpPr>
          <a:xfrm>
            <a:off x="9978900" y="5111981"/>
            <a:ext cx="1841625" cy="839378"/>
            <a:chOff x="7109327" y="3179834"/>
            <a:chExt cx="1841625" cy="839378"/>
          </a:xfrm>
        </p:grpSpPr>
        <p:sp>
          <p:nvSpPr>
            <p:cNvPr id="101" name="文本框 100"/>
            <p:cNvSpPr txBox="1"/>
            <p:nvPr/>
          </p:nvSpPr>
          <p:spPr>
            <a:xfrm>
              <a:off x="7109327" y="3179834"/>
              <a:ext cx="1841625" cy="307777"/>
            </a:xfrm>
            <a:prstGeom prst="rect">
              <a:avLst/>
            </a:prstGeom>
            <a:noFill/>
          </p:spPr>
          <p:txBody>
            <a:bodyPr wrap="square" rtlCol="0">
              <a:spAutoFit/>
            </a:bodyPr>
            <a:lstStyle/>
            <a:p>
              <a:r>
                <a:rPr lang="en-US" altLang="zh-CN" sz="1400" dirty="0">
                  <a:solidFill>
                    <a:srgbClr val="00AF92"/>
                  </a:solidFill>
                  <a:latin typeface="时尚中黑简体" panose="01010104010101010101" pitchFamily="2" charset="-122"/>
                  <a:ea typeface="时尚中黑简体" panose="01010104010101010101" pitchFamily="2" charset="-122"/>
                </a:rPr>
                <a:t>Click the edit title</a:t>
              </a:r>
              <a:endParaRPr lang="zh-CN" altLang="en-US" sz="1400" dirty="0">
                <a:solidFill>
                  <a:srgbClr val="00AF92"/>
                </a:solidFill>
                <a:latin typeface="时尚中黑简体" panose="01010104010101010101" pitchFamily="2" charset="-122"/>
                <a:ea typeface="时尚中黑简体" panose="01010104010101010101" pitchFamily="2" charset="-122"/>
              </a:endParaRPr>
            </a:p>
          </p:txBody>
        </p:sp>
        <p:sp>
          <p:nvSpPr>
            <p:cNvPr id="103" name="文本框 102"/>
            <p:cNvSpPr txBox="1"/>
            <p:nvPr/>
          </p:nvSpPr>
          <p:spPr>
            <a:xfrm>
              <a:off x="7115248" y="3465214"/>
              <a:ext cx="1559316" cy="553998"/>
            </a:xfrm>
            <a:prstGeom prst="rect">
              <a:avLst/>
            </a:prstGeom>
            <a:noFill/>
          </p:spPr>
          <p:txBody>
            <a:bodyPr wrap="square" rtlCol="0">
              <a:spAutoFit/>
            </a:bodyPr>
            <a:lstStyle/>
            <a:p>
              <a:pPr algn="just"/>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104" name="组合 103"/>
          <p:cNvGrpSpPr/>
          <p:nvPr/>
        </p:nvGrpSpPr>
        <p:grpSpPr>
          <a:xfrm>
            <a:off x="8901944" y="4154039"/>
            <a:ext cx="1899406" cy="839378"/>
            <a:chOff x="7109327" y="3179834"/>
            <a:chExt cx="1899406" cy="839378"/>
          </a:xfrm>
        </p:grpSpPr>
        <p:sp>
          <p:nvSpPr>
            <p:cNvPr id="106" name="文本框 105"/>
            <p:cNvSpPr txBox="1"/>
            <p:nvPr/>
          </p:nvSpPr>
          <p:spPr>
            <a:xfrm>
              <a:off x="7109327" y="3179834"/>
              <a:ext cx="1899406" cy="307777"/>
            </a:xfrm>
            <a:prstGeom prst="rect">
              <a:avLst/>
            </a:prstGeom>
            <a:noFill/>
          </p:spPr>
          <p:txBody>
            <a:bodyPr wrap="square" rtlCol="0">
              <a:spAutoFit/>
            </a:bodyPr>
            <a:lstStyle/>
            <a:p>
              <a:r>
                <a:rPr lang="en-US" altLang="zh-CN" sz="1400" dirty="0">
                  <a:solidFill>
                    <a:srgbClr val="663A77"/>
                  </a:solidFill>
                  <a:latin typeface="时尚中黑简体" panose="01010104010101010101" pitchFamily="2" charset="-122"/>
                  <a:ea typeface="时尚中黑简体" panose="01010104010101010101" pitchFamily="2" charset="-122"/>
                </a:rPr>
                <a:t>Click the edit title</a:t>
              </a:r>
              <a:endParaRPr lang="zh-CN" altLang="en-US" sz="1400" dirty="0">
                <a:solidFill>
                  <a:srgbClr val="663A77"/>
                </a:solidFill>
                <a:latin typeface="时尚中黑简体" panose="01010104010101010101" pitchFamily="2" charset="-122"/>
                <a:ea typeface="时尚中黑简体" panose="01010104010101010101" pitchFamily="2" charset="-122"/>
              </a:endParaRPr>
            </a:p>
          </p:txBody>
        </p:sp>
        <p:sp>
          <p:nvSpPr>
            <p:cNvPr id="107" name="文本框 106"/>
            <p:cNvSpPr txBox="1"/>
            <p:nvPr/>
          </p:nvSpPr>
          <p:spPr>
            <a:xfrm>
              <a:off x="7115248" y="3465214"/>
              <a:ext cx="1559316" cy="553998"/>
            </a:xfrm>
            <a:prstGeom prst="rect">
              <a:avLst/>
            </a:prstGeom>
            <a:noFill/>
          </p:spPr>
          <p:txBody>
            <a:bodyPr wrap="square" rtlCol="0">
              <a:spAutoFit/>
            </a:bodyPr>
            <a:lstStyle/>
            <a:p>
              <a:pPr algn="just"/>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Click here to add content click here to add</a:t>
              </a:r>
              <a:endPar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sp>
        <p:nvSpPr>
          <p:cNvPr id="9" name="任意多边形 8"/>
          <p:cNvSpPr/>
          <p:nvPr/>
        </p:nvSpPr>
        <p:spPr>
          <a:xfrm>
            <a:off x="1465943" y="5399768"/>
            <a:ext cx="3541486" cy="812800"/>
          </a:xfrm>
          <a:custGeom>
            <a:avLst/>
            <a:gdLst>
              <a:gd name="connsiteX0" fmla="*/ 3541486 w 3541486"/>
              <a:gd name="connsiteY0" fmla="*/ 0 h 812800"/>
              <a:gd name="connsiteX1" fmla="*/ 3541486 w 3541486"/>
              <a:gd name="connsiteY1" fmla="*/ 812800 h 812800"/>
              <a:gd name="connsiteX2" fmla="*/ 0 w 3541486"/>
              <a:gd name="connsiteY2" fmla="*/ 812800 h 812800"/>
              <a:gd name="connsiteX3" fmla="*/ 0 w 3541486"/>
              <a:gd name="connsiteY3" fmla="*/ 522514 h 812800"/>
            </a:gdLst>
            <a:ahLst/>
            <a:cxnLst>
              <a:cxn ang="0">
                <a:pos x="connsiteX0" y="connsiteY0"/>
              </a:cxn>
              <a:cxn ang="0">
                <a:pos x="connsiteX1" y="connsiteY1"/>
              </a:cxn>
              <a:cxn ang="0">
                <a:pos x="connsiteX2" y="connsiteY2"/>
              </a:cxn>
              <a:cxn ang="0">
                <a:pos x="connsiteX3" y="connsiteY3"/>
              </a:cxn>
            </a:cxnLst>
            <a:rect l="l" t="t" r="r" b="b"/>
            <a:pathLst>
              <a:path w="3541486" h="812800">
                <a:moveTo>
                  <a:pt x="3541486" y="0"/>
                </a:moveTo>
                <a:lnTo>
                  <a:pt x="3541486" y="812800"/>
                </a:lnTo>
                <a:lnTo>
                  <a:pt x="0" y="812800"/>
                </a:lnTo>
                <a:lnTo>
                  <a:pt x="0" y="522514"/>
                </a:lnTo>
              </a:path>
            </a:pathLst>
          </a:cu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9" name="任意多边形 108"/>
          <p:cNvSpPr/>
          <p:nvPr/>
        </p:nvSpPr>
        <p:spPr>
          <a:xfrm flipH="1">
            <a:off x="7216547" y="5399768"/>
            <a:ext cx="3541486" cy="812800"/>
          </a:xfrm>
          <a:custGeom>
            <a:avLst/>
            <a:gdLst>
              <a:gd name="connsiteX0" fmla="*/ 3541486 w 3541486"/>
              <a:gd name="connsiteY0" fmla="*/ 0 h 812800"/>
              <a:gd name="connsiteX1" fmla="*/ 3541486 w 3541486"/>
              <a:gd name="connsiteY1" fmla="*/ 812800 h 812800"/>
              <a:gd name="connsiteX2" fmla="*/ 0 w 3541486"/>
              <a:gd name="connsiteY2" fmla="*/ 812800 h 812800"/>
              <a:gd name="connsiteX3" fmla="*/ 0 w 3541486"/>
              <a:gd name="connsiteY3" fmla="*/ 522514 h 812800"/>
            </a:gdLst>
            <a:ahLst/>
            <a:cxnLst>
              <a:cxn ang="0">
                <a:pos x="connsiteX0" y="connsiteY0"/>
              </a:cxn>
              <a:cxn ang="0">
                <a:pos x="connsiteX1" y="connsiteY1"/>
              </a:cxn>
              <a:cxn ang="0">
                <a:pos x="connsiteX2" y="connsiteY2"/>
              </a:cxn>
              <a:cxn ang="0">
                <a:pos x="connsiteX3" y="connsiteY3"/>
              </a:cxn>
            </a:cxnLst>
            <a:rect l="l" t="t" r="r" b="b"/>
            <a:pathLst>
              <a:path w="3541486" h="812800">
                <a:moveTo>
                  <a:pt x="3541486" y="0"/>
                </a:moveTo>
                <a:lnTo>
                  <a:pt x="3541486" y="812800"/>
                </a:lnTo>
                <a:lnTo>
                  <a:pt x="0" y="812800"/>
                </a:lnTo>
                <a:lnTo>
                  <a:pt x="0" y="522514"/>
                </a:lnTo>
              </a:path>
            </a:pathLst>
          </a:cu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任意多边形 9"/>
          <p:cNvSpPr/>
          <p:nvPr/>
        </p:nvSpPr>
        <p:spPr>
          <a:xfrm>
            <a:off x="2540000" y="4993368"/>
            <a:ext cx="1364343" cy="740228"/>
          </a:xfrm>
          <a:custGeom>
            <a:avLst/>
            <a:gdLst>
              <a:gd name="connsiteX0" fmla="*/ 1364343 w 1364343"/>
              <a:gd name="connsiteY0" fmla="*/ 391886 h 740228"/>
              <a:gd name="connsiteX1" fmla="*/ 1364343 w 1364343"/>
              <a:gd name="connsiteY1" fmla="*/ 740228 h 740228"/>
              <a:gd name="connsiteX2" fmla="*/ 0 w 1364343"/>
              <a:gd name="connsiteY2" fmla="*/ 740228 h 740228"/>
              <a:gd name="connsiteX3" fmla="*/ 0 w 1364343"/>
              <a:gd name="connsiteY3" fmla="*/ 0 h 740228"/>
            </a:gdLst>
            <a:ahLst/>
            <a:cxnLst>
              <a:cxn ang="0">
                <a:pos x="connsiteX0" y="connsiteY0"/>
              </a:cxn>
              <a:cxn ang="0">
                <a:pos x="connsiteX1" y="connsiteY1"/>
              </a:cxn>
              <a:cxn ang="0">
                <a:pos x="connsiteX2" y="connsiteY2"/>
              </a:cxn>
              <a:cxn ang="0">
                <a:pos x="connsiteX3" y="connsiteY3"/>
              </a:cxn>
            </a:cxnLst>
            <a:rect l="l" t="t" r="r" b="b"/>
            <a:pathLst>
              <a:path w="1364343" h="740228">
                <a:moveTo>
                  <a:pt x="1364343" y="391886"/>
                </a:moveTo>
                <a:lnTo>
                  <a:pt x="1364343" y="740228"/>
                </a:lnTo>
                <a:lnTo>
                  <a:pt x="0" y="740228"/>
                </a:lnTo>
                <a:lnTo>
                  <a:pt x="0" y="0"/>
                </a:lnTo>
              </a:path>
            </a:pathLst>
          </a:cu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2" name="任意多边形 111"/>
          <p:cNvSpPr/>
          <p:nvPr/>
        </p:nvSpPr>
        <p:spPr>
          <a:xfrm flipH="1">
            <a:off x="8305118" y="4993368"/>
            <a:ext cx="1364343" cy="740228"/>
          </a:xfrm>
          <a:custGeom>
            <a:avLst/>
            <a:gdLst>
              <a:gd name="connsiteX0" fmla="*/ 1364343 w 1364343"/>
              <a:gd name="connsiteY0" fmla="*/ 391886 h 740228"/>
              <a:gd name="connsiteX1" fmla="*/ 1364343 w 1364343"/>
              <a:gd name="connsiteY1" fmla="*/ 740228 h 740228"/>
              <a:gd name="connsiteX2" fmla="*/ 0 w 1364343"/>
              <a:gd name="connsiteY2" fmla="*/ 740228 h 740228"/>
              <a:gd name="connsiteX3" fmla="*/ 0 w 1364343"/>
              <a:gd name="connsiteY3" fmla="*/ 0 h 740228"/>
            </a:gdLst>
            <a:ahLst/>
            <a:cxnLst>
              <a:cxn ang="0">
                <a:pos x="connsiteX0" y="connsiteY0"/>
              </a:cxn>
              <a:cxn ang="0">
                <a:pos x="connsiteX1" y="connsiteY1"/>
              </a:cxn>
              <a:cxn ang="0">
                <a:pos x="connsiteX2" y="connsiteY2"/>
              </a:cxn>
              <a:cxn ang="0">
                <a:pos x="connsiteX3" y="connsiteY3"/>
              </a:cxn>
            </a:cxnLst>
            <a:rect l="l" t="t" r="r" b="b"/>
            <a:pathLst>
              <a:path w="1364343" h="740228">
                <a:moveTo>
                  <a:pt x="1364343" y="391886"/>
                </a:moveTo>
                <a:lnTo>
                  <a:pt x="1364343" y="740228"/>
                </a:lnTo>
                <a:lnTo>
                  <a:pt x="0" y="740228"/>
                </a:lnTo>
                <a:lnTo>
                  <a:pt x="0" y="0"/>
                </a:lnTo>
              </a:path>
            </a:pathLst>
          </a:cu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任意多边形 11"/>
          <p:cNvSpPr/>
          <p:nvPr/>
        </p:nvSpPr>
        <p:spPr>
          <a:xfrm>
            <a:off x="6081486" y="5385254"/>
            <a:ext cx="0" cy="362857"/>
          </a:xfrm>
          <a:custGeom>
            <a:avLst/>
            <a:gdLst>
              <a:gd name="connsiteX0" fmla="*/ 0 w 0"/>
              <a:gd name="connsiteY0" fmla="*/ 0 h 362857"/>
              <a:gd name="connsiteX1" fmla="*/ 0 w 0"/>
              <a:gd name="connsiteY1" fmla="*/ 362857 h 362857"/>
            </a:gdLst>
            <a:ahLst/>
            <a:cxnLst>
              <a:cxn ang="0">
                <a:pos x="connsiteX0" y="connsiteY0"/>
              </a:cxn>
              <a:cxn ang="0">
                <a:pos x="connsiteX1" y="connsiteY1"/>
              </a:cxn>
            </a:cxnLst>
            <a:rect l="l" t="t" r="r" b="b"/>
            <a:pathLst>
              <a:path h="362857">
                <a:moveTo>
                  <a:pt x="0" y="0"/>
                </a:moveTo>
                <a:lnTo>
                  <a:pt x="0" y="362857"/>
                </a:lnTo>
              </a:path>
            </a:pathLst>
          </a:cu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0" name="椭圆 145">
            <a:extLst>
              <a:ext uri="{FF2B5EF4-FFF2-40B4-BE49-F238E27FC236}">
                <a16:creationId xmlns:a16="http://schemas.microsoft.com/office/drawing/2014/main" id="{FBC49414-8EB1-4C3F-9B75-EA29DDEF87C5}"/>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28" name="矩形 127">
            <a:extLst>
              <a:ext uri="{FF2B5EF4-FFF2-40B4-BE49-F238E27FC236}">
                <a16:creationId xmlns:a16="http://schemas.microsoft.com/office/drawing/2014/main" id="{0E3C7487-BFDE-4248-B75E-D5294CA3D303}"/>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66</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2979933957"/>
      </p:ext>
    </p:extLst>
  </p:cSld>
  <p:clrMapOvr>
    <a:masterClrMapping/>
  </p:clrMapOvr>
  <mc:AlternateContent xmlns:mc="http://schemas.openxmlformats.org/markup-compatibility/2006" xmlns:p14="http://schemas.microsoft.com/office/powerpoint/2010/main">
    <mc:Choice Requires="p14">
      <p:transition p14:dur="25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900" decel="100000" fill="hold"/>
                                        <p:tgtEl>
                                          <p:spTgt spid="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25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900" decel="100000" fill="hold"/>
                                        <p:tgtEl>
                                          <p:spTgt spid="7"/>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5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900" decel="100000" fill="hold"/>
                                        <p:tgtEl>
                                          <p:spTgt spid="11"/>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75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anim calcmode="lin" valueType="num">
                                      <p:cBhvr>
                                        <p:cTn id="26" dur="1000" fill="hold"/>
                                        <p:tgtEl>
                                          <p:spTgt spid="13"/>
                                        </p:tgtEl>
                                        <p:attrNameLst>
                                          <p:attrName>ppt_x</p:attrName>
                                        </p:attrNameLst>
                                      </p:cBhvr>
                                      <p:tavLst>
                                        <p:tav tm="0">
                                          <p:val>
                                            <p:strVal val="#ppt_x"/>
                                          </p:val>
                                        </p:tav>
                                        <p:tav tm="100000">
                                          <p:val>
                                            <p:strVal val="#ppt_x"/>
                                          </p:val>
                                        </p:tav>
                                      </p:tavLst>
                                    </p:anim>
                                    <p:anim calcmode="lin" valueType="num">
                                      <p:cBhvr>
                                        <p:cTn id="27" dur="900" decel="100000" fill="hold"/>
                                        <p:tgtEl>
                                          <p:spTgt spid="13"/>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par>
                                <p:cTn id="29" presetID="37" presetClass="entr" presetSubtype="0" fill="hold" nodeType="withEffect">
                                  <p:stCondLst>
                                    <p:cond delay="100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1000"/>
                                        <p:tgtEl>
                                          <p:spTgt spid="14"/>
                                        </p:tgtEl>
                                      </p:cBhvr>
                                    </p:animEffect>
                                    <p:anim calcmode="lin" valueType="num">
                                      <p:cBhvr>
                                        <p:cTn id="32" dur="1000" fill="hold"/>
                                        <p:tgtEl>
                                          <p:spTgt spid="14"/>
                                        </p:tgtEl>
                                        <p:attrNameLst>
                                          <p:attrName>ppt_x</p:attrName>
                                        </p:attrNameLst>
                                      </p:cBhvr>
                                      <p:tavLst>
                                        <p:tav tm="0">
                                          <p:val>
                                            <p:strVal val="#ppt_x"/>
                                          </p:val>
                                        </p:tav>
                                        <p:tav tm="100000">
                                          <p:val>
                                            <p:strVal val="#ppt_x"/>
                                          </p:val>
                                        </p:tav>
                                      </p:tavLst>
                                    </p:anim>
                                    <p:anim calcmode="lin" valueType="num">
                                      <p:cBhvr>
                                        <p:cTn id="33" dur="900" decel="100000" fill="hold"/>
                                        <p:tgtEl>
                                          <p:spTgt spid="14"/>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childTnLst>
                          </p:cTn>
                        </p:par>
                        <p:par>
                          <p:cTn id="35" fill="hold">
                            <p:stCondLst>
                              <p:cond delay="2000"/>
                            </p:stCondLst>
                            <p:childTnLst>
                              <p:par>
                                <p:cTn id="36" presetID="53" presetClass="entr" presetSubtype="16" fill="hold" nodeType="after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p:cTn id="38" dur="500" fill="hold"/>
                                        <p:tgtEl>
                                          <p:spTgt spid="19"/>
                                        </p:tgtEl>
                                        <p:attrNameLst>
                                          <p:attrName>ppt_w</p:attrName>
                                        </p:attrNameLst>
                                      </p:cBhvr>
                                      <p:tavLst>
                                        <p:tav tm="0">
                                          <p:val>
                                            <p:fltVal val="0"/>
                                          </p:val>
                                        </p:tav>
                                        <p:tav tm="100000">
                                          <p:val>
                                            <p:strVal val="#ppt_w"/>
                                          </p:val>
                                        </p:tav>
                                      </p:tavLst>
                                    </p:anim>
                                    <p:anim calcmode="lin" valueType="num">
                                      <p:cBhvr>
                                        <p:cTn id="39" dur="500" fill="hold"/>
                                        <p:tgtEl>
                                          <p:spTgt spid="19"/>
                                        </p:tgtEl>
                                        <p:attrNameLst>
                                          <p:attrName>ppt_h</p:attrName>
                                        </p:attrNameLst>
                                      </p:cBhvr>
                                      <p:tavLst>
                                        <p:tav tm="0">
                                          <p:val>
                                            <p:fltVal val="0"/>
                                          </p:val>
                                        </p:tav>
                                        <p:tav tm="100000">
                                          <p:val>
                                            <p:strVal val="#ppt_h"/>
                                          </p:val>
                                        </p:tav>
                                      </p:tavLst>
                                    </p:anim>
                                    <p:animEffect transition="in" filter="fade">
                                      <p:cBhvr>
                                        <p:cTn id="40" dur="500"/>
                                        <p:tgtEl>
                                          <p:spTgt spid="19"/>
                                        </p:tgtEl>
                                      </p:cBhvr>
                                    </p:animEffect>
                                  </p:childTnLst>
                                </p:cTn>
                              </p:par>
                            </p:childTnLst>
                          </p:cTn>
                        </p:par>
                        <p:par>
                          <p:cTn id="41" fill="hold">
                            <p:stCondLst>
                              <p:cond delay="2500"/>
                            </p:stCondLst>
                            <p:childTnLst>
                              <p:par>
                                <p:cTn id="42" presetID="53" presetClass="entr" presetSubtype="16"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anim calcmode="lin" valueType="num">
                                      <p:cBhvr>
                                        <p:cTn id="44" dur="500" fill="hold"/>
                                        <p:tgtEl>
                                          <p:spTgt spid="18"/>
                                        </p:tgtEl>
                                        <p:attrNameLst>
                                          <p:attrName>ppt_w</p:attrName>
                                        </p:attrNameLst>
                                      </p:cBhvr>
                                      <p:tavLst>
                                        <p:tav tm="0">
                                          <p:val>
                                            <p:fltVal val="0"/>
                                          </p:val>
                                        </p:tav>
                                        <p:tav tm="100000">
                                          <p:val>
                                            <p:strVal val="#ppt_w"/>
                                          </p:val>
                                        </p:tav>
                                      </p:tavLst>
                                    </p:anim>
                                    <p:anim calcmode="lin" valueType="num">
                                      <p:cBhvr>
                                        <p:cTn id="45" dur="500" fill="hold"/>
                                        <p:tgtEl>
                                          <p:spTgt spid="18"/>
                                        </p:tgtEl>
                                        <p:attrNameLst>
                                          <p:attrName>ppt_h</p:attrName>
                                        </p:attrNameLst>
                                      </p:cBhvr>
                                      <p:tavLst>
                                        <p:tav tm="0">
                                          <p:val>
                                            <p:fltVal val="0"/>
                                          </p:val>
                                        </p:tav>
                                        <p:tav tm="100000">
                                          <p:val>
                                            <p:strVal val="#ppt_h"/>
                                          </p:val>
                                        </p:tav>
                                      </p:tavLst>
                                    </p:anim>
                                    <p:animEffect transition="in" filter="fade">
                                      <p:cBhvr>
                                        <p:cTn id="46" dur="500"/>
                                        <p:tgtEl>
                                          <p:spTgt spid="18"/>
                                        </p:tgtEl>
                                      </p:cBhvr>
                                    </p:animEffect>
                                  </p:childTnLst>
                                </p:cTn>
                              </p:par>
                            </p:childTnLst>
                          </p:cTn>
                        </p:par>
                        <p:par>
                          <p:cTn id="47" fill="hold">
                            <p:stCondLst>
                              <p:cond delay="3000"/>
                            </p:stCondLst>
                            <p:childTnLst>
                              <p:par>
                                <p:cTn id="48" presetID="53" presetClass="entr" presetSubtype="16"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 calcmode="lin" valueType="num">
                                      <p:cBhvr>
                                        <p:cTn id="50" dur="500" fill="hold"/>
                                        <p:tgtEl>
                                          <p:spTgt spid="17"/>
                                        </p:tgtEl>
                                        <p:attrNameLst>
                                          <p:attrName>ppt_w</p:attrName>
                                        </p:attrNameLst>
                                      </p:cBhvr>
                                      <p:tavLst>
                                        <p:tav tm="0">
                                          <p:val>
                                            <p:fltVal val="0"/>
                                          </p:val>
                                        </p:tav>
                                        <p:tav tm="100000">
                                          <p:val>
                                            <p:strVal val="#ppt_w"/>
                                          </p:val>
                                        </p:tav>
                                      </p:tavLst>
                                    </p:anim>
                                    <p:anim calcmode="lin" valueType="num">
                                      <p:cBhvr>
                                        <p:cTn id="51" dur="500" fill="hold"/>
                                        <p:tgtEl>
                                          <p:spTgt spid="17"/>
                                        </p:tgtEl>
                                        <p:attrNameLst>
                                          <p:attrName>ppt_h</p:attrName>
                                        </p:attrNameLst>
                                      </p:cBhvr>
                                      <p:tavLst>
                                        <p:tav tm="0">
                                          <p:val>
                                            <p:fltVal val="0"/>
                                          </p:val>
                                        </p:tav>
                                        <p:tav tm="100000">
                                          <p:val>
                                            <p:strVal val="#ppt_h"/>
                                          </p:val>
                                        </p:tav>
                                      </p:tavLst>
                                    </p:anim>
                                    <p:animEffect transition="in" filter="fade">
                                      <p:cBhvr>
                                        <p:cTn id="52" dur="500"/>
                                        <p:tgtEl>
                                          <p:spTgt spid="17"/>
                                        </p:tgtEl>
                                      </p:cBhvr>
                                    </p:animEffect>
                                  </p:childTnLst>
                                </p:cTn>
                              </p:par>
                            </p:childTnLst>
                          </p:cTn>
                        </p:par>
                        <p:par>
                          <p:cTn id="53" fill="hold">
                            <p:stCondLst>
                              <p:cond delay="3500"/>
                            </p:stCondLst>
                            <p:childTnLst>
                              <p:par>
                                <p:cTn id="54" presetID="53" presetClass="entr" presetSubtype="16" fill="hold" nodeType="afterEffect">
                                  <p:stCondLst>
                                    <p:cond delay="0"/>
                                  </p:stCondLst>
                                  <p:childTnLst>
                                    <p:set>
                                      <p:cBhvr>
                                        <p:cTn id="55" dur="1" fill="hold">
                                          <p:stCondLst>
                                            <p:cond delay="0"/>
                                          </p:stCondLst>
                                        </p:cTn>
                                        <p:tgtEl>
                                          <p:spTgt spid="16"/>
                                        </p:tgtEl>
                                        <p:attrNameLst>
                                          <p:attrName>style.visibility</p:attrName>
                                        </p:attrNameLst>
                                      </p:cBhvr>
                                      <p:to>
                                        <p:strVal val="visible"/>
                                      </p:to>
                                    </p:set>
                                    <p:anim calcmode="lin" valueType="num">
                                      <p:cBhvr>
                                        <p:cTn id="56" dur="500" fill="hold"/>
                                        <p:tgtEl>
                                          <p:spTgt spid="16"/>
                                        </p:tgtEl>
                                        <p:attrNameLst>
                                          <p:attrName>ppt_w</p:attrName>
                                        </p:attrNameLst>
                                      </p:cBhvr>
                                      <p:tavLst>
                                        <p:tav tm="0">
                                          <p:val>
                                            <p:fltVal val="0"/>
                                          </p:val>
                                        </p:tav>
                                        <p:tav tm="100000">
                                          <p:val>
                                            <p:strVal val="#ppt_w"/>
                                          </p:val>
                                        </p:tav>
                                      </p:tavLst>
                                    </p:anim>
                                    <p:anim calcmode="lin" valueType="num">
                                      <p:cBhvr>
                                        <p:cTn id="57" dur="500" fill="hold"/>
                                        <p:tgtEl>
                                          <p:spTgt spid="16"/>
                                        </p:tgtEl>
                                        <p:attrNameLst>
                                          <p:attrName>ppt_h</p:attrName>
                                        </p:attrNameLst>
                                      </p:cBhvr>
                                      <p:tavLst>
                                        <p:tav tm="0">
                                          <p:val>
                                            <p:fltVal val="0"/>
                                          </p:val>
                                        </p:tav>
                                        <p:tav tm="100000">
                                          <p:val>
                                            <p:strVal val="#ppt_h"/>
                                          </p:val>
                                        </p:tav>
                                      </p:tavLst>
                                    </p:anim>
                                    <p:animEffect transition="in" filter="fade">
                                      <p:cBhvr>
                                        <p:cTn id="58" dur="500"/>
                                        <p:tgtEl>
                                          <p:spTgt spid="16"/>
                                        </p:tgtEl>
                                      </p:cBhvr>
                                    </p:animEffect>
                                  </p:childTnLst>
                                </p:cTn>
                              </p:par>
                            </p:childTnLst>
                          </p:cTn>
                        </p:par>
                        <p:par>
                          <p:cTn id="59" fill="hold">
                            <p:stCondLst>
                              <p:cond delay="4000"/>
                            </p:stCondLst>
                            <p:childTnLst>
                              <p:par>
                                <p:cTn id="60" presetID="53" presetClass="entr" presetSubtype="16" fill="hold" nodeType="afterEffect">
                                  <p:stCondLst>
                                    <p:cond delay="0"/>
                                  </p:stCondLst>
                                  <p:childTnLst>
                                    <p:set>
                                      <p:cBhvr>
                                        <p:cTn id="61" dur="1" fill="hold">
                                          <p:stCondLst>
                                            <p:cond delay="0"/>
                                          </p:stCondLst>
                                        </p:cTn>
                                        <p:tgtEl>
                                          <p:spTgt spid="15"/>
                                        </p:tgtEl>
                                        <p:attrNameLst>
                                          <p:attrName>style.visibility</p:attrName>
                                        </p:attrNameLst>
                                      </p:cBhvr>
                                      <p:to>
                                        <p:strVal val="visible"/>
                                      </p:to>
                                    </p:set>
                                    <p:anim calcmode="lin" valueType="num">
                                      <p:cBhvr>
                                        <p:cTn id="62" dur="500" fill="hold"/>
                                        <p:tgtEl>
                                          <p:spTgt spid="15"/>
                                        </p:tgtEl>
                                        <p:attrNameLst>
                                          <p:attrName>ppt_w</p:attrName>
                                        </p:attrNameLst>
                                      </p:cBhvr>
                                      <p:tavLst>
                                        <p:tav tm="0">
                                          <p:val>
                                            <p:fltVal val="0"/>
                                          </p:val>
                                        </p:tav>
                                        <p:tav tm="100000">
                                          <p:val>
                                            <p:strVal val="#ppt_w"/>
                                          </p:val>
                                        </p:tav>
                                      </p:tavLst>
                                    </p:anim>
                                    <p:anim calcmode="lin" valueType="num">
                                      <p:cBhvr>
                                        <p:cTn id="63" dur="500" fill="hold"/>
                                        <p:tgtEl>
                                          <p:spTgt spid="15"/>
                                        </p:tgtEl>
                                        <p:attrNameLst>
                                          <p:attrName>ppt_h</p:attrName>
                                        </p:attrNameLst>
                                      </p:cBhvr>
                                      <p:tavLst>
                                        <p:tav tm="0">
                                          <p:val>
                                            <p:fltVal val="0"/>
                                          </p:val>
                                        </p:tav>
                                        <p:tav tm="100000">
                                          <p:val>
                                            <p:strVal val="#ppt_h"/>
                                          </p:val>
                                        </p:tav>
                                      </p:tavLst>
                                    </p:anim>
                                    <p:animEffect transition="in" filter="fade">
                                      <p:cBhvr>
                                        <p:cTn id="64" dur="500"/>
                                        <p:tgtEl>
                                          <p:spTgt spid="15"/>
                                        </p:tgtEl>
                                      </p:cBhvr>
                                    </p:animEffect>
                                  </p:childTnLst>
                                </p:cTn>
                              </p:par>
                            </p:childTnLst>
                          </p:cTn>
                        </p:par>
                        <p:par>
                          <p:cTn id="65" fill="hold">
                            <p:stCondLst>
                              <p:cond delay="4500"/>
                            </p:stCondLst>
                            <p:childTnLst>
                              <p:par>
                                <p:cTn id="66" presetID="22" presetClass="entr" presetSubtype="2" fill="hold" grpId="0" nodeType="after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wipe(right)">
                                      <p:cBhvr>
                                        <p:cTn id="68" dur="500"/>
                                        <p:tgtEl>
                                          <p:spTgt spid="10"/>
                                        </p:tgtEl>
                                      </p:cBhvr>
                                    </p:animEffect>
                                  </p:childTnLst>
                                </p:cTn>
                              </p:par>
                            </p:childTnLst>
                          </p:cTn>
                        </p:par>
                        <p:par>
                          <p:cTn id="69" fill="hold">
                            <p:stCondLst>
                              <p:cond delay="5000"/>
                            </p:stCondLst>
                            <p:childTnLst>
                              <p:par>
                                <p:cTn id="70" presetID="14" presetClass="entr" presetSubtype="10" fill="hold" nodeType="afterEffect">
                                  <p:stCondLst>
                                    <p:cond delay="0"/>
                                  </p:stCondLst>
                                  <p:childTnLst>
                                    <p:set>
                                      <p:cBhvr>
                                        <p:cTn id="71" dur="1" fill="hold">
                                          <p:stCondLst>
                                            <p:cond delay="0"/>
                                          </p:stCondLst>
                                        </p:cTn>
                                        <p:tgtEl>
                                          <p:spTgt spid="96"/>
                                        </p:tgtEl>
                                        <p:attrNameLst>
                                          <p:attrName>style.visibility</p:attrName>
                                        </p:attrNameLst>
                                      </p:cBhvr>
                                      <p:to>
                                        <p:strVal val="visible"/>
                                      </p:to>
                                    </p:set>
                                    <p:animEffect transition="in" filter="randombar(horizontal)">
                                      <p:cBhvr>
                                        <p:cTn id="72" dur="500"/>
                                        <p:tgtEl>
                                          <p:spTgt spid="96"/>
                                        </p:tgtEl>
                                      </p:cBhvr>
                                    </p:animEffect>
                                  </p:childTnLst>
                                </p:cTn>
                              </p:par>
                            </p:childTnLst>
                          </p:cTn>
                        </p:par>
                        <p:par>
                          <p:cTn id="73" fill="hold">
                            <p:stCondLst>
                              <p:cond delay="5500"/>
                            </p:stCondLst>
                            <p:childTnLst>
                              <p:par>
                                <p:cTn id="74" presetID="22" presetClass="entr" presetSubtype="2" fill="hold" grpId="0" nodeType="after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wipe(right)">
                                      <p:cBhvr>
                                        <p:cTn id="76" dur="500"/>
                                        <p:tgtEl>
                                          <p:spTgt spid="9"/>
                                        </p:tgtEl>
                                      </p:cBhvr>
                                    </p:animEffect>
                                  </p:childTnLst>
                                </p:cTn>
                              </p:par>
                            </p:childTnLst>
                          </p:cTn>
                        </p:par>
                        <p:par>
                          <p:cTn id="77" fill="hold">
                            <p:stCondLst>
                              <p:cond delay="6000"/>
                            </p:stCondLst>
                            <p:childTnLst>
                              <p:par>
                                <p:cTn id="78" presetID="14" presetClass="entr" presetSubtype="10" fill="hold" nodeType="afterEffect">
                                  <p:stCondLst>
                                    <p:cond delay="0"/>
                                  </p:stCondLst>
                                  <p:childTnLst>
                                    <p:set>
                                      <p:cBhvr>
                                        <p:cTn id="79" dur="1" fill="hold">
                                          <p:stCondLst>
                                            <p:cond delay="0"/>
                                          </p:stCondLst>
                                        </p:cTn>
                                        <p:tgtEl>
                                          <p:spTgt spid="93"/>
                                        </p:tgtEl>
                                        <p:attrNameLst>
                                          <p:attrName>style.visibility</p:attrName>
                                        </p:attrNameLst>
                                      </p:cBhvr>
                                      <p:to>
                                        <p:strVal val="visible"/>
                                      </p:to>
                                    </p:set>
                                    <p:animEffect transition="in" filter="randombar(horizontal)">
                                      <p:cBhvr>
                                        <p:cTn id="80" dur="500"/>
                                        <p:tgtEl>
                                          <p:spTgt spid="93"/>
                                        </p:tgtEl>
                                      </p:cBhvr>
                                    </p:animEffect>
                                  </p:childTnLst>
                                </p:cTn>
                              </p:par>
                            </p:childTnLst>
                          </p:cTn>
                        </p:par>
                        <p:par>
                          <p:cTn id="81" fill="hold">
                            <p:stCondLst>
                              <p:cond delay="6500"/>
                            </p:stCondLst>
                            <p:childTnLst>
                              <p:par>
                                <p:cTn id="82" presetID="22" presetClass="entr" presetSubtype="1" fill="hold" grpId="0" nodeType="afterEffect">
                                  <p:stCondLst>
                                    <p:cond delay="0"/>
                                  </p:stCondLst>
                                  <p:childTnLst>
                                    <p:set>
                                      <p:cBhvr>
                                        <p:cTn id="83" dur="1" fill="hold">
                                          <p:stCondLst>
                                            <p:cond delay="0"/>
                                          </p:stCondLst>
                                        </p:cTn>
                                        <p:tgtEl>
                                          <p:spTgt spid="12"/>
                                        </p:tgtEl>
                                        <p:attrNameLst>
                                          <p:attrName>style.visibility</p:attrName>
                                        </p:attrNameLst>
                                      </p:cBhvr>
                                      <p:to>
                                        <p:strVal val="visible"/>
                                      </p:to>
                                    </p:set>
                                    <p:animEffect transition="in" filter="wipe(up)">
                                      <p:cBhvr>
                                        <p:cTn id="84" dur="500"/>
                                        <p:tgtEl>
                                          <p:spTgt spid="12"/>
                                        </p:tgtEl>
                                      </p:cBhvr>
                                    </p:animEffect>
                                  </p:childTnLst>
                                </p:cTn>
                              </p:par>
                            </p:childTnLst>
                          </p:cTn>
                        </p:par>
                        <p:par>
                          <p:cTn id="85" fill="hold">
                            <p:stCondLst>
                              <p:cond delay="7000"/>
                            </p:stCondLst>
                            <p:childTnLst>
                              <p:par>
                                <p:cTn id="86" presetID="14" presetClass="entr" presetSubtype="10" fill="hold" nodeType="afterEffect">
                                  <p:stCondLst>
                                    <p:cond delay="0"/>
                                  </p:stCondLst>
                                  <p:childTnLst>
                                    <p:set>
                                      <p:cBhvr>
                                        <p:cTn id="87" dur="1" fill="hold">
                                          <p:stCondLst>
                                            <p:cond delay="0"/>
                                          </p:stCondLst>
                                        </p:cTn>
                                        <p:tgtEl>
                                          <p:spTgt spid="90"/>
                                        </p:tgtEl>
                                        <p:attrNameLst>
                                          <p:attrName>style.visibility</p:attrName>
                                        </p:attrNameLst>
                                      </p:cBhvr>
                                      <p:to>
                                        <p:strVal val="visible"/>
                                      </p:to>
                                    </p:set>
                                    <p:animEffect transition="in" filter="randombar(horizontal)">
                                      <p:cBhvr>
                                        <p:cTn id="88" dur="500"/>
                                        <p:tgtEl>
                                          <p:spTgt spid="90"/>
                                        </p:tgtEl>
                                      </p:cBhvr>
                                    </p:animEffect>
                                  </p:childTnLst>
                                </p:cTn>
                              </p:par>
                            </p:childTnLst>
                          </p:cTn>
                        </p:par>
                        <p:par>
                          <p:cTn id="89" fill="hold">
                            <p:stCondLst>
                              <p:cond delay="7500"/>
                            </p:stCondLst>
                            <p:childTnLst>
                              <p:par>
                                <p:cTn id="90" presetID="22" presetClass="entr" presetSubtype="8" fill="hold" grpId="0" nodeType="afterEffect">
                                  <p:stCondLst>
                                    <p:cond delay="0"/>
                                  </p:stCondLst>
                                  <p:childTnLst>
                                    <p:set>
                                      <p:cBhvr>
                                        <p:cTn id="91" dur="1" fill="hold">
                                          <p:stCondLst>
                                            <p:cond delay="0"/>
                                          </p:stCondLst>
                                        </p:cTn>
                                        <p:tgtEl>
                                          <p:spTgt spid="109"/>
                                        </p:tgtEl>
                                        <p:attrNameLst>
                                          <p:attrName>style.visibility</p:attrName>
                                        </p:attrNameLst>
                                      </p:cBhvr>
                                      <p:to>
                                        <p:strVal val="visible"/>
                                      </p:to>
                                    </p:set>
                                    <p:animEffect transition="in" filter="wipe(left)">
                                      <p:cBhvr>
                                        <p:cTn id="92" dur="500"/>
                                        <p:tgtEl>
                                          <p:spTgt spid="109"/>
                                        </p:tgtEl>
                                      </p:cBhvr>
                                    </p:animEffect>
                                  </p:childTnLst>
                                </p:cTn>
                              </p:par>
                            </p:childTnLst>
                          </p:cTn>
                        </p:par>
                        <p:par>
                          <p:cTn id="93" fill="hold">
                            <p:stCondLst>
                              <p:cond delay="8000"/>
                            </p:stCondLst>
                            <p:childTnLst>
                              <p:par>
                                <p:cTn id="94" presetID="14" presetClass="entr" presetSubtype="10" fill="hold" nodeType="afterEffect">
                                  <p:stCondLst>
                                    <p:cond delay="0"/>
                                  </p:stCondLst>
                                  <p:childTnLst>
                                    <p:set>
                                      <p:cBhvr>
                                        <p:cTn id="95" dur="1" fill="hold">
                                          <p:stCondLst>
                                            <p:cond delay="0"/>
                                          </p:stCondLst>
                                        </p:cTn>
                                        <p:tgtEl>
                                          <p:spTgt spid="99"/>
                                        </p:tgtEl>
                                        <p:attrNameLst>
                                          <p:attrName>style.visibility</p:attrName>
                                        </p:attrNameLst>
                                      </p:cBhvr>
                                      <p:to>
                                        <p:strVal val="visible"/>
                                      </p:to>
                                    </p:set>
                                    <p:animEffect transition="in" filter="randombar(horizontal)">
                                      <p:cBhvr>
                                        <p:cTn id="96" dur="500"/>
                                        <p:tgtEl>
                                          <p:spTgt spid="99"/>
                                        </p:tgtEl>
                                      </p:cBhvr>
                                    </p:animEffect>
                                  </p:childTnLst>
                                </p:cTn>
                              </p:par>
                            </p:childTnLst>
                          </p:cTn>
                        </p:par>
                        <p:par>
                          <p:cTn id="97" fill="hold">
                            <p:stCondLst>
                              <p:cond delay="8500"/>
                            </p:stCondLst>
                            <p:childTnLst>
                              <p:par>
                                <p:cTn id="98" presetID="22" presetClass="entr" presetSubtype="8" fill="hold" grpId="0" nodeType="afterEffect">
                                  <p:stCondLst>
                                    <p:cond delay="0"/>
                                  </p:stCondLst>
                                  <p:childTnLst>
                                    <p:set>
                                      <p:cBhvr>
                                        <p:cTn id="99" dur="1" fill="hold">
                                          <p:stCondLst>
                                            <p:cond delay="0"/>
                                          </p:stCondLst>
                                        </p:cTn>
                                        <p:tgtEl>
                                          <p:spTgt spid="112"/>
                                        </p:tgtEl>
                                        <p:attrNameLst>
                                          <p:attrName>style.visibility</p:attrName>
                                        </p:attrNameLst>
                                      </p:cBhvr>
                                      <p:to>
                                        <p:strVal val="visible"/>
                                      </p:to>
                                    </p:set>
                                    <p:animEffect transition="in" filter="wipe(left)">
                                      <p:cBhvr>
                                        <p:cTn id="100" dur="500"/>
                                        <p:tgtEl>
                                          <p:spTgt spid="112"/>
                                        </p:tgtEl>
                                      </p:cBhvr>
                                    </p:animEffect>
                                  </p:childTnLst>
                                </p:cTn>
                              </p:par>
                            </p:childTnLst>
                          </p:cTn>
                        </p:par>
                        <p:par>
                          <p:cTn id="101" fill="hold">
                            <p:stCondLst>
                              <p:cond delay="9000"/>
                            </p:stCondLst>
                            <p:childTnLst>
                              <p:par>
                                <p:cTn id="102" presetID="14" presetClass="entr" presetSubtype="10" fill="hold" nodeType="afterEffect">
                                  <p:stCondLst>
                                    <p:cond delay="0"/>
                                  </p:stCondLst>
                                  <p:childTnLst>
                                    <p:set>
                                      <p:cBhvr>
                                        <p:cTn id="103" dur="1" fill="hold">
                                          <p:stCondLst>
                                            <p:cond delay="0"/>
                                          </p:stCondLst>
                                        </p:cTn>
                                        <p:tgtEl>
                                          <p:spTgt spid="104"/>
                                        </p:tgtEl>
                                        <p:attrNameLst>
                                          <p:attrName>style.visibility</p:attrName>
                                        </p:attrNameLst>
                                      </p:cBhvr>
                                      <p:to>
                                        <p:strVal val="visible"/>
                                      </p:to>
                                    </p:set>
                                    <p:animEffect transition="in" filter="randombar(horizontal)">
                                      <p:cBhvr>
                                        <p:cTn id="104"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9" grpId="0" animBg="1"/>
      <p:bldP spid="10" grpId="0" animBg="1"/>
      <p:bldP spid="112" grpId="0" animBg="1"/>
      <p:bldP spid="1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7700358" y="1582460"/>
            <a:ext cx="2252284" cy="4374038"/>
            <a:chOff x="7700358" y="1325285"/>
            <a:chExt cx="2252284" cy="4374038"/>
          </a:xfrm>
        </p:grpSpPr>
        <p:sp>
          <p:nvSpPr>
            <p:cNvPr id="7" name="圆角矩形 6"/>
            <p:cNvSpPr/>
            <p:nvPr/>
          </p:nvSpPr>
          <p:spPr>
            <a:xfrm>
              <a:off x="7700358" y="1325285"/>
              <a:ext cx="2252284" cy="4374038"/>
            </a:xfrm>
            <a:prstGeom prst="roundRect">
              <a:avLst>
                <a:gd name="adj" fmla="val 10535"/>
              </a:avLst>
            </a:prstGeom>
            <a:solidFill>
              <a:srgbClr val="F7F7F7"/>
            </a:solidFill>
            <a:ln w="19050">
              <a:gradFill flip="none" rotWithShape="1">
                <a:gsLst>
                  <a:gs pos="0">
                    <a:schemeClr val="bg1"/>
                  </a:gs>
                  <a:gs pos="100000">
                    <a:schemeClr val="bg1">
                      <a:lumMod val="85000"/>
                    </a:schemeClr>
                  </a:gs>
                </a:gsLst>
                <a:lin ang="2700000" scaled="1"/>
                <a:tileRect/>
              </a:gradFill>
            </a:ln>
            <a:effectLst>
              <a:outerShdw blurRad="177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80" name="组合 79"/>
            <p:cNvGrpSpPr/>
            <p:nvPr/>
          </p:nvGrpSpPr>
          <p:grpSpPr>
            <a:xfrm>
              <a:off x="7700358" y="3626120"/>
              <a:ext cx="2252284" cy="853540"/>
              <a:chOff x="1947258" y="3466616"/>
              <a:chExt cx="2252284" cy="853540"/>
            </a:xfrm>
          </p:grpSpPr>
          <p:sp>
            <p:nvSpPr>
              <p:cNvPr id="81" name="矩形 80"/>
              <p:cNvSpPr/>
              <p:nvPr/>
            </p:nvSpPr>
            <p:spPr>
              <a:xfrm>
                <a:off x="1947258" y="3471751"/>
                <a:ext cx="2252284" cy="843078"/>
              </a:xfrm>
              <a:prstGeom prst="rect">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2" name="矩形 81"/>
              <p:cNvSpPr/>
              <p:nvPr/>
            </p:nvSpPr>
            <p:spPr>
              <a:xfrm>
                <a:off x="1947258" y="3466616"/>
                <a:ext cx="2252284" cy="189695"/>
              </a:xfrm>
              <a:prstGeom prst="rect">
                <a:avLst/>
              </a:prstGeom>
              <a:gradFill>
                <a:gsLst>
                  <a:gs pos="65000">
                    <a:schemeClr val="tx1">
                      <a:alpha val="3000"/>
                    </a:schemeClr>
                  </a:gs>
                  <a:gs pos="0">
                    <a:schemeClr val="tx1">
                      <a:alpha val="20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3" name="矩形 82"/>
              <p:cNvSpPr/>
              <p:nvPr/>
            </p:nvSpPr>
            <p:spPr>
              <a:xfrm>
                <a:off x="1947258" y="4130461"/>
                <a:ext cx="2252284" cy="189695"/>
              </a:xfrm>
              <a:prstGeom prst="rect">
                <a:avLst/>
              </a:prstGeom>
              <a:gradFill>
                <a:gsLst>
                  <a:gs pos="45000">
                    <a:schemeClr val="tx1">
                      <a:alpha val="3000"/>
                    </a:schemeClr>
                  </a:gs>
                  <a:gs pos="100000">
                    <a:schemeClr val="tx1">
                      <a:alpha val="20000"/>
                    </a:schemeClr>
                  </a:gs>
                  <a:gs pos="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13" name="文本框 112"/>
            <p:cNvSpPr txBox="1"/>
            <p:nvPr/>
          </p:nvSpPr>
          <p:spPr>
            <a:xfrm>
              <a:off x="8347075" y="3692880"/>
              <a:ext cx="958850" cy="707886"/>
            </a:xfrm>
            <a:prstGeom prst="rect">
              <a:avLst/>
            </a:prstGeom>
            <a:noFill/>
          </p:spPr>
          <p:txBody>
            <a:bodyPr wrap="square" rtlCol="0">
              <a:spAutoFit/>
            </a:bodyPr>
            <a:lstStyle/>
            <a:p>
              <a:pPr algn="ctr"/>
              <a:r>
                <a:rPr lang="en-US" altLang="zh-CN" sz="4000" dirty="0">
                  <a:solidFill>
                    <a:prstClr val="white"/>
                  </a:solidFill>
                  <a:effectLst>
                    <a:outerShdw blurRad="101600" dist="50800" dir="2700000" algn="tl" rotWithShape="0">
                      <a:prstClr val="black">
                        <a:alpha val="40000"/>
                      </a:prstClr>
                    </a:outerShdw>
                  </a:effectLst>
                  <a:latin typeface="Impact" panose="020B0806030902050204" pitchFamily="34" charset="0"/>
                </a:rPr>
                <a:t>03</a:t>
              </a:r>
              <a:endParaRPr lang="zh-CN" altLang="en-US" sz="4000" dirty="0">
                <a:solidFill>
                  <a:prstClr val="white"/>
                </a:solidFill>
                <a:effectLst>
                  <a:outerShdw blurRad="101600" dist="50800" dir="2700000" algn="tl" rotWithShape="0">
                    <a:prstClr val="black">
                      <a:alpha val="40000"/>
                    </a:prstClr>
                  </a:outerShdw>
                </a:effectLst>
                <a:latin typeface="Impact" panose="020B0806030902050204" pitchFamily="34" charset="0"/>
              </a:endParaRPr>
            </a:p>
          </p:txBody>
        </p:sp>
      </p:grpSp>
      <p:grpSp>
        <p:nvGrpSpPr>
          <p:cNvPr id="10" name="组合 9"/>
          <p:cNvGrpSpPr/>
          <p:nvPr/>
        </p:nvGrpSpPr>
        <p:grpSpPr>
          <a:xfrm>
            <a:off x="4969858" y="1582460"/>
            <a:ext cx="2252284" cy="4374038"/>
            <a:chOff x="4969858" y="1325285"/>
            <a:chExt cx="2252284" cy="4374038"/>
          </a:xfrm>
        </p:grpSpPr>
        <p:sp>
          <p:nvSpPr>
            <p:cNvPr id="6" name="圆角矩形 5"/>
            <p:cNvSpPr/>
            <p:nvPr/>
          </p:nvSpPr>
          <p:spPr>
            <a:xfrm>
              <a:off x="4969858" y="1325285"/>
              <a:ext cx="2252284" cy="4374038"/>
            </a:xfrm>
            <a:prstGeom prst="roundRect">
              <a:avLst>
                <a:gd name="adj" fmla="val 10535"/>
              </a:avLst>
            </a:prstGeom>
            <a:solidFill>
              <a:srgbClr val="F7F7F7"/>
            </a:solidFill>
            <a:ln w="19050">
              <a:gradFill flip="none" rotWithShape="1">
                <a:gsLst>
                  <a:gs pos="0">
                    <a:schemeClr val="bg1"/>
                  </a:gs>
                  <a:gs pos="100000">
                    <a:schemeClr val="bg1">
                      <a:lumMod val="85000"/>
                    </a:schemeClr>
                  </a:gs>
                </a:gsLst>
                <a:lin ang="2700000" scaled="1"/>
                <a:tileRect/>
              </a:gradFill>
            </a:ln>
            <a:effectLst>
              <a:outerShdw blurRad="177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76" name="组合 75"/>
            <p:cNvGrpSpPr/>
            <p:nvPr/>
          </p:nvGrpSpPr>
          <p:grpSpPr>
            <a:xfrm>
              <a:off x="4969858" y="3626120"/>
              <a:ext cx="2252284" cy="853540"/>
              <a:chOff x="1947258" y="3466616"/>
              <a:chExt cx="2252284" cy="853540"/>
            </a:xfrm>
          </p:grpSpPr>
          <p:sp>
            <p:nvSpPr>
              <p:cNvPr id="77" name="矩形 76"/>
              <p:cNvSpPr/>
              <p:nvPr/>
            </p:nvSpPr>
            <p:spPr>
              <a:xfrm>
                <a:off x="1947258" y="3471751"/>
                <a:ext cx="2252284" cy="843078"/>
              </a:xfrm>
              <a:prstGeom prst="rect">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8" name="矩形 77"/>
              <p:cNvSpPr/>
              <p:nvPr/>
            </p:nvSpPr>
            <p:spPr>
              <a:xfrm>
                <a:off x="1947258" y="3466616"/>
                <a:ext cx="2252284" cy="189695"/>
              </a:xfrm>
              <a:prstGeom prst="rect">
                <a:avLst/>
              </a:prstGeom>
              <a:gradFill>
                <a:gsLst>
                  <a:gs pos="65000">
                    <a:schemeClr val="tx1">
                      <a:alpha val="3000"/>
                    </a:schemeClr>
                  </a:gs>
                  <a:gs pos="0">
                    <a:schemeClr val="tx1">
                      <a:alpha val="31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9" name="矩形 78"/>
              <p:cNvSpPr/>
              <p:nvPr/>
            </p:nvSpPr>
            <p:spPr>
              <a:xfrm>
                <a:off x="1947258" y="4130461"/>
                <a:ext cx="2252284" cy="189695"/>
              </a:xfrm>
              <a:prstGeom prst="rect">
                <a:avLst/>
              </a:prstGeom>
              <a:gradFill>
                <a:gsLst>
                  <a:gs pos="45000">
                    <a:schemeClr val="tx1">
                      <a:alpha val="3000"/>
                    </a:schemeClr>
                  </a:gs>
                  <a:gs pos="100000">
                    <a:schemeClr val="tx1">
                      <a:alpha val="30000"/>
                    </a:schemeClr>
                  </a:gs>
                  <a:gs pos="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12" name="文本框 111"/>
            <p:cNvSpPr txBox="1"/>
            <p:nvPr/>
          </p:nvSpPr>
          <p:spPr>
            <a:xfrm>
              <a:off x="5616575" y="3692880"/>
              <a:ext cx="958850" cy="707886"/>
            </a:xfrm>
            <a:prstGeom prst="rect">
              <a:avLst/>
            </a:prstGeom>
            <a:noFill/>
          </p:spPr>
          <p:txBody>
            <a:bodyPr wrap="square" rtlCol="0">
              <a:spAutoFit/>
            </a:bodyPr>
            <a:lstStyle/>
            <a:p>
              <a:pPr algn="ctr"/>
              <a:r>
                <a:rPr lang="en-US" altLang="zh-CN" sz="4000" dirty="0">
                  <a:solidFill>
                    <a:prstClr val="white"/>
                  </a:solidFill>
                  <a:effectLst>
                    <a:outerShdw blurRad="101600" dist="50800" dir="2700000" algn="tl" rotWithShape="0">
                      <a:prstClr val="black">
                        <a:alpha val="40000"/>
                      </a:prstClr>
                    </a:outerShdw>
                  </a:effectLst>
                  <a:latin typeface="Impact" panose="020B0806030902050204" pitchFamily="34" charset="0"/>
                </a:rPr>
                <a:t>02</a:t>
              </a:r>
              <a:endParaRPr lang="zh-CN" altLang="en-US" sz="4000" dirty="0">
                <a:solidFill>
                  <a:prstClr val="white"/>
                </a:solidFill>
                <a:effectLst>
                  <a:outerShdw blurRad="101600" dist="50800" dir="2700000" algn="tl" rotWithShape="0">
                    <a:prstClr val="black">
                      <a:alpha val="40000"/>
                    </a:prstClr>
                  </a:outerShdw>
                </a:effectLst>
                <a:latin typeface="Impact" panose="020B0806030902050204" pitchFamily="34" charset="0"/>
              </a:endParaRPr>
            </a:p>
          </p:txBody>
        </p:sp>
      </p:grpSp>
      <p:grpSp>
        <p:nvGrpSpPr>
          <p:cNvPr id="9" name="组合 8"/>
          <p:cNvGrpSpPr/>
          <p:nvPr/>
        </p:nvGrpSpPr>
        <p:grpSpPr>
          <a:xfrm>
            <a:off x="2239358" y="1582460"/>
            <a:ext cx="2252284" cy="4374038"/>
            <a:chOff x="2239358" y="1325285"/>
            <a:chExt cx="2252284" cy="4374038"/>
          </a:xfrm>
        </p:grpSpPr>
        <p:sp>
          <p:nvSpPr>
            <p:cNvPr id="5" name="圆角矩形 4"/>
            <p:cNvSpPr/>
            <p:nvPr/>
          </p:nvSpPr>
          <p:spPr>
            <a:xfrm>
              <a:off x="2239358" y="1325285"/>
              <a:ext cx="2252284" cy="4374038"/>
            </a:xfrm>
            <a:prstGeom prst="roundRect">
              <a:avLst>
                <a:gd name="adj" fmla="val 10535"/>
              </a:avLst>
            </a:prstGeom>
            <a:solidFill>
              <a:srgbClr val="F7F7F7"/>
            </a:solidFill>
            <a:ln w="19050">
              <a:gradFill flip="none" rotWithShape="1">
                <a:gsLst>
                  <a:gs pos="0">
                    <a:schemeClr val="bg1"/>
                  </a:gs>
                  <a:gs pos="100000">
                    <a:schemeClr val="bg1">
                      <a:lumMod val="85000"/>
                    </a:schemeClr>
                  </a:gs>
                </a:gsLst>
                <a:lin ang="2700000" scaled="1"/>
                <a:tileRect/>
              </a:gradFill>
            </a:ln>
            <a:effectLst>
              <a:outerShdw blurRad="1778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66" name="组合 65"/>
            <p:cNvGrpSpPr/>
            <p:nvPr/>
          </p:nvGrpSpPr>
          <p:grpSpPr>
            <a:xfrm>
              <a:off x="2239358" y="3626120"/>
              <a:ext cx="2252284" cy="853540"/>
              <a:chOff x="1947258" y="3466616"/>
              <a:chExt cx="2252284" cy="853540"/>
            </a:xfrm>
          </p:grpSpPr>
          <p:sp>
            <p:nvSpPr>
              <p:cNvPr id="58" name="矩形 57"/>
              <p:cNvSpPr/>
              <p:nvPr/>
            </p:nvSpPr>
            <p:spPr>
              <a:xfrm>
                <a:off x="1947258" y="3471751"/>
                <a:ext cx="2252284" cy="843078"/>
              </a:xfrm>
              <a:prstGeom prst="rect">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9" name="矩形 58"/>
              <p:cNvSpPr/>
              <p:nvPr/>
            </p:nvSpPr>
            <p:spPr>
              <a:xfrm>
                <a:off x="1947258" y="3466616"/>
                <a:ext cx="2252284" cy="189695"/>
              </a:xfrm>
              <a:prstGeom prst="rect">
                <a:avLst/>
              </a:prstGeom>
              <a:gradFill>
                <a:gsLst>
                  <a:gs pos="65000">
                    <a:schemeClr val="tx1">
                      <a:alpha val="3000"/>
                    </a:schemeClr>
                  </a:gs>
                  <a:gs pos="0">
                    <a:schemeClr val="tx1">
                      <a:alpha val="31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5" name="矩形 74"/>
              <p:cNvSpPr/>
              <p:nvPr/>
            </p:nvSpPr>
            <p:spPr>
              <a:xfrm>
                <a:off x="1947258" y="4130461"/>
                <a:ext cx="2252284" cy="189695"/>
              </a:xfrm>
              <a:prstGeom prst="rect">
                <a:avLst/>
              </a:prstGeom>
              <a:gradFill>
                <a:gsLst>
                  <a:gs pos="45000">
                    <a:schemeClr val="tx1">
                      <a:alpha val="3000"/>
                    </a:schemeClr>
                  </a:gs>
                  <a:gs pos="100000">
                    <a:schemeClr val="tx1">
                      <a:alpha val="30000"/>
                    </a:schemeClr>
                  </a:gs>
                  <a:gs pos="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11" name="文本框 110"/>
            <p:cNvSpPr txBox="1"/>
            <p:nvPr/>
          </p:nvSpPr>
          <p:spPr>
            <a:xfrm>
              <a:off x="2886075" y="3692880"/>
              <a:ext cx="958850" cy="707886"/>
            </a:xfrm>
            <a:prstGeom prst="rect">
              <a:avLst/>
            </a:prstGeom>
            <a:noFill/>
          </p:spPr>
          <p:txBody>
            <a:bodyPr wrap="square" rtlCol="0">
              <a:spAutoFit/>
            </a:bodyPr>
            <a:lstStyle/>
            <a:p>
              <a:pPr algn="ctr"/>
              <a:r>
                <a:rPr lang="en-US" altLang="zh-CN" sz="4000" dirty="0">
                  <a:solidFill>
                    <a:prstClr val="white"/>
                  </a:solidFill>
                  <a:effectLst>
                    <a:outerShdw blurRad="101600" dist="50800" dir="2700000" algn="tl" rotWithShape="0">
                      <a:prstClr val="black">
                        <a:alpha val="40000"/>
                      </a:prstClr>
                    </a:outerShdw>
                  </a:effectLst>
                  <a:latin typeface="Impact" panose="020B0806030902050204" pitchFamily="34" charset="0"/>
                </a:rPr>
                <a:t>01</a:t>
              </a:r>
              <a:endParaRPr lang="zh-CN" altLang="en-US" sz="4000" dirty="0">
                <a:solidFill>
                  <a:prstClr val="white"/>
                </a:solidFill>
                <a:effectLst>
                  <a:outerShdw blurRad="101600" dist="50800" dir="2700000" algn="tl" rotWithShape="0">
                    <a:prstClr val="black">
                      <a:alpha val="40000"/>
                    </a:prstClr>
                  </a:outerShdw>
                </a:effectLst>
                <a:latin typeface="Impact" panose="020B0806030902050204" pitchFamily="34" charset="0"/>
              </a:endParaRPr>
            </a:p>
          </p:txBody>
        </p:sp>
      </p:grpSp>
      <p:grpSp>
        <p:nvGrpSpPr>
          <p:cNvPr id="20" name="组合 19"/>
          <p:cNvGrpSpPr/>
          <p:nvPr/>
        </p:nvGrpSpPr>
        <p:grpSpPr>
          <a:xfrm>
            <a:off x="4277425" y="1977857"/>
            <a:ext cx="926499" cy="158012"/>
            <a:chOff x="4111386" y="2043778"/>
            <a:chExt cx="926499" cy="158012"/>
          </a:xfrm>
        </p:grpSpPr>
        <p:grpSp>
          <p:nvGrpSpPr>
            <p:cNvPr id="12" name="组合 11"/>
            <p:cNvGrpSpPr/>
            <p:nvPr/>
          </p:nvGrpSpPr>
          <p:grpSpPr>
            <a:xfrm>
              <a:off x="4879875" y="2043778"/>
              <a:ext cx="158010" cy="158012"/>
              <a:chOff x="4486616" y="3001075"/>
              <a:chExt cx="274695" cy="274699"/>
            </a:xfrm>
          </p:grpSpPr>
          <p:sp>
            <p:nvSpPr>
              <p:cNvPr id="18" name="椭圆 17"/>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椭圆 18"/>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3" name="组合 12"/>
            <p:cNvGrpSpPr/>
            <p:nvPr/>
          </p:nvGrpSpPr>
          <p:grpSpPr>
            <a:xfrm>
              <a:off x="4111386" y="2043778"/>
              <a:ext cx="158010" cy="158012"/>
              <a:chOff x="4486616" y="3001075"/>
              <a:chExt cx="274695" cy="274699"/>
            </a:xfrm>
          </p:grpSpPr>
          <p:sp>
            <p:nvSpPr>
              <p:cNvPr id="16" name="椭圆 15"/>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椭圆 16"/>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4" name="圆角矩形 13"/>
            <p:cNvSpPr/>
            <p:nvPr/>
          </p:nvSpPr>
          <p:spPr>
            <a:xfrm rot="16200000" flipH="1" flipV="1">
              <a:off x="4563173" y="1773812"/>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圆角矩形 14"/>
            <p:cNvSpPr/>
            <p:nvPr/>
          </p:nvSpPr>
          <p:spPr>
            <a:xfrm rot="16200000" flipH="1" flipV="1">
              <a:off x="4563173" y="1728247"/>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1" name="组合 20"/>
          <p:cNvGrpSpPr/>
          <p:nvPr/>
        </p:nvGrpSpPr>
        <p:grpSpPr>
          <a:xfrm>
            <a:off x="6998001" y="1977857"/>
            <a:ext cx="926499" cy="158012"/>
            <a:chOff x="4111386" y="2043778"/>
            <a:chExt cx="926499" cy="158012"/>
          </a:xfrm>
        </p:grpSpPr>
        <p:grpSp>
          <p:nvGrpSpPr>
            <p:cNvPr id="22" name="组合 21"/>
            <p:cNvGrpSpPr/>
            <p:nvPr/>
          </p:nvGrpSpPr>
          <p:grpSpPr>
            <a:xfrm>
              <a:off x="4879875" y="2043778"/>
              <a:ext cx="158010" cy="158012"/>
              <a:chOff x="4486616" y="3001075"/>
              <a:chExt cx="274695" cy="274699"/>
            </a:xfrm>
          </p:grpSpPr>
          <p:sp>
            <p:nvSpPr>
              <p:cNvPr id="28" name="椭圆 27"/>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椭圆 28"/>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3" name="组合 22"/>
            <p:cNvGrpSpPr/>
            <p:nvPr/>
          </p:nvGrpSpPr>
          <p:grpSpPr>
            <a:xfrm>
              <a:off x="4111386" y="2043778"/>
              <a:ext cx="158010" cy="158012"/>
              <a:chOff x="4486616" y="3001075"/>
              <a:chExt cx="274695" cy="274699"/>
            </a:xfrm>
          </p:grpSpPr>
          <p:sp>
            <p:nvSpPr>
              <p:cNvPr id="26" name="椭圆 25"/>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椭圆 26"/>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4" name="圆角矩形 23"/>
            <p:cNvSpPr/>
            <p:nvPr/>
          </p:nvSpPr>
          <p:spPr>
            <a:xfrm rot="16200000" flipH="1" flipV="1">
              <a:off x="4563173" y="1773812"/>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圆角矩形 24"/>
            <p:cNvSpPr/>
            <p:nvPr/>
          </p:nvSpPr>
          <p:spPr>
            <a:xfrm rot="16200000" flipH="1" flipV="1">
              <a:off x="4563173" y="1728247"/>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30" name="组合 29"/>
          <p:cNvGrpSpPr/>
          <p:nvPr/>
        </p:nvGrpSpPr>
        <p:grpSpPr>
          <a:xfrm>
            <a:off x="4277425" y="5441855"/>
            <a:ext cx="926499" cy="158012"/>
            <a:chOff x="4111386" y="2043778"/>
            <a:chExt cx="926499" cy="158012"/>
          </a:xfrm>
        </p:grpSpPr>
        <p:grpSp>
          <p:nvGrpSpPr>
            <p:cNvPr id="31" name="组合 30"/>
            <p:cNvGrpSpPr/>
            <p:nvPr/>
          </p:nvGrpSpPr>
          <p:grpSpPr>
            <a:xfrm>
              <a:off x="4879875" y="2043778"/>
              <a:ext cx="158010" cy="158012"/>
              <a:chOff x="4486616" y="3001075"/>
              <a:chExt cx="274695" cy="274699"/>
            </a:xfrm>
          </p:grpSpPr>
          <p:sp>
            <p:nvSpPr>
              <p:cNvPr id="37" name="椭圆 36"/>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8" name="椭圆 37"/>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32" name="组合 31"/>
            <p:cNvGrpSpPr/>
            <p:nvPr/>
          </p:nvGrpSpPr>
          <p:grpSpPr>
            <a:xfrm>
              <a:off x="4111386" y="2043778"/>
              <a:ext cx="158010" cy="158012"/>
              <a:chOff x="4486616" y="3001075"/>
              <a:chExt cx="274695" cy="274699"/>
            </a:xfrm>
          </p:grpSpPr>
          <p:sp>
            <p:nvSpPr>
              <p:cNvPr id="35" name="椭圆 34"/>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椭圆 35"/>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3" name="圆角矩形 32"/>
            <p:cNvSpPr/>
            <p:nvPr/>
          </p:nvSpPr>
          <p:spPr>
            <a:xfrm rot="16200000" flipH="1" flipV="1">
              <a:off x="4563173" y="1773812"/>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 name="圆角矩形 33"/>
            <p:cNvSpPr/>
            <p:nvPr/>
          </p:nvSpPr>
          <p:spPr>
            <a:xfrm rot="16200000" flipH="1" flipV="1">
              <a:off x="4563173" y="1728247"/>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39" name="组合 38"/>
          <p:cNvGrpSpPr/>
          <p:nvPr/>
        </p:nvGrpSpPr>
        <p:grpSpPr>
          <a:xfrm>
            <a:off x="6998001" y="5441855"/>
            <a:ext cx="926499" cy="158012"/>
            <a:chOff x="4111386" y="2043778"/>
            <a:chExt cx="926499" cy="158012"/>
          </a:xfrm>
        </p:grpSpPr>
        <p:grpSp>
          <p:nvGrpSpPr>
            <p:cNvPr id="40" name="组合 39"/>
            <p:cNvGrpSpPr/>
            <p:nvPr/>
          </p:nvGrpSpPr>
          <p:grpSpPr>
            <a:xfrm>
              <a:off x="4879875" y="2043778"/>
              <a:ext cx="158010" cy="158012"/>
              <a:chOff x="4486616" y="3001075"/>
              <a:chExt cx="274695" cy="274699"/>
            </a:xfrm>
          </p:grpSpPr>
          <p:sp>
            <p:nvSpPr>
              <p:cNvPr id="46" name="椭圆 45"/>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椭圆 46"/>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41" name="组合 40"/>
            <p:cNvGrpSpPr/>
            <p:nvPr/>
          </p:nvGrpSpPr>
          <p:grpSpPr>
            <a:xfrm>
              <a:off x="4111386" y="2043778"/>
              <a:ext cx="158010" cy="158012"/>
              <a:chOff x="4486616" y="3001075"/>
              <a:chExt cx="274695" cy="274699"/>
            </a:xfrm>
          </p:grpSpPr>
          <p:sp>
            <p:nvSpPr>
              <p:cNvPr id="44" name="椭圆 43"/>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椭圆 44"/>
              <p:cNvSpPr/>
              <p:nvPr/>
            </p:nvSpPr>
            <p:spPr>
              <a:xfrm rot="16200000">
                <a:off x="4511585" y="3026055"/>
                <a:ext cx="224753" cy="224751"/>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42" name="圆角矩形 41"/>
            <p:cNvSpPr/>
            <p:nvPr/>
          </p:nvSpPr>
          <p:spPr>
            <a:xfrm rot="16200000" flipH="1" flipV="1">
              <a:off x="4563173" y="1773812"/>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圆角矩形 42"/>
            <p:cNvSpPr/>
            <p:nvPr/>
          </p:nvSpPr>
          <p:spPr>
            <a:xfrm rot="16200000" flipH="1" flipV="1">
              <a:off x="4563173" y="1728247"/>
              <a:ext cx="22409" cy="748925"/>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50" name="组合 49"/>
          <p:cNvGrpSpPr/>
          <p:nvPr/>
        </p:nvGrpSpPr>
        <p:grpSpPr>
          <a:xfrm>
            <a:off x="2490660" y="1870709"/>
            <a:ext cx="1749680" cy="596843"/>
            <a:chOff x="2198560" y="1644530"/>
            <a:chExt cx="1749680" cy="596843"/>
          </a:xfrm>
        </p:grpSpPr>
        <p:pic>
          <p:nvPicPr>
            <p:cNvPr id="48" name="图片 47"/>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p:blipFill>
          <p:spPr>
            <a:xfrm flipH="1">
              <a:off x="2198560" y="1644530"/>
              <a:ext cx="1749680" cy="92018"/>
            </a:xfrm>
            <a:prstGeom prst="rect">
              <a:avLst/>
            </a:prstGeom>
          </p:spPr>
        </p:pic>
        <p:pic>
          <p:nvPicPr>
            <p:cNvPr id="49" name="图片 48"/>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p:blipFill>
          <p:spPr>
            <a:xfrm flipH="1" flipV="1">
              <a:off x="2198560" y="2149355"/>
              <a:ext cx="1749680" cy="92018"/>
            </a:xfrm>
            <a:prstGeom prst="rect">
              <a:avLst/>
            </a:prstGeom>
          </p:spPr>
        </p:pic>
      </p:grpSp>
      <p:grpSp>
        <p:nvGrpSpPr>
          <p:cNvPr id="55" name="组合 54"/>
          <p:cNvGrpSpPr/>
          <p:nvPr/>
        </p:nvGrpSpPr>
        <p:grpSpPr>
          <a:xfrm>
            <a:off x="2490660" y="5003024"/>
            <a:ext cx="1749680" cy="596843"/>
            <a:chOff x="2198560" y="1644530"/>
            <a:chExt cx="1749680" cy="596843"/>
          </a:xfrm>
        </p:grpSpPr>
        <p:pic>
          <p:nvPicPr>
            <p:cNvPr id="56" name="图片 55"/>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p:blipFill>
          <p:spPr>
            <a:xfrm flipH="1">
              <a:off x="2198560" y="1644530"/>
              <a:ext cx="1749680" cy="92018"/>
            </a:xfrm>
            <a:prstGeom prst="rect">
              <a:avLst/>
            </a:prstGeom>
          </p:spPr>
        </p:pic>
        <p:pic>
          <p:nvPicPr>
            <p:cNvPr id="57" name="图片 56"/>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p:blipFill>
          <p:spPr>
            <a:xfrm flipH="1" flipV="1">
              <a:off x="2198560" y="2149355"/>
              <a:ext cx="1749680" cy="92018"/>
            </a:xfrm>
            <a:prstGeom prst="rect">
              <a:avLst/>
            </a:prstGeom>
          </p:spPr>
        </p:pic>
      </p:grpSp>
      <p:grpSp>
        <p:nvGrpSpPr>
          <p:cNvPr id="85" name="组合 84"/>
          <p:cNvGrpSpPr/>
          <p:nvPr/>
        </p:nvGrpSpPr>
        <p:grpSpPr>
          <a:xfrm>
            <a:off x="5235575" y="1870709"/>
            <a:ext cx="1749680" cy="596843"/>
            <a:chOff x="2198560" y="1644530"/>
            <a:chExt cx="1749680" cy="596843"/>
          </a:xfrm>
        </p:grpSpPr>
        <p:pic>
          <p:nvPicPr>
            <p:cNvPr id="86" name="图片 85"/>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p:blipFill>
          <p:spPr>
            <a:xfrm flipH="1">
              <a:off x="2198560" y="1644530"/>
              <a:ext cx="1749680" cy="92018"/>
            </a:xfrm>
            <a:prstGeom prst="rect">
              <a:avLst/>
            </a:prstGeom>
          </p:spPr>
        </p:pic>
        <p:pic>
          <p:nvPicPr>
            <p:cNvPr id="87" name="图片 86"/>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p:blipFill>
          <p:spPr>
            <a:xfrm flipH="1" flipV="1">
              <a:off x="2198560" y="2149355"/>
              <a:ext cx="1749680" cy="92018"/>
            </a:xfrm>
            <a:prstGeom prst="rect">
              <a:avLst/>
            </a:prstGeom>
          </p:spPr>
        </p:pic>
      </p:grpSp>
      <p:grpSp>
        <p:nvGrpSpPr>
          <p:cNvPr id="88" name="组合 87"/>
          <p:cNvGrpSpPr/>
          <p:nvPr/>
        </p:nvGrpSpPr>
        <p:grpSpPr>
          <a:xfrm>
            <a:off x="5235575" y="5003024"/>
            <a:ext cx="1749680" cy="596843"/>
            <a:chOff x="2198560" y="1644530"/>
            <a:chExt cx="1749680" cy="596843"/>
          </a:xfrm>
        </p:grpSpPr>
        <p:pic>
          <p:nvPicPr>
            <p:cNvPr id="89" name="图片 88"/>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p:blipFill>
          <p:spPr>
            <a:xfrm flipH="1">
              <a:off x="2198560" y="1644530"/>
              <a:ext cx="1749680" cy="92018"/>
            </a:xfrm>
            <a:prstGeom prst="rect">
              <a:avLst/>
            </a:prstGeom>
          </p:spPr>
        </p:pic>
        <p:pic>
          <p:nvPicPr>
            <p:cNvPr id="90" name="图片 89"/>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p:blipFill>
          <p:spPr>
            <a:xfrm flipH="1" flipV="1">
              <a:off x="2198560" y="2149355"/>
              <a:ext cx="1749680" cy="92018"/>
            </a:xfrm>
            <a:prstGeom prst="rect">
              <a:avLst/>
            </a:prstGeom>
          </p:spPr>
        </p:pic>
      </p:grpSp>
      <p:grpSp>
        <p:nvGrpSpPr>
          <p:cNvPr id="105" name="组合 104"/>
          <p:cNvGrpSpPr/>
          <p:nvPr/>
        </p:nvGrpSpPr>
        <p:grpSpPr>
          <a:xfrm>
            <a:off x="7939115" y="1870709"/>
            <a:ext cx="1749680" cy="596843"/>
            <a:chOff x="2198560" y="1644530"/>
            <a:chExt cx="1749680" cy="596843"/>
          </a:xfrm>
        </p:grpSpPr>
        <p:pic>
          <p:nvPicPr>
            <p:cNvPr id="106" name="图片 105"/>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p:blipFill>
          <p:spPr>
            <a:xfrm flipH="1">
              <a:off x="2198560" y="1644530"/>
              <a:ext cx="1749680" cy="92018"/>
            </a:xfrm>
            <a:prstGeom prst="rect">
              <a:avLst/>
            </a:prstGeom>
          </p:spPr>
        </p:pic>
        <p:pic>
          <p:nvPicPr>
            <p:cNvPr id="107" name="图片 106"/>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p:blipFill>
          <p:spPr>
            <a:xfrm flipH="1" flipV="1">
              <a:off x="2198560" y="2149355"/>
              <a:ext cx="1749680" cy="92018"/>
            </a:xfrm>
            <a:prstGeom prst="rect">
              <a:avLst/>
            </a:prstGeom>
          </p:spPr>
        </p:pic>
      </p:grpSp>
      <p:grpSp>
        <p:nvGrpSpPr>
          <p:cNvPr id="108" name="组合 107"/>
          <p:cNvGrpSpPr/>
          <p:nvPr/>
        </p:nvGrpSpPr>
        <p:grpSpPr>
          <a:xfrm>
            <a:off x="7939115" y="5003024"/>
            <a:ext cx="1749680" cy="596843"/>
            <a:chOff x="2198560" y="1644530"/>
            <a:chExt cx="1749680" cy="596843"/>
          </a:xfrm>
        </p:grpSpPr>
        <p:pic>
          <p:nvPicPr>
            <p:cNvPr id="109" name="图片 108"/>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p:blipFill>
          <p:spPr>
            <a:xfrm flipH="1">
              <a:off x="2198560" y="1644530"/>
              <a:ext cx="1749680" cy="92018"/>
            </a:xfrm>
            <a:prstGeom prst="rect">
              <a:avLst/>
            </a:prstGeom>
          </p:spPr>
        </p:pic>
        <p:pic>
          <p:nvPicPr>
            <p:cNvPr id="110" name="图片 109"/>
            <p:cNvPicPr>
              <a:picLocks noChangeAspect="1"/>
            </p:cNvPicPr>
            <p:nvPr/>
          </p:nvPicPr>
          <p:blipFill rotWithShape="1">
            <a:blip r:embed="rId3">
              <a:grayscl/>
              <a:extLst>
                <a:ext uri="{BEBA8EAE-BF5A-486C-A8C5-ECC9F3942E4B}">
                  <a14:imgProps xmlns:a14="http://schemas.microsoft.com/office/drawing/2010/main">
                    <a14:imgLayer r:embed="rId4">
                      <a14:imgEffect>
                        <a14:colorTemperature colorTemp="2000"/>
                      </a14:imgEffect>
                      <a14:imgEffect>
                        <a14:saturation sat="33000"/>
                      </a14:imgEffect>
                    </a14:imgLayer>
                  </a14:imgProps>
                </a:ext>
              </a:extLst>
            </a:blip>
            <a:srcRect b="72279"/>
            <a:stretch/>
          </p:blipFill>
          <p:spPr>
            <a:xfrm flipH="1" flipV="1">
              <a:off x="2198560" y="2149355"/>
              <a:ext cx="1749680" cy="92018"/>
            </a:xfrm>
            <a:prstGeom prst="rect">
              <a:avLst/>
            </a:prstGeom>
          </p:spPr>
        </p:pic>
      </p:grpSp>
      <p:sp>
        <p:nvSpPr>
          <p:cNvPr id="114" name="文本框 113"/>
          <p:cNvSpPr txBox="1"/>
          <p:nvPr/>
        </p:nvSpPr>
        <p:spPr>
          <a:xfrm>
            <a:off x="2403938" y="1982532"/>
            <a:ext cx="1923123" cy="323165"/>
          </a:xfrm>
          <a:prstGeom prst="rect">
            <a:avLst/>
          </a:prstGeom>
          <a:noFill/>
        </p:spPr>
        <p:txBody>
          <a:bodyPr wrap="square" rtlCol="0">
            <a:spAutoFit/>
          </a:bodyPr>
          <a:lstStyle/>
          <a:p>
            <a:pPr algn="ctr"/>
            <a:r>
              <a:rPr lang="en-US" altLang="zh-CN" sz="1500" dirty="0">
                <a:solidFill>
                  <a:srgbClr val="E87071"/>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E87071"/>
              </a:solidFill>
              <a:latin typeface="时尚中黑简体" panose="01010104010101010101" pitchFamily="2" charset="-122"/>
              <a:ea typeface="时尚中黑简体" panose="01010104010101010101" pitchFamily="2" charset="-122"/>
            </a:endParaRPr>
          </a:p>
        </p:txBody>
      </p:sp>
      <p:sp>
        <p:nvSpPr>
          <p:cNvPr id="115" name="文本框 114"/>
          <p:cNvSpPr txBox="1"/>
          <p:nvPr/>
        </p:nvSpPr>
        <p:spPr>
          <a:xfrm>
            <a:off x="5147270" y="1982532"/>
            <a:ext cx="1923123" cy="323165"/>
          </a:xfrm>
          <a:prstGeom prst="rect">
            <a:avLst/>
          </a:prstGeom>
          <a:noFill/>
        </p:spPr>
        <p:txBody>
          <a:bodyPr wrap="square" rtlCol="0">
            <a:spAutoFit/>
          </a:bodyPr>
          <a:lstStyle/>
          <a:p>
            <a:pPr algn="ctr"/>
            <a:r>
              <a:rPr lang="en-US" altLang="zh-CN" sz="1500" dirty="0">
                <a:solidFill>
                  <a:srgbClr val="01ACBE"/>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01ACBE"/>
              </a:solidFill>
              <a:latin typeface="时尚中黑简体" panose="01010104010101010101" pitchFamily="2" charset="-122"/>
              <a:ea typeface="时尚中黑简体" panose="01010104010101010101" pitchFamily="2" charset="-122"/>
            </a:endParaRPr>
          </a:p>
        </p:txBody>
      </p:sp>
      <p:sp>
        <p:nvSpPr>
          <p:cNvPr id="116" name="文本框 115"/>
          <p:cNvSpPr txBox="1"/>
          <p:nvPr/>
        </p:nvSpPr>
        <p:spPr>
          <a:xfrm>
            <a:off x="7852393" y="1982532"/>
            <a:ext cx="1923123" cy="323165"/>
          </a:xfrm>
          <a:prstGeom prst="rect">
            <a:avLst/>
          </a:prstGeom>
          <a:noFill/>
        </p:spPr>
        <p:txBody>
          <a:bodyPr wrap="square" rtlCol="0">
            <a:spAutoFit/>
          </a:bodyPr>
          <a:lstStyle/>
          <a:p>
            <a:pPr algn="ctr"/>
            <a:r>
              <a:rPr lang="en-US" altLang="zh-CN" sz="1500" dirty="0">
                <a:solidFill>
                  <a:srgbClr val="FFB850"/>
                </a:solidFill>
                <a:latin typeface="时尚中黑简体" panose="01010104010101010101" pitchFamily="2" charset="-122"/>
                <a:ea typeface="时尚中黑简体" panose="01010104010101010101" pitchFamily="2" charset="-122"/>
              </a:rPr>
              <a:t>Click the edit title</a:t>
            </a:r>
            <a:endParaRPr lang="zh-CN" altLang="en-US" sz="1500" dirty="0">
              <a:solidFill>
                <a:srgbClr val="FFB850"/>
              </a:solidFill>
              <a:latin typeface="时尚中黑简体" panose="01010104010101010101" pitchFamily="2" charset="-122"/>
              <a:ea typeface="时尚中黑简体" panose="01010104010101010101" pitchFamily="2" charset="-122"/>
            </a:endParaRPr>
          </a:p>
        </p:txBody>
      </p:sp>
      <p:sp>
        <p:nvSpPr>
          <p:cNvPr id="117" name="文本框 116"/>
          <p:cNvSpPr txBox="1"/>
          <p:nvPr/>
        </p:nvSpPr>
        <p:spPr>
          <a:xfrm>
            <a:off x="2585841" y="2608721"/>
            <a:ext cx="1559316" cy="923330"/>
          </a:xfrm>
          <a:prstGeom prst="rect">
            <a:avLst/>
          </a:prstGeom>
          <a:noFill/>
        </p:spPr>
        <p:txBody>
          <a:bodyPr wrap="square" rtlCol="0">
            <a:spAutoFit/>
          </a:bodyPr>
          <a:lstStyle/>
          <a:p>
            <a:pPr algn="just">
              <a:lnSpc>
                <a:spcPct val="150000"/>
              </a:lnSpc>
            </a:pP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sp>
        <p:nvSpPr>
          <p:cNvPr id="118" name="文本框 117"/>
          <p:cNvSpPr txBox="1"/>
          <p:nvPr/>
        </p:nvSpPr>
        <p:spPr>
          <a:xfrm>
            <a:off x="5316342" y="2608721"/>
            <a:ext cx="1559316" cy="923330"/>
          </a:xfrm>
          <a:prstGeom prst="rect">
            <a:avLst/>
          </a:prstGeom>
          <a:noFill/>
        </p:spPr>
        <p:txBody>
          <a:bodyPr wrap="square" rtlCol="0">
            <a:spAutoFit/>
          </a:bodyPr>
          <a:lstStyle/>
          <a:p>
            <a:pPr algn="just">
              <a:lnSpc>
                <a:spcPct val="150000"/>
              </a:lnSpc>
            </a:pP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sp>
        <p:nvSpPr>
          <p:cNvPr id="119" name="文本框 118"/>
          <p:cNvSpPr txBox="1"/>
          <p:nvPr/>
        </p:nvSpPr>
        <p:spPr>
          <a:xfrm>
            <a:off x="8034296" y="2608721"/>
            <a:ext cx="1559316" cy="923330"/>
          </a:xfrm>
          <a:prstGeom prst="rect">
            <a:avLst/>
          </a:prstGeom>
          <a:noFill/>
        </p:spPr>
        <p:txBody>
          <a:bodyPr wrap="square" rtlCol="0">
            <a:spAutoFit/>
          </a:bodyPr>
          <a:lstStyle/>
          <a:p>
            <a:pPr algn="just">
              <a:lnSpc>
                <a:spcPct val="150000"/>
              </a:lnSpc>
            </a:pP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nvGrpSpPr>
          <p:cNvPr id="120" name="组合 119"/>
          <p:cNvGrpSpPr/>
          <p:nvPr/>
        </p:nvGrpSpPr>
        <p:grpSpPr>
          <a:xfrm>
            <a:off x="6020546" y="5144371"/>
            <a:ext cx="255324" cy="311215"/>
            <a:chOff x="3683997" y="856343"/>
            <a:chExt cx="576394" cy="702571"/>
          </a:xfrm>
          <a:solidFill>
            <a:srgbClr val="01ACBE"/>
          </a:solidFill>
        </p:grpSpPr>
        <p:sp>
          <p:nvSpPr>
            <p:cNvPr id="121" name="Freeform 34"/>
            <p:cNvSpPr>
              <a:spLocks noEditPoints="1"/>
            </p:cNvSpPr>
            <p:nvPr/>
          </p:nvSpPr>
          <p:spPr bwMode="auto">
            <a:xfrm>
              <a:off x="3683997" y="856343"/>
              <a:ext cx="576394" cy="702571"/>
            </a:xfrm>
            <a:custGeom>
              <a:avLst/>
              <a:gdLst>
                <a:gd name="T0" fmla="*/ 16 w 667"/>
                <a:gd name="T1" fmla="*/ 176 h 813"/>
                <a:gd name="T2" fmla="*/ 175 w 667"/>
                <a:gd name="T3" fmla="*/ 16 h 813"/>
                <a:gd name="T4" fmla="*/ 214 w 667"/>
                <a:gd name="T5" fmla="*/ 0 h 813"/>
                <a:gd name="T6" fmla="*/ 613 w 667"/>
                <a:gd name="T7" fmla="*/ 0 h 813"/>
                <a:gd name="T8" fmla="*/ 667 w 667"/>
                <a:gd name="T9" fmla="*/ 54 h 813"/>
                <a:gd name="T10" fmla="*/ 667 w 667"/>
                <a:gd name="T11" fmla="*/ 759 h 813"/>
                <a:gd name="T12" fmla="*/ 613 w 667"/>
                <a:gd name="T13" fmla="*/ 813 h 813"/>
                <a:gd name="T14" fmla="*/ 54 w 667"/>
                <a:gd name="T15" fmla="*/ 813 h 813"/>
                <a:gd name="T16" fmla="*/ 0 w 667"/>
                <a:gd name="T17" fmla="*/ 759 h 813"/>
                <a:gd name="T18" fmla="*/ 0 w 667"/>
                <a:gd name="T19" fmla="*/ 214 h 813"/>
                <a:gd name="T20" fmla="*/ 16 w 667"/>
                <a:gd name="T21" fmla="*/ 176 h 813"/>
                <a:gd name="T22" fmla="*/ 194 w 667"/>
                <a:gd name="T23" fmla="*/ 229 h 813"/>
                <a:gd name="T24" fmla="*/ 57 w 667"/>
                <a:gd name="T25" fmla="*/ 229 h 813"/>
                <a:gd name="T26" fmla="*/ 57 w 667"/>
                <a:gd name="T27" fmla="*/ 756 h 813"/>
                <a:gd name="T28" fmla="*/ 610 w 667"/>
                <a:gd name="T29" fmla="*/ 756 h 813"/>
                <a:gd name="T30" fmla="*/ 610 w 667"/>
                <a:gd name="T31" fmla="*/ 57 h 813"/>
                <a:gd name="T32" fmla="*/ 238 w 667"/>
                <a:gd name="T33" fmla="*/ 57 h 813"/>
                <a:gd name="T34" fmla="*/ 238 w 667"/>
                <a:gd name="T35" fmla="*/ 185 h 813"/>
                <a:gd name="T36" fmla="*/ 194 w 667"/>
                <a:gd name="T37" fmla="*/ 229 h 813"/>
                <a:gd name="T38" fmla="*/ 82 w 667"/>
                <a:gd name="T39" fmla="*/ 191 h 813"/>
                <a:gd name="T40" fmla="*/ 194 w 667"/>
                <a:gd name="T41" fmla="*/ 191 h 813"/>
                <a:gd name="T42" fmla="*/ 200 w 667"/>
                <a:gd name="T43" fmla="*/ 185 h 813"/>
                <a:gd name="T44" fmla="*/ 200 w 667"/>
                <a:gd name="T45" fmla="*/ 72 h 813"/>
                <a:gd name="T46" fmla="*/ 82 w 667"/>
                <a:gd name="T47" fmla="*/ 19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7" h="813">
                  <a:moveTo>
                    <a:pt x="16" y="176"/>
                  </a:moveTo>
                  <a:cubicBezTo>
                    <a:pt x="175" y="16"/>
                    <a:pt x="175" y="16"/>
                    <a:pt x="175" y="16"/>
                  </a:cubicBezTo>
                  <a:cubicBezTo>
                    <a:pt x="186" y="6"/>
                    <a:pt x="199" y="0"/>
                    <a:pt x="214" y="0"/>
                  </a:cubicBezTo>
                  <a:cubicBezTo>
                    <a:pt x="613" y="0"/>
                    <a:pt x="613" y="0"/>
                    <a:pt x="613" y="0"/>
                  </a:cubicBezTo>
                  <a:cubicBezTo>
                    <a:pt x="643" y="0"/>
                    <a:pt x="667" y="24"/>
                    <a:pt x="667" y="54"/>
                  </a:cubicBezTo>
                  <a:cubicBezTo>
                    <a:pt x="667" y="759"/>
                    <a:pt x="667" y="759"/>
                    <a:pt x="667" y="759"/>
                  </a:cubicBezTo>
                  <a:cubicBezTo>
                    <a:pt x="667" y="789"/>
                    <a:pt x="643" y="813"/>
                    <a:pt x="613" y="813"/>
                  </a:cubicBezTo>
                  <a:cubicBezTo>
                    <a:pt x="54" y="813"/>
                    <a:pt x="54" y="813"/>
                    <a:pt x="54" y="813"/>
                  </a:cubicBezTo>
                  <a:cubicBezTo>
                    <a:pt x="24" y="813"/>
                    <a:pt x="0" y="789"/>
                    <a:pt x="0" y="759"/>
                  </a:cubicBezTo>
                  <a:cubicBezTo>
                    <a:pt x="0" y="214"/>
                    <a:pt x="0" y="214"/>
                    <a:pt x="0" y="214"/>
                  </a:cubicBezTo>
                  <a:cubicBezTo>
                    <a:pt x="0" y="200"/>
                    <a:pt x="5" y="186"/>
                    <a:pt x="16" y="176"/>
                  </a:cubicBezTo>
                  <a:close/>
                  <a:moveTo>
                    <a:pt x="194" y="229"/>
                  </a:moveTo>
                  <a:cubicBezTo>
                    <a:pt x="57" y="229"/>
                    <a:pt x="57" y="229"/>
                    <a:pt x="57" y="229"/>
                  </a:cubicBezTo>
                  <a:cubicBezTo>
                    <a:pt x="57" y="756"/>
                    <a:pt x="57" y="756"/>
                    <a:pt x="57" y="756"/>
                  </a:cubicBezTo>
                  <a:cubicBezTo>
                    <a:pt x="610" y="756"/>
                    <a:pt x="610" y="756"/>
                    <a:pt x="610" y="756"/>
                  </a:cubicBezTo>
                  <a:cubicBezTo>
                    <a:pt x="610" y="57"/>
                    <a:pt x="610" y="57"/>
                    <a:pt x="610" y="57"/>
                  </a:cubicBezTo>
                  <a:cubicBezTo>
                    <a:pt x="238" y="57"/>
                    <a:pt x="238" y="57"/>
                    <a:pt x="238" y="57"/>
                  </a:cubicBezTo>
                  <a:cubicBezTo>
                    <a:pt x="238" y="185"/>
                    <a:pt x="238" y="185"/>
                    <a:pt x="238" y="185"/>
                  </a:cubicBezTo>
                  <a:cubicBezTo>
                    <a:pt x="238" y="210"/>
                    <a:pt x="218" y="229"/>
                    <a:pt x="194" y="229"/>
                  </a:cubicBezTo>
                  <a:close/>
                  <a:moveTo>
                    <a:pt x="82" y="191"/>
                  </a:moveTo>
                  <a:cubicBezTo>
                    <a:pt x="194" y="191"/>
                    <a:pt x="194" y="191"/>
                    <a:pt x="194" y="191"/>
                  </a:cubicBezTo>
                  <a:cubicBezTo>
                    <a:pt x="197" y="191"/>
                    <a:pt x="200" y="188"/>
                    <a:pt x="200" y="185"/>
                  </a:cubicBezTo>
                  <a:cubicBezTo>
                    <a:pt x="200" y="72"/>
                    <a:pt x="200" y="72"/>
                    <a:pt x="200" y="72"/>
                  </a:cubicBezTo>
                  <a:cubicBezTo>
                    <a:pt x="82" y="191"/>
                    <a:pt x="82" y="191"/>
                    <a:pt x="82"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2" name="Freeform 35"/>
            <p:cNvSpPr>
              <a:spLocks noEditPoints="1"/>
            </p:cNvSpPr>
            <p:nvPr/>
          </p:nvSpPr>
          <p:spPr bwMode="auto">
            <a:xfrm>
              <a:off x="3765921" y="1015436"/>
              <a:ext cx="412546" cy="433758"/>
            </a:xfrm>
            <a:custGeom>
              <a:avLst/>
              <a:gdLst>
                <a:gd name="T0" fmla="*/ 170 w 477"/>
                <a:gd name="T1" fmla="*/ 429 h 502"/>
                <a:gd name="T2" fmla="*/ 86 w 477"/>
                <a:gd name="T3" fmla="*/ 502 h 502"/>
                <a:gd name="T4" fmla="*/ 0 w 477"/>
                <a:gd name="T5" fmla="*/ 416 h 502"/>
                <a:gd name="T6" fmla="*/ 72 w 477"/>
                <a:gd name="T7" fmla="*/ 330 h 502"/>
                <a:gd name="T8" fmla="*/ 63 w 477"/>
                <a:gd name="T9" fmla="*/ 258 h 502"/>
                <a:gd name="T10" fmla="*/ 144 w 477"/>
                <a:gd name="T11" fmla="*/ 143 h 502"/>
                <a:gd name="T12" fmla="*/ 254 w 477"/>
                <a:gd name="T13" fmla="*/ 20 h 502"/>
                <a:gd name="T14" fmla="*/ 458 w 477"/>
                <a:gd name="T15" fmla="*/ 0 h 502"/>
                <a:gd name="T16" fmla="*/ 477 w 477"/>
                <a:gd name="T17" fmla="*/ 153 h 502"/>
                <a:gd name="T18" fmla="*/ 398 w 477"/>
                <a:gd name="T19" fmla="*/ 172 h 502"/>
                <a:gd name="T20" fmla="*/ 438 w 477"/>
                <a:gd name="T21" fmla="*/ 223 h 502"/>
                <a:gd name="T22" fmla="*/ 404 w 477"/>
                <a:gd name="T23" fmla="*/ 245 h 502"/>
                <a:gd name="T24" fmla="*/ 452 w 477"/>
                <a:gd name="T25" fmla="*/ 355 h 502"/>
                <a:gd name="T26" fmla="*/ 452 w 477"/>
                <a:gd name="T27" fmla="*/ 477 h 502"/>
                <a:gd name="T28" fmla="*/ 330 w 477"/>
                <a:gd name="T29" fmla="*/ 477 h 502"/>
                <a:gd name="T30" fmla="*/ 256 w 477"/>
                <a:gd name="T31" fmla="*/ 464 h 502"/>
                <a:gd name="T32" fmla="*/ 235 w 477"/>
                <a:gd name="T33" fmla="*/ 429 h 502"/>
                <a:gd name="T34" fmla="*/ 162 w 477"/>
                <a:gd name="T35" fmla="*/ 160 h 502"/>
                <a:gd name="T36" fmla="*/ 135 w 477"/>
                <a:gd name="T37" fmla="*/ 275 h 502"/>
                <a:gd name="T38" fmla="*/ 101 w 477"/>
                <a:gd name="T39" fmla="*/ 331 h 502"/>
                <a:gd name="T40" fmla="*/ 171 w 477"/>
                <a:gd name="T41" fmla="*/ 404 h 502"/>
                <a:gd name="T42" fmla="*/ 235 w 477"/>
                <a:gd name="T43" fmla="*/ 378 h 502"/>
                <a:gd name="T44" fmla="*/ 306 w 477"/>
                <a:gd name="T45" fmla="*/ 408 h 502"/>
                <a:gd name="T46" fmla="*/ 378 w 477"/>
                <a:gd name="T47" fmla="*/ 330 h 502"/>
                <a:gd name="T48" fmla="*/ 353 w 477"/>
                <a:gd name="T49" fmla="*/ 245 h 502"/>
                <a:gd name="T50" fmla="*/ 382 w 477"/>
                <a:gd name="T51" fmla="*/ 174 h 502"/>
                <a:gd name="T52" fmla="*/ 273 w 477"/>
                <a:gd name="T53" fmla="*/ 172 h 502"/>
                <a:gd name="T54" fmla="*/ 254 w 477"/>
                <a:gd name="T55" fmla="*/ 101 h 502"/>
                <a:gd name="T56" fmla="*/ 292 w 477"/>
                <a:gd name="T57" fmla="*/ 38 h 502"/>
                <a:gd name="T58" fmla="*/ 439 w 477"/>
                <a:gd name="T59" fmla="*/ 134 h 502"/>
                <a:gd name="T60" fmla="*/ 425 w 477"/>
                <a:gd name="T61" fmla="*/ 382 h 502"/>
                <a:gd name="T62" fmla="*/ 357 w 477"/>
                <a:gd name="T63" fmla="*/ 382 h 502"/>
                <a:gd name="T64" fmla="*/ 357 w 477"/>
                <a:gd name="T65" fmla="*/ 450 h 502"/>
                <a:gd name="T66" fmla="*/ 425 w 477"/>
                <a:gd name="T67" fmla="*/ 450 h 502"/>
                <a:gd name="T68" fmla="*/ 425 w 477"/>
                <a:gd name="T69" fmla="*/ 382 h 502"/>
                <a:gd name="T70" fmla="*/ 86 w 477"/>
                <a:gd name="T71" fmla="*/ 367 h 502"/>
                <a:gd name="T72" fmla="*/ 38 w 477"/>
                <a:gd name="T73" fmla="*/ 416 h 502"/>
                <a:gd name="T74" fmla="*/ 86 w 477"/>
                <a:gd name="T75" fmla="*/ 464 h 502"/>
                <a:gd name="T76" fmla="*/ 134 w 477"/>
                <a:gd name="T77" fmla="*/ 41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7" h="502">
                  <a:moveTo>
                    <a:pt x="235" y="429"/>
                  </a:moveTo>
                  <a:cubicBezTo>
                    <a:pt x="170" y="429"/>
                    <a:pt x="170" y="429"/>
                    <a:pt x="170" y="429"/>
                  </a:cubicBezTo>
                  <a:cubicBezTo>
                    <a:pt x="168" y="448"/>
                    <a:pt x="159" y="464"/>
                    <a:pt x="146" y="477"/>
                  </a:cubicBezTo>
                  <a:cubicBezTo>
                    <a:pt x="131" y="493"/>
                    <a:pt x="109" y="502"/>
                    <a:pt x="86" y="502"/>
                  </a:cubicBezTo>
                  <a:cubicBezTo>
                    <a:pt x="62" y="502"/>
                    <a:pt x="41" y="493"/>
                    <a:pt x="25" y="477"/>
                  </a:cubicBezTo>
                  <a:cubicBezTo>
                    <a:pt x="10" y="461"/>
                    <a:pt x="0" y="440"/>
                    <a:pt x="0" y="416"/>
                  </a:cubicBezTo>
                  <a:cubicBezTo>
                    <a:pt x="0" y="392"/>
                    <a:pt x="10" y="370"/>
                    <a:pt x="25" y="355"/>
                  </a:cubicBezTo>
                  <a:cubicBezTo>
                    <a:pt x="38" y="342"/>
                    <a:pt x="54" y="333"/>
                    <a:pt x="72" y="330"/>
                  </a:cubicBezTo>
                  <a:cubicBezTo>
                    <a:pt x="48" y="277"/>
                    <a:pt x="48" y="277"/>
                    <a:pt x="48" y="277"/>
                  </a:cubicBezTo>
                  <a:cubicBezTo>
                    <a:pt x="43" y="269"/>
                    <a:pt x="48" y="255"/>
                    <a:pt x="63" y="258"/>
                  </a:cubicBezTo>
                  <a:cubicBezTo>
                    <a:pt x="84" y="263"/>
                    <a:pt x="84" y="263"/>
                    <a:pt x="84" y="263"/>
                  </a:cubicBezTo>
                  <a:cubicBezTo>
                    <a:pt x="94" y="216"/>
                    <a:pt x="115" y="175"/>
                    <a:pt x="144" y="143"/>
                  </a:cubicBezTo>
                  <a:cubicBezTo>
                    <a:pt x="174" y="108"/>
                    <a:pt x="212" y="84"/>
                    <a:pt x="254" y="75"/>
                  </a:cubicBezTo>
                  <a:cubicBezTo>
                    <a:pt x="254" y="20"/>
                    <a:pt x="254" y="20"/>
                    <a:pt x="254" y="20"/>
                  </a:cubicBezTo>
                  <a:cubicBezTo>
                    <a:pt x="254" y="9"/>
                    <a:pt x="264" y="0"/>
                    <a:pt x="275" y="0"/>
                  </a:cubicBezTo>
                  <a:cubicBezTo>
                    <a:pt x="458" y="0"/>
                    <a:pt x="458" y="0"/>
                    <a:pt x="458" y="0"/>
                  </a:cubicBezTo>
                  <a:cubicBezTo>
                    <a:pt x="468" y="0"/>
                    <a:pt x="477" y="9"/>
                    <a:pt x="477" y="19"/>
                  </a:cubicBezTo>
                  <a:cubicBezTo>
                    <a:pt x="477" y="153"/>
                    <a:pt x="477" y="153"/>
                    <a:pt x="477" y="153"/>
                  </a:cubicBezTo>
                  <a:cubicBezTo>
                    <a:pt x="477" y="163"/>
                    <a:pt x="468" y="172"/>
                    <a:pt x="458" y="172"/>
                  </a:cubicBezTo>
                  <a:cubicBezTo>
                    <a:pt x="398" y="172"/>
                    <a:pt x="398" y="172"/>
                    <a:pt x="398" y="172"/>
                  </a:cubicBezTo>
                  <a:cubicBezTo>
                    <a:pt x="398" y="172"/>
                    <a:pt x="399" y="173"/>
                    <a:pt x="399" y="174"/>
                  </a:cubicBezTo>
                  <a:cubicBezTo>
                    <a:pt x="438" y="223"/>
                    <a:pt x="438" y="223"/>
                    <a:pt x="438" y="223"/>
                  </a:cubicBezTo>
                  <a:cubicBezTo>
                    <a:pt x="444" y="229"/>
                    <a:pt x="443" y="245"/>
                    <a:pt x="428" y="245"/>
                  </a:cubicBezTo>
                  <a:cubicBezTo>
                    <a:pt x="404" y="245"/>
                    <a:pt x="404" y="245"/>
                    <a:pt x="404" y="245"/>
                  </a:cubicBezTo>
                  <a:cubicBezTo>
                    <a:pt x="404" y="330"/>
                    <a:pt x="404" y="330"/>
                    <a:pt x="404" y="330"/>
                  </a:cubicBezTo>
                  <a:cubicBezTo>
                    <a:pt x="422" y="333"/>
                    <a:pt x="439" y="342"/>
                    <a:pt x="452" y="355"/>
                  </a:cubicBezTo>
                  <a:cubicBezTo>
                    <a:pt x="467" y="370"/>
                    <a:pt x="477" y="392"/>
                    <a:pt x="477" y="416"/>
                  </a:cubicBezTo>
                  <a:cubicBezTo>
                    <a:pt x="477" y="440"/>
                    <a:pt x="467" y="461"/>
                    <a:pt x="452" y="477"/>
                  </a:cubicBezTo>
                  <a:cubicBezTo>
                    <a:pt x="436" y="493"/>
                    <a:pt x="415" y="502"/>
                    <a:pt x="391" y="502"/>
                  </a:cubicBezTo>
                  <a:cubicBezTo>
                    <a:pt x="367" y="502"/>
                    <a:pt x="346" y="493"/>
                    <a:pt x="330" y="477"/>
                  </a:cubicBezTo>
                  <a:cubicBezTo>
                    <a:pt x="317" y="463"/>
                    <a:pt x="308" y="445"/>
                    <a:pt x="306" y="425"/>
                  </a:cubicBezTo>
                  <a:cubicBezTo>
                    <a:pt x="256" y="464"/>
                    <a:pt x="256" y="464"/>
                    <a:pt x="256" y="464"/>
                  </a:cubicBezTo>
                  <a:cubicBezTo>
                    <a:pt x="249" y="470"/>
                    <a:pt x="235" y="469"/>
                    <a:pt x="235" y="453"/>
                  </a:cubicBezTo>
                  <a:cubicBezTo>
                    <a:pt x="235" y="429"/>
                    <a:pt x="235" y="429"/>
                    <a:pt x="235" y="429"/>
                  </a:cubicBezTo>
                  <a:close/>
                  <a:moveTo>
                    <a:pt x="254" y="101"/>
                  </a:moveTo>
                  <a:cubicBezTo>
                    <a:pt x="219" y="110"/>
                    <a:pt x="188" y="131"/>
                    <a:pt x="162" y="160"/>
                  </a:cubicBezTo>
                  <a:cubicBezTo>
                    <a:pt x="137" y="189"/>
                    <a:pt x="118" y="226"/>
                    <a:pt x="109" y="269"/>
                  </a:cubicBezTo>
                  <a:cubicBezTo>
                    <a:pt x="135" y="275"/>
                    <a:pt x="135" y="275"/>
                    <a:pt x="135" y="275"/>
                  </a:cubicBezTo>
                  <a:cubicBezTo>
                    <a:pt x="148" y="278"/>
                    <a:pt x="147" y="292"/>
                    <a:pt x="140" y="298"/>
                  </a:cubicBezTo>
                  <a:cubicBezTo>
                    <a:pt x="101" y="331"/>
                    <a:pt x="101" y="331"/>
                    <a:pt x="101" y="331"/>
                  </a:cubicBezTo>
                  <a:cubicBezTo>
                    <a:pt x="118" y="334"/>
                    <a:pt x="134" y="342"/>
                    <a:pt x="146" y="355"/>
                  </a:cubicBezTo>
                  <a:cubicBezTo>
                    <a:pt x="159" y="368"/>
                    <a:pt x="168" y="385"/>
                    <a:pt x="171" y="404"/>
                  </a:cubicBezTo>
                  <a:cubicBezTo>
                    <a:pt x="235" y="404"/>
                    <a:pt x="235" y="404"/>
                    <a:pt x="235" y="404"/>
                  </a:cubicBezTo>
                  <a:cubicBezTo>
                    <a:pt x="235" y="378"/>
                    <a:pt x="235" y="378"/>
                    <a:pt x="235" y="378"/>
                  </a:cubicBezTo>
                  <a:cubicBezTo>
                    <a:pt x="235" y="365"/>
                    <a:pt x="248" y="363"/>
                    <a:pt x="256" y="369"/>
                  </a:cubicBezTo>
                  <a:cubicBezTo>
                    <a:pt x="306" y="408"/>
                    <a:pt x="306" y="408"/>
                    <a:pt x="306" y="408"/>
                  </a:cubicBezTo>
                  <a:cubicBezTo>
                    <a:pt x="308" y="387"/>
                    <a:pt x="317" y="368"/>
                    <a:pt x="330" y="355"/>
                  </a:cubicBezTo>
                  <a:cubicBezTo>
                    <a:pt x="343" y="342"/>
                    <a:pt x="360" y="333"/>
                    <a:pt x="378" y="330"/>
                  </a:cubicBezTo>
                  <a:cubicBezTo>
                    <a:pt x="378" y="245"/>
                    <a:pt x="378" y="245"/>
                    <a:pt x="378" y="245"/>
                  </a:cubicBezTo>
                  <a:cubicBezTo>
                    <a:pt x="353" y="245"/>
                    <a:pt x="353" y="245"/>
                    <a:pt x="353" y="245"/>
                  </a:cubicBezTo>
                  <a:cubicBezTo>
                    <a:pt x="340" y="245"/>
                    <a:pt x="338" y="230"/>
                    <a:pt x="344" y="223"/>
                  </a:cubicBezTo>
                  <a:cubicBezTo>
                    <a:pt x="382" y="174"/>
                    <a:pt x="382" y="174"/>
                    <a:pt x="382" y="174"/>
                  </a:cubicBezTo>
                  <a:cubicBezTo>
                    <a:pt x="383" y="173"/>
                    <a:pt x="383" y="172"/>
                    <a:pt x="384" y="172"/>
                  </a:cubicBezTo>
                  <a:cubicBezTo>
                    <a:pt x="273" y="172"/>
                    <a:pt x="273" y="172"/>
                    <a:pt x="273" y="172"/>
                  </a:cubicBezTo>
                  <a:cubicBezTo>
                    <a:pt x="263" y="172"/>
                    <a:pt x="254" y="164"/>
                    <a:pt x="254" y="153"/>
                  </a:cubicBezTo>
                  <a:cubicBezTo>
                    <a:pt x="254" y="101"/>
                    <a:pt x="254" y="101"/>
                    <a:pt x="254" y="101"/>
                  </a:cubicBezTo>
                  <a:close/>
                  <a:moveTo>
                    <a:pt x="439" y="38"/>
                  </a:moveTo>
                  <a:cubicBezTo>
                    <a:pt x="292" y="38"/>
                    <a:pt x="292" y="38"/>
                    <a:pt x="292" y="38"/>
                  </a:cubicBezTo>
                  <a:cubicBezTo>
                    <a:pt x="292" y="134"/>
                    <a:pt x="292" y="134"/>
                    <a:pt x="292" y="134"/>
                  </a:cubicBezTo>
                  <a:cubicBezTo>
                    <a:pt x="439" y="134"/>
                    <a:pt x="439" y="134"/>
                    <a:pt x="439" y="134"/>
                  </a:cubicBezTo>
                  <a:cubicBezTo>
                    <a:pt x="439" y="38"/>
                    <a:pt x="439" y="38"/>
                    <a:pt x="439" y="38"/>
                  </a:cubicBezTo>
                  <a:close/>
                  <a:moveTo>
                    <a:pt x="425" y="382"/>
                  </a:moveTo>
                  <a:cubicBezTo>
                    <a:pt x="416" y="373"/>
                    <a:pt x="404" y="367"/>
                    <a:pt x="391" y="367"/>
                  </a:cubicBezTo>
                  <a:cubicBezTo>
                    <a:pt x="378" y="367"/>
                    <a:pt x="366" y="373"/>
                    <a:pt x="357" y="382"/>
                  </a:cubicBezTo>
                  <a:cubicBezTo>
                    <a:pt x="349" y="390"/>
                    <a:pt x="343" y="402"/>
                    <a:pt x="343" y="416"/>
                  </a:cubicBezTo>
                  <a:cubicBezTo>
                    <a:pt x="343" y="429"/>
                    <a:pt x="349" y="441"/>
                    <a:pt x="357" y="450"/>
                  </a:cubicBezTo>
                  <a:cubicBezTo>
                    <a:pt x="366" y="459"/>
                    <a:pt x="378" y="464"/>
                    <a:pt x="391" y="464"/>
                  </a:cubicBezTo>
                  <a:cubicBezTo>
                    <a:pt x="404" y="464"/>
                    <a:pt x="416" y="459"/>
                    <a:pt x="425" y="450"/>
                  </a:cubicBezTo>
                  <a:cubicBezTo>
                    <a:pt x="434" y="441"/>
                    <a:pt x="439" y="429"/>
                    <a:pt x="439" y="416"/>
                  </a:cubicBezTo>
                  <a:cubicBezTo>
                    <a:pt x="439" y="402"/>
                    <a:pt x="434" y="390"/>
                    <a:pt x="425" y="382"/>
                  </a:cubicBezTo>
                  <a:close/>
                  <a:moveTo>
                    <a:pt x="120" y="382"/>
                  </a:moveTo>
                  <a:cubicBezTo>
                    <a:pt x="111" y="373"/>
                    <a:pt x="99" y="367"/>
                    <a:pt x="86" y="367"/>
                  </a:cubicBezTo>
                  <a:cubicBezTo>
                    <a:pt x="73" y="367"/>
                    <a:pt x="61" y="373"/>
                    <a:pt x="52" y="382"/>
                  </a:cubicBezTo>
                  <a:cubicBezTo>
                    <a:pt x="43" y="390"/>
                    <a:pt x="38" y="402"/>
                    <a:pt x="38" y="416"/>
                  </a:cubicBezTo>
                  <a:cubicBezTo>
                    <a:pt x="38" y="429"/>
                    <a:pt x="43" y="441"/>
                    <a:pt x="52" y="450"/>
                  </a:cubicBezTo>
                  <a:cubicBezTo>
                    <a:pt x="61" y="459"/>
                    <a:pt x="73" y="464"/>
                    <a:pt x="86" y="464"/>
                  </a:cubicBezTo>
                  <a:cubicBezTo>
                    <a:pt x="99" y="464"/>
                    <a:pt x="111" y="459"/>
                    <a:pt x="120" y="450"/>
                  </a:cubicBezTo>
                  <a:cubicBezTo>
                    <a:pt x="128" y="441"/>
                    <a:pt x="134" y="429"/>
                    <a:pt x="134" y="416"/>
                  </a:cubicBezTo>
                  <a:cubicBezTo>
                    <a:pt x="134" y="402"/>
                    <a:pt x="128" y="390"/>
                    <a:pt x="120" y="3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23" name="组合 122"/>
          <p:cNvGrpSpPr/>
          <p:nvPr/>
        </p:nvGrpSpPr>
        <p:grpSpPr>
          <a:xfrm>
            <a:off x="3255952" y="5159830"/>
            <a:ext cx="314959" cy="292265"/>
            <a:chOff x="7903081" y="894379"/>
            <a:chExt cx="675141" cy="626498"/>
          </a:xfrm>
          <a:solidFill>
            <a:srgbClr val="E87071"/>
          </a:solidFill>
        </p:grpSpPr>
        <p:sp>
          <p:nvSpPr>
            <p:cNvPr id="124" name="Freeform 36"/>
            <p:cNvSpPr>
              <a:spLocks noEditPoints="1"/>
            </p:cNvSpPr>
            <p:nvPr/>
          </p:nvSpPr>
          <p:spPr bwMode="auto">
            <a:xfrm>
              <a:off x="7990491" y="894379"/>
              <a:ext cx="321479" cy="213587"/>
            </a:xfrm>
            <a:custGeom>
              <a:avLst/>
              <a:gdLst>
                <a:gd name="T0" fmla="*/ 133 w 372"/>
                <a:gd name="T1" fmla="*/ 185 h 247"/>
                <a:gd name="T2" fmla="*/ 118 w 372"/>
                <a:gd name="T3" fmla="*/ 152 h 247"/>
                <a:gd name="T4" fmla="*/ 136 w 372"/>
                <a:gd name="T5" fmla="*/ 115 h 247"/>
                <a:gd name="T6" fmla="*/ 180 w 372"/>
                <a:gd name="T7" fmla="*/ 100 h 247"/>
                <a:gd name="T8" fmla="*/ 180 w 372"/>
                <a:gd name="T9" fmla="*/ 84 h 247"/>
                <a:gd name="T10" fmla="*/ 205 w 372"/>
                <a:gd name="T11" fmla="*/ 84 h 247"/>
                <a:gd name="T12" fmla="*/ 205 w 372"/>
                <a:gd name="T13" fmla="*/ 99 h 247"/>
                <a:gd name="T14" fmla="*/ 246 w 372"/>
                <a:gd name="T15" fmla="*/ 114 h 247"/>
                <a:gd name="T16" fmla="*/ 263 w 372"/>
                <a:gd name="T17" fmla="*/ 152 h 247"/>
                <a:gd name="T18" fmla="*/ 221 w 372"/>
                <a:gd name="T19" fmla="*/ 152 h 247"/>
                <a:gd name="T20" fmla="*/ 215 w 372"/>
                <a:gd name="T21" fmla="*/ 136 h 247"/>
                <a:gd name="T22" fmla="*/ 167 w 372"/>
                <a:gd name="T23" fmla="*/ 134 h 247"/>
                <a:gd name="T24" fmla="*/ 167 w 372"/>
                <a:gd name="T25" fmla="*/ 156 h 247"/>
                <a:gd name="T26" fmla="*/ 217 w 372"/>
                <a:gd name="T27" fmla="*/ 171 h 247"/>
                <a:gd name="T28" fmla="*/ 251 w 372"/>
                <a:gd name="T29" fmla="*/ 188 h 247"/>
                <a:gd name="T30" fmla="*/ 266 w 372"/>
                <a:gd name="T31" fmla="*/ 223 h 247"/>
                <a:gd name="T32" fmla="*/ 265 w 372"/>
                <a:gd name="T33" fmla="*/ 234 h 247"/>
                <a:gd name="T34" fmla="*/ 259 w 372"/>
                <a:gd name="T35" fmla="*/ 246 h 247"/>
                <a:gd name="T36" fmla="*/ 222 w 372"/>
                <a:gd name="T37" fmla="*/ 230 h 247"/>
                <a:gd name="T38" fmla="*/ 217 w 372"/>
                <a:gd name="T39" fmla="*/ 217 h 247"/>
                <a:gd name="T40" fmla="*/ 133 w 372"/>
                <a:gd name="T41" fmla="*/ 185 h 247"/>
                <a:gd name="T42" fmla="*/ 191 w 372"/>
                <a:gd name="T43" fmla="*/ 39 h 247"/>
                <a:gd name="T44" fmla="*/ 83 w 372"/>
                <a:gd name="T45" fmla="*/ 83 h 247"/>
                <a:gd name="T46" fmla="*/ 39 w 372"/>
                <a:gd name="T47" fmla="*/ 191 h 247"/>
                <a:gd name="T48" fmla="*/ 44 w 372"/>
                <a:gd name="T49" fmla="*/ 231 h 247"/>
                <a:gd name="T50" fmla="*/ 9 w 372"/>
                <a:gd name="T51" fmla="*/ 247 h 247"/>
                <a:gd name="T52" fmla="*/ 0 w 372"/>
                <a:gd name="T53" fmla="*/ 191 h 247"/>
                <a:gd name="T54" fmla="*/ 56 w 372"/>
                <a:gd name="T55" fmla="*/ 56 h 247"/>
                <a:gd name="T56" fmla="*/ 191 w 372"/>
                <a:gd name="T57" fmla="*/ 0 h 247"/>
                <a:gd name="T58" fmla="*/ 326 w 372"/>
                <a:gd name="T59" fmla="*/ 56 h 247"/>
                <a:gd name="T60" fmla="*/ 372 w 372"/>
                <a:gd name="T61" fmla="*/ 132 h 247"/>
                <a:gd name="T62" fmla="*/ 339 w 372"/>
                <a:gd name="T63" fmla="*/ 152 h 247"/>
                <a:gd name="T64" fmla="*/ 299 w 372"/>
                <a:gd name="T65" fmla="*/ 83 h 247"/>
                <a:gd name="T66" fmla="*/ 191 w 372"/>
                <a:gd name="T67" fmla="*/ 39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2" h="247">
                  <a:moveTo>
                    <a:pt x="133" y="185"/>
                  </a:moveTo>
                  <a:cubicBezTo>
                    <a:pt x="123" y="177"/>
                    <a:pt x="118" y="166"/>
                    <a:pt x="118" y="152"/>
                  </a:cubicBezTo>
                  <a:cubicBezTo>
                    <a:pt x="118" y="136"/>
                    <a:pt x="124" y="124"/>
                    <a:pt x="136" y="115"/>
                  </a:cubicBezTo>
                  <a:cubicBezTo>
                    <a:pt x="147" y="105"/>
                    <a:pt x="160" y="100"/>
                    <a:pt x="180" y="100"/>
                  </a:cubicBezTo>
                  <a:cubicBezTo>
                    <a:pt x="180" y="84"/>
                    <a:pt x="180" y="84"/>
                    <a:pt x="180" y="84"/>
                  </a:cubicBezTo>
                  <a:cubicBezTo>
                    <a:pt x="205" y="84"/>
                    <a:pt x="205" y="84"/>
                    <a:pt x="205" y="84"/>
                  </a:cubicBezTo>
                  <a:cubicBezTo>
                    <a:pt x="205" y="99"/>
                    <a:pt x="205" y="99"/>
                    <a:pt x="205" y="99"/>
                  </a:cubicBezTo>
                  <a:cubicBezTo>
                    <a:pt x="224" y="100"/>
                    <a:pt x="235" y="104"/>
                    <a:pt x="246" y="114"/>
                  </a:cubicBezTo>
                  <a:cubicBezTo>
                    <a:pt x="257" y="123"/>
                    <a:pt x="262" y="136"/>
                    <a:pt x="263" y="152"/>
                  </a:cubicBezTo>
                  <a:cubicBezTo>
                    <a:pt x="221" y="152"/>
                    <a:pt x="221" y="152"/>
                    <a:pt x="221" y="152"/>
                  </a:cubicBezTo>
                  <a:cubicBezTo>
                    <a:pt x="220" y="145"/>
                    <a:pt x="218" y="140"/>
                    <a:pt x="215" y="136"/>
                  </a:cubicBezTo>
                  <a:cubicBezTo>
                    <a:pt x="208" y="128"/>
                    <a:pt x="176" y="128"/>
                    <a:pt x="167" y="134"/>
                  </a:cubicBezTo>
                  <a:cubicBezTo>
                    <a:pt x="161" y="139"/>
                    <a:pt x="160" y="151"/>
                    <a:pt x="167" y="156"/>
                  </a:cubicBezTo>
                  <a:cubicBezTo>
                    <a:pt x="175" y="162"/>
                    <a:pt x="205" y="167"/>
                    <a:pt x="217" y="171"/>
                  </a:cubicBezTo>
                  <a:cubicBezTo>
                    <a:pt x="232" y="176"/>
                    <a:pt x="244" y="181"/>
                    <a:pt x="251" y="188"/>
                  </a:cubicBezTo>
                  <a:cubicBezTo>
                    <a:pt x="261" y="197"/>
                    <a:pt x="266" y="208"/>
                    <a:pt x="266" y="223"/>
                  </a:cubicBezTo>
                  <a:cubicBezTo>
                    <a:pt x="266" y="227"/>
                    <a:pt x="266" y="231"/>
                    <a:pt x="265" y="234"/>
                  </a:cubicBezTo>
                  <a:cubicBezTo>
                    <a:pt x="263" y="238"/>
                    <a:pt x="261" y="242"/>
                    <a:pt x="259" y="246"/>
                  </a:cubicBezTo>
                  <a:cubicBezTo>
                    <a:pt x="247" y="240"/>
                    <a:pt x="235" y="235"/>
                    <a:pt x="222" y="230"/>
                  </a:cubicBezTo>
                  <a:cubicBezTo>
                    <a:pt x="223" y="225"/>
                    <a:pt x="221" y="220"/>
                    <a:pt x="217" y="217"/>
                  </a:cubicBezTo>
                  <a:cubicBezTo>
                    <a:pt x="200" y="204"/>
                    <a:pt x="158" y="207"/>
                    <a:pt x="133" y="185"/>
                  </a:cubicBezTo>
                  <a:close/>
                  <a:moveTo>
                    <a:pt x="191" y="39"/>
                  </a:moveTo>
                  <a:cubicBezTo>
                    <a:pt x="149" y="39"/>
                    <a:pt x="111" y="56"/>
                    <a:pt x="83" y="83"/>
                  </a:cubicBezTo>
                  <a:cubicBezTo>
                    <a:pt x="56" y="111"/>
                    <a:pt x="39" y="149"/>
                    <a:pt x="39" y="191"/>
                  </a:cubicBezTo>
                  <a:cubicBezTo>
                    <a:pt x="39" y="205"/>
                    <a:pt x="40" y="219"/>
                    <a:pt x="44" y="231"/>
                  </a:cubicBezTo>
                  <a:cubicBezTo>
                    <a:pt x="32" y="236"/>
                    <a:pt x="20" y="241"/>
                    <a:pt x="9" y="247"/>
                  </a:cubicBezTo>
                  <a:cubicBezTo>
                    <a:pt x="3" y="229"/>
                    <a:pt x="0" y="210"/>
                    <a:pt x="0" y="191"/>
                  </a:cubicBezTo>
                  <a:cubicBezTo>
                    <a:pt x="0" y="138"/>
                    <a:pt x="22" y="91"/>
                    <a:pt x="56" y="56"/>
                  </a:cubicBezTo>
                  <a:cubicBezTo>
                    <a:pt x="91" y="22"/>
                    <a:pt x="138" y="0"/>
                    <a:pt x="191" y="0"/>
                  </a:cubicBezTo>
                  <a:cubicBezTo>
                    <a:pt x="244" y="0"/>
                    <a:pt x="291" y="22"/>
                    <a:pt x="326" y="56"/>
                  </a:cubicBezTo>
                  <a:cubicBezTo>
                    <a:pt x="347" y="77"/>
                    <a:pt x="363" y="103"/>
                    <a:pt x="372" y="132"/>
                  </a:cubicBezTo>
                  <a:cubicBezTo>
                    <a:pt x="361" y="138"/>
                    <a:pt x="349" y="145"/>
                    <a:pt x="339" y="152"/>
                  </a:cubicBezTo>
                  <a:cubicBezTo>
                    <a:pt x="332" y="126"/>
                    <a:pt x="318" y="102"/>
                    <a:pt x="299" y="83"/>
                  </a:cubicBezTo>
                  <a:cubicBezTo>
                    <a:pt x="271" y="56"/>
                    <a:pt x="233" y="39"/>
                    <a:pt x="191"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5" name="Freeform 37"/>
            <p:cNvSpPr>
              <a:spLocks noEditPoints="1"/>
            </p:cNvSpPr>
            <p:nvPr/>
          </p:nvSpPr>
          <p:spPr bwMode="auto">
            <a:xfrm>
              <a:off x="8242846" y="1021288"/>
              <a:ext cx="335376" cy="351103"/>
            </a:xfrm>
            <a:custGeom>
              <a:avLst/>
              <a:gdLst>
                <a:gd name="T0" fmla="*/ 41 w 388"/>
                <a:gd name="T1" fmla="*/ 59 h 406"/>
                <a:gd name="T2" fmla="*/ 185 w 388"/>
                <a:gd name="T3" fmla="*/ 0 h 406"/>
                <a:gd name="T4" fmla="*/ 329 w 388"/>
                <a:gd name="T5" fmla="*/ 59 h 406"/>
                <a:gd name="T6" fmla="*/ 388 w 388"/>
                <a:gd name="T7" fmla="*/ 203 h 406"/>
                <a:gd name="T8" fmla="*/ 329 w 388"/>
                <a:gd name="T9" fmla="*/ 347 h 406"/>
                <a:gd name="T10" fmla="*/ 185 w 388"/>
                <a:gd name="T11" fmla="*/ 406 h 406"/>
                <a:gd name="T12" fmla="*/ 111 w 388"/>
                <a:gd name="T13" fmla="*/ 393 h 406"/>
                <a:gd name="T14" fmla="*/ 116 w 388"/>
                <a:gd name="T15" fmla="*/ 342 h 406"/>
                <a:gd name="T16" fmla="*/ 36 w 388"/>
                <a:gd name="T17" fmla="*/ 149 h 406"/>
                <a:gd name="T18" fmla="*/ 0 w 388"/>
                <a:gd name="T19" fmla="*/ 119 h 406"/>
                <a:gd name="T20" fmla="*/ 41 w 388"/>
                <a:gd name="T21" fmla="*/ 59 h 406"/>
                <a:gd name="T22" fmla="*/ 123 w 388"/>
                <a:gd name="T23" fmla="*/ 197 h 406"/>
                <a:gd name="T24" fmla="*/ 107 w 388"/>
                <a:gd name="T25" fmla="*/ 161 h 406"/>
                <a:gd name="T26" fmla="*/ 126 w 388"/>
                <a:gd name="T27" fmla="*/ 121 h 406"/>
                <a:gd name="T28" fmla="*/ 173 w 388"/>
                <a:gd name="T29" fmla="*/ 105 h 406"/>
                <a:gd name="T30" fmla="*/ 173 w 388"/>
                <a:gd name="T31" fmla="*/ 88 h 406"/>
                <a:gd name="T32" fmla="*/ 200 w 388"/>
                <a:gd name="T33" fmla="*/ 88 h 406"/>
                <a:gd name="T34" fmla="*/ 200 w 388"/>
                <a:gd name="T35" fmla="*/ 104 h 406"/>
                <a:gd name="T36" fmla="*/ 244 w 388"/>
                <a:gd name="T37" fmla="*/ 120 h 406"/>
                <a:gd name="T38" fmla="*/ 262 w 388"/>
                <a:gd name="T39" fmla="*/ 161 h 406"/>
                <a:gd name="T40" fmla="*/ 217 w 388"/>
                <a:gd name="T41" fmla="*/ 161 h 406"/>
                <a:gd name="T42" fmla="*/ 211 w 388"/>
                <a:gd name="T43" fmla="*/ 144 h 406"/>
                <a:gd name="T44" fmla="*/ 160 w 388"/>
                <a:gd name="T45" fmla="*/ 142 h 406"/>
                <a:gd name="T46" fmla="*/ 159 w 388"/>
                <a:gd name="T47" fmla="*/ 165 h 406"/>
                <a:gd name="T48" fmla="*/ 213 w 388"/>
                <a:gd name="T49" fmla="*/ 181 h 406"/>
                <a:gd name="T50" fmla="*/ 250 w 388"/>
                <a:gd name="T51" fmla="*/ 200 h 406"/>
                <a:gd name="T52" fmla="*/ 265 w 388"/>
                <a:gd name="T53" fmla="*/ 237 h 406"/>
                <a:gd name="T54" fmla="*/ 248 w 388"/>
                <a:gd name="T55" fmla="*/ 279 h 406"/>
                <a:gd name="T56" fmla="*/ 198 w 388"/>
                <a:gd name="T57" fmla="*/ 296 h 406"/>
                <a:gd name="T58" fmla="*/ 198 w 388"/>
                <a:gd name="T59" fmla="*/ 318 h 406"/>
                <a:gd name="T60" fmla="*/ 172 w 388"/>
                <a:gd name="T61" fmla="*/ 318 h 406"/>
                <a:gd name="T62" fmla="*/ 172 w 388"/>
                <a:gd name="T63" fmla="*/ 296 h 406"/>
                <a:gd name="T64" fmla="*/ 123 w 388"/>
                <a:gd name="T65" fmla="*/ 279 h 406"/>
                <a:gd name="T66" fmla="*/ 105 w 388"/>
                <a:gd name="T67" fmla="*/ 233 h 406"/>
                <a:gd name="T68" fmla="*/ 152 w 388"/>
                <a:gd name="T69" fmla="*/ 233 h 406"/>
                <a:gd name="T70" fmla="*/ 158 w 388"/>
                <a:gd name="T71" fmla="*/ 254 h 406"/>
                <a:gd name="T72" fmla="*/ 212 w 388"/>
                <a:gd name="T73" fmla="*/ 256 h 406"/>
                <a:gd name="T74" fmla="*/ 213 w 388"/>
                <a:gd name="T75" fmla="*/ 231 h 406"/>
                <a:gd name="T76" fmla="*/ 123 w 388"/>
                <a:gd name="T77" fmla="*/ 197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8" h="406">
                  <a:moveTo>
                    <a:pt x="41" y="59"/>
                  </a:moveTo>
                  <a:cubicBezTo>
                    <a:pt x="78" y="22"/>
                    <a:pt x="129" y="0"/>
                    <a:pt x="185" y="0"/>
                  </a:cubicBezTo>
                  <a:cubicBezTo>
                    <a:pt x="241" y="0"/>
                    <a:pt x="292" y="22"/>
                    <a:pt x="329" y="59"/>
                  </a:cubicBezTo>
                  <a:cubicBezTo>
                    <a:pt x="366" y="96"/>
                    <a:pt x="388" y="147"/>
                    <a:pt x="388" y="203"/>
                  </a:cubicBezTo>
                  <a:cubicBezTo>
                    <a:pt x="388" y="259"/>
                    <a:pt x="366" y="310"/>
                    <a:pt x="329" y="347"/>
                  </a:cubicBezTo>
                  <a:cubicBezTo>
                    <a:pt x="292" y="384"/>
                    <a:pt x="241" y="406"/>
                    <a:pt x="185" y="406"/>
                  </a:cubicBezTo>
                  <a:cubicBezTo>
                    <a:pt x="159" y="406"/>
                    <a:pt x="134" y="401"/>
                    <a:pt x="111" y="393"/>
                  </a:cubicBezTo>
                  <a:cubicBezTo>
                    <a:pt x="114" y="376"/>
                    <a:pt x="116" y="359"/>
                    <a:pt x="116" y="342"/>
                  </a:cubicBezTo>
                  <a:cubicBezTo>
                    <a:pt x="116" y="270"/>
                    <a:pt x="87" y="200"/>
                    <a:pt x="36" y="149"/>
                  </a:cubicBezTo>
                  <a:cubicBezTo>
                    <a:pt x="25" y="138"/>
                    <a:pt x="13" y="128"/>
                    <a:pt x="0" y="119"/>
                  </a:cubicBezTo>
                  <a:cubicBezTo>
                    <a:pt x="10" y="96"/>
                    <a:pt x="24" y="76"/>
                    <a:pt x="41" y="59"/>
                  </a:cubicBezTo>
                  <a:close/>
                  <a:moveTo>
                    <a:pt x="123" y="197"/>
                  </a:moveTo>
                  <a:cubicBezTo>
                    <a:pt x="112" y="188"/>
                    <a:pt x="107" y="176"/>
                    <a:pt x="107" y="161"/>
                  </a:cubicBezTo>
                  <a:cubicBezTo>
                    <a:pt x="107" y="144"/>
                    <a:pt x="113" y="131"/>
                    <a:pt x="126" y="121"/>
                  </a:cubicBezTo>
                  <a:cubicBezTo>
                    <a:pt x="138" y="111"/>
                    <a:pt x="152" y="105"/>
                    <a:pt x="173" y="105"/>
                  </a:cubicBezTo>
                  <a:cubicBezTo>
                    <a:pt x="173" y="88"/>
                    <a:pt x="173" y="88"/>
                    <a:pt x="173" y="88"/>
                  </a:cubicBezTo>
                  <a:cubicBezTo>
                    <a:pt x="200" y="88"/>
                    <a:pt x="200" y="88"/>
                    <a:pt x="200" y="88"/>
                  </a:cubicBezTo>
                  <a:cubicBezTo>
                    <a:pt x="200" y="104"/>
                    <a:pt x="200" y="104"/>
                    <a:pt x="200" y="104"/>
                  </a:cubicBezTo>
                  <a:cubicBezTo>
                    <a:pt x="220" y="105"/>
                    <a:pt x="233" y="110"/>
                    <a:pt x="244" y="120"/>
                  </a:cubicBezTo>
                  <a:cubicBezTo>
                    <a:pt x="255" y="130"/>
                    <a:pt x="261" y="143"/>
                    <a:pt x="262" y="161"/>
                  </a:cubicBezTo>
                  <a:cubicBezTo>
                    <a:pt x="217" y="161"/>
                    <a:pt x="217" y="161"/>
                    <a:pt x="217" y="161"/>
                  </a:cubicBezTo>
                  <a:cubicBezTo>
                    <a:pt x="216" y="154"/>
                    <a:pt x="214" y="148"/>
                    <a:pt x="211" y="144"/>
                  </a:cubicBezTo>
                  <a:cubicBezTo>
                    <a:pt x="203" y="135"/>
                    <a:pt x="168" y="135"/>
                    <a:pt x="160" y="142"/>
                  </a:cubicBezTo>
                  <a:cubicBezTo>
                    <a:pt x="152" y="147"/>
                    <a:pt x="152" y="160"/>
                    <a:pt x="159" y="165"/>
                  </a:cubicBezTo>
                  <a:cubicBezTo>
                    <a:pt x="168" y="172"/>
                    <a:pt x="200" y="177"/>
                    <a:pt x="213" y="181"/>
                  </a:cubicBezTo>
                  <a:cubicBezTo>
                    <a:pt x="229" y="186"/>
                    <a:pt x="242" y="193"/>
                    <a:pt x="250" y="200"/>
                  </a:cubicBezTo>
                  <a:cubicBezTo>
                    <a:pt x="260" y="209"/>
                    <a:pt x="265" y="221"/>
                    <a:pt x="265" y="237"/>
                  </a:cubicBezTo>
                  <a:cubicBezTo>
                    <a:pt x="265" y="256"/>
                    <a:pt x="260" y="270"/>
                    <a:pt x="248" y="279"/>
                  </a:cubicBezTo>
                  <a:cubicBezTo>
                    <a:pt x="236" y="289"/>
                    <a:pt x="222" y="295"/>
                    <a:pt x="198" y="296"/>
                  </a:cubicBezTo>
                  <a:cubicBezTo>
                    <a:pt x="198" y="318"/>
                    <a:pt x="198" y="318"/>
                    <a:pt x="198" y="318"/>
                  </a:cubicBezTo>
                  <a:cubicBezTo>
                    <a:pt x="172" y="318"/>
                    <a:pt x="172" y="318"/>
                    <a:pt x="172" y="318"/>
                  </a:cubicBezTo>
                  <a:cubicBezTo>
                    <a:pt x="172" y="296"/>
                    <a:pt x="172" y="296"/>
                    <a:pt x="172" y="296"/>
                  </a:cubicBezTo>
                  <a:cubicBezTo>
                    <a:pt x="150" y="295"/>
                    <a:pt x="136" y="290"/>
                    <a:pt x="123" y="279"/>
                  </a:cubicBezTo>
                  <a:cubicBezTo>
                    <a:pt x="111" y="268"/>
                    <a:pt x="105" y="252"/>
                    <a:pt x="105" y="233"/>
                  </a:cubicBezTo>
                  <a:cubicBezTo>
                    <a:pt x="152" y="233"/>
                    <a:pt x="152" y="233"/>
                    <a:pt x="152" y="233"/>
                  </a:cubicBezTo>
                  <a:cubicBezTo>
                    <a:pt x="153" y="243"/>
                    <a:pt x="155" y="250"/>
                    <a:pt x="158" y="254"/>
                  </a:cubicBezTo>
                  <a:cubicBezTo>
                    <a:pt x="167" y="265"/>
                    <a:pt x="203" y="263"/>
                    <a:pt x="212" y="256"/>
                  </a:cubicBezTo>
                  <a:cubicBezTo>
                    <a:pt x="220" y="251"/>
                    <a:pt x="221" y="237"/>
                    <a:pt x="213" y="231"/>
                  </a:cubicBezTo>
                  <a:cubicBezTo>
                    <a:pt x="195" y="216"/>
                    <a:pt x="150" y="220"/>
                    <a:pt x="123"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6" name="Freeform 38"/>
            <p:cNvSpPr>
              <a:spLocks noEditPoints="1"/>
            </p:cNvSpPr>
            <p:nvPr/>
          </p:nvSpPr>
          <p:spPr bwMode="auto">
            <a:xfrm>
              <a:off x="7903081" y="1114915"/>
              <a:ext cx="406328" cy="405962"/>
            </a:xfrm>
            <a:custGeom>
              <a:avLst/>
              <a:gdLst>
                <a:gd name="T0" fmla="*/ 235 w 470"/>
                <a:gd name="T1" fmla="*/ 57 h 470"/>
                <a:gd name="T2" fmla="*/ 109 w 470"/>
                <a:gd name="T3" fmla="*/ 109 h 470"/>
                <a:gd name="T4" fmla="*/ 57 w 470"/>
                <a:gd name="T5" fmla="*/ 235 h 470"/>
                <a:gd name="T6" fmla="*/ 109 w 470"/>
                <a:gd name="T7" fmla="*/ 361 h 470"/>
                <a:gd name="T8" fmla="*/ 235 w 470"/>
                <a:gd name="T9" fmla="*/ 413 h 470"/>
                <a:gd name="T10" fmla="*/ 361 w 470"/>
                <a:gd name="T11" fmla="*/ 361 h 470"/>
                <a:gd name="T12" fmla="*/ 413 w 470"/>
                <a:gd name="T13" fmla="*/ 235 h 470"/>
                <a:gd name="T14" fmla="*/ 361 w 470"/>
                <a:gd name="T15" fmla="*/ 109 h 470"/>
                <a:gd name="T16" fmla="*/ 235 w 470"/>
                <a:gd name="T17" fmla="*/ 57 h 470"/>
                <a:gd name="T18" fmla="*/ 170 w 470"/>
                <a:gd name="T19" fmla="*/ 228 h 470"/>
                <a:gd name="T20" fmla="*/ 154 w 470"/>
                <a:gd name="T21" fmla="*/ 191 h 470"/>
                <a:gd name="T22" fmla="*/ 173 w 470"/>
                <a:gd name="T23" fmla="*/ 149 h 470"/>
                <a:gd name="T24" fmla="*/ 222 w 470"/>
                <a:gd name="T25" fmla="*/ 132 h 470"/>
                <a:gd name="T26" fmla="*/ 222 w 470"/>
                <a:gd name="T27" fmla="*/ 114 h 470"/>
                <a:gd name="T28" fmla="*/ 251 w 470"/>
                <a:gd name="T29" fmla="*/ 114 h 470"/>
                <a:gd name="T30" fmla="*/ 251 w 470"/>
                <a:gd name="T31" fmla="*/ 132 h 470"/>
                <a:gd name="T32" fmla="*/ 296 w 470"/>
                <a:gd name="T33" fmla="*/ 148 h 470"/>
                <a:gd name="T34" fmla="*/ 314 w 470"/>
                <a:gd name="T35" fmla="*/ 190 h 470"/>
                <a:gd name="T36" fmla="*/ 267 w 470"/>
                <a:gd name="T37" fmla="*/ 190 h 470"/>
                <a:gd name="T38" fmla="*/ 262 w 470"/>
                <a:gd name="T39" fmla="*/ 173 h 470"/>
                <a:gd name="T40" fmla="*/ 208 w 470"/>
                <a:gd name="T41" fmla="*/ 171 h 470"/>
                <a:gd name="T42" fmla="*/ 208 w 470"/>
                <a:gd name="T43" fmla="*/ 196 h 470"/>
                <a:gd name="T44" fmla="*/ 264 w 470"/>
                <a:gd name="T45" fmla="*/ 212 h 470"/>
                <a:gd name="T46" fmla="*/ 302 w 470"/>
                <a:gd name="T47" fmla="*/ 231 h 470"/>
                <a:gd name="T48" fmla="*/ 318 w 470"/>
                <a:gd name="T49" fmla="*/ 271 h 470"/>
                <a:gd name="T50" fmla="*/ 300 w 470"/>
                <a:gd name="T51" fmla="*/ 314 h 470"/>
                <a:gd name="T52" fmla="*/ 248 w 470"/>
                <a:gd name="T53" fmla="*/ 333 h 470"/>
                <a:gd name="T54" fmla="*/ 248 w 470"/>
                <a:gd name="T55" fmla="*/ 355 h 470"/>
                <a:gd name="T56" fmla="*/ 219 w 470"/>
                <a:gd name="T57" fmla="*/ 355 h 470"/>
                <a:gd name="T58" fmla="*/ 219 w 470"/>
                <a:gd name="T59" fmla="*/ 333 h 470"/>
                <a:gd name="T60" fmla="*/ 171 w 470"/>
                <a:gd name="T61" fmla="*/ 313 h 470"/>
                <a:gd name="T62" fmla="*/ 151 w 470"/>
                <a:gd name="T63" fmla="*/ 266 h 470"/>
                <a:gd name="T64" fmla="*/ 201 w 470"/>
                <a:gd name="T65" fmla="*/ 266 h 470"/>
                <a:gd name="T66" fmla="*/ 207 w 470"/>
                <a:gd name="T67" fmla="*/ 288 h 470"/>
                <a:gd name="T68" fmla="*/ 263 w 470"/>
                <a:gd name="T69" fmla="*/ 290 h 470"/>
                <a:gd name="T70" fmla="*/ 264 w 470"/>
                <a:gd name="T71" fmla="*/ 264 h 470"/>
                <a:gd name="T72" fmla="*/ 170 w 470"/>
                <a:gd name="T73" fmla="*/ 228 h 470"/>
                <a:gd name="T74" fmla="*/ 69 w 470"/>
                <a:gd name="T75" fmla="*/ 69 h 470"/>
                <a:gd name="T76" fmla="*/ 235 w 470"/>
                <a:gd name="T77" fmla="*/ 0 h 470"/>
                <a:gd name="T78" fmla="*/ 401 w 470"/>
                <a:gd name="T79" fmla="*/ 69 h 470"/>
                <a:gd name="T80" fmla="*/ 470 w 470"/>
                <a:gd name="T81" fmla="*/ 235 h 470"/>
                <a:gd name="T82" fmla="*/ 401 w 470"/>
                <a:gd name="T83" fmla="*/ 401 h 470"/>
                <a:gd name="T84" fmla="*/ 235 w 470"/>
                <a:gd name="T85" fmla="*/ 470 h 470"/>
                <a:gd name="T86" fmla="*/ 69 w 470"/>
                <a:gd name="T87" fmla="*/ 401 h 470"/>
                <a:gd name="T88" fmla="*/ 0 w 470"/>
                <a:gd name="T89" fmla="*/ 235 h 470"/>
                <a:gd name="T90" fmla="*/ 69 w 470"/>
                <a:gd name="T91" fmla="*/ 69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0" h="470">
                  <a:moveTo>
                    <a:pt x="235" y="57"/>
                  </a:moveTo>
                  <a:cubicBezTo>
                    <a:pt x="186" y="57"/>
                    <a:pt x="141" y="77"/>
                    <a:pt x="109" y="109"/>
                  </a:cubicBezTo>
                  <a:cubicBezTo>
                    <a:pt x="77" y="141"/>
                    <a:pt x="57" y="186"/>
                    <a:pt x="57" y="235"/>
                  </a:cubicBezTo>
                  <a:cubicBezTo>
                    <a:pt x="57" y="284"/>
                    <a:pt x="77" y="328"/>
                    <a:pt x="109" y="361"/>
                  </a:cubicBezTo>
                  <a:cubicBezTo>
                    <a:pt x="141" y="393"/>
                    <a:pt x="186" y="413"/>
                    <a:pt x="235" y="413"/>
                  </a:cubicBezTo>
                  <a:cubicBezTo>
                    <a:pt x="284" y="413"/>
                    <a:pt x="328" y="393"/>
                    <a:pt x="361" y="361"/>
                  </a:cubicBezTo>
                  <a:cubicBezTo>
                    <a:pt x="393" y="328"/>
                    <a:pt x="413" y="284"/>
                    <a:pt x="413" y="235"/>
                  </a:cubicBezTo>
                  <a:cubicBezTo>
                    <a:pt x="413" y="186"/>
                    <a:pt x="393" y="141"/>
                    <a:pt x="361" y="109"/>
                  </a:cubicBezTo>
                  <a:cubicBezTo>
                    <a:pt x="328" y="77"/>
                    <a:pt x="284" y="57"/>
                    <a:pt x="235" y="57"/>
                  </a:cubicBezTo>
                  <a:close/>
                  <a:moveTo>
                    <a:pt x="170" y="228"/>
                  </a:moveTo>
                  <a:cubicBezTo>
                    <a:pt x="159" y="219"/>
                    <a:pt x="154" y="207"/>
                    <a:pt x="154" y="191"/>
                  </a:cubicBezTo>
                  <a:cubicBezTo>
                    <a:pt x="154" y="174"/>
                    <a:pt x="160" y="160"/>
                    <a:pt x="173" y="149"/>
                  </a:cubicBezTo>
                  <a:cubicBezTo>
                    <a:pt x="186" y="139"/>
                    <a:pt x="200" y="133"/>
                    <a:pt x="222" y="132"/>
                  </a:cubicBezTo>
                  <a:cubicBezTo>
                    <a:pt x="222" y="114"/>
                    <a:pt x="222" y="114"/>
                    <a:pt x="222" y="114"/>
                  </a:cubicBezTo>
                  <a:cubicBezTo>
                    <a:pt x="251" y="114"/>
                    <a:pt x="251" y="114"/>
                    <a:pt x="251" y="114"/>
                  </a:cubicBezTo>
                  <a:cubicBezTo>
                    <a:pt x="251" y="132"/>
                    <a:pt x="251" y="132"/>
                    <a:pt x="251" y="132"/>
                  </a:cubicBezTo>
                  <a:cubicBezTo>
                    <a:pt x="272" y="133"/>
                    <a:pt x="284" y="138"/>
                    <a:pt x="296" y="148"/>
                  </a:cubicBezTo>
                  <a:cubicBezTo>
                    <a:pt x="308" y="158"/>
                    <a:pt x="313" y="172"/>
                    <a:pt x="314" y="190"/>
                  </a:cubicBezTo>
                  <a:cubicBezTo>
                    <a:pt x="267" y="190"/>
                    <a:pt x="267" y="190"/>
                    <a:pt x="267" y="190"/>
                  </a:cubicBezTo>
                  <a:cubicBezTo>
                    <a:pt x="266" y="182"/>
                    <a:pt x="265" y="177"/>
                    <a:pt x="262" y="173"/>
                  </a:cubicBezTo>
                  <a:cubicBezTo>
                    <a:pt x="254" y="164"/>
                    <a:pt x="218" y="164"/>
                    <a:pt x="208" y="171"/>
                  </a:cubicBezTo>
                  <a:cubicBezTo>
                    <a:pt x="201" y="177"/>
                    <a:pt x="200" y="190"/>
                    <a:pt x="208" y="196"/>
                  </a:cubicBezTo>
                  <a:cubicBezTo>
                    <a:pt x="217" y="203"/>
                    <a:pt x="250" y="208"/>
                    <a:pt x="264" y="212"/>
                  </a:cubicBezTo>
                  <a:cubicBezTo>
                    <a:pt x="281" y="218"/>
                    <a:pt x="294" y="224"/>
                    <a:pt x="302" y="231"/>
                  </a:cubicBezTo>
                  <a:cubicBezTo>
                    <a:pt x="313" y="241"/>
                    <a:pt x="318" y="254"/>
                    <a:pt x="318" y="271"/>
                  </a:cubicBezTo>
                  <a:cubicBezTo>
                    <a:pt x="319" y="290"/>
                    <a:pt x="312" y="304"/>
                    <a:pt x="300" y="314"/>
                  </a:cubicBezTo>
                  <a:cubicBezTo>
                    <a:pt x="288" y="325"/>
                    <a:pt x="272" y="332"/>
                    <a:pt x="248" y="333"/>
                  </a:cubicBezTo>
                  <a:cubicBezTo>
                    <a:pt x="248" y="355"/>
                    <a:pt x="248" y="355"/>
                    <a:pt x="248" y="355"/>
                  </a:cubicBezTo>
                  <a:cubicBezTo>
                    <a:pt x="219" y="355"/>
                    <a:pt x="219" y="355"/>
                    <a:pt x="219" y="355"/>
                  </a:cubicBezTo>
                  <a:cubicBezTo>
                    <a:pt x="219" y="333"/>
                    <a:pt x="219" y="333"/>
                    <a:pt x="219" y="333"/>
                  </a:cubicBezTo>
                  <a:cubicBezTo>
                    <a:pt x="196" y="333"/>
                    <a:pt x="183" y="325"/>
                    <a:pt x="171" y="313"/>
                  </a:cubicBezTo>
                  <a:cubicBezTo>
                    <a:pt x="158" y="302"/>
                    <a:pt x="151" y="286"/>
                    <a:pt x="151" y="266"/>
                  </a:cubicBezTo>
                  <a:cubicBezTo>
                    <a:pt x="201" y="266"/>
                    <a:pt x="201" y="266"/>
                    <a:pt x="201" y="266"/>
                  </a:cubicBezTo>
                  <a:cubicBezTo>
                    <a:pt x="202" y="276"/>
                    <a:pt x="204" y="283"/>
                    <a:pt x="207" y="288"/>
                  </a:cubicBezTo>
                  <a:cubicBezTo>
                    <a:pt x="216" y="299"/>
                    <a:pt x="254" y="297"/>
                    <a:pt x="263" y="290"/>
                  </a:cubicBezTo>
                  <a:cubicBezTo>
                    <a:pt x="272" y="284"/>
                    <a:pt x="272" y="271"/>
                    <a:pt x="264" y="264"/>
                  </a:cubicBezTo>
                  <a:cubicBezTo>
                    <a:pt x="245" y="249"/>
                    <a:pt x="198" y="252"/>
                    <a:pt x="170" y="228"/>
                  </a:cubicBezTo>
                  <a:close/>
                  <a:moveTo>
                    <a:pt x="69" y="69"/>
                  </a:moveTo>
                  <a:cubicBezTo>
                    <a:pt x="111" y="26"/>
                    <a:pt x="170" y="0"/>
                    <a:pt x="235" y="0"/>
                  </a:cubicBezTo>
                  <a:cubicBezTo>
                    <a:pt x="300" y="0"/>
                    <a:pt x="359" y="26"/>
                    <a:pt x="401" y="69"/>
                  </a:cubicBezTo>
                  <a:cubicBezTo>
                    <a:pt x="444" y="111"/>
                    <a:pt x="470" y="170"/>
                    <a:pt x="470" y="235"/>
                  </a:cubicBezTo>
                  <a:cubicBezTo>
                    <a:pt x="470" y="300"/>
                    <a:pt x="444" y="359"/>
                    <a:pt x="401" y="401"/>
                  </a:cubicBezTo>
                  <a:cubicBezTo>
                    <a:pt x="359" y="444"/>
                    <a:pt x="300" y="470"/>
                    <a:pt x="235" y="470"/>
                  </a:cubicBezTo>
                  <a:cubicBezTo>
                    <a:pt x="170" y="470"/>
                    <a:pt x="111" y="444"/>
                    <a:pt x="69" y="401"/>
                  </a:cubicBezTo>
                  <a:cubicBezTo>
                    <a:pt x="26" y="359"/>
                    <a:pt x="0" y="300"/>
                    <a:pt x="0" y="235"/>
                  </a:cubicBezTo>
                  <a:cubicBezTo>
                    <a:pt x="0" y="170"/>
                    <a:pt x="26" y="111"/>
                    <a:pt x="6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27" name="组合 126"/>
          <p:cNvGrpSpPr/>
          <p:nvPr/>
        </p:nvGrpSpPr>
        <p:grpSpPr>
          <a:xfrm>
            <a:off x="8686165" y="5157819"/>
            <a:ext cx="303233" cy="297959"/>
            <a:chOff x="5037571" y="856343"/>
            <a:chExt cx="715006" cy="702571"/>
          </a:xfrm>
          <a:solidFill>
            <a:srgbClr val="FFB850"/>
          </a:solidFill>
        </p:grpSpPr>
        <p:sp>
          <p:nvSpPr>
            <p:cNvPr id="128" name="Freeform 39"/>
            <p:cNvSpPr>
              <a:spLocks/>
            </p:cNvSpPr>
            <p:nvPr/>
          </p:nvSpPr>
          <p:spPr bwMode="auto">
            <a:xfrm>
              <a:off x="5468769" y="856343"/>
              <a:ext cx="244675" cy="244675"/>
            </a:xfrm>
            <a:custGeom>
              <a:avLst/>
              <a:gdLst>
                <a:gd name="T0" fmla="*/ 19 w 283"/>
                <a:gd name="T1" fmla="*/ 0 h 283"/>
                <a:gd name="T2" fmla="*/ 264 w 283"/>
                <a:gd name="T3" fmla="*/ 0 h 283"/>
                <a:gd name="T4" fmla="*/ 276 w 283"/>
                <a:gd name="T5" fmla="*/ 4 h 283"/>
                <a:gd name="T6" fmla="*/ 224 w 283"/>
                <a:gd name="T7" fmla="*/ 38 h 283"/>
                <a:gd name="T8" fmla="*/ 97 w 283"/>
                <a:gd name="T9" fmla="*/ 38 h 283"/>
                <a:gd name="T10" fmla="*/ 90 w 283"/>
                <a:gd name="T11" fmla="*/ 38 h 283"/>
                <a:gd name="T12" fmla="*/ 38 w 283"/>
                <a:gd name="T13" fmla="*/ 38 h 283"/>
                <a:gd name="T14" fmla="*/ 38 w 283"/>
                <a:gd name="T15" fmla="*/ 245 h 283"/>
                <a:gd name="T16" fmla="*/ 103 w 283"/>
                <a:gd name="T17" fmla="*/ 245 h 283"/>
                <a:gd name="T18" fmla="*/ 127 w 283"/>
                <a:gd name="T19" fmla="*/ 245 h 283"/>
                <a:gd name="T20" fmla="*/ 245 w 283"/>
                <a:gd name="T21" fmla="*/ 245 h 283"/>
                <a:gd name="T22" fmla="*/ 245 w 283"/>
                <a:gd name="T23" fmla="*/ 152 h 283"/>
                <a:gd name="T24" fmla="*/ 283 w 283"/>
                <a:gd name="T25" fmla="*/ 115 h 283"/>
                <a:gd name="T26" fmla="*/ 283 w 283"/>
                <a:gd name="T27" fmla="*/ 264 h 283"/>
                <a:gd name="T28" fmla="*/ 264 w 283"/>
                <a:gd name="T29" fmla="*/ 283 h 283"/>
                <a:gd name="T30" fmla="*/ 19 w 283"/>
                <a:gd name="T31" fmla="*/ 283 h 283"/>
                <a:gd name="T32" fmla="*/ 0 w 283"/>
                <a:gd name="T33" fmla="*/ 264 h 283"/>
                <a:gd name="T34" fmla="*/ 0 w 283"/>
                <a:gd name="T35" fmla="*/ 19 h 283"/>
                <a:gd name="T36" fmla="*/ 19 w 283"/>
                <a:gd name="T3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3" h="283">
                  <a:moveTo>
                    <a:pt x="19" y="0"/>
                  </a:moveTo>
                  <a:cubicBezTo>
                    <a:pt x="264" y="0"/>
                    <a:pt x="264" y="0"/>
                    <a:pt x="264" y="0"/>
                  </a:cubicBezTo>
                  <a:cubicBezTo>
                    <a:pt x="269" y="0"/>
                    <a:pt x="273" y="2"/>
                    <a:pt x="276" y="4"/>
                  </a:cubicBezTo>
                  <a:cubicBezTo>
                    <a:pt x="259" y="16"/>
                    <a:pt x="242" y="27"/>
                    <a:pt x="224" y="38"/>
                  </a:cubicBezTo>
                  <a:cubicBezTo>
                    <a:pt x="97" y="38"/>
                    <a:pt x="97" y="38"/>
                    <a:pt x="97" y="38"/>
                  </a:cubicBezTo>
                  <a:cubicBezTo>
                    <a:pt x="95" y="38"/>
                    <a:pt x="92" y="38"/>
                    <a:pt x="90" y="38"/>
                  </a:cubicBezTo>
                  <a:cubicBezTo>
                    <a:pt x="38" y="38"/>
                    <a:pt x="38" y="38"/>
                    <a:pt x="38" y="38"/>
                  </a:cubicBezTo>
                  <a:cubicBezTo>
                    <a:pt x="38" y="245"/>
                    <a:pt x="38" y="245"/>
                    <a:pt x="38" y="245"/>
                  </a:cubicBezTo>
                  <a:cubicBezTo>
                    <a:pt x="103" y="245"/>
                    <a:pt x="103" y="245"/>
                    <a:pt x="103" y="245"/>
                  </a:cubicBezTo>
                  <a:cubicBezTo>
                    <a:pt x="111" y="247"/>
                    <a:pt x="119" y="247"/>
                    <a:pt x="127" y="245"/>
                  </a:cubicBezTo>
                  <a:cubicBezTo>
                    <a:pt x="245" y="245"/>
                    <a:pt x="245" y="245"/>
                    <a:pt x="245" y="245"/>
                  </a:cubicBezTo>
                  <a:cubicBezTo>
                    <a:pt x="245" y="152"/>
                    <a:pt x="245" y="152"/>
                    <a:pt x="245" y="152"/>
                  </a:cubicBezTo>
                  <a:cubicBezTo>
                    <a:pt x="258" y="140"/>
                    <a:pt x="270" y="128"/>
                    <a:pt x="283" y="115"/>
                  </a:cubicBezTo>
                  <a:cubicBezTo>
                    <a:pt x="283" y="264"/>
                    <a:pt x="283" y="264"/>
                    <a:pt x="283" y="264"/>
                  </a:cubicBezTo>
                  <a:cubicBezTo>
                    <a:pt x="283" y="274"/>
                    <a:pt x="275" y="283"/>
                    <a:pt x="264" y="283"/>
                  </a:cubicBezTo>
                  <a:cubicBezTo>
                    <a:pt x="19" y="283"/>
                    <a:pt x="19" y="283"/>
                    <a:pt x="19" y="283"/>
                  </a:cubicBezTo>
                  <a:cubicBezTo>
                    <a:pt x="9" y="283"/>
                    <a:pt x="0" y="274"/>
                    <a:pt x="0" y="264"/>
                  </a:cubicBezTo>
                  <a:cubicBezTo>
                    <a:pt x="0" y="19"/>
                    <a:pt x="0" y="19"/>
                    <a:pt x="0" y="19"/>
                  </a:cubicBezTo>
                  <a:cubicBezTo>
                    <a:pt x="0" y="9"/>
                    <a:pt x="9"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9" name="Freeform 40"/>
            <p:cNvSpPr>
              <a:spLocks noEditPoints="1"/>
            </p:cNvSpPr>
            <p:nvPr/>
          </p:nvSpPr>
          <p:spPr bwMode="auto">
            <a:xfrm>
              <a:off x="5037571" y="889259"/>
              <a:ext cx="423518" cy="669655"/>
            </a:xfrm>
            <a:custGeom>
              <a:avLst/>
              <a:gdLst>
                <a:gd name="T0" fmla="*/ 253 w 490"/>
                <a:gd name="T1" fmla="*/ 737 h 775"/>
                <a:gd name="T2" fmla="*/ 211 w 490"/>
                <a:gd name="T3" fmla="*/ 775 h 775"/>
                <a:gd name="T4" fmla="*/ 175 w 490"/>
                <a:gd name="T5" fmla="*/ 762 h 775"/>
                <a:gd name="T6" fmla="*/ 161 w 490"/>
                <a:gd name="T7" fmla="*/ 762 h 775"/>
                <a:gd name="T8" fmla="*/ 125 w 490"/>
                <a:gd name="T9" fmla="*/ 775 h 775"/>
                <a:gd name="T10" fmla="*/ 84 w 490"/>
                <a:gd name="T11" fmla="*/ 737 h 775"/>
                <a:gd name="T12" fmla="*/ 76 w 490"/>
                <a:gd name="T13" fmla="*/ 475 h 775"/>
                <a:gd name="T14" fmla="*/ 65 w 490"/>
                <a:gd name="T15" fmla="*/ 474 h 775"/>
                <a:gd name="T16" fmla="*/ 21 w 490"/>
                <a:gd name="T17" fmla="*/ 441 h 775"/>
                <a:gd name="T18" fmla="*/ 19 w 490"/>
                <a:gd name="T19" fmla="*/ 217 h 775"/>
                <a:gd name="T20" fmla="*/ 48 w 490"/>
                <a:gd name="T21" fmla="*/ 192 h 775"/>
                <a:gd name="T22" fmla="*/ 121 w 490"/>
                <a:gd name="T23" fmla="*/ 183 h 775"/>
                <a:gd name="T24" fmla="*/ 132 w 490"/>
                <a:gd name="T25" fmla="*/ 189 h 775"/>
                <a:gd name="T26" fmla="*/ 168 w 490"/>
                <a:gd name="T27" fmla="*/ 243 h 775"/>
                <a:gd name="T28" fmla="*/ 204 w 490"/>
                <a:gd name="T29" fmla="*/ 189 h 775"/>
                <a:gd name="T30" fmla="*/ 216 w 490"/>
                <a:gd name="T31" fmla="*/ 183 h 775"/>
                <a:gd name="T32" fmla="*/ 257 w 490"/>
                <a:gd name="T33" fmla="*/ 188 h 775"/>
                <a:gd name="T34" fmla="*/ 293 w 490"/>
                <a:gd name="T35" fmla="*/ 205 h 775"/>
                <a:gd name="T36" fmla="*/ 331 w 490"/>
                <a:gd name="T37" fmla="*/ 251 h 775"/>
                <a:gd name="T38" fmla="*/ 339 w 490"/>
                <a:gd name="T39" fmla="*/ 259 h 775"/>
                <a:gd name="T40" fmla="*/ 355 w 490"/>
                <a:gd name="T41" fmla="*/ 261 h 775"/>
                <a:gd name="T42" fmla="*/ 362 w 490"/>
                <a:gd name="T43" fmla="*/ 256 h 775"/>
                <a:gd name="T44" fmla="*/ 406 w 490"/>
                <a:gd name="T45" fmla="*/ 223 h 775"/>
                <a:gd name="T46" fmla="*/ 452 w 490"/>
                <a:gd name="T47" fmla="*/ 284 h 775"/>
                <a:gd name="T48" fmla="*/ 405 w 490"/>
                <a:gd name="T49" fmla="*/ 318 h 775"/>
                <a:gd name="T50" fmla="*/ 357 w 490"/>
                <a:gd name="T51" fmla="*/ 346 h 775"/>
                <a:gd name="T52" fmla="*/ 321 w 490"/>
                <a:gd name="T53" fmla="*/ 343 h 775"/>
                <a:gd name="T54" fmla="*/ 275 w 490"/>
                <a:gd name="T55" fmla="*/ 302 h 775"/>
                <a:gd name="T56" fmla="*/ 265 w 490"/>
                <a:gd name="T57" fmla="*/ 291 h 775"/>
                <a:gd name="T58" fmla="*/ 253 w 490"/>
                <a:gd name="T59" fmla="*/ 737 h 775"/>
                <a:gd name="T60" fmla="*/ 170 w 490"/>
                <a:gd name="T61" fmla="*/ 1 h 775"/>
                <a:gd name="T62" fmla="*/ 236 w 490"/>
                <a:gd name="T63" fmla="*/ 74 h 775"/>
                <a:gd name="T64" fmla="*/ 167 w 490"/>
                <a:gd name="T65" fmla="*/ 159 h 775"/>
                <a:gd name="T66" fmla="*/ 100 w 490"/>
                <a:gd name="T67" fmla="*/ 71 h 775"/>
                <a:gd name="T68" fmla="*/ 170 w 490"/>
                <a:gd name="T69"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775">
                  <a:moveTo>
                    <a:pt x="253" y="737"/>
                  </a:moveTo>
                  <a:cubicBezTo>
                    <a:pt x="252" y="758"/>
                    <a:pt x="230" y="775"/>
                    <a:pt x="211" y="775"/>
                  </a:cubicBezTo>
                  <a:cubicBezTo>
                    <a:pt x="198" y="775"/>
                    <a:pt x="182" y="770"/>
                    <a:pt x="175" y="762"/>
                  </a:cubicBezTo>
                  <a:cubicBezTo>
                    <a:pt x="172" y="757"/>
                    <a:pt x="165" y="757"/>
                    <a:pt x="161" y="762"/>
                  </a:cubicBezTo>
                  <a:cubicBezTo>
                    <a:pt x="155" y="770"/>
                    <a:pt x="138" y="775"/>
                    <a:pt x="125" y="775"/>
                  </a:cubicBezTo>
                  <a:cubicBezTo>
                    <a:pt x="106" y="775"/>
                    <a:pt x="85" y="758"/>
                    <a:pt x="84" y="737"/>
                  </a:cubicBezTo>
                  <a:cubicBezTo>
                    <a:pt x="76" y="475"/>
                    <a:pt x="76" y="475"/>
                    <a:pt x="76" y="475"/>
                  </a:cubicBezTo>
                  <a:cubicBezTo>
                    <a:pt x="65" y="474"/>
                    <a:pt x="65" y="474"/>
                    <a:pt x="65" y="474"/>
                  </a:cubicBezTo>
                  <a:cubicBezTo>
                    <a:pt x="47" y="472"/>
                    <a:pt x="24" y="459"/>
                    <a:pt x="21" y="441"/>
                  </a:cubicBezTo>
                  <a:cubicBezTo>
                    <a:pt x="0" y="331"/>
                    <a:pt x="4" y="332"/>
                    <a:pt x="19" y="217"/>
                  </a:cubicBezTo>
                  <a:cubicBezTo>
                    <a:pt x="21" y="209"/>
                    <a:pt x="31" y="194"/>
                    <a:pt x="48" y="192"/>
                  </a:cubicBezTo>
                  <a:cubicBezTo>
                    <a:pt x="121" y="183"/>
                    <a:pt x="121" y="183"/>
                    <a:pt x="121" y="183"/>
                  </a:cubicBezTo>
                  <a:cubicBezTo>
                    <a:pt x="125" y="183"/>
                    <a:pt x="130" y="185"/>
                    <a:pt x="132" y="189"/>
                  </a:cubicBezTo>
                  <a:cubicBezTo>
                    <a:pt x="168" y="243"/>
                    <a:pt x="168" y="243"/>
                    <a:pt x="168" y="243"/>
                  </a:cubicBezTo>
                  <a:cubicBezTo>
                    <a:pt x="204" y="189"/>
                    <a:pt x="204" y="189"/>
                    <a:pt x="204" y="189"/>
                  </a:cubicBezTo>
                  <a:cubicBezTo>
                    <a:pt x="207" y="185"/>
                    <a:pt x="211" y="183"/>
                    <a:pt x="216" y="183"/>
                  </a:cubicBezTo>
                  <a:cubicBezTo>
                    <a:pt x="257" y="188"/>
                    <a:pt x="257" y="188"/>
                    <a:pt x="257" y="188"/>
                  </a:cubicBezTo>
                  <a:cubicBezTo>
                    <a:pt x="278" y="191"/>
                    <a:pt x="285" y="196"/>
                    <a:pt x="293" y="205"/>
                  </a:cubicBezTo>
                  <a:cubicBezTo>
                    <a:pt x="307" y="223"/>
                    <a:pt x="320" y="239"/>
                    <a:pt x="331" y="251"/>
                  </a:cubicBezTo>
                  <a:cubicBezTo>
                    <a:pt x="334" y="254"/>
                    <a:pt x="336" y="257"/>
                    <a:pt x="339" y="259"/>
                  </a:cubicBezTo>
                  <a:cubicBezTo>
                    <a:pt x="343" y="264"/>
                    <a:pt x="350" y="264"/>
                    <a:pt x="355" y="261"/>
                  </a:cubicBezTo>
                  <a:cubicBezTo>
                    <a:pt x="357" y="259"/>
                    <a:pt x="360" y="258"/>
                    <a:pt x="362" y="256"/>
                  </a:cubicBezTo>
                  <a:cubicBezTo>
                    <a:pt x="373" y="248"/>
                    <a:pt x="393" y="233"/>
                    <a:pt x="406" y="223"/>
                  </a:cubicBezTo>
                  <a:cubicBezTo>
                    <a:pt x="442" y="195"/>
                    <a:pt x="490" y="255"/>
                    <a:pt x="452" y="284"/>
                  </a:cubicBezTo>
                  <a:cubicBezTo>
                    <a:pt x="438" y="294"/>
                    <a:pt x="418" y="310"/>
                    <a:pt x="405" y="318"/>
                  </a:cubicBezTo>
                  <a:cubicBezTo>
                    <a:pt x="386" y="332"/>
                    <a:pt x="369" y="342"/>
                    <a:pt x="357" y="346"/>
                  </a:cubicBezTo>
                  <a:cubicBezTo>
                    <a:pt x="346" y="351"/>
                    <a:pt x="332" y="351"/>
                    <a:pt x="321" y="343"/>
                  </a:cubicBezTo>
                  <a:cubicBezTo>
                    <a:pt x="305" y="333"/>
                    <a:pt x="291" y="320"/>
                    <a:pt x="275" y="302"/>
                  </a:cubicBezTo>
                  <a:cubicBezTo>
                    <a:pt x="272" y="299"/>
                    <a:pt x="269" y="295"/>
                    <a:pt x="265" y="291"/>
                  </a:cubicBezTo>
                  <a:cubicBezTo>
                    <a:pt x="253" y="737"/>
                    <a:pt x="253" y="737"/>
                    <a:pt x="253" y="737"/>
                  </a:cubicBezTo>
                  <a:close/>
                  <a:moveTo>
                    <a:pt x="170" y="1"/>
                  </a:moveTo>
                  <a:cubicBezTo>
                    <a:pt x="207" y="2"/>
                    <a:pt x="237" y="34"/>
                    <a:pt x="236" y="74"/>
                  </a:cubicBezTo>
                  <a:cubicBezTo>
                    <a:pt x="235" y="113"/>
                    <a:pt x="204" y="160"/>
                    <a:pt x="167" y="159"/>
                  </a:cubicBezTo>
                  <a:cubicBezTo>
                    <a:pt x="129" y="159"/>
                    <a:pt x="100" y="110"/>
                    <a:pt x="100" y="71"/>
                  </a:cubicBezTo>
                  <a:cubicBezTo>
                    <a:pt x="101" y="32"/>
                    <a:pt x="132" y="0"/>
                    <a:pt x="17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0" name="Freeform 41"/>
            <p:cNvSpPr>
              <a:spLocks/>
            </p:cNvSpPr>
            <p:nvPr/>
          </p:nvSpPr>
          <p:spPr bwMode="auto">
            <a:xfrm>
              <a:off x="5532772" y="870972"/>
              <a:ext cx="219805" cy="176283"/>
            </a:xfrm>
            <a:custGeom>
              <a:avLst/>
              <a:gdLst>
                <a:gd name="T0" fmla="*/ 35 w 254"/>
                <a:gd name="T1" fmla="*/ 62 h 204"/>
                <a:gd name="T2" fmla="*/ 0 w 254"/>
                <a:gd name="T3" fmla="*/ 66 h 204"/>
                <a:gd name="T4" fmla="*/ 11 w 254"/>
                <a:gd name="T5" fmla="*/ 171 h 204"/>
                <a:gd name="T6" fmla="*/ 48 w 254"/>
                <a:gd name="T7" fmla="*/ 195 h 204"/>
                <a:gd name="T8" fmla="*/ 243 w 254"/>
                <a:gd name="T9" fmla="*/ 20 h 204"/>
                <a:gd name="T10" fmla="*/ 230 w 254"/>
                <a:gd name="T11" fmla="*/ 7 h 204"/>
                <a:gd name="T12" fmla="*/ 53 w 254"/>
                <a:gd name="T13" fmla="*/ 116 h 204"/>
                <a:gd name="T14" fmla="*/ 35 w 254"/>
                <a:gd name="T15" fmla="*/ 62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 h="204">
                  <a:moveTo>
                    <a:pt x="35" y="62"/>
                  </a:moveTo>
                  <a:cubicBezTo>
                    <a:pt x="31" y="48"/>
                    <a:pt x="0" y="51"/>
                    <a:pt x="0" y="66"/>
                  </a:cubicBezTo>
                  <a:cubicBezTo>
                    <a:pt x="0" y="113"/>
                    <a:pt x="4" y="130"/>
                    <a:pt x="11" y="171"/>
                  </a:cubicBezTo>
                  <a:cubicBezTo>
                    <a:pt x="14" y="186"/>
                    <a:pt x="36" y="204"/>
                    <a:pt x="48" y="195"/>
                  </a:cubicBezTo>
                  <a:cubicBezTo>
                    <a:pt x="133" y="135"/>
                    <a:pt x="169" y="92"/>
                    <a:pt x="243" y="20"/>
                  </a:cubicBezTo>
                  <a:cubicBezTo>
                    <a:pt x="254" y="9"/>
                    <a:pt x="240" y="0"/>
                    <a:pt x="230" y="7"/>
                  </a:cubicBezTo>
                  <a:cubicBezTo>
                    <a:pt x="158" y="56"/>
                    <a:pt x="123" y="73"/>
                    <a:pt x="53" y="116"/>
                  </a:cubicBezTo>
                  <a:cubicBezTo>
                    <a:pt x="42" y="95"/>
                    <a:pt x="40" y="80"/>
                    <a:pt x="35"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94" name="椭圆 145">
            <a:extLst>
              <a:ext uri="{FF2B5EF4-FFF2-40B4-BE49-F238E27FC236}">
                <a16:creationId xmlns:a16="http://schemas.microsoft.com/office/drawing/2014/main" id="{967662ED-CEDB-42CD-BB6D-044175F88233}"/>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95" name="矩形 94">
            <a:extLst>
              <a:ext uri="{FF2B5EF4-FFF2-40B4-BE49-F238E27FC236}">
                <a16:creationId xmlns:a16="http://schemas.microsoft.com/office/drawing/2014/main" id="{A01A89BC-C564-4C72-918E-C6B7CFC3DC83}"/>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67</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4185946512"/>
      </p:ext>
    </p:extLst>
  </p:cSld>
  <p:clrMapOvr>
    <a:masterClrMapping/>
  </p:clrMapOvr>
  <mc:AlternateContent xmlns:mc="http://schemas.openxmlformats.org/markup-compatibility/2006" xmlns:p14="http://schemas.microsoft.com/office/powerpoint/2010/main">
    <mc:Choice Requires="p14">
      <p:transition p14:dur="25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900" decel="100000" fill="hold"/>
                                        <p:tgtEl>
                                          <p:spTgt spid="9"/>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25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900" decel="100000" fill="hold"/>
                                        <p:tgtEl>
                                          <p:spTgt spid="10"/>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5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900" decel="100000" fill="hold"/>
                                        <p:tgtEl>
                                          <p:spTgt spid="11"/>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par>
                          <p:cTn id="23" fill="hold">
                            <p:stCondLst>
                              <p:cond delay="1500"/>
                            </p:stCondLst>
                            <p:childTnLst>
                              <p:par>
                                <p:cTn id="24" presetID="22" presetClass="entr" presetSubtype="8" fill="hold"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500"/>
                                        <p:tgtEl>
                                          <p:spTgt spid="20"/>
                                        </p:tgtEl>
                                      </p:cBhvr>
                                    </p:animEffect>
                                  </p:childTnLst>
                                </p:cTn>
                              </p:par>
                              <p:par>
                                <p:cTn id="27" presetID="22" presetClass="entr" presetSubtype="8"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childTnLst>
                          </p:cTn>
                        </p:par>
                        <p:par>
                          <p:cTn id="30" fill="hold">
                            <p:stCondLst>
                              <p:cond delay="2000"/>
                            </p:stCondLst>
                            <p:childTnLst>
                              <p:par>
                                <p:cTn id="31" presetID="22" presetClass="entr" presetSubtype="8" fill="hold" nodeType="after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500"/>
                                        <p:tgtEl>
                                          <p:spTgt spid="21"/>
                                        </p:tgtEl>
                                      </p:cBhvr>
                                    </p:animEffect>
                                  </p:childTnLst>
                                </p:cTn>
                              </p:par>
                              <p:par>
                                <p:cTn id="34" presetID="22" presetClass="entr" presetSubtype="8" fill="hold" nodeType="with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wipe(left)">
                                      <p:cBhvr>
                                        <p:cTn id="36" dur="500"/>
                                        <p:tgtEl>
                                          <p:spTgt spid="39"/>
                                        </p:tgtEl>
                                      </p:cBhvr>
                                    </p:animEffect>
                                  </p:childTnLst>
                                </p:cTn>
                              </p:par>
                            </p:childTnLst>
                          </p:cTn>
                        </p:par>
                        <p:par>
                          <p:cTn id="37" fill="hold">
                            <p:stCondLst>
                              <p:cond delay="2500"/>
                            </p:stCondLst>
                            <p:childTnLst>
                              <p:par>
                                <p:cTn id="38" presetID="16" presetClass="entr" presetSubtype="37" fill="hold" nodeType="after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barn(outVertical)">
                                      <p:cBhvr>
                                        <p:cTn id="40" dur="500"/>
                                        <p:tgtEl>
                                          <p:spTgt spid="50"/>
                                        </p:tgtEl>
                                      </p:cBhvr>
                                    </p:animEffect>
                                  </p:childTnLst>
                                </p:cTn>
                              </p:par>
                              <p:par>
                                <p:cTn id="41" presetID="16" presetClass="entr" presetSubtype="37" fill="hold" nodeType="with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barn(outVertical)">
                                      <p:cBhvr>
                                        <p:cTn id="43" dur="500"/>
                                        <p:tgtEl>
                                          <p:spTgt spid="85"/>
                                        </p:tgtEl>
                                      </p:cBhvr>
                                    </p:animEffect>
                                  </p:childTnLst>
                                </p:cTn>
                              </p:par>
                              <p:par>
                                <p:cTn id="44" presetID="16" presetClass="entr" presetSubtype="37" fill="hold" nodeType="withEffect">
                                  <p:stCondLst>
                                    <p:cond delay="0"/>
                                  </p:stCondLst>
                                  <p:childTnLst>
                                    <p:set>
                                      <p:cBhvr>
                                        <p:cTn id="45" dur="1" fill="hold">
                                          <p:stCondLst>
                                            <p:cond delay="0"/>
                                          </p:stCondLst>
                                        </p:cTn>
                                        <p:tgtEl>
                                          <p:spTgt spid="105"/>
                                        </p:tgtEl>
                                        <p:attrNameLst>
                                          <p:attrName>style.visibility</p:attrName>
                                        </p:attrNameLst>
                                      </p:cBhvr>
                                      <p:to>
                                        <p:strVal val="visible"/>
                                      </p:to>
                                    </p:set>
                                    <p:animEffect transition="in" filter="barn(outVertical)">
                                      <p:cBhvr>
                                        <p:cTn id="46" dur="500"/>
                                        <p:tgtEl>
                                          <p:spTgt spid="105"/>
                                        </p:tgtEl>
                                      </p:cBhvr>
                                    </p:animEffect>
                                  </p:childTnLst>
                                </p:cTn>
                              </p:par>
                              <p:par>
                                <p:cTn id="47" presetID="16" presetClass="entr" presetSubtype="37" fill="hold" nodeType="with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barn(outVertical)">
                                      <p:cBhvr>
                                        <p:cTn id="49" dur="500"/>
                                        <p:tgtEl>
                                          <p:spTgt spid="55"/>
                                        </p:tgtEl>
                                      </p:cBhvr>
                                    </p:animEffect>
                                  </p:childTnLst>
                                </p:cTn>
                              </p:par>
                              <p:par>
                                <p:cTn id="50" presetID="16" presetClass="entr" presetSubtype="37" fill="hold" nodeType="withEffect">
                                  <p:stCondLst>
                                    <p:cond delay="0"/>
                                  </p:stCondLst>
                                  <p:childTnLst>
                                    <p:set>
                                      <p:cBhvr>
                                        <p:cTn id="51" dur="1" fill="hold">
                                          <p:stCondLst>
                                            <p:cond delay="0"/>
                                          </p:stCondLst>
                                        </p:cTn>
                                        <p:tgtEl>
                                          <p:spTgt spid="88"/>
                                        </p:tgtEl>
                                        <p:attrNameLst>
                                          <p:attrName>style.visibility</p:attrName>
                                        </p:attrNameLst>
                                      </p:cBhvr>
                                      <p:to>
                                        <p:strVal val="visible"/>
                                      </p:to>
                                    </p:set>
                                    <p:animEffect transition="in" filter="barn(outVertical)">
                                      <p:cBhvr>
                                        <p:cTn id="52" dur="500"/>
                                        <p:tgtEl>
                                          <p:spTgt spid="88"/>
                                        </p:tgtEl>
                                      </p:cBhvr>
                                    </p:animEffect>
                                  </p:childTnLst>
                                </p:cTn>
                              </p:par>
                              <p:par>
                                <p:cTn id="53" presetID="16" presetClass="entr" presetSubtype="37" fill="hold" nodeType="withEffect">
                                  <p:stCondLst>
                                    <p:cond delay="0"/>
                                  </p:stCondLst>
                                  <p:childTnLst>
                                    <p:set>
                                      <p:cBhvr>
                                        <p:cTn id="54" dur="1" fill="hold">
                                          <p:stCondLst>
                                            <p:cond delay="0"/>
                                          </p:stCondLst>
                                        </p:cTn>
                                        <p:tgtEl>
                                          <p:spTgt spid="108"/>
                                        </p:tgtEl>
                                        <p:attrNameLst>
                                          <p:attrName>style.visibility</p:attrName>
                                        </p:attrNameLst>
                                      </p:cBhvr>
                                      <p:to>
                                        <p:strVal val="visible"/>
                                      </p:to>
                                    </p:set>
                                    <p:animEffect transition="in" filter="barn(outVertical)">
                                      <p:cBhvr>
                                        <p:cTn id="55" dur="500"/>
                                        <p:tgtEl>
                                          <p:spTgt spid="108"/>
                                        </p:tgtEl>
                                      </p:cBhvr>
                                    </p:animEffect>
                                  </p:childTnLst>
                                </p:cTn>
                              </p:par>
                            </p:childTnLst>
                          </p:cTn>
                        </p:par>
                        <p:par>
                          <p:cTn id="56" fill="hold">
                            <p:stCondLst>
                              <p:cond delay="3000"/>
                            </p:stCondLst>
                            <p:childTnLst>
                              <p:par>
                                <p:cTn id="57" presetID="14" presetClass="entr" presetSubtype="10" fill="hold" nodeType="afterEffect">
                                  <p:stCondLst>
                                    <p:cond delay="0"/>
                                  </p:stCondLst>
                                  <p:childTnLst>
                                    <p:set>
                                      <p:cBhvr>
                                        <p:cTn id="58" dur="1" fill="hold">
                                          <p:stCondLst>
                                            <p:cond delay="0"/>
                                          </p:stCondLst>
                                        </p:cTn>
                                        <p:tgtEl>
                                          <p:spTgt spid="120"/>
                                        </p:tgtEl>
                                        <p:attrNameLst>
                                          <p:attrName>style.visibility</p:attrName>
                                        </p:attrNameLst>
                                      </p:cBhvr>
                                      <p:to>
                                        <p:strVal val="visible"/>
                                      </p:to>
                                    </p:set>
                                    <p:animEffect transition="in" filter="randombar(horizontal)">
                                      <p:cBhvr>
                                        <p:cTn id="59" dur="500"/>
                                        <p:tgtEl>
                                          <p:spTgt spid="120"/>
                                        </p:tgtEl>
                                      </p:cBhvr>
                                    </p:animEffect>
                                  </p:childTnLst>
                                </p:cTn>
                              </p:par>
                              <p:par>
                                <p:cTn id="60" presetID="14" presetClass="entr" presetSubtype="10" fill="hold" nodeType="withEffect">
                                  <p:stCondLst>
                                    <p:cond delay="0"/>
                                  </p:stCondLst>
                                  <p:childTnLst>
                                    <p:set>
                                      <p:cBhvr>
                                        <p:cTn id="61" dur="1" fill="hold">
                                          <p:stCondLst>
                                            <p:cond delay="0"/>
                                          </p:stCondLst>
                                        </p:cTn>
                                        <p:tgtEl>
                                          <p:spTgt spid="127"/>
                                        </p:tgtEl>
                                        <p:attrNameLst>
                                          <p:attrName>style.visibility</p:attrName>
                                        </p:attrNameLst>
                                      </p:cBhvr>
                                      <p:to>
                                        <p:strVal val="visible"/>
                                      </p:to>
                                    </p:set>
                                    <p:animEffect transition="in" filter="randombar(horizontal)">
                                      <p:cBhvr>
                                        <p:cTn id="62" dur="500"/>
                                        <p:tgtEl>
                                          <p:spTgt spid="127"/>
                                        </p:tgtEl>
                                      </p:cBhvr>
                                    </p:animEffect>
                                  </p:childTnLst>
                                </p:cTn>
                              </p:par>
                              <p:par>
                                <p:cTn id="63" presetID="14" presetClass="entr" presetSubtype="10" fill="hold" nodeType="withEffect">
                                  <p:stCondLst>
                                    <p:cond delay="0"/>
                                  </p:stCondLst>
                                  <p:childTnLst>
                                    <p:set>
                                      <p:cBhvr>
                                        <p:cTn id="64" dur="1" fill="hold">
                                          <p:stCondLst>
                                            <p:cond delay="0"/>
                                          </p:stCondLst>
                                        </p:cTn>
                                        <p:tgtEl>
                                          <p:spTgt spid="123"/>
                                        </p:tgtEl>
                                        <p:attrNameLst>
                                          <p:attrName>style.visibility</p:attrName>
                                        </p:attrNameLst>
                                      </p:cBhvr>
                                      <p:to>
                                        <p:strVal val="visible"/>
                                      </p:to>
                                    </p:set>
                                    <p:animEffect transition="in" filter="randombar(horizontal)">
                                      <p:cBhvr>
                                        <p:cTn id="65" dur="500"/>
                                        <p:tgtEl>
                                          <p:spTgt spid="123"/>
                                        </p:tgtEl>
                                      </p:cBhvr>
                                    </p:animEffect>
                                  </p:childTnLst>
                                </p:cTn>
                              </p:par>
                            </p:childTnLst>
                          </p:cTn>
                        </p:par>
                        <p:par>
                          <p:cTn id="66" fill="hold">
                            <p:stCondLst>
                              <p:cond delay="3500"/>
                            </p:stCondLst>
                            <p:childTnLst>
                              <p:par>
                                <p:cTn id="67" presetID="16" presetClass="entr" presetSubtype="21" fill="hold" grpId="0" nodeType="afterEffect">
                                  <p:stCondLst>
                                    <p:cond delay="0"/>
                                  </p:stCondLst>
                                  <p:childTnLst>
                                    <p:set>
                                      <p:cBhvr>
                                        <p:cTn id="68" dur="1" fill="hold">
                                          <p:stCondLst>
                                            <p:cond delay="0"/>
                                          </p:stCondLst>
                                        </p:cTn>
                                        <p:tgtEl>
                                          <p:spTgt spid="114"/>
                                        </p:tgtEl>
                                        <p:attrNameLst>
                                          <p:attrName>style.visibility</p:attrName>
                                        </p:attrNameLst>
                                      </p:cBhvr>
                                      <p:to>
                                        <p:strVal val="visible"/>
                                      </p:to>
                                    </p:set>
                                    <p:animEffect transition="in" filter="barn(inVertical)">
                                      <p:cBhvr>
                                        <p:cTn id="69" dur="500"/>
                                        <p:tgtEl>
                                          <p:spTgt spid="114"/>
                                        </p:tgtEl>
                                      </p:cBhvr>
                                    </p:animEffect>
                                  </p:childTnLst>
                                </p:cTn>
                              </p:par>
                              <p:par>
                                <p:cTn id="70" presetID="16" presetClass="entr" presetSubtype="21" fill="hold" grpId="0" nodeType="withEffect">
                                  <p:stCondLst>
                                    <p:cond delay="0"/>
                                  </p:stCondLst>
                                  <p:childTnLst>
                                    <p:set>
                                      <p:cBhvr>
                                        <p:cTn id="71" dur="1" fill="hold">
                                          <p:stCondLst>
                                            <p:cond delay="0"/>
                                          </p:stCondLst>
                                        </p:cTn>
                                        <p:tgtEl>
                                          <p:spTgt spid="115"/>
                                        </p:tgtEl>
                                        <p:attrNameLst>
                                          <p:attrName>style.visibility</p:attrName>
                                        </p:attrNameLst>
                                      </p:cBhvr>
                                      <p:to>
                                        <p:strVal val="visible"/>
                                      </p:to>
                                    </p:set>
                                    <p:animEffect transition="in" filter="barn(inVertical)">
                                      <p:cBhvr>
                                        <p:cTn id="72" dur="500"/>
                                        <p:tgtEl>
                                          <p:spTgt spid="115"/>
                                        </p:tgtEl>
                                      </p:cBhvr>
                                    </p:animEffect>
                                  </p:childTnLst>
                                </p:cTn>
                              </p:par>
                              <p:par>
                                <p:cTn id="73" presetID="16" presetClass="entr" presetSubtype="21" fill="hold" grpId="0" nodeType="withEffect">
                                  <p:stCondLst>
                                    <p:cond delay="0"/>
                                  </p:stCondLst>
                                  <p:childTnLst>
                                    <p:set>
                                      <p:cBhvr>
                                        <p:cTn id="74" dur="1" fill="hold">
                                          <p:stCondLst>
                                            <p:cond delay="0"/>
                                          </p:stCondLst>
                                        </p:cTn>
                                        <p:tgtEl>
                                          <p:spTgt spid="116"/>
                                        </p:tgtEl>
                                        <p:attrNameLst>
                                          <p:attrName>style.visibility</p:attrName>
                                        </p:attrNameLst>
                                      </p:cBhvr>
                                      <p:to>
                                        <p:strVal val="visible"/>
                                      </p:to>
                                    </p:set>
                                    <p:animEffect transition="in" filter="barn(inVertical)">
                                      <p:cBhvr>
                                        <p:cTn id="75" dur="500"/>
                                        <p:tgtEl>
                                          <p:spTgt spid="116"/>
                                        </p:tgtEl>
                                      </p:cBhvr>
                                    </p:animEffect>
                                  </p:childTnLst>
                                </p:cTn>
                              </p:par>
                            </p:childTnLst>
                          </p:cTn>
                        </p:par>
                        <p:par>
                          <p:cTn id="76" fill="hold">
                            <p:stCondLst>
                              <p:cond delay="4000"/>
                            </p:stCondLst>
                            <p:childTnLst>
                              <p:par>
                                <p:cTn id="77" presetID="10" presetClass="entr" presetSubtype="0" fill="hold" grpId="0" nodeType="afterEffect">
                                  <p:stCondLst>
                                    <p:cond delay="0"/>
                                  </p:stCondLst>
                                  <p:iterate type="lt">
                                    <p:tmPct val="10000"/>
                                  </p:iterate>
                                  <p:childTnLst>
                                    <p:set>
                                      <p:cBhvr>
                                        <p:cTn id="78" dur="1" fill="hold">
                                          <p:stCondLst>
                                            <p:cond delay="0"/>
                                          </p:stCondLst>
                                        </p:cTn>
                                        <p:tgtEl>
                                          <p:spTgt spid="117"/>
                                        </p:tgtEl>
                                        <p:attrNameLst>
                                          <p:attrName>style.visibility</p:attrName>
                                        </p:attrNameLst>
                                      </p:cBhvr>
                                      <p:to>
                                        <p:strVal val="visible"/>
                                      </p:to>
                                    </p:set>
                                    <p:animEffect transition="in" filter="fade">
                                      <p:cBhvr>
                                        <p:cTn id="79" dur="500"/>
                                        <p:tgtEl>
                                          <p:spTgt spid="117"/>
                                        </p:tgtEl>
                                      </p:cBhvr>
                                    </p:animEffect>
                                  </p:childTnLst>
                                </p:cTn>
                              </p:par>
                            </p:childTnLst>
                          </p:cTn>
                        </p:par>
                        <p:par>
                          <p:cTn id="80" fill="hold">
                            <p:stCondLst>
                              <p:cond delay="5650"/>
                            </p:stCondLst>
                            <p:childTnLst>
                              <p:par>
                                <p:cTn id="81" presetID="10" presetClass="entr" presetSubtype="0" fill="hold" grpId="0" nodeType="afterEffect">
                                  <p:stCondLst>
                                    <p:cond delay="0"/>
                                  </p:stCondLst>
                                  <p:iterate type="lt">
                                    <p:tmPct val="10000"/>
                                  </p:iterate>
                                  <p:childTnLst>
                                    <p:set>
                                      <p:cBhvr>
                                        <p:cTn id="82" dur="1" fill="hold">
                                          <p:stCondLst>
                                            <p:cond delay="0"/>
                                          </p:stCondLst>
                                        </p:cTn>
                                        <p:tgtEl>
                                          <p:spTgt spid="118"/>
                                        </p:tgtEl>
                                        <p:attrNameLst>
                                          <p:attrName>style.visibility</p:attrName>
                                        </p:attrNameLst>
                                      </p:cBhvr>
                                      <p:to>
                                        <p:strVal val="visible"/>
                                      </p:to>
                                    </p:set>
                                    <p:animEffect transition="in" filter="fade">
                                      <p:cBhvr>
                                        <p:cTn id="83" dur="500"/>
                                        <p:tgtEl>
                                          <p:spTgt spid="118"/>
                                        </p:tgtEl>
                                      </p:cBhvr>
                                    </p:animEffect>
                                  </p:childTnLst>
                                </p:cTn>
                              </p:par>
                            </p:childTnLst>
                          </p:cTn>
                        </p:par>
                        <p:par>
                          <p:cTn id="84" fill="hold">
                            <p:stCondLst>
                              <p:cond delay="7300"/>
                            </p:stCondLst>
                            <p:childTnLst>
                              <p:par>
                                <p:cTn id="85" presetID="10" presetClass="entr" presetSubtype="0" fill="hold" grpId="0" nodeType="afterEffect">
                                  <p:stCondLst>
                                    <p:cond delay="0"/>
                                  </p:stCondLst>
                                  <p:iterate type="lt">
                                    <p:tmPct val="10000"/>
                                  </p:iterate>
                                  <p:childTnLst>
                                    <p:set>
                                      <p:cBhvr>
                                        <p:cTn id="86" dur="1" fill="hold">
                                          <p:stCondLst>
                                            <p:cond delay="0"/>
                                          </p:stCondLst>
                                        </p:cTn>
                                        <p:tgtEl>
                                          <p:spTgt spid="119"/>
                                        </p:tgtEl>
                                        <p:attrNameLst>
                                          <p:attrName>style.visibility</p:attrName>
                                        </p:attrNameLst>
                                      </p:cBhvr>
                                      <p:to>
                                        <p:strVal val="visible"/>
                                      </p:to>
                                    </p:set>
                                    <p:animEffect transition="in" filter="fade">
                                      <p:cBhvr>
                                        <p:cTn id="87"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5" grpId="0"/>
      <p:bldP spid="116" grpId="0"/>
      <p:bldP spid="117" grpId="0"/>
      <p:bldP spid="118" grpId="0"/>
      <p:bldP spid="11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组合 93"/>
          <p:cNvGrpSpPr/>
          <p:nvPr/>
        </p:nvGrpSpPr>
        <p:grpSpPr>
          <a:xfrm>
            <a:off x="2588563" y="1590335"/>
            <a:ext cx="7014874" cy="3855244"/>
            <a:chOff x="2402680" y="2725738"/>
            <a:chExt cx="2657475" cy="1460501"/>
          </a:xfrm>
          <a:solidFill>
            <a:schemeClr val="bg1">
              <a:lumMod val="85000"/>
              <a:alpha val="15000"/>
            </a:schemeClr>
          </a:solidFill>
        </p:grpSpPr>
        <p:sp>
          <p:nvSpPr>
            <p:cNvPr id="95" name="Freeform 20"/>
            <p:cNvSpPr>
              <a:spLocks/>
            </p:cNvSpPr>
            <p:nvPr/>
          </p:nvSpPr>
          <p:spPr bwMode="auto">
            <a:xfrm>
              <a:off x="3110705" y="2746376"/>
              <a:ext cx="33338" cy="14288"/>
            </a:xfrm>
            <a:custGeom>
              <a:avLst/>
              <a:gdLst>
                <a:gd name="T0" fmla="*/ 5 w 5"/>
                <a:gd name="T1" fmla="*/ 0 h 2"/>
                <a:gd name="T2" fmla="*/ 0 w 5"/>
                <a:gd name="T3" fmla="*/ 1 h 2"/>
                <a:gd name="T4" fmla="*/ 3 w 5"/>
                <a:gd name="T5" fmla="*/ 2 h 2"/>
                <a:gd name="T6" fmla="*/ 5 w 5"/>
                <a:gd name="T7" fmla="*/ 0 h 2"/>
              </a:gdLst>
              <a:ahLst/>
              <a:cxnLst>
                <a:cxn ang="0">
                  <a:pos x="T0" y="T1"/>
                </a:cxn>
                <a:cxn ang="0">
                  <a:pos x="T2" y="T3"/>
                </a:cxn>
                <a:cxn ang="0">
                  <a:pos x="T4" y="T5"/>
                </a:cxn>
                <a:cxn ang="0">
                  <a:pos x="T6" y="T7"/>
                </a:cxn>
              </a:cxnLst>
              <a:rect l="0" t="0" r="r" b="b"/>
              <a:pathLst>
                <a:path w="5" h="2">
                  <a:moveTo>
                    <a:pt x="5" y="0"/>
                  </a:moveTo>
                  <a:cubicBezTo>
                    <a:pt x="3" y="1"/>
                    <a:pt x="1" y="0"/>
                    <a:pt x="0" y="1"/>
                  </a:cubicBezTo>
                  <a:cubicBezTo>
                    <a:pt x="0" y="2"/>
                    <a:pt x="2" y="2"/>
                    <a:pt x="3" y="2"/>
                  </a:cubicBezTo>
                  <a:cubicBezTo>
                    <a:pt x="4" y="2"/>
                    <a:pt x="5" y="2"/>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6" name="Freeform 21"/>
            <p:cNvSpPr>
              <a:spLocks/>
            </p:cNvSpPr>
            <p:nvPr/>
          </p:nvSpPr>
          <p:spPr bwMode="auto">
            <a:xfrm>
              <a:off x="4682330" y="2994026"/>
              <a:ext cx="14288" cy="28575"/>
            </a:xfrm>
            <a:custGeom>
              <a:avLst/>
              <a:gdLst>
                <a:gd name="T0" fmla="*/ 0 w 2"/>
                <a:gd name="T1" fmla="*/ 0 h 4"/>
                <a:gd name="T2" fmla="*/ 2 w 2"/>
                <a:gd name="T3" fmla="*/ 4 h 4"/>
                <a:gd name="T4" fmla="*/ 2 w 2"/>
                <a:gd name="T5" fmla="*/ 3 h 4"/>
                <a:gd name="T6" fmla="*/ 0 w 2"/>
                <a:gd name="T7" fmla="*/ 0 h 4"/>
              </a:gdLst>
              <a:ahLst/>
              <a:cxnLst>
                <a:cxn ang="0">
                  <a:pos x="T0" y="T1"/>
                </a:cxn>
                <a:cxn ang="0">
                  <a:pos x="T2" y="T3"/>
                </a:cxn>
                <a:cxn ang="0">
                  <a:pos x="T4" y="T5"/>
                </a:cxn>
                <a:cxn ang="0">
                  <a:pos x="T6" y="T7"/>
                </a:cxn>
              </a:cxnLst>
              <a:rect l="0" t="0" r="r" b="b"/>
              <a:pathLst>
                <a:path w="2" h="4">
                  <a:moveTo>
                    <a:pt x="0" y="0"/>
                  </a:moveTo>
                  <a:cubicBezTo>
                    <a:pt x="0" y="1"/>
                    <a:pt x="1" y="4"/>
                    <a:pt x="2" y="4"/>
                  </a:cubicBezTo>
                  <a:cubicBezTo>
                    <a:pt x="2" y="4"/>
                    <a:pt x="2" y="4"/>
                    <a:pt x="2" y="3"/>
                  </a:cubicBezTo>
                  <a:cubicBezTo>
                    <a:pt x="2" y="3"/>
                    <a:pt x="2"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7" name="Freeform 22"/>
            <p:cNvSpPr>
              <a:spLocks noEditPoints="1"/>
            </p:cNvSpPr>
            <p:nvPr/>
          </p:nvSpPr>
          <p:spPr bwMode="auto">
            <a:xfrm>
              <a:off x="3494880" y="2767013"/>
              <a:ext cx="1366838" cy="668338"/>
            </a:xfrm>
            <a:custGeom>
              <a:avLst/>
              <a:gdLst>
                <a:gd name="T0" fmla="*/ 80 w 199"/>
                <a:gd name="T1" fmla="*/ 43 h 97"/>
                <a:gd name="T2" fmla="*/ 64 w 199"/>
                <a:gd name="T3" fmla="*/ 36 h 97"/>
                <a:gd name="T4" fmla="*/ 76 w 199"/>
                <a:gd name="T5" fmla="*/ 47 h 97"/>
                <a:gd name="T6" fmla="*/ 69 w 199"/>
                <a:gd name="T7" fmla="*/ 50 h 97"/>
                <a:gd name="T8" fmla="*/ 128 w 199"/>
                <a:gd name="T9" fmla="*/ 33 h 97"/>
                <a:gd name="T10" fmla="*/ 88 w 199"/>
                <a:gd name="T11" fmla="*/ 4 h 97"/>
                <a:gd name="T12" fmla="*/ 90 w 199"/>
                <a:gd name="T13" fmla="*/ 11 h 97"/>
                <a:gd name="T14" fmla="*/ 83 w 199"/>
                <a:gd name="T15" fmla="*/ 13 h 97"/>
                <a:gd name="T16" fmla="*/ 76 w 199"/>
                <a:gd name="T17" fmla="*/ 6 h 97"/>
                <a:gd name="T18" fmla="*/ 45 w 199"/>
                <a:gd name="T19" fmla="*/ 11 h 97"/>
                <a:gd name="T20" fmla="*/ 40 w 199"/>
                <a:gd name="T21" fmla="*/ 10 h 97"/>
                <a:gd name="T22" fmla="*/ 34 w 199"/>
                <a:gd name="T23" fmla="*/ 8 h 97"/>
                <a:gd name="T24" fmla="*/ 26 w 199"/>
                <a:gd name="T25" fmla="*/ 16 h 97"/>
                <a:gd name="T26" fmla="*/ 23 w 199"/>
                <a:gd name="T27" fmla="*/ 17 h 97"/>
                <a:gd name="T28" fmla="*/ 26 w 199"/>
                <a:gd name="T29" fmla="*/ 19 h 97"/>
                <a:gd name="T30" fmla="*/ 39 w 199"/>
                <a:gd name="T31" fmla="*/ 15 h 97"/>
                <a:gd name="T32" fmla="*/ 46 w 199"/>
                <a:gd name="T33" fmla="*/ 28 h 97"/>
                <a:gd name="T34" fmla="*/ 42 w 199"/>
                <a:gd name="T35" fmla="*/ 26 h 97"/>
                <a:gd name="T36" fmla="*/ 36 w 199"/>
                <a:gd name="T37" fmla="*/ 27 h 97"/>
                <a:gd name="T38" fmla="*/ 25 w 199"/>
                <a:gd name="T39" fmla="*/ 29 h 97"/>
                <a:gd name="T40" fmla="*/ 9 w 199"/>
                <a:gd name="T41" fmla="*/ 45 h 97"/>
                <a:gd name="T42" fmla="*/ 5 w 199"/>
                <a:gd name="T43" fmla="*/ 55 h 97"/>
                <a:gd name="T44" fmla="*/ 20 w 199"/>
                <a:gd name="T45" fmla="*/ 42 h 97"/>
                <a:gd name="T46" fmla="*/ 25 w 199"/>
                <a:gd name="T47" fmla="*/ 44 h 97"/>
                <a:gd name="T48" fmla="*/ 32 w 199"/>
                <a:gd name="T49" fmla="*/ 36 h 97"/>
                <a:gd name="T50" fmla="*/ 35 w 199"/>
                <a:gd name="T51" fmla="*/ 38 h 97"/>
                <a:gd name="T52" fmla="*/ 28 w 199"/>
                <a:gd name="T53" fmla="*/ 42 h 97"/>
                <a:gd name="T54" fmla="*/ 35 w 199"/>
                <a:gd name="T55" fmla="*/ 41 h 97"/>
                <a:gd name="T56" fmla="*/ 39 w 199"/>
                <a:gd name="T57" fmla="*/ 49 h 97"/>
                <a:gd name="T58" fmla="*/ 42 w 199"/>
                <a:gd name="T59" fmla="*/ 44 h 97"/>
                <a:gd name="T60" fmla="*/ 45 w 199"/>
                <a:gd name="T61" fmla="*/ 42 h 97"/>
                <a:gd name="T62" fmla="*/ 56 w 199"/>
                <a:gd name="T63" fmla="*/ 36 h 97"/>
                <a:gd name="T64" fmla="*/ 60 w 199"/>
                <a:gd name="T65" fmla="*/ 45 h 97"/>
                <a:gd name="T66" fmla="*/ 51 w 199"/>
                <a:gd name="T67" fmla="*/ 47 h 97"/>
                <a:gd name="T68" fmla="*/ 55 w 199"/>
                <a:gd name="T69" fmla="*/ 59 h 97"/>
                <a:gd name="T70" fmla="*/ 57 w 199"/>
                <a:gd name="T71" fmla="*/ 65 h 97"/>
                <a:gd name="T72" fmla="*/ 82 w 199"/>
                <a:gd name="T73" fmla="*/ 72 h 97"/>
                <a:gd name="T74" fmla="*/ 70 w 199"/>
                <a:gd name="T75" fmla="*/ 65 h 97"/>
                <a:gd name="T76" fmla="*/ 84 w 199"/>
                <a:gd name="T77" fmla="*/ 71 h 97"/>
                <a:gd name="T78" fmla="*/ 95 w 199"/>
                <a:gd name="T79" fmla="*/ 71 h 97"/>
                <a:gd name="T80" fmla="*/ 101 w 199"/>
                <a:gd name="T81" fmla="*/ 74 h 97"/>
                <a:gd name="T82" fmla="*/ 104 w 199"/>
                <a:gd name="T83" fmla="*/ 76 h 97"/>
                <a:gd name="T84" fmla="*/ 125 w 199"/>
                <a:gd name="T85" fmla="*/ 76 h 97"/>
                <a:gd name="T86" fmla="*/ 130 w 199"/>
                <a:gd name="T87" fmla="*/ 74 h 97"/>
                <a:gd name="T88" fmla="*/ 139 w 199"/>
                <a:gd name="T89" fmla="*/ 90 h 97"/>
                <a:gd name="T90" fmla="*/ 144 w 199"/>
                <a:gd name="T91" fmla="*/ 89 h 97"/>
                <a:gd name="T92" fmla="*/ 146 w 199"/>
                <a:gd name="T93" fmla="*/ 80 h 97"/>
                <a:gd name="T94" fmla="*/ 150 w 199"/>
                <a:gd name="T95" fmla="*/ 77 h 97"/>
                <a:gd name="T96" fmla="*/ 156 w 199"/>
                <a:gd name="T97" fmla="*/ 49 h 97"/>
                <a:gd name="T98" fmla="*/ 165 w 199"/>
                <a:gd name="T99" fmla="*/ 52 h 97"/>
                <a:gd name="T100" fmla="*/ 167 w 199"/>
                <a:gd name="T101" fmla="*/ 46 h 97"/>
                <a:gd name="T102" fmla="*/ 166 w 199"/>
                <a:gd name="T103" fmla="*/ 29 h 97"/>
                <a:gd name="T104" fmla="*/ 174 w 199"/>
                <a:gd name="T105" fmla="*/ 21 h 97"/>
                <a:gd name="T106" fmla="*/ 184 w 199"/>
                <a:gd name="T107" fmla="*/ 20 h 97"/>
                <a:gd name="T108" fmla="*/ 192 w 199"/>
                <a:gd name="T109" fmla="*/ 13 h 97"/>
                <a:gd name="T110" fmla="*/ 199 w 199"/>
                <a:gd name="T111" fmla="*/ 13 h 97"/>
                <a:gd name="T112" fmla="*/ 127 w 199"/>
                <a:gd name="T113" fmla="*/ 3 h 97"/>
                <a:gd name="T114" fmla="*/ 113 w 199"/>
                <a:gd name="T115" fmla="*/ 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9" h="97">
                  <a:moveTo>
                    <a:pt x="77" y="44"/>
                  </a:moveTo>
                  <a:cubicBezTo>
                    <a:pt x="76" y="42"/>
                    <a:pt x="80" y="40"/>
                    <a:pt x="82" y="40"/>
                  </a:cubicBezTo>
                  <a:cubicBezTo>
                    <a:pt x="83" y="40"/>
                    <a:pt x="83" y="40"/>
                    <a:pt x="83" y="40"/>
                  </a:cubicBezTo>
                  <a:cubicBezTo>
                    <a:pt x="83" y="40"/>
                    <a:pt x="82" y="40"/>
                    <a:pt x="82" y="40"/>
                  </a:cubicBezTo>
                  <a:cubicBezTo>
                    <a:pt x="82" y="42"/>
                    <a:pt x="84" y="43"/>
                    <a:pt x="83" y="44"/>
                  </a:cubicBezTo>
                  <a:cubicBezTo>
                    <a:pt x="82" y="44"/>
                    <a:pt x="82" y="44"/>
                    <a:pt x="82" y="44"/>
                  </a:cubicBezTo>
                  <a:cubicBezTo>
                    <a:pt x="81" y="44"/>
                    <a:pt x="80" y="43"/>
                    <a:pt x="80" y="43"/>
                  </a:cubicBezTo>
                  <a:cubicBezTo>
                    <a:pt x="79" y="42"/>
                    <a:pt x="79" y="42"/>
                    <a:pt x="78" y="42"/>
                  </a:cubicBezTo>
                  <a:cubicBezTo>
                    <a:pt x="78" y="42"/>
                    <a:pt x="77" y="42"/>
                    <a:pt x="77" y="44"/>
                  </a:cubicBezTo>
                  <a:moveTo>
                    <a:pt x="68" y="48"/>
                  </a:moveTo>
                  <a:cubicBezTo>
                    <a:pt x="68" y="47"/>
                    <a:pt x="68" y="47"/>
                    <a:pt x="68" y="47"/>
                  </a:cubicBezTo>
                  <a:cubicBezTo>
                    <a:pt x="67" y="46"/>
                    <a:pt x="67" y="43"/>
                    <a:pt x="66" y="42"/>
                  </a:cubicBezTo>
                  <a:cubicBezTo>
                    <a:pt x="66" y="41"/>
                    <a:pt x="67" y="41"/>
                    <a:pt x="68" y="40"/>
                  </a:cubicBezTo>
                  <a:cubicBezTo>
                    <a:pt x="67" y="38"/>
                    <a:pt x="64" y="38"/>
                    <a:pt x="64" y="36"/>
                  </a:cubicBezTo>
                  <a:cubicBezTo>
                    <a:pt x="66" y="37"/>
                    <a:pt x="67" y="39"/>
                    <a:pt x="69" y="40"/>
                  </a:cubicBezTo>
                  <a:cubicBezTo>
                    <a:pt x="69" y="39"/>
                    <a:pt x="70" y="39"/>
                    <a:pt x="71" y="39"/>
                  </a:cubicBezTo>
                  <a:cubicBezTo>
                    <a:pt x="72" y="39"/>
                    <a:pt x="72" y="39"/>
                    <a:pt x="73" y="40"/>
                  </a:cubicBezTo>
                  <a:cubicBezTo>
                    <a:pt x="73" y="43"/>
                    <a:pt x="72" y="42"/>
                    <a:pt x="72" y="45"/>
                  </a:cubicBezTo>
                  <a:cubicBezTo>
                    <a:pt x="72" y="45"/>
                    <a:pt x="72" y="45"/>
                    <a:pt x="72" y="45"/>
                  </a:cubicBezTo>
                  <a:cubicBezTo>
                    <a:pt x="73" y="45"/>
                    <a:pt x="73" y="45"/>
                    <a:pt x="74" y="45"/>
                  </a:cubicBezTo>
                  <a:cubicBezTo>
                    <a:pt x="74" y="47"/>
                    <a:pt x="75" y="47"/>
                    <a:pt x="76" y="47"/>
                  </a:cubicBezTo>
                  <a:cubicBezTo>
                    <a:pt x="76" y="48"/>
                    <a:pt x="76" y="48"/>
                    <a:pt x="76" y="49"/>
                  </a:cubicBezTo>
                  <a:cubicBezTo>
                    <a:pt x="75" y="49"/>
                    <a:pt x="74" y="49"/>
                    <a:pt x="74" y="49"/>
                  </a:cubicBezTo>
                  <a:cubicBezTo>
                    <a:pt x="74" y="49"/>
                    <a:pt x="74" y="49"/>
                    <a:pt x="74" y="49"/>
                  </a:cubicBezTo>
                  <a:cubicBezTo>
                    <a:pt x="77" y="49"/>
                    <a:pt x="76" y="52"/>
                    <a:pt x="76" y="53"/>
                  </a:cubicBezTo>
                  <a:cubicBezTo>
                    <a:pt x="76" y="54"/>
                    <a:pt x="75" y="54"/>
                    <a:pt x="75" y="55"/>
                  </a:cubicBezTo>
                  <a:cubicBezTo>
                    <a:pt x="72" y="54"/>
                    <a:pt x="69" y="53"/>
                    <a:pt x="68" y="50"/>
                  </a:cubicBezTo>
                  <a:cubicBezTo>
                    <a:pt x="68" y="50"/>
                    <a:pt x="69" y="50"/>
                    <a:pt x="69" y="50"/>
                  </a:cubicBezTo>
                  <a:cubicBezTo>
                    <a:pt x="69" y="50"/>
                    <a:pt x="69" y="50"/>
                    <a:pt x="70" y="50"/>
                  </a:cubicBezTo>
                  <a:cubicBezTo>
                    <a:pt x="70" y="50"/>
                    <a:pt x="70" y="50"/>
                    <a:pt x="70" y="50"/>
                  </a:cubicBezTo>
                  <a:cubicBezTo>
                    <a:pt x="70" y="50"/>
                    <a:pt x="70" y="50"/>
                    <a:pt x="70" y="49"/>
                  </a:cubicBezTo>
                  <a:cubicBezTo>
                    <a:pt x="70" y="48"/>
                    <a:pt x="70" y="48"/>
                    <a:pt x="68" y="48"/>
                  </a:cubicBezTo>
                  <a:cubicBezTo>
                    <a:pt x="68" y="48"/>
                    <a:pt x="68" y="48"/>
                    <a:pt x="68" y="48"/>
                  </a:cubicBezTo>
                  <a:moveTo>
                    <a:pt x="129" y="33"/>
                  </a:moveTo>
                  <a:cubicBezTo>
                    <a:pt x="129" y="33"/>
                    <a:pt x="128" y="33"/>
                    <a:pt x="128" y="33"/>
                  </a:cubicBezTo>
                  <a:cubicBezTo>
                    <a:pt x="131" y="32"/>
                    <a:pt x="130" y="27"/>
                    <a:pt x="132" y="26"/>
                  </a:cubicBezTo>
                  <a:cubicBezTo>
                    <a:pt x="132" y="28"/>
                    <a:pt x="133" y="29"/>
                    <a:pt x="133" y="31"/>
                  </a:cubicBezTo>
                  <a:cubicBezTo>
                    <a:pt x="131" y="32"/>
                    <a:pt x="131" y="33"/>
                    <a:pt x="129" y="33"/>
                  </a:cubicBezTo>
                  <a:moveTo>
                    <a:pt x="106" y="0"/>
                  </a:moveTo>
                  <a:cubicBezTo>
                    <a:pt x="102" y="0"/>
                    <a:pt x="98" y="1"/>
                    <a:pt x="92" y="1"/>
                  </a:cubicBezTo>
                  <a:cubicBezTo>
                    <a:pt x="93" y="5"/>
                    <a:pt x="88" y="2"/>
                    <a:pt x="87" y="5"/>
                  </a:cubicBezTo>
                  <a:cubicBezTo>
                    <a:pt x="88" y="5"/>
                    <a:pt x="88" y="4"/>
                    <a:pt x="88" y="4"/>
                  </a:cubicBezTo>
                  <a:cubicBezTo>
                    <a:pt x="89" y="4"/>
                    <a:pt x="90" y="5"/>
                    <a:pt x="90" y="6"/>
                  </a:cubicBezTo>
                  <a:cubicBezTo>
                    <a:pt x="90" y="6"/>
                    <a:pt x="90" y="6"/>
                    <a:pt x="89" y="6"/>
                  </a:cubicBezTo>
                  <a:cubicBezTo>
                    <a:pt x="89" y="6"/>
                    <a:pt x="88" y="6"/>
                    <a:pt x="88" y="6"/>
                  </a:cubicBezTo>
                  <a:cubicBezTo>
                    <a:pt x="87" y="6"/>
                    <a:pt x="87" y="5"/>
                    <a:pt x="87" y="5"/>
                  </a:cubicBezTo>
                  <a:cubicBezTo>
                    <a:pt x="86" y="5"/>
                    <a:pt x="87" y="6"/>
                    <a:pt x="87" y="7"/>
                  </a:cubicBezTo>
                  <a:cubicBezTo>
                    <a:pt x="85" y="7"/>
                    <a:pt x="83" y="6"/>
                    <a:pt x="82" y="5"/>
                  </a:cubicBezTo>
                  <a:cubicBezTo>
                    <a:pt x="82" y="10"/>
                    <a:pt x="89" y="8"/>
                    <a:pt x="90" y="11"/>
                  </a:cubicBezTo>
                  <a:cubicBezTo>
                    <a:pt x="90" y="11"/>
                    <a:pt x="89" y="11"/>
                    <a:pt x="89" y="11"/>
                  </a:cubicBezTo>
                  <a:cubicBezTo>
                    <a:pt x="88" y="11"/>
                    <a:pt x="88" y="11"/>
                    <a:pt x="87" y="10"/>
                  </a:cubicBezTo>
                  <a:cubicBezTo>
                    <a:pt x="87" y="10"/>
                    <a:pt x="87" y="9"/>
                    <a:pt x="86" y="9"/>
                  </a:cubicBezTo>
                  <a:cubicBezTo>
                    <a:pt x="86" y="9"/>
                    <a:pt x="86" y="10"/>
                    <a:pt x="85" y="10"/>
                  </a:cubicBezTo>
                  <a:cubicBezTo>
                    <a:pt x="87" y="10"/>
                    <a:pt x="85" y="13"/>
                    <a:pt x="84" y="13"/>
                  </a:cubicBezTo>
                  <a:cubicBezTo>
                    <a:pt x="84" y="13"/>
                    <a:pt x="84" y="13"/>
                    <a:pt x="84" y="13"/>
                  </a:cubicBezTo>
                  <a:cubicBezTo>
                    <a:pt x="84" y="13"/>
                    <a:pt x="83" y="13"/>
                    <a:pt x="83" y="13"/>
                  </a:cubicBezTo>
                  <a:cubicBezTo>
                    <a:pt x="83" y="13"/>
                    <a:pt x="83" y="13"/>
                    <a:pt x="82" y="13"/>
                  </a:cubicBezTo>
                  <a:cubicBezTo>
                    <a:pt x="81" y="13"/>
                    <a:pt x="80" y="13"/>
                    <a:pt x="80" y="11"/>
                  </a:cubicBezTo>
                  <a:cubicBezTo>
                    <a:pt x="80" y="11"/>
                    <a:pt x="81" y="11"/>
                    <a:pt x="81" y="11"/>
                  </a:cubicBezTo>
                  <a:cubicBezTo>
                    <a:pt x="82" y="11"/>
                    <a:pt x="83" y="11"/>
                    <a:pt x="83" y="10"/>
                  </a:cubicBezTo>
                  <a:cubicBezTo>
                    <a:pt x="82" y="8"/>
                    <a:pt x="80" y="7"/>
                    <a:pt x="80" y="5"/>
                  </a:cubicBezTo>
                  <a:cubicBezTo>
                    <a:pt x="79" y="4"/>
                    <a:pt x="79" y="4"/>
                    <a:pt x="79" y="4"/>
                  </a:cubicBezTo>
                  <a:cubicBezTo>
                    <a:pt x="78" y="4"/>
                    <a:pt x="77" y="5"/>
                    <a:pt x="76" y="6"/>
                  </a:cubicBezTo>
                  <a:cubicBezTo>
                    <a:pt x="76" y="9"/>
                    <a:pt x="80" y="7"/>
                    <a:pt x="80" y="10"/>
                  </a:cubicBezTo>
                  <a:cubicBezTo>
                    <a:pt x="78" y="10"/>
                    <a:pt x="75" y="9"/>
                    <a:pt x="72" y="9"/>
                  </a:cubicBezTo>
                  <a:cubicBezTo>
                    <a:pt x="67" y="9"/>
                    <a:pt x="61" y="10"/>
                    <a:pt x="57" y="11"/>
                  </a:cubicBezTo>
                  <a:cubicBezTo>
                    <a:pt x="56" y="11"/>
                    <a:pt x="56" y="13"/>
                    <a:pt x="55" y="13"/>
                  </a:cubicBezTo>
                  <a:cubicBezTo>
                    <a:pt x="54" y="13"/>
                    <a:pt x="54" y="13"/>
                    <a:pt x="53" y="13"/>
                  </a:cubicBezTo>
                  <a:cubicBezTo>
                    <a:pt x="53" y="15"/>
                    <a:pt x="52" y="14"/>
                    <a:pt x="51" y="16"/>
                  </a:cubicBezTo>
                  <a:cubicBezTo>
                    <a:pt x="47" y="16"/>
                    <a:pt x="46" y="13"/>
                    <a:pt x="45" y="11"/>
                  </a:cubicBezTo>
                  <a:cubicBezTo>
                    <a:pt x="45" y="11"/>
                    <a:pt x="45" y="11"/>
                    <a:pt x="45" y="11"/>
                  </a:cubicBezTo>
                  <a:cubicBezTo>
                    <a:pt x="46" y="11"/>
                    <a:pt x="47" y="12"/>
                    <a:pt x="48" y="12"/>
                  </a:cubicBezTo>
                  <a:cubicBezTo>
                    <a:pt x="49" y="12"/>
                    <a:pt x="50" y="13"/>
                    <a:pt x="51" y="13"/>
                  </a:cubicBezTo>
                  <a:cubicBezTo>
                    <a:pt x="52" y="13"/>
                    <a:pt x="53" y="12"/>
                    <a:pt x="53" y="11"/>
                  </a:cubicBezTo>
                  <a:cubicBezTo>
                    <a:pt x="50" y="11"/>
                    <a:pt x="47" y="9"/>
                    <a:pt x="44" y="9"/>
                  </a:cubicBezTo>
                  <a:cubicBezTo>
                    <a:pt x="43" y="9"/>
                    <a:pt x="42" y="9"/>
                    <a:pt x="41" y="10"/>
                  </a:cubicBezTo>
                  <a:cubicBezTo>
                    <a:pt x="41" y="10"/>
                    <a:pt x="40" y="10"/>
                    <a:pt x="40" y="10"/>
                  </a:cubicBezTo>
                  <a:cubicBezTo>
                    <a:pt x="40" y="9"/>
                    <a:pt x="40" y="8"/>
                    <a:pt x="39" y="8"/>
                  </a:cubicBezTo>
                  <a:cubicBezTo>
                    <a:pt x="39" y="7"/>
                    <a:pt x="40" y="7"/>
                    <a:pt x="40" y="7"/>
                  </a:cubicBezTo>
                  <a:cubicBezTo>
                    <a:pt x="40" y="7"/>
                    <a:pt x="40" y="7"/>
                    <a:pt x="40" y="7"/>
                  </a:cubicBezTo>
                  <a:cubicBezTo>
                    <a:pt x="39" y="7"/>
                    <a:pt x="38" y="8"/>
                    <a:pt x="38" y="8"/>
                  </a:cubicBezTo>
                  <a:cubicBezTo>
                    <a:pt x="38" y="7"/>
                    <a:pt x="37" y="7"/>
                    <a:pt x="37" y="7"/>
                  </a:cubicBezTo>
                  <a:cubicBezTo>
                    <a:pt x="36" y="7"/>
                    <a:pt x="35" y="7"/>
                    <a:pt x="35" y="8"/>
                  </a:cubicBezTo>
                  <a:cubicBezTo>
                    <a:pt x="34" y="8"/>
                    <a:pt x="34" y="8"/>
                    <a:pt x="34" y="8"/>
                  </a:cubicBezTo>
                  <a:cubicBezTo>
                    <a:pt x="35" y="8"/>
                    <a:pt x="34" y="9"/>
                    <a:pt x="35" y="9"/>
                  </a:cubicBezTo>
                  <a:cubicBezTo>
                    <a:pt x="35" y="10"/>
                    <a:pt x="35" y="10"/>
                    <a:pt x="35" y="10"/>
                  </a:cubicBezTo>
                  <a:cubicBezTo>
                    <a:pt x="35" y="10"/>
                    <a:pt x="34" y="10"/>
                    <a:pt x="34" y="10"/>
                  </a:cubicBezTo>
                  <a:cubicBezTo>
                    <a:pt x="29" y="10"/>
                    <a:pt x="29" y="13"/>
                    <a:pt x="27" y="13"/>
                  </a:cubicBezTo>
                  <a:cubicBezTo>
                    <a:pt x="28" y="13"/>
                    <a:pt x="27" y="16"/>
                    <a:pt x="26" y="16"/>
                  </a:cubicBezTo>
                  <a:cubicBezTo>
                    <a:pt x="25" y="14"/>
                    <a:pt x="28" y="13"/>
                    <a:pt x="26" y="13"/>
                  </a:cubicBezTo>
                  <a:cubicBezTo>
                    <a:pt x="26" y="14"/>
                    <a:pt x="24" y="15"/>
                    <a:pt x="26" y="16"/>
                  </a:cubicBezTo>
                  <a:cubicBezTo>
                    <a:pt x="26" y="16"/>
                    <a:pt x="26" y="16"/>
                    <a:pt x="26" y="16"/>
                  </a:cubicBezTo>
                  <a:cubicBezTo>
                    <a:pt x="25" y="16"/>
                    <a:pt x="25" y="16"/>
                    <a:pt x="25" y="16"/>
                  </a:cubicBezTo>
                  <a:cubicBezTo>
                    <a:pt x="25" y="16"/>
                    <a:pt x="25" y="16"/>
                    <a:pt x="25" y="16"/>
                  </a:cubicBezTo>
                  <a:cubicBezTo>
                    <a:pt x="25" y="16"/>
                    <a:pt x="24" y="16"/>
                    <a:pt x="24" y="16"/>
                  </a:cubicBezTo>
                  <a:cubicBezTo>
                    <a:pt x="25" y="16"/>
                    <a:pt x="25" y="16"/>
                    <a:pt x="24" y="15"/>
                  </a:cubicBezTo>
                  <a:cubicBezTo>
                    <a:pt x="24" y="16"/>
                    <a:pt x="24" y="16"/>
                    <a:pt x="24" y="17"/>
                  </a:cubicBezTo>
                  <a:cubicBezTo>
                    <a:pt x="24" y="17"/>
                    <a:pt x="24" y="17"/>
                    <a:pt x="23" y="17"/>
                  </a:cubicBezTo>
                  <a:cubicBezTo>
                    <a:pt x="21" y="17"/>
                    <a:pt x="20" y="17"/>
                    <a:pt x="20" y="19"/>
                  </a:cubicBezTo>
                  <a:cubicBezTo>
                    <a:pt x="23" y="19"/>
                    <a:pt x="17" y="22"/>
                    <a:pt x="20" y="24"/>
                  </a:cubicBezTo>
                  <a:cubicBezTo>
                    <a:pt x="22" y="23"/>
                    <a:pt x="23" y="21"/>
                    <a:pt x="25" y="21"/>
                  </a:cubicBezTo>
                  <a:cubicBezTo>
                    <a:pt x="25" y="21"/>
                    <a:pt x="25" y="21"/>
                    <a:pt x="25" y="21"/>
                  </a:cubicBezTo>
                  <a:cubicBezTo>
                    <a:pt x="25" y="20"/>
                    <a:pt x="25" y="19"/>
                    <a:pt x="25" y="19"/>
                  </a:cubicBezTo>
                  <a:cubicBezTo>
                    <a:pt x="25" y="19"/>
                    <a:pt x="26" y="19"/>
                    <a:pt x="26" y="19"/>
                  </a:cubicBezTo>
                  <a:cubicBezTo>
                    <a:pt x="26" y="19"/>
                    <a:pt x="26" y="19"/>
                    <a:pt x="26" y="19"/>
                  </a:cubicBezTo>
                  <a:cubicBezTo>
                    <a:pt x="26" y="19"/>
                    <a:pt x="26" y="19"/>
                    <a:pt x="26" y="19"/>
                  </a:cubicBezTo>
                  <a:cubicBezTo>
                    <a:pt x="24" y="21"/>
                    <a:pt x="25" y="25"/>
                    <a:pt x="27" y="27"/>
                  </a:cubicBezTo>
                  <a:cubicBezTo>
                    <a:pt x="30" y="25"/>
                    <a:pt x="29" y="23"/>
                    <a:pt x="31" y="20"/>
                  </a:cubicBezTo>
                  <a:cubicBezTo>
                    <a:pt x="27" y="16"/>
                    <a:pt x="34" y="16"/>
                    <a:pt x="36" y="12"/>
                  </a:cubicBezTo>
                  <a:cubicBezTo>
                    <a:pt x="37" y="12"/>
                    <a:pt x="37" y="12"/>
                    <a:pt x="37" y="12"/>
                  </a:cubicBezTo>
                  <a:cubicBezTo>
                    <a:pt x="37" y="12"/>
                    <a:pt x="37" y="12"/>
                    <a:pt x="37" y="12"/>
                  </a:cubicBezTo>
                  <a:cubicBezTo>
                    <a:pt x="36" y="14"/>
                    <a:pt x="39" y="13"/>
                    <a:pt x="39" y="15"/>
                  </a:cubicBezTo>
                  <a:cubicBezTo>
                    <a:pt x="36" y="15"/>
                    <a:pt x="36" y="17"/>
                    <a:pt x="34" y="18"/>
                  </a:cubicBezTo>
                  <a:cubicBezTo>
                    <a:pt x="35" y="18"/>
                    <a:pt x="35" y="19"/>
                    <a:pt x="35" y="19"/>
                  </a:cubicBezTo>
                  <a:cubicBezTo>
                    <a:pt x="36" y="20"/>
                    <a:pt x="37" y="20"/>
                    <a:pt x="38" y="20"/>
                  </a:cubicBezTo>
                  <a:cubicBezTo>
                    <a:pt x="41" y="20"/>
                    <a:pt x="44" y="18"/>
                    <a:pt x="44" y="16"/>
                  </a:cubicBezTo>
                  <a:cubicBezTo>
                    <a:pt x="45" y="17"/>
                    <a:pt x="44" y="21"/>
                    <a:pt x="42" y="21"/>
                  </a:cubicBezTo>
                  <a:cubicBezTo>
                    <a:pt x="42" y="23"/>
                    <a:pt x="42" y="24"/>
                    <a:pt x="42" y="26"/>
                  </a:cubicBezTo>
                  <a:cubicBezTo>
                    <a:pt x="44" y="26"/>
                    <a:pt x="46" y="26"/>
                    <a:pt x="46" y="28"/>
                  </a:cubicBezTo>
                  <a:cubicBezTo>
                    <a:pt x="45" y="28"/>
                    <a:pt x="45" y="28"/>
                    <a:pt x="45" y="28"/>
                  </a:cubicBezTo>
                  <a:cubicBezTo>
                    <a:pt x="46" y="27"/>
                    <a:pt x="45" y="27"/>
                    <a:pt x="44" y="27"/>
                  </a:cubicBezTo>
                  <a:cubicBezTo>
                    <a:pt x="44" y="27"/>
                    <a:pt x="44" y="27"/>
                    <a:pt x="44" y="27"/>
                  </a:cubicBezTo>
                  <a:cubicBezTo>
                    <a:pt x="43" y="27"/>
                    <a:pt x="43" y="27"/>
                    <a:pt x="43" y="27"/>
                  </a:cubicBezTo>
                  <a:cubicBezTo>
                    <a:pt x="43" y="27"/>
                    <a:pt x="43" y="27"/>
                    <a:pt x="43" y="27"/>
                  </a:cubicBezTo>
                  <a:cubicBezTo>
                    <a:pt x="43" y="27"/>
                    <a:pt x="43" y="26"/>
                    <a:pt x="42" y="26"/>
                  </a:cubicBezTo>
                  <a:cubicBezTo>
                    <a:pt x="42" y="26"/>
                    <a:pt x="42" y="26"/>
                    <a:pt x="42" y="26"/>
                  </a:cubicBezTo>
                  <a:cubicBezTo>
                    <a:pt x="41" y="25"/>
                    <a:pt x="40" y="25"/>
                    <a:pt x="39" y="25"/>
                  </a:cubicBezTo>
                  <a:cubicBezTo>
                    <a:pt x="39" y="25"/>
                    <a:pt x="39" y="25"/>
                    <a:pt x="38" y="25"/>
                  </a:cubicBezTo>
                  <a:cubicBezTo>
                    <a:pt x="38" y="25"/>
                    <a:pt x="38" y="25"/>
                    <a:pt x="37" y="25"/>
                  </a:cubicBezTo>
                  <a:cubicBezTo>
                    <a:pt x="37" y="25"/>
                    <a:pt x="36" y="25"/>
                    <a:pt x="35" y="24"/>
                  </a:cubicBezTo>
                  <a:cubicBezTo>
                    <a:pt x="35" y="25"/>
                    <a:pt x="35" y="25"/>
                    <a:pt x="35" y="25"/>
                  </a:cubicBezTo>
                  <a:cubicBezTo>
                    <a:pt x="34" y="25"/>
                    <a:pt x="35" y="26"/>
                    <a:pt x="35" y="26"/>
                  </a:cubicBezTo>
                  <a:cubicBezTo>
                    <a:pt x="35" y="27"/>
                    <a:pt x="35" y="27"/>
                    <a:pt x="36" y="27"/>
                  </a:cubicBezTo>
                  <a:cubicBezTo>
                    <a:pt x="36" y="27"/>
                    <a:pt x="36" y="27"/>
                    <a:pt x="36" y="27"/>
                  </a:cubicBezTo>
                  <a:cubicBezTo>
                    <a:pt x="36" y="27"/>
                    <a:pt x="36" y="27"/>
                    <a:pt x="36" y="27"/>
                  </a:cubicBezTo>
                  <a:cubicBezTo>
                    <a:pt x="36" y="27"/>
                    <a:pt x="36" y="27"/>
                    <a:pt x="36" y="27"/>
                  </a:cubicBezTo>
                  <a:cubicBezTo>
                    <a:pt x="36" y="28"/>
                    <a:pt x="35" y="28"/>
                    <a:pt x="34" y="29"/>
                  </a:cubicBezTo>
                  <a:cubicBezTo>
                    <a:pt x="33" y="29"/>
                    <a:pt x="32" y="29"/>
                    <a:pt x="32" y="29"/>
                  </a:cubicBezTo>
                  <a:cubicBezTo>
                    <a:pt x="30" y="29"/>
                    <a:pt x="28" y="29"/>
                    <a:pt x="27" y="31"/>
                  </a:cubicBezTo>
                  <a:cubicBezTo>
                    <a:pt x="27" y="30"/>
                    <a:pt x="26" y="29"/>
                    <a:pt x="25" y="29"/>
                  </a:cubicBezTo>
                  <a:cubicBezTo>
                    <a:pt x="23" y="29"/>
                    <a:pt x="21" y="30"/>
                    <a:pt x="20" y="30"/>
                  </a:cubicBezTo>
                  <a:cubicBezTo>
                    <a:pt x="20" y="30"/>
                    <a:pt x="20" y="30"/>
                    <a:pt x="20" y="30"/>
                  </a:cubicBezTo>
                  <a:cubicBezTo>
                    <a:pt x="16" y="31"/>
                    <a:pt x="15" y="34"/>
                    <a:pt x="17" y="35"/>
                  </a:cubicBezTo>
                  <a:cubicBezTo>
                    <a:pt x="17" y="35"/>
                    <a:pt x="17" y="35"/>
                    <a:pt x="17" y="35"/>
                  </a:cubicBezTo>
                  <a:cubicBezTo>
                    <a:pt x="15" y="35"/>
                    <a:pt x="15" y="34"/>
                    <a:pt x="13" y="34"/>
                  </a:cubicBezTo>
                  <a:cubicBezTo>
                    <a:pt x="13" y="37"/>
                    <a:pt x="9" y="36"/>
                    <a:pt x="7" y="38"/>
                  </a:cubicBezTo>
                  <a:cubicBezTo>
                    <a:pt x="11" y="38"/>
                    <a:pt x="11" y="44"/>
                    <a:pt x="9" y="45"/>
                  </a:cubicBezTo>
                  <a:cubicBezTo>
                    <a:pt x="9" y="45"/>
                    <a:pt x="7" y="44"/>
                    <a:pt x="6" y="44"/>
                  </a:cubicBezTo>
                  <a:cubicBezTo>
                    <a:pt x="5" y="44"/>
                    <a:pt x="5" y="44"/>
                    <a:pt x="4" y="45"/>
                  </a:cubicBezTo>
                  <a:cubicBezTo>
                    <a:pt x="3" y="45"/>
                    <a:pt x="3" y="45"/>
                    <a:pt x="2" y="45"/>
                  </a:cubicBezTo>
                  <a:cubicBezTo>
                    <a:pt x="1" y="45"/>
                    <a:pt x="1" y="45"/>
                    <a:pt x="1" y="45"/>
                  </a:cubicBezTo>
                  <a:cubicBezTo>
                    <a:pt x="0" y="47"/>
                    <a:pt x="3" y="46"/>
                    <a:pt x="3" y="48"/>
                  </a:cubicBezTo>
                  <a:cubicBezTo>
                    <a:pt x="2" y="50"/>
                    <a:pt x="3" y="52"/>
                    <a:pt x="2" y="54"/>
                  </a:cubicBezTo>
                  <a:cubicBezTo>
                    <a:pt x="3" y="54"/>
                    <a:pt x="4" y="55"/>
                    <a:pt x="5" y="55"/>
                  </a:cubicBezTo>
                  <a:cubicBezTo>
                    <a:pt x="9" y="55"/>
                    <a:pt x="10" y="49"/>
                    <a:pt x="13" y="47"/>
                  </a:cubicBezTo>
                  <a:cubicBezTo>
                    <a:pt x="14" y="47"/>
                    <a:pt x="14" y="46"/>
                    <a:pt x="14" y="45"/>
                  </a:cubicBezTo>
                  <a:cubicBezTo>
                    <a:pt x="15" y="44"/>
                    <a:pt x="15" y="44"/>
                    <a:pt x="16" y="44"/>
                  </a:cubicBezTo>
                  <a:cubicBezTo>
                    <a:pt x="16" y="44"/>
                    <a:pt x="17" y="44"/>
                    <a:pt x="17" y="44"/>
                  </a:cubicBezTo>
                  <a:cubicBezTo>
                    <a:pt x="17" y="44"/>
                    <a:pt x="18" y="44"/>
                    <a:pt x="18" y="44"/>
                  </a:cubicBezTo>
                  <a:cubicBezTo>
                    <a:pt x="19" y="44"/>
                    <a:pt x="19" y="44"/>
                    <a:pt x="20" y="42"/>
                  </a:cubicBezTo>
                  <a:cubicBezTo>
                    <a:pt x="20" y="42"/>
                    <a:pt x="20" y="42"/>
                    <a:pt x="20" y="42"/>
                  </a:cubicBezTo>
                  <a:cubicBezTo>
                    <a:pt x="20" y="42"/>
                    <a:pt x="20" y="42"/>
                    <a:pt x="20" y="42"/>
                  </a:cubicBezTo>
                  <a:cubicBezTo>
                    <a:pt x="20" y="43"/>
                    <a:pt x="20" y="43"/>
                    <a:pt x="20" y="43"/>
                  </a:cubicBezTo>
                  <a:cubicBezTo>
                    <a:pt x="21" y="43"/>
                    <a:pt x="21" y="43"/>
                    <a:pt x="21" y="43"/>
                  </a:cubicBezTo>
                  <a:cubicBezTo>
                    <a:pt x="22" y="43"/>
                    <a:pt x="22" y="43"/>
                    <a:pt x="22" y="43"/>
                  </a:cubicBezTo>
                  <a:cubicBezTo>
                    <a:pt x="23" y="43"/>
                    <a:pt x="23" y="43"/>
                    <a:pt x="23" y="43"/>
                  </a:cubicBezTo>
                  <a:cubicBezTo>
                    <a:pt x="24" y="47"/>
                    <a:pt x="28" y="47"/>
                    <a:pt x="30" y="50"/>
                  </a:cubicBezTo>
                  <a:cubicBezTo>
                    <a:pt x="32" y="46"/>
                    <a:pt x="27" y="46"/>
                    <a:pt x="25" y="44"/>
                  </a:cubicBezTo>
                  <a:cubicBezTo>
                    <a:pt x="24" y="42"/>
                    <a:pt x="26" y="41"/>
                    <a:pt x="26" y="40"/>
                  </a:cubicBezTo>
                  <a:cubicBezTo>
                    <a:pt x="27" y="41"/>
                    <a:pt x="27" y="41"/>
                    <a:pt x="28" y="41"/>
                  </a:cubicBezTo>
                  <a:cubicBezTo>
                    <a:pt x="29" y="41"/>
                    <a:pt x="30" y="41"/>
                    <a:pt x="30" y="40"/>
                  </a:cubicBezTo>
                  <a:cubicBezTo>
                    <a:pt x="29" y="40"/>
                    <a:pt x="29" y="40"/>
                    <a:pt x="29" y="39"/>
                  </a:cubicBezTo>
                  <a:cubicBezTo>
                    <a:pt x="31" y="38"/>
                    <a:pt x="30" y="37"/>
                    <a:pt x="29" y="36"/>
                  </a:cubicBezTo>
                  <a:cubicBezTo>
                    <a:pt x="30" y="36"/>
                    <a:pt x="30" y="36"/>
                    <a:pt x="31" y="36"/>
                  </a:cubicBezTo>
                  <a:cubicBezTo>
                    <a:pt x="32" y="36"/>
                    <a:pt x="32" y="36"/>
                    <a:pt x="32" y="36"/>
                  </a:cubicBezTo>
                  <a:cubicBezTo>
                    <a:pt x="32" y="36"/>
                    <a:pt x="32" y="36"/>
                    <a:pt x="32" y="36"/>
                  </a:cubicBezTo>
                  <a:cubicBezTo>
                    <a:pt x="32" y="36"/>
                    <a:pt x="32" y="36"/>
                    <a:pt x="32" y="36"/>
                  </a:cubicBezTo>
                  <a:cubicBezTo>
                    <a:pt x="32" y="37"/>
                    <a:pt x="31" y="37"/>
                    <a:pt x="31" y="38"/>
                  </a:cubicBezTo>
                  <a:cubicBezTo>
                    <a:pt x="31" y="38"/>
                    <a:pt x="32" y="38"/>
                    <a:pt x="32" y="38"/>
                  </a:cubicBezTo>
                  <a:cubicBezTo>
                    <a:pt x="32" y="38"/>
                    <a:pt x="33" y="38"/>
                    <a:pt x="33" y="37"/>
                  </a:cubicBezTo>
                  <a:cubicBezTo>
                    <a:pt x="34" y="37"/>
                    <a:pt x="34" y="37"/>
                    <a:pt x="34" y="37"/>
                  </a:cubicBezTo>
                  <a:cubicBezTo>
                    <a:pt x="35" y="37"/>
                    <a:pt x="35" y="37"/>
                    <a:pt x="35" y="38"/>
                  </a:cubicBezTo>
                  <a:cubicBezTo>
                    <a:pt x="35" y="38"/>
                    <a:pt x="35" y="38"/>
                    <a:pt x="35" y="38"/>
                  </a:cubicBezTo>
                  <a:cubicBezTo>
                    <a:pt x="34" y="38"/>
                    <a:pt x="33" y="38"/>
                    <a:pt x="33" y="38"/>
                  </a:cubicBezTo>
                  <a:cubicBezTo>
                    <a:pt x="32" y="38"/>
                    <a:pt x="32" y="39"/>
                    <a:pt x="31" y="39"/>
                  </a:cubicBezTo>
                  <a:cubicBezTo>
                    <a:pt x="31" y="39"/>
                    <a:pt x="31" y="38"/>
                    <a:pt x="30" y="38"/>
                  </a:cubicBezTo>
                  <a:cubicBezTo>
                    <a:pt x="30" y="39"/>
                    <a:pt x="31" y="40"/>
                    <a:pt x="31" y="40"/>
                  </a:cubicBezTo>
                  <a:cubicBezTo>
                    <a:pt x="31" y="40"/>
                    <a:pt x="31" y="40"/>
                    <a:pt x="31" y="40"/>
                  </a:cubicBezTo>
                  <a:cubicBezTo>
                    <a:pt x="29" y="40"/>
                    <a:pt x="29" y="42"/>
                    <a:pt x="28" y="42"/>
                  </a:cubicBezTo>
                  <a:cubicBezTo>
                    <a:pt x="29" y="43"/>
                    <a:pt x="29" y="43"/>
                    <a:pt x="29" y="43"/>
                  </a:cubicBezTo>
                  <a:cubicBezTo>
                    <a:pt x="31" y="43"/>
                    <a:pt x="34" y="42"/>
                    <a:pt x="32" y="40"/>
                  </a:cubicBezTo>
                  <a:cubicBezTo>
                    <a:pt x="33" y="40"/>
                    <a:pt x="33" y="40"/>
                    <a:pt x="33" y="40"/>
                  </a:cubicBezTo>
                  <a:cubicBezTo>
                    <a:pt x="33" y="40"/>
                    <a:pt x="33" y="40"/>
                    <a:pt x="33" y="40"/>
                  </a:cubicBezTo>
                  <a:cubicBezTo>
                    <a:pt x="33" y="40"/>
                    <a:pt x="34" y="40"/>
                    <a:pt x="34" y="40"/>
                  </a:cubicBezTo>
                  <a:cubicBezTo>
                    <a:pt x="34" y="40"/>
                    <a:pt x="35" y="41"/>
                    <a:pt x="35" y="41"/>
                  </a:cubicBezTo>
                  <a:cubicBezTo>
                    <a:pt x="35" y="41"/>
                    <a:pt x="35" y="41"/>
                    <a:pt x="35" y="41"/>
                  </a:cubicBezTo>
                  <a:cubicBezTo>
                    <a:pt x="33" y="41"/>
                    <a:pt x="34" y="43"/>
                    <a:pt x="34" y="44"/>
                  </a:cubicBezTo>
                  <a:cubicBezTo>
                    <a:pt x="34" y="44"/>
                    <a:pt x="34" y="44"/>
                    <a:pt x="34" y="44"/>
                  </a:cubicBezTo>
                  <a:cubicBezTo>
                    <a:pt x="33" y="46"/>
                    <a:pt x="34" y="49"/>
                    <a:pt x="36" y="50"/>
                  </a:cubicBezTo>
                  <a:cubicBezTo>
                    <a:pt x="36" y="51"/>
                    <a:pt x="37" y="51"/>
                    <a:pt x="38" y="51"/>
                  </a:cubicBezTo>
                  <a:cubicBezTo>
                    <a:pt x="38" y="51"/>
                    <a:pt x="38" y="51"/>
                    <a:pt x="38" y="51"/>
                  </a:cubicBezTo>
                  <a:cubicBezTo>
                    <a:pt x="38" y="50"/>
                    <a:pt x="37" y="48"/>
                    <a:pt x="39" y="48"/>
                  </a:cubicBezTo>
                  <a:cubicBezTo>
                    <a:pt x="39" y="48"/>
                    <a:pt x="39" y="48"/>
                    <a:pt x="39" y="49"/>
                  </a:cubicBezTo>
                  <a:cubicBezTo>
                    <a:pt x="40" y="48"/>
                    <a:pt x="40" y="48"/>
                    <a:pt x="41" y="47"/>
                  </a:cubicBezTo>
                  <a:cubicBezTo>
                    <a:pt x="41" y="47"/>
                    <a:pt x="41" y="47"/>
                    <a:pt x="42" y="47"/>
                  </a:cubicBezTo>
                  <a:cubicBezTo>
                    <a:pt x="43" y="47"/>
                    <a:pt x="42" y="48"/>
                    <a:pt x="42" y="49"/>
                  </a:cubicBezTo>
                  <a:cubicBezTo>
                    <a:pt x="43" y="48"/>
                    <a:pt x="45" y="48"/>
                    <a:pt x="45" y="47"/>
                  </a:cubicBezTo>
                  <a:cubicBezTo>
                    <a:pt x="44" y="47"/>
                    <a:pt x="44" y="46"/>
                    <a:pt x="44" y="45"/>
                  </a:cubicBezTo>
                  <a:cubicBezTo>
                    <a:pt x="44" y="44"/>
                    <a:pt x="44" y="44"/>
                    <a:pt x="43" y="44"/>
                  </a:cubicBezTo>
                  <a:cubicBezTo>
                    <a:pt x="43" y="44"/>
                    <a:pt x="42" y="44"/>
                    <a:pt x="42" y="44"/>
                  </a:cubicBezTo>
                  <a:cubicBezTo>
                    <a:pt x="41" y="44"/>
                    <a:pt x="41" y="45"/>
                    <a:pt x="40" y="45"/>
                  </a:cubicBezTo>
                  <a:cubicBezTo>
                    <a:pt x="40" y="45"/>
                    <a:pt x="39" y="45"/>
                    <a:pt x="39" y="45"/>
                  </a:cubicBezTo>
                  <a:cubicBezTo>
                    <a:pt x="39" y="44"/>
                    <a:pt x="40" y="44"/>
                    <a:pt x="40" y="44"/>
                  </a:cubicBezTo>
                  <a:cubicBezTo>
                    <a:pt x="40" y="44"/>
                    <a:pt x="40" y="44"/>
                    <a:pt x="41" y="44"/>
                  </a:cubicBezTo>
                  <a:cubicBezTo>
                    <a:pt x="41" y="43"/>
                    <a:pt x="42" y="43"/>
                    <a:pt x="43" y="43"/>
                  </a:cubicBezTo>
                  <a:cubicBezTo>
                    <a:pt x="44" y="43"/>
                    <a:pt x="44" y="43"/>
                    <a:pt x="45" y="43"/>
                  </a:cubicBezTo>
                  <a:cubicBezTo>
                    <a:pt x="45" y="43"/>
                    <a:pt x="45" y="42"/>
                    <a:pt x="45" y="42"/>
                  </a:cubicBezTo>
                  <a:cubicBezTo>
                    <a:pt x="45" y="42"/>
                    <a:pt x="45" y="42"/>
                    <a:pt x="45" y="42"/>
                  </a:cubicBezTo>
                  <a:cubicBezTo>
                    <a:pt x="45" y="42"/>
                    <a:pt x="45" y="42"/>
                    <a:pt x="45" y="42"/>
                  </a:cubicBezTo>
                  <a:cubicBezTo>
                    <a:pt x="45" y="42"/>
                    <a:pt x="46" y="42"/>
                    <a:pt x="46" y="42"/>
                  </a:cubicBezTo>
                  <a:cubicBezTo>
                    <a:pt x="46" y="42"/>
                    <a:pt x="46" y="42"/>
                    <a:pt x="46" y="42"/>
                  </a:cubicBezTo>
                  <a:cubicBezTo>
                    <a:pt x="44" y="41"/>
                    <a:pt x="47" y="40"/>
                    <a:pt x="47" y="39"/>
                  </a:cubicBezTo>
                  <a:cubicBezTo>
                    <a:pt x="48" y="40"/>
                    <a:pt x="49" y="40"/>
                    <a:pt x="51" y="40"/>
                  </a:cubicBezTo>
                  <a:cubicBezTo>
                    <a:pt x="53" y="40"/>
                    <a:pt x="56" y="39"/>
                    <a:pt x="56" y="36"/>
                  </a:cubicBezTo>
                  <a:cubicBezTo>
                    <a:pt x="55" y="36"/>
                    <a:pt x="55" y="36"/>
                    <a:pt x="55" y="36"/>
                  </a:cubicBezTo>
                  <a:cubicBezTo>
                    <a:pt x="56" y="35"/>
                    <a:pt x="56" y="35"/>
                    <a:pt x="56" y="35"/>
                  </a:cubicBezTo>
                  <a:cubicBezTo>
                    <a:pt x="56" y="35"/>
                    <a:pt x="56" y="35"/>
                    <a:pt x="56" y="35"/>
                  </a:cubicBezTo>
                  <a:cubicBezTo>
                    <a:pt x="60" y="36"/>
                    <a:pt x="55" y="41"/>
                    <a:pt x="55" y="42"/>
                  </a:cubicBezTo>
                  <a:cubicBezTo>
                    <a:pt x="57" y="43"/>
                    <a:pt x="60" y="44"/>
                    <a:pt x="59" y="45"/>
                  </a:cubicBezTo>
                  <a:cubicBezTo>
                    <a:pt x="59" y="45"/>
                    <a:pt x="59" y="45"/>
                    <a:pt x="59" y="45"/>
                  </a:cubicBezTo>
                  <a:cubicBezTo>
                    <a:pt x="59" y="45"/>
                    <a:pt x="60" y="45"/>
                    <a:pt x="60" y="45"/>
                  </a:cubicBezTo>
                  <a:cubicBezTo>
                    <a:pt x="61" y="45"/>
                    <a:pt x="61" y="44"/>
                    <a:pt x="62" y="44"/>
                  </a:cubicBezTo>
                  <a:cubicBezTo>
                    <a:pt x="62" y="44"/>
                    <a:pt x="63" y="45"/>
                    <a:pt x="63" y="45"/>
                  </a:cubicBezTo>
                  <a:cubicBezTo>
                    <a:pt x="63" y="46"/>
                    <a:pt x="63" y="46"/>
                    <a:pt x="63" y="46"/>
                  </a:cubicBezTo>
                  <a:cubicBezTo>
                    <a:pt x="63" y="45"/>
                    <a:pt x="62" y="45"/>
                    <a:pt x="61" y="45"/>
                  </a:cubicBezTo>
                  <a:cubicBezTo>
                    <a:pt x="60" y="45"/>
                    <a:pt x="60" y="46"/>
                    <a:pt x="61" y="47"/>
                  </a:cubicBezTo>
                  <a:cubicBezTo>
                    <a:pt x="61" y="47"/>
                    <a:pt x="60" y="47"/>
                    <a:pt x="60" y="48"/>
                  </a:cubicBezTo>
                  <a:cubicBezTo>
                    <a:pt x="57" y="48"/>
                    <a:pt x="54" y="47"/>
                    <a:pt x="51" y="47"/>
                  </a:cubicBezTo>
                  <a:cubicBezTo>
                    <a:pt x="48" y="47"/>
                    <a:pt x="46" y="48"/>
                    <a:pt x="43" y="50"/>
                  </a:cubicBezTo>
                  <a:cubicBezTo>
                    <a:pt x="44" y="54"/>
                    <a:pt x="47" y="54"/>
                    <a:pt x="50" y="54"/>
                  </a:cubicBezTo>
                  <a:cubicBezTo>
                    <a:pt x="52" y="54"/>
                    <a:pt x="54" y="54"/>
                    <a:pt x="57" y="54"/>
                  </a:cubicBezTo>
                  <a:cubicBezTo>
                    <a:pt x="57" y="55"/>
                    <a:pt x="57" y="55"/>
                    <a:pt x="57" y="55"/>
                  </a:cubicBezTo>
                  <a:cubicBezTo>
                    <a:pt x="56" y="55"/>
                    <a:pt x="55" y="56"/>
                    <a:pt x="55" y="57"/>
                  </a:cubicBezTo>
                  <a:cubicBezTo>
                    <a:pt x="55" y="57"/>
                    <a:pt x="55" y="57"/>
                    <a:pt x="55" y="57"/>
                  </a:cubicBezTo>
                  <a:cubicBezTo>
                    <a:pt x="57" y="57"/>
                    <a:pt x="56" y="59"/>
                    <a:pt x="55" y="59"/>
                  </a:cubicBezTo>
                  <a:cubicBezTo>
                    <a:pt x="55" y="59"/>
                    <a:pt x="55" y="59"/>
                    <a:pt x="54" y="59"/>
                  </a:cubicBezTo>
                  <a:cubicBezTo>
                    <a:pt x="54" y="59"/>
                    <a:pt x="56" y="61"/>
                    <a:pt x="56" y="61"/>
                  </a:cubicBezTo>
                  <a:cubicBezTo>
                    <a:pt x="55" y="61"/>
                    <a:pt x="55" y="61"/>
                    <a:pt x="55" y="61"/>
                  </a:cubicBezTo>
                  <a:cubicBezTo>
                    <a:pt x="55" y="62"/>
                    <a:pt x="55" y="63"/>
                    <a:pt x="55" y="65"/>
                  </a:cubicBezTo>
                  <a:cubicBezTo>
                    <a:pt x="55" y="65"/>
                    <a:pt x="55" y="65"/>
                    <a:pt x="55" y="65"/>
                  </a:cubicBezTo>
                  <a:cubicBezTo>
                    <a:pt x="56" y="65"/>
                    <a:pt x="57" y="64"/>
                    <a:pt x="57" y="63"/>
                  </a:cubicBezTo>
                  <a:cubicBezTo>
                    <a:pt x="58" y="64"/>
                    <a:pt x="57" y="64"/>
                    <a:pt x="57" y="65"/>
                  </a:cubicBezTo>
                  <a:cubicBezTo>
                    <a:pt x="56" y="65"/>
                    <a:pt x="56" y="66"/>
                    <a:pt x="55" y="66"/>
                  </a:cubicBezTo>
                  <a:cubicBezTo>
                    <a:pt x="55" y="66"/>
                    <a:pt x="54" y="66"/>
                    <a:pt x="54" y="66"/>
                  </a:cubicBezTo>
                  <a:cubicBezTo>
                    <a:pt x="58" y="71"/>
                    <a:pt x="61" y="81"/>
                    <a:pt x="66" y="83"/>
                  </a:cubicBezTo>
                  <a:cubicBezTo>
                    <a:pt x="65" y="85"/>
                    <a:pt x="66" y="87"/>
                    <a:pt x="66" y="90"/>
                  </a:cubicBezTo>
                  <a:cubicBezTo>
                    <a:pt x="71" y="89"/>
                    <a:pt x="75" y="87"/>
                    <a:pt x="78" y="84"/>
                  </a:cubicBezTo>
                  <a:cubicBezTo>
                    <a:pt x="78" y="84"/>
                    <a:pt x="79" y="84"/>
                    <a:pt x="79" y="84"/>
                  </a:cubicBezTo>
                  <a:cubicBezTo>
                    <a:pt x="84" y="82"/>
                    <a:pt x="90" y="74"/>
                    <a:pt x="82" y="72"/>
                  </a:cubicBezTo>
                  <a:cubicBezTo>
                    <a:pt x="81" y="74"/>
                    <a:pt x="81" y="75"/>
                    <a:pt x="82" y="77"/>
                  </a:cubicBezTo>
                  <a:cubicBezTo>
                    <a:pt x="81" y="77"/>
                    <a:pt x="81" y="77"/>
                    <a:pt x="81" y="77"/>
                  </a:cubicBezTo>
                  <a:cubicBezTo>
                    <a:pt x="81" y="76"/>
                    <a:pt x="80" y="76"/>
                    <a:pt x="80" y="75"/>
                  </a:cubicBezTo>
                  <a:cubicBezTo>
                    <a:pt x="81" y="74"/>
                    <a:pt x="81" y="72"/>
                    <a:pt x="82" y="71"/>
                  </a:cubicBezTo>
                  <a:cubicBezTo>
                    <a:pt x="80" y="72"/>
                    <a:pt x="79" y="74"/>
                    <a:pt x="76" y="74"/>
                  </a:cubicBezTo>
                  <a:cubicBezTo>
                    <a:pt x="73" y="72"/>
                    <a:pt x="73" y="67"/>
                    <a:pt x="68" y="66"/>
                  </a:cubicBezTo>
                  <a:cubicBezTo>
                    <a:pt x="69" y="65"/>
                    <a:pt x="69" y="65"/>
                    <a:pt x="70" y="65"/>
                  </a:cubicBezTo>
                  <a:cubicBezTo>
                    <a:pt x="70" y="65"/>
                    <a:pt x="70" y="65"/>
                    <a:pt x="70" y="65"/>
                  </a:cubicBezTo>
                  <a:cubicBezTo>
                    <a:pt x="70" y="64"/>
                    <a:pt x="70" y="63"/>
                    <a:pt x="70" y="63"/>
                  </a:cubicBezTo>
                  <a:cubicBezTo>
                    <a:pt x="71" y="63"/>
                    <a:pt x="71" y="63"/>
                    <a:pt x="71" y="63"/>
                  </a:cubicBezTo>
                  <a:cubicBezTo>
                    <a:pt x="72" y="63"/>
                    <a:pt x="73" y="63"/>
                    <a:pt x="74" y="63"/>
                  </a:cubicBezTo>
                  <a:cubicBezTo>
                    <a:pt x="74" y="67"/>
                    <a:pt x="77" y="69"/>
                    <a:pt x="80" y="69"/>
                  </a:cubicBezTo>
                  <a:cubicBezTo>
                    <a:pt x="81" y="69"/>
                    <a:pt x="82" y="69"/>
                    <a:pt x="83" y="68"/>
                  </a:cubicBezTo>
                  <a:cubicBezTo>
                    <a:pt x="83" y="69"/>
                    <a:pt x="84" y="70"/>
                    <a:pt x="84" y="71"/>
                  </a:cubicBezTo>
                  <a:cubicBezTo>
                    <a:pt x="85" y="71"/>
                    <a:pt x="87" y="71"/>
                    <a:pt x="88" y="71"/>
                  </a:cubicBezTo>
                  <a:cubicBezTo>
                    <a:pt x="88" y="71"/>
                    <a:pt x="88" y="71"/>
                    <a:pt x="88" y="71"/>
                  </a:cubicBezTo>
                  <a:cubicBezTo>
                    <a:pt x="89" y="71"/>
                    <a:pt x="89" y="71"/>
                    <a:pt x="89" y="71"/>
                  </a:cubicBezTo>
                  <a:cubicBezTo>
                    <a:pt x="89" y="71"/>
                    <a:pt x="90" y="71"/>
                    <a:pt x="90" y="71"/>
                  </a:cubicBezTo>
                  <a:cubicBezTo>
                    <a:pt x="90" y="71"/>
                    <a:pt x="90" y="71"/>
                    <a:pt x="90" y="71"/>
                  </a:cubicBezTo>
                  <a:cubicBezTo>
                    <a:pt x="91" y="71"/>
                    <a:pt x="92" y="70"/>
                    <a:pt x="93" y="70"/>
                  </a:cubicBezTo>
                  <a:cubicBezTo>
                    <a:pt x="94" y="70"/>
                    <a:pt x="95" y="71"/>
                    <a:pt x="95" y="71"/>
                  </a:cubicBezTo>
                  <a:cubicBezTo>
                    <a:pt x="96" y="72"/>
                    <a:pt x="97" y="72"/>
                    <a:pt x="98" y="72"/>
                  </a:cubicBezTo>
                  <a:cubicBezTo>
                    <a:pt x="98" y="72"/>
                    <a:pt x="98" y="72"/>
                    <a:pt x="99" y="72"/>
                  </a:cubicBezTo>
                  <a:cubicBezTo>
                    <a:pt x="99" y="72"/>
                    <a:pt x="99" y="72"/>
                    <a:pt x="99" y="72"/>
                  </a:cubicBezTo>
                  <a:cubicBezTo>
                    <a:pt x="99" y="72"/>
                    <a:pt x="99" y="72"/>
                    <a:pt x="99" y="72"/>
                  </a:cubicBezTo>
                  <a:cubicBezTo>
                    <a:pt x="98" y="73"/>
                    <a:pt x="98" y="74"/>
                    <a:pt x="100" y="74"/>
                  </a:cubicBezTo>
                  <a:cubicBezTo>
                    <a:pt x="100" y="74"/>
                    <a:pt x="100" y="74"/>
                    <a:pt x="101" y="74"/>
                  </a:cubicBezTo>
                  <a:cubicBezTo>
                    <a:pt x="101" y="74"/>
                    <a:pt x="101" y="74"/>
                    <a:pt x="101" y="74"/>
                  </a:cubicBezTo>
                  <a:cubicBezTo>
                    <a:pt x="101" y="74"/>
                    <a:pt x="101" y="74"/>
                    <a:pt x="101" y="74"/>
                  </a:cubicBezTo>
                  <a:cubicBezTo>
                    <a:pt x="100" y="75"/>
                    <a:pt x="99" y="78"/>
                    <a:pt x="101" y="78"/>
                  </a:cubicBezTo>
                  <a:cubicBezTo>
                    <a:pt x="101" y="78"/>
                    <a:pt x="101" y="78"/>
                    <a:pt x="102" y="78"/>
                  </a:cubicBezTo>
                  <a:cubicBezTo>
                    <a:pt x="102" y="78"/>
                    <a:pt x="102" y="78"/>
                    <a:pt x="102" y="78"/>
                  </a:cubicBezTo>
                  <a:cubicBezTo>
                    <a:pt x="102" y="78"/>
                    <a:pt x="102" y="77"/>
                    <a:pt x="102" y="77"/>
                  </a:cubicBezTo>
                  <a:cubicBezTo>
                    <a:pt x="102" y="76"/>
                    <a:pt x="102" y="75"/>
                    <a:pt x="103" y="75"/>
                  </a:cubicBezTo>
                  <a:cubicBezTo>
                    <a:pt x="103" y="75"/>
                    <a:pt x="103" y="76"/>
                    <a:pt x="104" y="76"/>
                  </a:cubicBezTo>
                  <a:cubicBezTo>
                    <a:pt x="103" y="83"/>
                    <a:pt x="108" y="90"/>
                    <a:pt x="110" y="97"/>
                  </a:cubicBezTo>
                  <a:cubicBezTo>
                    <a:pt x="114" y="95"/>
                    <a:pt x="114" y="90"/>
                    <a:pt x="114" y="85"/>
                  </a:cubicBezTo>
                  <a:cubicBezTo>
                    <a:pt x="119" y="84"/>
                    <a:pt x="121" y="76"/>
                    <a:pt x="124" y="76"/>
                  </a:cubicBezTo>
                  <a:cubicBezTo>
                    <a:pt x="124" y="74"/>
                    <a:pt x="123" y="74"/>
                    <a:pt x="123" y="72"/>
                  </a:cubicBezTo>
                  <a:cubicBezTo>
                    <a:pt x="123" y="72"/>
                    <a:pt x="123" y="72"/>
                    <a:pt x="123" y="72"/>
                  </a:cubicBezTo>
                  <a:cubicBezTo>
                    <a:pt x="123" y="72"/>
                    <a:pt x="123" y="73"/>
                    <a:pt x="124" y="73"/>
                  </a:cubicBezTo>
                  <a:cubicBezTo>
                    <a:pt x="124" y="74"/>
                    <a:pt x="124" y="75"/>
                    <a:pt x="125" y="76"/>
                  </a:cubicBezTo>
                  <a:cubicBezTo>
                    <a:pt x="125" y="73"/>
                    <a:pt x="127" y="72"/>
                    <a:pt x="129" y="72"/>
                  </a:cubicBezTo>
                  <a:cubicBezTo>
                    <a:pt x="129" y="73"/>
                    <a:pt x="125" y="74"/>
                    <a:pt x="127" y="74"/>
                  </a:cubicBezTo>
                  <a:cubicBezTo>
                    <a:pt x="128" y="74"/>
                    <a:pt x="128" y="74"/>
                    <a:pt x="128" y="74"/>
                  </a:cubicBezTo>
                  <a:cubicBezTo>
                    <a:pt x="128" y="74"/>
                    <a:pt x="128" y="74"/>
                    <a:pt x="129" y="75"/>
                  </a:cubicBezTo>
                  <a:cubicBezTo>
                    <a:pt x="129" y="75"/>
                    <a:pt x="129" y="76"/>
                    <a:pt x="129" y="76"/>
                  </a:cubicBezTo>
                  <a:cubicBezTo>
                    <a:pt x="129" y="76"/>
                    <a:pt x="129" y="75"/>
                    <a:pt x="129" y="74"/>
                  </a:cubicBezTo>
                  <a:cubicBezTo>
                    <a:pt x="130" y="74"/>
                    <a:pt x="130" y="74"/>
                    <a:pt x="130" y="74"/>
                  </a:cubicBezTo>
                  <a:cubicBezTo>
                    <a:pt x="130" y="74"/>
                    <a:pt x="130" y="74"/>
                    <a:pt x="130" y="74"/>
                  </a:cubicBezTo>
                  <a:cubicBezTo>
                    <a:pt x="128" y="79"/>
                    <a:pt x="133" y="79"/>
                    <a:pt x="133" y="84"/>
                  </a:cubicBezTo>
                  <a:cubicBezTo>
                    <a:pt x="135" y="83"/>
                    <a:pt x="135" y="83"/>
                    <a:pt x="136" y="83"/>
                  </a:cubicBezTo>
                  <a:cubicBezTo>
                    <a:pt x="136" y="83"/>
                    <a:pt x="136" y="83"/>
                    <a:pt x="137" y="83"/>
                  </a:cubicBezTo>
                  <a:cubicBezTo>
                    <a:pt x="136" y="83"/>
                    <a:pt x="136" y="82"/>
                    <a:pt x="135" y="81"/>
                  </a:cubicBezTo>
                  <a:cubicBezTo>
                    <a:pt x="136" y="81"/>
                    <a:pt x="136" y="81"/>
                    <a:pt x="137" y="81"/>
                  </a:cubicBezTo>
                  <a:cubicBezTo>
                    <a:pt x="138" y="84"/>
                    <a:pt x="138" y="88"/>
                    <a:pt x="139" y="90"/>
                  </a:cubicBezTo>
                  <a:cubicBezTo>
                    <a:pt x="139" y="89"/>
                    <a:pt x="139" y="89"/>
                    <a:pt x="139" y="89"/>
                  </a:cubicBezTo>
                  <a:cubicBezTo>
                    <a:pt x="139" y="89"/>
                    <a:pt x="140" y="90"/>
                    <a:pt x="140" y="90"/>
                  </a:cubicBezTo>
                  <a:cubicBezTo>
                    <a:pt x="140" y="89"/>
                    <a:pt x="140" y="89"/>
                    <a:pt x="141" y="89"/>
                  </a:cubicBezTo>
                  <a:cubicBezTo>
                    <a:pt x="142" y="89"/>
                    <a:pt x="141" y="90"/>
                    <a:pt x="142" y="90"/>
                  </a:cubicBezTo>
                  <a:cubicBezTo>
                    <a:pt x="143" y="90"/>
                    <a:pt x="143" y="90"/>
                    <a:pt x="143" y="90"/>
                  </a:cubicBezTo>
                  <a:cubicBezTo>
                    <a:pt x="143" y="89"/>
                    <a:pt x="143" y="89"/>
                    <a:pt x="143" y="89"/>
                  </a:cubicBezTo>
                  <a:cubicBezTo>
                    <a:pt x="144" y="89"/>
                    <a:pt x="144" y="89"/>
                    <a:pt x="144" y="89"/>
                  </a:cubicBezTo>
                  <a:cubicBezTo>
                    <a:pt x="144" y="91"/>
                    <a:pt x="144" y="93"/>
                    <a:pt x="147" y="93"/>
                  </a:cubicBezTo>
                  <a:cubicBezTo>
                    <a:pt x="148" y="92"/>
                    <a:pt x="148" y="91"/>
                    <a:pt x="149" y="91"/>
                  </a:cubicBezTo>
                  <a:cubicBezTo>
                    <a:pt x="149" y="91"/>
                    <a:pt x="150" y="91"/>
                    <a:pt x="150" y="91"/>
                  </a:cubicBezTo>
                  <a:cubicBezTo>
                    <a:pt x="150" y="91"/>
                    <a:pt x="149" y="92"/>
                    <a:pt x="149" y="93"/>
                  </a:cubicBezTo>
                  <a:cubicBezTo>
                    <a:pt x="149" y="93"/>
                    <a:pt x="150" y="93"/>
                    <a:pt x="150" y="93"/>
                  </a:cubicBezTo>
                  <a:cubicBezTo>
                    <a:pt x="153" y="93"/>
                    <a:pt x="152" y="87"/>
                    <a:pt x="150" y="86"/>
                  </a:cubicBezTo>
                  <a:cubicBezTo>
                    <a:pt x="150" y="85"/>
                    <a:pt x="142" y="82"/>
                    <a:pt x="146" y="80"/>
                  </a:cubicBezTo>
                  <a:cubicBezTo>
                    <a:pt x="147" y="78"/>
                    <a:pt x="147" y="75"/>
                    <a:pt x="145" y="74"/>
                  </a:cubicBezTo>
                  <a:cubicBezTo>
                    <a:pt x="145" y="75"/>
                    <a:pt x="145" y="76"/>
                    <a:pt x="144" y="76"/>
                  </a:cubicBezTo>
                  <a:cubicBezTo>
                    <a:pt x="144" y="75"/>
                    <a:pt x="144" y="75"/>
                    <a:pt x="143" y="75"/>
                  </a:cubicBezTo>
                  <a:cubicBezTo>
                    <a:pt x="143" y="75"/>
                    <a:pt x="143" y="75"/>
                    <a:pt x="143" y="75"/>
                  </a:cubicBezTo>
                  <a:cubicBezTo>
                    <a:pt x="143" y="74"/>
                    <a:pt x="145" y="75"/>
                    <a:pt x="146" y="74"/>
                  </a:cubicBezTo>
                  <a:cubicBezTo>
                    <a:pt x="146" y="75"/>
                    <a:pt x="147" y="75"/>
                    <a:pt x="148" y="76"/>
                  </a:cubicBezTo>
                  <a:cubicBezTo>
                    <a:pt x="148" y="77"/>
                    <a:pt x="149" y="77"/>
                    <a:pt x="150" y="77"/>
                  </a:cubicBezTo>
                  <a:cubicBezTo>
                    <a:pt x="158" y="77"/>
                    <a:pt x="165" y="69"/>
                    <a:pt x="163" y="62"/>
                  </a:cubicBezTo>
                  <a:cubicBezTo>
                    <a:pt x="159" y="62"/>
                    <a:pt x="160" y="61"/>
                    <a:pt x="161" y="59"/>
                  </a:cubicBezTo>
                  <a:cubicBezTo>
                    <a:pt x="158" y="59"/>
                    <a:pt x="157" y="56"/>
                    <a:pt x="159" y="53"/>
                  </a:cubicBezTo>
                  <a:cubicBezTo>
                    <a:pt x="159" y="54"/>
                    <a:pt x="158" y="54"/>
                    <a:pt x="157" y="54"/>
                  </a:cubicBezTo>
                  <a:cubicBezTo>
                    <a:pt x="156" y="54"/>
                    <a:pt x="154" y="53"/>
                    <a:pt x="154" y="51"/>
                  </a:cubicBezTo>
                  <a:cubicBezTo>
                    <a:pt x="154" y="51"/>
                    <a:pt x="154" y="51"/>
                    <a:pt x="154" y="51"/>
                  </a:cubicBezTo>
                  <a:cubicBezTo>
                    <a:pt x="155" y="51"/>
                    <a:pt x="155" y="50"/>
                    <a:pt x="156" y="49"/>
                  </a:cubicBezTo>
                  <a:cubicBezTo>
                    <a:pt x="156" y="49"/>
                    <a:pt x="156" y="48"/>
                    <a:pt x="157" y="48"/>
                  </a:cubicBezTo>
                  <a:cubicBezTo>
                    <a:pt x="157" y="48"/>
                    <a:pt x="158" y="48"/>
                    <a:pt x="158" y="48"/>
                  </a:cubicBezTo>
                  <a:cubicBezTo>
                    <a:pt x="159" y="48"/>
                    <a:pt x="158" y="51"/>
                    <a:pt x="159" y="51"/>
                  </a:cubicBezTo>
                  <a:cubicBezTo>
                    <a:pt x="160" y="49"/>
                    <a:pt x="162" y="49"/>
                    <a:pt x="163" y="48"/>
                  </a:cubicBezTo>
                  <a:cubicBezTo>
                    <a:pt x="163" y="48"/>
                    <a:pt x="163" y="48"/>
                    <a:pt x="163" y="48"/>
                  </a:cubicBezTo>
                  <a:cubicBezTo>
                    <a:pt x="163" y="48"/>
                    <a:pt x="163" y="48"/>
                    <a:pt x="163" y="48"/>
                  </a:cubicBezTo>
                  <a:cubicBezTo>
                    <a:pt x="162" y="49"/>
                    <a:pt x="163" y="52"/>
                    <a:pt x="165" y="52"/>
                  </a:cubicBezTo>
                  <a:cubicBezTo>
                    <a:pt x="166" y="52"/>
                    <a:pt x="166" y="52"/>
                    <a:pt x="167" y="52"/>
                  </a:cubicBezTo>
                  <a:cubicBezTo>
                    <a:pt x="167" y="52"/>
                    <a:pt x="167" y="52"/>
                    <a:pt x="167" y="52"/>
                  </a:cubicBezTo>
                  <a:cubicBezTo>
                    <a:pt x="167" y="52"/>
                    <a:pt x="167" y="52"/>
                    <a:pt x="167" y="52"/>
                  </a:cubicBezTo>
                  <a:cubicBezTo>
                    <a:pt x="165" y="54"/>
                    <a:pt x="168" y="54"/>
                    <a:pt x="167" y="57"/>
                  </a:cubicBezTo>
                  <a:cubicBezTo>
                    <a:pt x="168" y="57"/>
                    <a:pt x="169" y="57"/>
                    <a:pt x="170" y="57"/>
                  </a:cubicBezTo>
                  <a:cubicBezTo>
                    <a:pt x="170" y="53"/>
                    <a:pt x="167" y="52"/>
                    <a:pt x="165" y="51"/>
                  </a:cubicBezTo>
                  <a:cubicBezTo>
                    <a:pt x="166" y="48"/>
                    <a:pt x="166" y="48"/>
                    <a:pt x="167" y="46"/>
                  </a:cubicBezTo>
                  <a:cubicBezTo>
                    <a:pt x="166" y="46"/>
                    <a:pt x="166" y="46"/>
                    <a:pt x="166" y="46"/>
                  </a:cubicBezTo>
                  <a:cubicBezTo>
                    <a:pt x="165" y="46"/>
                    <a:pt x="165" y="48"/>
                    <a:pt x="164" y="48"/>
                  </a:cubicBezTo>
                  <a:cubicBezTo>
                    <a:pt x="164" y="47"/>
                    <a:pt x="163" y="47"/>
                    <a:pt x="163" y="47"/>
                  </a:cubicBezTo>
                  <a:cubicBezTo>
                    <a:pt x="165" y="46"/>
                    <a:pt x="166" y="45"/>
                    <a:pt x="168" y="45"/>
                  </a:cubicBezTo>
                  <a:cubicBezTo>
                    <a:pt x="168" y="45"/>
                    <a:pt x="169" y="45"/>
                    <a:pt x="171" y="45"/>
                  </a:cubicBezTo>
                  <a:cubicBezTo>
                    <a:pt x="174" y="39"/>
                    <a:pt x="171" y="32"/>
                    <a:pt x="167" y="29"/>
                  </a:cubicBezTo>
                  <a:cubicBezTo>
                    <a:pt x="166" y="29"/>
                    <a:pt x="166" y="29"/>
                    <a:pt x="166" y="29"/>
                  </a:cubicBezTo>
                  <a:cubicBezTo>
                    <a:pt x="165" y="29"/>
                    <a:pt x="165" y="30"/>
                    <a:pt x="164" y="30"/>
                  </a:cubicBezTo>
                  <a:cubicBezTo>
                    <a:pt x="163" y="29"/>
                    <a:pt x="161" y="29"/>
                    <a:pt x="160" y="28"/>
                  </a:cubicBezTo>
                  <a:cubicBezTo>
                    <a:pt x="162" y="26"/>
                    <a:pt x="161" y="22"/>
                    <a:pt x="163" y="21"/>
                  </a:cubicBezTo>
                  <a:cubicBezTo>
                    <a:pt x="163" y="21"/>
                    <a:pt x="163" y="21"/>
                    <a:pt x="164" y="21"/>
                  </a:cubicBezTo>
                  <a:cubicBezTo>
                    <a:pt x="165" y="21"/>
                    <a:pt x="166" y="21"/>
                    <a:pt x="167" y="21"/>
                  </a:cubicBezTo>
                  <a:cubicBezTo>
                    <a:pt x="168" y="21"/>
                    <a:pt x="169" y="21"/>
                    <a:pt x="171" y="21"/>
                  </a:cubicBezTo>
                  <a:cubicBezTo>
                    <a:pt x="172" y="21"/>
                    <a:pt x="173" y="21"/>
                    <a:pt x="174" y="21"/>
                  </a:cubicBezTo>
                  <a:cubicBezTo>
                    <a:pt x="174" y="18"/>
                    <a:pt x="175" y="18"/>
                    <a:pt x="177" y="18"/>
                  </a:cubicBezTo>
                  <a:cubicBezTo>
                    <a:pt x="177" y="18"/>
                    <a:pt x="177" y="18"/>
                    <a:pt x="178" y="18"/>
                  </a:cubicBezTo>
                  <a:cubicBezTo>
                    <a:pt x="178" y="18"/>
                    <a:pt x="178" y="18"/>
                    <a:pt x="178" y="18"/>
                  </a:cubicBezTo>
                  <a:cubicBezTo>
                    <a:pt x="180" y="18"/>
                    <a:pt x="181" y="18"/>
                    <a:pt x="182" y="17"/>
                  </a:cubicBezTo>
                  <a:cubicBezTo>
                    <a:pt x="184" y="19"/>
                    <a:pt x="181" y="22"/>
                    <a:pt x="181" y="26"/>
                  </a:cubicBezTo>
                  <a:cubicBezTo>
                    <a:pt x="183" y="29"/>
                    <a:pt x="186" y="30"/>
                    <a:pt x="189" y="33"/>
                  </a:cubicBezTo>
                  <a:cubicBezTo>
                    <a:pt x="189" y="28"/>
                    <a:pt x="187" y="26"/>
                    <a:pt x="184" y="20"/>
                  </a:cubicBezTo>
                  <a:cubicBezTo>
                    <a:pt x="186" y="20"/>
                    <a:pt x="188" y="20"/>
                    <a:pt x="190" y="20"/>
                  </a:cubicBezTo>
                  <a:cubicBezTo>
                    <a:pt x="190" y="17"/>
                    <a:pt x="193" y="18"/>
                    <a:pt x="193" y="16"/>
                  </a:cubicBezTo>
                  <a:cubicBezTo>
                    <a:pt x="192" y="15"/>
                    <a:pt x="188" y="16"/>
                    <a:pt x="188" y="13"/>
                  </a:cubicBezTo>
                  <a:cubicBezTo>
                    <a:pt x="188" y="13"/>
                    <a:pt x="188" y="13"/>
                    <a:pt x="189" y="13"/>
                  </a:cubicBezTo>
                  <a:cubicBezTo>
                    <a:pt x="189" y="13"/>
                    <a:pt x="189" y="14"/>
                    <a:pt x="190" y="14"/>
                  </a:cubicBezTo>
                  <a:cubicBezTo>
                    <a:pt x="190" y="14"/>
                    <a:pt x="191" y="14"/>
                    <a:pt x="191" y="14"/>
                  </a:cubicBezTo>
                  <a:cubicBezTo>
                    <a:pt x="191" y="14"/>
                    <a:pt x="192" y="14"/>
                    <a:pt x="192" y="13"/>
                  </a:cubicBezTo>
                  <a:cubicBezTo>
                    <a:pt x="191" y="13"/>
                    <a:pt x="190" y="13"/>
                    <a:pt x="190" y="12"/>
                  </a:cubicBezTo>
                  <a:cubicBezTo>
                    <a:pt x="190" y="12"/>
                    <a:pt x="190" y="12"/>
                    <a:pt x="191" y="12"/>
                  </a:cubicBezTo>
                  <a:cubicBezTo>
                    <a:pt x="192" y="12"/>
                    <a:pt x="192" y="13"/>
                    <a:pt x="194" y="13"/>
                  </a:cubicBezTo>
                  <a:cubicBezTo>
                    <a:pt x="194" y="13"/>
                    <a:pt x="194" y="13"/>
                    <a:pt x="194" y="13"/>
                  </a:cubicBezTo>
                  <a:cubicBezTo>
                    <a:pt x="194" y="13"/>
                    <a:pt x="195" y="14"/>
                    <a:pt x="196" y="14"/>
                  </a:cubicBezTo>
                  <a:cubicBezTo>
                    <a:pt x="196" y="14"/>
                    <a:pt x="197" y="14"/>
                    <a:pt x="198" y="14"/>
                  </a:cubicBezTo>
                  <a:cubicBezTo>
                    <a:pt x="198" y="14"/>
                    <a:pt x="199" y="14"/>
                    <a:pt x="199" y="13"/>
                  </a:cubicBezTo>
                  <a:cubicBezTo>
                    <a:pt x="198" y="13"/>
                    <a:pt x="199" y="11"/>
                    <a:pt x="198" y="11"/>
                  </a:cubicBezTo>
                  <a:cubicBezTo>
                    <a:pt x="197" y="12"/>
                    <a:pt x="196" y="13"/>
                    <a:pt x="195" y="13"/>
                  </a:cubicBezTo>
                  <a:cubicBezTo>
                    <a:pt x="195" y="13"/>
                    <a:pt x="194" y="12"/>
                    <a:pt x="194" y="12"/>
                  </a:cubicBezTo>
                  <a:cubicBezTo>
                    <a:pt x="178" y="7"/>
                    <a:pt x="157" y="9"/>
                    <a:pt x="144" y="5"/>
                  </a:cubicBezTo>
                  <a:cubicBezTo>
                    <a:pt x="142" y="6"/>
                    <a:pt x="140" y="7"/>
                    <a:pt x="138" y="7"/>
                  </a:cubicBezTo>
                  <a:cubicBezTo>
                    <a:pt x="135" y="7"/>
                    <a:pt x="131" y="5"/>
                    <a:pt x="127" y="4"/>
                  </a:cubicBezTo>
                  <a:cubicBezTo>
                    <a:pt x="127" y="3"/>
                    <a:pt x="127" y="3"/>
                    <a:pt x="127" y="3"/>
                  </a:cubicBezTo>
                  <a:cubicBezTo>
                    <a:pt x="125" y="3"/>
                    <a:pt x="124" y="4"/>
                    <a:pt x="122" y="4"/>
                  </a:cubicBezTo>
                  <a:cubicBezTo>
                    <a:pt x="122" y="4"/>
                    <a:pt x="122" y="4"/>
                    <a:pt x="121" y="4"/>
                  </a:cubicBezTo>
                  <a:cubicBezTo>
                    <a:pt x="120" y="4"/>
                    <a:pt x="120" y="4"/>
                    <a:pt x="119" y="4"/>
                  </a:cubicBezTo>
                  <a:cubicBezTo>
                    <a:pt x="118" y="4"/>
                    <a:pt x="116" y="4"/>
                    <a:pt x="115" y="4"/>
                  </a:cubicBezTo>
                  <a:cubicBezTo>
                    <a:pt x="113" y="4"/>
                    <a:pt x="112" y="4"/>
                    <a:pt x="111" y="4"/>
                  </a:cubicBezTo>
                  <a:cubicBezTo>
                    <a:pt x="110" y="4"/>
                    <a:pt x="109" y="4"/>
                    <a:pt x="109" y="4"/>
                  </a:cubicBezTo>
                  <a:cubicBezTo>
                    <a:pt x="111" y="3"/>
                    <a:pt x="112" y="2"/>
                    <a:pt x="113" y="1"/>
                  </a:cubicBezTo>
                  <a:cubicBezTo>
                    <a:pt x="110" y="0"/>
                    <a:pt x="108" y="0"/>
                    <a:pt x="10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8" name="Freeform 23"/>
            <p:cNvSpPr>
              <a:spLocks noEditPoints="1"/>
            </p:cNvSpPr>
            <p:nvPr/>
          </p:nvSpPr>
          <p:spPr bwMode="auto">
            <a:xfrm>
              <a:off x="2402680" y="2794001"/>
              <a:ext cx="741363" cy="614363"/>
            </a:xfrm>
            <a:custGeom>
              <a:avLst/>
              <a:gdLst>
                <a:gd name="T0" fmla="*/ 72 w 108"/>
                <a:gd name="T1" fmla="*/ 32 h 89"/>
                <a:gd name="T2" fmla="*/ 80 w 108"/>
                <a:gd name="T3" fmla="*/ 39 h 89"/>
                <a:gd name="T4" fmla="*/ 72 w 108"/>
                <a:gd name="T5" fmla="*/ 38 h 89"/>
                <a:gd name="T6" fmla="*/ 68 w 108"/>
                <a:gd name="T7" fmla="*/ 36 h 89"/>
                <a:gd name="T8" fmla="*/ 60 w 108"/>
                <a:gd name="T9" fmla="*/ 30 h 89"/>
                <a:gd name="T10" fmla="*/ 60 w 108"/>
                <a:gd name="T11" fmla="*/ 30 h 89"/>
                <a:gd name="T12" fmla="*/ 61 w 108"/>
                <a:gd name="T13" fmla="*/ 13 h 89"/>
                <a:gd name="T14" fmla="*/ 50 w 108"/>
                <a:gd name="T15" fmla="*/ 8 h 89"/>
                <a:gd name="T16" fmla="*/ 48 w 108"/>
                <a:gd name="T17" fmla="*/ 11 h 89"/>
                <a:gd name="T18" fmla="*/ 97 w 108"/>
                <a:gd name="T19" fmla="*/ 0 h 89"/>
                <a:gd name="T20" fmla="*/ 93 w 108"/>
                <a:gd name="T21" fmla="*/ 0 h 89"/>
                <a:gd name="T22" fmla="*/ 90 w 108"/>
                <a:gd name="T23" fmla="*/ 3 h 89"/>
                <a:gd name="T24" fmla="*/ 86 w 108"/>
                <a:gd name="T25" fmla="*/ 6 h 89"/>
                <a:gd name="T26" fmla="*/ 78 w 108"/>
                <a:gd name="T27" fmla="*/ 9 h 89"/>
                <a:gd name="T28" fmla="*/ 61 w 108"/>
                <a:gd name="T29" fmla="*/ 7 h 89"/>
                <a:gd name="T30" fmla="*/ 42 w 108"/>
                <a:gd name="T31" fmla="*/ 6 h 89"/>
                <a:gd name="T32" fmla="*/ 29 w 108"/>
                <a:gd name="T33" fmla="*/ 3 h 89"/>
                <a:gd name="T34" fmla="*/ 10 w 108"/>
                <a:gd name="T35" fmla="*/ 9 h 89"/>
                <a:gd name="T36" fmla="*/ 9 w 108"/>
                <a:gd name="T37" fmla="*/ 10 h 89"/>
                <a:gd name="T38" fmla="*/ 1 w 108"/>
                <a:gd name="T39" fmla="*/ 15 h 89"/>
                <a:gd name="T40" fmla="*/ 4 w 108"/>
                <a:gd name="T41" fmla="*/ 20 h 89"/>
                <a:gd name="T42" fmla="*/ 14 w 108"/>
                <a:gd name="T43" fmla="*/ 17 h 89"/>
                <a:gd name="T44" fmla="*/ 23 w 108"/>
                <a:gd name="T45" fmla="*/ 17 h 89"/>
                <a:gd name="T46" fmla="*/ 26 w 108"/>
                <a:gd name="T47" fmla="*/ 17 h 89"/>
                <a:gd name="T48" fmla="*/ 30 w 108"/>
                <a:gd name="T49" fmla="*/ 32 h 89"/>
                <a:gd name="T50" fmla="*/ 20 w 108"/>
                <a:gd name="T51" fmla="*/ 53 h 89"/>
                <a:gd name="T52" fmla="*/ 29 w 108"/>
                <a:gd name="T53" fmla="*/ 57 h 89"/>
                <a:gd name="T54" fmla="*/ 51 w 108"/>
                <a:gd name="T55" fmla="*/ 79 h 89"/>
                <a:gd name="T56" fmla="*/ 53 w 108"/>
                <a:gd name="T57" fmla="*/ 85 h 89"/>
                <a:gd name="T58" fmla="*/ 59 w 108"/>
                <a:gd name="T59" fmla="*/ 89 h 89"/>
                <a:gd name="T60" fmla="*/ 58 w 108"/>
                <a:gd name="T61" fmla="*/ 82 h 89"/>
                <a:gd name="T62" fmla="*/ 54 w 108"/>
                <a:gd name="T63" fmla="*/ 82 h 89"/>
                <a:gd name="T64" fmla="*/ 52 w 108"/>
                <a:gd name="T65" fmla="*/ 78 h 89"/>
                <a:gd name="T66" fmla="*/ 53 w 108"/>
                <a:gd name="T67" fmla="*/ 74 h 89"/>
                <a:gd name="T68" fmla="*/ 46 w 108"/>
                <a:gd name="T69" fmla="*/ 78 h 89"/>
                <a:gd name="T70" fmla="*/ 51 w 108"/>
                <a:gd name="T71" fmla="*/ 61 h 89"/>
                <a:gd name="T72" fmla="*/ 75 w 108"/>
                <a:gd name="T73" fmla="*/ 52 h 89"/>
                <a:gd name="T74" fmla="*/ 90 w 108"/>
                <a:gd name="T75" fmla="*/ 38 h 89"/>
                <a:gd name="T76" fmla="*/ 95 w 108"/>
                <a:gd name="T77" fmla="*/ 32 h 89"/>
                <a:gd name="T78" fmla="*/ 89 w 108"/>
                <a:gd name="T79" fmla="*/ 34 h 89"/>
                <a:gd name="T80" fmla="*/ 107 w 108"/>
                <a:gd name="T81" fmla="*/ 26 h 89"/>
                <a:gd name="T82" fmla="*/ 106 w 108"/>
                <a:gd name="T83" fmla="*/ 24 h 89"/>
                <a:gd name="T84" fmla="*/ 98 w 108"/>
                <a:gd name="T85" fmla="*/ 15 h 89"/>
                <a:gd name="T86" fmla="*/ 78 w 108"/>
                <a:gd name="T87" fmla="*/ 30 h 89"/>
                <a:gd name="T88" fmla="*/ 72 w 108"/>
                <a:gd name="T89" fmla="*/ 21 h 89"/>
                <a:gd name="T90" fmla="*/ 77 w 108"/>
                <a:gd name="T91" fmla="*/ 11 h 89"/>
                <a:gd name="T92" fmla="*/ 81 w 108"/>
                <a:gd name="T93" fmla="*/ 9 h 89"/>
                <a:gd name="T94" fmla="*/ 97 w 108"/>
                <a:gd name="T95" fmla="*/ 4 h 89"/>
                <a:gd name="T96" fmla="*/ 108 w 108"/>
                <a:gd name="T97" fmla="*/ 8 h 89"/>
                <a:gd name="T98" fmla="*/ 99 w 108"/>
                <a:gd name="T9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8" h="89">
                  <a:moveTo>
                    <a:pt x="64" y="36"/>
                  </a:moveTo>
                  <a:cubicBezTo>
                    <a:pt x="63" y="36"/>
                    <a:pt x="63" y="36"/>
                    <a:pt x="63" y="36"/>
                  </a:cubicBezTo>
                  <a:cubicBezTo>
                    <a:pt x="63" y="33"/>
                    <a:pt x="66" y="32"/>
                    <a:pt x="70" y="32"/>
                  </a:cubicBezTo>
                  <a:cubicBezTo>
                    <a:pt x="70" y="32"/>
                    <a:pt x="71" y="32"/>
                    <a:pt x="72" y="32"/>
                  </a:cubicBezTo>
                  <a:cubicBezTo>
                    <a:pt x="72" y="35"/>
                    <a:pt x="72" y="37"/>
                    <a:pt x="75" y="37"/>
                  </a:cubicBezTo>
                  <a:cubicBezTo>
                    <a:pt x="75" y="37"/>
                    <a:pt x="76" y="37"/>
                    <a:pt x="76" y="36"/>
                  </a:cubicBezTo>
                  <a:cubicBezTo>
                    <a:pt x="77" y="40"/>
                    <a:pt x="72" y="38"/>
                    <a:pt x="72" y="41"/>
                  </a:cubicBezTo>
                  <a:cubicBezTo>
                    <a:pt x="74" y="40"/>
                    <a:pt x="77" y="40"/>
                    <a:pt x="80" y="39"/>
                  </a:cubicBezTo>
                  <a:cubicBezTo>
                    <a:pt x="80" y="40"/>
                    <a:pt x="80" y="40"/>
                    <a:pt x="80" y="40"/>
                  </a:cubicBezTo>
                  <a:cubicBezTo>
                    <a:pt x="76" y="41"/>
                    <a:pt x="74" y="43"/>
                    <a:pt x="69" y="44"/>
                  </a:cubicBezTo>
                  <a:cubicBezTo>
                    <a:pt x="70" y="42"/>
                    <a:pt x="71" y="42"/>
                    <a:pt x="72" y="41"/>
                  </a:cubicBezTo>
                  <a:cubicBezTo>
                    <a:pt x="71" y="40"/>
                    <a:pt x="70" y="39"/>
                    <a:pt x="72" y="38"/>
                  </a:cubicBezTo>
                  <a:cubicBezTo>
                    <a:pt x="70" y="38"/>
                    <a:pt x="69" y="39"/>
                    <a:pt x="67" y="39"/>
                  </a:cubicBezTo>
                  <a:cubicBezTo>
                    <a:pt x="68" y="42"/>
                    <a:pt x="67" y="43"/>
                    <a:pt x="65" y="43"/>
                  </a:cubicBezTo>
                  <a:cubicBezTo>
                    <a:pt x="64" y="43"/>
                    <a:pt x="64" y="43"/>
                    <a:pt x="64" y="43"/>
                  </a:cubicBezTo>
                  <a:cubicBezTo>
                    <a:pt x="65" y="41"/>
                    <a:pt x="66" y="38"/>
                    <a:pt x="68" y="36"/>
                  </a:cubicBezTo>
                  <a:cubicBezTo>
                    <a:pt x="68" y="36"/>
                    <a:pt x="67" y="36"/>
                    <a:pt x="66" y="36"/>
                  </a:cubicBezTo>
                  <a:cubicBezTo>
                    <a:pt x="66" y="36"/>
                    <a:pt x="65" y="36"/>
                    <a:pt x="65" y="36"/>
                  </a:cubicBezTo>
                  <a:cubicBezTo>
                    <a:pt x="64" y="36"/>
                    <a:pt x="64" y="36"/>
                    <a:pt x="64" y="36"/>
                  </a:cubicBezTo>
                  <a:moveTo>
                    <a:pt x="60" y="30"/>
                  </a:moveTo>
                  <a:cubicBezTo>
                    <a:pt x="60" y="30"/>
                    <a:pt x="60" y="30"/>
                    <a:pt x="60" y="30"/>
                  </a:cubicBezTo>
                  <a:cubicBezTo>
                    <a:pt x="60" y="28"/>
                    <a:pt x="59" y="25"/>
                    <a:pt x="62" y="25"/>
                  </a:cubicBezTo>
                  <a:cubicBezTo>
                    <a:pt x="62" y="25"/>
                    <a:pt x="62" y="25"/>
                    <a:pt x="62" y="25"/>
                  </a:cubicBezTo>
                  <a:cubicBezTo>
                    <a:pt x="62" y="26"/>
                    <a:pt x="63" y="30"/>
                    <a:pt x="60" y="30"/>
                  </a:cubicBezTo>
                  <a:moveTo>
                    <a:pt x="55" y="14"/>
                  </a:moveTo>
                  <a:cubicBezTo>
                    <a:pt x="56" y="14"/>
                    <a:pt x="56" y="13"/>
                    <a:pt x="57" y="13"/>
                  </a:cubicBezTo>
                  <a:cubicBezTo>
                    <a:pt x="58" y="13"/>
                    <a:pt x="59" y="13"/>
                    <a:pt x="60" y="13"/>
                  </a:cubicBezTo>
                  <a:cubicBezTo>
                    <a:pt x="60" y="13"/>
                    <a:pt x="60" y="13"/>
                    <a:pt x="61" y="13"/>
                  </a:cubicBezTo>
                  <a:cubicBezTo>
                    <a:pt x="58" y="15"/>
                    <a:pt x="54" y="16"/>
                    <a:pt x="49" y="16"/>
                  </a:cubicBezTo>
                  <a:cubicBezTo>
                    <a:pt x="49" y="13"/>
                    <a:pt x="54" y="16"/>
                    <a:pt x="53" y="13"/>
                  </a:cubicBezTo>
                  <a:cubicBezTo>
                    <a:pt x="53" y="13"/>
                    <a:pt x="54" y="14"/>
                    <a:pt x="55" y="14"/>
                  </a:cubicBezTo>
                  <a:moveTo>
                    <a:pt x="50" y="8"/>
                  </a:moveTo>
                  <a:cubicBezTo>
                    <a:pt x="51" y="8"/>
                    <a:pt x="51" y="8"/>
                    <a:pt x="52" y="8"/>
                  </a:cubicBezTo>
                  <a:cubicBezTo>
                    <a:pt x="53" y="7"/>
                    <a:pt x="54" y="7"/>
                    <a:pt x="55" y="7"/>
                  </a:cubicBezTo>
                  <a:cubicBezTo>
                    <a:pt x="55" y="7"/>
                    <a:pt x="56" y="7"/>
                    <a:pt x="57" y="8"/>
                  </a:cubicBezTo>
                  <a:cubicBezTo>
                    <a:pt x="55" y="10"/>
                    <a:pt x="52" y="11"/>
                    <a:pt x="48" y="11"/>
                  </a:cubicBezTo>
                  <a:cubicBezTo>
                    <a:pt x="48" y="10"/>
                    <a:pt x="48" y="9"/>
                    <a:pt x="48" y="8"/>
                  </a:cubicBezTo>
                  <a:cubicBezTo>
                    <a:pt x="49" y="8"/>
                    <a:pt x="49" y="8"/>
                    <a:pt x="50" y="8"/>
                  </a:cubicBezTo>
                  <a:moveTo>
                    <a:pt x="98" y="0"/>
                  </a:moveTo>
                  <a:cubicBezTo>
                    <a:pt x="97" y="0"/>
                    <a:pt x="97" y="0"/>
                    <a:pt x="97" y="0"/>
                  </a:cubicBezTo>
                  <a:cubicBezTo>
                    <a:pt x="96" y="0"/>
                    <a:pt x="96" y="1"/>
                    <a:pt x="96" y="1"/>
                  </a:cubicBezTo>
                  <a:cubicBezTo>
                    <a:pt x="95" y="1"/>
                    <a:pt x="95" y="1"/>
                    <a:pt x="95" y="1"/>
                  </a:cubicBezTo>
                  <a:cubicBezTo>
                    <a:pt x="95" y="1"/>
                    <a:pt x="94" y="1"/>
                    <a:pt x="94" y="1"/>
                  </a:cubicBezTo>
                  <a:cubicBezTo>
                    <a:pt x="94" y="1"/>
                    <a:pt x="93" y="0"/>
                    <a:pt x="93" y="0"/>
                  </a:cubicBezTo>
                  <a:cubicBezTo>
                    <a:pt x="92" y="0"/>
                    <a:pt x="92" y="1"/>
                    <a:pt x="91" y="1"/>
                  </a:cubicBezTo>
                  <a:cubicBezTo>
                    <a:pt x="91" y="1"/>
                    <a:pt x="91" y="1"/>
                    <a:pt x="90" y="1"/>
                  </a:cubicBezTo>
                  <a:cubicBezTo>
                    <a:pt x="90" y="2"/>
                    <a:pt x="91" y="2"/>
                    <a:pt x="89" y="3"/>
                  </a:cubicBezTo>
                  <a:cubicBezTo>
                    <a:pt x="89" y="3"/>
                    <a:pt x="90" y="3"/>
                    <a:pt x="90" y="3"/>
                  </a:cubicBezTo>
                  <a:cubicBezTo>
                    <a:pt x="91" y="3"/>
                    <a:pt x="91" y="4"/>
                    <a:pt x="91" y="5"/>
                  </a:cubicBezTo>
                  <a:cubicBezTo>
                    <a:pt x="90" y="6"/>
                    <a:pt x="88" y="7"/>
                    <a:pt x="86" y="7"/>
                  </a:cubicBezTo>
                  <a:cubicBezTo>
                    <a:pt x="86" y="6"/>
                    <a:pt x="86" y="6"/>
                    <a:pt x="86" y="6"/>
                  </a:cubicBezTo>
                  <a:cubicBezTo>
                    <a:pt x="86" y="6"/>
                    <a:pt x="86" y="6"/>
                    <a:pt x="86" y="6"/>
                  </a:cubicBezTo>
                  <a:cubicBezTo>
                    <a:pt x="85" y="7"/>
                    <a:pt x="85" y="7"/>
                    <a:pt x="85" y="7"/>
                  </a:cubicBezTo>
                  <a:cubicBezTo>
                    <a:pt x="85" y="7"/>
                    <a:pt x="85" y="7"/>
                    <a:pt x="84" y="7"/>
                  </a:cubicBezTo>
                  <a:cubicBezTo>
                    <a:pt x="84" y="6"/>
                    <a:pt x="85" y="5"/>
                    <a:pt x="85" y="5"/>
                  </a:cubicBezTo>
                  <a:cubicBezTo>
                    <a:pt x="82" y="6"/>
                    <a:pt x="80" y="7"/>
                    <a:pt x="78" y="9"/>
                  </a:cubicBezTo>
                  <a:cubicBezTo>
                    <a:pt x="77" y="7"/>
                    <a:pt x="74" y="6"/>
                    <a:pt x="72" y="6"/>
                  </a:cubicBezTo>
                  <a:cubicBezTo>
                    <a:pt x="69" y="6"/>
                    <a:pt x="67" y="7"/>
                    <a:pt x="66" y="9"/>
                  </a:cubicBezTo>
                  <a:cubicBezTo>
                    <a:pt x="66" y="7"/>
                    <a:pt x="65" y="7"/>
                    <a:pt x="63" y="7"/>
                  </a:cubicBezTo>
                  <a:cubicBezTo>
                    <a:pt x="62" y="7"/>
                    <a:pt x="62" y="7"/>
                    <a:pt x="61" y="7"/>
                  </a:cubicBezTo>
                  <a:cubicBezTo>
                    <a:pt x="61" y="7"/>
                    <a:pt x="61" y="7"/>
                    <a:pt x="60" y="7"/>
                  </a:cubicBezTo>
                  <a:cubicBezTo>
                    <a:pt x="60" y="7"/>
                    <a:pt x="60" y="7"/>
                    <a:pt x="60" y="7"/>
                  </a:cubicBezTo>
                  <a:cubicBezTo>
                    <a:pt x="60" y="5"/>
                    <a:pt x="58" y="4"/>
                    <a:pt x="56" y="4"/>
                  </a:cubicBezTo>
                  <a:cubicBezTo>
                    <a:pt x="52" y="4"/>
                    <a:pt x="46" y="6"/>
                    <a:pt x="42" y="6"/>
                  </a:cubicBezTo>
                  <a:cubicBezTo>
                    <a:pt x="41" y="6"/>
                    <a:pt x="39" y="5"/>
                    <a:pt x="38" y="5"/>
                  </a:cubicBezTo>
                  <a:cubicBezTo>
                    <a:pt x="37" y="5"/>
                    <a:pt x="36" y="6"/>
                    <a:pt x="36" y="7"/>
                  </a:cubicBezTo>
                  <a:cubicBezTo>
                    <a:pt x="36" y="5"/>
                    <a:pt x="37" y="5"/>
                    <a:pt x="38" y="4"/>
                  </a:cubicBezTo>
                  <a:cubicBezTo>
                    <a:pt x="34" y="3"/>
                    <a:pt x="32" y="3"/>
                    <a:pt x="29" y="3"/>
                  </a:cubicBezTo>
                  <a:cubicBezTo>
                    <a:pt x="24" y="3"/>
                    <a:pt x="19" y="4"/>
                    <a:pt x="13" y="5"/>
                  </a:cubicBezTo>
                  <a:cubicBezTo>
                    <a:pt x="12" y="7"/>
                    <a:pt x="16" y="8"/>
                    <a:pt x="14" y="9"/>
                  </a:cubicBezTo>
                  <a:cubicBezTo>
                    <a:pt x="13" y="9"/>
                    <a:pt x="13" y="9"/>
                    <a:pt x="12" y="9"/>
                  </a:cubicBezTo>
                  <a:cubicBezTo>
                    <a:pt x="11" y="9"/>
                    <a:pt x="11" y="9"/>
                    <a:pt x="10" y="9"/>
                  </a:cubicBezTo>
                  <a:cubicBezTo>
                    <a:pt x="10" y="9"/>
                    <a:pt x="9" y="9"/>
                    <a:pt x="9" y="9"/>
                  </a:cubicBezTo>
                  <a:cubicBezTo>
                    <a:pt x="8" y="9"/>
                    <a:pt x="7" y="9"/>
                    <a:pt x="6" y="11"/>
                  </a:cubicBezTo>
                  <a:cubicBezTo>
                    <a:pt x="6" y="11"/>
                    <a:pt x="6" y="11"/>
                    <a:pt x="7" y="11"/>
                  </a:cubicBezTo>
                  <a:cubicBezTo>
                    <a:pt x="7" y="11"/>
                    <a:pt x="8" y="11"/>
                    <a:pt x="9" y="10"/>
                  </a:cubicBezTo>
                  <a:cubicBezTo>
                    <a:pt x="9" y="10"/>
                    <a:pt x="10" y="10"/>
                    <a:pt x="10" y="10"/>
                  </a:cubicBezTo>
                  <a:cubicBezTo>
                    <a:pt x="11" y="10"/>
                    <a:pt x="11" y="10"/>
                    <a:pt x="11" y="11"/>
                  </a:cubicBezTo>
                  <a:cubicBezTo>
                    <a:pt x="9" y="13"/>
                    <a:pt x="0" y="13"/>
                    <a:pt x="1" y="15"/>
                  </a:cubicBezTo>
                  <a:cubicBezTo>
                    <a:pt x="1" y="15"/>
                    <a:pt x="1" y="15"/>
                    <a:pt x="1" y="15"/>
                  </a:cubicBezTo>
                  <a:cubicBezTo>
                    <a:pt x="2" y="15"/>
                    <a:pt x="3" y="16"/>
                    <a:pt x="3" y="16"/>
                  </a:cubicBezTo>
                  <a:cubicBezTo>
                    <a:pt x="2" y="17"/>
                    <a:pt x="1" y="17"/>
                    <a:pt x="0" y="18"/>
                  </a:cubicBezTo>
                  <a:cubicBezTo>
                    <a:pt x="1" y="18"/>
                    <a:pt x="2" y="18"/>
                    <a:pt x="3" y="18"/>
                  </a:cubicBezTo>
                  <a:cubicBezTo>
                    <a:pt x="5" y="18"/>
                    <a:pt x="5" y="18"/>
                    <a:pt x="4" y="20"/>
                  </a:cubicBezTo>
                  <a:cubicBezTo>
                    <a:pt x="7" y="19"/>
                    <a:pt x="9" y="16"/>
                    <a:pt x="13" y="16"/>
                  </a:cubicBezTo>
                  <a:cubicBezTo>
                    <a:pt x="13" y="16"/>
                    <a:pt x="14" y="16"/>
                    <a:pt x="15" y="16"/>
                  </a:cubicBezTo>
                  <a:cubicBezTo>
                    <a:pt x="14" y="16"/>
                    <a:pt x="13" y="16"/>
                    <a:pt x="13" y="17"/>
                  </a:cubicBezTo>
                  <a:cubicBezTo>
                    <a:pt x="13" y="17"/>
                    <a:pt x="14" y="17"/>
                    <a:pt x="14" y="17"/>
                  </a:cubicBezTo>
                  <a:cubicBezTo>
                    <a:pt x="16" y="17"/>
                    <a:pt x="16" y="16"/>
                    <a:pt x="15" y="15"/>
                  </a:cubicBezTo>
                  <a:cubicBezTo>
                    <a:pt x="15" y="15"/>
                    <a:pt x="16" y="14"/>
                    <a:pt x="17" y="14"/>
                  </a:cubicBezTo>
                  <a:cubicBezTo>
                    <a:pt x="18" y="14"/>
                    <a:pt x="19" y="15"/>
                    <a:pt x="20" y="16"/>
                  </a:cubicBezTo>
                  <a:cubicBezTo>
                    <a:pt x="21" y="16"/>
                    <a:pt x="22" y="17"/>
                    <a:pt x="23" y="17"/>
                  </a:cubicBezTo>
                  <a:cubicBezTo>
                    <a:pt x="23" y="17"/>
                    <a:pt x="24" y="16"/>
                    <a:pt x="25" y="15"/>
                  </a:cubicBezTo>
                  <a:cubicBezTo>
                    <a:pt x="25" y="16"/>
                    <a:pt x="25" y="16"/>
                    <a:pt x="25" y="16"/>
                  </a:cubicBezTo>
                  <a:cubicBezTo>
                    <a:pt x="25" y="16"/>
                    <a:pt x="25" y="16"/>
                    <a:pt x="25" y="16"/>
                  </a:cubicBezTo>
                  <a:cubicBezTo>
                    <a:pt x="26" y="17"/>
                    <a:pt x="26" y="17"/>
                    <a:pt x="26" y="17"/>
                  </a:cubicBezTo>
                  <a:cubicBezTo>
                    <a:pt x="27" y="17"/>
                    <a:pt x="27" y="17"/>
                    <a:pt x="27" y="17"/>
                  </a:cubicBezTo>
                  <a:cubicBezTo>
                    <a:pt x="28" y="17"/>
                    <a:pt x="28" y="17"/>
                    <a:pt x="28" y="17"/>
                  </a:cubicBezTo>
                  <a:cubicBezTo>
                    <a:pt x="29" y="17"/>
                    <a:pt x="29" y="17"/>
                    <a:pt x="29" y="17"/>
                  </a:cubicBezTo>
                  <a:cubicBezTo>
                    <a:pt x="30" y="24"/>
                    <a:pt x="27" y="27"/>
                    <a:pt x="30" y="32"/>
                  </a:cubicBezTo>
                  <a:cubicBezTo>
                    <a:pt x="30" y="32"/>
                    <a:pt x="29" y="32"/>
                    <a:pt x="29" y="33"/>
                  </a:cubicBezTo>
                  <a:cubicBezTo>
                    <a:pt x="28" y="35"/>
                    <a:pt x="28" y="35"/>
                    <a:pt x="28" y="35"/>
                  </a:cubicBezTo>
                  <a:cubicBezTo>
                    <a:pt x="27" y="35"/>
                    <a:pt x="27" y="34"/>
                    <a:pt x="26" y="34"/>
                  </a:cubicBezTo>
                  <a:cubicBezTo>
                    <a:pt x="23" y="41"/>
                    <a:pt x="18" y="44"/>
                    <a:pt x="20" y="53"/>
                  </a:cubicBezTo>
                  <a:cubicBezTo>
                    <a:pt x="22" y="54"/>
                    <a:pt x="23" y="56"/>
                    <a:pt x="26" y="57"/>
                  </a:cubicBezTo>
                  <a:cubicBezTo>
                    <a:pt x="20" y="58"/>
                    <a:pt x="27" y="68"/>
                    <a:pt x="28" y="70"/>
                  </a:cubicBezTo>
                  <a:cubicBezTo>
                    <a:pt x="27" y="66"/>
                    <a:pt x="21" y="57"/>
                    <a:pt x="27" y="57"/>
                  </a:cubicBezTo>
                  <a:cubicBezTo>
                    <a:pt x="28" y="57"/>
                    <a:pt x="28" y="57"/>
                    <a:pt x="29" y="57"/>
                  </a:cubicBezTo>
                  <a:cubicBezTo>
                    <a:pt x="29" y="58"/>
                    <a:pt x="29" y="58"/>
                    <a:pt x="29" y="58"/>
                  </a:cubicBezTo>
                  <a:cubicBezTo>
                    <a:pt x="24" y="64"/>
                    <a:pt x="36" y="69"/>
                    <a:pt x="33" y="76"/>
                  </a:cubicBezTo>
                  <a:cubicBezTo>
                    <a:pt x="37" y="80"/>
                    <a:pt x="43" y="81"/>
                    <a:pt x="48" y="82"/>
                  </a:cubicBezTo>
                  <a:cubicBezTo>
                    <a:pt x="49" y="80"/>
                    <a:pt x="50" y="79"/>
                    <a:pt x="51" y="79"/>
                  </a:cubicBezTo>
                  <a:cubicBezTo>
                    <a:pt x="53" y="82"/>
                    <a:pt x="49" y="80"/>
                    <a:pt x="49" y="84"/>
                  </a:cubicBezTo>
                  <a:cubicBezTo>
                    <a:pt x="50" y="84"/>
                    <a:pt x="51" y="84"/>
                    <a:pt x="51" y="84"/>
                  </a:cubicBezTo>
                  <a:cubicBezTo>
                    <a:pt x="51" y="85"/>
                    <a:pt x="51" y="85"/>
                    <a:pt x="51" y="85"/>
                  </a:cubicBezTo>
                  <a:cubicBezTo>
                    <a:pt x="52" y="85"/>
                    <a:pt x="52" y="85"/>
                    <a:pt x="53" y="85"/>
                  </a:cubicBezTo>
                  <a:cubicBezTo>
                    <a:pt x="53" y="85"/>
                    <a:pt x="53" y="85"/>
                    <a:pt x="53" y="85"/>
                  </a:cubicBezTo>
                  <a:cubicBezTo>
                    <a:pt x="54" y="85"/>
                    <a:pt x="54" y="85"/>
                    <a:pt x="54" y="85"/>
                  </a:cubicBezTo>
                  <a:cubicBezTo>
                    <a:pt x="55" y="85"/>
                    <a:pt x="55" y="85"/>
                    <a:pt x="55" y="86"/>
                  </a:cubicBezTo>
                  <a:cubicBezTo>
                    <a:pt x="54" y="87"/>
                    <a:pt x="59" y="87"/>
                    <a:pt x="59" y="89"/>
                  </a:cubicBezTo>
                  <a:cubicBezTo>
                    <a:pt x="59" y="87"/>
                    <a:pt x="59" y="84"/>
                    <a:pt x="60" y="83"/>
                  </a:cubicBezTo>
                  <a:cubicBezTo>
                    <a:pt x="60" y="83"/>
                    <a:pt x="60" y="83"/>
                    <a:pt x="60" y="83"/>
                  </a:cubicBezTo>
                  <a:cubicBezTo>
                    <a:pt x="59" y="83"/>
                    <a:pt x="59" y="83"/>
                    <a:pt x="59" y="83"/>
                  </a:cubicBezTo>
                  <a:cubicBezTo>
                    <a:pt x="59" y="82"/>
                    <a:pt x="58" y="82"/>
                    <a:pt x="58" y="82"/>
                  </a:cubicBezTo>
                  <a:cubicBezTo>
                    <a:pt x="57" y="82"/>
                    <a:pt x="57" y="82"/>
                    <a:pt x="56" y="82"/>
                  </a:cubicBezTo>
                  <a:cubicBezTo>
                    <a:pt x="56" y="82"/>
                    <a:pt x="55" y="82"/>
                    <a:pt x="55" y="82"/>
                  </a:cubicBezTo>
                  <a:cubicBezTo>
                    <a:pt x="54" y="82"/>
                    <a:pt x="54" y="82"/>
                    <a:pt x="54" y="82"/>
                  </a:cubicBezTo>
                  <a:cubicBezTo>
                    <a:pt x="54" y="82"/>
                    <a:pt x="54" y="82"/>
                    <a:pt x="54" y="82"/>
                  </a:cubicBezTo>
                  <a:cubicBezTo>
                    <a:pt x="53" y="82"/>
                    <a:pt x="53" y="81"/>
                    <a:pt x="53" y="81"/>
                  </a:cubicBezTo>
                  <a:cubicBezTo>
                    <a:pt x="53" y="80"/>
                    <a:pt x="54" y="81"/>
                    <a:pt x="54" y="79"/>
                  </a:cubicBezTo>
                  <a:cubicBezTo>
                    <a:pt x="53" y="79"/>
                    <a:pt x="53" y="78"/>
                    <a:pt x="52" y="78"/>
                  </a:cubicBezTo>
                  <a:cubicBezTo>
                    <a:pt x="52" y="78"/>
                    <a:pt x="52" y="78"/>
                    <a:pt x="52" y="78"/>
                  </a:cubicBezTo>
                  <a:cubicBezTo>
                    <a:pt x="54" y="77"/>
                    <a:pt x="56" y="76"/>
                    <a:pt x="57" y="73"/>
                  </a:cubicBezTo>
                  <a:cubicBezTo>
                    <a:pt x="56" y="73"/>
                    <a:pt x="56" y="73"/>
                    <a:pt x="56" y="73"/>
                  </a:cubicBezTo>
                  <a:cubicBezTo>
                    <a:pt x="55" y="73"/>
                    <a:pt x="55" y="73"/>
                    <a:pt x="55" y="73"/>
                  </a:cubicBezTo>
                  <a:cubicBezTo>
                    <a:pt x="54" y="74"/>
                    <a:pt x="54" y="74"/>
                    <a:pt x="53" y="74"/>
                  </a:cubicBezTo>
                  <a:cubicBezTo>
                    <a:pt x="53" y="74"/>
                    <a:pt x="53" y="74"/>
                    <a:pt x="53" y="74"/>
                  </a:cubicBezTo>
                  <a:cubicBezTo>
                    <a:pt x="53" y="77"/>
                    <a:pt x="51" y="78"/>
                    <a:pt x="49" y="78"/>
                  </a:cubicBezTo>
                  <a:cubicBezTo>
                    <a:pt x="48" y="78"/>
                    <a:pt x="48" y="78"/>
                    <a:pt x="47" y="78"/>
                  </a:cubicBezTo>
                  <a:cubicBezTo>
                    <a:pt x="47" y="78"/>
                    <a:pt x="47" y="78"/>
                    <a:pt x="46" y="78"/>
                  </a:cubicBezTo>
                  <a:cubicBezTo>
                    <a:pt x="46" y="78"/>
                    <a:pt x="45" y="78"/>
                    <a:pt x="44" y="78"/>
                  </a:cubicBezTo>
                  <a:cubicBezTo>
                    <a:pt x="43" y="75"/>
                    <a:pt x="43" y="70"/>
                    <a:pt x="44" y="66"/>
                  </a:cubicBezTo>
                  <a:cubicBezTo>
                    <a:pt x="44" y="66"/>
                    <a:pt x="44" y="66"/>
                    <a:pt x="44" y="66"/>
                  </a:cubicBezTo>
                  <a:cubicBezTo>
                    <a:pt x="45" y="63"/>
                    <a:pt x="48" y="61"/>
                    <a:pt x="51" y="61"/>
                  </a:cubicBezTo>
                  <a:cubicBezTo>
                    <a:pt x="52" y="61"/>
                    <a:pt x="54" y="61"/>
                    <a:pt x="55" y="62"/>
                  </a:cubicBezTo>
                  <a:cubicBezTo>
                    <a:pt x="56" y="60"/>
                    <a:pt x="57" y="59"/>
                    <a:pt x="59" y="59"/>
                  </a:cubicBezTo>
                  <a:cubicBezTo>
                    <a:pt x="62" y="59"/>
                    <a:pt x="65" y="62"/>
                    <a:pt x="66" y="65"/>
                  </a:cubicBezTo>
                  <a:cubicBezTo>
                    <a:pt x="66" y="59"/>
                    <a:pt x="69" y="54"/>
                    <a:pt x="75" y="52"/>
                  </a:cubicBezTo>
                  <a:cubicBezTo>
                    <a:pt x="74" y="49"/>
                    <a:pt x="76" y="46"/>
                    <a:pt x="78" y="46"/>
                  </a:cubicBezTo>
                  <a:cubicBezTo>
                    <a:pt x="79" y="46"/>
                    <a:pt x="79" y="46"/>
                    <a:pt x="80" y="46"/>
                  </a:cubicBezTo>
                  <a:cubicBezTo>
                    <a:pt x="82" y="43"/>
                    <a:pt x="86" y="40"/>
                    <a:pt x="90" y="38"/>
                  </a:cubicBezTo>
                  <a:cubicBezTo>
                    <a:pt x="90" y="38"/>
                    <a:pt x="90" y="38"/>
                    <a:pt x="90" y="38"/>
                  </a:cubicBezTo>
                  <a:cubicBezTo>
                    <a:pt x="91" y="38"/>
                    <a:pt x="91" y="38"/>
                    <a:pt x="91" y="38"/>
                  </a:cubicBezTo>
                  <a:cubicBezTo>
                    <a:pt x="92" y="38"/>
                    <a:pt x="92" y="37"/>
                    <a:pt x="93" y="37"/>
                  </a:cubicBezTo>
                  <a:cubicBezTo>
                    <a:pt x="93" y="37"/>
                    <a:pt x="94" y="37"/>
                    <a:pt x="94" y="37"/>
                  </a:cubicBezTo>
                  <a:cubicBezTo>
                    <a:pt x="92" y="33"/>
                    <a:pt x="95" y="33"/>
                    <a:pt x="95" y="32"/>
                  </a:cubicBezTo>
                  <a:cubicBezTo>
                    <a:pt x="95" y="32"/>
                    <a:pt x="95" y="32"/>
                    <a:pt x="94" y="32"/>
                  </a:cubicBezTo>
                  <a:cubicBezTo>
                    <a:pt x="93" y="32"/>
                    <a:pt x="92" y="33"/>
                    <a:pt x="90" y="34"/>
                  </a:cubicBezTo>
                  <a:cubicBezTo>
                    <a:pt x="90" y="34"/>
                    <a:pt x="90" y="34"/>
                    <a:pt x="90" y="34"/>
                  </a:cubicBezTo>
                  <a:cubicBezTo>
                    <a:pt x="90" y="34"/>
                    <a:pt x="90" y="34"/>
                    <a:pt x="89" y="34"/>
                  </a:cubicBezTo>
                  <a:cubicBezTo>
                    <a:pt x="89" y="35"/>
                    <a:pt x="89" y="35"/>
                    <a:pt x="89" y="35"/>
                  </a:cubicBezTo>
                  <a:cubicBezTo>
                    <a:pt x="89" y="35"/>
                    <a:pt x="89" y="35"/>
                    <a:pt x="88" y="34"/>
                  </a:cubicBezTo>
                  <a:cubicBezTo>
                    <a:pt x="90" y="29"/>
                    <a:pt x="104" y="32"/>
                    <a:pt x="107" y="27"/>
                  </a:cubicBezTo>
                  <a:cubicBezTo>
                    <a:pt x="107" y="26"/>
                    <a:pt x="107" y="26"/>
                    <a:pt x="107" y="26"/>
                  </a:cubicBezTo>
                  <a:cubicBezTo>
                    <a:pt x="106" y="26"/>
                    <a:pt x="106" y="26"/>
                    <a:pt x="105" y="26"/>
                  </a:cubicBezTo>
                  <a:cubicBezTo>
                    <a:pt x="105" y="26"/>
                    <a:pt x="105" y="26"/>
                    <a:pt x="104" y="26"/>
                  </a:cubicBezTo>
                  <a:cubicBezTo>
                    <a:pt x="104" y="26"/>
                    <a:pt x="104" y="26"/>
                    <a:pt x="103" y="26"/>
                  </a:cubicBezTo>
                  <a:cubicBezTo>
                    <a:pt x="104" y="25"/>
                    <a:pt x="106" y="26"/>
                    <a:pt x="106" y="24"/>
                  </a:cubicBezTo>
                  <a:cubicBezTo>
                    <a:pt x="102" y="24"/>
                    <a:pt x="104" y="20"/>
                    <a:pt x="103" y="17"/>
                  </a:cubicBezTo>
                  <a:cubicBezTo>
                    <a:pt x="102" y="19"/>
                    <a:pt x="101" y="20"/>
                    <a:pt x="99" y="20"/>
                  </a:cubicBezTo>
                  <a:cubicBezTo>
                    <a:pt x="99" y="20"/>
                    <a:pt x="98" y="20"/>
                    <a:pt x="98" y="20"/>
                  </a:cubicBezTo>
                  <a:cubicBezTo>
                    <a:pt x="97" y="19"/>
                    <a:pt x="97" y="16"/>
                    <a:pt x="98" y="15"/>
                  </a:cubicBezTo>
                  <a:cubicBezTo>
                    <a:pt x="96" y="15"/>
                    <a:pt x="94" y="14"/>
                    <a:pt x="92" y="13"/>
                  </a:cubicBezTo>
                  <a:cubicBezTo>
                    <a:pt x="91" y="18"/>
                    <a:pt x="88" y="18"/>
                    <a:pt x="88" y="22"/>
                  </a:cubicBezTo>
                  <a:cubicBezTo>
                    <a:pt x="84" y="23"/>
                    <a:pt x="83" y="27"/>
                    <a:pt x="81" y="30"/>
                  </a:cubicBezTo>
                  <a:cubicBezTo>
                    <a:pt x="80" y="30"/>
                    <a:pt x="79" y="30"/>
                    <a:pt x="78" y="30"/>
                  </a:cubicBezTo>
                  <a:cubicBezTo>
                    <a:pt x="78" y="28"/>
                    <a:pt x="79" y="26"/>
                    <a:pt x="80" y="24"/>
                  </a:cubicBezTo>
                  <a:cubicBezTo>
                    <a:pt x="80" y="24"/>
                    <a:pt x="79" y="24"/>
                    <a:pt x="79" y="24"/>
                  </a:cubicBezTo>
                  <a:cubicBezTo>
                    <a:pt x="77" y="24"/>
                    <a:pt x="76" y="23"/>
                    <a:pt x="75" y="22"/>
                  </a:cubicBezTo>
                  <a:cubicBezTo>
                    <a:pt x="75" y="22"/>
                    <a:pt x="74" y="21"/>
                    <a:pt x="72" y="21"/>
                  </a:cubicBezTo>
                  <a:cubicBezTo>
                    <a:pt x="72" y="21"/>
                    <a:pt x="71" y="21"/>
                    <a:pt x="70" y="22"/>
                  </a:cubicBezTo>
                  <a:cubicBezTo>
                    <a:pt x="72" y="20"/>
                    <a:pt x="71" y="19"/>
                    <a:pt x="70" y="17"/>
                  </a:cubicBezTo>
                  <a:cubicBezTo>
                    <a:pt x="72" y="15"/>
                    <a:pt x="81" y="13"/>
                    <a:pt x="77" y="11"/>
                  </a:cubicBezTo>
                  <a:cubicBezTo>
                    <a:pt x="77" y="11"/>
                    <a:pt x="77" y="11"/>
                    <a:pt x="77" y="11"/>
                  </a:cubicBezTo>
                  <a:cubicBezTo>
                    <a:pt x="77" y="11"/>
                    <a:pt x="77" y="11"/>
                    <a:pt x="77" y="11"/>
                  </a:cubicBezTo>
                  <a:cubicBezTo>
                    <a:pt x="78" y="11"/>
                    <a:pt x="78" y="11"/>
                    <a:pt x="79" y="11"/>
                  </a:cubicBezTo>
                  <a:cubicBezTo>
                    <a:pt x="81" y="11"/>
                    <a:pt x="83" y="11"/>
                    <a:pt x="84" y="10"/>
                  </a:cubicBezTo>
                  <a:cubicBezTo>
                    <a:pt x="82" y="10"/>
                    <a:pt x="81" y="10"/>
                    <a:pt x="81" y="9"/>
                  </a:cubicBezTo>
                  <a:cubicBezTo>
                    <a:pt x="86" y="9"/>
                    <a:pt x="91" y="9"/>
                    <a:pt x="93" y="5"/>
                  </a:cubicBezTo>
                  <a:cubicBezTo>
                    <a:pt x="93" y="4"/>
                    <a:pt x="94" y="4"/>
                    <a:pt x="95" y="4"/>
                  </a:cubicBezTo>
                  <a:cubicBezTo>
                    <a:pt x="95" y="4"/>
                    <a:pt x="96" y="4"/>
                    <a:pt x="96" y="4"/>
                  </a:cubicBezTo>
                  <a:cubicBezTo>
                    <a:pt x="96" y="4"/>
                    <a:pt x="97" y="4"/>
                    <a:pt x="97" y="4"/>
                  </a:cubicBezTo>
                  <a:cubicBezTo>
                    <a:pt x="98" y="4"/>
                    <a:pt x="98" y="4"/>
                    <a:pt x="99" y="3"/>
                  </a:cubicBezTo>
                  <a:cubicBezTo>
                    <a:pt x="101" y="4"/>
                    <a:pt x="102" y="5"/>
                    <a:pt x="102" y="7"/>
                  </a:cubicBezTo>
                  <a:cubicBezTo>
                    <a:pt x="103" y="8"/>
                    <a:pt x="105" y="8"/>
                    <a:pt x="107" y="8"/>
                  </a:cubicBezTo>
                  <a:cubicBezTo>
                    <a:pt x="107" y="8"/>
                    <a:pt x="108" y="8"/>
                    <a:pt x="108" y="8"/>
                  </a:cubicBezTo>
                  <a:cubicBezTo>
                    <a:pt x="108" y="4"/>
                    <a:pt x="101" y="4"/>
                    <a:pt x="103" y="1"/>
                  </a:cubicBezTo>
                  <a:cubicBezTo>
                    <a:pt x="101" y="1"/>
                    <a:pt x="100" y="2"/>
                    <a:pt x="99" y="2"/>
                  </a:cubicBezTo>
                  <a:cubicBezTo>
                    <a:pt x="98" y="2"/>
                    <a:pt x="98" y="2"/>
                    <a:pt x="97" y="1"/>
                  </a:cubicBezTo>
                  <a:cubicBezTo>
                    <a:pt x="97" y="0"/>
                    <a:pt x="98" y="1"/>
                    <a:pt x="99" y="0"/>
                  </a:cubicBezTo>
                  <a:cubicBezTo>
                    <a:pt x="98" y="0"/>
                    <a:pt x="98" y="0"/>
                    <a:pt x="9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9" name="Freeform 24"/>
            <p:cNvSpPr>
              <a:spLocks/>
            </p:cNvSpPr>
            <p:nvPr/>
          </p:nvSpPr>
          <p:spPr bwMode="auto">
            <a:xfrm>
              <a:off x="3082130" y="2843213"/>
              <a:ext cx="49213" cy="47625"/>
            </a:xfrm>
            <a:custGeom>
              <a:avLst/>
              <a:gdLst>
                <a:gd name="T0" fmla="*/ 2 w 7"/>
                <a:gd name="T1" fmla="*/ 0 h 7"/>
                <a:gd name="T2" fmla="*/ 0 w 7"/>
                <a:gd name="T3" fmla="*/ 4 h 7"/>
                <a:gd name="T4" fmla="*/ 0 w 7"/>
                <a:gd name="T5" fmla="*/ 4 h 7"/>
                <a:gd name="T6" fmla="*/ 1 w 7"/>
                <a:gd name="T7" fmla="*/ 5 h 7"/>
                <a:gd name="T8" fmla="*/ 2 w 7"/>
                <a:gd name="T9" fmla="*/ 7 h 7"/>
                <a:gd name="T10" fmla="*/ 3 w 7"/>
                <a:gd name="T11" fmla="*/ 6 h 7"/>
                <a:gd name="T12" fmla="*/ 3 w 7"/>
                <a:gd name="T13" fmla="*/ 4 h 7"/>
                <a:gd name="T14" fmla="*/ 5 w 7"/>
                <a:gd name="T15" fmla="*/ 5 h 7"/>
                <a:gd name="T16" fmla="*/ 6 w 7"/>
                <a:gd name="T17" fmla="*/ 5 h 7"/>
                <a:gd name="T18" fmla="*/ 6 w 7"/>
                <a:gd name="T19" fmla="*/ 5 h 7"/>
                <a:gd name="T20" fmla="*/ 2 w 7"/>
                <a:gd name="T21" fmla="*/ 1 h 7"/>
                <a:gd name="T22" fmla="*/ 2 w 7"/>
                <a:gd name="T23" fmla="*/ 1 h 7"/>
                <a:gd name="T24" fmla="*/ 2 w 7"/>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7">
                  <a:moveTo>
                    <a:pt x="2" y="0"/>
                  </a:moveTo>
                  <a:cubicBezTo>
                    <a:pt x="1" y="1"/>
                    <a:pt x="0" y="2"/>
                    <a:pt x="0" y="4"/>
                  </a:cubicBezTo>
                  <a:cubicBezTo>
                    <a:pt x="0" y="4"/>
                    <a:pt x="0" y="4"/>
                    <a:pt x="0" y="4"/>
                  </a:cubicBezTo>
                  <a:cubicBezTo>
                    <a:pt x="1" y="4"/>
                    <a:pt x="1" y="5"/>
                    <a:pt x="1" y="5"/>
                  </a:cubicBezTo>
                  <a:cubicBezTo>
                    <a:pt x="1" y="6"/>
                    <a:pt x="2" y="7"/>
                    <a:pt x="2" y="7"/>
                  </a:cubicBezTo>
                  <a:cubicBezTo>
                    <a:pt x="3" y="7"/>
                    <a:pt x="3" y="6"/>
                    <a:pt x="3" y="6"/>
                  </a:cubicBezTo>
                  <a:cubicBezTo>
                    <a:pt x="2" y="5"/>
                    <a:pt x="2" y="4"/>
                    <a:pt x="3" y="4"/>
                  </a:cubicBezTo>
                  <a:cubicBezTo>
                    <a:pt x="3" y="4"/>
                    <a:pt x="4" y="5"/>
                    <a:pt x="5" y="5"/>
                  </a:cubicBezTo>
                  <a:cubicBezTo>
                    <a:pt x="5" y="5"/>
                    <a:pt x="6" y="5"/>
                    <a:pt x="6" y="5"/>
                  </a:cubicBezTo>
                  <a:cubicBezTo>
                    <a:pt x="6" y="5"/>
                    <a:pt x="6" y="5"/>
                    <a:pt x="6" y="5"/>
                  </a:cubicBezTo>
                  <a:cubicBezTo>
                    <a:pt x="7" y="2"/>
                    <a:pt x="4" y="2"/>
                    <a:pt x="2" y="1"/>
                  </a:cubicBezTo>
                  <a:cubicBezTo>
                    <a:pt x="2" y="1"/>
                    <a:pt x="2" y="1"/>
                    <a:pt x="2" y="1"/>
                  </a:cubicBezTo>
                  <a:cubicBezTo>
                    <a:pt x="3"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0" name="Freeform 25"/>
            <p:cNvSpPr>
              <a:spLocks/>
            </p:cNvSpPr>
            <p:nvPr/>
          </p:nvSpPr>
          <p:spPr bwMode="auto">
            <a:xfrm>
              <a:off x="2801143" y="2781301"/>
              <a:ext cx="123825" cy="47625"/>
            </a:xfrm>
            <a:custGeom>
              <a:avLst/>
              <a:gdLst>
                <a:gd name="T0" fmla="*/ 5 w 18"/>
                <a:gd name="T1" fmla="*/ 0 h 7"/>
                <a:gd name="T2" fmla="*/ 3 w 18"/>
                <a:gd name="T3" fmla="*/ 1 h 7"/>
                <a:gd name="T4" fmla="*/ 0 w 18"/>
                <a:gd name="T5" fmla="*/ 4 h 7"/>
                <a:gd name="T6" fmla="*/ 1 w 18"/>
                <a:gd name="T7" fmla="*/ 4 h 7"/>
                <a:gd name="T8" fmla="*/ 4 w 18"/>
                <a:gd name="T9" fmla="*/ 3 h 7"/>
                <a:gd name="T10" fmla="*/ 7 w 18"/>
                <a:gd name="T11" fmla="*/ 2 h 7"/>
                <a:gd name="T12" fmla="*/ 9 w 18"/>
                <a:gd name="T13" fmla="*/ 3 h 7"/>
                <a:gd name="T14" fmla="*/ 7 w 18"/>
                <a:gd name="T15" fmla="*/ 3 h 7"/>
                <a:gd name="T16" fmla="*/ 7 w 18"/>
                <a:gd name="T17" fmla="*/ 5 h 7"/>
                <a:gd name="T18" fmla="*/ 5 w 18"/>
                <a:gd name="T19" fmla="*/ 5 h 7"/>
                <a:gd name="T20" fmla="*/ 5 w 18"/>
                <a:gd name="T21" fmla="*/ 6 h 7"/>
                <a:gd name="T22" fmla="*/ 8 w 18"/>
                <a:gd name="T23" fmla="*/ 7 h 7"/>
                <a:gd name="T24" fmla="*/ 18 w 18"/>
                <a:gd name="T25" fmla="*/ 5 h 7"/>
                <a:gd name="T26" fmla="*/ 18 w 18"/>
                <a:gd name="T27" fmla="*/ 5 h 7"/>
                <a:gd name="T28" fmla="*/ 18 w 18"/>
                <a:gd name="T29" fmla="*/ 2 h 7"/>
                <a:gd name="T30" fmla="*/ 14 w 18"/>
                <a:gd name="T31" fmla="*/ 3 h 7"/>
                <a:gd name="T32" fmla="*/ 10 w 18"/>
                <a:gd name="T33" fmla="*/ 3 h 7"/>
                <a:gd name="T34" fmla="*/ 10 w 18"/>
                <a:gd name="T35" fmla="*/ 1 h 7"/>
                <a:gd name="T36" fmla="*/ 8 w 18"/>
                <a:gd name="T37" fmla="*/ 1 h 7"/>
                <a:gd name="T38" fmla="*/ 7 w 18"/>
                <a:gd name="T39" fmla="*/ 1 h 7"/>
                <a:gd name="T40" fmla="*/ 5 w 18"/>
                <a:gd name="T4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7">
                  <a:moveTo>
                    <a:pt x="5" y="0"/>
                  </a:moveTo>
                  <a:cubicBezTo>
                    <a:pt x="4" y="0"/>
                    <a:pt x="4" y="0"/>
                    <a:pt x="3" y="1"/>
                  </a:cubicBezTo>
                  <a:cubicBezTo>
                    <a:pt x="3" y="3"/>
                    <a:pt x="0" y="2"/>
                    <a:pt x="0" y="4"/>
                  </a:cubicBezTo>
                  <a:cubicBezTo>
                    <a:pt x="0" y="4"/>
                    <a:pt x="1" y="4"/>
                    <a:pt x="1" y="4"/>
                  </a:cubicBezTo>
                  <a:cubicBezTo>
                    <a:pt x="2" y="4"/>
                    <a:pt x="3" y="3"/>
                    <a:pt x="4" y="3"/>
                  </a:cubicBezTo>
                  <a:cubicBezTo>
                    <a:pt x="5" y="2"/>
                    <a:pt x="6" y="2"/>
                    <a:pt x="7" y="2"/>
                  </a:cubicBezTo>
                  <a:cubicBezTo>
                    <a:pt x="8" y="2"/>
                    <a:pt x="8" y="2"/>
                    <a:pt x="9" y="3"/>
                  </a:cubicBezTo>
                  <a:cubicBezTo>
                    <a:pt x="8" y="3"/>
                    <a:pt x="7" y="2"/>
                    <a:pt x="7" y="3"/>
                  </a:cubicBezTo>
                  <a:cubicBezTo>
                    <a:pt x="4" y="4"/>
                    <a:pt x="9" y="3"/>
                    <a:pt x="7" y="5"/>
                  </a:cubicBezTo>
                  <a:cubicBezTo>
                    <a:pt x="7" y="5"/>
                    <a:pt x="6" y="5"/>
                    <a:pt x="5" y="5"/>
                  </a:cubicBezTo>
                  <a:cubicBezTo>
                    <a:pt x="4" y="5"/>
                    <a:pt x="4" y="5"/>
                    <a:pt x="5" y="6"/>
                  </a:cubicBezTo>
                  <a:cubicBezTo>
                    <a:pt x="5" y="7"/>
                    <a:pt x="7" y="7"/>
                    <a:pt x="8" y="7"/>
                  </a:cubicBezTo>
                  <a:cubicBezTo>
                    <a:pt x="12" y="7"/>
                    <a:pt x="16" y="6"/>
                    <a:pt x="18" y="5"/>
                  </a:cubicBezTo>
                  <a:cubicBezTo>
                    <a:pt x="18" y="5"/>
                    <a:pt x="18" y="5"/>
                    <a:pt x="18" y="5"/>
                  </a:cubicBezTo>
                  <a:cubicBezTo>
                    <a:pt x="15" y="5"/>
                    <a:pt x="18" y="4"/>
                    <a:pt x="18" y="2"/>
                  </a:cubicBezTo>
                  <a:cubicBezTo>
                    <a:pt x="16" y="3"/>
                    <a:pt x="15" y="3"/>
                    <a:pt x="14" y="3"/>
                  </a:cubicBezTo>
                  <a:cubicBezTo>
                    <a:pt x="13" y="3"/>
                    <a:pt x="12" y="3"/>
                    <a:pt x="10" y="3"/>
                  </a:cubicBezTo>
                  <a:cubicBezTo>
                    <a:pt x="10" y="1"/>
                    <a:pt x="9" y="2"/>
                    <a:pt x="10" y="1"/>
                  </a:cubicBezTo>
                  <a:cubicBezTo>
                    <a:pt x="9" y="1"/>
                    <a:pt x="9" y="1"/>
                    <a:pt x="8" y="1"/>
                  </a:cubicBezTo>
                  <a:cubicBezTo>
                    <a:pt x="8" y="1"/>
                    <a:pt x="7" y="1"/>
                    <a:pt x="7" y="1"/>
                  </a:cubicBezTo>
                  <a:cubicBezTo>
                    <a:pt x="6" y="1"/>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1" name="Rectangle 26"/>
            <p:cNvSpPr>
              <a:spLocks noChangeArrowheads="1"/>
            </p:cNvSpPr>
            <p:nvPr/>
          </p:nvSpPr>
          <p:spPr bwMode="auto">
            <a:xfrm>
              <a:off x="2896393" y="3076576"/>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2" name="Freeform 27"/>
            <p:cNvSpPr>
              <a:spLocks/>
            </p:cNvSpPr>
            <p:nvPr/>
          </p:nvSpPr>
          <p:spPr bwMode="auto">
            <a:xfrm>
              <a:off x="2896393" y="3076576"/>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3" name="Freeform 28"/>
            <p:cNvSpPr>
              <a:spLocks/>
            </p:cNvSpPr>
            <p:nvPr/>
          </p:nvSpPr>
          <p:spPr bwMode="auto">
            <a:xfrm>
              <a:off x="2855118" y="3243263"/>
              <a:ext cx="0" cy="12700"/>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4" name="Freeform 29"/>
            <p:cNvSpPr>
              <a:spLocks/>
            </p:cNvSpPr>
            <p:nvPr/>
          </p:nvSpPr>
          <p:spPr bwMode="auto">
            <a:xfrm>
              <a:off x="2986880" y="2863851"/>
              <a:ext cx="20638" cy="14288"/>
            </a:xfrm>
            <a:custGeom>
              <a:avLst/>
              <a:gdLst>
                <a:gd name="T0" fmla="*/ 2 w 3"/>
                <a:gd name="T1" fmla="*/ 0 h 2"/>
                <a:gd name="T2" fmla="*/ 0 w 3"/>
                <a:gd name="T3" fmla="*/ 2 h 2"/>
                <a:gd name="T4" fmla="*/ 3 w 3"/>
                <a:gd name="T5" fmla="*/ 0 h 2"/>
                <a:gd name="T6" fmla="*/ 2 w 3"/>
                <a:gd name="T7" fmla="*/ 0 h 2"/>
              </a:gdLst>
              <a:ahLst/>
              <a:cxnLst>
                <a:cxn ang="0">
                  <a:pos x="T0" y="T1"/>
                </a:cxn>
                <a:cxn ang="0">
                  <a:pos x="T2" y="T3"/>
                </a:cxn>
                <a:cxn ang="0">
                  <a:pos x="T4" y="T5"/>
                </a:cxn>
                <a:cxn ang="0">
                  <a:pos x="T6" y="T7"/>
                </a:cxn>
              </a:cxnLst>
              <a:rect l="0" t="0" r="r" b="b"/>
              <a:pathLst>
                <a:path w="3" h="2">
                  <a:moveTo>
                    <a:pt x="2" y="0"/>
                  </a:moveTo>
                  <a:cubicBezTo>
                    <a:pt x="1" y="0"/>
                    <a:pt x="0" y="0"/>
                    <a:pt x="0" y="2"/>
                  </a:cubicBezTo>
                  <a:cubicBezTo>
                    <a:pt x="2" y="2"/>
                    <a:pt x="2" y="1"/>
                    <a:pt x="3"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5" name="Freeform 30"/>
            <p:cNvSpPr>
              <a:spLocks/>
            </p:cNvSpPr>
            <p:nvPr/>
          </p:nvSpPr>
          <p:spPr bwMode="auto">
            <a:xfrm>
              <a:off x="3536155" y="2932113"/>
              <a:ext cx="47625" cy="69850"/>
            </a:xfrm>
            <a:custGeom>
              <a:avLst/>
              <a:gdLst>
                <a:gd name="T0" fmla="*/ 3 w 7"/>
                <a:gd name="T1" fmla="*/ 0 h 10"/>
                <a:gd name="T2" fmla="*/ 1 w 7"/>
                <a:gd name="T3" fmla="*/ 0 h 10"/>
                <a:gd name="T4" fmla="*/ 1 w 7"/>
                <a:gd name="T5" fmla="*/ 4 h 10"/>
                <a:gd name="T6" fmla="*/ 3 w 7"/>
                <a:gd name="T7" fmla="*/ 4 h 10"/>
                <a:gd name="T8" fmla="*/ 1 w 7"/>
                <a:gd name="T9" fmla="*/ 8 h 10"/>
                <a:gd name="T10" fmla="*/ 3 w 7"/>
                <a:gd name="T11" fmla="*/ 9 h 10"/>
                <a:gd name="T12" fmla="*/ 2 w 7"/>
                <a:gd name="T13" fmla="*/ 10 h 10"/>
                <a:gd name="T14" fmla="*/ 3 w 7"/>
                <a:gd name="T15" fmla="*/ 10 h 10"/>
                <a:gd name="T16" fmla="*/ 4 w 7"/>
                <a:gd name="T17" fmla="*/ 10 h 10"/>
                <a:gd name="T18" fmla="*/ 5 w 7"/>
                <a:gd name="T19" fmla="*/ 10 h 10"/>
                <a:gd name="T20" fmla="*/ 6 w 7"/>
                <a:gd name="T21" fmla="*/ 9 h 10"/>
                <a:gd name="T22" fmla="*/ 7 w 7"/>
                <a:gd name="T23" fmla="*/ 7 h 10"/>
                <a:gd name="T24" fmla="*/ 3 w 7"/>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10">
                  <a:moveTo>
                    <a:pt x="3" y="0"/>
                  </a:moveTo>
                  <a:cubicBezTo>
                    <a:pt x="2" y="0"/>
                    <a:pt x="2" y="0"/>
                    <a:pt x="1" y="0"/>
                  </a:cubicBezTo>
                  <a:cubicBezTo>
                    <a:pt x="0" y="2"/>
                    <a:pt x="2" y="2"/>
                    <a:pt x="1" y="4"/>
                  </a:cubicBezTo>
                  <a:cubicBezTo>
                    <a:pt x="1" y="4"/>
                    <a:pt x="3" y="3"/>
                    <a:pt x="3" y="4"/>
                  </a:cubicBezTo>
                  <a:cubicBezTo>
                    <a:pt x="3" y="7"/>
                    <a:pt x="1" y="6"/>
                    <a:pt x="1" y="8"/>
                  </a:cubicBezTo>
                  <a:cubicBezTo>
                    <a:pt x="1" y="8"/>
                    <a:pt x="3" y="8"/>
                    <a:pt x="3" y="9"/>
                  </a:cubicBezTo>
                  <a:cubicBezTo>
                    <a:pt x="2" y="9"/>
                    <a:pt x="2" y="9"/>
                    <a:pt x="2" y="10"/>
                  </a:cubicBezTo>
                  <a:cubicBezTo>
                    <a:pt x="2" y="10"/>
                    <a:pt x="2" y="10"/>
                    <a:pt x="3" y="10"/>
                  </a:cubicBezTo>
                  <a:cubicBezTo>
                    <a:pt x="3" y="10"/>
                    <a:pt x="3" y="10"/>
                    <a:pt x="4" y="10"/>
                  </a:cubicBezTo>
                  <a:cubicBezTo>
                    <a:pt x="4" y="10"/>
                    <a:pt x="5" y="10"/>
                    <a:pt x="5" y="10"/>
                  </a:cubicBezTo>
                  <a:cubicBezTo>
                    <a:pt x="6" y="10"/>
                    <a:pt x="6" y="10"/>
                    <a:pt x="6" y="9"/>
                  </a:cubicBezTo>
                  <a:cubicBezTo>
                    <a:pt x="4" y="9"/>
                    <a:pt x="7" y="8"/>
                    <a:pt x="7" y="7"/>
                  </a:cubicBezTo>
                  <a:cubicBezTo>
                    <a:pt x="5" y="4"/>
                    <a:pt x="1" y="3"/>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6" name="Freeform 31"/>
            <p:cNvSpPr>
              <a:spLocks/>
            </p:cNvSpPr>
            <p:nvPr/>
          </p:nvSpPr>
          <p:spPr bwMode="auto">
            <a:xfrm>
              <a:off x="3110705" y="3001963"/>
              <a:ext cx="33338" cy="26988"/>
            </a:xfrm>
            <a:custGeom>
              <a:avLst/>
              <a:gdLst>
                <a:gd name="T0" fmla="*/ 2 w 5"/>
                <a:gd name="T1" fmla="*/ 0 h 4"/>
                <a:gd name="T2" fmla="*/ 0 w 5"/>
                <a:gd name="T3" fmla="*/ 4 h 4"/>
                <a:gd name="T4" fmla="*/ 4 w 5"/>
                <a:gd name="T5" fmla="*/ 4 h 4"/>
                <a:gd name="T6" fmla="*/ 2 w 5"/>
                <a:gd name="T7" fmla="*/ 0 h 4"/>
                <a:gd name="T8" fmla="*/ 2 w 5"/>
                <a:gd name="T9" fmla="*/ 0 h 4"/>
              </a:gdLst>
              <a:ahLst/>
              <a:cxnLst>
                <a:cxn ang="0">
                  <a:pos x="T0" y="T1"/>
                </a:cxn>
                <a:cxn ang="0">
                  <a:pos x="T2" y="T3"/>
                </a:cxn>
                <a:cxn ang="0">
                  <a:pos x="T4" y="T5"/>
                </a:cxn>
                <a:cxn ang="0">
                  <a:pos x="T6" y="T7"/>
                </a:cxn>
                <a:cxn ang="0">
                  <a:pos x="T8" y="T9"/>
                </a:cxn>
              </a:cxnLst>
              <a:rect l="0" t="0" r="r" b="b"/>
              <a:pathLst>
                <a:path w="5" h="4">
                  <a:moveTo>
                    <a:pt x="2" y="0"/>
                  </a:moveTo>
                  <a:cubicBezTo>
                    <a:pt x="2" y="1"/>
                    <a:pt x="1" y="2"/>
                    <a:pt x="0" y="4"/>
                  </a:cubicBezTo>
                  <a:cubicBezTo>
                    <a:pt x="1" y="4"/>
                    <a:pt x="3" y="4"/>
                    <a:pt x="4" y="4"/>
                  </a:cubicBezTo>
                  <a:cubicBezTo>
                    <a:pt x="5" y="1"/>
                    <a:pt x="2" y="3"/>
                    <a:pt x="2" y="0"/>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7" name="Freeform 32"/>
            <p:cNvSpPr>
              <a:spLocks/>
            </p:cNvSpPr>
            <p:nvPr/>
          </p:nvSpPr>
          <p:spPr bwMode="auto">
            <a:xfrm>
              <a:off x="4688680" y="3105151"/>
              <a:ext cx="69850" cy="61913"/>
            </a:xfrm>
            <a:custGeom>
              <a:avLst/>
              <a:gdLst>
                <a:gd name="T0" fmla="*/ 6 w 10"/>
                <a:gd name="T1" fmla="*/ 0 h 9"/>
                <a:gd name="T2" fmla="*/ 7 w 10"/>
                <a:gd name="T3" fmla="*/ 4 h 9"/>
                <a:gd name="T4" fmla="*/ 5 w 10"/>
                <a:gd name="T5" fmla="*/ 6 h 9"/>
                <a:gd name="T6" fmla="*/ 4 w 10"/>
                <a:gd name="T7" fmla="*/ 7 h 9"/>
                <a:gd name="T8" fmla="*/ 4 w 10"/>
                <a:gd name="T9" fmla="*/ 7 h 9"/>
                <a:gd name="T10" fmla="*/ 3 w 10"/>
                <a:gd name="T11" fmla="*/ 7 h 9"/>
                <a:gd name="T12" fmla="*/ 2 w 10"/>
                <a:gd name="T13" fmla="*/ 7 h 9"/>
                <a:gd name="T14" fmla="*/ 0 w 10"/>
                <a:gd name="T15" fmla="*/ 8 h 9"/>
                <a:gd name="T16" fmla="*/ 1 w 10"/>
                <a:gd name="T17" fmla="*/ 8 h 9"/>
                <a:gd name="T18" fmla="*/ 2 w 10"/>
                <a:gd name="T19" fmla="*/ 8 h 9"/>
                <a:gd name="T20" fmla="*/ 3 w 10"/>
                <a:gd name="T21" fmla="*/ 8 h 9"/>
                <a:gd name="T22" fmla="*/ 5 w 10"/>
                <a:gd name="T23" fmla="*/ 8 h 9"/>
                <a:gd name="T24" fmla="*/ 5 w 10"/>
                <a:gd name="T25" fmla="*/ 9 h 9"/>
                <a:gd name="T26" fmla="*/ 9 w 10"/>
                <a:gd name="T27" fmla="*/ 7 h 9"/>
                <a:gd name="T28" fmla="*/ 6 w 10"/>
                <a:gd name="T2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9">
                  <a:moveTo>
                    <a:pt x="6" y="0"/>
                  </a:moveTo>
                  <a:cubicBezTo>
                    <a:pt x="6" y="1"/>
                    <a:pt x="7" y="2"/>
                    <a:pt x="7" y="4"/>
                  </a:cubicBezTo>
                  <a:cubicBezTo>
                    <a:pt x="6" y="4"/>
                    <a:pt x="6" y="5"/>
                    <a:pt x="5" y="6"/>
                  </a:cubicBezTo>
                  <a:cubicBezTo>
                    <a:pt x="4" y="6"/>
                    <a:pt x="4" y="6"/>
                    <a:pt x="4" y="7"/>
                  </a:cubicBezTo>
                  <a:cubicBezTo>
                    <a:pt x="4" y="7"/>
                    <a:pt x="4" y="7"/>
                    <a:pt x="4" y="7"/>
                  </a:cubicBezTo>
                  <a:cubicBezTo>
                    <a:pt x="4" y="7"/>
                    <a:pt x="4" y="7"/>
                    <a:pt x="3" y="7"/>
                  </a:cubicBezTo>
                  <a:cubicBezTo>
                    <a:pt x="3" y="7"/>
                    <a:pt x="3" y="7"/>
                    <a:pt x="2" y="7"/>
                  </a:cubicBezTo>
                  <a:cubicBezTo>
                    <a:pt x="1" y="7"/>
                    <a:pt x="0" y="7"/>
                    <a:pt x="0" y="8"/>
                  </a:cubicBezTo>
                  <a:cubicBezTo>
                    <a:pt x="0" y="8"/>
                    <a:pt x="0" y="8"/>
                    <a:pt x="1" y="8"/>
                  </a:cubicBezTo>
                  <a:cubicBezTo>
                    <a:pt x="1" y="8"/>
                    <a:pt x="2" y="8"/>
                    <a:pt x="2" y="8"/>
                  </a:cubicBezTo>
                  <a:cubicBezTo>
                    <a:pt x="3" y="8"/>
                    <a:pt x="3" y="8"/>
                    <a:pt x="3" y="8"/>
                  </a:cubicBezTo>
                  <a:cubicBezTo>
                    <a:pt x="4" y="8"/>
                    <a:pt x="4" y="8"/>
                    <a:pt x="5" y="8"/>
                  </a:cubicBezTo>
                  <a:cubicBezTo>
                    <a:pt x="5" y="9"/>
                    <a:pt x="5" y="9"/>
                    <a:pt x="5" y="9"/>
                  </a:cubicBezTo>
                  <a:cubicBezTo>
                    <a:pt x="6" y="9"/>
                    <a:pt x="7" y="7"/>
                    <a:pt x="9" y="7"/>
                  </a:cubicBezTo>
                  <a:cubicBezTo>
                    <a:pt x="8" y="3"/>
                    <a:pt x="10" y="1"/>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8" name="Freeform 33"/>
            <p:cNvSpPr>
              <a:spLocks noEditPoints="1"/>
            </p:cNvSpPr>
            <p:nvPr/>
          </p:nvSpPr>
          <p:spPr bwMode="auto">
            <a:xfrm>
              <a:off x="3405980" y="3140076"/>
              <a:ext cx="611188" cy="730250"/>
            </a:xfrm>
            <a:custGeom>
              <a:avLst/>
              <a:gdLst>
                <a:gd name="T0" fmla="*/ 54 w 89"/>
                <a:gd name="T1" fmla="*/ 73 h 106"/>
                <a:gd name="T2" fmla="*/ 56 w 89"/>
                <a:gd name="T3" fmla="*/ 71 h 106"/>
                <a:gd name="T4" fmla="*/ 58 w 89"/>
                <a:gd name="T5" fmla="*/ 72 h 106"/>
                <a:gd name="T6" fmla="*/ 54 w 89"/>
                <a:gd name="T7" fmla="*/ 73 h 106"/>
                <a:gd name="T8" fmla="*/ 41 w 89"/>
                <a:gd name="T9" fmla="*/ 64 h 106"/>
                <a:gd name="T10" fmla="*/ 42 w 89"/>
                <a:gd name="T11" fmla="*/ 64 h 106"/>
                <a:gd name="T12" fmla="*/ 41 w 89"/>
                <a:gd name="T13" fmla="*/ 64 h 106"/>
                <a:gd name="T14" fmla="*/ 42 w 89"/>
                <a:gd name="T15" fmla="*/ 64 h 106"/>
                <a:gd name="T16" fmla="*/ 40 w 89"/>
                <a:gd name="T17" fmla="*/ 64 h 106"/>
                <a:gd name="T18" fmla="*/ 40 w 89"/>
                <a:gd name="T19" fmla="*/ 64 h 106"/>
                <a:gd name="T20" fmla="*/ 42 w 89"/>
                <a:gd name="T21" fmla="*/ 64 h 106"/>
                <a:gd name="T22" fmla="*/ 42 w 89"/>
                <a:gd name="T23" fmla="*/ 63 h 106"/>
                <a:gd name="T24" fmla="*/ 63 w 89"/>
                <a:gd name="T25" fmla="*/ 58 h 106"/>
                <a:gd name="T26" fmla="*/ 65 w 89"/>
                <a:gd name="T27" fmla="*/ 69 h 106"/>
                <a:gd name="T28" fmla="*/ 60 w 89"/>
                <a:gd name="T29" fmla="*/ 58 h 106"/>
                <a:gd name="T30" fmla="*/ 68 w 89"/>
                <a:gd name="T31" fmla="*/ 49 h 106"/>
                <a:gd name="T32" fmla="*/ 64 w 89"/>
                <a:gd name="T33" fmla="*/ 56 h 106"/>
                <a:gd name="T34" fmla="*/ 66 w 89"/>
                <a:gd name="T35" fmla="*/ 49 h 106"/>
                <a:gd name="T36" fmla="*/ 33 w 89"/>
                <a:gd name="T37" fmla="*/ 4 h 106"/>
                <a:gd name="T38" fmla="*/ 22 w 89"/>
                <a:gd name="T39" fmla="*/ 3 h 106"/>
                <a:gd name="T40" fmla="*/ 8 w 89"/>
                <a:gd name="T41" fmla="*/ 13 h 106"/>
                <a:gd name="T42" fmla="*/ 5 w 89"/>
                <a:gd name="T43" fmla="*/ 23 h 106"/>
                <a:gd name="T44" fmla="*/ 4 w 89"/>
                <a:gd name="T45" fmla="*/ 24 h 106"/>
                <a:gd name="T46" fmla="*/ 3 w 89"/>
                <a:gd name="T47" fmla="*/ 30 h 106"/>
                <a:gd name="T48" fmla="*/ 1 w 89"/>
                <a:gd name="T49" fmla="*/ 30 h 106"/>
                <a:gd name="T50" fmla="*/ 2 w 89"/>
                <a:gd name="T51" fmla="*/ 36 h 106"/>
                <a:gd name="T52" fmla="*/ 5 w 89"/>
                <a:gd name="T53" fmla="*/ 37 h 106"/>
                <a:gd name="T54" fmla="*/ 6 w 89"/>
                <a:gd name="T55" fmla="*/ 40 h 106"/>
                <a:gd name="T56" fmla="*/ 8 w 89"/>
                <a:gd name="T57" fmla="*/ 45 h 106"/>
                <a:gd name="T58" fmla="*/ 19 w 89"/>
                <a:gd name="T59" fmla="*/ 46 h 106"/>
                <a:gd name="T60" fmla="*/ 22 w 89"/>
                <a:gd name="T61" fmla="*/ 47 h 106"/>
                <a:gd name="T62" fmla="*/ 26 w 89"/>
                <a:gd name="T63" fmla="*/ 43 h 106"/>
                <a:gd name="T64" fmla="*/ 35 w 89"/>
                <a:gd name="T65" fmla="*/ 46 h 106"/>
                <a:gd name="T66" fmla="*/ 37 w 89"/>
                <a:gd name="T67" fmla="*/ 52 h 106"/>
                <a:gd name="T68" fmla="*/ 37 w 89"/>
                <a:gd name="T69" fmla="*/ 54 h 106"/>
                <a:gd name="T70" fmla="*/ 39 w 89"/>
                <a:gd name="T71" fmla="*/ 80 h 106"/>
                <a:gd name="T72" fmla="*/ 45 w 89"/>
                <a:gd name="T73" fmla="*/ 97 h 106"/>
                <a:gd name="T74" fmla="*/ 63 w 89"/>
                <a:gd name="T75" fmla="*/ 95 h 106"/>
                <a:gd name="T76" fmla="*/ 65 w 89"/>
                <a:gd name="T77" fmla="*/ 93 h 106"/>
                <a:gd name="T78" fmla="*/ 75 w 89"/>
                <a:gd name="T79" fmla="*/ 72 h 106"/>
                <a:gd name="T80" fmla="*/ 73 w 89"/>
                <a:gd name="T81" fmla="*/ 72 h 106"/>
                <a:gd name="T82" fmla="*/ 77 w 89"/>
                <a:gd name="T83" fmla="*/ 56 h 106"/>
                <a:gd name="T84" fmla="*/ 81 w 89"/>
                <a:gd name="T85" fmla="*/ 40 h 106"/>
                <a:gd name="T86" fmla="*/ 79 w 89"/>
                <a:gd name="T87" fmla="*/ 37 h 106"/>
                <a:gd name="T88" fmla="*/ 74 w 89"/>
                <a:gd name="T89" fmla="*/ 32 h 106"/>
                <a:gd name="T90" fmla="*/ 71 w 89"/>
                <a:gd name="T91" fmla="*/ 30 h 106"/>
                <a:gd name="T92" fmla="*/ 65 w 89"/>
                <a:gd name="T93" fmla="*/ 12 h 106"/>
                <a:gd name="T94" fmla="*/ 63 w 89"/>
                <a:gd name="T95" fmla="*/ 9 h 106"/>
                <a:gd name="T96" fmla="*/ 54 w 89"/>
                <a:gd name="T97" fmla="*/ 8 h 106"/>
                <a:gd name="T98" fmla="*/ 50 w 89"/>
                <a:gd name="T99" fmla="*/ 6 h 106"/>
                <a:gd name="T100" fmla="*/ 37 w 89"/>
                <a:gd name="T101"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9" h="106">
                  <a:moveTo>
                    <a:pt x="64" y="95"/>
                  </a:moveTo>
                  <a:cubicBezTo>
                    <a:pt x="64" y="95"/>
                    <a:pt x="64" y="95"/>
                    <a:pt x="64" y="95"/>
                  </a:cubicBezTo>
                  <a:cubicBezTo>
                    <a:pt x="64" y="95"/>
                    <a:pt x="64" y="95"/>
                    <a:pt x="64" y="95"/>
                  </a:cubicBezTo>
                  <a:moveTo>
                    <a:pt x="54" y="73"/>
                  </a:moveTo>
                  <a:cubicBezTo>
                    <a:pt x="54" y="73"/>
                    <a:pt x="54" y="72"/>
                    <a:pt x="54" y="72"/>
                  </a:cubicBezTo>
                  <a:cubicBezTo>
                    <a:pt x="54" y="71"/>
                    <a:pt x="54" y="71"/>
                    <a:pt x="54" y="70"/>
                  </a:cubicBezTo>
                  <a:cubicBezTo>
                    <a:pt x="54" y="70"/>
                    <a:pt x="54" y="70"/>
                    <a:pt x="54" y="70"/>
                  </a:cubicBezTo>
                  <a:cubicBezTo>
                    <a:pt x="55" y="70"/>
                    <a:pt x="55" y="71"/>
                    <a:pt x="56" y="71"/>
                  </a:cubicBezTo>
                  <a:cubicBezTo>
                    <a:pt x="56" y="72"/>
                    <a:pt x="57" y="72"/>
                    <a:pt x="57" y="72"/>
                  </a:cubicBezTo>
                  <a:cubicBezTo>
                    <a:pt x="58" y="72"/>
                    <a:pt x="58" y="72"/>
                    <a:pt x="58" y="72"/>
                  </a:cubicBezTo>
                  <a:cubicBezTo>
                    <a:pt x="58" y="72"/>
                    <a:pt x="58" y="72"/>
                    <a:pt x="58" y="72"/>
                  </a:cubicBezTo>
                  <a:cubicBezTo>
                    <a:pt x="58" y="72"/>
                    <a:pt x="58" y="72"/>
                    <a:pt x="58" y="72"/>
                  </a:cubicBezTo>
                  <a:cubicBezTo>
                    <a:pt x="58" y="72"/>
                    <a:pt x="58" y="73"/>
                    <a:pt x="58" y="73"/>
                  </a:cubicBezTo>
                  <a:cubicBezTo>
                    <a:pt x="57" y="73"/>
                    <a:pt x="56" y="72"/>
                    <a:pt x="55" y="72"/>
                  </a:cubicBezTo>
                  <a:cubicBezTo>
                    <a:pt x="54" y="72"/>
                    <a:pt x="54" y="72"/>
                    <a:pt x="54" y="73"/>
                  </a:cubicBezTo>
                  <a:cubicBezTo>
                    <a:pt x="54" y="73"/>
                    <a:pt x="54" y="73"/>
                    <a:pt x="54" y="73"/>
                  </a:cubicBezTo>
                  <a:moveTo>
                    <a:pt x="41" y="64"/>
                  </a:moveTo>
                  <a:cubicBezTo>
                    <a:pt x="42" y="64"/>
                    <a:pt x="42" y="64"/>
                    <a:pt x="42" y="64"/>
                  </a:cubicBezTo>
                  <a:cubicBezTo>
                    <a:pt x="41" y="64"/>
                    <a:pt x="41" y="64"/>
                    <a:pt x="41" y="64"/>
                  </a:cubicBezTo>
                  <a:moveTo>
                    <a:pt x="41" y="64"/>
                  </a:moveTo>
                  <a:cubicBezTo>
                    <a:pt x="41" y="64"/>
                    <a:pt x="41" y="64"/>
                    <a:pt x="41" y="64"/>
                  </a:cubicBezTo>
                  <a:cubicBezTo>
                    <a:pt x="41" y="64"/>
                    <a:pt x="41" y="64"/>
                    <a:pt x="41" y="64"/>
                  </a:cubicBezTo>
                  <a:moveTo>
                    <a:pt x="42" y="64"/>
                  </a:moveTo>
                  <a:cubicBezTo>
                    <a:pt x="42" y="64"/>
                    <a:pt x="42" y="64"/>
                    <a:pt x="42" y="64"/>
                  </a:cubicBezTo>
                  <a:cubicBezTo>
                    <a:pt x="42" y="64"/>
                    <a:pt x="42" y="64"/>
                    <a:pt x="42" y="64"/>
                  </a:cubicBezTo>
                  <a:moveTo>
                    <a:pt x="41" y="64"/>
                  </a:moveTo>
                  <a:cubicBezTo>
                    <a:pt x="41" y="64"/>
                    <a:pt x="41" y="64"/>
                    <a:pt x="41" y="64"/>
                  </a:cubicBezTo>
                  <a:cubicBezTo>
                    <a:pt x="41" y="64"/>
                    <a:pt x="41" y="64"/>
                    <a:pt x="41" y="64"/>
                  </a:cubicBezTo>
                  <a:moveTo>
                    <a:pt x="40" y="64"/>
                  </a:moveTo>
                  <a:cubicBezTo>
                    <a:pt x="40" y="64"/>
                    <a:pt x="40" y="64"/>
                    <a:pt x="40" y="64"/>
                  </a:cubicBezTo>
                  <a:cubicBezTo>
                    <a:pt x="40" y="64"/>
                    <a:pt x="40" y="64"/>
                    <a:pt x="40" y="64"/>
                  </a:cubicBezTo>
                  <a:moveTo>
                    <a:pt x="42" y="64"/>
                  </a:moveTo>
                  <a:cubicBezTo>
                    <a:pt x="42" y="64"/>
                    <a:pt x="42" y="64"/>
                    <a:pt x="42" y="64"/>
                  </a:cubicBezTo>
                  <a:cubicBezTo>
                    <a:pt x="42" y="64"/>
                    <a:pt x="42" y="64"/>
                    <a:pt x="42" y="64"/>
                  </a:cubicBezTo>
                  <a:moveTo>
                    <a:pt x="40" y="64"/>
                  </a:moveTo>
                  <a:cubicBezTo>
                    <a:pt x="40" y="64"/>
                    <a:pt x="40" y="64"/>
                    <a:pt x="40" y="64"/>
                  </a:cubicBezTo>
                  <a:cubicBezTo>
                    <a:pt x="40" y="64"/>
                    <a:pt x="40" y="64"/>
                    <a:pt x="40" y="64"/>
                  </a:cubicBezTo>
                  <a:moveTo>
                    <a:pt x="40" y="64"/>
                  </a:moveTo>
                  <a:cubicBezTo>
                    <a:pt x="40" y="64"/>
                    <a:pt x="40" y="64"/>
                    <a:pt x="40" y="64"/>
                  </a:cubicBezTo>
                  <a:cubicBezTo>
                    <a:pt x="40" y="64"/>
                    <a:pt x="40" y="64"/>
                    <a:pt x="40" y="64"/>
                  </a:cubicBezTo>
                  <a:moveTo>
                    <a:pt x="40" y="64"/>
                  </a:moveTo>
                  <a:cubicBezTo>
                    <a:pt x="40" y="64"/>
                    <a:pt x="40" y="64"/>
                    <a:pt x="40" y="64"/>
                  </a:cubicBezTo>
                  <a:cubicBezTo>
                    <a:pt x="40" y="64"/>
                    <a:pt x="40" y="64"/>
                    <a:pt x="40" y="64"/>
                  </a:cubicBezTo>
                  <a:moveTo>
                    <a:pt x="42" y="64"/>
                  </a:moveTo>
                  <a:cubicBezTo>
                    <a:pt x="42" y="64"/>
                    <a:pt x="42" y="64"/>
                    <a:pt x="42" y="64"/>
                  </a:cubicBezTo>
                  <a:cubicBezTo>
                    <a:pt x="42" y="64"/>
                    <a:pt x="42" y="64"/>
                    <a:pt x="42" y="64"/>
                  </a:cubicBezTo>
                  <a:moveTo>
                    <a:pt x="42" y="63"/>
                  </a:moveTo>
                  <a:cubicBezTo>
                    <a:pt x="42" y="63"/>
                    <a:pt x="42" y="63"/>
                    <a:pt x="42" y="63"/>
                  </a:cubicBezTo>
                  <a:cubicBezTo>
                    <a:pt x="42" y="63"/>
                    <a:pt x="42" y="63"/>
                    <a:pt x="42" y="63"/>
                  </a:cubicBezTo>
                  <a:moveTo>
                    <a:pt x="61" y="59"/>
                  </a:moveTo>
                  <a:cubicBezTo>
                    <a:pt x="61" y="59"/>
                    <a:pt x="62" y="59"/>
                    <a:pt x="62" y="59"/>
                  </a:cubicBezTo>
                  <a:cubicBezTo>
                    <a:pt x="62" y="58"/>
                    <a:pt x="62" y="58"/>
                    <a:pt x="63" y="58"/>
                  </a:cubicBezTo>
                  <a:cubicBezTo>
                    <a:pt x="63" y="58"/>
                    <a:pt x="63" y="58"/>
                    <a:pt x="63" y="58"/>
                  </a:cubicBezTo>
                  <a:cubicBezTo>
                    <a:pt x="63" y="59"/>
                    <a:pt x="63" y="59"/>
                    <a:pt x="64" y="60"/>
                  </a:cubicBezTo>
                  <a:cubicBezTo>
                    <a:pt x="60" y="62"/>
                    <a:pt x="62" y="67"/>
                    <a:pt x="65" y="68"/>
                  </a:cubicBezTo>
                  <a:cubicBezTo>
                    <a:pt x="65" y="69"/>
                    <a:pt x="65" y="69"/>
                    <a:pt x="65" y="69"/>
                  </a:cubicBezTo>
                  <a:cubicBezTo>
                    <a:pt x="64" y="69"/>
                    <a:pt x="63" y="68"/>
                    <a:pt x="61" y="68"/>
                  </a:cubicBezTo>
                  <a:cubicBezTo>
                    <a:pt x="61" y="68"/>
                    <a:pt x="61" y="68"/>
                    <a:pt x="61" y="68"/>
                  </a:cubicBezTo>
                  <a:cubicBezTo>
                    <a:pt x="60" y="68"/>
                    <a:pt x="60" y="67"/>
                    <a:pt x="60" y="67"/>
                  </a:cubicBezTo>
                  <a:cubicBezTo>
                    <a:pt x="63" y="66"/>
                    <a:pt x="59" y="62"/>
                    <a:pt x="60" y="58"/>
                  </a:cubicBezTo>
                  <a:cubicBezTo>
                    <a:pt x="61" y="59"/>
                    <a:pt x="61" y="59"/>
                    <a:pt x="61" y="59"/>
                  </a:cubicBezTo>
                  <a:moveTo>
                    <a:pt x="66" y="49"/>
                  </a:moveTo>
                  <a:cubicBezTo>
                    <a:pt x="67" y="49"/>
                    <a:pt x="67" y="48"/>
                    <a:pt x="68" y="48"/>
                  </a:cubicBezTo>
                  <a:cubicBezTo>
                    <a:pt x="68" y="49"/>
                    <a:pt x="68" y="49"/>
                    <a:pt x="68" y="49"/>
                  </a:cubicBezTo>
                  <a:cubicBezTo>
                    <a:pt x="70" y="53"/>
                    <a:pt x="66" y="54"/>
                    <a:pt x="69" y="57"/>
                  </a:cubicBezTo>
                  <a:cubicBezTo>
                    <a:pt x="68" y="58"/>
                    <a:pt x="66" y="58"/>
                    <a:pt x="66" y="60"/>
                  </a:cubicBezTo>
                  <a:cubicBezTo>
                    <a:pt x="66" y="60"/>
                    <a:pt x="66" y="60"/>
                    <a:pt x="66" y="60"/>
                  </a:cubicBezTo>
                  <a:cubicBezTo>
                    <a:pt x="65" y="59"/>
                    <a:pt x="64" y="58"/>
                    <a:pt x="64" y="56"/>
                  </a:cubicBezTo>
                  <a:cubicBezTo>
                    <a:pt x="65" y="54"/>
                    <a:pt x="67" y="54"/>
                    <a:pt x="68" y="53"/>
                  </a:cubicBezTo>
                  <a:cubicBezTo>
                    <a:pt x="68" y="51"/>
                    <a:pt x="68" y="50"/>
                    <a:pt x="66" y="49"/>
                  </a:cubicBezTo>
                  <a:cubicBezTo>
                    <a:pt x="66" y="49"/>
                    <a:pt x="66" y="49"/>
                    <a:pt x="66" y="49"/>
                  </a:cubicBezTo>
                  <a:cubicBezTo>
                    <a:pt x="66" y="49"/>
                    <a:pt x="66" y="49"/>
                    <a:pt x="66" y="49"/>
                  </a:cubicBezTo>
                  <a:cubicBezTo>
                    <a:pt x="66" y="49"/>
                    <a:pt x="66" y="49"/>
                    <a:pt x="66" y="49"/>
                  </a:cubicBezTo>
                  <a:moveTo>
                    <a:pt x="37" y="0"/>
                  </a:moveTo>
                  <a:cubicBezTo>
                    <a:pt x="36" y="0"/>
                    <a:pt x="35" y="0"/>
                    <a:pt x="34" y="0"/>
                  </a:cubicBezTo>
                  <a:cubicBezTo>
                    <a:pt x="34" y="1"/>
                    <a:pt x="35" y="4"/>
                    <a:pt x="33" y="4"/>
                  </a:cubicBezTo>
                  <a:cubicBezTo>
                    <a:pt x="33" y="4"/>
                    <a:pt x="33" y="4"/>
                    <a:pt x="33" y="4"/>
                  </a:cubicBezTo>
                  <a:cubicBezTo>
                    <a:pt x="33" y="3"/>
                    <a:pt x="33" y="2"/>
                    <a:pt x="33" y="1"/>
                  </a:cubicBezTo>
                  <a:cubicBezTo>
                    <a:pt x="32" y="0"/>
                    <a:pt x="31" y="0"/>
                    <a:pt x="30" y="0"/>
                  </a:cubicBezTo>
                  <a:cubicBezTo>
                    <a:pt x="27" y="0"/>
                    <a:pt x="23" y="1"/>
                    <a:pt x="22" y="3"/>
                  </a:cubicBezTo>
                  <a:cubicBezTo>
                    <a:pt x="21" y="3"/>
                    <a:pt x="21" y="3"/>
                    <a:pt x="20" y="3"/>
                  </a:cubicBezTo>
                  <a:cubicBezTo>
                    <a:pt x="20" y="3"/>
                    <a:pt x="20" y="3"/>
                    <a:pt x="19" y="3"/>
                  </a:cubicBezTo>
                  <a:cubicBezTo>
                    <a:pt x="18" y="3"/>
                    <a:pt x="17" y="3"/>
                    <a:pt x="16" y="2"/>
                  </a:cubicBezTo>
                  <a:cubicBezTo>
                    <a:pt x="13" y="5"/>
                    <a:pt x="12" y="10"/>
                    <a:pt x="8" y="13"/>
                  </a:cubicBezTo>
                  <a:cubicBezTo>
                    <a:pt x="8" y="13"/>
                    <a:pt x="7" y="13"/>
                    <a:pt x="7" y="14"/>
                  </a:cubicBezTo>
                  <a:cubicBezTo>
                    <a:pt x="7" y="14"/>
                    <a:pt x="7" y="14"/>
                    <a:pt x="6" y="14"/>
                  </a:cubicBezTo>
                  <a:cubicBezTo>
                    <a:pt x="5" y="17"/>
                    <a:pt x="3" y="20"/>
                    <a:pt x="1" y="23"/>
                  </a:cubicBezTo>
                  <a:cubicBezTo>
                    <a:pt x="3" y="23"/>
                    <a:pt x="4" y="23"/>
                    <a:pt x="5" y="23"/>
                  </a:cubicBezTo>
                  <a:cubicBezTo>
                    <a:pt x="6" y="23"/>
                    <a:pt x="6" y="23"/>
                    <a:pt x="6" y="23"/>
                  </a:cubicBezTo>
                  <a:cubicBezTo>
                    <a:pt x="6" y="23"/>
                    <a:pt x="6" y="23"/>
                    <a:pt x="6" y="23"/>
                  </a:cubicBezTo>
                  <a:cubicBezTo>
                    <a:pt x="6" y="24"/>
                    <a:pt x="6" y="24"/>
                    <a:pt x="5" y="24"/>
                  </a:cubicBezTo>
                  <a:cubicBezTo>
                    <a:pt x="5" y="24"/>
                    <a:pt x="4" y="24"/>
                    <a:pt x="4" y="24"/>
                  </a:cubicBezTo>
                  <a:cubicBezTo>
                    <a:pt x="3" y="24"/>
                    <a:pt x="3" y="24"/>
                    <a:pt x="3" y="24"/>
                  </a:cubicBezTo>
                  <a:cubicBezTo>
                    <a:pt x="2" y="24"/>
                    <a:pt x="2" y="24"/>
                    <a:pt x="2" y="24"/>
                  </a:cubicBezTo>
                  <a:cubicBezTo>
                    <a:pt x="2" y="26"/>
                    <a:pt x="2" y="28"/>
                    <a:pt x="2" y="30"/>
                  </a:cubicBezTo>
                  <a:cubicBezTo>
                    <a:pt x="2" y="30"/>
                    <a:pt x="3" y="30"/>
                    <a:pt x="3" y="30"/>
                  </a:cubicBezTo>
                  <a:cubicBezTo>
                    <a:pt x="5" y="30"/>
                    <a:pt x="6" y="31"/>
                    <a:pt x="6" y="32"/>
                  </a:cubicBezTo>
                  <a:cubicBezTo>
                    <a:pt x="5" y="32"/>
                    <a:pt x="5" y="32"/>
                    <a:pt x="5" y="32"/>
                  </a:cubicBezTo>
                  <a:cubicBezTo>
                    <a:pt x="5" y="31"/>
                    <a:pt x="4" y="30"/>
                    <a:pt x="2" y="30"/>
                  </a:cubicBezTo>
                  <a:cubicBezTo>
                    <a:pt x="2" y="30"/>
                    <a:pt x="2" y="30"/>
                    <a:pt x="1" y="30"/>
                  </a:cubicBezTo>
                  <a:cubicBezTo>
                    <a:pt x="2" y="32"/>
                    <a:pt x="0" y="32"/>
                    <a:pt x="1" y="34"/>
                  </a:cubicBezTo>
                  <a:cubicBezTo>
                    <a:pt x="1" y="34"/>
                    <a:pt x="2" y="35"/>
                    <a:pt x="2" y="35"/>
                  </a:cubicBezTo>
                  <a:cubicBezTo>
                    <a:pt x="3" y="35"/>
                    <a:pt x="3" y="35"/>
                    <a:pt x="3" y="35"/>
                  </a:cubicBezTo>
                  <a:cubicBezTo>
                    <a:pt x="4" y="35"/>
                    <a:pt x="2" y="35"/>
                    <a:pt x="2" y="36"/>
                  </a:cubicBezTo>
                  <a:cubicBezTo>
                    <a:pt x="3" y="36"/>
                    <a:pt x="3" y="36"/>
                    <a:pt x="3" y="37"/>
                  </a:cubicBezTo>
                  <a:cubicBezTo>
                    <a:pt x="3" y="37"/>
                    <a:pt x="3" y="37"/>
                    <a:pt x="3" y="37"/>
                  </a:cubicBezTo>
                  <a:cubicBezTo>
                    <a:pt x="4" y="37"/>
                    <a:pt x="4" y="37"/>
                    <a:pt x="5" y="37"/>
                  </a:cubicBezTo>
                  <a:cubicBezTo>
                    <a:pt x="5" y="37"/>
                    <a:pt x="5" y="37"/>
                    <a:pt x="5" y="37"/>
                  </a:cubicBezTo>
                  <a:cubicBezTo>
                    <a:pt x="5" y="37"/>
                    <a:pt x="5" y="37"/>
                    <a:pt x="5" y="37"/>
                  </a:cubicBezTo>
                  <a:cubicBezTo>
                    <a:pt x="5" y="37"/>
                    <a:pt x="5" y="38"/>
                    <a:pt x="4" y="38"/>
                  </a:cubicBezTo>
                  <a:cubicBezTo>
                    <a:pt x="4" y="38"/>
                    <a:pt x="4" y="38"/>
                    <a:pt x="3" y="38"/>
                  </a:cubicBezTo>
                  <a:cubicBezTo>
                    <a:pt x="4" y="40"/>
                    <a:pt x="4" y="40"/>
                    <a:pt x="6" y="40"/>
                  </a:cubicBezTo>
                  <a:cubicBezTo>
                    <a:pt x="6" y="40"/>
                    <a:pt x="7" y="40"/>
                    <a:pt x="8" y="40"/>
                  </a:cubicBezTo>
                  <a:cubicBezTo>
                    <a:pt x="8" y="41"/>
                    <a:pt x="10" y="41"/>
                    <a:pt x="10" y="43"/>
                  </a:cubicBezTo>
                  <a:cubicBezTo>
                    <a:pt x="10" y="43"/>
                    <a:pt x="10" y="43"/>
                    <a:pt x="10" y="43"/>
                  </a:cubicBezTo>
                  <a:cubicBezTo>
                    <a:pt x="8" y="43"/>
                    <a:pt x="8" y="44"/>
                    <a:pt x="8" y="45"/>
                  </a:cubicBezTo>
                  <a:cubicBezTo>
                    <a:pt x="10" y="47"/>
                    <a:pt x="12" y="48"/>
                    <a:pt x="13" y="48"/>
                  </a:cubicBezTo>
                  <a:cubicBezTo>
                    <a:pt x="15" y="48"/>
                    <a:pt x="16" y="47"/>
                    <a:pt x="18" y="46"/>
                  </a:cubicBezTo>
                  <a:cubicBezTo>
                    <a:pt x="19" y="46"/>
                    <a:pt x="19" y="46"/>
                    <a:pt x="19" y="46"/>
                  </a:cubicBezTo>
                  <a:cubicBezTo>
                    <a:pt x="19" y="46"/>
                    <a:pt x="19" y="46"/>
                    <a:pt x="19" y="46"/>
                  </a:cubicBezTo>
                  <a:cubicBezTo>
                    <a:pt x="19" y="47"/>
                    <a:pt x="19" y="47"/>
                    <a:pt x="19" y="47"/>
                  </a:cubicBezTo>
                  <a:cubicBezTo>
                    <a:pt x="20" y="47"/>
                    <a:pt x="20" y="47"/>
                    <a:pt x="20" y="47"/>
                  </a:cubicBezTo>
                  <a:cubicBezTo>
                    <a:pt x="21" y="47"/>
                    <a:pt x="21" y="47"/>
                    <a:pt x="22" y="47"/>
                  </a:cubicBezTo>
                  <a:cubicBezTo>
                    <a:pt x="22" y="47"/>
                    <a:pt x="22" y="47"/>
                    <a:pt x="22" y="47"/>
                  </a:cubicBezTo>
                  <a:cubicBezTo>
                    <a:pt x="23" y="47"/>
                    <a:pt x="23" y="47"/>
                    <a:pt x="23" y="47"/>
                  </a:cubicBezTo>
                  <a:cubicBezTo>
                    <a:pt x="23" y="46"/>
                    <a:pt x="25" y="46"/>
                    <a:pt x="25" y="45"/>
                  </a:cubicBezTo>
                  <a:cubicBezTo>
                    <a:pt x="25" y="45"/>
                    <a:pt x="25" y="45"/>
                    <a:pt x="25" y="45"/>
                  </a:cubicBezTo>
                  <a:cubicBezTo>
                    <a:pt x="26" y="45"/>
                    <a:pt x="26" y="44"/>
                    <a:pt x="26" y="43"/>
                  </a:cubicBezTo>
                  <a:cubicBezTo>
                    <a:pt x="26" y="42"/>
                    <a:pt x="26" y="41"/>
                    <a:pt x="26" y="41"/>
                  </a:cubicBezTo>
                  <a:cubicBezTo>
                    <a:pt x="26" y="41"/>
                    <a:pt x="26" y="41"/>
                    <a:pt x="26" y="41"/>
                  </a:cubicBezTo>
                  <a:cubicBezTo>
                    <a:pt x="25" y="46"/>
                    <a:pt x="31" y="44"/>
                    <a:pt x="30" y="48"/>
                  </a:cubicBezTo>
                  <a:cubicBezTo>
                    <a:pt x="32" y="48"/>
                    <a:pt x="34" y="48"/>
                    <a:pt x="35" y="46"/>
                  </a:cubicBezTo>
                  <a:cubicBezTo>
                    <a:pt x="35" y="46"/>
                    <a:pt x="35" y="46"/>
                    <a:pt x="35" y="46"/>
                  </a:cubicBezTo>
                  <a:cubicBezTo>
                    <a:pt x="35" y="46"/>
                    <a:pt x="35" y="46"/>
                    <a:pt x="35" y="46"/>
                  </a:cubicBezTo>
                  <a:cubicBezTo>
                    <a:pt x="34" y="49"/>
                    <a:pt x="37" y="48"/>
                    <a:pt x="36" y="52"/>
                  </a:cubicBezTo>
                  <a:cubicBezTo>
                    <a:pt x="36" y="52"/>
                    <a:pt x="37" y="52"/>
                    <a:pt x="37" y="52"/>
                  </a:cubicBezTo>
                  <a:cubicBezTo>
                    <a:pt x="37" y="52"/>
                    <a:pt x="37" y="52"/>
                    <a:pt x="37" y="52"/>
                  </a:cubicBezTo>
                  <a:cubicBezTo>
                    <a:pt x="37" y="52"/>
                    <a:pt x="37" y="52"/>
                    <a:pt x="37" y="52"/>
                  </a:cubicBezTo>
                  <a:cubicBezTo>
                    <a:pt x="37" y="52"/>
                    <a:pt x="36" y="52"/>
                    <a:pt x="36" y="53"/>
                  </a:cubicBezTo>
                  <a:cubicBezTo>
                    <a:pt x="36" y="53"/>
                    <a:pt x="37" y="53"/>
                    <a:pt x="37" y="54"/>
                  </a:cubicBezTo>
                  <a:cubicBezTo>
                    <a:pt x="33" y="54"/>
                    <a:pt x="35" y="59"/>
                    <a:pt x="37" y="60"/>
                  </a:cubicBezTo>
                  <a:cubicBezTo>
                    <a:pt x="38" y="62"/>
                    <a:pt x="39" y="63"/>
                    <a:pt x="39" y="64"/>
                  </a:cubicBezTo>
                  <a:cubicBezTo>
                    <a:pt x="39" y="64"/>
                    <a:pt x="39" y="64"/>
                    <a:pt x="39" y="64"/>
                  </a:cubicBezTo>
                  <a:cubicBezTo>
                    <a:pt x="42" y="69"/>
                    <a:pt x="40" y="74"/>
                    <a:pt x="39" y="80"/>
                  </a:cubicBezTo>
                  <a:cubicBezTo>
                    <a:pt x="39" y="80"/>
                    <a:pt x="40" y="80"/>
                    <a:pt x="41" y="80"/>
                  </a:cubicBezTo>
                  <a:cubicBezTo>
                    <a:pt x="41" y="81"/>
                    <a:pt x="41" y="81"/>
                    <a:pt x="41" y="81"/>
                  </a:cubicBezTo>
                  <a:cubicBezTo>
                    <a:pt x="40" y="81"/>
                    <a:pt x="39" y="81"/>
                    <a:pt x="38" y="81"/>
                  </a:cubicBezTo>
                  <a:cubicBezTo>
                    <a:pt x="42" y="84"/>
                    <a:pt x="41" y="95"/>
                    <a:pt x="45" y="97"/>
                  </a:cubicBezTo>
                  <a:cubicBezTo>
                    <a:pt x="44" y="97"/>
                    <a:pt x="44" y="98"/>
                    <a:pt x="45" y="98"/>
                  </a:cubicBezTo>
                  <a:cubicBezTo>
                    <a:pt x="46" y="101"/>
                    <a:pt x="45" y="105"/>
                    <a:pt x="48" y="106"/>
                  </a:cubicBezTo>
                  <a:cubicBezTo>
                    <a:pt x="55" y="106"/>
                    <a:pt x="63" y="102"/>
                    <a:pt x="64" y="95"/>
                  </a:cubicBezTo>
                  <a:cubicBezTo>
                    <a:pt x="64" y="95"/>
                    <a:pt x="63" y="95"/>
                    <a:pt x="63" y="95"/>
                  </a:cubicBezTo>
                  <a:cubicBezTo>
                    <a:pt x="63" y="95"/>
                    <a:pt x="62" y="95"/>
                    <a:pt x="62" y="95"/>
                  </a:cubicBezTo>
                  <a:cubicBezTo>
                    <a:pt x="63" y="95"/>
                    <a:pt x="64" y="95"/>
                    <a:pt x="64" y="94"/>
                  </a:cubicBezTo>
                  <a:cubicBezTo>
                    <a:pt x="63" y="93"/>
                    <a:pt x="63" y="92"/>
                    <a:pt x="64" y="91"/>
                  </a:cubicBezTo>
                  <a:cubicBezTo>
                    <a:pt x="65" y="92"/>
                    <a:pt x="64" y="93"/>
                    <a:pt x="65" y="93"/>
                  </a:cubicBezTo>
                  <a:cubicBezTo>
                    <a:pt x="66" y="92"/>
                    <a:pt x="67" y="92"/>
                    <a:pt x="68" y="91"/>
                  </a:cubicBezTo>
                  <a:cubicBezTo>
                    <a:pt x="68" y="88"/>
                    <a:pt x="68" y="86"/>
                    <a:pt x="67" y="84"/>
                  </a:cubicBezTo>
                  <a:cubicBezTo>
                    <a:pt x="70" y="83"/>
                    <a:pt x="72" y="80"/>
                    <a:pt x="75" y="79"/>
                  </a:cubicBezTo>
                  <a:cubicBezTo>
                    <a:pt x="75" y="76"/>
                    <a:pt x="75" y="74"/>
                    <a:pt x="75" y="72"/>
                  </a:cubicBezTo>
                  <a:cubicBezTo>
                    <a:pt x="75" y="72"/>
                    <a:pt x="75" y="72"/>
                    <a:pt x="75" y="72"/>
                  </a:cubicBezTo>
                  <a:cubicBezTo>
                    <a:pt x="74" y="72"/>
                    <a:pt x="74" y="72"/>
                    <a:pt x="74" y="72"/>
                  </a:cubicBezTo>
                  <a:cubicBezTo>
                    <a:pt x="73" y="72"/>
                    <a:pt x="73" y="72"/>
                    <a:pt x="73" y="72"/>
                  </a:cubicBezTo>
                  <a:cubicBezTo>
                    <a:pt x="73" y="72"/>
                    <a:pt x="73" y="72"/>
                    <a:pt x="73" y="72"/>
                  </a:cubicBezTo>
                  <a:cubicBezTo>
                    <a:pt x="76" y="71"/>
                    <a:pt x="73" y="66"/>
                    <a:pt x="73" y="63"/>
                  </a:cubicBezTo>
                  <a:cubicBezTo>
                    <a:pt x="74" y="63"/>
                    <a:pt x="74" y="62"/>
                    <a:pt x="75" y="60"/>
                  </a:cubicBezTo>
                  <a:cubicBezTo>
                    <a:pt x="75" y="59"/>
                    <a:pt x="75" y="58"/>
                    <a:pt x="77" y="57"/>
                  </a:cubicBezTo>
                  <a:cubicBezTo>
                    <a:pt x="77" y="57"/>
                    <a:pt x="77" y="57"/>
                    <a:pt x="77" y="56"/>
                  </a:cubicBezTo>
                  <a:cubicBezTo>
                    <a:pt x="82" y="51"/>
                    <a:pt x="88" y="47"/>
                    <a:pt x="89" y="38"/>
                  </a:cubicBezTo>
                  <a:cubicBezTo>
                    <a:pt x="89" y="38"/>
                    <a:pt x="89" y="38"/>
                    <a:pt x="89" y="38"/>
                  </a:cubicBezTo>
                  <a:cubicBezTo>
                    <a:pt x="87" y="38"/>
                    <a:pt x="86" y="38"/>
                    <a:pt x="85" y="39"/>
                  </a:cubicBezTo>
                  <a:cubicBezTo>
                    <a:pt x="83" y="39"/>
                    <a:pt x="82" y="40"/>
                    <a:pt x="81" y="40"/>
                  </a:cubicBezTo>
                  <a:cubicBezTo>
                    <a:pt x="81" y="40"/>
                    <a:pt x="80" y="40"/>
                    <a:pt x="79" y="39"/>
                  </a:cubicBezTo>
                  <a:cubicBezTo>
                    <a:pt x="79" y="39"/>
                    <a:pt x="79" y="39"/>
                    <a:pt x="79" y="40"/>
                  </a:cubicBezTo>
                  <a:cubicBezTo>
                    <a:pt x="78" y="40"/>
                    <a:pt x="78" y="39"/>
                    <a:pt x="77" y="39"/>
                  </a:cubicBezTo>
                  <a:cubicBezTo>
                    <a:pt x="78" y="38"/>
                    <a:pt x="79" y="38"/>
                    <a:pt x="79" y="37"/>
                  </a:cubicBezTo>
                  <a:cubicBezTo>
                    <a:pt x="79" y="37"/>
                    <a:pt x="78" y="37"/>
                    <a:pt x="78" y="37"/>
                  </a:cubicBezTo>
                  <a:cubicBezTo>
                    <a:pt x="77" y="37"/>
                    <a:pt x="77" y="36"/>
                    <a:pt x="77" y="35"/>
                  </a:cubicBezTo>
                  <a:cubicBezTo>
                    <a:pt x="77" y="35"/>
                    <a:pt x="77" y="35"/>
                    <a:pt x="77" y="35"/>
                  </a:cubicBezTo>
                  <a:cubicBezTo>
                    <a:pt x="77" y="33"/>
                    <a:pt x="75" y="33"/>
                    <a:pt x="74" y="32"/>
                  </a:cubicBezTo>
                  <a:cubicBezTo>
                    <a:pt x="74" y="31"/>
                    <a:pt x="73" y="31"/>
                    <a:pt x="73" y="29"/>
                  </a:cubicBezTo>
                  <a:cubicBezTo>
                    <a:pt x="73" y="29"/>
                    <a:pt x="73" y="29"/>
                    <a:pt x="73" y="29"/>
                  </a:cubicBezTo>
                  <a:cubicBezTo>
                    <a:pt x="72" y="29"/>
                    <a:pt x="72" y="29"/>
                    <a:pt x="72" y="30"/>
                  </a:cubicBezTo>
                  <a:cubicBezTo>
                    <a:pt x="71" y="30"/>
                    <a:pt x="71" y="30"/>
                    <a:pt x="71" y="30"/>
                  </a:cubicBezTo>
                  <a:cubicBezTo>
                    <a:pt x="71" y="30"/>
                    <a:pt x="71" y="30"/>
                    <a:pt x="71" y="30"/>
                  </a:cubicBezTo>
                  <a:cubicBezTo>
                    <a:pt x="73" y="24"/>
                    <a:pt x="65" y="17"/>
                    <a:pt x="64" y="10"/>
                  </a:cubicBezTo>
                  <a:cubicBezTo>
                    <a:pt x="64" y="10"/>
                    <a:pt x="64" y="10"/>
                    <a:pt x="64" y="10"/>
                  </a:cubicBezTo>
                  <a:cubicBezTo>
                    <a:pt x="65" y="10"/>
                    <a:pt x="65" y="11"/>
                    <a:pt x="65" y="12"/>
                  </a:cubicBezTo>
                  <a:cubicBezTo>
                    <a:pt x="65" y="12"/>
                    <a:pt x="65" y="13"/>
                    <a:pt x="66" y="13"/>
                  </a:cubicBezTo>
                  <a:cubicBezTo>
                    <a:pt x="66" y="13"/>
                    <a:pt x="66" y="13"/>
                    <a:pt x="66" y="13"/>
                  </a:cubicBezTo>
                  <a:cubicBezTo>
                    <a:pt x="66" y="12"/>
                    <a:pt x="66" y="11"/>
                    <a:pt x="66" y="9"/>
                  </a:cubicBezTo>
                  <a:cubicBezTo>
                    <a:pt x="65" y="9"/>
                    <a:pt x="64" y="9"/>
                    <a:pt x="63" y="9"/>
                  </a:cubicBezTo>
                  <a:cubicBezTo>
                    <a:pt x="62" y="9"/>
                    <a:pt x="62" y="9"/>
                    <a:pt x="61" y="9"/>
                  </a:cubicBezTo>
                  <a:cubicBezTo>
                    <a:pt x="60" y="9"/>
                    <a:pt x="59" y="9"/>
                    <a:pt x="59" y="9"/>
                  </a:cubicBezTo>
                  <a:cubicBezTo>
                    <a:pt x="57" y="9"/>
                    <a:pt x="56" y="9"/>
                    <a:pt x="55" y="8"/>
                  </a:cubicBezTo>
                  <a:cubicBezTo>
                    <a:pt x="54" y="8"/>
                    <a:pt x="54" y="8"/>
                    <a:pt x="54" y="8"/>
                  </a:cubicBezTo>
                  <a:cubicBezTo>
                    <a:pt x="54" y="7"/>
                    <a:pt x="54" y="7"/>
                    <a:pt x="54" y="7"/>
                  </a:cubicBezTo>
                  <a:cubicBezTo>
                    <a:pt x="54" y="8"/>
                    <a:pt x="53" y="8"/>
                    <a:pt x="53" y="8"/>
                  </a:cubicBezTo>
                  <a:cubicBezTo>
                    <a:pt x="52" y="8"/>
                    <a:pt x="52" y="7"/>
                    <a:pt x="52" y="7"/>
                  </a:cubicBezTo>
                  <a:cubicBezTo>
                    <a:pt x="51" y="6"/>
                    <a:pt x="51" y="6"/>
                    <a:pt x="50" y="6"/>
                  </a:cubicBezTo>
                  <a:cubicBezTo>
                    <a:pt x="50" y="6"/>
                    <a:pt x="50" y="6"/>
                    <a:pt x="50" y="6"/>
                  </a:cubicBezTo>
                  <a:cubicBezTo>
                    <a:pt x="48" y="6"/>
                    <a:pt x="50" y="10"/>
                    <a:pt x="47" y="10"/>
                  </a:cubicBezTo>
                  <a:cubicBezTo>
                    <a:pt x="43" y="7"/>
                    <a:pt x="38" y="7"/>
                    <a:pt x="35" y="4"/>
                  </a:cubicBezTo>
                  <a:cubicBezTo>
                    <a:pt x="38" y="4"/>
                    <a:pt x="35" y="1"/>
                    <a:pt x="3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9" name="Freeform 34"/>
            <p:cNvSpPr>
              <a:spLocks/>
            </p:cNvSpPr>
            <p:nvPr/>
          </p:nvSpPr>
          <p:spPr bwMode="auto">
            <a:xfrm>
              <a:off x="4469605" y="3463926"/>
              <a:ext cx="26988" cy="33338"/>
            </a:xfrm>
            <a:custGeom>
              <a:avLst/>
              <a:gdLst>
                <a:gd name="T0" fmla="*/ 3 w 4"/>
                <a:gd name="T1" fmla="*/ 0 h 5"/>
                <a:gd name="T2" fmla="*/ 0 w 4"/>
                <a:gd name="T3" fmla="*/ 0 h 5"/>
                <a:gd name="T4" fmla="*/ 4 w 4"/>
                <a:gd name="T5" fmla="*/ 5 h 5"/>
                <a:gd name="T6" fmla="*/ 3 w 4"/>
                <a:gd name="T7" fmla="*/ 0 h 5"/>
              </a:gdLst>
              <a:ahLst/>
              <a:cxnLst>
                <a:cxn ang="0">
                  <a:pos x="T0" y="T1"/>
                </a:cxn>
                <a:cxn ang="0">
                  <a:pos x="T2" y="T3"/>
                </a:cxn>
                <a:cxn ang="0">
                  <a:pos x="T4" y="T5"/>
                </a:cxn>
                <a:cxn ang="0">
                  <a:pos x="T6" y="T7"/>
                </a:cxn>
              </a:cxnLst>
              <a:rect l="0" t="0" r="r" b="b"/>
              <a:pathLst>
                <a:path w="4" h="5">
                  <a:moveTo>
                    <a:pt x="3" y="0"/>
                  </a:moveTo>
                  <a:cubicBezTo>
                    <a:pt x="2" y="0"/>
                    <a:pt x="1" y="0"/>
                    <a:pt x="0" y="0"/>
                  </a:cubicBezTo>
                  <a:cubicBezTo>
                    <a:pt x="0" y="2"/>
                    <a:pt x="1" y="4"/>
                    <a:pt x="4" y="5"/>
                  </a:cubicBezTo>
                  <a:cubicBezTo>
                    <a:pt x="3" y="4"/>
                    <a:pt x="3" y="2"/>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0" name="Freeform 35"/>
            <p:cNvSpPr>
              <a:spLocks/>
            </p:cNvSpPr>
            <p:nvPr/>
          </p:nvSpPr>
          <p:spPr bwMode="auto">
            <a:xfrm>
              <a:off x="2821780" y="3400426"/>
              <a:ext cx="419100" cy="641350"/>
            </a:xfrm>
            <a:custGeom>
              <a:avLst/>
              <a:gdLst>
                <a:gd name="T0" fmla="*/ 14 w 61"/>
                <a:gd name="T1" fmla="*/ 3 h 93"/>
                <a:gd name="T2" fmla="*/ 12 w 61"/>
                <a:gd name="T3" fmla="*/ 4 h 93"/>
                <a:gd name="T4" fmla="*/ 9 w 61"/>
                <a:gd name="T5" fmla="*/ 1 h 93"/>
                <a:gd name="T6" fmla="*/ 4 w 61"/>
                <a:gd name="T7" fmla="*/ 14 h 93"/>
                <a:gd name="T8" fmla="*/ 2 w 61"/>
                <a:gd name="T9" fmla="*/ 23 h 93"/>
                <a:gd name="T10" fmla="*/ 5 w 61"/>
                <a:gd name="T11" fmla="*/ 23 h 93"/>
                <a:gd name="T12" fmla="*/ 4 w 61"/>
                <a:gd name="T13" fmla="*/ 25 h 93"/>
                <a:gd name="T14" fmla="*/ 16 w 61"/>
                <a:gd name="T15" fmla="*/ 43 h 93"/>
                <a:gd name="T16" fmla="*/ 19 w 61"/>
                <a:gd name="T17" fmla="*/ 64 h 93"/>
                <a:gd name="T18" fmla="*/ 19 w 61"/>
                <a:gd name="T19" fmla="*/ 65 h 93"/>
                <a:gd name="T20" fmla="*/ 19 w 61"/>
                <a:gd name="T21" fmla="*/ 65 h 93"/>
                <a:gd name="T22" fmla="*/ 20 w 61"/>
                <a:gd name="T23" fmla="*/ 79 h 93"/>
                <a:gd name="T24" fmla="*/ 23 w 61"/>
                <a:gd name="T25" fmla="*/ 78 h 93"/>
                <a:gd name="T26" fmla="*/ 25 w 61"/>
                <a:gd name="T27" fmla="*/ 85 h 93"/>
                <a:gd name="T28" fmla="*/ 24 w 61"/>
                <a:gd name="T29" fmla="*/ 89 h 93"/>
                <a:gd name="T30" fmla="*/ 26 w 61"/>
                <a:gd name="T31" fmla="*/ 88 h 93"/>
                <a:gd name="T32" fmla="*/ 33 w 61"/>
                <a:gd name="T33" fmla="*/ 88 h 93"/>
                <a:gd name="T34" fmla="*/ 30 w 61"/>
                <a:gd name="T35" fmla="*/ 78 h 93"/>
                <a:gd name="T36" fmla="*/ 33 w 61"/>
                <a:gd name="T37" fmla="*/ 74 h 93"/>
                <a:gd name="T38" fmla="*/ 35 w 61"/>
                <a:gd name="T39" fmla="*/ 68 h 93"/>
                <a:gd name="T40" fmla="*/ 36 w 61"/>
                <a:gd name="T41" fmla="*/ 67 h 93"/>
                <a:gd name="T42" fmla="*/ 42 w 61"/>
                <a:gd name="T43" fmla="*/ 68 h 93"/>
                <a:gd name="T44" fmla="*/ 41 w 61"/>
                <a:gd name="T45" fmla="*/ 65 h 93"/>
                <a:gd name="T46" fmla="*/ 44 w 61"/>
                <a:gd name="T47" fmla="*/ 61 h 93"/>
                <a:gd name="T48" fmla="*/ 53 w 61"/>
                <a:gd name="T49" fmla="*/ 51 h 93"/>
                <a:gd name="T50" fmla="*/ 61 w 61"/>
                <a:gd name="T51" fmla="*/ 31 h 93"/>
                <a:gd name="T52" fmla="*/ 52 w 61"/>
                <a:gd name="T53" fmla="*/ 21 h 93"/>
                <a:gd name="T54" fmla="*/ 44 w 61"/>
                <a:gd name="T55" fmla="*/ 18 h 93"/>
                <a:gd name="T56" fmla="*/ 40 w 61"/>
                <a:gd name="T57" fmla="*/ 19 h 93"/>
                <a:gd name="T58" fmla="*/ 42 w 61"/>
                <a:gd name="T59" fmla="*/ 14 h 93"/>
                <a:gd name="T60" fmla="*/ 40 w 61"/>
                <a:gd name="T61" fmla="*/ 12 h 93"/>
                <a:gd name="T62" fmla="*/ 33 w 61"/>
                <a:gd name="T63" fmla="*/ 9 h 93"/>
                <a:gd name="T64" fmla="*/ 32 w 61"/>
                <a:gd name="T65" fmla="*/ 11 h 93"/>
                <a:gd name="T66" fmla="*/ 27 w 61"/>
                <a:gd name="T67" fmla="*/ 7 h 93"/>
                <a:gd name="T68" fmla="*/ 27 w 61"/>
                <a:gd name="T69" fmla="*/ 3 h 93"/>
                <a:gd name="T70" fmla="*/ 16 w 61"/>
                <a:gd name="T71"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1" h="93">
                  <a:moveTo>
                    <a:pt x="16" y="0"/>
                  </a:moveTo>
                  <a:cubicBezTo>
                    <a:pt x="14" y="0"/>
                    <a:pt x="15" y="2"/>
                    <a:pt x="14" y="3"/>
                  </a:cubicBezTo>
                  <a:cubicBezTo>
                    <a:pt x="13" y="3"/>
                    <a:pt x="14" y="1"/>
                    <a:pt x="13" y="1"/>
                  </a:cubicBezTo>
                  <a:cubicBezTo>
                    <a:pt x="12" y="2"/>
                    <a:pt x="13" y="4"/>
                    <a:pt x="12" y="4"/>
                  </a:cubicBezTo>
                  <a:cubicBezTo>
                    <a:pt x="11" y="3"/>
                    <a:pt x="12" y="3"/>
                    <a:pt x="12" y="1"/>
                  </a:cubicBezTo>
                  <a:cubicBezTo>
                    <a:pt x="11" y="1"/>
                    <a:pt x="10" y="1"/>
                    <a:pt x="9" y="1"/>
                  </a:cubicBezTo>
                  <a:cubicBezTo>
                    <a:pt x="10" y="4"/>
                    <a:pt x="6" y="4"/>
                    <a:pt x="6" y="7"/>
                  </a:cubicBezTo>
                  <a:cubicBezTo>
                    <a:pt x="7" y="9"/>
                    <a:pt x="6" y="14"/>
                    <a:pt x="4" y="14"/>
                  </a:cubicBezTo>
                  <a:cubicBezTo>
                    <a:pt x="4" y="14"/>
                    <a:pt x="4" y="15"/>
                    <a:pt x="4" y="16"/>
                  </a:cubicBezTo>
                  <a:cubicBezTo>
                    <a:pt x="0" y="19"/>
                    <a:pt x="4" y="19"/>
                    <a:pt x="2" y="23"/>
                  </a:cubicBezTo>
                  <a:cubicBezTo>
                    <a:pt x="3" y="23"/>
                    <a:pt x="4" y="23"/>
                    <a:pt x="4" y="23"/>
                  </a:cubicBezTo>
                  <a:cubicBezTo>
                    <a:pt x="5" y="23"/>
                    <a:pt x="5" y="23"/>
                    <a:pt x="5" y="23"/>
                  </a:cubicBezTo>
                  <a:cubicBezTo>
                    <a:pt x="5" y="23"/>
                    <a:pt x="5" y="23"/>
                    <a:pt x="5" y="23"/>
                  </a:cubicBezTo>
                  <a:cubicBezTo>
                    <a:pt x="5" y="24"/>
                    <a:pt x="4" y="25"/>
                    <a:pt x="4" y="25"/>
                  </a:cubicBezTo>
                  <a:cubicBezTo>
                    <a:pt x="3" y="24"/>
                    <a:pt x="2" y="23"/>
                    <a:pt x="1" y="23"/>
                  </a:cubicBezTo>
                  <a:cubicBezTo>
                    <a:pt x="5" y="30"/>
                    <a:pt x="8" y="40"/>
                    <a:pt x="16" y="43"/>
                  </a:cubicBezTo>
                  <a:cubicBezTo>
                    <a:pt x="17" y="44"/>
                    <a:pt x="16" y="46"/>
                    <a:pt x="17" y="46"/>
                  </a:cubicBezTo>
                  <a:cubicBezTo>
                    <a:pt x="19" y="52"/>
                    <a:pt x="17" y="61"/>
                    <a:pt x="19" y="64"/>
                  </a:cubicBezTo>
                  <a:cubicBezTo>
                    <a:pt x="19" y="65"/>
                    <a:pt x="19" y="65"/>
                    <a:pt x="19" y="65"/>
                  </a:cubicBezTo>
                  <a:cubicBezTo>
                    <a:pt x="19" y="65"/>
                    <a:pt x="19" y="65"/>
                    <a:pt x="19" y="65"/>
                  </a:cubicBezTo>
                  <a:cubicBezTo>
                    <a:pt x="19" y="65"/>
                    <a:pt x="19" y="65"/>
                    <a:pt x="19" y="65"/>
                  </a:cubicBezTo>
                  <a:cubicBezTo>
                    <a:pt x="19" y="65"/>
                    <a:pt x="19" y="65"/>
                    <a:pt x="19" y="65"/>
                  </a:cubicBezTo>
                  <a:cubicBezTo>
                    <a:pt x="18" y="70"/>
                    <a:pt x="19" y="74"/>
                    <a:pt x="20" y="79"/>
                  </a:cubicBezTo>
                  <a:cubicBezTo>
                    <a:pt x="20" y="79"/>
                    <a:pt x="20" y="79"/>
                    <a:pt x="20" y="79"/>
                  </a:cubicBezTo>
                  <a:cubicBezTo>
                    <a:pt x="21" y="79"/>
                    <a:pt x="21" y="78"/>
                    <a:pt x="21" y="78"/>
                  </a:cubicBezTo>
                  <a:cubicBezTo>
                    <a:pt x="22" y="78"/>
                    <a:pt x="22" y="78"/>
                    <a:pt x="23" y="78"/>
                  </a:cubicBezTo>
                  <a:cubicBezTo>
                    <a:pt x="23" y="78"/>
                    <a:pt x="23" y="78"/>
                    <a:pt x="23" y="78"/>
                  </a:cubicBezTo>
                  <a:cubicBezTo>
                    <a:pt x="23" y="81"/>
                    <a:pt x="26" y="82"/>
                    <a:pt x="25" y="85"/>
                  </a:cubicBezTo>
                  <a:cubicBezTo>
                    <a:pt x="24" y="85"/>
                    <a:pt x="25" y="83"/>
                    <a:pt x="23" y="83"/>
                  </a:cubicBezTo>
                  <a:cubicBezTo>
                    <a:pt x="22" y="86"/>
                    <a:pt x="25" y="88"/>
                    <a:pt x="24" y="89"/>
                  </a:cubicBezTo>
                  <a:cubicBezTo>
                    <a:pt x="24" y="89"/>
                    <a:pt x="24" y="89"/>
                    <a:pt x="24" y="89"/>
                  </a:cubicBezTo>
                  <a:cubicBezTo>
                    <a:pt x="25" y="89"/>
                    <a:pt x="25" y="88"/>
                    <a:pt x="26" y="88"/>
                  </a:cubicBezTo>
                  <a:cubicBezTo>
                    <a:pt x="26" y="93"/>
                    <a:pt x="25" y="92"/>
                    <a:pt x="31" y="93"/>
                  </a:cubicBezTo>
                  <a:cubicBezTo>
                    <a:pt x="30" y="90"/>
                    <a:pt x="31" y="90"/>
                    <a:pt x="33" y="88"/>
                  </a:cubicBezTo>
                  <a:cubicBezTo>
                    <a:pt x="32" y="86"/>
                    <a:pt x="30" y="87"/>
                    <a:pt x="29" y="85"/>
                  </a:cubicBezTo>
                  <a:cubicBezTo>
                    <a:pt x="32" y="84"/>
                    <a:pt x="32" y="81"/>
                    <a:pt x="30" y="78"/>
                  </a:cubicBezTo>
                  <a:cubicBezTo>
                    <a:pt x="31" y="78"/>
                    <a:pt x="31" y="78"/>
                    <a:pt x="32" y="78"/>
                  </a:cubicBezTo>
                  <a:cubicBezTo>
                    <a:pt x="34" y="78"/>
                    <a:pt x="32" y="75"/>
                    <a:pt x="33" y="74"/>
                  </a:cubicBezTo>
                  <a:cubicBezTo>
                    <a:pt x="34" y="75"/>
                    <a:pt x="34" y="75"/>
                    <a:pt x="35" y="75"/>
                  </a:cubicBezTo>
                  <a:cubicBezTo>
                    <a:pt x="40" y="75"/>
                    <a:pt x="39" y="68"/>
                    <a:pt x="35" y="68"/>
                  </a:cubicBezTo>
                  <a:cubicBezTo>
                    <a:pt x="35" y="67"/>
                    <a:pt x="35" y="67"/>
                    <a:pt x="35" y="67"/>
                  </a:cubicBezTo>
                  <a:cubicBezTo>
                    <a:pt x="36" y="67"/>
                    <a:pt x="36" y="67"/>
                    <a:pt x="36" y="67"/>
                  </a:cubicBezTo>
                  <a:cubicBezTo>
                    <a:pt x="36" y="68"/>
                    <a:pt x="38" y="68"/>
                    <a:pt x="40" y="68"/>
                  </a:cubicBezTo>
                  <a:cubicBezTo>
                    <a:pt x="40" y="68"/>
                    <a:pt x="41" y="68"/>
                    <a:pt x="42" y="68"/>
                  </a:cubicBezTo>
                  <a:cubicBezTo>
                    <a:pt x="42" y="66"/>
                    <a:pt x="41" y="66"/>
                    <a:pt x="40" y="64"/>
                  </a:cubicBezTo>
                  <a:cubicBezTo>
                    <a:pt x="41" y="65"/>
                    <a:pt x="41" y="65"/>
                    <a:pt x="41" y="65"/>
                  </a:cubicBezTo>
                  <a:cubicBezTo>
                    <a:pt x="43" y="65"/>
                    <a:pt x="43" y="63"/>
                    <a:pt x="43" y="61"/>
                  </a:cubicBezTo>
                  <a:cubicBezTo>
                    <a:pt x="43" y="61"/>
                    <a:pt x="44" y="61"/>
                    <a:pt x="44" y="61"/>
                  </a:cubicBezTo>
                  <a:cubicBezTo>
                    <a:pt x="46" y="61"/>
                    <a:pt x="46" y="57"/>
                    <a:pt x="46" y="54"/>
                  </a:cubicBezTo>
                  <a:cubicBezTo>
                    <a:pt x="48" y="53"/>
                    <a:pt x="49" y="51"/>
                    <a:pt x="53" y="51"/>
                  </a:cubicBezTo>
                  <a:cubicBezTo>
                    <a:pt x="53" y="51"/>
                    <a:pt x="53" y="51"/>
                    <a:pt x="54" y="51"/>
                  </a:cubicBezTo>
                  <a:cubicBezTo>
                    <a:pt x="58" y="46"/>
                    <a:pt x="55" y="33"/>
                    <a:pt x="61" y="31"/>
                  </a:cubicBezTo>
                  <a:cubicBezTo>
                    <a:pt x="61" y="29"/>
                    <a:pt x="61" y="27"/>
                    <a:pt x="61" y="25"/>
                  </a:cubicBezTo>
                  <a:cubicBezTo>
                    <a:pt x="58" y="25"/>
                    <a:pt x="55" y="21"/>
                    <a:pt x="52" y="21"/>
                  </a:cubicBezTo>
                  <a:cubicBezTo>
                    <a:pt x="51" y="21"/>
                    <a:pt x="50" y="21"/>
                    <a:pt x="48" y="22"/>
                  </a:cubicBezTo>
                  <a:cubicBezTo>
                    <a:pt x="49" y="19"/>
                    <a:pt x="46" y="19"/>
                    <a:pt x="44" y="18"/>
                  </a:cubicBezTo>
                  <a:cubicBezTo>
                    <a:pt x="45" y="20"/>
                    <a:pt x="43" y="20"/>
                    <a:pt x="42" y="21"/>
                  </a:cubicBezTo>
                  <a:cubicBezTo>
                    <a:pt x="41" y="20"/>
                    <a:pt x="41" y="19"/>
                    <a:pt x="40" y="19"/>
                  </a:cubicBezTo>
                  <a:cubicBezTo>
                    <a:pt x="39" y="19"/>
                    <a:pt x="39" y="19"/>
                    <a:pt x="38" y="20"/>
                  </a:cubicBezTo>
                  <a:cubicBezTo>
                    <a:pt x="39" y="18"/>
                    <a:pt x="41" y="17"/>
                    <a:pt x="42" y="14"/>
                  </a:cubicBezTo>
                  <a:cubicBezTo>
                    <a:pt x="42" y="14"/>
                    <a:pt x="42" y="14"/>
                    <a:pt x="42" y="14"/>
                  </a:cubicBezTo>
                  <a:cubicBezTo>
                    <a:pt x="40" y="14"/>
                    <a:pt x="40" y="13"/>
                    <a:pt x="40" y="12"/>
                  </a:cubicBezTo>
                  <a:cubicBezTo>
                    <a:pt x="40" y="11"/>
                    <a:pt x="40" y="11"/>
                    <a:pt x="39" y="11"/>
                  </a:cubicBezTo>
                  <a:cubicBezTo>
                    <a:pt x="38" y="8"/>
                    <a:pt x="37" y="9"/>
                    <a:pt x="33" y="9"/>
                  </a:cubicBezTo>
                  <a:cubicBezTo>
                    <a:pt x="33" y="10"/>
                    <a:pt x="32" y="10"/>
                    <a:pt x="32" y="11"/>
                  </a:cubicBezTo>
                  <a:cubicBezTo>
                    <a:pt x="32" y="11"/>
                    <a:pt x="32" y="11"/>
                    <a:pt x="32" y="11"/>
                  </a:cubicBezTo>
                  <a:cubicBezTo>
                    <a:pt x="31" y="8"/>
                    <a:pt x="34" y="7"/>
                    <a:pt x="29" y="5"/>
                  </a:cubicBezTo>
                  <a:cubicBezTo>
                    <a:pt x="28" y="6"/>
                    <a:pt x="29" y="7"/>
                    <a:pt x="27" y="7"/>
                  </a:cubicBezTo>
                  <a:cubicBezTo>
                    <a:pt x="27" y="7"/>
                    <a:pt x="27" y="7"/>
                    <a:pt x="27" y="7"/>
                  </a:cubicBezTo>
                  <a:cubicBezTo>
                    <a:pt x="29" y="5"/>
                    <a:pt x="26" y="5"/>
                    <a:pt x="27" y="3"/>
                  </a:cubicBezTo>
                  <a:cubicBezTo>
                    <a:pt x="23" y="2"/>
                    <a:pt x="20" y="2"/>
                    <a:pt x="17" y="0"/>
                  </a:cubicBezTo>
                  <a:cubicBezTo>
                    <a:pt x="17" y="0"/>
                    <a:pt x="16"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1" name="Freeform 36"/>
            <p:cNvSpPr>
              <a:spLocks/>
            </p:cNvSpPr>
            <p:nvPr/>
          </p:nvSpPr>
          <p:spPr bwMode="auto">
            <a:xfrm>
              <a:off x="4634705" y="3525838"/>
              <a:ext cx="26988" cy="41275"/>
            </a:xfrm>
            <a:custGeom>
              <a:avLst/>
              <a:gdLst>
                <a:gd name="T0" fmla="*/ 1 w 4"/>
                <a:gd name="T1" fmla="*/ 0 h 6"/>
                <a:gd name="T2" fmla="*/ 1 w 4"/>
                <a:gd name="T3" fmla="*/ 6 h 6"/>
                <a:gd name="T4" fmla="*/ 1 w 4"/>
                <a:gd name="T5" fmla="*/ 6 h 6"/>
                <a:gd name="T6" fmla="*/ 3 w 4"/>
                <a:gd name="T7" fmla="*/ 2 h 6"/>
                <a:gd name="T8" fmla="*/ 4 w 4"/>
                <a:gd name="T9" fmla="*/ 6 h 6"/>
                <a:gd name="T10" fmla="*/ 1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1" y="0"/>
                  </a:moveTo>
                  <a:cubicBezTo>
                    <a:pt x="0" y="2"/>
                    <a:pt x="0" y="6"/>
                    <a:pt x="1" y="6"/>
                  </a:cubicBezTo>
                  <a:cubicBezTo>
                    <a:pt x="1" y="6"/>
                    <a:pt x="1" y="6"/>
                    <a:pt x="1" y="6"/>
                  </a:cubicBezTo>
                  <a:cubicBezTo>
                    <a:pt x="1" y="5"/>
                    <a:pt x="1" y="2"/>
                    <a:pt x="3" y="2"/>
                  </a:cubicBezTo>
                  <a:cubicBezTo>
                    <a:pt x="3" y="4"/>
                    <a:pt x="3" y="5"/>
                    <a:pt x="4" y="6"/>
                  </a:cubicBezTo>
                  <a:cubicBezTo>
                    <a:pt x="4" y="2"/>
                    <a:pt x="2" y="2"/>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2" name="Freeform 37"/>
            <p:cNvSpPr>
              <a:spLocks/>
            </p:cNvSpPr>
            <p:nvPr/>
          </p:nvSpPr>
          <p:spPr bwMode="auto">
            <a:xfrm>
              <a:off x="4779168" y="3538538"/>
              <a:ext cx="123825" cy="82550"/>
            </a:xfrm>
            <a:custGeom>
              <a:avLst/>
              <a:gdLst>
                <a:gd name="T0" fmla="*/ 4 w 18"/>
                <a:gd name="T1" fmla="*/ 0 h 12"/>
                <a:gd name="T2" fmla="*/ 0 w 18"/>
                <a:gd name="T3" fmla="*/ 4 h 12"/>
                <a:gd name="T4" fmla="*/ 1 w 18"/>
                <a:gd name="T5" fmla="*/ 4 h 12"/>
                <a:gd name="T6" fmla="*/ 7 w 18"/>
                <a:gd name="T7" fmla="*/ 10 h 12"/>
                <a:gd name="T8" fmla="*/ 7 w 18"/>
                <a:gd name="T9" fmla="*/ 8 h 12"/>
                <a:gd name="T10" fmla="*/ 7 w 18"/>
                <a:gd name="T11" fmla="*/ 8 h 12"/>
                <a:gd name="T12" fmla="*/ 8 w 18"/>
                <a:gd name="T13" fmla="*/ 10 h 12"/>
                <a:gd name="T14" fmla="*/ 9 w 18"/>
                <a:gd name="T15" fmla="*/ 10 h 12"/>
                <a:gd name="T16" fmla="*/ 12 w 18"/>
                <a:gd name="T17" fmla="*/ 8 h 12"/>
                <a:gd name="T18" fmla="*/ 12 w 18"/>
                <a:gd name="T19" fmla="*/ 8 h 12"/>
                <a:gd name="T20" fmla="*/ 15 w 18"/>
                <a:gd name="T21" fmla="*/ 10 h 12"/>
                <a:gd name="T22" fmla="*/ 17 w 18"/>
                <a:gd name="T23" fmla="*/ 12 h 12"/>
                <a:gd name="T24" fmla="*/ 18 w 18"/>
                <a:gd name="T25" fmla="*/ 11 h 12"/>
                <a:gd name="T26" fmla="*/ 8 w 18"/>
                <a:gd name="T27" fmla="*/ 2 h 12"/>
                <a:gd name="T28" fmla="*/ 8 w 18"/>
                <a:gd name="T29" fmla="*/ 2 h 12"/>
                <a:gd name="T30" fmla="*/ 8 w 18"/>
                <a:gd name="T31" fmla="*/ 4 h 12"/>
                <a:gd name="T32" fmla="*/ 7 w 18"/>
                <a:gd name="T33" fmla="*/ 4 h 12"/>
                <a:gd name="T34" fmla="*/ 7 w 18"/>
                <a:gd name="T35" fmla="*/ 1 h 12"/>
                <a:gd name="T36" fmla="*/ 4 w 18"/>
                <a:gd name="T3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12">
                  <a:moveTo>
                    <a:pt x="4" y="0"/>
                  </a:moveTo>
                  <a:cubicBezTo>
                    <a:pt x="2" y="0"/>
                    <a:pt x="0" y="1"/>
                    <a:pt x="0" y="4"/>
                  </a:cubicBezTo>
                  <a:cubicBezTo>
                    <a:pt x="0" y="4"/>
                    <a:pt x="1" y="4"/>
                    <a:pt x="1" y="4"/>
                  </a:cubicBezTo>
                  <a:cubicBezTo>
                    <a:pt x="5" y="4"/>
                    <a:pt x="5" y="8"/>
                    <a:pt x="7" y="10"/>
                  </a:cubicBezTo>
                  <a:cubicBezTo>
                    <a:pt x="7" y="9"/>
                    <a:pt x="7" y="8"/>
                    <a:pt x="7" y="8"/>
                  </a:cubicBezTo>
                  <a:cubicBezTo>
                    <a:pt x="7" y="8"/>
                    <a:pt x="8" y="8"/>
                    <a:pt x="7" y="8"/>
                  </a:cubicBezTo>
                  <a:cubicBezTo>
                    <a:pt x="7" y="9"/>
                    <a:pt x="7" y="10"/>
                    <a:pt x="8" y="10"/>
                  </a:cubicBezTo>
                  <a:cubicBezTo>
                    <a:pt x="8" y="10"/>
                    <a:pt x="9" y="10"/>
                    <a:pt x="9" y="10"/>
                  </a:cubicBezTo>
                  <a:cubicBezTo>
                    <a:pt x="9" y="10"/>
                    <a:pt x="10" y="8"/>
                    <a:pt x="12" y="8"/>
                  </a:cubicBezTo>
                  <a:cubicBezTo>
                    <a:pt x="12" y="8"/>
                    <a:pt x="12" y="8"/>
                    <a:pt x="12" y="8"/>
                  </a:cubicBezTo>
                  <a:cubicBezTo>
                    <a:pt x="13" y="8"/>
                    <a:pt x="14" y="9"/>
                    <a:pt x="15" y="10"/>
                  </a:cubicBezTo>
                  <a:cubicBezTo>
                    <a:pt x="15" y="11"/>
                    <a:pt x="16" y="12"/>
                    <a:pt x="17" y="12"/>
                  </a:cubicBezTo>
                  <a:cubicBezTo>
                    <a:pt x="17" y="12"/>
                    <a:pt x="18" y="12"/>
                    <a:pt x="18" y="11"/>
                  </a:cubicBezTo>
                  <a:cubicBezTo>
                    <a:pt x="14" y="9"/>
                    <a:pt x="15" y="2"/>
                    <a:pt x="8" y="2"/>
                  </a:cubicBezTo>
                  <a:cubicBezTo>
                    <a:pt x="8" y="2"/>
                    <a:pt x="8" y="2"/>
                    <a:pt x="8" y="2"/>
                  </a:cubicBezTo>
                  <a:cubicBezTo>
                    <a:pt x="8" y="3"/>
                    <a:pt x="8" y="3"/>
                    <a:pt x="8" y="4"/>
                  </a:cubicBezTo>
                  <a:cubicBezTo>
                    <a:pt x="8" y="4"/>
                    <a:pt x="7" y="4"/>
                    <a:pt x="7" y="4"/>
                  </a:cubicBezTo>
                  <a:cubicBezTo>
                    <a:pt x="7" y="3"/>
                    <a:pt x="7" y="2"/>
                    <a:pt x="7" y="1"/>
                  </a:cubicBezTo>
                  <a:cubicBezTo>
                    <a:pt x="6" y="0"/>
                    <a:pt x="5"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3" name="Freeform 38"/>
            <p:cNvSpPr>
              <a:spLocks/>
            </p:cNvSpPr>
            <p:nvPr/>
          </p:nvSpPr>
          <p:spPr bwMode="auto">
            <a:xfrm>
              <a:off x="4510880" y="3579813"/>
              <a:ext cx="76200" cy="28575"/>
            </a:xfrm>
            <a:custGeom>
              <a:avLst/>
              <a:gdLst>
                <a:gd name="T0" fmla="*/ 2 w 11"/>
                <a:gd name="T1" fmla="*/ 0 h 4"/>
                <a:gd name="T2" fmla="*/ 0 w 11"/>
                <a:gd name="T3" fmla="*/ 1 h 4"/>
                <a:gd name="T4" fmla="*/ 0 w 11"/>
                <a:gd name="T5" fmla="*/ 1 h 4"/>
                <a:gd name="T6" fmla="*/ 2 w 11"/>
                <a:gd name="T7" fmla="*/ 2 h 4"/>
                <a:gd name="T8" fmla="*/ 4 w 11"/>
                <a:gd name="T9" fmla="*/ 2 h 4"/>
                <a:gd name="T10" fmla="*/ 5 w 11"/>
                <a:gd name="T11" fmla="*/ 2 h 4"/>
                <a:gd name="T12" fmla="*/ 11 w 11"/>
                <a:gd name="T13" fmla="*/ 4 h 4"/>
                <a:gd name="T14" fmla="*/ 7 w 11"/>
                <a:gd name="T15" fmla="*/ 1 h 4"/>
                <a:gd name="T16" fmla="*/ 6 w 11"/>
                <a:gd name="T17" fmla="*/ 2 h 4"/>
                <a:gd name="T18" fmla="*/ 2 w 11"/>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4">
                  <a:moveTo>
                    <a:pt x="2" y="0"/>
                  </a:moveTo>
                  <a:cubicBezTo>
                    <a:pt x="1" y="0"/>
                    <a:pt x="1" y="1"/>
                    <a:pt x="0" y="1"/>
                  </a:cubicBezTo>
                  <a:cubicBezTo>
                    <a:pt x="0" y="1"/>
                    <a:pt x="0" y="1"/>
                    <a:pt x="0" y="1"/>
                  </a:cubicBezTo>
                  <a:cubicBezTo>
                    <a:pt x="1" y="1"/>
                    <a:pt x="2" y="1"/>
                    <a:pt x="2" y="2"/>
                  </a:cubicBezTo>
                  <a:cubicBezTo>
                    <a:pt x="3" y="2"/>
                    <a:pt x="3" y="2"/>
                    <a:pt x="4" y="2"/>
                  </a:cubicBezTo>
                  <a:cubicBezTo>
                    <a:pt x="5" y="2"/>
                    <a:pt x="5" y="2"/>
                    <a:pt x="5" y="2"/>
                  </a:cubicBezTo>
                  <a:cubicBezTo>
                    <a:pt x="7" y="3"/>
                    <a:pt x="10" y="3"/>
                    <a:pt x="11" y="4"/>
                  </a:cubicBezTo>
                  <a:cubicBezTo>
                    <a:pt x="11" y="2"/>
                    <a:pt x="9" y="1"/>
                    <a:pt x="7" y="1"/>
                  </a:cubicBezTo>
                  <a:cubicBezTo>
                    <a:pt x="7" y="1"/>
                    <a:pt x="6" y="1"/>
                    <a:pt x="6" y="2"/>
                  </a:cubicBezTo>
                  <a:cubicBezTo>
                    <a:pt x="5"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4" name="Freeform 39"/>
            <p:cNvSpPr>
              <a:spLocks/>
            </p:cNvSpPr>
            <p:nvPr/>
          </p:nvSpPr>
          <p:spPr bwMode="auto">
            <a:xfrm>
              <a:off x="4552155" y="3635376"/>
              <a:ext cx="357188" cy="276225"/>
            </a:xfrm>
            <a:custGeom>
              <a:avLst/>
              <a:gdLst>
                <a:gd name="T0" fmla="*/ 41 w 52"/>
                <a:gd name="T1" fmla="*/ 0 h 40"/>
                <a:gd name="T2" fmla="*/ 38 w 52"/>
                <a:gd name="T3" fmla="*/ 9 h 40"/>
                <a:gd name="T4" fmla="*/ 32 w 52"/>
                <a:gd name="T5" fmla="*/ 1 h 40"/>
                <a:gd name="T6" fmla="*/ 30 w 52"/>
                <a:gd name="T7" fmla="*/ 1 h 40"/>
                <a:gd name="T8" fmla="*/ 25 w 52"/>
                <a:gd name="T9" fmla="*/ 2 h 40"/>
                <a:gd name="T10" fmla="*/ 24 w 52"/>
                <a:gd name="T11" fmla="*/ 6 h 40"/>
                <a:gd name="T12" fmla="*/ 23 w 52"/>
                <a:gd name="T13" fmla="*/ 6 h 40"/>
                <a:gd name="T14" fmla="*/ 21 w 52"/>
                <a:gd name="T15" fmla="*/ 4 h 40"/>
                <a:gd name="T16" fmla="*/ 1 w 52"/>
                <a:gd name="T17" fmla="*/ 19 h 40"/>
                <a:gd name="T18" fmla="*/ 0 w 52"/>
                <a:gd name="T19" fmla="*/ 35 h 40"/>
                <a:gd name="T20" fmla="*/ 20 w 52"/>
                <a:gd name="T21" fmla="*/ 30 h 40"/>
                <a:gd name="T22" fmla="*/ 24 w 52"/>
                <a:gd name="T23" fmla="*/ 30 h 40"/>
                <a:gd name="T24" fmla="*/ 25 w 52"/>
                <a:gd name="T25" fmla="*/ 34 h 40"/>
                <a:gd name="T26" fmla="*/ 25 w 52"/>
                <a:gd name="T27" fmla="*/ 34 h 40"/>
                <a:gd name="T28" fmla="*/ 27 w 52"/>
                <a:gd name="T29" fmla="*/ 33 h 40"/>
                <a:gd name="T30" fmla="*/ 28 w 52"/>
                <a:gd name="T31" fmla="*/ 31 h 40"/>
                <a:gd name="T32" fmla="*/ 29 w 52"/>
                <a:gd name="T33" fmla="*/ 32 h 40"/>
                <a:gd name="T34" fmla="*/ 28 w 52"/>
                <a:gd name="T35" fmla="*/ 39 h 40"/>
                <a:gd name="T36" fmla="*/ 31 w 52"/>
                <a:gd name="T37" fmla="*/ 40 h 40"/>
                <a:gd name="T38" fmla="*/ 35 w 52"/>
                <a:gd name="T39" fmla="*/ 39 h 40"/>
                <a:gd name="T40" fmla="*/ 39 w 52"/>
                <a:gd name="T41" fmla="*/ 39 h 40"/>
                <a:gd name="T42" fmla="*/ 40 w 52"/>
                <a:gd name="T43" fmla="*/ 39 h 40"/>
                <a:gd name="T44" fmla="*/ 51 w 52"/>
                <a:gd name="T45" fmla="*/ 26 h 40"/>
                <a:gd name="T46" fmla="*/ 44 w 52"/>
                <a:gd name="T47" fmla="*/ 11 h 40"/>
                <a:gd name="T48" fmla="*/ 41 w 52"/>
                <a:gd name="T4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40">
                  <a:moveTo>
                    <a:pt x="41" y="0"/>
                  </a:moveTo>
                  <a:cubicBezTo>
                    <a:pt x="41" y="4"/>
                    <a:pt x="40" y="8"/>
                    <a:pt x="38" y="9"/>
                  </a:cubicBezTo>
                  <a:cubicBezTo>
                    <a:pt x="33" y="8"/>
                    <a:pt x="31" y="5"/>
                    <a:pt x="32" y="1"/>
                  </a:cubicBezTo>
                  <a:cubicBezTo>
                    <a:pt x="31" y="1"/>
                    <a:pt x="31" y="1"/>
                    <a:pt x="30" y="1"/>
                  </a:cubicBezTo>
                  <a:cubicBezTo>
                    <a:pt x="28" y="1"/>
                    <a:pt x="28" y="2"/>
                    <a:pt x="25" y="2"/>
                  </a:cubicBezTo>
                  <a:cubicBezTo>
                    <a:pt x="25" y="3"/>
                    <a:pt x="25" y="5"/>
                    <a:pt x="24" y="6"/>
                  </a:cubicBezTo>
                  <a:cubicBezTo>
                    <a:pt x="24" y="6"/>
                    <a:pt x="23" y="6"/>
                    <a:pt x="23" y="6"/>
                  </a:cubicBezTo>
                  <a:cubicBezTo>
                    <a:pt x="21" y="6"/>
                    <a:pt x="23" y="4"/>
                    <a:pt x="21" y="4"/>
                  </a:cubicBezTo>
                  <a:cubicBezTo>
                    <a:pt x="17" y="11"/>
                    <a:pt x="7" y="12"/>
                    <a:pt x="1" y="19"/>
                  </a:cubicBezTo>
                  <a:cubicBezTo>
                    <a:pt x="2" y="24"/>
                    <a:pt x="0" y="31"/>
                    <a:pt x="0" y="35"/>
                  </a:cubicBezTo>
                  <a:cubicBezTo>
                    <a:pt x="7" y="34"/>
                    <a:pt x="13" y="30"/>
                    <a:pt x="20" y="30"/>
                  </a:cubicBezTo>
                  <a:cubicBezTo>
                    <a:pt x="22" y="30"/>
                    <a:pt x="23" y="30"/>
                    <a:pt x="24" y="30"/>
                  </a:cubicBezTo>
                  <a:cubicBezTo>
                    <a:pt x="24" y="32"/>
                    <a:pt x="25" y="32"/>
                    <a:pt x="25" y="34"/>
                  </a:cubicBezTo>
                  <a:cubicBezTo>
                    <a:pt x="25" y="34"/>
                    <a:pt x="25" y="34"/>
                    <a:pt x="25" y="34"/>
                  </a:cubicBezTo>
                  <a:cubicBezTo>
                    <a:pt x="26" y="34"/>
                    <a:pt x="27" y="33"/>
                    <a:pt x="27" y="33"/>
                  </a:cubicBezTo>
                  <a:cubicBezTo>
                    <a:pt x="28" y="32"/>
                    <a:pt x="28" y="31"/>
                    <a:pt x="28" y="31"/>
                  </a:cubicBezTo>
                  <a:cubicBezTo>
                    <a:pt x="29" y="31"/>
                    <a:pt x="29" y="31"/>
                    <a:pt x="29" y="32"/>
                  </a:cubicBezTo>
                  <a:cubicBezTo>
                    <a:pt x="27" y="34"/>
                    <a:pt x="30" y="37"/>
                    <a:pt x="28" y="39"/>
                  </a:cubicBezTo>
                  <a:cubicBezTo>
                    <a:pt x="29" y="40"/>
                    <a:pt x="30" y="40"/>
                    <a:pt x="31" y="40"/>
                  </a:cubicBezTo>
                  <a:cubicBezTo>
                    <a:pt x="32" y="40"/>
                    <a:pt x="33" y="40"/>
                    <a:pt x="35" y="39"/>
                  </a:cubicBezTo>
                  <a:cubicBezTo>
                    <a:pt x="36" y="39"/>
                    <a:pt x="37" y="39"/>
                    <a:pt x="39" y="39"/>
                  </a:cubicBezTo>
                  <a:cubicBezTo>
                    <a:pt x="39" y="39"/>
                    <a:pt x="39" y="39"/>
                    <a:pt x="40" y="39"/>
                  </a:cubicBezTo>
                  <a:cubicBezTo>
                    <a:pt x="41" y="34"/>
                    <a:pt x="49" y="31"/>
                    <a:pt x="51" y="26"/>
                  </a:cubicBezTo>
                  <a:cubicBezTo>
                    <a:pt x="52" y="19"/>
                    <a:pt x="48" y="15"/>
                    <a:pt x="44" y="11"/>
                  </a:cubicBezTo>
                  <a:cubicBezTo>
                    <a:pt x="45" y="5"/>
                    <a:pt x="43" y="3"/>
                    <a:pt x="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5" name="Freeform 40"/>
            <p:cNvSpPr>
              <a:spLocks/>
            </p:cNvSpPr>
            <p:nvPr/>
          </p:nvSpPr>
          <p:spPr bwMode="auto">
            <a:xfrm>
              <a:off x="5012530" y="3897313"/>
              <a:ext cx="47625" cy="41275"/>
            </a:xfrm>
            <a:custGeom>
              <a:avLst/>
              <a:gdLst>
                <a:gd name="T0" fmla="*/ 4 w 7"/>
                <a:gd name="T1" fmla="*/ 0 h 6"/>
                <a:gd name="T2" fmla="*/ 1 w 7"/>
                <a:gd name="T3" fmla="*/ 4 h 6"/>
                <a:gd name="T4" fmla="*/ 2 w 7"/>
                <a:gd name="T5" fmla="*/ 6 h 6"/>
                <a:gd name="T6" fmla="*/ 2 w 7"/>
                <a:gd name="T7" fmla="*/ 6 h 6"/>
                <a:gd name="T8" fmla="*/ 7 w 7"/>
                <a:gd name="T9" fmla="*/ 2 h 6"/>
                <a:gd name="T10" fmla="*/ 6 w 7"/>
                <a:gd name="T11" fmla="*/ 2 h 6"/>
                <a:gd name="T12" fmla="*/ 4 w 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7" h="6">
                  <a:moveTo>
                    <a:pt x="4" y="0"/>
                  </a:moveTo>
                  <a:cubicBezTo>
                    <a:pt x="4" y="3"/>
                    <a:pt x="1" y="2"/>
                    <a:pt x="1" y="4"/>
                  </a:cubicBezTo>
                  <a:cubicBezTo>
                    <a:pt x="3" y="4"/>
                    <a:pt x="0" y="6"/>
                    <a:pt x="2" y="6"/>
                  </a:cubicBezTo>
                  <a:cubicBezTo>
                    <a:pt x="2" y="6"/>
                    <a:pt x="2" y="6"/>
                    <a:pt x="2" y="6"/>
                  </a:cubicBezTo>
                  <a:cubicBezTo>
                    <a:pt x="2" y="3"/>
                    <a:pt x="6" y="4"/>
                    <a:pt x="7" y="2"/>
                  </a:cubicBezTo>
                  <a:cubicBezTo>
                    <a:pt x="6" y="2"/>
                    <a:pt x="6" y="2"/>
                    <a:pt x="6" y="2"/>
                  </a:cubicBezTo>
                  <a:cubicBezTo>
                    <a:pt x="5" y="2"/>
                    <a:pt x="5"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6" name="Freeform 41"/>
            <p:cNvSpPr>
              <a:spLocks/>
            </p:cNvSpPr>
            <p:nvPr/>
          </p:nvSpPr>
          <p:spPr bwMode="auto">
            <a:xfrm>
              <a:off x="4758530" y="3938588"/>
              <a:ext cx="33338" cy="20638"/>
            </a:xfrm>
            <a:custGeom>
              <a:avLst/>
              <a:gdLst>
                <a:gd name="T0" fmla="*/ 5 w 5"/>
                <a:gd name="T1" fmla="*/ 0 h 3"/>
                <a:gd name="T2" fmla="*/ 3 w 5"/>
                <a:gd name="T3" fmla="*/ 0 h 3"/>
                <a:gd name="T4" fmla="*/ 1 w 5"/>
                <a:gd name="T5" fmla="*/ 0 h 3"/>
                <a:gd name="T6" fmla="*/ 1 w 5"/>
                <a:gd name="T7" fmla="*/ 3 h 3"/>
                <a:gd name="T8" fmla="*/ 2 w 5"/>
                <a:gd name="T9" fmla="*/ 3 h 3"/>
                <a:gd name="T10" fmla="*/ 5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5" y="0"/>
                  </a:moveTo>
                  <a:cubicBezTo>
                    <a:pt x="4" y="0"/>
                    <a:pt x="3" y="0"/>
                    <a:pt x="3" y="0"/>
                  </a:cubicBezTo>
                  <a:cubicBezTo>
                    <a:pt x="2" y="0"/>
                    <a:pt x="2" y="0"/>
                    <a:pt x="1" y="0"/>
                  </a:cubicBezTo>
                  <a:cubicBezTo>
                    <a:pt x="1" y="1"/>
                    <a:pt x="0" y="3"/>
                    <a:pt x="1" y="3"/>
                  </a:cubicBezTo>
                  <a:cubicBezTo>
                    <a:pt x="2" y="3"/>
                    <a:pt x="2" y="3"/>
                    <a:pt x="2" y="3"/>
                  </a:cubicBezTo>
                  <a:cubicBezTo>
                    <a:pt x="2" y="1"/>
                    <a:pt x="5" y="2"/>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7" name="Freeform 42"/>
            <p:cNvSpPr>
              <a:spLocks/>
            </p:cNvSpPr>
            <p:nvPr/>
          </p:nvSpPr>
          <p:spPr bwMode="auto">
            <a:xfrm>
              <a:off x="4909343" y="3944938"/>
              <a:ext cx="88900" cy="49213"/>
            </a:xfrm>
            <a:custGeom>
              <a:avLst/>
              <a:gdLst>
                <a:gd name="T0" fmla="*/ 13 w 13"/>
                <a:gd name="T1" fmla="*/ 0 h 7"/>
                <a:gd name="T2" fmla="*/ 3 w 13"/>
                <a:gd name="T3" fmla="*/ 7 h 7"/>
                <a:gd name="T4" fmla="*/ 13 w 13"/>
                <a:gd name="T5" fmla="*/ 0 h 7"/>
              </a:gdLst>
              <a:ahLst/>
              <a:cxnLst>
                <a:cxn ang="0">
                  <a:pos x="T0" y="T1"/>
                </a:cxn>
                <a:cxn ang="0">
                  <a:pos x="T2" y="T3"/>
                </a:cxn>
                <a:cxn ang="0">
                  <a:pos x="T4" y="T5"/>
                </a:cxn>
              </a:cxnLst>
              <a:rect l="0" t="0" r="r" b="b"/>
              <a:pathLst>
                <a:path w="13" h="7">
                  <a:moveTo>
                    <a:pt x="13" y="0"/>
                  </a:moveTo>
                  <a:cubicBezTo>
                    <a:pt x="11" y="0"/>
                    <a:pt x="0" y="4"/>
                    <a:pt x="3" y="7"/>
                  </a:cubicBezTo>
                  <a:cubicBezTo>
                    <a:pt x="6" y="4"/>
                    <a:pt x="10" y="2"/>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8" name="Freeform 43"/>
            <p:cNvSpPr>
              <a:spLocks/>
            </p:cNvSpPr>
            <p:nvPr/>
          </p:nvSpPr>
          <p:spPr bwMode="auto">
            <a:xfrm>
              <a:off x="3137693" y="4159251"/>
              <a:ext cx="33338" cy="26988"/>
            </a:xfrm>
            <a:custGeom>
              <a:avLst/>
              <a:gdLst>
                <a:gd name="T0" fmla="*/ 4 w 5"/>
                <a:gd name="T1" fmla="*/ 0 h 4"/>
                <a:gd name="T2" fmla="*/ 1 w 5"/>
                <a:gd name="T3" fmla="*/ 4 h 4"/>
                <a:gd name="T4" fmla="*/ 4 w 5"/>
                <a:gd name="T5" fmla="*/ 0 h 4"/>
              </a:gdLst>
              <a:ahLst/>
              <a:cxnLst>
                <a:cxn ang="0">
                  <a:pos x="T0" y="T1"/>
                </a:cxn>
                <a:cxn ang="0">
                  <a:pos x="T2" y="T3"/>
                </a:cxn>
                <a:cxn ang="0">
                  <a:pos x="T4" y="T5"/>
                </a:cxn>
              </a:cxnLst>
              <a:rect l="0" t="0" r="r" b="b"/>
              <a:pathLst>
                <a:path w="5" h="4">
                  <a:moveTo>
                    <a:pt x="4" y="0"/>
                  </a:moveTo>
                  <a:cubicBezTo>
                    <a:pt x="3" y="1"/>
                    <a:pt x="0" y="3"/>
                    <a:pt x="1" y="4"/>
                  </a:cubicBezTo>
                  <a:cubicBezTo>
                    <a:pt x="2" y="3"/>
                    <a:pt x="5" y="1"/>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9" name="Freeform 44"/>
            <p:cNvSpPr>
              <a:spLocks/>
            </p:cNvSpPr>
            <p:nvPr/>
          </p:nvSpPr>
          <p:spPr bwMode="auto">
            <a:xfrm>
              <a:off x="3171030" y="2725738"/>
              <a:ext cx="55563" cy="14288"/>
            </a:xfrm>
            <a:custGeom>
              <a:avLst/>
              <a:gdLst>
                <a:gd name="T0" fmla="*/ 7 w 8"/>
                <a:gd name="T1" fmla="*/ 0 h 2"/>
                <a:gd name="T2" fmla="*/ 4 w 8"/>
                <a:gd name="T3" fmla="*/ 0 h 2"/>
                <a:gd name="T4" fmla="*/ 2 w 8"/>
                <a:gd name="T5" fmla="*/ 0 h 2"/>
                <a:gd name="T6" fmla="*/ 1 w 8"/>
                <a:gd name="T7" fmla="*/ 0 h 2"/>
                <a:gd name="T8" fmla="*/ 1 w 8"/>
                <a:gd name="T9" fmla="*/ 1 h 2"/>
                <a:gd name="T10" fmla="*/ 0 w 8"/>
                <a:gd name="T11" fmla="*/ 2 h 2"/>
                <a:gd name="T12" fmla="*/ 2 w 8"/>
                <a:gd name="T13" fmla="*/ 2 h 2"/>
                <a:gd name="T14" fmla="*/ 8 w 8"/>
                <a:gd name="T15" fmla="*/ 0 h 2"/>
                <a:gd name="T16" fmla="*/ 7 w 8"/>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
                  <a:moveTo>
                    <a:pt x="7" y="0"/>
                  </a:moveTo>
                  <a:cubicBezTo>
                    <a:pt x="6" y="0"/>
                    <a:pt x="5" y="0"/>
                    <a:pt x="4" y="0"/>
                  </a:cubicBezTo>
                  <a:cubicBezTo>
                    <a:pt x="4" y="0"/>
                    <a:pt x="3" y="0"/>
                    <a:pt x="2" y="0"/>
                  </a:cubicBezTo>
                  <a:cubicBezTo>
                    <a:pt x="2" y="0"/>
                    <a:pt x="1" y="0"/>
                    <a:pt x="1" y="0"/>
                  </a:cubicBezTo>
                  <a:cubicBezTo>
                    <a:pt x="1" y="0"/>
                    <a:pt x="1" y="1"/>
                    <a:pt x="1" y="1"/>
                  </a:cubicBezTo>
                  <a:cubicBezTo>
                    <a:pt x="0" y="1"/>
                    <a:pt x="0" y="1"/>
                    <a:pt x="0" y="2"/>
                  </a:cubicBezTo>
                  <a:cubicBezTo>
                    <a:pt x="1" y="2"/>
                    <a:pt x="1" y="2"/>
                    <a:pt x="2" y="2"/>
                  </a:cubicBezTo>
                  <a:cubicBezTo>
                    <a:pt x="4" y="2"/>
                    <a:pt x="7" y="1"/>
                    <a:pt x="8" y="0"/>
                  </a:cubicBezTo>
                  <a:cubicBezTo>
                    <a:pt x="8"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0" name="Freeform 45"/>
            <p:cNvSpPr>
              <a:spLocks/>
            </p:cNvSpPr>
            <p:nvPr/>
          </p:nvSpPr>
          <p:spPr bwMode="auto">
            <a:xfrm>
              <a:off x="3069430" y="2732088"/>
              <a:ext cx="26988" cy="20638"/>
            </a:xfrm>
            <a:custGeom>
              <a:avLst/>
              <a:gdLst>
                <a:gd name="T0" fmla="*/ 2 w 4"/>
                <a:gd name="T1" fmla="*/ 0 h 3"/>
                <a:gd name="T2" fmla="*/ 0 w 4"/>
                <a:gd name="T3" fmla="*/ 1 h 3"/>
                <a:gd name="T4" fmla="*/ 2 w 4"/>
                <a:gd name="T5" fmla="*/ 3 h 3"/>
                <a:gd name="T6" fmla="*/ 4 w 4"/>
                <a:gd name="T7" fmla="*/ 1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cubicBezTo>
                    <a:pt x="2" y="0"/>
                    <a:pt x="1" y="1"/>
                    <a:pt x="0" y="1"/>
                  </a:cubicBezTo>
                  <a:cubicBezTo>
                    <a:pt x="1" y="1"/>
                    <a:pt x="2" y="2"/>
                    <a:pt x="2" y="3"/>
                  </a:cubicBezTo>
                  <a:cubicBezTo>
                    <a:pt x="3" y="3"/>
                    <a:pt x="4" y="2"/>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1" name="Freeform 46"/>
            <p:cNvSpPr>
              <a:spLocks/>
            </p:cNvSpPr>
            <p:nvPr/>
          </p:nvSpPr>
          <p:spPr bwMode="auto">
            <a:xfrm>
              <a:off x="2951955" y="2787651"/>
              <a:ext cx="34925" cy="20638"/>
            </a:xfrm>
            <a:custGeom>
              <a:avLst/>
              <a:gdLst>
                <a:gd name="T0" fmla="*/ 4 w 5"/>
                <a:gd name="T1" fmla="*/ 0 h 3"/>
                <a:gd name="T2" fmla="*/ 0 w 5"/>
                <a:gd name="T3" fmla="*/ 2 h 3"/>
                <a:gd name="T4" fmla="*/ 1 w 5"/>
                <a:gd name="T5" fmla="*/ 3 h 3"/>
                <a:gd name="T6" fmla="*/ 4 w 5"/>
                <a:gd name="T7" fmla="*/ 0 h 3"/>
              </a:gdLst>
              <a:ahLst/>
              <a:cxnLst>
                <a:cxn ang="0">
                  <a:pos x="T0" y="T1"/>
                </a:cxn>
                <a:cxn ang="0">
                  <a:pos x="T2" y="T3"/>
                </a:cxn>
                <a:cxn ang="0">
                  <a:pos x="T4" y="T5"/>
                </a:cxn>
                <a:cxn ang="0">
                  <a:pos x="T6" y="T7"/>
                </a:cxn>
              </a:cxnLst>
              <a:rect l="0" t="0" r="r" b="b"/>
              <a:pathLst>
                <a:path w="5" h="3">
                  <a:moveTo>
                    <a:pt x="4" y="0"/>
                  </a:moveTo>
                  <a:cubicBezTo>
                    <a:pt x="3" y="1"/>
                    <a:pt x="1" y="1"/>
                    <a:pt x="0" y="2"/>
                  </a:cubicBezTo>
                  <a:cubicBezTo>
                    <a:pt x="0" y="3"/>
                    <a:pt x="0" y="3"/>
                    <a:pt x="1" y="3"/>
                  </a:cubicBezTo>
                  <a:cubicBezTo>
                    <a:pt x="2" y="3"/>
                    <a:pt x="5" y="1"/>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2" name="Freeform 47"/>
            <p:cNvSpPr>
              <a:spLocks/>
            </p:cNvSpPr>
            <p:nvPr/>
          </p:nvSpPr>
          <p:spPr bwMode="auto">
            <a:xfrm>
              <a:off x="2966243" y="2808288"/>
              <a:ext cx="26988" cy="14288"/>
            </a:xfrm>
            <a:custGeom>
              <a:avLst/>
              <a:gdLst>
                <a:gd name="T0" fmla="*/ 3 w 4"/>
                <a:gd name="T1" fmla="*/ 0 h 2"/>
                <a:gd name="T2" fmla="*/ 0 w 4"/>
                <a:gd name="T3" fmla="*/ 2 h 2"/>
                <a:gd name="T4" fmla="*/ 1 w 4"/>
                <a:gd name="T5" fmla="*/ 2 h 2"/>
                <a:gd name="T6" fmla="*/ 4 w 4"/>
                <a:gd name="T7" fmla="*/ 0 h 2"/>
                <a:gd name="T8" fmla="*/ 3 w 4"/>
                <a:gd name="T9" fmla="*/ 0 h 2"/>
              </a:gdLst>
              <a:ahLst/>
              <a:cxnLst>
                <a:cxn ang="0">
                  <a:pos x="T0" y="T1"/>
                </a:cxn>
                <a:cxn ang="0">
                  <a:pos x="T2" y="T3"/>
                </a:cxn>
                <a:cxn ang="0">
                  <a:pos x="T4" y="T5"/>
                </a:cxn>
                <a:cxn ang="0">
                  <a:pos x="T6" y="T7"/>
                </a:cxn>
                <a:cxn ang="0">
                  <a:pos x="T8" y="T9"/>
                </a:cxn>
              </a:cxnLst>
              <a:rect l="0" t="0" r="r" b="b"/>
              <a:pathLst>
                <a:path w="4" h="2">
                  <a:moveTo>
                    <a:pt x="3" y="0"/>
                  </a:moveTo>
                  <a:cubicBezTo>
                    <a:pt x="1" y="0"/>
                    <a:pt x="1" y="1"/>
                    <a:pt x="0" y="2"/>
                  </a:cubicBezTo>
                  <a:cubicBezTo>
                    <a:pt x="0" y="2"/>
                    <a:pt x="0" y="2"/>
                    <a:pt x="1" y="2"/>
                  </a:cubicBezTo>
                  <a:cubicBezTo>
                    <a:pt x="2" y="2"/>
                    <a:pt x="3" y="1"/>
                    <a:pt x="4" y="0"/>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3" name="Freeform 48"/>
            <p:cNvSpPr>
              <a:spLocks/>
            </p:cNvSpPr>
            <p:nvPr/>
          </p:nvSpPr>
          <p:spPr bwMode="auto">
            <a:xfrm>
              <a:off x="3748880" y="2911476"/>
              <a:ext cx="33338" cy="20638"/>
            </a:xfrm>
            <a:custGeom>
              <a:avLst/>
              <a:gdLst>
                <a:gd name="T0" fmla="*/ 3 w 5"/>
                <a:gd name="T1" fmla="*/ 0 h 3"/>
                <a:gd name="T2" fmla="*/ 2 w 5"/>
                <a:gd name="T3" fmla="*/ 0 h 3"/>
                <a:gd name="T4" fmla="*/ 1 w 5"/>
                <a:gd name="T5" fmla="*/ 1 h 3"/>
                <a:gd name="T6" fmla="*/ 1 w 5"/>
                <a:gd name="T7" fmla="*/ 0 h 3"/>
                <a:gd name="T8" fmla="*/ 3 w 5"/>
                <a:gd name="T9" fmla="*/ 3 h 3"/>
                <a:gd name="T10" fmla="*/ 4 w 5"/>
                <a:gd name="T11" fmla="*/ 1 h 3"/>
                <a:gd name="T12" fmla="*/ 3 w 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3" y="0"/>
                  </a:moveTo>
                  <a:cubicBezTo>
                    <a:pt x="3" y="0"/>
                    <a:pt x="3" y="0"/>
                    <a:pt x="2" y="0"/>
                  </a:cubicBezTo>
                  <a:cubicBezTo>
                    <a:pt x="2" y="1"/>
                    <a:pt x="2" y="1"/>
                    <a:pt x="1" y="1"/>
                  </a:cubicBezTo>
                  <a:cubicBezTo>
                    <a:pt x="1" y="1"/>
                    <a:pt x="1" y="1"/>
                    <a:pt x="1" y="0"/>
                  </a:cubicBezTo>
                  <a:cubicBezTo>
                    <a:pt x="0" y="2"/>
                    <a:pt x="1" y="3"/>
                    <a:pt x="3" y="3"/>
                  </a:cubicBezTo>
                  <a:cubicBezTo>
                    <a:pt x="4" y="3"/>
                    <a:pt x="5" y="2"/>
                    <a:pt x="4" y="1"/>
                  </a:cubicBezTo>
                  <a:cubicBezTo>
                    <a:pt x="4" y="1"/>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4" name="Freeform 49"/>
            <p:cNvSpPr>
              <a:spLocks/>
            </p:cNvSpPr>
            <p:nvPr/>
          </p:nvSpPr>
          <p:spPr bwMode="auto">
            <a:xfrm>
              <a:off x="3494880" y="2967038"/>
              <a:ext cx="33338" cy="20638"/>
            </a:xfrm>
            <a:custGeom>
              <a:avLst/>
              <a:gdLst>
                <a:gd name="T0" fmla="*/ 2 w 5"/>
                <a:gd name="T1" fmla="*/ 0 h 3"/>
                <a:gd name="T2" fmla="*/ 1 w 5"/>
                <a:gd name="T3" fmla="*/ 0 h 3"/>
                <a:gd name="T4" fmla="*/ 2 w 5"/>
                <a:gd name="T5" fmla="*/ 3 h 3"/>
                <a:gd name="T6" fmla="*/ 5 w 5"/>
                <a:gd name="T7" fmla="*/ 1 h 3"/>
                <a:gd name="T8" fmla="*/ 4 w 5"/>
                <a:gd name="T9" fmla="*/ 1 h 3"/>
                <a:gd name="T10" fmla="*/ 3 w 5"/>
                <a:gd name="T11" fmla="*/ 0 h 3"/>
                <a:gd name="T12" fmla="*/ 2 w 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2" y="0"/>
                  </a:moveTo>
                  <a:cubicBezTo>
                    <a:pt x="2" y="0"/>
                    <a:pt x="2" y="0"/>
                    <a:pt x="1" y="0"/>
                  </a:cubicBezTo>
                  <a:cubicBezTo>
                    <a:pt x="2" y="2"/>
                    <a:pt x="0" y="2"/>
                    <a:pt x="2" y="3"/>
                  </a:cubicBezTo>
                  <a:cubicBezTo>
                    <a:pt x="2" y="2"/>
                    <a:pt x="5" y="3"/>
                    <a:pt x="5" y="1"/>
                  </a:cubicBezTo>
                  <a:cubicBezTo>
                    <a:pt x="5" y="1"/>
                    <a:pt x="4" y="1"/>
                    <a:pt x="4" y="1"/>
                  </a:cubicBezTo>
                  <a:cubicBezTo>
                    <a:pt x="4" y="1"/>
                    <a:pt x="3" y="0"/>
                    <a:pt x="3" y="0"/>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5" name="Freeform 50"/>
            <p:cNvSpPr>
              <a:spLocks/>
            </p:cNvSpPr>
            <p:nvPr/>
          </p:nvSpPr>
          <p:spPr bwMode="auto">
            <a:xfrm>
              <a:off x="4717255" y="3063876"/>
              <a:ext cx="41275" cy="26988"/>
            </a:xfrm>
            <a:custGeom>
              <a:avLst/>
              <a:gdLst>
                <a:gd name="T0" fmla="*/ 1 w 6"/>
                <a:gd name="T1" fmla="*/ 0 h 4"/>
                <a:gd name="T2" fmla="*/ 0 w 6"/>
                <a:gd name="T3" fmla="*/ 0 h 4"/>
                <a:gd name="T4" fmla="*/ 4 w 6"/>
                <a:gd name="T5" fmla="*/ 4 h 4"/>
                <a:gd name="T6" fmla="*/ 6 w 6"/>
                <a:gd name="T7" fmla="*/ 2 h 4"/>
                <a:gd name="T8" fmla="*/ 1 w 6"/>
                <a:gd name="T9" fmla="*/ 0 h 4"/>
              </a:gdLst>
              <a:ahLst/>
              <a:cxnLst>
                <a:cxn ang="0">
                  <a:pos x="T0" y="T1"/>
                </a:cxn>
                <a:cxn ang="0">
                  <a:pos x="T2" y="T3"/>
                </a:cxn>
                <a:cxn ang="0">
                  <a:pos x="T4" y="T5"/>
                </a:cxn>
                <a:cxn ang="0">
                  <a:pos x="T6" y="T7"/>
                </a:cxn>
                <a:cxn ang="0">
                  <a:pos x="T8" y="T9"/>
                </a:cxn>
              </a:cxnLst>
              <a:rect l="0" t="0" r="r" b="b"/>
              <a:pathLst>
                <a:path w="6" h="4">
                  <a:moveTo>
                    <a:pt x="1" y="0"/>
                  </a:moveTo>
                  <a:cubicBezTo>
                    <a:pt x="1" y="0"/>
                    <a:pt x="0" y="0"/>
                    <a:pt x="0" y="0"/>
                  </a:cubicBezTo>
                  <a:cubicBezTo>
                    <a:pt x="1" y="2"/>
                    <a:pt x="3" y="3"/>
                    <a:pt x="4" y="4"/>
                  </a:cubicBezTo>
                  <a:cubicBezTo>
                    <a:pt x="4" y="2"/>
                    <a:pt x="5" y="2"/>
                    <a:pt x="6" y="2"/>
                  </a:cubicBezTo>
                  <a:cubicBezTo>
                    <a:pt x="4"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6" name="Freeform 51"/>
            <p:cNvSpPr>
              <a:spLocks/>
            </p:cNvSpPr>
            <p:nvPr/>
          </p:nvSpPr>
          <p:spPr bwMode="auto">
            <a:xfrm>
              <a:off x="3486943" y="3090863"/>
              <a:ext cx="28575" cy="41275"/>
            </a:xfrm>
            <a:custGeom>
              <a:avLst/>
              <a:gdLst>
                <a:gd name="T0" fmla="*/ 3 w 4"/>
                <a:gd name="T1" fmla="*/ 0 h 6"/>
                <a:gd name="T2" fmla="*/ 2 w 4"/>
                <a:gd name="T3" fmla="*/ 6 h 6"/>
                <a:gd name="T4" fmla="*/ 4 w 4"/>
                <a:gd name="T5" fmla="*/ 0 h 6"/>
                <a:gd name="T6" fmla="*/ 3 w 4"/>
                <a:gd name="T7" fmla="*/ 0 h 6"/>
              </a:gdLst>
              <a:ahLst/>
              <a:cxnLst>
                <a:cxn ang="0">
                  <a:pos x="T0" y="T1"/>
                </a:cxn>
                <a:cxn ang="0">
                  <a:pos x="T2" y="T3"/>
                </a:cxn>
                <a:cxn ang="0">
                  <a:pos x="T4" y="T5"/>
                </a:cxn>
                <a:cxn ang="0">
                  <a:pos x="T6" y="T7"/>
                </a:cxn>
              </a:cxnLst>
              <a:rect l="0" t="0" r="r" b="b"/>
              <a:pathLst>
                <a:path w="4" h="6">
                  <a:moveTo>
                    <a:pt x="3" y="0"/>
                  </a:moveTo>
                  <a:cubicBezTo>
                    <a:pt x="0" y="0"/>
                    <a:pt x="0" y="5"/>
                    <a:pt x="2" y="6"/>
                  </a:cubicBezTo>
                  <a:cubicBezTo>
                    <a:pt x="3" y="5"/>
                    <a:pt x="2" y="2"/>
                    <a:pt x="4"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7" name="Freeform 52"/>
            <p:cNvSpPr>
              <a:spLocks/>
            </p:cNvSpPr>
            <p:nvPr/>
          </p:nvSpPr>
          <p:spPr bwMode="auto">
            <a:xfrm>
              <a:off x="2842418" y="3284538"/>
              <a:ext cx="61913" cy="26988"/>
            </a:xfrm>
            <a:custGeom>
              <a:avLst/>
              <a:gdLst>
                <a:gd name="T0" fmla="*/ 2 w 9"/>
                <a:gd name="T1" fmla="*/ 0 h 4"/>
                <a:gd name="T2" fmla="*/ 0 w 9"/>
                <a:gd name="T3" fmla="*/ 1 h 4"/>
                <a:gd name="T4" fmla="*/ 1 w 9"/>
                <a:gd name="T5" fmla="*/ 1 h 4"/>
                <a:gd name="T6" fmla="*/ 4 w 9"/>
                <a:gd name="T7" fmla="*/ 2 h 4"/>
                <a:gd name="T8" fmla="*/ 7 w 9"/>
                <a:gd name="T9" fmla="*/ 4 h 4"/>
                <a:gd name="T10" fmla="*/ 9 w 9"/>
                <a:gd name="T11" fmla="*/ 3 h 4"/>
                <a:gd name="T12" fmla="*/ 9 w 9"/>
                <a:gd name="T13" fmla="*/ 3 h 4"/>
                <a:gd name="T14" fmla="*/ 5 w 9"/>
                <a:gd name="T15" fmla="*/ 2 h 4"/>
                <a:gd name="T16" fmla="*/ 2 w 9"/>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4">
                  <a:moveTo>
                    <a:pt x="2" y="0"/>
                  </a:moveTo>
                  <a:cubicBezTo>
                    <a:pt x="1" y="0"/>
                    <a:pt x="1" y="0"/>
                    <a:pt x="0" y="1"/>
                  </a:cubicBezTo>
                  <a:cubicBezTo>
                    <a:pt x="0" y="1"/>
                    <a:pt x="0" y="1"/>
                    <a:pt x="1" y="1"/>
                  </a:cubicBezTo>
                  <a:cubicBezTo>
                    <a:pt x="2" y="1"/>
                    <a:pt x="3" y="1"/>
                    <a:pt x="4" y="2"/>
                  </a:cubicBezTo>
                  <a:cubicBezTo>
                    <a:pt x="5" y="3"/>
                    <a:pt x="6" y="4"/>
                    <a:pt x="7" y="4"/>
                  </a:cubicBezTo>
                  <a:cubicBezTo>
                    <a:pt x="8" y="4"/>
                    <a:pt x="8" y="4"/>
                    <a:pt x="9" y="3"/>
                  </a:cubicBezTo>
                  <a:cubicBezTo>
                    <a:pt x="9" y="3"/>
                    <a:pt x="9" y="3"/>
                    <a:pt x="9" y="3"/>
                  </a:cubicBezTo>
                  <a:cubicBezTo>
                    <a:pt x="7" y="3"/>
                    <a:pt x="6" y="3"/>
                    <a:pt x="5" y="2"/>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8" name="Freeform 53"/>
            <p:cNvSpPr>
              <a:spLocks/>
            </p:cNvSpPr>
            <p:nvPr/>
          </p:nvSpPr>
          <p:spPr bwMode="auto">
            <a:xfrm>
              <a:off x="2910680" y="3317876"/>
              <a:ext cx="26988" cy="14288"/>
            </a:xfrm>
            <a:custGeom>
              <a:avLst/>
              <a:gdLst>
                <a:gd name="T0" fmla="*/ 3 w 4"/>
                <a:gd name="T1" fmla="*/ 0 h 2"/>
                <a:gd name="T2" fmla="*/ 2 w 4"/>
                <a:gd name="T3" fmla="*/ 1 h 2"/>
                <a:gd name="T4" fmla="*/ 2 w 4"/>
                <a:gd name="T5" fmla="*/ 1 h 2"/>
                <a:gd name="T6" fmla="*/ 3 w 4"/>
                <a:gd name="T7" fmla="*/ 1 h 2"/>
                <a:gd name="T8" fmla="*/ 4 w 4"/>
                <a:gd name="T9" fmla="*/ 2 h 2"/>
                <a:gd name="T10" fmla="*/ 4 w 4"/>
                <a:gd name="T11" fmla="*/ 2 h 2"/>
                <a:gd name="T12" fmla="*/ 4 w 4"/>
                <a:gd name="T13" fmla="*/ 0 h 2"/>
                <a:gd name="T14" fmla="*/ 3 w 4"/>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2">
                  <a:moveTo>
                    <a:pt x="3" y="0"/>
                  </a:moveTo>
                  <a:cubicBezTo>
                    <a:pt x="2" y="0"/>
                    <a:pt x="0" y="0"/>
                    <a:pt x="2" y="1"/>
                  </a:cubicBezTo>
                  <a:cubicBezTo>
                    <a:pt x="2" y="1"/>
                    <a:pt x="2" y="1"/>
                    <a:pt x="2" y="1"/>
                  </a:cubicBezTo>
                  <a:cubicBezTo>
                    <a:pt x="2" y="1"/>
                    <a:pt x="3" y="1"/>
                    <a:pt x="3" y="1"/>
                  </a:cubicBezTo>
                  <a:cubicBezTo>
                    <a:pt x="3" y="1"/>
                    <a:pt x="4" y="2"/>
                    <a:pt x="4" y="2"/>
                  </a:cubicBezTo>
                  <a:cubicBezTo>
                    <a:pt x="4" y="2"/>
                    <a:pt x="4" y="2"/>
                    <a:pt x="4" y="2"/>
                  </a:cubicBezTo>
                  <a:cubicBezTo>
                    <a:pt x="4" y="1"/>
                    <a:pt x="4" y="0"/>
                    <a:pt x="4" y="0"/>
                  </a:cubicBezTo>
                  <a:cubicBezTo>
                    <a:pt x="4"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9" name="Freeform 54"/>
            <p:cNvSpPr>
              <a:spLocks/>
            </p:cNvSpPr>
            <p:nvPr/>
          </p:nvSpPr>
          <p:spPr bwMode="auto">
            <a:xfrm>
              <a:off x="4628355" y="3332163"/>
              <a:ext cx="33338" cy="41275"/>
            </a:xfrm>
            <a:custGeom>
              <a:avLst/>
              <a:gdLst>
                <a:gd name="T0" fmla="*/ 2 w 5"/>
                <a:gd name="T1" fmla="*/ 0 h 6"/>
                <a:gd name="T2" fmla="*/ 3 w 5"/>
                <a:gd name="T3" fmla="*/ 6 h 6"/>
                <a:gd name="T4" fmla="*/ 2 w 5"/>
                <a:gd name="T5" fmla="*/ 0 h 6"/>
              </a:gdLst>
              <a:ahLst/>
              <a:cxnLst>
                <a:cxn ang="0">
                  <a:pos x="T0" y="T1"/>
                </a:cxn>
                <a:cxn ang="0">
                  <a:pos x="T2" y="T3"/>
                </a:cxn>
                <a:cxn ang="0">
                  <a:pos x="T4" y="T5"/>
                </a:cxn>
              </a:cxnLst>
              <a:rect l="0" t="0" r="r" b="b"/>
              <a:pathLst>
                <a:path w="5" h="6">
                  <a:moveTo>
                    <a:pt x="2" y="0"/>
                  </a:moveTo>
                  <a:cubicBezTo>
                    <a:pt x="0" y="1"/>
                    <a:pt x="1" y="6"/>
                    <a:pt x="3" y="6"/>
                  </a:cubicBezTo>
                  <a:cubicBezTo>
                    <a:pt x="1" y="4"/>
                    <a:pt x="5"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0" name="Freeform 55"/>
            <p:cNvSpPr>
              <a:spLocks/>
            </p:cNvSpPr>
            <p:nvPr/>
          </p:nvSpPr>
          <p:spPr bwMode="auto">
            <a:xfrm>
              <a:off x="4277518" y="3422651"/>
              <a:ext cx="20638" cy="33338"/>
            </a:xfrm>
            <a:custGeom>
              <a:avLst/>
              <a:gdLst>
                <a:gd name="T0" fmla="*/ 1 w 3"/>
                <a:gd name="T1" fmla="*/ 0 h 5"/>
                <a:gd name="T2" fmla="*/ 0 w 3"/>
                <a:gd name="T3" fmla="*/ 3 h 5"/>
                <a:gd name="T4" fmla="*/ 2 w 3"/>
                <a:gd name="T5" fmla="*/ 5 h 5"/>
                <a:gd name="T6" fmla="*/ 2 w 3"/>
                <a:gd name="T7" fmla="*/ 5 h 5"/>
                <a:gd name="T8" fmla="*/ 2 w 3"/>
                <a:gd name="T9" fmla="*/ 0 h 5"/>
                <a:gd name="T10" fmla="*/ 1 w 3"/>
                <a:gd name="T11" fmla="*/ 0 h 5"/>
              </a:gdLst>
              <a:ahLst/>
              <a:cxnLst>
                <a:cxn ang="0">
                  <a:pos x="T0" y="T1"/>
                </a:cxn>
                <a:cxn ang="0">
                  <a:pos x="T2" y="T3"/>
                </a:cxn>
                <a:cxn ang="0">
                  <a:pos x="T4" y="T5"/>
                </a:cxn>
                <a:cxn ang="0">
                  <a:pos x="T6" y="T7"/>
                </a:cxn>
                <a:cxn ang="0">
                  <a:pos x="T8" y="T9"/>
                </a:cxn>
                <a:cxn ang="0">
                  <a:pos x="T10" y="T11"/>
                </a:cxn>
              </a:cxnLst>
              <a:rect l="0" t="0" r="r" b="b"/>
              <a:pathLst>
                <a:path w="3" h="5">
                  <a:moveTo>
                    <a:pt x="1" y="0"/>
                  </a:moveTo>
                  <a:cubicBezTo>
                    <a:pt x="0" y="0"/>
                    <a:pt x="0" y="1"/>
                    <a:pt x="0" y="3"/>
                  </a:cubicBezTo>
                  <a:cubicBezTo>
                    <a:pt x="0" y="4"/>
                    <a:pt x="1" y="5"/>
                    <a:pt x="2" y="5"/>
                  </a:cubicBezTo>
                  <a:cubicBezTo>
                    <a:pt x="2" y="5"/>
                    <a:pt x="2" y="5"/>
                    <a:pt x="2" y="5"/>
                  </a:cubicBezTo>
                  <a:cubicBezTo>
                    <a:pt x="3" y="4"/>
                    <a:pt x="2" y="2"/>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1" name="Freeform 56"/>
            <p:cNvSpPr>
              <a:spLocks/>
            </p:cNvSpPr>
            <p:nvPr/>
          </p:nvSpPr>
          <p:spPr bwMode="auto">
            <a:xfrm>
              <a:off x="4675980" y="3429001"/>
              <a:ext cx="20638" cy="20638"/>
            </a:xfrm>
            <a:custGeom>
              <a:avLst/>
              <a:gdLst>
                <a:gd name="T0" fmla="*/ 2 w 3"/>
                <a:gd name="T1" fmla="*/ 0 h 3"/>
                <a:gd name="T2" fmla="*/ 0 w 3"/>
                <a:gd name="T3" fmla="*/ 1 h 3"/>
                <a:gd name="T4" fmla="*/ 1 w 3"/>
                <a:gd name="T5" fmla="*/ 3 h 3"/>
                <a:gd name="T6" fmla="*/ 3 w 3"/>
                <a:gd name="T7" fmla="*/ 1 h 3"/>
                <a:gd name="T8" fmla="*/ 2 w 3"/>
                <a:gd name="T9" fmla="*/ 0 h 3"/>
              </a:gdLst>
              <a:ahLst/>
              <a:cxnLst>
                <a:cxn ang="0">
                  <a:pos x="T0" y="T1"/>
                </a:cxn>
                <a:cxn ang="0">
                  <a:pos x="T2" y="T3"/>
                </a:cxn>
                <a:cxn ang="0">
                  <a:pos x="T4" y="T5"/>
                </a:cxn>
                <a:cxn ang="0">
                  <a:pos x="T6" y="T7"/>
                </a:cxn>
                <a:cxn ang="0">
                  <a:pos x="T8" y="T9"/>
                </a:cxn>
              </a:cxnLst>
              <a:rect l="0" t="0" r="r" b="b"/>
              <a:pathLst>
                <a:path w="3" h="3">
                  <a:moveTo>
                    <a:pt x="2" y="0"/>
                  </a:moveTo>
                  <a:cubicBezTo>
                    <a:pt x="1" y="0"/>
                    <a:pt x="1" y="0"/>
                    <a:pt x="0" y="1"/>
                  </a:cubicBezTo>
                  <a:cubicBezTo>
                    <a:pt x="0" y="2"/>
                    <a:pt x="0" y="3"/>
                    <a:pt x="1" y="3"/>
                  </a:cubicBezTo>
                  <a:cubicBezTo>
                    <a:pt x="1" y="2"/>
                    <a:pt x="3" y="3"/>
                    <a:pt x="3" y="1"/>
                  </a:cubicBezTo>
                  <a:cubicBezTo>
                    <a:pt x="2" y="1"/>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2" name="Freeform 57"/>
            <p:cNvSpPr>
              <a:spLocks/>
            </p:cNvSpPr>
            <p:nvPr/>
          </p:nvSpPr>
          <p:spPr bwMode="auto">
            <a:xfrm>
              <a:off x="4599780" y="3449638"/>
              <a:ext cx="28575" cy="20638"/>
            </a:xfrm>
            <a:custGeom>
              <a:avLst/>
              <a:gdLst>
                <a:gd name="T0" fmla="*/ 2 w 4"/>
                <a:gd name="T1" fmla="*/ 0 h 3"/>
                <a:gd name="T2" fmla="*/ 0 w 4"/>
                <a:gd name="T3" fmla="*/ 3 h 3"/>
                <a:gd name="T4" fmla="*/ 0 w 4"/>
                <a:gd name="T5" fmla="*/ 3 h 3"/>
                <a:gd name="T6" fmla="*/ 1 w 4"/>
                <a:gd name="T7" fmla="*/ 3 h 3"/>
                <a:gd name="T8" fmla="*/ 2 w 4"/>
                <a:gd name="T9" fmla="*/ 3 h 3"/>
                <a:gd name="T10" fmla="*/ 4 w 4"/>
                <a:gd name="T11" fmla="*/ 2 h 3"/>
                <a:gd name="T12" fmla="*/ 3 w 4"/>
                <a:gd name="T13" fmla="*/ 2 h 3"/>
                <a:gd name="T14" fmla="*/ 2 w 4"/>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
                  <a:moveTo>
                    <a:pt x="2" y="0"/>
                  </a:moveTo>
                  <a:cubicBezTo>
                    <a:pt x="2" y="2"/>
                    <a:pt x="0" y="1"/>
                    <a:pt x="0" y="3"/>
                  </a:cubicBezTo>
                  <a:cubicBezTo>
                    <a:pt x="0" y="3"/>
                    <a:pt x="0" y="3"/>
                    <a:pt x="0" y="3"/>
                  </a:cubicBezTo>
                  <a:cubicBezTo>
                    <a:pt x="0" y="3"/>
                    <a:pt x="1" y="3"/>
                    <a:pt x="1" y="3"/>
                  </a:cubicBezTo>
                  <a:cubicBezTo>
                    <a:pt x="1" y="3"/>
                    <a:pt x="2" y="3"/>
                    <a:pt x="2" y="3"/>
                  </a:cubicBezTo>
                  <a:cubicBezTo>
                    <a:pt x="3" y="3"/>
                    <a:pt x="4" y="3"/>
                    <a:pt x="4" y="2"/>
                  </a:cubicBezTo>
                  <a:cubicBezTo>
                    <a:pt x="4" y="2"/>
                    <a:pt x="4" y="2"/>
                    <a:pt x="3" y="2"/>
                  </a:cubicBezTo>
                  <a:cubicBezTo>
                    <a:pt x="2" y="2"/>
                    <a:pt x="2" y="1"/>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3" name="Freeform 58"/>
            <p:cNvSpPr>
              <a:spLocks/>
            </p:cNvSpPr>
            <p:nvPr/>
          </p:nvSpPr>
          <p:spPr bwMode="auto">
            <a:xfrm>
              <a:off x="4421980" y="3463926"/>
              <a:ext cx="88900" cy="109538"/>
            </a:xfrm>
            <a:custGeom>
              <a:avLst/>
              <a:gdLst>
                <a:gd name="T0" fmla="*/ 0 w 13"/>
                <a:gd name="T1" fmla="*/ 0 h 16"/>
                <a:gd name="T2" fmla="*/ 13 w 13"/>
                <a:gd name="T3" fmla="*/ 16 h 16"/>
                <a:gd name="T4" fmla="*/ 0 w 13"/>
                <a:gd name="T5" fmla="*/ 0 h 16"/>
              </a:gdLst>
              <a:ahLst/>
              <a:cxnLst>
                <a:cxn ang="0">
                  <a:pos x="T0" y="T1"/>
                </a:cxn>
                <a:cxn ang="0">
                  <a:pos x="T2" y="T3"/>
                </a:cxn>
                <a:cxn ang="0">
                  <a:pos x="T4" y="T5"/>
                </a:cxn>
              </a:cxnLst>
              <a:rect l="0" t="0" r="r" b="b"/>
              <a:pathLst>
                <a:path w="13" h="16">
                  <a:moveTo>
                    <a:pt x="0" y="0"/>
                  </a:moveTo>
                  <a:cubicBezTo>
                    <a:pt x="5" y="4"/>
                    <a:pt x="6" y="14"/>
                    <a:pt x="13" y="16"/>
                  </a:cubicBezTo>
                  <a:cubicBezTo>
                    <a:pt x="12" y="8"/>
                    <a:pt x="6"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4" name="Freeform 59"/>
            <p:cNvSpPr>
              <a:spLocks/>
            </p:cNvSpPr>
            <p:nvPr/>
          </p:nvSpPr>
          <p:spPr bwMode="auto">
            <a:xfrm>
              <a:off x="4744243" y="3525838"/>
              <a:ext cx="26988" cy="12700"/>
            </a:xfrm>
            <a:custGeom>
              <a:avLst/>
              <a:gdLst>
                <a:gd name="T0" fmla="*/ 2 w 4"/>
                <a:gd name="T1" fmla="*/ 0 h 2"/>
                <a:gd name="T2" fmla="*/ 0 w 4"/>
                <a:gd name="T3" fmla="*/ 1 h 2"/>
                <a:gd name="T4" fmla="*/ 3 w 4"/>
                <a:gd name="T5" fmla="*/ 2 h 2"/>
                <a:gd name="T6" fmla="*/ 4 w 4"/>
                <a:gd name="T7" fmla="*/ 2 h 2"/>
                <a:gd name="T8" fmla="*/ 2 w 4"/>
                <a:gd name="T9" fmla="*/ 0 h 2"/>
              </a:gdLst>
              <a:ahLst/>
              <a:cxnLst>
                <a:cxn ang="0">
                  <a:pos x="T0" y="T1"/>
                </a:cxn>
                <a:cxn ang="0">
                  <a:pos x="T2" y="T3"/>
                </a:cxn>
                <a:cxn ang="0">
                  <a:pos x="T4" y="T5"/>
                </a:cxn>
                <a:cxn ang="0">
                  <a:pos x="T6" y="T7"/>
                </a:cxn>
                <a:cxn ang="0">
                  <a:pos x="T8" y="T9"/>
                </a:cxn>
              </a:cxnLst>
              <a:rect l="0" t="0" r="r" b="b"/>
              <a:pathLst>
                <a:path w="4" h="2">
                  <a:moveTo>
                    <a:pt x="2" y="0"/>
                  </a:moveTo>
                  <a:cubicBezTo>
                    <a:pt x="1" y="0"/>
                    <a:pt x="1" y="0"/>
                    <a:pt x="0" y="1"/>
                  </a:cubicBezTo>
                  <a:cubicBezTo>
                    <a:pt x="1" y="1"/>
                    <a:pt x="2" y="2"/>
                    <a:pt x="3" y="2"/>
                  </a:cubicBezTo>
                  <a:cubicBezTo>
                    <a:pt x="3" y="2"/>
                    <a:pt x="3" y="2"/>
                    <a:pt x="4" y="2"/>
                  </a:cubicBezTo>
                  <a:cubicBezTo>
                    <a:pt x="4"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5" name="Freeform 60"/>
            <p:cNvSpPr>
              <a:spLocks/>
            </p:cNvSpPr>
            <p:nvPr/>
          </p:nvSpPr>
          <p:spPr bwMode="auto">
            <a:xfrm>
              <a:off x="4188618" y="4186238"/>
              <a:ext cx="47625" cy="0"/>
            </a:xfrm>
            <a:custGeom>
              <a:avLst/>
              <a:gdLst>
                <a:gd name="T0" fmla="*/ 4 w 7"/>
                <a:gd name="T1" fmla="*/ 0 w 7"/>
                <a:gd name="T2" fmla="*/ 7 w 7"/>
                <a:gd name="T3" fmla="*/ 4 w 7"/>
              </a:gdLst>
              <a:ahLst/>
              <a:cxnLst>
                <a:cxn ang="0">
                  <a:pos x="T0" y="0"/>
                </a:cxn>
                <a:cxn ang="0">
                  <a:pos x="T1" y="0"/>
                </a:cxn>
                <a:cxn ang="0">
                  <a:pos x="T2" y="0"/>
                </a:cxn>
                <a:cxn ang="0">
                  <a:pos x="T3" y="0"/>
                </a:cxn>
              </a:cxnLst>
              <a:rect l="0" t="0" r="r" b="b"/>
              <a:pathLst>
                <a:path w="7">
                  <a:moveTo>
                    <a:pt x="4" y="0"/>
                  </a:moveTo>
                  <a:cubicBezTo>
                    <a:pt x="2" y="0"/>
                    <a:pt x="0" y="0"/>
                    <a:pt x="0" y="0"/>
                  </a:cubicBezTo>
                  <a:cubicBezTo>
                    <a:pt x="2" y="0"/>
                    <a:pt x="5" y="0"/>
                    <a:pt x="7" y="0"/>
                  </a:cubicBezTo>
                  <a:cubicBezTo>
                    <a:pt x="7" y="0"/>
                    <a:pt x="5"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6" name="Freeform 62"/>
            <p:cNvSpPr>
              <a:spLocks/>
            </p:cNvSpPr>
            <p:nvPr/>
          </p:nvSpPr>
          <p:spPr bwMode="auto">
            <a:xfrm>
              <a:off x="3191668" y="2725738"/>
              <a:ext cx="282575" cy="173038"/>
            </a:xfrm>
            <a:custGeom>
              <a:avLst/>
              <a:gdLst>
                <a:gd name="T0" fmla="*/ 37 w 41"/>
                <a:gd name="T1" fmla="*/ 0 h 25"/>
                <a:gd name="T2" fmla="*/ 34 w 41"/>
                <a:gd name="T3" fmla="*/ 1 h 25"/>
                <a:gd name="T4" fmla="*/ 24 w 41"/>
                <a:gd name="T5" fmla="*/ 0 h 25"/>
                <a:gd name="T6" fmla="*/ 0 w 41"/>
                <a:gd name="T7" fmla="*/ 4 h 25"/>
                <a:gd name="T8" fmla="*/ 1 w 41"/>
                <a:gd name="T9" fmla="*/ 4 h 25"/>
                <a:gd name="T10" fmla="*/ 2 w 41"/>
                <a:gd name="T11" fmla="*/ 6 h 25"/>
                <a:gd name="T12" fmla="*/ 3 w 41"/>
                <a:gd name="T13" fmla="*/ 6 h 25"/>
                <a:gd name="T14" fmla="*/ 5 w 41"/>
                <a:gd name="T15" fmla="*/ 6 h 25"/>
                <a:gd name="T16" fmla="*/ 7 w 41"/>
                <a:gd name="T17" fmla="*/ 6 h 25"/>
                <a:gd name="T18" fmla="*/ 7 w 41"/>
                <a:gd name="T19" fmla="*/ 6 h 25"/>
                <a:gd name="T20" fmla="*/ 6 w 41"/>
                <a:gd name="T21" fmla="*/ 19 h 25"/>
                <a:gd name="T22" fmla="*/ 8 w 41"/>
                <a:gd name="T23" fmla="*/ 25 h 25"/>
                <a:gd name="T24" fmla="*/ 9 w 41"/>
                <a:gd name="T25" fmla="*/ 25 h 25"/>
                <a:gd name="T26" fmla="*/ 11 w 41"/>
                <a:gd name="T27" fmla="*/ 25 h 25"/>
                <a:gd name="T28" fmla="*/ 33 w 41"/>
                <a:gd name="T29" fmla="*/ 14 h 25"/>
                <a:gd name="T30" fmla="*/ 33 w 41"/>
                <a:gd name="T31" fmla="*/ 14 h 25"/>
                <a:gd name="T32" fmla="*/ 32 w 41"/>
                <a:gd name="T33" fmla="*/ 14 h 25"/>
                <a:gd name="T34" fmla="*/ 31 w 41"/>
                <a:gd name="T35" fmla="*/ 14 h 25"/>
                <a:gd name="T36" fmla="*/ 30 w 41"/>
                <a:gd name="T37" fmla="*/ 13 h 25"/>
                <a:gd name="T38" fmla="*/ 32 w 41"/>
                <a:gd name="T39" fmla="*/ 11 h 25"/>
                <a:gd name="T40" fmla="*/ 36 w 41"/>
                <a:gd name="T41" fmla="*/ 13 h 25"/>
                <a:gd name="T42" fmla="*/ 32 w 41"/>
                <a:gd name="T43" fmla="*/ 9 h 25"/>
                <a:gd name="T44" fmla="*/ 35 w 41"/>
                <a:gd name="T45" fmla="*/ 9 h 25"/>
                <a:gd name="T46" fmla="*/ 37 w 41"/>
                <a:gd name="T47" fmla="*/ 9 h 25"/>
                <a:gd name="T48" fmla="*/ 41 w 41"/>
                <a:gd name="T49" fmla="*/ 2 h 25"/>
                <a:gd name="T50" fmla="*/ 41 w 41"/>
                <a:gd name="T51" fmla="*/ 2 h 25"/>
                <a:gd name="T52" fmla="*/ 37 w 41"/>
                <a:gd name="T5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 h="25">
                  <a:moveTo>
                    <a:pt x="37" y="0"/>
                  </a:moveTo>
                  <a:cubicBezTo>
                    <a:pt x="35" y="0"/>
                    <a:pt x="33" y="0"/>
                    <a:pt x="34" y="1"/>
                  </a:cubicBezTo>
                  <a:cubicBezTo>
                    <a:pt x="31" y="1"/>
                    <a:pt x="28" y="0"/>
                    <a:pt x="24" y="0"/>
                  </a:cubicBezTo>
                  <a:cubicBezTo>
                    <a:pt x="16" y="0"/>
                    <a:pt x="6" y="2"/>
                    <a:pt x="0" y="4"/>
                  </a:cubicBezTo>
                  <a:cubicBezTo>
                    <a:pt x="0" y="4"/>
                    <a:pt x="1" y="4"/>
                    <a:pt x="1" y="4"/>
                  </a:cubicBezTo>
                  <a:cubicBezTo>
                    <a:pt x="2" y="4"/>
                    <a:pt x="3" y="5"/>
                    <a:pt x="2" y="6"/>
                  </a:cubicBezTo>
                  <a:cubicBezTo>
                    <a:pt x="2" y="6"/>
                    <a:pt x="3" y="6"/>
                    <a:pt x="3" y="6"/>
                  </a:cubicBezTo>
                  <a:cubicBezTo>
                    <a:pt x="4" y="6"/>
                    <a:pt x="4" y="6"/>
                    <a:pt x="5" y="6"/>
                  </a:cubicBezTo>
                  <a:cubicBezTo>
                    <a:pt x="6" y="6"/>
                    <a:pt x="6" y="6"/>
                    <a:pt x="7" y="6"/>
                  </a:cubicBezTo>
                  <a:cubicBezTo>
                    <a:pt x="7" y="6"/>
                    <a:pt x="7" y="6"/>
                    <a:pt x="7" y="6"/>
                  </a:cubicBezTo>
                  <a:cubicBezTo>
                    <a:pt x="9" y="11"/>
                    <a:pt x="12" y="16"/>
                    <a:pt x="6" y="19"/>
                  </a:cubicBezTo>
                  <a:cubicBezTo>
                    <a:pt x="9" y="20"/>
                    <a:pt x="4" y="24"/>
                    <a:pt x="8" y="25"/>
                  </a:cubicBezTo>
                  <a:cubicBezTo>
                    <a:pt x="8" y="25"/>
                    <a:pt x="8" y="25"/>
                    <a:pt x="9" y="25"/>
                  </a:cubicBezTo>
                  <a:cubicBezTo>
                    <a:pt x="9" y="25"/>
                    <a:pt x="10" y="25"/>
                    <a:pt x="11" y="25"/>
                  </a:cubicBezTo>
                  <a:cubicBezTo>
                    <a:pt x="16" y="17"/>
                    <a:pt x="25" y="18"/>
                    <a:pt x="33" y="14"/>
                  </a:cubicBezTo>
                  <a:cubicBezTo>
                    <a:pt x="33" y="14"/>
                    <a:pt x="33" y="14"/>
                    <a:pt x="33" y="14"/>
                  </a:cubicBezTo>
                  <a:cubicBezTo>
                    <a:pt x="32" y="14"/>
                    <a:pt x="32" y="14"/>
                    <a:pt x="32" y="14"/>
                  </a:cubicBezTo>
                  <a:cubicBezTo>
                    <a:pt x="31" y="14"/>
                    <a:pt x="31" y="14"/>
                    <a:pt x="31" y="14"/>
                  </a:cubicBezTo>
                  <a:cubicBezTo>
                    <a:pt x="30" y="14"/>
                    <a:pt x="30" y="14"/>
                    <a:pt x="30" y="13"/>
                  </a:cubicBezTo>
                  <a:cubicBezTo>
                    <a:pt x="31" y="13"/>
                    <a:pt x="31" y="11"/>
                    <a:pt x="32" y="11"/>
                  </a:cubicBezTo>
                  <a:cubicBezTo>
                    <a:pt x="33" y="11"/>
                    <a:pt x="34" y="12"/>
                    <a:pt x="36" y="13"/>
                  </a:cubicBezTo>
                  <a:cubicBezTo>
                    <a:pt x="36" y="10"/>
                    <a:pt x="32" y="12"/>
                    <a:pt x="32" y="9"/>
                  </a:cubicBezTo>
                  <a:cubicBezTo>
                    <a:pt x="34" y="9"/>
                    <a:pt x="34" y="9"/>
                    <a:pt x="35" y="9"/>
                  </a:cubicBezTo>
                  <a:cubicBezTo>
                    <a:pt x="35" y="9"/>
                    <a:pt x="36" y="9"/>
                    <a:pt x="37" y="9"/>
                  </a:cubicBezTo>
                  <a:cubicBezTo>
                    <a:pt x="38" y="6"/>
                    <a:pt x="40" y="4"/>
                    <a:pt x="41" y="2"/>
                  </a:cubicBezTo>
                  <a:cubicBezTo>
                    <a:pt x="41" y="2"/>
                    <a:pt x="41" y="2"/>
                    <a:pt x="41" y="2"/>
                  </a:cubicBezTo>
                  <a:cubicBezTo>
                    <a:pt x="41" y="0"/>
                    <a:pt x="39" y="0"/>
                    <a:pt x="3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7" name="Freeform 63"/>
            <p:cNvSpPr>
              <a:spLocks/>
            </p:cNvSpPr>
            <p:nvPr/>
          </p:nvSpPr>
          <p:spPr bwMode="auto">
            <a:xfrm>
              <a:off x="3432968" y="2857501"/>
              <a:ext cx="53975" cy="20638"/>
            </a:xfrm>
            <a:custGeom>
              <a:avLst/>
              <a:gdLst>
                <a:gd name="T0" fmla="*/ 5 w 8"/>
                <a:gd name="T1" fmla="*/ 0 h 3"/>
                <a:gd name="T2" fmla="*/ 0 w 8"/>
                <a:gd name="T3" fmla="*/ 2 h 3"/>
                <a:gd name="T4" fmla="*/ 2 w 8"/>
                <a:gd name="T5" fmla="*/ 3 h 3"/>
                <a:gd name="T6" fmla="*/ 8 w 8"/>
                <a:gd name="T7" fmla="*/ 2 h 3"/>
                <a:gd name="T8" fmla="*/ 5 w 8"/>
                <a:gd name="T9" fmla="*/ 0 h 3"/>
              </a:gdLst>
              <a:ahLst/>
              <a:cxnLst>
                <a:cxn ang="0">
                  <a:pos x="T0" y="T1"/>
                </a:cxn>
                <a:cxn ang="0">
                  <a:pos x="T2" y="T3"/>
                </a:cxn>
                <a:cxn ang="0">
                  <a:pos x="T4" y="T5"/>
                </a:cxn>
                <a:cxn ang="0">
                  <a:pos x="T6" y="T7"/>
                </a:cxn>
                <a:cxn ang="0">
                  <a:pos x="T8" y="T9"/>
                </a:cxn>
              </a:cxnLst>
              <a:rect l="0" t="0" r="r" b="b"/>
              <a:pathLst>
                <a:path w="8" h="3">
                  <a:moveTo>
                    <a:pt x="5" y="0"/>
                  </a:moveTo>
                  <a:cubicBezTo>
                    <a:pt x="3" y="0"/>
                    <a:pt x="0" y="1"/>
                    <a:pt x="0" y="2"/>
                  </a:cubicBezTo>
                  <a:cubicBezTo>
                    <a:pt x="1" y="3"/>
                    <a:pt x="1" y="3"/>
                    <a:pt x="2" y="3"/>
                  </a:cubicBezTo>
                  <a:cubicBezTo>
                    <a:pt x="4" y="3"/>
                    <a:pt x="5" y="2"/>
                    <a:pt x="8" y="2"/>
                  </a:cubicBezTo>
                  <a:cubicBezTo>
                    <a:pt x="8" y="0"/>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8" name="Freeform 64"/>
            <p:cNvSpPr>
              <a:spLocks/>
            </p:cNvSpPr>
            <p:nvPr/>
          </p:nvSpPr>
          <p:spPr bwMode="auto">
            <a:xfrm>
              <a:off x="3447255" y="3414713"/>
              <a:ext cx="19050" cy="28575"/>
            </a:xfrm>
            <a:custGeom>
              <a:avLst/>
              <a:gdLst>
                <a:gd name="T0" fmla="*/ 1 w 3"/>
                <a:gd name="T1" fmla="*/ 0 h 4"/>
                <a:gd name="T2" fmla="*/ 0 w 3"/>
                <a:gd name="T3" fmla="*/ 1 h 4"/>
                <a:gd name="T4" fmla="*/ 1 w 3"/>
                <a:gd name="T5" fmla="*/ 4 h 4"/>
                <a:gd name="T6" fmla="*/ 1 w 3"/>
                <a:gd name="T7" fmla="*/ 0 h 4"/>
              </a:gdLst>
              <a:ahLst/>
              <a:cxnLst>
                <a:cxn ang="0">
                  <a:pos x="T0" y="T1"/>
                </a:cxn>
                <a:cxn ang="0">
                  <a:pos x="T2" y="T3"/>
                </a:cxn>
                <a:cxn ang="0">
                  <a:pos x="T4" y="T5"/>
                </a:cxn>
                <a:cxn ang="0">
                  <a:pos x="T6" y="T7"/>
                </a:cxn>
              </a:cxnLst>
              <a:rect l="0" t="0" r="r" b="b"/>
              <a:pathLst>
                <a:path w="3" h="4">
                  <a:moveTo>
                    <a:pt x="1" y="0"/>
                  </a:moveTo>
                  <a:cubicBezTo>
                    <a:pt x="1" y="0"/>
                    <a:pt x="0" y="1"/>
                    <a:pt x="0" y="1"/>
                  </a:cubicBezTo>
                  <a:cubicBezTo>
                    <a:pt x="0" y="2"/>
                    <a:pt x="0" y="3"/>
                    <a:pt x="1" y="4"/>
                  </a:cubicBezTo>
                  <a:cubicBezTo>
                    <a:pt x="2" y="3"/>
                    <a:pt x="3"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9" name="Freeform 65"/>
            <p:cNvSpPr>
              <a:spLocks/>
            </p:cNvSpPr>
            <p:nvPr/>
          </p:nvSpPr>
          <p:spPr bwMode="auto">
            <a:xfrm>
              <a:off x="4537868" y="3476626"/>
              <a:ext cx="90488" cy="76200"/>
            </a:xfrm>
            <a:custGeom>
              <a:avLst/>
              <a:gdLst>
                <a:gd name="T0" fmla="*/ 8 w 13"/>
                <a:gd name="T1" fmla="*/ 0 h 11"/>
                <a:gd name="T2" fmla="*/ 5 w 13"/>
                <a:gd name="T3" fmla="*/ 2 h 11"/>
                <a:gd name="T4" fmla="*/ 2 w 13"/>
                <a:gd name="T5" fmla="*/ 5 h 11"/>
                <a:gd name="T6" fmla="*/ 1 w 13"/>
                <a:gd name="T7" fmla="*/ 4 h 11"/>
                <a:gd name="T8" fmla="*/ 2 w 13"/>
                <a:gd name="T9" fmla="*/ 10 h 11"/>
                <a:gd name="T10" fmla="*/ 10 w 13"/>
                <a:gd name="T11" fmla="*/ 11 h 11"/>
                <a:gd name="T12" fmla="*/ 13 w 13"/>
                <a:gd name="T13" fmla="*/ 4 h 11"/>
                <a:gd name="T14" fmla="*/ 11 w 13"/>
                <a:gd name="T15" fmla="*/ 0 h 11"/>
                <a:gd name="T16" fmla="*/ 11 w 13"/>
                <a:gd name="T17" fmla="*/ 0 h 11"/>
                <a:gd name="T18" fmla="*/ 9 w 13"/>
                <a:gd name="T19" fmla="*/ 3 h 11"/>
                <a:gd name="T20" fmla="*/ 9 w 13"/>
                <a:gd name="T21" fmla="*/ 0 h 11"/>
                <a:gd name="T22" fmla="*/ 8 w 13"/>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1">
                  <a:moveTo>
                    <a:pt x="8" y="0"/>
                  </a:moveTo>
                  <a:cubicBezTo>
                    <a:pt x="7" y="0"/>
                    <a:pt x="6" y="1"/>
                    <a:pt x="5" y="2"/>
                  </a:cubicBezTo>
                  <a:cubicBezTo>
                    <a:pt x="4" y="3"/>
                    <a:pt x="3" y="5"/>
                    <a:pt x="2" y="5"/>
                  </a:cubicBezTo>
                  <a:cubicBezTo>
                    <a:pt x="2" y="5"/>
                    <a:pt x="2" y="4"/>
                    <a:pt x="1" y="4"/>
                  </a:cubicBezTo>
                  <a:cubicBezTo>
                    <a:pt x="0" y="7"/>
                    <a:pt x="3" y="7"/>
                    <a:pt x="2" y="10"/>
                  </a:cubicBezTo>
                  <a:cubicBezTo>
                    <a:pt x="6" y="10"/>
                    <a:pt x="7" y="10"/>
                    <a:pt x="10" y="11"/>
                  </a:cubicBezTo>
                  <a:cubicBezTo>
                    <a:pt x="9" y="7"/>
                    <a:pt x="12" y="6"/>
                    <a:pt x="13" y="4"/>
                  </a:cubicBezTo>
                  <a:cubicBezTo>
                    <a:pt x="12" y="3"/>
                    <a:pt x="12" y="1"/>
                    <a:pt x="11" y="0"/>
                  </a:cubicBezTo>
                  <a:cubicBezTo>
                    <a:pt x="11" y="0"/>
                    <a:pt x="11" y="0"/>
                    <a:pt x="11" y="0"/>
                  </a:cubicBezTo>
                  <a:cubicBezTo>
                    <a:pt x="9" y="0"/>
                    <a:pt x="10" y="2"/>
                    <a:pt x="9" y="3"/>
                  </a:cubicBezTo>
                  <a:cubicBezTo>
                    <a:pt x="8" y="1"/>
                    <a:pt x="11" y="0"/>
                    <a:pt x="9" y="0"/>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0" name="Freeform 66"/>
            <p:cNvSpPr>
              <a:spLocks/>
            </p:cNvSpPr>
            <p:nvPr/>
          </p:nvSpPr>
          <p:spPr bwMode="auto">
            <a:xfrm>
              <a:off x="3940968" y="3656013"/>
              <a:ext cx="68263" cy="123825"/>
            </a:xfrm>
            <a:custGeom>
              <a:avLst/>
              <a:gdLst>
                <a:gd name="T0" fmla="*/ 9 w 10"/>
                <a:gd name="T1" fmla="*/ 0 h 18"/>
                <a:gd name="T2" fmla="*/ 4 w 10"/>
                <a:gd name="T3" fmla="*/ 4 h 18"/>
                <a:gd name="T4" fmla="*/ 3 w 10"/>
                <a:gd name="T5" fmla="*/ 4 h 18"/>
                <a:gd name="T6" fmla="*/ 1 w 10"/>
                <a:gd name="T7" fmla="*/ 17 h 18"/>
                <a:gd name="T8" fmla="*/ 1 w 10"/>
                <a:gd name="T9" fmla="*/ 17 h 18"/>
                <a:gd name="T10" fmla="*/ 3 w 10"/>
                <a:gd name="T11" fmla="*/ 18 h 18"/>
                <a:gd name="T12" fmla="*/ 10 w 10"/>
                <a:gd name="T13" fmla="*/ 2 h 18"/>
                <a:gd name="T14" fmla="*/ 9 w 10"/>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8">
                  <a:moveTo>
                    <a:pt x="9" y="0"/>
                  </a:moveTo>
                  <a:cubicBezTo>
                    <a:pt x="7" y="1"/>
                    <a:pt x="6" y="4"/>
                    <a:pt x="4" y="4"/>
                  </a:cubicBezTo>
                  <a:cubicBezTo>
                    <a:pt x="3" y="4"/>
                    <a:pt x="3" y="4"/>
                    <a:pt x="3" y="4"/>
                  </a:cubicBezTo>
                  <a:cubicBezTo>
                    <a:pt x="3" y="9"/>
                    <a:pt x="0" y="12"/>
                    <a:pt x="1" y="17"/>
                  </a:cubicBezTo>
                  <a:cubicBezTo>
                    <a:pt x="1" y="17"/>
                    <a:pt x="1" y="17"/>
                    <a:pt x="1" y="17"/>
                  </a:cubicBezTo>
                  <a:cubicBezTo>
                    <a:pt x="2" y="17"/>
                    <a:pt x="3" y="17"/>
                    <a:pt x="3" y="18"/>
                  </a:cubicBezTo>
                  <a:cubicBezTo>
                    <a:pt x="7" y="14"/>
                    <a:pt x="7" y="7"/>
                    <a:pt x="10" y="2"/>
                  </a:cubicBezTo>
                  <a:cubicBezTo>
                    <a:pt x="10" y="1"/>
                    <a:pt x="9" y="1"/>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73" name="椭圆 72"/>
          <p:cNvSpPr/>
          <p:nvPr/>
        </p:nvSpPr>
        <p:spPr>
          <a:xfrm rot="20131106">
            <a:off x="2273714" y="2749659"/>
            <a:ext cx="5379659" cy="3868344"/>
          </a:xfrm>
          <a:custGeom>
            <a:avLst/>
            <a:gdLst>
              <a:gd name="connsiteX0" fmla="*/ 0 w 5567622"/>
              <a:gd name="connsiteY0" fmla="*/ 1990465 h 3980930"/>
              <a:gd name="connsiteX1" fmla="*/ 2783811 w 5567622"/>
              <a:gd name="connsiteY1" fmla="*/ 0 h 3980930"/>
              <a:gd name="connsiteX2" fmla="*/ 5567622 w 5567622"/>
              <a:gd name="connsiteY2" fmla="*/ 1990465 h 3980930"/>
              <a:gd name="connsiteX3" fmla="*/ 2783811 w 5567622"/>
              <a:gd name="connsiteY3" fmla="*/ 3980930 h 3980930"/>
              <a:gd name="connsiteX4" fmla="*/ 0 w 5567622"/>
              <a:gd name="connsiteY4" fmla="*/ 1990465 h 3980930"/>
              <a:gd name="connsiteX0" fmla="*/ 643 w 5568265"/>
              <a:gd name="connsiteY0" fmla="*/ 1990465 h 3868344"/>
              <a:gd name="connsiteX1" fmla="*/ 2784454 w 5568265"/>
              <a:gd name="connsiteY1" fmla="*/ 0 h 3868344"/>
              <a:gd name="connsiteX2" fmla="*/ 5568265 w 5568265"/>
              <a:gd name="connsiteY2" fmla="*/ 1990465 h 3868344"/>
              <a:gd name="connsiteX3" fmla="*/ 2598491 w 5568265"/>
              <a:gd name="connsiteY3" fmla="*/ 3868344 h 3868344"/>
              <a:gd name="connsiteX4" fmla="*/ 643 w 5568265"/>
              <a:gd name="connsiteY4" fmla="*/ 1990465 h 3868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8265" h="3868344">
                <a:moveTo>
                  <a:pt x="643" y="1990465"/>
                </a:moveTo>
                <a:cubicBezTo>
                  <a:pt x="31637" y="1345741"/>
                  <a:pt x="1246998" y="0"/>
                  <a:pt x="2784454" y="0"/>
                </a:cubicBezTo>
                <a:cubicBezTo>
                  <a:pt x="4321910" y="0"/>
                  <a:pt x="5568265" y="891162"/>
                  <a:pt x="5568265" y="1990465"/>
                </a:cubicBezTo>
                <a:cubicBezTo>
                  <a:pt x="5568265" y="3089768"/>
                  <a:pt x="4135947" y="3868344"/>
                  <a:pt x="2598491" y="3868344"/>
                </a:cubicBezTo>
                <a:cubicBezTo>
                  <a:pt x="1061035" y="3868344"/>
                  <a:pt x="-30351" y="2635189"/>
                  <a:pt x="643" y="1990465"/>
                </a:cubicBezTo>
                <a:close/>
              </a:path>
            </a:pathLst>
          </a:custGeom>
          <a:gradFill>
            <a:gsLst>
              <a:gs pos="50000">
                <a:srgbClr val="797979">
                  <a:alpha val="10000"/>
                </a:srgbClr>
              </a:gs>
              <a:gs pos="100000">
                <a:schemeClr val="tx1">
                  <a:alpha val="25000"/>
                </a:schemeClr>
              </a:gs>
              <a:gs pos="0">
                <a:srgbClr val="F2F2F2">
                  <a:alpha val="0"/>
                </a:srgbClr>
              </a:gs>
            </a:gsLst>
            <a:lin ang="0" scaled="0"/>
          </a:gradFill>
          <a:ln>
            <a:noFill/>
          </a:ln>
          <a:effectLst>
            <a:softEdge rad="342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Freeform 16"/>
          <p:cNvSpPr>
            <a:spLocks/>
          </p:cNvSpPr>
          <p:nvPr/>
        </p:nvSpPr>
        <p:spPr bwMode="auto">
          <a:xfrm>
            <a:off x="4676497" y="3410049"/>
            <a:ext cx="2839007" cy="3446393"/>
          </a:xfrm>
          <a:custGeom>
            <a:avLst/>
            <a:gdLst>
              <a:gd name="T0" fmla="*/ 22 w 338"/>
              <a:gd name="T1" fmla="*/ 184 h 411"/>
              <a:gd name="T2" fmla="*/ 20 w 338"/>
              <a:gd name="T3" fmla="*/ 77 h 411"/>
              <a:gd name="T4" fmla="*/ 150 w 338"/>
              <a:gd name="T5" fmla="*/ 0 h 411"/>
              <a:gd name="T6" fmla="*/ 288 w 338"/>
              <a:gd name="T7" fmla="*/ 84 h 411"/>
              <a:gd name="T8" fmla="*/ 303 w 338"/>
              <a:gd name="T9" fmla="*/ 143 h 411"/>
              <a:gd name="T10" fmla="*/ 302 w 338"/>
              <a:gd name="T11" fmla="*/ 169 h 411"/>
              <a:gd name="T12" fmla="*/ 334 w 338"/>
              <a:gd name="T13" fmla="*/ 211 h 411"/>
              <a:gd name="T14" fmla="*/ 330 w 338"/>
              <a:gd name="T15" fmla="*/ 222 h 411"/>
              <a:gd name="T16" fmla="*/ 312 w 338"/>
              <a:gd name="T17" fmla="*/ 230 h 411"/>
              <a:gd name="T18" fmla="*/ 312 w 338"/>
              <a:gd name="T19" fmla="*/ 242 h 411"/>
              <a:gd name="T20" fmla="*/ 311 w 338"/>
              <a:gd name="T21" fmla="*/ 257 h 411"/>
              <a:gd name="T22" fmla="*/ 305 w 338"/>
              <a:gd name="T23" fmla="*/ 261 h 411"/>
              <a:gd name="T24" fmla="*/ 306 w 338"/>
              <a:gd name="T25" fmla="*/ 274 h 411"/>
              <a:gd name="T26" fmla="*/ 300 w 338"/>
              <a:gd name="T27" fmla="*/ 289 h 411"/>
              <a:gd name="T28" fmla="*/ 302 w 338"/>
              <a:gd name="T29" fmla="*/ 307 h 411"/>
              <a:gd name="T30" fmla="*/ 279 w 338"/>
              <a:gd name="T31" fmla="*/ 320 h 411"/>
              <a:gd name="T32" fmla="*/ 236 w 338"/>
              <a:gd name="T33" fmla="*/ 320 h 411"/>
              <a:gd name="T34" fmla="*/ 228 w 338"/>
              <a:gd name="T35" fmla="*/ 321 h 411"/>
              <a:gd name="T36" fmla="*/ 214 w 338"/>
              <a:gd name="T37" fmla="*/ 345 h 411"/>
              <a:gd name="T38" fmla="*/ 210 w 338"/>
              <a:gd name="T39" fmla="*/ 371 h 411"/>
              <a:gd name="T40" fmla="*/ 251 w 338"/>
              <a:gd name="T41" fmla="*/ 411 h 411"/>
              <a:gd name="T42" fmla="*/ 28 w 338"/>
              <a:gd name="T43" fmla="*/ 411 h 411"/>
              <a:gd name="T44" fmla="*/ 75 w 338"/>
              <a:gd name="T45" fmla="*/ 317 h 411"/>
              <a:gd name="T46" fmla="*/ 79 w 338"/>
              <a:gd name="T47" fmla="*/ 280 h 411"/>
              <a:gd name="T48" fmla="*/ 65 w 338"/>
              <a:gd name="T49" fmla="*/ 249 h 411"/>
              <a:gd name="T50" fmla="*/ 25 w 338"/>
              <a:gd name="T51" fmla="*/ 190 h 411"/>
              <a:gd name="T52" fmla="*/ 22 w 338"/>
              <a:gd name="T53" fmla="*/ 184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411">
                <a:moveTo>
                  <a:pt x="22" y="184"/>
                </a:moveTo>
                <a:cubicBezTo>
                  <a:pt x="22" y="184"/>
                  <a:pt x="0" y="132"/>
                  <a:pt x="20" y="77"/>
                </a:cubicBezTo>
                <a:cubicBezTo>
                  <a:pt x="40" y="22"/>
                  <a:pt x="105" y="0"/>
                  <a:pt x="150" y="0"/>
                </a:cubicBezTo>
                <a:cubicBezTo>
                  <a:pt x="195" y="0"/>
                  <a:pt x="255" y="15"/>
                  <a:pt x="288" y="84"/>
                </a:cubicBezTo>
                <a:cubicBezTo>
                  <a:pt x="288" y="84"/>
                  <a:pt x="305" y="123"/>
                  <a:pt x="303" y="143"/>
                </a:cubicBezTo>
                <a:cubicBezTo>
                  <a:pt x="303" y="143"/>
                  <a:pt x="289" y="155"/>
                  <a:pt x="302" y="169"/>
                </a:cubicBezTo>
                <a:cubicBezTo>
                  <a:pt x="314" y="182"/>
                  <a:pt x="334" y="211"/>
                  <a:pt x="334" y="211"/>
                </a:cubicBezTo>
                <a:cubicBezTo>
                  <a:pt x="334" y="211"/>
                  <a:pt x="338" y="219"/>
                  <a:pt x="330" y="222"/>
                </a:cubicBezTo>
                <a:cubicBezTo>
                  <a:pt x="323" y="226"/>
                  <a:pt x="317" y="226"/>
                  <a:pt x="312" y="230"/>
                </a:cubicBezTo>
                <a:cubicBezTo>
                  <a:pt x="307" y="234"/>
                  <a:pt x="306" y="237"/>
                  <a:pt x="312" y="242"/>
                </a:cubicBezTo>
                <a:cubicBezTo>
                  <a:pt x="317" y="247"/>
                  <a:pt x="315" y="254"/>
                  <a:pt x="311" y="257"/>
                </a:cubicBezTo>
                <a:cubicBezTo>
                  <a:pt x="307" y="260"/>
                  <a:pt x="305" y="261"/>
                  <a:pt x="305" y="261"/>
                </a:cubicBezTo>
                <a:cubicBezTo>
                  <a:pt x="305" y="261"/>
                  <a:pt x="314" y="267"/>
                  <a:pt x="306" y="274"/>
                </a:cubicBezTo>
                <a:cubicBezTo>
                  <a:pt x="298" y="281"/>
                  <a:pt x="300" y="285"/>
                  <a:pt x="300" y="289"/>
                </a:cubicBezTo>
                <a:cubicBezTo>
                  <a:pt x="301" y="294"/>
                  <a:pt x="305" y="301"/>
                  <a:pt x="302" y="307"/>
                </a:cubicBezTo>
                <a:cubicBezTo>
                  <a:pt x="299" y="313"/>
                  <a:pt x="294" y="318"/>
                  <a:pt x="279" y="320"/>
                </a:cubicBezTo>
                <a:cubicBezTo>
                  <a:pt x="279" y="320"/>
                  <a:pt x="245" y="318"/>
                  <a:pt x="236" y="320"/>
                </a:cubicBezTo>
                <a:cubicBezTo>
                  <a:pt x="229" y="321"/>
                  <a:pt x="228" y="321"/>
                  <a:pt x="228" y="321"/>
                </a:cubicBezTo>
                <a:cubicBezTo>
                  <a:pt x="228" y="321"/>
                  <a:pt x="217" y="327"/>
                  <a:pt x="214" y="345"/>
                </a:cubicBezTo>
                <a:cubicBezTo>
                  <a:pt x="211" y="363"/>
                  <a:pt x="210" y="371"/>
                  <a:pt x="210" y="371"/>
                </a:cubicBezTo>
                <a:cubicBezTo>
                  <a:pt x="210" y="371"/>
                  <a:pt x="210" y="388"/>
                  <a:pt x="251" y="411"/>
                </a:cubicBezTo>
                <a:cubicBezTo>
                  <a:pt x="28" y="411"/>
                  <a:pt x="28" y="411"/>
                  <a:pt x="28" y="411"/>
                </a:cubicBezTo>
                <a:cubicBezTo>
                  <a:pt x="28" y="411"/>
                  <a:pt x="67" y="359"/>
                  <a:pt x="75" y="317"/>
                </a:cubicBezTo>
                <a:cubicBezTo>
                  <a:pt x="75" y="317"/>
                  <a:pt x="81" y="291"/>
                  <a:pt x="79" y="280"/>
                </a:cubicBezTo>
                <a:cubicBezTo>
                  <a:pt x="77" y="270"/>
                  <a:pt x="78" y="268"/>
                  <a:pt x="65" y="249"/>
                </a:cubicBezTo>
                <a:cubicBezTo>
                  <a:pt x="51" y="231"/>
                  <a:pt x="28" y="199"/>
                  <a:pt x="25" y="190"/>
                </a:cubicBezTo>
                <a:cubicBezTo>
                  <a:pt x="24" y="189"/>
                  <a:pt x="22" y="184"/>
                  <a:pt x="22" y="184"/>
                </a:cubicBezTo>
                <a:close/>
              </a:path>
            </a:pathLst>
          </a:custGeom>
          <a:gradFill flip="none" rotWithShape="1">
            <a:gsLst>
              <a:gs pos="0">
                <a:schemeClr val="bg1"/>
              </a:gs>
              <a:gs pos="100000">
                <a:srgbClr val="EEEEEE"/>
              </a:gs>
            </a:gsLst>
            <a:lin ang="0" scaled="0"/>
            <a:tileRect/>
          </a:gradFill>
          <a:ln w="22225">
            <a:gradFill>
              <a:gsLst>
                <a:gs pos="0">
                  <a:schemeClr val="bg1">
                    <a:lumMod val="85000"/>
                  </a:schemeClr>
                </a:gs>
                <a:gs pos="100000">
                  <a:schemeClr val="bg1"/>
                </a:gs>
              </a:gsLst>
              <a:lin ang="0" scaled="0"/>
            </a:gradFill>
          </a:ln>
          <a:effectLst>
            <a:outerShdw blurRad="520700" dist="203200" dir="8100000" algn="tr"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4" name="Freeform 61"/>
          <p:cNvSpPr>
            <a:spLocks/>
          </p:cNvSpPr>
          <p:nvPr/>
        </p:nvSpPr>
        <p:spPr bwMode="auto">
          <a:xfrm>
            <a:off x="2828130" y="5060951"/>
            <a:ext cx="61913" cy="14288"/>
          </a:xfrm>
          <a:custGeom>
            <a:avLst/>
            <a:gdLst>
              <a:gd name="T0" fmla="*/ 7 w 9"/>
              <a:gd name="T1" fmla="*/ 0 h 2"/>
              <a:gd name="T2" fmla="*/ 5 w 9"/>
              <a:gd name="T3" fmla="*/ 1 h 2"/>
              <a:gd name="T4" fmla="*/ 4 w 9"/>
              <a:gd name="T5" fmla="*/ 1 h 2"/>
              <a:gd name="T6" fmla="*/ 2 w 9"/>
              <a:gd name="T7" fmla="*/ 1 h 2"/>
              <a:gd name="T8" fmla="*/ 0 w 9"/>
              <a:gd name="T9" fmla="*/ 2 h 2"/>
              <a:gd name="T10" fmla="*/ 1 w 9"/>
              <a:gd name="T11" fmla="*/ 2 h 2"/>
              <a:gd name="T12" fmla="*/ 3 w 9"/>
              <a:gd name="T13" fmla="*/ 2 h 2"/>
              <a:gd name="T14" fmla="*/ 5 w 9"/>
              <a:gd name="T15" fmla="*/ 2 h 2"/>
              <a:gd name="T16" fmla="*/ 7 w 9"/>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
                <a:moveTo>
                  <a:pt x="7" y="0"/>
                </a:moveTo>
                <a:cubicBezTo>
                  <a:pt x="7" y="1"/>
                  <a:pt x="6" y="1"/>
                  <a:pt x="5" y="1"/>
                </a:cubicBezTo>
                <a:cubicBezTo>
                  <a:pt x="5" y="1"/>
                  <a:pt x="4" y="1"/>
                  <a:pt x="4" y="1"/>
                </a:cubicBezTo>
                <a:cubicBezTo>
                  <a:pt x="3" y="1"/>
                  <a:pt x="3" y="1"/>
                  <a:pt x="2" y="1"/>
                </a:cubicBezTo>
                <a:cubicBezTo>
                  <a:pt x="1" y="1"/>
                  <a:pt x="0" y="1"/>
                  <a:pt x="0" y="2"/>
                </a:cubicBezTo>
                <a:cubicBezTo>
                  <a:pt x="0" y="2"/>
                  <a:pt x="1" y="2"/>
                  <a:pt x="1" y="2"/>
                </a:cubicBezTo>
                <a:cubicBezTo>
                  <a:pt x="2" y="2"/>
                  <a:pt x="2" y="2"/>
                  <a:pt x="3" y="2"/>
                </a:cubicBezTo>
                <a:cubicBezTo>
                  <a:pt x="4" y="2"/>
                  <a:pt x="5" y="2"/>
                  <a:pt x="5" y="2"/>
                </a:cubicBezTo>
                <a:cubicBezTo>
                  <a:pt x="7" y="2"/>
                  <a:pt x="9" y="2"/>
                  <a:pt x="7" y="0"/>
                </a:cubicBezTo>
              </a:path>
            </a:pathLst>
          </a:custGeom>
          <a:solidFill>
            <a:srgbClr val="E9E9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nvGrpSpPr>
          <p:cNvPr id="71" name="组合 70"/>
          <p:cNvGrpSpPr/>
          <p:nvPr/>
        </p:nvGrpSpPr>
        <p:grpSpPr>
          <a:xfrm>
            <a:off x="4901340" y="3936970"/>
            <a:ext cx="2263591" cy="1244028"/>
            <a:chOff x="2402680" y="2725738"/>
            <a:chExt cx="2657475" cy="1460501"/>
          </a:xfrm>
          <a:solidFill>
            <a:schemeClr val="bg1">
              <a:lumMod val="85000"/>
              <a:alpha val="80000"/>
            </a:schemeClr>
          </a:solidFill>
        </p:grpSpPr>
        <p:sp>
          <p:nvSpPr>
            <p:cNvPr id="23" name="Freeform 20"/>
            <p:cNvSpPr>
              <a:spLocks/>
            </p:cNvSpPr>
            <p:nvPr/>
          </p:nvSpPr>
          <p:spPr bwMode="auto">
            <a:xfrm>
              <a:off x="3110705" y="2746376"/>
              <a:ext cx="33338" cy="14288"/>
            </a:xfrm>
            <a:custGeom>
              <a:avLst/>
              <a:gdLst>
                <a:gd name="T0" fmla="*/ 5 w 5"/>
                <a:gd name="T1" fmla="*/ 0 h 2"/>
                <a:gd name="T2" fmla="*/ 0 w 5"/>
                <a:gd name="T3" fmla="*/ 1 h 2"/>
                <a:gd name="T4" fmla="*/ 3 w 5"/>
                <a:gd name="T5" fmla="*/ 2 h 2"/>
                <a:gd name="T6" fmla="*/ 5 w 5"/>
                <a:gd name="T7" fmla="*/ 0 h 2"/>
              </a:gdLst>
              <a:ahLst/>
              <a:cxnLst>
                <a:cxn ang="0">
                  <a:pos x="T0" y="T1"/>
                </a:cxn>
                <a:cxn ang="0">
                  <a:pos x="T2" y="T3"/>
                </a:cxn>
                <a:cxn ang="0">
                  <a:pos x="T4" y="T5"/>
                </a:cxn>
                <a:cxn ang="0">
                  <a:pos x="T6" y="T7"/>
                </a:cxn>
              </a:cxnLst>
              <a:rect l="0" t="0" r="r" b="b"/>
              <a:pathLst>
                <a:path w="5" h="2">
                  <a:moveTo>
                    <a:pt x="5" y="0"/>
                  </a:moveTo>
                  <a:cubicBezTo>
                    <a:pt x="3" y="1"/>
                    <a:pt x="1" y="0"/>
                    <a:pt x="0" y="1"/>
                  </a:cubicBezTo>
                  <a:cubicBezTo>
                    <a:pt x="0" y="2"/>
                    <a:pt x="2" y="2"/>
                    <a:pt x="3" y="2"/>
                  </a:cubicBezTo>
                  <a:cubicBezTo>
                    <a:pt x="4" y="2"/>
                    <a:pt x="5" y="2"/>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4" name="Freeform 21"/>
            <p:cNvSpPr>
              <a:spLocks/>
            </p:cNvSpPr>
            <p:nvPr/>
          </p:nvSpPr>
          <p:spPr bwMode="auto">
            <a:xfrm>
              <a:off x="4682330" y="2994026"/>
              <a:ext cx="14288" cy="28575"/>
            </a:xfrm>
            <a:custGeom>
              <a:avLst/>
              <a:gdLst>
                <a:gd name="T0" fmla="*/ 0 w 2"/>
                <a:gd name="T1" fmla="*/ 0 h 4"/>
                <a:gd name="T2" fmla="*/ 2 w 2"/>
                <a:gd name="T3" fmla="*/ 4 h 4"/>
                <a:gd name="T4" fmla="*/ 2 w 2"/>
                <a:gd name="T5" fmla="*/ 3 h 4"/>
                <a:gd name="T6" fmla="*/ 0 w 2"/>
                <a:gd name="T7" fmla="*/ 0 h 4"/>
              </a:gdLst>
              <a:ahLst/>
              <a:cxnLst>
                <a:cxn ang="0">
                  <a:pos x="T0" y="T1"/>
                </a:cxn>
                <a:cxn ang="0">
                  <a:pos x="T2" y="T3"/>
                </a:cxn>
                <a:cxn ang="0">
                  <a:pos x="T4" y="T5"/>
                </a:cxn>
                <a:cxn ang="0">
                  <a:pos x="T6" y="T7"/>
                </a:cxn>
              </a:cxnLst>
              <a:rect l="0" t="0" r="r" b="b"/>
              <a:pathLst>
                <a:path w="2" h="4">
                  <a:moveTo>
                    <a:pt x="0" y="0"/>
                  </a:moveTo>
                  <a:cubicBezTo>
                    <a:pt x="0" y="1"/>
                    <a:pt x="1" y="4"/>
                    <a:pt x="2" y="4"/>
                  </a:cubicBezTo>
                  <a:cubicBezTo>
                    <a:pt x="2" y="4"/>
                    <a:pt x="2" y="4"/>
                    <a:pt x="2" y="3"/>
                  </a:cubicBezTo>
                  <a:cubicBezTo>
                    <a:pt x="2" y="3"/>
                    <a:pt x="2"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5" name="Freeform 22"/>
            <p:cNvSpPr>
              <a:spLocks noEditPoints="1"/>
            </p:cNvSpPr>
            <p:nvPr/>
          </p:nvSpPr>
          <p:spPr bwMode="auto">
            <a:xfrm>
              <a:off x="3494880" y="2767013"/>
              <a:ext cx="1366838" cy="668338"/>
            </a:xfrm>
            <a:custGeom>
              <a:avLst/>
              <a:gdLst>
                <a:gd name="T0" fmla="*/ 80 w 199"/>
                <a:gd name="T1" fmla="*/ 43 h 97"/>
                <a:gd name="T2" fmla="*/ 64 w 199"/>
                <a:gd name="T3" fmla="*/ 36 h 97"/>
                <a:gd name="T4" fmla="*/ 76 w 199"/>
                <a:gd name="T5" fmla="*/ 47 h 97"/>
                <a:gd name="T6" fmla="*/ 69 w 199"/>
                <a:gd name="T7" fmla="*/ 50 h 97"/>
                <a:gd name="T8" fmla="*/ 128 w 199"/>
                <a:gd name="T9" fmla="*/ 33 h 97"/>
                <a:gd name="T10" fmla="*/ 88 w 199"/>
                <a:gd name="T11" fmla="*/ 4 h 97"/>
                <a:gd name="T12" fmla="*/ 90 w 199"/>
                <a:gd name="T13" fmla="*/ 11 h 97"/>
                <a:gd name="T14" fmla="*/ 83 w 199"/>
                <a:gd name="T15" fmla="*/ 13 h 97"/>
                <a:gd name="T16" fmla="*/ 76 w 199"/>
                <a:gd name="T17" fmla="*/ 6 h 97"/>
                <a:gd name="T18" fmla="*/ 45 w 199"/>
                <a:gd name="T19" fmla="*/ 11 h 97"/>
                <a:gd name="T20" fmla="*/ 40 w 199"/>
                <a:gd name="T21" fmla="*/ 10 h 97"/>
                <a:gd name="T22" fmla="*/ 34 w 199"/>
                <a:gd name="T23" fmla="*/ 8 h 97"/>
                <a:gd name="T24" fmla="*/ 26 w 199"/>
                <a:gd name="T25" fmla="*/ 16 h 97"/>
                <a:gd name="T26" fmla="*/ 23 w 199"/>
                <a:gd name="T27" fmla="*/ 17 h 97"/>
                <a:gd name="T28" fmla="*/ 26 w 199"/>
                <a:gd name="T29" fmla="*/ 19 h 97"/>
                <a:gd name="T30" fmla="*/ 39 w 199"/>
                <a:gd name="T31" fmla="*/ 15 h 97"/>
                <a:gd name="T32" fmla="*/ 46 w 199"/>
                <a:gd name="T33" fmla="*/ 28 h 97"/>
                <a:gd name="T34" fmla="*/ 42 w 199"/>
                <a:gd name="T35" fmla="*/ 26 h 97"/>
                <a:gd name="T36" fmla="*/ 36 w 199"/>
                <a:gd name="T37" fmla="*/ 27 h 97"/>
                <a:gd name="T38" fmla="*/ 25 w 199"/>
                <a:gd name="T39" fmla="*/ 29 h 97"/>
                <a:gd name="T40" fmla="*/ 9 w 199"/>
                <a:gd name="T41" fmla="*/ 45 h 97"/>
                <a:gd name="T42" fmla="*/ 5 w 199"/>
                <a:gd name="T43" fmla="*/ 55 h 97"/>
                <a:gd name="T44" fmla="*/ 20 w 199"/>
                <a:gd name="T45" fmla="*/ 42 h 97"/>
                <a:gd name="T46" fmla="*/ 25 w 199"/>
                <a:gd name="T47" fmla="*/ 44 h 97"/>
                <a:gd name="T48" fmla="*/ 32 w 199"/>
                <a:gd name="T49" fmla="*/ 36 h 97"/>
                <a:gd name="T50" fmla="*/ 35 w 199"/>
                <a:gd name="T51" fmla="*/ 38 h 97"/>
                <a:gd name="T52" fmla="*/ 28 w 199"/>
                <a:gd name="T53" fmla="*/ 42 h 97"/>
                <a:gd name="T54" fmla="*/ 35 w 199"/>
                <a:gd name="T55" fmla="*/ 41 h 97"/>
                <a:gd name="T56" fmla="*/ 39 w 199"/>
                <a:gd name="T57" fmla="*/ 49 h 97"/>
                <a:gd name="T58" fmla="*/ 42 w 199"/>
                <a:gd name="T59" fmla="*/ 44 h 97"/>
                <a:gd name="T60" fmla="*/ 45 w 199"/>
                <a:gd name="T61" fmla="*/ 42 h 97"/>
                <a:gd name="T62" fmla="*/ 56 w 199"/>
                <a:gd name="T63" fmla="*/ 36 h 97"/>
                <a:gd name="T64" fmla="*/ 60 w 199"/>
                <a:gd name="T65" fmla="*/ 45 h 97"/>
                <a:gd name="T66" fmla="*/ 51 w 199"/>
                <a:gd name="T67" fmla="*/ 47 h 97"/>
                <a:gd name="T68" fmla="*/ 55 w 199"/>
                <a:gd name="T69" fmla="*/ 59 h 97"/>
                <a:gd name="T70" fmla="*/ 57 w 199"/>
                <a:gd name="T71" fmla="*/ 65 h 97"/>
                <a:gd name="T72" fmla="*/ 82 w 199"/>
                <a:gd name="T73" fmla="*/ 72 h 97"/>
                <a:gd name="T74" fmla="*/ 70 w 199"/>
                <a:gd name="T75" fmla="*/ 65 h 97"/>
                <a:gd name="T76" fmla="*/ 84 w 199"/>
                <a:gd name="T77" fmla="*/ 71 h 97"/>
                <a:gd name="T78" fmla="*/ 95 w 199"/>
                <a:gd name="T79" fmla="*/ 71 h 97"/>
                <a:gd name="T80" fmla="*/ 101 w 199"/>
                <a:gd name="T81" fmla="*/ 74 h 97"/>
                <a:gd name="T82" fmla="*/ 104 w 199"/>
                <a:gd name="T83" fmla="*/ 76 h 97"/>
                <a:gd name="T84" fmla="*/ 125 w 199"/>
                <a:gd name="T85" fmla="*/ 76 h 97"/>
                <a:gd name="T86" fmla="*/ 130 w 199"/>
                <a:gd name="T87" fmla="*/ 74 h 97"/>
                <a:gd name="T88" fmla="*/ 139 w 199"/>
                <a:gd name="T89" fmla="*/ 90 h 97"/>
                <a:gd name="T90" fmla="*/ 144 w 199"/>
                <a:gd name="T91" fmla="*/ 89 h 97"/>
                <a:gd name="T92" fmla="*/ 146 w 199"/>
                <a:gd name="T93" fmla="*/ 80 h 97"/>
                <a:gd name="T94" fmla="*/ 150 w 199"/>
                <a:gd name="T95" fmla="*/ 77 h 97"/>
                <a:gd name="T96" fmla="*/ 156 w 199"/>
                <a:gd name="T97" fmla="*/ 49 h 97"/>
                <a:gd name="T98" fmla="*/ 165 w 199"/>
                <a:gd name="T99" fmla="*/ 52 h 97"/>
                <a:gd name="T100" fmla="*/ 167 w 199"/>
                <a:gd name="T101" fmla="*/ 46 h 97"/>
                <a:gd name="T102" fmla="*/ 166 w 199"/>
                <a:gd name="T103" fmla="*/ 29 h 97"/>
                <a:gd name="T104" fmla="*/ 174 w 199"/>
                <a:gd name="T105" fmla="*/ 21 h 97"/>
                <a:gd name="T106" fmla="*/ 184 w 199"/>
                <a:gd name="T107" fmla="*/ 20 h 97"/>
                <a:gd name="T108" fmla="*/ 192 w 199"/>
                <a:gd name="T109" fmla="*/ 13 h 97"/>
                <a:gd name="T110" fmla="*/ 199 w 199"/>
                <a:gd name="T111" fmla="*/ 13 h 97"/>
                <a:gd name="T112" fmla="*/ 127 w 199"/>
                <a:gd name="T113" fmla="*/ 3 h 97"/>
                <a:gd name="T114" fmla="*/ 113 w 199"/>
                <a:gd name="T115" fmla="*/ 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9" h="97">
                  <a:moveTo>
                    <a:pt x="77" y="44"/>
                  </a:moveTo>
                  <a:cubicBezTo>
                    <a:pt x="76" y="42"/>
                    <a:pt x="80" y="40"/>
                    <a:pt x="82" y="40"/>
                  </a:cubicBezTo>
                  <a:cubicBezTo>
                    <a:pt x="83" y="40"/>
                    <a:pt x="83" y="40"/>
                    <a:pt x="83" y="40"/>
                  </a:cubicBezTo>
                  <a:cubicBezTo>
                    <a:pt x="83" y="40"/>
                    <a:pt x="82" y="40"/>
                    <a:pt x="82" y="40"/>
                  </a:cubicBezTo>
                  <a:cubicBezTo>
                    <a:pt x="82" y="42"/>
                    <a:pt x="84" y="43"/>
                    <a:pt x="83" y="44"/>
                  </a:cubicBezTo>
                  <a:cubicBezTo>
                    <a:pt x="82" y="44"/>
                    <a:pt x="82" y="44"/>
                    <a:pt x="82" y="44"/>
                  </a:cubicBezTo>
                  <a:cubicBezTo>
                    <a:pt x="81" y="44"/>
                    <a:pt x="80" y="43"/>
                    <a:pt x="80" y="43"/>
                  </a:cubicBezTo>
                  <a:cubicBezTo>
                    <a:pt x="79" y="42"/>
                    <a:pt x="79" y="42"/>
                    <a:pt x="78" y="42"/>
                  </a:cubicBezTo>
                  <a:cubicBezTo>
                    <a:pt x="78" y="42"/>
                    <a:pt x="77" y="42"/>
                    <a:pt x="77" y="44"/>
                  </a:cubicBezTo>
                  <a:moveTo>
                    <a:pt x="68" y="48"/>
                  </a:moveTo>
                  <a:cubicBezTo>
                    <a:pt x="68" y="47"/>
                    <a:pt x="68" y="47"/>
                    <a:pt x="68" y="47"/>
                  </a:cubicBezTo>
                  <a:cubicBezTo>
                    <a:pt x="67" y="46"/>
                    <a:pt x="67" y="43"/>
                    <a:pt x="66" y="42"/>
                  </a:cubicBezTo>
                  <a:cubicBezTo>
                    <a:pt x="66" y="41"/>
                    <a:pt x="67" y="41"/>
                    <a:pt x="68" y="40"/>
                  </a:cubicBezTo>
                  <a:cubicBezTo>
                    <a:pt x="67" y="38"/>
                    <a:pt x="64" y="38"/>
                    <a:pt x="64" y="36"/>
                  </a:cubicBezTo>
                  <a:cubicBezTo>
                    <a:pt x="66" y="37"/>
                    <a:pt x="67" y="39"/>
                    <a:pt x="69" y="40"/>
                  </a:cubicBezTo>
                  <a:cubicBezTo>
                    <a:pt x="69" y="39"/>
                    <a:pt x="70" y="39"/>
                    <a:pt x="71" y="39"/>
                  </a:cubicBezTo>
                  <a:cubicBezTo>
                    <a:pt x="72" y="39"/>
                    <a:pt x="72" y="39"/>
                    <a:pt x="73" y="40"/>
                  </a:cubicBezTo>
                  <a:cubicBezTo>
                    <a:pt x="73" y="43"/>
                    <a:pt x="72" y="42"/>
                    <a:pt x="72" y="45"/>
                  </a:cubicBezTo>
                  <a:cubicBezTo>
                    <a:pt x="72" y="45"/>
                    <a:pt x="72" y="45"/>
                    <a:pt x="72" y="45"/>
                  </a:cubicBezTo>
                  <a:cubicBezTo>
                    <a:pt x="73" y="45"/>
                    <a:pt x="73" y="45"/>
                    <a:pt x="74" y="45"/>
                  </a:cubicBezTo>
                  <a:cubicBezTo>
                    <a:pt x="74" y="47"/>
                    <a:pt x="75" y="47"/>
                    <a:pt x="76" y="47"/>
                  </a:cubicBezTo>
                  <a:cubicBezTo>
                    <a:pt x="76" y="48"/>
                    <a:pt x="76" y="48"/>
                    <a:pt x="76" y="49"/>
                  </a:cubicBezTo>
                  <a:cubicBezTo>
                    <a:pt x="75" y="49"/>
                    <a:pt x="74" y="49"/>
                    <a:pt x="74" y="49"/>
                  </a:cubicBezTo>
                  <a:cubicBezTo>
                    <a:pt x="74" y="49"/>
                    <a:pt x="74" y="49"/>
                    <a:pt x="74" y="49"/>
                  </a:cubicBezTo>
                  <a:cubicBezTo>
                    <a:pt x="77" y="49"/>
                    <a:pt x="76" y="52"/>
                    <a:pt x="76" y="53"/>
                  </a:cubicBezTo>
                  <a:cubicBezTo>
                    <a:pt x="76" y="54"/>
                    <a:pt x="75" y="54"/>
                    <a:pt x="75" y="55"/>
                  </a:cubicBezTo>
                  <a:cubicBezTo>
                    <a:pt x="72" y="54"/>
                    <a:pt x="69" y="53"/>
                    <a:pt x="68" y="50"/>
                  </a:cubicBezTo>
                  <a:cubicBezTo>
                    <a:pt x="68" y="50"/>
                    <a:pt x="69" y="50"/>
                    <a:pt x="69" y="50"/>
                  </a:cubicBezTo>
                  <a:cubicBezTo>
                    <a:pt x="69" y="50"/>
                    <a:pt x="69" y="50"/>
                    <a:pt x="70" y="50"/>
                  </a:cubicBezTo>
                  <a:cubicBezTo>
                    <a:pt x="70" y="50"/>
                    <a:pt x="70" y="50"/>
                    <a:pt x="70" y="50"/>
                  </a:cubicBezTo>
                  <a:cubicBezTo>
                    <a:pt x="70" y="50"/>
                    <a:pt x="70" y="50"/>
                    <a:pt x="70" y="49"/>
                  </a:cubicBezTo>
                  <a:cubicBezTo>
                    <a:pt x="70" y="48"/>
                    <a:pt x="70" y="48"/>
                    <a:pt x="68" y="48"/>
                  </a:cubicBezTo>
                  <a:cubicBezTo>
                    <a:pt x="68" y="48"/>
                    <a:pt x="68" y="48"/>
                    <a:pt x="68" y="48"/>
                  </a:cubicBezTo>
                  <a:moveTo>
                    <a:pt x="129" y="33"/>
                  </a:moveTo>
                  <a:cubicBezTo>
                    <a:pt x="129" y="33"/>
                    <a:pt x="128" y="33"/>
                    <a:pt x="128" y="33"/>
                  </a:cubicBezTo>
                  <a:cubicBezTo>
                    <a:pt x="131" y="32"/>
                    <a:pt x="130" y="27"/>
                    <a:pt x="132" y="26"/>
                  </a:cubicBezTo>
                  <a:cubicBezTo>
                    <a:pt x="132" y="28"/>
                    <a:pt x="133" y="29"/>
                    <a:pt x="133" y="31"/>
                  </a:cubicBezTo>
                  <a:cubicBezTo>
                    <a:pt x="131" y="32"/>
                    <a:pt x="131" y="33"/>
                    <a:pt x="129" y="33"/>
                  </a:cubicBezTo>
                  <a:moveTo>
                    <a:pt x="106" y="0"/>
                  </a:moveTo>
                  <a:cubicBezTo>
                    <a:pt x="102" y="0"/>
                    <a:pt x="98" y="1"/>
                    <a:pt x="92" y="1"/>
                  </a:cubicBezTo>
                  <a:cubicBezTo>
                    <a:pt x="93" y="5"/>
                    <a:pt x="88" y="2"/>
                    <a:pt x="87" y="5"/>
                  </a:cubicBezTo>
                  <a:cubicBezTo>
                    <a:pt x="88" y="5"/>
                    <a:pt x="88" y="4"/>
                    <a:pt x="88" y="4"/>
                  </a:cubicBezTo>
                  <a:cubicBezTo>
                    <a:pt x="89" y="4"/>
                    <a:pt x="90" y="5"/>
                    <a:pt x="90" y="6"/>
                  </a:cubicBezTo>
                  <a:cubicBezTo>
                    <a:pt x="90" y="6"/>
                    <a:pt x="90" y="6"/>
                    <a:pt x="89" y="6"/>
                  </a:cubicBezTo>
                  <a:cubicBezTo>
                    <a:pt x="89" y="6"/>
                    <a:pt x="88" y="6"/>
                    <a:pt x="88" y="6"/>
                  </a:cubicBezTo>
                  <a:cubicBezTo>
                    <a:pt x="87" y="6"/>
                    <a:pt x="87" y="5"/>
                    <a:pt x="87" y="5"/>
                  </a:cubicBezTo>
                  <a:cubicBezTo>
                    <a:pt x="86" y="5"/>
                    <a:pt x="87" y="6"/>
                    <a:pt x="87" y="7"/>
                  </a:cubicBezTo>
                  <a:cubicBezTo>
                    <a:pt x="85" y="7"/>
                    <a:pt x="83" y="6"/>
                    <a:pt x="82" y="5"/>
                  </a:cubicBezTo>
                  <a:cubicBezTo>
                    <a:pt x="82" y="10"/>
                    <a:pt x="89" y="8"/>
                    <a:pt x="90" y="11"/>
                  </a:cubicBezTo>
                  <a:cubicBezTo>
                    <a:pt x="90" y="11"/>
                    <a:pt x="89" y="11"/>
                    <a:pt x="89" y="11"/>
                  </a:cubicBezTo>
                  <a:cubicBezTo>
                    <a:pt x="88" y="11"/>
                    <a:pt x="88" y="11"/>
                    <a:pt x="87" y="10"/>
                  </a:cubicBezTo>
                  <a:cubicBezTo>
                    <a:pt x="87" y="10"/>
                    <a:pt x="87" y="9"/>
                    <a:pt x="86" y="9"/>
                  </a:cubicBezTo>
                  <a:cubicBezTo>
                    <a:pt x="86" y="9"/>
                    <a:pt x="86" y="10"/>
                    <a:pt x="85" y="10"/>
                  </a:cubicBezTo>
                  <a:cubicBezTo>
                    <a:pt x="87" y="10"/>
                    <a:pt x="85" y="13"/>
                    <a:pt x="84" y="13"/>
                  </a:cubicBezTo>
                  <a:cubicBezTo>
                    <a:pt x="84" y="13"/>
                    <a:pt x="84" y="13"/>
                    <a:pt x="84" y="13"/>
                  </a:cubicBezTo>
                  <a:cubicBezTo>
                    <a:pt x="84" y="13"/>
                    <a:pt x="83" y="13"/>
                    <a:pt x="83" y="13"/>
                  </a:cubicBezTo>
                  <a:cubicBezTo>
                    <a:pt x="83" y="13"/>
                    <a:pt x="83" y="13"/>
                    <a:pt x="82" y="13"/>
                  </a:cubicBezTo>
                  <a:cubicBezTo>
                    <a:pt x="81" y="13"/>
                    <a:pt x="80" y="13"/>
                    <a:pt x="80" y="11"/>
                  </a:cubicBezTo>
                  <a:cubicBezTo>
                    <a:pt x="80" y="11"/>
                    <a:pt x="81" y="11"/>
                    <a:pt x="81" y="11"/>
                  </a:cubicBezTo>
                  <a:cubicBezTo>
                    <a:pt x="82" y="11"/>
                    <a:pt x="83" y="11"/>
                    <a:pt x="83" y="10"/>
                  </a:cubicBezTo>
                  <a:cubicBezTo>
                    <a:pt x="82" y="8"/>
                    <a:pt x="80" y="7"/>
                    <a:pt x="80" y="5"/>
                  </a:cubicBezTo>
                  <a:cubicBezTo>
                    <a:pt x="79" y="4"/>
                    <a:pt x="79" y="4"/>
                    <a:pt x="79" y="4"/>
                  </a:cubicBezTo>
                  <a:cubicBezTo>
                    <a:pt x="78" y="4"/>
                    <a:pt x="77" y="5"/>
                    <a:pt x="76" y="6"/>
                  </a:cubicBezTo>
                  <a:cubicBezTo>
                    <a:pt x="76" y="9"/>
                    <a:pt x="80" y="7"/>
                    <a:pt x="80" y="10"/>
                  </a:cubicBezTo>
                  <a:cubicBezTo>
                    <a:pt x="78" y="10"/>
                    <a:pt x="75" y="9"/>
                    <a:pt x="72" y="9"/>
                  </a:cubicBezTo>
                  <a:cubicBezTo>
                    <a:pt x="67" y="9"/>
                    <a:pt x="61" y="10"/>
                    <a:pt x="57" y="11"/>
                  </a:cubicBezTo>
                  <a:cubicBezTo>
                    <a:pt x="56" y="11"/>
                    <a:pt x="56" y="13"/>
                    <a:pt x="55" y="13"/>
                  </a:cubicBezTo>
                  <a:cubicBezTo>
                    <a:pt x="54" y="13"/>
                    <a:pt x="54" y="13"/>
                    <a:pt x="53" y="13"/>
                  </a:cubicBezTo>
                  <a:cubicBezTo>
                    <a:pt x="53" y="15"/>
                    <a:pt x="52" y="14"/>
                    <a:pt x="51" y="16"/>
                  </a:cubicBezTo>
                  <a:cubicBezTo>
                    <a:pt x="47" y="16"/>
                    <a:pt x="46" y="13"/>
                    <a:pt x="45" y="11"/>
                  </a:cubicBezTo>
                  <a:cubicBezTo>
                    <a:pt x="45" y="11"/>
                    <a:pt x="45" y="11"/>
                    <a:pt x="45" y="11"/>
                  </a:cubicBezTo>
                  <a:cubicBezTo>
                    <a:pt x="46" y="11"/>
                    <a:pt x="47" y="12"/>
                    <a:pt x="48" y="12"/>
                  </a:cubicBezTo>
                  <a:cubicBezTo>
                    <a:pt x="49" y="12"/>
                    <a:pt x="50" y="13"/>
                    <a:pt x="51" y="13"/>
                  </a:cubicBezTo>
                  <a:cubicBezTo>
                    <a:pt x="52" y="13"/>
                    <a:pt x="53" y="12"/>
                    <a:pt x="53" y="11"/>
                  </a:cubicBezTo>
                  <a:cubicBezTo>
                    <a:pt x="50" y="11"/>
                    <a:pt x="47" y="9"/>
                    <a:pt x="44" y="9"/>
                  </a:cubicBezTo>
                  <a:cubicBezTo>
                    <a:pt x="43" y="9"/>
                    <a:pt x="42" y="9"/>
                    <a:pt x="41" y="10"/>
                  </a:cubicBezTo>
                  <a:cubicBezTo>
                    <a:pt x="41" y="10"/>
                    <a:pt x="40" y="10"/>
                    <a:pt x="40" y="10"/>
                  </a:cubicBezTo>
                  <a:cubicBezTo>
                    <a:pt x="40" y="9"/>
                    <a:pt x="40" y="8"/>
                    <a:pt x="39" y="8"/>
                  </a:cubicBezTo>
                  <a:cubicBezTo>
                    <a:pt x="39" y="7"/>
                    <a:pt x="40" y="7"/>
                    <a:pt x="40" y="7"/>
                  </a:cubicBezTo>
                  <a:cubicBezTo>
                    <a:pt x="40" y="7"/>
                    <a:pt x="40" y="7"/>
                    <a:pt x="40" y="7"/>
                  </a:cubicBezTo>
                  <a:cubicBezTo>
                    <a:pt x="39" y="7"/>
                    <a:pt x="38" y="8"/>
                    <a:pt x="38" y="8"/>
                  </a:cubicBezTo>
                  <a:cubicBezTo>
                    <a:pt x="38" y="7"/>
                    <a:pt x="37" y="7"/>
                    <a:pt x="37" y="7"/>
                  </a:cubicBezTo>
                  <a:cubicBezTo>
                    <a:pt x="36" y="7"/>
                    <a:pt x="35" y="7"/>
                    <a:pt x="35" y="8"/>
                  </a:cubicBezTo>
                  <a:cubicBezTo>
                    <a:pt x="34" y="8"/>
                    <a:pt x="34" y="8"/>
                    <a:pt x="34" y="8"/>
                  </a:cubicBezTo>
                  <a:cubicBezTo>
                    <a:pt x="35" y="8"/>
                    <a:pt x="34" y="9"/>
                    <a:pt x="35" y="9"/>
                  </a:cubicBezTo>
                  <a:cubicBezTo>
                    <a:pt x="35" y="10"/>
                    <a:pt x="35" y="10"/>
                    <a:pt x="35" y="10"/>
                  </a:cubicBezTo>
                  <a:cubicBezTo>
                    <a:pt x="35" y="10"/>
                    <a:pt x="34" y="10"/>
                    <a:pt x="34" y="10"/>
                  </a:cubicBezTo>
                  <a:cubicBezTo>
                    <a:pt x="29" y="10"/>
                    <a:pt x="29" y="13"/>
                    <a:pt x="27" y="13"/>
                  </a:cubicBezTo>
                  <a:cubicBezTo>
                    <a:pt x="28" y="13"/>
                    <a:pt x="27" y="16"/>
                    <a:pt x="26" y="16"/>
                  </a:cubicBezTo>
                  <a:cubicBezTo>
                    <a:pt x="25" y="14"/>
                    <a:pt x="28" y="13"/>
                    <a:pt x="26" y="13"/>
                  </a:cubicBezTo>
                  <a:cubicBezTo>
                    <a:pt x="26" y="14"/>
                    <a:pt x="24" y="15"/>
                    <a:pt x="26" y="16"/>
                  </a:cubicBezTo>
                  <a:cubicBezTo>
                    <a:pt x="26" y="16"/>
                    <a:pt x="26" y="16"/>
                    <a:pt x="26" y="16"/>
                  </a:cubicBezTo>
                  <a:cubicBezTo>
                    <a:pt x="25" y="16"/>
                    <a:pt x="25" y="16"/>
                    <a:pt x="25" y="16"/>
                  </a:cubicBezTo>
                  <a:cubicBezTo>
                    <a:pt x="25" y="16"/>
                    <a:pt x="25" y="16"/>
                    <a:pt x="25" y="16"/>
                  </a:cubicBezTo>
                  <a:cubicBezTo>
                    <a:pt x="25" y="16"/>
                    <a:pt x="24" y="16"/>
                    <a:pt x="24" y="16"/>
                  </a:cubicBezTo>
                  <a:cubicBezTo>
                    <a:pt x="25" y="16"/>
                    <a:pt x="25" y="16"/>
                    <a:pt x="24" y="15"/>
                  </a:cubicBezTo>
                  <a:cubicBezTo>
                    <a:pt x="24" y="16"/>
                    <a:pt x="24" y="16"/>
                    <a:pt x="24" y="17"/>
                  </a:cubicBezTo>
                  <a:cubicBezTo>
                    <a:pt x="24" y="17"/>
                    <a:pt x="24" y="17"/>
                    <a:pt x="23" y="17"/>
                  </a:cubicBezTo>
                  <a:cubicBezTo>
                    <a:pt x="21" y="17"/>
                    <a:pt x="20" y="17"/>
                    <a:pt x="20" y="19"/>
                  </a:cubicBezTo>
                  <a:cubicBezTo>
                    <a:pt x="23" y="19"/>
                    <a:pt x="17" y="22"/>
                    <a:pt x="20" y="24"/>
                  </a:cubicBezTo>
                  <a:cubicBezTo>
                    <a:pt x="22" y="23"/>
                    <a:pt x="23" y="21"/>
                    <a:pt x="25" y="21"/>
                  </a:cubicBezTo>
                  <a:cubicBezTo>
                    <a:pt x="25" y="21"/>
                    <a:pt x="25" y="21"/>
                    <a:pt x="25" y="21"/>
                  </a:cubicBezTo>
                  <a:cubicBezTo>
                    <a:pt x="25" y="20"/>
                    <a:pt x="25" y="19"/>
                    <a:pt x="25" y="19"/>
                  </a:cubicBezTo>
                  <a:cubicBezTo>
                    <a:pt x="25" y="19"/>
                    <a:pt x="26" y="19"/>
                    <a:pt x="26" y="19"/>
                  </a:cubicBezTo>
                  <a:cubicBezTo>
                    <a:pt x="26" y="19"/>
                    <a:pt x="26" y="19"/>
                    <a:pt x="26" y="19"/>
                  </a:cubicBezTo>
                  <a:cubicBezTo>
                    <a:pt x="26" y="19"/>
                    <a:pt x="26" y="19"/>
                    <a:pt x="26" y="19"/>
                  </a:cubicBezTo>
                  <a:cubicBezTo>
                    <a:pt x="24" y="21"/>
                    <a:pt x="25" y="25"/>
                    <a:pt x="27" y="27"/>
                  </a:cubicBezTo>
                  <a:cubicBezTo>
                    <a:pt x="30" y="25"/>
                    <a:pt x="29" y="23"/>
                    <a:pt x="31" y="20"/>
                  </a:cubicBezTo>
                  <a:cubicBezTo>
                    <a:pt x="27" y="16"/>
                    <a:pt x="34" y="16"/>
                    <a:pt x="36" y="12"/>
                  </a:cubicBezTo>
                  <a:cubicBezTo>
                    <a:pt x="37" y="12"/>
                    <a:pt x="37" y="12"/>
                    <a:pt x="37" y="12"/>
                  </a:cubicBezTo>
                  <a:cubicBezTo>
                    <a:pt x="37" y="12"/>
                    <a:pt x="37" y="12"/>
                    <a:pt x="37" y="12"/>
                  </a:cubicBezTo>
                  <a:cubicBezTo>
                    <a:pt x="36" y="14"/>
                    <a:pt x="39" y="13"/>
                    <a:pt x="39" y="15"/>
                  </a:cubicBezTo>
                  <a:cubicBezTo>
                    <a:pt x="36" y="15"/>
                    <a:pt x="36" y="17"/>
                    <a:pt x="34" y="18"/>
                  </a:cubicBezTo>
                  <a:cubicBezTo>
                    <a:pt x="35" y="18"/>
                    <a:pt x="35" y="19"/>
                    <a:pt x="35" y="19"/>
                  </a:cubicBezTo>
                  <a:cubicBezTo>
                    <a:pt x="36" y="20"/>
                    <a:pt x="37" y="20"/>
                    <a:pt x="38" y="20"/>
                  </a:cubicBezTo>
                  <a:cubicBezTo>
                    <a:pt x="41" y="20"/>
                    <a:pt x="44" y="18"/>
                    <a:pt x="44" y="16"/>
                  </a:cubicBezTo>
                  <a:cubicBezTo>
                    <a:pt x="45" y="17"/>
                    <a:pt x="44" y="21"/>
                    <a:pt x="42" y="21"/>
                  </a:cubicBezTo>
                  <a:cubicBezTo>
                    <a:pt x="42" y="23"/>
                    <a:pt x="42" y="24"/>
                    <a:pt x="42" y="26"/>
                  </a:cubicBezTo>
                  <a:cubicBezTo>
                    <a:pt x="44" y="26"/>
                    <a:pt x="46" y="26"/>
                    <a:pt x="46" y="28"/>
                  </a:cubicBezTo>
                  <a:cubicBezTo>
                    <a:pt x="45" y="28"/>
                    <a:pt x="45" y="28"/>
                    <a:pt x="45" y="28"/>
                  </a:cubicBezTo>
                  <a:cubicBezTo>
                    <a:pt x="46" y="27"/>
                    <a:pt x="45" y="27"/>
                    <a:pt x="44" y="27"/>
                  </a:cubicBezTo>
                  <a:cubicBezTo>
                    <a:pt x="44" y="27"/>
                    <a:pt x="44" y="27"/>
                    <a:pt x="44" y="27"/>
                  </a:cubicBezTo>
                  <a:cubicBezTo>
                    <a:pt x="43" y="27"/>
                    <a:pt x="43" y="27"/>
                    <a:pt x="43" y="27"/>
                  </a:cubicBezTo>
                  <a:cubicBezTo>
                    <a:pt x="43" y="27"/>
                    <a:pt x="43" y="27"/>
                    <a:pt x="43" y="27"/>
                  </a:cubicBezTo>
                  <a:cubicBezTo>
                    <a:pt x="43" y="27"/>
                    <a:pt x="43" y="26"/>
                    <a:pt x="42" y="26"/>
                  </a:cubicBezTo>
                  <a:cubicBezTo>
                    <a:pt x="42" y="26"/>
                    <a:pt x="42" y="26"/>
                    <a:pt x="42" y="26"/>
                  </a:cubicBezTo>
                  <a:cubicBezTo>
                    <a:pt x="41" y="25"/>
                    <a:pt x="40" y="25"/>
                    <a:pt x="39" y="25"/>
                  </a:cubicBezTo>
                  <a:cubicBezTo>
                    <a:pt x="39" y="25"/>
                    <a:pt x="39" y="25"/>
                    <a:pt x="38" y="25"/>
                  </a:cubicBezTo>
                  <a:cubicBezTo>
                    <a:pt x="38" y="25"/>
                    <a:pt x="38" y="25"/>
                    <a:pt x="37" y="25"/>
                  </a:cubicBezTo>
                  <a:cubicBezTo>
                    <a:pt x="37" y="25"/>
                    <a:pt x="36" y="25"/>
                    <a:pt x="35" y="24"/>
                  </a:cubicBezTo>
                  <a:cubicBezTo>
                    <a:pt x="35" y="25"/>
                    <a:pt x="35" y="25"/>
                    <a:pt x="35" y="25"/>
                  </a:cubicBezTo>
                  <a:cubicBezTo>
                    <a:pt x="34" y="25"/>
                    <a:pt x="35" y="26"/>
                    <a:pt x="35" y="26"/>
                  </a:cubicBezTo>
                  <a:cubicBezTo>
                    <a:pt x="35" y="27"/>
                    <a:pt x="35" y="27"/>
                    <a:pt x="36" y="27"/>
                  </a:cubicBezTo>
                  <a:cubicBezTo>
                    <a:pt x="36" y="27"/>
                    <a:pt x="36" y="27"/>
                    <a:pt x="36" y="27"/>
                  </a:cubicBezTo>
                  <a:cubicBezTo>
                    <a:pt x="36" y="27"/>
                    <a:pt x="36" y="27"/>
                    <a:pt x="36" y="27"/>
                  </a:cubicBezTo>
                  <a:cubicBezTo>
                    <a:pt x="36" y="27"/>
                    <a:pt x="36" y="27"/>
                    <a:pt x="36" y="27"/>
                  </a:cubicBezTo>
                  <a:cubicBezTo>
                    <a:pt x="36" y="28"/>
                    <a:pt x="35" y="28"/>
                    <a:pt x="34" y="29"/>
                  </a:cubicBezTo>
                  <a:cubicBezTo>
                    <a:pt x="33" y="29"/>
                    <a:pt x="32" y="29"/>
                    <a:pt x="32" y="29"/>
                  </a:cubicBezTo>
                  <a:cubicBezTo>
                    <a:pt x="30" y="29"/>
                    <a:pt x="28" y="29"/>
                    <a:pt x="27" y="31"/>
                  </a:cubicBezTo>
                  <a:cubicBezTo>
                    <a:pt x="27" y="30"/>
                    <a:pt x="26" y="29"/>
                    <a:pt x="25" y="29"/>
                  </a:cubicBezTo>
                  <a:cubicBezTo>
                    <a:pt x="23" y="29"/>
                    <a:pt x="21" y="30"/>
                    <a:pt x="20" y="30"/>
                  </a:cubicBezTo>
                  <a:cubicBezTo>
                    <a:pt x="20" y="30"/>
                    <a:pt x="20" y="30"/>
                    <a:pt x="20" y="30"/>
                  </a:cubicBezTo>
                  <a:cubicBezTo>
                    <a:pt x="16" y="31"/>
                    <a:pt x="15" y="34"/>
                    <a:pt x="17" y="35"/>
                  </a:cubicBezTo>
                  <a:cubicBezTo>
                    <a:pt x="17" y="35"/>
                    <a:pt x="17" y="35"/>
                    <a:pt x="17" y="35"/>
                  </a:cubicBezTo>
                  <a:cubicBezTo>
                    <a:pt x="15" y="35"/>
                    <a:pt x="15" y="34"/>
                    <a:pt x="13" y="34"/>
                  </a:cubicBezTo>
                  <a:cubicBezTo>
                    <a:pt x="13" y="37"/>
                    <a:pt x="9" y="36"/>
                    <a:pt x="7" y="38"/>
                  </a:cubicBezTo>
                  <a:cubicBezTo>
                    <a:pt x="11" y="38"/>
                    <a:pt x="11" y="44"/>
                    <a:pt x="9" y="45"/>
                  </a:cubicBezTo>
                  <a:cubicBezTo>
                    <a:pt x="9" y="45"/>
                    <a:pt x="7" y="44"/>
                    <a:pt x="6" y="44"/>
                  </a:cubicBezTo>
                  <a:cubicBezTo>
                    <a:pt x="5" y="44"/>
                    <a:pt x="5" y="44"/>
                    <a:pt x="4" y="45"/>
                  </a:cubicBezTo>
                  <a:cubicBezTo>
                    <a:pt x="3" y="45"/>
                    <a:pt x="3" y="45"/>
                    <a:pt x="2" y="45"/>
                  </a:cubicBezTo>
                  <a:cubicBezTo>
                    <a:pt x="1" y="45"/>
                    <a:pt x="1" y="45"/>
                    <a:pt x="1" y="45"/>
                  </a:cubicBezTo>
                  <a:cubicBezTo>
                    <a:pt x="0" y="47"/>
                    <a:pt x="3" y="46"/>
                    <a:pt x="3" y="48"/>
                  </a:cubicBezTo>
                  <a:cubicBezTo>
                    <a:pt x="2" y="50"/>
                    <a:pt x="3" y="52"/>
                    <a:pt x="2" y="54"/>
                  </a:cubicBezTo>
                  <a:cubicBezTo>
                    <a:pt x="3" y="54"/>
                    <a:pt x="4" y="55"/>
                    <a:pt x="5" y="55"/>
                  </a:cubicBezTo>
                  <a:cubicBezTo>
                    <a:pt x="9" y="55"/>
                    <a:pt x="10" y="49"/>
                    <a:pt x="13" y="47"/>
                  </a:cubicBezTo>
                  <a:cubicBezTo>
                    <a:pt x="14" y="47"/>
                    <a:pt x="14" y="46"/>
                    <a:pt x="14" y="45"/>
                  </a:cubicBezTo>
                  <a:cubicBezTo>
                    <a:pt x="15" y="44"/>
                    <a:pt x="15" y="44"/>
                    <a:pt x="16" y="44"/>
                  </a:cubicBezTo>
                  <a:cubicBezTo>
                    <a:pt x="16" y="44"/>
                    <a:pt x="17" y="44"/>
                    <a:pt x="17" y="44"/>
                  </a:cubicBezTo>
                  <a:cubicBezTo>
                    <a:pt x="17" y="44"/>
                    <a:pt x="18" y="44"/>
                    <a:pt x="18" y="44"/>
                  </a:cubicBezTo>
                  <a:cubicBezTo>
                    <a:pt x="19" y="44"/>
                    <a:pt x="19" y="44"/>
                    <a:pt x="20" y="42"/>
                  </a:cubicBezTo>
                  <a:cubicBezTo>
                    <a:pt x="20" y="42"/>
                    <a:pt x="20" y="42"/>
                    <a:pt x="20" y="42"/>
                  </a:cubicBezTo>
                  <a:cubicBezTo>
                    <a:pt x="20" y="42"/>
                    <a:pt x="20" y="42"/>
                    <a:pt x="20" y="42"/>
                  </a:cubicBezTo>
                  <a:cubicBezTo>
                    <a:pt x="20" y="43"/>
                    <a:pt x="20" y="43"/>
                    <a:pt x="20" y="43"/>
                  </a:cubicBezTo>
                  <a:cubicBezTo>
                    <a:pt x="21" y="43"/>
                    <a:pt x="21" y="43"/>
                    <a:pt x="21" y="43"/>
                  </a:cubicBezTo>
                  <a:cubicBezTo>
                    <a:pt x="22" y="43"/>
                    <a:pt x="22" y="43"/>
                    <a:pt x="22" y="43"/>
                  </a:cubicBezTo>
                  <a:cubicBezTo>
                    <a:pt x="23" y="43"/>
                    <a:pt x="23" y="43"/>
                    <a:pt x="23" y="43"/>
                  </a:cubicBezTo>
                  <a:cubicBezTo>
                    <a:pt x="24" y="47"/>
                    <a:pt x="28" y="47"/>
                    <a:pt x="30" y="50"/>
                  </a:cubicBezTo>
                  <a:cubicBezTo>
                    <a:pt x="32" y="46"/>
                    <a:pt x="27" y="46"/>
                    <a:pt x="25" y="44"/>
                  </a:cubicBezTo>
                  <a:cubicBezTo>
                    <a:pt x="24" y="42"/>
                    <a:pt x="26" y="41"/>
                    <a:pt x="26" y="40"/>
                  </a:cubicBezTo>
                  <a:cubicBezTo>
                    <a:pt x="27" y="41"/>
                    <a:pt x="27" y="41"/>
                    <a:pt x="28" y="41"/>
                  </a:cubicBezTo>
                  <a:cubicBezTo>
                    <a:pt x="29" y="41"/>
                    <a:pt x="30" y="41"/>
                    <a:pt x="30" y="40"/>
                  </a:cubicBezTo>
                  <a:cubicBezTo>
                    <a:pt x="29" y="40"/>
                    <a:pt x="29" y="40"/>
                    <a:pt x="29" y="39"/>
                  </a:cubicBezTo>
                  <a:cubicBezTo>
                    <a:pt x="31" y="38"/>
                    <a:pt x="30" y="37"/>
                    <a:pt x="29" y="36"/>
                  </a:cubicBezTo>
                  <a:cubicBezTo>
                    <a:pt x="30" y="36"/>
                    <a:pt x="30" y="36"/>
                    <a:pt x="31" y="36"/>
                  </a:cubicBezTo>
                  <a:cubicBezTo>
                    <a:pt x="32" y="36"/>
                    <a:pt x="32" y="36"/>
                    <a:pt x="32" y="36"/>
                  </a:cubicBezTo>
                  <a:cubicBezTo>
                    <a:pt x="32" y="36"/>
                    <a:pt x="32" y="36"/>
                    <a:pt x="32" y="36"/>
                  </a:cubicBezTo>
                  <a:cubicBezTo>
                    <a:pt x="32" y="36"/>
                    <a:pt x="32" y="36"/>
                    <a:pt x="32" y="36"/>
                  </a:cubicBezTo>
                  <a:cubicBezTo>
                    <a:pt x="32" y="37"/>
                    <a:pt x="31" y="37"/>
                    <a:pt x="31" y="38"/>
                  </a:cubicBezTo>
                  <a:cubicBezTo>
                    <a:pt x="31" y="38"/>
                    <a:pt x="32" y="38"/>
                    <a:pt x="32" y="38"/>
                  </a:cubicBezTo>
                  <a:cubicBezTo>
                    <a:pt x="32" y="38"/>
                    <a:pt x="33" y="38"/>
                    <a:pt x="33" y="37"/>
                  </a:cubicBezTo>
                  <a:cubicBezTo>
                    <a:pt x="34" y="37"/>
                    <a:pt x="34" y="37"/>
                    <a:pt x="34" y="37"/>
                  </a:cubicBezTo>
                  <a:cubicBezTo>
                    <a:pt x="35" y="37"/>
                    <a:pt x="35" y="37"/>
                    <a:pt x="35" y="38"/>
                  </a:cubicBezTo>
                  <a:cubicBezTo>
                    <a:pt x="35" y="38"/>
                    <a:pt x="35" y="38"/>
                    <a:pt x="35" y="38"/>
                  </a:cubicBezTo>
                  <a:cubicBezTo>
                    <a:pt x="34" y="38"/>
                    <a:pt x="33" y="38"/>
                    <a:pt x="33" y="38"/>
                  </a:cubicBezTo>
                  <a:cubicBezTo>
                    <a:pt x="32" y="38"/>
                    <a:pt x="32" y="39"/>
                    <a:pt x="31" y="39"/>
                  </a:cubicBezTo>
                  <a:cubicBezTo>
                    <a:pt x="31" y="39"/>
                    <a:pt x="31" y="38"/>
                    <a:pt x="30" y="38"/>
                  </a:cubicBezTo>
                  <a:cubicBezTo>
                    <a:pt x="30" y="39"/>
                    <a:pt x="31" y="40"/>
                    <a:pt x="31" y="40"/>
                  </a:cubicBezTo>
                  <a:cubicBezTo>
                    <a:pt x="31" y="40"/>
                    <a:pt x="31" y="40"/>
                    <a:pt x="31" y="40"/>
                  </a:cubicBezTo>
                  <a:cubicBezTo>
                    <a:pt x="29" y="40"/>
                    <a:pt x="29" y="42"/>
                    <a:pt x="28" y="42"/>
                  </a:cubicBezTo>
                  <a:cubicBezTo>
                    <a:pt x="29" y="43"/>
                    <a:pt x="29" y="43"/>
                    <a:pt x="29" y="43"/>
                  </a:cubicBezTo>
                  <a:cubicBezTo>
                    <a:pt x="31" y="43"/>
                    <a:pt x="34" y="42"/>
                    <a:pt x="32" y="40"/>
                  </a:cubicBezTo>
                  <a:cubicBezTo>
                    <a:pt x="33" y="40"/>
                    <a:pt x="33" y="40"/>
                    <a:pt x="33" y="40"/>
                  </a:cubicBezTo>
                  <a:cubicBezTo>
                    <a:pt x="33" y="40"/>
                    <a:pt x="33" y="40"/>
                    <a:pt x="33" y="40"/>
                  </a:cubicBezTo>
                  <a:cubicBezTo>
                    <a:pt x="33" y="40"/>
                    <a:pt x="34" y="40"/>
                    <a:pt x="34" y="40"/>
                  </a:cubicBezTo>
                  <a:cubicBezTo>
                    <a:pt x="34" y="40"/>
                    <a:pt x="35" y="41"/>
                    <a:pt x="35" y="41"/>
                  </a:cubicBezTo>
                  <a:cubicBezTo>
                    <a:pt x="35" y="41"/>
                    <a:pt x="35" y="41"/>
                    <a:pt x="35" y="41"/>
                  </a:cubicBezTo>
                  <a:cubicBezTo>
                    <a:pt x="33" y="41"/>
                    <a:pt x="34" y="43"/>
                    <a:pt x="34" y="44"/>
                  </a:cubicBezTo>
                  <a:cubicBezTo>
                    <a:pt x="34" y="44"/>
                    <a:pt x="34" y="44"/>
                    <a:pt x="34" y="44"/>
                  </a:cubicBezTo>
                  <a:cubicBezTo>
                    <a:pt x="33" y="46"/>
                    <a:pt x="34" y="49"/>
                    <a:pt x="36" y="50"/>
                  </a:cubicBezTo>
                  <a:cubicBezTo>
                    <a:pt x="36" y="51"/>
                    <a:pt x="37" y="51"/>
                    <a:pt x="38" y="51"/>
                  </a:cubicBezTo>
                  <a:cubicBezTo>
                    <a:pt x="38" y="51"/>
                    <a:pt x="38" y="51"/>
                    <a:pt x="38" y="51"/>
                  </a:cubicBezTo>
                  <a:cubicBezTo>
                    <a:pt x="38" y="50"/>
                    <a:pt x="37" y="48"/>
                    <a:pt x="39" y="48"/>
                  </a:cubicBezTo>
                  <a:cubicBezTo>
                    <a:pt x="39" y="48"/>
                    <a:pt x="39" y="48"/>
                    <a:pt x="39" y="49"/>
                  </a:cubicBezTo>
                  <a:cubicBezTo>
                    <a:pt x="40" y="48"/>
                    <a:pt x="40" y="48"/>
                    <a:pt x="41" y="47"/>
                  </a:cubicBezTo>
                  <a:cubicBezTo>
                    <a:pt x="41" y="47"/>
                    <a:pt x="41" y="47"/>
                    <a:pt x="42" y="47"/>
                  </a:cubicBezTo>
                  <a:cubicBezTo>
                    <a:pt x="43" y="47"/>
                    <a:pt x="42" y="48"/>
                    <a:pt x="42" y="49"/>
                  </a:cubicBezTo>
                  <a:cubicBezTo>
                    <a:pt x="43" y="48"/>
                    <a:pt x="45" y="48"/>
                    <a:pt x="45" y="47"/>
                  </a:cubicBezTo>
                  <a:cubicBezTo>
                    <a:pt x="44" y="47"/>
                    <a:pt x="44" y="46"/>
                    <a:pt x="44" y="45"/>
                  </a:cubicBezTo>
                  <a:cubicBezTo>
                    <a:pt x="44" y="44"/>
                    <a:pt x="44" y="44"/>
                    <a:pt x="43" y="44"/>
                  </a:cubicBezTo>
                  <a:cubicBezTo>
                    <a:pt x="43" y="44"/>
                    <a:pt x="42" y="44"/>
                    <a:pt x="42" y="44"/>
                  </a:cubicBezTo>
                  <a:cubicBezTo>
                    <a:pt x="41" y="44"/>
                    <a:pt x="41" y="45"/>
                    <a:pt x="40" y="45"/>
                  </a:cubicBezTo>
                  <a:cubicBezTo>
                    <a:pt x="40" y="45"/>
                    <a:pt x="39" y="45"/>
                    <a:pt x="39" y="45"/>
                  </a:cubicBezTo>
                  <a:cubicBezTo>
                    <a:pt x="39" y="44"/>
                    <a:pt x="40" y="44"/>
                    <a:pt x="40" y="44"/>
                  </a:cubicBezTo>
                  <a:cubicBezTo>
                    <a:pt x="40" y="44"/>
                    <a:pt x="40" y="44"/>
                    <a:pt x="41" y="44"/>
                  </a:cubicBezTo>
                  <a:cubicBezTo>
                    <a:pt x="41" y="43"/>
                    <a:pt x="42" y="43"/>
                    <a:pt x="43" y="43"/>
                  </a:cubicBezTo>
                  <a:cubicBezTo>
                    <a:pt x="44" y="43"/>
                    <a:pt x="44" y="43"/>
                    <a:pt x="45" y="43"/>
                  </a:cubicBezTo>
                  <a:cubicBezTo>
                    <a:pt x="45" y="43"/>
                    <a:pt x="45" y="42"/>
                    <a:pt x="45" y="42"/>
                  </a:cubicBezTo>
                  <a:cubicBezTo>
                    <a:pt x="45" y="42"/>
                    <a:pt x="45" y="42"/>
                    <a:pt x="45" y="42"/>
                  </a:cubicBezTo>
                  <a:cubicBezTo>
                    <a:pt x="45" y="42"/>
                    <a:pt x="45" y="42"/>
                    <a:pt x="45" y="42"/>
                  </a:cubicBezTo>
                  <a:cubicBezTo>
                    <a:pt x="45" y="42"/>
                    <a:pt x="46" y="42"/>
                    <a:pt x="46" y="42"/>
                  </a:cubicBezTo>
                  <a:cubicBezTo>
                    <a:pt x="46" y="42"/>
                    <a:pt x="46" y="42"/>
                    <a:pt x="46" y="42"/>
                  </a:cubicBezTo>
                  <a:cubicBezTo>
                    <a:pt x="44" y="41"/>
                    <a:pt x="47" y="40"/>
                    <a:pt x="47" y="39"/>
                  </a:cubicBezTo>
                  <a:cubicBezTo>
                    <a:pt x="48" y="40"/>
                    <a:pt x="49" y="40"/>
                    <a:pt x="51" y="40"/>
                  </a:cubicBezTo>
                  <a:cubicBezTo>
                    <a:pt x="53" y="40"/>
                    <a:pt x="56" y="39"/>
                    <a:pt x="56" y="36"/>
                  </a:cubicBezTo>
                  <a:cubicBezTo>
                    <a:pt x="55" y="36"/>
                    <a:pt x="55" y="36"/>
                    <a:pt x="55" y="36"/>
                  </a:cubicBezTo>
                  <a:cubicBezTo>
                    <a:pt x="56" y="35"/>
                    <a:pt x="56" y="35"/>
                    <a:pt x="56" y="35"/>
                  </a:cubicBezTo>
                  <a:cubicBezTo>
                    <a:pt x="56" y="35"/>
                    <a:pt x="56" y="35"/>
                    <a:pt x="56" y="35"/>
                  </a:cubicBezTo>
                  <a:cubicBezTo>
                    <a:pt x="60" y="36"/>
                    <a:pt x="55" y="41"/>
                    <a:pt x="55" y="42"/>
                  </a:cubicBezTo>
                  <a:cubicBezTo>
                    <a:pt x="57" y="43"/>
                    <a:pt x="60" y="44"/>
                    <a:pt x="59" y="45"/>
                  </a:cubicBezTo>
                  <a:cubicBezTo>
                    <a:pt x="59" y="45"/>
                    <a:pt x="59" y="45"/>
                    <a:pt x="59" y="45"/>
                  </a:cubicBezTo>
                  <a:cubicBezTo>
                    <a:pt x="59" y="45"/>
                    <a:pt x="60" y="45"/>
                    <a:pt x="60" y="45"/>
                  </a:cubicBezTo>
                  <a:cubicBezTo>
                    <a:pt x="61" y="45"/>
                    <a:pt x="61" y="44"/>
                    <a:pt x="62" y="44"/>
                  </a:cubicBezTo>
                  <a:cubicBezTo>
                    <a:pt x="62" y="44"/>
                    <a:pt x="63" y="45"/>
                    <a:pt x="63" y="45"/>
                  </a:cubicBezTo>
                  <a:cubicBezTo>
                    <a:pt x="63" y="46"/>
                    <a:pt x="63" y="46"/>
                    <a:pt x="63" y="46"/>
                  </a:cubicBezTo>
                  <a:cubicBezTo>
                    <a:pt x="63" y="45"/>
                    <a:pt x="62" y="45"/>
                    <a:pt x="61" y="45"/>
                  </a:cubicBezTo>
                  <a:cubicBezTo>
                    <a:pt x="60" y="45"/>
                    <a:pt x="60" y="46"/>
                    <a:pt x="61" y="47"/>
                  </a:cubicBezTo>
                  <a:cubicBezTo>
                    <a:pt x="61" y="47"/>
                    <a:pt x="60" y="47"/>
                    <a:pt x="60" y="48"/>
                  </a:cubicBezTo>
                  <a:cubicBezTo>
                    <a:pt x="57" y="48"/>
                    <a:pt x="54" y="47"/>
                    <a:pt x="51" y="47"/>
                  </a:cubicBezTo>
                  <a:cubicBezTo>
                    <a:pt x="48" y="47"/>
                    <a:pt x="46" y="48"/>
                    <a:pt x="43" y="50"/>
                  </a:cubicBezTo>
                  <a:cubicBezTo>
                    <a:pt x="44" y="54"/>
                    <a:pt x="47" y="54"/>
                    <a:pt x="50" y="54"/>
                  </a:cubicBezTo>
                  <a:cubicBezTo>
                    <a:pt x="52" y="54"/>
                    <a:pt x="54" y="54"/>
                    <a:pt x="57" y="54"/>
                  </a:cubicBezTo>
                  <a:cubicBezTo>
                    <a:pt x="57" y="55"/>
                    <a:pt x="57" y="55"/>
                    <a:pt x="57" y="55"/>
                  </a:cubicBezTo>
                  <a:cubicBezTo>
                    <a:pt x="56" y="55"/>
                    <a:pt x="55" y="56"/>
                    <a:pt x="55" y="57"/>
                  </a:cubicBezTo>
                  <a:cubicBezTo>
                    <a:pt x="55" y="57"/>
                    <a:pt x="55" y="57"/>
                    <a:pt x="55" y="57"/>
                  </a:cubicBezTo>
                  <a:cubicBezTo>
                    <a:pt x="57" y="57"/>
                    <a:pt x="56" y="59"/>
                    <a:pt x="55" y="59"/>
                  </a:cubicBezTo>
                  <a:cubicBezTo>
                    <a:pt x="55" y="59"/>
                    <a:pt x="55" y="59"/>
                    <a:pt x="54" y="59"/>
                  </a:cubicBezTo>
                  <a:cubicBezTo>
                    <a:pt x="54" y="59"/>
                    <a:pt x="56" y="61"/>
                    <a:pt x="56" y="61"/>
                  </a:cubicBezTo>
                  <a:cubicBezTo>
                    <a:pt x="55" y="61"/>
                    <a:pt x="55" y="61"/>
                    <a:pt x="55" y="61"/>
                  </a:cubicBezTo>
                  <a:cubicBezTo>
                    <a:pt x="55" y="62"/>
                    <a:pt x="55" y="63"/>
                    <a:pt x="55" y="65"/>
                  </a:cubicBezTo>
                  <a:cubicBezTo>
                    <a:pt x="55" y="65"/>
                    <a:pt x="55" y="65"/>
                    <a:pt x="55" y="65"/>
                  </a:cubicBezTo>
                  <a:cubicBezTo>
                    <a:pt x="56" y="65"/>
                    <a:pt x="57" y="64"/>
                    <a:pt x="57" y="63"/>
                  </a:cubicBezTo>
                  <a:cubicBezTo>
                    <a:pt x="58" y="64"/>
                    <a:pt x="57" y="64"/>
                    <a:pt x="57" y="65"/>
                  </a:cubicBezTo>
                  <a:cubicBezTo>
                    <a:pt x="56" y="65"/>
                    <a:pt x="56" y="66"/>
                    <a:pt x="55" y="66"/>
                  </a:cubicBezTo>
                  <a:cubicBezTo>
                    <a:pt x="55" y="66"/>
                    <a:pt x="54" y="66"/>
                    <a:pt x="54" y="66"/>
                  </a:cubicBezTo>
                  <a:cubicBezTo>
                    <a:pt x="58" y="71"/>
                    <a:pt x="61" y="81"/>
                    <a:pt x="66" y="83"/>
                  </a:cubicBezTo>
                  <a:cubicBezTo>
                    <a:pt x="65" y="85"/>
                    <a:pt x="66" y="87"/>
                    <a:pt x="66" y="90"/>
                  </a:cubicBezTo>
                  <a:cubicBezTo>
                    <a:pt x="71" y="89"/>
                    <a:pt x="75" y="87"/>
                    <a:pt x="78" y="84"/>
                  </a:cubicBezTo>
                  <a:cubicBezTo>
                    <a:pt x="78" y="84"/>
                    <a:pt x="79" y="84"/>
                    <a:pt x="79" y="84"/>
                  </a:cubicBezTo>
                  <a:cubicBezTo>
                    <a:pt x="84" y="82"/>
                    <a:pt x="90" y="74"/>
                    <a:pt x="82" y="72"/>
                  </a:cubicBezTo>
                  <a:cubicBezTo>
                    <a:pt x="81" y="74"/>
                    <a:pt x="81" y="75"/>
                    <a:pt x="82" y="77"/>
                  </a:cubicBezTo>
                  <a:cubicBezTo>
                    <a:pt x="81" y="77"/>
                    <a:pt x="81" y="77"/>
                    <a:pt x="81" y="77"/>
                  </a:cubicBezTo>
                  <a:cubicBezTo>
                    <a:pt x="81" y="76"/>
                    <a:pt x="80" y="76"/>
                    <a:pt x="80" y="75"/>
                  </a:cubicBezTo>
                  <a:cubicBezTo>
                    <a:pt x="81" y="74"/>
                    <a:pt x="81" y="72"/>
                    <a:pt x="82" y="71"/>
                  </a:cubicBezTo>
                  <a:cubicBezTo>
                    <a:pt x="80" y="72"/>
                    <a:pt x="79" y="74"/>
                    <a:pt x="76" y="74"/>
                  </a:cubicBezTo>
                  <a:cubicBezTo>
                    <a:pt x="73" y="72"/>
                    <a:pt x="73" y="67"/>
                    <a:pt x="68" y="66"/>
                  </a:cubicBezTo>
                  <a:cubicBezTo>
                    <a:pt x="69" y="65"/>
                    <a:pt x="69" y="65"/>
                    <a:pt x="70" y="65"/>
                  </a:cubicBezTo>
                  <a:cubicBezTo>
                    <a:pt x="70" y="65"/>
                    <a:pt x="70" y="65"/>
                    <a:pt x="70" y="65"/>
                  </a:cubicBezTo>
                  <a:cubicBezTo>
                    <a:pt x="70" y="64"/>
                    <a:pt x="70" y="63"/>
                    <a:pt x="70" y="63"/>
                  </a:cubicBezTo>
                  <a:cubicBezTo>
                    <a:pt x="71" y="63"/>
                    <a:pt x="71" y="63"/>
                    <a:pt x="71" y="63"/>
                  </a:cubicBezTo>
                  <a:cubicBezTo>
                    <a:pt x="72" y="63"/>
                    <a:pt x="73" y="63"/>
                    <a:pt x="74" y="63"/>
                  </a:cubicBezTo>
                  <a:cubicBezTo>
                    <a:pt x="74" y="67"/>
                    <a:pt x="77" y="69"/>
                    <a:pt x="80" y="69"/>
                  </a:cubicBezTo>
                  <a:cubicBezTo>
                    <a:pt x="81" y="69"/>
                    <a:pt x="82" y="69"/>
                    <a:pt x="83" y="68"/>
                  </a:cubicBezTo>
                  <a:cubicBezTo>
                    <a:pt x="83" y="69"/>
                    <a:pt x="84" y="70"/>
                    <a:pt x="84" y="71"/>
                  </a:cubicBezTo>
                  <a:cubicBezTo>
                    <a:pt x="85" y="71"/>
                    <a:pt x="87" y="71"/>
                    <a:pt x="88" y="71"/>
                  </a:cubicBezTo>
                  <a:cubicBezTo>
                    <a:pt x="88" y="71"/>
                    <a:pt x="88" y="71"/>
                    <a:pt x="88" y="71"/>
                  </a:cubicBezTo>
                  <a:cubicBezTo>
                    <a:pt x="89" y="71"/>
                    <a:pt x="89" y="71"/>
                    <a:pt x="89" y="71"/>
                  </a:cubicBezTo>
                  <a:cubicBezTo>
                    <a:pt x="89" y="71"/>
                    <a:pt x="90" y="71"/>
                    <a:pt x="90" y="71"/>
                  </a:cubicBezTo>
                  <a:cubicBezTo>
                    <a:pt x="90" y="71"/>
                    <a:pt x="90" y="71"/>
                    <a:pt x="90" y="71"/>
                  </a:cubicBezTo>
                  <a:cubicBezTo>
                    <a:pt x="91" y="71"/>
                    <a:pt x="92" y="70"/>
                    <a:pt x="93" y="70"/>
                  </a:cubicBezTo>
                  <a:cubicBezTo>
                    <a:pt x="94" y="70"/>
                    <a:pt x="95" y="71"/>
                    <a:pt x="95" y="71"/>
                  </a:cubicBezTo>
                  <a:cubicBezTo>
                    <a:pt x="96" y="72"/>
                    <a:pt x="97" y="72"/>
                    <a:pt x="98" y="72"/>
                  </a:cubicBezTo>
                  <a:cubicBezTo>
                    <a:pt x="98" y="72"/>
                    <a:pt x="98" y="72"/>
                    <a:pt x="99" y="72"/>
                  </a:cubicBezTo>
                  <a:cubicBezTo>
                    <a:pt x="99" y="72"/>
                    <a:pt x="99" y="72"/>
                    <a:pt x="99" y="72"/>
                  </a:cubicBezTo>
                  <a:cubicBezTo>
                    <a:pt x="99" y="72"/>
                    <a:pt x="99" y="72"/>
                    <a:pt x="99" y="72"/>
                  </a:cubicBezTo>
                  <a:cubicBezTo>
                    <a:pt x="98" y="73"/>
                    <a:pt x="98" y="74"/>
                    <a:pt x="100" y="74"/>
                  </a:cubicBezTo>
                  <a:cubicBezTo>
                    <a:pt x="100" y="74"/>
                    <a:pt x="100" y="74"/>
                    <a:pt x="101" y="74"/>
                  </a:cubicBezTo>
                  <a:cubicBezTo>
                    <a:pt x="101" y="74"/>
                    <a:pt x="101" y="74"/>
                    <a:pt x="101" y="74"/>
                  </a:cubicBezTo>
                  <a:cubicBezTo>
                    <a:pt x="101" y="74"/>
                    <a:pt x="101" y="74"/>
                    <a:pt x="101" y="74"/>
                  </a:cubicBezTo>
                  <a:cubicBezTo>
                    <a:pt x="100" y="75"/>
                    <a:pt x="99" y="78"/>
                    <a:pt x="101" y="78"/>
                  </a:cubicBezTo>
                  <a:cubicBezTo>
                    <a:pt x="101" y="78"/>
                    <a:pt x="101" y="78"/>
                    <a:pt x="102" y="78"/>
                  </a:cubicBezTo>
                  <a:cubicBezTo>
                    <a:pt x="102" y="78"/>
                    <a:pt x="102" y="78"/>
                    <a:pt x="102" y="78"/>
                  </a:cubicBezTo>
                  <a:cubicBezTo>
                    <a:pt x="102" y="78"/>
                    <a:pt x="102" y="77"/>
                    <a:pt x="102" y="77"/>
                  </a:cubicBezTo>
                  <a:cubicBezTo>
                    <a:pt x="102" y="76"/>
                    <a:pt x="102" y="75"/>
                    <a:pt x="103" y="75"/>
                  </a:cubicBezTo>
                  <a:cubicBezTo>
                    <a:pt x="103" y="75"/>
                    <a:pt x="103" y="76"/>
                    <a:pt x="104" y="76"/>
                  </a:cubicBezTo>
                  <a:cubicBezTo>
                    <a:pt x="103" y="83"/>
                    <a:pt x="108" y="90"/>
                    <a:pt x="110" y="97"/>
                  </a:cubicBezTo>
                  <a:cubicBezTo>
                    <a:pt x="114" y="95"/>
                    <a:pt x="114" y="90"/>
                    <a:pt x="114" y="85"/>
                  </a:cubicBezTo>
                  <a:cubicBezTo>
                    <a:pt x="119" y="84"/>
                    <a:pt x="121" y="76"/>
                    <a:pt x="124" y="76"/>
                  </a:cubicBezTo>
                  <a:cubicBezTo>
                    <a:pt x="124" y="74"/>
                    <a:pt x="123" y="74"/>
                    <a:pt x="123" y="72"/>
                  </a:cubicBezTo>
                  <a:cubicBezTo>
                    <a:pt x="123" y="72"/>
                    <a:pt x="123" y="72"/>
                    <a:pt x="123" y="72"/>
                  </a:cubicBezTo>
                  <a:cubicBezTo>
                    <a:pt x="123" y="72"/>
                    <a:pt x="123" y="73"/>
                    <a:pt x="124" y="73"/>
                  </a:cubicBezTo>
                  <a:cubicBezTo>
                    <a:pt x="124" y="74"/>
                    <a:pt x="124" y="75"/>
                    <a:pt x="125" y="76"/>
                  </a:cubicBezTo>
                  <a:cubicBezTo>
                    <a:pt x="125" y="73"/>
                    <a:pt x="127" y="72"/>
                    <a:pt x="129" y="72"/>
                  </a:cubicBezTo>
                  <a:cubicBezTo>
                    <a:pt x="129" y="73"/>
                    <a:pt x="125" y="74"/>
                    <a:pt x="127" y="74"/>
                  </a:cubicBezTo>
                  <a:cubicBezTo>
                    <a:pt x="128" y="74"/>
                    <a:pt x="128" y="74"/>
                    <a:pt x="128" y="74"/>
                  </a:cubicBezTo>
                  <a:cubicBezTo>
                    <a:pt x="128" y="74"/>
                    <a:pt x="128" y="74"/>
                    <a:pt x="129" y="75"/>
                  </a:cubicBezTo>
                  <a:cubicBezTo>
                    <a:pt x="129" y="75"/>
                    <a:pt x="129" y="76"/>
                    <a:pt x="129" y="76"/>
                  </a:cubicBezTo>
                  <a:cubicBezTo>
                    <a:pt x="129" y="76"/>
                    <a:pt x="129" y="75"/>
                    <a:pt x="129" y="74"/>
                  </a:cubicBezTo>
                  <a:cubicBezTo>
                    <a:pt x="130" y="74"/>
                    <a:pt x="130" y="74"/>
                    <a:pt x="130" y="74"/>
                  </a:cubicBezTo>
                  <a:cubicBezTo>
                    <a:pt x="130" y="74"/>
                    <a:pt x="130" y="74"/>
                    <a:pt x="130" y="74"/>
                  </a:cubicBezTo>
                  <a:cubicBezTo>
                    <a:pt x="128" y="79"/>
                    <a:pt x="133" y="79"/>
                    <a:pt x="133" y="84"/>
                  </a:cubicBezTo>
                  <a:cubicBezTo>
                    <a:pt x="135" y="83"/>
                    <a:pt x="135" y="83"/>
                    <a:pt x="136" y="83"/>
                  </a:cubicBezTo>
                  <a:cubicBezTo>
                    <a:pt x="136" y="83"/>
                    <a:pt x="136" y="83"/>
                    <a:pt x="137" y="83"/>
                  </a:cubicBezTo>
                  <a:cubicBezTo>
                    <a:pt x="136" y="83"/>
                    <a:pt x="136" y="82"/>
                    <a:pt x="135" y="81"/>
                  </a:cubicBezTo>
                  <a:cubicBezTo>
                    <a:pt x="136" y="81"/>
                    <a:pt x="136" y="81"/>
                    <a:pt x="137" y="81"/>
                  </a:cubicBezTo>
                  <a:cubicBezTo>
                    <a:pt x="138" y="84"/>
                    <a:pt x="138" y="88"/>
                    <a:pt x="139" y="90"/>
                  </a:cubicBezTo>
                  <a:cubicBezTo>
                    <a:pt x="139" y="89"/>
                    <a:pt x="139" y="89"/>
                    <a:pt x="139" y="89"/>
                  </a:cubicBezTo>
                  <a:cubicBezTo>
                    <a:pt x="139" y="89"/>
                    <a:pt x="140" y="90"/>
                    <a:pt x="140" y="90"/>
                  </a:cubicBezTo>
                  <a:cubicBezTo>
                    <a:pt x="140" y="89"/>
                    <a:pt x="140" y="89"/>
                    <a:pt x="141" y="89"/>
                  </a:cubicBezTo>
                  <a:cubicBezTo>
                    <a:pt x="142" y="89"/>
                    <a:pt x="141" y="90"/>
                    <a:pt x="142" y="90"/>
                  </a:cubicBezTo>
                  <a:cubicBezTo>
                    <a:pt x="143" y="90"/>
                    <a:pt x="143" y="90"/>
                    <a:pt x="143" y="90"/>
                  </a:cubicBezTo>
                  <a:cubicBezTo>
                    <a:pt x="143" y="89"/>
                    <a:pt x="143" y="89"/>
                    <a:pt x="143" y="89"/>
                  </a:cubicBezTo>
                  <a:cubicBezTo>
                    <a:pt x="144" y="89"/>
                    <a:pt x="144" y="89"/>
                    <a:pt x="144" y="89"/>
                  </a:cubicBezTo>
                  <a:cubicBezTo>
                    <a:pt x="144" y="91"/>
                    <a:pt x="144" y="93"/>
                    <a:pt x="147" y="93"/>
                  </a:cubicBezTo>
                  <a:cubicBezTo>
                    <a:pt x="148" y="92"/>
                    <a:pt x="148" y="91"/>
                    <a:pt x="149" y="91"/>
                  </a:cubicBezTo>
                  <a:cubicBezTo>
                    <a:pt x="149" y="91"/>
                    <a:pt x="150" y="91"/>
                    <a:pt x="150" y="91"/>
                  </a:cubicBezTo>
                  <a:cubicBezTo>
                    <a:pt x="150" y="91"/>
                    <a:pt x="149" y="92"/>
                    <a:pt x="149" y="93"/>
                  </a:cubicBezTo>
                  <a:cubicBezTo>
                    <a:pt x="149" y="93"/>
                    <a:pt x="150" y="93"/>
                    <a:pt x="150" y="93"/>
                  </a:cubicBezTo>
                  <a:cubicBezTo>
                    <a:pt x="153" y="93"/>
                    <a:pt x="152" y="87"/>
                    <a:pt x="150" y="86"/>
                  </a:cubicBezTo>
                  <a:cubicBezTo>
                    <a:pt x="150" y="85"/>
                    <a:pt x="142" y="82"/>
                    <a:pt x="146" y="80"/>
                  </a:cubicBezTo>
                  <a:cubicBezTo>
                    <a:pt x="147" y="78"/>
                    <a:pt x="147" y="75"/>
                    <a:pt x="145" y="74"/>
                  </a:cubicBezTo>
                  <a:cubicBezTo>
                    <a:pt x="145" y="75"/>
                    <a:pt x="145" y="76"/>
                    <a:pt x="144" y="76"/>
                  </a:cubicBezTo>
                  <a:cubicBezTo>
                    <a:pt x="144" y="75"/>
                    <a:pt x="144" y="75"/>
                    <a:pt x="143" y="75"/>
                  </a:cubicBezTo>
                  <a:cubicBezTo>
                    <a:pt x="143" y="75"/>
                    <a:pt x="143" y="75"/>
                    <a:pt x="143" y="75"/>
                  </a:cubicBezTo>
                  <a:cubicBezTo>
                    <a:pt x="143" y="74"/>
                    <a:pt x="145" y="75"/>
                    <a:pt x="146" y="74"/>
                  </a:cubicBezTo>
                  <a:cubicBezTo>
                    <a:pt x="146" y="75"/>
                    <a:pt x="147" y="75"/>
                    <a:pt x="148" y="76"/>
                  </a:cubicBezTo>
                  <a:cubicBezTo>
                    <a:pt x="148" y="77"/>
                    <a:pt x="149" y="77"/>
                    <a:pt x="150" y="77"/>
                  </a:cubicBezTo>
                  <a:cubicBezTo>
                    <a:pt x="158" y="77"/>
                    <a:pt x="165" y="69"/>
                    <a:pt x="163" y="62"/>
                  </a:cubicBezTo>
                  <a:cubicBezTo>
                    <a:pt x="159" y="62"/>
                    <a:pt x="160" y="61"/>
                    <a:pt x="161" y="59"/>
                  </a:cubicBezTo>
                  <a:cubicBezTo>
                    <a:pt x="158" y="59"/>
                    <a:pt x="157" y="56"/>
                    <a:pt x="159" y="53"/>
                  </a:cubicBezTo>
                  <a:cubicBezTo>
                    <a:pt x="159" y="54"/>
                    <a:pt x="158" y="54"/>
                    <a:pt x="157" y="54"/>
                  </a:cubicBezTo>
                  <a:cubicBezTo>
                    <a:pt x="156" y="54"/>
                    <a:pt x="154" y="53"/>
                    <a:pt x="154" y="51"/>
                  </a:cubicBezTo>
                  <a:cubicBezTo>
                    <a:pt x="154" y="51"/>
                    <a:pt x="154" y="51"/>
                    <a:pt x="154" y="51"/>
                  </a:cubicBezTo>
                  <a:cubicBezTo>
                    <a:pt x="155" y="51"/>
                    <a:pt x="155" y="50"/>
                    <a:pt x="156" y="49"/>
                  </a:cubicBezTo>
                  <a:cubicBezTo>
                    <a:pt x="156" y="49"/>
                    <a:pt x="156" y="48"/>
                    <a:pt x="157" y="48"/>
                  </a:cubicBezTo>
                  <a:cubicBezTo>
                    <a:pt x="157" y="48"/>
                    <a:pt x="158" y="48"/>
                    <a:pt x="158" y="48"/>
                  </a:cubicBezTo>
                  <a:cubicBezTo>
                    <a:pt x="159" y="48"/>
                    <a:pt x="158" y="51"/>
                    <a:pt x="159" y="51"/>
                  </a:cubicBezTo>
                  <a:cubicBezTo>
                    <a:pt x="160" y="49"/>
                    <a:pt x="162" y="49"/>
                    <a:pt x="163" y="48"/>
                  </a:cubicBezTo>
                  <a:cubicBezTo>
                    <a:pt x="163" y="48"/>
                    <a:pt x="163" y="48"/>
                    <a:pt x="163" y="48"/>
                  </a:cubicBezTo>
                  <a:cubicBezTo>
                    <a:pt x="163" y="48"/>
                    <a:pt x="163" y="48"/>
                    <a:pt x="163" y="48"/>
                  </a:cubicBezTo>
                  <a:cubicBezTo>
                    <a:pt x="162" y="49"/>
                    <a:pt x="163" y="52"/>
                    <a:pt x="165" y="52"/>
                  </a:cubicBezTo>
                  <a:cubicBezTo>
                    <a:pt x="166" y="52"/>
                    <a:pt x="166" y="52"/>
                    <a:pt x="167" y="52"/>
                  </a:cubicBezTo>
                  <a:cubicBezTo>
                    <a:pt x="167" y="52"/>
                    <a:pt x="167" y="52"/>
                    <a:pt x="167" y="52"/>
                  </a:cubicBezTo>
                  <a:cubicBezTo>
                    <a:pt x="167" y="52"/>
                    <a:pt x="167" y="52"/>
                    <a:pt x="167" y="52"/>
                  </a:cubicBezTo>
                  <a:cubicBezTo>
                    <a:pt x="165" y="54"/>
                    <a:pt x="168" y="54"/>
                    <a:pt x="167" y="57"/>
                  </a:cubicBezTo>
                  <a:cubicBezTo>
                    <a:pt x="168" y="57"/>
                    <a:pt x="169" y="57"/>
                    <a:pt x="170" y="57"/>
                  </a:cubicBezTo>
                  <a:cubicBezTo>
                    <a:pt x="170" y="53"/>
                    <a:pt x="167" y="52"/>
                    <a:pt x="165" y="51"/>
                  </a:cubicBezTo>
                  <a:cubicBezTo>
                    <a:pt x="166" y="48"/>
                    <a:pt x="166" y="48"/>
                    <a:pt x="167" y="46"/>
                  </a:cubicBezTo>
                  <a:cubicBezTo>
                    <a:pt x="166" y="46"/>
                    <a:pt x="166" y="46"/>
                    <a:pt x="166" y="46"/>
                  </a:cubicBezTo>
                  <a:cubicBezTo>
                    <a:pt x="165" y="46"/>
                    <a:pt x="165" y="48"/>
                    <a:pt x="164" y="48"/>
                  </a:cubicBezTo>
                  <a:cubicBezTo>
                    <a:pt x="164" y="47"/>
                    <a:pt x="163" y="47"/>
                    <a:pt x="163" y="47"/>
                  </a:cubicBezTo>
                  <a:cubicBezTo>
                    <a:pt x="165" y="46"/>
                    <a:pt x="166" y="45"/>
                    <a:pt x="168" y="45"/>
                  </a:cubicBezTo>
                  <a:cubicBezTo>
                    <a:pt x="168" y="45"/>
                    <a:pt x="169" y="45"/>
                    <a:pt x="171" y="45"/>
                  </a:cubicBezTo>
                  <a:cubicBezTo>
                    <a:pt x="174" y="39"/>
                    <a:pt x="171" y="32"/>
                    <a:pt x="167" y="29"/>
                  </a:cubicBezTo>
                  <a:cubicBezTo>
                    <a:pt x="166" y="29"/>
                    <a:pt x="166" y="29"/>
                    <a:pt x="166" y="29"/>
                  </a:cubicBezTo>
                  <a:cubicBezTo>
                    <a:pt x="165" y="29"/>
                    <a:pt x="165" y="30"/>
                    <a:pt x="164" y="30"/>
                  </a:cubicBezTo>
                  <a:cubicBezTo>
                    <a:pt x="163" y="29"/>
                    <a:pt x="161" y="29"/>
                    <a:pt x="160" y="28"/>
                  </a:cubicBezTo>
                  <a:cubicBezTo>
                    <a:pt x="162" y="26"/>
                    <a:pt x="161" y="22"/>
                    <a:pt x="163" y="21"/>
                  </a:cubicBezTo>
                  <a:cubicBezTo>
                    <a:pt x="163" y="21"/>
                    <a:pt x="163" y="21"/>
                    <a:pt x="164" y="21"/>
                  </a:cubicBezTo>
                  <a:cubicBezTo>
                    <a:pt x="165" y="21"/>
                    <a:pt x="166" y="21"/>
                    <a:pt x="167" y="21"/>
                  </a:cubicBezTo>
                  <a:cubicBezTo>
                    <a:pt x="168" y="21"/>
                    <a:pt x="169" y="21"/>
                    <a:pt x="171" y="21"/>
                  </a:cubicBezTo>
                  <a:cubicBezTo>
                    <a:pt x="172" y="21"/>
                    <a:pt x="173" y="21"/>
                    <a:pt x="174" y="21"/>
                  </a:cubicBezTo>
                  <a:cubicBezTo>
                    <a:pt x="174" y="18"/>
                    <a:pt x="175" y="18"/>
                    <a:pt x="177" y="18"/>
                  </a:cubicBezTo>
                  <a:cubicBezTo>
                    <a:pt x="177" y="18"/>
                    <a:pt x="177" y="18"/>
                    <a:pt x="178" y="18"/>
                  </a:cubicBezTo>
                  <a:cubicBezTo>
                    <a:pt x="178" y="18"/>
                    <a:pt x="178" y="18"/>
                    <a:pt x="178" y="18"/>
                  </a:cubicBezTo>
                  <a:cubicBezTo>
                    <a:pt x="180" y="18"/>
                    <a:pt x="181" y="18"/>
                    <a:pt x="182" y="17"/>
                  </a:cubicBezTo>
                  <a:cubicBezTo>
                    <a:pt x="184" y="19"/>
                    <a:pt x="181" y="22"/>
                    <a:pt x="181" y="26"/>
                  </a:cubicBezTo>
                  <a:cubicBezTo>
                    <a:pt x="183" y="29"/>
                    <a:pt x="186" y="30"/>
                    <a:pt x="189" y="33"/>
                  </a:cubicBezTo>
                  <a:cubicBezTo>
                    <a:pt x="189" y="28"/>
                    <a:pt x="187" y="26"/>
                    <a:pt x="184" y="20"/>
                  </a:cubicBezTo>
                  <a:cubicBezTo>
                    <a:pt x="186" y="20"/>
                    <a:pt x="188" y="20"/>
                    <a:pt x="190" y="20"/>
                  </a:cubicBezTo>
                  <a:cubicBezTo>
                    <a:pt x="190" y="17"/>
                    <a:pt x="193" y="18"/>
                    <a:pt x="193" y="16"/>
                  </a:cubicBezTo>
                  <a:cubicBezTo>
                    <a:pt x="192" y="15"/>
                    <a:pt x="188" y="16"/>
                    <a:pt x="188" y="13"/>
                  </a:cubicBezTo>
                  <a:cubicBezTo>
                    <a:pt x="188" y="13"/>
                    <a:pt x="188" y="13"/>
                    <a:pt x="189" y="13"/>
                  </a:cubicBezTo>
                  <a:cubicBezTo>
                    <a:pt x="189" y="13"/>
                    <a:pt x="189" y="14"/>
                    <a:pt x="190" y="14"/>
                  </a:cubicBezTo>
                  <a:cubicBezTo>
                    <a:pt x="190" y="14"/>
                    <a:pt x="191" y="14"/>
                    <a:pt x="191" y="14"/>
                  </a:cubicBezTo>
                  <a:cubicBezTo>
                    <a:pt x="191" y="14"/>
                    <a:pt x="192" y="14"/>
                    <a:pt x="192" y="13"/>
                  </a:cubicBezTo>
                  <a:cubicBezTo>
                    <a:pt x="191" y="13"/>
                    <a:pt x="190" y="13"/>
                    <a:pt x="190" y="12"/>
                  </a:cubicBezTo>
                  <a:cubicBezTo>
                    <a:pt x="190" y="12"/>
                    <a:pt x="190" y="12"/>
                    <a:pt x="191" y="12"/>
                  </a:cubicBezTo>
                  <a:cubicBezTo>
                    <a:pt x="192" y="12"/>
                    <a:pt x="192" y="13"/>
                    <a:pt x="194" y="13"/>
                  </a:cubicBezTo>
                  <a:cubicBezTo>
                    <a:pt x="194" y="13"/>
                    <a:pt x="194" y="13"/>
                    <a:pt x="194" y="13"/>
                  </a:cubicBezTo>
                  <a:cubicBezTo>
                    <a:pt x="194" y="13"/>
                    <a:pt x="195" y="14"/>
                    <a:pt x="196" y="14"/>
                  </a:cubicBezTo>
                  <a:cubicBezTo>
                    <a:pt x="196" y="14"/>
                    <a:pt x="197" y="14"/>
                    <a:pt x="198" y="14"/>
                  </a:cubicBezTo>
                  <a:cubicBezTo>
                    <a:pt x="198" y="14"/>
                    <a:pt x="199" y="14"/>
                    <a:pt x="199" y="13"/>
                  </a:cubicBezTo>
                  <a:cubicBezTo>
                    <a:pt x="198" y="13"/>
                    <a:pt x="199" y="11"/>
                    <a:pt x="198" y="11"/>
                  </a:cubicBezTo>
                  <a:cubicBezTo>
                    <a:pt x="197" y="12"/>
                    <a:pt x="196" y="13"/>
                    <a:pt x="195" y="13"/>
                  </a:cubicBezTo>
                  <a:cubicBezTo>
                    <a:pt x="195" y="13"/>
                    <a:pt x="194" y="12"/>
                    <a:pt x="194" y="12"/>
                  </a:cubicBezTo>
                  <a:cubicBezTo>
                    <a:pt x="178" y="7"/>
                    <a:pt x="157" y="9"/>
                    <a:pt x="144" y="5"/>
                  </a:cubicBezTo>
                  <a:cubicBezTo>
                    <a:pt x="142" y="6"/>
                    <a:pt x="140" y="7"/>
                    <a:pt x="138" y="7"/>
                  </a:cubicBezTo>
                  <a:cubicBezTo>
                    <a:pt x="135" y="7"/>
                    <a:pt x="131" y="5"/>
                    <a:pt x="127" y="4"/>
                  </a:cubicBezTo>
                  <a:cubicBezTo>
                    <a:pt x="127" y="3"/>
                    <a:pt x="127" y="3"/>
                    <a:pt x="127" y="3"/>
                  </a:cubicBezTo>
                  <a:cubicBezTo>
                    <a:pt x="125" y="3"/>
                    <a:pt x="124" y="4"/>
                    <a:pt x="122" y="4"/>
                  </a:cubicBezTo>
                  <a:cubicBezTo>
                    <a:pt x="122" y="4"/>
                    <a:pt x="122" y="4"/>
                    <a:pt x="121" y="4"/>
                  </a:cubicBezTo>
                  <a:cubicBezTo>
                    <a:pt x="120" y="4"/>
                    <a:pt x="120" y="4"/>
                    <a:pt x="119" y="4"/>
                  </a:cubicBezTo>
                  <a:cubicBezTo>
                    <a:pt x="118" y="4"/>
                    <a:pt x="116" y="4"/>
                    <a:pt x="115" y="4"/>
                  </a:cubicBezTo>
                  <a:cubicBezTo>
                    <a:pt x="113" y="4"/>
                    <a:pt x="112" y="4"/>
                    <a:pt x="111" y="4"/>
                  </a:cubicBezTo>
                  <a:cubicBezTo>
                    <a:pt x="110" y="4"/>
                    <a:pt x="109" y="4"/>
                    <a:pt x="109" y="4"/>
                  </a:cubicBezTo>
                  <a:cubicBezTo>
                    <a:pt x="111" y="3"/>
                    <a:pt x="112" y="2"/>
                    <a:pt x="113" y="1"/>
                  </a:cubicBezTo>
                  <a:cubicBezTo>
                    <a:pt x="110" y="0"/>
                    <a:pt x="108" y="0"/>
                    <a:pt x="10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6" name="Freeform 23"/>
            <p:cNvSpPr>
              <a:spLocks noEditPoints="1"/>
            </p:cNvSpPr>
            <p:nvPr/>
          </p:nvSpPr>
          <p:spPr bwMode="auto">
            <a:xfrm>
              <a:off x="2402680" y="2794001"/>
              <a:ext cx="741363" cy="614363"/>
            </a:xfrm>
            <a:custGeom>
              <a:avLst/>
              <a:gdLst>
                <a:gd name="T0" fmla="*/ 72 w 108"/>
                <a:gd name="T1" fmla="*/ 32 h 89"/>
                <a:gd name="T2" fmla="*/ 80 w 108"/>
                <a:gd name="T3" fmla="*/ 39 h 89"/>
                <a:gd name="T4" fmla="*/ 72 w 108"/>
                <a:gd name="T5" fmla="*/ 38 h 89"/>
                <a:gd name="T6" fmla="*/ 68 w 108"/>
                <a:gd name="T7" fmla="*/ 36 h 89"/>
                <a:gd name="T8" fmla="*/ 60 w 108"/>
                <a:gd name="T9" fmla="*/ 30 h 89"/>
                <a:gd name="T10" fmla="*/ 60 w 108"/>
                <a:gd name="T11" fmla="*/ 30 h 89"/>
                <a:gd name="T12" fmla="*/ 61 w 108"/>
                <a:gd name="T13" fmla="*/ 13 h 89"/>
                <a:gd name="T14" fmla="*/ 50 w 108"/>
                <a:gd name="T15" fmla="*/ 8 h 89"/>
                <a:gd name="T16" fmla="*/ 48 w 108"/>
                <a:gd name="T17" fmla="*/ 11 h 89"/>
                <a:gd name="T18" fmla="*/ 97 w 108"/>
                <a:gd name="T19" fmla="*/ 0 h 89"/>
                <a:gd name="T20" fmla="*/ 93 w 108"/>
                <a:gd name="T21" fmla="*/ 0 h 89"/>
                <a:gd name="T22" fmla="*/ 90 w 108"/>
                <a:gd name="T23" fmla="*/ 3 h 89"/>
                <a:gd name="T24" fmla="*/ 86 w 108"/>
                <a:gd name="T25" fmla="*/ 6 h 89"/>
                <a:gd name="T26" fmla="*/ 78 w 108"/>
                <a:gd name="T27" fmla="*/ 9 h 89"/>
                <a:gd name="T28" fmla="*/ 61 w 108"/>
                <a:gd name="T29" fmla="*/ 7 h 89"/>
                <a:gd name="T30" fmla="*/ 42 w 108"/>
                <a:gd name="T31" fmla="*/ 6 h 89"/>
                <a:gd name="T32" fmla="*/ 29 w 108"/>
                <a:gd name="T33" fmla="*/ 3 h 89"/>
                <a:gd name="T34" fmla="*/ 10 w 108"/>
                <a:gd name="T35" fmla="*/ 9 h 89"/>
                <a:gd name="T36" fmla="*/ 9 w 108"/>
                <a:gd name="T37" fmla="*/ 10 h 89"/>
                <a:gd name="T38" fmla="*/ 1 w 108"/>
                <a:gd name="T39" fmla="*/ 15 h 89"/>
                <a:gd name="T40" fmla="*/ 4 w 108"/>
                <a:gd name="T41" fmla="*/ 20 h 89"/>
                <a:gd name="T42" fmla="*/ 14 w 108"/>
                <a:gd name="T43" fmla="*/ 17 h 89"/>
                <a:gd name="T44" fmla="*/ 23 w 108"/>
                <a:gd name="T45" fmla="*/ 17 h 89"/>
                <a:gd name="T46" fmla="*/ 26 w 108"/>
                <a:gd name="T47" fmla="*/ 17 h 89"/>
                <a:gd name="T48" fmla="*/ 30 w 108"/>
                <a:gd name="T49" fmla="*/ 32 h 89"/>
                <a:gd name="T50" fmla="*/ 20 w 108"/>
                <a:gd name="T51" fmla="*/ 53 h 89"/>
                <a:gd name="T52" fmla="*/ 29 w 108"/>
                <a:gd name="T53" fmla="*/ 57 h 89"/>
                <a:gd name="T54" fmla="*/ 51 w 108"/>
                <a:gd name="T55" fmla="*/ 79 h 89"/>
                <a:gd name="T56" fmla="*/ 53 w 108"/>
                <a:gd name="T57" fmla="*/ 85 h 89"/>
                <a:gd name="T58" fmla="*/ 59 w 108"/>
                <a:gd name="T59" fmla="*/ 89 h 89"/>
                <a:gd name="T60" fmla="*/ 58 w 108"/>
                <a:gd name="T61" fmla="*/ 82 h 89"/>
                <a:gd name="T62" fmla="*/ 54 w 108"/>
                <a:gd name="T63" fmla="*/ 82 h 89"/>
                <a:gd name="T64" fmla="*/ 52 w 108"/>
                <a:gd name="T65" fmla="*/ 78 h 89"/>
                <a:gd name="T66" fmla="*/ 53 w 108"/>
                <a:gd name="T67" fmla="*/ 74 h 89"/>
                <a:gd name="T68" fmla="*/ 46 w 108"/>
                <a:gd name="T69" fmla="*/ 78 h 89"/>
                <a:gd name="T70" fmla="*/ 51 w 108"/>
                <a:gd name="T71" fmla="*/ 61 h 89"/>
                <a:gd name="T72" fmla="*/ 75 w 108"/>
                <a:gd name="T73" fmla="*/ 52 h 89"/>
                <a:gd name="T74" fmla="*/ 90 w 108"/>
                <a:gd name="T75" fmla="*/ 38 h 89"/>
                <a:gd name="T76" fmla="*/ 95 w 108"/>
                <a:gd name="T77" fmla="*/ 32 h 89"/>
                <a:gd name="T78" fmla="*/ 89 w 108"/>
                <a:gd name="T79" fmla="*/ 34 h 89"/>
                <a:gd name="T80" fmla="*/ 107 w 108"/>
                <a:gd name="T81" fmla="*/ 26 h 89"/>
                <a:gd name="T82" fmla="*/ 106 w 108"/>
                <a:gd name="T83" fmla="*/ 24 h 89"/>
                <a:gd name="T84" fmla="*/ 98 w 108"/>
                <a:gd name="T85" fmla="*/ 15 h 89"/>
                <a:gd name="T86" fmla="*/ 78 w 108"/>
                <a:gd name="T87" fmla="*/ 30 h 89"/>
                <a:gd name="T88" fmla="*/ 72 w 108"/>
                <a:gd name="T89" fmla="*/ 21 h 89"/>
                <a:gd name="T90" fmla="*/ 77 w 108"/>
                <a:gd name="T91" fmla="*/ 11 h 89"/>
                <a:gd name="T92" fmla="*/ 81 w 108"/>
                <a:gd name="T93" fmla="*/ 9 h 89"/>
                <a:gd name="T94" fmla="*/ 97 w 108"/>
                <a:gd name="T95" fmla="*/ 4 h 89"/>
                <a:gd name="T96" fmla="*/ 108 w 108"/>
                <a:gd name="T97" fmla="*/ 8 h 89"/>
                <a:gd name="T98" fmla="*/ 99 w 108"/>
                <a:gd name="T9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8" h="89">
                  <a:moveTo>
                    <a:pt x="64" y="36"/>
                  </a:moveTo>
                  <a:cubicBezTo>
                    <a:pt x="63" y="36"/>
                    <a:pt x="63" y="36"/>
                    <a:pt x="63" y="36"/>
                  </a:cubicBezTo>
                  <a:cubicBezTo>
                    <a:pt x="63" y="33"/>
                    <a:pt x="66" y="32"/>
                    <a:pt x="70" y="32"/>
                  </a:cubicBezTo>
                  <a:cubicBezTo>
                    <a:pt x="70" y="32"/>
                    <a:pt x="71" y="32"/>
                    <a:pt x="72" y="32"/>
                  </a:cubicBezTo>
                  <a:cubicBezTo>
                    <a:pt x="72" y="35"/>
                    <a:pt x="72" y="37"/>
                    <a:pt x="75" y="37"/>
                  </a:cubicBezTo>
                  <a:cubicBezTo>
                    <a:pt x="75" y="37"/>
                    <a:pt x="76" y="37"/>
                    <a:pt x="76" y="36"/>
                  </a:cubicBezTo>
                  <a:cubicBezTo>
                    <a:pt x="77" y="40"/>
                    <a:pt x="72" y="38"/>
                    <a:pt x="72" y="41"/>
                  </a:cubicBezTo>
                  <a:cubicBezTo>
                    <a:pt x="74" y="40"/>
                    <a:pt x="77" y="40"/>
                    <a:pt x="80" y="39"/>
                  </a:cubicBezTo>
                  <a:cubicBezTo>
                    <a:pt x="80" y="40"/>
                    <a:pt x="80" y="40"/>
                    <a:pt x="80" y="40"/>
                  </a:cubicBezTo>
                  <a:cubicBezTo>
                    <a:pt x="76" y="41"/>
                    <a:pt x="74" y="43"/>
                    <a:pt x="69" y="44"/>
                  </a:cubicBezTo>
                  <a:cubicBezTo>
                    <a:pt x="70" y="42"/>
                    <a:pt x="71" y="42"/>
                    <a:pt x="72" y="41"/>
                  </a:cubicBezTo>
                  <a:cubicBezTo>
                    <a:pt x="71" y="40"/>
                    <a:pt x="70" y="39"/>
                    <a:pt x="72" y="38"/>
                  </a:cubicBezTo>
                  <a:cubicBezTo>
                    <a:pt x="70" y="38"/>
                    <a:pt x="69" y="39"/>
                    <a:pt x="67" y="39"/>
                  </a:cubicBezTo>
                  <a:cubicBezTo>
                    <a:pt x="68" y="42"/>
                    <a:pt x="67" y="43"/>
                    <a:pt x="65" y="43"/>
                  </a:cubicBezTo>
                  <a:cubicBezTo>
                    <a:pt x="64" y="43"/>
                    <a:pt x="64" y="43"/>
                    <a:pt x="64" y="43"/>
                  </a:cubicBezTo>
                  <a:cubicBezTo>
                    <a:pt x="65" y="41"/>
                    <a:pt x="66" y="38"/>
                    <a:pt x="68" y="36"/>
                  </a:cubicBezTo>
                  <a:cubicBezTo>
                    <a:pt x="68" y="36"/>
                    <a:pt x="67" y="36"/>
                    <a:pt x="66" y="36"/>
                  </a:cubicBezTo>
                  <a:cubicBezTo>
                    <a:pt x="66" y="36"/>
                    <a:pt x="65" y="36"/>
                    <a:pt x="65" y="36"/>
                  </a:cubicBezTo>
                  <a:cubicBezTo>
                    <a:pt x="64" y="36"/>
                    <a:pt x="64" y="36"/>
                    <a:pt x="64" y="36"/>
                  </a:cubicBezTo>
                  <a:moveTo>
                    <a:pt x="60" y="30"/>
                  </a:moveTo>
                  <a:cubicBezTo>
                    <a:pt x="60" y="30"/>
                    <a:pt x="60" y="30"/>
                    <a:pt x="60" y="30"/>
                  </a:cubicBezTo>
                  <a:cubicBezTo>
                    <a:pt x="60" y="28"/>
                    <a:pt x="59" y="25"/>
                    <a:pt x="62" y="25"/>
                  </a:cubicBezTo>
                  <a:cubicBezTo>
                    <a:pt x="62" y="25"/>
                    <a:pt x="62" y="25"/>
                    <a:pt x="62" y="25"/>
                  </a:cubicBezTo>
                  <a:cubicBezTo>
                    <a:pt x="62" y="26"/>
                    <a:pt x="63" y="30"/>
                    <a:pt x="60" y="30"/>
                  </a:cubicBezTo>
                  <a:moveTo>
                    <a:pt x="55" y="14"/>
                  </a:moveTo>
                  <a:cubicBezTo>
                    <a:pt x="56" y="14"/>
                    <a:pt x="56" y="13"/>
                    <a:pt x="57" y="13"/>
                  </a:cubicBezTo>
                  <a:cubicBezTo>
                    <a:pt x="58" y="13"/>
                    <a:pt x="59" y="13"/>
                    <a:pt x="60" y="13"/>
                  </a:cubicBezTo>
                  <a:cubicBezTo>
                    <a:pt x="60" y="13"/>
                    <a:pt x="60" y="13"/>
                    <a:pt x="61" y="13"/>
                  </a:cubicBezTo>
                  <a:cubicBezTo>
                    <a:pt x="58" y="15"/>
                    <a:pt x="54" y="16"/>
                    <a:pt x="49" y="16"/>
                  </a:cubicBezTo>
                  <a:cubicBezTo>
                    <a:pt x="49" y="13"/>
                    <a:pt x="54" y="16"/>
                    <a:pt x="53" y="13"/>
                  </a:cubicBezTo>
                  <a:cubicBezTo>
                    <a:pt x="53" y="13"/>
                    <a:pt x="54" y="14"/>
                    <a:pt x="55" y="14"/>
                  </a:cubicBezTo>
                  <a:moveTo>
                    <a:pt x="50" y="8"/>
                  </a:moveTo>
                  <a:cubicBezTo>
                    <a:pt x="51" y="8"/>
                    <a:pt x="51" y="8"/>
                    <a:pt x="52" y="8"/>
                  </a:cubicBezTo>
                  <a:cubicBezTo>
                    <a:pt x="53" y="7"/>
                    <a:pt x="54" y="7"/>
                    <a:pt x="55" y="7"/>
                  </a:cubicBezTo>
                  <a:cubicBezTo>
                    <a:pt x="55" y="7"/>
                    <a:pt x="56" y="7"/>
                    <a:pt x="57" y="8"/>
                  </a:cubicBezTo>
                  <a:cubicBezTo>
                    <a:pt x="55" y="10"/>
                    <a:pt x="52" y="11"/>
                    <a:pt x="48" y="11"/>
                  </a:cubicBezTo>
                  <a:cubicBezTo>
                    <a:pt x="48" y="10"/>
                    <a:pt x="48" y="9"/>
                    <a:pt x="48" y="8"/>
                  </a:cubicBezTo>
                  <a:cubicBezTo>
                    <a:pt x="49" y="8"/>
                    <a:pt x="49" y="8"/>
                    <a:pt x="50" y="8"/>
                  </a:cubicBezTo>
                  <a:moveTo>
                    <a:pt x="98" y="0"/>
                  </a:moveTo>
                  <a:cubicBezTo>
                    <a:pt x="97" y="0"/>
                    <a:pt x="97" y="0"/>
                    <a:pt x="97" y="0"/>
                  </a:cubicBezTo>
                  <a:cubicBezTo>
                    <a:pt x="96" y="0"/>
                    <a:pt x="96" y="1"/>
                    <a:pt x="96" y="1"/>
                  </a:cubicBezTo>
                  <a:cubicBezTo>
                    <a:pt x="95" y="1"/>
                    <a:pt x="95" y="1"/>
                    <a:pt x="95" y="1"/>
                  </a:cubicBezTo>
                  <a:cubicBezTo>
                    <a:pt x="95" y="1"/>
                    <a:pt x="94" y="1"/>
                    <a:pt x="94" y="1"/>
                  </a:cubicBezTo>
                  <a:cubicBezTo>
                    <a:pt x="94" y="1"/>
                    <a:pt x="93" y="0"/>
                    <a:pt x="93" y="0"/>
                  </a:cubicBezTo>
                  <a:cubicBezTo>
                    <a:pt x="92" y="0"/>
                    <a:pt x="92" y="1"/>
                    <a:pt x="91" y="1"/>
                  </a:cubicBezTo>
                  <a:cubicBezTo>
                    <a:pt x="91" y="1"/>
                    <a:pt x="91" y="1"/>
                    <a:pt x="90" y="1"/>
                  </a:cubicBezTo>
                  <a:cubicBezTo>
                    <a:pt x="90" y="2"/>
                    <a:pt x="91" y="2"/>
                    <a:pt x="89" y="3"/>
                  </a:cubicBezTo>
                  <a:cubicBezTo>
                    <a:pt x="89" y="3"/>
                    <a:pt x="90" y="3"/>
                    <a:pt x="90" y="3"/>
                  </a:cubicBezTo>
                  <a:cubicBezTo>
                    <a:pt x="91" y="3"/>
                    <a:pt x="91" y="4"/>
                    <a:pt x="91" y="5"/>
                  </a:cubicBezTo>
                  <a:cubicBezTo>
                    <a:pt x="90" y="6"/>
                    <a:pt x="88" y="7"/>
                    <a:pt x="86" y="7"/>
                  </a:cubicBezTo>
                  <a:cubicBezTo>
                    <a:pt x="86" y="6"/>
                    <a:pt x="86" y="6"/>
                    <a:pt x="86" y="6"/>
                  </a:cubicBezTo>
                  <a:cubicBezTo>
                    <a:pt x="86" y="6"/>
                    <a:pt x="86" y="6"/>
                    <a:pt x="86" y="6"/>
                  </a:cubicBezTo>
                  <a:cubicBezTo>
                    <a:pt x="85" y="7"/>
                    <a:pt x="85" y="7"/>
                    <a:pt x="85" y="7"/>
                  </a:cubicBezTo>
                  <a:cubicBezTo>
                    <a:pt x="85" y="7"/>
                    <a:pt x="85" y="7"/>
                    <a:pt x="84" y="7"/>
                  </a:cubicBezTo>
                  <a:cubicBezTo>
                    <a:pt x="84" y="6"/>
                    <a:pt x="85" y="5"/>
                    <a:pt x="85" y="5"/>
                  </a:cubicBezTo>
                  <a:cubicBezTo>
                    <a:pt x="82" y="6"/>
                    <a:pt x="80" y="7"/>
                    <a:pt x="78" y="9"/>
                  </a:cubicBezTo>
                  <a:cubicBezTo>
                    <a:pt x="77" y="7"/>
                    <a:pt x="74" y="6"/>
                    <a:pt x="72" y="6"/>
                  </a:cubicBezTo>
                  <a:cubicBezTo>
                    <a:pt x="69" y="6"/>
                    <a:pt x="67" y="7"/>
                    <a:pt x="66" y="9"/>
                  </a:cubicBezTo>
                  <a:cubicBezTo>
                    <a:pt x="66" y="7"/>
                    <a:pt x="65" y="7"/>
                    <a:pt x="63" y="7"/>
                  </a:cubicBezTo>
                  <a:cubicBezTo>
                    <a:pt x="62" y="7"/>
                    <a:pt x="62" y="7"/>
                    <a:pt x="61" y="7"/>
                  </a:cubicBezTo>
                  <a:cubicBezTo>
                    <a:pt x="61" y="7"/>
                    <a:pt x="61" y="7"/>
                    <a:pt x="60" y="7"/>
                  </a:cubicBezTo>
                  <a:cubicBezTo>
                    <a:pt x="60" y="7"/>
                    <a:pt x="60" y="7"/>
                    <a:pt x="60" y="7"/>
                  </a:cubicBezTo>
                  <a:cubicBezTo>
                    <a:pt x="60" y="5"/>
                    <a:pt x="58" y="4"/>
                    <a:pt x="56" y="4"/>
                  </a:cubicBezTo>
                  <a:cubicBezTo>
                    <a:pt x="52" y="4"/>
                    <a:pt x="46" y="6"/>
                    <a:pt x="42" y="6"/>
                  </a:cubicBezTo>
                  <a:cubicBezTo>
                    <a:pt x="41" y="6"/>
                    <a:pt x="39" y="5"/>
                    <a:pt x="38" y="5"/>
                  </a:cubicBezTo>
                  <a:cubicBezTo>
                    <a:pt x="37" y="5"/>
                    <a:pt x="36" y="6"/>
                    <a:pt x="36" y="7"/>
                  </a:cubicBezTo>
                  <a:cubicBezTo>
                    <a:pt x="36" y="5"/>
                    <a:pt x="37" y="5"/>
                    <a:pt x="38" y="4"/>
                  </a:cubicBezTo>
                  <a:cubicBezTo>
                    <a:pt x="34" y="3"/>
                    <a:pt x="32" y="3"/>
                    <a:pt x="29" y="3"/>
                  </a:cubicBezTo>
                  <a:cubicBezTo>
                    <a:pt x="24" y="3"/>
                    <a:pt x="19" y="4"/>
                    <a:pt x="13" y="5"/>
                  </a:cubicBezTo>
                  <a:cubicBezTo>
                    <a:pt x="12" y="7"/>
                    <a:pt x="16" y="8"/>
                    <a:pt x="14" y="9"/>
                  </a:cubicBezTo>
                  <a:cubicBezTo>
                    <a:pt x="13" y="9"/>
                    <a:pt x="13" y="9"/>
                    <a:pt x="12" y="9"/>
                  </a:cubicBezTo>
                  <a:cubicBezTo>
                    <a:pt x="11" y="9"/>
                    <a:pt x="11" y="9"/>
                    <a:pt x="10" y="9"/>
                  </a:cubicBezTo>
                  <a:cubicBezTo>
                    <a:pt x="10" y="9"/>
                    <a:pt x="9" y="9"/>
                    <a:pt x="9" y="9"/>
                  </a:cubicBezTo>
                  <a:cubicBezTo>
                    <a:pt x="8" y="9"/>
                    <a:pt x="7" y="9"/>
                    <a:pt x="6" y="11"/>
                  </a:cubicBezTo>
                  <a:cubicBezTo>
                    <a:pt x="6" y="11"/>
                    <a:pt x="6" y="11"/>
                    <a:pt x="7" y="11"/>
                  </a:cubicBezTo>
                  <a:cubicBezTo>
                    <a:pt x="7" y="11"/>
                    <a:pt x="8" y="11"/>
                    <a:pt x="9" y="10"/>
                  </a:cubicBezTo>
                  <a:cubicBezTo>
                    <a:pt x="9" y="10"/>
                    <a:pt x="10" y="10"/>
                    <a:pt x="10" y="10"/>
                  </a:cubicBezTo>
                  <a:cubicBezTo>
                    <a:pt x="11" y="10"/>
                    <a:pt x="11" y="10"/>
                    <a:pt x="11" y="11"/>
                  </a:cubicBezTo>
                  <a:cubicBezTo>
                    <a:pt x="9" y="13"/>
                    <a:pt x="0" y="13"/>
                    <a:pt x="1" y="15"/>
                  </a:cubicBezTo>
                  <a:cubicBezTo>
                    <a:pt x="1" y="15"/>
                    <a:pt x="1" y="15"/>
                    <a:pt x="1" y="15"/>
                  </a:cubicBezTo>
                  <a:cubicBezTo>
                    <a:pt x="2" y="15"/>
                    <a:pt x="3" y="16"/>
                    <a:pt x="3" y="16"/>
                  </a:cubicBezTo>
                  <a:cubicBezTo>
                    <a:pt x="2" y="17"/>
                    <a:pt x="1" y="17"/>
                    <a:pt x="0" y="18"/>
                  </a:cubicBezTo>
                  <a:cubicBezTo>
                    <a:pt x="1" y="18"/>
                    <a:pt x="2" y="18"/>
                    <a:pt x="3" y="18"/>
                  </a:cubicBezTo>
                  <a:cubicBezTo>
                    <a:pt x="5" y="18"/>
                    <a:pt x="5" y="18"/>
                    <a:pt x="4" y="20"/>
                  </a:cubicBezTo>
                  <a:cubicBezTo>
                    <a:pt x="7" y="19"/>
                    <a:pt x="9" y="16"/>
                    <a:pt x="13" y="16"/>
                  </a:cubicBezTo>
                  <a:cubicBezTo>
                    <a:pt x="13" y="16"/>
                    <a:pt x="14" y="16"/>
                    <a:pt x="15" y="16"/>
                  </a:cubicBezTo>
                  <a:cubicBezTo>
                    <a:pt x="14" y="16"/>
                    <a:pt x="13" y="16"/>
                    <a:pt x="13" y="17"/>
                  </a:cubicBezTo>
                  <a:cubicBezTo>
                    <a:pt x="13" y="17"/>
                    <a:pt x="14" y="17"/>
                    <a:pt x="14" y="17"/>
                  </a:cubicBezTo>
                  <a:cubicBezTo>
                    <a:pt x="16" y="17"/>
                    <a:pt x="16" y="16"/>
                    <a:pt x="15" y="15"/>
                  </a:cubicBezTo>
                  <a:cubicBezTo>
                    <a:pt x="15" y="15"/>
                    <a:pt x="16" y="14"/>
                    <a:pt x="17" y="14"/>
                  </a:cubicBezTo>
                  <a:cubicBezTo>
                    <a:pt x="18" y="14"/>
                    <a:pt x="19" y="15"/>
                    <a:pt x="20" y="16"/>
                  </a:cubicBezTo>
                  <a:cubicBezTo>
                    <a:pt x="21" y="16"/>
                    <a:pt x="22" y="17"/>
                    <a:pt x="23" y="17"/>
                  </a:cubicBezTo>
                  <a:cubicBezTo>
                    <a:pt x="23" y="17"/>
                    <a:pt x="24" y="16"/>
                    <a:pt x="25" y="15"/>
                  </a:cubicBezTo>
                  <a:cubicBezTo>
                    <a:pt x="25" y="16"/>
                    <a:pt x="25" y="16"/>
                    <a:pt x="25" y="16"/>
                  </a:cubicBezTo>
                  <a:cubicBezTo>
                    <a:pt x="25" y="16"/>
                    <a:pt x="25" y="16"/>
                    <a:pt x="25" y="16"/>
                  </a:cubicBezTo>
                  <a:cubicBezTo>
                    <a:pt x="26" y="17"/>
                    <a:pt x="26" y="17"/>
                    <a:pt x="26" y="17"/>
                  </a:cubicBezTo>
                  <a:cubicBezTo>
                    <a:pt x="27" y="17"/>
                    <a:pt x="27" y="17"/>
                    <a:pt x="27" y="17"/>
                  </a:cubicBezTo>
                  <a:cubicBezTo>
                    <a:pt x="28" y="17"/>
                    <a:pt x="28" y="17"/>
                    <a:pt x="28" y="17"/>
                  </a:cubicBezTo>
                  <a:cubicBezTo>
                    <a:pt x="29" y="17"/>
                    <a:pt x="29" y="17"/>
                    <a:pt x="29" y="17"/>
                  </a:cubicBezTo>
                  <a:cubicBezTo>
                    <a:pt x="30" y="24"/>
                    <a:pt x="27" y="27"/>
                    <a:pt x="30" y="32"/>
                  </a:cubicBezTo>
                  <a:cubicBezTo>
                    <a:pt x="30" y="32"/>
                    <a:pt x="29" y="32"/>
                    <a:pt x="29" y="33"/>
                  </a:cubicBezTo>
                  <a:cubicBezTo>
                    <a:pt x="28" y="35"/>
                    <a:pt x="28" y="35"/>
                    <a:pt x="28" y="35"/>
                  </a:cubicBezTo>
                  <a:cubicBezTo>
                    <a:pt x="27" y="35"/>
                    <a:pt x="27" y="34"/>
                    <a:pt x="26" y="34"/>
                  </a:cubicBezTo>
                  <a:cubicBezTo>
                    <a:pt x="23" y="41"/>
                    <a:pt x="18" y="44"/>
                    <a:pt x="20" y="53"/>
                  </a:cubicBezTo>
                  <a:cubicBezTo>
                    <a:pt x="22" y="54"/>
                    <a:pt x="23" y="56"/>
                    <a:pt x="26" y="57"/>
                  </a:cubicBezTo>
                  <a:cubicBezTo>
                    <a:pt x="20" y="58"/>
                    <a:pt x="27" y="68"/>
                    <a:pt x="28" y="70"/>
                  </a:cubicBezTo>
                  <a:cubicBezTo>
                    <a:pt x="27" y="66"/>
                    <a:pt x="21" y="57"/>
                    <a:pt x="27" y="57"/>
                  </a:cubicBezTo>
                  <a:cubicBezTo>
                    <a:pt x="28" y="57"/>
                    <a:pt x="28" y="57"/>
                    <a:pt x="29" y="57"/>
                  </a:cubicBezTo>
                  <a:cubicBezTo>
                    <a:pt x="29" y="58"/>
                    <a:pt x="29" y="58"/>
                    <a:pt x="29" y="58"/>
                  </a:cubicBezTo>
                  <a:cubicBezTo>
                    <a:pt x="24" y="64"/>
                    <a:pt x="36" y="69"/>
                    <a:pt x="33" y="76"/>
                  </a:cubicBezTo>
                  <a:cubicBezTo>
                    <a:pt x="37" y="80"/>
                    <a:pt x="43" y="81"/>
                    <a:pt x="48" y="82"/>
                  </a:cubicBezTo>
                  <a:cubicBezTo>
                    <a:pt x="49" y="80"/>
                    <a:pt x="50" y="79"/>
                    <a:pt x="51" y="79"/>
                  </a:cubicBezTo>
                  <a:cubicBezTo>
                    <a:pt x="53" y="82"/>
                    <a:pt x="49" y="80"/>
                    <a:pt x="49" y="84"/>
                  </a:cubicBezTo>
                  <a:cubicBezTo>
                    <a:pt x="50" y="84"/>
                    <a:pt x="51" y="84"/>
                    <a:pt x="51" y="84"/>
                  </a:cubicBezTo>
                  <a:cubicBezTo>
                    <a:pt x="51" y="85"/>
                    <a:pt x="51" y="85"/>
                    <a:pt x="51" y="85"/>
                  </a:cubicBezTo>
                  <a:cubicBezTo>
                    <a:pt x="52" y="85"/>
                    <a:pt x="52" y="85"/>
                    <a:pt x="53" y="85"/>
                  </a:cubicBezTo>
                  <a:cubicBezTo>
                    <a:pt x="53" y="85"/>
                    <a:pt x="53" y="85"/>
                    <a:pt x="53" y="85"/>
                  </a:cubicBezTo>
                  <a:cubicBezTo>
                    <a:pt x="54" y="85"/>
                    <a:pt x="54" y="85"/>
                    <a:pt x="54" y="85"/>
                  </a:cubicBezTo>
                  <a:cubicBezTo>
                    <a:pt x="55" y="85"/>
                    <a:pt x="55" y="85"/>
                    <a:pt x="55" y="86"/>
                  </a:cubicBezTo>
                  <a:cubicBezTo>
                    <a:pt x="54" y="87"/>
                    <a:pt x="59" y="87"/>
                    <a:pt x="59" y="89"/>
                  </a:cubicBezTo>
                  <a:cubicBezTo>
                    <a:pt x="59" y="87"/>
                    <a:pt x="59" y="84"/>
                    <a:pt x="60" y="83"/>
                  </a:cubicBezTo>
                  <a:cubicBezTo>
                    <a:pt x="60" y="83"/>
                    <a:pt x="60" y="83"/>
                    <a:pt x="60" y="83"/>
                  </a:cubicBezTo>
                  <a:cubicBezTo>
                    <a:pt x="59" y="83"/>
                    <a:pt x="59" y="83"/>
                    <a:pt x="59" y="83"/>
                  </a:cubicBezTo>
                  <a:cubicBezTo>
                    <a:pt x="59" y="82"/>
                    <a:pt x="58" y="82"/>
                    <a:pt x="58" y="82"/>
                  </a:cubicBezTo>
                  <a:cubicBezTo>
                    <a:pt x="57" y="82"/>
                    <a:pt x="57" y="82"/>
                    <a:pt x="56" y="82"/>
                  </a:cubicBezTo>
                  <a:cubicBezTo>
                    <a:pt x="56" y="82"/>
                    <a:pt x="55" y="82"/>
                    <a:pt x="55" y="82"/>
                  </a:cubicBezTo>
                  <a:cubicBezTo>
                    <a:pt x="54" y="82"/>
                    <a:pt x="54" y="82"/>
                    <a:pt x="54" y="82"/>
                  </a:cubicBezTo>
                  <a:cubicBezTo>
                    <a:pt x="54" y="82"/>
                    <a:pt x="54" y="82"/>
                    <a:pt x="54" y="82"/>
                  </a:cubicBezTo>
                  <a:cubicBezTo>
                    <a:pt x="53" y="82"/>
                    <a:pt x="53" y="81"/>
                    <a:pt x="53" y="81"/>
                  </a:cubicBezTo>
                  <a:cubicBezTo>
                    <a:pt x="53" y="80"/>
                    <a:pt x="54" y="81"/>
                    <a:pt x="54" y="79"/>
                  </a:cubicBezTo>
                  <a:cubicBezTo>
                    <a:pt x="53" y="79"/>
                    <a:pt x="53" y="78"/>
                    <a:pt x="52" y="78"/>
                  </a:cubicBezTo>
                  <a:cubicBezTo>
                    <a:pt x="52" y="78"/>
                    <a:pt x="52" y="78"/>
                    <a:pt x="52" y="78"/>
                  </a:cubicBezTo>
                  <a:cubicBezTo>
                    <a:pt x="54" y="77"/>
                    <a:pt x="56" y="76"/>
                    <a:pt x="57" y="73"/>
                  </a:cubicBezTo>
                  <a:cubicBezTo>
                    <a:pt x="56" y="73"/>
                    <a:pt x="56" y="73"/>
                    <a:pt x="56" y="73"/>
                  </a:cubicBezTo>
                  <a:cubicBezTo>
                    <a:pt x="55" y="73"/>
                    <a:pt x="55" y="73"/>
                    <a:pt x="55" y="73"/>
                  </a:cubicBezTo>
                  <a:cubicBezTo>
                    <a:pt x="54" y="74"/>
                    <a:pt x="54" y="74"/>
                    <a:pt x="53" y="74"/>
                  </a:cubicBezTo>
                  <a:cubicBezTo>
                    <a:pt x="53" y="74"/>
                    <a:pt x="53" y="74"/>
                    <a:pt x="53" y="74"/>
                  </a:cubicBezTo>
                  <a:cubicBezTo>
                    <a:pt x="53" y="77"/>
                    <a:pt x="51" y="78"/>
                    <a:pt x="49" y="78"/>
                  </a:cubicBezTo>
                  <a:cubicBezTo>
                    <a:pt x="48" y="78"/>
                    <a:pt x="48" y="78"/>
                    <a:pt x="47" y="78"/>
                  </a:cubicBezTo>
                  <a:cubicBezTo>
                    <a:pt x="47" y="78"/>
                    <a:pt x="47" y="78"/>
                    <a:pt x="46" y="78"/>
                  </a:cubicBezTo>
                  <a:cubicBezTo>
                    <a:pt x="46" y="78"/>
                    <a:pt x="45" y="78"/>
                    <a:pt x="44" y="78"/>
                  </a:cubicBezTo>
                  <a:cubicBezTo>
                    <a:pt x="43" y="75"/>
                    <a:pt x="43" y="70"/>
                    <a:pt x="44" y="66"/>
                  </a:cubicBezTo>
                  <a:cubicBezTo>
                    <a:pt x="44" y="66"/>
                    <a:pt x="44" y="66"/>
                    <a:pt x="44" y="66"/>
                  </a:cubicBezTo>
                  <a:cubicBezTo>
                    <a:pt x="45" y="63"/>
                    <a:pt x="48" y="61"/>
                    <a:pt x="51" y="61"/>
                  </a:cubicBezTo>
                  <a:cubicBezTo>
                    <a:pt x="52" y="61"/>
                    <a:pt x="54" y="61"/>
                    <a:pt x="55" y="62"/>
                  </a:cubicBezTo>
                  <a:cubicBezTo>
                    <a:pt x="56" y="60"/>
                    <a:pt x="57" y="59"/>
                    <a:pt x="59" y="59"/>
                  </a:cubicBezTo>
                  <a:cubicBezTo>
                    <a:pt x="62" y="59"/>
                    <a:pt x="65" y="62"/>
                    <a:pt x="66" y="65"/>
                  </a:cubicBezTo>
                  <a:cubicBezTo>
                    <a:pt x="66" y="59"/>
                    <a:pt x="69" y="54"/>
                    <a:pt x="75" y="52"/>
                  </a:cubicBezTo>
                  <a:cubicBezTo>
                    <a:pt x="74" y="49"/>
                    <a:pt x="76" y="46"/>
                    <a:pt x="78" y="46"/>
                  </a:cubicBezTo>
                  <a:cubicBezTo>
                    <a:pt x="79" y="46"/>
                    <a:pt x="79" y="46"/>
                    <a:pt x="80" y="46"/>
                  </a:cubicBezTo>
                  <a:cubicBezTo>
                    <a:pt x="82" y="43"/>
                    <a:pt x="86" y="40"/>
                    <a:pt x="90" y="38"/>
                  </a:cubicBezTo>
                  <a:cubicBezTo>
                    <a:pt x="90" y="38"/>
                    <a:pt x="90" y="38"/>
                    <a:pt x="90" y="38"/>
                  </a:cubicBezTo>
                  <a:cubicBezTo>
                    <a:pt x="91" y="38"/>
                    <a:pt x="91" y="38"/>
                    <a:pt x="91" y="38"/>
                  </a:cubicBezTo>
                  <a:cubicBezTo>
                    <a:pt x="92" y="38"/>
                    <a:pt x="92" y="37"/>
                    <a:pt x="93" y="37"/>
                  </a:cubicBezTo>
                  <a:cubicBezTo>
                    <a:pt x="93" y="37"/>
                    <a:pt x="94" y="37"/>
                    <a:pt x="94" y="37"/>
                  </a:cubicBezTo>
                  <a:cubicBezTo>
                    <a:pt x="92" y="33"/>
                    <a:pt x="95" y="33"/>
                    <a:pt x="95" y="32"/>
                  </a:cubicBezTo>
                  <a:cubicBezTo>
                    <a:pt x="95" y="32"/>
                    <a:pt x="95" y="32"/>
                    <a:pt x="94" y="32"/>
                  </a:cubicBezTo>
                  <a:cubicBezTo>
                    <a:pt x="93" y="32"/>
                    <a:pt x="92" y="33"/>
                    <a:pt x="90" y="34"/>
                  </a:cubicBezTo>
                  <a:cubicBezTo>
                    <a:pt x="90" y="34"/>
                    <a:pt x="90" y="34"/>
                    <a:pt x="90" y="34"/>
                  </a:cubicBezTo>
                  <a:cubicBezTo>
                    <a:pt x="90" y="34"/>
                    <a:pt x="90" y="34"/>
                    <a:pt x="89" y="34"/>
                  </a:cubicBezTo>
                  <a:cubicBezTo>
                    <a:pt x="89" y="35"/>
                    <a:pt x="89" y="35"/>
                    <a:pt x="89" y="35"/>
                  </a:cubicBezTo>
                  <a:cubicBezTo>
                    <a:pt x="89" y="35"/>
                    <a:pt x="89" y="35"/>
                    <a:pt x="88" y="34"/>
                  </a:cubicBezTo>
                  <a:cubicBezTo>
                    <a:pt x="90" y="29"/>
                    <a:pt x="104" y="32"/>
                    <a:pt x="107" y="27"/>
                  </a:cubicBezTo>
                  <a:cubicBezTo>
                    <a:pt x="107" y="26"/>
                    <a:pt x="107" y="26"/>
                    <a:pt x="107" y="26"/>
                  </a:cubicBezTo>
                  <a:cubicBezTo>
                    <a:pt x="106" y="26"/>
                    <a:pt x="106" y="26"/>
                    <a:pt x="105" y="26"/>
                  </a:cubicBezTo>
                  <a:cubicBezTo>
                    <a:pt x="105" y="26"/>
                    <a:pt x="105" y="26"/>
                    <a:pt x="104" y="26"/>
                  </a:cubicBezTo>
                  <a:cubicBezTo>
                    <a:pt x="104" y="26"/>
                    <a:pt x="104" y="26"/>
                    <a:pt x="103" y="26"/>
                  </a:cubicBezTo>
                  <a:cubicBezTo>
                    <a:pt x="104" y="25"/>
                    <a:pt x="106" y="26"/>
                    <a:pt x="106" y="24"/>
                  </a:cubicBezTo>
                  <a:cubicBezTo>
                    <a:pt x="102" y="24"/>
                    <a:pt x="104" y="20"/>
                    <a:pt x="103" y="17"/>
                  </a:cubicBezTo>
                  <a:cubicBezTo>
                    <a:pt x="102" y="19"/>
                    <a:pt x="101" y="20"/>
                    <a:pt x="99" y="20"/>
                  </a:cubicBezTo>
                  <a:cubicBezTo>
                    <a:pt x="99" y="20"/>
                    <a:pt x="98" y="20"/>
                    <a:pt x="98" y="20"/>
                  </a:cubicBezTo>
                  <a:cubicBezTo>
                    <a:pt x="97" y="19"/>
                    <a:pt x="97" y="16"/>
                    <a:pt x="98" y="15"/>
                  </a:cubicBezTo>
                  <a:cubicBezTo>
                    <a:pt x="96" y="15"/>
                    <a:pt x="94" y="14"/>
                    <a:pt x="92" y="13"/>
                  </a:cubicBezTo>
                  <a:cubicBezTo>
                    <a:pt x="91" y="18"/>
                    <a:pt x="88" y="18"/>
                    <a:pt x="88" y="22"/>
                  </a:cubicBezTo>
                  <a:cubicBezTo>
                    <a:pt x="84" y="23"/>
                    <a:pt x="83" y="27"/>
                    <a:pt x="81" y="30"/>
                  </a:cubicBezTo>
                  <a:cubicBezTo>
                    <a:pt x="80" y="30"/>
                    <a:pt x="79" y="30"/>
                    <a:pt x="78" y="30"/>
                  </a:cubicBezTo>
                  <a:cubicBezTo>
                    <a:pt x="78" y="28"/>
                    <a:pt x="79" y="26"/>
                    <a:pt x="80" y="24"/>
                  </a:cubicBezTo>
                  <a:cubicBezTo>
                    <a:pt x="80" y="24"/>
                    <a:pt x="79" y="24"/>
                    <a:pt x="79" y="24"/>
                  </a:cubicBezTo>
                  <a:cubicBezTo>
                    <a:pt x="77" y="24"/>
                    <a:pt x="76" y="23"/>
                    <a:pt x="75" y="22"/>
                  </a:cubicBezTo>
                  <a:cubicBezTo>
                    <a:pt x="75" y="22"/>
                    <a:pt x="74" y="21"/>
                    <a:pt x="72" y="21"/>
                  </a:cubicBezTo>
                  <a:cubicBezTo>
                    <a:pt x="72" y="21"/>
                    <a:pt x="71" y="21"/>
                    <a:pt x="70" y="22"/>
                  </a:cubicBezTo>
                  <a:cubicBezTo>
                    <a:pt x="72" y="20"/>
                    <a:pt x="71" y="19"/>
                    <a:pt x="70" y="17"/>
                  </a:cubicBezTo>
                  <a:cubicBezTo>
                    <a:pt x="72" y="15"/>
                    <a:pt x="81" y="13"/>
                    <a:pt x="77" y="11"/>
                  </a:cubicBezTo>
                  <a:cubicBezTo>
                    <a:pt x="77" y="11"/>
                    <a:pt x="77" y="11"/>
                    <a:pt x="77" y="11"/>
                  </a:cubicBezTo>
                  <a:cubicBezTo>
                    <a:pt x="77" y="11"/>
                    <a:pt x="77" y="11"/>
                    <a:pt x="77" y="11"/>
                  </a:cubicBezTo>
                  <a:cubicBezTo>
                    <a:pt x="78" y="11"/>
                    <a:pt x="78" y="11"/>
                    <a:pt x="79" y="11"/>
                  </a:cubicBezTo>
                  <a:cubicBezTo>
                    <a:pt x="81" y="11"/>
                    <a:pt x="83" y="11"/>
                    <a:pt x="84" y="10"/>
                  </a:cubicBezTo>
                  <a:cubicBezTo>
                    <a:pt x="82" y="10"/>
                    <a:pt x="81" y="10"/>
                    <a:pt x="81" y="9"/>
                  </a:cubicBezTo>
                  <a:cubicBezTo>
                    <a:pt x="86" y="9"/>
                    <a:pt x="91" y="9"/>
                    <a:pt x="93" y="5"/>
                  </a:cubicBezTo>
                  <a:cubicBezTo>
                    <a:pt x="93" y="4"/>
                    <a:pt x="94" y="4"/>
                    <a:pt x="95" y="4"/>
                  </a:cubicBezTo>
                  <a:cubicBezTo>
                    <a:pt x="95" y="4"/>
                    <a:pt x="96" y="4"/>
                    <a:pt x="96" y="4"/>
                  </a:cubicBezTo>
                  <a:cubicBezTo>
                    <a:pt x="96" y="4"/>
                    <a:pt x="97" y="4"/>
                    <a:pt x="97" y="4"/>
                  </a:cubicBezTo>
                  <a:cubicBezTo>
                    <a:pt x="98" y="4"/>
                    <a:pt x="98" y="4"/>
                    <a:pt x="99" y="3"/>
                  </a:cubicBezTo>
                  <a:cubicBezTo>
                    <a:pt x="101" y="4"/>
                    <a:pt x="102" y="5"/>
                    <a:pt x="102" y="7"/>
                  </a:cubicBezTo>
                  <a:cubicBezTo>
                    <a:pt x="103" y="8"/>
                    <a:pt x="105" y="8"/>
                    <a:pt x="107" y="8"/>
                  </a:cubicBezTo>
                  <a:cubicBezTo>
                    <a:pt x="107" y="8"/>
                    <a:pt x="108" y="8"/>
                    <a:pt x="108" y="8"/>
                  </a:cubicBezTo>
                  <a:cubicBezTo>
                    <a:pt x="108" y="4"/>
                    <a:pt x="101" y="4"/>
                    <a:pt x="103" y="1"/>
                  </a:cubicBezTo>
                  <a:cubicBezTo>
                    <a:pt x="101" y="1"/>
                    <a:pt x="100" y="2"/>
                    <a:pt x="99" y="2"/>
                  </a:cubicBezTo>
                  <a:cubicBezTo>
                    <a:pt x="98" y="2"/>
                    <a:pt x="98" y="2"/>
                    <a:pt x="97" y="1"/>
                  </a:cubicBezTo>
                  <a:cubicBezTo>
                    <a:pt x="97" y="0"/>
                    <a:pt x="98" y="1"/>
                    <a:pt x="99" y="0"/>
                  </a:cubicBezTo>
                  <a:cubicBezTo>
                    <a:pt x="98" y="0"/>
                    <a:pt x="98" y="0"/>
                    <a:pt x="9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7" name="Freeform 24"/>
            <p:cNvSpPr>
              <a:spLocks/>
            </p:cNvSpPr>
            <p:nvPr/>
          </p:nvSpPr>
          <p:spPr bwMode="auto">
            <a:xfrm>
              <a:off x="3082130" y="2843213"/>
              <a:ext cx="49213" cy="47625"/>
            </a:xfrm>
            <a:custGeom>
              <a:avLst/>
              <a:gdLst>
                <a:gd name="T0" fmla="*/ 2 w 7"/>
                <a:gd name="T1" fmla="*/ 0 h 7"/>
                <a:gd name="T2" fmla="*/ 0 w 7"/>
                <a:gd name="T3" fmla="*/ 4 h 7"/>
                <a:gd name="T4" fmla="*/ 0 w 7"/>
                <a:gd name="T5" fmla="*/ 4 h 7"/>
                <a:gd name="T6" fmla="*/ 1 w 7"/>
                <a:gd name="T7" fmla="*/ 5 h 7"/>
                <a:gd name="T8" fmla="*/ 2 w 7"/>
                <a:gd name="T9" fmla="*/ 7 h 7"/>
                <a:gd name="T10" fmla="*/ 3 w 7"/>
                <a:gd name="T11" fmla="*/ 6 h 7"/>
                <a:gd name="T12" fmla="*/ 3 w 7"/>
                <a:gd name="T13" fmla="*/ 4 h 7"/>
                <a:gd name="T14" fmla="*/ 5 w 7"/>
                <a:gd name="T15" fmla="*/ 5 h 7"/>
                <a:gd name="T16" fmla="*/ 6 w 7"/>
                <a:gd name="T17" fmla="*/ 5 h 7"/>
                <a:gd name="T18" fmla="*/ 6 w 7"/>
                <a:gd name="T19" fmla="*/ 5 h 7"/>
                <a:gd name="T20" fmla="*/ 2 w 7"/>
                <a:gd name="T21" fmla="*/ 1 h 7"/>
                <a:gd name="T22" fmla="*/ 2 w 7"/>
                <a:gd name="T23" fmla="*/ 1 h 7"/>
                <a:gd name="T24" fmla="*/ 2 w 7"/>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7">
                  <a:moveTo>
                    <a:pt x="2" y="0"/>
                  </a:moveTo>
                  <a:cubicBezTo>
                    <a:pt x="1" y="1"/>
                    <a:pt x="0" y="2"/>
                    <a:pt x="0" y="4"/>
                  </a:cubicBezTo>
                  <a:cubicBezTo>
                    <a:pt x="0" y="4"/>
                    <a:pt x="0" y="4"/>
                    <a:pt x="0" y="4"/>
                  </a:cubicBezTo>
                  <a:cubicBezTo>
                    <a:pt x="1" y="4"/>
                    <a:pt x="1" y="5"/>
                    <a:pt x="1" y="5"/>
                  </a:cubicBezTo>
                  <a:cubicBezTo>
                    <a:pt x="1" y="6"/>
                    <a:pt x="2" y="7"/>
                    <a:pt x="2" y="7"/>
                  </a:cubicBezTo>
                  <a:cubicBezTo>
                    <a:pt x="3" y="7"/>
                    <a:pt x="3" y="6"/>
                    <a:pt x="3" y="6"/>
                  </a:cubicBezTo>
                  <a:cubicBezTo>
                    <a:pt x="2" y="5"/>
                    <a:pt x="2" y="4"/>
                    <a:pt x="3" y="4"/>
                  </a:cubicBezTo>
                  <a:cubicBezTo>
                    <a:pt x="3" y="4"/>
                    <a:pt x="4" y="5"/>
                    <a:pt x="5" y="5"/>
                  </a:cubicBezTo>
                  <a:cubicBezTo>
                    <a:pt x="5" y="5"/>
                    <a:pt x="6" y="5"/>
                    <a:pt x="6" y="5"/>
                  </a:cubicBezTo>
                  <a:cubicBezTo>
                    <a:pt x="6" y="5"/>
                    <a:pt x="6" y="5"/>
                    <a:pt x="6" y="5"/>
                  </a:cubicBezTo>
                  <a:cubicBezTo>
                    <a:pt x="7" y="2"/>
                    <a:pt x="4" y="2"/>
                    <a:pt x="2" y="1"/>
                  </a:cubicBezTo>
                  <a:cubicBezTo>
                    <a:pt x="2" y="1"/>
                    <a:pt x="2" y="1"/>
                    <a:pt x="2" y="1"/>
                  </a:cubicBezTo>
                  <a:cubicBezTo>
                    <a:pt x="3"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8" name="Freeform 25"/>
            <p:cNvSpPr>
              <a:spLocks/>
            </p:cNvSpPr>
            <p:nvPr/>
          </p:nvSpPr>
          <p:spPr bwMode="auto">
            <a:xfrm>
              <a:off x="2801143" y="2781301"/>
              <a:ext cx="123825" cy="47625"/>
            </a:xfrm>
            <a:custGeom>
              <a:avLst/>
              <a:gdLst>
                <a:gd name="T0" fmla="*/ 5 w 18"/>
                <a:gd name="T1" fmla="*/ 0 h 7"/>
                <a:gd name="T2" fmla="*/ 3 w 18"/>
                <a:gd name="T3" fmla="*/ 1 h 7"/>
                <a:gd name="T4" fmla="*/ 0 w 18"/>
                <a:gd name="T5" fmla="*/ 4 h 7"/>
                <a:gd name="T6" fmla="*/ 1 w 18"/>
                <a:gd name="T7" fmla="*/ 4 h 7"/>
                <a:gd name="T8" fmla="*/ 4 w 18"/>
                <a:gd name="T9" fmla="*/ 3 h 7"/>
                <a:gd name="T10" fmla="*/ 7 w 18"/>
                <a:gd name="T11" fmla="*/ 2 h 7"/>
                <a:gd name="T12" fmla="*/ 9 w 18"/>
                <a:gd name="T13" fmla="*/ 3 h 7"/>
                <a:gd name="T14" fmla="*/ 7 w 18"/>
                <a:gd name="T15" fmla="*/ 3 h 7"/>
                <a:gd name="T16" fmla="*/ 7 w 18"/>
                <a:gd name="T17" fmla="*/ 5 h 7"/>
                <a:gd name="T18" fmla="*/ 5 w 18"/>
                <a:gd name="T19" fmla="*/ 5 h 7"/>
                <a:gd name="T20" fmla="*/ 5 w 18"/>
                <a:gd name="T21" fmla="*/ 6 h 7"/>
                <a:gd name="T22" fmla="*/ 8 w 18"/>
                <a:gd name="T23" fmla="*/ 7 h 7"/>
                <a:gd name="T24" fmla="*/ 18 w 18"/>
                <a:gd name="T25" fmla="*/ 5 h 7"/>
                <a:gd name="T26" fmla="*/ 18 w 18"/>
                <a:gd name="T27" fmla="*/ 5 h 7"/>
                <a:gd name="T28" fmla="*/ 18 w 18"/>
                <a:gd name="T29" fmla="*/ 2 h 7"/>
                <a:gd name="T30" fmla="*/ 14 w 18"/>
                <a:gd name="T31" fmla="*/ 3 h 7"/>
                <a:gd name="T32" fmla="*/ 10 w 18"/>
                <a:gd name="T33" fmla="*/ 3 h 7"/>
                <a:gd name="T34" fmla="*/ 10 w 18"/>
                <a:gd name="T35" fmla="*/ 1 h 7"/>
                <a:gd name="T36" fmla="*/ 8 w 18"/>
                <a:gd name="T37" fmla="*/ 1 h 7"/>
                <a:gd name="T38" fmla="*/ 7 w 18"/>
                <a:gd name="T39" fmla="*/ 1 h 7"/>
                <a:gd name="T40" fmla="*/ 5 w 18"/>
                <a:gd name="T4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7">
                  <a:moveTo>
                    <a:pt x="5" y="0"/>
                  </a:moveTo>
                  <a:cubicBezTo>
                    <a:pt x="4" y="0"/>
                    <a:pt x="4" y="0"/>
                    <a:pt x="3" y="1"/>
                  </a:cubicBezTo>
                  <a:cubicBezTo>
                    <a:pt x="3" y="3"/>
                    <a:pt x="0" y="2"/>
                    <a:pt x="0" y="4"/>
                  </a:cubicBezTo>
                  <a:cubicBezTo>
                    <a:pt x="0" y="4"/>
                    <a:pt x="1" y="4"/>
                    <a:pt x="1" y="4"/>
                  </a:cubicBezTo>
                  <a:cubicBezTo>
                    <a:pt x="2" y="4"/>
                    <a:pt x="3" y="3"/>
                    <a:pt x="4" y="3"/>
                  </a:cubicBezTo>
                  <a:cubicBezTo>
                    <a:pt x="5" y="2"/>
                    <a:pt x="6" y="2"/>
                    <a:pt x="7" y="2"/>
                  </a:cubicBezTo>
                  <a:cubicBezTo>
                    <a:pt x="8" y="2"/>
                    <a:pt x="8" y="2"/>
                    <a:pt x="9" y="3"/>
                  </a:cubicBezTo>
                  <a:cubicBezTo>
                    <a:pt x="8" y="3"/>
                    <a:pt x="7" y="2"/>
                    <a:pt x="7" y="3"/>
                  </a:cubicBezTo>
                  <a:cubicBezTo>
                    <a:pt x="4" y="4"/>
                    <a:pt x="9" y="3"/>
                    <a:pt x="7" y="5"/>
                  </a:cubicBezTo>
                  <a:cubicBezTo>
                    <a:pt x="7" y="5"/>
                    <a:pt x="6" y="5"/>
                    <a:pt x="5" y="5"/>
                  </a:cubicBezTo>
                  <a:cubicBezTo>
                    <a:pt x="4" y="5"/>
                    <a:pt x="4" y="5"/>
                    <a:pt x="5" y="6"/>
                  </a:cubicBezTo>
                  <a:cubicBezTo>
                    <a:pt x="5" y="7"/>
                    <a:pt x="7" y="7"/>
                    <a:pt x="8" y="7"/>
                  </a:cubicBezTo>
                  <a:cubicBezTo>
                    <a:pt x="12" y="7"/>
                    <a:pt x="16" y="6"/>
                    <a:pt x="18" y="5"/>
                  </a:cubicBezTo>
                  <a:cubicBezTo>
                    <a:pt x="18" y="5"/>
                    <a:pt x="18" y="5"/>
                    <a:pt x="18" y="5"/>
                  </a:cubicBezTo>
                  <a:cubicBezTo>
                    <a:pt x="15" y="5"/>
                    <a:pt x="18" y="4"/>
                    <a:pt x="18" y="2"/>
                  </a:cubicBezTo>
                  <a:cubicBezTo>
                    <a:pt x="16" y="3"/>
                    <a:pt x="15" y="3"/>
                    <a:pt x="14" y="3"/>
                  </a:cubicBezTo>
                  <a:cubicBezTo>
                    <a:pt x="13" y="3"/>
                    <a:pt x="12" y="3"/>
                    <a:pt x="10" y="3"/>
                  </a:cubicBezTo>
                  <a:cubicBezTo>
                    <a:pt x="10" y="1"/>
                    <a:pt x="9" y="2"/>
                    <a:pt x="10" y="1"/>
                  </a:cubicBezTo>
                  <a:cubicBezTo>
                    <a:pt x="9" y="1"/>
                    <a:pt x="9" y="1"/>
                    <a:pt x="8" y="1"/>
                  </a:cubicBezTo>
                  <a:cubicBezTo>
                    <a:pt x="8" y="1"/>
                    <a:pt x="7" y="1"/>
                    <a:pt x="7" y="1"/>
                  </a:cubicBezTo>
                  <a:cubicBezTo>
                    <a:pt x="6" y="1"/>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9" name="Rectangle 26"/>
            <p:cNvSpPr>
              <a:spLocks noChangeArrowheads="1"/>
            </p:cNvSpPr>
            <p:nvPr/>
          </p:nvSpPr>
          <p:spPr bwMode="auto">
            <a:xfrm>
              <a:off x="2896393" y="3076576"/>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0" name="Freeform 27"/>
            <p:cNvSpPr>
              <a:spLocks/>
            </p:cNvSpPr>
            <p:nvPr/>
          </p:nvSpPr>
          <p:spPr bwMode="auto">
            <a:xfrm>
              <a:off x="2896393" y="3076576"/>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1" name="Freeform 28"/>
            <p:cNvSpPr>
              <a:spLocks/>
            </p:cNvSpPr>
            <p:nvPr/>
          </p:nvSpPr>
          <p:spPr bwMode="auto">
            <a:xfrm>
              <a:off x="2855118" y="3243263"/>
              <a:ext cx="0" cy="12700"/>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2" name="Freeform 29"/>
            <p:cNvSpPr>
              <a:spLocks/>
            </p:cNvSpPr>
            <p:nvPr/>
          </p:nvSpPr>
          <p:spPr bwMode="auto">
            <a:xfrm>
              <a:off x="2986880" y="2863851"/>
              <a:ext cx="20638" cy="14288"/>
            </a:xfrm>
            <a:custGeom>
              <a:avLst/>
              <a:gdLst>
                <a:gd name="T0" fmla="*/ 2 w 3"/>
                <a:gd name="T1" fmla="*/ 0 h 2"/>
                <a:gd name="T2" fmla="*/ 0 w 3"/>
                <a:gd name="T3" fmla="*/ 2 h 2"/>
                <a:gd name="T4" fmla="*/ 3 w 3"/>
                <a:gd name="T5" fmla="*/ 0 h 2"/>
                <a:gd name="T6" fmla="*/ 2 w 3"/>
                <a:gd name="T7" fmla="*/ 0 h 2"/>
              </a:gdLst>
              <a:ahLst/>
              <a:cxnLst>
                <a:cxn ang="0">
                  <a:pos x="T0" y="T1"/>
                </a:cxn>
                <a:cxn ang="0">
                  <a:pos x="T2" y="T3"/>
                </a:cxn>
                <a:cxn ang="0">
                  <a:pos x="T4" y="T5"/>
                </a:cxn>
                <a:cxn ang="0">
                  <a:pos x="T6" y="T7"/>
                </a:cxn>
              </a:cxnLst>
              <a:rect l="0" t="0" r="r" b="b"/>
              <a:pathLst>
                <a:path w="3" h="2">
                  <a:moveTo>
                    <a:pt x="2" y="0"/>
                  </a:moveTo>
                  <a:cubicBezTo>
                    <a:pt x="1" y="0"/>
                    <a:pt x="0" y="0"/>
                    <a:pt x="0" y="2"/>
                  </a:cubicBezTo>
                  <a:cubicBezTo>
                    <a:pt x="2" y="2"/>
                    <a:pt x="2" y="1"/>
                    <a:pt x="3"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3" name="Freeform 30"/>
            <p:cNvSpPr>
              <a:spLocks/>
            </p:cNvSpPr>
            <p:nvPr/>
          </p:nvSpPr>
          <p:spPr bwMode="auto">
            <a:xfrm>
              <a:off x="3536155" y="2932113"/>
              <a:ext cx="47625" cy="69850"/>
            </a:xfrm>
            <a:custGeom>
              <a:avLst/>
              <a:gdLst>
                <a:gd name="T0" fmla="*/ 3 w 7"/>
                <a:gd name="T1" fmla="*/ 0 h 10"/>
                <a:gd name="T2" fmla="*/ 1 w 7"/>
                <a:gd name="T3" fmla="*/ 0 h 10"/>
                <a:gd name="T4" fmla="*/ 1 w 7"/>
                <a:gd name="T5" fmla="*/ 4 h 10"/>
                <a:gd name="T6" fmla="*/ 3 w 7"/>
                <a:gd name="T7" fmla="*/ 4 h 10"/>
                <a:gd name="T8" fmla="*/ 1 w 7"/>
                <a:gd name="T9" fmla="*/ 8 h 10"/>
                <a:gd name="T10" fmla="*/ 3 w 7"/>
                <a:gd name="T11" fmla="*/ 9 h 10"/>
                <a:gd name="T12" fmla="*/ 2 w 7"/>
                <a:gd name="T13" fmla="*/ 10 h 10"/>
                <a:gd name="T14" fmla="*/ 3 w 7"/>
                <a:gd name="T15" fmla="*/ 10 h 10"/>
                <a:gd name="T16" fmla="*/ 4 w 7"/>
                <a:gd name="T17" fmla="*/ 10 h 10"/>
                <a:gd name="T18" fmla="*/ 5 w 7"/>
                <a:gd name="T19" fmla="*/ 10 h 10"/>
                <a:gd name="T20" fmla="*/ 6 w 7"/>
                <a:gd name="T21" fmla="*/ 9 h 10"/>
                <a:gd name="T22" fmla="*/ 7 w 7"/>
                <a:gd name="T23" fmla="*/ 7 h 10"/>
                <a:gd name="T24" fmla="*/ 3 w 7"/>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10">
                  <a:moveTo>
                    <a:pt x="3" y="0"/>
                  </a:moveTo>
                  <a:cubicBezTo>
                    <a:pt x="2" y="0"/>
                    <a:pt x="2" y="0"/>
                    <a:pt x="1" y="0"/>
                  </a:cubicBezTo>
                  <a:cubicBezTo>
                    <a:pt x="0" y="2"/>
                    <a:pt x="2" y="2"/>
                    <a:pt x="1" y="4"/>
                  </a:cubicBezTo>
                  <a:cubicBezTo>
                    <a:pt x="1" y="4"/>
                    <a:pt x="3" y="3"/>
                    <a:pt x="3" y="4"/>
                  </a:cubicBezTo>
                  <a:cubicBezTo>
                    <a:pt x="3" y="7"/>
                    <a:pt x="1" y="6"/>
                    <a:pt x="1" y="8"/>
                  </a:cubicBezTo>
                  <a:cubicBezTo>
                    <a:pt x="1" y="8"/>
                    <a:pt x="3" y="8"/>
                    <a:pt x="3" y="9"/>
                  </a:cubicBezTo>
                  <a:cubicBezTo>
                    <a:pt x="2" y="9"/>
                    <a:pt x="2" y="9"/>
                    <a:pt x="2" y="10"/>
                  </a:cubicBezTo>
                  <a:cubicBezTo>
                    <a:pt x="2" y="10"/>
                    <a:pt x="2" y="10"/>
                    <a:pt x="3" y="10"/>
                  </a:cubicBezTo>
                  <a:cubicBezTo>
                    <a:pt x="3" y="10"/>
                    <a:pt x="3" y="10"/>
                    <a:pt x="4" y="10"/>
                  </a:cubicBezTo>
                  <a:cubicBezTo>
                    <a:pt x="4" y="10"/>
                    <a:pt x="5" y="10"/>
                    <a:pt x="5" y="10"/>
                  </a:cubicBezTo>
                  <a:cubicBezTo>
                    <a:pt x="6" y="10"/>
                    <a:pt x="6" y="10"/>
                    <a:pt x="6" y="9"/>
                  </a:cubicBezTo>
                  <a:cubicBezTo>
                    <a:pt x="4" y="9"/>
                    <a:pt x="7" y="8"/>
                    <a:pt x="7" y="7"/>
                  </a:cubicBezTo>
                  <a:cubicBezTo>
                    <a:pt x="5" y="4"/>
                    <a:pt x="1" y="3"/>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4" name="Freeform 31"/>
            <p:cNvSpPr>
              <a:spLocks/>
            </p:cNvSpPr>
            <p:nvPr/>
          </p:nvSpPr>
          <p:spPr bwMode="auto">
            <a:xfrm>
              <a:off x="3110705" y="3001963"/>
              <a:ext cx="33338" cy="26988"/>
            </a:xfrm>
            <a:custGeom>
              <a:avLst/>
              <a:gdLst>
                <a:gd name="T0" fmla="*/ 2 w 5"/>
                <a:gd name="T1" fmla="*/ 0 h 4"/>
                <a:gd name="T2" fmla="*/ 0 w 5"/>
                <a:gd name="T3" fmla="*/ 4 h 4"/>
                <a:gd name="T4" fmla="*/ 4 w 5"/>
                <a:gd name="T5" fmla="*/ 4 h 4"/>
                <a:gd name="T6" fmla="*/ 2 w 5"/>
                <a:gd name="T7" fmla="*/ 0 h 4"/>
                <a:gd name="T8" fmla="*/ 2 w 5"/>
                <a:gd name="T9" fmla="*/ 0 h 4"/>
              </a:gdLst>
              <a:ahLst/>
              <a:cxnLst>
                <a:cxn ang="0">
                  <a:pos x="T0" y="T1"/>
                </a:cxn>
                <a:cxn ang="0">
                  <a:pos x="T2" y="T3"/>
                </a:cxn>
                <a:cxn ang="0">
                  <a:pos x="T4" y="T5"/>
                </a:cxn>
                <a:cxn ang="0">
                  <a:pos x="T6" y="T7"/>
                </a:cxn>
                <a:cxn ang="0">
                  <a:pos x="T8" y="T9"/>
                </a:cxn>
              </a:cxnLst>
              <a:rect l="0" t="0" r="r" b="b"/>
              <a:pathLst>
                <a:path w="5" h="4">
                  <a:moveTo>
                    <a:pt x="2" y="0"/>
                  </a:moveTo>
                  <a:cubicBezTo>
                    <a:pt x="2" y="1"/>
                    <a:pt x="1" y="2"/>
                    <a:pt x="0" y="4"/>
                  </a:cubicBezTo>
                  <a:cubicBezTo>
                    <a:pt x="1" y="4"/>
                    <a:pt x="3" y="4"/>
                    <a:pt x="4" y="4"/>
                  </a:cubicBezTo>
                  <a:cubicBezTo>
                    <a:pt x="5" y="1"/>
                    <a:pt x="2" y="3"/>
                    <a:pt x="2" y="0"/>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5" name="Freeform 32"/>
            <p:cNvSpPr>
              <a:spLocks/>
            </p:cNvSpPr>
            <p:nvPr/>
          </p:nvSpPr>
          <p:spPr bwMode="auto">
            <a:xfrm>
              <a:off x="4688680" y="3105151"/>
              <a:ext cx="69850" cy="61913"/>
            </a:xfrm>
            <a:custGeom>
              <a:avLst/>
              <a:gdLst>
                <a:gd name="T0" fmla="*/ 6 w 10"/>
                <a:gd name="T1" fmla="*/ 0 h 9"/>
                <a:gd name="T2" fmla="*/ 7 w 10"/>
                <a:gd name="T3" fmla="*/ 4 h 9"/>
                <a:gd name="T4" fmla="*/ 5 w 10"/>
                <a:gd name="T5" fmla="*/ 6 h 9"/>
                <a:gd name="T6" fmla="*/ 4 w 10"/>
                <a:gd name="T7" fmla="*/ 7 h 9"/>
                <a:gd name="T8" fmla="*/ 4 w 10"/>
                <a:gd name="T9" fmla="*/ 7 h 9"/>
                <a:gd name="T10" fmla="*/ 3 w 10"/>
                <a:gd name="T11" fmla="*/ 7 h 9"/>
                <a:gd name="T12" fmla="*/ 2 w 10"/>
                <a:gd name="T13" fmla="*/ 7 h 9"/>
                <a:gd name="T14" fmla="*/ 0 w 10"/>
                <a:gd name="T15" fmla="*/ 8 h 9"/>
                <a:gd name="T16" fmla="*/ 1 w 10"/>
                <a:gd name="T17" fmla="*/ 8 h 9"/>
                <a:gd name="T18" fmla="*/ 2 w 10"/>
                <a:gd name="T19" fmla="*/ 8 h 9"/>
                <a:gd name="T20" fmla="*/ 3 w 10"/>
                <a:gd name="T21" fmla="*/ 8 h 9"/>
                <a:gd name="T22" fmla="*/ 5 w 10"/>
                <a:gd name="T23" fmla="*/ 8 h 9"/>
                <a:gd name="T24" fmla="*/ 5 w 10"/>
                <a:gd name="T25" fmla="*/ 9 h 9"/>
                <a:gd name="T26" fmla="*/ 9 w 10"/>
                <a:gd name="T27" fmla="*/ 7 h 9"/>
                <a:gd name="T28" fmla="*/ 6 w 10"/>
                <a:gd name="T2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9">
                  <a:moveTo>
                    <a:pt x="6" y="0"/>
                  </a:moveTo>
                  <a:cubicBezTo>
                    <a:pt x="6" y="1"/>
                    <a:pt x="7" y="2"/>
                    <a:pt x="7" y="4"/>
                  </a:cubicBezTo>
                  <a:cubicBezTo>
                    <a:pt x="6" y="4"/>
                    <a:pt x="6" y="5"/>
                    <a:pt x="5" y="6"/>
                  </a:cubicBezTo>
                  <a:cubicBezTo>
                    <a:pt x="4" y="6"/>
                    <a:pt x="4" y="6"/>
                    <a:pt x="4" y="7"/>
                  </a:cubicBezTo>
                  <a:cubicBezTo>
                    <a:pt x="4" y="7"/>
                    <a:pt x="4" y="7"/>
                    <a:pt x="4" y="7"/>
                  </a:cubicBezTo>
                  <a:cubicBezTo>
                    <a:pt x="4" y="7"/>
                    <a:pt x="4" y="7"/>
                    <a:pt x="3" y="7"/>
                  </a:cubicBezTo>
                  <a:cubicBezTo>
                    <a:pt x="3" y="7"/>
                    <a:pt x="3" y="7"/>
                    <a:pt x="2" y="7"/>
                  </a:cubicBezTo>
                  <a:cubicBezTo>
                    <a:pt x="1" y="7"/>
                    <a:pt x="0" y="7"/>
                    <a:pt x="0" y="8"/>
                  </a:cubicBezTo>
                  <a:cubicBezTo>
                    <a:pt x="0" y="8"/>
                    <a:pt x="0" y="8"/>
                    <a:pt x="1" y="8"/>
                  </a:cubicBezTo>
                  <a:cubicBezTo>
                    <a:pt x="1" y="8"/>
                    <a:pt x="2" y="8"/>
                    <a:pt x="2" y="8"/>
                  </a:cubicBezTo>
                  <a:cubicBezTo>
                    <a:pt x="3" y="8"/>
                    <a:pt x="3" y="8"/>
                    <a:pt x="3" y="8"/>
                  </a:cubicBezTo>
                  <a:cubicBezTo>
                    <a:pt x="4" y="8"/>
                    <a:pt x="4" y="8"/>
                    <a:pt x="5" y="8"/>
                  </a:cubicBezTo>
                  <a:cubicBezTo>
                    <a:pt x="5" y="9"/>
                    <a:pt x="5" y="9"/>
                    <a:pt x="5" y="9"/>
                  </a:cubicBezTo>
                  <a:cubicBezTo>
                    <a:pt x="6" y="9"/>
                    <a:pt x="7" y="7"/>
                    <a:pt x="9" y="7"/>
                  </a:cubicBezTo>
                  <a:cubicBezTo>
                    <a:pt x="8" y="3"/>
                    <a:pt x="10" y="1"/>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6" name="Freeform 33"/>
            <p:cNvSpPr>
              <a:spLocks noEditPoints="1"/>
            </p:cNvSpPr>
            <p:nvPr/>
          </p:nvSpPr>
          <p:spPr bwMode="auto">
            <a:xfrm>
              <a:off x="3405980" y="3140076"/>
              <a:ext cx="611188" cy="730250"/>
            </a:xfrm>
            <a:custGeom>
              <a:avLst/>
              <a:gdLst>
                <a:gd name="T0" fmla="*/ 54 w 89"/>
                <a:gd name="T1" fmla="*/ 73 h 106"/>
                <a:gd name="T2" fmla="*/ 56 w 89"/>
                <a:gd name="T3" fmla="*/ 71 h 106"/>
                <a:gd name="T4" fmla="*/ 58 w 89"/>
                <a:gd name="T5" fmla="*/ 72 h 106"/>
                <a:gd name="T6" fmla="*/ 54 w 89"/>
                <a:gd name="T7" fmla="*/ 73 h 106"/>
                <a:gd name="T8" fmla="*/ 41 w 89"/>
                <a:gd name="T9" fmla="*/ 64 h 106"/>
                <a:gd name="T10" fmla="*/ 42 w 89"/>
                <a:gd name="T11" fmla="*/ 64 h 106"/>
                <a:gd name="T12" fmla="*/ 41 w 89"/>
                <a:gd name="T13" fmla="*/ 64 h 106"/>
                <a:gd name="T14" fmla="*/ 42 w 89"/>
                <a:gd name="T15" fmla="*/ 64 h 106"/>
                <a:gd name="T16" fmla="*/ 40 w 89"/>
                <a:gd name="T17" fmla="*/ 64 h 106"/>
                <a:gd name="T18" fmla="*/ 40 w 89"/>
                <a:gd name="T19" fmla="*/ 64 h 106"/>
                <a:gd name="T20" fmla="*/ 42 w 89"/>
                <a:gd name="T21" fmla="*/ 64 h 106"/>
                <a:gd name="T22" fmla="*/ 42 w 89"/>
                <a:gd name="T23" fmla="*/ 63 h 106"/>
                <a:gd name="T24" fmla="*/ 63 w 89"/>
                <a:gd name="T25" fmla="*/ 58 h 106"/>
                <a:gd name="T26" fmla="*/ 65 w 89"/>
                <a:gd name="T27" fmla="*/ 69 h 106"/>
                <a:gd name="T28" fmla="*/ 60 w 89"/>
                <a:gd name="T29" fmla="*/ 58 h 106"/>
                <a:gd name="T30" fmla="*/ 68 w 89"/>
                <a:gd name="T31" fmla="*/ 49 h 106"/>
                <a:gd name="T32" fmla="*/ 64 w 89"/>
                <a:gd name="T33" fmla="*/ 56 h 106"/>
                <a:gd name="T34" fmla="*/ 66 w 89"/>
                <a:gd name="T35" fmla="*/ 49 h 106"/>
                <a:gd name="T36" fmla="*/ 33 w 89"/>
                <a:gd name="T37" fmla="*/ 4 h 106"/>
                <a:gd name="T38" fmla="*/ 22 w 89"/>
                <a:gd name="T39" fmla="*/ 3 h 106"/>
                <a:gd name="T40" fmla="*/ 8 w 89"/>
                <a:gd name="T41" fmla="*/ 13 h 106"/>
                <a:gd name="T42" fmla="*/ 5 w 89"/>
                <a:gd name="T43" fmla="*/ 23 h 106"/>
                <a:gd name="T44" fmla="*/ 4 w 89"/>
                <a:gd name="T45" fmla="*/ 24 h 106"/>
                <a:gd name="T46" fmla="*/ 3 w 89"/>
                <a:gd name="T47" fmla="*/ 30 h 106"/>
                <a:gd name="T48" fmla="*/ 1 w 89"/>
                <a:gd name="T49" fmla="*/ 30 h 106"/>
                <a:gd name="T50" fmla="*/ 2 w 89"/>
                <a:gd name="T51" fmla="*/ 36 h 106"/>
                <a:gd name="T52" fmla="*/ 5 w 89"/>
                <a:gd name="T53" fmla="*/ 37 h 106"/>
                <a:gd name="T54" fmla="*/ 6 w 89"/>
                <a:gd name="T55" fmla="*/ 40 h 106"/>
                <a:gd name="T56" fmla="*/ 8 w 89"/>
                <a:gd name="T57" fmla="*/ 45 h 106"/>
                <a:gd name="T58" fmla="*/ 19 w 89"/>
                <a:gd name="T59" fmla="*/ 46 h 106"/>
                <a:gd name="T60" fmla="*/ 22 w 89"/>
                <a:gd name="T61" fmla="*/ 47 h 106"/>
                <a:gd name="T62" fmla="*/ 26 w 89"/>
                <a:gd name="T63" fmla="*/ 43 h 106"/>
                <a:gd name="T64" fmla="*/ 35 w 89"/>
                <a:gd name="T65" fmla="*/ 46 h 106"/>
                <a:gd name="T66" fmla="*/ 37 w 89"/>
                <a:gd name="T67" fmla="*/ 52 h 106"/>
                <a:gd name="T68" fmla="*/ 37 w 89"/>
                <a:gd name="T69" fmla="*/ 54 h 106"/>
                <a:gd name="T70" fmla="*/ 39 w 89"/>
                <a:gd name="T71" fmla="*/ 80 h 106"/>
                <a:gd name="T72" fmla="*/ 45 w 89"/>
                <a:gd name="T73" fmla="*/ 97 h 106"/>
                <a:gd name="T74" fmla="*/ 63 w 89"/>
                <a:gd name="T75" fmla="*/ 95 h 106"/>
                <a:gd name="T76" fmla="*/ 65 w 89"/>
                <a:gd name="T77" fmla="*/ 93 h 106"/>
                <a:gd name="T78" fmla="*/ 75 w 89"/>
                <a:gd name="T79" fmla="*/ 72 h 106"/>
                <a:gd name="T80" fmla="*/ 73 w 89"/>
                <a:gd name="T81" fmla="*/ 72 h 106"/>
                <a:gd name="T82" fmla="*/ 77 w 89"/>
                <a:gd name="T83" fmla="*/ 56 h 106"/>
                <a:gd name="T84" fmla="*/ 81 w 89"/>
                <a:gd name="T85" fmla="*/ 40 h 106"/>
                <a:gd name="T86" fmla="*/ 79 w 89"/>
                <a:gd name="T87" fmla="*/ 37 h 106"/>
                <a:gd name="T88" fmla="*/ 74 w 89"/>
                <a:gd name="T89" fmla="*/ 32 h 106"/>
                <a:gd name="T90" fmla="*/ 71 w 89"/>
                <a:gd name="T91" fmla="*/ 30 h 106"/>
                <a:gd name="T92" fmla="*/ 65 w 89"/>
                <a:gd name="T93" fmla="*/ 12 h 106"/>
                <a:gd name="T94" fmla="*/ 63 w 89"/>
                <a:gd name="T95" fmla="*/ 9 h 106"/>
                <a:gd name="T96" fmla="*/ 54 w 89"/>
                <a:gd name="T97" fmla="*/ 8 h 106"/>
                <a:gd name="T98" fmla="*/ 50 w 89"/>
                <a:gd name="T99" fmla="*/ 6 h 106"/>
                <a:gd name="T100" fmla="*/ 37 w 89"/>
                <a:gd name="T101"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9" h="106">
                  <a:moveTo>
                    <a:pt x="64" y="95"/>
                  </a:moveTo>
                  <a:cubicBezTo>
                    <a:pt x="64" y="95"/>
                    <a:pt x="64" y="95"/>
                    <a:pt x="64" y="95"/>
                  </a:cubicBezTo>
                  <a:cubicBezTo>
                    <a:pt x="64" y="95"/>
                    <a:pt x="64" y="95"/>
                    <a:pt x="64" y="95"/>
                  </a:cubicBezTo>
                  <a:moveTo>
                    <a:pt x="54" y="73"/>
                  </a:moveTo>
                  <a:cubicBezTo>
                    <a:pt x="54" y="73"/>
                    <a:pt x="54" y="72"/>
                    <a:pt x="54" y="72"/>
                  </a:cubicBezTo>
                  <a:cubicBezTo>
                    <a:pt x="54" y="71"/>
                    <a:pt x="54" y="71"/>
                    <a:pt x="54" y="70"/>
                  </a:cubicBezTo>
                  <a:cubicBezTo>
                    <a:pt x="54" y="70"/>
                    <a:pt x="54" y="70"/>
                    <a:pt x="54" y="70"/>
                  </a:cubicBezTo>
                  <a:cubicBezTo>
                    <a:pt x="55" y="70"/>
                    <a:pt x="55" y="71"/>
                    <a:pt x="56" y="71"/>
                  </a:cubicBezTo>
                  <a:cubicBezTo>
                    <a:pt x="56" y="72"/>
                    <a:pt x="57" y="72"/>
                    <a:pt x="57" y="72"/>
                  </a:cubicBezTo>
                  <a:cubicBezTo>
                    <a:pt x="58" y="72"/>
                    <a:pt x="58" y="72"/>
                    <a:pt x="58" y="72"/>
                  </a:cubicBezTo>
                  <a:cubicBezTo>
                    <a:pt x="58" y="72"/>
                    <a:pt x="58" y="72"/>
                    <a:pt x="58" y="72"/>
                  </a:cubicBezTo>
                  <a:cubicBezTo>
                    <a:pt x="58" y="72"/>
                    <a:pt x="58" y="72"/>
                    <a:pt x="58" y="72"/>
                  </a:cubicBezTo>
                  <a:cubicBezTo>
                    <a:pt x="58" y="72"/>
                    <a:pt x="58" y="73"/>
                    <a:pt x="58" y="73"/>
                  </a:cubicBezTo>
                  <a:cubicBezTo>
                    <a:pt x="57" y="73"/>
                    <a:pt x="56" y="72"/>
                    <a:pt x="55" y="72"/>
                  </a:cubicBezTo>
                  <a:cubicBezTo>
                    <a:pt x="54" y="72"/>
                    <a:pt x="54" y="72"/>
                    <a:pt x="54" y="73"/>
                  </a:cubicBezTo>
                  <a:cubicBezTo>
                    <a:pt x="54" y="73"/>
                    <a:pt x="54" y="73"/>
                    <a:pt x="54" y="73"/>
                  </a:cubicBezTo>
                  <a:moveTo>
                    <a:pt x="41" y="64"/>
                  </a:moveTo>
                  <a:cubicBezTo>
                    <a:pt x="42" y="64"/>
                    <a:pt x="42" y="64"/>
                    <a:pt x="42" y="64"/>
                  </a:cubicBezTo>
                  <a:cubicBezTo>
                    <a:pt x="41" y="64"/>
                    <a:pt x="41" y="64"/>
                    <a:pt x="41" y="64"/>
                  </a:cubicBezTo>
                  <a:moveTo>
                    <a:pt x="41" y="64"/>
                  </a:moveTo>
                  <a:cubicBezTo>
                    <a:pt x="41" y="64"/>
                    <a:pt x="41" y="64"/>
                    <a:pt x="41" y="64"/>
                  </a:cubicBezTo>
                  <a:cubicBezTo>
                    <a:pt x="41" y="64"/>
                    <a:pt x="41" y="64"/>
                    <a:pt x="41" y="64"/>
                  </a:cubicBezTo>
                  <a:moveTo>
                    <a:pt x="42" y="64"/>
                  </a:moveTo>
                  <a:cubicBezTo>
                    <a:pt x="42" y="64"/>
                    <a:pt x="42" y="64"/>
                    <a:pt x="42" y="64"/>
                  </a:cubicBezTo>
                  <a:cubicBezTo>
                    <a:pt x="42" y="64"/>
                    <a:pt x="42" y="64"/>
                    <a:pt x="42" y="64"/>
                  </a:cubicBezTo>
                  <a:moveTo>
                    <a:pt x="41" y="64"/>
                  </a:moveTo>
                  <a:cubicBezTo>
                    <a:pt x="41" y="64"/>
                    <a:pt x="41" y="64"/>
                    <a:pt x="41" y="64"/>
                  </a:cubicBezTo>
                  <a:cubicBezTo>
                    <a:pt x="41" y="64"/>
                    <a:pt x="41" y="64"/>
                    <a:pt x="41" y="64"/>
                  </a:cubicBezTo>
                  <a:moveTo>
                    <a:pt x="40" y="64"/>
                  </a:moveTo>
                  <a:cubicBezTo>
                    <a:pt x="40" y="64"/>
                    <a:pt x="40" y="64"/>
                    <a:pt x="40" y="64"/>
                  </a:cubicBezTo>
                  <a:cubicBezTo>
                    <a:pt x="40" y="64"/>
                    <a:pt x="40" y="64"/>
                    <a:pt x="40" y="64"/>
                  </a:cubicBezTo>
                  <a:moveTo>
                    <a:pt x="42" y="64"/>
                  </a:moveTo>
                  <a:cubicBezTo>
                    <a:pt x="42" y="64"/>
                    <a:pt x="42" y="64"/>
                    <a:pt x="42" y="64"/>
                  </a:cubicBezTo>
                  <a:cubicBezTo>
                    <a:pt x="42" y="64"/>
                    <a:pt x="42" y="64"/>
                    <a:pt x="42" y="64"/>
                  </a:cubicBezTo>
                  <a:moveTo>
                    <a:pt x="40" y="64"/>
                  </a:moveTo>
                  <a:cubicBezTo>
                    <a:pt x="40" y="64"/>
                    <a:pt x="40" y="64"/>
                    <a:pt x="40" y="64"/>
                  </a:cubicBezTo>
                  <a:cubicBezTo>
                    <a:pt x="40" y="64"/>
                    <a:pt x="40" y="64"/>
                    <a:pt x="40" y="64"/>
                  </a:cubicBezTo>
                  <a:moveTo>
                    <a:pt x="40" y="64"/>
                  </a:moveTo>
                  <a:cubicBezTo>
                    <a:pt x="40" y="64"/>
                    <a:pt x="40" y="64"/>
                    <a:pt x="40" y="64"/>
                  </a:cubicBezTo>
                  <a:cubicBezTo>
                    <a:pt x="40" y="64"/>
                    <a:pt x="40" y="64"/>
                    <a:pt x="40" y="64"/>
                  </a:cubicBezTo>
                  <a:moveTo>
                    <a:pt x="40" y="64"/>
                  </a:moveTo>
                  <a:cubicBezTo>
                    <a:pt x="40" y="64"/>
                    <a:pt x="40" y="64"/>
                    <a:pt x="40" y="64"/>
                  </a:cubicBezTo>
                  <a:cubicBezTo>
                    <a:pt x="40" y="64"/>
                    <a:pt x="40" y="64"/>
                    <a:pt x="40" y="64"/>
                  </a:cubicBezTo>
                  <a:moveTo>
                    <a:pt x="42" y="64"/>
                  </a:moveTo>
                  <a:cubicBezTo>
                    <a:pt x="42" y="64"/>
                    <a:pt x="42" y="64"/>
                    <a:pt x="42" y="64"/>
                  </a:cubicBezTo>
                  <a:cubicBezTo>
                    <a:pt x="42" y="64"/>
                    <a:pt x="42" y="64"/>
                    <a:pt x="42" y="64"/>
                  </a:cubicBezTo>
                  <a:moveTo>
                    <a:pt x="42" y="63"/>
                  </a:moveTo>
                  <a:cubicBezTo>
                    <a:pt x="42" y="63"/>
                    <a:pt x="42" y="63"/>
                    <a:pt x="42" y="63"/>
                  </a:cubicBezTo>
                  <a:cubicBezTo>
                    <a:pt x="42" y="63"/>
                    <a:pt x="42" y="63"/>
                    <a:pt x="42" y="63"/>
                  </a:cubicBezTo>
                  <a:moveTo>
                    <a:pt x="61" y="59"/>
                  </a:moveTo>
                  <a:cubicBezTo>
                    <a:pt x="61" y="59"/>
                    <a:pt x="62" y="59"/>
                    <a:pt x="62" y="59"/>
                  </a:cubicBezTo>
                  <a:cubicBezTo>
                    <a:pt x="62" y="58"/>
                    <a:pt x="62" y="58"/>
                    <a:pt x="63" y="58"/>
                  </a:cubicBezTo>
                  <a:cubicBezTo>
                    <a:pt x="63" y="58"/>
                    <a:pt x="63" y="58"/>
                    <a:pt x="63" y="58"/>
                  </a:cubicBezTo>
                  <a:cubicBezTo>
                    <a:pt x="63" y="59"/>
                    <a:pt x="63" y="59"/>
                    <a:pt x="64" y="60"/>
                  </a:cubicBezTo>
                  <a:cubicBezTo>
                    <a:pt x="60" y="62"/>
                    <a:pt x="62" y="67"/>
                    <a:pt x="65" y="68"/>
                  </a:cubicBezTo>
                  <a:cubicBezTo>
                    <a:pt x="65" y="69"/>
                    <a:pt x="65" y="69"/>
                    <a:pt x="65" y="69"/>
                  </a:cubicBezTo>
                  <a:cubicBezTo>
                    <a:pt x="64" y="69"/>
                    <a:pt x="63" y="68"/>
                    <a:pt x="61" y="68"/>
                  </a:cubicBezTo>
                  <a:cubicBezTo>
                    <a:pt x="61" y="68"/>
                    <a:pt x="61" y="68"/>
                    <a:pt x="61" y="68"/>
                  </a:cubicBezTo>
                  <a:cubicBezTo>
                    <a:pt x="60" y="68"/>
                    <a:pt x="60" y="67"/>
                    <a:pt x="60" y="67"/>
                  </a:cubicBezTo>
                  <a:cubicBezTo>
                    <a:pt x="63" y="66"/>
                    <a:pt x="59" y="62"/>
                    <a:pt x="60" y="58"/>
                  </a:cubicBezTo>
                  <a:cubicBezTo>
                    <a:pt x="61" y="59"/>
                    <a:pt x="61" y="59"/>
                    <a:pt x="61" y="59"/>
                  </a:cubicBezTo>
                  <a:moveTo>
                    <a:pt x="66" y="49"/>
                  </a:moveTo>
                  <a:cubicBezTo>
                    <a:pt x="67" y="49"/>
                    <a:pt x="67" y="48"/>
                    <a:pt x="68" y="48"/>
                  </a:cubicBezTo>
                  <a:cubicBezTo>
                    <a:pt x="68" y="49"/>
                    <a:pt x="68" y="49"/>
                    <a:pt x="68" y="49"/>
                  </a:cubicBezTo>
                  <a:cubicBezTo>
                    <a:pt x="70" y="53"/>
                    <a:pt x="66" y="54"/>
                    <a:pt x="69" y="57"/>
                  </a:cubicBezTo>
                  <a:cubicBezTo>
                    <a:pt x="68" y="58"/>
                    <a:pt x="66" y="58"/>
                    <a:pt x="66" y="60"/>
                  </a:cubicBezTo>
                  <a:cubicBezTo>
                    <a:pt x="66" y="60"/>
                    <a:pt x="66" y="60"/>
                    <a:pt x="66" y="60"/>
                  </a:cubicBezTo>
                  <a:cubicBezTo>
                    <a:pt x="65" y="59"/>
                    <a:pt x="64" y="58"/>
                    <a:pt x="64" y="56"/>
                  </a:cubicBezTo>
                  <a:cubicBezTo>
                    <a:pt x="65" y="54"/>
                    <a:pt x="67" y="54"/>
                    <a:pt x="68" y="53"/>
                  </a:cubicBezTo>
                  <a:cubicBezTo>
                    <a:pt x="68" y="51"/>
                    <a:pt x="68" y="50"/>
                    <a:pt x="66" y="49"/>
                  </a:cubicBezTo>
                  <a:cubicBezTo>
                    <a:pt x="66" y="49"/>
                    <a:pt x="66" y="49"/>
                    <a:pt x="66" y="49"/>
                  </a:cubicBezTo>
                  <a:cubicBezTo>
                    <a:pt x="66" y="49"/>
                    <a:pt x="66" y="49"/>
                    <a:pt x="66" y="49"/>
                  </a:cubicBezTo>
                  <a:cubicBezTo>
                    <a:pt x="66" y="49"/>
                    <a:pt x="66" y="49"/>
                    <a:pt x="66" y="49"/>
                  </a:cubicBezTo>
                  <a:moveTo>
                    <a:pt x="37" y="0"/>
                  </a:moveTo>
                  <a:cubicBezTo>
                    <a:pt x="36" y="0"/>
                    <a:pt x="35" y="0"/>
                    <a:pt x="34" y="0"/>
                  </a:cubicBezTo>
                  <a:cubicBezTo>
                    <a:pt x="34" y="1"/>
                    <a:pt x="35" y="4"/>
                    <a:pt x="33" y="4"/>
                  </a:cubicBezTo>
                  <a:cubicBezTo>
                    <a:pt x="33" y="4"/>
                    <a:pt x="33" y="4"/>
                    <a:pt x="33" y="4"/>
                  </a:cubicBezTo>
                  <a:cubicBezTo>
                    <a:pt x="33" y="3"/>
                    <a:pt x="33" y="2"/>
                    <a:pt x="33" y="1"/>
                  </a:cubicBezTo>
                  <a:cubicBezTo>
                    <a:pt x="32" y="0"/>
                    <a:pt x="31" y="0"/>
                    <a:pt x="30" y="0"/>
                  </a:cubicBezTo>
                  <a:cubicBezTo>
                    <a:pt x="27" y="0"/>
                    <a:pt x="23" y="1"/>
                    <a:pt x="22" y="3"/>
                  </a:cubicBezTo>
                  <a:cubicBezTo>
                    <a:pt x="21" y="3"/>
                    <a:pt x="21" y="3"/>
                    <a:pt x="20" y="3"/>
                  </a:cubicBezTo>
                  <a:cubicBezTo>
                    <a:pt x="20" y="3"/>
                    <a:pt x="20" y="3"/>
                    <a:pt x="19" y="3"/>
                  </a:cubicBezTo>
                  <a:cubicBezTo>
                    <a:pt x="18" y="3"/>
                    <a:pt x="17" y="3"/>
                    <a:pt x="16" y="2"/>
                  </a:cubicBezTo>
                  <a:cubicBezTo>
                    <a:pt x="13" y="5"/>
                    <a:pt x="12" y="10"/>
                    <a:pt x="8" y="13"/>
                  </a:cubicBezTo>
                  <a:cubicBezTo>
                    <a:pt x="8" y="13"/>
                    <a:pt x="7" y="13"/>
                    <a:pt x="7" y="14"/>
                  </a:cubicBezTo>
                  <a:cubicBezTo>
                    <a:pt x="7" y="14"/>
                    <a:pt x="7" y="14"/>
                    <a:pt x="6" y="14"/>
                  </a:cubicBezTo>
                  <a:cubicBezTo>
                    <a:pt x="5" y="17"/>
                    <a:pt x="3" y="20"/>
                    <a:pt x="1" y="23"/>
                  </a:cubicBezTo>
                  <a:cubicBezTo>
                    <a:pt x="3" y="23"/>
                    <a:pt x="4" y="23"/>
                    <a:pt x="5" y="23"/>
                  </a:cubicBezTo>
                  <a:cubicBezTo>
                    <a:pt x="6" y="23"/>
                    <a:pt x="6" y="23"/>
                    <a:pt x="6" y="23"/>
                  </a:cubicBezTo>
                  <a:cubicBezTo>
                    <a:pt x="6" y="23"/>
                    <a:pt x="6" y="23"/>
                    <a:pt x="6" y="23"/>
                  </a:cubicBezTo>
                  <a:cubicBezTo>
                    <a:pt x="6" y="24"/>
                    <a:pt x="6" y="24"/>
                    <a:pt x="5" y="24"/>
                  </a:cubicBezTo>
                  <a:cubicBezTo>
                    <a:pt x="5" y="24"/>
                    <a:pt x="4" y="24"/>
                    <a:pt x="4" y="24"/>
                  </a:cubicBezTo>
                  <a:cubicBezTo>
                    <a:pt x="3" y="24"/>
                    <a:pt x="3" y="24"/>
                    <a:pt x="3" y="24"/>
                  </a:cubicBezTo>
                  <a:cubicBezTo>
                    <a:pt x="2" y="24"/>
                    <a:pt x="2" y="24"/>
                    <a:pt x="2" y="24"/>
                  </a:cubicBezTo>
                  <a:cubicBezTo>
                    <a:pt x="2" y="26"/>
                    <a:pt x="2" y="28"/>
                    <a:pt x="2" y="30"/>
                  </a:cubicBezTo>
                  <a:cubicBezTo>
                    <a:pt x="2" y="30"/>
                    <a:pt x="3" y="30"/>
                    <a:pt x="3" y="30"/>
                  </a:cubicBezTo>
                  <a:cubicBezTo>
                    <a:pt x="5" y="30"/>
                    <a:pt x="6" y="31"/>
                    <a:pt x="6" y="32"/>
                  </a:cubicBezTo>
                  <a:cubicBezTo>
                    <a:pt x="5" y="32"/>
                    <a:pt x="5" y="32"/>
                    <a:pt x="5" y="32"/>
                  </a:cubicBezTo>
                  <a:cubicBezTo>
                    <a:pt x="5" y="31"/>
                    <a:pt x="4" y="30"/>
                    <a:pt x="2" y="30"/>
                  </a:cubicBezTo>
                  <a:cubicBezTo>
                    <a:pt x="2" y="30"/>
                    <a:pt x="2" y="30"/>
                    <a:pt x="1" y="30"/>
                  </a:cubicBezTo>
                  <a:cubicBezTo>
                    <a:pt x="2" y="32"/>
                    <a:pt x="0" y="32"/>
                    <a:pt x="1" y="34"/>
                  </a:cubicBezTo>
                  <a:cubicBezTo>
                    <a:pt x="1" y="34"/>
                    <a:pt x="2" y="35"/>
                    <a:pt x="2" y="35"/>
                  </a:cubicBezTo>
                  <a:cubicBezTo>
                    <a:pt x="3" y="35"/>
                    <a:pt x="3" y="35"/>
                    <a:pt x="3" y="35"/>
                  </a:cubicBezTo>
                  <a:cubicBezTo>
                    <a:pt x="4" y="35"/>
                    <a:pt x="2" y="35"/>
                    <a:pt x="2" y="36"/>
                  </a:cubicBezTo>
                  <a:cubicBezTo>
                    <a:pt x="3" y="36"/>
                    <a:pt x="3" y="36"/>
                    <a:pt x="3" y="37"/>
                  </a:cubicBezTo>
                  <a:cubicBezTo>
                    <a:pt x="3" y="37"/>
                    <a:pt x="3" y="37"/>
                    <a:pt x="3" y="37"/>
                  </a:cubicBezTo>
                  <a:cubicBezTo>
                    <a:pt x="4" y="37"/>
                    <a:pt x="4" y="37"/>
                    <a:pt x="5" y="37"/>
                  </a:cubicBezTo>
                  <a:cubicBezTo>
                    <a:pt x="5" y="37"/>
                    <a:pt x="5" y="37"/>
                    <a:pt x="5" y="37"/>
                  </a:cubicBezTo>
                  <a:cubicBezTo>
                    <a:pt x="5" y="37"/>
                    <a:pt x="5" y="37"/>
                    <a:pt x="5" y="37"/>
                  </a:cubicBezTo>
                  <a:cubicBezTo>
                    <a:pt x="5" y="37"/>
                    <a:pt x="5" y="38"/>
                    <a:pt x="4" y="38"/>
                  </a:cubicBezTo>
                  <a:cubicBezTo>
                    <a:pt x="4" y="38"/>
                    <a:pt x="4" y="38"/>
                    <a:pt x="3" y="38"/>
                  </a:cubicBezTo>
                  <a:cubicBezTo>
                    <a:pt x="4" y="40"/>
                    <a:pt x="4" y="40"/>
                    <a:pt x="6" y="40"/>
                  </a:cubicBezTo>
                  <a:cubicBezTo>
                    <a:pt x="6" y="40"/>
                    <a:pt x="7" y="40"/>
                    <a:pt x="8" y="40"/>
                  </a:cubicBezTo>
                  <a:cubicBezTo>
                    <a:pt x="8" y="41"/>
                    <a:pt x="10" y="41"/>
                    <a:pt x="10" y="43"/>
                  </a:cubicBezTo>
                  <a:cubicBezTo>
                    <a:pt x="10" y="43"/>
                    <a:pt x="10" y="43"/>
                    <a:pt x="10" y="43"/>
                  </a:cubicBezTo>
                  <a:cubicBezTo>
                    <a:pt x="8" y="43"/>
                    <a:pt x="8" y="44"/>
                    <a:pt x="8" y="45"/>
                  </a:cubicBezTo>
                  <a:cubicBezTo>
                    <a:pt x="10" y="47"/>
                    <a:pt x="12" y="48"/>
                    <a:pt x="13" y="48"/>
                  </a:cubicBezTo>
                  <a:cubicBezTo>
                    <a:pt x="15" y="48"/>
                    <a:pt x="16" y="47"/>
                    <a:pt x="18" y="46"/>
                  </a:cubicBezTo>
                  <a:cubicBezTo>
                    <a:pt x="19" y="46"/>
                    <a:pt x="19" y="46"/>
                    <a:pt x="19" y="46"/>
                  </a:cubicBezTo>
                  <a:cubicBezTo>
                    <a:pt x="19" y="46"/>
                    <a:pt x="19" y="46"/>
                    <a:pt x="19" y="46"/>
                  </a:cubicBezTo>
                  <a:cubicBezTo>
                    <a:pt x="19" y="47"/>
                    <a:pt x="19" y="47"/>
                    <a:pt x="19" y="47"/>
                  </a:cubicBezTo>
                  <a:cubicBezTo>
                    <a:pt x="20" y="47"/>
                    <a:pt x="20" y="47"/>
                    <a:pt x="20" y="47"/>
                  </a:cubicBezTo>
                  <a:cubicBezTo>
                    <a:pt x="21" y="47"/>
                    <a:pt x="21" y="47"/>
                    <a:pt x="22" y="47"/>
                  </a:cubicBezTo>
                  <a:cubicBezTo>
                    <a:pt x="22" y="47"/>
                    <a:pt x="22" y="47"/>
                    <a:pt x="22" y="47"/>
                  </a:cubicBezTo>
                  <a:cubicBezTo>
                    <a:pt x="23" y="47"/>
                    <a:pt x="23" y="47"/>
                    <a:pt x="23" y="47"/>
                  </a:cubicBezTo>
                  <a:cubicBezTo>
                    <a:pt x="23" y="46"/>
                    <a:pt x="25" y="46"/>
                    <a:pt x="25" y="45"/>
                  </a:cubicBezTo>
                  <a:cubicBezTo>
                    <a:pt x="25" y="45"/>
                    <a:pt x="25" y="45"/>
                    <a:pt x="25" y="45"/>
                  </a:cubicBezTo>
                  <a:cubicBezTo>
                    <a:pt x="26" y="45"/>
                    <a:pt x="26" y="44"/>
                    <a:pt x="26" y="43"/>
                  </a:cubicBezTo>
                  <a:cubicBezTo>
                    <a:pt x="26" y="42"/>
                    <a:pt x="26" y="41"/>
                    <a:pt x="26" y="41"/>
                  </a:cubicBezTo>
                  <a:cubicBezTo>
                    <a:pt x="26" y="41"/>
                    <a:pt x="26" y="41"/>
                    <a:pt x="26" y="41"/>
                  </a:cubicBezTo>
                  <a:cubicBezTo>
                    <a:pt x="25" y="46"/>
                    <a:pt x="31" y="44"/>
                    <a:pt x="30" y="48"/>
                  </a:cubicBezTo>
                  <a:cubicBezTo>
                    <a:pt x="32" y="48"/>
                    <a:pt x="34" y="48"/>
                    <a:pt x="35" y="46"/>
                  </a:cubicBezTo>
                  <a:cubicBezTo>
                    <a:pt x="35" y="46"/>
                    <a:pt x="35" y="46"/>
                    <a:pt x="35" y="46"/>
                  </a:cubicBezTo>
                  <a:cubicBezTo>
                    <a:pt x="35" y="46"/>
                    <a:pt x="35" y="46"/>
                    <a:pt x="35" y="46"/>
                  </a:cubicBezTo>
                  <a:cubicBezTo>
                    <a:pt x="34" y="49"/>
                    <a:pt x="37" y="48"/>
                    <a:pt x="36" y="52"/>
                  </a:cubicBezTo>
                  <a:cubicBezTo>
                    <a:pt x="36" y="52"/>
                    <a:pt x="37" y="52"/>
                    <a:pt x="37" y="52"/>
                  </a:cubicBezTo>
                  <a:cubicBezTo>
                    <a:pt x="37" y="52"/>
                    <a:pt x="37" y="52"/>
                    <a:pt x="37" y="52"/>
                  </a:cubicBezTo>
                  <a:cubicBezTo>
                    <a:pt x="37" y="52"/>
                    <a:pt x="37" y="52"/>
                    <a:pt x="37" y="52"/>
                  </a:cubicBezTo>
                  <a:cubicBezTo>
                    <a:pt x="37" y="52"/>
                    <a:pt x="36" y="52"/>
                    <a:pt x="36" y="53"/>
                  </a:cubicBezTo>
                  <a:cubicBezTo>
                    <a:pt x="36" y="53"/>
                    <a:pt x="37" y="53"/>
                    <a:pt x="37" y="54"/>
                  </a:cubicBezTo>
                  <a:cubicBezTo>
                    <a:pt x="33" y="54"/>
                    <a:pt x="35" y="59"/>
                    <a:pt x="37" y="60"/>
                  </a:cubicBezTo>
                  <a:cubicBezTo>
                    <a:pt x="38" y="62"/>
                    <a:pt x="39" y="63"/>
                    <a:pt x="39" y="64"/>
                  </a:cubicBezTo>
                  <a:cubicBezTo>
                    <a:pt x="39" y="64"/>
                    <a:pt x="39" y="64"/>
                    <a:pt x="39" y="64"/>
                  </a:cubicBezTo>
                  <a:cubicBezTo>
                    <a:pt x="42" y="69"/>
                    <a:pt x="40" y="74"/>
                    <a:pt x="39" y="80"/>
                  </a:cubicBezTo>
                  <a:cubicBezTo>
                    <a:pt x="39" y="80"/>
                    <a:pt x="40" y="80"/>
                    <a:pt x="41" y="80"/>
                  </a:cubicBezTo>
                  <a:cubicBezTo>
                    <a:pt x="41" y="81"/>
                    <a:pt x="41" y="81"/>
                    <a:pt x="41" y="81"/>
                  </a:cubicBezTo>
                  <a:cubicBezTo>
                    <a:pt x="40" y="81"/>
                    <a:pt x="39" y="81"/>
                    <a:pt x="38" y="81"/>
                  </a:cubicBezTo>
                  <a:cubicBezTo>
                    <a:pt x="42" y="84"/>
                    <a:pt x="41" y="95"/>
                    <a:pt x="45" y="97"/>
                  </a:cubicBezTo>
                  <a:cubicBezTo>
                    <a:pt x="44" y="97"/>
                    <a:pt x="44" y="98"/>
                    <a:pt x="45" y="98"/>
                  </a:cubicBezTo>
                  <a:cubicBezTo>
                    <a:pt x="46" y="101"/>
                    <a:pt x="45" y="105"/>
                    <a:pt x="48" y="106"/>
                  </a:cubicBezTo>
                  <a:cubicBezTo>
                    <a:pt x="55" y="106"/>
                    <a:pt x="63" y="102"/>
                    <a:pt x="64" y="95"/>
                  </a:cubicBezTo>
                  <a:cubicBezTo>
                    <a:pt x="64" y="95"/>
                    <a:pt x="63" y="95"/>
                    <a:pt x="63" y="95"/>
                  </a:cubicBezTo>
                  <a:cubicBezTo>
                    <a:pt x="63" y="95"/>
                    <a:pt x="62" y="95"/>
                    <a:pt x="62" y="95"/>
                  </a:cubicBezTo>
                  <a:cubicBezTo>
                    <a:pt x="63" y="95"/>
                    <a:pt x="64" y="95"/>
                    <a:pt x="64" y="94"/>
                  </a:cubicBezTo>
                  <a:cubicBezTo>
                    <a:pt x="63" y="93"/>
                    <a:pt x="63" y="92"/>
                    <a:pt x="64" y="91"/>
                  </a:cubicBezTo>
                  <a:cubicBezTo>
                    <a:pt x="65" y="92"/>
                    <a:pt x="64" y="93"/>
                    <a:pt x="65" y="93"/>
                  </a:cubicBezTo>
                  <a:cubicBezTo>
                    <a:pt x="66" y="92"/>
                    <a:pt x="67" y="92"/>
                    <a:pt x="68" y="91"/>
                  </a:cubicBezTo>
                  <a:cubicBezTo>
                    <a:pt x="68" y="88"/>
                    <a:pt x="68" y="86"/>
                    <a:pt x="67" y="84"/>
                  </a:cubicBezTo>
                  <a:cubicBezTo>
                    <a:pt x="70" y="83"/>
                    <a:pt x="72" y="80"/>
                    <a:pt x="75" y="79"/>
                  </a:cubicBezTo>
                  <a:cubicBezTo>
                    <a:pt x="75" y="76"/>
                    <a:pt x="75" y="74"/>
                    <a:pt x="75" y="72"/>
                  </a:cubicBezTo>
                  <a:cubicBezTo>
                    <a:pt x="75" y="72"/>
                    <a:pt x="75" y="72"/>
                    <a:pt x="75" y="72"/>
                  </a:cubicBezTo>
                  <a:cubicBezTo>
                    <a:pt x="74" y="72"/>
                    <a:pt x="74" y="72"/>
                    <a:pt x="74" y="72"/>
                  </a:cubicBezTo>
                  <a:cubicBezTo>
                    <a:pt x="73" y="72"/>
                    <a:pt x="73" y="72"/>
                    <a:pt x="73" y="72"/>
                  </a:cubicBezTo>
                  <a:cubicBezTo>
                    <a:pt x="73" y="72"/>
                    <a:pt x="73" y="72"/>
                    <a:pt x="73" y="72"/>
                  </a:cubicBezTo>
                  <a:cubicBezTo>
                    <a:pt x="76" y="71"/>
                    <a:pt x="73" y="66"/>
                    <a:pt x="73" y="63"/>
                  </a:cubicBezTo>
                  <a:cubicBezTo>
                    <a:pt x="74" y="63"/>
                    <a:pt x="74" y="62"/>
                    <a:pt x="75" y="60"/>
                  </a:cubicBezTo>
                  <a:cubicBezTo>
                    <a:pt x="75" y="59"/>
                    <a:pt x="75" y="58"/>
                    <a:pt x="77" y="57"/>
                  </a:cubicBezTo>
                  <a:cubicBezTo>
                    <a:pt x="77" y="57"/>
                    <a:pt x="77" y="57"/>
                    <a:pt x="77" y="56"/>
                  </a:cubicBezTo>
                  <a:cubicBezTo>
                    <a:pt x="82" y="51"/>
                    <a:pt x="88" y="47"/>
                    <a:pt x="89" y="38"/>
                  </a:cubicBezTo>
                  <a:cubicBezTo>
                    <a:pt x="89" y="38"/>
                    <a:pt x="89" y="38"/>
                    <a:pt x="89" y="38"/>
                  </a:cubicBezTo>
                  <a:cubicBezTo>
                    <a:pt x="87" y="38"/>
                    <a:pt x="86" y="38"/>
                    <a:pt x="85" y="39"/>
                  </a:cubicBezTo>
                  <a:cubicBezTo>
                    <a:pt x="83" y="39"/>
                    <a:pt x="82" y="40"/>
                    <a:pt x="81" y="40"/>
                  </a:cubicBezTo>
                  <a:cubicBezTo>
                    <a:pt x="81" y="40"/>
                    <a:pt x="80" y="40"/>
                    <a:pt x="79" y="39"/>
                  </a:cubicBezTo>
                  <a:cubicBezTo>
                    <a:pt x="79" y="39"/>
                    <a:pt x="79" y="39"/>
                    <a:pt x="79" y="40"/>
                  </a:cubicBezTo>
                  <a:cubicBezTo>
                    <a:pt x="78" y="40"/>
                    <a:pt x="78" y="39"/>
                    <a:pt x="77" y="39"/>
                  </a:cubicBezTo>
                  <a:cubicBezTo>
                    <a:pt x="78" y="38"/>
                    <a:pt x="79" y="38"/>
                    <a:pt x="79" y="37"/>
                  </a:cubicBezTo>
                  <a:cubicBezTo>
                    <a:pt x="79" y="37"/>
                    <a:pt x="78" y="37"/>
                    <a:pt x="78" y="37"/>
                  </a:cubicBezTo>
                  <a:cubicBezTo>
                    <a:pt x="77" y="37"/>
                    <a:pt x="77" y="36"/>
                    <a:pt x="77" y="35"/>
                  </a:cubicBezTo>
                  <a:cubicBezTo>
                    <a:pt x="77" y="35"/>
                    <a:pt x="77" y="35"/>
                    <a:pt x="77" y="35"/>
                  </a:cubicBezTo>
                  <a:cubicBezTo>
                    <a:pt x="77" y="33"/>
                    <a:pt x="75" y="33"/>
                    <a:pt x="74" y="32"/>
                  </a:cubicBezTo>
                  <a:cubicBezTo>
                    <a:pt x="74" y="31"/>
                    <a:pt x="73" y="31"/>
                    <a:pt x="73" y="29"/>
                  </a:cubicBezTo>
                  <a:cubicBezTo>
                    <a:pt x="73" y="29"/>
                    <a:pt x="73" y="29"/>
                    <a:pt x="73" y="29"/>
                  </a:cubicBezTo>
                  <a:cubicBezTo>
                    <a:pt x="72" y="29"/>
                    <a:pt x="72" y="29"/>
                    <a:pt x="72" y="30"/>
                  </a:cubicBezTo>
                  <a:cubicBezTo>
                    <a:pt x="71" y="30"/>
                    <a:pt x="71" y="30"/>
                    <a:pt x="71" y="30"/>
                  </a:cubicBezTo>
                  <a:cubicBezTo>
                    <a:pt x="71" y="30"/>
                    <a:pt x="71" y="30"/>
                    <a:pt x="71" y="30"/>
                  </a:cubicBezTo>
                  <a:cubicBezTo>
                    <a:pt x="73" y="24"/>
                    <a:pt x="65" y="17"/>
                    <a:pt x="64" y="10"/>
                  </a:cubicBezTo>
                  <a:cubicBezTo>
                    <a:pt x="64" y="10"/>
                    <a:pt x="64" y="10"/>
                    <a:pt x="64" y="10"/>
                  </a:cubicBezTo>
                  <a:cubicBezTo>
                    <a:pt x="65" y="10"/>
                    <a:pt x="65" y="11"/>
                    <a:pt x="65" y="12"/>
                  </a:cubicBezTo>
                  <a:cubicBezTo>
                    <a:pt x="65" y="12"/>
                    <a:pt x="65" y="13"/>
                    <a:pt x="66" y="13"/>
                  </a:cubicBezTo>
                  <a:cubicBezTo>
                    <a:pt x="66" y="13"/>
                    <a:pt x="66" y="13"/>
                    <a:pt x="66" y="13"/>
                  </a:cubicBezTo>
                  <a:cubicBezTo>
                    <a:pt x="66" y="12"/>
                    <a:pt x="66" y="11"/>
                    <a:pt x="66" y="9"/>
                  </a:cubicBezTo>
                  <a:cubicBezTo>
                    <a:pt x="65" y="9"/>
                    <a:pt x="64" y="9"/>
                    <a:pt x="63" y="9"/>
                  </a:cubicBezTo>
                  <a:cubicBezTo>
                    <a:pt x="62" y="9"/>
                    <a:pt x="62" y="9"/>
                    <a:pt x="61" y="9"/>
                  </a:cubicBezTo>
                  <a:cubicBezTo>
                    <a:pt x="60" y="9"/>
                    <a:pt x="59" y="9"/>
                    <a:pt x="59" y="9"/>
                  </a:cubicBezTo>
                  <a:cubicBezTo>
                    <a:pt x="57" y="9"/>
                    <a:pt x="56" y="9"/>
                    <a:pt x="55" y="8"/>
                  </a:cubicBezTo>
                  <a:cubicBezTo>
                    <a:pt x="54" y="8"/>
                    <a:pt x="54" y="8"/>
                    <a:pt x="54" y="8"/>
                  </a:cubicBezTo>
                  <a:cubicBezTo>
                    <a:pt x="54" y="7"/>
                    <a:pt x="54" y="7"/>
                    <a:pt x="54" y="7"/>
                  </a:cubicBezTo>
                  <a:cubicBezTo>
                    <a:pt x="54" y="8"/>
                    <a:pt x="53" y="8"/>
                    <a:pt x="53" y="8"/>
                  </a:cubicBezTo>
                  <a:cubicBezTo>
                    <a:pt x="52" y="8"/>
                    <a:pt x="52" y="7"/>
                    <a:pt x="52" y="7"/>
                  </a:cubicBezTo>
                  <a:cubicBezTo>
                    <a:pt x="51" y="6"/>
                    <a:pt x="51" y="6"/>
                    <a:pt x="50" y="6"/>
                  </a:cubicBezTo>
                  <a:cubicBezTo>
                    <a:pt x="50" y="6"/>
                    <a:pt x="50" y="6"/>
                    <a:pt x="50" y="6"/>
                  </a:cubicBezTo>
                  <a:cubicBezTo>
                    <a:pt x="48" y="6"/>
                    <a:pt x="50" y="10"/>
                    <a:pt x="47" y="10"/>
                  </a:cubicBezTo>
                  <a:cubicBezTo>
                    <a:pt x="43" y="7"/>
                    <a:pt x="38" y="7"/>
                    <a:pt x="35" y="4"/>
                  </a:cubicBezTo>
                  <a:cubicBezTo>
                    <a:pt x="38" y="4"/>
                    <a:pt x="35" y="1"/>
                    <a:pt x="3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7" name="Freeform 34"/>
            <p:cNvSpPr>
              <a:spLocks/>
            </p:cNvSpPr>
            <p:nvPr/>
          </p:nvSpPr>
          <p:spPr bwMode="auto">
            <a:xfrm>
              <a:off x="4469605" y="3463926"/>
              <a:ext cx="26988" cy="33338"/>
            </a:xfrm>
            <a:custGeom>
              <a:avLst/>
              <a:gdLst>
                <a:gd name="T0" fmla="*/ 3 w 4"/>
                <a:gd name="T1" fmla="*/ 0 h 5"/>
                <a:gd name="T2" fmla="*/ 0 w 4"/>
                <a:gd name="T3" fmla="*/ 0 h 5"/>
                <a:gd name="T4" fmla="*/ 4 w 4"/>
                <a:gd name="T5" fmla="*/ 5 h 5"/>
                <a:gd name="T6" fmla="*/ 3 w 4"/>
                <a:gd name="T7" fmla="*/ 0 h 5"/>
              </a:gdLst>
              <a:ahLst/>
              <a:cxnLst>
                <a:cxn ang="0">
                  <a:pos x="T0" y="T1"/>
                </a:cxn>
                <a:cxn ang="0">
                  <a:pos x="T2" y="T3"/>
                </a:cxn>
                <a:cxn ang="0">
                  <a:pos x="T4" y="T5"/>
                </a:cxn>
                <a:cxn ang="0">
                  <a:pos x="T6" y="T7"/>
                </a:cxn>
              </a:cxnLst>
              <a:rect l="0" t="0" r="r" b="b"/>
              <a:pathLst>
                <a:path w="4" h="5">
                  <a:moveTo>
                    <a:pt x="3" y="0"/>
                  </a:moveTo>
                  <a:cubicBezTo>
                    <a:pt x="2" y="0"/>
                    <a:pt x="1" y="0"/>
                    <a:pt x="0" y="0"/>
                  </a:cubicBezTo>
                  <a:cubicBezTo>
                    <a:pt x="0" y="2"/>
                    <a:pt x="1" y="4"/>
                    <a:pt x="4" y="5"/>
                  </a:cubicBezTo>
                  <a:cubicBezTo>
                    <a:pt x="3" y="4"/>
                    <a:pt x="3" y="2"/>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8" name="Freeform 35"/>
            <p:cNvSpPr>
              <a:spLocks/>
            </p:cNvSpPr>
            <p:nvPr/>
          </p:nvSpPr>
          <p:spPr bwMode="auto">
            <a:xfrm>
              <a:off x="2821780" y="3400426"/>
              <a:ext cx="419100" cy="641350"/>
            </a:xfrm>
            <a:custGeom>
              <a:avLst/>
              <a:gdLst>
                <a:gd name="T0" fmla="*/ 14 w 61"/>
                <a:gd name="T1" fmla="*/ 3 h 93"/>
                <a:gd name="T2" fmla="*/ 12 w 61"/>
                <a:gd name="T3" fmla="*/ 4 h 93"/>
                <a:gd name="T4" fmla="*/ 9 w 61"/>
                <a:gd name="T5" fmla="*/ 1 h 93"/>
                <a:gd name="T6" fmla="*/ 4 w 61"/>
                <a:gd name="T7" fmla="*/ 14 h 93"/>
                <a:gd name="T8" fmla="*/ 2 w 61"/>
                <a:gd name="T9" fmla="*/ 23 h 93"/>
                <a:gd name="T10" fmla="*/ 5 w 61"/>
                <a:gd name="T11" fmla="*/ 23 h 93"/>
                <a:gd name="T12" fmla="*/ 4 w 61"/>
                <a:gd name="T13" fmla="*/ 25 h 93"/>
                <a:gd name="T14" fmla="*/ 16 w 61"/>
                <a:gd name="T15" fmla="*/ 43 h 93"/>
                <a:gd name="T16" fmla="*/ 19 w 61"/>
                <a:gd name="T17" fmla="*/ 64 h 93"/>
                <a:gd name="T18" fmla="*/ 19 w 61"/>
                <a:gd name="T19" fmla="*/ 65 h 93"/>
                <a:gd name="T20" fmla="*/ 19 w 61"/>
                <a:gd name="T21" fmla="*/ 65 h 93"/>
                <a:gd name="T22" fmla="*/ 20 w 61"/>
                <a:gd name="T23" fmla="*/ 79 h 93"/>
                <a:gd name="T24" fmla="*/ 23 w 61"/>
                <a:gd name="T25" fmla="*/ 78 h 93"/>
                <a:gd name="T26" fmla="*/ 25 w 61"/>
                <a:gd name="T27" fmla="*/ 85 h 93"/>
                <a:gd name="T28" fmla="*/ 24 w 61"/>
                <a:gd name="T29" fmla="*/ 89 h 93"/>
                <a:gd name="T30" fmla="*/ 26 w 61"/>
                <a:gd name="T31" fmla="*/ 88 h 93"/>
                <a:gd name="T32" fmla="*/ 33 w 61"/>
                <a:gd name="T33" fmla="*/ 88 h 93"/>
                <a:gd name="T34" fmla="*/ 30 w 61"/>
                <a:gd name="T35" fmla="*/ 78 h 93"/>
                <a:gd name="T36" fmla="*/ 33 w 61"/>
                <a:gd name="T37" fmla="*/ 74 h 93"/>
                <a:gd name="T38" fmla="*/ 35 w 61"/>
                <a:gd name="T39" fmla="*/ 68 h 93"/>
                <a:gd name="T40" fmla="*/ 36 w 61"/>
                <a:gd name="T41" fmla="*/ 67 h 93"/>
                <a:gd name="T42" fmla="*/ 42 w 61"/>
                <a:gd name="T43" fmla="*/ 68 h 93"/>
                <a:gd name="T44" fmla="*/ 41 w 61"/>
                <a:gd name="T45" fmla="*/ 65 h 93"/>
                <a:gd name="T46" fmla="*/ 44 w 61"/>
                <a:gd name="T47" fmla="*/ 61 h 93"/>
                <a:gd name="T48" fmla="*/ 53 w 61"/>
                <a:gd name="T49" fmla="*/ 51 h 93"/>
                <a:gd name="T50" fmla="*/ 61 w 61"/>
                <a:gd name="T51" fmla="*/ 31 h 93"/>
                <a:gd name="T52" fmla="*/ 52 w 61"/>
                <a:gd name="T53" fmla="*/ 21 h 93"/>
                <a:gd name="T54" fmla="*/ 44 w 61"/>
                <a:gd name="T55" fmla="*/ 18 h 93"/>
                <a:gd name="T56" fmla="*/ 40 w 61"/>
                <a:gd name="T57" fmla="*/ 19 h 93"/>
                <a:gd name="T58" fmla="*/ 42 w 61"/>
                <a:gd name="T59" fmla="*/ 14 h 93"/>
                <a:gd name="T60" fmla="*/ 40 w 61"/>
                <a:gd name="T61" fmla="*/ 12 h 93"/>
                <a:gd name="T62" fmla="*/ 33 w 61"/>
                <a:gd name="T63" fmla="*/ 9 h 93"/>
                <a:gd name="T64" fmla="*/ 32 w 61"/>
                <a:gd name="T65" fmla="*/ 11 h 93"/>
                <a:gd name="T66" fmla="*/ 27 w 61"/>
                <a:gd name="T67" fmla="*/ 7 h 93"/>
                <a:gd name="T68" fmla="*/ 27 w 61"/>
                <a:gd name="T69" fmla="*/ 3 h 93"/>
                <a:gd name="T70" fmla="*/ 16 w 61"/>
                <a:gd name="T71"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1" h="93">
                  <a:moveTo>
                    <a:pt x="16" y="0"/>
                  </a:moveTo>
                  <a:cubicBezTo>
                    <a:pt x="14" y="0"/>
                    <a:pt x="15" y="2"/>
                    <a:pt x="14" y="3"/>
                  </a:cubicBezTo>
                  <a:cubicBezTo>
                    <a:pt x="13" y="3"/>
                    <a:pt x="14" y="1"/>
                    <a:pt x="13" y="1"/>
                  </a:cubicBezTo>
                  <a:cubicBezTo>
                    <a:pt x="12" y="2"/>
                    <a:pt x="13" y="4"/>
                    <a:pt x="12" y="4"/>
                  </a:cubicBezTo>
                  <a:cubicBezTo>
                    <a:pt x="11" y="3"/>
                    <a:pt x="12" y="3"/>
                    <a:pt x="12" y="1"/>
                  </a:cubicBezTo>
                  <a:cubicBezTo>
                    <a:pt x="11" y="1"/>
                    <a:pt x="10" y="1"/>
                    <a:pt x="9" y="1"/>
                  </a:cubicBezTo>
                  <a:cubicBezTo>
                    <a:pt x="10" y="4"/>
                    <a:pt x="6" y="4"/>
                    <a:pt x="6" y="7"/>
                  </a:cubicBezTo>
                  <a:cubicBezTo>
                    <a:pt x="7" y="9"/>
                    <a:pt x="6" y="14"/>
                    <a:pt x="4" y="14"/>
                  </a:cubicBezTo>
                  <a:cubicBezTo>
                    <a:pt x="4" y="14"/>
                    <a:pt x="4" y="15"/>
                    <a:pt x="4" y="16"/>
                  </a:cubicBezTo>
                  <a:cubicBezTo>
                    <a:pt x="0" y="19"/>
                    <a:pt x="4" y="19"/>
                    <a:pt x="2" y="23"/>
                  </a:cubicBezTo>
                  <a:cubicBezTo>
                    <a:pt x="3" y="23"/>
                    <a:pt x="4" y="23"/>
                    <a:pt x="4" y="23"/>
                  </a:cubicBezTo>
                  <a:cubicBezTo>
                    <a:pt x="5" y="23"/>
                    <a:pt x="5" y="23"/>
                    <a:pt x="5" y="23"/>
                  </a:cubicBezTo>
                  <a:cubicBezTo>
                    <a:pt x="5" y="23"/>
                    <a:pt x="5" y="23"/>
                    <a:pt x="5" y="23"/>
                  </a:cubicBezTo>
                  <a:cubicBezTo>
                    <a:pt x="5" y="24"/>
                    <a:pt x="4" y="25"/>
                    <a:pt x="4" y="25"/>
                  </a:cubicBezTo>
                  <a:cubicBezTo>
                    <a:pt x="3" y="24"/>
                    <a:pt x="2" y="23"/>
                    <a:pt x="1" y="23"/>
                  </a:cubicBezTo>
                  <a:cubicBezTo>
                    <a:pt x="5" y="30"/>
                    <a:pt x="8" y="40"/>
                    <a:pt x="16" y="43"/>
                  </a:cubicBezTo>
                  <a:cubicBezTo>
                    <a:pt x="17" y="44"/>
                    <a:pt x="16" y="46"/>
                    <a:pt x="17" y="46"/>
                  </a:cubicBezTo>
                  <a:cubicBezTo>
                    <a:pt x="19" y="52"/>
                    <a:pt x="17" y="61"/>
                    <a:pt x="19" y="64"/>
                  </a:cubicBezTo>
                  <a:cubicBezTo>
                    <a:pt x="19" y="65"/>
                    <a:pt x="19" y="65"/>
                    <a:pt x="19" y="65"/>
                  </a:cubicBezTo>
                  <a:cubicBezTo>
                    <a:pt x="19" y="65"/>
                    <a:pt x="19" y="65"/>
                    <a:pt x="19" y="65"/>
                  </a:cubicBezTo>
                  <a:cubicBezTo>
                    <a:pt x="19" y="65"/>
                    <a:pt x="19" y="65"/>
                    <a:pt x="19" y="65"/>
                  </a:cubicBezTo>
                  <a:cubicBezTo>
                    <a:pt x="19" y="65"/>
                    <a:pt x="19" y="65"/>
                    <a:pt x="19" y="65"/>
                  </a:cubicBezTo>
                  <a:cubicBezTo>
                    <a:pt x="18" y="70"/>
                    <a:pt x="19" y="74"/>
                    <a:pt x="20" y="79"/>
                  </a:cubicBezTo>
                  <a:cubicBezTo>
                    <a:pt x="20" y="79"/>
                    <a:pt x="20" y="79"/>
                    <a:pt x="20" y="79"/>
                  </a:cubicBezTo>
                  <a:cubicBezTo>
                    <a:pt x="21" y="79"/>
                    <a:pt x="21" y="78"/>
                    <a:pt x="21" y="78"/>
                  </a:cubicBezTo>
                  <a:cubicBezTo>
                    <a:pt x="22" y="78"/>
                    <a:pt x="22" y="78"/>
                    <a:pt x="23" y="78"/>
                  </a:cubicBezTo>
                  <a:cubicBezTo>
                    <a:pt x="23" y="78"/>
                    <a:pt x="23" y="78"/>
                    <a:pt x="23" y="78"/>
                  </a:cubicBezTo>
                  <a:cubicBezTo>
                    <a:pt x="23" y="81"/>
                    <a:pt x="26" y="82"/>
                    <a:pt x="25" y="85"/>
                  </a:cubicBezTo>
                  <a:cubicBezTo>
                    <a:pt x="24" y="85"/>
                    <a:pt x="25" y="83"/>
                    <a:pt x="23" y="83"/>
                  </a:cubicBezTo>
                  <a:cubicBezTo>
                    <a:pt x="22" y="86"/>
                    <a:pt x="25" y="88"/>
                    <a:pt x="24" y="89"/>
                  </a:cubicBezTo>
                  <a:cubicBezTo>
                    <a:pt x="24" y="89"/>
                    <a:pt x="24" y="89"/>
                    <a:pt x="24" y="89"/>
                  </a:cubicBezTo>
                  <a:cubicBezTo>
                    <a:pt x="25" y="89"/>
                    <a:pt x="25" y="88"/>
                    <a:pt x="26" y="88"/>
                  </a:cubicBezTo>
                  <a:cubicBezTo>
                    <a:pt x="26" y="93"/>
                    <a:pt x="25" y="92"/>
                    <a:pt x="31" y="93"/>
                  </a:cubicBezTo>
                  <a:cubicBezTo>
                    <a:pt x="30" y="90"/>
                    <a:pt x="31" y="90"/>
                    <a:pt x="33" y="88"/>
                  </a:cubicBezTo>
                  <a:cubicBezTo>
                    <a:pt x="32" y="86"/>
                    <a:pt x="30" y="87"/>
                    <a:pt x="29" y="85"/>
                  </a:cubicBezTo>
                  <a:cubicBezTo>
                    <a:pt x="32" y="84"/>
                    <a:pt x="32" y="81"/>
                    <a:pt x="30" y="78"/>
                  </a:cubicBezTo>
                  <a:cubicBezTo>
                    <a:pt x="31" y="78"/>
                    <a:pt x="31" y="78"/>
                    <a:pt x="32" y="78"/>
                  </a:cubicBezTo>
                  <a:cubicBezTo>
                    <a:pt x="34" y="78"/>
                    <a:pt x="32" y="75"/>
                    <a:pt x="33" y="74"/>
                  </a:cubicBezTo>
                  <a:cubicBezTo>
                    <a:pt x="34" y="75"/>
                    <a:pt x="34" y="75"/>
                    <a:pt x="35" y="75"/>
                  </a:cubicBezTo>
                  <a:cubicBezTo>
                    <a:pt x="40" y="75"/>
                    <a:pt x="39" y="68"/>
                    <a:pt x="35" y="68"/>
                  </a:cubicBezTo>
                  <a:cubicBezTo>
                    <a:pt x="35" y="67"/>
                    <a:pt x="35" y="67"/>
                    <a:pt x="35" y="67"/>
                  </a:cubicBezTo>
                  <a:cubicBezTo>
                    <a:pt x="36" y="67"/>
                    <a:pt x="36" y="67"/>
                    <a:pt x="36" y="67"/>
                  </a:cubicBezTo>
                  <a:cubicBezTo>
                    <a:pt x="36" y="68"/>
                    <a:pt x="38" y="68"/>
                    <a:pt x="40" y="68"/>
                  </a:cubicBezTo>
                  <a:cubicBezTo>
                    <a:pt x="40" y="68"/>
                    <a:pt x="41" y="68"/>
                    <a:pt x="42" y="68"/>
                  </a:cubicBezTo>
                  <a:cubicBezTo>
                    <a:pt x="42" y="66"/>
                    <a:pt x="41" y="66"/>
                    <a:pt x="40" y="64"/>
                  </a:cubicBezTo>
                  <a:cubicBezTo>
                    <a:pt x="41" y="65"/>
                    <a:pt x="41" y="65"/>
                    <a:pt x="41" y="65"/>
                  </a:cubicBezTo>
                  <a:cubicBezTo>
                    <a:pt x="43" y="65"/>
                    <a:pt x="43" y="63"/>
                    <a:pt x="43" y="61"/>
                  </a:cubicBezTo>
                  <a:cubicBezTo>
                    <a:pt x="43" y="61"/>
                    <a:pt x="44" y="61"/>
                    <a:pt x="44" y="61"/>
                  </a:cubicBezTo>
                  <a:cubicBezTo>
                    <a:pt x="46" y="61"/>
                    <a:pt x="46" y="57"/>
                    <a:pt x="46" y="54"/>
                  </a:cubicBezTo>
                  <a:cubicBezTo>
                    <a:pt x="48" y="53"/>
                    <a:pt x="49" y="51"/>
                    <a:pt x="53" y="51"/>
                  </a:cubicBezTo>
                  <a:cubicBezTo>
                    <a:pt x="53" y="51"/>
                    <a:pt x="53" y="51"/>
                    <a:pt x="54" y="51"/>
                  </a:cubicBezTo>
                  <a:cubicBezTo>
                    <a:pt x="58" y="46"/>
                    <a:pt x="55" y="33"/>
                    <a:pt x="61" y="31"/>
                  </a:cubicBezTo>
                  <a:cubicBezTo>
                    <a:pt x="61" y="29"/>
                    <a:pt x="61" y="27"/>
                    <a:pt x="61" y="25"/>
                  </a:cubicBezTo>
                  <a:cubicBezTo>
                    <a:pt x="58" y="25"/>
                    <a:pt x="55" y="21"/>
                    <a:pt x="52" y="21"/>
                  </a:cubicBezTo>
                  <a:cubicBezTo>
                    <a:pt x="51" y="21"/>
                    <a:pt x="50" y="21"/>
                    <a:pt x="48" y="22"/>
                  </a:cubicBezTo>
                  <a:cubicBezTo>
                    <a:pt x="49" y="19"/>
                    <a:pt x="46" y="19"/>
                    <a:pt x="44" y="18"/>
                  </a:cubicBezTo>
                  <a:cubicBezTo>
                    <a:pt x="45" y="20"/>
                    <a:pt x="43" y="20"/>
                    <a:pt x="42" y="21"/>
                  </a:cubicBezTo>
                  <a:cubicBezTo>
                    <a:pt x="41" y="20"/>
                    <a:pt x="41" y="19"/>
                    <a:pt x="40" y="19"/>
                  </a:cubicBezTo>
                  <a:cubicBezTo>
                    <a:pt x="39" y="19"/>
                    <a:pt x="39" y="19"/>
                    <a:pt x="38" y="20"/>
                  </a:cubicBezTo>
                  <a:cubicBezTo>
                    <a:pt x="39" y="18"/>
                    <a:pt x="41" y="17"/>
                    <a:pt x="42" y="14"/>
                  </a:cubicBezTo>
                  <a:cubicBezTo>
                    <a:pt x="42" y="14"/>
                    <a:pt x="42" y="14"/>
                    <a:pt x="42" y="14"/>
                  </a:cubicBezTo>
                  <a:cubicBezTo>
                    <a:pt x="40" y="14"/>
                    <a:pt x="40" y="13"/>
                    <a:pt x="40" y="12"/>
                  </a:cubicBezTo>
                  <a:cubicBezTo>
                    <a:pt x="40" y="11"/>
                    <a:pt x="40" y="11"/>
                    <a:pt x="39" y="11"/>
                  </a:cubicBezTo>
                  <a:cubicBezTo>
                    <a:pt x="38" y="8"/>
                    <a:pt x="37" y="9"/>
                    <a:pt x="33" y="9"/>
                  </a:cubicBezTo>
                  <a:cubicBezTo>
                    <a:pt x="33" y="10"/>
                    <a:pt x="32" y="10"/>
                    <a:pt x="32" y="11"/>
                  </a:cubicBezTo>
                  <a:cubicBezTo>
                    <a:pt x="32" y="11"/>
                    <a:pt x="32" y="11"/>
                    <a:pt x="32" y="11"/>
                  </a:cubicBezTo>
                  <a:cubicBezTo>
                    <a:pt x="31" y="8"/>
                    <a:pt x="34" y="7"/>
                    <a:pt x="29" y="5"/>
                  </a:cubicBezTo>
                  <a:cubicBezTo>
                    <a:pt x="28" y="6"/>
                    <a:pt x="29" y="7"/>
                    <a:pt x="27" y="7"/>
                  </a:cubicBezTo>
                  <a:cubicBezTo>
                    <a:pt x="27" y="7"/>
                    <a:pt x="27" y="7"/>
                    <a:pt x="27" y="7"/>
                  </a:cubicBezTo>
                  <a:cubicBezTo>
                    <a:pt x="29" y="5"/>
                    <a:pt x="26" y="5"/>
                    <a:pt x="27" y="3"/>
                  </a:cubicBezTo>
                  <a:cubicBezTo>
                    <a:pt x="23" y="2"/>
                    <a:pt x="20" y="2"/>
                    <a:pt x="17" y="0"/>
                  </a:cubicBezTo>
                  <a:cubicBezTo>
                    <a:pt x="17" y="0"/>
                    <a:pt x="16"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9" name="Freeform 36"/>
            <p:cNvSpPr>
              <a:spLocks/>
            </p:cNvSpPr>
            <p:nvPr/>
          </p:nvSpPr>
          <p:spPr bwMode="auto">
            <a:xfrm>
              <a:off x="4634705" y="3525838"/>
              <a:ext cx="26988" cy="41275"/>
            </a:xfrm>
            <a:custGeom>
              <a:avLst/>
              <a:gdLst>
                <a:gd name="T0" fmla="*/ 1 w 4"/>
                <a:gd name="T1" fmla="*/ 0 h 6"/>
                <a:gd name="T2" fmla="*/ 1 w 4"/>
                <a:gd name="T3" fmla="*/ 6 h 6"/>
                <a:gd name="T4" fmla="*/ 1 w 4"/>
                <a:gd name="T5" fmla="*/ 6 h 6"/>
                <a:gd name="T6" fmla="*/ 3 w 4"/>
                <a:gd name="T7" fmla="*/ 2 h 6"/>
                <a:gd name="T8" fmla="*/ 4 w 4"/>
                <a:gd name="T9" fmla="*/ 6 h 6"/>
                <a:gd name="T10" fmla="*/ 1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1" y="0"/>
                  </a:moveTo>
                  <a:cubicBezTo>
                    <a:pt x="0" y="2"/>
                    <a:pt x="0" y="6"/>
                    <a:pt x="1" y="6"/>
                  </a:cubicBezTo>
                  <a:cubicBezTo>
                    <a:pt x="1" y="6"/>
                    <a:pt x="1" y="6"/>
                    <a:pt x="1" y="6"/>
                  </a:cubicBezTo>
                  <a:cubicBezTo>
                    <a:pt x="1" y="5"/>
                    <a:pt x="1" y="2"/>
                    <a:pt x="3" y="2"/>
                  </a:cubicBezTo>
                  <a:cubicBezTo>
                    <a:pt x="3" y="4"/>
                    <a:pt x="3" y="5"/>
                    <a:pt x="4" y="6"/>
                  </a:cubicBezTo>
                  <a:cubicBezTo>
                    <a:pt x="4" y="2"/>
                    <a:pt x="2" y="2"/>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0" name="Freeform 37"/>
            <p:cNvSpPr>
              <a:spLocks/>
            </p:cNvSpPr>
            <p:nvPr/>
          </p:nvSpPr>
          <p:spPr bwMode="auto">
            <a:xfrm>
              <a:off x="4779168" y="3538538"/>
              <a:ext cx="123825" cy="82550"/>
            </a:xfrm>
            <a:custGeom>
              <a:avLst/>
              <a:gdLst>
                <a:gd name="T0" fmla="*/ 4 w 18"/>
                <a:gd name="T1" fmla="*/ 0 h 12"/>
                <a:gd name="T2" fmla="*/ 0 w 18"/>
                <a:gd name="T3" fmla="*/ 4 h 12"/>
                <a:gd name="T4" fmla="*/ 1 w 18"/>
                <a:gd name="T5" fmla="*/ 4 h 12"/>
                <a:gd name="T6" fmla="*/ 7 w 18"/>
                <a:gd name="T7" fmla="*/ 10 h 12"/>
                <a:gd name="T8" fmla="*/ 7 w 18"/>
                <a:gd name="T9" fmla="*/ 8 h 12"/>
                <a:gd name="T10" fmla="*/ 7 w 18"/>
                <a:gd name="T11" fmla="*/ 8 h 12"/>
                <a:gd name="T12" fmla="*/ 8 w 18"/>
                <a:gd name="T13" fmla="*/ 10 h 12"/>
                <a:gd name="T14" fmla="*/ 9 w 18"/>
                <a:gd name="T15" fmla="*/ 10 h 12"/>
                <a:gd name="T16" fmla="*/ 12 w 18"/>
                <a:gd name="T17" fmla="*/ 8 h 12"/>
                <a:gd name="T18" fmla="*/ 12 w 18"/>
                <a:gd name="T19" fmla="*/ 8 h 12"/>
                <a:gd name="T20" fmla="*/ 15 w 18"/>
                <a:gd name="T21" fmla="*/ 10 h 12"/>
                <a:gd name="T22" fmla="*/ 17 w 18"/>
                <a:gd name="T23" fmla="*/ 12 h 12"/>
                <a:gd name="T24" fmla="*/ 18 w 18"/>
                <a:gd name="T25" fmla="*/ 11 h 12"/>
                <a:gd name="T26" fmla="*/ 8 w 18"/>
                <a:gd name="T27" fmla="*/ 2 h 12"/>
                <a:gd name="T28" fmla="*/ 8 w 18"/>
                <a:gd name="T29" fmla="*/ 2 h 12"/>
                <a:gd name="T30" fmla="*/ 8 w 18"/>
                <a:gd name="T31" fmla="*/ 4 h 12"/>
                <a:gd name="T32" fmla="*/ 7 w 18"/>
                <a:gd name="T33" fmla="*/ 4 h 12"/>
                <a:gd name="T34" fmla="*/ 7 w 18"/>
                <a:gd name="T35" fmla="*/ 1 h 12"/>
                <a:gd name="T36" fmla="*/ 4 w 18"/>
                <a:gd name="T3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12">
                  <a:moveTo>
                    <a:pt x="4" y="0"/>
                  </a:moveTo>
                  <a:cubicBezTo>
                    <a:pt x="2" y="0"/>
                    <a:pt x="0" y="1"/>
                    <a:pt x="0" y="4"/>
                  </a:cubicBezTo>
                  <a:cubicBezTo>
                    <a:pt x="0" y="4"/>
                    <a:pt x="1" y="4"/>
                    <a:pt x="1" y="4"/>
                  </a:cubicBezTo>
                  <a:cubicBezTo>
                    <a:pt x="5" y="4"/>
                    <a:pt x="5" y="8"/>
                    <a:pt x="7" y="10"/>
                  </a:cubicBezTo>
                  <a:cubicBezTo>
                    <a:pt x="7" y="9"/>
                    <a:pt x="7" y="8"/>
                    <a:pt x="7" y="8"/>
                  </a:cubicBezTo>
                  <a:cubicBezTo>
                    <a:pt x="7" y="8"/>
                    <a:pt x="8" y="8"/>
                    <a:pt x="7" y="8"/>
                  </a:cubicBezTo>
                  <a:cubicBezTo>
                    <a:pt x="7" y="9"/>
                    <a:pt x="7" y="10"/>
                    <a:pt x="8" y="10"/>
                  </a:cubicBezTo>
                  <a:cubicBezTo>
                    <a:pt x="8" y="10"/>
                    <a:pt x="9" y="10"/>
                    <a:pt x="9" y="10"/>
                  </a:cubicBezTo>
                  <a:cubicBezTo>
                    <a:pt x="9" y="10"/>
                    <a:pt x="10" y="8"/>
                    <a:pt x="12" y="8"/>
                  </a:cubicBezTo>
                  <a:cubicBezTo>
                    <a:pt x="12" y="8"/>
                    <a:pt x="12" y="8"/>
                    <a:pt x="12" y="8"/>
                  </a:cubicBezTo>
                  <a:cubicBezTo>
                    <a:pt x="13" y="8"/>
                    <a:pt x="14" y="9"/>
                    <a:pt x="15" y="10"/>
                  </a:cubicBezTo>
                  <a:cubicBezTo>
                    <a:pt x="15" y="11"/>
                    <a:pt x="16" y="12"/>
                    <a:pt x="17" y="12"/>
                  </a:cubicBezTo>
                  <a:cubicBezTo>
                    <a:pt x="17" y="12"/>
                    <a:pt x="18" y="12"/>
                    <a:pt x="18" y="11"/>
                  </a:cubicBezTo>
                  <a:cubicBezTo>
                    <a:pt x="14" y="9"/>
                    <a:pt x="15" y="2"/>
                    <a:pt x="8" y="2"/>
                  </a:cubicBezTo>
                  <a:cubicBezTo>
                    <a:pt x="8" y="2"/>
                    <a:pt x="8" y="2"/>
                    <a:pt x="8" y="2"/>
                  </a:cubicBezTo>
                  <a:cubicBezTo>
                    <a:pt x="8" y="3"/>
                    <a:pt x="8" y="3"/>
                    <a:pt x="8" y="4"/>
                  </a:cubicBezTo>
                  <a:cubicBezTo>
                    <a:pt x="8" y="4"/>
                    <a:pt x="7" y="4"/>
                    <a:pt x="7" y="4"/>
                  </a:cubicBezTo>
                  <a:cubicBezTo>
                    <a:pt x="7" y="3"/>
                    <a:pt x="7" y="2"/>
                    <a:pt x="7" y="1"/>
                  </a:cubicBezTo>
                  <a:cubicBezTo>
                    <a:pt x="6" y="0"/>
                    <a:pt x="5"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1" name="Freeform 38"/>
            <p:cNvSpPr>
              <a:spLocks/>
            </p:cNvSpPr>
            <p:nvPr/>
          </p:nvSpPr>
          <p:spPr bwMode="auto">
            <a:xfrm>
              <a:off x="4510880" y="3579813"/>
              <a:ext cx="76200" cy="28575"/>
            </a:xfrm>
            <a:custGeom>
              <a:avLst/>
              <a:gdLst>
                <a:gd name="T0" fmla="*/ 2 w 11"/>
                <a:gd name="T1" fmla="*/ 0 h 4"/>
                <a:gd name="T2" fmla="*/ 0 w 11"/>
                <a:gd name="T3" fmla="*/ 1 h 4"/>
                <a:gd name="T4" fmla="*/ 0 w 11"/>
                <a:gd name="T5" fmla="*/ 1 h 4"/>
                <a:gd name="T6" fmla="*/ 2 w 11"/>
                <a:gd name="T7" fmla="*/ 2 h 4"/>
                <a:gd name="T8" fmla="*/ 4 w 11"/>
                <a:gd name="T9" fmla="*/ 2 h 4"/>
                <a:gd name="T10" fmla="*/ 5 w 11"/>
                <a:gd name="T11" fmla="*/ 2 h 4"/>
                <a:gd name="T12" fmla="*/ 11 w 11"/>
                <a:gd name="T13" fmla="*/ 4 h 4"/>
                <a:gd name="T14" fmla="*/ 7 w 11"/>
                <a:gd name="T15" fmla="*/ 1 h 4"/>
                <a:gd name="T16" fmla="*/ 6 w 11"/>
                <a:gd name="T17" fmla="*/ 2 h 4"/>
                <a:gd name="T18" fmla="*/ 2 w 11"/>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4">
                  <a:moveTo>
                    <a:pt x="2" y="0"/>
                  </a:moveTo>
                  <a:cubicBezTo>
                    <a:pt x="1" y="0"/>
                    <a:pt x="1" y="1"/>
                    <a:pt x="0" y="1"/>
                  </a:cubicBezTo>
                  <a:cubicBezTo>
                    <a:pt x="0" y="1"/>
                    <a:pt x="0" y="1"/>
                    <a:pt x="0" y="1"/>
                  </a:cubicBezTo>
                  <a:cubicBezTo>
                    <a:pt x="1" y="1"/>
                    <a:pt x="2" y="1"/>
                    <a:pt x="2" y="2"/>
                  </a:cubicBezTo>
                  <a:cubicBezTo>
                    <a:pt x="3" y="2"/>
                    <a:pt x="3" y="2"/>
                    <a:pt x="4" y="2"/>
                  </a:cubicBezTo>
                  <a:cubicBezTo>
                    <a:pt x="5" y="2"/>
                    <a:pt x="5" y="2"/>
                    <a:pt x="5" y="2"/>
                  </a:cubicBezTo>
                  <a:cubicBezTo>
                    <a:pt x="7" y="3"/>
                    <a:pt x="10" y="3"/>
                    <a:pt x="11" y="4"/>
                  </a:cubicBezTo>
                  <a:cubicBezTo>
                    <a:pt x="11" y="2"/>
                    <a:pt x="9" y="1"/>
                    <a:pt x="7" y="1"/>
                  </a:cubicBezTo>
                  <a:cubicBezTo>
                    <a:pt x="7" y="1"/>
                    <a:pt x="6" y="1"/>
                    <a:pt x="6" y="2"/>
                  </a:cubicBezTo>
                  <a:cubicBezTo>
                    <a:pt x="5"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2" name="Freeform 39"/>
            <p:cNvSpPr>
              <a:spLocks/>
            </p:cNvSpPr>
            <p:nvPr/>
          </p:nvSpPr>
          <p:spPr bwMode="auto">
            <a:xfrm>
              <a:off x="4552155" y="3635376"/>
              <a:ext cx="357188" cy="276225"/>
            </a:xfrm>
            <a:custGeom>
              <a:avLst/>
              <a:gdLst>
                <a:gd name="T0" fmla="*/ 41 w 52"/>
                <a:gd name="T1" fmla="*/ 0 h 40"/>
                <a:gd name="T2" fmla="*/ 38 w 52"/>
                <a:gd name="T3" fmla="*/ 9 h 40"/>
                <a:gd name="T4" fmla="*/ 32 w 52"/>
                <a:gd name="T5" fmla="*/ 1 h 40"/>
                <a:gd name="T6" fmla="*/ 30 w 52"/>
                <a:gd name="T7" fmla="*/ 1 h 40"/>
                <a:gd name="T8" fmla="*/ 25 w 52"/>
                <a:gd name="T9" fmla="*/ 2 h 40"/>
                <a:gd name="T10" fmla="*/ 24 w 52"/>
                <a:gd name="T11" fmla="*/ 6 h 40"/>
                <a:gd name="T12" fmla="*/ 23 w 52"/>
                <a:gd name="T13" fmla="*/ 6 h 40"/>
                <a:gd name="T14" fmla="*/ 21 w 52"/>
                <a:gd name="T15" fmla="*/ 4 h 40"/>
                <a:gd name="T16" fmla="*/ 1 w 52"/>
                <a:gd name="T17" fmla="*/ 19 h 40"/>
                <a:gd name="T18" fmla="*/ 0 w 52"/>
                <a:gd name="T19" fmla="*/ 35 h 40"/>
                <a:gd name="T20" fmla="*/ 20 w 52"/>
                <a:gd name="T21" fmla="*/ 30 h 40"/>
                <a:gd name="T22" fmla="*/ 24 w 52"/>
                <a:gd name="T23" fmla="*/ 30 h 40"/>
                <a:gd name="T24" fmla="*/ 25 w 52"/>
                <a:gd name="T25" fmla="*/ 34 h 40"/>
                <a:gd name="T26" fmla="*/ 25 w 52"/>
                <a:gd name="T27" fmla="*/ 34 h 40"/>
                <a:gd name="T28" fmla="*/ 27 w 52"/>
                <a:gd name="T29" fmla="*/ 33 h 40"/>
                <a:gd name="T30" fmla="*/ 28 w 52"/>
                <a:gd name="T31" fmla="*/ 31 h 40"/>
                <a:gd name="T32" fmla="*/ 29 w 52"/>
                <a:gd name="T33" fmla="*/ 32 h 40"/>
                <a:gd name="T34" fmla="*/ 28 w 52"/>
                <a:gd name="T35" fmla="*/ 39 h 40"/>
                <a:gd name="T36" fmla="*/ 31 w 52"/>
                <a:gd name="T37" fmla="*/ 40 h 40"/>
                <a:gd name="T38" fmla="*/ 35 w 52"/>
                <a:gd name="T39" fmla="*/ 39 h 40"/>
                <a:gd name="T40" fmla="*/ 39 w 52"/>
                <a:gd name="T41" fmla="*/ 39 h 40"/>
                <a:gd name="T42" fmla="*/ 40 w 52"/>
                <a:gd name="T43" fmla="*/ 39 h 40"/>
                <a:gd name="T44" fmla="*/ 51 w 52"/>
                <a:gd name="T45" fmla="*/ 26 h 40"/>
                <a:gd name="T46" fmla="*/ 44 w 52"/>
                <a:gd name="T47" fmla="*/ 11 h 40"/>
                <a:gd name="T48" fmla="*/ 41 w 52"/>
                <a:gd name="T4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40">
                  <a:moveTo>
                    <a:pt x="41" y="0"/>
                  </a:moveTo>
                  <a:cubicBezTo>
                    <a:pt x="41" y="4"/>
                    <a:pt x="40" y="8"/>
                    <a:pt x="38" y="9"/>
                  </a:cubicBezTo>
                  <a:cubicBezTo>
                    <a:pt x="33" y="8"/>
                    <a:pt x="31" y="5"/>
                    <a:pt x="32" y="1"/>
                  </a:cubicBezTo>
                  <a:cubicBezTo>
                    <a:pt x="31" y="1"/>
                    <a:pt x="31" y="1"/>
                    <a:pt x="30" y="1"/>
                  </a:cubicBezTo>
                  <a:cubicBezTo>
                    <a:pt x="28" y="1"/>
                    <a:pt x="28" y="2"/>
                    <a:pt x="25" y="2"/>
                  </a:cubicBezTo>
                  <a:cubicBezTo>
                    <a:pt x="25" y="3"/>
                    <a:pt x="25" y="5"/>
                    <a:pt x="24" y="6"/>
                  </a:cubicBezTo>
                  <a:cubicBezTo>
                    <a:pt x="24" y="6"/>
                    <a:pt x="23" y="6"/>
                    <a:pt x="23" y="6"/>
                  </a:cubicBezTo>
                  <a:cubicBezTo>
                    <a:pt x="21" y="6"/>
                    <a:pt x="23" y="4"/>
                    <a:pt x="21" y="4"/>
                  </a:cubicBezTo>
                  <a:cubicBezTo>
                    <a:pt x="17" y="11"/>
                    <a:pt x="7" y="12"/>
                    <a:pt x="1" y="19"/>
                  </a:cubicBezTo>
                  <a:cubicBezTo>
                    <a:pt x="2" y="24"/>
                    <a:pt x="0" y="31"/>
                    <a:pt x="0" y="35"/>
                  </a:cubicBezTo>
                  <a:cubicBezTo>
                    <a:pt x="7" y="34"/>
                    <a:pt x="13" y="30"/>
                    <a:pt x="20" y="30"/>
                  </a:cubicBezTo>
                  <a:cubicBezTo>
                    <a:pt x="22" y="30"/>
                    <a:pt x="23" y="30"/>
                    <a:pt x="24" y="30"/>
                  </a:cubicBezTo>
                  <a:cubicBezTo>
                    <a:pt x="24" y="32"/>
                    <a:pt x="25" y="32"/>
                    <a:pt x="25" y="34"/>
                  </a:cubicBezTo>
                  <a:cubicBezTo>
                    <a:pt x="25" y="34"/>
                    <a:pt x="25" y="34"/>
                    <a:pt x="25" y="34"/>
                  </a:cubicBezTo>
                  <a:cubicBezTo>
                    <a:pt x="26" y="34"/>
                    <a:pt x="27" y="33"/>
                    <a:pt x="27" y="33"/>
                  </a:cubicBezTo>
                  <a:cubicBezTo>
                    <a:pt x="28" y="32"/>
                    <a:pt x="28" y="31"/>
                    <a:pt x="28" y="31"/>
                  </a:cubicBezTo>
                  <a:cubicBezTo>
                    <a:pt x="29" y="31"/>
                    <a:pt x="29" y="31"/>
                    <a:pt x="29" y="32"/>
                  </a:cubicBezTo>
                  <a:cubicBezTo>
                    <a:pt x="27" y="34"/>
                    <a:pt x="30" y="37"/>
                    <a:pt x="28" y="39"/>
                  </a:cubicBezTo>
                  <a:cubicBezTo>
                    <a:pt x="29" y="40"/>
                    <a:pt x="30" y="40"/>
                    <a:pt x="31" y="40"/>
                  </a:cubicBezTo>
                  <a:cubicBezTo>
                    <a:pt x="32" y="40"/>
                    <a:pt x="33" y="40"/>
                    <a:pt x="35" y="39"/>
                  </a:cubicBezTo>
                  <a:cubicBezTo>
                    <a:pt x="36" y="39"/>
                    <a:pt x="37" y="39"/>
                    <a:pt x="39" y="39"/>
                  </a:cubicBezTo>
                  <a:cubicBezTo>
                    <a:pt x="39" y="39"/>
                    <a:pt x="39" y="39"/>
                    <a:pt x="40" y="39"/>
                  </a:cubicBezTo>
                  <a:cubicBezTo>
                    <a:pt x="41" y="34"/>
                    <a:pt x="49" y="31"/>
                    <a:pt x="51" y="26"/>
                  </a:cubicBezTo>
                  <a:cubicBezTo>
                    <a:pt x="52" y="19"/>
                    <a:pt x="48" y="15"/>
                    <a:pt x="44" y="11"/>
                  </a:cubicBezTo>
                  <a:cubicBezTo>
                    <a:pt x="45" y="5"/>
                    <a:pt x="43" y="3"/>
                    <a:pt x="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3" name="Freeform 40"/>
            <p:cNvSpPr>
              <a:spLocks/>
            </p:cNvSpPr>
            <p:nvPr/>
          </p:nvSpPr>
          <p:spPr bwMode="auto">
            <a:xfrm>
              <a:off x="5012530" y="3897313"/>
              <a:ext cx="47625" cy="41275"/>
            </a:xfrm>
            <a:custGeom>
              <a:avLst/>
              <a:gdLst>
                <a:gd name="T0" fmla="*/ 4 w 7"/>
                <a:gd name="T1" fmla="*/ 0 h 6"/>
                <a:gd name="T2" fmla="*/ 1 w 7"/>
                <a:gd name="T3" fmla="*/ 4 h 6"/>
                <a:gd name="T4" fmla="*/ 2 w 7"/>
                <a:gd name="T5" fmla="*/ 6 h 6"/>
                <a:gd name="T6" fmla="*/ 2 w 7"/>
                <a:gd name="T7" fmla="*/ 6 h 6"/>
                <a:gd name="T8" fmla="*/ 7 w 7"/>
                <a:gd name="T9" fmla="*/ 2 h 6"/>
                <a:gd name="T10" fmla="*/ 6 w 7"/>
                <a:gd name="T11" fmla="*/ 2 h 6"/>
                <a:gd name="T12" fmla="*/ 4 w 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7" h="6">
                  <a:moveTo>
                    <a:pt x="4" y="0"/>
                  </a:moveTo>
                  <a:cubicBezTo>
                    <a:pt x="4" y="3"/>
                    <a:pt x="1" y="2"/>
                    <a:pt x="1" y="4"/>
                  </a:cubicBezTo>
                  <a:cubicBezTo>
                    <a:pt x="3" y="4"/>
                    <a:pt x="0" y="6"/>
                    <a:pt x="2" y="6"/>
                  </a:cubicBezTo>
                  <a:cubicBezTo>
                    <a:pt x="2" y="6"/>
                    <a:pt x="2" y="6"/>
                    <a:pt x="2" y="6"/>
                  </a:cubicBezTo>
                  <a:cubicBezTo>
                    <a:pt x="2" y="3"/>
                    <a:pt x="6" y="4"/>
                    <a:pt x="7" y="2"/>
                  </a:cubicBezTo>
                  <a:cubicBezTo>
                    <a:pt x="6" y="2"/>
                    <a:pt x="6" y="2"/>
                    <a:pt x="6" y="2"/>
                  </a:cubicBezTo>
                  <a:cubicBezTo>
                    <a:pt x="5" y="2"/>
                    <a:pt x="5"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4" name="Freeform 41"/>
            <p:cNvSpPr>
              <a:spLocks/>
            </p:cNvSpPr>
            <p:nvPr/>
          </p:nvSpPr>
          <p:spPr bwMode="auto">
            <a:xfrm>
              <a:off x="4758530" y="3938588"/>
              <a:ext cx="33338" cy="20638"/>
            </a:xfrm>
            <a:custGeom>
              <a:avLst/>
              <a:gdLst>
                <a:gd name="T0" fmla="*/ 5 w 5"/>
                <a:gd name="T1" fmla="*/ 0 h 3"/>
                <a:gd name="T2" fmla="*/ 3 w 5"/>
                <a:gd name="T3" fmla="*/ 0 h 3"/>
                <a:gd name="T4" fmla="*/ 1 w 5"/>
                <a:gd name="T5" fmla="*/ 0 h 3"/>
                <a:gd name="T6" fmla="*/ 1 w 5"/>
                <a:gd name="T7" fmla="*/ 3 h 3"/>
                <a:gd name="T8" fmla="*/ 2 w 5"/>
                <a:gd name="T9" fmla="*/ 3 h 3"/>
                <a:gd name="T10" fmla="*/ 5 w 5"/>
                <a:gd name="T11" fmla="*/ 0 h 3"/>
              </a:gdLst>
              <a:ahLst/>
              <a:cxnLst>
                <a:cxn ang="0">
                  <a:pos x="T0" y="T1"/>
                </a:cxn>
                <a:cxn ang="0">
                  <a:pos x="T2" y="T3"/>
                </a:cxn>
                <a:cxn ang="0">
                  <a:pos x="T4" y="T5"/>
                </a:cxn>
                <a:cxn ang="0">
                  <a:pos x="T6" y="T7"/>
                </a:cxn>
                <a:cxn ang="0">
                  <a:pos x="T8" y="T9"/>
                </a:cxn>
                <a:cxn ang="0">
                  <a:pos x="T10" y="T11"/>
                </a:cxn>
              </a:cxnLst>
              <a:rect l="0" t="0" r="r" b="b"/>
              <a:pathLst>
                <a:path w="5" h="3">
                  <a:moveTo>
                    <a:pt x="5" y="0"/>
                  </a:moveTo>
                  <a:cubicBezTo>
                    <a:pt x="4" y="0"/>
                    <a:pt x="3" y="0"/>
                    <a:pt x="3" y="0"/>
                  </a:cubicBezTo>
                  <a:cubicBezTo>
                    <a:pt x="2" y="0"/>
                    <a:pt x="2" y="0"/>
                    <a:pt x="1" y="0"/>
                  </a:cubicBezTo>
                  <a:cubicBezTo>
                    <a:pt x="1" y="1"/>
                    <a:pt x="0" y="3"/>
                    <a:pt x="1" y="3"/>
                  </a:cubicBezTo>
                  <a:cubicBezTo>
                    <a:pt x="2" y="3"/>
                    <a:pt x="2" y="3"/>
                    <a:pt x="2" y="3"/>
                  </a:cubicBezTo>
                  <a:cubicBezTo>
                    <a:pt x="2" y="1"/>
                    <a:pt x="5" y="2"/>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5" name="Freeform 42"/>
            <p:cNvSpPr>
              <a:spLocks/>
            </p:cNvSpPr>
            <p:nvPr/>
          </p:nvSpPr>
          <p:spPr bwMode="auto">
            <a:xfrm>
              <a:off x="4909343" y="3944938"/>
              <a:ext cx="88900" cy="49213"/>
            </a:xfrm>
            <a:custGeom>
              <a:avLst/>
              <a:gdLst>
                <a:gd name="T0" fmla="*/ 13 w 13"/>
                <a:gd name="T1" fmla="*/ 0 h 7"/>
                <a:gd name="T2" fmla="*/ 3 w 13"/>
                <a:gd name="T3" fmla="*/ 7 h 7"/>
                <a:gd name="T4" fmla="*/ 13 w 13"/>
                <a:gd name="T5" fmla="*/ 0 h 7"/>
              </a:gdLst>
              <a:ahLst/>
              <a:cxnLst>
                <a:cxn ang="0">
                  <a:pos x="T0" y="T1"/>
                </a:cxn>
                <a:cxn ang="0">
                  <a:pos x="T2" y="T3"/>
                </a:cxn>
                <a:cxn ang="0">
                  <a:pos x="T4" y="T5"/>
                </a:cxn>
              </a:cxnLst>
              <a:rect l="0" t="0" r="r" b="b"/>
              <a:pathLst>
                <a:path w="13" h="7">
                  <a:moveTo>
                    <a:pt x="13" y="0"/>
                  </a:moveTo>
                  <a:cubicBezTo>
                    <a:pt x="11" y="0"/>
                    <a:pt x="0" y="4"/>
                    <a:pt x="3" y="7"/>
                  </a:cubicBezTo>
                  <a:cubicBezTo>
                    <a:pt x="6" y="4"/>
                    <a:pt x="10" y="2"/>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6" name="Freeform 43"/>
            <p:cNvSpPr>
              <a:spLocks/>
            </p:cNvSpPr>
            <p:nvPr/>
          </p:nvSpPr>
          <p:spPr bwMode="auto">
            <a:xfrm>
              <a:off x="3137693" y="4159251"/>
              <a:ext cx="33338" cy="26988"/>
            </a:xfrm>
            <a:custGeom>
              <a:avLst/>
              <a:gdLst>
                <a:gd name="T0" fmla="*/ 4 w 5"/>
                <a:gd name="T1" fmla="*/ 0 h 4"/>
                <a:gd name="T2" fmla="*/ 1 w 5"/>
                <a:gd name="T3" fmla="*/ 4 h 4"/>
                <a:gd name="T4" fmla="*/ 4 w 5"/>
                <a:gd name="T5" fmla="*/ 0 h 4"/>
              </a:gdLst>
              <a:ahLst/>
              <a:cxnLst>
                <a:cxn ang="0">
                  <a:pos x="T0" y="T1"/>
                </a:cxn>
                <a:cxn ang="0">
                  <a:pos x="T2" y="T3"/>
                </a:cxn>
                <a:cxn ang="0">
                  <a:pos x="T4" y="T5"/>
                </a:cxn>
              </a:cxnLst>
              <a:rect l="0" t="0" r="r" b="b"/>
              <a:pathLst>
                <a:path w="5" h="4">
                  <a:moveTo>
                    <a:pt x="4" y="0"/>
                  </a:moveTo>
                  <a:cubicBezTo>
                    <a:pt x="3" y="1"/>
                    <a:pt x="0" y="3"/>
                    <a:pt x="1" y="4"/>
                  </a:cubicBezTo>
                  <a:cubicBezTo>
                    <a:pt x="2" y="3"/>
                    <a:pt x="5" y="1"/>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7" name="Freeform 44"/>
            <p:cNvSpPr>
              <a:spLocks/>
            </p:cNvSpPr>
            <p:nvPr/>
          </p:nvSpPr>
          <p:spPr bwMode="auto">
            <a:xfrm>
              <a:off x="3171030" y="2725738"/>
              <a:ext cx="55563" cy="14288"/>
            </a:xfrm>
            <a:custGeom>
              <a:avLst/>
              <a:gdLst>
                <a:gd name="T0" fmla="*/ 7 w 8"/>
                <a:gd name="T1" fmla="*/ 0 h 2"/>
                <a:gd name="T2" fmla="*/ 4 w 8"/>
                <a:gd name="T3" fmla="*/ 0 h 2"/>
                <a:gd name="T4" fmla="*/ 2 w 8"/>
                <a:gd name="T5" fmla="*/ 0 h 2"/>
                <a:gd name="T6" fmla="*/ 1 w 8"/>
                <a:gd name="T7" fmla="*/ 0 h 2"/>
                <a:gd name="T8" fmla="*/ 1 w 8"/>
                <a:gd name="T9" fmla="*/ 1 h 2"/>
                <a:gd name="T10" fmla="*/ 0 w 8"/>
                <a:gd name="T11" fmla="*/ 2 h 2"/>
                <a:gd name="T12" fmla="*/ 2 w 8"/>
                <a:gd name="T13" fmla="*/ 2 h 2"/>
                <a:gd name="T14" fmla="*/ 8 w 8"/>
                <a:gd name="T15" fmla="*/ 0 h 2"/>
                <a:gd name="T16" fmla="*/ 7 w 8"/>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
                  <a:moveTo>
                    <a:pt x="7" y="0"/>
                  </a:moveTo>
                  <a:cubicBezTo>
                    <a:pt x="6" y="0"/>
                    <a:pt x="5" y="0"/>
                    <a:pt x="4" y="0"/>
                  </a:cubicBezTo>
                  <a:cubicBezTo>
                    <a:pt x="4" y="0"/>
                    <a:pt x="3" y="0"/>
                    <a:pt x="2" y="0"/>
                  </a:cubicBezTo>
                  <a:cubicBezTo>
                    <a:pt x="2" y="0"/>
                    <a:pt x="1" y="0"/>
                    <a:pt x="1" y="0"/>
                  </a:cubicBezTo>
                  <a:cubicBezTo>
                    <a:pt x="1" y="0"/>
                    <a:pt x="1" y="1"/>
                    <a:pt x="1" y="1"/>
                  </a:cubicBezTo>
                  <a:cubicBezTo>
                    <a:pt x="0" y="1"/>
                    <a:pt x="0" y="1"/>
                    <a:pt x="0" y="2"/>
                  </a:cubicBezTo>
                  <a:cubicBezTo>
                    <a:pt x="1" y="2"/>
                    <a:pt x="1" y="2"/>
                    <a:pt x="2" y="2"/>
                  </a:cubicBezTo>
                  <a:cubicBezTo>
                    <a:pt x="4" y="2"/>
                    <a:pt x="7" y="1"/>
                    <a:pt x="8" y="0"/>
                  </a:cubicBezTo>
                  <a:cubicBezTo>
                    <a:pt x="8"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8" name="Freeform 45"/>
            <p:cNvSpPr>
              <a:spLocks/>
            </p:cNvSpPr>
            <p:nvPr/>
          </p:nvSpPr>
          <p:spPr bwMode="auto">
            <a:xfrm>
              <a:off x="3069430" y="2732088"/>
              <a:ext cx="26988" cy="20638"/>
            </a:xfrm>
            <a:custGeom>
              <a:avLst/>
              <a:gdLst>
                <a:gd name="T0" fmla="*/ 2 w 4"/>
                <a:gd name="T1" fmla="*/ 0 h 3"/>
                <a:gd name="T2" fmla="*/ 0 w 4"/>
                <a:gd name="T3" fmla="*/ 1 h 3"/>
                <a:gd name="T4" fmla="*/ 2 w 4"/>
                <a:gd name="T5" fmla="*/ 3 h 3"/>
                <a:gd name="T6" fmla="*/ 4 w 4"/>
                <a:gd name="T7" fmla="*/ 1 h 3"/>
                <a:gd name="T8" fmla="*/ 2 w 4"/>
                <a:gd name="T9" fmla="*/ 0 h 3"/>
              </a:gdLst>
              <a:ahLst/>
              <a:cxnLst>
                <a:cxn ang="0">
                  <a:pos x="T0" y="T1"/>
                </a:cxn>
                <a:cxn ang="0">
                  <a:pos x="T2" y="T3"/>
                </a:cxn>
                <a:cxn ang="0">
                  <a:pos x="T4" y="T5"/>
                </a:cxn>
                <a:cxn ang="0">
                  <a:pos x="T6" y="T7"/>
                </a:cxn>
                <a:cxn ang="0">
                  <a:pos x="T8" y="T9"/>
                </a:cxn>
              </a:cxnLst>
              <a:rect l="0" t="0" r="r" b="b"/>
              <a:pathLst>
                <a:path w="4" h="3">
                  <a:moveTo>
                    <a:pt x="2" y="0"/>
                  </a:moveTo>
                  <a:cubicBezTo>
                    <a:pt x="2" y="0"/>
                    <a:pt x="1" y="1"/>
                    <a:pt x="0" y="1"/>
                  </a:cubicBezTo>
                  <a:cubicBezTo>
                    <a:pt x="1" y="1"/>
                    <a:pt x="2" y="2"/>
                    <a:pt x="2" y="3"/>
                  </a:cubicBezTo>
                  <a:cubicBezTo>
                    <a:pt x="3" y="3"/>
                    <a:pt x="4" y="2"/>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9" name="Freeform 46"/>
            <p:cNvSpPr>
              <a:spLocks/>
            </p:cNvSpPr>
            <p:nvPr/>
          </p:nvSpPr>
          <p:spPr bwMode="auto">
            <a:xfrm>
              <a:off x="2951955" y="2787651"/>
              <a:ext cx="34925" cy="20638"/>
            </a:xfrm>
            <a:custGeom>
              <a:avLst/>
              <a:gdLst>
                <a:gd name="T0" fmla="*/ 4 w 5"/>
                <a:gd name="T1" fmla="*/ 0 h 3"/>
                <a:gd name="T2" fmla="*/ 0 w 5"/>
                <a:gd name="T3" fmla="*/ 2 h 3"/>
                <a:gd name="T4" fmla="*/ 1 w 5"/>
                <a:gd name="T5" fmla="*/ 3 h 3"/>
                <a:gd name="T6" fmla="*/ 4 w 5"/>
                <a:gd name="T7" fmla="*/ 0 h 3"/>
              </a:gdLst>
              <a:ahLst/>
              <a:cxnLst>
                <a:cxn ang="0">
                  <a:pos x="T0" y="T1"/>
                </a:cxn>
                <a:cxn ang="0">
                  <a:pos x="T2" y="T3"/>
                </a:cxn>
                <a:cxn ang="0">
                  <a:pos x="T4" y="T5"/>
                </a:cxn>
                <a:cxn ang="0">
                  <a:pos x="T6" y="T7"/>
                </a:cxn>
              </a:cxnLst>
              <a:rect l="0" t="0" r="r" b="b"/>
              <a:pathLst>
                <a:path w="5" h="3">
                  <a:moveTo>
                    <a:pt x="4" y="0"/>
                  </a:moveTo>
                  <a:cubicBezTo>
                    <a:pt x="3" y="1"/>
                    <a:pt x="1" y="1"/>
                    <a:pt x="0" y="2"/>
                  </a:cubicBezTo>
                  <a:cubicBezTo>
                    <a:pt x="0" y="3"/>
                    <a:pt x="0" y="3"/>
                    <a:pt x="1" y="3"/>
                  </a:cubicBezTo>
                  <a:cubicBezTo>
                    <a:pt x="2" y="3"/>
                    <a:pt x="5" y="1"/>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0" name="Freeform 47"/>
            <p:cNvSpPr>
              <a:spLocks/>
            </p:cNvSpPr>
            <p:nvPr/>
          </p:nvSpPr>
          <p:spPr bwMode="auto">
            <a:xfrm>
              <a:off x="2966243" y="2808288"/>
              <a:ext cx="26988" cy="14288"/>
            </a:xfrm>
            <a:custGeom>
              <a:avLst/>
              <a:gdLst>
                <a:gd name="T0" fmla="*/ 3 w 4"/>
                <a:gd name="T1" fmla="*/ 0 h 2"/>
                <a:gd name="T2" fmla="*/ 0 w 4"/>
                <a:gd name="T3" fmla="*/ 2 h 2"/>
                <a:gd name="T4" fmla="*/ 1 w 4"/>
                <a:gd name="T5" fmla="*/ 2 h 2"/>
                <a:gd name="T6" fmla="*/ 4 w 4"/>
                <a:gd name="T7" fmla="*/ 0 h 2"/>
                <a:gd name="T8" fmla="*/ 3 w 4"/>
                <a:gd name="T9" fmla="*/ 0 h 2"/>
              </a:gdLst>
              <a:ahLst/>
              <a:cxnLst>
                <a:cxn ang="0">
                  <a:pos x="T0" y="T1"/>
                </a:cxn>
                <a:cxn ang="0">
                  <a:pos x="T2" y="T3"/>
                </a:cxn>
                <a:cxn ang="0">
                  <a:pos x="T4" y="T5"/>
                </a:cxn>
                <a:cxn ang="0">
                  <a:pos x="T6" y="T7"/>
                </a:cxn>
                <a:cxn ang="0">
                  <a:pos x="T8" y="T9"/>
                </a:cxn>
              </a:cxnLst>
              <a:rect l="0" t="0" r="r" b="b"/>
              <a:pathLst>
                <a:path w="4" h="2">
                  <a:moveTo>
                    <a:pt x="3" y="0"/>
                  </a:moveTo>
                  <a:cubicBezTo>
                    <a:pt x="1" y="0"/>
                    <a:pt x="1" y="1"/>
                    <a:pt x="0" y="2"/>
                  </a:cubicBezTo>
                  <a:cubicBezTo>
                    <a:pt x="0" y="2"/>
                    <a:pt x="0" y="2"/>
                    <a:pt x="1" y="2"/>
                  </a:cubicBezTo>
                  <a:cubicBezTo>
                    <a:pt x="2" y="2"/>
                    <a:pt x="3" y="1"/>
                    <a:pt x="4" y="0"/>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1" name="Freeform 48"/>
            <p:cNvSpPr>
              <a:spLocks/>
            </p:cNvSpPr>
            <p:nvPr/>
          </p:nvSpPr>
          <p:spPr bwMode="auto">
            <a:xfrm>
              <a:off x="3748880" y="2911476"/>
              <a:ext cx="33338" cy="20638"/>
            </a:xfrm>
            <a:custGeom>
              <a:avLst/>
              <a:gdLst>
                <a:gd name="T0" fmla="*/ 3 w 5"/>
                <a:gd name="T1" fmla="*/ 0 h 3"/>
                <a:gd name="T2" fmla="*/ 2 w 5"/>
                <a:gd name="T3" fmla="*/ 0 h 3"/>
                <a:gd name="T4" fmla="*/ 1 w 5"/>
                <a:gd name="T5" fmla="*/ 1 h 3"/>
                <a:gd name="T6" fmla="*/ 1 w 5"/>
                <a:gd name="T7" fmla="*/ 0 h 3"/>
                <a:gd name="T8" fmla="*/ 3 w 5"/>
                <a:gd name="T9" fmla="*/ 3 h 3"/>
                <a:gd name="T10" fmla="*/ 4 w 5"/>
                <a:gd name="T11" fmla="*/ 1 h 3"/>
                <a:gd name="T12" fmla="*/ 3 w 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3" y="0"/>
                  </a:moveTo>
                  <a:cubicBezTo>
                    <a:pt x="3" y="0"/>
                    <a:pt x="3" y="0"/>
                    <a:pt x="2" y="0"/>
                  </a:cubicBezTo>
                  <a:cubicBezTo>
                    <a:pt x="2" y="1"/>
                    <a:pt x="2" y="1"/>
                    <a:pt x="1" y="1"/>
                  </a:cubicBezTo>
                  <a:cubicBezTo>
                    <a:pt x="1" y="1"/>
                    <a:pt x="1" y="1"/>
                    <a:pt x="1" y="0"/>
                  </a:cubicBezTo>
                  <a:cubicBezTo>
                    <a:pt x="0" y="2"/>
                    <a:pt x="1" y="3"/>
                    <a:pt x="3" y="3"/>
                  </a:cubicBezTo>
                  <a:cubicBezTo>
                    <a:pt x="4" y="3"/>
                    <a:pt x="5" y="2"/>
                    <a:pt x="4" y="1"/>
                  </a:cubicBezTo>
                  <a:cubicBezTo>
                    <a:pt x="4" y="1"/>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2" name="Freeform 49"/>
            <p:cNvSpPr>
              <a:spLocks/>
            </p:cNvSpPr>
            <p:nvPr/>
          </p:nvSpPr>
          <p:spPr bwMode="auto">
            <a:xfrm>
              <a:off x="3494880" y="2967038"/>
              <a:ext cx="33338" cy="20638"/>
            </a:xfrm>
            <a:custGeom>
              <a:avLst/>
              <a:gdLst>
                <a:gd name="T0" fmla="*/ 2 w 5"/>
                <a:gd name="T1" fmla="*/ 0 h 3"/>
                <a:gd name="T2" fmla="*/ 1 w 5"/>
                <a:gd name="T3" fmla="*/ 0 h 3"/>
                <a:gd name="T4" fmla="*/ 2 w 5"/>
                <a:gd name="T5" fmla="*/ 3 h 3"/>
                <a:gd name="T6" fmla="*/ 5 w 5"/>
                <a:gd name="T7" fmla="*/ 1 h 3"/>
                <a:gd name="T8" fmla="*/ 4 w 5"/>
                <a:gd name="T9" fmla="*/ 1 h 3"/>
                <a:gd name="T10" fmla="*/ 3 w 5"/>
                <a:gd name="T11" fmla="*/ 0 h 3"/>
                <a:gd name="T12" fmla="*/ 2 w 5"/>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2" y="0"/>
                  </a:moveTo>
                  <a:cubicBezTo>
                    <a:pt x="2" y="0"/>
                    <a:pt x="2" y="0"/>
                    <a:pt x="1" y="0"/>
                  </a:cubicBezTo>
                  <a:cubicBezTo>
                    <a:pt x="2" y="2"/>
                    <a:pt x="0" y="2"/>
                    <a:pt x="2" y="3"/>
                  </a:cubicBezTo>
                  <a:cubicBezTo>
                    <a:pt x="2" y="2"/>
                    <a:pt x="5" y="3"/>
                    <a:pt x="5" y="1"/>
                  </a:cubicBezTo>
                  <a:cubicBezTo>
                    <a:pt x="5" y="1"/>
                    <a:pt x="4" y="1"/>
                    <a:pt x="4" y="1"/>
                  </a:cubicBezTo>
                  <a:cubicBezTo>
                    <a:pt x="4" y="1"/>
                    <a:pt x="3" y="0"/>
                    <a:pt x="3" y="0"/>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3" name="Freeform 50"/>
            <p:cNvSpPr>
              <a:spLocks/>
            </p:cNvSpPr>
            <p:nvPr/>
          </p:nvSpPr>
          <p:spPr bwMode="auto">
            <a:xfrm>
              <a:off x="4717255" y="3063876"/>
              <a:ext cx="41275" cy="26988"/>
            </a:xfrm>
            <a:custGeom>
              <a:avLst/>
              <a:gdLst>
                <a:gd name="T0" fmla="*/ 1 w 6"/>
                <a:gd name="T1" fmla="*/ 0 h 4"/>
                <a:gd name="T2" fmla="*/ 0 w 6"/>
                <a:gd name="T3" fmla="*/ 0 h 4"/>
                <a:gd name="T4" fmla="*/ 4 w 6"/>
                <a:gd name="T5" fmla="*/ 4 h 4"/>
                <a:gd name="T6" fmla="*/ 6 w 6"/>
                <a:gd name="T7" fmla="*/ 2 h 4"/>
                <a:gd name="T8" fmla="*/ 1 w 6"/>
                <a:gd name="T9" fmla="*/ 0 h 4"/>
              </a:gdLst>
              <a:ahLst/>
              <a:cxnLst>
                <a:cxn ang="0">
                  <a:pos x="T0" y="T1"/>
                </a:cxn>
                <a:cxn ang="0">
                  <a:pos x="T2" y="T3"/>
                </a:cxn>
                <a:cxn ang="0">
                  <a:pos x="T4" y="T5"/>
                </a:cxn>
                <a:cxn ang="0">
                  <a:pos x="T6" y="T7"/>
                </a:cxn>
                <a:cxn ang="0">
                  <a:pos x="T8" y="T9"/>
                </a:cxn>
              </a:cxnLst>
              <a:rect l="0" t="0" r="r" b="b"/>
              <a:pathLst>
                <a:path w="6" h="4">
                  <a:moveTo>
                    <a:pt x="1" y="0"/>
                  </a:moveTo>
                  <a:cubicBezTo>
                    <a:pt x="1" y="0"/>
                    <a:pt x="0" y="0"/>
                    <a:pt x="0" y="0"/>
                  </a:cubicBezTo>
                  <a:cubicBezTo>
                    <a:pt x="1" y="2"/>
                    <a:pt x="3" y="3"/>
                    <a:pt x="4" y="4"/>
                  </a:cubicBezTo>
                  <a:cubicBezTo>
                    <a:pt x="4" y="2"/>
                    <a:pt x="5" y="2"/>
                    <a:pt x="6" y="2"/>
                  </a:cubicBezTo>
                  <a:cubicBezTo>
                    <a:pt x="4" y="1"/>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4" name="Freeform 51"/>
            <p:cNvSpPr>
              <a:spLocks/>
            </p:cNvSpPr>
            <p:nvPr/>
          </p:nvSpPr>
          <p:spPr bwMode="auto">
            <a:xfrm>
              <a:off x="3486943" y="3090863"/>
              <a:ext cx="28575" cy="41275"/>
            </a:xfrm>
            <a:custGeom>
              <a:avLst/>
              <a:gdLst>
                <a:gd name="T0" fmla="*/ 3 w 4"/>
                <a:gd name="T1" fmla="*/ 0 h 6"/>
                <a:gd name="T2" fmla="*/ 2 w 4"/>
                <a:gd name="T3" fmla="*/ 6 h 6"/>
                <a:gd name="T4" fmla="*/ 4 w 4"/>
                <a:gd name="T5" fmla="*/ 0 h 6"/>
                <a:gd name="T6" fmla="*/ 3 w 4"/>
                <a:gd name="T7" fmla="*/ 0 h 6"/>
              </a:gdLst>
              <a:ahLst/>
              <a:cxnLst>
                <a:cxn ang="0">
                  <a:pos x="T0" y="T1"/>
                </a:cxn>
                <a:cxn ang="0">
                  <a:pos x="T2" y="T3"/>
                </a:cxn>
                <a:cxn ang="0">
                  <a:pos x="T4" y="T5"/>
                </a:cxn>
                <a:cxn ang="0">
                  <a:pos x="T6" y="T7"/>
                </a:cxn>
              </a:cxnLst>
              <a:rect l="0" t="0" r="r" b="b"/>
              <a:pathLst>
                <a:path w="4" h="6">
                  <a:moveTo>
                    <a:pt x="3" y="0"/>
                  </a:moveTo>
                  <a:cubicBezTo>
                    <a:pt x="0" y="0"/>
                    <a:pt x="0" y="5"/>
                    <a:pt x="2" y="6"/>
                  </a:cubicBezTo>
                  <a:cubicBezTo>
                    <a:pt x="3" y="5"/>
                    <a:pt x="2" y="2"/>
                    <a:pt x="4"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5" name="Freeform 52"/>
            <p:cNvSpPr>
              <a:spLocks/>
            </p:cNvSpPr>
            <p:nvPr/>
          </p:nvSpPr>
          <p:spPr bwMode="auto">
            <a:xfrm>
              <a:off x="2842418" y="3284538"/>
              <a:ext cx="61913" cy="26988"/>
            </a:xfrm>
            <a:custGeom>
              <a:avLst/>
              <a:gdLst>
                <a:gd name="T0" fmla="*/ 2 w 9"/>
                <a:gd name="T1" fmla="*/ 0 h 4"/>
                <a:gd name="T2" fmla="*/ 0 w 9"/>
                <a:gd name="T3" fmla="*/ 1 h 4"/>
                <a:gd name="T4" fmla="*/ 1 w 9"/>
                <a:gd name="T5" fmla="*/ 1 h 4"/>
                <a:gd name="T6" fmla="*/ 4 w 9"/>
                <a:gd name="T7" fmla="*/ 2 h 4"/>
                <a:gd name="T8" fmla="*/ 7 w 9"/>
                <a:gd name="T9" fmla="*/ 4 h 4"/>
                <a:gd name="T10" fmla="*/ 9 w 9"/>
                <a:gd name="T11" fmla="*/ 3 h 4"/>
                <a:gd name="T12" fmla="*/ 9 w 9"/>
                <a:gd name="T13" fmla="*/ 3 h 4"/>
                <a:gd name="T14" fmla="*/ 5 w 9"/>
                <a:gd name="T15" fmla="*/ 2 h 4"/>
                <a:gd name="T16" fmla="*/ 2 w 9"/>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4">
                  <a:moveTo>
                    <a:pt x="2" y="0"/>
                  </a:moveTo>
                  <a:cubicBezTo>
                    <a:pt x="1" y="0"/>
                    <a:pt x="1" y="0"/>
                    <a:pt x="0" y="1"/>
                  </a:cubicBezTo>
                  <a:cubicBezTo>
                    <a:pt x="0" y="1"/>
                    <a:pt x="0" y="1"/>
                    <a:pt x="1" y="1"/>
                  </a:cubicBezTo>
                  <a:cubicBezTo>
                    <a:pt x="2" y="1"/>
                    <a:pt x="3" y="1"/>
                    <a:pt x="4" y="2"/>
                  </a:cubicBezTo>
                  <a:cubicBezTo>
                    <a:pt x="5" y="3"/>
                    <a:pt x="6" y="4"/>
                    <a:pt x="7" y="4"/>
                  </a:cubicBezTo>
                  <a:cubicBezTo>
                    <a:pt x="8" y="4"/>
                    <a:pt x="8" y="4"/>
                    <a:pt x="9" y="3"/>
                  </a:cubicBezTo>
                  <a:cubicBezTo>
                    <a:pt x="9" y="3"/>
                    <a:pt x="9" y="3"/>
                    <a:pt x="9" y="3"/>
                  </a:cubicBezTo>
                  <a:cubicBezTo>
                    <a:pt x="7" y="3"/>
                    <a:pt x="6" y="3"/>
                    <a:pt x="5" y="2"/>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6" name="Freeform 53"/>
            <p:cNvSpPr>
              <a:spLocks/>
            </p:cNvSpPr>
            <p:nvPr/>
          </p:nvSpPr>
          <p:spPr bwMode="auto">
            <a:xfrm>
              <a:off x="2910680" y="3317876"/>
              <a:ext cx="26988" cy="14288"/>
            </a:xfrm>
            <a:custGeom>
              <a:avLst/>
              <a:gdLst>
                <a:gd name="T0" fmla="*/ 3 w 4"/>
                <a:gd name="T1" fmla="*/ 0 h 2"/>
                <a:gd name="T2" fmla="*/ 2 w 4"/>
                <a:gd name="T3" fmla="*/ 1 h 2"/>
                <a:gd name="T4" fmla="*/ 2 w 4"/>
                <a:gd name="T5" fmla="*/ 1 h 2"/>
                <a:gd name="T6" fmla="*/ 3 w 4"/>
                <a:gd name="T7" fmla="*/ 1 h 2"/>
                <a:gd name="T8" fmla="*/ 4 w 4"/>
                <a:gd name="T9" fmla="*/ 2 h 2"/>
                <a:gd name="T10" fmla="*/ 4 w 4"/>
                <a:gd name="T11" fmla="*/ 2 h 2"/>
                <a:gd name="T12" fmla="*/ 4 w 4"/>
                <a:gd name="T13" fmla="*/ 0 h 2"/>
                <a:gd name="T14" fmla="*/ 3 w 4"/>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2">
                  <a:moveTo>
                    <a:pt x="3" y="0"/>
                  </a:moveTo>
                  <a:cubicBezTo>
                    <a:pt x="2" y="0"/>
                    <a:pt x="0" y="0"/>
                    <a:pt x="2" y="1"/>
                  </a:cubicBezTo>
                  <a:cubicBezTo>
                    <a:pt x="2" y="1"/>
                    <a:pt x="2" y="1"/>
                    <a:pt x="2" y="1"/>
                  </a:cubicBezTo>
                  <a:cubicBezTo>
                    <a:pt x="2" y="1"/>
                    <a:pt x="3" y="1"/>
                    <a:pt x="3" y="1"/>
                  </a:cubicBezTo>
                  <a:cubicBezTo>
                    <a:pt x="3" y="1"/>
                    <a:pt x="4" y="2"/>
                    <a:pt x="4" y="2"/>
                  </a:cubicBezTo>
                  <a:cubicBezTo>
                    <a:pt x="4" y="2"/>
                    <a:pt x="4" y="2"/>
                    <a:pt x="4" y="2"/>
                  </a:cubicBezTo>
                  <a:cubicBezTo>
                    <a:pt x="4" y="1"/>
                    <a:pt x="4" y="0"/>
                    <a:pt x="4" y="0"/>
                  </a:cubicBezTo>
                  <a:cubicBezTo>
                    <a:pt x="4"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7" name="Freeform 54"/>
            <p:cNvSpPr>
              <a:spLocks/>
            </p:cNvSpPr>
            <p:nvPr/>
          </p:nvSpPr>
          <p:spPr bwMode="auto">
            <a:xfrm>
              <a:off x="4628355" y="3332163"/>
              <a:ext cx="33338" cy="41275"/>
            </a:xfrm>
            <a:custGeom>
              <a:avLst/>
              <a:gdLst>
                <a:gd name="T0" fmla="*/ 2 w 5"/>
                <a:gd name="T1" fmla="*/ 0 h 6"/>
                <a:gd name="T2" fmla="*/ 3 w 5"/>
                <a:gd name="T3" fmla="*/ 6 h 6"/>
                <a:gd name="T4" fmla="*/ 2 w 5"/>
                <a:gd name="T5" fmla="*/ 0 h 6"/>
              </a:gdLst>
              <a:ahLst/>
              <a:cxnLst>
                <a:cxn ang="0">
                  <a:pos x="T0" y="T1"/>
                </a:cxn>
                <a:cxn ang="0">
                  <a:pos x="T2" y="T3"/>
                </a:cxn>
                <a:cxn ang="0">
                  <a:pos x="T4" y="T5"/>
                </a:cxn>
              </a:cxnLst>
              <a:rect l="0" t="0" r="r" b="b"/>
              <a:pathLst>
                <a:path w="5" h="6">
                  <a:moveTo>
                    <a:pt x="2" y="0"/>
                  </a:moveTo>
                  <a:cubicBezTo>
                    <a:pt x="0" y="1"/>
                    <a:pt x="1" y="6"/>
                    <a:pt x="3" y="6"/>
                  </a:cubicBezTo>
                  <a:cubicBezTo>
                    <a:pt x="1" y="4"/>
                    <a:pt x="5"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8" name="Freeform 55"/>
            <p:cNvSpPr>
              <a:spLocks/>
            </p:cNvSpPr>
            <p:nvPr/>
          </p:nvSpPr>
          <p:spPr bwMode="auto">
            <a:xfrm>
              <a:off x="4277518" y="3422651"/>
              <a:ext cx="20638" cy="33338"/>
            </a:xfrm>
            <a:custGeom>
              <a:avLst/>
              <a:gdLst>
                <a:gd name="T0" fmla="*/ 1 w 3"/>
                <a:gd name="T1" fmla="*/ 0 h 5"/>
                <a:gd name="T2" fmla="*/ 0 w 3"/>
                <a:gd name="T3" fmla="*/ 3 h 5"/>
                <a:gd name="T4" fmla="*/ 2 w 3"/>
                <a:gd name="T5" fmla="*/ 5 h 5"/>
                <a:gd name="T6" fmla="*/ 2 w 3"/>
                <a:gd name="T7" fmla="*/ 5 h 5"/>
                <a:gd name="T8" fmla="*/ 2 w 3"/>
                <a:gd name="T9" fmla="*/ 0 h 5"/>
                <a:gd name="T10" fmla="*/ 1 w 3"/>
                <a:gd name="T11" fmla="*/ 0 h 5"/>
              </a:gdLst>
              <a:ahLst/>
              <a:cxnLst>
                <a:cxn ang="0">
                  <a:pos x="T0" y="T1"/>
                </a:cxn>
                <a:cxn ang="0">
                  <a:pos x="T2" y="T3"/>
                </a:cxn>
                <a:cxn ang="0">
                  <a:pos x="T4" y="T5"/>
                </a:cxn>
                <a:cxn ang="0">
                  <a:pos x="T6" y="T7"/>
                </a:cxn>
                <a:cxn ang="0">
                  <a:pos x="T8" y="T9"/>
                </a:cxn>
                <a:cxn ang="0">
                  <a:pos x="T10" y="T11"/>
                </a:cxn>
              </a:cxnLst>
              <a:rect l="0" t="0" r="r" b="b"/>
              <a:pathLst>
                <a:path w="3" h="5">
                  <a:moveTo>
                    <a:pt x="1" y="0"/>
                  </a:moveTo>
                  <a:cubicBezTo>
                    <a:pt x="0" y="0"/>
                    <a:pt x="0" y="1"/>
                    <a:pt x="0" y="3"/>
                  </a:cubicBezTo>
                  <a:cubicBezTo>
                    <a:pt x="0" y="4"/>
                    <a:pt x="1" y="5"/>
                    <a:pt x="2" y="5"/>
                  </a:cubicBezTo>
                  <a:cubicBezTo>
                    <a:pt x="2" y="5"/>
                    <a:pt x="2" y="5"/>
                    <a:pt x="2" y="5"/>
                  </a:cubicBezTo>
                  <a:cubicBezTo>
                    <a:pt x="3" y="4"/>
                    <a:pt x="2" y="2"/>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9" name="Freeform 56"/>
            <p:cNvSpPr>
              <a:spLocks/>
            </p:cNvSpPr>
            <p:nvPr/>
          </p:nvSpPr>
          <p:spPr bwMode="auto">
            <a:xfrm>
              <a:off x="4675980" y="3429001"/>
              <a:ext cx="20638" cy="20638"/>
            </a:xfrm>
            <a:custGeom>
              <a:avLst/>
              <a:gdLst>
                <a:gd name="T0" fmla="*/ 2 w 3"/>
                <a:gd name="T1" fmla="*/ 0 h 3"/>
                <a:gd name="T2" fmla="*/ 0 w 3"/>
                <a:gd name="T3" fmla="*/ 1 h 3"/>
                <a:gd name="T4" fmla="*/ 1 w 3"/>
                <a:gd name="T5" fmla="*/ 3 h 3"/>
                <a:gd name="T6" fmla="*/ 3 w 3"/>
                <a:gd name="T7" fmla="*/ 1 h 3"/>
                <a:gd name="T8" fmla="*/ 2 w 3"/>
                <a:gd name="T9" fmla="*/ 0 h 3"/>
              </a:gdLst>
              <a:ahLst/>
              <a:cxnLst>
                <a:cxn ang="0">
                  <a:pos x="T0" y="T1"/>
                </a:cxn>
                <a:cxn ang="0">
                  <a:pos x="T2" y="T3"/>
                </a:cxn>
                <a:cxn ang="0">
                  <a:pos x="T4" y="T5"/>
                </a:cxn>
                <a:cxn ang="0">
                  <a:pos x="T6" y="T7"/>
                </a:cxn>
                <a:cxn ang="0">
                  <a:pos x="T8" y="T9"/>
                </a:cxn>
              </a:cxnLst>
              <a:rect l="0" t="0" r="r" b="b"/>
              <a:pathLst>
                <a:path w="3" h="3">
                  <a:moveTo>
                    <a:pt x="2" y="0"/>
                  </a:moveTo>
                  <a:cubicBezTo>
                    <a:pt x="1" y="0"/>
                    <a:pt x="1" y="0"/>
                    <a:pt x="0" y="1"/>
                  </a:cubicBezTo>
                  <a:cubicBezTo>
                    <a:pt x="0" y="2"/>
                    <a:pt x="0" y="3"/>
                    <a:pt x="1" y="3"/>
                  </a:cubicBezTo>
                  <a:cubicBezTo>
                    <a:pt x="1" y="2"/>
                    <a:pt x="3" y="3"/>
                    <a:pt x="3" y="1"/>
                  </a:cubicBezTo>
                  <a:cubicBezTo>
                    <a:pt x="2" y="1"/>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0" name="Freeform 57"/>
            <p:cNvSpPr>
              <a:spLocks/>
            </p:cNvSpPr>
            <p:nvPr/>
          </p:nvSpPr>
          <p:spPr bwMode="auto">
            <a:xfrm>
              <a:off x="4599780" y="3449638"/>
              <a:ext cx="28575" cy="20638"/>
            </a:xfrm>
            <a:custGeom>
              <a:avLst/>
              <a:gdLst>
                <a:gd name="T0" fmla="*/ 2 w 4"/>
                <a:gd name="T1" fmla="*/ 0 h 3"/>
                <a:gd name="T2" fmla="*/ 0 w 4"/>
                <a:gd name="T3" fmla="*/ 3 h 3"/>
                <a:gd name="T4" fmla="*/ 0 w 4"/>
                <a:gd name="T5" fmla="*/ 3 h 3"/>
                <a:gd name="T6" fmla="*/ 1 w 4"/>
                <a:gd name="T7" fmla="*/ 3 h 3"/>
                <a:gd name="T8" fmla="*/ 2 w 4"/>
                <a:gd name="T9" fmla="*/ 3 h 3"/>
                <a:gd name="T10" fmla="*/ 4 w 4"/>
                <a:gd name="T11" fmla="*/ 2 h 3"/>
                <a:gd name="T12" fmla="*/ 3 w 4"/>
                <a:gd name="T13" fmla="*/ 2 h 3"/>
                <a:gd name="T14" fmla="*/ 2 w 4"/>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
                  <a:moveTo>
                    <a:pt x="2" y="0"/>
                  </a:moveTo>
                  <a:cubicBezTo>
                    <a:pt x="2" y="2"/>
                    <a:pt x="0" y="1"/>
                    <a:pt x="0" y="3"/>
                  </a:cubicBezTo>
                  <a:cubicBezTo>
                    <a:pt x="0" y="3"/>
                    <a:pt x="0" y="3"/>
                    <a:pt x="0" y="3"/>
                  </a:cubicBezTo>
                  <a:cubicBezTo>
                    <a:pt x="0" y="3"/>
                    <a:pt x="1" y="3"/>
                    <a:pt x="1" y="3"/>
                  </a:cubicBezTo>
                  <a:cubicBezTo>
                    <a:pt x="1" y="3"/>
                    <a:pt x="2" y="3"/>
                    <a:pt x="2" y="3"/>
                  </a:cubicBezTo>
                  <a:cubicBezTo>
                    <a:pt x="3" y="3"/>
                    <a:pt x="4" y="3"/>
                    <a:pt x="4" y="2"/>
                  </a:cubicBezTo>
                  <a:cubicBezTo>
                    <a:pt x="4" y="2"/>
                    <a:pt x="4" y="2"/>
                    <a:pt x="3" y="2"/>
                  </a:cubicBezTo>
                  <a:cubicBezTo>
                    <a:pt x="2" y="2"/>
                    <a:pt x="2" y="1"/>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1" name="Freeform 58"/>
            <p:cNvSpPr>
              <a:spLocks/>
            </p:cNvSpPr>
            <p:nvPr/>
          </p:nvSpPr>
          <p:spPr bwMode="auto">
            <a:xfrm>
              <a:off x="4421980" y="3463926"/>
              <a:ext cx="88900" cy="109538"/>
            </a:xfrm>
            <a:custGeom>
              <a:avLst/>
              <a:gdLst>
                <a:gd name="T0" fmla="*/ 0 w 13"/>
                <a:gd name="T1" fmla="*/ 0 h 16"/>
                <a:gd name="T2" fmla="*/ 13 w 13"/>
                <a:gd name="T3" fmla="*/ 16 h 16"/>
                <a:gd name="T4" fmla="*/ 0 w 13"/>
                <a:gd name="T5" fmla="*/ 0 h 16"/>
              </a:gdLst>
              <a:ahLst/>
              <a:cxnLst>
                <a:cxn ang="0">
                  <a:pos x="T0" y="T1"/>
                </a:cxn>
                <a:cxn ang="0">
                  <a:pos x="T2" y="T3"/>
                </a:cxn>
                <a:cxn ang="0">
                  <a:pos x="T4" y="T5"/>
                </a:cxn>
              </a:cxnLst>
              <a:rect l="0" t="0" r="r" b="b"/>
              <a:pathLst>
                <a:path w="13" h="16">
                  <a:moveTo>
                    <a:pt x="0" y="0"/>
                  </a:moveTo>
                  <a:cubicBezTo>
                    <a:pt x="5" y="4"/>
                    <a:pt x="6" y="14"/>
                    <a:pt x="13" y="16"/>
                  </a:cubicBezTo>
                  <a:cubicBezTo>
                    <a:pt x="12" y="8"/>
                    <a:pt x="6"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2" name="Freeform 59"/>
            <p:cNvSpPr>
              <a:spLocks/>
            </p:cNvSpPr>
            <p:nvPr/>
          </p:nvSpPr>
          <p:spPr bwMode="auto">
            <a:xfrm>
              <a:off x="4744243" y="3525838"/>
              <a:ext cx="26988" cy="12700"/>
            </a:xfrm>
            <a:custGeom>
              <a:avLst/>
              <a:gdLst>
                <a:gd name="T0" fmla="*/ 2 w 4"/>
                <a:gd name="T1" fmla="*/ 0 h 2"/>
                <a:gd name="T2" fmla="*/ 0 w 4"/>
                <a:gd name="T3" fmla="*/ 1 h 2"/>
                <a:gd name="T4" fmla="*/ 3 w 4"/>
                <a:gd name="T5" fmla="*/ 2 h 2"/>
                <a:gd name="T6" fmla="*/ 4 w 4"/>
                <a:gd name="T7" fmla="*/ 2 h 2"/>
                <a:gd name="T8" fmla="*/ 2 w 4"/>
                <a:gd name="T9" fmla="*/ 0 h 2"/>
              </a:gdLst>
              <a:ahLst/>
              <a:cxnLst>
                <a:cxn ang="0">
                  <a:pos x="T0" y="T1"/>
                </a:cxn>
                <a:cxn ang="0">
                  <a:pos x="T2" y="T3"/>
                </a:cxn>
                <a:cxn ang="0">
                  <a:pos x="T4" y="T5"/>
                </a:cxn>
                <a:cxn ang="0">
                  <a:pos x="T6" y="T7"/>
                </a:cxn>
                <a:cxn ang="0">
                  <a:pos x="T8" y="T9"/>
                </a:cxn>
              </a:cxnLst>
              <a:rect l="0" t="0" r="r" b="b"/>
              <a:pathLst>
                <a:path w="4" h="2">
                  <a:moveTo>
                    <a:pt x="2" y="0"/>
                  </a:moveTo>
                  <a:cubicBezTo>
                    <a:pt x="1" y="0"/>
                    <a:pt x="1" y="0"/>
                    <a:pt x="0" y="1"/>
                  </a:cubicBezTo>
                  <a:cubicBezTo>
                    <a:pt x="1" y="1"/>
                    <a:pt x="2" y="2"/>
                    <a:pt x="3" y="2"/>
                  </a:cubicBezTo>
                  <a:cubicBezTo>
                    <a:pt x="3" y="2"/>
                    <a:pt x="3" y="2"/>
                    <a:pt x="4" y="2"/>
                  </a:cubicBezTo>
                  <a:cubicBezTo>
                    <a:pt x="4"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3" name="Freeform 60"/>
            <p:cNvSpPr>
              <a:spLocks/>
            </p:cNvSpPr>
            <p:nvPr/>
          </p:nvSpPr>
          <p:spPr bwMode="auto">
            <a:xfrm>
              <a:off x="4188618" y="4186238"/>
              <a:ext cx="47625" cy="0"/>
            </a:xfrm>
            <a:custGeom>
              <a:avLst/>
              <a:gdLst>
                <a:gd name="T0" fmla="*/ 4 w 7"/>
                <a:gd name="T1" fmla="*/ 0 w 7"/>
                <a:gd name="T2" fmla="*/ 7 w 7"/>
                <a:gd name="T3" fmla="*/ 4 w 7"/>
              </a:gdLst>
              <a:ahLst/>
              <a:cxnLst>
                <a:cxn ang="0">
                  <a:pos x="T0" y="0"/>
                </a:cxn>
                <a:cxn ang="0">
                  <a:pos x="T1" y="0"/>
                </a:cxn>
                <a:cxn ang="0">
                  <a:pos x="T2" y="0"/>
                </a:cxn>
                <a:cxn ang="0">
                  <a:pos x="T3" y="0"/>
                </a:cxn>
              </a:cxnLst>
              <a:rect l="0" t="0" r="r" b="b"/>
              <a:pathLst>
                <a:path w="7">
                  <a:moveTo>
                    <a:pt x="4" y="0"/>
                  </a:moveTo>
                  <a:cubicBezTo>
                    <a:pt x="2" y="0"/>
                    <a:pt x="0" y="0"/>
                    <a:pt x="0" y="0"/>
                  </a:cubicBezTo>
                  <a:cubicBezTo>
                    <a:pt x="2" y="0"/>
                    <a:pt x="5" y="0"/>
                    <a:pt x="7" y="0"/>
                  </a:cubicBezTo>
                  <a:cubicBezTo>
                    <a:pt x="7" y="0"/>
                    <a:pt x="5"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5" name="Freeform 62"/>
            <p:cNvSpPr>
              <a:spLocks/>
            </p:cNvSpPr>
            <p:nvPr/>
          </p:nvSpPr>
          <p:spPr bwMode="auto">
            <a:xfrm>
              <a:off x="3191668" y="2725738"/>
              <a:ext cx="282575" cy="173038"/>
            </a:xfrm>
            <a:custGeom>
              <a:avLst/>
              <a:gdLst>
                <a:gd name="T0" fmla="*/ 37 w 41"/>
                <a:gd name="T1" fmla="*/ 0 h 25"/>
                <a:gd name="T2" fmla="*/ 34 w 41"/>
                <a:gd name="T3" fmla="*/ 1 h 25"/>
                <a:gd name="T4" fmla="*/ 24 w 41"/>
                <a:gd name="T5" fmla="*/ 0 h 25"/>
                <a:gd name="T6" fmla="*/ 0 w 41"/>
                <a:gd name="T7" fmla="*/ 4 h 25"/>
                <a:gd name="T8" fmla="*/ 1 w 41"/>
                <a:gd name="T9" fmla="*/ 4 h 25"/>
                <a:gd name="T10" fmla="*/ 2 w 41"/>
                <a:gd name="T11" fmla="*/ 6 h 25"/>
                <a:gd name="T12" fmla="*/ 3 w 41"/>
                <a:gd name="T13" fmla="*/ 6 h 25"/>
                <a:gd name="T14" fmla="*/ 5 w 41"/>
                <a:gd name="T15" fmla="*/ 6 h 25"/>
                <a:gd name="T16" fmla="*/ 7 w 41"/>
                <a:gd name="T17" fmla="*/ 6 h 25"/>
                <a:gd name="T18" fmla="*/ 7 w 41"/>
                <a:gd name="T19" fmla="*/ 6 h 25"/>
                <a:gd name="T20" fmla="*/ 6 w 41"/>
                <a:gd name="T21" fmla="*/ 19 h 25"/>
                <a:gd name="T22" fmla="*/ 8 w 41"/>
                <a:gd name="T23" fmla="*/ 25 h 25"/>
                <a:gd name="T24" fmla="*/ 9 w 41"/>
                <a:gd name="T25" fmla="*/ 25 h 25"/>
                <a:gd name="T26" fmla="*/ 11 w 41"/>
                <a:gd name="T27" fmla="*/ 25 h 25"/>
                <a:gd name="T28" fmla="*/ 33 w 41"/>
                <a:gd name="T29" fmla="*/ 14 h 25"/>
                <a:gd name="T30" fmla="*/ 33 w 41"/>
                <a:gd name="T31" fmla="*/ 14 h 25"/>
                <a:gd name="T32" fmla="*/ 32 w 41"/>
                <a:gd name="T33" fmla="*/ 14 h 25"/>
                <a:gd name="T34" fmla="*/ 31 w 41"/>
                <a:gd name="T35" fmla="*/ 14 h 25"/>
                <a:gd name="T36" fmla="*/ 30 w 41"/>
                <a:gd name="T37" fmla="*/ 13 h 25"/>
                <a:gd name="T38" fmla="*/ 32 w 41"/>
                <a:gd name="T39" fmla="*/ 11 h 25"/>
                <a:gd name="T40" fmla="*/ 36 w 41"/>
                <a:gd name="T41" fmla="*/ 13 h 25"/>
                <a:gd name="T42" fmla="*/ 32 w 41"/>
                <a:gd name="T43" fmla="*/ 9 h 25"/>
                <a:gd name="T44" fmla="*/ 35 w 41"/>
                <a:gd name="T45" fmla="*/ 9 h 25"/>
                <a:gd name="T46" fmla="*/ 37 w 41"/>
                <a:gd name="T47" fmla="*/ 9 h 25"/>
                <a:gd name="T48" fmla="*/ 41 w 41"/>
                <a:gd name="T49" fmla="*/ 2 h 25"/>
                <a:gd name="T50" fmla="*/ 41 w 41"/>
                <a:gd name="T51" fmla="*/ 2 h 25"/>
                <a:gd name="T52" fmla="*/ 37 w 41"/>
                <a:gd name="T53"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 h="25">
                  <a:moveTo>
                    <a:pt x="37" y="0"/>
                  </a:moveTo>
                  <a:cubicBezTo>
                    <a:pt x="35" y="0"/>
                    <a:pt x="33" y="0"/>
                    <a:pt x="34" y="1"/>
                  </a:cubicBezTo>
                  <a:cubicBezTo>
                    <a:pt x="31" y="1"/>
                    <a:pt x="28" y="0"/>
                    <a:pt x="24" y="0"/>
                  </a:cubicBezTo>
                  <a:cubicBezTo>
                    <a:pt x="16" y="0"/>
                    <a:pt x="6" y="2"/>
                    <a:pt x="0" y="4"/>
                  </a:cubicBezTo>
                  <a:cubicBezTo>
                    <a:pt x="0" y="4"/>
                    <a:pt x="1" y="4"/>
                    <a:pt x="1" y="4"/>
                  </a:cubicBezTo>
                  <a:cubicBezTo>
                    <a:pt x="2" y="4"/>
                    <a:pt x="3" y="5"/>
                    <a:pt x="2" y="6"/>
                  </a:cubicBezTo>
                  <a:cubicBezTo>
                    <a:pt x="2" y="6"/>
                    <a:pt x="3" y="6"/>
                    <a:pt x="3" y="6"/>
                  </a:cubicBezTo>
                  <a:cubicBezTo>
                    <a:pt x="4" y="6"/>
                    <a:pt x="4" y="6"/>
                    <a:pt x="5" y="6"/>
                  </a:cubicBezTo>
                  <a:cubicBezTo>
                    <a:pt x="6" y="6"/>
                    <a:pt x="6" y="6"/>
                    <a:pt x="7" y="6"/>
                  </a:cubicBezTo>
                  <a:cubicBezTo>
                    <a:pt x="7" y="6"/>
                    <a:pt x="7" y="6"/>
                    <a:pt x="7" y="6"/>
                  </a:cubicBezTo>
                  <a:cubicBezTo>
                    <a:pt x="9" y="11"/>
                    <a:pt x="12" y="16"/>
                    <a:pt x="6" y="19"/>
                  </a:cubicBezTo>
                  <a:cubicBezTo>
                    <a:pt x="9" y="20"/>
                    <a:pt x="4" y="24"/>
                    <a:pt x="8" y="25"/>
                  </a:cubicBezTo>
                  <a:cubicBezTo>
                    <a:pt x="8" y="25"/>
                    <a:pt x="8" y="25"/>
                    <a:pt x="9" y="25"/>
                  </a:cubicBezTo>
                  <a:cubicBezTo>
                    <a:pt x="9" y="25"/>
                    <a:pt x="10" y="25"/>
                    <a:pt x="11" y="25"/>
                  </a:cubicBezTo>
                  <a:cubicBezTo>
                    <a:pt x="16" y="17"/>
                    <a:pt x="25" y="18"/>
                    <a:pt x="33" y="14"/>
                  </a:cubicBezTo>
                  <a:cubicBezTo>
                    <a:pt x="33" y="14"/>
                    <a:pt x="33" y="14"/>
                    <a:pt x="33" y="14"/>
                  </a:cubicBezTo>
                  <a:cubicBezTo>
                    <a:pt x="32" y="14"/>
                    <a:pt x="32" y="14"/>
                    <a:pt x="32" y="14"/>
                  </a:cubicBezTo>
                  <a:cubicBezTo>
                    <a:pt x="31" y="14"/>
                    <a:pt x="31" y="14"/>
                    <a:pt x="31" y="14"/>
                  </a:cubicBezTo>
                  <a:cubicBezTo>
                    <a:pt x="30" y="14"/>
                    <a:pt x="30" y="14"/>
                    <a:pt x="30" y="13"/>
                  </a:cubicBezTo>
                  <a:cubicBezTo>
                    <a:pt x="31" y="13"/>
                    <a:pt x="31" y="11"/>
                    <a:pt x="32" y="11"/>
                  </a:cubicBezTo>
                  <a:cubicBezTo>
                    <a:pt x="33" y="11"/>
                    <a:pt x="34" y="12"/>
                    <a:pt x="36" y="13"/>
                  </a:cubicBezTo>
                  <a:cubicBezTo>
                    <a:pt x="36" y="10"/>
                    <a:pt x="32" y="12"/>
                    <a:pt x="32" y="9"/>
                  </a:cubicBezTo>
                  <a:cubicBezTo>
                    <a:pt x="34" y="9"/>
                    <a:pt x="34" y="9"/>
                    <a:pt x="35" y="9"/>
                  </a:cubicBezTo>
                  <a:cubicBezTo>
                    <a:pt x="35" y="9"/>
                    <a:pt x="36" y="9"/>
                    <a:pt x="37" y="9"/>
                  </a:cubicBezTo>
                  <a:cubicBezTo>
                    <a:pt x="38" y="6"/>
                    <a:pt x="40" y="4"/>
                    <a:pt x="41" y="2"/>
                  </a:cubicBezTo>
                  <a:cubicBezTo>
                    <a:pt x="41" y="2"/>
                    <a:pt x="41" y="2"/>
                    <a:pt x="41" y="2"/>
                  </a:cubicBezTo>
                  <a:cubicBezTo>
                    <a:pt x="41" y="0"/>
                    <a:pt x="39" y="0"/>
                    <a:pt x="3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6" name="Freeform 63"/>
            <p:cNvSpPr>
              <a:spLocks/>
            </p:cNvSpPr>
            <p:nvPr/>
          </p:nvSpPr>
          <p:spPr bwMode="auto">
            <a:xfrm>
              <a:off x="3432968" y="2857501"/>
              <a:ext cx="53975" cy="20638"/>
            </a:xfrm>
            <a:custGeom>
              <a:avLst/>
              <a:gdLst>
                <a:gd name="T0" fmla="*/ 5 w 8"/>
                <a:gd name="T1" fmla="*/ 0 h 3"/>
                <a:gd name="T2" fmla="*/ 0 w 8"/>
                <a:gd name="T3" fmla="*/ 2 h 3"/>
                <a:gd name="T4" fmla="*/ 2 w 8"/>
                <a:gd name="T5" fmla="*/ 3 h 3"/>
                <a:gd name="T6" fmla="*/ 8 w 8"/>
                <a:gd name="T7" fmla="*/ 2 h 3"/>
                <a:gd name="T8" fmla="*/ 5 w 8"/>
                <a:gd name="T9" fmla="*/ 0 h 3"/>
              </a:gdLst>
              <a:ahLst/>
              <a:cxnLst>
                <a:cxn ang="0">
                  <a:pos x="T0" y="T1"/>
                </a:cxn>
                <a:cxn ang="0">
                  <a:pos x="T2" y="T3"/>
                </a:cxn>
                <a:cxn ang="0">
                  <a:pos x="T4" y="T5"/>
                </a:cxn>
                <a:cxn ang="0">
                  <a:pos x="T6" y="T7"/>
                </a:cxn>
                <a:cxn ang="0">
                  <a:pos x="T8" y="T9"/>
                </a:cxn>
              </a:cxnLst>
              <a:rect l="0" t="0" r="r" b="b"/>
              <a:pathLst>
                <a:path w="8" h="3">
                  <a:moveTo>
                    <a:pt x="5" y="0"/>
                  </a:moveTo>
                  <a:cubicBezTo>
                    <a:pt x="3" y="0"/>
                    <a:pt x="0" y="1"/>
                    <a:pt x="0" y="2"/>
                  </a:cubicBezTo>
                  <a:cubicBezTo>
                    <a:pt x="1" y="3"/>
                    <a:pt x="1" y="3"/>
                    <a:pt x="2" y="3"/>
                  </a:cubicBezTo>
                  <a:cubicBezTo>
                    <a:pt x="4" y="3"/>
                    <a:pt x="5" y="2"/>
                    <a:pt x="8" y="2"/>
                  </a:cubicBezTo>
                  <a:cubicBezTo>
                    <a:pt x="8" y="0"/>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7" name="Freeform 64"/>
            <p:cNvSpPr>
              <a:spLocks/>
            </p:cNvSpPr>
            <p:nvPr/>
          </p:nvSpPr>
          <p:spPr bwMode="auto">
            <a:xfrm>
              <a:off x="3447255" y="3414713"/>
              <a:ext cx="19050" cy="28575"/>
            </a:xfrm>
            <a:custGeom>
              <a:avLst/>
              <a:gdLst>
                <a:gd name="T0" fmla="*/ 1 w 3"/>
                <a:gd name="T1" fmla="*/ 0 h 4"/>
                <a:gd name="T2" fmla="*/ 0 w 3"/>
                <a:gd name="T3" fmla="*/ 1 h 4"/>
                <a:gd name="T4" fmla="*/ 1 w 3"/>
                <a:gd name="T5" fmla="*/ 4 h 4"/>
                <a:gd name="T6" fmla="*/ 1 w 3"/>
                <a:gd name="T7" fmla="*/ 0 h 4"/>
              </a:gdLst>
              <a:ahLst/>
              <a:cxnLst>
                <a:cxn ang="0">
                  <a:pos x="T0" y="T1"/>
                </a:cxn>
                <a:cxn ang="0">
                  <a:pos x="T2" y="T3"/>
                </a:cxn>
                <a:cxn ang="0">
                  <a:pos x="T4" y="T5"/>
                </a:cxn>
                <a:cxn ang="0">
                  <a:pos x="T6" y="T7"/>
                </a:cxn>
              </a:cxnLst>
              <a:rect l="0" t="0" r="r" b="b"/>
              <a:pathLst>
                <a:path w="3" h="4">
                  <a:moveTo>
                    <a:pt x="1" y="0"/>
                  </a:moveTo>
                  <a:cubicBezTo>
                    <a:pt x="1" y="0"/>
                    <a:pt x="0" y="1"/>
                    <a:pt x="0" y="1"/>
                  </a:cubicBezTo>
                  <a:cubicBezTo>
                    <a:pt x="0" y="2"/>
                    <a:pt x="0" y="3"/>
                    <a:pt x="1" y="4"/>
                  </a:cubicBezTo>
                  <a:cubicBezTo>
                    <a:pt x="2" y="3"/>
                    <a:pt x="3"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8" name="Freeform 65"/>
            <p:cNvSpPr>
              <a:spLocks/>
            </p:cNvSpPr>
            <p:nvPr/>
          </p:nvSpPr>
          <p:spPr bwMode="auto">
            <a:xfrm>
              <a:off x="4537868" y="3476626"/>
              <a:ext cx="90488" cy="76200"/>
            </a:xfrm>
            <a:custGeom>
              <a:avLst/>
              <a:gdLst>
                <a:gd name="T0" fmla="*/ 8 w 13"/>
                <a:gd name="T1" fmla="*/ 0 h 11"/>
                <a:gd name="T2" fmla="*/ 5 w 13"/>
                <a:gd name="T3" fmla="*/ 2 h 11"/>
                <a:gd name="T4" fmla="*/ 2 w 13"/>
                <a:gd name="T5" fmla="*/ 5 h 11"/>
                <a:gd name="T6" fmla="*/ 1 w 13"/>
                <a:gd name="T7" fmla="*/ 4 h 11"/>
                <a:gd name="T8" fmla="*/ 2 w 13"/>
                <a:gd name="T9" fmla="*/ 10 h 11"/>
                <a:gd name="T10" fmla="*/ 10 w 13"/>
                <a:gd name="T11" fmla="*/ 11 h 11"/>
                <a:gd name="T12" fmla="*/ 13 w 13"/>
                <a:gd name="T13" fmla="*/ 4 h 11"/>
                <a:gd name="T14" fmla="*/ 11 w 13"/>
                <a:gd name="T15" fmla="*/ 0 h 11"/>
                <a:gd name="T16" fmla="*/ 11 w 13"/>
                <a:gd name="T17" fmla="*/ 0 h 11"/>
                <a:gd name="T18" fmla="*/ 9 w 13"/>
                <a:gd name="T19" fmla="*/ 3 h 11"/>
                <a:gd name="T20" fmla="*/ 9 w 13"/>
                <a:gd name="T21" fmla="*/ 0 h 11"/>
                <a:gd name="T22" fmla="*/ 8 w 13"/>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1">
                  <a:moveTo>
                    <a:pt x="8" y="0"/>
                  </a:moveTo>
                  <a:cubicBezTo>
                    <a:pt x="7" y="0"/>
                    <a:pt x="6" y="1"/>
                    <a:pt x="5" y="2"/>
                  </a:cubicBezTo>
                  <a:cubicBezTo>
                    <a:pt x="4" y="3"/>
                    <a:pt x="3" y="5"/>
                    <a:pt x="2" y="5"/>
                  </a:cubicBezTo>
                  <a:cubicBezTo>
                    <a:pt x="2" y="5"/>
                    <a:pt x="2" y="4"/>
                    <a:pt x="1" y="4"/>
                  </a:cubicBezTo>
                  <a:cubicBezTo>
                    <a:pt x="0" y="7"/>
                    <a:pt x="3" y="7"/>
                    <a:pt x="2" y="10"/>
                  </a:cubicBezTo>
                  <a:cubicBezTo>
                    <a:pt x="6" y="10"/>
                    <a:pt x="7" y="10"/>
                    <a:pt x="10" y="11"/>
                  </a:cubicBezTo>
                  <a:cubicBezTo>
                    <a:pt x="9" y="7"/>
                    <a:pt x="12" y="6"/>
                    <a:pt x="13" y="4"/>
                  </a:cubicBezTo>
                  <a:cubicBezTo>
                    <a:pt x="12" y="3"/>
                    <a:pt x="12" y="1"/>
                    <a:pt x="11" y="0"/>
                  </a:cubicBezTo>
                  <a:cubicBezTo>
                    <a:pt x="11" y="0"/>
                    <a:pt x="11" y="0"/>
                    <a:pt x="11" y="0"/>
                  </a:cubicBezTo>
                  <a:cubicBezTo>
                    <a:pt x="9" y="0"/>
                    <a:pt x="10" y="2"/>
                    <a:pt x="9" y="3"/>
                  </a:cubicBezTo>
                  <a:cubicBezTo>
                    <a:pt x="8" y="1"/>
                    <a:pt x="11" y="0"/>
                    <a:pt x="9" y="0"/>
                  </a:cubicBezTo>
                  <a:cubicBezTo>
                    <a:pt x="8" y="0"/>
                    <a:pt x="8"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9" name="Freeform 66"/>
            <p:cNvSpPr>
              <a:spLocks/>
            </p:cNvSpPr>
            <p:nvPr/>
          </p:nvSpPr>
          <p:spPr bwMode="auto">
            <a:xfrm>
              <a:off x="3940968" y="3656013"/>
              <a:ext cx="68263" cy="123825"/>
            </a:xfrm>
            <a:custGeom>
              <a:avLst/>
              <a:gdLst>
                <a:gd name="T0" fmla="*/ 9 w 10"/>
                <a:gd name="T1" fmla="*/ 0 h 18"/>
                <a:gd name="T2" fmla="*/ 4 w 10"/>
                <a:gd name="T3" fmla="*/ 4 h 18"/>
                <a:gd name="T4" fmla="*/ 3 w 10"/>
                <a:gd name="T5" fmla="*/ 4 h 18"/>
                <a:gd name="T6" fmla="*/ 1 w 10"/>
                <a:gd name="T7" fmla="*/ 17 h 18"/>
                <a:gd name="T8" fmla="*/ 1 w 10"/>
                <a:gd name="T9" fmla="*/ 17 h 18"/>
                <a:gd name="T10" fmla="*/ 3 w 10"/>
                <a:gd name="T11" fmla="*/ 18 h 18"/>
                <a:gd name="T12" fmla="*/ 10 w 10"/>
                <a:gd name="T13" fmla="*/ 2 h 18"/>
                <a:gd name="T14" fmla="*/ 9 w 10"/>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8">
                  <a:moveTo>
                    <a:pt x="9" y="0"/>
                  </a:moveTo>
                  <a:cubicBezTo>
                    <a:pt x="7" y="1"/>
                    <a:pt x="6" y="4"/>
                    <a:pt x="4" y="4"/>
                  </a:cubicBezTo>
                  <a:cubicBezTo>
                    <a:pt x="3" y="4"/>
                    <a:pt x="3" y="4"/>
                    <a:pt x="3" y="4"/>
                  </a:cubicBezTo>
                  <a:cubicBezTo>
                    <a:pt x="3" y="9"/>
                    <a:pt x="0" y="12"/>
                    <a:pt x="1" y="17"/>
                  </a:cubicBezTo>
                  <a:cubicBezTo>
                    <a:pt x="1" y="17"/>
                    <a:pt x="1" y="17"/>
                    <a:pt x="1" y="17"/>
                  </a:cubicBezTo>
                  <a:cubicBezTo>
                    <a:pt x="2" y="17"/>
                    <a:pt x="3" y="17"/>
                    <a:pt x="3" y="18"/>
                  </a:cubicBezTo>
                  <a:cubicBezTo>
                    <a:pt x="7" y="14"/>
                    <a:pt x="7" y="7"/>
                    <a:pt x="10" y="2"/>
                  </a:cubicBezTo>
                  <a:cubicBezTo>
                    <a:pt x="10" y="1"/>
                    <a:pt x="9" y="1"/>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93" name="Freeform 86"/>
          <p:cNvSpPr>
            <a:spLocks/>
          </p:cNvSpPr>
          <p:nvPr/>
        </p:nvSpPr>
        <p:spPr bwMode="auto">
          <a:xfrm>
            <a:off x="8153529" y="3015760"/>
            <a:ext cx="2194568" cy="1217674"/>
          </a:xfrm>
          <a:custGeom>
            <a:avLst/>
            <a:gdLst>
              <a:gd name="T0" fmla="*/ 66 w 132"/>
              <a:gd name="T1" fmla="*/ 0 h 72"/>
              <a:gd name="T2" fmla="*/ 0 w 132"/>
              <a:gd name="T3" fmla="*/ 34 h 72"/>
              <a:gd name="T4" fmla="*/ 18 w 132"/>
              <a:gd name="T5" fmla="*/ 58 h 72"/>
              <a:gd name="T6" fmla="*/ 10 w 132"/>
              <a:gd name="T7" fmla="*/ 68 h 72"/>
              <a:gd name="T8" fmla="*/ 12 w 132"/>
              <a:gd name="T9" fmla="*/ 70 h 72"/>
              <a:gd name="T10" fmla="*/ 30 w 132"/>
              <a:gd name="T11" fmla="*/ 63 h 72"/>
              <a:gd name="T12" fmla="*/ 66 w 132"/>
              <a:gd name="T13" fmla="*/ 68 h 72"/>
              <a:gd name="T14" fmla="*/ 132 w 132"/>
              <a:gd name="T15" fmla="*/ 34 h 72"/>
              <a:gd name="T16" fmla="*/ 66 w 13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2">
                <a:moveTo>
                  <a:pt x="66" y="0"/>
                </a:moveTo>
                <a:cubicBezTo>
                  <a:pt x="29" y="0"/>
                  <a:pt x="0" y="15"/>
                  <a:pt x="0" y="34"/>
                </a:cubicBezTo>
                <a:cubicBezTo>
                  <a:pt x="0" y="43"/>
                  <a:pt x="7" y="52"/>
                  <a:pt x="18" y="58"/>
                </a:cubicBezTo>
                <a:cubicBezTo>
                  <a:pt x="10" y="68"/>
                  <a:pt x="10" y="68"/>
                  <a:pt x="10" y="68"/>
                </a:cubicBezTo>
                <a:cubicBezTo>
                  <a:pt x="8" y="70"/>
                  <a:pt x="9" y="72"/>
                  <a:pt x="12" y="70"/>
                </a:cubicBezTo>
                <a:cubicBezTo>
                  <a:pt x="30" y="63"/>
                  <a:pt x="30" y="63"/>
                  <a:pt x="30" y="63"/>
                </a:cubicBezTo>
                <a:cubicBezTo>
                  <a:pt x="40" y="66"/>
                  <a:pt x="53" y="68"/>
                  <a:pt x="66" y="68"/>
                </a:cubicBezTo>
                <a:cubicBezTo>
                  <a:pt x="102" y="68"/>
                  <a:pt x="132" y="53"/>
                  <a:pt x="132" y="34"/>
                </a:cubicBezTo>
                <a:cubicBezTo>
                  <a:pt x="132" y="15"/>
                  <a:pt x="102" y="0"/>
                  <a:pt x="66" y="0"/>
                </a:cubicBezTo>
                <a:close/>
              </a:path>
            </a:pathLst>
          </a:custGeom>
          <a:gradFill>
            <a:gsLst>
              <a:gs pos="0">
                <a:srgbClr val="ECECEC"/>
              </a:gs>
              <a:gs pos="100000">
                <a:schemeClr val="bg1"/>
              </a:gs>
            </a:gsLst>
            <a:lin ang="8100000" scaled="0"/>
          </a:gradFill>
          <a:ln w="12700">
            <a:gradFill>
              <a:gsLst>
                <a:gs pos="0">
                  <a:schemeClr val="bg1"/>
                </a:gs>
                <a:gs pos="100000">
                  <a:schemeClr val="bg1">
                    <a:lumMod val="85000"/>
                  </a:schemeClr>
                </a:gs>
              </a:gsLst>
              <a:lin ang="8100000" scaled="0"/>
            </a:gradFill>
          </a:ln>
          <a:effectLst>
            <a:outerShdw blurRad="127000" dist="63500" dir="8100000" algn="tr"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2" name="Freeform 86"/>
          <p:cNvSpPr>
            <a:spLocks/>
          </p:cNvSpPr>
          <p:nvPr/>
        </p:nvSpPr>
        <p:spPr bwMode="auto">
          <a:xfrm>
            <a:off x="6537290" y="1799827"/>
            <a:ext cx="2194568" cy="1217674"/>
          </a:xfrm>
          <a:custGeom>
            <a:avLst/>
            <a:gdLst>
              <a:gd name="T0" fmla="*/ 66 w 132"/>
              <a:gd name="T1" fmla="*/ 0 h 72"/>
              <a:gd name="T2" fmla="*/ 0 w 132"/>
              <a:gd name="T3" fmla="*/ 34 h 72"/>
              <a:gd name="T4" fmla="*/ 18 w 132"/>
              <a:gd name="T5" fmla="*/ 58 h 72"/>
              <a:gd name="T6" fmla="*/ 10 w 132"/>
              <a:gd name="T7" fmla="*/ 68 h 72"/>
              <a:gd name="T8" fmla="*/ 12 w 132"/>
              <a:gd name="T9" fmla="*/ 70 h 72"/>
              <a:gd name="T10" fmla="*/ 30 w 132"/>
              <a:gd name="T11" fmla="*/ 63 h 72"/>
              <a:gd name="T12" fmla="*/ 66 w 132"/>
              <a:gd name="T13" fmla="*/ 68 h 72"/>
              <a:gd name="T14" fmla="*/ 132 w 132"/>
              <a:gd name="T15" fmla="*/ 34 h 72"/>
              <a:gd name="T16" fmla="*/ 66 w 13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2">
                <a:moveTo>
                  <a:pt x="66" y="0"/>
                </a:moveTo>
                <a:cubicBezTo>
                  <a:pt x="29" y="0"/>
                  <a:pt x="0" y="15"/>
                  <a:pt x="0" y="34"/>
                </a:cubicBezTo>
                <a:cubicBezTo>
                  <a:pt x="0" y="43"/>
                  <a:pt x="7" y="52"/>
                  <a:pt x="18" y="58"/>
                </a:cubicBezTo>
                <a:cubicBezTo>
                  <a:pt x="10" y="68"/>
                  <a:pt x="10" y="68"/>
                  <a:pt x="10" y="68"/>
                </a:cubicBezTo>
                <a:cubicBezTo>
                  <a:pt x="8" y="70"/>
                  <a:pt x="9" y="72"/>
                  <a:pt x="12" y="70"/>
                </a:cubicBezTo>
                <a:cubicBezTo>
                  <a:pt x="30" y="63"/>
                  <a:pt x="30" y="63"/>
                  <a:pt x="30" y="63"/>
                </a:cubicBezTo>
                <a:cubicBezTo>
                  <a:pt x="40" y="66"/>
                  <a:pt x="53" y="68"/>
                  <a:pt x="66" y="68"/>
                </a:cubicBezTo>
                <a:cubicBezTo>
                  <a:pt x="102" y="68"/>
                  <a:pt x="132" y="53"/>
                  <a:pt x="132" y="34"/>
                </a:cubicBezTo>
                <a:cubicBezTo>
                  <a:pt x="132" y="15"/>
                  <a:pt x="102" y="0"/>
                  <a:pt x="66" y="0"/>
                </a:cubicBezTo>
                <a:close/>
              </a:path>
            </a:pathLst>
          </a:custGeom>
          <a:gradFill>
            <a:gsLst>
              <a:gs pos="0">
                <a:srgbClr val="ECECEC"/>
              </a:gs>
              <a:gs pos="100000">
                <a:schemeClr val="bg1"/>
              </a:gs>
            </a:gsLst>
            <a:lin ang="8100000" scaled="0"/>
          </a:gradFill>
          <a:ln w="12700">
            <a:gradFill>
              <a:gsLst>
                <a:gs pos="0">
                  <a:schemeClr val="bg1"/>
                </a:gs>
                <a:gs pos="100000">
                  <a:schemeClr val="bg1">
                    <a:lumMod val="85000"/>
                  </a:schemeClr>
                </a:gs>
              </a:gsLst>
              <a:lin ang="8100000" scaled="0"/>
            </a:gradFill>
          </a:ln>
          <a:effectLst>
            <a:outerShdw blurRad="127000" dist="63500" dir="8100000" algn="tr"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3" name="Freeform 86"/>
          <p:cNvSpPr>
            <a:spLocks/>
          </p:cNvSpPr>
          <p:nvPr/>
        </p:nvSpPr>
        <p:spPr bwMode="auto">
          <a:xfrm flipH="1">
            <a:off x="3686212" y="1765079"/>
            <a:ext cx="2194568" cy="1217674"/>
          </a:xfrm>
          <a:custGeom>
            <a:avLst/>
            <a:gdLst>
              <a:gd name="T0" fmla="*/ 66 w 132"/>
              <a:gd name="T1" fmla="*/ 0 h 72"/>
              <a:gd name="T2" fmla="*/ 0 w 132"/>
              <a:gd name="T3" fmla="*/ 34 h 72"/>
              <a:gd name="T4" fmla="*/ 18 w 132"/>
              <a:gd name="T5" fmla="*/ 58 h 72"/>
              <a:gd name="T6" fmla="*/ 10 w 132"/>
              <a:gd name="T7" fmla="*/ 68 h 72"/>
              <a:gd name="T8" fmla="*/ 12 w 132"/>
              <a:gd name="T9" fmla="*/ 70 h 72"/>
              <a:gd name="T10" fmla="*/ 30 w 132"/>
              <a:gd name="T11" fmla="*/ 63 h 72"/>
              <a:gd name="T12" fmla="*/ 66 w 132"/>
              <a:gd name="T13" fmla="*/ 68 h 72"/>
              <a:gd name="T14" fmla="*/ 132 w 132"/>
              <a:gd name="T15" fmla="*/ 34 h 72"/>
              <a:gd name="T16" fmla="*/ 66 w 13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2">
                <a:moveTo>
                  <a:pt x="66" y="0"/>
                </a:moveTo>
                <a:cubicBezTo>
                  <a:pt x="29" y="0"/>
                  <a:pt x="0" y="15"/>
                  <a:pt x="0" y="34"/>
                </a:cubicBezTo>
                <a:cubicBezTo>
                  <a:pt x="0" y="43"/>
                  <a:pt x="7" y="52"/>
                  <a:pt x="18" y="58"/>
                </a:cubicBezTo>
                <a:cubicBezTo>
                  <a:pt x="10" y="68"/>
                  <a:pt x="10" y="68"/>
                  <a:pt x="10" y="68"/>
                </a:cubicBezTo>
                <a:cubicBezTo>
                  <a:pt x="8" y="70"/>
                  <a:pt x="9" y="72"/>
                  <a:pt x="12" y="70"/>
                </a:cubicBezTo>
                <a:cubicBezTo>
                  <a:pt x="30" y="63"/>
                  <a:pt x="30" y="63"/>
                  <a:pt x="30" y="63"/>
                </a:cubicBezTo>
                <a:cubicBezTo>
                  <a:pt x="40" y="66"/>
                  <a:pt x="53" y="68"/>
                  <a:pt x="66" y="68"/>
                </a:cubicBezTo>
                <a:cubicBezTo>
                  <a:pt x="102" y="68"/>
                  <a:pt x="132" y="53"/>
                  <a:pt x="132" y="34"/>
                </a:cubicBezTo>
                <a:cubicBezTo>
                  <a:pt x="132" y="15"/>
                  <a:pt x="102" y="0"/>
                  <a:pt x="66" y="0"/>
                </a:cubicBezTo>
                <a:close/>
              </a:path>
            </a:pathLst>
          </a:custGeom>
          <a:gradFill flip="none" rotWithShape="1">
            <a:gsLst>
              <a:gs pos="0">
                <a:srgbClr val="ECECEC"/>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a:outerShdw blurRad="127000" dist="63500" dir="8100000" algn="tr"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4" name="Freeform 86"/>
          <p:cNvSpPr>
            <a:spLocks/>
          </p:cNvSpPr>
          <p:nvPr/>
        </p:nvSpPr>
        <p:spPr bwMode="auto">
          <a:xfrm flipH="1">
            <a:off x="2028720" y="3006527"/>
            <a:ext cx="2194568" cy="1217674"/>
          </a:xfrm>
          <a:custGeom>
            <a:avLst/>
            <a:gdLst>
              <a:gd name="T0" fmla="*/ 66 w 132"/>
              <a:gd name="T1" fmla="*/ 0 h 72"/>
              <a:gd name="T2" fmla="*/ 0 w 132"/>
              <a:gd name="T3" fmla="*/ 34 h 72"/>
              <a:gd name="T4" fmla="*/ 18 w 132"/>
              <a:gd name="T5" fmla="*/ 58 h 72"/>
              <a:gd name="T6" fmla="*/ 10 w 132"/>
              <a:gd name="T7" fmla="*/ 68 h 72"/>
              <a:gd name="T8" fmla="*/ 12 w 132"/>
              <a:gd name="T9" fmla="*/ 70 h 72"/>
              <a:gd name="T10" fmla="*/ 30 w 132"/>
              <a:gd name="T11" fmla="*/ 63 h 72"/>
              <a:gd name="T12" fmla="*/ 66 w 132"/>
              <a:gd name="T13" fmla="*/ 68 h 72"/>
              <a:gd name="T14" fmla="*/ 132 w 132"/>
              <a:gd name="T15" fmla="*/ 34 h 72"/>
              <a:gd name="T16" fmla="*/ 66 w 13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2">
                <a:moveTo>
                  <a:pt x="66" y="0"/>
                </a:moveTo>
                <a:cubicBezTo>
                  <a:pt x="29" y="0"/>
                  <a:pt x="0" y="15"/>
                  <a:pt x="0" y="34"/>
                </a:cubicBezTo>
                <a:cubicBezTo>
                  <a:pt x="0" y="43"/>
                  <a:pt x="7" y="52"/>
                  <a:pt x="18" y="58"/>
                </a:cubicBezTo>
                <a:cubicBezTo>
                  <a:pt x="10" y="68"/>
                  <a:pt x="10" y="68"/>
                  <a:pt x="10" y="68"/>
                </a:cubicBezTo>
                <a:cubicBezTo>
                  <a:pt x="8" y="70"/>
                  <a:pt x="9" y="72"/>
                  <a:pt x="12" y="70"/>
                </a:cubicBezTo>
                <a:cubicBezTo>
                  <a:pt x="30" y="63"/>
                  <a:pt x="30" y="63"/>
                  <a:pt x="30" y="63"/>
                </a:cubicBezTo>
                <a:cubicBezTo>
                  <a:pt x="40" y="66"/>
                  <a:pt x="53" y="68"/>
                  <a:pt x="66" y="68"/>
                </a:cubicBezTo>
                <a:cubicBezTo>
                  <a:pt x="102" y="68"/>
                  <a:pt x="132" y="53"/>
                  <a:pt x="132" y="34"/>
                </a:cubicBezTo>
                <a:cubicBezTo>
                  <a:pt x="132" y="15"/>
                  <a:pt x="102" y="0"/>
                  <a:pt x="66" y="0"/>
                </a:cubicBezTo>
                <a:close/>
              </a:path>
            </a:pathLst>
          </a:custGeom>
          <a:gradFill flip="none" rotWithShape="1">
            <a:gsLst>
              <a:gs pos="0">
                <a:srgbClr val="ECECEC"/>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a:outerShdw blurRad="127000" dist="63500" dir="8100000" algn="tr"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nvGrpSpPr>
          <p:cNvPr id="146" name="组合 145"/>
          <p:cNvGrpSpPr/>
          <p:nvPr/>
        </p:nvGrpSpPr>
        <p:grpSpPr>
          <a:xfrm>
            <a:off x="5148247" y="3873523"/>
            <a:ext cx="283359" cy="283359"/>
            <a:chOff x="2387600" y="2311381"/>
            <a:chExt cx="1219603" cy="1219603"/>
          </a:xfrm>
        </p:grpSpPr>
        <p:sp>
          <p:nvSpPr>
            <p:cNvPr id="147" name="泪滴形 146"/>
            <p:cNvSpPr/>
            <p:nvPr/>
          </p:nvSpPr>
          <p:spPr>
            <a:xfrm rot="18900000" flipH="1" flipV="1">
              <a:off x="2387600" y="2311381"/>
              <a:ext cx="1219603" cy="1219603"/>
            </a:xfrm>
            <a:prstGeom prst="teardrop">
              <a:avLst/>
            </a:prstGeom>
            <a:gradFill flip="none" rotWithShape="0">
              <a:gsLst>
                <a:gs pos="0">
                  <a:schemeClr val="bg1">
                    <a:lumMod val="85000"/>
                  </a:schemeClr>
                </a:gs>
                <a:gs pos="100000">
                  <a:schemeClr val="bg1">
                    <a:lumMod val="95000"/>
                  </a:schemeClr>
                </a:gs>
              </a:gsLst>
              <a:lin ang="2700000" scaled="1"/>
              <a:tileRect/>
            </a:gradFill>
            <a:ln w="12700">
              <a:gradFill flip="none" rotWithShape="1">
                <a:gsLst>
                  <a:gs pos="0">
                    <a:schemeClr val="bg1"/>
                  </a:gs>
                  <a:gs pos="100000">
                    <a:schemeClr val="bg1">
                      <a:lumMod val="80000"/>
                    </a:schemeClr>
                  </a:gs>
                </a:gsLst>
                <a:lin ang="13500000" scaled="0"/>
                <a:tileRect/>
              </a:gradFill>
            </a:ln>
            <a:effectLst>
              <a:outerShdw blurRad="101600" dist="508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8" name="椭圆 147"/>
            <p:cNvSpPr/>
            <p:nvPr/>
          </p:nvSpPr>
          <p:spPr>
            <a:xfrm>
              <a:off x="2565783" y="2489564"/>
              <a:ext cx="863236" cy="863236"/>
            </a:xfrm>
            <a:prstGeom prst="ellipse">
              <a:avLst/>
            </a:prstGeom>
            <a:solidFill>
              <a:srgbClr val="FFD597"/>
            </a:solidFill>
            <a:ln w="9525">
              <a:gradFill flip="none" rotWithShape="1">
                <a:gsLst>
                  <a:gs pos="0">
                    <a:schemeClr val="bg1">
                      <a:lumMod val="70000"/>
                    </a:schemeClr>
                  </a:gs>
                  <a:gs pos="100000">
                    <a:schemeClr val="bg1"/>
                  </a:gs>
                </a:gsLst>
                <a:lin ang="2700000" scaled="1"/>
                <a:tileRect/>
              </a:grad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49" name="组合 148"/>
          <p:cNvGrpSpPr/>
          <p:nvPr/>
        </p:nvGrpSpPr>
        <p:grpSpPr>
          <a:xfrm>
            <a:off x="5834863" y="4148216"/>
            <a:ext cx="283359" cy="283359"/>
            <a:chOff x="2387600" y="2311381"/>
            <a:chExt cx="1219603" cy="1219603"/>
          </a:xfrm>
        </p:grpSpPr>
        <p:sp>
          <p:nvSpPr>
            <p:cNvPr id="150" name="泪滴形 149"/>
            <p:cNvSpPr/>
            <p:nvPr/>
          </p:nvSpPr>
          <p:spPr>
            <a:xfrm rot="18900000" flipH="1" flipV="1">
              <a:off x="2387600" y="2311381"/>
              <a:ext cx="1219603" cy="1219603"/>
            </a:xfrm>
            <a:prstGeom prst="teardrop">
              <a:avLst/>
            </a:prstGeom>
            <a:gradFill flip="none" rotWithShape="0">
              <a:gsLst>
                <a:gs pos="0">
                  <a:schemeClr val="bg1">
                    <a:lumMod val="85000"/>
                  </a:schemeClr>
                </a:gs>
                <a:gs pos="100000">
                  <a:schemeClr val="bg1">
                    <a:lumMod val="95000"/>
                  </a:schemeClr>
                </a:gs>
              </a:gsLst>
              <a:lin ang="2700000" scaled="1"/>
              <a:tileRect/>
            </a:gradFill>
            <a:ln w="12700">
              <a:gradFill flip="none" rotWithShape="1">
                <a:gsLst>
                  <a:gs pos="0">
                    <a:schemeClr val="bg1"/>
                  </a:gs>
                  <a:gs pos="100000">
                    <a:schemeClr val="bg1">
                      <a:lumMod val="80000"/>
                    </a:schemeClr>
                  </a:gs>
                </a:gsLst>
                <a:lin ang="13500000" scaled="0"/>
                <a:tileRect/>
              </a:gradFill>
            </a:ln>
            <a:effectLst>
              <a:outerShdw blurRad="101600" dist="508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1" name="椭圆 150"/>
            <p:cNvSpPr/>
            <p:nvPr/>
          </p:nvSpPr>
          <p:spPr>
            <a:xfrm>
              <a:off x="2565783" y="2489564"/>
              <a:ext cx="863236" cy="863236"/>
            </a:xfrm>
            <a:prstGeom prst="ellipse">
              <a:avLst/>
            </a:prstGeom>
            <a:solidFill>
              <a:srgbClr val="01ACBE"/>
            </a:solidFill>
            <a:ln w="9525">
              <a:gradFill flip="none" rotWithShape="1">
                <a:gsLst>
                  <a:gs pos="0">
                    <a:schemeClr val="bg1">
                      <a:lumMod val="70000"/>
                    </a:schemeClr>
                  </a:gs>
                  <a:gs pos="100000">
                    <a:schemeClr val="bg1"/>
                  </a:gs>
                </a:gsLst>
                <a:lin ang="2700000" scaled="1"/>
                <a:tileRect/>
              </a:grad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52" name="组合 151"/>
          <p:cNvGrpSpPr/>
          <p:nvPr/>
        </p:nvGrpSpPr>
        <p:grpSpPr>
          <a:xfrm>
            <a:off x="6418251" y="3785891"/>
            <a:ext cx="283359" cy="283359"/>
            <a:chOff x="2387600" y="2311381"/>
            <a:chExt cx="1219603" cy="1219603"/>
          </a:xfrm>
        </p:grpSpPr>
        <p:sp>
          <p:nvSpPr>
            <p:cNvPr id="153" name="泪滴形 152"/>
            <p:cNvSpPr/>
            <p:nvPr/>
          </p:nvSpPr>
          <p:spPr>
            <a:xfrm rot="18900000" flipH="1" flipV="1">
              <a:off x="2387600" y="2311381"/>
              <a:ext cx="1219603" cy="1219603"/>
            </a:xfrm>
            <a:prstGeom prst="teardrop">
              <a:avLst/>
            </a:prstGeom>
            <a:gradFill flip="none" rotWithShape="0">
              <a:gsLst>
                <a:gs pos="0">
                  <a:schemeClr val="bg1">
                    <a:lumMod val="85000"/>
                  </a:schemeClr>
                </a:gs>
                <a:gs pos="100000">
                  <a:schemeClr val="bg1">
                    <a:lumMod val="95000"/>
                  </a:schemeClr>
                </a:gs>
              </a:gsLst>
              <a:lin ang="2700000" scaled="1"/>
              <a:tileRect/>
            </a:gradFill>
            <a:ln w="12700">
              <a:gradFill flip="none" rotWithShape="1">
                <a:gsLst>
                  <a:gs pos="0">
                    <a:schemeClr val="bg1"/>
                  </a:gs>
                  <a:gs pos="100000">
                    <a:schemeClr val="bg1">
                      <a:lumMod val="80000"/>
                    </a:schemeClr>
                  </a:gs>
                </a:gsLst>
                <a:lin ang="13500000" scaled="0"/>
                <a:tileRect/>
              </a:gradFill>
            </a:ln>
            <a:effectLst>
              <a:outerShdw blurRad="101600" dist="508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4" name="椭圆 153"/>
            <p:cNvSpPr/>
            <p:nvPr/>
          </p:nvSpPr>
          <p:spPr>
            <a:xfrm>
              <a:off x="2565783" y="2489564"/>
              <a:ext cx="863236" cy="863236"/>
            </a:xfrm>
            <a:prstGeom prst="ellipse">
              <a:avLst/>
            </a:prstGeom>
            <a:solidFill>
              <a:srgbClr val="E87071"/>
            </a:solidFill>
            <a:ln w="9525">
              <a:gradFill flip="none" rotWithShape="1">
                <a:gsLst>
                  <a:gs pos="0">
                    <a:schemeClr val="bg1">
                      <a:lumMod val="70000"/>
                    </a:schemeClr>
                  </a:gs>
                  <a:gs pos="100000">
                    <a:schemeClr val="bg1"/>
                  </a:gs>
                </a:gsLst>
                <a:lin ang="2700000" scaled="1"/>
                <a:tileRect/>
              </a:grad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55" name="组合 154"/>
          <p:cNvGrpSpPr/>
          <p:nvPr/>
        </p:nvGrpSpPr>
        <p:grpSpPr>
          <a:xfrm>
            <a:off x="6794904" y="4518046"/>
            <a:ext cx="283359" cy="283359"/>
            <a:chOff x="2387600" y="2311381"/>
            <a:chExt cx="1219603" cy="1219603"/>
          </a:xfrm>
        </p:grpSpPr>
        <p:sp>
          <p:nvSpPr>
            <p:cNvPr id="156" name="泪滴形 155"/>
            <p:cNvSpPr/>
            <p:nvPr/>
          </p:nvSpPr>
          <p:spPr>
            <a:xfrm rot="18900000" flipH="1" flipV="1">
              <a:off x="2387600" y="2311381"/>
              <a:ext cx="1219603" cy="1219603"/>
            </a:xfrm>
            <a:prstGeom prst="teardrop">
              <a:avLst/>
            </a:prstGeom>
            <a:gradFill flip="none" rotWithShape="0">
              <a:gsLst>
                <a:gs pos="0">
                  <a:schemeClr val="bg1">
                    <a:lumMod val="85000"/>
                  </a:schemeClr>
                </a:gs>
                <a:gs pos="100000">
                  <a:schemeClr val="bg1">
                    <a:lumMod val="95000"/>
                  </a:schemeClr>
                </a:gs>
              </a:gsLst>
              <a:lin ang="2700000" scaled="1"/>
              <a:tileRect/>
            </a:gradFill>
            <a:ln w="12700">
              <a:gradFill flip="none" rotWithShape="1">
                <a:gsLst>
                  <a:gs pos="0">
                    <a:schemeClr val="bg1"/>
                  </a:gs>
                  <a:gs pos="100000">
                    <a:schemeClr val="bg1">
                      <a:lumMod val="80000"/>
                    </a:schemeClr>
                  </a:gs>
                </a:gsLst>
                <a:lin ang="13500000" scaled="0"/>
                <a:tileRect/>
              </a:gradFill>
            </a:ln>
            <a:effectLst>
              <a:outerShdw blurRad="101600" dist="508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7" name="椭圆 156"/>
            <p:cNvSpPr/>
            <p:nvPr/>
          </p:nvSpPr>
          <p:spPr>
            <a:xfrm>
              <a:off x="2565783" y="2489564"/>
              <a:ext cx="863236" cy="863236"/>
            </a:xfrm>
            <a:prstGeom prst="ellipse">
              <a:avLst/>
            </a:prstGeom>
            <a:solidFill>
              <a:srgbClr val="663A77"/>
            </a:solidFill>
            <a:ln w="9525">
              <a:gradFill flip="none" rotWithShape="1">
                <a:gsLst>
                  <a:gs pos="0">
                    <a:schemeClr val="bg1">
                      <a:lumMod val="70000"/>
                    </a:schemeClr>
                  </a:gs>
                  <a:gs pos="100000">
                    <a:schemeClr val="bg1"/>
                  </a:gs>
                </a:gsLst>
                <a:lin ang="2700000" scaled="1"/>
                <a:tileRect/>
              </a:grad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59" name="Group 4"/>
          <p:cNvGrpSpPr>
            <a:grpSpLocks noChangeAspect="1"/>
          </p:cNvGrpSpPr>
          <p:nvPr/>
        </p:nvGrpSpPr>
        <p:grpSpPr bwMode="auto">
          <a:xfrm>
            <a:off x="2144217" y="3394393"/>
            <a:ext cx="287266" cy="336642"/>
            <a:chOff x="1776" y="1776"/>
            <a:chExt cx="64" cy="75"/>
          </a:xfrm>
          <a:solidFill>
            <a:srgbClr val="FFB850"/>
          </a:solidFill>
          <a:effectLst/>
        </p:grpSpPr>
        <p:sp>
          <p:nvSpPr>
            <p:cNvPr id="160" name="Freeform 5"/>
            <p:cNvSpPr>
              <a:spLocks/>
            </p:cNvSpPr>
            <p:nvPr/>
          </p:nvSpPr>
          <p:spPr bwMode="auto">
            <a:xfrm>
              <a:off x="1795" y="1779"/>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1" name="Freeform 6"/>
            <p:cNvSpPr>
              <a:spLocks/>
            </p:cNvSpPr>
            <p:nvPr/>
          </p:nvSpPr>
          <p:spPr bwMode="auto">
            <a:xfrm>
              <a:off x="1776" y="1810"/>
              <a:ext cx="64" cy="41"/>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2" name="Freeform 7"/>
            <p:cNvSpPr>
              <a:spLocks/>
            </p:cNvSpPr>
            <p:nvPr/>
          </p:nvSpPr>
          <p:spPr bwMode="auto">
            <a:xfrm>
              <a:off x="1795" y="1776"/>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3" name="Freeform 8"/>
            <p:cNvSpPr>
              <a:spLocks/>
            </p:cNvSpPr>
            <p:nvPr/>
          </p:nvSpPr>
          <p:spPr bwMode="auto">
            <a:xfrm>
              <a:off x="1776" y="1807"/>
              <a:ext cx="64" cy="42"/>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64" name="Group 18"/>
          <p:cNvGrpSpPr>
            <a:grpSpLocks noChangeAspect="1"/>
          </p:cNvGrpSpPr>
          <p:nvPr/>
        </p:nvGrpSpPr>
        <p:grpSpPr bwMode="auto">
          <a:xfrm>
            <a:off x="9931046" y="3447588"/>
            <a:ext cx="320918" cy="299035"/>
            <a:chOff x="3802" y="2858"/>
            <a:chExt cx="616" cy="574"/>
          </a:xfrm>
          <a:solidFill>
            <a:srgbClr val="663A77"/>
          </a:solidFill>
          <a:effectLst/>
        </p:grpSpPr>
        <p:sp>
          <p:nvSpPr>
            <p:cNvPr id="165"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6"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7"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8"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9" name="Freeform 23"/>
            <p:cNvSpPr>
              <a:spLocks/>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70" name="Group 13"/>
          <p:cNvGrpSpPr>
            <a:grpSpLocks noChangeAspect="1"/>
          </p:cNvGrpSpPr>
          <p:nvPr/>
        </p:nvGrpSpPr>
        <p:grpSpPr bwMode="auto">
          <a:xfrm>
            <a:off x="3766328" y="2154762"/>
            <a:ext cx="350312" cy="354448"/>
            <a:chOff x="2426" y="2781"/>
            <a:chExt cx="593" cy="600"/>
          </a:xfrm>
          <a:solidFill>
            <a:srgbClr val="01ACBE"/>
          </a:solidFill>
          <a:effectLst/>
        </p:grpSpPr>
        <p:sp>
          <p:nvSpPr>
            <p:cNvPr id="171" name="Freeform 14"/>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2"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73" name="组合 172"/>
          <p:cNvGrpSpPr/>
          <p:nvPr/>
        </p:nvGrpSpPr>
        <p:grpSpPr>
          <a:xfrm>
            <a:off x="8300286" y="2179440"/>
            <a:ext cx="331151" cy="360360"/>
            <a:chOff x="4873620" y="1965325"/>
            <a:chExt cx="269882" cy="293688"/>
          </a:xfrm>
          <a:solidFill>
            <a:srgbClr val="E87071"/>
          </a:solidFill>
          <a:effectLst/>
        </p:grpSpPr>
        <p:sp>
          <p:nvSpPr>
            <p:cNvPr id="174" name="Freeform 502"/>
            <p:cNvSpPr>
              <a:spLocks/>
            </p:cNvSpPr>
            <p:nvPr/>
          </p:nvSpPr>
          <p:spPr bwMode="auto">
            <a:xfrm>
              <a:off x="4873620" y="2127250"/>
              <a:ext cx="112713" cy="131763"/>
            </a:xfrm>
            <a:custGeom>
              <a:avLst/>
              <a:gdLst>
                <a:gd name="T0" fmla="*/ 2 w 30"/>
                <a:gd name="T1" fmla="*/ 0 h 35"/>
                <a:gd name="T2" fmla="*/ 28 w 30"/>
                <a:gd name="T3" fmla="*/ 0 h 35"/>
                <a:gd name="T4" fmla="*/ 30 w 30"/>
                <a:gd name="T5" fmla="*/ 1 h 35"/>
                <a:gd name="T6" fmla="*/ 28 w 30"/>
                <a:gd name="T7" fmla="*/ 3 h 35"/>
                <a:gd name="T8" fmla="*/ 3 w 30"/>
                <a:gd name="T9" fmla="*/ 3 h 35"/>
                <a:gd name="T10" fmla="*/ 3 w 30"/>
                <a:gd name="T11" fmla="*/ 33 h 35"/>
                <a:gd name="T12" fmla="*/ 2 w 30"/>
                <a:gd name="T13" fmla="*/ 35 h 35"/>
                <a:gd name="T14" fmla="*/ 0 w 30"/>
                <a:gd name="T15" fmla="*/ 33 h 35"/>
                <a:gd name="T16" fmla="*/ 0 w 30"/>
                <a:gd name="T17" fmla="*/ 1 h 35"/>
                <a:gd name="T18" fmla="*/ 2 w 30"/>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5">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5" name="Freeform 503"/>
            <p:cNvSpPr>
              <a:spLocks/>
            </p:cNvSpPr>
            <p:nvPr/>
          </p:nvSpPr>
          <p:spPr bwMode="auto">
            <a:xfrm>
              <a:off x="4884737" y="1973263"/>
              <a:ext cx="41275" cy="146050"/>
            </a:xfrm>
            <a:custGeom>
              <a:avLst/>
              <a:gdLst>
                <a:gd name="T0" fmla="*/ 11 w 11"/>
                <a:gd name="T1" fmla="*/ 34 h 39"/>
                <a:gd name="T2" fmla="*/ 11 w 11"/>
                <a:gd name="T3" fmla="*/ 6 h 39"/>
                <a:gd name="T4" fmla="*/ 5 w 11"/>
                <a:gd name="T5" fmla="*/ 0 h 39"/>
                <a:gd name="T6" fmla="*/ 0 w 11"/>
                <a:gd name="T7" fmla="*/ 6 h 39"/>
                <a:gd name="T8" fmla="*/ 0 w 11"/>
                <a:gd name="T9" fmla="*/ 34 h 39"/>
                <a:gd name="T10" fmla="*/ 5 w 11"/>
                <a:gd name="T11" fmla="*/ 39 h 39"/>
                <a:gd name="T12" fmla="*/ 11 w 11"/>
                <a:gd name="T13" fmla="*/ 34 h 39"/>
              </a:gdLst>
              <a:ahLst/>
              <a:cxnLst>
                <a:cxn ang="0">
                  <a:pos x="T0" y="T1"/>
                </a:cxn>
                <a:cxn ang="0">
                  <a:pos x="T2" y="T3"/>
                </a:cxn>
                <a:cxn ang="0">
                  <a:pos x="T4" y="T5"/>
                </a:cxn>
                <a:cxn ang="0">
                  <a:pos x="T6" y="T7"/>
                </a:cxn>
                <a:cxn ang="0">
                  <a:pos x="T8" y="T9"/>
                </a:cxn>
                <a:cxn ang="0">
                  <a:pos x="T10" y="T11"/>
                </a:cxn>
                <a:cxn ang="0">
                  <a:pos x="T12" y="T13"/>
                </a:cxn>
              </a:cxnLst>
              <a:rect l="0" t="0" r="r" b="b"/>
              <a:pathLst>
                <a:path w="11" h="39">
                  <a:moveTo>
                    <a:pt x="11" y="34"/>
                  </a:moveTo>
                  <a:cubicBezTo>
                    <a:pt x="11" y="6"/>
                    <a:pt x="11" y="6"/>
                    <a:pt x="11" y="6"/>
                  </a:cubicBezTo>
                  <a:cubicBezTo>
                    <a:pt x="11" y="3"/>
                    <a:pt x="9" y="0"/>
                    <a:pt x="5" y="0"/>
                  </a:cubicBezTo>
                  <a:cubicBezTo>
                    <a:pt x="2" y="0"/>
                    <a:pt x="0" y="3"/>
                    <a:pt x="0" y="6"/>
                  </a:cubicBezTo>
                  <a:cubicBezTo>
                    <a:pt x="0" y="34"/>
                    <a:pt x="0" y="34"/>
                    <a:pt x="0" y="34"/>
                  </a:cubicBezTo>
                  <a:cubicBezTo>
                    <a:pt x="0" y="37"/>
                    <a:pt x="2" y="39"/>
                    <a:pt x="5" y="39"/>
                  </a:cubicBezTo>
                  <a:cubicBezTo>
                    <a:pt x="9" y="39"/>
                    <a:pt x="11" y="37"/>
                    <a:pt x="1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6" name="Freeform 504"/>
            <p:cNvSpPr>
              <a:spLocks/>
            </p:cNvSpPr>
            <p:nvPr/>
          </p:nvSpPr>
          <p:spPr bwMode="auto">
            <a:xfrm>
              <a:off x="4940303" y="1965325"/>
              <a:ext cx="177800" cy="293688"/>
            </a:xfrm>
            <a:custGeom>
              <a:avLst/>
              <a:gdLst>
                <a:gd name="T0" fmla="*/ 5 w 47"/>
                <a:gd name="T1" fmla="*/ 69 h 78"/>
                <a:gd name="T2" fmla="*/ 6 w 47"/>
                <a:gd name="T3" fmla="*/ 77 h 78"/>
                <a:gd name="T4" fmla="*/ 9 w 47"/>
                <a:gd name="T5" fmla="*/ 78 h 78"/>
                <a:gd name="T6" fmla="*/ 14 w 47"/>
                <a:gd name="T7" fmla="*/ 76 h 78"/>
                <a:gd name="T8" fmla="*/ 26 w 47"/>
                <a:gd name="T9" fmla="*/ 57 h 78"/>
                <a:gd name="T10" fmla="*/ 46 w 47"/>
                <a:gd name="T11" fmla="*/ 57 h 78"/>
                <a:gd name="T12" fmla="*/ 47 w 47"/>
                <a:gd name="T13" fmla="*/ 56 h 78"/>
                <a:gd name="T14" fmla="*/ 47 w 47"/>
                <a:gd name="T15" fmla="*/ 42 h 78"/>
                <a:gd name="T16" fmla="*/ 32 w 47"/>
                <a:gd name="T17" fmla="*/ 19 h 78"/>
                <a:gd name="T18" fmla="*/ 30 w 47"/>
                <a:gd name="T19" fmla="*/ 20 h 78"/>
                <a:gd name="T20" fmla="*/ 35 w 47"/>
                <a:gd name="T21" fmla="*/ 10 h 78"/>
                <a:gd name="T22" fmla="*/ 24 w 47"/>
                <a:gd name="T23" fmla="*/ 0 h 78"/>
                <a:gd name="T24" fmla="*/ 14 w 47"/>
                <a:gd name="T25" fmla="*/ 10 h 78"/>
                <a:gd name="T26" fmla="*/ 24 w 47"/>
                <a:gd name="T27" fmla="*/ 21 h 78"/>
                <a:gd name="T28" fmla="*/ 27 w 47"/>
                <a:gd name="T29" fmla="*/ 20 h 78"/>
                <a:gd name="T30" fmla="*/ 21 w 47"/>
                <a:gd name="T31" fmla="*/ 27 h 78"/>
                <a:gd name="T32" fmla="*/ 5 w 47"/>
                <a:gd name="T33" fmla="*/ 31 h 78"/>
                <a:gd name="T34" fmla="*/ 1 w 47"/>
                <a:gd name="T35" fmla="*/ 34 h 78"/>
                <a:gd name="T36" fmla="*/ 1 w 47"/>
                <a:gd name="T37" fmla="*/ 38 h 78"/>
                <a:gd name="T38" fmla="*/ 6 w 47"/>
                <a:gd name="T39" fmla="*/ 42 h 78"/>
                <a:gd name="T40" fmla="*/ 8 w 47"/>
                <a:gd name="T41" fmla="*/ 42 h 78"/>
                <a:gd name="T42" fmla="*/ 17 w 47"/>
                <a:gd name="T43" fmla="*/ 40 h 78"/>
                <a:gd name="T44" fmla="*/ 17 w 47"/>
                <a:gd name="T45" fmla="*/ 43 h 78"/>
                <a:gd name="T46" fmla="*/ 17 w 47"/>
                <a:gd name="T47" fmla="*/ 47 h 78"/>
                <a:gd name="T48" fmla="*/ 5 w 47"/>
                <a:gd name="T49"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8">
                  <a:moveTo>
                    <a:pt x="5" y="69"/>
                  </a:moveTo>
                  <a:cubicBezTo>
                    <a:pt x="3" y="72"/>
                    <a:pt x="3" y="76"/>
                    <a:pt x="6" y="77"/>
                  </a:cubicBezTo>
                  <a:cubicBezTo>
                    <a:pt x="7" y="78"/>
                    <a:pt x="8" y="78"/>
                    <a:pt x="9" y="78"/>
                  </a:cubicBezTo>
                  <a:cubicBezTo>
                    <a:pt x="11" y="78"/>
                    <a:pt x="13" y="77"/>
                    <a:pt x="14" y="76"/>
                  </a:cubicBezTo>
                  <a:cubicBezTo>
                    <a:pt x="26" y="57"/>
                    <a:pt x="26" y="57"/>
                    <a:pt x="26" y="57"/>
                  </a:cubicBezTo>
                  <a:cubicBezTo>
                    <a:pt x="46" y="57"/>
                    <a:pt x="46" y="57"/>
                    <a:pt x="46" y="57"/>
                  </a:cubicBezTo>
                  <a:cubicBezTo>
                    <a:pt x="47" y="57"/>
                    <a:pt x="47" y="57"/>
                    <a:pt x="47" y="56"/>
                  </a:cubicBezTo>
                  <a:cubicBezTo>
                    <a:pt x="47" y="42"/>
                    <a:pt x="47" y="42"/>
                    <a:pt x="47" y="42"/>
                  </a:cubicBezTo>
                  <a:cubicBezTo>
                    <a:pt x="47" y="29"/>
                    <a:pt x="41" y="19"/>
                    <a:pt x="32" y="19"/>
                  </a:cubicBezTo>
                  <a:cubicBezTo>
                    <a:pt x="31" y="19"/>
                    <a:pt x="30" y="19"/>
                    <a:pt x="30" y="20"/>
                  </a:cubicBezTo>
                  <a:cubicBezTo>
                    <a:pt x="33" y="18"/>
                    <a:pt x="35" y="14"/>
                    <a:pt x="35" y="10"/>
                  </a:cubicBezTo>
                  <a:cubicBezTo>
                    <a:pt x="35" y="5"/>
                    <a:pt x="30" y="0"/>
                    <a:pt x="24" y="0"/>
                  </a:cubicBezTo>
                  <a:cubicBezTo>
                    <a:pt x="19" y="0"/>
                    <a:pt x="14" y="5"/>
                    <a:pt x="14" y="10"/>
                  </a:cubicBezTo>
                  <a:cubicBezTo>
                    <a:pt x="14" y="16"/>
                    <a:pt x="19" y="21"/>
                    <a:pt x="24" y="21"/>
                  </a:cubicBezTo>
                  <a:cubicBezTo>
                    <a:pt x="25" y="21"/>
                    <a:pt x="26" y="21"/>
                    <a:pt x="27" y="20"/>
                  </a:cubicBezTo>
                  <a:cubicBezTo>
                    <a:pt x="25" y="22"/>
                    <a:pt x="23" y="24"/>
                    <a:pt x="21" y="27"/>
                  </a:cubicBezTo>
                  <a:cubicBezTo>
                    <a:pt x="5" y="31"/>
                    <a:pt x="5" y="31"/>
                    <a:pt x="5" y="31"/>
                  </a:cubicBezTo>
                  <a:cubicBezTo>
                    <a:pt x="3" y="32"/>
                    <a:pt x="2" y="32"/>
                    <a:pt x="1" y="34"/>
                  </a:cubicBezTo>
                  <a:cubicBezTo>
                    <a:pt x="1" y="35"/>
                    <a:pt x="0" y="37"/>
                    <a:pt x="1" y="38"/>
                  </a:cubicBezTo>
                  <a:cubicBezTo>
                    <a:pt x="1" y="41"/>
                    <a:pt x="4" y="42"/>
                    <a:pt x="6" y="42"/>
                  </a:cubicBezTo>
                  <a:cubicBezTo>
                    <a:pt x="7" y="42"/>
                    <a:pt x="7" y="42"/>
                    <a:pt x="8" y="42"/>
                  </a:cubicBezTo>
                  <a:cubicBezTo>
                    <a:pt x="17" y="40"/>
                    <a:pt x="17" y="40"/>
                    <a:pt x="17" y="40"/>
                  </a:cubicBezTo>
                  <a:cubicBezTo>
                    <a:pt x="17" y="41"/>
                    <a:pt x="17" y="42"/>
                    <a:pt x="17" y="43"/>
                  </a:cubicBezTo>
                  <a:cubicBezTo>
                    <a:pt x="17" y="47"/>
                    <a:pt x="17" y="47"/>
                    <a:pt x="17" y="47"/>
                  </a:cubicBezTo>
                  <a:lnTo>
                    <a:pt x="5"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7" name="Freeform 505"/>
            <p:cNvSpPr>
              <a:spLocks/>
            </p:cNvSpPr>
            <p:nvPr/>
          </p:nvSpPr>
          <p:spPr bwMode="auto">
            <a:xfrm>
              <a:off x="5046664" y="2093913"/>
              <a:ext cx="96838" cy="112713"/>
            </a:xfrm>
            <a:custGeom>
              <a:avLst/>
              <a:gdLst>
                <a:gd name="T0" fmla="*/ 1 w 26"/>
                <a:gd name="T1" fmla="*/ 27 h 30"/>
                <a:gd name="T2" fmla="*/ 23 w 26"/>
                <a:gd name="T3" fmla="*/ 27 h 30"/>
                <a:gd name="T4" fmla="*/ 23 w 26"/>
                <a:gd name="T5" fmla="*/ 2 h 30"/>
                <a:gd name="T6" fmla="*/ 24 w 26"/>
                <a:gd name="T7" fmla="*/ 0 h 30"/>
                <a:gd name="T8" fmla="*/ 26 w 26"/>
                <a:gd name="T9" fmla="*/ 2 h 30"/>
                <a:gd name="T10" fmla="*/ 26 w 26"/>
                <a:gd name="T11" fmla="*/ 28 h 30"/>
                <a:gd name="T12" fmla="*/ 24 w 26"/>
                <a:gd name="T13" fmla="*/ 30 h 30"/>
                <a:gd name="T14" fmla="*/ 1 w 26"/>
                <a:gd name="T15" fmla="*/ 30 h 30"/>
                <a:gd name="T16" fmla="*/ 0 w 26"/>
                <a:gd name="T17" fmla="*/ 28 h 30"/>
                <a:gd name="T18" fmla="*/ 1 w 26"/>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178" name="组合 177"/>
          <p:cNvGrpSpPr/>
          <p:nvPr/>
        </p:nvGrpSpPr>
        <p:grpSpPr>
          <a:xfrm>
            <a:off x="2451845" y="3171627"/>
            <a:ext cx="1923123" cy="839378"/>
            <a:chOff x="3776606" y="2004244"/>
            <a:chExt cx="1923123" cy="839378"/>
          </a:xfrm>
        </p:grpSpPr>
        <p:sp>
          <p:nvSpPr>
            <p:cNvPr id="179" name="文本框 178"/>
            <p:cNvSpPr txBox="1"/>
            <p:nvPr/>
          </p:nvSpPr>
          <p:spPr>
            <a:xfrm>
              <a:off x="3776606" y="2004244"/>
              <a:ext cx="1923123" cy="369332"/>
            </a:xfrm>
            <a:prstGeom prst="rect">
              <a:avLst/>
            </a:prstGeom>
            <a:noFill/>
          </p:spPr>
          <p:txBody>
            <a:bodyPr wrap="square" rtlCol="0">
              <a:spAutoFit/>
            </a:bodyPr>
            <a:lstStyle/>
            <a:p>
              <a:r>
                <a:rPr lang="zh-CN" altLang="en-US" dirty="0">
                  <a:solidFill>
                    <a:srgbClr val="FFB850"/>
                  </a:solidFill>
                  <a:latin typeface="时尚中黑简体" panose="01010104010101010101" pitchFamily="2" charset="-122"/>
                  <a:ea typeface="时尚中黑简体" panose="01010104010101010101" pitchFamily="2" charset="-122"/>
                </a:rPr>
                <a:t>在此添加标题</a:t>
              </a:r>
            </a:p>
          </p:txBody>
        </p:sp>
        <p:sp>
          <p:nvSpPr>
            <p:cNvPr id="180" name="文本框 179"/>
            <p:cNvSpPr txBox="1"/>
            <p:nvPr/>
          </p:nvSpPr>
          <p:spPr>
            <a:xfrm>
              <a:off x="3782527" y="2289624"/>
              <a:ext cx="1559316" cy="553998"/>
            </a:xfrm>
            <a:prstGeom prst="rect">
              <a:avLst/>
            </a:prstGeom>
            <a:noFill/>
          </p:spPr>
          <p:txBody>
            <a:bodyPr wrap="square" rtlCol="0">
              <a:spAutoFit/>
            </a:bodyPr>
            <a:lstStyle/>
            <a:p>
              <a:pPr algn="just"/>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grpSp>
        <p:nvGrpSpPr>
          <p:cNvPr id="181" name="组合 180"/>
          <p:cNvGrpSpPr/>
          <p:nvPr/>
        </p:nvGrpSpPr>
        <p:grpSpPr>
          <a:xfrm>
            <a:off x="8383056" y="3193653"/>
            <a:ext cx="1923123" cy="839378"/>
            <a:chOff x="3776606" y="2004244"/>
            <a:chExt cx="1923123" cy="839378"/>
          </a:xfrm>
        </p:grpSpPr>
        <p:sp>
          <p:nvSpPr>
            <p:cNvPr id="182" name="文本框 181"/>
            <p:cNvSpPr txBox="1"/>
            <p:nvPr/>
          </p:nvSpPr>
          <p:spPr>
            <a:xfrm>
              <a:off x="3776606" y="2004244"/>
              <a:ext cx="1923123" cy="369332"/>
            </a:xfrm>
            <a:prstGeom prst="rect">
              <a:avLst/>
            </a:prstGeom>
            <a:noFill/>
          </p:spPr>
          <p:txBody>
            <a:bodyPr wrap="square" rtlCol="0">
              <a:spAutoFit/>
            </a:bodyPr>
            <a:lstStyle/>
            <a:p>
              <a:r>
                <a:rPr lang="zh-CN" altLang="en-US" dirty="0">
                  <a:solidFill>
                    <a:srgbClr val="663A77"/>
                  </a:solidFill>
                  <a:latin typeface="时尚中黑简体" panose="01010104010101010101" pitchFamily="2" charset="-122"/>
                  <a:ea typeface="时尚中黑简体" panose="01010104010101010101" pitchFamily="2" charset="-122"/>
                </a:rPr>
                <a:t>在此添加标题</a:t>
              </a:r>
            </a:p>
          </p:txBody>
        </p:sp>
        <p:sp>
          <p:nvSpPr>
            <p:cNvPr id="183" name="文本框 182"/>
            <p:cNvSpPr txBox="1"/>
            <p:nvPr/>
          </p:nvSpPr>
          <p:spPr>
            <a:xfrm>
              <a:off x="3782527" y="2289624"/>
              <a:ext cx="1559316" cy="553998"/>
            </a:xfrm>
            <a:prstGeom prst="rect">
              <a:avLst/>
            </a:prstGeom>
            <a:noFill/>
          </p:spPr>
          <p:txBody>
            <a:bodyPr wrap="square" rtlCol="0">
              <a:spAutoFit/>
            </a:bodyPr>
            <a:lstStyle/>
            <a:p>
              <a:pPr algn="just"/>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grpSp>
        <p:nvGrpSpPr>
          <p:cNvPr id="184" name="组合 183"/>
          <p:cNvGrpSpPr/>
          <p:nvPr/>
        </p:nvGrpSpPr>
        <p:grpSpPr>
          <a:xfrm>
            <a:off x="6755039" y="1966676"/>
            <a:ext cx="1923123" cy="839378"/>
            <a:chOff x="3776606" y="2004244"/>
            <a:chExt cx="1923123" cy="839378"/>
          </a:xfrm>
        </p:grpSpPr>
        <p:sp>
          <p:nvSpPr>
            <p:cNvPr id="185" name="文本框 184"/>
            <p:cNvSpPr txBox="1"/>
            <p:nvPr/>
          </p:nvSpPr>
          <p:spPr>
            <a:xfrm>
              <a:off x="3776606" y="2004244"/>
              <a:ext cx="1923123" cy="369332"/>
            </a:xfrm>
            <a:prstGeom prst="rect">
              <a:avLst/>
            </a:prstGeom>
            <a:noFill/>
          </p:spPr>
          <p:txBody>
            <a:bodyPr wrap="square" rtlCol="0">
              <a:spAutoFit/>
            </a:bodyPr>
            <a:lstStyle/>
            <a:p>
              <a:r>
                <a:rPr lang="zh-CN" altLang="en-US" dirty="0">
                  <a:solidFill>
                    <a:srgbClr val="E87071"/>
                  </a:solidFill>
                  <a:latin typeface="时尚中黑简体" panose="01010104010101010101" pitchFamily="2" charset="-122"/>
                  <a:ea typeface="时尚中黑简体" panose="01010104010101010101" pitchFamily="2" charset="-122"/>
                </a:rPr>
                <a:t>在此添加标题</a:t>
              </a:r>
            </a:p>
          </p:txBody>
        </p:sp>
        <p:sp>
          <p:nvSpPr>
            <p:cNvPr id="186" name="文本框 185"/>
            <p:cNvSpPr txBox="1"/>
            <p:nvPr/>
          </p:nvSpPr>
          <p:spPr>
            <a:xfrm>
              <a:off x="3782527" y="2289624"/>
              <a:ext cx="1559316" cy="553998"/>
            </a:xfrm>
            <a:prstGeom prst="rect">
              <a:avLst/>
            </a:prstGeom>
            <a:noFill/>
          </p:spPr>
          <p:txBody>
            <a:bodyPr wrap="square" rtlCol="0">
              <a:spAutoFit/>
            </a:bodyPr>
            <a:lstStyle/>
            <a:p>
              <a:pPr algn="just"/>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grpSp>
        <p:nvGrpSpPr>
          <p:cNvPr id="187" name="组合 186"/>
          <p:cNvGrpSpPr/>
          <p:nvPr/>
        </p:nvGrpSpPr>
        <p:grpSpPr>
          <a:xfrm>
            <a:off x="4096786" y="1912826"/>
            <a:ext cx="1923123" cy="839378"/>
            <a:chOff x="3776606" y="2004244"/>
            <a:chExt cx="1923123" cy="839378"/>
          </a:xfrm>
        </p:grpSpPr>
        <p:sp>
          <p:nvSpPr>
            <p:cNvPr id="188" name="文本框 187"/>
            <p:cNvSpPr txBox="1"/>
            <p:nvPr/>
          </p:nvSpPr>
          <p:spPr>
            <a:xfrm>
              <a:off x="3776606" y="2004244"/>
              <a:ext cx="1923123" cy="369332"/>
            </a:xfrm>
            <a:prstGeom prst="rect">
              <a:avLst/>
            </a:prstGeom>
            <a:noFill/>
          </p:spPr>
          <p:txBody>
            <a:bodyPr wrap="square" rtlCol="0">
              <a:spAutoFit/>
            </a:bodyPr>
            <a:lstStyle/>
            <a:p>
              <a:r>
                <a:rPr lang="zh-CN" altLang="en-US" dirty="0">
                  <a:solidFill>
                    <a:srgbClr val="01ACBE"/>
                  </a:solidFill>
                  <a:latin typeface="时尚中黑简体" panose="01010104010101010101" pitchFamily="2" charset="-122"/>
                  <a:ea typeface="时尚中黑简体" panose="01010104010101010101" pitchFamily="2" charset="-122"/>
                </a:rPr>
                <a:t>在此添加标题</a:t>
              </a:r>
            </a:p>
          </p:txBody>
        </p:sp>
        <p:sp>
          <p:nvSpPr>
            <p:cNvPr id="189" name="文本框 188"/>
            <p:cNvSpPr txBox="1"/>
            <p:nvPr/>
          </p:nvSpPr>
          <p:spPr>
            <a:xfrm>
              <a:off x="3782527" y="2289624"/>
              <a:ext cx="1559316" cy="553998"/>
            </a:xfrm>
            <a:prstGeom prst="rect">
              <a:avLst/>
            </a:prstGeom>
            <a:noFill/>
          </p:spPr>
          <p:txBody>
            <a:bodyPr wrap="square" rtlCol="0">
              <a:spAutoFit/>
            </a:bodyPr>
            <a:lstStyle/>
            <a:p>
              <a:pPr algn="just"/>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sp>
        <p:nvSpPr>
          <p:cNvPr id="158" name="椭圆 145">
            <a:extLst>
              <a:ext uri="{FF2B5EF4-FFF2-40B4-BE49-F238E27FC236}">
                <a16:creationId xmlns:a16="http://schemas.microsoft.com/office/drawing/2014/main" id="{9A187AC8-7D09-429B-A20B-848CF4C8BFDC}"/>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90" name="矩形 189">
            <a:extLst>
              <a:ext uri="{FF2B5EF4-FFF2-40B4-BE49-F238E27FC236}">
                <a16:creationId xmlns:a16="http://schemas.microsoft.com/office/drawing/2014/main" id="{F4CD9FBF-8C35-44B6-B40E-D0027F6DD039}"/>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68</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2548981001"/>
      </p:ext>
    </p:extLst>
  </p:cSld>
  <p:clrMapOvr>
    <a:masterClrMapping/>
  </p:clrMapOvr>
  <mc:AlternateContent xmlns:mc="http://schemas.openxmlformats.org/markup-compatibility/2006" xmlns:p14="http://schemas.microsoft.com/office/powerpoint/2010/main">
    <mc:Choice Requires="p14">
      <p:transition p14:dur="25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71"/>
                                        </p:tgtEl>
                                        <p:attrNameLst>
                                          <p:attrName>style.visibility</p:attrName>
                                        </p:attrNameLst>
                                      </p:cBhvr>
                                      <p:to>
                                        <p:strVal val="visible"/>
                                      </p:to>
                                    </p:set>
                                    <p:animEffect transition="in" filter="fade">
                                      <p:cBhvr>
                                        <p:cTn id="13" dur="500"/>
                                        <p:tgtEl>
                                          <p:spTgt spid="71"/>
                                        </p:tgtEl>
                                      </p:cBhvr>
                                    </p:animEffect>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146"/>
                                        </p:tgtEl>
                                        <p:attrNameLst>
                                          <p:attrName>style.visibility</p:attrName>
                                        </p:attrNameLst>
                                      </p:cBhvr>
                                      <p:to>
                                        <p:strVal val="visible"/>
                                      </p:to>
                                    </p:set>
                                    <p:animEffect transition="in" filter="fade">
                                      <p:cBhvr>
                                        <p:cTn id="17" dur="750"/>
                                        <p:tgtEl>
                                          <p:spTgt spid="146"/>
                                        </p:tgtEl>
                                      </p:cBhvr>
                                    </p:animEffect>
                                    <p:anim calcmode="lin" valueType="num">
                                      <p:cBhvr>
                                        <p:cTn id="18" dur="750" fill="hold"/>
                                        <p:tgtEl>
                                          <p:spTgt spid="146"/>
                                        </p:tgtEl>
                                        <p:attrNameLst>
                                          <p:attrName>ppt_x</p:attrName>
                                        </p:attrNameLst>
                                      </p:cBhvr>
                                      <p:tavLst>
                                        <p:tav tm="0">
                                          <p:val>
                                            <p:strVal val="#ppt_x"/>
                                          </p:val>
                                        </p:tav>
                                        <p:tav tm="100000">
                                          <p:val>
                                            <p:strVal val="#ppt_x"/>
                                          </p:val>
                                        </p:tav>
                                      </p:tavLst>
                                    </p:anim>
                                    <p:anim calcmode="lin" valueType="num">
                                      <p:cBhvr>
                                        <p:cTn id="19" dur="750" fill="hold"/>
                                        <p:tgtEl>
                                          <p:spTgt spid="14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
                                  </p:stCondLst>
                                  <p:childTnLst>
                                    <p:set>
                                      <p:cBhvr>
                                        <p:cTn id="21" dur="1" fill="hold">
                                          <p:stCondLst>
                                            <p:cond delay="0"/>
                                          </p:stCondLst>
                                        </p:cTn>
                                        <p:tgtEl>
                                          <p:spTgt spid="149"/>
                                        </p:tgtEl>
                                        <p:attrNameLst>
                                          <p:attrName>style.visibility</p:attrName>
                                        </p:attrNameLst>
                                      </p:cBhvr>
                                      <p:to>
                                        <p:strVal val="visible"/>
                                      </p:to>
                                    </p:set>
                                    <p:animEffect transition="in" filter="fade">
                                      <p:cBhvr>
                                        <p:cTn id="22" dur="750"/>
                                        <p:tgtEl>
                                          <p:spTgt spid="149"/>
                                        </p:tgtEl>
                                      </p:cBhvr>
                                    </p:animEffect>
                                    <p:anim calcmode="lin" valueType="num">
                                      <p:cBhvr>
                                        <p:cTn id="23" dur="750" fill="hold"/>
                                        <p:tgtEl>
                                          <p:spTgt spid="149"/>
                                        </p:tgtEl>
                                        <p:attrNameLst>
                                          <p:attrName>ppt_x</p:attrName>
                                        </p:attrNameLst>
                                      </p:cBhvr>
                                      <p:tavLst>
                                        <p:tav tm="0">
                                          <p:val>
                                            <p:strVal val="#ppt_x"/>
                                          </p:val>
                                        </p:tav>
                                        <p:tav tm="100000">
                                          <p:val>
                                            <p:strVal val="#ppt_x"/>
                                          </p:val>
                                        </p:tav>
                                      </p:tavLst>
                                    </p:anim>
                                    <p:anim calcmode="lin" valueType="num">
                                      <p:cBhvr>
                                        <p:cTn id="24" dur="750" fill="hold"/>
                                        <p:tgtEl>
                                          <p:spTgt spid="14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500"/>
                                  </p:stCondLst>
                                  <p:childTnLst>
                                    <p:set>
                                      <p:cBhvr>
                                        <p:cTn id="26" dur="1" fill="hold">
                                          <p:stCondLst>
                                            <p:cond delay="0"/>
                                          </p:stCondLst>
                                        </p:cTn>
                                        <p:tgtEl>
                                          <p:spTgt spid="152"/>
                                        </p:tgtEl>
                                        <p:attrNameLst>
                                          <p:attrName>style.visibility</p:attrName>
                                        </p:attrNameLst>
                                      </p:cBhvr>
                                      <p:to>
                                        <p:strVal val="visible"/>
                                      </p:to>
                                    </p:set>
                                    <p:animEffect transition="in" filter="fade">
                                      <p:cBhvr>
                                        <p:cTn id="27" dur="750"/>
                                        <p:tgtEl>
                                          <p:spTgt spid="152"/>
                                        </p:tgtEl>
                                      </p:cBhvr>
                                    </p:animEffect>
                                    <p:anim calcmode="lin" valueType="num">
                                      <p:cBhvr>
                                        <p:cTn id="28" dur="750" fill="hold"/>
                                        <p:tgtEl>
                                          <p:spTgt spid="152"/>
                                        </p:tgtEl>
                                        <p:attrNameLst>
                                          <p:attrName>ppt_x</p:attrName>
                                        </p:attrNameLst>
                                      </p:cBhvr>
                                      <p:tavLst>
                                        <p:tav tm="0">
                                          <p:val>
                                            <p:strVal val="#ppt_x"/>
                                          </p:val>
                                        </p:tav>
                                        <p:tav tm="100000">
                                          <p:val>
                                            <p:strVal val="#ppt_x"/>
                                          </p:val>
                                        </p:tav>
                                      </p:tavLst>
                                    </p:anim>
                                    <p:anim calcmode="lin" valueType="num">
                                      <p:cBhvr>
                                        <p:cTn id="29" dur="750" fill="hold"/>
                                        <p:tgtEl>
                                          <p:spTgt spid="15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750"/>
                                  </p:stCondLst>
                                  <p:childTnLst>
                                    <p:set>
                                      <p:cBhvr>
                                        <p:cTn id="31" dur="1" fill="hold">
                                          <p:stCondLst>
                                            <p:cond delay="0"/>
                                          </p:stCondLst>
                                        </p:cTn>
                                        <p:tgtEl>
                                          <p:spTgt spid="155"/>
                                        </p:tgtEl>
                                        <p:attrNameLst>
                                          <p:attrName>style.visibility</p:attrName>
                                        </p:attrNameLst>
                                      </p:cBhvr>
                                      <p:to>
                                        <p:strVal val="visible"/>
                                      </p:to>
                                    </p:set>
                                    <p:animEffect transition="in" filter="fade">
                                      <p:cBhvr>
                                        <p:cTn id="32" dur="750"/>
                                        <p:tgtEl>
                                          <p:spTgt spid="155"/>
                                        </p:tgtEl>
                                      </p:cBhvr>
                                    </p:animEffect>
                                    <p:anim calcmode="lin" valueType="num">
                                      <p:cBhvr>
                                        <p:cTn id="33" dur="750" fill="hold"/>
                                        <p:tgtEl>
                                          <p:spTgt spid="155"/>
                                        </p:tgtEl>
                                        <p:attrNameLst>
                                          <p:attrName>ppt_x</p:attrName>
                                        </p:attrNameLst>
                                      </p:cBhvr>
                                      <p:tavLst>
                                        <p:tav tm="0">
                                          <p:val>
                                            <p:strVal val="#ppt_x"/>
                                          </p:val>
                                        </p:tav>
                                        <p:tav tm="100000">
                                          <p:val>
                                            <p:strVal val="#ppt_x"/>
                                          </p:val>
                                        </p:tav>
                                      </p:tavLst>
                                    </p:anim>
                                    <p:anim calcmode="lin" valueType="num">
                                      <p:cBhvr>
                                        <p:cTn id="34" dur="750" fill="hold"/>
                                        <p:tgtEl>
                                          <p:spTgt spid="155"/>
                                        </p:tgtEl>
                                        <p:attrNameLst>
                                          <p:attrName>ppt_y</p:attrName>
                                        </p:attrNameLst>
                                      </p:cBhvr>
                                      <p:tavLst>
                                        <p:tav tm="0">
                                          <p:val>
                                            <p:strVal val="#ppt_y+.1"/>
                                          </p:val>
                                        </p:tav>
                                        <p:tav tm="100000">
                                          <p:val>
                                            <p:strVal val="#ppt_y"/>
                                          </p:val>
                                        </p:tav>
                                      </p:tavLst>
                                    </p:anim>
                                  </p:childTnLst>
                                </p:cTn>
                              </p:par>
                            </p:childTnLst>
                          </p:cTn>
                        </p:par>
                        <p:par>
                          <p:cTn id="35" fill="hold">
                            <p:stCondLst>
                              <p:cond delay="3000"/>
                            </p:stCondLst>
                            <p:childTnLst>
                              <p:par>
                                <p:cTn id="36" presetID="53" presetClass="entr" presetSubtype="16" fill="hold" grpId="0" nodeType="afterEffect">
                                  <p:stCondLst>
                                    <p:cond delay="0"/>
                                  </p:stCondLst>
                                  <p:childTnLst>
                                    <p:set>
                                      <p:cBhvr>
                                        <p:cTn id="37" dur="1" fill="hold">
                                          <p:stCondLst>
                                            <p:cond delay="0"/>
                                          </p:stCondLst>
                                        </p:cTn>
                                        <p:tgtEl>
                                          <p:spTgt spid="144"/>
                                        </p:tgtEl>
                                        <p:attrNameLst>
                                          <p:attrName>style.visibility</p:attrName>
                                        </p:attrNameLst>
                                      </p:cBhvr>
                                      <p:to>
                                        <p:strVal val="visible"/>
                                      </p:to>
                                    </p:set>
                                    <p:anim calcmode="lin" valueType="num">
                                      <p:cBhvr>
                                        <p:cTn id="38" dur="100" fill="hold"/>
                                        <p:tgtEl>
                                          <p:spTgt spid="144"/>
                                        </p:tgtEl>
                                        <p:attrNameLst>
                                          <p:attrName>ppt_w</p:attrName>
                                        </p:attrNameLst>
                                      </p:cBhvr>
                                      <p:tavLst>
                                        <p:tav tm="0">
                                          <p:val>
                                            <p:fltVal val="0"/>
                                          </p:val>
                                        </p:tav>
                                        <p:tav tm="100000">
                                          <p:val>
                                            <p:strVal val="#ppt_w"/>
                                          </p:val>
                                        </p:tav>
                                      </p:tavLst>
                                    </p:anim>
                                    <p:anim calcmode="lin" valueType="num">
                                      <p:cBhvr>
                                        <p:cTn id="39" dur="100" fill="hold"/>
                                        <p:tgtEl>
                                          <p:spTgt spid="144"/>
                                        </p:tgtEl>
                                        <p:attrNameLst>
                                          <p:attrName>ppt_h</p:attrName>
                                        </p:attrNameLst>
                                      </p:cBhvr>
                                      <p:tavLst>
                                        <p:tav tm="0">
                                          <p:val>
                                            <p:fltVal val="0"/>
                                          </p:val>
                                        </p:tav>
                                        <p:tav tm="100000">
                                          <p:val>
                                            <p:strVal val="#ppt_h"/>
                                          </p:val>
                                        </p:tav>
                                      </p:tavLst>
                                    </p:anim>
                                    <p:animEffect transition="in" filter="fade">
                                      <p:cBhvr>
                                        <p:cTn id="40" dur="100"/>
                                        <p:tgtEl>
                                          <p:spTgt spid="144"/>
                                        </p:tgtEl>
                                      </p:cBhvr>
                                    </p:animEffect>
                                  </p:childTnLst>
                                </p:cTn>
                              </p:par>
                              <p:par>
                                <p:cTn id="41" presetID="6" presetClass="emph" presetSubtype="0" fill="hold" grpId="1" nodeType="withEffect">
                                  <p:stCondLst>
                                    <p:cond delay="100"/>
                                  </p:stCondLst>
                                  <p:childTnLst>
                                    <p:animScale>
                                      <p:cBhvr>
                                        <p:cTn id="42" dur="100" fill="hold"/>
                                        <p:tgtEl>
                                          <p:spTgt spid="144"/>
                                        </p:tgtEl>
                                      </p:cBhvr>
                                      <p:by x="110000" y="110000"/>
                                    </p:animScale>
                                  </p:childTnLst>
                                </p:cTn>
                              </p:par>
                              <p:par>
                                <p:cTn id="43" presetID="6" presetClass="emph" presetSubtype="0" fill="hold" grpId="2" nodeType="withEffect">
                                  <p:stCondLst>
                                    <p:cond delay="200"/>
                                  </p:stCondLst>
                                  <p:childTnLst>
                                    <p:animScale>
                                      <p:cBhvr>
                                        <p:cTn id="44" dur="200" fill="hold"/>
                                        <p:tgtEl>
                                          <p:spTgt spid="144"/>
                                        </p:tgtEl>
                                      </p:cBhvr>
                                      <p:by x="90000" y="90000"/>
                                    </p:animScale>
                                  </p:childTnLst>
                                </p:cTn>
                              </p:par>
                              <p:par>
                                <p:cTn id="45" presetID="6" presetClass="emph" presetSubtype="0" fill="hold" grpId="3" nodeType="withEffect">
                                  <p:stCondLst>
                                    <p:cond delay="400"/>
                                  </p:stCondLst>
                                  <p:childTnLst>
                                    <p:animScale>
                                      <p:cBhvr>
                                        <p:cTn id="46" dur="100" fill="hold"/>
                                        <p:tgtEl>
                                          <p:spTgt spid="144"/>
                                        </p:tgtEl>
                                      </p:cBhvr>
                                      <p:by x="105000" y="105000"/>
                                    </p:animScale>
                                  </p:childTnLst>
                                </p:cTn>
                              </p:par>
                              <p:par>
                                <p:cTn id="47" presetID="6" presetClass="emph" presetSubtype="0" fill="hold" grpId="4" nodeType="withEffect">
                                  <p:stCondLst>
                                    <p:cond delay="500"/>
                                  </p:stCondLst>
                                  <p:childTnLst>
                                    <p:animScale>
                                      <p:cBhvr>
                                        <p:cTn id="48" dur="200" fill="hold"/>
                                        <p:tgtEl>
                                          <p:spTgt spid="144"/>
                                        </p:tgtEl>
                                      </p:cBhvr>
                                      <p:by x="95000" y="95000"/>
                                    </p:animScale>
                                  </p:childTnLst>
                                </p:cTn>
                              </p:par>
                            </p:childTnLst>
                          </p:cTn>
                        </p:par>
                        <p:par>
                          <p:cTn id="49" fill="hold">
                            <p:stCondLst>
                              <p:cond delay="3700"/>
                            </p:stCondLst>
                            <p:childTnLst>
                              <p:par>
                                <p:cTn id="50" presetID="53" presetClass="entr" presetSubtype="16" fill="hold" grpId="0" nodeType="afterEffect">
                                  <p:stCondLst>
                                    <p:cond delay="0"/>
                                  </p:stCondLst>
                                  <p:childTnLst>
                                    <p:set>
                                      <p:cBhvr>
                                        <p:cTn id="51" dur="1" fill="hold">
                                          <p:stCondLst>
                                            <p:cond delay="0"/>
                                          </p:stCondLst>
                                        </p:cTn>
                                        <p:tgtEl>
                                          <p:spTgt spid="143"/>
                                        </p:tgtEl>
                                        <p:attrNameLst>
                                          <p:attrName>style.visibility</p:attrName>
                                        </p:attrNameLst>
                                      </p:cBhvr>
                                      <p:to>
                                        <p:strVal val="visible"/>
                                      </p:to>
                                    </p:set>
                                    <p:anim calcmode="lin" valueType="num">
                                      <p:cBhvr>
                                        <p:cTn id="52" dur="100" fill="hold"/>
                                        <p:tgtEl>
                                          <p:spTgt spid="143"/>
                                        </p:tgtEl>
                                        <p:attrNameLst>
                                          <p:attrName>ppt_w</p:attrName>
                                        </p:attrNameLst>
                                      </p:cBhvr>
                                      <p:tavLst>
                                        <p:tav tm="0">
                                          <p:val>
                                            <p:fltVal val="0"/>
                                          </p:val>
                                        </p:tav>
                                        <p:tav tm="100000">
                                          <p:val>
                                            <p:strVal val="#ppt_w"/>
                                          </p:val>
                                        </p:tav>
                                      </p:tavLst>
                                    </p:anim>
                                    <p:anim calcmode="lin" valueType="num">
                                      <p:cBhvr>
                                        <p:cTn id="53" dur="100" fill="hold"/>
                                        <p:tgtEl>
                                          <p:spTgt spid="143"/>
                                        </p:tgtEl>
                                        <p:attrNameLst>
                                          <p:attrName>ppt_h</p:attrName>
                                        </p:attrNameLst>
                                      </p:cBhvr>
                                      <p:tavLst>
                                        <p:tav tm="0">
                                          <p:val>
                                            <p:fltVal val="0"/>
                                          </p:val>
                                        </p:tav>
                                        <p:tav tm="100000">
                                          <p:val>
                                            <p:strVal val="#ppt_h"/>
                                          </p:val>
                                        </p:tav>
                                      </p:tavLst>
                                    </p:anim>
                                    <p:animEffect transition="in" filter="fade">
                                      <p:cBhvr>
                                        <p:cTn id="54" dur="100"/>
                                        <p:tgtEl>
                                          <p:spTgt spid="143"/>
                                        </p:tgtEl>
                                      </p:cBhvr>
                                    </p:animEffect>
                                  </p:childTnLst>
                                </p:cTn>
                              </p:par>
                              <p:par>
                                <p:cTn id="55" presetID="6" presetClass="emph" presetSubtype="0" fill="hold" grpId="1" nodeType="withEffect">
                                  <p:stCondLst>
                                    <p:cond delay="100"/>
                                  </p:stCondLst>
                                  <p:childTnLst>
                                    <p:animScale>
                                      <p:cBhvr>
                                        <p:cTn id="56" dur="100" fill="hold"/>
                                        <p:tgtEl>
                                          <p:spTgt spid="143"/>
                                        </p:tgtEl>
                                      </p:cBhvr>
                                      <p:by x="110000" y="110000"/>
                                    </p:animScale>
                                  </p:childTnLst>
                                </p:cTn>
                              </p:par>
                              <p:par>
                                <p:cTn id="57" presetID="6" presetClass="emph" presetSubtype="0" fill="hold" grpId="2" nodeType="withEffect">
                                  <p:stCondLst>
                                    <p:cond delay="200"/>
                                  </p:stCondLst>
                                  <p:childTnLst>
                                    <p:animScale>
                                      <p:cBhvr>
                                        <p:cTn id="58" dur="200" fill="hold"/>
                                        <p:tgtEl>
                                          <p:spTgt spid="143"/>
                                        </p:tgtEl>
                                      </p:cBhvr>
                                      <p:by x="90000" y="90000"/>
                                    </p:animScale>
                                  </p:childTnLst>
                                </p:cTn>
                              </p:par>
                              <p:par>
                                <p:cTn id="59" presetID="6" presetClass="emph" presetSubtype="0" fill="hold" grpId="3" nodeType="withEffect">
                                  <p:stCondLst>
                                    <p:cond delay="400"/>
                                  </p:stCondLst>
                                  <p:childTnLst>
                                    <p:animScale>
                                      <p:cBhvr>
                                        <p:cTn id="60" dur="100" fill="hold"/>
                                        <p:tgtEl>
                                          <p:spTgt spid="143"/>
                                        </p:tgtEl>
                                      </p:cBhvr>
                                      <p:by x="105000" y="105000"/>
                                    </p:animScale>
                                  </p:childTnLst>
                                </p:cTn>
                              </p:par>
                              <p:par>
                                <p:cTn id="61" presetID="6" presetClass="emph" presetSubtype="0" fill="hold" grpId="4" nodeType="withEffect">
                                  <p:stCondLst>
                                    <p:cond delay="500"/>
                                  </p:stCondLst>
                                  <p:childTnLst>
                                    <p:animScale>
                                      <p:cBhvr>
                                        <p:cTn id="62" dur="200" fill="hold"/>
                                        <p:tgtEl>
                                          <p:spTgt spid="143"/>
                                        </p:tgtEl>
                                      </p:cBhvr>
                                      <p:by x="95000" y="95000"/>
                                    </p:animScale>
                                  </p:childTnLst>
                                </p:cTn>
                              </p:par>
                            </p:childTnLst>
                          </p:cTn>
                        </p:par>
                        <p:par>
                          <p:cTn id="63" fill="hold">
                            <p:stCondLst>
                              <p:cond delay="4400"/>
                            </p:stCondLst>
                            <p:childTnLst>
                              <p:par>
                                <p:cTn id="64" presetID="53" presetClass="entr" presetSubtype="16" fill="hold" grpId="0" nodeType="afterEffect">
                                  <p:stCondLst>
                                    <p:cond delay="0"/>
                                  </p:stCondLst>
                                  <p:childTnLst>
                                    <p:set>
                                      <p:cBhvr>
                                        <p:cTn id="65" dur="1" fill="hold">
                                          <p:stCondLst>
                                            <p:cond delay="0"/>
                                          </p:stCondLst>
                                        </p:cTn>
                                        <p:tgtEl>
                                          <p:spTgt spid="142"/>
                                        </p:tgtEl>
                                        <p:attrNameLst>
                                          <p:attrName>style.visibility</p:attrName>
                                        </p:attrNameLst>
                                      </p:cBhvr>
                                      <p:to>
                                        <p:strVal val="visible"/>
                                      </p:to>
                                    </p:set>
                                    <p:anim calcmode="lin" valueType="num">
                                      <p:cBhvr>
                                        <p:cTn id="66" dur="100" fill="hold"/>
                                        <p:tgtEl>
                                          <p:spTgt spid="142"/>
                                        </p:tgtEl>
                                        <p:attrNameLst>
                                          <p:attrName>ppt_w</p:attrName>
                                        </p:attrNameLst>
                                      </p:cBhvr>
                                      <p:tavLst>
                                        <p:tav tm="0">
                                          <p:val>
                                            <p:fltVal val="0"/>
                                          </p:val>
                                        </p:tav>
                                        <p:tav tm="100000">
                                          <p:val>
                                            <p:strVal val="#ppt_w"/>
                                          </p:val>
                                        </p:tav>
                                      </p:tavLst>
                                    </p:anim>
                                    <p:anim calcmode="lin" valueType="num">
                                      <p:cBhvr>
                                        <p:cTn id="67" dur="100" fill="hold"/>
                                        <p:tgtEl>
                                          <p:spTgt spid="142"/>
                                        </p:tgtEl>
                                        <p:attrNameLst>
                                          <p:attrName>ppt_h</p:attrName>
                                        </p:attrNameLst>
                                      </p:cBhvr>
                                      <p:tavLst>
                                        <p:tav tm="0">
                                          <p:val>
                                            <p:fltVal val="0"/>
                                          </p:val>
                                        </p:tav>
                                        <p:tav tm="100000">
                                          <p:val>
                                            <p:strVal val="#ppt_h"/>
                                          </p:val>
                                        </p:tav>
                                      </p:tavLst>
                                    </p:anim>
                                    <p:animEffect transition="in" filter="fade">
                                      <p:cBhvr>
                                        <p:cTn id="68" dur="100"/>
                                        <p:tgtEl>
                                          <p:spTgt spid="142"/>
                                        </p:tgtEl>
                                      </p:cBhvr>
                                    </p:animEffect>
                                  </p:childTnLst>
                                </p:cTn>
                              </p:par>
                              <p:par>
                                <p:cTn id="69" presetID="6" presetClass="emph" presetSubtype="0" fill="hold" grpId="1" nodeType="withEffect">
                                  <p:stCondLst>
                                    <p:cond delay="100"/>
                                  </p:stCondLst>
                                  <p:childTnLst>
                                    <p:animScale>
                                      <p:cBhvr>
                                        <p:cTn id="70" dur="100" fill="hold"/>
                                        <p:tgtEl>
                                          <p:spTgt spid="142"/>
                                        </p:tgtEl>
                                      </p:cBhvr>
                                      <p:by x="110000" y="110000"/>
                                    </p:animScale>
                                  </p:childTnLst>
                                </p:cTn>
                              </p:par>
                              <p:par>
                                <p:cTn id="71" presetID="6" presetClass="emph" presetSubtype="0" fill="hold" grpId="2" nodeType="withEffect">
                                  <p:stCondLst>
                                    <p:cond delay="200"/>
                                  </p:stCondLst>
                                  <p:childTnLst>
                                    <p:animScale>
                                      <p:cBhvr>
                                        <p:cTn id="72" dur="200" fill="hold"/>
                                        <p:tgtEl>
                                          <p:spTgt spid="142"/>
                                        </p:tgtEl>
                                      </p:cBhvr>
                                      <p:by x="90000" y="90000"/>
                                    </p:animScale>
                                  </p:childTnLst>
                                </p:cTn>
                              </p:par>
                              <p:par>
                                <p:cTn id="73" presetID="6" presetClass="emph" presetSubtype="0" fill="hold" grpId="3" nodeType="withEffect">
                                  <p:stCondLst>
                                    <p:cond delay="400"/>
                                  </p:stCondLst>
                                  <p:childTnLst>
                                    <p:animScale>
                                      <p:cBhvr>
                                        <p:cTn id="74" dur="100" fill="hold"/>
                                        <p:tgtEl>
                                          <p:spTgt spid="142"/>
                                        </p:tgtEl>
                                      </p:cBhvr>
                                      <p:by x="105000" y="105000"/>
                                    </p:animScale>
                                  </p:childTnLst>
                                </p:cTn>
                              </p:par>
                              <p:par>
                                <p:cTn id="75" presetID="6" presetClass="emph" presetSubtype="0" fill="hold" grpId="4" nodeType="withEffect">
                                  <p:stCondLst>
                                    <p:cond delay="500"/>
                                  </p:stCondLst>
                                  <p:childTnLst>
                                    <p:animScale>
                                      <p:cBhvr>
                                        <p:cTn id="76" dur="200" fill="hold"/>
                                        <p:tgtEl>
                                          <p:spTgt spid="142"/>
                                        </p:tgtEl>
                                      </p:cBhvr>
                                      <p:by x="95000" y="95000"/>
                                    </p:animScale>
                                  </p:childTnLst>
                                </p:cTn>
                              </p:par>
                            </p:childTnLst>
                          </p:cTn>
                        </p:par>
                        <p:par>
                          <p:cTn id="77" fill="hold">
                            <p:stCondLst>
                              <p:cond delay="5100"/>
                            </p:stCondLst>
                            <p:childTnLst>
                              <p:par>
                                <p:cTn id="78" presetID="53" presetClass="entr" presetSubtype="16" fill="hold" grpId="0" nodeType="afterEffect">
                                  <p:stCondLst>
                                    <p:cond delay="0"/>
                                  </p:stCondLst>
                                  <p:childTnLst>
                                    <p:set>
                                      <p:cBhvr>
                                        <p:cTn id="79" dur="1" fill="hold">
                                          <p:stCondLst>
                                            <p:cond delay="0"/>
                                          </p:stCondLst>
                                        </p:cTn>
                                        <p:tgtEl>
                                          <p:spTgt spid="93"/>
                                        </p:tgtEl>
                                        <p:attrNameLst>
                                          <p:attrName>style.visibility</p:attrName>
                                        </p:attrNameLst>
                                      </p:cBhvr>
                                      <p:to>
                                        <p:strVal val="visible"/>
                                      </p:to>
                                    </p:set>
                                    <p:anim calcmode="lin" valueType="num">
                                      <p:cBhvr>
                                        <p:cTn id="80" dur="100" fill="hold"/>
                                        <p:tgtEl>
                                          <p:spTgt spid="93"/>
                                        </p:tgtEl>
                                        <p:attrNameLst>
                                          <p:attrName>ppt_w</p:attrName>
                                        </p:attrNameLst>
                                      </p:cBhvr>
                                      <p:tavLst>
                                        <p:tav tm="0">
                                          <p:val>
                                            <p:fltVal val="0"/>
                                          </p:val>
                                        </p:tav>
                                        <p:tav tm="100000">
                                          <p:val>
                                            <p:strVal val="#ppt_w"/>
                                          </p:val>
                                        </p:tav>
                                      </p:tavLst>
                                    </p:anim>
                                    <p:anim calcmode="lin" valueType="num">
                                      <p:cBhvr>
                                        <p:cTn id="81" dur="100" fill="hold"/>
                                        <p:tgtEl>
                                          <p:spTgt spid="93"/>
                                        </p:tgtEl>
                                        <p:attrNameLst>
                                          <p:attrName>ppt_h</p:attrName>
                                        </p:attrNameLst>
                                      </p:cBhvr>
                                      <p:tavLst>
                                        <p:tav tm="0">
                                          <p:val>
                                            <p:fltVal val="0"/>
                                          </p:val>
                                        </p:tav>
                                        <p:tav tm="100000">
                                          <p:val>
                                            <p:strVal val="#ppt_h"/>
                                          </p:val>
                                        </p:tav>
                                      </p:tavLst>
                                    </p:anim>
                                    <p:animEffect transition="in" filter="fade">
                                      <p:cBhvr>
                                        <p:cTn id="82" dur="100"/>
                                        <p:tgtEl>
                                          <p:spTgt spid="93"/>
                                        </p:tgtEl>
                                      </p:cBhvr>
                                    </p:animEffect>
                                  </p:childTnLst>
                                </p:cTn>
                              </p:par>
                              <p:par>
                                <p:cTn id="83" presetID="6" presetClass="emph" presetSubtype="0" fill="hold" grpId="1" nodeType="withEffect">
                                  <p:stCondLst>
                                    <p:cond delay="100"/>
                                  </p:stCondLst>
                                  <p:childTnLst>
                                    <p:animScale>
                                      <p:cBhvr>
                                        <p:cTn id="84" dur="100" fill="hold"/>
                                        <p:tgtEl>
                                          <p:spTgt spid="93"/>
                                        </p:tgtEl>
                                      </p:cBhvr>
                                      <p:by x="110000" y="110000"/>
                                    </p:animScale>
                                  </p:childTnLst>
                                </p:cTn>
                              </p:par>
                              <p:par>
                                <p:cTn id="85" presetID="6" presetClass="emph" presetSubtype="0" fill="hold" grpId="2" nodeType="withEffect">
                                  <p:stCondLst>
                                    <p:cond delay="200"/>
                                  </p:stCondLst>
                                  <p:childTnLst>
                                    <p:animScale>
                                      <p:cBhvr>
                                        <p:cTn id="86" dur="200" fill="hold"/>
                                        <p:tgtEl>
                                          <p:spTgt spid="93"/>
                                        </p:tgtEl>
                                      </p:cBhvr>
                                      <p:by x="90000" y="90000"/>
                                    </p:animScale>
                                  </p:childTnLst>
                                </p:cTn>
                              </p:par>
                              <p:par>
                                <p:cTn id="87" presetID="6" presetClass="emph" presetSubtype="0" fill="hold" grpId="3" nodeType="withEffect">
                                  <p:stCondLst>
                                    <p:cond delay="400"/>
                                  </p:stCondLst>
                                  <p:childTnLst>
                                    <p:animScale>
                                      <p:cBhvr>
                                        <p:cTn id="88" dur="100" fill="hold"/>
                                        <p:tgtEl>
                                          <p:spTgt spid="93"/>
                                        </p:tgtEl>
                                      </p:cBhvr>
                                      <p:by x="105000" y="105000"/>
                                    </p:animScale>
                                  </p:childTnLst>
                                </p:cTn>
                              </p:par>
                              <p:par>
                                <p:cTn id="89" presetID="6" presetClass="emph" presetSubtype="0" fill="hold" grpId="4" nodeType="withEffect">
                                  <p:stCondLst>
                                    <p:cond delay="500"/>
                                  </p:stCondLst>
                                  <p:childTnLst>
                                    <p:animScale>
                                      <p:cBhvr>
                                        <p:cTn id="90" dur="200" fill="hold"/>
                                        <p:tgtEl>
                                          <p:spTgt spid="93"/>
                                        </p:tgtEl>
                                      </p:cBhvr>
                                      <p:by x="95000" y="95000"/>
                                    </p:animScale>
                                  </p:childTnLst>
                                </p:cTn>
                              </p:par>
                            </p:childTnLst>
                          </p:cTn>
                        </p:par>
                        <p:par>
                          <p:cTn id="91" fill="hold">
                            <p:stCondLst>
                              <p:cond delay="5800"/>
                            </p:stCondLst>
                            <p:childTnLst>
                              <p:par>
                                <p:cTn id="92" presetID="21" presetClass="entr" presetSubtype="1" fill="hold" nodeType="afterEffect">
                                  <p:stCondLst>
                                    <p:cond delay="0"/>
                                  </p:stCondLst>
                                  <p:childTnLst>
                                    <p:set>
                                      <p:cBhvr>
                                        <p:cTn id="93" dur="1" fill="hold">
                                          <p:stCondLst>
                                            <p:cond delay="0"/>
                                          </p:stCondLst>
                                        </p:cTn>
                                        <p:tgtEl>
                                          <p:spTgt spid="159"/>
                                        </p:tgtEl>
                                        <p:attrNameLst>
                                          <p:attrName>style.visibility</p:attrName>
                                        </p:attrNameLst>
                                      </p:cBhvr>
                                      <p:to>
                                        <p:strVal val="visible"/>
                                      </p:to>
                                    </p:set>
                                    <p:animEffect transition="in" filter="wheel(1)">
                                      <p:cBhvr>
                                        <p:cTn id="94" dur="1000"/>
                                        <p:tgtEl>
                                          <p:spTgt spid="159"/>
                                        </p:tgtEl>
                                      </p:cBhvr>
                                    </p:animEffect>
                                  </p:childTnLst>
                                </p:cTn>
                              </p:par>
                              <p:par>
                                <p:cTn id="95" presetID="21" presetClass="entr" presetSubtype="1" fill="hold" nodeType="withEffect">
                                  <p:stCondLst>
                                    <p:cond delay="250"/>
                                  </p:stCondLst>
                                  <p:childTnLst>
                                    <p:set>
                                      <p:cBhvr>
                                        <p:cTn id="96" dur="1" fill="hold">
                                          <p:stCondLst>
                                            <p:cond delay="0"/>
                                          </p:stCondLst>
                                        </p:cTn>
                                        <p:tgtEl>
                                          <p:spTgt spid="170"/>
                                        </p:tgtEl>
                                        <p:attrNameLst>
                                          <p:attrName>style.visibility</p:attrName>
                                        </p:attrNameLst>
                                      </p:cBhvr>
                                      <p:to>
                                        <p:strVal val="visible"/>
                                      </p:to>
                                    </p:set>
                                    <p:animEffect transition="in" filter="wheel(1)">
                                      <p:cBhvr>
                                        <p:cTn id="97" dur="1000"/>
                                        <p:tgtEl>
                                          <p:spTgt spid="170"/>
                                        </p:tgtEl>
                                      </p:cBhvr>
                                    </p:animEffect>
                                  </p:childTnLst>
                                </p:cTn>
                              </p:par>
                              <p:par>
                                <p:cTn id="98" presetID="21" presetClass="entr" presetSubtype="1" fill="hold" nodeType="withEffect">
                                  <p:stCondLst>
                                    <p:cond delay="500"/>
                                  </p:stCondLst>
                                  <p:childTnLst>
                                    <p:set>
                                      <p:cBhvr>
                                        <p:cTn id="99" dur="1" fill="hold">
                                          <p:stCondLst>
                                            <p:cond delay="0"/>
                                          </p:stCondLst>
                                        </p:cTn>
                                        <p:tgtEl>
                                          <p:spTgt spid="173"/>
                                        </p:tgtEl>
                                        <p:attrNameLst>
                                          <p:attrName>style.visibility</p:attrName>
                                        </p:attrNameLst>
                                      </p:cBhvr>
                                      <p:to>
                                        <p:strVal val="visible"/>
                                      </p:to>
                                    </p:set>
                                    <p:animEffect transition="in" filter="wheel(1)">
                                      <p:cBhvr>
                                        <p:cTn id="100" dur="1000"/>
                                        <p:tgtEl>
                                          <p:spTgt spid="173"/>
                                        </p:tgtEl>
                                      </p:cBhvr>
                                    </p:animEffect>
                                  </p:childTnLst>
                                </p:cTn>
                              </p:par>
                              <p:par>
                                <p:cTn id="101" presetID="21" presetClass="entr" presetSubtype="1" fill="hold" nodeType="withEffect">
                                  <p:stCondLst>
                                    <p:cond delay="750"/>
                                  </p:stCondLst>
                                  <p:childTnLst>
                                    <p:set>
                                      <p:cBhvr>
                                        <p:cTn id="102" dur="1" fill="hold">
                                          <p:stCondLst>
                                            <p:cond delay="0"/>
                                          </p:stCondLst>
                                        </p:cTn>
                                        <p:tgtEl>
                                          <p:spTgt spid="164"/>
                                        </p:tgtEl>
                                        <p:attrNameLst>
                                          <p:attrName>style.visibility</p:attrName>
                                        </p:attrNameLst>
                                      </p:cBhvr>
                                      <p:to>
                                        <p:strVal val="visible"/>
                                      </p:to>
                                    </p:set>
                                    <p:animEffect transition="in" filter="wheel(1)">
                                      <p:cBhvr>
                                        <p:cTn id="103" dur="1000"/>
                                        <p:tgtEl>
                                          <p:spTgt spid="164"/>
                                        </p:tgtEl>
                                      </p:cBhvr>
                                    </p:animEffect>
                                  </p:childTnLst>
                                </p:cTn>
                              </p:par>
                            </p:childTnLst>
                          </p:cTn>
                        </p:par>
                        <p:par>
                          <p:cTn id="104" fill="hold">
                            <p:stCondLst>
                              <p:cond delay="7550"/>
                            </p:stCondLst>
                            <p:childTnLst>
                              <p:par>
                                <p:cTn id="105" presetID="14" presetClass="entr" presetSubtype="5" fill="hold" nodeType="afterEffect">
                                  <p:stCondLst>
                                    <p:cond delay="0"/>
                                  </p:stCondLst>
                                  <p:childTnLst>
                                    <p:set>
                                      <p:cBhvr>
                                        <p:cTn id="106" dur="1" fill="hold">
                                          <p:stCondLst>
                                            <p:cond delay="0"/>
                                          </p:stCondLst>
                                        </p:cTn>
                                        <p:tgtEl>
                                          <p:spTgt spid="178"/>
                                        </p:tgtEl>
                                        <p:attrNameLst>
                                          <p:attrName>style.visibility</p:attrName>
                                        </p:attrNameLst>
                                      </p:cBhvr>
                                      <p:to>
                                        <p:strVal val="visible"/>
                                      </p:to>
                                    </p:set>
                                    <p:animEffect transition="in" filter="randombar(vertical)">
                                      <p:cBhvr>
                                        <p:cTn id="107" dur="500"/>
                                        <p:tgtEl>
                                          <p:spTgt spid="178"/>
                                        </p:tgtEl>
                                      </p:cBhvr>
                                    </p:animEffect>
                                  </p:childTnLst>
                                </p:cTn>
                              </p:par>
                              <p:par>
                                <p:cTn id="108" presetID="14" presetClass="entr" presetSubtype="5" fill="hold" nodeType="withEffect">
                                  <p:stCondLst>
                                    <p:cond delay="0"/>
                                  </p:stCondLst>
                                  <p:childTnLst>
                                    <p:set>
                                      <p:cBhvr>
                                        <p:cTn id="109" dur="1" fill="hold">
                                          <p:stCondLst>
                                            <p:cond delay="0"/>
                                          </p:stCondLst>
                                        </p:cTn>
                                        <p:tgtEl>
                                          <p:spTgt spid="187"/>
                                        </p:tgtEl>
                                        <p:attrNameLst>
                                          <p:attrName>style.visibility</p:attrName>
                                        </p:attrNameLst>
                                      </p:cBhvr>
                                      <p:to>
                                        <p:strVal val="visible"/>
                                      </p:to>
                                    </p:set>
                                    <p:animEffect transition="in" filter="randombar(vertical)">
                                      <p:cBhvr>
                                        <p:cTn id="110" dur="500"/>
                                        <p:tgtEl>
                                          <p:spTgt spid="187"/>
                                        </p:tgtEl>
                                      </p:cBhvr>
                                    </p:animEffect>
                                  </p:childTnLst>
                                </p:cTn>
                              </p:par>
                              <p:par>
                                <p:cTn id="111" presetID="14" presetClass="entr" presetSubtype="5" fill="hold" nodeType="withEffect">
                                  <p:stCondLst>
                                    <p:cond delay="0"/>
                                  </p:stCondLst>
                                  <p:childTnLst>
                                    <p:set>
                                      <p:cBhvr>
                                        <p:cTn id="112" dur="1" fill="hold">
                                          <p:stCondLst>
                                            <p:cond delay="0"/>
                                          </p:stCondLst>
                                        </p:cTn>
                                        <p:tgtEl>
                                          <p:spTgt spid="184"/>
                                        </p:tgtEl>
                                        <p:attrNameLst>
                                          <p:attrName>style.visibility</p:attrName>
                                        </p:attrNameLst>
                                      </p:cBhvr>
                                      <p:to>
                                        <p:strVal val="visible"/>
                                      </p:to>
                                    </p:set>
                                    <p:animEffect transition="in" filter="randombar(vertical)">
                                      <p:cBhvr>
                                        <p:cTn id="113" dur="500"/>
                                        <p:tgtEl>
                                          <p:spTgt spid="184"/>
                                        </p:tgtEl>
                                      </p:cBhvr>
                                    </p:animEffect>
                                  </p:childTnLst>
                                </p:cTn>
                              </p:par>
                              <p:par>
                                <p:cTn id="114" presetID="14" presetClass="entr" presetSubtype="5" fill="hold" nodeType="withEffect">
                                  <p:stCondLst>
                                    <p:cond delay="0"/>
                                  </p:stCondLst>
                                  <p:childTnLst>
                                    <p:set>
                                      <p:cBhvr>
                                        <p:cTn id="115" dur="1" fill="hold">
                                          <p:stCondLst>
                                            <p:cond delay="0"/>
                                          </p:stCondLst>
                                        </p:cTn>
                                        <p:tgtEl>
                                          <p:spTgt spid="181"/>
                                        </p:tgtEl>
                                        <p:attrNameLst>
                                          <p:attrName>style.visibility</p:attrName>
                                        </p:attrNameLst>
                                      </p:cBhvr>
                                      <p:to>
                                        <p:strVal val="visible"/>
                                      </p:to>
                                    </p:set>
                                    <p:animEffect transition="in" filter="randombar(vertical)">
                                      <p:cBhvr>
                                        <p:cTn id="116"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93" grpId="0" animBg="1"/>
      <p:bldP spid="93" grpId="1" animBg="1"/>
      <p:bldP spid="93" grpId="2" animBg="1"/>
      <p:bldP spid="93" grpId="3" animBg="1"/>
      <p:bldP spid="93" grpId="4" animBg="1"/>
      <p:bldP spid="142" grpId="0" animBg="1"/>
      <p:bldP spid="142" grpId="1" animBg="1"/>
      <p:bldP spid="142" grpId="2" animBg="1"/>
      <p:bldP spid="142" grpId="3" animBg="1"/>
      <p:bldP spid="142" grpId="4" animBg="1"/>
      <p:bldP spid="143" grpId="0" animBg="1"/>
      <p:bldP spid="143" grpId="1" animBg="1"/>
      <p:bldP spid="143" grpId="2" animBg="1"/>
      <p:bldP spid="143" grpId="3" animBg="1"/>
      <p:bldP spid="143" grpId="4" animBg="1"/>
      <p:bldP spid="144" grpId="0" animBg="1"/>
      <p:bldP spid="144" grpId="1" animBg="1"/>
      <p:bldP spid="144" grpId="2" animBg="1"/>
      <p:bldP spid="144" grpId="3" animBg="1"/>
      <p:bldP spid="144" grpId="4"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任意多边形 31"/>
          <p:cNvSpPr/>
          <p:nvPr/>
        </p:nvSpPr>
        <p:spPr>
          <a:xfrm>
            <a:off x="3596847" y="2261414"/>
            <a:ext cx="4998306" cy="2553070"/>
          </a:xfrm>
          <a:custGeom>
            <a:avLst/>
            <a:gdLst>
              <a:gd name="connsiteX0" fmla="*/ 2499153 w 4998306"/>
              <a:gd name="connsiteY0" fmla="*/ 0 h 2553070"/>
              <a:gd name="connsiteX1" fmla="*/ 4998306 w 4998306"/>
              <a:gd name="connsiteY1" fmla="*/ 2499153 h 2553070"/>
              <a:gd name="connsiteX2" fmla="*/ 4995583 w 4998306"/>
              <a:gd name="connsiteY2" fmla="*/ 2553070 h 2553070"/>
              <a:gd name="connsiteX3" fmla="*/ 4831507 w 4998306"/>
              <a:gd name="connsiteY3" fmla="*/ 2553070 h 2553070"/>
              <a:gd name="connsiteX4" fmla="*/ 4834230 w 4998306"/>
              <a:gd name="connsiteY4" fmla="*/ 2499152 h 2553070"/>
              <a:gd name="connsiteX5" fmla="*/ 2495117 w 4998306"/>
              <a:gd name="connsiteY5" fmla="*/ 160039 h 2553070"/>
              <a:gd name="connsiteX6" fmla="*/ 156004 w 4998306"/>
              <a:gd name="connsiteY6" fmla="*/ 2499152 h 2553070"/>
              <a:gd name="connsiteX7" fmla="*/ 158727 w 4998306"/>
              <a:gd name="connsiteY7" fmla="*/ 2553070 h 2553070"/>
              <a:gd name="connsiteX8" fmla="*/ 2723 w 4998306"/>
              <a:gd name="connsiteY8" fmla="*/ 2553070 h 2553070"/>
              <a:gd name="connsiteX9" fmla="*/ 0 w 4998306"/>
              <a:gd name="connsiteY9" fmla="*/ 2499153 h 2553070"/>
              <a:gd name="connsiteX10" fmla="*/ 2499153 w 4998306"/>
              <a:gd name="connsiteY10" fmla="*/ 0 h 255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98306" h="2553070">
                <a:moveTo>
                  <a:pt x="2499153" y="0"/>
                </a:moveTo>
                <a:cubicBezTo>
                  <a:pt x="3879397" y="0"/>
                  <a:pt x="4998306" y="1118909"/>
                  <a:pt x="4998306" y="2499153"/>
                </a:cubicBezTo>
                <a:lnTo>
                  <a:pt x="4995583" y="2553070"/>
                </a:lnTo>
                <a:lnTo>
                  <a:pt x="4831507" y="2553070"/>
                </a:lnTo>
                <a:lnTo>
                  <a:pt x="4834230" y="2499152"/>
                </a:lnTo>
                <a:cubicBezTo>
                  <a:pt x="4834230" y="1207296"/>
                  <a:pt x="3786973" y="160039"/>
                  <a:pt x="2495117" y="160039"/>
                </a:cubicBezTo>
                <a:cubicBezTo>
                  <a:pt x="1203261" y="160039"/>
                  <a:pt x="156004" y="1207296"/>
                  <a:pt x="156004" y="2499152"/>
                </a:cubicBezTo>
                <a:lnTo>
                  <a:pt x="158727" y="2553070"/>
                </a:lnTo>
                <a:lnTo>
                  <a:pt x="2723" y="2553070"/>
                </a:lnTo>
                <a:lnTo>
                  <a:pt x="0" y="2499153"/>
                </a:lnTo>
                <a:cubicBezTo>
                  <a:pt x="0" y="1118909"/>
                  <a:pt x="1118909" y="0"/>
                  <a:pt x="2499153" y="0"/>
                </a:cubicBezTo>
                <a:close/>
              </a:path>
            </a:pathLst>
          </a:custGeom>
          <a:gradFill>
            <a:gsLst>
              <a:gs pos="92000">
                <a:srgbClr val="663A77"/>
              </a:gs>
              <a:gs pos="78000">
                <a:srgbClr val="FFD597"/>
              </a:gs>
              <a:gs pos="69000">
                <a:srgbClr val="FFD597"/>
              </a:gs>
              <a:gs pos="21000">
                <a:srgbClr val="E87071"/>
              </a:gs>
              <a:gs pos="19000">
                <a:srgbClr val="01ACBE"/>
              </a:gs>
            </a:gsLst>
            <a:lin ang="0" scaled="0"/>
          </a:gra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9" name="组合 28"/>
          <p:cNvGrpSpPr/>
          <p:nvPr/>
        </p:nvGrpSpPr>
        <p:grpSpPr>
          <a:xfrm>
            <a:off x="3492983" y="4123036"/>
            <a:ext cx="964235" cy="1418629"/>
            <a:chOff x="3492983" y="3722986"/>
            <a:chExt cx="964235" cy="1418629"/>
          </a:xfrm>
        </p:grpSpPr>
        <p:grpSp>
          <p:nvGrpSpPr>
            <p:cNvPr id="26" name="组合 25"/>
            <p:cNvGrpSpPr/>
            <p:nvPr/>
          </p:nvGrpSpPr>
          <p:grpSpPr>
            <a:xfrm>
              <a:off x="3492983" y="3722986"/>
              <a:ext cx="964235" cy="1418629"/>
              <a:chOff x="2993266" y="1723328"/>
              <a:chExt cx="1411736" cy="2077014"/>
            </a:xfrm>
          </p:grpSpPr>
          <p:sp>
            <p:nvSpPr>
              <p:cNvPr id="8" name="圆角矩形 7"/>
              <p:cNvSpPr/>
              <p:nvPr/>
            </p:nvSpPr>
            <p:spPr>
              <a:xfrm rot="2700000">
                <a:off x="2800568" y="2195908"/>
                <a:ext cx="2077014" cy="1131854"/>
              </a:xfrm>
              <a:prstGeom prst="roundRect">
                <a:avLst>
                  <a:gd name="adj" fmla="val 50000"/>
                </a:avLst>
              </a:prstGeom>
              <a:gradFill>
                <a:gsLst>
                  <a:gs pos="0">
                    <a:schemeClr val="tx1">
                      <a:alpha val="69000"/>
                    </a:schemeClr>
                  </a:gs>
                  <a:gs pos="100000">
                    <a:srgbClr val="F2F2F2">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6" name="椭圆 5"/>
              <p:cNvSpPr/>
              <p:nvPr/>
            </p:nvSpPr>
            <p:spPr>
              <a:xfrm>
                <a:off x="2993266" y="1901066"/>
                <a:ext cx="947668" cy="947668"/>
              </a:xfrm>
              <a:prstGeom prst="ellipse">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圆角矩形 6"/>
              <p:cNvSpPr/>
              <p:nvPr/>
            </p:nvSpPr>
            <p:spPr>
              <a:xfrm rot="2700000">
                <a:off x="2918202" y="2295926"/>
                <a:ext cx="1827603" cy="902439"/>
              </a:xfrm>
              <a:prstGeom prst="roundRect">
                <a:avLst>
                  <a:gd name="adj" fmla="val 50000"/>
                </a:avLst>
              </a:prstGeom>
              <a:gradFill>
                <a:gsLst>
                  <a:gs pos="0">
                    <a:schemeClr val="tx1">
                      <a:alpha val="55000"/>
                    </a:schemeClr>
                  </a:gs>
                  <a:gs pos="100000">
                    <a:srgbClr val="F2F2F2">
                      <a:alpha val="0"/>
                    </a:srgbClr>
                  </a:gs>
                </a:gsLst>
                <a:lin ang="0" scaled="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5" name="椭圆 4"/>
              <p:cNvSpPr/>
              <p:nvPr/>
            </p:nvSpPr>
            <p:spPr>
              <a:xfrm>
                <a:off x="3086100" y="1993900"/>
                <a:ext cx="762000" cy="762000"/>
              </a:xfrm>
              <a:prstGeom prst="ellipse">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a:outerShdw blurRad="165100" dist="76200" dir="2700000" sx="97000" sy="97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56" name="Group 4"/>
            <p:cNvGrpSpPr>
              <a:grpSpLocks noChangeAspect="1"/>
            </p:cNvGrpSpPr>
            <p:nvPr/>
          </p:nvGrpSpPr>
          <p:grpSpPr bwMode="auto">
            <a:xfrm>
              <a:off x="3688936" y="4021491"/>
              <a:ext cx="242633" cy="284336"/>
              <a:chOff x="1776" y="1776"/>
              <a:chExt cx="64" cy="75"/>
            </a:xfrm>
            <a:solidFill>
              <a:srgbClr val="E87071"/>
            </a:solidFill>
            <a:effectLst/>
          </p:grpSpPr>
          <p:sp>
            <p:nvSpPr>
              <p:cNvPr id="57" name="Freeform 5"/>
              <p:cNvSpPr>
                <a:spLocks/>
              </p:cNvSpPr>
              <p:nvPr/>
            </p:nvSpPr>
            <p:spPr bwMode="auto">
              <a:xfrm>
                <a:off x="1795" y="1779"/>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8" name="Freeform 6"/>
              <p:cNvSpPr>
                <a:spLocks/>
              </p:cNvSpPr>
              <p:nvPr/>
            </p:nvSpPr>
            <p:spPr bwMode="auto">
              <a:xfrm>
                <a:off x="1776" y="1810"/>
                <a:ext cx="64" cy="41"/>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9" name="Freeform 7"/>
              <p:cNvSpPr>
                <a:spLocks/>
              </p:cNvSpPr>
              <p:nvPr/>
            </p:nvSpPr>
            <p:spPr bwMode="auto">
              <a:xfrm>
                <a:off x="1795" y="1776"/>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0" name="Freeform 8"/>
              <p:cNvSpPr>
                <a:spLocks/>
              </p:cNvSpPr>
              <p:nvPr/>
            </p:nvSpPr>
            <p:spPr bwMode="auto">
              <a:xfrm>
                <a:off x="1776" y="1807"/>
                <a:ext cx="64" cy="42"/>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30" name="组合 29"/>
          <p:cNvGrpSpPr/>
          <p:nvPr/>
        </p:nvGrpSpPr>
        <p:grpSpPr>
          <a:xfrm>
            <a:off x="5766283" y="1849736"/>
            <a:ext cx="964235" cy="1418629"/>
            <a:chOff x="5766283" y="1449686"/>
            <a:chExt cx="964235" cy="1418629"/>
          </a:xfrm>
        </p:grpSpPr>
        <p:grpSp>
          <p:nvGrpSpPr>
            <p:cNvPr id="38" name="组合 37"/>
            <p:cNvGrpSpPr/>
            <p:nvPr/>
          </p:nvGrpSpPr>
          <p:grpSpPr>
            <a:xfrm>
              <a:off x="5766283" y="1449686"/>
              <a:ext cx="964235" cy="1418629"/>
              <a:chOff x="2993266" y="1723328"/>
              <a:chExt cx="1411736" cy="2077014"/>
            </a:xfrm>
          </p:grpSpPr>
          <p:sp>
            <p:nvSpPr>
              <p:cNvPr id="39" name="圆角矩形 38"/>
              <p:cNvSpPr/>
              <p:nvPr/>
            </p:nvSpPr>
            <p:spPr>
              <a:xfrm rot="2700000">
                <a:off x="2800568" y="2195908"/>
                <a:ext cx="2077014" cy="1131854"/>
              </a:xfrm>
              <a:prstGeom prst="roundRect">
                <a:avLst>
                  <a:gd name="adj" fmla="val 50000"/>
                </a:avLst>
              </a:prstGeom>
              <a:gradFill>
                <a:gsLst>
                  <a:gs pos="0">
                    <a:schemeClr val="tx1">
                      <a:alpha val="69000"/>
                    </a:schemeClr>
                  </a:gs>
                  <a:gs pos="100000">
                    <a:srgbClr val="F2F2F2">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40" name="椭圆 39"/>
              <p:cNvSpPr/>
              <p:nvPr/>
            </p:nvSpPr>
            <p:spPr>
              <a:xfrm>
                <a:off x="2993266" y="1901066"/>
                <a:ext cx="947668" cy="947668"/>
              </a:xfrm>
              <a:prstGeom prst="ellipse">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 name="圆角矩形 40"/>
              <p:cNvSpPr/>
              <p:nvPr/>
            </p:nvSpPr>
            <p:spPr>
              <a:xfrm rot="2700000">
                <a:off x="2918202" y="2295926"/>
                <a:ext cx="1827603" cy="902439"/>
              </a:xfrm>
              <a:prstGeom prst="roundRect">
                <a:avLst>
                  <a:gd name="adj" fmla="val 50000"/>
                </a:avLst>
              </a:prstGeom>
              <a:gradFill>
                <a:gsLst>
                  <a:gs pos="0">
                    <a:schemeClr val="tx1">
                      <a:alpha val="55000"/>
                    </a:schemeClr>
                  </a:gs>
                  <a:gs pos="100000">
                    <a:srgbClr val="F2F2F2">
                      <a:alpha val="0"/>
                    </a:srgbClr>
                  </a:gs>
                </a:gsLst>
                <a:lin ang="0" scaled="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42" name="椭圆 41"/>
              <p:cNvSpPr/>
              <p:nvPr/>
            </p:nvSpPr>
            <p:spPr>
              <a:xfrm>
                <a:off x="3086100" y="1993900"/>
                <a:ext cx="762000" cy="762000"/>
              </a:xfrm>
              <a:prstGeom prst="ellipse">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a:outerShdw blurRad="165100" dist="76200" dir="2700000" sx="97000" sy="97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61" name="Group 18"/>
            <p:cNvGrpSpPr>
              <a:grpSpLocks noChangeAspect="1"/>
            </p:cNvGrpSpPr>
            <p:nvPr/>
          </p:nvGrpSpPr>
          <p:grpSpPr bwMode="auto">
            <a:xfrm>
              <a:off x="5963619" y="1769316"/>
              <a:ext cx="265222" cy="247136"/>
              <a:chOff x="3802" y="2858"/>
              <a:chExt cx="616" cy="574"/>
            </a:xfrm>
            <a:solidFill>
              <a:srgbClr val="FFB850"/>
            </a:solidFill>
            <a:effectLst/>
          </p:grpSpPr>
          <p:sp>
            <p:nvSpPr>
              <p:cNvPr id="62"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3"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4"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5"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6" name="Freeform 23"/>
              <p:cNvSpPr>
                <a:spLocks/>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53" name="组合 52"/>
          <p:cNvGrpSpPr/>
          <p:nvPr/>
        </p:nvGrpSpPr>
        <p:grpSpPr>
          <a:xfrm>
            <a:off x="8039582" y="4123036"/>
            <a:ext cx="964235" cy="1418629"/>
            <a:chOff x="8039582" y="3722986"/>
            <a:chExt cx="964235" cy="1418629"/>
          </a:xfrm>
        </p:grpSpPr>
        <p:grpSp>
          <p:nvGrpSpPr>
            <p:cNvPr id="48" name="组合 47"/>
            <p:cNvGrpSpPr/>
            <p:nvPr/>
          </p:nvGrpSpPr>
          <p:grpSpPr>
            <a:xfrm>
              <a:off x="8039582" y="3722986"/>
              <a:ext cx="964235" cy="1418629"/>
              <a:chOff x="2993266" y="1723328"/>
              <a:chExt cx="1411736" cy="2077014"/>
            </a:xfrm>
          </p:grpSpPr>
          <p:sp>
            <p:nvSpPr>
              <p:cNvPr id="49" name="圆角矩形 48"/>
              <p:cNvSpPr/>
              <p:nvPr/>
            </p:nvSpPr>
            <p:spPr>
              <a:xfrm rot="2700000">
                <a:off x="2800568" y="2195908"/>
                <a:ext cx="2077014" cy="1131854"/>
              </a:xfrm>
              <a:prstGeom prst="roundRect">
                <a:avLst>
                  <a:gd name="adj" fmla="val 50000"/>
                </a:avLst>
              </a:prstGeom>
              <a:gradFill>
                <a:gsLst>
                  <a:gs pos="0">
                    <a:schemeClr val="tx1">
                      <a:alpha val="69000"/>
                    </a:schemeClr>
                  </a:gs>
                  <a:gs pos="100000">
                    <a:srgbClr val="F2F2F2">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50" name="椭圆 49"/>
              <p:cNvSpPr/>
              <p:nvPr/>
            </p:nvSpPr>
            <p:spPr>
              <a:xfrm>
                <a:off x="2993266" y="1901066"/>
                <a:ext cx="947668" cy="947668"/>
              </a:xfrm>
              <a:prstGeom prst="ellipse">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1" name="圆角矩形 50"/>
              <p:cNvSpPr/>
              <p:nvPr/>
            </p:nvSpPr>
            <p:spPr>
              <a:xfrm rot="2700000">
                <a:off x="2918202" y="2295926"/>
                <a:ext cx="1827603" cy="902439"/>
              </a:xfrm>
              <a:prstGeom prst="roundRect">
                <a:avLst>
                  <a:gd name="adj" fmla="val 50000"/>
                </a:avLst>
              </a:prstGeom>
              <a:gradFill>
                <a:gsLst>
                  <a:gs pos="0">
                    <a:schemeClr val="tx1">
                      <a:alpha val="55000"/>
                    </a:schemeClr>
                  </a:gs>
                  <a:gs pos="100000">
                    <a:srgbClr val="F2F2F2">
                      <a:alpha val="0"/>
                    </a:srgbClr>
                  </a:gs>
                </a:gsLst>
                <a:lin ang="0" scaled="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52" name="椭圆 51"/>
              <p:cNvSpPr/>
              <p:nvPr/>
            </p:nvSpPr>
            <p:spPr>
              <a:xfrm>
                <a:off x="3086100" y="1993900"/>
                <a:ext cx="762000" cy="762000"/>
              </a:xfrm>
              <a:prstGeom prst="ellipse">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a:outerShdw blurRad="165100" dist="76200" dir="2700000" sx="97000" sy="97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67" name="Group 13"/>
            <p:cNvGrpSpPr>
              <a:grpSpLocks noChangeAspect="1"/>
            </p:cNvGrpSpPr>
            <p:nvPr/>
          </p:nvGrpSpPr>
          <p:grpSpPr bwMode="auto">
            <a:xfrm>
              <a:off x="8215083" y="4010935"/>
              <a:ext cx="304689" cy="308286"/>
              <a:chOff x="2426" y="2781"/>
              <a:chExt cx="593" cy="600"/>
            </a:xfrm>
            <a:solidFill>
              <a:srgbClr val="00AF92"/>
            </a:solidFill>
            <a:effectLst/>
          </p:grpSpPr>
          <p:sp>
            <p:nvSpPr>
              <p:cNvPr id="68" name="Freeform 14"/>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9"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28" name="组合 27"/>
          <p:cNvGrpSpPr/>
          <p:nvPr/>
        </p:nvGrpSpPr>
        <p:grpSpPr>
          <a:xfrm>
            <a:off x="4158817" y="2515570"/>
            <a:ext cx="964235" cy="1418629"/>
            <a:chOff x="4158817" y="2115520"/>
            <a:chExt cx="964235" cy="1418629"/>
          </a:xfrm>
        </p:grpSpPr>
        <p:grpSp>
          <p:nvGrpSpPr>
            <p:cNvPr id="33" name="组合 32"/>
            <p:cNvGrpSpPr/>
            <p:nvPr/>
          </p:nvGrpSpPr>
          <p:grpSpPr>
            <a:xfrm>
              <a:off x="4158817" y="2115520"/>
              <a:ext cx="964235" cy="1418629"/>
              <a:chOff x="2993266" y="1723328"/>
              <a:chExt cx="1411736" cy="2077014"/>
            </a:xfrm>
          </p:grpSpPr>
          <p:sp>
            <p:nvSpPr>
              <p:cNvPr id="34" name="圆角矩形 33"/>
              <p:cNvSpPr/>
              <p:nvPr/>
            </p:nvSpPr>
            <p:spPr>
              <a:xfrm rot="2700000">
                <a:off x="2800568" y="2195908"/>
                <a:ext cx="2077014" cy="1131854"/>
              </a:xfrm>
              <a:prstGeom prst="roundRect">
                <a:avLst>
                  <a:gd name="adj" fmla="val 50000"/>
                </a:avLst>
              </a:prstGeom>
              <a:gradFill>
                <a:gsLst>
                  <a:gs pos="0">
                    <a:schemeClr val="tx1">
                      <a:alpha val="69000"/>
                    </a:schemeClr>
                  </a:gs>
                  <a:gs pos="100000">
                    <a:srgbClr val="F2F2F2">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5" name="椭圆 34"/>
              <p:cNvSpPr/>
              <p:nvPr/>
            </p:nvSpPr>
            <p:spPr>
              <a:xfrm>
                <a:off x="2993266" y="1901066"/>
                <a:ext cx="947668" cy="947668"/>
              </a:xfrm>
              <a:prstGeom prst="ellipse">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圆角矩形 35"/>
              <p:cNvSpPr/>
              <p:nvPr/>
            </p:nvSpPr>
            <p:spPr>
              <a:xfrm rot="2700000">
                <a:off x="2918202" y="2295926"/>
                <a:ext cx="1827603" cy="902439"/>
              </a:xfrm>
              <a:prstGeom prst="roundRect">
                <a:avLst>
                  <a:gd name="adj" fmla="val 50000"/>
                </a:avLst>
              </a:prstGeom>
              <a:gradFill>
                <a:gsLst>
                  <a:gs pos="0">
                    <a:schemeClr val="tx1">
                      <a:alpha val="55000"/>
                    </a:schemeClr>
                  </a:gs>
                  <a:gs pos="100000">
                    <a:srgbClr val="F2F2F2">
                      <a:alpha val="0"/>
                    </a:srgbClr>
                  </a:gs>
                </a:gsLst>
                <a:lin ang="0" scaled="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7" name="椭圆 36"/>
              <p:cNvSpPr/>
              <p:nvPr/>
            </p:nvSpPr>
            <p:spPr>
              <a:xfrm>
                <a:off x="3086100" y="1993900"/>
                <a:ext cx="762000" cy="762000"/>
              </a:xfrm>
              <a:prstGeom prst="ellipse">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a:outerShdw blurRad="165100" dist="76200" dir="2700000" sx="97000" sy="97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70" name="组合 69"/>
            <p:cNvGrpSpPr/>
            <p:nvPr/>
          </p:nvGrpSpPr>
          <p:grpSpPr>
            <a:xfrm>
              <a:off x="4351758" y="2428884"/>
              <a:ext cx="273678" cy="297818"/>
              <a:chOff x="4873620" y="1965325"/>
              <a:chExt cx="269882" cy="293688"/>
            </a:xfrm>
            <a:solidFill>
              <a:srgbClr val="01ACBE"/>
            </a:solidFill>
            <a:effectLst/>
          </p:grpSpPr>
          <p:sp>
            <p:nvSpPr>
              <p:cNvPr id="71" name="Freeform 502"/>
              <p:cNvSpPr>
                <a:spLocks/>
              </p:cNvSpPr>
              <p:nvPr/>
            </p:nvSpPr>
            <p:spPr bwMode="auto">
              <a:xfrm>
                <a:off x="4873620" y="2127250"/>
                <a:ext cx="112713" cy="131763"/>
              </a:xfrm>
              <a:custGeom>
                <a:avLst/>
                <a:gdLst>
                  <a:gd name="T0" fmla="*/ 2 w 30"/>
                  <a:gd name="T1" fmla="*/ 0 h 35"/>
                  <a:gd name="T2" fmla="*/ 28 w 30"/>
                  <a:gd name="T3" fmla="*/ 0 h 35"/>
                  <a:gd name="T4" fmla="*/ 30 w 30"/>
                  <a:gd name="T5" fmla="*/ 1 h 35"/>
                  <a:gd name="T6" fmla="*/ 28 w 30"/>
                  <a:gd name="T7" fmla="*/ 3 h 35"/>
                  <a:gd name="T8" fmla="*/ 3 w 30"/>
                  <a:gd name="T9" fmla="*/ 3 h 35"/>
                  <a:gd name="T10" fmla="*/ 3 w 30"/>
                  <a:gd name="T11" fmla="*/ 33 h 35"/>
                  <a:gd name="T12" fmla="*/ 2 w 30"/>
                  <a:gd name="T13" fmla="*/ 35 h 35"/>
                  <a:gd name="T14" fmla="*/ 0 w 30"/>
                  <a:gd name="T15" fmla="*/ 33 h 35"/>
                  <a:gd name="T16" fmla="*/ 0 w 30"/>
                  <a:gd name="T17" fmla="*/ 1 h 35"/>
                  <a:gd name="T18" fmla="*/ 2 w 30"/>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5">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2" name="Freeform 503"/>
              <p:cNvSpPr>
                <a:spLocks/>
              </p:cNvSpPr>
              <p:nvPr/>
            </p:nvSpPr>
            <p:spPr bwMode="auto">
              <a:xfrm>
                <a:off x="4884737" y="1973263"/>
                <a:ext cx="41275" cy="146050"/>
              </a:xfrm>
              <a:custGeom>
                <a:avLst/>
                <a:gdLst>
                  <a:gd name="T0" fmla="*/ 11 w 11"/>
                  <a:gd name="T1" fmla="*/ 34 h 39"/>
                  <a:gd name="T2" fmla="*/ 11 w 11"/>
                  <a:gd name="T3" fmla="*/ 6 h 39"/>
                  <a:gd name="T4" fmla="*/ 5 w 11"/>
                  <a:gd name="T5" fmla="*/ 0 h 39"/>
                  <a:gd name="T6" fmla="*/ 0 w 11"/>
                  <a:gd name="T7" fmla="*/ 6 h 39"/>
                  <a:gd name="T8" fmla="*/ 0 w 11"/>
                  <a:gd name="T9" fmla="*/ 34 h 39"/>
                  <a:gd name="T10" fmla="*/ 5 w 11"/>
                  <a:gd name="T11" fmla="*/ 39 h 39"/>
                  <a:gd name="T12" fmla="*/ 11 w 11"/>
                  <a:gd name="T13" fmla="*/ 34 h 39"/>
                </a:gdLst>
                <a:ahLst/>
                <a:cxnLst>
                  <a:cxn ang="0">
                    <a:pos x="T0" y="T1"/>
                  </a:cxn>
                  <a:cxn ang="0">
                    <a:pos x="T2" y="T3"/>
                  </a:cxn>
                  <a:cxn ang="0">
                    <a:pos x="T4" y="T5"/>
                  </a:cxn>
                  <a:cxn ang="0">
                    <a:pos x="T6" y="T7"/>
                  </a:cxn>
                  <a:cxn ang="0">
                    <a:pos x="T8" y="T9"/>
                  </a:cxn>
                  <a:cxn ang="0">
                    <a:pos x="T10" y="T11"/>
                  </a:cxn>
                  <a:cxn ang="0">
                    <a:pos x="T12" y="T13"/>
                  </a:cxn>
                </a:cxnLst>
                <a:rect l="0" t="0" r="r" b="b"/>
                <a:pathLst>
                  <a:path w="11" h="39">
                    <a:moveTo>
                      <a:pt x="11" y="34"/>
                    </a:moveTo>
                    <a:cubicBezTo>
                      <a:pt x="11" y="6"/>
                      <a:pt x="11" y="6"/>
                      <a:pt x="11" y="6"/>
                    </a:cubicBezTo>
                    <a:cubicBezTo>
                      <a:pt x="11" y="3"/>
                      <a:pt x="9" y="0"/>
                      <a:pt x="5" y="0"/>
                    </a:cubicBezTo>
                    <a:cubicBezTo>
                      <a:pt x="2" y="0"/>
                      <a:pt x="0" y="3"/>
                      <a:pt x="0" y="6"/>
                    </a:cubicBezTo>
                    <a:cubicBezTo>
                      <a:pt x="0" y="34"/>
                      <a:pt x="0" y="34"/>
                      <a:pt x="0" y="34"/>
                    </a:cubicBezTo>
                    <a:cubicBezTo>
                      <a:pt x="0" y="37"/>
                      <a:pt x="2" y="39"/>
                      <a:pt x="5" y="39"/>
                    </a:cubicBezTo>
                    <a:cubicBezTo>
                      <a:pt x="9" y="39"/>
                      <a:pt x="11" y="37"/>
                      <a:pt x="1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3" name="Freeform 504"/>
              <p:cNvSpPr>
                <a:spLocks/>
              </p:cNvSpPr>
              <p:nvPr/>
            </p:nvSpPr>
            <p:spPr bwMode="auto">
              <a:xfrm>
                <a:off x="4940303" y="1965325"/>
                <a:ext cx="177800" cy="293688"/>
              </a:xfrm>
              <a:custGeom>
                <a:avLst/>
                <a:gdLst>
                  <a:gd name="T0" fmla="*/ 5 w 47"/>
                  <a:gd name="T1" fmla="*/ 69 h 78"/>
                  <a:gd name="T2" fmla="*/ 6 w 47"/>
                  <a:gd name="T3" fmla="*/ 77 h 78"/>
                  <a:gd name="T4" fmla="*/ 9 w 47"/>
                  <a:gd name="T5" fmla="*/ 78 h 78"/>
                  <a:gd name="T6" fmla="*/ 14 w 47"/>
                  <a:gd name="T7" fmla="*/ 76 h 78"/>
                  <a:gd name="T8" fmla="*/ 26 w 47"/>
                  <a:gd name="T9" fmla="*/ 57 h 78"/>
                  <a:gd name="T10" fmla="*/ 46 w 47"/>
                  <a:gd name="T11" fmla="*/ 57 h 78"/>
                  <a:gd name="T12" fmla="*/ 47 w 47"/>
                  <a:gd name="T13" fmla="*/ 56 h 78"/>
                  <a:gd name="T14" fmla="*/ 47 w 47"/>
                  <a:gd name="T15" fmla="*/ 42 h 78"/>
                  <a:gd name="T16" fmla="*/ 32 w 47"/>
                  <a:gd name="T17" fmla="*/ 19 h 78"/>
                  <a:gd name="T18" fmla="*/ 30 w 47"/>
                  <a:gd name="T19" fmla="*/ 20 h 78"/>
                  <a:gd name="T20" fmla="*/ 35 w 47"/>
                  <a:gd name="T21" fmla="*/ 10 h 78"/>
                  <a:gd name="T22" fmla="*/ 24 w 47"/>
                  <a:gd name="T23" fmla="*/ 0 h 78"/>
                  <a:gd name="T24" fmla="*/ 14 w 47"/>
                  <a:gd name="T25" fmla="*/ 10 h 78"/>
                  <a:gd name="T26" fmla="*/ 24 w 47"/>
                  <a:gd name="T27" fmla="*/ 21 h 78"/>
                  <a:gd name="T28" fmla="*/ 27 w 47"/>
                  <a:gd name="T29" fmla="*/ 20 h 78"/>
                  <a:gd name="T30" fmla="*/ 21 w 47"/>
                  <a:gd name="T31" fmla="*/ 27 h 78"/>
                  <a:gd name="T32" fmla="*/ 5 w 47"/>
                  <a:gd name="T33" fmla="*/ 31 h 78"/>
                  <a:gd name="T34" fmla="*/ 1 w 47"/>
                  <a:gd name="T35" fmla="*/ 34 h 78"/>
                  <a:gd name="T36" fmla="*/ 1 w 47"/>
                  <a:gd name="T37" fmla="*/ 38 h 78"/>
                  <a:gd name="T38" fmla="*/ 6 w 47"/>
                  <a:gd name="T39" fmla="*/ 42 h 78"/>
                  <a:gd name="T40" fmla="*/ 8 w 47"/>
                  <a:gd name="T41" fmla="*/ 42 h 78"/>
                  <a:gd name="T42" fmla="*/ 17 w 47"/>
                  <a:gd name="T43" fmla="*/ 40 h 78"/>
                  <a:gd name="T44" fmla="*/ 17 w 47"/>
                  <a:gd name="T45" fmla="*/ 43 h 78"/>
                  <a:gd name="T46" fmla="*/ 17 w 47"/>
                  <a:gd name="T47" fmla="*/ 47 h 78"/>
                  <a:gd name="T48" fmla="*/ 5 w 47"/>
                  <a:gd name="T49"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8">
                    <a:moveTo>
                      <a:pt x="5" y="69"/>
                    </a:moveTo>
                    <a:cubicBezTo>
                      <a:pt x="3" y="72"/>
                      <a:pt x="3" y="76"/>
                      <a:pt x="6" y="77"/>
                    </a:cubicBezTo>
                    <a:cubicBezTo>
                      <a:pt x="7" y="78"/>
                      <a:pt x="8" y="78"/>
                      <a:pt x="9" y="78"/>
                    </a:cubicBezTo>
                    <a:cubicBezTo>
                      <a:pt x="11" y="78"/>
                      <a:pt x="13" y="77"/>
                      <a:pt x="14" y="76"/>
                    </a:cubicBezTo>
                    <a:cubicBezTo>
                      <a:pt x="26" y="57"/>
                      <a:pt x="26" y="57"/>
                      <a:pt x="26" y="57"/>
                    </a:cubicBezTo>
                    <a:cubicBezTo>
                      <a:pt x="46" y="57"/>
                      <a:pt x="46" y="57"/>
                      <a:pt x="46" y="57"/>
                    </a:cubicBezTo>
                    <a:cubicBezTo>
                      <a:pt x="47" y="57"/>
                      <a:pt x="47" y="57"/>
                      <a:pt x="47" y="56"/>
                    </a:cubicBezTo>
                    <a:cubicBezTo>
                      <a:pt x="47" y="42"/>
                      <a:pt x="47" y="42"/>
                      <a:pt x="47" y="42"/>
                    </a:cubicBezTo>
                    <a:cubicBezTo>
                      <a:pt x="47" y="29"/>
                      <a:pt x="41" y="19"/>
                      <a:pt x="32" y="19"/>
                    </a:cubicBezTo>
                    <a:cubicBezTo>
                      <a:pt x="31" y="19"/>
                      <a:pt x="30" y="19"/>
                      <a:pt x="30" y="20"/>
                    </a:cubicBezTo>
                    <a:cubicBezTo>
                      <a:pt x="33" y="18"/>
                      <a:pt x="35" y="14"/>
                      <a:pt x="35" y="10"/>
                    </a:cubicBezTo>
                    <a:cubicBezTo>
                      <a:pt x="35" y="5"/>
                      <a:pt x="30" y="0"/>
                      <a:pt x="24" y="0"/>
                    </a:cubicBezTo>
                    <a:cubicBezTo>
                      <a:pt x="19" y="0"/>
                      <a:pt x="14" y="5"/>
                      <a:pt x="14" y="10"/>
                    </a:cubicBezTo>
                    <a:cubicBezTo>
                      <a:pt x="14" y="16"/>
                      <a:pt x="19" y="21"/>
                      <a:pt x="24" y="21"/>
                    </a:cubicBezTo>
                    <a:cubicBezTo>
                      <a:pt x="25" y="21"/>
                      <a:pt x="26" y="21"/>
                      <a:pt x="27" y="20"/>
                    </a:cubicBezTo>
                    <a:cubicBezTo>
                      <a:pt x="25" y="22"/>
                      <a:pt x="23" y="24"/>
                      <a:pt x="21" y="27"/>
                    </a:cubicBezTo>
                    <a:cubicBezTo>
                      <a:pt x="5" y="31"/>
                      <a:pt x="5" y="31"/>
                      <a:pt x="5" y="31"/>
                    </a:cubicBezTo>
                    <a:cubicBezTo>
                      <a:pt x="3" y="32"/>
                      <a:pt x="2" y="32"/>
                      <a:pt x="1" y="34"/>
                    </a:cubicBezTo>
                    <a:cubicBezTo>
                      <a:pt x="1" y="35"/>
                      <a:pt x="0" y="37"/>
                      <a:pt x="1" y="38"/>
                    </a:cubicBezTo>
                    <a:cubicBezTo>
                      <a:pt x="1" y="41"/>
                      <a:pt x="4" y="42"/>
                      <a:pt x="6" y="42"/>
                    </a:cubicBezTo>
                    <a:cubicBezTo>
                      <a:pt x="7" y="42"/>
                      <a:pt x="7" y="42"/>
                      <a:pt x="8" y="42"/>
                    </a:cubicBezTo>
                    <a:cubicBezTo>
                      <a:pt x="17" y="40"/>
                      <a:pt x="17" y="40"/>
                      <a:pt x="17" y="40"/>
                    </a:cubicBezTo>
                    <a:cubicBezTo>
                      <a:pt x="17" y="41"/>
                      <a:pt x="17" y="42"/>
                      <a:pt x="17" y="43"/>
                    </a:cubicBezTo>
                    <a:cubicBezTo>
                      <a:pt x="17" y="47"/>
                      <a:pt x="17" y="47"/>
                      <a:pt x="17" y="47"/>
                    </a:cubicBezTo>
                    <a:lnTo>
                      <a:pt x="5"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4" name="Freeform 505"/>
              <p:cNvSpPr>
                <a:spLocks/>
              </p:cNvSpPr>
              <p:nvPr/>
            </p:nvSpPr>
            <p:spPr bwMode="auto">
              <a:xfrm>
                <a:off x="5046664" y="2093913"/>
                <a:ext cx="96838" cy="112713"/>
              </a:xfrm>
              <a:custGeom>
                <a:avLst/>
                <a:gdLst>
                  <a:gd name="T0" fmla="*/ 1 w 26"/>
                  <a:gd name="T1" fmla="*/ 27 h 30"/>
                  <a:gd name="T2" fmla="*/ 23 w 26"/>
                  <a:gd name="T3" fmla="*/ 27 h 30"/>
                  <a:gd name="T4" fmla="*/ 23 w 26"/>
                  <a:gd name="T5" fmla="*/ 2 h 30"/>
                  <a:gd name="T6" fmla="*/ 24 w 26"/>
                  <a:gd name="T7" fmla="*/ 0 h 30"/>
                  <a:gd name="T8" fmla="*/ 26 w 26"/>
                  <a:gd name="T9" fmla="*/ 2 h 30"/>
                  <a:gd name="T10" fmla="*/ 26 w 26"/>
                  <a:gd name="T11" fmla="*/ 28 h 30"/>
                  <a:gd name="T12" fmla="*/ 24 w 26"/>
                  <a:gd name="T13" fmla="*/ 30 h 30"/>
                  <a:gd name="T14" fmla="*/ 1 w 26"/>
                  <a:gd name="T15" fmla="*/ 30 h 30"/>
                  <a:gd name="T16" fmla="*/ 0 w 26"/>
                  <a:gd name="T17" fmla="*/ 28 h 30"/>
                  <a:gd name="T18" fmla="*/ 1 w 26"/>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31" name="组合 30"/>
          <p:cNvGrpSpPr/>
          <p:nvPr/>
        </p:nvGrpSpPr>
        <p:grpSpPr>
          <a:xfrm>
            <a:off x="7373748" y="2515570"/>
            <a:ext cx="964235" cy="1418629"/>
            <a:chOff x="7373748" y="2115520"/>
            <a:chExt cx="964235" cy="1418629"/>
          </a:xfrm>
        </p:grpSpPr>
        <p:grpSp>
          <p:nvGrpSpPr>
            <p:cNvPr id="43" name="组合 42"/>
            <p:cNvGrpSpPr/>
            <p:nvPr/>
          </p:nvGrpSpPr>
          <p:grpSpPr>
            <a:xfrm>
              <a:off x="7373748" y="2115520"/>
              <a:ext cx="964235" cy="1418629"/>
              <a:chOff x="2993266" y="1723328"/>
              <a:chExt cx="1411736" cy="2077014"/>
            </a:xfrm>
          </p:grpSpPr>
          <p:sp>
            <p:nvSpPr>
              <p:cNvPr id="44" name="圆角矩形 43"/>
              <p:cNvSpPr/>
              <p:nvPr/>
            </p:nvSpPr>
            <p:spPr>
              <a:xfrm rot="2700000">
                <a:off x="2800568" y="2195908"/>
                <a:ext cx="2077014" cy="1131854"/>
              </a:xfrm>
              <a:prstGeom prst="roundRect">
                <a:avLst>
                  <a:gd name="adj" fmla="val 50000"/>
                </a:avLst>
              </a:prstGeom>
              <a:gradFill>
                <a:gsLst>
                  <a:gs pos="0">
                    <a:schemeClr val="tx1">
                      <a:alpha val="69000"/>
                    </a:schemeClr>
                  </a:gs>
                  <a:gs pos="100000">
                    <a:srgbClr val="F2F2F2">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45" name="椭圆 44"/>
              <p:cNvSpPr/>
              <p:nvPr/>
            </p:nvSpPr>
            <p:spPr>
              <a:xfrm>
                <a:off x="2993266" y="1901066"/>
                <a:ext cx="947668" cy="947668"/>
              </a:xfrm>
              <a:prstGeom prst="ellipse">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 name="圆角矩形 45"/>
              <p:cNvSpPr/>
              <p:nvPr/>
            </p:nvSpPr>
            <p:spPr>
              <a:xfrm rot="2700000">
                <a:off x="2918202" y="2295926"/>
                <a:ext cx="1827603" cy="902439"/>
              </a:xfrm>
              <a:prstGeom prst="roundRect">
                <a:avLst>
                  <a:gd name="adj" fmla="val 50000"/>
                </a:avLst>
              </a:prstGeom>
              <a:gradFill>
                <a:gsLst>
                  <a:gs pos="0">
                    <a:schemeClr val="tx1">
                      <a:alpha val="55000"/>
                    </a:schemeClr>
                  </a:gs>
                  <a:gs pos="100000">
                    <a:srgbClr val="F2F2F2">
                      <a:alpha val="0"/>
                    </a:srgbClr>
                  </a:gs>
                </a:gsLst>
                <a:lin ang="0" scaled="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47" name="椭圆 46"/>
              <p:cNvSpPr/>
              <p:nvPr/>
            </p:nvSpPr>
            <p:spPr>
              <a:xfrm>
                <a:off x="3086100" y="1993900"/>
                <a:ext cx="762000" cy="762000"/>
              </a:xfrm>
              <a:prstGeom prst="ellipse">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a:outerShdw blurRad="165100" dist="76200" dir="2700000" sx="97000" sy="97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75" name="Group 62"/>
            <p:cNvGrpSpPr>
              <a:grpSpLocks noChangeAspect="1"/>
            </p:cNvGrpSpPr>
            <p:nvPr/>
          </p:nvGrpSpPr>
          <p:grpSpPr bwMode="auto">
            <a:xfrm>
              <a:off x="7541315" y="2436381"/>
              <a:ext cx="295528" cy="235965"/>
              <a:chOff x="3775" y="2110"/>
              <a:chExt cx="129" cy="103"/>
            </a:xfrm>
            <a:solidFill>
              <a:srgbClr val="663A77"/>
            </a:solidFill>
            <a:effectLst/>
          </p:grpSpPr>
          <p:sp>
            <p:nvSpPr>
              <p:cNvPr id="76" name="Freeform 63"/>
              <p:cNvSpPr>
                <a:spLocks/>
              </p:cNvSpPr>
              <p:nvPr/>
            </p:nvSpPr>
            <p:spPr bwMode="auto">
              <a:xfrm>
                <a:off x="3775" y="2177"/>
                <a:ext cx="40" cy="36"/>
              </a:xfrm>
              <a:custGeom>
                <a:avLst/>
                <a:gdLst>
                  <a:gd name="T0" fmla="*/ 5 w 16"/>
                  <a:gd name="T1" fmla="*/ 0 h 14"/>
                  <a:gd name="T2" fmla="*/ 0 w 16"/>
                  <a:gd name="T3" fmla="*/ 4 h 14"/>
                  <a:gd name="T4" fmla="*/ 10 w 16"/>
                  <a:gd name="T5" fmla="*/ 14 h 14"/>
                  <a:gd name="T6" fmla="*/ 16 w 16"/>
                  <a:gd name="T7" fmla="*/ 9 h 14"/>
                  <a:gd name="T8" fmla="*/ 5 w 16"/>
                  <a:gd name="T9" fmla="*/ 0 h 14"/>
                </a:gdLst>
                <a:ahLst/>
                <a:cxnLst>
                  <a:cxn ang="0">
                    <a:pos x="T0" y="T1"/>
                  </a:cxn>
                  <a:cxn ang="0">
                    <a:pos x="T2" y="T3"/>
                  </a:cxn>
                  <a:cxn ang="0">
                    <a:pos x="T4" y="T5"/>
                  </a:cxn>
                  <a:cxn ang="0">
                    <a:pos x="T6" y="T7"/>
                  </a:cxn>
                  <a:cxn ang="0">
                    <a:pos x="T8" y="T9"/>
                  </a:cxn>
                </a:cxnLst>
                <a:rect l="0" t="0" r="r" b="b"/>
                <a:pathLst>
                  <a:path w="16" h="14">
                    <a:moveTo>
                      <a:pt x="5" y="0"/>
                    </a:moveTo>
                    <a:cubicBezTo>
                      <a:pt x="1" y="3"/>
                      <a:pt x="0" y="4"/>
                      <a:pt x="0" y="4"/>
                    </a:cubicBezTo>
                    <a:cubicBezTo>
                      <a:pt x="10" y="14"/>
                      <a:pt x="10" y="14"/>
                      <a:pt x="10" y="14"/>
                    </a:cubicBezTo>
                    <a:cubicBezTo>
                      <a:pt x="10" y="14"/>
                      <a:pt x="13" y="11"/>
                      <a:pt x="16" y="9"/>
                    </a:cubicBez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white"/>
                  </a:solidFill>
                </a:endParaRPr>
              </a:p>
            </p:txBody>
          </p:sp>
          <p:sp>
            <p:nvSpPr>
              <p:cNvPr id="77" name="Freeform 64"/>
              <p:cNvSpPr>
                <a:spLocks/>
              </p:cNvSpPr>
              <p:nvPr/>
            </p:nvSpPr>
            <p:spPr bwMode="auto">
              <a:xfrm>
                <a:off x="3795" y="2156"/>
                <a:ext cx="109" cy="41"/>
              </a:xfrm>
              <a:custGeom>
                <a:avLst/>
                <a:gdLst>
                  <a:gd name="T0" fmla="*/ 37 w 44"/>
                  <a:gd name="T1" fmla="*/ 4 h 16"/>
                  <a:gd name="T2" fmla="*/ 29 w 44"/>
                  <a:gd name="T3" fmla="*/ 9 h 16"/>
                  <a:gd name="T4" fmla="*/ 18 w 44"/>
                  <a:gd name="T5" fmla="*/ 8 h 16"/>
                  <a:gd name="T6" fmla="*/ 25 w 44"/>
                  <a:gd name="T7" fmla="*/ 7 h 16"/>
                  <a:gd name="T8" fmla="*/ 31 w 44"/>
                  <a:gd name="T9" fmla="*/ 2 h 16"/>
                  <a:gd name="T10" fmla="*/ 20 w 44"/>
                  <a:gd name="T11" fmla="*/ 2 h 16"/>
                  <a:gd name="T12" fmla="*/ 9 w 44"/>
                  <a:gd name="T13" fmla="*/ 2 h 16"/>
                  <a:gd name="T14" fmla="*/ 0 w 44"/>
                  <a:gd name="T15" fmla="*/ 7 h 16"/>
                  <a:gd name="T16" fmla="*/ 9 w 44"/>
                  <a:gd name="T17" fmla="*/ 16 h 16"/>
                  <a:gd name="T18" fmla="*/ 13 w 44"/>
                  <a:gd name="T19" fmla="*/ 14 h 16"/>
                  <a:gd name="T20" fmla="*/ 29 w 44"/>
                  <a:gd name="T21" fmla="*/ 14 h 16"/>
                  <a:gd name="T22" fmla="*/ 44 w 44"/>
                  <a:gd name="T23" fmla="*/ 2 h 16"/>
                  <a:gd name="T24" fmla="*/ 37 w 44"/>
                  <a:gd name="T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16">
                    <a:moveTo>
                      <a:pt x="37" y="4"/>
                    </a:moveTo>
                    <a:cubicBezTo>
                      <a:pt x="34" y="7"/>
                      <a:pt x="32" y="8"/>
                      <a:pt x="29" y="9"/>
                    </a:cubicBezTo>
                    <a:cubicBezTo>
                      <a:pt x="24" y="10"/>
                      <a:pt x="19" y="9"/>
                      <a:pt x="18" y="8"/>
                    </a:cubicBezTo>
                    <a:cubicBezTo>
                      <a:pt x="15" y="6"/>
                      <a:pt x="18" y="7"/>
                      <a:pt x="25" y="7"/>
                    </a:cubicBezTo>
                    <a:cubicBezTo>
                      <a:pt x="32" y="6"/>
                      <a:pt x="31" y="2"/>
                      <a:pt x="31" y="2"/>
                    </a:cubicBezTo>
                    <a:cubicBezTo>
                      <a:pt x="29" y="2"/>
                      <a:pt x="27" y="2"/>
                      <a:pt x="20" y="2"/>
                    </a:cubicBezTo>
                    <a:cubicBezTo>
                      <a:pt x="17" y="2"/>
                      <a:pt x="12" y="1"/>
                      <a:pt x="9" y="2"/>
                    </a:cubicBezTo>
                    <a:cubicBezTo>
                      <a:pt x="6" y="2"/>
                      <a:pt x="4" y="5"/>
                      <a:pt x="0" y="7"/>
                    </a:cubicBezTo>
                    <a:cubicBezTo>
                      <a:pt x="9" y="16"/>
                      <a:pt x="9" y="16"/>
                      <a:pt x="9" y="16"/>
                    </a:cubicBezTo>
                    <a:cubicBezTo>
                      <a:pt x="11" y="15"/>
                      <a:pt x="12" y="14"/>
                      <a:pt x="13" y="14"/>
                    </a:cubicBezTo>
                    <a:cubicBezTo>
                      <a:pt x="16" y="14"/>
                      <a:pt x="23" y="15"/>
                      <a:pt x="29" y="14"/>
                    </a:cubicBezTo>
                    <a:cubicBezTo>
                      <a:pt x="40" y="9"/>
                      <a:pt x="44" y="2"/>
                      <a:pt x="44" y="2"/>
                    </a:cubicBezTo>
                    <a:cubicBezTo>
                      <a:pt x="44" y="2"/>
                      <a:pt x="41" y="0"/>
                      <a:pt x="3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white"/>
                  </a:solidFill>
                </a:endParaRPr>
              </a:p>
            </p:txBody>
          </p:sp>
          <p:sp>
            <p:nvSpPr>
              <p:cNvPr id="78" name="Freeform 65"/>
              <p:cNvSpPr>
                <a:spLocks noEditPoints="1"/>
              </p:cNvSpPr>
              <p:nvPr/>
            </p:nvSpPr>
            <p:spPr bwMode="auto">
              <a:xfrm>
                <a:off x="3810" y="2110"/>
                <a:ext cx="94" cy="41"/>
              </a:xfrm>
              <a:custGeom>
                <a:avLst/>
                <a:gdLst>
                  <a:gd name="T0" fmla="*/ 38 w 38"/>
                  <a:gd name="T1" fmla="*/ 0 h 16"/>
                  <a:gd name="T2" fmla="*/ 34 w 38"/>
                  <a:gd name="T3" fmla="*/ 0 h 16"/>
                  <a:gd name="T4" fmla="*/ 34 w 38"/>
                  <a:gd name="T5" fmla="*/ 6 h 16"/>
                  <a:gd name="T6" fmla="*/ 32 w 38"/>
                  <a:gd name="T7" fmla="*/ 6 h 16"/>
                  <a:gd name="T8" fmla="*/ 32 w 38"/>
                  <a:gd name="T9" fmla="*/ 0 h 16"/>
                  <a:gd name="T10" fmla="*/ 28 w 38"/>
                  <a:gd name="T11" fmla="*/ 0 h 16"/>
                  <a:gd name="T12" fmla="*/ 28 w 38"/>
                  <a:gd name="T13" fmla="*/ 6 h 16"/>
                  <a:gd name="T14" fmla="*/ 12 w 38"/>
                  <a:gd name="T15" fmla="*/ 6 h 16"/>
                  <a:gd name="T16" fmla="*/ 12 w 38"/>
                  <a:gd name="T17" fmla="*/ 3 h 16"/>
                  <a:gd name="T18" fmla="*/ 12 w 38"/>
                  <a:gd name="T19" fmla="*/ 1 h 16"/>
                  <a:gd name="T20" fmla="*/ 11 w 38"/>
                  <a:gd name="T21" fmla="*/ 0 h 16"/>
                  <a:gd name="T22" fmla="*/ 9 w 38"/>
                  <a:gd name="T23" fmla="*/ 0 h 16"/>
                  <a:gd name="T24" fmla="*/ 3 w 38"/>
                  <a:gd name="T25" fmla="*/ 0 h 16"/>
                  <a:gd name="T26" fmla="*/ 1 w 38"/>
                  <a:gd name="T27" fmla="*/ 0 h 16"/>
                  <a:gd name="T28" fmla="*/ 0 w 38"/>
                  <a:gd name="T29" fmla="*/ 2 h 16"/>
                  <a:gd name="T30" fmla="*/ 0 w 38"/>
                  <a:gd name="T31" fmla="*/ 3 h 16"/>
                  <a:gd name="T32" fmla="*/ 0 w 38"/>
                  <a:gd name="T33" fmla="*/ 13 h 16"/>
                  <a:gd name="T34" fmla="*/ 0 w 38"/>
                  <a:gd name="T35" fmla="*/ 15 h 16"/>
                  <a:gd name="T36" fmla="*/ 2 w 38"/>
                  <a:gd name="T37" fmla="*/ 16 h 16"/>
                  <a:gd name="T38" fmla="*/ 3 w 38"/>
                  <a:gd name="T39" fmla="*/ 16 h 16"/>
                  <a:gd name="T40" fmla="*/ 9 w 38"/>
                  <a:gd name="T41" fmla="*/ 16 h 16"/>
                  <a:gd name="T42" fmla="*/ 11 w 38"/>
                  <a:gd name="T43" fmla="*/ 16 h 16"/>
                  <a:gd name="T44" fmla="*/ 12 w 38"/>
                  <a:gd name="T45" fmla="*/ 14 h 16"/>
                  <a:gd name="T46" fmla="*/ 12 w 38"/>
                  <a:gd name="T47" fmla="*/ 13 h 16"/>
                  <a:gd name="T48" fmla="*/ 12 w 38"/>
                  <a:gd name="T49" fmla="*/ 10 h 16"/>
                  <a:gd name="T50" fmla="*/ 38 w 38"/>
                  <a:gd name="T51" fmla="*/ 10 h 16"/>
                  <a:gd name="T52" fmla="*/ 38 w 38"/>
                  <a:gd name="T53" fmla="*/ 0 h 16"/>
                  <a:gd name="T54" fmla="*/ 3 w 38"/>
                  <a:gd name="T55" fmla="*/ 3 h 16"/>
                  <a:gd name="T56" fmla="*/ 9 w 38"/>
                  <a:gd name="T57" fmla="*/ 3 h 16"/>
                  <a:gd name="T58" fmla="*/ 9 w 38"/>
                  <a:gd name="T59" fmla="*/ 13 h 16"/>
                  <a:gd name="T60" fmla="*/ 3 w 38"/>
                  <a:gd name="T61" fmla="*/ 13 h 16"/>
                  <a:gd name="T62" fmla="*/ 3 w 38"/>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16">
                    <a:moveTo>
                      <a:pt x="38" y="0"/>
                    </a:moveTo>
                    <a:cubicBezTo>
                      <a:pt x="34" y="0"/>
                      <a:pt x="34" y="0"/>
                      <a:pt x="34" y="0"/>
                    </a:cubicBezTo>
                    <a:cubicBezTo>
                      <a:pt x="34" y="6"/>
                      <a:pt x="34" y="6"/>
                      <a:pt x="34" y="6"/>
                    </a:cubicBezTo>
                    <a:cubicBezTo>
                      <a:pt x="32" y="6"/>
                      <a:pt x="32" y="6"/>
                      <a:pt x="32" y="6"/>
                    </a:cubicBezTo>
                    <a:cubicBezTo>
                      <a:pt x="32" y="0"/>
                      <a:pt x="32" y="0"/>
                      <a:pt x="32" y="0"/>
                    </a:cubicBezTo>
                    <a:cubicBezTo>
                      <a:pt x="28" y="0"/>
                      <a:pt x="28" y="0"/>
                      <a:pt x="28" y="0"/>
                    </a:cubicBezTo>
                    <a:cubicBezTo>
                      <a:pt x="28" y="6"/>
                      <a:pt x="28" y="6"/>
                      <a:pt x="28" y="6"/>
                    </a:cubicBezTo>
                    <a:cubicBezTo>
                      <a:pt x="12" y="6"/>
                      <a:pt x="12" y="6"/>
                      <a:pt x="12" y="6"/>
                    </a:cubicBezTo>
                    <a:cubicBezTo>
                      <a:pt x="12" y="3"/>
                      <a:pt x="12" y="3"/>
                      <a:pt x="12" y="3"/>
                    </a:cubicBezTo>
                    <a:cubicBezTo>
                      <a:pt x="12" y="2"/>
                      <a:pt x="12" y="2"/>
                      <a:pt x="12" y="1"/>
                    </a:cubicBezTo>
                    <a:cubicBezTo>
                      <a:pt x="12" y="1"/>
                      <a:pt x="11" y="0"/>
                      <a:pt x="11" y="0"/>
                    </a:cubicBezTo>
                    <a:cubicBezTo>
                      <a:pt x="10" y="0"/>
                      <a:pt x="10" y="0"/>
                      <a:pt x="9" y="0"/>
                    </a:cubicBezTo>
                    <a:cubicBezTo>
                      <a:pt x="3" y="0"/>
                      <a:pt x="3" y="0"/>
                      <a:pt x="3" y="0"/>
                    </a:cubicBezTo>
                    <a:cubicBezTo>
                      <a:pt x="2" y="0"/>
                      <a:pt x="2" y="0"/>
                      <a:pt x="1" y="0"/>
                    </a:cubicBezTo>
                    <a:cubicBezTo>
                      <a:pt x="1" y="1"/>
                      <a:pt x="0" y="1"/>
                      <a:pt x="0" y="2"/>
                    </a:cubicBezTo>
                    <a:cubicBezTo>
                      <a:pt x="0" y="2"/>
                      <a:pt x="0" y="2"/>
                      <a:pt x="0" y="3"/>
                    </a:cubicBezTo>
                    <a:cubicBezTo>
                      <a:pt x="0" y="13"/>
                      <a:pt x="0" y="13"/>
                      <a:pt x="0" y="13"/>
                    </a:cubicBezTo>
                    <a:cubicBezTo>
                      <a:pt x="0" y="14"/>
                      <a:pt x="0" y="14"/>
                      <a:pt x="0" y="15"/>
                    </a:cubicBezTo>
                    <a:cubicBezTo>
                      <a:pt x="1" y="15"/>
                      <a:pt x="1" y="16"/>
                      <a:pt x="2" y="16"/>
                    </a:cubicBezTo>
                    <a:cubicBezTo>
                      <a:pt x="2" y="16"/>
                      <a:pt x="2" y="16"/>
                      <a:pt x="3" y="16"/>
                    </a:cubicBezTo>
                    <a:cubicBezTo>
                      <a:pt x="9" y="16"/>
                      <a:pt x="9" y="16"/>
                      <a:pt x="9" y="16"/>
                    </a:cubicBezTo>
                    <a:cubicBezTo>
                      <a:pt x="10" y="16"/>
                      <a:pt x="11" y="16"/>
                      <a:pt x="11" y="16"/>
                    </a:cubicBezTo>
                    <a:cubicBezTo>
                      <a:pt x="12" y="15"/>
                      <a:pt x="12" y="15"/>
                      <a:pt x="12" y="14"/>
                    </a:cubicBezTo>
                    <a:cubicBezTo>
                      <a:pt x="12" y="14"/>
                      <a:pt x="12" y="13"/>
                      <a:pt x="12" y="13"/>
                    </a:cubicBezTo>
                    <a:cubicBezTo>
                      <a:pt x="12" y="10"/>
                      <a:pt x="12" y="10"/>
                      <a:pt x="12" y="10"/>
                    </a:cubicBezTo>
                    <a:cubicBezTo>
                      <a:pt x="38" y="10"/>
                      <a:pt x="38" y="10"/>
                      <a:pt x="38" y="10"/>
                    </a:cubicBezTo>
                    <a:lnTo>
                      <a:pt x="38" y="0"/>
                    </a:lnTo>
                    <a:close/>
                    <a:moveTo>
                      <a:pt x="3" y="3"/>
                    </a:moveTo>
                    <a:cubicBezTo>
                      <a:pt x="9" y="3"/>
                      <a:pt x="9" y="3"/>
                      <a:pt x="9" y="3"/>
                    </a:cubicBezTo>
                    <a:cubicBezTo>
                      <a:pt x="9" y="13"/>
                      <a:pt x="9" y="13"/>
                      <a:pt x="9" y="13"/>
                    </a:cubicBezTo>
                    <a:cubicBezTo>
                      <a:pt x="3" y="13"/>
                      <a:pt x="3" y="13"/>
                      <a:pt x="3" y="13"/>
                    </a:cubicBezTo>
                    <a:lnTo>
                      <a:pt x="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white"/>
                  </a:solidFill>
                </a:endParaRPr>
              </a:p>
            </p:txBody>
          </p:sp>
        </p:grpSp>
      </p:grpSp>
      <p:grpSp>
        <p:nvGrpSpPr>
          <p:cNvPr id="4" name="组合 3"/>
          <p:cNvGrpSpPr/>
          <p:nvPr/>
        </p:nvGrpSpPr>
        <p:grpSpPr>
          <a:xfrm>
            <a:off x="4344188" y="3134495"/>
            <a:ext cx="3503625" cy="3643549"/>
            <a:chOff x="4344188" y="2734445"/>
            <a:chExt cx="3503625" cy="3643549"/>
          </a:xfrm>
        </p:grpSpPr>
        <p:grpSp>
          <p:nvGrpSpPr>
            <p:cNvPr id="9" name="组合 8"/>
            <p:cNvGrpSpPr/>
            <p:nvPr/>
          </p:nvGrpSpPr>
          <p:grpSpPr>
            <a:xfrm>
              <a:off x="5089121" y="2734445"/>
              <a:ext cx="2013758" cy="3215014"/>
              <a:chOff x="2628900" y="0"/>
              <a:chExt cx="3924300" cy="6265240"/>
            </a:xfrm>
          </p:grpSpPr>
          <p:sp>
            <p:nvSpPr>
              <p:cNvPr id="10" name="圆角矩形 9"/>
              <p:cNvSpPr/>
              <p:nvPr/>
            </p:nvSpPr>
            <p:spPr>
              <a:xfrm>
                <a:off x="4210045" y="6028873"/>
                <a:ext cx="762006" cy="217714"/>
              </a:xfrm>
              <a:prstGeom prst="roundRect">
                <a:avLst/>
              </a:prstGeom>
              <a:gradFill>
                <a:gsLst>
                  <a:gs pos="53000">
                    <a:schemeClr val="bg1">
                      <a:lumMod val="75000"/>
                    </a:schemeClr>
                  </a:gs>
                  <a:gs pos="100000">
                    <a:schemeClr val="bg1">
                      <a:lumMod val="65000"/>
                    </a:schemeClr>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任意多边形 10"/>
              <p:cNvSpPr/>
              <p:nvPr/>
            </p:nvSpPr>
            <p:spPr>
              <a:xfrm rot="18900000">
                <a:off x="3939602" y="4936160"/>
                <a:ext cx="1302892" cy="1329080"/>
              </a:xfrm>
              <a:custGeom>
                <a:avLst/>
                <a:gdLst>
                  <a:gd name="connsiteX0" fmla="*/ 221518 w 1329080"/>
                  <a:gd name="connsiteY0" fmla="*/ 0 h 1329080"/>
                  <a:gd name="connsiteX1" fmla="*/ 1329080 w 1329080"/>
                  <a:gd name="connsiteY1" fmla="*/ 1107563 h 1329080"/>
                  <a:gd name="connsiteX2" fmla="*/ 1107563 w 1329080"/>
                  <a:gd name="connsiteY2" fmla="*/ 1329080 h 1329080"/>
                  <a:gd name="connsiteX3" fmla="*/ 543947 w 1329080"/>
                  <a:gd name="connsiteY3" fmla="*/ 1329080 h 1329080"/>
                  <a:gd name="connsiteX4" fmla="*/ 0 w 1329080"/>
                  <a:gd name="connsiteY4" fmla="*/ 785133 h 1329080"/>
                  <a:gd name="connsiteX5" fmla="*/ 0 w 1329080"/>
                  <a:gd name="connsiteY5" fmla="*/ 221518 h 1329080"/>
                  <a:gd name="connsiteX6" fmla="*/ 221518 w 1329080"/>
                  <a:gd name="connsiteY6" fmla="*/ 0 h 132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9080" h="1329080">
                    <a:moveTo>
                      <a:pt x="221518" y="0"/>
                    </a:moveTo>
                    <a:lnTo>
                      <a:pt x="1329080" y="1107563"/>
                    </a:lnTo>
                    <a:cubicBezTo>
                      <a:pt x="1329080" y="1229903"/>
                      <a:pt x="1229903" y="1329080"/>
                      <a:pt x="1107563" y="1329080"/>
                    </a:cubicBezTo>
                    <a:lnTo>
                      <a:pt x="543947" y="1329080"/>
                    </a:lnTo>
                    <a:lnTo>
                      <a:pt x="0" y="785133"/>
                    </a:lnTo>
                    <a:lnTo>
                      <a:pt x="0" y="221518"/>
                    </a:lnTo>
                    <a:cubicBezTo>
                      <a:pt x="0" y="99177"/>
                      <a:pt x="99177" y="0"/>
                      <a:pt x="221518" y="0"/>
                    </a:cubicBezTo>
                    <a:close/>
                  </a:path>
                </a:pathLst>
              </a:custGeom>
              <a:gradFill>
                <a:gsLst>
                  <a:gs pos="48000">
                    <a:schemeClr val="bg1">
                      <a:lumMod val="65000"/>
                    </a:schemeClr>
                  </a:gs>
                  <a:gs pos="100000">
                    <a:schemeClr val="bg1">
                      <a:lumMod val="75000"/>
                      <a:alpha val="82000"/>
                    </a:schemeClr>
                  </a:gs>
                  <a:gs pos="3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任意多边形 11"/>
              <p:cNvSpPr/>
              <p:nvPr/>
            </p:nvSpPr>
            <p:spPr>
              <a:xfrm>
                <a:off x="3748087" y="4667248"/>
                <a:ext cx="1685925" cy="933452"/>
              </a:xfrm>
              <a:custGeom>
                <a:avLst/>
                <a:gdLst>
                  <a:gd name="connsiteX0" fmla="*/ 0 w 1685925"/>
                  <a:gd name="connsiteY0" fmla="*/ 0 h 933452"/>
                  <a:gd name="connsiteX1" fmla="*/ 1685925 w 1685925"/>
                  <a:gd name="connsiteY1" fmla="*/ 0 h 933452"/>
                  <a:gd name="connsiteX2" fmla="*/ 1685925 w 1685925"/>
                  <a:gd name="connsiteY2" fmla="*/ 933452 h 933452"/>
                  <a:gd name="connsiteX3" fmla="*/ 0 w 1685925"/>
                  <a:gd name="connsiteY3" fmla="*/ 933452 h 933452"/>
                </a:gdLst>
                <a:ahLst/>
                <a:cxnLst>
                  <a:cxn ang="0">
                    <a:pos x="connsiteX0" y="connsiteY0"/>
                  </a:cxn>
                  <a:cxn ang="0">
                    <a:pos x="connsiteX1" y="connsiteY1"/>
                  </a:cxn>
                  <a:cxn ang="0">
                    <a:pos x="connsiteX2" y="connsiteY2"/>
                  </a:cxn>
                  <a:cxn ang="0">
                    <a:pos x="connsiteX3" y="connsiteY3"/>
                  </a:cxn>
                </a:cxnLst>
                <a:rect l="l" t="t" r="r" b="b"/>
                <a:pathLst>
                  <a:path w="1685925" h="933452">
                    <a:moveTo>
                      <a:pt x="0" y="0"/>
                    </a:moveTo>
                    <a:lnTo>
                      <a:pt x="1685925" y="0"/>
                    </a:lnTo>
                    <a:lnTo>
                      <a:pt x="1685925" y="933452"/>
                    </a:lnTo>
                    <a:lnTo>
                      <a:pt x="0" y="933452"/>
                    </a:lnTo>
                    <a:close/>
                  </a:path>
                </a:pathLst>
              </a:custGeom>
              <a:gradFill>
                <a:gsLst>
                  <a:gs pos="88000">
                    <a:schemeClr val="bg1">
                      <a:lumMod val="75000"/>
                    </a:schemeClr>
                  </a:gs>
                  <a:gs pos="51000">
                    <a:schemeClr val="bg1">
                      <a:lumMod val="65000"/>
                    </a:schemeClr>
                  </a:gs>
                  <a:gs pos="64000">
                    <a:schemeClr val="bg1">
                      <a:lumMod val="85000"/>
                    </a:schemeClr>
                  </a:gs>
                  <a:gs pos="76000">
                    <a:schemeClr val="bg1"/>
                  </a:gs>
                  <a:gs pos="37000">
                    <a:schemeClr val="bg1">
                      <a:lumMod val="85000"/>
                    </a:schemeClr>
                  </a:gs>
                  <a:gs pos="22000">
                    <a:schemeClr val="bg1"/>
                  </a:gs>
                  <a:gs pos="100000">
                    <a:schemeClr val="bg1">
                      <a:lumMod val="65000"/>
                    </a:schemeClr>
                  </a:gs>
                  <a:gs pos="3000">
                    <a:schemeClr val="bg1">
                      <a:lumMod val="6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圆角矩形 12"/>
              <p:cNvSpPr/>
              <p:nvPr/>
            </p:nvSpPr>
            <p:spPr>
              <a:xfrm rot="-300000">
                <a:off x="3745777" y="5473848"/>
                <a:ext cx="1674823" cy="82848"/>
              </a:xfrm>
              <a:prstGeom prst="roundRect">
                <a:avLst>
                  <a:gd name="adj" fmla="val 13637"/>
                </a:avLst>
              </a:prstGeom>
              <a:gradFill>
                <a:gsLst>
                  <a:gs pos="78000">
                    <a:schemeClr val="bg1"/>
                  </a:gs>
                  <a:gs pos="53000">
                    <a:schemeClr val="tx1">
                      <a:lumMod val="50000"/>
                      <a:lumOff val="50000"/>
                    </a:schemeClr>
                  </a:gs>
                  <a:gs pos="100000">
                    <a:schemeClr val="bg1">
                      <a:lumMod val="50000"/>
                    </a:schemeClr>
                  </a:gs>
                  <a:gs pos="23000">
                    <a:schemeClr val="bg1"/>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圆角矩形 13"/>
              <p:cNvSpPr/>
              <p:nvPr/>
            </p:nvSpPr>
            <p:spPr>
              <a:xfrm rot="-300000">
                <a:off x="3745777" y="5003011"/>
                <a:ext cx="1674823" cy="78828"/>
              </a:xfrm>
              <a:prstGeom prst="roundRect">
                <a:avLst>
                  <a:gd name="adj" fmla="val 18590"/>
                </a:avLst>
              </a:prstGeom>
              <a:gradFill>
                <a:gsLst>
                  <a:gs pos="78000">
                    <a:schemeClr val="bg1"/>
                  </a:gs>
                  <a:gs pos="53000">
                    <a:schemeClr val="tx1">
                      <a:lumMod val="50000"/>
                      <a:lumOff val="50000"/>
                    </a:schemeClr>
                  </a:gs>
                  <a:gs pos="100000">
                    <a:schemeClr val="bg1">
                      <a:lumMod val="50000"/>
                    </a:schemeClr>
                  </a:gs>
                  <a:gs pos="23000">
                    <a:schemeClr val="bg1"/>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圆角矩形 14"/>
              <p:cNvSpPr/>
              <p:nvPr/>
            </p:nvSpPr>
            <p:spPr>
              <a:xfrm rot="-300000">
                <a:off x="3745777" y="5169689"/>
                <a:ext cx="1674823" cy="78828"/>
              </a:xfrm>
              <a:prstGeom prst="roundRect">
                <a:avLst>
                  <a:gd name="adj" fmla="val 1062"/>
                </a:avLst>
              </a:prstGeom>
              <a:gradFill>
                <a:gsLst>
                  <a:gs pos="78000">
                    <a:schemeClr val="bg1"/>
                  </a:gs>
                  <a:gs pos="53000">
                    <a:schemeClr val="tx1">
                      <a:lumMod val="50000"/>
                      <a:lumOff val="50000"/>
                    </a:schemeClr>
                  </a:gs>
                  <a:gs pos="100000">
                    <a:schemeClr val="bg1">
                      <a:lumMod val="50000"/>
                    </a:schemeClr>
                  </a:gs>
                  <a:gs pos="23000">
                    <a:schemeClr val="bg1"/>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圆角矩形 15"/>
              <p:cNvSpPr/>
              <p:nvPr/>
            </p:nvSpPr>
            <p:spPr>
              <a:xfrm rot="-300000">
                <a:off x="3745777" y="5338507"/>
                <a:ext cx="1674823" cy="78828"/>
              </a:xfrm>
              <a:prstGeom prst="roundRect">
                <a:avLst>
                  <a:gd name="adj" fmla="val 14265"/>
                </a:avLst>
              </a:prstGeom>
              <a:gradFill>
                <a:gsLst>
                  <a:gs pos="78000">
                    <a:schemeClr val="bg1"/>
                  </a:gs>
                  <a:gs pos="53000">
                    <a:schemeClr val="tx1">
                      <a:lumMod val="50000"/>
                      <a:lumOff val="50000"/>
                    </a:schemeClr>
                  </a:gs>
                  <a:gs pos="100000">
                    <a:schemeClr val="bg1">
                      <a:lumMod val="50000"/>
                    </a:schemeClr>
                  </a:gs>
                  <a:gs pos="23000">
                    <a:schemeClr val="bg1"/>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任意多边形 16"/>
              <p:cNvSpPr/>
              <p:nvPr/>
            </p:nvSpPr>
            <p:spPr>
              <a:xfrm>
                <a:off x="2628900" y="0"/>
                <a:ext cx="3924300" cy="4667248"/>
              </a:xfrm>
              <a:custGeom>
                <a:avLst/>
                <a:gdLst>
                  <a:gd name="connsiteX0" fmla="*/ 1962150 w 3924300"/>
                  <a:gd name="connsiteY0" fmla="*/ 0 h 4667248"/>
                  <a:gd name="connsiteX1" fmla="*/ 3924300 w 3924300"/>
                  <a:gd name="connsiteY1" fmla="*/ 1962150 h 4667248"/>
                  <a:gd name="connsiteX2" fmla="*/ 3770105 w 3924300"/>
                  <a:gd name="connsiteY2" fmla="*/ 2725908 h 4667248"/>
                  <a:gd name="connsiteX3" fmla="*/ 3769902 w 3924300"/>
                  <a:gd name="connsiteY3" fmla="*/ 2726328 h 4667248"/>
                  <a:gd name="connsiteX4" fmla="*/ 3802289 w 3924300"/>
                  <a:gd name="connsiteY4" fmla="*/ 2740482 h 4667248"/>
                  <a:gd name="connsiteX5" fmla="*/ 3076575 w 3924300"/>
                  <a:gd name="connsiteY5" fmla="*/ 4362442 h 4667248"/>
                  <a:gd name="connsiteX6" fmla="*/ 2771769 w 3924300"/>
                  <a:gd name="connsiteY6" fmla="*/ 4667248 h 4667248"/>
                  <a:gd name="connsiteX7" fmla="*/ 1152531 w 3924300"/>
                  <a:gd name="connsiteY7" fmla="*/ 4667248 h 4667248"/>
                  <a:gd name="connsiteX8" fmla="*/ 847725 w 3924300"/>
                  <a:gd name="connsiteY8" fmla="*/ 4362442 h 4667248"/>
                  <a:gd name="connsiteX9" fmla="*/ 165554 w 3924300"/>
                  <a:gd name="connsiteY9" fmla="*/ 2765883 h 4667248"/>
                  <a:gd name="connsiteX10" fmla="*/ 172070 w 3924300"/>
                  <a:gd name="connsiteY10" fmla="*/ 2763013 h 4667248"/>
                  <a:gd name="connsiteX11" fmla="*/ 154196 w 3924300"/>
                  <a:gd name="connsiteY11" fmla="*/ 2725908 h 4667248"/>
                  <a:gd name="connsiteX12" fmla="*/ 0 w 3924300"/>
                  <a:gd name="connsiteY12" fmla="*/ 1962150 h 4667248"/>
                  <a:gd name="connsiteX13" fmla="*/ 1962150 w 3924300"/>
                  <a:gd name="connsiteY13" fmla="*/ 0 h 4667248"/>
                  <a:gd name="connsiteX0" fmla="*/ 1962150 w 3924300"/>
                  <a:gd name="connsiteY0" fmla="*/ 0 h 4667248"/>
                  <a:gd name="connsiteX1" fmla="*/ 3924300 w 3924300"/>
                  <a:gd name="connsiteY1" fmla="*/ 1962150 h 4667248"/>
                  <a:gd name="connsiteX2" fmla="*/ 3770105 w 3924300"/>
                  <a:gd name="connsiteY2" fmla="*/ 2725908 h 4667248"/>
                  <a:gd name="connsiteX3" fmla="*/ 3802289 w 3924300"/>
                  <a:gd name="connsiteY3" fmla="*/ 2740482 h 4667248"/>
                  <a:gd name="connsiteX4" fmla="*/ 3076575 w 3924300"/>
                  <a:gd name="connsiteY4" fmla="*/ 4362442 h 4667248"/>
                  <a:gd name="connsiteX5" fmla="*/ 2771769 w 3924300"/>
                  <a:gd name="connsiteY5" fmla="*/ 4667248 h 4667248"/>
                  <a:gd name="connsiteX6" fmla="*/ 1152531 w 3924300"/>
                  <a:gd name="connsiteY6" fmla="*/ 4667248 h 4667248"/>
                  <a:gd name="connsiteX7" fmla="*/ 847725 w 3924300"/>
                  <a:gd name="connsiteY7" fmla="*/ 4362442 h 4667248"/>
                  <a:gd name="connsiteX8" fmla="*/ 165554 w 3924300"/>
                  <a:gd name="connsiteY8" fmla="*/ 2765883 h 4667248"/>
                  <a:gd name="connsiteX9" fmla="*/ 172070 w 3924300"/>
                  <a:gd name="connsiteY9" fmla="*/ 2763013 h 4667248"/>
                  <a:gd name="connsiteX10" fmla="*/ 154196 w 3924300"/>
                  <a:gd name="connsiteY10" fmla="*/ 2725908 h 4667248"/>
                  <a:gd name="connsiteX11" fmla="*/ 0 w 3924300"/>
                  <a:gd name="connsiteY11" fmla="*/ 1962150 h 4667248"/>
                  <a:gd name="connsiteX12" fmla="*/ 1962150 w 3924300"/>
                  <a:gd name="connsiteY12" fmla="*/ 0 h 4667248"/>
                  <a:gd name="connsiteX0" fmla="*/ 1962150 w 3924300"/>
                  <a:gd name="connsiteY0" fmla="*/ 0 h 4667248"/>
                  <a:gd name="connsiteX1" fmla="*/ 3924300 w 3924300"/>
                  <a:gd name="connsiteY1" fmla="*/ 1962150 h 4667248"/>
                  <a:gd name="connsiteX2" fmla="*/ 3770105 w 3924300"/>
                  <a:gd name="connsiteY2" fmla="*/ 2725908 h 4667248"/>
                  <a:gd name="connsiteX3" fmla="*/ 3076575 w 3924300"/>
                  <a:gd name="connsiteY3" fmla="*/ 4362442 h 4667248"/>
                  <a:gd name="connsiteX4" fmla="*/ 2771769 w 3924300"/>
                  <a:gd name="connsiteY4" fmla="*/ 4667248 h 4667248"/>
                  <a:gd name="connsiteX5" fmla="*/ 1152531 w 3924300"/>
                  <a:gd name="connsiteY5" fmla="*/ 4667248 h 4667248"/>
                  <a:gd name="connsiteX6" fmla="*/ 847725 w 3924300"/>
                  <a:gd name="connsiteY6" fmla="*/ 4362442 h 4667248"/>
                  <a:gd name="connsiteX7" fmla="*/ 165554 w 3924300"/>
                  <a:gd name="connsiteY7" fmla="*/ 2765883 h 4667248"/>
                  <a:gd name="connsiteX8" fmla="*/ 172070 w 3924300"/>
                  <a:gd name="connsiteY8" fmla="*/ 2763013 h 4667248"/>
                  <a:gd name="connsiteX9" fmla="*/ 154196 w 3924300"/>
                  <a:gd name="connsiteY9" fmla="*/ 2725908 h 4667248"/>
                  <a:gd name="connsiteX10" fmla="*/ 0 w 3924300"/>
                  <a:gd name="connsiteY10" fmla="*/ 1962150 h 4667248"/>
                  <a:gd name="connsiteX11" fmla="*/ 1962150 w 3924300"/>
                  <a:gd name="connsiteY11" fmla="*/ 0 h 4667248"/>
                  <a:gd name="connsiteX0" fmla="*/ 1962150 w 3924300"/>
                  <a:gd name="connsiteY0" fmla="*/ 0 h 4667248"/>
                  <a:gd name="connsiteX1" fmla="*/ 3924300 w 3924300"/>
                  <a:gd name="connsiteY1" fmla="*/ 1962150 h 4667248"/>
                  <a:gd name="connsiteX2" fmla="*/ 3770105 w 3924300"/>
                  <a:gd name="connsiteY2" fmla="*/ 2725908 h 4667248"/>
                  <a:gd name="connsiteX3" fmla="*/ 3076575 w 3924300"/>
                  <a:gd name="connsiteY3" fmla="*/ 4362442 h 4667248"/>
                  <a:gd name="connsiteX4" fmla="*/ 2771769 w 3924300"/>
                  <a:gd name="connsiteY4" fmla="*/ 4667248 h 4667248"/>
                  <a:gd name="connsiteX5" fmla="*/ 1152531 w 3924300"/>
                  <a:gd name="connsiteY5" fmla="*/ 4667248 h 4667248"/>
                  <a:gd name="connsiteX6" fmla="*/ 847725 w 3924300"/>
                  <a:gd name="connsiteY6" fmla="*/ 4362442 h 4667248"/>
                  <a:gd name="connsiteX7" fmla="*/ 165554 w 3924300"/>
                  <a:gd name="connsiteY7" fmla="*/ 2765883 h 4667248"/>
                  <a:gd name="connsiteX8" fmla="*/ 172070 w 3924300"/>
                  <a:gd name="connsiteY8" fmla="*/ 2763013 h 4667248"/>
                  <a:gd name="connsiteX9" fmla="*/ 154196 w 3924300"/>
                  <a:gd name="connsiteY9" fmla="*/ 2725908 h 4667248"/>
                  <a:gd name="connsiteX10" fmla="*/ 0 w 3924300"/>
                  <a:gd name="connsiteY10" fmla="*/ 1962150 h 4667248"/>
                  <a:gd name="connsiteX11" fmla="*/ 1962150 w 3924300"/>
                  <a:gd name="connsiteY11" fmla="*/ 0 h 4667248"/>
                  <a:gd name="connsiteX0" fmla="*/ 1962150 w 3924300"/>
                  <a:gd name="connsiteY0" fmla="*/ 0 h 4667248"/>
                  <a:gd name="connsiteX1" fmla="*/ 3924300 w 3924300"/>
                  <a:gd name="connsiteY1" fmla="*/ 1962150 h 4667248"/>
                  <a:gd name="connsiteX2" fmla="*/ 3770105 w 3924300"/>
                  <a:gd name="connsiteY2" fmla="*/ 2725908 h 4667248"/>
                  <a:gd name="connsiteX3" fmla="*/ 3076575 w 3924300"/>
                  <a:gd name="connsiteY3" fmla="*/ 4362442 h 4667248"/>
                  <a:gd name="connsiteX4" fmla="*/ 2771769 w 3924300"/>
                  <a:gd name="connsiteY4" fmla="*/ 4667248 h 4667248"/>
                  <a:gd name="connsiteX5" fmla="*/ 1152531 w 3924300"/>
                  <a:gd name="connsiteY5" fmla="*/ 4667248 h 4667248"/>
                  <a:gd name="connsiteX6" fmla="*/ 847725 w 3924300"/>
                  <a:gd name="connsiteY6" fmla="*/ 4362442 h 4667248"/>
                  <a:gd name="connsiteX7" fmla="*/ 165554 w 3924300"/>
                  <a:gd name="connsiteY7" fmla="*/ 2765883 h 4667248"/>
                  <a:gd name="connsiteX8" fmla="*/ 172070 w 3924300"/>
                  <a:gd name="connsiteY8" fmla="*/ 2763013 h 4667248"/>
                  <a:gd name="connsiteX9" fmla="*/ 154196 w 3924300"/>
                  <a:gd name="connsiteY9" fmla="*/ 2725908 h 4667248"/>
                  <a:gd name="connsiteX10" fmla="*/ 0 w 3924300"/>
                  <a:gd name="connsiteY10" fmla="*/ 1962150 h 4667248"/>
                  <a:gd name="connsiteX11" fmla="*/ 1962150 w 3924300"/>
                  <a:gd name="connsiteY11" fmla="*/ 0 h 466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24300" h="4667248">
                    <a:moveTo>
                      <a:pt x="1962150" y="0"/>
                    </a:moveTo>
                    <a:cubicBezTo>
                      <a:pt x="3045816" y="0"/>
                      <a:pt x="3924300" y="878484"/>
                      <a:pt x="3924300" y="1962150"/>
                    </a:cubicBezTo>
                    <a:cubicBezTo>
                      <a:pt x="3924300" y="2233067"/>
                      <a:pt x="3869395" y="2491159"/>
                      <a:pt x="3770105" y="2725908"/>
                    </a:cubicBezTo>
                    <a:cubicBezTo>
                      <a:pt x="3628818" y="3125957"/>
                      <a:pt x="3071514" y="3695985"/>
                      <a:pt x="3076575" y="4362442"/>
                    </a:cubicBezTo>
                    <a:cubicBezTo>
                      <a:pt x="3076575" y="4530782"/>
                      <a:pt x="2940109" y="4667248"/>
                      <a:pt x="2771769" y="4667248"/>
                    </a:cubicBezTo>
                    <a:lnTo>
                      <a:pt x="1152531" y="4667248"/>
                    </a:lnTo>
                    <a:cubicBezTo>
                      <a:pt x="984191" y="4667248"/>
                      <a:pt x="847725" y="4530782"/>
                      <a:pt x="847725" y="4362442"/>
                    </a:cubicBezTo>
                    <a:cubicBezTo>
                      <a:pt x="870101" y="3728807"/>
                      <a:pt x="388106" y="3288393"/>
                      <a:pt x="165554" y="2765883"/>
                    </a:cubicBezTo>
                    <a:lnTo>
                      <a:pt x="172070" y="2763013"/>
                    </a:lnTo>
                    <a:lnTo>
                      <a:pt x="154196" y="2725908"/>
                    </a:lnTo>
                    <a:cubicBezTo>
                      <a:pt x="54905" y="2491159"/>
                      <a:pt x="0" y="2233067"/>
                      <a:pt x="0" y="1962150"/>
                    </a:cubicBezTo>
                    <a:cubicBezTo>
                      <a:pt x="0" y="878484"/>
                      <a:pt x="878484" y="0"/>
                      <a:pt x="1962150" y="0"/>
                    </a:cubicBezTo>
                    <a:close/>
                  </a:path>
                </a:pathLst>
              </a:custGeom>
              <a:gradFill flip="none" rotWithShape="1">
                <a:gsLst>
                  <a:gs pos="82000">
                    <a:schemeClr val="bg1"/>
                  </a:gs>
                  <a:gs pos="0">
                    <a:schemeClr val="bg1">
                      <a:lumMod val="95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圆角矩形 17"/>
              <p:cNvSpPr/>
              <p:nvPr/>
            </p:nvSpPr>
            <p:spPr>
              <a:xfrm>
                <a:off x="3710114" y="4705817"/>
                <a:ext cx="1788889" cy="32662"/>
              </a:xfrm>
              <a:prstGeom prst="roundRect">
                <a:avLst>
                  <a:gd name="adj" fmla="val 50000"/>
                </a:avLst>
              </a:prstGeom>
              <a:gradFill>
                <a:gsLst>
                  <a:gs pos="100000">
                    <a:schemeClr val="bg1">
                      <a:lumMod val="50000"/>
                    </a:schemeClr>
                  </a:gs>
                  <a:gs pos="51500">
                    <a:schemeClr val="bg1">
                      <a:lumMod val="85000"/>
                    </a:schemeClr>
                  </a:gs>
                  <a:gs pos="3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圆角矩形 18"/>
              <p:cNvSpPr/>
              <p:nvPr/>
            </p:nvSpPr>
            <p:spPr>
              <a:xfrm rot="-300000">
                <a:off x="3667323" y="4909975"/>
                <a:ext cx="1831730" cy="78828"/>
              </a:xfrm>
              <a:prstGeom prst="roundRect">
                <a:avLst>
                  <a:gd name="adj" fmla="val 50000"/>
                </a:avLst>
              </a:prstGeom>
              <a:gradFill>
                <a:gsLst>
                  <a:gs pos="100000">
                    <a:schemeClr val="bg1">
                      <a:lumMod val="50000"/>
                    </a:schemeClr>
                  </a:gs>
                  <a:gs pos="50000">
                    <a:schemeClr val="bg1">
                      <a:lumMod val="75000"/>
                    </a:schemeClr>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圆角矩形 19"/>
              <p:cNvSpPr/>
              <p:nvPr/>
            </p:nvSpPr>
            <p:spPr>
              <a:xfrm rot="-300000">
                <a:off x="3667323" y="5070121"/>
                <a:ext cx="1831730" cy="78828"/>
              </a:xfrm>
              <a:prstGeom prst="roundRect">
                <a:avLst>
                  <a:gd name="adj" fmla="val 50000"/>
                </a:avLst>
              </a:prstGeom>
              <a:gradFill>
                <a:gsLst>
                  <a:gs pos="100000">
                    <a:schemeClr val="bg1">
                      <a:lumMod val="50000"/>
                    </a:schemeClr>
                  </a:gs>
                  <a:gs pos="50000">
                    <a:schemeClr val="bg1">
                      <a:lumMod val="75000"/>
                    </a:schemeClr>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圆角矩形 20"/>
              <p:cNvSpPr/>
              <p:nvPr/>
            </p:nvSpPr>
            <p:spPr>
              <a:xfrm rot="-300000">
                <a:off x="3667323" y="5236799"/>
                <a:ext cx="1831730" cy="78828"/>
              </a:xfrm>
              <a:prstGeom prst="roundRect">
                <a:avLst>
                  <a:gd name="adj" fmla="val 50000"/>
                </a:avLst>
              </a:prstGeom>
              <a:gradFill>
                <a:gsLst>
                  <a:gs pos="100000">
                    <a:schemeClr val="bg1">
                      <a:lumMod val="50000"/>
                    </a:schemeClr>
                  </a:gs>
                  <a:gs pos="50000">
                    <a:schemeClr val="bg1">
                      <a:lumMod val="75000"/>
                    </a:schemeClr>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圆角矩形 21"/>
              <p:cNvSpPr/>
              <p:nvPr/>
            </p:nvSpPr>
            <p:spPr>
              <a:xfrm rot="-300000">
                <a:off x="3667323" y="5405617"/>
                <a:ext cx="1831730" cy="78828"/>
              </a:xfrm>
              <a:prstGeom prst="roundRect">
                <a:avLst>
                  <a:gd name="adj" fmla="val 50000"/>
                </a:avLst>
              </a:prstGeom>
              <a:gradFill>
                <a:gsLst>
                  <a:gs pos="100000">
                    <a:schemeClr val="bg1">
                      <a:lumMod val="50000"/>
                    </a:schemeClr>
                  </a:gs>
                  <a:gs pos="50000">
                    <a:schemeClr val="bg1">
                      <a:lumMod val="75000"/>
                    </a:schemeClr>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圆角矩形 22"/>
              <p:cNvSpPr/>
              <p:nvPr/>
            </p:nvSpPr>
            <p:spPr>
              <a:xfrm rot="-300000">
                <a:off x="3667323" y="5540958"/>
                <a:ext cx="1831730" cy="82848"/>
              </a:xfrm>
              <a:prstGeom prst="roundRect">
                <a:avLst>
                  <a:gd name="adj" fmla="val 50000"/>
                </a:avLst>
              </a:prstGeom>
              <a:gradFill>
                <a:gsLst>
                  <a:gs pos="100000">
                    <a:schemeClr val="bg1">
                      <a:lumMod val="50000"/>
                    </a:schemeClr>
                  </a:gs>
                  <a:gs pos="50000">
                    <a:schemeClr val="bg1">
                      <a:lumMod val="75000"/>
                    </a:schemeClr>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圆角矩形 23"/>
              <p:cNvSpPr/>
              <p:nvPr/>
            </p:nvSpPr>
            <p:spPr>
              <a:xfrm>
                <a:off x="4009769" y="5933116"/>
                <a:ext cx="1178588" cy="35135"/>
              </a:xfrm>
              <a:prstGeom prst="roundRect">
                <a:avLst>
                  <a:gd name="adj" fmla="val 13637"/>
                </a:avLst>
              </a:prstGeom>
              <a:gradFill>
                <a:gsLst>
                  <a:gs pos="78000">
                    <a:schemeClr val="bg1"/>
                  </a:gs>
                  <a:gs pos="53000">
                    <a:schemeClr val="tx1">
                      <a:lumMod val="50000"/>
                      <a:lumOff val="50000"/>
                    </a:schemeClr>
                  </a:gs>
                  <a:gs pos="100000">
                    <a:schemeClr val="bg1">
                      <a:lumMod val="50000"/>
                    </a:schemeClr>
                  </a:gs>
                  <a:gs pos="23000">
                    <a:schemeClr val="bg1"/>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圆角矩形 24"/>
              <p:cNvSpPr/>
              <p:nvPr/>
            </p:nvSpPr>
            <p:spPr>
              <a:xfrm>
                <a:off x="4201536" y="6135966"/>
                <a:ext cx="776005" cy="16227"/>
              </a:xfrm>
              <a:prstGeom prst="roundRect">
                <a:avLst>
                  <a:gd name="adj" fmla="val 13637"/>
                </a:avLst>
              </a:prstGeom>
              <a:gradFill>
                <a:gsLst>
                  <a:gs pos="78000">
                    <a:schemeClr val="bg1"/>
                  </a:gs>
                  <a:gs pos="53000">
                    <a:schemeClr val="tx1">
                      <a:lumMod val="50000"/>
                      <a:lumOff val="50000"/>
                    </a:schemeClr>
                  </a:gs>
                  <a:gs pos="100000">
                    <a:schemeClr val="bg1">
                      <a:lumMod val="50000"/>
                    </a:schemeClr>
                  </a:gs>
                  <a:gs pos="23000">
                    <a:schemeClr val="bg1"/>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7" name="椭圆 26"/>
            <p:cNvSpPr/>
            <p:nvPr/>
          </p:nvSpPr>
          <p:spPr>
            <a:xfrm>
              <a:off x="4344188" y="6004661"/>
              <a:ext cx="3503625" cy="373333"/>
            </a:xfrm>
            <a:prstGeom prst="ellipse">
              <a:avLst/>
            </a:prstGeom>
            <a:gradFill flip="none" rotWithShape="1">
              <a:gsLst>
                <a:gs pos="0">
                  <a:schemeClr val="tx1">
                    <a:alpha val="25000"/>
                  </a:schemeClr>
                </a:gs>
                <a:gs pos="100000">
                  <a:srgbClr val="EFEFEF">
                    <a:alpha val="0"/>
                  </a:srgbClr>
                </a:gs>
              </a:gsLst>
              <a:path path="shape">
                <a:fillToRect l="50000" t="50000" r="50000" b="50000"/>
              </a:path>
              <a:tileRect/>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79" name="组合 78"/>
          <p:cNvGrpSpPr/>
          <p:nvPr/>
        </p:nvGrpSpPr>
        <p:grpSpPr>
          <a:xfrm>
            <a:off x="1695966" y="4256329"/>
            <a:ext cx="1923123" cy="839378"/>
            <a:chOff x="3776606" y="2004244"/>
            <a:chExt cx="1923123" cy="839378"/>
          </a:xfrm>
        </p:grpSpPr>
        <p:sp>
          <p:nvSpPr>
            <p:cNvPr id="80" name="文本框 79"/>
            <p:cNvSpPr txBox="1"/>
            <p:nvPr/>
          </p:nvSpPr>
          <p:spPr>
            <a:xfrm>
              <a:off x="3776606" y="2004244"/>
              <a:ext cx="1923123" cy="369332"/>
            </a:xfrm>
            <a:prstGeom prst="rect">
              <a:avLst/>
            </a:prstGeom>
            <a:noFill/>
          </p:spPr>
          <p:txBody>
            <a:bodyPr wrap="square" rtlCol="0">
              <a:spAutoFit/>
            </a:bodyPr>
            <a:lstStyle/>
            <a:p>
              <a:r>
                <a:rPr lang="zh-CN" altLang="en-US" dirty="0">
                  <a:solidFill>
                    <a:srgbClr val="E87071"/>
                  </a:solidFill>
                  <a:latin typeface="时尚中黑简体" panose="01010104010101010101" pitchFamily="2" charset="-122"/>
                  <a:ea typeface="时尚中黑简体" panose="01010104010101010101" pitchFamily="2" charset="-122"/>
                </a:rPr>
                <a:t>在此添加标题</a:t>
              </a:r>
            </a:p>
          </p:txBody>
        </p:sp>
        <p:sp>
          <p:nvSpPr>
            <p:cNvPr id="81" name="文本框 80"/>
            <p:cNvSpPr txBox="1"/>
            <p:nvPr/>
          </p:nvSpPr>
          <p:spPr>
            <a:xfrm>
              <a:off x="3782527" y="2289624"/>
              <a:ext cx="1559316" cy="553998"/>
            </a:xfrm>
            <a:prstGeom prst="rect">
              <a:avLst/>
            </a:prstGeom>
            <a:noFill/>
          </p:spPr>
          <p:txBody>
            <a:bodyPr wrap="square" rtlCol="0">
              <a:spAutoFit/>
            </a:bodyPr>
            <a:lstStyle/>
            <a:p>
              <a:pPr algn="just"/>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grpSp>
        <p:nvGrpSpPr>
          <p:cNvPr id="82" name="组合 81"/>
          <p:cNvGrpSpPr/>
          <p:nvPr/>
        </p:nvGrpSpPr>
        <p:grpSpPr>
          <a:xfrm>
            <a:off x="2428055" y="2179037"/>
            <a:ext cx="1923123" cy="839378"/>
            <a:chOff x="3776606" y="2004244"/>
            <a:chExt cx="1923123" cy="839378"/>
          </a:xfrm>
        </p:grpSpPr>
        <p:sp>
          <p:nvSpPr>
            <p:cNvPr id="83" name="文本框 82"/>
            <p:cNvSpPr txBox="1"/>
            <p:nvPr/>
          </p:nvSpPr>
          <p:spPr>
            <a:xfrm>
              <a:off x="3776606" y="2004244"/>
              <a:ext cx="1923123" cy="369332"/>
            </a:xfrm>
            <a:prstGeom prst="rect">
              <a:avLst/>
            </a:prstGeom>
            <a:noFill/>
          </p:spPr>
          <p:txBody>
            <a:bodyPr wrap="square" rtlCol="0">
              <a:spAutoFit/>
            </a:bodyPr>
            <a:lstStyle/>
            <a:p>
              <a:r>
                <a:rPr lang="zh-CN" altLang="en-US" dirty="0">
                  <a:solidFill>
                    <a:srgbClr val="01ACBE"/>
                  </a:solidFill>
                  <a:latin typeface="时尚中黑简体" panose="01010104010101010101" pitchFamily="2" charset="-122"/>
                  <a:ea typeface="时尚中黑简体" panose="01010104010101010101" pitchFamily="2" charset="-122"/>
                </a:rPr>
                <a:t>在此添加标题</a:t>
              </a:r>
            </a:p>
          </p:txBody>
        </p:sp>
        <p:sp>
          <p:nvSpPr>
            <p:cNvPr id="84" name="文本框 83"/>
            <p:cNvSpPr txBox="1"/>
            <p:nvPr/>
          </p:nvSpPr>
          <p:spPr>
            <a:xfrm>
              <a:off x="3782527" y="2289624"/>
              <a:ext cx="1559316" cy="553998"/>
            </a:xfrm>
            <a:prstGeom prst="rect">
              <a:avLst/>
            </a:prstGeom>
            <a:noFill/>
          </p:spPr>
          <p:txBody>
            <a:bodyPr wrap="square" rtlCol="0">
              <a:spAutoFit/>
            </a:bodyPr>
            <a:lstStyle/>
            <a:p>
              <a:pPr algn="just"/>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grpSp>
        <p:nvGrpSpPr>
          <p:cNvPr id="85" name="组合 84"/>
          <p:cNvGrpSpPr/>
          <p:nvPr/>
        </p:nvGrpSpPr>
        <p:grpSpPr>
          <a:xfrm>
            <a:off x="5282469" y="1100647"/>
            <a:ext cx="1923123" cy="839378"/>
            <a:chOff x="3776606" y="2004244"/>
            <a:chExt cx="1923123" cy="839378"/>
          </a:xfrm>
        </p:grpSpPr>
        <p:sp>
          <p:nvSpPr>
            <p:cNvPr id="86" name="文本框 85"/>
            <p:cNvSpPr txBox="1"/>
            <p:nvPr/>
          </p:nvSpPr>
          <p:spPr>
            <a:xfrm>
              <a:off x="3776606" y="2004244"/>
              <a:ext cx="1923123" cy="369332"/>
            </a:xfrm>
            <a:prstGeom prst="rect">
              <a:avLst/>
            </a:prstGeom>
            <a:noFill/>
          </p:spPr>
          <p:txBody>
            <a:bodyPr wrap="square" rtlCol="0">
              <a:spAutoFit/>
            </a:bodyPr>
            <a:lstStyle/>
            <a:p>
              <a:r>
                <a:rPr lang="zh-CN" altLang="en-US" dirty="0">
                  <a:solidFill>
                    <a:srgbClr val="FFB850"/>
                  </a:solidFill>
                  <a:latin typeface="时尚中黑简体" panose="01010104010101010101" pitchFamily="2" charset="-122"/>
                  <a:ea typeface="时尚中黑简体" panose="01010104010101010101" pitchFamily="2" charset="-122"/>
                </a:rPr>
                <a:t>在此添加标题</a:t>
              </a:r>
            </a:p>
          </p:txBody>
        </p:sp>
        <p:sp>
          <p:nvSpPr>
            <p:cNvPr id="87" name="文本框 86"/>
            <p:cNvSpPr txBox="1"/>
            <p:nvPr/>
          </p:nvSpPr>
          <p:spPr>
            <a:xfrm>
              <a:off x="3782527" y="2289624"/>
              <a:ext cx="1559316" cy="553998"/>
            </a:xfrm>
            <a:prstGeom prst="rect">
              <a:avLst/>
            </a:prstGeom>
            <a:noFill/>
          </p:spPr>
          <p:txBody>
            <a:bodyPr wrap="square" rtlCol="0">
              <a:spAutoFit/>
            </a:bodyPr>
            <a:lstStyle/>
            <a:p>
              <a:pPr algn="just"/>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grpSp>
        <p:nvGrpSpPr>
          <p:cNvPr id="88" name="组合 87"/>
          <p:cNvGrpSpPr/>
          <p:nvPr/>
        </p:nvGrpSpPr>
        <p:grpSpPr>
          <a:xfrm>
            <a:off x="9021569" y="4309111"/>
            <a:ext cx="1923123" cy="839378"/>
            <a:chOff x="3776606" y="2004244"/>
            <a:chExt cx="1923123" cy="839378"/>
          </a:xfrm>
        </p:grpSpPr>
        <p:sp>
          <p:nvSpPr>
            <p:cNvPr id="89" name="文本框 88"/>
            <p:cNvSpPr txBox="1"/>
            <p:nvPr/>
          </p:nvSpPr>
          <p:spPr>
            <a:xfrm>
              <a:off x="3776606" y="2004244"/>
              <a:ext cx="1923123" cy="369332"/>
            </a:xfrm>
            <a:prstGeom prst="rect">
              <a:avLst/>
            </a:prstGeom>
            <a:noFill/>
          </p:spPr>
          <p:txBody>
            <a:bodyPr wrap="square" rtlCol="0">
              <a:spAutoFit/>
            </a:bodyPr>
            <a:lstStyle/>
            <a:p>
              <a:r>
                <a:rPr lang="zh-CN" altLang="en-US" dirty="0">
                  <a:solidFill>
                    <a:srgbClr val="00AF92"/>
                  </a:solidFill>
                  <a:latin typeface="时尚中黑简体" panose="01010104010101010101" pitchFamily="2" charset="-122"/>
                  <a:ea typeface="时尚中黑简体" panose="01010104010101010101" pitchFamily="2" charset="-122"/>
                </a:rPr>
                <a:t>在此添加标题</a:t>
              </a:r>
            </a:p>
          </p:txBody>
        </p:sp>
        <p:sp>
          <p:nvSpPr>
            <p:cNvPr id="90" name="文本框 89"/>
            <p:cNvSpPr txBox="1"/>
            <p:nvPr/>
          </p:nvSpPr>
          <p:spPr>
            <a:xfrm>
              <a:off x="3782527" y="2289624"/>
              <a:ext cx="1559316" cy="553998"/>
            </a:xfrm>
            <a:prstGeom prst="rect">
              <a:avLst/>
            </a:prstGeom>
            <a:noFill/>
          </p:spPr>
          <p:txBody>
            <a:bodyPr wrap="square" rtlCol="0">
              <a:spAutoFit/>
            </a:bodyPr>
            <a:lstStyle/>
            <a:p>
              <a:pPr algn="just"/>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grpSp>
        <p:nvGrpSpPr>
          <p:cNvPr id="91" name="组合 90"/>
          <p:cNvGrpSpPr/>
          <p:nvPr/>
        </p:nvGrpSpPr>
        <p:grpSpPr>
          <a:xfrm>
            <a:off x="8310333" y="2214645"/>
            <a:ext cx="1923123" cy="839378"/>
            <a:chOff x="3776606" y="2004244"/>
            <a:chExt cx="1923123" cy="839378"/>
          </a:xfrm>
        </p:grpSpPr>
        <p:sp>
          <p:nvSpPr>
            <p:cNvPr id="92" name="文本框 91"/>
            <p:cNvSpPr txBox="1"/>
            <p:nvPr/>
          </p:nvSpPr>
          <p:spPr>
            <a:xfrm>
              <a:off x="3776606" y="2004244"/>
              <a:ext cx="1923123" cy="369332"/>
            </a:xfrm>
            <a:prstGeom prst="rect">
              <a:avLst/>
            </a:prstGeom>
            <a:noFill/>
          </p:spPr>
          <p:txBody>
            <a:bodyPr wrap="square" rtlCol="0">
              <a:spAutoFit/>
            </a:bodyPr>
            <a:lstStyle/>
            <a:p>
              <a:r>
                <a:rPr lang="zh-CN" altLang="en-US" dirty="0">
                  <a:solidFill>
                    <a:srgbClr val="663A77"/>
                  </a:solidFill>
                  <a:latin typeface="时尚中黑简体" panose="01010104010101010101" pitchFamily="2" charset="-122"/>
                  <a:ea typeface="时尚中黑简体" panose="01010104010101010101" pitchFamily="2" charset="-122"/>
                </a:rPr>
                <a:t>在此添加标题</a:t>
              </a:r>
            </a:p>
          </p:txBody>
        </p:sp>
        <p:sp>
          <p:nvSpPr>
            <p:cNvPr id="93" name="文本框 92"/>
            <p:cNvSpPr txBox="1"/>
            <p:nvPr/>
          </p:nvSpPr>
          <p:spPr>
            <a:xfrm>
              <a:off x="3782527" y="2289624"/>
              <a:ext cx="1559316" cy="553998"/>
            </a:xfrm>
            <a:prstGeom prst="rect">
              <a:avLst/>
            </a:prstGeom>
            <a:noFill/>
          </p:spPr>
          <p:txBody>
            <a:bodyPr wrap="square" rtlCol="0">
              <a:spAutoFit/>
            </a:bodyPr>
            <a:lstStyle/>
            <a:p>
              <a:pPr algn="just"/>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grpSp>
        <p:nvGrpSpPr>
          <p:cNvPr id="54" name="组合 53"/>
          <p:cNvGrpSpPr/>
          <p:nvPr/>
        </p:nvGrpSpPr>
        <p:grpSpPr>
          <a:xfrm>
            <a:off x="5249800" y="3295273"/>
            <a:ext cx="1692399" cy="1675643"/>
            <a:chOff x="5245265" y="2863322"/>
            <a:chExt cx="1538545" cy="1523312"/>
          </a:xfrm>
        </p:grpSpPr>
        <p:grpSp>
          <p:nvGrpSpPr>
            <p:cNvPr id="258" name="Group 35"/>
            <p:cNvGrpSpPr>
              <a:grpSpLocks noChangeAspect="1"/>
            </p:cNvGrpSpPr>
            <p:nvPr/>
          </p:nvGrpSpPr>
          <p:grpSpPr bwMode="auto">
            <a:xfrm>
              <a:off x="5329506" y="2866005"/>
              <a:ext cx="1431612" cy="1388230"/>
              <a:chOff x="3477" y="1809"/>
              <a:chExt cx="726" cy="704"/>
            </a:xfrm>
            <a:solidFill>
              <a:schemeClr val="bg1">
                <a:lumMod val="85000"/>
                <a:alpha val="76000"/>
              </a:schemeClr>
            </a:solidFill>
          </p:grpSpPr>
          <p:sp>
            <p:nvSpPr>
              <p:cNvPr id="259" name="Freeform 36"/>
              <p:cNvSpPr>
                <a:spLocks/>
              </p:cNvSpPr>
              <p:nvPr/>
            </p:nvSpPr>
            <p:spPr bwMode="auto">
              <a:xfrm>
                <a:off x="3928" y="1833"/>
                <a:ext cx="15" cy="12"/>
              </a:xfrm>
              <a:custGeom>
                <a:avLst/>
                <a:gdLst>
                  <a:gd name="T0" fmla="*/ 5 w 6"/>
                  <a:gd name="T1" fmla="*/ 0 h 5"/>
                  <a:gd name="T2" fmla="*/ 0 w 6"/>
                  <a:gd name="T3" fmla="*/ 0 h 5"/>
                  <a:gd name="T4" fmla="*/ 0 w 6"/>
                  <a:gd name="T5" fmla="*/ 3 h 5"/>
                  <a:gd name="T6" fmla="*/ 0 w 6"/>
                  <a:gd name="T7" fmla="*/ 4 h 5"/>
                  <a:gd name="T8" fmla="*/ 0 w 6"/>
                  <a:gd name="T9" fmla="*/ 5 h 5"/>
                  <a:gd name="T10" fmla="*/ 1 w 6"/>
                  <a:gd name="T11" fmla="*/ 5 h 5"/>
                  <a:gd name="T12" fmla="*/ 5 w 6"/>
                  <a:gd name="T13" fmla="*/ 5 h 5"/>
                  <a:gd name="T14" fmla="*/ 6 w 6"/>
                  <a:gd name="T15" fmla="*/ 5 h 5"/>
                  <a:gd name="T16" fmla="*/ 6 w 6"/>
                  <a:gd name="T17" fmla="*/ 5 h 5"/>
                  <a:gd name="T18" fmla="*/ 6 w 6"/>
                  <a:gd name="T19" fmla="*/ 5 h 5"/>
                  <a:gd name="T20" fmla="*/ 6 w 6"/>
                  <a:gd name="T21" fmla="*/ 4 h 5"/>
                  <a:gd name="T22" fmla="*/ 6 w 6"/>
                  <a:gd name="T23" fmla="*/ 3 h 5"/>
                  <a:gd name="T24" fmla="*/ 6 w 6"/>
                  <a:gd name="T25" fmla="*/ 3 h 5"/>
                  <a:gd name="T26" fmla="*/ 5 w 6"/>
                  <a:gd name="T27" fmla="*/ 2 h 5"/>
                  <a:gd name="T28" fmla="*/ 5 w 6"/>
                  <a:gd name="T29" fmla="*/ 2 h 5"/>
                  <a:gd name="T30" fmla="*/ 5 w 6"/>
                  <a:gd name="T31" fmla="*/ 1 h 5"/>
                  <a:gd name="T32" fmla="*/ 5 w 6"/>
                  <a:gd name="T3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5">
                    <a:moveTo>
                      <a:pt x="5" y="0"/>
                    </a:moveTo>
                    <a:cubicBezTo>
                      <a:pt x="0" y="0"/>
                      <a:pt x="0" y="0"/>
                      <a:pt x="0" y="0"/>
                    </a:cubicBezTo>
                    <a:cubicBezTo>
                      <a:pt x="0" y="3"/>
                      <a:pt x="0" y="3"/>
                      <a:pt x="0" y="3"/>
                    </a:cubicBezTo>
                    <a:cubicBezTo>
                      <a:pt x="0" y="4"/>
                      <a:pt x="0" y="4"/>
                      <a:pt x="0" y="4"/>
                    </a:cubicBezTo>
                    <a:cubicBezTo>
                      <a:pt x="0" y="4"/>
                      <a:pt x="0" y="4"/>
                      <a:pt x="0" y="5"/>
                    </a:cubicBezTo>
                    <a:cubicBezTo>
                      <a:pt x="1" y="5"/>
                      <a:pt x="1" y="5"/>
                      <a:pt x="1" y="5"/>
                    </a:cubicBezTo>
                    <a:cubicBezTo>
                      <a:pt x="5" y="5"/>
                      <a:pt x="5" y="5"/>
                      <a:pt x="5" y="5"/>
                    </a:cubicBezTo>
                    <a:cubicBezTo>
                      <a:pt x="6" y="5"/>
                      <a:pt x="6" y="5"/>
                      <a:pt x="6" y="5"/>
                    </a:cubicBezTo>
                    <a:cubicBezTo>
                      <a:pt x="6" y="5"/>
                      <a:pt x="6" y="5"/>
                      <a:pt x="6" y="5"/>
                    </a:cubicBezTo>
                    <a:cubicBezTo>
                      <a:pt x="6" y="5"/>
                      <a:pt x="6" y="5"/>
                      <a:pt x="6" y="5"/>
                    </a:cubicBezTo>
                    <a:cubicBezTo>
                      <a:pt x="6" y="4"/>
                      <a:pt x="6" y="4"/>
                      <a:pt x="6" y="4"/>
                    </a:cubicBezTo>
                    <a:cubicBezTo>
                      <a:pt x="6" y="4"/>
                      <a:pt x="6" y="4"/>
                      <a:pt x="6" y="3"/>
                    </a:cubicBezTo>
                    <a:cubicBezTo>
                      <a:pt x="6" y="3"/>
                      <a:pt x="6" y="3"/>
                      <a:pt x="6" y="3"/>
                    </a:cubicBezTo>
                    <a:cubicBezTo>
                      <a:pt x="6" y="3"/>
                      <a:pt x="6" y="3"/>
                      <a:pt x="5" y="2"/>
                    </a:cubicBezTo>
                    <a:cubicBezTo>
                      <a:pt x="5" y="2"/>
                      <a:pt x="5" y="2"/>
                      <a:pt x="5" y="2"/>
                    </a:cubicBezTo>
                    <a:cubicBezTo>
                      <a:pt x="5" y="1"/>
                      <a:pt x="5" y="1"/>
                      <a:pt x="5" y="1"/>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60" name="Freeform 37"/>
              <p:cNvSpPr>
                <a:spLocks/>
              </p:cNvSpPr>
              <p:nvPr/>
            </p:nvSpPr>
            <p:spPr bwMode="auto">
              <a:xfrm>
                <a:off x="3928" y="1840"/>
                <a:ext cx="34" cy="33"/>
              </a:xfrm>
              <a:custGeom>
                <a:avLst/>
                <a:gdLst>
                  <a:gd name="T0" fmla="*/ 7 w 14"/>
                  <a:gd name="T1" fmla="*/ 0 h 14"/>
                  <a:gd name="T2" fmla="*/ 6 w 14"/>
                  <a:gd name="T3" fmla="*/ 0 h 14"/>
                  <a:gd name="T4" fmla="*/ 6 w 14"/>
                  <a:gd name="T5" fmla="*/ 1 h 14"/>
                  <a:gd name="T6" fmla="*/ 6 w 14"/>
                  <a:gd name="T7" fmla="*/ 2 h 14"/>
                  <a:gd name="T8" fmla="*/ 6 w 14"/>
                  <a:gd name="T9" fmla="*/ 2 h 14"/>
                  <a:gd name="T10" fmla="*/ 6 w 14"/>
                  <a:gd name="T11" fmla="*/ 2 h 14"/>
                  <a:gd name="T12" fmla="*/ 5 w 14"/>
                  <a:gd name="T13" fmla="*/ 3 h 14"/>
                  <a:gd name="T14" fmla="*/ 5 w 14"/>
                  <a:gd name="T15" fmla="*/ 3 h 14"/>
                  <a:gd name="T16" fmla="*/ 4 w 14"/>
                  <a:gd name="T17" fmla="*/ 3 h 14"/>
                  <a:gd name="T18" fmla="*/ 4 w 14"/>
                  <a:gd name="T19" fmla="*/ 3 h 14"/>
                  <a:gd name="T20" fmla="*/ 3 w 14"/>
                  <a:gd name="T21" fmla="*/ 3 h 14"/>
                  <a:gd name="T22" fmla="*/ 3 w 14"/>
                  <a:gd name="T23" fmla="*/ 4 h 14"/>
                  <a:gd name="T24" fmla="*/ 3 w 14"/>
                  <a:gd name="T25" fmla="*/ 4 h 14"/>
                  <a:gd name="T26" fmla="*/ 3 w 14"/>
                  <a:gd name="T27" fmla="*/ 4 h 14"/>
                  <a:gd name="T28" fmla="*/ 3 w 14"/>
                  <a:gd name="T29" fmla="*/ 4 h 14"/>
                  <a:gd name="T30" fmla="*/ 2 w 14"/>
                  <a:gd name="T31" fmla="*/ 4 h 14"/>
                  <a:gd name="T32" fmla="*/ 1 w 14"/>
                  <a:gd name="T33" fmla="*/ 4 h 14"/>
                  <a:gd name="T34" fmla="*/ 0 w 14"/>
                  <a:gd name="T35" fmla="*/ 5 h 14"/>
                  <a:gd name="T36" fmla="*/ 0 w 14"/>
                  <a:gd name="T37" fmla="*/ 6 h 14"/>
                  <a:gd name="T38" fmla="*/ 0 w 14"/>
                  <a:gd name="T39" fmla="*/ 6 h 14"/>
                  <a:gd name="T40" fmla="*/ 0 w 14"/>
                  <a:gd name="T41" fmla="*/ 9 h 14"/>
                  <a:gd name="T42" fmla="*/ 1 w 14"/>
                  <a:gd name="T43" fmla="*/ 9 h 14"/>
                  <a:gd name="T44" fmla="*/ 1 w 14"/>
                  <a:gd name="T45" fmla="*/ 9 h 14"/>
                  <a:gd name="T46" fmla="*/ 1 w 14"/>
                  <a:gd name="T47" fmla="*/ 9 h 14"/>
                  <a:gd name="T48" fmla="*/ 1 w 14"/>
                  <a:gd name="T49" fmla="*/ 9 h 14"/>
                  <a:gd name="T50" fmla="*/ 1 w 14"/>
                  <a:gd name="T51" fmla="*/ 11 h 14"/>
                  <a:gd name="T52" fmla="*/ 2 w 14"/>
                  <a:gd name="T53" fmla="*/ 11 h 14"/>
                  <a:gd name="T54" fmla="*/ 3 w 14"/>
                  <a:gd name="T55" fmla="*/ 11 h 14"/>
                  <a:gd name="T56" fmla="*/ 3 w 14"/>
                  <a:gd name="T57" fmla="*/ 11 h 14"/>
                  <a:gd name="T58" fmla="*/ 3 w 14"/>
                  <a:gd name="T59" fmla="*/ 11 h 14"/>
                  <a:gd name="T60" fmla="*/ 3 w 14"/>
                  <a:gd name="T61" fmla="*/ 13 h 14"/>
                  <a:gd name="T62" fmla="*/ 5 w 14"/>
                  <a:gd name="T63" fmla="*/ 13 h 14"/>
                  <a:gd name="T64" fmla="*/ 6 w 14"/>
                  <a:gd name="T65" fmla="*/ 14 h 14"/>
                  <a:gd name="T66" fmla="*/ 7 w 14"/>
                  <a:gd name="T67" fmla="*/ 14 h 14"/>
                  <a:gd name="T68" fmla="*/ 9 w 14"/>
                  <a:gd name="T69" fmla="*/ 13 h 14"/>
                  <a:gd name="T70" fmla="*/ 10 w 14"/>
                  <a:gd name="T71" fmla="*/ 13 h 14"/>
                  <a:gd name="T72" fmla="*/ 10 w 14"/>
                  <a:gd name="T73" fmla="*/ 12 h 14"/>
                  <a:gd name="T74" fmla="*/ 11 w 14"/>
                  <a:gd name="T75" fmla="*/ 12 h 14"/>
                  <a:gd name="T76" fmla="*/ 12 w 14"/>
                  <a:gd name="T77" fmla="*/ 12 h 14"/>
                  <a:gd name="T78" fmla="*/ 13 w 14"/>
                  <a:gd name="T79" fmla="*/ 8 h 14"/>
                  <a:gd name="T80" fmla="*/ 13 w 14"/>
                  <a:gd name="T81" fmla="*/ 7 h 14"/>
                  <a:gd name="T82" fmla="*/ 12 w 14"/>
                  <a:gd name="T83" fmla="*/ 5 h 14"/>
                  <a:gd name="T84" fmla="*/ 12 w 14"/>
                  <a:gd name="T85" fmla="*/ 5 h 14"/>
                  <a:gd name="T86" fmla="*/ 12 w 14"/>
                  <a:gd name="T87" fmla="*/ 5 h 14"/>
                  <a:gd name="T88" fmla="*/ 13 w 14"/>
                  <a:gd name="T89" fmla="*/ 4 h 14"/>
                  <a:gd name="T90" fmla="*/ 13 w 14"/>
                  <a:gd name="T91" fmla="*/ 2 h 14"/>
                  <a:gd name="T92" fmla="*/ 13 w 14"/>
                  <a:gd name="T93" fmla="*/ 2 h 14"/>
                  <a:gd name="T94" fmla="*/ 12 w 14"/>
                  <a:gd name="T95" fmla="*/ 2 h 14"/>
                  <a:gd name="T96" fmla="*/ 12 w 14"/>
                  <a:gd name="T97" fmla="*/ 1 h 14"/>
                  <a:gd name="T98" fmla="*/ 11 w 14"/>
                  <a:gd name="T99" fmla="*/ 1 h 14"/>
                  <a:gd name="T100" fmla="*/ 8 w 14"/>
                  <a:gd name="T101" fmla="*/ 0 h 14"/>
                  <a:gd name="T102" fmla="*/ 8 w 14"/>
                  <a:gd name="T103" fmla="*/ 0 h 14"/>
                  <a:gd name="T104" fmla="*/ 7 w 14"/>
                  <a:gd name="T105" fmla="*/ 0 h 14"/>
                  <a:gd name="T106" fmla="*/ 7 w 14"/>
                  <a:gd name="T107" fmla="*/ 0 h 14"/>
                  <a:gd name="T108" fmla="*/ 7 w 14"/>
                  <a:gd name="T10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 h="14">
                    <a:moveTo>
                      <a:pt x="7" y="0"/>
                    </a:moveTo>
                    <a:cubicBezTo>
                      <a:pt x="7" y="0"/>
                      <a:pt x="6" y="0"/>
                      <a:pt x="6" y="0"/>
                    </a:cubicBezTo>
                    <a:cubicBezTo>
                      <a:pt x="6" y="1"/>
                      <a:pt x="6" y="1"/>
                      <a:pt x="6" y="1"/>
                    </a:cubicBezTo>
                    <a:cubicBezTo>
                      <a:pt x="6" y="2"/>
                      <a:pt x="6" y="2"/>
                      <a:pt x="6" y="2"/>
                    </a:cubicBezTo>
                    <a:cubicBezTo>
                      <a:pt x="6" y="2"/>
                      <a:pt x="6" y="2"/>
                      <a:pt x="6" y="2"/>
                    </a:cubicBezTo>
                    <a:cubicBezTo>
                      <a:pt x="6" y="2"/>
                      <a:pt x="6" y="2"/>
                      <a:pt x="6" y="2"/>
                    </a:cubicBezTo>
                    <a:cubicBezTo>
                      <a:pt x="5" y="3"/>
                      <a:pt x="5" y="3"/>
                      <a:pt x="5" y="3"/>
                    </a:cubicBezTo>
                    <a:cubicBezTo>
                      <a:pt x="5" y="3"/>
                      <a:pt x="5" y="3"/>
                      <a:pt x="5" y="3"/>
                    </a:cubicBezTo>
                    <a:cubicBezTo>
                      <a:pt x="4" y="3"/>
                      <a:pt x="4" y="3"/>
                      <a:pt x="4" y="3"/>
                    </a:cubicBezTo>
                    <a:cubicBezTo>
                      <a:pt x="4" y="3"/>
                      <a:pt x="4" y="3"/>
                      <a:pt x="4" y="3"/>
                    </a:cubicBezTo>
                    <a:cubicBezTo>
                      <a:pt x="3" y="3"/>
                      <a:pt x="3" y="3"/>
                      <a:pt x="3" y="3"/>
                    </a:cubicBezTo>
                    <a:cubicBezTo>
                      <a:pt x="3" y="4"/>
                      <a:pt x="3" y="4"/>
                      <a:pt x="3" y="4"/>
                    </a:cubicBezTo>
                    <a:cubicBezTo>
                      <a:pt x="3" y="4"/>
                      <a:pt x="3" y="4"/>
                      <a:pt x="3" y="4"/>
                    </a:cubicBezTo>
                    <a:cubicBezTo>
                      <a:pt x="3" y="4"/>
                      <a:pt x="3" y="4"/>
                      <a:pt x="3" y="4"/>
                    </a:cubicBezTo>
                    <a:cubicBezTo>
                      <a:pt x="3" y="4"/>
                      <a:pt x="3" y="4"/>
                      <a:pt x="3" y="4"/>
                    </a:cubicBezTo>
                    <a:cubicBezTo>
                      <a:pt x="2" y="4"/>
                      <a:pt x="2" y="4"/>
                      <a:pt x="2" y="4"/>
                    </a:cubicBezTo>
                    <a:cubicBezTo>
                      <a:pt x="1" y="4"/>
                      <a:pt x="1" y="4"/>
                      <a:pt x="1" y="4"/>
                    </a:cubicBezTo>
                    <a:cubicBezTo>
                      <a:pt x="1" y="4"/>
                      <a:pt x="1" y="4"/>
                      <a:pt x="0" y="5"/>
                    </a:cubicBezTo>
                    <a:cubicBezTo>
                      <a:pt x="0" y="5"/>
                      <a:pt x="0" y="6"/>
                      <a:pt x="0" y="6"/>
                    </a:cubicBezTo>
                    <a:cubicBezTo>
                      <a:pt x="0" y="6"/>
                      <a:pt x="0" y="6"/>
                      <a:pt x="0" y="6"/>
                    </a:cubicBezTo>
                    <a:cubicBezTo>
                      <a:pt x="0" y="9"/>
                      <a:pt x="0" y="9"/>
                      <a:pt x="0" y="9"/>
                    </a:cubicBezTo>
                    <a:cubicBezTo>
                      <a:pt x="1" y="9"/>
                      <a:pt x="1" y="9"/>
                      <a:pt x="1" y="9"/>
                    </a:cubicBezTo>
                    <a:cubicBezTo>
                      <a:pt x="1" y="9"/>
                      <a:pt x="1" y="9"/>
                      <a:pt x="1" y="9"/>
                    </a:cubicBezTo>
                    <a:cubicBezTo>
                      <a:pt x="1" y="9"/>
                      <a:pt x="1" y="9"/>
                      <a:pt x="1" y="9"/>
                    </a:cubicBezTo>
                    <a:cubicBezTo>
                      <a:pt x="1" y="9"/>
                      <a:pt x="1" y="9"/>
                      <a:pt x="1" y="9"/>
                    </a:cubicBezTo>
                    <a:cubicBezTo>
                      <a:pt x="1" y="11"/>
                      <a:pt x="1" y="11"/>
                      <a:pt x="1" y="11"/>
                    </a:cubicBezTo>
                    <a:cubicBezTo>
                      <a:pt x="2" y="11"/>
                      <a:pt x="2" y="11"/>
                      <a:pt x="2" y="11"/>
                    </a:cubicBezTo>
                    <a:cubicBezTo>
                      <a:pt x="3" y="11"/>
                      <a:pt x="3" y="11"/>
                      <a:pt x="3" y="11"/>
                    </a:cubicBezTo>
                    <a:cubicBezTo>
                      <a:pt x="3" y="11"/>
                      <a:pt x="3" y="11"/>
                      <a:pt x="3" y="11"/>
                    </a:cubicBezTo>
                    <a:cubicBezTo>
                      <a:pt x="3" y="11"/>
                      <a:pt x="3" y="11"/>
                      <a:pt x="3" y="11"/>
                    </a:cubicBezTo>
                    <a:cubicBezTo>
                      <a:pt x="3" y="12"/>
                      <a:pt x="3" y="12"/>
                      <a:pt x="3" y="13"/>
                    </a:cubicBezTo>
                    <a:cubicBezTo>
                      <a:pt x="4" y="13"/>
                      <a:pt x="5" y="13"/>
                      <a:pt x="5" y="13"/>
                    </a:cubicBezTo>
                    <a:cubicBezTo>
                      <a:pt x="6" y="14"/>
                      <a:pt x="6" y="14"/>
                      <a:pt x="6" y="14"/>
                    </a:cubicBezTo>
                    <a:cubicBezTo>
                      <a:pt x="7" y="14"/>
                      <a:pt x="7" y="14"/>
                      <a:pt x="7" y="14"/>
                    </a:cubicBezTo>
                    <a:cubicBezTo>
                      <a:pt x="8" y="14"/>
                      <a:pt x="9" y="13"/>
                      <a:pt x="9" y="13"/>
                    </a:cubicBezTo>
                    <a:cubicBezTo>
                      <a:pt x="10" y="13"/>
                      <a:pt x="10" y="13"/>
                      <a:pt x="10" y="13"/>
                    </a:cubicBezTo>
                    <a:cubicBezTo>
                      <a:pt x="10" y="12"/>
                      <a:pt x="10" y="12"/>
                      <a:pt x="10" y="12"/>
                    </a:cubicBezTo>
                    <a:cubicBezTo>
                      <a:pt x="11" y="12"/>
                      <a:pt x="11" y="12"/>
                      <a:pt x="11" y="12"/>
                    </a:cubicBezTo>
                    <a:cubicBezTo>
                      <a:pt x="12" y="12"/>
                      <a:pt x="12" y="12"/>
                      <a:pt x="12" y="12"/>
                    </a:cubicBezTo>
                    <a:cubicBezTo>
                      <a:pt x="13" y="11"/>
                      <a:pt x="14" y="9"/>
                      <a:pt x="13" y="8"/>
                    </a:cubicBezTo>
                    <a:cubicBezTo>
                      <a:pt x="13" y="7"/>
                      <a:pt x="13" y="7"/>
                      <a:pt x="13" y="7"/>
                    </a:cubicBezTo>
                    <a:cubicBezTo>
                      <a:pt x="12" y="6"/>
                      <a:pt x="12" y="6"/>
                      <a:pt x="12" y="5"/>
                    </a:cubicBezTo>
                    <a:cubicBezTo>
                      <a:pt x="12" y="5"/>
                      <a:pt x="12" y="5"/>
                      <a:pt x="12" y="5"/>
                    </a:cubicBezTo>
                    <a:cubicBezTo>
                      <a:pt x="12" y="5"/>
                      <a:pt x="12" y="5"/>
                      <a:pt x="12" y="5"/>
                    </a:cubicBezTo>
                    <a:cubicBezTo>
                      <a:pt x="13" y="5"/>
                      <a:pt x="13" y="5"/>
                      <a:pt x="13" y="4"/>
                    </a:cubicBezTo>
                    <a:cubicBezTo>
                      <a:pt x="13" y="2"/>
                      <a:pt x="13" y="2"/>
                      <a:pt x="13" y="2"/>
                    </a:cubicBezTo>
                    <a:cubicBezTo>
                      <a:pt x="13" y="2"/>
                      <a:pt x="13" y="2"/>
                      <a:pt x="13" y="2"/>
                    </a:cubicBezTo>
                    <a:cubicBezTo>
                      <a:pt x="12" y="2"/>
                      <a:pt x="12" y="2"/>
                      <a:pt x="12" y="2"/>
                    </a:cubicBezTo>
                    <a:cubicBezTo>
                      <a:pt x="12" y="1"/>
                      <a:pt x="12" y="1"/>
                      <a:pt x="12" y="1"/>
                    </a:cubicBezTo>
                    <a:cubicBezTo>
                      <a:pt x="11" y="1"/>
                      <a:pt x="11" y="1"/>
                      <a:pt x="11" y="1"/>
                    </a:cubicBezTo>
                    <a:cubicBezTo>
                      <a:pt x="10" y="0"/>
                      <a:pt x="9" y="0"/>
                      <a:pt x="8" y="0"/>
                    </a:cubicBezTo>
                    <a:cubicBezTo>
                      <a:pt x="8" y="0"/>
                      <a:pt x="8" y="0"/>
                      <a:pt x="8" y="0"/>
                    </a:cubicBezTo>
                    <a:cubicBezTo>
                      <a:pt x="7" y="0"/>
                      <a:pt x="7" y="0"/>
                      <a:pt x="7" y="0"/>
                    </a:cubicBezTo>
                    <a:cubicBezTo>
                      <a:pt x="7" y="0"/>
                      <a:pt x="7" y="0"/>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61" name="Freeform 38"/>
              <p:cNvSpPr>
                <a:spLocks/>
              </p:cNvSpPr>
              <p:nvPr/>
            </p:nvSpPr>
            <p:spPr bwMode="auto">
              <a:xfrm>
                <a:off x="3959" y="1847"/>
                <a:ext cx="22" cy="19"/>
              </a:xfrm>
              <a:custGeom>
                <a:avLst/>
                <a:gdLst>
                  <a:gd name="T0" fmla="*/ 4 w 9"/>
                  <a:gd name="T1" fmla="*/ 0 h 8"/>
                  <a:gd name="T2" fmla="*/ 0 w 9"/>
                  <a:gd name="T3" fmla="*/ 1 h 8"/>
                  <a:gd name="T4" fmla="*/ 0 w 9"/>
                  <a:gd name="T5" fmla="*/ 2 h 8"/>
                  <a:gd name="T6" fmla="*/ 1 w 9"/>
                  <a:gd name="T7" fmla="*/ 3 h 8"/>
                  <a:gd name="T8" fmla="*/ 2 w 9"/>
                  <a:gd name="T9" fmla="*/ 4 h 8"/>
                  <a:gd name="T10" fmla="*/ 3 w 9"/>
                  <a:gd name="T11" fmla="*/ 5 h 8"/>
                  <a:gd name="T12" fmla="*/ 3 w 9"/>
                  <a:gd name="T13" fmla="*/ 6 h 8"/>
                  <a:gd name="T14" fmla="*/ 4 w 9"/>
                  <a:gd name="T15" fmla="*/ 6 h 8"/>
                  <a:gd name="T16" fmla="*/ 4 w 9"/>
                  <a:gd name="T17" fmla="*/ 6 h 8"/>
                  <a:gd name="T18" fmla="*/ 4 w 9"/>
                  <a:gd name="T19" fmla="*/ 7 h 8"/>
                  <a:gd name="T20" fmla="*/ 4 w 9"/>
                  <a:gd name="T21" fmla="*/ 7 h 8"/>
                  <a:gd name="T22" fmla="*/ 6 w 9"/>
                  <a:gd name="T23" fmla="*/ 7 h 8"/>
                  <a:gd name="T24" fmla="*/ 6 w 9"/>
                  <a:gd name="T25" fmla="*/ 8 h 8"/>
                  <a:gd name="T26" fmla="*/ 9 w 9"/>
                  <a:gd name="T27" fmla="*/ 6 h 8"/>
                  <a:gd name="T28" fmla="*/ 9 w 9"/>
                  <a:gd name="T29" fmla="*/ 3 h 8"/>
                  <a:gd name="T30" fmla="*/ 9 w 9"/>
                  <a:gd name="T31" fmla="*/ 2 h 8"/>
                  <a:gd name="T32" fmla="*/ 9 w 9"/>
                  <a:gd name="T33" fmla="*/ 1 h 8"/>
                  <a:gd name="T34" fmla="*/ 8 w 9"/>
                  <a:gd name="T35" fmla="*/ 1 h 8"/>
                  <a:gd name="T36" fmla="*/ 7 w 9"/>
                  <a:gd name="T37" fmla="*/ 1 h 8"/>
                  <a:gd name="T38" fmla="*/ 7 w 9"/>
                  <a:gd name="T39" fmla="*/ 1 h 8"/>
                  <a:gd name="T40" fmla="*/ 7 w 9"/>
                  <a:gd name="T41" fmla="*/ 1 h 8"/>
                  <a:gd name="T42" fmla="*/ 8 w 9"/>
                  <a:gd name="T43" fmla="*/ 0 h 8"/>
                  <a:gd name="T44" fmla="*/ 7 w 9"/>
                  <a:gd name="T45" fmla="*/ 0 h 8"/>
                  <a:gd name="T46" fmla="*/ 5 w 9"/>
                  <a:gd name="T47" fmla="*/ 0 h 8"/>
                  <a:gd name="T48" fmla="*/ 4 w 9"/>
                  <a:gd name="T4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 h="8">
                    <a:moveTo>
                      <a:pt x="4" y="0"/>
                    </a:moveTo>
                    <a:cubicBezTo>
                      <a:pt x="3" y="0"/>
                      <a:pt x="1" y="0"/>
                      <a:pt x="0" y="1"/>
                    </a:cubicBezTo>
                    <a:cubicBezTo>
                      <a:pt x="0" y="1"/>
                      <a:pt x="0" y="2"/>
                      <a:pt x="0" y="2"/>
                    </a:cubicBezTo>
                    <a:cubicBezTo>
                      <a:pt x="0" y="3"/>
                      <a:pt x="0" y="3"/>
                      <a:pt x="1" y="3"/>
                    </a:cubicBezTo>
                    <a:cubicBezTo>
                      <a:pt x="2" y="4"/>
                      <a:pt x="2" y="4"/>
                      <a:pt x="2" y="4"/>
                    </a:cubicBezTo>
                    <a:cubicBezTo>
                      <a:pt x="2" y="4"/>
                      <a:pt x="3" y="5"/>
                      <a:pt x="3" y="5"/>
                    </a:cubicBezTo>
                    <a:cubicBezTo>
                      <a:pt x="3" y="6"/>
                      <a:pt x="3" y="6"/>
                      <a:pt x="3" y="6"/>
                    </a:cubicBezTo>
                    <a:cubicBezTo>
                      <a:pt x="4" y="6"/>
                      <a:pt x="4" y="6"/>
                      <a:pt x="4" y="6"/>
                    </a:cubicBezTo>
                    <a:cubicBezTo>
                      <a:pt x="4" y="6"/>
                      <a:pt x="4" y="6"/>
                      <a:pt x="4" y="6"/>
                    </a:cubicBezTo>
                    <a:cubicBezTo>
                      <a:pt x="4" y="6"/>
                      <a:pt x="4" y="6"/>
                      <a:pt x="4" y="7"/>
                    </a:cubicBezTo>
                    <a:cubicBezTo>
                      <a:pt x="4" y="7"/>
                      <a:pt x="4" y="7"/>
                      <a:pt x="4" y="7"/>
                    </a:cubicBezTo>
                    <a:cubicBezTo>
                      <a:pt x="6" y="7"/>
                      <a:pt x="6" y="7"/>
                      <a:pt x="6" y="7"/>
                    </a:cubicBezTo>
                    <a:cubicBezTo>
                      <a:pt x="6" y="8"/>
                      <a:pt x="6" y="8"/>
                      <a:pt x="6" y="8"/>
                    </a:cubicBezTo>
                    <a:cubicBezTo>
                      <a:pt x="7" y="8"/>
                      <a:pt x="8" y="7"/>
                      <a:pt x="9" y="6"/>
                    </a:cubicBezTo>
                    <a:cubicBezTo>
                      <a:pt x="9" y="5"/>
                      <a:pt x="9" y="4"/>
                      <a:pt x="9" y="3"/>
                    </a:cubicBezTo>
                    <a:cubicBezTo>
                      <a:pt x="9" y="2"/>
                      <a:pt x="9" y="2"/>
                      <a:pt x="9" y="2"/>
                    </a:cubicBezTo>
                    <a:cubicBezTo>
                      <a:pt x="9" y="1"/>
                      <a:pt x="9" y="1"/>
                      <a:pt x="9" y="1"/>
                    </a:cubicBezTo>
                    <a:cubicBezTo>
                      <a:pt x="8" y="1"/>
                      <a:pt x="8" y="1"/>
                      <a:pt x="8" y="1"/>
                    </a:cubicBezTo>
                    <a:cubicBezTo>
                      <a:pt x="8" y="1"/>
                      <a:pt x="8" y="1"/>
                      <a:pt x="7" y="1"/>
                    </a:cubicBezTo>
                    <a:cubicBezTo>
                      <a:pt x="7" y="1"/>
                      <a:pt x="7" y="1"/>
                      <a:pt x="7" y="1"/>
                    </a:cubicBezTo>
                    <a:cubicBezTo>
                      <a:pt x="7" y="1"/>
                      <a:pt x="7" y="1"/>
                      <a:pt x="7" y="1"/>
                    </a:cubicBezTo>
                    <a:cubicBezTo>
                      <a:pt x="8" y="0"/>
                      <a:pt x="8" y="0"/>
                      <a:pt x="8" y="0"/>
                    </a:cubicBezTo>
                    <a:cubicBezTo>
                      <a:pt x="7" y="0"/>
                      <a:pt x="7" y="0"/>
                      <a:pt x="7" y="0"/>
                    </a:cubicBezTo>
                    <a:cubicBezTo>
                      <a:pt x="6" y="0"/>
                      <a:pt x="6" y="0"/>
                      <a:pt x="5" y="0"/>
                    </a:cubicBezTo>
                    <a:cubicBezTo>
                      <a:pt x="5"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62" name="Freeform 39"/>
              <p:cNvSpPr>
                <a:spLocks/>
              </p:cNvSpPr>
              <p:nvPr/>
            </p:nvSpPr>
            <p:spPr bwMode="auto">
              <a:xfrm>
                <a:off x="3959" y="1864"/>
                <a:ext cx="22" cy="14"/>
              </a:xfrm>
              <a:custGeom>
                <a:avLst/>
                <a:gdLst>
                  <a:gd name="T0" fmla="*/ 6 w 9"/>
                  <a:gd name="T1" fmla="*/ 0 h 6"/>
                  <a:gd name="T2" fmla="*/ 4 w 9"/>
                  <a:gd name="T3" fmla="*/ 0 h 6"/>
                  <a:gd name="T4" fmla="*/ 1 w 9"/>
                  <a:gd name="T5" fmla="*/ 0 h 6"/>
                  <a:gd name="T6" fmla="*/ 0 w 9"/>
                  <a:gd name="T7" fmla="*/ 1 h 6"/>
                  <a:gd name="T8" fmla="*/ 0 w 9"/>
                  <a:gd name="T9" fmla="*/ 2 h 6"/>
                  <a:gd name="T10" fmla="*/ 0 w 9"/>
                  <a:gd name="T11" fmla="*/ 2 h 6"/>
                  <a:gd name="T12" fmla="*/ 0 w 9"/>
                  <a:gd name="T13" fmla="*/ 5 h 6"/>
                  <a:gd name="T14" fmla="*/ 3 w 9"/>
                  <a:gd name="T15" fmla="*/ 5 h 6"/>
                  <a:gd name="T16" fmla="*/ 3 w 9"/>
                  <a:gd name="T17" fmla="*/ 6 h 6"/>
                  <a:gd name="T18" fmla="*/ 8 w 9"/>
                  <a:gd name="T19" fmla="*/ 6 h 6"/>
                  <a:gd name="T20" fmla="*/ 8 w 9"/>
                  <a:gd name="T21" fmla="*/ 6 h 6"/>
                  <a:gd name="T22" fmla="*/ 9 w 9"/>
                  <a:gd name="T23" fmla="*/ 6 h 6"/>
                  <a:gd name="T24" fmla="*/ 9 w 9"/>
                  <a:gd name="T25" fmla="*/ 5 h 6"/>
                  <a:gd name="T26" fmla="*/ 9 w 9"/>
                  <a:gd name="T27" fmla="*/ 5 h 6"/>
                  <a:gd name="T28" fmla="*/ 9 w 9"/>
                  <a:gd name="T29" fmla="*/ 3 h 6"/>
                  <a:gd name="T30" fmla="*/ 7 w 9"/>
                  <a:gd name="T31" fmla="*/ 2 h 6"/>
                  <a:gd name="T32" fmla="*/ 7 w 9"/>
                  <a:gd name="T33" fmla="*/ 2 h 6"/>
                  <a:gd name="T34" fmla="*/ 7 w 9"/>
                  <a:gd name="T35" fmla="*/ 2 h 6"/>
                  <a:gd name="T36" fmla="*/ 6 w 9"/>
                  <a:gd name="T37" fmla="*/ 2 h 6"/>
                  <a:gd name="T38" fmla="*/ 6 w 9"/>
                  <a:gd name="T39" fmla="*/ 1 h 6"/>
                  <a:gd name="T40" fmla="*/ 6 w 9"/>
                  <a:gd name="T41" fmla="*/ 1 h 6"/>
                  <a:gd name="T42" fmla="*/ 6 w 9"/>
                  <a:gd name="T4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6">
                    <a:moveTo>
                      <a:pt x="6" y="0"/>
                    </a:moveTo>
                    <a:cubicBezTo>
                      <a:pt x="4" y="0"/>
                      <a:pt x="4" y="0"/>
                      <a:pt x="4" y="0"/>
                    </a:cubicBezTo>
                    <a:cubicBezTo>
                      <a:pt x="1" y="0"/>
                      <a:pt x="1" y="0"/>
                      <a:pt x="1" y="0"/>
                    </a:cubicBezTo>
                    <a:cubicBezTo>
                      <a:pt x="1" y="0"/>
                      <a:pt x="0" y="0"/>
                      <a:pt x="0" y="1"/>
                    </a:cubicBezTo>
                    <a:cubicBezTo>
                      <a:pt x="0" y="1"/>
                      <a:pt x="0" y="1"/>
                      <a:pt x="0" y="2"/>
                    </a:cubicBezTo>
                    <a:cubicBezTo>
                      <a:pt x="0" y="2"/>
                      <a:pt x="0" y="2"/>
                      <a:pt x="0" y="2"/>
                    </a:cubicBezTo>
                    <a:cubicBezTo>
                      <a:pt x="0" y="5"/>
                      <a:pt x="0" y="5"/>
                      <a:pt x="0" y="5"/>
                    </a:cubicBezTo>
                    <a:cubicBezTo>
                      <a:pt x="3" y="5"/>
                      <a:pt x="3" y="5"/>
                      <a:pt x="3" y="5"/>
                    </a:cubicBezTo>
                    <a:cubicBezTo>
                      <a:pt x="3" y="6"/>
                      <a:pt x="3" y="6"/>
                      <a:pt x="3" y="6"/>
                    </a:cubicBezTo>
                    <a:cubicBezTo>
                      <a:pt x="8" y="6"/>
                      <a:pt x="8" y="6"/>
                      <a:pt x="8" y="6"/>
                    </a:cubicBezTo>
                    <a:cubicBezTo>
                      <a:pt x="8" y="6"/>
                      <a:pt x="8" y="6"/>
                      <a:pt x="8" y="6"/>
                    </a:cubicBezTo>
                    <a:cubicBezTo>
                      <a:pt x="8" y="6"/>
                      <a:pt x="9" y="6"/>
                      <a:pt x="9" y="6"/>
                    </a:cubicBezTo>
                    <a:cubicBezTo>
                      <a:pt x="9" y="6"/>
                      <a:pt x="9" y="5"/>
                      <a:pt x="9" y="5"/>
                    </a:cubicBezTo>
                    <a:cubicBezTo>
                      <a:pt x="9" y="5"/>
                      <a:pt x="9" y="5"/>
                      <a:pt x="9" y="5"/>
                    </a:cubicBezTo>
                    <a:cubicBezTo>
                      <a:pt x="9" y="4"/>
                      <a:pt x="9" y="4"/>
                      <a:pt x="9" y="3"/>
                    </a:cubicBezTo>
                    <a:cubicBezTo>
                      <a:pt x="9" y="2"/>
                      <a:pt x="8" y="2"/>
                      <a:pt x="7" y="2"/>
                    </a:cubicBezTo>
                    <a:cubicBezTo>
                      <a:pt x="7" y="2"/>
                      <a:pt x="7" y="2"/>
                      <a:pt x="7" y="2"/>
                    </a:cubicBezTo>
                    <a:cubicBezTo>
                      <a:pt x="7" y="2"/>
                      <a:pt x="7" y="2"/>
                      <a:pt x="7" y="2"/>
                    </a:cubicBezTo>
                    <a:cubicBezTo>
                      <a:pt x="6" y="2"/>
                      <a:pt x="6" y="2"/>
                      <a:pt x="6" y="2"/>
                    </a:cubicBezTo>
                    <a:cubicBezTo>
                      <a:pt x="6" y="1"/>
                      <a:pt x="6" y="1"/>
                      <a:pt x="6" y="1"/>
                    </a:cubicBezTo>
                    <a:cubicBezTo>
                      <a:pt x="6" y="1"/>
                      <a:pt x="6" y="1"/>
                      <a:pt x="6" y="1"/>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63" name="Freeform 40"/>
              <p:cNvSpPr>
                <a:spLocks/>
              </p:cNvSpPr>
              <p:nvPr/>
            </p:nvSpPr>
            <p:spPr bwMode="auto">
              <a:xfrm>
                <a:off x="3764" y="1809"/>
                <a:ext cx="81" cy="57"/>
              </a:xfrm>
              <a:custGeom>
                <a:avLst/>
                <a:gdLst>
                  <a:gd name="T0" fmla="*/ 14 w 34"/>
                  <a:gd name="T1" fmla="*/ 1 h 24"/>
                  <a:gd name="T2" fmla="*/ 2 w 34"/>
                  <a:gd name="T3" fmla="*/ 2 h 24"/>
                  <a:gd name="T4" fmla="*/ 2 w 34"/>
                  <a:gd name="T5" fmla="*/ 5 h 24"/>
                  <a:gd name="T6" fmla="*/ 4 w 34"/>
                  <a:gd name="T7" fmla="*/ 6 h 24"/>
                  <a:gd name="T8" fmla="*/ 4 w 34"/>
                  <a:gd name="T9" fmla="*/ 9 h 24"/>
                  <a:gd name="T10" fmla="*/ 4 w 34"/>
                  <a:gd name="T11" fmla="*/ 12 h 24"/>
                  <a:gd name="T12" fmla="*/ 3 w 34"/>
                  <a:gd name="T13" fmla="*/ 13 h 24"/>
                  <a:gd name="T14" fmla="*/ 0 w 34"/>
                  <a:gd name="T15" fmla="*/ 15 h 24"/>
                  <a:gd name="T16" fmla="*/ 0 w 34"/>
                  <a:gd name="T17" fmla="*/ 18 h 24"/>
                  <a:gd name="T18" fmla="*/ 2 w 34"/>
                  <a:gd name="T19" fmla="*/ 20 h 24"/>
                  <a:gd name="T20" fmla="*/ 5 w 34"/>
                  <a:gd name="T21" fmla="*/ 24 h 24"/>
                  <a:gd name="T22" fmla="*/ 11 w 34"/>
                  <a:gd name="T23" fmla="*/ 24 h 24"/>
                  <a:gd name="T24" fmla="*/ 13 w 34"/>
                  <a:gd name="T25" fmla="*/ 22 h 24"/>
                  <a:gd name="T26" fmla="*/ 14 w 34"/>
                  <a:gd name="T27" fmla="*/ 19 h 24"/>
                  <a:gd name="T28" fmla="*/ 15 w 34"/>
                  <a:gd name="T29" fmla="*/ 18 h 24"/>
                  <a:gd name="T30" fmla="*/ 16 w 34"/>
                  <a:gd name="T31" fmla="*/ 18 h 24"/>
                  <a:gd name="T32" fmla="*/ 17 w 34"/>
                  <a:gd name="T33" fmla="*/ 18 h 24"/>
                  <a:gd name="T34" fmla="*/ 21 w 34"/>
                  <a:gd name="T35" fmla="*/ 17 h 24"/>
                  <a:gd name="T36" fmla="*/ 21 w 34"/>
                  <a:gd name="T37" fmla="*/ 16 h 24"/>
                  <a:gd name="T38" fmla="*/ 22 w 34"/>
                  <a:gd name="T39" fmla="*/ 16 h 24"/>
                  <a:gd name="T40" fmla="*/ 25 w 34"/>
                  <a:gd name="T41" fmla="*/ 14 h 24"/>
                  <a:gd name="T42" fmla="*/ 28 w 34"/>
                  <a:gd name="T43" fmla="*/ 14 h 24"/>
                  <a:gd name="T44" fmla="*/ 29 w 34"/>
                  <a:gd name="T45" fmla="*/ 12 h 24"/>
                  <a:gd name="T46" fmla="*/ 29 w 34"/>
                  <a:gd name="T47" fmla="*/ 12 h 24"/>
                  <a:gd name="T48" fmla="*/ 31 w 34"/>
                  <a:gd name="T49" fmla="*/ 11 h 24"/>
                  <a:gd name="T50" fmla="*/ 31 w 34"/>
                  <a:gd name="T51" fmla="*/ 9 h 24"/>
                  <a:gd name="T52" fmla="*/ 31 w 34"/>
                  <a:gd name="T53" fmla="*/ 7 h 24"/>
                  <a:gd name="T54" fmla="*/ 33 w 34"/>
                  <a:gd name="T55" fmla="*/ 5 h 24"/>
                  <a:gd name="T56" fmla="*/ 34 w 34"/>
                  <a:gd name="T57" fmla="*/ 3 h 24"/>
                  <a:gd name="T58" fmla="*/ 34 w 34"/>
                  <a:gd name="T59" fmla="*/ 2 h 24"/>
                  <a:gd name="T60" fmla="*/ 32 w 34"/>
                  <a:gd name="T61" fmla="*/ 0 h 24"/>
                  <a:gd name="T62" fmla="*/ 27 w 34"/>
                  <a:gd name="T6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 h="24">
                    <a:moveTo>
                      <a:pt x="27" y="0"/>
                    </a:moveTo>
                    <a:cubicBezTo>
                      <a:pt x="23" y="0"/>
                      <a:pt x="18" y="0"/>
                      <a:pt x="14" y="1"/>
                    </a:cubicBezTo>
                    <a:cubicBezTo>
                      <a:pt x="10" y="1"/>
                      <a:pt x="6" y="2"/>
                      <a:pt x="3" y="2"/>
                    </a:cubicBezTo>
                    <a:cubicBezTo>
                      <a:pt x="2" y="2"/>
                      <a:pt x="2" y="2"/>
                      <a:pt x="2" y="2"/>
                    </a:cubicBezTo>
                    <a:cubicBezTo>
                      <a:pt x="2" y="4"/>
                      <a:pt x="2" y="4"/>
                      <a:pt x="2" y="4"/>
                    </a:cubicBezTo>
                    <a:cubicBezTo>
                      <a:pt x="2" y="4"/>
                      <a:pt x="2" y="5"/>
                      <a:pt x="2" y="5"/>
                    </a:cubicBezTo>
                    <a:cubicBezTo>
                      <a:pt x="3" y="5"/>
                      <a:pt x="3" y="5"/>
                      <a:pt x="3" y="5"/>
                    </a:cubicBezTo>
                    <a:cubicBezTo>
                      <a:pt x="3" y="5"/>
                      <a:pt x="3" y="5"/>
                      <a:pt x="4" y="6"/>
                    </a:cubicBezTo>
                    <a:cubicBezTo>
                      <a:pt x="4" y="6"/>
                      <a:pt x="4" y="7"/>
                      <a:pt x="4" y="8"/>
                    </a:cubicBezTo>
                    <a:cubicBezTo>
                      <a:pt x="4" y="9"/>
                      <a:pt x="4" y="9"/>
                      <a:pt x="4" y="9"/>
                    </a:cubicBezTo>
                    <a:cubicBezTo>
                      <a:pt x="5" y="10"/>
                      <a:pt x="5" y="11"/>
                      <a:pt x="4" y="12"/>
                    </a:cubicBezTo>
                    <a:cubicBezTo>
                      <a:pt x="4" y="12"/>
                      <a:pt x="4" y="12"/>
                      <a:pt x="4" y="12"/>
                    </a:cubicBezTo>
                    <a:cubicBezTo>
                      <a:pt x="4" y="12"/>
                      <a:pt x="3" y="12"/>
                      <a:pt x="3" y="12"/>
                    </a:cubicBezTo>
                    <a:cubicBezTo>
                      <a:pt x="3" y="13"/>
                      <a:pt x="3" y="13"/>
                      <a:pt x="3" y="13"/>
                    </a:cubicBezTo>
                    <a:cubicBezTo>
                      <a:pt x="2" y="14"/>
                      <a:pt x="2" y="14"/>
                      <a:pt x="1" y="15"/>
                    </a:cubicBezTo>
                    <a:cubicBezTo>
                      <a:pt x="0" y="15"/>
                      <a:pt x="0" y="15"/>
                      <a:pt x="0" y="15"/>
                    </a:cubicBezTo>
                    <a:cubicBezTo>
                      <a:pt x="0" y="18"/>
                      <a:pt x="0" y="18"/>
                      <a:pt x="0" y="18"/>
                    </a:cubicBezTo>
                    <a:cubicBezTo>
                      <a:pt x="0" y="18"/>
                      <a:pt x="0" y="18"/>
                      <a:pt x="0" y="18"/>
                    </a:cubicBezTo>
                    <a:cubicBezTo>
                      <a:pt x="0" y="18"/>
                      <a:pt x="0" y="19"/>
                      <a:pt x="1" y="19"/>
                    </a:cubicBezTo>
                    <a:cubicBezTo>
                      <a:pt x="2" y="20"/>
                      <a:pt x="2" y="20"/>
                      <a:pt x="2" y="20"/>
                    </a:cubicBezTo>
                    <a:cubicBezTo>
                      <a:pt x="3" y="21"/>
                      <a:pt x="4" y="22"/>
                      <a:pt x="5" y="23"/>
                    </a:cubicBezTo>
                    <a:cubicBezTo>
                      <a:pt x="5" y="24"/>
                      <a:pt x="5" y="24"/>
                      <a:pt x="5" y="24"/>
                    </a:cubicBezTo>
                    <a:cubicBezTo>
                      <a:pt x="10" y="24"/>
                      <a:pt x="10" y="24"/>
                      <a:pt x="10" y="24"/>
                    </a:cubicBezTo>
                    <a:cubicBezTo>
                      <a:pt x="11" y="24"/>
                      <a:pt x="11" y="24"/>
                      <a:pt x="11" y="24"/>
                    </a:cubicBezTo>
                    <a:cubicBezTo>
                      <a:pt x="11" y="24"/>
                      <a:pt x="11" y="24"/>
                      <a:pt x="11" y="24"/>
                    </a:cubicBezTo>
                    <a:cubicBezTo>
                      <a:pt x="13" y="24"/>
                      <a:pt x="13" y="23"/>
                      <a:pt x="13" y="22"/>
                    </a:cubicBezTo>
                    <a:cubicBezTo>
                      <a:pt x="13" y="22"/>
                      <a:pt x="14" y="21"/>
                      <a:pt x="14" y="21"/>
                    </a:cubicBezTo>
                    <a:cubicBezTo>
                      <a:pt x="14" y="20"/>
                      <a:pt x="14" y="20"/>
                      <a:pt x="14" y="19"/>
                    </a:cubicBezTo>
                    <a:cubicBezTo>
                      <a:pt x="14" y="19"/>
                      <a:pt x="14" y="19"/>
                      <a:pt x="14" y="19"/>
                    </a:cubicBezTo>
                    <a:cubicBezTo>
                      <a:pt x="15" y="19"/>
                      <a:pt x="15" y="19"/>
                      <a:pt x="15" y="18"/>
                    </a:cubicBezTo>
                    <a:cubicBezTo>
                      <a:pt x="15" y="18"/>
                      <a:pt x="15" y="18"/>
                      <a:pt x="15" y="18"/>
                    </a:cubicBezTo>
                    <a:cubicBezTo>
                      <a:pt x="15" y="18"/>
                      <a:pt x="15" y="18"/>
                      <a:pt x="16" y="18"/>
                    </a:cubicBezTo>
                    <a:cubicBezTo>
                      <a:pt x="16" y="18"/>
                      <a:pt x="16" y="18"/>
                      <a:pt x="16" y="18"/>
                    </a:cubicBezTo>
                    <a:cubicBezTo>
                      <a:pt x="17" y="18"/>
                      <a:pt x="17" y="18"/>
                      <a:pt x="17" y="18"/>
                    </a:cubicBezTo>
                    <a:cubicBezTo>
                      <a:pt x="19" y="18"/>
                      <a:pt x="19" y="18"/>
                      <a:pt x="19" y="18"/>
                    </a:cubicBezTo>
                    <a:cubicBezTo>
                      <a:pt x="20" y="18"/>
                      <a:pt x="21" y="18"/>
                      <a:pt x="21" y="17"/>
                    </a:cubicBezTo>
                    <a:cubicBezTo>
                      <a:pt x="21" y="16"/>
                      <a:pt x="21" y="16"/>
                      <a:pt x="21" y="16"/>
                    </a:cubicBezTo>
                    <a:cubicBezTo>
                      <a:pt x="21" y="16"/>
                      <a:pt x="21" y="16"/>
                      <a:pt x="21" y="16"/>
                    </a:cubicBezTo>
                    <a:cubicBezTo>
                      <a:pt x="21" y="16"/>
                      <a:pt x="22" y="16"/>
                      <a:pt x="22" y="16"/>
                    </a:cubicBezTo>
                    <a:cubicBezTo>
                      <a:pt x="22" y="16"/>
                      <a:pt x="22" y="16"/>
                      <a:pt x="22" y="16"/>
                    </a:cubicBezTo>
                    <a:cubicBezTo>
                      <a:pt x="23" y="16"/>
                      <a:pt x="23" y="16"/>
                      <a:pt x="24" y="15"/>
                    </a:cubicBezTo>
                    <a:cubicBezTo>
                      <a:pt x="24" y="15"/>
                      <a:pt x="25" y="14"/>
                      <a:pt x="25" y="14"/>
                    </a:cubicBezTo>
                    <a:cubicBezTo>
                      <a:pt x="25" y="14"/>
                      <a:pt x="26" y="14"/>
                      <a:pt x="26" y="14"/>
                    </a:cubicBezTo>
                    <a:cubicBezTo>
                      <a:pt x="28" y="14"/>
                      <a:pt x="28" y="14"/>
                      <a:pt x="28" y="14"/>
                    </a:cubicBezTo>
                    <a:cubicBezTo>
                      <a:pt x="28" y="14"/>
                      <a:pt x="28" y="14"/>
                      <a:pt x="28" y="14"/>
                    </a:cubicBezTo>
                    <a:cubicBezTo>
                      <a:pt x="29" y="14"/>
                      <a:pt x="29" y="13"/>
                      <a:pt x="29" y="12"/>
                    </a:cubicBezTo>
                    <a:cubicBezTo>
                      <a:pt x="29" y="12"/>
                      <a:pt x="29" y="12"/>
                      <a:pt x="29" y="12"/>
                    </a:cubicBezTo>
                    <a:cubicBezTo>
                      <a:pt x="29" y="12"/>
                      <a:pt x="29" y="12"/>
                      <a:pt x="29" y="12"/>
                    </a:cubicBezTo>
                    <a:cubicBezTo>
                      <a:pt x="30" y="12"/>
                      <a:pt x="30" y="12"/>
                      <a:pt x="30" y="12"/>
                    </a:cubicBezTo>
                    <a:cubicBezTo>
                      <a:pt x="30" y="12"/>
                      <a:pt x="31" y="12"/>
                      <a:pt x="31" y="11"/>
                    </a:cubicBezTo>
                    <a:cubicBezTo>
                      <a:pt x="32" y="11"/>
                      <a:pt x="32" y="10"/>
                      <a:pt x="31" y="10"/>
                    </a:cubicBezTo>
                    <a:cubicBezTo>
                      <a:pt x="31" y="9"/>
                      <a:pt x="31" y="9"/>
                      <a:pt x="31" y="9"/>
                    </a:cubicBezTo>
                    <a:cubicBezTo>
                      <a:pt x="31" y="9"/>
                      <a:pt x="31" y="9"/>
                      <a:pt x="31" y="9"/>
                    </a:cubicBezTo>
                    <a:cubicBezTo>
                      <a:pt x="31" y="8"/>
                      <a:pt x="31" y="7"/>
                      <a:pt x="31" y="7"/>
                    </a:cubicBezTo>
                    <a:cubicBezTo>
                      <a:pt x="31" y="6"/>
                      <a:pt x="31" y="6"/>
                      <a:pt x="32" y="5"/>
                    </a:cubicBezTo>
                    <a:cubicBezTo>
                      <a:pt x="33" y="5"/>
                      <a:pt x="33" y="5"/>
                      <a:pt x="33" y="5"/>
                    </a:cubicBezTo>
                    <a:cubicBezTo>
                      <a:pt x="34" y="5"/>
                      <a:pt x="34" y="3"/>
                      <a:pt x="34" y="3"/>
                    </a:cubicBezTo>
                    <a:cubicBezTo>
                      <a:pt x="34" y="3"/>
                      <a:pt x="34" y="3"/>
                      <a:pt x="34" y="3"/>
                    </a:cubicBezTo>
                    <a:cubicBezTo>
                      <a:pt x="34" y="2"/>
                      <a:pt x="34" y="2"/>
                      <a:pt x="34" y="2"/>
                    </a:cubicBezTo>
                    <a:cubicBezTo>
                      <a:pt x="34" y="2"/>
                      <a:pt x="34" y="2"/>
                      <a:pt x="34" y="2"/>
                    </a:cubicBezTo>
                    <a:cubicBezTo>
                      <a:pt x="34" y="1"/>
                      <a:pt x="34" y="1"/>
                      <a:pt x="33" y="1"/>
                    </a:cubicBezTo>
                    <a:cubicBezTo>
                      <a:pt x="33" y="0"/>
                      <a:pt x="33" y="0"/>
                      <a:pt x="32" y="0"/>
                    </a:cubicBezTo>
                    <a:cubicBezTo>
                      <a:pt x="32" y="0"/>
                      <a:pt x="31" y="0"/>
                      <a:pt x="31" y="0"/>
                    </a:cubicBezTo>
                    <a:cubicBezTo>
                      <a:pt x="29" y="0"/>
                      <a:pt x="28"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64" name="Freeform 41"/>
              <p:cNvSpPr>
                <a:spLocks noEditPoints="1"/>
              </p:cNvSpPr>
              <p:nvPr/>
            </p:nvSpPr>
            <p:spPr bwMode="auto">
              <a:xfrm>
                <a:off x="3902" y="1838"/>
                <a:ext cx="301" cy="585"/>
              </a:xfrm>
              <a:custGeom>
                <a:avLst/>
                <a:gdLst>
                  <a:gd name="T0" fmla="*/ 51 w 126"/>
                  <a:gd name="T1" fmla="*/ 38 h 245"/>
                  <a:gd name="T2" fmla="*/ 34 w 126"/>
                  <a:gd name="T3" fmla="*/ 3 h 245"/>
                  <a:gd name="T4" fmla="*/ 35 w 126"/>
                  <a:gd name="T5" fmla="*/ 9 h 245"/>
                  <a:gd name="T6" fmla="*/ 34 w 126"/>
                  <a:gd name="T7" fmla="*/ 18 h 245"/>
                  <a:gd name="T8" fmla="*/ 22 w 126"/>
                  <a:gd name="T9" fmla="*/ 26 h 245"/>
                  <a:gd name="T10" fmla="*/ 39 w 126"/>
                  <a:gd name="T11" fmla="*/ 42 h 245"/>
                  <a:gd name="T12" fmla="*/ 48 w 126"/>
                  <a:gd name="T13" fmla="*/ 45 h 245"/>
                  <a:gd name="T14" fmla="*/ 59 w 126"/>
                  <a:gd name="T15" fmla="*/ 54 h 245"/>
                  <a:gd name="T16" fmla="*/ 58 w 126"/>
                  <a:gd name="T17" fmla="*/ 43 h 245"/>
                  <a:gd name="T18" fmla="*/ 65 w 126"/>
                  <a:gd name="T19" fmla="*/ 49 h 245"/>
                  <a:gd name="T20" fmla="*/ 67 w 126"/>
                  <a:gd name="T21" fmla="*/ 34 h 245"/>
                  <a:gd name="T22" fmla="*/ 74 w 126"/>
                  <a:gd name="T23" fmla="*/ 44 h 245"/>
                  <a:gd name="T24" fmla="*/ 78 w 126"/>
                  <a:gd name="T25" fmla="*/ 55 h 245"/>
                  <a:gd name="T26" fmla="*/ 85 w 126"/>
                  <a:gd name="T27" fmla="*/ 56 h 245"/>
                  <a:gd name="T28" fmla="*/ 90 w 126"/>
                  <a:gd name="T29" fmla="*/ 63 h 245"/>
                  <a:gd name="T30" fmla="*/ 80 w 126"/>
                  <a:gd name="T31" fmla="*/ 65 h 245"/>
                  <a:gd name="T32" fmla="*/ 71 w 126"/>
                  <a:gd name="T33" fmla="*/ 66 h 245"/>
                  <a:gd name="T34" fmla="*/ 64 w 126"/>
                  <a:gd name="T35" fmla="*/ 63 h 245"/>
                  <a:gd name="T36" fmla="*/ 56 w 126"/>
                  <a:gd name="T37" fmla="*/ 58 h 245"/>
                  <a:gd name="T38" fmla="*/ 48 w 126"/>
                  <a:gd name="T39" fmla="*/ 53 h 245"/>
                  <a:gd name="T40" fmla="*/ 32 w 126"/>
                  <a:gd name="T41" fmla="*/ 54 h 245"/>
                  <a:gd name="T42" fmla="*/ 24 w 126"/>
                  <a:gd name="T43" fmla="*/ 58 h 245"/>
                  <a:gd name="T44" fmla="*/ 14 w 126"/>
                  <a:gd name="T45" fmla="*/ 72 h 245"/>
                  <a:gd name="T46" fmla="*/ 6 w 126"/>
                  <a:gd name="T47" fmla="*/ 80 h 245"/>
                  <a:gd name="T48" fmla="*/ 1 w 126"/>
                  <a:gd name="T49" fmla="*/ 96 h 245"/>
                  <a:gd name="T50" fmla="*/ 1 w 126"/>
                  <a:gd name="T51" fmla="*/ 109 h 245"/>
                  <a:gd name="T52" fmla="*/ 9 w 126"/>
                  <a:gd name="T53" fmla="*/ 120 h 245"/>
                  <a:gd name="T54" fmla="*/ 21 w 126"/>
                  <a:gd name="T55" fmla="*/ 132 h 245"/>
                  <a:gd name="T56" fmla="*/ 33 w 126"/>
                  <a:gd name="T57" fmla="*/ 138 h 245"/>
                  <a:gd name="T58" fmla="*/ 43 w 126"/>
                  <a:gd name="T59" fmla="*/ 139 h 245"/>
                  <a:gd name="T60" fmla="*/ 57 w 126"/>
                  <a:gd name="T61" fmla="*/ 135 h 245"/>
                  <a:gd name="T62" fmla="*/ 67 w 126"/>
                  <a:gd name="T63" fmla="*/ 140 h 245"/>
                  <a:gd name="T64" fmla="*/ 68 w 126"/>
                  <a:gd name="T65" fmla="*/ 153 h 245"/>
                  <a:gd name="T66" fmla="*/ 76 w 126"/>
                  <a:gd name="T67" fmla="*/ 168 h 245"/>
                  <a:gd name="T68" fmla="*/ 77 w 126"/>
                  <a:gd name="T69" fmla="*/ 181 h 245"/>
                  <a:gd name="T70" fmla="*/ 71 w 126"/>
                  <a:gd name="T71" fmla="*/ 194 h 245"/>
                  <a:gd name="T72" fmla="*/ 71 w 126"/>
                  <a:gd name="T73" fmla="*/ 214 h 245"/>
                  <a:gd name="T74" fmla="*/ 72 w 126"/>
                  <a:gd name="T75" fmla="*/ 234 h 245"/>
                  <a:gd name="T76" fmla="*/ 81 w 126"/>
                  <a:gd name="T77" fmla="*/ 242 h 245"/>
                  <a:gd name="T78" fmla="*/ 97 w 126"/>
                  <a:gd name="T79" fmla="*/ 232 h 245"/>
                  <a:gd name="T80" fmla="*/ 100 w 126"/>
                  <a:gd name="T81" fmla="*/ 221 h 245"/>
                  <a:gd name="T82" fmla="*/ 108 w 126"/>
                  <a:gd name="T83" fmla="*/ 206 h 245"/>
                  <a:gd name="T84" fmla="*/ 119 w 126"/>
                  <a:gd name="T85" fmla="*/ 181 h 245"/>
                  <a:gd name="T86" fmla="*/ 122 w 126"/>
                  <a:gd name="T87" fmla="*/ 158 h 245"/>
                  <a:gd name="T88" fmla="*/ 124 w 126"/>
                  <a:gd name="T89" fmla="*/ 142 h 245"/>
                  <a:gd name="T90" fmla="*/ 122 w 126"/>
                  <a:gd name="T91" fmla="*/ 116 h 245"/>
                  <a:gd name="T92" fmla="*/ 116 w 126"/>
                  <a:gd name="T93" fmla="*/ 107 h 245"/>
                  <a:gd name="T94" fmla="*/ 106 w 126"/>
                  <a:gd name="T95" fmla="*/ 90 h 245"/>
                  <a:gd name="T96" fmla="*/ 99 w 126"/>
                  <a:gd name="T97" fmla="*/ 76 h 245"/>
                  <a:gd name="T98" fmla="*/ 103 w 126"/>
                  <a:gd name="T99" fmla="*/ 82 h 245"/>
                  <a:gd name="T100" fmla="*/ 111 w 126"/>
                  <a:gd name="T101" fmla="*/ 95 h 245"/>
                  <a:gd name="T102" fmla="*/ 116 w 126"/>
                  <a:gd name="T103" fmla="*/ 105 h 245"/>
                  <a:gd name="T104" fmla="*/ 118 w 126"/>
                  <a:gd name="T105" fmla="*/ 84 h 245"/>
                  <a:gd name="T106" fmla="*/ 115 w 126"/>
                  <a:gd name="T107" fmla="*/ 77 h 245"/>
                  <a:gd name="T108" fmla="*/ 110 w 126"/>
                  <a:gd name="T109" fmla="*/ 69 h 245"/>
                  <a:gd name="T110" fmla="*/ 106 w 126"/>
                  <a:gd name="T111" fmla="*/ 62 h 245"/>
                  <a:gd name="T112" fmla="*/ 99 w 126"/>
                  <a:gd name="T113" fmla="*/ 52 h 245"/>
                  <a:gd name="T114" fmla="*/ 80 w 126"/>
                  <a:gd name="T115" fmla="*/ 31 h 245"/>
                  <a:gd name="T116" fmla="*/ 62 w 126"/>
                  <a:gd name="T117" fmla="*/ 17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6" h="245">
                    <a:moveTo>
                      <a:pt x="49" y="38"/>
                    </a:moveTo>
                    <a:cubicBezTo>
                      <a:pt x="49" y="38"/>
                      <a:pt x="49" y="38"/>
                      <a:pt x="49" y="38"/>
                    </a:cubicBezTo>
                    <a:cubicBezTo>
                      <a:pt x="49" y="37"/>
                      <a:pt x="49" y="37"/>
                      <a:pt x="49" y="37"/>
                    </a:cubicBezTo>
                    <a:cubicBezTo>
                      <a:pt x="48" y="37"/>
                      <a:pt x="48" y="37"/>
                      <a:pt x="48" y="37"/>
                    </a:cubicBezTo>
                    <a:cubicBezTo>
                      <a:pt x="47" y="37"/>
                      <a:pt x="46" y="36"/>
                      <a:pt x="46" y="35"/>
                    </a:cubicBezTo>
                    <a:cubicBezTo>
                      <a:pt x="46" y="34"/>
                      <a:pt x="46" y="34"/>
                      <a:pt x="46" y="34"/>
                    </a:cubicBezTo>
                    <a:cubicBezTo>
                      <a:pt x="46" y="34"/>
                      <a:pt x="46" y="34"/>
                      <a:pt x="46" y="34"/>
                    </a:cubicBezTo>
                    <a:cubicBezTo>
                      <a:pt x="47" y="34"/>
                      <a:pt x="47" y="35"/>
                      <a:pt x="47" y="35"/>
                    </a:cubicBezTo>
                    <a:cubicBezTo>
                      <a:pt x="47" y="35"/>
                      <a:pt x="47" y="35"/>
                      <a:pt x="47" y="35"/>
                    </a:cubicBezTo>
                    <a:cubicBezTo>
                      <a:pt x="47" y="36"/>
                      <a:pt x="47" y="36"/>
                      <a:pt x="47" y="36"/>
                    </a:cubicBezTo>
                    <a:cubicBezTo>
                      <a:pt x="48" y="36"/>
                      <a:pt x="48" y="36"/>
                      <a:pt x="48" y="36"/>
                    </a:cubicBezTo>
                    <a:cubicBezTo>
                      <a:pt x="48" y="36"/>
                      <a:pt x="48" y="36"/>
                      <a:pt x="49" y="37"/>
                    </a:cubicBezTo>
                    <a:cubicBezTo>
                      <a:pt x="50" y="37"/>
                      <a:pt x="50" y="37"/>
                      <a:pt x="50" y="37"/>
                    </a:cubicBezTo>
                    <a:cubicBezTo>
                      <a:pt x="50" y="37"/>
                      <a:pt x="50" y="37"/>
                      <a:pt x="51" y="38"/>
                    </a:cubicBezTo>
                    <a:cubicBezTo>
                      <a:pt x="51" y="38"/>
                      <a:pt x="52" y="38"/>
                      <a:pt x="52" y="38"/>
                    </a:cubicBezTo>
                    <a:cubicBezTo>
                      <a:pt x="52" y="39"/>
                      <a:pt x="52" y="39"/>
                      <a:pt x="52" y="39"/>
                    </a:cubicBezTo>
                    <a:cubicBezTo>
                      <a:pt x="53" y="39"/>
                      <a:pt x="53" y="39"/>
                      <a:pt x="53" y="39"/>
                    </a:cubicBezTo>
                    <a:cubicBezTo>
                      <a:pt x="53" y="40"/>
                      <a:pt x="53" y="40"/>
                      <a:pt x="53" y="40"/>
                    </a:cubicBezTo>
                    <a:cubicBezTo>
                      <a:pt x="52" y="40"/>
                      <a:pt x="52" y="40"/>
                      <a:pt x="52" y="40"/>
                    </a:cubicBezTo>
                    <a:cubicBezTo>
                      <a:pt x="52" y="40"/>
                      <a:pt x="52" y="40"/>
                      <a:pt x="52" y="40"/>
                    </a:cubicBezTo>
                    <a:cubicBezTo>
                      <a:pt x="52" y="38"/>
                      <a:pt x="52" y="38"/>
                      <a:pt x="52" y="38"/>
                    </a:cubicBezTo>
                    <a:cubicBezTo>
                      <a:pt x="51" y="38"/>
                      <a:pt x="51" y="38"/>
                      <a:pt x="51" y="38"/>
                    </a:cubicBezTo>
                    <a:cubicBezTo>
                      <a:pt x="50" y="38"/>
                      <a:pt x="50" y="38"/>
                      <a:pt x="50" y="38"/>
                    </a:cubicBezTo>
                    <a:cubicBezTo>
                      <a:pt x="50" y="38"/>
                      <a:pt x="50" y="38"/>
                      <a:pt x="50" y="38"/>
                    </a:cubicBezTo>
                    <a:cubicBezTo>
                      <a:pt x="49" y="38"/>
                      <a:pt x="49" y="38"/>
                      <a:pt x="49" y="38"/>
                    </a:cubicBezTo>
                    <a:cubicBezTo>
                      <a:pt x="49" y="38"/>
                      <a:pt x="49" y="38"/>
                      <a:pt x="49" y="38"/>
                    </a:cubicBezTo>
                    <a:moveTo>
                      <a:pt x="34" y="0"/>
                    </a:moveTo>
                    <a:cubicBezTo>
                      <a:pt x="34" y="3"/>
                      <a:pt x="34" y="3"/>
                      <a:pt x="34" y="3"/>
                    </a:cubicBezTo>
                    <a:cubicBezTo>
                      <a:pt x="34" y="4"/>
                      <a:pt x="34" y="4"/>
                      <a:pt x="35" y="4"/>
                    </a:cubicBezTo>
                    <a:cubicBezTo>
                      <a:pt x="35" y="4"/>
                      <a:pt x="35" y="4"/>
                      <a:pt x="35" y="4"/>
                    </a:cubicBezTo>
                    <a:cubicBezTo>
                      <a:pt x="35" y="5"/>
                      <a:pt x="35" y="5"/>
                      <a:pt x="35" y="5"/>
                    </a:cubicBezTo>
                    <a:cubicBezTo>
                      <a:pt x="35" y="5"/>
                      <a:pt x="35" y="5"/>
                      <a:pt x="35" y="5"/>
                    </a:cubicBezTo>
                    <a:cubicBezTo>
                      <a:pt x="35" y="6"/>
                      <a:pt x="35" y="6"/>
                      <a:pt x="35" y="6"/>
                    </a:cubicBezTo>
                    <a:cubicBezTo>
                      <a:pt x="35" y="6"/>
                      <a:pt x="35" y="6"/>
                      <a:pt x="35" y="6"/>
                    </a:cubicBezTo>
                    <a:cubicBezTo>
                      <a:pt x="35" y="6"/>
                      <a:pt x="35" y="6"/>
                      <a:pt x="36" y="7"/>
                    </a:cubicBezTo>
                    <a:cubicBezTo>
                      <a:pt x="36" y="7"/>
                      <a:pt x="36" y="7"/>
                      <a:pt x="36" y="7"/>
                    </a:cubicBezTo>
                    <a:cubicBezTo>
                      <a:pt x="37" y="7"/>
                      <a:pt x="37" y="7"/>
                      <a:pt x="37" y="7"/>
                    </a:cubicBezTo>
                    <a:cubicBezTo>
                      <a:pt x="37" y="9"/>
                      <a:pt x="37" y="9"/>
                      <a:pt x="37" y="9"/>
                    </a:cubicBezTo>
                    <a:cubicBezTo>
                      <a:pt x="37" y="9"/>
                      <a:pt x="37" y="9"/>
                      <a:pt x="37" y="9"/>
                    </a:cubicBezTo>
                    <a:cubicBezTo>
                      <a:pt x="37" y="10"/>
                      <a:pt x="37" y="10"/>
                      <a:pt x="37" y="10"/>
                    </a:cubicBezTo>
                    <a:cubicBezTo>
                      <a:pt x="37" y="10"/>
                      <a:pt x="37" y="10"/>
                      <a:pt x="37" y="10"/>
                    </a:cubicBezTo>
                    <a:cubicBezTo>
                      <a:pt x="35" y="9"/>
                      <a:pt x="35" y="9"/>
                      <a:pt x="35" y="9"/>
                    </a:cubicBezTo>
                    <a:cubicBezTo>
                      <a:pt x="35" y="12"/>
                      <a:pt x="35" y="12"/>
                      <a:pt x="35" y="12"/>
                    </a:cubicBezTo>
                    <a:cubicBezTo>
                      <a:pt x="35" y="12"/>
                      <a:pt x="35" y="12"/>
                      <a:pt x="35" y="12"/>
                    </a:cubicBezTo>
                    <a:cubicBezTo>
                      <a:pt x="35" y="13"/>
                      <a:pt x="35" y="14"/>
                      <a:pt x="36" y="14"/>
                    </a:cubicBezTo>
                    <a:cubicBezTo>
                      <a:pt x="37" y="15"/>
                      <a:pt x="37" y="15"/>
                      <a:pt x="38" y="15"/>
                    </a:cubicBezTo>
                    <a:cubicBezTo>
                      <a:pt x="38" y="16"/>
                      <a:pt x="38" y="16"/>
                      <a:pt x="38" y="16"/>
                    </a:cubicBezTo>
                    <a:cubicBezTo>
                      <a:pt x="38" y="16"/>
                      <a:pt x="38" y="17"/>
                      <a:pt x="39" y="17"/>
                    </a:cubicBezTo>
                    <a:cubicBezTo>
                      <a:pt x="40" y="18"/>
                      <a:pt x="40" y="18"/>
                      <a:pt x="40" y="18"/>
                    </a:cubicBezTo>
                    <a:cubicBezTo>
                      <a:pt x="40" y="18"/>
                      <a:pt x="40" y="18"/>
                      <a:pt x="40" y="18"/>
                    </a:cubicBezTo>
                    <a:cubicBezTo>
                      <a:pt x="39" y="18"/>
                      <a:pt x="39" y="18"/>
                      <a:pt x="39" y="18"/>
                    </a:cubicBezTo>
                    <a:cubicBezTo>
                      <a:pt x="39" y="19"/>
                      <a:pt x="39" y="19"/>
                      <a:pt x="39" y="19"/>
                    </a:cubicBezTo>
                    <a:cubicBezTo>
                      <a:pt x="38" y="18"/>
                      <a:pt x="38" y="18"/>
                      <a:pt x="38" y="18"/>
                    </a:cubicBezTo>
                    <a:cubicBezTo>
                      <a:pt x="35" y="18"/>
                      <a:pt x="35" y="18"/>
                      <a:pt x="35" y="18"/>
                    </a:cubicBezTo>
                    <a:cubicBezTo>
                      <a:pt x="34" y="18"/>
                      <a:pt x="34" y="18"/>
                      <a:pt x="34" y="18"/>
                    </a:cubicBezTo>
                    <a:cubicBezTo>
                      <a:pt x="34" y="18"/>
                      <a:pt x="34" y="18"/>
                      <a:pt x="34" y="18"/>
                    </a:cubicBezTo>
                    <a:cubicBezTo>
                      <a:pt x="33" y="18"/>
                      <a:pt x="33" y="19"/>
                      <a:pt x="32" y="19"/>
                    </a:cubicBezTo>
                    <a:cubicBezTo>
                      <a:pt x="32" y="20"/>
                      <a:pt x="32" y="20"/>
                      <a:pt x="32" y="20"/>
                    </a:cubicBezTo>
                    <a:cubicBezTo>
                      <a:pt x="32" y="20"/>
                      <a:pt x="32" y="20"/>
                      <a:pt x="32" y="20"/>
                    </a:cubicBezTo>
                    <a:cubicBezTo>
                      <a:pt x="32" y="20"/>
                      <a:pt x="32" y="20"/>
                      <a:pt x="32" y="20"/>
                    </a:cubicBezTo>
                    <a:cubicBezTo>
                      <a:pt x="31" y="20"/>
                      <a:pt x="31" y="20"/>
                      <a:pt x="31" y="20"/>
                    </a:cubicBezTo>
                    <a:cubicBezTo>
                      <a:pt x="29" y="20"/>
                      <a:pt x="29" y="20"/>
                      <a:pt x="29" y="20"/>
                    </a:cubicBezTo>
                    <a:cubicBezTo>
                      <a:pt x="28" y="20"/>
                      <a:pt x="28" y="20"/>
                      <a:pt x="28" y="21"/>
                    </a:cubicBezTo>
                    <a:cubicBezTo>
                      <a:pt x="28" y="21"/>
                      <a:pt x="28" y="21"/>
                      <a:pt x="28" y="21"/>
                    </a:cubicBezTo>
                    <a:cubicBezTo>
                      <a:pt x="27" y="21"/>
                      <a:pt x="27" y="21"/>
                      <a:pt x="27" y="21"/>
                    </a:cubicBezTo>
                    <a:cubicBezTo>
                      <a:pt x="27" y="21"/>
                      <a:pt x="27" y="21"/>
                      <a:pt x="27" y="21"/>
                    </a:cubicBezTo>
                    <a:cubicBezTo>
                      <a:pt x="26" y="21"/>
                      <a:pt x="25" y="21"/>
                      <a:pt x="24" y="22"/>
                    </a:cubicBezTo>
                    <a:cubicBezTo>
                      <a:pt x="24" y="23"/>
                      <a:pt x="23" y="23"/>
                      <a:pt x="23" y="24"/>
                    </a:cubicBezTo>
                    <a:cubicBezTo>
                      <a:pt x="22" y="25"/>
                      <a:pt x="22" y="25"/>
                      <a:pt x="22" y="25"/>
                    </a:cubicBezTo>
                    <a:cubicBezTo>
                      <a:pt x="22" y="25"/>
                      <a:pt x="22" y="26"/>
                      <a:pt x="22" y="26"/>
                    </a:cubicBezTo>
                    <a:cubicBezTo>
                      <a:pt x="21" y="26"/>
                      <a:pt x="21" y="27"/>
                      <a:pt x="20" y="27"/>
                    </a:cubicBezTo>
                    <a:cubicBezTo>
                      <a:pt x="19" y="27"/>
                      <a:pt x="19" y="27"/>
                      <a:pt x="19" y="27"/>
                    </a:cubicBezTo>
                    <a:cubicBezTo>
                      <a:pt x="20" y="28"/>
                      <a:pt x="20" y="28"/>
                      <a:pt x="20" y="28"/>
                    </a:cubicBezTo>
                    <a:cubicBezTo>
                      <a:pt x="21" y="31"/>
                      <a:pt x="23" y="33"/>
                      <a:pt x="25" y="34"/>
                    </a:cubicBezTo>
                    <a:cubicBezTo>
                      <a:pt x="25" y="35"/>
                      <a:pt x="26" y="36"/>
                      <a:pt x="27" y="36"/>
                    </a:cubicBezTo>
                    <a:cubicBezTo>
                      <a:pt x="29" y="39"/>
                      <a:pt x="31" y="42"/>
                      <a:pt x="31" y="45"/>
                    </a:cubicBezTo>
                    <a:cubicBezTo>
                      <a:pt x="31" y="46"/>
                      <a:pt x="31" y="46"/>
                      <a:pt x="31" y="46"/>
                    </a:cubicBezTo>
                    <a:cubicBezTo>
                      <a:pt x="32" y="46"/>
                      <a:pt x="32" y="46"/>
                      <a:pt x="32" y="46"/>
                    </a:cubicBezTo>
                    <a:cubicBezTo>
                      <a:pt x="34" y="46"/>
                      <a:pt x="34" y="44"/>
                      <a:pt x="34" y="43"/>
                    </a:cubicBezTo>
                    <a:cubicBezTo>
                      <a:pt x="34" y="42"/>
                      <a:pt x="34" y="42"/>
                      <a:pt x="34" y="42"/>
                    </a:cubicBezTo>
                    <a:cubicBezTo>
                      <a:pt x="35" y="42"/>
                      <a:pt x="35" y="42"/>
                      <a:pt x="35" y="42"/>
                    </a:cubicBezTo>
                    <a:cubicBezTo>
                      <a:pt x="35" y="42"/>
                      <a:pt x="35" y="42"/>
                      <a:pt x="35" y="42"/>
                    </a:cubicBezTo>
                    <a:cubicBezTo>
                      <a:pt x="38" y="42"/>
                      <a:pt x="38" y="42"/>
                      <a:pt x="38" y="42"/>
                    </a:cubicBezTo>
                    <a:cubicBezTo>
                      <a:pt x="39" y="42"/>
                      <a:pt x="39" y="42"/>
                      <a:pt x="39" y="42"/>
                    </a:cubicBezTo>
                    <a:cubicBezTo>
                      <a:pt x="39" y="42"/>
                      <a:pt x="39" y="42"/>
                      <a:pt x="39" y="42"/>
                    </a:cubicBezTo>
                    <a:cubicBezTo>
                      <a:pt x="39" y="42"/>
                      <a:pt x="40" y="42"/>
                      <a:pt x="40" y="41"/>
                    </a:cubicBezTo>
                    <a:cubicBezTo>
                      <a:pt x="40" y="41"/>
                      <a:pt x="41" y="40"/>
                      <a:pt x="41" y="40"/>
                    </a:cubicBezTo>
                    <a:cubicBezTo>
                      <a:pt x="41" y="40"/>
                      <a:pt x="41" y="40"/>
                      <a:pt x="41" y="40"/>
                    </a:cubicBezTo>
                    <a:cubicBezTo>
                      <a:pt x="42" y="40"/>
                      <a:pt x="42" y="40"/>
                      <a:pt x="42" y="41"/>
                    </a:cubicBezTo>
                    <a:cubicBezTo>
                      <a:pt x="43" y="41"/>
                      <a:pt x="43" y="41"/>
                      <a:pt x="43" y="41"/>
                    </a:cubicBezTo>
                    <a:cubicBezTo>
                      <a:pt x="43" y="41"/>
                      <a:pt x="43" y="42"/>
                      <a:pt x="44" y="42"/>
                    </a:cubicBezTo>
                    <a:cubicBezTo>
                      <a:pt x="44" y="42"/>
                      <a:pt x="44" y="42"/>
                      <a:pt x="44" y="42"/>
                    </a:cubicBezTo>
                    <a:cubicBezTo>
                      <a:pt x="44" y="42"/>
                      <a:pt x="44" y="42"/>
                      <a:pt x="44" y="42"/>
                    </a:cubicBezTo>
                    <a:cubicBezTo>
                      <a:pt x="45" y="42"/>
                      <a:pt x="45" y="42"/>
                      <a:pt x="46" y="42"/>
                    </a:cubicBezTo>
                    <a:cubicBezTo>
                      <a:pt x="46" y="42"/>
                      <a:pt x="46" y="43"/>
                      <a:pt x="46" y="43"/>
                    </a:cubicBezTo>
                    <a:cubicBezTo>
                      <a:pt x="47" y="44"/>
                      <a:pt x="47" y="44"/>
                      <a:pt x="47" y="44"/>
                    </a:cubicBezTo>
                    <a:cubicBezTo>
                      <a:pt x="47" y="44"/>
                      <a:pt x="47" y="45"/>
                      <a:pt x="48" y="45"/>
                    </a:cubicBezTo>
                    <a:cubicBezTo>
                      <a:pt x="48" y="45"/>
                      <a:pt x="48" y="45"/>
                      <a:pt x="48" y="45"/>
                    </a:cubicBezTo>
                    <a:cubicBezTo>
                      <a:pt x="50" y="45"/>
                      <a:pt x="50" y="45"/>
                      <a:pt x="50" y="45"/>
                    </a:cubicBezTo>
                    <a:cubicBezTo>
                      <a:pt x="50" y="45"/>
                      <a:pt x="50" y="45"/>
                      <a:pt x="50" y="45"/>
                    </a:cubicBezTo>
                    <a:cubicBezTo>
                      <a:pt x="49" y="46"/>
                      <a:pt x="49" y="46"/>
                      <a:pt x="49" y="46"/>
                    </a:cubicBezTo>
                    <a:cubicBezTo>
                      <a:pt x="51" y="46"/>
                      <a:pt x="51" y="46"/>
                      <a:pt x="51" y="46"/>
                    </a:cubicBezTo>
                    <a:cubicBezTo>
                      <a:pt x="52" y="46"/>
                      <a:pt x="52" y="46"/>
                      <a:pt x="53" y="47"/>
                    </a:cubicBezTo>
                    <a:cubicBezTo>
                      <a:pt x="54" y="47"/>
                      <a:pt x="54" y="48"/>
                      <a:pt x="54" y="48"/>
                    </a:cubicBezTo>
                    <a:cubicBezTo>
                      <a:pt x="54" y="53"/>
                      <a:pt x="54" y="53"/>
                      <a:pt x="54" y="53"/>
                    </a:cubicBezTo>
                    <a:cubicBezTo>
                      <a:pt x="55" y="53"/>
                      <a:pt x="55" y="53"/>
                      <a:pt x="55" y="53"/>
                    </a:cubicBezTo>
                    <a:cubicBezTo>
                      <a:pt x="55" y="53"/>
                      <a:pt x="55" y="53"/>
                      <a:pt x="55" y="53"/>
                    </a:cubicBezTo>
                    <a:cubicBezTo>
                      <a:pt x="55" y="53"/>
                      <a:pt x="55" y="53"/>
                      <a:pt x="55" y="53"/>
                    </a:cubicBezTo>
                    <a:cubicBezTo>
                      <a:pt x="55" y="53"/>
                      <a:pt x="55" y="53"/>
                      <a:pt x="55" y="53"/>
                    </a:cubicBezTo>
                    <a:cubicBezTo>
                      <a:pt x="55" y="55"/>
                      <a:pt x="55" y="55"/>
                      <a:pt x="55" y="55"/>
                    </a:cubicBezTo>
                    <a:cubicBezTo>
                      <a:pt x="59" y="55"/>
                      <a:pt x="59" y="55"/>
                      <a:pt x="59" y="55"/>
                    </a:cubicBezTo>
                    <a:cubicBezTo>
                      <a:pt x="59" y="54"/>
                      <a:pt x="59" y="54"/>
                      <a:pt x="59" y="54"/>
                    </a:cubicBezTo>
                    <a:cubicBezTo>
                      <a:pt x="59" y="53"/>
                      <a:pt x="59" y="53"/>
                      <a:pt x="59" y="53"/>
                    </a:cubicBezTo>
                    <a:cubicBezTo>
                      <a:pt x="59" y="53"/>
                      <a:pt x="59" y="53"/>
                      <a:pt x="59" y="53"/>
                    </a:cubicBezTo>
                    <a:cubicBezTo>
                      <a:pt x="60" y="52"/>
                      <a:pt x="60" y="52"/>
                      <a:pt x="60" y="51"/>
                    </a:cubicBezTo>
                    <a:cubicBezTo>
                      <a:pt x="60" y="51"/>
                      <a:pt x="60" y="51"/>
                      <a:pt x="60" y="51"/>
                    </a:cubicBezTo>
                    <a:cubicBezTo>
                      <a:pt x="60" y="45"/>
                      <a:pt x="60" y="45"/>
                      <a:pt x="60" y="45"/>
                    </a:cubicBezTo>
                    <a:cubicBezTo>
                      <a:pt x="60" y="44"/>
                      <a:pt x="59" y="44"/>
                      <a:pt x="59" y="44"/>
                    </a:cubicBezTo>
                    <a:cubicBezTo>
                      <a:pt x="59" y="44"/>
                      <a:pt x="59" y="44"/>
                      <a:pt x="59" y="44"/>
                    </a:cubicBezTo>
                    <a:cubicBezTo>
                      <a:pt x="58" y="43"/>
                      <a:pt x="57" y="43"/>
                      <a:pt x="56" y="42"/>
                    </a:cubicBezTo>
                    <a:cubicBezTo>
                      <a:pt x="57" y="42"/>
                      <a:pt x="57" y="42"/>
                      <a:pt x="57" y="42"/>
                    </a:cubicBezTo>
                    <a:cubicBezTo>
                      <a:pt x="57" y="42"/>
                      <a:pt x="57" y="42"/>
                      <a:pt x="57" y="42"/>
                    </a:cubicBezTo>
                    <a:cubicBezTo>
                      <a:pt x="58" y="42"/>
                      <a:pt x="58" y="42"/>
                      <a:pt x="58" y="42"/>
                    </a:cubicBezTo>
                    <a:cubicBezTo>
                      <a:pt x="58" y="42"/>
                      <a:pt x="58" y="42"/>
                      <a:pt x="58" y="42"/>
                    </a:cubicBezTo>
                    <a:cubicBezTo>
                      <a:pt x="58" y="42"/>
                      <a:pt x="58" y="42"/>
                      <a:pt x="58" y="42"/>
                    </a:cubicBezTo>
                    <a:cubicBezTo>
                      <a:pt x="58" y="43"/>
                      <a:pt x="58" y="43"/>
                      <a:pt x="58" y="43"/>
                    </a:cubicBezTo>
                    <a:cubicBezTo>
                      <a:pt x="59" y="43"/>
                      <a:pt x="59" y="43"/>
                      <a:pt x="59" y="43"/>
                    </a:cubicBezTo>
                    <a:cubicBezTo>
                      <a:pt x="60" y="43"/>
                      <a:pt x="60" y="43"/>
                      <a:pt x="60" y="43"/>
                    </a:cubicBezTo>
                    <a:cubicBezTo>
                      <a:pt x="60" y="43"/>
                      <a:pt x="60" y="43"/>
                      <a:pt x="60" y="43"/>
                    </a:cubicBezTo>
                    <a:cubicBezTo>
                      <a:pt x="61" y="43"/>
                      <a:pt x="61" y="43"/>
                      <a:pt x="61" y="43"/>
                    </a:cubicBezTo>
                    <a:cubicBezTo>
                      <a:pt x="61" y="43"/>
                      <a:pt x="61" y="43"/>
                      <a:pt x="61" y="43"/>
                    </a:cubicBezTo>
                    <a:cubicBezTo>
                      <a:pt x="61" y="43"/>
                      <a:pt x="61" y="43"/>
                      <a:pt x="61" y="43"/>
                    </a:cubicBezTo>
                    <a:cubicBezTo>
                      <a:pt x="61" y="44"/>
                      <a:pt x="61" y="44"/>
                      <a:pt x="61" y="44"/>
                    </a:cubicBezTo>
                    <a:cubicBezTo>
                      <a:pt x="61" y="45"/>
                      <a:pt x="62" y="46"/>
                      <a:pt x="62" y="46"/>
                    </a:cubicBezTo>
                    <a:cubicBezTo>
                      <a:pt x="63" y="47"/>
                      <a:pt x="63" y="47"/>
                      <a:pt x="63" y="47"/>
                    </a:cubicBezTo>
                    <a:cubicBezTo>
                      <a:pt x="63" y="47"/>
                      <a:pt x="63" y="47"/>
                      <a:pt x="63" y="47"/>
                    </a:cubicBezTo>
                    <a:cubicBezTo>
                      <a:pt x="63" y="47"/>
                      <a:pt x="63" y="47"/>
                      <a:pt x="63" y="47"/>
                    </a:cubicBezTo>
                    <a:cubicBezTo>
                      <a:pt x="64" y="48"/>
                      <a:pt x="64" y="48"/>
                      <a:pt x="64" y="48"/>
                    </a:cubicBezTo>
                    <a:cubicBezTo>
                      <a:pt x="65" y="48"/>
                      <a:pt x="65" y="48"/>
                      <a:pt x="65" y="49"/>
                    </a:cubicBezTo>
                    <a:cubicBezTo>
                      <a:pt x="65" y="49"/>
                      <a:pt x="65" y="49"/>
                      <a:pt x="65" y="49"/>
                    </a:cubicBezTo>
                    <a:cubicBezTo>
                      <a:pt x="65" y="49"/>
                      <a:pt x="65" y="49"/>
                      <a:pt x="65" y="49"/>
                    </a:cubicBezTo>
                    <a:cubicBezTo>
                      <a:pt x="66" y="50"/>
                      <a:pt x="66" y="50"/>
                      <a:pt x="67" y="50"/>
                    </a:cubicBezTo>
                    <a:cubicBezTo>
                      <a:pt x="67" y="50"/>
                      <a:pt x="67" y="50"/>
                      <a:pt x="67" y="50"/>
                    </a:cubicBezTo>
                    <a:cubicBezTo>
                      <a:pt x="67" y="50"/>
                      <a:pt x="68" y="50"/>
                      <a:pt x="69" y="49"/>
                    </a:cubicBezTo>
                    <a:cubicBezTo>
                      <a:pt x="69" y="49"/>
                      <a:pt x="69" y="49"/>
                      <a:pt x="69" y="48"/>
                    </a:cubicBezTo>
                    <a:cubicBezTo>
                      <a:pt x="69" y="48"/>
                      <a:pt x="69" y="48"/>
                      <a:pt x="69" y="48"/>
                    </a:cubicBezTo>
                    <a:cubicBezTo>
                      <a:pt x="70" y="47"/>
                      <a:pt x="70" y="46"/>
                      <a:pt x="70" y="44"/>
                    </a:cubicBezTo>
                    <a:cubicBezTo>
                      <a:pt x="70" y="42"/>
                      <a:pt x="69" y="40"/>
                      <a:pt x="67" y="38"/>
                    </a:cubicBezTo>
                    <a:cubicBezTo>
                      <a:pt x="67" y="38"/>
                      <a:pt x="67" y="38"/>
                      <a:pt x="67" y="38"/>
                    </a:cubicBezTo>
                    <a:cubicBezTo>
                      <a:pt x="67" y="37"/>
                      <a:pt x="66" y="37"/>
                      <a:pt x="66" y="36"/>
                    </a:cubicBezTo>
                    <a:cubicBezTo>
                      <a:pt x="66" y="36"/>
                      <a:pt x="66" y="36"/>
                      <a:pt x="66" y="36"/>
                    </a:cubicBezTo>
                    <a:cubicBezTo>
                      <a:pt x="66" y="36"/>
                      <a:pt x="66" y="35"/>
                      <a:pt x="66" y="35"/>
                    </a:cubicBezTo>
                    <a:cubicBezTo>
                      <a:pt x="67" y="34"/>
                      <a:pt x="67" y="34"/>
                      <a:pt x="67" y="34"/>
                    </a:cubicBezTo>
                    <a:cubicBezTo>
                      <a:pt x="67" y="34"/>
                      <a:pt x="67" y="34"/>
                      <a:pt x="67" y="34"/>
                    </a:cubicBezTo>
                    <a:cubicBezTo>
                      <a:pt x="68" y="34"/>
                      <a:pt x="69" y="35"/>
                      <a:pt x="70" y="35"/>
                    </a:cubicBezTo>
                    <a:cubicBezTo>
                      <a:pt x="71" y="36"/>
                      <a:pt x="71" y="36"/>
                      <a:pt x="72" y="36"/>
                    </a:cubicBezTo>
                    <a:cubicBezTo>
                      <a:pt x="73" y="37"/>
                      <a:pt x="73" y="37"/>
                      <a:pt x="73" y="37"/>
                    </a:cubicBezTo>
                    <a:cubicBezTo>
                      <a:pt x="73" y="37"/>
                      <a:pt x="74" y="37"/>
                      <a:pt x="74" y="37"/>
                    </a:cubicBezTo>
                    <a:cubicBezTo>
                      <a:pt x="74" y="37"/>
                      <a:pt x="74" y="37"/>
                      <a:pt x="74" y="37"/>
                    </a:cubicBezTo>
                    <a:cubicBezTo>
                      <a:pt x="74" y="38"/>
                      <a:pt x="74" y="39"/>
                      <a:pt x="75" y="39"/>
                    </a:cubicBezTo>
                    <a:cubicBezTo>
                      <a:pt x="76" y="39"/>
                      <a:pt x="76" y="39"/>
                      <a:pt x="76" y="39"/>
                    </a:cubicBezTo>
                    <a:cubicBezTo>
                      <a:pt x="76" y="40"/>
                      <a:pt x="77" y="40"/>
                      <a:pt x="78" y="41"/>
                    </a:cubicBezTo>
                    <a:cubicBezTo>
                      <a:pt x="78" y="42"/>
                      <a:pt x="78" y="42"/>
                      <a:pt x="78" y="42"/>
                    </a:cubicBezTo>
                    <a:cubicBezTo>
                      <a:pt x="78" y="42"/>
                      <a:pt x="78" y="42"/>
                      <a:pt x="79" y="43"/>
                    </a:cubicBezTo>
                    <a:cubicBezTo>
                      <a:pt x="76" y="43"/>
                      <a:pt x="76" y="43"/>
                      <a:pt x="76" y="43"/>
                    </a:cubicBezTo>
                    <a:cubicBezTo>
                      <a:pt x="75" y="43"/>
                      <a:pt x="74" y="43"/>
                      <a:pt x="74" y="44"/>
                    </a:cubicBezTo>
                    <a:cubicBezTo>
                      <a:pt x="74" y="44"/>
                      <a:pt x="74" y="44"/>
                      <a:pt x="74" y="44"/>
                    </a:cubicBezTo>
                    <a:cubicBezTo>
                      <a:pt x="74" y="44"/>
                      <a:pt x="74" y="44"/>
                      <a:pt x="74" y="44"/>
                    </a:cubicBezTo>
                    <a:cubicBezTo>
                      <a:pt x="74" y="44"/>
                      <a:pt x="74" y="44"/>
                      <a:pt x="74" y="44"/>
                    </a:cubicBezTo>
                    <a:cubicBezTo>
                      <a:pt x="74" y="44"/>
                      <a:pt x="74" y="44"/>
                      <a:pt x="74" y="44"/>
                    </a:cubicBezTo>
                    <a:cubicBezTo>
                      <a:pt x="73" y="44"/>
                      <a:pt x="73" y="44"/>
                      <a:pt x="73" y="44"/>
                    </a:cubicBezTo>
                    <a:cubicBezTo>
                      <a:pt x="73" y="45"/>
                      <a:pt x="73" y="45"/>
                      <a:pt x="73" y="45"/>
                    </a:cubicBezTo>
                    <a:cubicBezTo>
                      <a:pt x="73" y="46"/>
                      <a:pt x="73" y="48"/>
                      <a:pt x="74" y="49"/>
                    </a:cubicBezTo>
                    <a:cubicBezTo>
                      <a:pt x="74" y="49"/>
                      <a:pt x="74" y="49"/>
                      <a:pt x="74" y="49"/>
                    </a:cubicBezTo>
                    <a:cubicBezTo>
                      <a:pt x="74" y="50"/>
                      <a:pt x="74" y="50"/>
                      <a:pt x="75" y="50"/>
                    </a:cubicBezTo>
                    <a:cubicBezTo>
                      <a:pt x="76" y="50"/>
                      <a:pt x="76" y="50"/>
                      <a:pt x="76" y="50"/>
                    </a:cubicBezTo>
                    <a:cubicBezTo>
                      <a:pt x="76" y="51"/>
                      <a:pt x="76" y="51"/>
                      <a:pt x="76" y="51"/>
                    </a:cubicBezTo>
                    <a:cubicBezTo>
                      <a:pt x="76" y="51"/>
                      <a:pt x="76" y="53"/>
                      <a:pt x="77" y="53"/>
                    </a:cubicBezTo>
                    <a:cubicBezTo>
                      <a:pt x="78" y="53"/>
                      <a:pt x="78" y="53"/>
                      <a:pt x="78" y="53"/>
                    </a:cubicBezTo>
                    <a:cubicBezTo>
                      <a:pt x="78" y="53"/>
                      <a:pt x="78" y="53"/>
                      <a:pt x="78" y="53"/>
                    </a:cubicBezTo>
                    <a:cubicBezTo>
                      <a:pt x="78" y="53"/>
                      <a:pt x="78" y="53"/>
                      <a:pt x="78" y="53"/>
                    </a:cubicBezTo>
                    <a:cubicBezTo>
                      <a:pt x="78" y="55"/>
                      <a:pt x="78" y="55"/>
                      <a:pt x="78" y="55"/>
                    </a:cubicBezTo>
                    <a:cubicBezTo>
                      <a:pt x="79" y="55"/>
                      <a:pt x="79" y="55"/>
                      <a:pt x="79" y="55"/>
                    </a:cubicBezTo>
                    <a:cubicBezTo>
                      <a:pt x="80" y="55"/>
                      <a:pt x="80" y="55"/>
                      <a:pt x="81" y="55"/>
                    </a:cubicBezTo>
                    <a:cubicBezTo>
                      <a:pt x="81" y="56"/>
                      <a:pt x="82" y="56"/>
                      <a:pt x="83" y="56"/>
                    </a:cubicBezTo>
                    <a:cubicBezTo>
                      <a:pt x="84" y="56"/>
                      <a:pt x="84" y="56"/>
                      <a:pt x="84" y="56"/>
                    </a:cubicBezTo>
                    <a:cubicBezTo>
                      <a:pt x="85" y="56"/>
                      <a:pt x="85" y="56"/>
                      <a:pt x="85" y="56"/>
                    </a:cubicBezTo>
                    <a:cubicBezTo>
                      <a:pt x="85" y="55"/>
                      <a:pt x="85" y="55"/>
                      <a:pt x="85" y="55"/>
                    </a:cubicBezTo>
                    <a:cubicBezTo>
                      <a:pt x="85" y="55"/>
                      <a:pt x="85" y="55"/>
                      <a:pt x="85" y="55"/>
                    </a:cubicBezTo>
                    <a:cubicBezTo>
                      <a:pt x="85" y="55"/>
                      <a:pt x="85" y="55"/>
                      <a:pt x="85" y="55"/>
                    </a:cubicBezTo>
                    <a:cubicBezTo>
                      <a:pt x="85" y="55"/>
                      <a:pt x="85" y="55"/>
                      <a:pt x="85" y="55"/>
                    </a:cubicBezTo>
                    <a:cubicBezTo>
                      <a:pt x="85" y="55"/>
                      <a:pt x="85" y="55"/>
                      <a:pt x="85" y="55"/>
                    </a:cubicBezTo>
                    <a:cubicBezTo>
                      <a:pt x="85" y="55"/>
                      <a:pt x="85" y="55"/>
                      <a:pt x="85" y="55"/>
                    </a:cubicBezTo>
                    <a:cubicBezTo>
                      <a:pt x="85" y="55"/>
                      <a:pt x="86" y="55"/>
                      <a:pt x="86" y="55"/>
                    </a:cubicBezTo>
                    <a:cubicBezTo>
                      <a:pt x="86" y="55"/>
                      <a:pt x="86" y="55"/>
                      <a:pt x="86" y="55"/>
                    </a:cubicBezTo>
                    <a:cubicBezTo>
                      <a:pt x="85" y="56"/>
                      <a:pt x="85" y="56"/>
                      <a:pt x="85" y="56"/>
                    </a:cubicBezTo>
                    <a:cubicBezTo>
                      <a:pt x="86" y="56"/>
                      <a:pt x="86" y="56"/>
                      <a:pt x="86" y="56"/>
                    </a:cubicBezTo>
                    <a:cubicBezTo>
                      <a:pt x="87" y="56"/>
                      <a:pt x="87" y="56"/>
                      <a:pt x="87" y="56"/>
                    </a:cubicBezTo>
                    <a:cubicBezTo>
                      <a:pt x="87" y="56"/>
                      <a:pt x="87" y="56"/>
                      <a:pt x="87" y="56"/>
                    </a:cubicBezTo>
                    <a:cubicBezTo>
                      <a:pt x="87" y="57"/>
                      <a:pt x="87" y="57"/>
                      <a:pt x="87" y="57"/>
                    </a:cubicBezTo>
                    <a:cubicBezTo>
                      <a:pt x="87" y="59"/>
                      <a:pt x="87" y="59"/>
                      <a:pt x="87" y="59"/>
                    </a:cubicBezTo>
                    <a:cubicBezTo>
                      <a:pt x="87" y="59"/>
                      <a:pt x="87" y="59"/>
                      <a:pt x="87" y="59"/>
                    </a:cubicBezTo>
                    <a:cubicBezTo>
                      <a:pt x="87" y="59"/>
                      <a:pt x="87" y="60"/>
                      <a:pt x="88" y="60"/>
                    </a:cubicBezTo>
                    <a:cubicBezTo>
                      <a:pt x="88" y="60"/>
                      <a:pt x="88" y="60"/>
                      <a:pt x="88" y="60"/>
                    </a:cubicBezTo>
                    <a:cubicBezTo>
                      <a:pt x="88" y="60"/>
                      <a:pt x="88" y="60"/>
                      <a:pt x="88" y="60"/>
                    </a:cubicBezTo>
                    <a:cubicBezTo>
                      <a:pt x="88" y="62"/>
                      <a:pt x="88" y="62"/>
                      <a:pt x="88" y="62"/>
                    </a:cubicBezTo>
                    <a:cubicBezTo>
                      <a:pt x="88" y="62"/>
                      <a:pt x="88" y="62"/>
                      <a:pt x="88" y="62"/>
                    </a:cubicBezTo>
                    <a:cubicBezTo>
                      <a:pt x="88" y="63"/>
                      <a:pt x="88" y="63"/>
                      <a:pt x="88" y="63"/>
                    </a:cubicBezTo>
                    <a:cubicBezTo>
                      <a:pt x="89" y="63"/>
                      <a:pt x="89" y="63"/>
                      <a:pt x="89" y="63"/>
                    </a:cubicBezTo>
                    <a:cubicBezTo>
                      <a:pt x="90" y="63"/>
                      <a:pt x="90" y="63"/>
                      <a:pt x="90" y="63"/>
                    </a:cubicBezTo>
                    <a:cubicBezTo>
                      <a:pt x="90" y="65"/>
                      <a:pt x="90" y="65"/>
                      <a:pt x="90" y="65"/>
                    </a:cubicBezTo>
                    <a:cubicBezTo>
                      <a:pt x="90" y="65"/>
                      <a:pt x="90" y="65"/>
                      <a:pt x="90" y="65"/>
                    </a:cubicBezTo>
                    <a:cubicBezTo>
                      <a:pt x="90" y="66"/>
                      <a:pt x="89" y="66"/>
                      <a:pt x="89" y="66"/>
                    </a:cubicBezTo>
                    <a:cubicBezTo>
                      <a:pt x="88" y="66"/>
                      <a:pt x="88" y="66"/>
                      <a:pt x="88" y="66"/>
                    </a:cubicBezTo>
                    <a:cubicBezTo>
                      <a:pt x="87" y="65"/>
                      <a:pt x="87" y="65"/>
                      <a:pt x="87" y="65"/>
                    </a:cubicBezTo>
                    <a:cubicBezTo>
                      <a:pt x="87" y="67"/>
                      <a:pt x="87" y="67"/>
                      <a:pt x="87" y="67"/>
                    </a:cubicBezTo>
                    <a:cubicBezTo>
                      <a:pt x="87" y="67"/>
                      <a:pt x="86" y="67"/>
                      <a:pt x="86" y="67"/>
                    </a:cubicBezTo>
                    <a:cubicBezTo>
                      <a:pt x="85" y="67"/>
                      <a:pt x="85" y="67"/>
                      <a:pt x="85" y="67"/>
                    </a:cubicBezTo>
                    <a:cubicBezTo>
                      <a:pt x="85" y="66"/>
                      <a:pt x="85" y="66"/>
                      <a:pt x="85" y="66"/>
                    </a:cubicBezTo>
                    <a:cubicBezTo>
                      <a:pt x="84" y="66"/>
                      <a:pt x="83" y="66"/>
                      <a:pt x="83" y="66"/>
                    </a:cubicBezTo>
                    <a:cubicBezTo>
                      <a:pt x="82" y="66"/>
                      <a:pt x="82" y="66"/>
                      <a:pt x="82" y="66"/>
                    </a:cubicBezTo>
                    <a:cubicBezTo>
                      <a:pt x="81" y="66"/>
                      <a:pt x="81" y="66"/>
                      <a:pt x="81" y="66"/>
                    </a:cubicBezTo>
                    <a:cubicBezTo>
                      <a:pt x="80" y="66"/>
                      <a:pt x="80" y="66"/>
                      <a:pt x="80" y="66"/>
                    </a:cubicBezTo>
                    <a:cubicBezTo>
                      <a:pt x="80" y="65"/>
                      <a:pt x="80" y="65"/>
                      <a:pt x="80" y="65"/>
                    </a:cubicBezTo>
                    <a:cubicBezTo>
                      <a:pt x="80" y="64"/>
                      <a:pt x="80" y="64"/>
                      <a:pt x="80" y="64"/>
                    </a:cubicBezTo>
                    <a:cubicBezTo>
                      <a:pt x="79" y="64"/>
                      <a:pt x="79" y="64"/>
                      <a:pt x="79" y="64"/>
                    </a:cubicBezTo>
                    <a:cubicBezTo>
                      <a:pt x="79" y="64"/>
                      <a:pt x="79" y="64"/>
                      <a:pt x="78" y="64"/>
                    </a:cubicBezTo>
                    <a:cubicBezTo>
                      <a:pt x="78" y="63"/>
                      <a:pt x="77" y="63"/>
                      <a:pt x="77" y="63"/>
                    </a:cubicBezTo>
                    <a:cubicBezTo>
                      <a:pt x="76" y="63"/>
                      <a:pt x="76" y="63"/>
                      <a:pt x="76" y="63"/>
                    </a:cubicBezTo>
                    <a:cubicBezTo>
                      <a:pt x="76" y="64"/>
                      <a:pt x="76" y="64"/>
                      <a:pt x="76" y="64"/>
                    </a:cubicBezTo>
                    <a:cubicBezTo>
                      <a:pt x="76" y="65"/>
                      <a:pt x="76" y="66"/>
                      <a:pt x="75" y="67"/>
                    </a:cubicBezTo>
                    <a:cubicBezTo>
                      <a:pt x="75" y="67"/>
                      <a:pt x="75" y="67"/>
                      <a:pt x="74" y="67"/>
                    </a:cubicBezTo>
                    <a:cubicBezTo>
                      <a:pt x="74" y="67"/>
                      <a:pt x="74" y="67"/>
                      <a:pt x="74" y="67"/>
                    </a:cubicBezTo>
                    <a:cubicBezTo>
                      <a:pt x="73" y="67"/>
                      <a:pt x="73" y="67"/>
                      <a:pt x="73" y="67"/>
                    </a:cubicBezTo>
                    <a:cubicBezTo>
                      <a:pt x="73" y="67"/>
                      <a:pt x="73" y="67"/>
                      <a:pt x="73" y="67"/>
                    </a:cubicBezTo>
                    <a:cubicBezTo>
                      <a:pt x="72" y="67"/>
                      <a:pt x="72" y="67"/>
                      <a:pt x="72" y="67"/>
                    </a:cubicBezTo>
                    <a:cubicBezTo>
                      <a:pt x="72" y="66"/>
                      <a:pt x="72" y="66"/>
                      <a:pt x="72" y="66"/>
                    </a:cubicBezTo>
                    <a:cubicBezTo>
                      <a:pt x="71" y="66"/>
                      <a:pt x="71" y="66"/>
                      <a:pt x="71" y="66"/>
                    </a:cubicBezTo>
                    <a:cubicBezTo>
                      <a:pt x="70" y="66"/>
                      <a:pt x="70" y="66"/>
                      <a:pt x="70" y="66"/>
                    </a:cubicBezTo>
                    <a:cubicBezTo>
                      <a:pt x="70" y="66"/>
                      <a:pt x="70" y="66"/>
                      <a:pt x="70" y="66"/>
                    </a:cubicBezTo>
                    <a:cubicBezTo>
                      <a:pt x="69" y="66"/>
                      <a:pt x="69" y="66"/>
                      <a:pt x="69" y="66"/>
                    </a:cubicBezTo>
                    <a:cubicBezTo>
                      <a:pt x="69" y="66"/>
                      <a:pt x="69" y="66"/>
                      <a:pt x="69" y="66"/>
                    </a:cubicBezTo>
                    <a:cubicBezTo>
                      <a:pt x="69" y="65"/>
                      <a:pt x="69" y="65"/>
                      <a:pt x="69" y="65"/>
                    </a:cubicBezTo>
                    <a:cubicBezTo>
                      <a:pt x="69" y="64"/>
                      <a:pt x="69" y="64"/>
                      <a:pt x="69" y="64"/>
                    </a:cubicBezTo>
                    <a:cubicBezTo>
                      <a:pt x="68" y="64"/>
                      <a:pt x="68" y="64"/>
                      <a:pt x="68" y="64"/>
                    </a:cubicBezTo>
                    <a:cubicBezTo>
                      <a:pt x="68" y="64"/>
                      <a:pt x="67" y="64"/>
                      <a:pt x="67" y="64"/>
                    </a:cubicBezTo>
                    <a:cubicBezTo>
                      <a:pt x="67" y="64"/>
                      <a:pt x="67" y="64"/>
                      <a:pt x="67" y="64"/>
                    </a:cubicBezTo>
                    <a:cubicBezTo>
                      <a:pt x="67" y="64"/>
                      <a:pt x="67" y="64"/>
                      <a:pt x="67" y="64"/>
                    </a:cubicBezTo>
                    <a:cubicBezTo>
                      <a:pt x="68" y="63"/>
                      <a:pt x="68" y="63"/>
                      <a:pt x="68" y="63"/>
                    </a:cubicBezTo>
                    <a:cubicBezTo>
                      <a:pt x="66" y="63"/>
                      <a:pt x="66" y="63"/>
                      <a:pt x="66" y="63"/>
                    </a:cubicBezTo>
                    <a:cubicBezTo>
                      <a:pt x="66" y="63"/>
                      <a:pt x="66" y="63"/>
                      <a:pt x="66" y="63"/>
                    </a:cubicBezTo>
                    <a:cubicBezTo>
                      <a:pt x="65" y="63"/>
                      <a:pt x="65" y="63"/>
                      <a:pt x="64" y="63"/>
                    </a:cubicBezTo>
                    <a:cubicBezTo>
                      <a:pt x="63" y="63"/>
                      <a:pt x="63" y="63"/>
                      <a:pt x="63" y="63"/>
                    </a:cubicBezTo>
                    <a:cubicBezTo>
                      <a:pt x="63" y="63"/>
                      <a:pt x="63" y="63"/>
                      <a:pt x="63" y="63"/>
                    </a:cubicBezTo>
                    <a:cubicBezTo>
                      <a:pt x="63" y="62"/>
                      <a:pt x="63" y="62"/>
                      <a:pt x="63" y="62"/>
                    </a:cubicBezTo>
                    <a:cubicBezTo>
                      <a:pt x="63" y="61"/>
                      <a:pt x="63" y="61"/>
                      <a:pt x="63" y="61"/>
                    </a:cubicBezTo>
                    <a:cubicBezTo>
                      <a:pt x="62" y="61"/>
                      <a:pt x="62" y="61"/>
                      <a:pt x="62" y="61"/>
                    </a:cubicBezTo>
                    <a:cubicBezTo>
                      <a:pt x="61" y="61"/>
                      <a:pt x="61" y="61"/>
                      <a:pt x="61" y="61"/>
                    </a:cubicBezTo>
                    <a:cubicBezTo>
                      <a:pt x="61" y="61"/>
                      <a:pt x="60" y="61"/>
                      <a:pt x="60" y="61"/>
                    </a:cubicBezTo>
                    <a:cubicBezTo>
                      <a:pt x="59" y="61"/>
                      <a:pt x="59" y="61"/>
                      <a:pt x="58" y="61"/>
                    </a:cubicBezTo>
                    <a:cubicBezTo>
                      <a:pt x="58" y="61"/>
                      <a:pt x="58" y="61"/>
                      <a:pt x="58" y="61"/>
                    </a:cubicBezTo>
                    <a:cubicBezTo>
                      <a:pt x="57" y="61"/>
                      <a:pt x="57" y="61"/>
                      <a:pt x="57" y="61"/>
                    </a:cubicBezTo>
                    <a:cubicBezTo>
                      <a:pt x="57" y="61"/>
                      <a:pt x="57" y="60"/>
                      <a:pt x="57" y="60"/>
                    </a:cubicBezTo>
                    <a:cubicBezTo>
                      <a:pt x="58" y="59"/>
                      <a:pt x="58" y="59"/>
                      <a:pt x="58" y="59"/>
                    </a:cubicBezTo>
                    <a:cubicBezTo>
                      <a:pt x="56" y="58"/>
                      <a:pt x="56" y="58"/>
                      <a:pt x="56" y="58"/>
                    </a:cubicBezTo>
                    <a:cubicBezTo>
                      <a:pt x="56" y="58"/>
                      <a:pt x="56" y="58"/>
                      <a:pt x="56" y="58"/>
                    </a:cubicBezTo>
                    <a:cubicBezTo>
                      <a:pt x="56" y="58"/>
                      <a:pt x="56" y="58"/>
                      <a:pt x="56" y="58"/>
                    </a:cubicBezTo>
                    <a:cubicBezTo>
                      <a:pt x="56" y="58"/>
                      <a:pt x="56" y="58"/>
                      <a:pt x="56" y="58"/>
                    </a:cubicBezTo>
                    <a:cubicBezTo>
                      <a:pt x="56" y="56"/>
                      <a:pt x="56" y="56"/>
                      <a:pt x="56" y="56"/>
                    </a:cubicBezTo>
                    <a:cubicBezTo>
                      <a:pt x="55" y="56"/>
                      <a:pt x="55" y="56"/>
                      <a:pt x="55" y="56"/>
                    </a:cubicBezTo>
                    <a:cubicBezTo>
                      <a:pt x="55" y="56"/>
                      <a:pt x="55" y="56"/>
                      <a:pt x="55" y="56"/>
                    </a:cubicBezTo>
                    <a:cubicBezTo>
                      <a:pt x="54" y="56"/>
                      <a:pt x="54" y="56"/>
                      <a:pt x="54" y="56"/>
                    </a:cubicBezTo>
                    <a:cubicBezTo>
                      <a:pt x="54" y="55"/>
                      <a:pt x="54" y="55"/>
                      <a:pt x="54" y="55"/>
                    </a:cubicBezTo>
                    <a:cubicBezTo>
                      <a:pt x="55" y="55"/>
                      <a:pt x="55" y="54"/>
                      <a:pt x="54" y="54"/>
                    </a:cubicBezTo>
                    <a:cubicBezTo>
                      <a:pt x="54" y="53"/>
                      <a:pt x="53" y="53"/>
                      <a:pt x="52" y="53"/>
                    </a:cubicBezTo>
                    <a:cubicBezTo>
                      <a:pt x="52" y="53"/>
                      <a:pt x="52" y="53"/>
                      <a:pt x="52" y="53"/>
                    </a:cubicBezTo>
                    <a:cubicBezTo>
                      <a:pt x="52" y="52"/>
                      <a:pt x="52" y="52"/>
                      <a:pt x="52" y="52"/>
                    </a:cubicBezTo>
                    <a:cubicBezTo>
                      <a:pt x="52" y="51"/>
                      <a:pt x="52" y="51"/>
                      <a:pt x="52" y="51"/>
                    </a:cubicBezTo>
                    <a:cubicBezTo>
                      <a:pt x="51" y="51"/>
                      <a:pt x="51" y="51"/>
                      <a:pt x="51" y="51"/>
                    </a:cubicBezTo>
                    <a:cubicBezTo>
                      <a:pt x="49" y="51"/>
                      <a:pt x="48" y="52"/>
                      <a:pt x="48" y="53"/>
                    </a:cubicBezTo>
                    <a:cubicBezTo>
                      <a:pt x="47" y="54"/>
                      <a:pt x="47" y="54"/>
                      <a:pt x="46" y="54"/>
                    </a:cubicBezTo>
                    <a:cubicBezTo>
                      <a:pt x="46" y="54"/>
                      <a:pt x="46" y="54"/>
                      <a:pt x="46" y="54"/>
                    </a:cubicBezTo>
                    <a:cubicBezTo>
                      <a:pt x="46" y="54"/>
                      <a:pt x="45" y="54"/>
                      <a:pt x="44" y="54"/>
                    </a:cubicBezTo>
                    <a:cubicBezTo>
                      <a:pt x="44" y="53"/>
                      <a:pt x="43" y="53"/>
                      <a:pt x="43" y="53"/>
                    </a:cubicBezTo>
                    <a:cubicBezTo>
                      <a:pt x="41" y="53"/>
                      <a:pt x="40" y="53"/>
                      <a:pt x="39" y="53"/>
                    </a:cubicBezTo>
                    <a:cubicBezTo>
                      <a:pt x="39" y="53"/>
                      <a:pt x="38" y="53"/>
                      <a:pt x="38" y="53"/>
                    </a:cubicBezTo>
                    <a:cubicBezTo>
                      <a:pt x="37" y="53"/>
                      <a:pt x="37" y="53"/>
                      <a:pt x="36" y="53"/>
                    </a:cubicBezTo>
                    <a:cubicBezTo>
                      <a:pt x="35" y="53"/>
                      <a:pt x="35" y="53"/>
                      <a:pt x="35" y="53"/>
                    </a:cubicBezTo>
                    <a:cubicBezTo>
                      <a:pt x="35" y="54"/>
                      <a:pt x="35" y="54"/>
                      <a:pt x="35" y="54"/>
                    </a:cubicBezTo>
                    <a:cubicBezTo>
                      <a:pt x="35" y="54"/>
                      <a:pt x="35" y="54"/>
                      <a:pt x="35" y="54"/>
                    </a:cubicBezTo>
                    <a:cubicBezTo>
                      <a:pt x="35" y="54"/>
                      <a:pt x="35" y="54"/>
                      <a:pt x="34" y="54"/>
                    </a:cubicBezTo>
                    <a:cubicBezTo>
                      <a:pt x="34" y="54"/>
                      <a:pt x="34" y="54"/>
                      <a:pt x="34" y="54"/>
                    </a:cubicBezTo>
                    <a:cubicBezTo>
                      <a:pt x="33" y="54"/>
                      <a:pt x="33" y="54"/>
                      <a:pt x="33" y="54"/>
                    </a:cubicBezTo>
                    <a:cubicBezTo>
                      <a:pt x="32" y="54"/>
                      <a:pt x="32" y="54"/>
                      <a:pt x="32" y="54"/>
                    </a:cubicBezTo>
                    <a:cubicBezTo>
                      <a:pt x="32" y="55"/>
                      <a:pt x="32" y="55"/>
                      <a:pt x="32" y="55"/>
                    </a:cubicBezTo>
                    <a:cubicBezTo>
                      <a:pt x="32" y="56"/>
                      <a:pt x="32" y="56"/>
                      <a:pt x="32" y="56"/>
                    </a:cubicBezTo>
                    <a:cubicBezTo>
                      <a:pt x="32" y="56"/>
                      <a:pt x="32" y="56"/>
                      <a:pt x="31" y="56"/>
                    </a:cubicBezTo>
                    <a:cubicBezTo>
                      <a:pt x="31" y="56"/>
                      <a:pt x="30" y="56"/>
                      <a:pt x="30" y="56"/>
                    </a:cubicBezTo>
                    <a:cubicBezTo>
                      <a:pt x="29" y="56"/>
                      <a:pt x="29" y="56"/>
                      <a:pt x="29" y="56"/>
                    </a:cubicBezTo>
                    <a:cubicBezTo>
                      <a:pt x="29" y="55"/>
                      <a:pt x="28" y="55"/>
                      <a:pt x="27" y="55"/>
                    </a:cubicBezTo>
                    <a:cubicBezTo>
                      <a:pt x="27" y="55"/>
                      <a:pt x="27" y="55"/>
                      <a:pt x="26" y="56"/>
                    </a:cubicBezTo>
                    <a:cubicBezTo>
                      <a:pt x="26" y="56"/>
                      <a:pt x="26" y="56"/>
                      <a:pt x="26" y="56"/>
                    </a:cubicBezTo>
                    <a:cubicBezTo>
                      <a:pt x="26" y="57"/>
                      <a:pt x="26" y="57"/>
                      <a:pt x="26" y="57"/>
                    </a:cubicBezTo>
                    <a:cubicBezTo>
                      <a:pt x="26" y="56"/>
                      <a:pt x="26" y="56"/>
                      <a:pt x="26" y="56"/>
                    </a:cubicBezTo>
                    <a:cubicBezTo>
                      <a:pt x="26" y="56"/>
                      <a:pt x="25" y="56"/>
                      <a:pt x="24" y="57"/>
                    </a:cubicBezTo>
                    <a:cubicBezTo>
                      <a:pt x="24" y="57"/>
                      <a:pt x="24" y="57"/>
                      <a:pt x="24" y="58"/>
                    </a:cubicBezTo>
                    <a:cubicBezTo>
                      <a:pt x="24" y="58"/>
                      <a:pt x="24" y="58"/>
                      <a:pt x="24" y="58"/>
                    </a:cubicBezTo>
                    <a:cubicBezTo>
                      <a:pt x="24" y="58"/>
                      <a:pt x="24" y="58"/>
                      <a:pt x="24" y="58"/>
                    </a:cubicBezTo>
                    <a:cubicBezTo>
                      <a:pt x="23" y="60"/>
                      <a:pt x="22" y="60"/>
                      <a:pt x="21" y="60"/>
                    </a:cubicBezTo>
                    <a:cubicBezTo>
                      <a:pt x="20" y="60"/>
                      <a:pt x="20" y="60"/>
                      <a:pt x="20" y="61"/>
                    </a:cubicBezTo>
                    <a:cubicBezTo>
                      <a:pt x="20" y="61"/>
                      <a:pt x="20" y="61"/>
                      <a:pt x="20" y="61"/>
                    </a:cubicBezTo>
                    <a:cubicBezTo>
                      <a:pt x="19" y="61"/>
                      <a:pt x="19" y="61"/>
                      <a:pt x="19" y="61"/>
                    </a:cubicBezTo>
                    <a:cubicBezTo>
                      <a:pt x="19" y="61"/>
                      <a:pt x="19" y="61"/>
                      <a:pt x="19" y="61"/>
                    </a:cubicBezTo>
                    <a:cubicBezTo>
                      <a:pt x="19" y="61"/>
                      <a:pt x="19" y="61"/>
                      <a:pt x="19" y="61"/>
                    </a:cubicBezTo>
                    <a:cubicBezTo>
                      <a:pt x="18" y="61"/>
                      <a:pt x="18" y="61"/>
                      <a:pt x="18" y="61"/>
                    </a:cubicBezTo>
                    <a:cubicBezTo>
                      <a:pt x="17" y="62"/>
                      <a:pt x="17" y="64"/>
                      <a:pt x="17" y="65"/>
                    </a:cubicBezTo>
                    <a:cubicBezTo>
                      <a:pt x="17" y="65"/>
                      <a:pt x="17" y="65"/>
                      <a:pt x="17" y="65"/>
                    </a:cubicBezTo>
                    <a:cubicBezTo>
                      <a:pt x="17" y="66"/>
                      <a:pt x="16" y="67"/>
                      <a:pt x="16" y="67"/>
                    </a:cubicBezTo>
                    <a:cubicBezTo>
                      <a:pt x="15" y="67"/>
                      <a:pt x="15" y="67"/>
                      <a:pt x="15" y="67"/>
                    </a:cubicBezTo>
                    <a:cubicBezTo>
                      <a:pt x="15" y="68"/>
                      <a:pt x="15" y="68"/>
                      <a:pt x="15" y="68"/>
                    </a:cubicBezTo>
                    <a:cubicBezTo>
                      <a:pt x="16" y="70"/>
                      <a:pt x="16" y="71"/>
                      <a:pt x="15" y="71"/>
                    </a:cubicBezTo>
                    <a:cubicBezTo>
                      <a:pt x="15" y="72"/>
                      <a:pt x="14" y="72"/>
                      <a:pt x="14" y="72"/>
                    </a:cubicBezTo>
                    <a:cubicBezTo>
                      <a:pt x="13" y="72"/>
                      <a:pt x="13" y="72"/>
                      <a:pt x="13" y="72"/>
                    </a:cubicBezTo>
                    <a:cubicBezTo>
                      <a:pt x="13" y="72"/>
                      <a:pt x="13" y="72"/>
                      <a:pt x="13" y="72"/>
                    </a:cubicBezTo>
                    <a:cubicBezTo>
                      <a:pt x="12" y="71"/>
                      <a:pt x="12" y="71"/>
                      <a:pt x="12" y="71"/>
                    </a:cubicBezTo>
                    <a:cubicBezTo>
                      <a:pt x="11" y="71"/>
                      <a:pt x="11" y="72"/>
                      <a:pt x="11" y="72"/>
                    </a:cubicBezTo>
                    <a:cubicBezTo>
                      <a:pt x="11" y="73"/>
                      <a:pt x="11" y="73"/>
                      <a:pt x="11" y="73"/>
                    </a:cubicBezTo>
                    <a:cubicBezTo>
                      <a:pt x="10" y="73"/>
                      <a:pt x="10" y="73"/>
                      <a:pt x="10" y="73"/>
                    </a:cubicBezTo>
                    <a:cubicBezTo>
                      <a:pt x="10" y="73"/>
                      <a:pt x="10" y="73"/>
                      <a:pt x="10" y="73"/>
                    </a:cubicBezTo>
                    <a:cubicBezTo>
                      <a:pt x="10" y="73"/>
                      <a:pt x="10" y="73"/>
                      <a:pt x="10" y="73"/>
                    </a:cubicBezTo>
                    <a:cubicBezTo>
                      <a:pt x="9" y="73"/>
                      <a:pt x="9" y="73"/>
                      <a:pt x="9" y="73"/>
                    </a:cubicBezTo>
                    <a:cubicBezTo>
                      <a:pt x="9" y="73"/>
                      <a:pt x="8" y="73"/>
                      <a:pt x="8" y="73"/>
                    </a:cubicBezTo>
                    <a:cubicBezTo>
                      <a:pt x="8" y="74"/>
                      <a:pt x="8" y="74"/>
                      <a:pt x="8" y="74"/>
                    </a:cubicBezTo>
                    <a:cubicBezTo>
                      <a:pt x="7" y="75"/>
                      <a:pt x="7" y="77"/>
                      <a:pt x="7" y="78"/>
                    </a:cubicBezTo>
                    <a:cubicBezTo>
                      <a:pt x="7" y="79"/>
                      <a:pt x="7" y="79"/>
                      <a:pt x="7" y="79"/>
                    </a:cubicBezTo>
                    <a:cubicBezTo>
                      <a:pt x="6" y="79"/>
                      <a:pt x="6" y="80"/>
                      <a:pt x="6" y="80"/>
                    </a:cubicBezTo>
                    <a:cubicBezTo>
                      <a:pt x="6" y="80"/>
                      <a:pt x="6" y="80"/>
                      <a:pt x="6" y="80"/>
                    </a:cubicBezTo>
                    <a:cubicBezTo>
                      <a:pt x="5" y="80"/>
                      <a:pt x="5" y="80"/>
                      <a:pt x="5" y="80"/>
                    </a:cubicBezTo>
                    <a:cubicBezTo>
                      <a:pt x="5" y="83"/>
                      <a:pt x="5" y="83"/>
                      <a:pt x="5" y="83"/>
                    </a:cubicBezTo>
                    <a:cubicBezTo>
                      <a:pt x="5" y="84"/>
                      <a:pt x="5" y="85"/>
                      <a:pt x="4" y="85"/>
                    </a:cubicBezTo>
                    <a:cubicBezTo>
                      <a:pt x="3" y="86"/>
                      <a:pt x="3" y="86"/>
                      <a:pt x="3" y="86"/>
                    </a:cubicBezTo>
                    <a:cubicBezTo>
                      <a:pt x="2" y="86"/>
                      <a:pt x="2" y="86"/>
                      <a:pt x="2" y="86"/>
                    </a:cubicBezTo>
                    <a:cubicBezTo>
                      <a:pt x="2" y="87"/>
                      <a:pt x="2" y="87"/>
                      <a:pt x="2" y="87"/>
                    </a:cubicBezTo>
                    <a:cubicBezTo>
                      <a:pt x="2" y="87"/>
                      <a:pt x="2" y="88"/>
                      <a:pt x="2" y="88"/>
                    </a:cubicBezTo>
                    <a:cubicBezTo>
                      <a:pt x="2" y="89"/>
                      <a:pt x="2" y="89"/>
                      <a:pt x="1" y="90"/>
                    </a:cubicBezTo>
                    <a:cubicBezTo>
                      <a:pt x="1" y="90"/>
                      <a:pt x="1" y="90"/>
                      <a:pt x="0" y="90"/>
                    </a:cubicBezTo>
                    <a:cubicBezTo>
                      <a:pt x="0" y="90"/>
                      <a:pt x="0" y="90"/>
                      <a:pt x="0" y="90"/>
                    </a:cubicBezTo>
                    <a:cubicBezTo>
                      <a:pt x="0" y="93"/>
                      <a:pt x="0" y="93"/>
                      <a:pt x="0" y="93"/>
                    </a:cubicBezTo>
                    <a:cubicBezTo>
                      <a:pt x="0" y="94"/>
                      <a:pt x="0" y="95"/>
                      <a:pt x="0" y="96"/>
                    </a:cubicBezTo>
                    <a:cubicBezTo>
                      <a:pt x="1" y="96"/>
                      <a:pt x="1" y="96"/>
                      <a:pt x="1" y="96"/>
                    </a:cubicBezTo>
                    <a:cubicBezTo>
                      <a:pt x="1" y="97"/>
                      <a:pt x="1" y="97"/>
                      <a:pt x="1" y="97"/>
                    </a:cubicBezTo>
                    <a:cubicBezTo>
                      <a:pt x="1" y="97"/>
                      <a:pt x="1" y="98"/>
                      <a:pt x="2" y="98"/>
                    </a:cubicBezTo>
                    <a:cubicBezTo>
                      <a:pt x="2" y="98"/>
                      <a:pt x="2" y="98"/>
                      <a:pt x="2" y="98"/>
                    </a:cubicBezTo>
                    <a:cubicBezTo>
                      <a:pt x="2" y="98"/>
                      <a:pt x="2" y="98"/>
                      <a:pt x="2" y="98"/>
                    </a:cubicBezTo>
                    <a:cubicBezTo>
                      <a:pt x="2" y="99"/>
                      <a:pt x="2" y="99"/>
                      <a:pt x="2" y="99"/>
                    </a:cubicBezTo>
                    <a:cubicBezTo>
                      <a:pt x="2" y="99"/>
                      <a:pt x="2" y="99"/>
                      <a:pt x="2" y="99"/>
                    </a:cubicBezTo>
                    <a:cubicBezTo>
                      <a:pt x="2" y="100"/>
                      <a:pt x="3" y="100"/>
                      <a:pt x="4" y="101"/>
                    </a:cubicBezTo>
                    <a:cubicBezTo>
                      <a:pt x="4" y="101"/>
                      <a:pt x="4" y="101"/>
                      <a:pt x="4" y="101"/>
                    </a:cubicBezTo>
                    <a:cubicBezTo>
                      <a:pt x="4" y="101"/>
                      <a:pt x="4" y="101"/>
                      <a:pt x="4" y="101"/>
                    </a:cubicBezTo>
                    <a:cubicBezTo>
                      <a:pt x="4" y="101"/>
                      <a:pt x="4" y="102"/>
                      <a:pt x="4" y="102"/>
                    </a:cubicBezTo>
                    <a:cubicBezTo>
                      <a:pt x="4" y="103"/>
                      <a:pt x="4" y="103"/>
                      <a:pt x="4" y="103"/>
                    </a:cubicBezTo>
                    <a:cubicBezTo>
                      <a:pt x="4" y="104"/>
                      <a:pt x="4" y="105"/>
                      <a:pt x="3" y="106"/>
                    </a:cubicBezTo>
                    <a:cubicBezTo>
                      <a:pt x="3" y="106"/>
                      <a:pt x="3" y="107"/>
                      <a:pt x="2" y="107"/>
                    </a:cubicBezTo>
                    <a:cubicBezTo>
                      <a:pt x="2" y="108"/>
                      <a:pt x="1" y="108"/>
                      <a:pt x="1" y="109"/>
                    </a:cubicBezTo>
                    <a:cubicBezTo>
                      <a:pt x="0" y="110"/>
                      <a:pt x="0" y="110"/>
                      <a:pt x="0" y="110"/>
                    </a:cubicBezTo>
                    <a:cubicBezTo>
                      <a:pt x="2" y="111"/>
                      <a:pt x="2" y="111"/>
                      <a:pt x="2" y="111"/>
                    </a:cubicBezTo>
                    <a:cubicBezTo>
                      <a:pt x="2" y="111"/>
                      <a:pt x="2" y="111"/>
                      <a:pt x="2" y="111"/>
                    </a:cubicBezTo>
                    <a:cubicBezTo>
                      <a:pt x="2" y="111"/>
                      <a:pt x="2" y="111"/>
                      <a:pt x="2" y="111"/>
                    </a:cubicBezTo>
                    <a:cubicBezTo>
                      <a:pt x="2" y="112"/>
                      <a:pt x="2" y="112"/>
                      <a:pt x="2" y="112"/>
                    </a:cubicBezTo>
                    <a:cubicBezTo>
                      <a:pt x="2" y="112"/>
                      <a:pt x="2" y="112"/>
                      <a:pt x="2" y="112"/>
                    </a:cubicBezTo>
                    <a:cubicBezTo>
                      <a:pt x="2" y="112"/>
                      <a:pt x="2" y="113"/>
                      <a:pt x="3" y="113"/>
                    </a:cubicBezTo>
                    <a:cubicBezTo>
                      <a:pt x="4" y="114"/>
                      <a:pt x="4" y="114"/>
                      <a:pt x="4" y="114"/>
                    </a:cubicBezTo>
                    <a:cubicBezTo>
                      <a:pt x="4" y="114"/>
                      <a:pt x="4" y="115"/>
                      <a:pt x="5" y="116"/>
                    </a:cubicBezTo>
                    <a:cubicBezTo>
                      <a:pt x="5" y="116"/>
                      <a:pt x="5" y="116"/>
                      <a:pt x="5" y="116"/>
                    </a:cubicBezTo>
                    <a:cubicBezTo>
                      <a:pt x="5" y="117"/>
                      <a:pt x="5" y="117"/>
                      <a:pt x="6" y="118"/>
                    </a:cubicBezTo>
                    <a:cubicBezTo>
                      <a:pt x="6" y="118"/>
                      <a:pt x="7" y="118"/>
                      <a:pt x="7" y="118"/>
                    </a:cubicBezTo>
                    <a:cubicBezTo>
                      <a:pt x="7" y="119"/>
                      <a:pt x="7" y="119"/>
                      <a:pt x="7" y="119"/>
                    </a:cubicBezTo>
                    <a:cubicBezTo>
                      <a:pt x="8" y="119"/>
                      <a:pt x="9" y="120"/>
                      <a:pt x="9" y="120"/>
                    </a:cubicBezTo>
                    <a:cubicBezTo>
                      <a:pt x="11" y="121"/>
                      <a:pt x="11" y="123"/>
                      <a:pt x="11" y="125"/>
                    </a:cubicBezTo>
                    <a:cubicBezTo>
                      <a:pt x="11" y="125"/>
                      <a:pt x="11" y="125"/>
                      <a:pt x="11" y="125"/>
                    </a:cubicBezTo>
                    <a:cubicBezTo>
                      <a:pt x="11" y="126"/>
                      <a:pt x="11" y="129"/>
                      <a:pt x="13" y="129"/>
                    </a:cubicBezTo>
                    <a:cubicBezTo>
                      <a:pt x="13" y="129"/>
                      <a:pt x="13" y="129"/>
                      <a:pt x="13" y="129"/>
                    </a:cubicBezTo>
                    <a:cubicBezTo>
                      <a:pt x="14" y="129"/>
                      <a:pt x="14" y="129"/>
                      <a:pt x="14" y="129"/>
                    </a:cubicBezTo>
                    <a:cubicBezTo>
                      <a:pt x="14" y="129"/>
                      <a:pt x="14" y="129"/>
                      <a:pt x="14" y="129"/>
                    </a:cubicBezTo>
                    <a:cubicBezTo>
                      <a:pt x="14" y="131"/>
                      <a:pt x="14" y="131"/>
                      <a:pt x="14" y="131"/>
                    </a:cubicBezTo>
                    <a:cubicBezTo>
                      <a:pt x="15" y="131"/>
                      <a:pt x="15" y="131"/>
                      <a:pt x="15" y="131"/>
                    </a:cubicBezTo>
                    <a:cubicBezTo>
                      <a:pt x="16" y="131"/>
                      <a:pt x="16" y="131"/>
                      <a:pt x="16" y="131"/>
                    </a:cubicBezTo>
                    <a:cubicBezTo>
                      <a:pt x="18" y="131"/>
                      <a:pt x="18" y="131"/>
                      <a:pt x="18" y="131"/>
                    </a:cubicBezTo>
                    <a:cubicBezTo>
                      <a:pt x="18" y="131"/>
                      <a:pt x="18" y="132"/>
                      <a:pt x="20" y="132"/>
                    </a:cubicBezTo>
                    <a:cubicBezTo>
                      <a:pt x="20" y="132"/>
                      <a:pt x="20" y="132"/>
                      <a:pt x="20" y="132"/>
                    </a:cubicBezTo>
                    <a:cubicBezTo>
                      <a:pt x="20" y="132"/>
                      <a:pt x="20" y="132"/>
                      <a:pt x="20" y="132"/>
                    </a:cubicBezTo>
                    <a:cubicBezTo>
                      <a:pt x="21" y="132"/>
                      <a:pt x="21" y="132"/>
                      <a:pt x="21" y="132"/>
                    </a:cubicBezTo>
                    <a:cubicBezTo>
                      <a:pt x="21" y="132"/>
                      <a:pt x="21" y="132"/>
                      <a:pt x="21" y="132"/>
                    </a:cubicBezTo>
                    <a:cubicBezTo>
                      <a:pt x="21" y="132"/>
                      <a:pt x="21" y="132"/>
                      <a:pt x="21" y="132"/>
                    </a:cubicBezTo>
                    <a:cubicBezTo>
                      <a:pt x="21" y="133"/>
                      <a:pt x="21" y="134"/>
                      <a:pt x="22" y="134"/>
                    </a:cubicBezTo>
                    <a:cubicBezTo>
                      <a:pt x="22" y="134"/>
                      <a:pt x="22" y="134"/>
                      <a:pt x="22" y="134"/>
                    </a:cubicBezTo>
                    <a:cubicBezTo>
                      <a:pt x="22" y="135"/>
                      <a:pt x="23" y="136"/>
                      <a:pt x="24" y="136"/>
                    </a:cubicBezTo>
                    <a:cubicBezTo>
                      <a:pt x="25" y="136"/>
                      <a:pt x="26" y="137"/>
                      <a:pt x="26" y="137"/>
                    </a:cubicBezTo>
                    <a:cubicBezTo>
                      <a:pt x="27" y="138"/>
                      <a:pt x="27" y="138"/>
                      <a:pt x="27" y="138"/>
                    </a:cubicBezTo>
                    <a:cubicBezTo>
                      <a:pt x="27" y="138"/>
                      <a:pt x="27" y="138"/>
                      <a:pt x="27" y="138"/>
                    </a:cubicBezTo>
                    <a:cubicBezTo>
                      <a:pt x="27" y="139"/>
                      <a:pt x="28" y="139"/>
                      <a:pt x="28" y="139"/>
                    </a:cubicBezTo>
                    <a:cubicBezTo>
                      <a:pt x="30" y="139"/>
                      <a:pt x="30" y="139"/>
                      <a:pt x="30" y="139"/>
                    </a:cubicBezTo>
                    <a:cubicBezTo>
                      <a:pt x="30" y="138"/>
                      <a:pt x="30" y="138"/>
                      <a:pt x="30" y="138"/>
                    </a:cubicBezTo>
                    <a:cubicBezTo>
                      <a:pt x="30" y="138"/>
                      <a:pt x="30" y="138"/>
                      <a:pt x="30" y="138"/>
                    </a:cubicBezTo>
                    <a:cubicBezTo>
                      <a:pt x="31" y="138"/>
                      <a:pt x="31" y="138"/>
                      <a:pt x="32" y="138"/>
                    </a:cubicBezTo>
                    <a:cubicBezTo>
                      <a:pt x="33" y="138"/>
                      <a:pt x="33" y="138"/>
                      <a:pt x="33" y="138"/>
                    </a:cubicBezTo>
                    <a:cubicBezTo>
                      <a:pt x="33" y="137"/>
                      <a:pt x="33" y="137"/>
                      <a:pt x="33" y="137"/>
                    </a:cubicBezTo>
                    <a:cubicBezTo>
                      <a:pt x="33" y="137"/>
                      <a:pt x="33" y="137"/>
                      <a:pt x="33" y="137"/>
                    </a:cubicBezTo>
                    <a:cubicBezTo>
                      <a:pt x="33" y="137"/>
                      <a:pt x="34" y="136"/>
                      <a:pt x="34" y="136"/>
                    </a:cubicBezTo>
                    <a:cubicBezTo>
                      <a:pt x="34" y="136"/>
                      <a:pt x="35" y="137"/>
                      <a:pt x="35" y="137"/>
                    </a:cubicBezTo>
                    <a:cubicBezTo>
                      <a:pt x="35" y="137"/>
                      <a:pt x="35" y="137"/>
                      <a:pt x="35" y="137"/>
                    </a:cubicBezTo>
                    <a:cubicBezTo>
                      <a:pt x="35" y="137"/>
                      <a:pt x="36" y="138"/>
                      <a:pt x="37" y="138"/>
                    </a:cubicBezTo>
                    <a:cubicBezTo>
                      <a:pt x="38" y="138"/>
                      <a:pt x="38" y="138"/>
                      <a:pt x="38" y="138"/>
                    </a:cubicBezTo>
                    <a:cubicBezTo>
                      <a:pt x="38" y="138"/>
                      <a:pt x="38" y="138"/>
                      <a:pt x="38" y="138"/>
                    </a:cubicBezTo>
                    <a:cubicBezTo>
                      <a:pt x="38" y="138"/>
                      <a:pt x="38" y="138"/>
                      <a:pt x="38" y="138"/>
                    </a:cubicBezTo>
                    <a:cubicBezTo>
                      <a:pt x="39" y="138"/>
                      <a:pt x="39" y="138"/>
                      <a:pt x="39" y="139"/>
                    </a:cubicBezTo>
                    <a:cubicBezTo>
                      <a:pt x="40" y="139"/>
                      <a:pt x="41" y="139"/>
                      <a:pt x="42" y="139"/>
                    </a:cubicBezTo>
                    <a:cubicBezTo>
                      <a:pt x="42" y="139"/>
                      <a:pt x="42" y="139"/>
                      <a:pt x="42" y="139"/>
                    </a:cubicBezTo>
                    <a:cubicBezTo>
                      <a:pt x="43" y="139"/>
                      <a:pt x="43" y="139"/>
                      <a:pt x="43" y="139"/>
                    </a:cubicBezTo>
                    <a:cubicBezTo>
                      <a:pt x="43" y="139"/>
                      <a:pt x="43" y="139"/>
                      <a:pt x="43" y="139"/>
                    </a:cubicBezTo>
                    <a:cubicBezTo>
                      <a:pt x="44" y="139"/>
                      <a:pt x="44" y="139"/>
                      <a:pt x="44" y="139"/>
                    </a:cubicBezTo>
                    <a:cubicBezTo>
                      <a:pt x="46" y="139"/>
                      <a:pt x="46" y="139"/>
                      <a:pt x="46" y="138"/>
                    </a:cubicBezTo>
                    <a:cubicBezTo>
                      <a:pt x="46" y="138"/>
                      <a:pt x="46" y="138"/>
                      <a:pt x="46" y="138"/>
                    </a:cubicBezTo>
                    <a:cubicBezTo>
                      <a:pt x="46" y="138"/>
                      <a:pt x="46" y="138"/>
                      <a:pt x="46" y="138"/>
                    </a:cubicBezTo>
                    <a:cubicBezTo>
                      <a:pt x="46" y="138"/>
                      <a:pt x="46" y="138"/>
                      <a:pt x="46" y="138"/>
                    </a:cubicBezTo>
                    <a:cubicBezTo>
                      <a:pt x="47" y="138"/>
                      <a:pt x="47" y="138"/>
                      <a:pt x="47" y="138"/>
                    </a:cubicBezTo>
                    <a:cubicBezTo>
                      <a:pt x="47" y="137"/>
                      <a:pt x="47" y="137"/>
                      <a:pt x="47" y="137"/>
                    </a:cubicBezTo>
                    <a:cubicBezTo>
                      <a:pt x="47" y="136"/>
                      <a:pt x="47" y="136"/>
                      <a:pt x="48" y="135"/>
                    </a:cubicBezTo>
                    <a:cubicBezTo>
                      <a:pt x="48" y="134"/>
                      <a:pt x="48" y="134"/>
                      <a:pt x="49" y="134"/>
                    </a:cubicBezTo>
                    <a:cubicBezTo>
                      <a:pt x="49" y="134"/>
                      <a:pt x="49" y="133"/>
                      <a:pt x="50" y="133"/>
                    </a:cubicBezTo>
                    <a:cubicBezTo>
                      <a:pt x="50" y="133"/>
                      <a:pt x="50" y="133"/>
                      <a:pt x="50" y="133"/>
                    </a:cubicBezTo>
                    <a:cubicBezTo>
                      <a:pt x="51" y="133"/>
                      <a:pt x="51" y="133"/>
                      <a:pt x="51" y="133"/>
                    </a:cubicBezTo>
                    <a:cubicBezTo>
                      <a:pt x="54" y="133"/>
                      <a:pt x="54" y="133"/>
                      <a:pt x="54" y="133"/>
                    </a:cubicBezTo>
                    <a:cubicBezTo>
                      <a:pt x="55" y="133"/>
                      <a:pt x="56" y="134"/>
                      <a:pt x="57" y="135"/>
                    </a:cubicBezTo>
                    <a:cubicBezTo>
                      <a:pt x="57" y="136"/>
                      <a:pt x="57" y="136"/>
                      <a:pt x="58" y="136"/>
                    </a:cubicBezTo>
                    <a:cubicBezTo>
                      <a:pt x="59" y="136"/>
                      <a:pt x="59" y="136"/>
                      <a:pt x="59" y="136"/>
                    </a:cubicBezTo>
                    <a:cubicBezTo>
                      <a:pt x="60" y="136"/>
                      <a:pt x="60" y="136"/>
                      <a:pt x="60" y="136"/>
                    </a:cubicBezTo>
                    <a:cubicBezTo>
                      <a:pt x="60" y="136"/>
                      <a:pt x="60" y="136"/>
                      <a:pt x="60" y="136"/>
                    </a:cubicBezTo>
                    <a:cubicBezTo>
                      <a:pt x="60" y="137"/>
                      <a:pt x="60" y="137"/>
                      <a:pt x="60" y="137"/>
                    </a:cubicBezTo>
                    <a:cubicBezTo>
                      <a:pt x="60" y="138"/>
                      <a:pt x="60" y="138"/>
                      <a:pt x="60" y="138"/>
                    </a:cubicBezTo>
                    <a:cubicBezTo>
                      <a:pt x="61" y="138"/>
                      <a:pt x="61" y="138"/>
                      <a:pt x="61" y="138"/>
                    </a:cubicBezTo>
                    <a:cubicBezTo>
                      <a:pt x="61" y="138"/>
                      <a:pt x="61" y="138"/>
                      <a:pt x="61" y="138"/>
                    </a:cubicBezTo>
                    <a:cubicBezTo>
                      <a:pt x="62" y="138"/>
                      <a:pt x="62" y="138"/>
                      <a:pt x="63" y="138"/>
                    </a:cubicBezTo>
                    <a:cubicBezTo>
                      <a:pt x="64" y="138"/>
                      <a:pt x="64" y="138"/>
                      <a:pt x="64" y="138"/>
                    </a:cubicBezTo>
                    <a:cubicBezTo>
                      <a:pt x="64" y="138"/>
                      <a:pt x="64" y="138"/>
                      <a:pt x="64" y="138"/>
                    </a:cubicBezTo>
                    <a:cubicBezTo>
                      <a:pt x="64" y="139"/>
                      <a:pt x="64" y="139"/>
                      <a:pt x="64" y="139"/>
                    </a:cubicBezTo>
                    <a:cubicBezTo>
                      <a:pt x="65" y="139"/>
                      <a:pt x="65" y="139"/>
                      <a:pt x="65" y="139"/>
                    </a:cubicBezTo>
                    <a:cubicBezTo>
                      <a:pt x="66" y="139"/>
                      <a:pt x="66" y="139"/>
                      <a:pt x="67" y="140"/>
                    </a:cubicBezTo>
                    <a:cubicBezTo>
                      <a:pt x="67" y="140"/>
                      <a:pt x="68" y="140"/>
                      <a:pt x="68" y="141"/>
                    </a:cubicBezTo>
                    <a:cubicBezTo>
                      <a:pt x="69" y="141"/>
                      <a:pt x="70" y="143"/>
                      <a:pt x="70" y="144"/>
                    </a:cubicBezTo>
                    <a:cubicBezTo>
                      <a:pt x="70" y="145"/>
                      <a:pt x="70" y="145"/>
                      <a:pt x="69" y="146"/>
                    </a:cubicBezTo>
                    <a:cubicBezTo>
                      <a:pt x="69" y="147"/>
                      <a:pt x="69" y="147"/>
                      <a:pt x="69" y="147"/>
                    </a:cubicBezTo>
                    <a:cubicBezTo>
                      <a:pt x="69" y="147"/>
                      <a:pt x="69" y="148"/>
                      <a:pt x="68" y="148"/>
                    </a:cubicBezTo>
                    <a:cubicBezTo>
                      <a:pt x="68" y="149"/>
                      <a:pt x="68" y="149"/>
                      <a:pt x="68" y="149"/>
                    </a:cubicBezTo>
                    <a:cubicBezTo>
                      <a:pt x="68" y="149"/>
                      <a:pt x="68" y="149"/>
                      <a:pt x="68" y="149"/>
                    </a:cubicBezTo>
                    <a:cubicBezTo>
                      <a:pt x="67" y="149"/>
                      <a:pt x="67" y="149"/>
                      <a:pt x="67" y="149"/>
                    </a:cubicBezTo>
                    <a:cubicBezTo>
                      <a:pt x="67" y="151"/>
                      <a:pt x="67" y="151"/>
                      <a:pt x="67" y="151"/>
                    </a:cubicBezTo>
                    <a:cubicBezTo>
                      <a:pt x="67" y="152"/>
                      <a:pt x="67" y="152"/>
                      <a:pt x="67" y="152"/>
                    </a:cubicBezTo>
                    <a:cubicBezTo>
                      <a:pt x="68" y="152"/>
                      <a:pt x="68" y="152"/>
                      <a:pt x="68" y="152"/>
                    </a:cubicBezTo>
                    <a:cubicBezTo>
                      <a:pt x="68" y="152"/>
                      <a:pt x="68" y="152"/>
                      <a:pt x="68" y="152"/>
                    </a:cubicBezTo>
                    <a:cubicBezTo>
                      <a:pt x="68" y="153"/>
                      <a:pt x="68" y="153"/>
                      <a:pt x="68" y="153"/>
                    </a:cubicBezTo>
                    <a:cubicBezTo>
                      <a:pt x="68" y="153"/>
                      <a:pt x="68" y="153"/>
                      <a:pt x="68" y="153"/>
                    </a:cubicBezTo>
                    <a:cubicBezTo>
                      <a:pt x="68" y="154"/>
                      <a:pt x="68" y="154"/>
                      <a:pt x="68" y="154"/>
                    </a:cubicBezTo>
                    <a:cubicBezTo>
                      <a:pt x="68" y="154"/>
                      <a:pt x="69" y="155"/>
                      <a:pt x="70" y="155"/>
                    </a:cubicBezTo>
                    <a:cubicBezTo>
                      <a:pt x="70" y="155"/>
                      <a:pt x="70" y="155"/>
                      <a:pt x="70" y="155"/>
                    </a:cubicBezTo>
                    <a:cubicBezTo>
                      <a:pt x="70" y="156"/>
                      <a:pt x="71" y="156"/>
                      <a:pt x="71" y="157"/>
                    </a:cubicBezTo>
                    <a:cubicBezTo>
                      <a:pt x="71" y="157"/>
                      <a:pt x="71" y="157"/>
                      <a:pt x="72" y="158"/>
                    </a:cubicBezTo>
                    <a:cubicBezTo>
                      <a:pt x="72" y="159"/>
                      <a:pt x="72" y="159"/>
                      <a:pt x="73" y="160"/>
                    </a:cubicBezTo>
                    <a:cubicBezTo>
                      <a:pt x="73" y="161"/>
                      <a:pt x="73" y="161"/>
                      <a:pt x="73" y="161"/>
                    </a:cubicBezTo>
                    <a:cubicBezTo>
                      <a:pt x="73" y="161"/>
                      <a:pt x="73" y="162"/>
                      <a:pt x="73" y="162"/>
                    </a:cubicBezTo>
                    <a:cubicBezTo>
                      <a:pt x="73" y="163"/>
                      <a:pt x="73" y="163"/>
                      <a:pt x="74" y="164"/>
                    </a:cubicBezTo>
                    <a:cubicBezTo>
                      <a:pt x="75" y="164"/>
                      <a:pt x="75" y="164"/>
                      <a:pt x="75" y="164"/>
                    </a:cubicBezTo>
                    <a:cubicBezTo>
                      <a:pt x="75" y="165"/>
                      <a:pt x="75" y="165"/>
                      <a:pt x="76" y="165"/>
                    </a:cubicBezTo>
                    <a:cubicBezTo>
                      <a:pt x="76" y="165"/>
                      <a:pt x="76" y="166"/>
                      <a:pt x="76" y="166"/>
                    </a:cubicBezTo>
                    <a:cubicBezTo>
                      <a:pt x="76" y="166"/>
                      <a:pt x="76" y="166"/>
                      <a:pt x="76" y="166"/>
                    </a:cubicBezTo>
                    <a:cubicBezTo>
                      <a:pt x="76" y="167"/>
                      <a:pt x="76" y="167"/>
                      <a:pt x="76" y="168"/>
                    </a:cubicBezTo>
                    <a:cubicBezTo>
                      <a:pt x="76" y="169"/>
                      <a:pt x="76" y="169"/>
                      <a:pt x="76" y="169"/>
                    </a:cubicBezTo>
                    <a:cubicBezTo>
                      <a:pt x="76" y="169"/>
                      <a:pt x="76" y="169"/>
                      <a:pt x="76" y="169"/>
                    </a:cubicBezTo>
                    <a:cubicBezTo>
                      <a:pt x="77" y="169"/>
                      <a:pt x="77" y="169"/>
                      <a:pt x="77" y="169"/>
                    </a:cubicBezTo>
                    <a:cubicBezTo>
                      <a:pt x="77" y="169"/>
                      <a:pt x="77" y="169"/>
                      <a:pt x="77" y="169"/>
                    </a:cubicBezTo>
                    <a:cubicBezTo>
                      <a:pt x="77" y="170"/>
                      <a:pt x="77" y="170"/>
                      <a:pt x="77" y="170"/>
                    </a:cubicBezTo>
                    <a:cubicBezTo>
                      <a:pt x="77" y="170"/>
                      <a:pt x="77" y="170"/>
                      <a:pt x="77" y="170"/>
                    </a:cubicBezTo>
                    <a:cubicBezTo>
                      <a:pt x="77" y="173"/>
                      <a:pt x="77" y="173"/>
                      <a:pt x="77" y="173"/>
                    </a:cubicBezTo>
                    <a:cubicBezTo>
                      <a:pt x="77" y="174"/>
                      <a:pt x="77" y="174"/>
                      <a:pt x="77" y="174"/>
                    </a:cubicBezTo>
                    <a:cubicBezTo>
                      <a:pt x="77" y="174"/>
                      <a:pt x="77" y="176"/>
                      <a:pt x="77" y="176"/>
                    </a:cubicBezTo>
                    <a:cubicBezTo>
                      <a:pt x="77" y="176"/>
                      <a:pt x="77" y="176"/>
                      <a:pt x="77" y="176"/>
                    </a:cubicBezTo>
                    <a:cubicBezTo>
                      <a:pt x="76" y="176"/>
                      <a:pt x="76" y="176"/>
                      <a:pt x="76" y="176"/>
                    </a:cubicBezTo>
                    <a:cubicBezTo>
                      <a:pt x="76" y="181"/>
                      <a:pt x="76" y="181"/>
                      <a:pt x="76" y="181"/>
                    </a:cubicBezTo>
                    <a:cubicBezTo>
                      <a:pt x="76" y="181"/>
                      <a:pt x="76" y="181"/>
                      <a:pt x="76" y="181"/>
                    </a:cubicBezTo>
                    <a:cubicBezTo>
                      <a:pt x="77" y="181"/>
                      <a:pt x="77" y="181"/>
                      <a:pt x="77" y="181"/>
                    </a:cubicBezTo>
                    <a:cubicBezTo>
                      <a:pt x="78" y="182"/>
                      <a:pt x="78" y="182"/>
                      <a:pt x="78" y="182"/>
                    </a:cubicBezTo>
                    <a:cubicBezTo>
                      <a:pt x="77" y="182"/>
                      <a:pt x="77" y="182"/>
                      <a:pt x="77" y="183"/>
                    </a:cubicBezTo>
                    <a:cubicBezTo>
                      <a:pt x="77" y="183"/>
                      <a:pt x="77" y="183"/>
                      <a:pt x="77" y="183"/>
                    </a:cubicBezTo>
                    <a:cubicBezTo>
                      <a:pt x="77" y="183"/>
                      <a:pt x="76" y="184"/>
                      <a:pt x="76" y="184"/>
                    </a:cubicBezTo>
                    <a:cubicBezTo>
                      <a:pt x="75" y="185"/>
                      <a:pt x="75" y="185"/>
                      <a:pt x="75" y="185"/>
                    </a:cubicBezTo>
                    <a:cubicBezTo>
                      <a:pt x="74" y="186"/>
                      <a:pt x="74" y="186"/>
                      <a:pt x="74" y="187"/>
                    </a:cubicBezTo>
                    <a:cubicBezTo>
                      <a:pt x="74" y="188"/>
                      <a:pt x="74" y="188"/>
                      <a:pt x="74" y="188"/>
                    </a:cubicBezTo>
                    <a:cubicBezTo>
                      <a:pt x="74" y="188"/>
                      <a:pt x="74" y="188"/>
                      <a:pt x="74" y="188"/>
                    </a:cubicBezTo>
                    <a:cubicBezTo>
                      <a:pt x="73" y="187"/>
                      <a:pt x="73" y="187"/>
                      <a:pt x="73" y="187"/>
                    </a:cubicBezTo>
                    <a:cubicBezTo>
                      <a:pt x="73" y="193"/>
                      <a:pt x="73" y="193"/>
                      <a:pt x="73" y="193"/>
                    </a:cubicBezTo>
                    <a:cubicBezTo>
                      <a:pt x="73" y="193"/>
                      <a:pt x="73" y="193"/>
                      <a:pt x="73" y="193"/>
                    </a:cubicBezTo>
                    <a:cubicBezTo>
                      <a:pt x="72" y="193"/>
                      <a:pt x="72" y="193"/>
                      <a:pt x="72" y="193"/>
                    </a:cubicBezTo>
                    <a:cubicBezTo>
                      <a:pt x="71" y="193"/>
                      <a:pt x="71" y="193"/>
                      <a:pt x="71" y="193"/>
                    </a:cubicBezTo>
                    <a:cubicBezTo>
                      <a:pt x="71" y="194"/>
                      <a:pt x="71" y="194"/>
                      <a:pt x="71" y="194"/>
                    </a:cubicBezTo>
                    <a:cubicBezTo>
                      <a:pt x="71" y="195"/>
                      <a:pt x="71" y="195"/>
                      <a:pt x="71" y="195"/>
                    </a:cubicBezTo>
                    <a:cubicBezTo>
                      <a:pt x="70" y="196"/>
                      <a:pt x="70" y="196"/>
                      <a:pt x="70" y="196"/>
                    </a:cubicBezTo>
                    <a:cubicBezTo>
                      <a:pt x="70" y="197"/>
                      <a:pt x="70" y="197"/>
                      <a:pt x="70" y="197"/>
                    </a:cubicBezTo>
                    <a:cubicBezTo>
                      <a:pt x="70" y="198"/>
                      <a:pt x="70" y="198"/>
                      <a:pt x="70" y="198"/>
                    </a:cubicBezTo>
                    <a:cubicBezTo>
                      <a:pt x="69" y="198"/>
                      <a:pt x="69" y="198"/>
                      <a:pt x="69" y="198"/>
                    </a:cubicBezTo>
                    <a:cubicBezTo>
                      <a:pt x="68" y="197"/>
                      <a:pt x="68" y="197"/>
                      <a:pt x="68" y="197"/>
                    </a:cubicBezTo>
                    <a:cubicBezTo>
                      <a:pt x="68" y="211"/>
                      <a:pt x="68" y="211"/>
                      <a:pt x="68" y="211"/>
                    </a:cubicBezTo>
                    <a:cubicBezTo>
                      <a:pt x="69" y="211"/>
                      <a:pt x="69" y="211"/>
                      <a:pt x="69" y="211"/>
                    </a:cubicBezTo>
                    <a:cubicBezTo>
                      <a:pt x="70" y="211"/>
                      <a:pt x="70" y="211"/>
                      <a:pt x="70" y="211"/>
                    </a:cubicBezTo>
                    <a:cubicBezTo>
                      <a:pt x="70" y="211"/>
                      <a:pt x="70" y="211"/>
                      <a:pt x="70" y="211"/>
                    </a:cubicBezTo>
                    <a:cubicBezTo>
                      <a:pt x="70" y="211"/>
                      <a:pt x="70" y="211"/>
                      <a:pt x="70" y="211"/>
                    </a:cubicBezTo>
                    <a:cubicBezTo>
                      <a:pt x="70" y="212"/>
                      <a:pt x="70" y="212"/>
                      <a:pt x="70" y="212"/>
                    </a:cubicBezTo>
                    <a:cubicBezTo>
                      <a:pt x="70" y="213"/>
                      <a:pt x="70" y="213"/>
                      <a:pt x="70" y="213"/>
                    </a:cubicBezTo>
                    <a:cubicBezTo>
                      <a:pt x="70" y="213"/>
                      <a:pt x="70" y="214"/>
                      <a:pt x="71" y="214"/>
                    </a:cubicBezTo>
                    <a:cubicBezTo>
                      <a:pt x="71" y="214"/>
                      <a:pt x="71" y="214"/>
                      <a:pt x="71" y="214"/>
                    </a:cubicBezTo>
                    <a:cubicBezTo>
                      <a:pt x="71" y="214"/>
                      <a:pt x="71" y="214"/>
                      <a:pt x="71" y="214"/>
                    </a:cubicBezTo>
                    <a:cubicBezTo>
                      <a:pt x="71" y="214"/>
                      <a:pt x="71" y="214"/>
                      <a:pt x="71" y="214"/>
                    </a:cubicBezTo>
                    <a:cubicBezTo>
                      <a:pt x="71" y="214"/>
                      <a:pt x="71" y="214"/>
                      <a:pt x="71" y="214"/>
                    </a:cubicBezTo>
                    <a:cubicBezTo>
                      <a:pt x="71" y="214"/>
                      <a:pt x="71" y="214"/>
                      <a:pt x="71" y="214"/>
                    </a:cubicBezTo>
                    <a:cubicBezTo>
                      <a:pt x="71" y="214"/>
                      <a:pt x="71" y="214"/>
                      <a:pt x="71" y="214"/>
                    </a:cubicBezTo>
                    <a:cubicBezTo>
                      <a:pt x="71" y="215"/>
                      <a:pt x="71" y="215"/>
                      <a:pt x="71" y="215"/>
                    </a:cubicBezTo>
                    <a:cubicBezTo>
                      <a:pt x="71" y="217"/>
                      <a:pt x="71" y="217"/>
                      <a:pt x="71" y="218"/>
                    </a:cubicBezTo>
                    <a:cubicBezTo>
                      <a:pt x="71" y="218"/>
                      <a:pt x="71" y="218"/>
                      <a:pt x="71" y="218"/>
                    </a:cubicBezTo>
                    <a:cubicBezTo>
                      <a:pt x="70" y="217"/>
                      <a:pt x="70" y="217"/>
                      <a:pt x="70" y="217"/>
                    </a:cubicBezTo>
                    <a:cubicBezTo>
                      <a:pt x="70" y="231"/>
                      <a:pt x="70" y="231"/>
                      <a:pt x="70" y="231"/>
                    </a:cubicBezTo>
                    <a:cubicBezTo>
                      <a:pt x="70" y="231"/>
                      <a:pt x="70" y="231"/>
                      <a:pt x="70" y="231"/>
                    </a:cubicBezTo>
                    <a:cubicBezTo>
                      <a:pt x="71" y="232"/>
                      <a:pt x="71" y="232"/>
                      <a:pt x="71" y="232"/>
                    </a:cubicBezTo>
                    <a:cubicBezTo>
                      <a:pt x="72" y="232"/>
                      <a:pt x="72" y="233"/>
                      <a:pt x="72" y="234"/>
                    </a:cubicBezTo>
                    <a:cubicBezTo>
                      <a:pt x="73" y="235"/>
                      <a:pt x="73" y="236"/>
                      <a:pt x="72" y="236"/>
                    </a:cubicBezTo>
                    <a:cubicBezTo>
                      <a:pt x="72" y="237"/>
                      <a:pt x="72" y="237"/>
                      <a:pt x="71" y="238"/>
                    </a:cubicBezTo>
                    <a:cubicBezTo>
                      <a:pt x="71" y="238"/>
                      <a:pt x="70" y="238"/>
                      <a:pt x="70" y="238"/>
                    </a:cubicBezTo>
                    <a:cubicBezTo>
                      <a:pt x="69" y="239"/>
                      <a:pt x="69" y="239"/>
                      <a:pt x="69" y="239"/>
                    </a:cubicBezTo>
                    <a:cubicBezTo>
                      <a:pt x="68" y="239"/>
                      <a:pt x="68" y="239"/>
                      <a:pt x="67" y="239"/>
                    </a:cubicBezTo>
                    <a:cubicBezTo>
                      <a:pt x="67" y="240"/>
                      <a:pt x="67" y="241"/>
                      <a:pt x="67" y="242"/>
                    </a:cubicBezTo>
                    <a:cubicBezTo>
                      <a:pt x="67" y="243"/>
                      <a:pt x="67" y="243"/>
                      <a:pt x="67" y="243"/>
                    </a:cubicBezTo>
                    <a:cubicBezTo>
                      <a:pt x="67" y="243"/>
                      <a:pt x="67" y="244"/>
                      <a:pt x="68" y="245"/>
                    </a:cubicBezTo>
                    <a:cubicBezTo>
                      <a:pt x="68" y="245"/>
                      <a:pt x="69" y="245"/>
                      <a:pt x="69" y="245"/>
                    </a:cubicBezTo>
                    <a:cubicBezTo>
                      <a:pt x="70" y="245"/>
                      <a:pt x="70" y="245"/>
                      <a:pt x="71" y="245"/>
                    </a:cubicBezTo>
                    <a:cubicBezTo>
                      <a:pt x="71" y="244"/>
                      <a:pt x="71" y="244"/>
                      <a:pt x="71" y="244"/>
                    </a:cubicBezTo>
                    <a:cubicBezTo>
                      <a:pt x="72" y="244"/>
                      <a:pt x="74" y="244"/>
                      <a:pt x="75" y="244"/>
                    </a:cubicBezTo>
                    <a:cubicBezTo>
                      <a:pt x="76" y="244"/>
                      <a:pt x="76" y="244"/>
                      <a:pt x="76" y="244"/>
                    </a:cubicBezTo>
                    <a:cubicBezTo>
                      <a:pt x="78" y="244"/>
                      <a:pt x="80" y="243"/>
                      <a:pt x="81" y="242"/>
                    </a:cubicBezTo>
                    <a:cubicBezTo>
                      <a:pt x="83" y="242"/>
                      <a:pt x="83" y="242"/>
                      <a:pt x="83" y="242"/>
                    </a:cubicBezTo>
                    <a:cubicBezTo>
                      <a:pt x="83" y="242"/>
                      <a:pt x="83" y="242"/>
                      <a:pt x="83" y="242"/>
                    </a:cubicBezTo>
                    <a:cubicBezTo>
                      <a:pt x="83" y="243"/>
                      <a:pt x="83" y="243"/>
                      <a:pt x="83" y="243"/>
                    </a:cubicBezTo>
                    <a:cubicBezTo>
                      <a:pt x="84" y="243"/>
                      <a:pt x="84" y="242"/>
                      <a:pt x="85" y="242"/>
                    </a:cubicBezTo>
                    <a:cubicBezTo>
                      <a:pt x="85" y="241"/>
                      <a:pt x="85" y="241"/>
                      <a:pt x="85" y="241"/>
                    </a:cubicBezTo>
                    <a:cubicBezTo>
                      <a:pt x="85" y="240"/>
                      <a:pt x="86" y="240"/>
                      <a:pt x="87" y="240"/>
                    </a:cubicBezTo>
                    <a:cubicBezTo>
                      <a:pt x="87" y="239"/>
                      <a:pt x="87" y="239"/>
                      <a:pt x="87" y="239"/>
                    </a:cubicBezTo>
                    <a:cubicBezTo>
                      <a:pt x="87" y="239"/>
                      <a:pt x="87" y="239"/>
                      <a:pt x="87" y="239"/>
                    </a:cubicBezTo>
                    <a:cubicBezTo>
                      <a:pt x="87" y="236"/>
                      <a:pt x="88" y="234"/>
                      <a:pt x="90" y="233"/>
                    </a:cubicBezTo>
                    <a:cubicBezTo>
                      <a:pt x="90" y="233"/>
                      <a:pt x="91" y="232"/>
                      <a:pt x="93" y="232"/>
                    </a:cubicBezTo>
                    <a:cubicBezTo>
                      <a:pt x="93" y="232"/>
                      <a:pt x="93" y="232"/>
                      <a:pt x="93" y="232"/>
                    </a:cubicBezTo>
                    <a:cubicBezTo>
                      <a:pt x="94" y="232"/>
                      <a:pt x="94" y="232"/>
                      <a:pt x="95" y="232"/>
                    </a:cubicBezTo>
                    <a:cubicBezTo>
                      <a:pt x="95" y="232"/>
                      <a:pt x="95" y="232"/>
                      <a:pt x="96" y="232"/>
                    </a:cubicBezTo>
                    <a:cubicBezTo>
                      <a:pt x="96" y="232"/>
                      <a:pt x="97" y="232"/>
                      <a:pt x="97" y="232"/>
                    </a:cubicBezTo>
                    <a:cubicBezTo>
                      <a:pt x="99" y="232"/>
                      <a:pt x="99" y="231"/>
                      <a:pt x="99" y="231"/>
                    </a:cubicBezTo>
                    <a:cubicBezTo>
                      <a:pt x="99" y="230"/>
                      <a:pt x="99" y="229"/>
                      <a:pt x="99" y="229"/>
                    </a:cubicBezTo>
                    <a:cubicBezTo>
                      <a:pt x="99" y="228"/>
                      <a:pt x="99" y="228"/>
                      <a:pt x="99" y="228"/>
                    </a:cubicBezTo>
                    <a:cubicBezTo>
                      <a:pt x="99" y="226"/>
                      <a:pt x="99" y="226"/>
                      <a:pt x="99" y="226"/>
                    </a:cubicBezTo>
                    <a:cubicBezTo>
                      <a:pt x="99" y="225"/>
                      <a:pt x="99" y="225"/>
                      <a:pt x="98" y="225"/>
                    </a:cubicBezTo>
                    <a:cubicBezTo>
                      <a:pt x="98" y="224"/>
                      <a:pt x="98" y="224"/>
                      <a:pt x="98" y="224"/>
                    </a:cubicBezTo>
                    <a:cubicBezTo>
                      <a:pt x="97" y="224"/>
                      <a:pt x="98" y="223"/>
                      <a:pt x="98" y="223"/>
                    </a:cubicBezTo>
                    <a:cubicBezTo>
                      <a:pt x="98" y="222"/>
                      <a:pt x="98" y="222"/>
                      <a:pt x="98" y="222"/>
                    </a:cubicBezTo>
                    <a:cubicBezTo>
                      <a:pt x="99" y="222"/>
                      <a:pt x="99" y="222"/>
                      <a:pt x="99" y="221"/>
                    </a:cubicBezTo>
                    <a:cubicBezTo>
                      <a:pt x="99" y="221"/>
                      <a:pt x="99" y="221"/>
                      <a:pt x="99" y="221"/>
                    </a:cubicBezTo>
                    <a:cubicBezTo>
                      <a:pt x="99" y="221"/>
                      <a:pt x="99" y="221"/>
                      <a:pt x="99" y="221"/>
                    </a:cubicBezTo>
                    <a:cubicBezTo>
                      <a:pt x="99" y="221"/>
                      <a:pt x="99" y="221"/>
                      <a:pt x="99" y="221"/>
                    </a:cubicBezTo>
                    <a:cubicBezTo>
                      <a:pt x="99" y="221"/>
                      <a:pt x="99" y="221"/>
                      <a:pt x="99" y="221"/>
                    </a:cubicBezTo>
                    <a:cubicBezTo>
                      <a:pt x="100" y="221"/>
                      <a:pt x="100" y="221"/>
                      <a:pt x="100" y="221"/>
                    </a:cubicBezTo>
                    <a:cubicBezTo>
                      <a:pt x="100" y="220"/>
                      <a:pt x="100" y="220"/>
                      <a:pt x="100" y="220"/>
                    </a:cubicBezTo>
                    <a:cubicBezTo>
                      <a:pt x="100" y="219"/>
                      <a:pt x="100" y="219"/>
                      <a:pt x="100" y="219"/>
                    </a:cubicBezTo>
                    <a:cubicBezTo>
                      <a:pt x="101" y="219"/>
                      <a:pt x="101" y="219"/>
                      <a:pt x="101" y="219"/>
                    </a:cubicBezTo>
                    <a:cubicBezTo>
                      <a:pt x="101" y="219"/>
                      <a:pt x="101" y="219"/>
                      <a:pt x="101" y="219"/>
                    </a:cubicBezTo>
                    <a:cubicBezTo>
                      <a:pt x="101" y="219"/>
                      <a:pt x="102" y="219"/>
                      <a:pt x="102" y="219"/>
                    </a:cubicBezTo>
                    <a:cubicBezTo>
                      <a:pt x="103" y="219"/>
                      <a:pt x="104" y="218"/>
                      <a:pt x="105" y="216"/>
                    </a:cubicBezTo>
                    <a:cubicBezTo>
                      <a:pt x="105" y="215"/>
                      <a:pt x="105" y="213"/>
                      <a:pt x="105" y="212"/>
                    </a:cubicBezTo>
                    <a:cubicBezTo>
                      <a:pt x="105" y="211"/>
                      <a:pt x="105" y="211"/>
                      <a:pt x="105" y="211"/>
                    </a:cubicBezTo>
                    <a:cubicBezTo>
                      <a:pt x="105" y="211"/>
                      <a:pt x="105" y="210"/>
                      <a:pt x="105" y="209"/>
                    </a:cubicBezTo>
                    <a:cubicBezTo>
                      <a:pt x="105" y="209"/>
                      <a:pt x="105" y="209"/>
                      <a:pt x="105" y="209"/>
                    </a:cubicBezTo>
                    <a:cubicBezTo>
                      <a:pt x="106" y="210"/>
                      <a:pt x="106" y="210"/>
                      <a:pt x="106" y="210"/>
                    </a:cubicBezTo>
                    <a:cubicBezTo>
                      <a:pt x="106" y="208"/>
                      <a:pt x="106" y="208"/>
                      <a:pt x="106" y="208"/>
                    </a:cubicBezTo>
                    <a:cubicBezTo>
                      <a:pt x="106" y="208"/>
                      <a:pt x="106" y="207"/>
                      <a:pt x="106" y="207"/>
                    </a:cubicBezTo>
                    <a:cubicBezTo>
                      <a:pt x="107" y="206"/>
                      <a:pt x="107" y="206"/>
                      <a:pt x="108" y="206"/>
                    </a:cubicBezTo>
                    <a:cubicBezTo>
                      <a:pt x="108" y="205"/>
                      <a:pt x="108" y="205"/>
                      <a:pt x="108" y="205"/>
                    </a:cubicBezTo>
                    <a:cubicBezTo>
                      <a:pt x="109" y="205"/>
                      <a:pt x="109" y="205"/>
                      <a:pt x="110" y="204"/>
                    </a:cubicBezTo>
                    <a:cubicBezTo>
                      <a:pt x="110" y="204"/>
                      <a:pt x="110" y="203"/>
                      <a:pt x="110" y="202"/>
                    </a:cubicBezTo>
                    <a:cubicBezTo>
                      <a:pt x="110" y="201"/>
                      <a:pt x="110" y="201"/>
                      <a:pt x="110" y="201"/>
                    </a:cubicBezTo>
                    <a:cubicBezTo>
                      <a:pt x="110" y="200"/>
                      <a:pt x="110" y="200"/>
                      <a:pt x="110" y="200"/>
                    </a:cubicBezTo>
                    <a:cubicBezTo>
                      <a:pt x="111" y="199"/>
                      <a:pt x="111" y="199"/>
                      <a:pt x="112" y="198"/>
                    </a:cubicBezTo>
                    <a:cubicBezTo>
                      <a:pt x="113" y="197"/>
                      <a:pt x="114" y="196"/>
                      <a:pt x="116" y="195"/>
                    </a:cubicBezTo>
                    <a:cubicBezTo>
                      <a:pt x="116" y="194"/>
                      <a:pt x="116" y="194"/>
                      <a:pt x="117" y="194"/>
                    </a:cubicBezTo>
                    <a:cubicBezTo>
                      <a:pt x="117" y="193"/>
                      <a:pt x="118" y="193"/>
                      <a:pt x="118" y="192"/>
                    </a:cubicBezTo>
                    <a:cubicBezTo>
                      <a:pt x="118" y="191"/>
                      <a:pt x="118" y="191"/>
                      <a:pt x="118" y="190"/>
                    </a:cubicBezTo>
                    <a:cubicBezTo>
                      <a:pt x="118" y="189"/>
                      <a:pt x="118" y="189"/>
                      <a:pt x="118" y="188"/>
                    </a:cubicBezTo>
                    <a:cubicBezTo>
                      <a:pt x="117" y="187"/>
                      <a:pt x="117" y="186"/>
                      <a:pt x="118" y="185"/>
                    </a:cubicBezTo>
                    <a:cubicBezTo>
                      <a:pt x="118" y="184"/>
                      <a:pt x="118" y="182"/>
                      <a:pt x="118" y="181"/>
                    </a:cubicBezTo>
                    <a:cubicBezTo>
                      <a:pt x="119" y="181"/>
                      <a:pt x="119" y="181"/>
                      <a:pt x="119" y="181"/>
                    </a:cubicBezTo>
                    <a:cubicBezTo>
                      <a:pt x="119" y="180"/>
                      <a:pt x="119" y="180"/>
                      <a:pt x="119" y="180"/>
                    </a:cubicBezTo>
                    <a:cubicBezTo>
                      <a:pt x="119" y="179"/>
                      <a:pt x="119" y="179"/>
                      <a:pt x="119" y="179"/>
                    </a:cubicBezTo>
                    <a:cubicBezTo>
                      <a:pt x="119" y="179"/>
                      <a:pt x="119" y="179"/>
                      <a:pt x="119" y="179"/>
                    </a:cubicBezTo>
                    <a:cubicBezTo>
                      <a:pt x="119" y="179"/>
                      <a:pt x="119" y="179"/>
                      <a:pt x="119" y="179"/>
                    </a:cubicBezTo>
                    <a:cubicBezTo>
                      <a:pt x="119" y="179"/>
                      <a:pt x="119" y="179"/>
                      <a:pt x="119" y="179"/>
                    </a:cubicBezTo>
                    <a:cubicBezTo>
                      <a:pt x="120" y="180"/>
                      <a:pt x="120" y="180"/>
                      <a:pt x="120" y="180"/>
                    </a:cubicBezTo>
                    <a:cubicBezTo>
                      <a:pt x="120" y="179"/>
                      <a:pt x="120" y="179"/>
                      <a:pt x="120" y="179"/>
                    </a:cubicBezTo>
                    <a:cubicBezTo>
                      <a:pt x="121" y="176"/>
                      <a:pt x="121" y="173"/>
                      <a:pt x="120" y="171"/>
                    </a:cubicBezTo>
                    <a:cubicBezTo>
                      <a:pt x="120" y="169"/>
                      <a:pt x="120" y="168"/>
                      <a:pt x="120" y="166"/>
                    </a:cubicBezTo>
                    <a:cubicBezTo>
                      <a:pt x="120" y="164"/>
                      <a:pt x="120" y="162"/>
                      <a:pt x="121" y="161"/>
                    </a:cubicBezTo>
                    <a:cubicBezTo>
                      <a:pt x="121" y="160"/>
                      <a:pt x="121" y="159"/>
                      <a:pt x="122" y="159"/>
                    </a:cubicBezTo>
                    <a:cubicBezTo>
                      <a:pt x="122" y="159"/>
                      <a:pt x="122" y="159"/>
                      <a:pt x="122" y="159"/>
                    </a:cubicBezTo>
                    <a:cubicBezTo>
                      <a:pt x="122" y="158"/>
                      <a:pt x="122" y="158"/>
                      <a:pt x="122" y="158"/>
                    </a:cubicBezTo>
                    <a:cubicBezTo>
                      <a:pt x="122" y="158"/>
                      <a:pt x="122" y="158"/>
                      <a:pt x="122" y="158"/>
                    </a:cubicBezTo>
                    <a:cubicBezTo>
                      <a:pt x="122" y="158"/>
                      <a:pt x="122" y="158"/>
                      <a:pt x="122" y="158"/>
                    </a:cubicBezTo>
                    <a:cubicBezTo>
                      <a:pt x="123" y="158"/>
                      <a:pt x="123" y="158"/>
                      <a:pt x="123" y="158"/>
                    </a:cubicBezTo>
                    <a:cubicBezTo>
                      <a:pt x="123" y="157"/>
                      <a:pt x="123" y="157"/>
                      <a:pt x="123" y="157"/>
                    </a:cubicBezTo>
                    <a:cubicBezTo>
                      <a:pt x="123" y="156"/>
                      <a:pt x="123" y="156"/>
                      <a:pt x="123" y="156"/>
                    </a:cubicBezTo>
                    <a:cubicBezTo>
                      <a:pt x="123" y="156"/>
                      <a:pt x="123" y="155"/>
                      <a:pt x="123" y="155"/>
                    </a:cubicBezTo>
                    <a:cubicBezTo>
                      <a:pt x="124" y="155"/>
                      <a:pt x="124" y="155"/>
                      <a:pt x="124" y="155"/>
                    </a:cubicBezTo>
                    <a:cubicBezTo>
                      <a:pt x="125" y="155"/>
                      <a:pt x="125" y="155"/>
                      <a:pt x="125" y="155"/>
                    </a:cubicBezTo>
                    <a:cubicBezTo>
                      <a:pt x="125" y="150"/>
                      <a:pt x="125" y="150"/>
                      <a:pt x="125" y="150"/>
                    </a:cubicBezTo>
                    <a:cubicBezTo>
                      <a:pt x="125" y="149"/>
                      <a:pt x="124" y="149"/>
                      <a:pt x="124" y="149"/>
                    </a:cubicBezTo>
                    <a:cubicBezTo>
                      <a:pt x="124" y="149"/>
                      <a:pt x="124" y="149"/>
                      <a:pt x="124" y="149"/>
                    </a:cubicBezTo>
                    <a:cubicBezTo>
                      <a:pt x="123" y="148"/>
                      <a:pt x="123" y="148"/>
                      <a:pt x="123" y="147"/>
                    </a:cubicBezTo>
                    <a:cubicBezTo>
                      <a:pt x="123" y="146"/>
                      <a:pt x="123" y="146"/>
                      <a:pt x="123" y="146"/>
                    </a:cubicBezTo>
                    <a:cubicBezTo>
                      <a:pt x="123" y="145"/>
                      <a:pt x="123" y="145"/>
                      <a:pt x="123" y="145"/>
                    </a:cubicBezTo>
                    <a:cubicBezTo>
                      <a:pt x="123" y="144"/>
                      <a:pt x="123" y="143"/>
                      <a:pt x="124" y="142"/>
                    </a:cubicBezTo>
                    <a:cubicBezTo>
                      <a:pt x="124" y="142"/>
                      <a:pt x="124" y="142"/>
                      <a:pt x="124" y="142"/>
                    </a:cubicBezTo>
                    <a:cubicBezTo>
                      <a:pt x="124" y="142"/>
                      <a:pt x="125" y="142"/>
                      <a:pt x="125" y="141"/>
                    </a:cubicBezTo>
                    <a:cubicBezTo>
                      <a:pt x="125" y="140"/>
                      <a:pt x="125" y="140"/>
                      <a:pt x="125" y="140"/>
                    </a:cubicBezTo>
                    <a:cubicBezTo>
                      <a:pt x="125" y="139"/>
                      <a:pt x="125" y="139"/>
                      <a:pt x="125" y="138"/>
                    </a:cubicBezTo>
                    <a:cubicBezTo>
                      <a:pt x="125" y="138"/>
                      <a:pt x="125" y="137"/>
                      <a:pt x="125" y="137"/>
                    </a:cubicBezTo>
                    <a:cubicBezTo>
                      <a:pt x="125" y="136"/>
                      <a:pt x="125" y="136"/>
                      <a:pt x="125" y="135"/>
                    </a:cubicBezTo>
                    <a:cubicBezTo>
                      <a:pt x="125" y="135"/>
                      <a:pt x="125" y="135"/>
                      <a:pt x="125" y="135"/>
                    </a:cubicBezTo>
                    <a:cubicBezTo>
                      <a:pt x="126" y="135"/>
                      <a:pt x="126" y="135"/>
                      <a:pt x="126" y="135"/>
                    </a:cubicBezTo>
                    <a:cubicBezTo>
                      <a:pt x="126" y="128"/>
                      <a:pt x="126" y="128"/>
                      <a:pt x="126" y="128"/>
                    </a:cubicBezTo>
                    <a:cubicBezTo>
                      <a:pt x="126" y="127"/>
                      <a:pt x="126" y="127"/>
                      <a:pt x="126" y="127"/>
                    </a:cubicBezTo>
                    <a:cubicBezTo>
                      <a:pt x="126" y="126"/>
                      <a:pt x="126" y="125"/>
                      <a:pt x="126" y="124"/>
                    </a:cubicBezTo>
                    <a:cubicBezTo>
                      <a:pt x="125" y="123"/>
                      <a:pt x="124" y="122"/>
                      <a:pt x="122" y="121"/>
                    </a:cubicBezTo>
                    <a:cubicBezTo>
                      <a:pt x="122" y="121"/>
                      <a:pt x="122" y="120"/>
                      <a:pt x="122" y="120"/>
                    </a:cubicBezTo>
                    <a:cubicBezTo>
                      <a:pt x="122" y="116"/>
                      <a:pt x="122" y="116"/>
                      <a:pt x="122" y="116"/>
                    </a:cubicBezTo>
                    <a:cubicBezTo>
                      <a:pt x="120" y="116"/>
                      <a:pt x="120" y="116"/>
                      <a:pt x="120" y="116"/>
                    </a:cubicBezTo>
                    <a:cubicBezTo>
                      <a:pt x="120" y="116"/>
                      <a:pt x="120" y="116"/>
                      <a:pt x="120" y="116"/>
                    </a:cubicBezTo>
                    <a:cubicBezTo>
                      <a:pt x="120" y="115"/>
                      <a:pt x="120" y="115"/>
                      <a:pt x="120" y="115"/>
                    </a:cubicBezTo>
                    <a:cubicBezTo>
                      <a:pt x="120" y="115"/>
                      <a:pt x="120" y="115"/>
                      <a:pt x="120" y="115"/>
                    </a:cubicBezTo>
                    <a:cubicBezTo>
                      <a:pt x="120" y="114"/>
                      <a:pt x="120" y="114"/>
                      <a:pt x="120" y="113"/>
                    </a:cubicBezTo>
                    <a:cubicBezTo>
                      <a:pt x="119" y="113"/>
                      <a:pt x="119" y="113"/>
                      <a:pt x="119" y="113"/>
                    </a:cubicBezTo>
                    <a:cubicBezTo>
                      <a:pt x="119" y="112"/>
                      <a:pt x="119" y="112"/>
                      <a:pt x="118" y="112"/>
                    </a:cubicBezTo>
                    <a:cubicBezTo>
                      <a:pt x="118" y="111"/>
                      <a:pt x="118" y="111"/>
                      <a:pt x="118" y="111"/>
                    </a:cubicBezTo>
                    <a:cubicBezTo>
                      <a:pt x="118" y="111"/>
                      <a:pt x="118" y="111"/>
                      <a:pt x="118" y="111"/>
                    </a:cubicBezTo>
                    <a:cubicBezTo>
                      <a:pt x="118" y="110"/>
                      <a:pt x="118" y="109"/>
                      <a:pt x="117" y="109"/>
                    </a:cubicBezTo>
                    <a:cubicBezTo>
                      <a:pt x="116" y="109"/>
                      <a:pt x="116" y="109"/>
                      <a:pt x="116" y="109"/>
                    </a:cubicBezTo>
                    <a:cubicBezTo>
                      <a:pt x="116" y="109"/>
                      <a:pt x="116" y="109"/>
                      <a:pt x="116" y="109"/>
                    </a:cubicBezTo>
                    <a:cubicBezTo>
                      <a:pt x="116" y="108"/>
                      <a:pt x="116" y="108"/>
                      <a:pt x="116" y="108"/>
                    </a:cubicBezTo>
                    <a:cubicBezTo>
                      <a:pt x="116" y="107"/>
                      <a:pt x="116" y="107"/>
                      <a:pt x="116" y="107"/>
                    </a:cubicBezTo>
                    <a:cubicBezTo>
                      <a:pt x="115" y="106"/>
                      <a:pt x="115" y="106"/>
                      <a:pt x="115" y="106"/>
                    </a:cubicBezTo>
                    <a:cubicBezTo>
                      <a:pt x="114" y="105"/>
                      <a:pt x="114" y="105"/>
                      <a:pt x="114" y="105"/>
                    </a:cubicBezTo>
                    <a:cubicBezTo>
                      <a:pt x="113" y="104"/>
                      <a:pt x="113" y="104"/>
                      <a:pt x="113" y="104"/>
                    </a:cubicBezTo>
                    <a:cubicBezTo>
                      <a:pt x="112" y="102"/>
                      <a:pt x="111" y="101"/>
                      <a:pt x="112" y="98"/>
                    </a:cubicBezTo>
                    <a:cubicBezTo>
                      <a:pt x="112" y="97"/>
                      <a:pt x="112" y="97"/>
                      <a:pt x="112" y="97"/>
                    </a:cubicBezTo>
                    <a:cubicBezTo>
                      <a:pt x="111" y="97"/>
                      <a:pt x="111" y="97"/>
                      <a:pt x="111" y="97"/>
                    </a:cubicBezTo>
                    <a:cubicBezTo>
                      <a:pt x="110" y="97"/>
                      <a:pt x="110" y="97"/>
                      <a:pt x="110" y="97"/>
                    </a:cubicBezTo>
                    <a:cubicBezTo>
                      <a:pt x="110" y="96"/>
                      <a:pt x="110" y="95"/>
                      <a:pt x="109" y="94"/>
                    </a:cubicBezTo>
                    <a:cubicBezTo>
                      <a:pt x="109" y="94"/>
                      <a:pt x="109" y="94"/>
                      <a:pt x="109" y="94"/>
                    </a:cubicBezTo>
                    <a:cubicBezTo>
                      <a:pt x="108" y="93"/>
                      <a:pt x="108" y="93"/>
                      <a:pt x="108" y="92"/>
                    </a:cubicBezTo>
                    <a:cubicBezTo>
                      <a:pt x="107" y="92"/>
                      <a:pt x="107" y="91"/>
                      <a:pt x="106" y="91"/>
                    </a:cubicBezTo>
                    <a:cubicBezTo>
                      <a:pt x="106" y="91"/>
                      <a:pt x="106" y="91"/>
                      <a:pt x="106" y="91"/>
                    </a:cubicBezTo>
                    <a:cubicBezTo>
                      <a:pt x="106" y="91"/>
                      <a:pt x="106" y="90"/>
                      <a:pt x="106" y="90"/>
                    </a:cubicBezTo>
                    <a:cubicBezTo>
                      <a:pt x="106" y="90"/>
                      <a:pt x="106" y="90"/>
                      <a:pt x="106" y="90"/>
                    </a:cubicBezTo>
                    <a:cubicBezTo>
                      <a:pt x="106" y="89"/>
                      <a:pt x="106" y="89"/>
                      <a:pt x="106" y="89"/>
                    </a:cubicBezTo>
                    <a:cubicBezTo>
                      <a:pt x="105" y="89"/>
                      <a:pt x="105" y="89"/>
                      <a:pt x="105" y="89"/>
                    </a:cubicBezTo>
                    <a:cubicBezTo>
                      <a:pt x="105" y="88"/>
                      <a:pt x="105" y="88"/>
                      <a:pt x="105" y="88"/>
                    </a:cubicBezTo>
                    <a:cubicBezTo>
                      <a:pt x="105" y="88"/>
                      <a:pt x="105" y="88"/>
                      <a:pt x="105" y="88"/>
                    </a:cubicBezTo>
                    <a:cubicBezTo>
                      <a:pt x="105" y="88"/>
                      <a:pt x="105" y="88"/>
                      <a:pt x="105" y="88"/>
                    </a:cubicBezTo>
                    <a:cubicBezTo>
                      <a:pt x="104" y="88"/>
                      <a:pt x="104" y="88"/>
                      <a:pt x="104" y="88"/>
                    </a:cubicBezTo>
                    <a:cubicBezTo>
                      <a:pt x="104" y="87"/>
                      <a:pt x="104" y="87"/>
                      <a:pt x="103" y="86"/>
                    </a:cubicBezTo>
                    <a:cubicBezTo>
                      <a:pt x="102" y="84"/>
                      <a:pt x="101" y="83"/>
                      <a:pt x="100" y="81"/>
                    </a:cubicBezTo>
                    <a:cubicBezTo>
                      <a:pt x="99" y="80"/>
                      <a:pt x="99" y="80"/>
                      <a:pt x="99" y="80"/>
                    </a:cubicBezTo>
                    <a:cubicBezTo>
                      <a:pt x="98" y="78"/>
                      <a:pt x="97" y="76"/>
                      <a:pt x="95" y="75"/>
                    </a:cubicBezTo>
                    <a:cubicBezTo>
                      <a:pt x="97" y="75"/>
                      <a:pt x="97" y="75"/>
                      <a:pt x="97" y="75"/>
                    </a:cubicBezTo>
                    <a:cubicBezTo>
                      <a:pt x="97" y="74"/>
                      <a:pt x="97" y="74"/>
                      <a:pt x="97" y="74"/>
                    </a:cubicBezTo>
                    <a:cubicBezTo>
                      <a:pt x="98" y="74"/>
                      <a:pt x="98" y="75"/>
                      <a:pt x="98" y="75"/>
                    </a:cubicBezTo>
                    <a:cubicBezTo>
                      <a:pt x="99" y="76"/>
                      <a:pt x="99" y="76"/>
                      <a:pt x="99" y="76"/>
                    </a:cubicBezTo>
                    <a:cubicBezTo>
                      <a:pt x="99" y="76"/>
                      <a:pt x="99" y="76"/>
                      <a:pt x="99" y="76"/>
                    </a:cubicBezTo>
                    <a:cubicBezTo>
                      <a:pt x="100" y="76"/>
                      <a:pt x="100" y="76"/>
                      <a:pt x="100" y="76"/>
                    </a:cubicBezTo>
                    <a:cubicBezTo>
                      <a:pt x="100" y="76"/>
                      <a:pt x="100" y="76"/>
                      <a:pt x="100" y="76"/>
                    </a:cubicBezTo>
                    <a:cubicBezTo>
                      <a:pt x="100" y="76"/>
                      <a:pt x="100" y="76"/>
                      <a:pt x="100" y="76"/>
                    </a:cubicBezTo>
                    <a:cubicBezTo>
                      <a:pt x="100" y="77"/>
                      <a:pt x="100" y="77"/>
                      <a:pt x="100" y="77"/>
                    </a:cubicBezTo>
                    <a:cubicBezTo>
                      <a:pt x="101" y="78"/>
                      <a:pt x="101" y="78"/>
                      <a:pt x="101" y="78"/>
                    </a:cubicBezTo>
                    <a:cubicBezTo>
                      <a:pt x="101" y="78"/>
                      <a:pt x="101" y="78"/>
                      <a:pt x="101" y="78"/>
                    </a:cubicBezTo>
                    <a:cubicBezTo>
                      <a:pt x="101" y="78"/>
                      <a:pt x="101" y="78"/>
                      <a:pt x="101" y="78"/>
                    </a:cubicBezTo>
                    <a:cubicBezTo>
                      <a:pt x="101" y="78"/>
                      <a:pt x="101" y="79"/>
                      <a:pt x="101" y="79"/>
                    </a:cubicBezTo>
                    <a:cubicBezTo>
                      <a:pt x="101" y="82"/>
                      <a:pt x="101" y="82"/>
                      <a:pt x="101" y="82"/>
                    </a:cubicBezTo>
                    <a:cubicBezTo>
                      <a:pt x="102" y="82"/>
                      <a:pt x="102" y="82"/>
                      <a:pt x="102" y="82"/>
                    </a:cubicBezTo>
                    <a:cubicBezTo>
                      <a:pt x="103" y="82"/>
                      <a:pt x="103" y="82"/>
                      <a:pt x="103" y="82"/>
                    </a:cubicBezTo>
                    <a:cubicBezTo>
                      <a:pt x="103" y="82"/>
                      <a:pt x="103" y="82"/>
                      <a:pt x="103" y="82"/>
                    </a:cubicBezTo>
                    <a:cubicBezTo>
                      <a:pt x="103" y="82"/>
                      <a:pt x="103" y="82"/>
                      <a:pt x="103" y="82"/>
                    </a:cubicBezTo>
                    <a:cubicBezTo>
                      <a:pt x="103" y="83"/>
                      <a:pt x="103" y="83"/>
                      <a:pt x="103" y="83"/>
                    </a:cubicBezTo>
                    <a:cubicBezTo>
                      <a:pt x="103" y="85"/>
                      <a:pt x="104" y="85"/>
                      <a:pt x="105" y="85"/>
                    </a:cubicBezTo>
                    <a:cubicBezTo>
                      <a:pt x="105" y="85"/>
                      <a:pt x="105" y="85"/>
                      <a:pt x="105" y="85"/>
                    </a:cubicBezTo>
                    <a:cubicBezTo>
                      <a:pt x="106" y="85"/>
                      <a:pt x="106" y="86"/>
                      <a:pt x="107" y="86"/>
                    </a:cubicBezTo>
                    <a:cubicBezTo>
                      <a:pt x="107" y="87"/>
                      <a:pt x="107" y="87"/>
                      <a:pt x="107" y="88"/>
                    </a:cubicBezTo>
                    <a:cubicBezTo>
                      <a:pt x="107" y="88"/>
                      <a:pt x="107" y="89"/>
                      <a:pt x="108" y="89"/>
                    </a:cubicBezTo>
                    <a:cubicBezTo>
                      <a:pt x="108" y="89"/>
                      <a:pt x="108" y="89"/>
                      <a:pt x="108" y="89"/>
                    </a:cubicBezTo>
                    <a:cubicBezTo>
                      <a:pt x="108" y="90"/>
                      <a:pt x="108" y="90"/>
                      <a:pt x="108" y="90"/>
                    </a:cubicBezTo>
                    <a:cubicBezTo>
                      <a:pt x="108" y="90"/>
                      <a:pt x="108" y="92"/>
                      <a:pt x="110" y="92"/>
                    </a:cubicBezTo>
                    <a:cubicBezTo>
                      <a:pt x="110" y="92"/>
                      <a:pt x="110" y="92"/>
                      <a:pt x="110" y="92"/>
                    </a:cubicBezTo>
                    <a:cubicBezTo>
                      <a:pt x="110" y="92"/>
                      <a:pt x="110" y="92"/>
                      <a:pt x="110" y="92"/>
                    </a:cubicBezTo>
                    <a:cubicBezTo>
                      <a:pt x="110" y="93"/>
                      <a:pt x="110" y="93"/>
                      <a:pt x="110" y="93"/>
                    </a:cubicBezTo>
                    <a:cubicBezTo>
                      <a:pt x="110" y="93"/>
                      <a:pt x="110" y="93"/>
                      <a:pt x="110" y="93"/>
                    </a:cubicBezTo>
                    <a:cubicBezTo>
                      <a:pt x="110" y="94"/>
                      <a:pt x="110" y="95"/>
                      <a:pt x="111" y="95"/>
                    </a:cubicBezTo>
                    <a:cubicBezTo>
                      <a:pt x="111" y="95"/>
                      <a:pt x="111" y="95"/>
                      <a:pt x="111" y="95"/>
                    </a:cubicBezTo>
                    <a:cubicBezTo>
                      <a:pt x="111" y="95"/>
                      <a:pt x="111" y="95"/>
                      <a:pt x="111" y="95"/>
                    </a:cubicBezTo>
                    <a:cubicBezTo>
                      <a:pt x="111" y="95"/>
                      <a:pt x="111" y="95"/>
                      <a:pt x="111" y="95"/>
                    </a:cubicBezTo>
                    <a:cubicBezTo>
                      <a:pt x="111" y="96"/>
                      <a:pt x="111" y="96"/>
                      <a:pt x="111" y="96"/>
                    </a:cubicBezTo>
                    <a:cubicBezTo>
                      <a:pt x="112" y="97"/>
                      <a:pt x="112" y="97"/>
                      <a:pt x="112" y="98"/>
                    </a:cubicBezTo>
                    <a:cubicBezTo>
                      <a:pt x="113" y="98"/>
                      <a:pt x="113" y="98"/>
                      <a:pt x="113" y="98"/>
                    </a:cubicBezTo>
                    <a:cubicBezTo>
                      <a:pt x="113" y="99"/>
                      <a:pt x="114" y="99"/>
                      <a:pt x="114" y="99"/>
                    </a:cubicBezTo>
                    <a:cubicBezTo>
                      <a:pt x="114" y="99"/>
                      <a:pt x="114" y="99"/>
                      <a:pt x="114" y="99"/>
                    </a:cubicBezTo>
                    <a:cubicBezTo>
                      <a:pt x="114" y="100"/>
                      <a:pt x="114" y="100"/>
                      <a:pt x="114" y="100"/>
                    </a:cubicBezTo>
                    <a:cubicBezTo>
                      <a:pt x="114" y="101"/>
                      <a:pt x="114" y="102"/>
                      <a:pt x="115" y="102"/>
                    </a:cubicBezTo>
                    <a:cubicBezTo>
                      <a:pt x="116" y="102"/>
                      <a:pt x="116" y="102"/>
                      <a:pt x="116" y="102"/>
                    </a:cubicBezTo>
                    <a:cubicBezTo>
                      <a:pt x="116" y="102"/>
                      <a:pt x="116" y="102"/>
                      <a:pt x="116" y="102"/>
                    </a:cubicBezTo>
                    <a:cubicBezTo>
                      <a:pt x="116" y="103"/>
                      <a:pt x="116" y="103"/>
                      <a:pt x="116" y="103"/>
                    </a:cubicBezTo>
                    <a:cubicBezTo>
                      <a:pt x="116" y="105"/>
                      <a:pt x="116" y="105"/>
                      <a:pt x="116" y="105"/>
                    </a:cubicBezTo>
                    <a:cubicBezTo>
                      <a:pt x="116" y="106"/>
                      <a:pt x="116" y="106"/>
                      <a:pt x="117" y="106"/>
                    </a:cubicBezTo>
                    <a:cubicBezTo>
                      <a:pt x="117" y="106"/>
                      <a:pt x="117" y="106"/>
                      <a:pt x="117" y="106"/>
                    </a:cubicBezTo>
                    <a:cubicBezTo>
                      <a:pt x="117" y="107"/>
                      <a:pt x="117" y="108"/>
                      <a:pt x="118" y="108"/>
                    </a:cubicBezTo>
                    <a:cubicBezTo>
                      <a:pt x="118" y="109"/>
                      <a:pt x="119" y="110"/>
                      <a:pt x="120" y="110"/>
                    </a:cubicBezTo>
                    <a:cubicBezTo>
                      <a:pt x="122" y="111"/>
                      <a:pt x="122" y="111"/>
                      <a:pt x="122" y="111"/>
                    </a:cubicBezTo>
                    <a:cubicBezTo>
                      <a:pt x="122" y="109"/>
                      <a:pt x="122" y="109"/>
                      <a:pt x="122" y="109"/>
                    </a:cubicBezTo>
                    <a:cubicBezTo>
                      <a:pt x="121" y="106"/>
                      <a:pt x="120" y="102"/>
                      <a:pt x="119" y="97"/>
                    </a:cubicBezTo>
                    <a:cubicBezTo>
                      <a:pt x="118" y="95"/>
                      <a:pt x="118" y="93"/>
                      <a:pt x="118" y="91"/>
                    </a:cubicBezTo>
                    <a:cubicBezTo>
                      <a:pt x="118" y="90"/>
                      <a:pt x="118" y="90"/>
                      <a:pt x="118" y="89"/>
                    </a:cubicBezTo>
                    <a:cubicBezTo>
                      <a:pt x="119" y="88"/>
                      <a:pt x="119" y="88"/>
                      <a:pt x="119" y="88"/>
                    </a:cubicBezTo>
                    <a:cubicBezTo>
                      <a:pt x="119" y="87"/>
                      <a:pt x="119" y="87"/>
                      <a:pt x="119" y="86"/>
                    </a:cubicBezTo>
                    <a:cubicBezTo>
                      <a:pt x="119" y="86"/>
                      <a:pt x="119" y="86"/>
                      <a:pt x="119" y="86"/>
                    </a:cubicBezTo>
                    <a:cubicBezTo>
                      <a:pt x="119" y="86"/>
                      <a:pt x="119" y="85"/>
                      <a:pt x="119" y="85"/>
                    </a:cubicBezTo>
                    <a:cubicBezTo>
                      <a:pt x="119" y="85"/>
                      <a:pt x="118" y="84"/>
                      <a:pt x="118" y="84"/>
                    </a:cubicBezTo>
                    <a:cubicBezTo>
                      <a:pt x="118" y="84"/>
                      <a:pt x="118" y="84"/>
                      <a:pt x="118" y="84"/>
                    </a:cubicBezTo>
                    <a:cubicBezTo>
                      <a:pt x="118" y="84"/>
                      <a:pt x="118" y="84"/>
                      <a:pt x="118" y="84"/>
                    </a:cubicBezTo>
                    <a:cubicBezTo>
                      <a:pt x="117" y="84"/>
                      <a:pt x="118" y="84"/>
                      <a:pt x="118" y="83"/>
                    </a:cubicBezTo>
                    <a:cubicBezTo>
                      <a:pt x="118" y="82"/>
                      <a:pt x="118" y="82"/>
                      <a:pt x="118" y="82"/>
                    </a:cubicBezTo>
                    <a:cubicBezTo>
                      <a:pt x="117" y="81"/>
                      <a:pt x="117" y="81"/>
                      <a:pt x="117" y="81"/>
                    </a:cubicBezTo>
                    <a:cubicBezTo>
                      <a:pt x="117" y="81"/>
                      <a:pt x="117" y="81"/>
                      <a:pt x="117" y="81"/>
                    </a:cubicBezTo>
                    <a:cubicBezTo>
                      <a:pt x="116" y="81"/>
                      <a:pt x="116" y="81"/>
                      <a:pt x="116" y="81"/>
                    </a:cubicBezTo>
                    <a:cubicBezTo>
                      <a:pt x="116" y="81"/>
                      <a:pt x="116" y="81"/>
                      <a:pt x="116" y="81"/>
                    </a:cubicBezTo>
                    <a:cubicBezTo>
                      <a:pt x="116" y="81"/>
                      <a:pt x="116" y="81"/>
                      <a:pt x="116" y="81"/>
                    </a:cubicBezTo>
                    <a:cubicBezTo>
                      <a:pt x="116" y="79"/>
                      <a:pt x="116" y="79"/>
                      <a:pt x="116" y="79"/>
                    </a:cubicBezTo>
                    <a:cubicBezTo>
                      <a:pt x="115" y="79"/>
                      <a:pt x="115" y="79"/>
                      <a:pt x="115" y="79"/>
                    </a:cubicBezTo>
                    <a:cubicBezTo>
                      <a:pt x="115" y="78"/>
                      <a:pt x="115" y="78"/>
                      <a:pt x="115" y="78"/>
                    </a:cubicBezTo>
                    <a:cubicBezTo>
                      <a:pt x="115" y="77"/>
                      <a:pt x="115" y="77"/>
                      <a:pt x="115" y="77"/>
                    </a:cubicBezTo>
                    <a:cubicBezTo>
                      <a:pt x="115" y="77"/>
                      <a:pt x="115" y="77"/>
                      <a:pt x="115" y="77"/>
                    </a:cubicBezTo>
                    <a:cubicBezTo>
                      <a:pt x="115" y="76"/>
                      <a:pt x="115" y="76"/>
                      <a:pt x="115" y="76"/>
                    </a:cubicBezTo>
                    <a:cubicBezTo>
                      <a:pt x="114" y="76"/>
                      <a:pt x="114" y="76"/>
                      <a:pt x="114" y="76"/>
                    </a:cubicBezTo>
                    <a:cubicBezTo>
                      <a:pt x="113" y="76"/>
                      <a:pt x="113" y="76"/>
                      <a:pt x="113" y="76"/>
                    </a:cubicBezTo>
                    <a:cubicBezTo>
                      <a:pt x="113" y="76"/>
                      <a:pt x="113" y="76"/>
                      <a:pt x="113" y="76"/>
                    </a:cubicBezTo>
                    <a:cubicBezTo>
                      <a:pt x="113" y="75"/>
                      <a:pt x="113" y="75"/>
                      <a:pt x="113" y="75"/>
                    </a:cubicBezTo>
                    <a:cubicBezTo>
                      <a:pt x="113" y="75"/>
                      <a:pt x="113" y="75"/>
                      <a:pt x="113" y="75"/>
                    </a:cubicBezTo>
                    <a:cubicBezTo>
                      <a:pt x="113" y="74"/>
                      <a:pt x="113" y="74"/>
                      <a:pt x="113" y="74"/>
                    </a:cubicBezTo>
                    <a:cubicBezTo>
                      <a:pt x="113" y="73"/>
                      <a:pt x="113" y="73"/>
                      <a:pt x="112" y="73"/>
                    </a:cubicBezTo>
                    <a:cubicBezTo>
                      <a:pt x="112" y="73"/>
                      <a:pt x="112" y="73"/>
                      <a:pt x="112" y="73"/>
                    </a:cubicBezTo>
                    <a:cubicBezTo>
                      <a:pt x="112" y="73"/>
                      <a:pt x="112" y="73"/>
                      <a:pt x="112" y="73"/>
                    </a:cubicBezTo>
                    <a:cubicBezTo>
                      <a:pt x="112" y="72"/>
                      <a:pt x="112" y="72"/>
                      <a:pt x="112" y="72"/>
                    </a:cubicBezTo>
                    <a:cubicBezTo>
                      <a:pt x="112" y="72"/>
                      <a:pt x="112" y="72"/>
                      <a:pt x="112" y="71"/>
                    </a:cubicBezTo>
                    <a:cubicBezTo>
                      <a:pt x="111" y="71"/>
                      <a:pt x="111" y="70"/>
                      <a:pt x="111" y="70"/>
                    </a:cubicBezTo>
                    <a:cubicBezTo>
                      <a:pt x="110" y="69"/>
                      <a:pt x="110" y="69"/>
                      <a:pt x="110" y="69"/>
                    </a:cubicBezTo>
                    <a:cubicBezTo>
                      <a:pt x="110" y="69"/>
                      <a:pt x="110" y="69"/>
                      <a:pt x="110" y="69"/>
                    </a:cubicBezTo>
                    <a:cubicBezTo>
                      <a:pt x="109" y="69"/>
                      <a:pt x="109" y="69"/>
                      <a:pt x="109" y="69"/>
                    </a:cubicBezTo>
                    <a:cubicBezTo>
                      <a:pt x="109" y="68"/>
                      <a:pt x="109" y="68"/>
                      <a:pt x="109" y="68"/>
                    </a:cubicBezTo>
                    <a:cubicBezTo>
                      <a:pt x="109" y="68"/>
                      <a:pt x="109" y="68"/>
                      <a:pt x="109" y="68"/>
                    </a:cubicBezTo>
                    <a:cubicBezTo>
                      <a:pt x="109" y="68"/>
                      <a:pt x="109" y="68"/>
                      <a:pt x="109" y="68"/>
                    </a:cubicBezTo>
                    <a:cubicBezTo>
                      <a:pt x="109" y="66"/>
                      <a:pt x="109" y="66"/>
                      <a:pt x="109" y="66"/>
                    </a:cubicBezTo>
                    <a:cubicBezTo>
                      <a:pt x="108" y="66"/>
                      <a:pt x="108" y="66"/>
                      <a:pt x="108" y="66"/>
                    </a:cubicBezTo>
                    <a:cubicBezTo>
                      <a:pt x="108" y="66"/>
                      <a:pt x="108" y="66"/>
                      <a:pt x="108" y="66"/>
                    </a:cubicBezTo>
                    <a:cubicBezTo>
                      <a:pt x="108" y="66"/>
                      <a:pt x="108" y="66"/>
                      <a:pt x="108" y="66"/>
                    </a:cubicBezTo>
                    <a:cubicBezTo>
                      <a:pt x="107" y="65"/>
                      <a:pt x="107" y="65"/>
                      <a:pt x="107" y="65"/>
                    </a:cubicBezTo>
                    <a:cubicBezTo>
                      <a:pt x="107" y="65"/>
                      <a:pt x="107" y="64"/>
                      <a:pt x="107" y="64"/>
                    </a:cubicBezTo>
                    <a:cubicBezTo>
                      <a:pt x="107" y="63"/>
                      <a:pt x="107" y="63"/>
                      <a:pt x="107" y="63"/>
                    </a:cubicBezTo>
                    <a:cubicBezTo>
                      <a:pt x="106" y="63"/>
                      <a:pt x="106" y="63"/>
                      <a:pt x="106" y="63"/>
                    </a:cubicBezTo>
                    <a:cubicBezTo>
                      <a:pt x="106" y="62"/>
                      <a:pt x="106" y="62"/>
                      <a:pt x="106" y="62"/>
                    </a:cubicBezTo>
                    <a:cubicBezTo>
                      <a:pt x="106" y="62"/>
                      <a:pt x="106" y="61"/>
                      <a:pt x="105" y="61"/>
                    </a:cubicBezTo>
                    <a:cubicBezTo>
                      <a:pt x="105" y="61"/>
                      <a:pt x="105" y="61"/>
                      <a:pt x="105" y="61"/>
                    </a:cubicBezTo>
                    <a:cubicBezTo>
                      <a:pt x="105" y="61"/>
                      <a:pt x="105" y="61"/>
                      <a:pt x="105" y="61"/>
                    </a:cubicBezTo>
                    <a:cubicBezTo>
                      <a:pt x="105" y="60"/>
                      <a:pt x="105" y="60"/>
                      <a:pt x="105" y="60"/>
                    </a:cubicBezTo>
                    <a:cubicBezTo>
                      <a:pt x="104" y="59"/>
                      <a:pt x="104" y="59"/>
                      <a:pt x="104" y="59"/>
                    </a:cubicBezTo>
                    <a:cubicBezTo>
                      <a:pt x="103" y="58"/>
                      <a:pt x="103" y="58"/>
                      <a:pt x="103" y="58"/>
                    </a:cubicBezTo>
                    <a:cubicBezTo>
                      <a:pt x="103" y="57"/>
                      <a:pt x="102" y="57"/>
                      <a:pt x="102" y="57"/>
                    </a:cubicBezTo>
                    <a:cubicBezTo>
                      <a:pt x="102" y="57"/>
                      <a:pt x="102" y="57"/>
                      <a:pt x="102" y="57"/>
                    </a:cubicBezTo>
                    <a:cubicBezTo>
                      <a:pt x="101" y="56"/>
                      <a:pt x="101" y="56"/>
                      <a:pt x="101" y="56"/>
                    </a:cubicBezTo>
                    <a:cubicBezTo>
                      <a:pt x="100" y="56"/>
                      <a:pt x="100" y="55"/>
                      <a:pt x="100" y="55"/>
                    </a:cubicBezTo>
                    <a:cubicBezTo>
                      <a:pt x="100" y="54"/>
                      <a:pt x="100" y="54"/>
                      <a:pt x="100" y="53"/>
                    </a:cubicBezTo>
                    <a:cubicBezTo>
                      <a:pt x="99" y="53"/>
                      <a:pt x="99" y="53"/>
                      <a:pt x="99" y="53"/>
                    </a:cubicBezTo>
                    <a:cubicBezTo>
                      <a:pt x="99" y="52"/>
                      <a:pt x="99" y="52"/>
                      <a:pt x="99" y="52"/>
                    </a:cubicBezTo>
                    <a:cubicBezTo>
                      <a:pt x="99" y="52"/>
                      <a:pt x="99" y="52"/>
                      <a:pt x="99" y="52"/>
                    </a:cubicBezTo>
                    <a:cubicBezTo>
                      <a:pt x="99" y="52"/>
                      <a:pt x="99" y="51"/>
                      <a:pt x="98" y="51"/>
                    </a:cubicBezTo>
                    <a:cubicBezTo>
                      <a:pt x="97" y="51"/>
                      <a:pt x="97" y="51"/>
                      <a:pt x="97" y="51"/>
                    </a:cubicBezTo>
                    <a:cubicBezTo>
                      <a:pt x="96" y="50"/>
                      <a:pt x="96" y="50"/>
                      <a:pt x="95" y="49"/>
                    </a:cubicBezTo>
                    <a:cubicBezTo>
                      <a:pt x="95" y="49"/>
                      <a:pt x="95" y="48"/>
                      <a:pt x="95" y="48"/>
                    </a:cubicBezTo>
                    <a:cubicBezTo>
                      <a:pt x="95" y="47"/>
                      <a:pt x="94" y="47"/>
                      <a:pt x="94" y="46"/>
                    </a:cubicBezTo>
                    <a:cubicBezTo>
                      <a:pt x="94" y="45"/>
                      <a:pt x="93" y="45"/>
                      <a:pt x="92" y="44"/>
                    </a:cubicBezTo>
                    <a:cubicBezTo>
                      <a:pt x="91" y="44"/>
                      <a:pt x="91" y="43"/>
                      <a:pt x="91" y="43"/>
                    </a:cubicBezTo>
                    <a:cubicBezTo>
                      <a:pt x="90" y="43"/>
                      <a:pt x="90" y="43"/>
                      <a:pt x="90" y="43"/>
                    </a:cubicBezTo>
                    <a:cubicBezTo>
                      <a:pt x="90" y="42"/>
                      <a:pt x="90" y="42"/>
                      <a:pt x="90" y="41"/>
                    </a:cubicBezTo>
                    <a:cubicBezTo>
                      <a:pt x="89" y="41"/>
                      <a:pt x="89" y="41"/>
                      <a:pt x="88" y="40"/>
                    </a:cubicBezTo>
                    <a:cubicBezTo>
                      <a:pt x="87" y="39"/>
                      <a:pt x="86" y="38"/>
                      <a:pt x="85" y="38"/>
                    </a:cubicBezTo>
                    <a:cubicBezTo>
                      <a:pt x="83" y="36"/>
                      <a:pt x="82" y="34"/>
                      <a:pt x="80" y="32"/>
                    </a:cubicBezTo>
                    <a:cubicBezTo>
                      <a:pt x="80" y="31"/>
                      <a:pt x="80" y="31"/>
                      <a:pt x="80" y="31"/>
                    </a:cubicBezTo>
                    <a:cubicBezTo>
                      <a:pt x="80" y="31"/>
                      <a:pt x="80" y="31"/>
                      <a:pt x="80" y="31"/>
                    </a:cubicBezTo>
                    <a:cubicBezTo>
                      <a:pt x="78" y="31"/>
                      <a:pt x="77" y="30"/>
                      <a:pt x="76" y="29"/>
                    </a:cubicBezTo>
                    <a:cubicBezTo>
                      <a:pt x="76" y="28"/>
                      <a:pt x="76" y="28"/>
                      <a:pt x="76" y="28"/>
                    </a:cubicBezTo>
                    <a:cubicBezTo>
                      <a:pt x="75" y="27"/>
                      <a:pt x="75" y="26"/>
                      <a:pt x="73" y="26"/>
                    </a:cubicBezTo>
                    <a:cubicBezTo>
                      <a:pt x="73" y="26"/>
                      <a:pt x="73" y="26"/>
                      <a:pt x="72" y="25"/>
                    </a:cubicBezTo>
                    <a:cubicBezTo>
                      <a:pt x="72" y="25"/>
                      <a:pt x="71" y="25"/>
                      <a:pt x="71" y="25"/>
                    </a:cubicBezTo>
                    <a:cubicBezTo>
                      <a:pt x="70" y="24"/>
                      <a:pt x="69" y="23"/>
                      <a:pt x="69" y="22"/>
                    </a:cubicBezTo>
                    <a:cubicBezTo>
                      <a:pt x="69" y="22"/>
                      <a:pt x="69" y="22"/>
                      <a:pt x="69" y="22"/>
                    </a:cubicBezTo>
                    <a:cubicBezTo>
                      <a:pt x="69" y="21"/>
                      <a:pt x="69" y="21"/>
                      <a:pt x="69" y="21"/>
                    </a:cubicBezTo>
                    <a:cubicBezTo>
                      <a:pt x="67" y="21"/>
                      <a:pt x="67" y="21"/>
                      <a:pt x="67" y="21"/>
                    </a:cubicBezTo>
                    <a:cubicBezTo>
                      <a:pt x="66" y="21"/>
                      <a:pt x="66" y="21"/>
                      <a:pt x="65" y="21"/>
                    </a:cubicBezTo>
                    <a:cubicBezTo>
                      <a:pt x="65" y="20"/>
                      <a:pt x="64" y="19"/>
                      <a:pt x="64" y="19"/>
                    </a:cubicBezTo>
                    <a:cubicBezTo>
                      <a:pt x="63" y="18"/>
                      <a:pt x="63" y="18"/>
                      <a:pt x="63" y="17"/>
                    </a:cubicBezTo>
                    <a:cubicBezTo>
                      <a:pt x="63" y="17"/>
                      <a:pt x="63" y="17"/>
                      <a:pt x="63" y="17"/>
                    </a:cubicBezTo>
                    <a:cubicBezTo>
                      <a:pt x="62" y="17"/>
                      <a:pt x="62" y="17"/>
                      <a:pt x="62" y="17"/>
                    </a:cubicBezTo>
                    <a:cubicBezTo>
                      <a:pt x="61" y="17"/>
                      <a:pt x="61" y="17"/>
                      <a:pt x="60" y="17"/>
                    </a:cubicBezTo>
                    <a:cubicBezTo>
                      <a:pt x="60" y="16"/>
                      <a:pt x="59" y="16"/>
                      <a:pt x="59" y="15"/>
                    </a:cubicBezTo>
                    <a:cubicBezTo>
                      <a:pt x="59" y="15"/>
                      <a:pt x="59" y="15"/>
                      <a:pt x="59" y="15"/>
                    </a:cubicBezTo>
                    <a:cubicBezTo>
                      <a:pt x="59" y="14"/>
                      <a:pt x="58" y="14"/>
                      <a:pt x="57" y="14"/>
                    </a:cubicBezTo>
                    <a:cubicBezTo>
                      <a:pt x="57" y="14"/>
                      <a:pt x="57" y="14"/>
                      <a:pt x="57" y="14"/>
                    </a:cubicBezTo>
                    <a:cubicBezTo>
                      <a:pt x="56" y="14"/>
                      <a:pt x="56" y="13"/>
                      <a:pt x="56" y="13"/>
                    </a:cubicBezTo>
                    <a:cubicBezTo>
                      <a:pt x="54" y="11"/>
                      <a:pt x="52" y="10"/>
                      <a:pt x="49" y="8"/>
                    </a:cubicBezTo>
                    <a:cubicBezTo>
                      <a:pt x="47" y="7"/>
                      <a:pt x="44" y="6"/>
                      <a:pt x="42" y="4"/>
                    </a:cubicBezTo>
                    <a:cubicBezTo>
                      <a:pt x="40" y="3"/>
                      <a:pt x="38" y="2"/>
                      <a:pt x="36" y="1"/>
                    </a:cubicBezTo>
                    <a:cubicBezTo>
                      <a:pt x="34" y="0"/>
                      <a:pt x="34" y="0"/>
                      <a:pt x="3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65" name="Freeform 42"/>
              <p:cNvSpPr>
                <a:spLocks noEditPoints="1"/>
              </p:cNvSpPr>
              <p:nvPr/>
            </p:nvSpPr>
            <p:spPr bwMode="auto">
              <a:xfrm>
                <a:off x="3477" y="1838"/>
                <a:ext cx="322" cy="675"/>
              </a:xfrm>
              <a:custGeom>
                <a:avLst/>
                <a:gdLst>
                  <a:gd name="T0" fmla="*/ 3 w 135"/>
                  <a:gd name="T1" fmla="*/ 78 h 283"/>
                  <a:gd name="T2" fmla="*/ 0 w 135"/>
                  <a:gd name="T3" fmla="*/ 85 h 283"/>
                  <a:gd name="T4" fmla="*/ 9 w 135"/>
                  <a:gd name="T5" fmla="*/ 113 h 283"/>
                  <a:gd name="T6" fmla="*/ 14 w 135"/>
                  <a:gd name="T7" fmla="*/ 116 h 283"/>
                  <a:gd name="T8" fmla="*/ 18 w 135"/>
                  <a:gd name="T9" fmla="*/ 128 h 283"/>
                  <a:gd name="T10" fmla="*/ 25 w 135"/>
                  <a:gd name="T11" fmla="*/ 137 h 283"/>
                  <a:gd name="T12" fmla="*/ 22 w 135"/>
                  <a:gd name="T13" fmla="*/ 150 h 283"/>
                  <a:gd name="T14" fmla="*/ 20 w 135"/>
                  <a:gd name="T15" fmla="*/ 166 h 283"/>
                  <a:gd name="T16" fmla="*/ 29 w 135"/>
                  <a:gd name="T17" fmla="*/ 180 h 283"/>
                  <a:gd name="T18" fmla="*/ 32 w 135"/>
                  <a:gd name="T19" fmla="*/ 192 h 283"/>
                  <a:gd name="T20" fmla="*/ 42 w 135"/>
                  <a:gd name="T21" fmla="*/ 204 h 283"/>
                  <a:gd name="T22" fmla="*/ 48 w 135"/>
                  <a:gd name="T23" fmla="*/ 208 h 283"/>
                  <a:gd name="T24" fmla="*/ 51 w 135"/>
                  <a:gd name="T25" fmla="*/ 218 h 283"/>
                  <a:gd name="T26" fmla="*/ 54 w 135"/>
                  <a:gd name="T27" fmla="*/ 238 h 283"/>
                  <a:gd name="T28" fmla="*/ 57 w 135"/>
                  <a:gd name="T29" fmla="*/ 253 h 283"/>
                  <a:gd name="T30" fmla="*/ 66 w 135"/>
                  <a:gd name="T31" fmla="*/ 265 h 283"/>
                  <a:gd name="T32" fmla="*/ 74 w 135"/>
                  <a:gd name="T33" fmla="*/ 278 h 283"/>
                  <a:gd name="T34" fmla="*/ 80 w 135"/>
                  <a:gd name="T35" fmla="*/ 283 h 283"/>
                  <a:gd name="T36" fmla="*/ 84 w 135"/>
                  <a:gd name="T37" fmla="*/ 275 h 283"/>
                  <a:gd name="T38" fmla="*/ 79 w 135"/>
                  <a:gd name="T39" fmla="*/ 262 h 283"/>
                  <a:gd name="T40" fmla="*/ 85 w 135"/>
                  <a:gd name="T41" fmla="*/ 255 h 283"/>
                  <a:gd name="T42" fmla="*/ 90 w 135"/>
                  <a:gd name="T43" fmla="*/ 244 h 283"/>
                  <a:gd name="T44" fmla="*/ 98 w 135"/>
                  <a:gd name="T45" fmla="*/ 224 h 283"/>
                  <a:gd name="T46" fmla="*/ 111 w 135"/>
                  <a:gd name="T47" fmla="*/ 217 h 283"/>
                  <a:gd name="T48" fmla="*/ 119 w 135"/>
                  <a:gd name="T49" fmla="*/ 210 h 283"/>
                  <a:gd name="T50" fmla="*/ 124 w 135"/>
                  <a:gd name="T51" fmla="*/ 188 h 283"/>
                  <a:gd name="T52" fmla="*/ 134 w 135"/>
                  <a:gd name="T53" fmla="*/ 178 h 283"/>
                  <a:gd name="T54" fmla="*/ 133 w 135"/>
                  <a:gd name="T55" fmla="*/ 166 h 283"/>
                  <a:gd name="T56" fmla="*/ 120 w 135"/>
                  <a:gd name="T57" fmla="*/ 159 h 283"/>
                  <a:gd name="T58" fmla="*/ 104 w 135"/>
                  <a:gd name="T59" fmla="*/ 156 h 283"/>
                  <a:gd name="T60" fmla="*/ 91 w 135"/>
                  <a:gd name="T61" fmla="*/ 153 h 283"/>
                  <a:gd name="T62" fmla="*/ 95 w 135"/>
                  <a:gd name="T63" fmla="*/ 146 h 283"/>
                  <a:gd name="T64" fmla="*/ 85 w 135"/>
                  <a:gd name="T65" fmla="*/ 136 h 283"/>
                  <a:gd name="T66" fmla="*/ 70 w 135"/>
                  <a:gd name="T67" fmla="*/ 129 h 283"/>
                  <a:gd name="T68" fmla="*/ 60 w 135"/>
                  <a:gd name="T69" fmla="*/ 123 h 283"/>
                  <a:gd name="T70" fmla="*/ 44 w 135"/>
                  <a:gd name="T71" fmla="*/ 117 h 283"/>
                  <a:gd name="T72" fmla="*/ 32 w 135"/>
                  <a:gd name="T73" fmla="*/ 120 h 283"/>
                  <a:gd name="T74" fmla="*/ 29 w 135"/>
                  <a:gd name="T75" fmla="*/ 125 h 283"/>
                  <a:gd name="T76" fmla="*/ 20 w 135"/>
                  <a:gd name="T77" fmla="*/ 120 h 283"/>
                  <a:gd name="T78" fmla="*/ 19 w 135"/>
                  <a:gd name="T79" fmla="*/ 106 h 283"/>
                  <a:gd name="T80" fmla="*/ 18 w 135"/>
                  <a:gd name="T81" fmla="*/ 99 h 283"/>
                  <a:gd name="T82" fmla="*/ 14 w 135"/>
                  <a:gd name="T83" fmla="*/ 94 h 283"/>
                  <a:gd name="T84" fmla="*/ 7 w 135"/>
                  <a:gd name="T85" fmla="*/ 96 h 283"/>
                  <a:gd name="T86" fmla="*/ 10 w 135"/>
                  <a:gd name="T87" fmla="*/ 89 h 283"/>
                  <a:gd name="T88" fmla="*/ 15 w 135"/>
                  <a:gd name="T89" fmla="*/ 79 h 283"/>
                  <a:gd name="T90" fmla="*/ 27 w 135"/>
                  <a:gd name="T91" fmla="*/ 71 h 283"/>
                  <a:gd name="T92" fmla="*/ 32 w 135"/>
                  <a:gd name="T93" fmla="*/ 82 h 283"/>
                  <a:gd name="T94" fmla="*/ 39 w 135"/>
                  <a:gd name="T95" fmla="*/ 69 h 283"/>
                  <a:gd name="T96" fmla="*/ 43 w 135"/>
                  <a:gd name="T97" fmla="*/ 63 h 283"/>
                  <a:gd name="T98" fmla="*/ 56 w 135"/>
                  <a:gd name="T99" fmla="*/ 55 h 283"/>
                  <a:gd name="T100" fmla="*/ 68 w 135"/>
                  <a:gd name="T101" fmla="*/ 45 h 283"/>
                  <a:gd name="T102" fmla="*/ 74 w 135"/>
                  <a:gd name="T103" fmla="*/ 37 h 283"/>
                  <a:gd name="T104" fmla="*/ 83 w 135"/>
                  <a:gd name="T105" fmla="*/ 31 h 283"/>
                  <a:gd name="T106" fmla="*/ 80 w 135"/>
                  <a:gd name="T107" fmla="*/ 29 h 283"/>
                  <a:gd name="T108" fmla="*/ 96 w 135"/>
                  <a:gd name="T109" fmla="*/ 24 h 283"/>
                  <a:gd name="T110" fmla="*/ 102 w 135"/>
                  <a:gd name="T111" fmla="*/ 11 h 283"/>
                  <a:gd name="T112" fmla="*/ 96 w 135"/>
                  <a:gd name="T113" fmla="*/ 8 h 283"/>
                  <a:gd name="T114" fmla="*/ 80 w 135"/>
                  <a:gd name="T115" fmla="*/ 18 h 283"/>
                  <a:gd name="T116" fmla="*/ 72 w 135"/>
                  <a:gd name="T117" fmla="*/ 18 h 283"/>
                  <a:gd name="T118" fmla="*/ 76 w 135"/>
                  <a:gd name="T119" fmla="*/ 9 h 283"/>
                  <a:gd name="T120" fmla="*/ 86 w 135"/>
                  <a:gd name="T121"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283">
                    <a:moveTo>
                      <a:pt x="71" y="39"/>
                    </a:moveTo>
                    <a:cubicBezTo>
                      <a:pt x="71" y="39"/>
                      <a:pt x="71" y="39"/>
                      <a:pt x="71" y="39"/>
                    </a:cubicBezTo>
                    <a:cubicBezTo>
                      <a:pt x="71" y="39"/>
                      <a:pt x="71" y="39"/>
                      <a:pt x="71" y="39"/>
                    </a:cubicBezTo>
                    <a:moveTo>
                      <a:pt x="96" y="12"/>
                    </a:moveTo>
                    <a:cubicBezTo>
                      <a:pt x="96" y="12"/>
                      <a:pt x="96" y="12"/>
                      <a:pt x="96" y="12"/>
                    </a:cubicBezTo>
                    <a:moveTo>
                      <a:pt x="86" y="0"/>
                    </a:moveTo>
                    <a:cubicBezTo>
                      <a:pt x="84" y="0"/>
                      <a:pt x="84" y="0"/>
                      <a:pt x="84" y="0"/>
                    </a:cubicBezTo>
                    <a:cubicBezTo>
                      <a:pt x="83" y="0"/>
                      <a:pt x="82" y="0"/>
                      <a:pt x="81" y="0"/>
                    </a:cubicBezTo>
                    <a:cubicBezTo>
                      <a:pt x="72" y="5"/>
                      <a:pt x="63" y="10"/>
                      <a:pt x="56" y="16"/>
                    </a:cubicBezTo>
                    <a:cubicBezTo>
                      <a:pt x="39" y="28"/>
                      <a:pt x="25" y="41"/>
                      <a:pt x="14" y="57"/>
                    </a:cubicBezTo>
                    <a:cubicBezTo>
                      <a:pt x="9" y="63"/>
                      <a:pt x="5" y="69"/>
                      <a:pt x="1" y="76"/>
                    </a:cubicBezTo>
                    <a:cubicBezTo>
                      <a:pt x="0" y="78"/>
                      <a:pt x="0" y="78"/>
                      <a:pt x="0" y="78"/>
                    </a:cubicBezTo>
                    <a:cubicBezTo>
                      <a:pt x="2" y="78"/>
                      <a:pt x="2" y="78"/>
                      <a:pt x="2" y="78"/>
                    </a:cubicBezTo>
                    <a:cubicBezTo>
                      <a:pt x="3" y="78"/>
                      <a:pt x="3" y="78"/>
                      <a:pt x="3" y="78"/>
                    </a:cubicBezTo>
                    <a:cubicBezTo>
                      <a:pt x="3" y="78"/>
                      <a:pt x="3" y="78"/>
                      <a:pt x="3" y="78"/>
                    </a:cubicBezTo>
                    <a:cubicBezTo>
                      <a:pt x="4" y="78"/>
                      <a:pt x="4" y="78"/>
                      <a:pt x="4" y="78"/>
                    </a:cubicBezTo>
                    <a:cubicBezTo>
                      <a:pt x="4" y="78"/>
                      <a:pt x="4" y="78"/>
                      <a:pt x="4" y="78"/>
                    </a:cubicBezTo>
                    <a:cubicBezTo>
                      <a:pt x="4" y="78"/>
                      <a:pt x="4" y="78"/>
                      <a:pt x="4" y="78"/>
                    </a:cubicBezTo>
                    <a:cubicBezTo>
                      <a:pt x="3" y="79"/>
                      <a:pt x="3" y="79"/>
                      <a:pt x="3" y="80"/>
                    </a:cubicBezTo>
                    <a:cubicBezTo>
                      <a:pt x="3" y="82"/>
                      <a:pt x="3" y="82"/>
                      <a:pt x="3" y="82"/>
                    </a:cubicBezTo>
                    <a:cubicBezTo>
                      <a:pt x="3" y="83"/>
                      <a:pt x="2" y="83"/>
                      <a:pt x="2" y="83"/>
                    </a:cubicBezTo>
                    <a:cubicBezTo>
                      <a:pt x="2" y="83"/>
                      <a:pt x="2" y="83"/>
                      <a:pt x="2" y="83"/>
                    </a:cubicBezTo>
                    <a:cubicBezTo>
                      <a:pt x="1" y="83"/>
                      <a:pt x="1" y="83"/>
                      <a:pt x="1" y="83"/>
                    </a:cubicBezTo>
                    <a:cubicBezTo>
                      <a:pt x="1" y="84"/>
                      <a:pt x="1" y="84"/>
                      <a:pt x="1" y="84"/>
                    </a:cubicBezTo>
                    <a:cubicBezTo>
                      <a:pt x="1" y="84"/>
                      <a:pt x="1" y="84"/>
                      <a:pt x="1" y="84"/>
                    </a:cubicBezTo>
                    <a:cubicBezTo>
                      <a:pt x="1" y="85"/>
                      <a:pt x="1" y="86"/>
                      <a:pt x="1" y="86"/>
                    </a:cubicBezTo>
                    <a:cubicBezTo>
                      <a:pt x="1" y="86"/>
                      <a:pt x="1" y="86"/>
                      <a:pt x="1" y="86"/>
                    </a:cubicBezTo>
                    <a:cubicBezTo>
                      <a:pt x="0" y="85"/>
                      <a:pt x="0" y="85"/>
                      <a:pt x="0" y="85"/>
                    </a:cubicBezTo>
                    <a:cubicBezTo>
                      <a:pt x="0" y="105"/>
                      <a:pt x="0" y="105"/>
                      <a:pt x="0" y="105"/>
                    </a:cubicBezTo>
                    <a:cubicBezTo>
                      <a:pt x="0" y="105"/>
                      <a:pt x="0" y="106"/>
                      <a:pt x="1" y="106"/>
                    </a:cubicBezTo>
                    <a:cubicBezTo>
                      <a:pt x="1" y="106"/>
                      <a:pt x="1" y="106"/>
                      <a:pt x="1" y="106"/>
                    </a:cubicBezTo>
                    <a:cubicBezTo>
                      <a:pt x="2" y="107"/>
                      <a:pt x="2" y="107"/>
                      <a:pt x="2" y="107"/>
                    </a:cubicBezTo>
                    <a:cubicBezTo>
                      <a:pt x="2" y="107"/>
                      <a:pt x="2" y="107"/>
                      <a:pt x="2" y="107"/>
                    </a:cubicBezTo>
                    <a:cubicBezTo>
                      <a:pt x="3" y="108"/>
                      <a:pt x="4" y="108"/>
                      <a:pt x="4" y="108"/>
                    </a:cubicBezTo>
                    <a:cubicBezTo>
                      <a:pt x="5" y="108"/>
                      <a:pt x="5" y="108"/>
                      <a:pt x="5" y="108"/>
                    </a:cubicBezTo>
                    <a:cubicBezTo>
                      <a:pt x="5" y="108"/>
                      <a:pt x="5" y="108"/>
                      <a:pt x="5" y="108"/>
                    </a:cubicBezTo>
                    <a:cubicBezTo>
                      <a:pt x="6" y="109"/>
                      <a:pt x="6" y="109"/>
                      <a:pt x="6" y="109"/>
                    </a:cubicBezTo>
                    <a:cubicBezTo>
                      <a:pt x="5" y="109"/>
                      <a:pt x="5" y="109"/>
                      <a:pt x="5" y="109"/>
                    </a:cubicBezTo>
                    <a:cubicBezTo>
                      <a:pt x="5" y="110"/>
                      <a:pt x="6" y="110"/>
                      <a:pt x="6" y="111"/>
                    </a:cubicBezTo>
                    <a:cubicBezTo>
                      <a:pt x="7" y="111"/>
                      <a:pt x="7" y="111"/>
                      <a:pt x="7" y="111"/>
                    </a:cubicBezTo>
                    <a:cubicBezTo>
                      <a:pt x="7" y="111"/>
                      <a:pt x="8" y="112"/>
                      <a:pt x="8" y="113"/>
                    </a:cubicBezTo>
                    <a:cubicBezTo>
                      <a:pt x="9" y="113"/>
                      <a:pt x="9" y="113"/>
                      <a:pt x="9" y="113"/>
                    </a:cubicBezTo>
                    <a:cubicBezTo>
                      <a:pt x="9" y="113"/>
                      <a:pt x="9" y="113"/>
                      <a:pt x="9" y="113"/>
                    </a:cubicBezTo>
                    <a:cubicBezTo>
                      <a:pt x="10" y="113"/>
                      <a:pt x="10" y="113"/>
                      <a:pt x="10" y="113"/>
                    </a:cubicBezTo>
                    <a:cubicBezTo>
                      <a:pt x="10" y="113"/>
                      <a:pt x="10" y="113"/>
                      <a:pt x="10" y="113"/>
                    </a:cubicBezTo>
                    <a:cubicBezTo>
                      <a:pt x="11" y="113"/>
                      <a:pt x="11" y="114"/>
                      <a:pt x="11" y="114"/>
                    </a:cubicBezTo>
                    <a:cubicBezTo>
                      <a:pt x="11" y="114"/>
                      <a:pt x="11" y="114"/>
                      <a:pt x="11" y="114"/>
                    </a:cubicBezTo>
                    <a:cubicBezTo>
                      <a:pt x="11" y="114"/>
                      <a:pt x="11" y="114"/>
                      <a:pt x="11" y="114"/>
                    </a:cubicBezTo>
                    <a:cubicBezTo>
                      <a:pt x="11" y="115"/>
                      <a:pt x="11" y="115"/>
                      <a:pt x="11" y="115"/>
                    </a:cubicBezTo>
                    <a:cubicBezTo>
                      <a:pt x="12" y="115"/>
                      <a:pt x="12" y="115"/>
                      <a:pt x="12" y="115"/>
                    </a:cubicBezTo>
                    <a:cubicBezTo>
                      <a:pt x="12" y="115"/>
                      <a:pt x="13" y="115"/>
                      <a:pt x="13" y="115"/>
                    </a:cubicBezTo>
                    <a:cubicBezTo>
                      <a:pt x="13" y="115"/>
                      <a:pt x="13" y="115"/>
                      <a:pt x="13" y="115"/>
                    </a:cubicBezTo>
                    <a:cubicBezTo>
                      <a:pt x="13" y="115"/>
                      <a:pt x="13" y="115"/>
                      <a:pt x="13" y="115"/>
                    </a:cubicBezTo>
                    <a:cubicBezTo>
                      <a:pt x="12" y="116"/>
                      <a:pt x="12" y="116"/>
                      <a:pt x="12" y="116"/>
                    </a:cubicBezTo>
                    <a:cubicBezTo>
                      <a:pt x="13" y="116"/>
                      <a:pt x="13" y="116"/>
                      <a:pt x="13" y="116"/>
                    </a:cubicBezTo>
                    <a:cubicBezTo>
                      <a:pt x="14" y="116"/>
                      <a:pt x="14" y="116"/>
                      <a:pt x="14" y="116"/>
                    </a:cubicBezTo>
                    <a:cubicBezTo>
                      <a:pt x="14" y="117"/>
                      <a:pt x="14" y="117"/>
                      <a:pt x="14" y="117"/>
                    </a:cubicBezTo>
                    <a:cubicBezTo>
                      <a:pt x="14" y="117"/>
                      <a:pt x="14" y="118"/>
                      <a:pt x="15" y="119"/>
                    </a:cubicBezTo>
                    <a:cubicBezTo>
                      <a:pt x="15" y="119"/>
                      <a:pt x="15" y="119"/>
                      <a:pt x="15" y="119"/>
                    </a:cubicBezTo>
                    <a:cubicBezTo>
                      <a:pt x="15" y="120"/>
                      <a:pt x="15" y="120"/>
                      <a:pt x="15" y="120"/>
                    </a:cubicBezTo>
                    <a:cubicBezTo>
                      <a:pt x="16" y="120"/>
                      <a:pt x="16" y="120"/>
                      <a:pt x="16" y="120"/>
                    </a:cubicBezTo>
                    <a:cubicBezTo>
                      <a:pt x="16" y="121"/>
                      <a:pt x="16" y="121"/>
                      <a:pt x="16" y="121"/>
                    </a:cubicBezTo>
                    <a:cubicBezTo>
                      <a:pt x="17" y="121"/>
                      <a:pt x="17" y="121"/>
                      <a:pt x="17" y="121"/>
                    </a:cubicBezTo>
                    <a:cubicBezTo>
                      <a:pt x="17" y="122"/>
                      <a:pt x="17" y="123"/>
                      <a:pt x="17" y="124"/>
                    </a:cubicBezTo>
                    <a:cubicBezTo>
                      <a:pt x="17" y="124"/>
                      <a:pt x="17" y="124"/>
                      <a:pt x="17" y="125"/>
                    </a:cubicBezTo>
                    <a:cubicBezTo>
                      <a:pt x="17" y="125"/>
                      <a:pt x="17" y="125"/>
                      <a:pt x="17" y="125"/>
                    </a:cubicBezTo>
                    <a:cubicBezTo>
                      <a:pt x="17" y="126"/>
                      <a:pt x="17" y="126"/>
                      <a:pt x="17" y="126"/>
                    </a:cubicBezTo>
                    <a:cubicBezTo>
                      <a:pt x="17" y="126"/>
                      <a:pt x="17" y="126"/>
                      <a:pt x="17" y="126"/>
                    </a:cubicBezTo>
                    <a:cubicBezTo>
                      <a:pt x="17" y="127"/>
                      <a:pt x="17" y="128"/>
                      <a:pt x="18" y="128"/>
                    </a:cubicBezTo>
                    <a:cubicBezTo>
                      <a:pt x="18" y="128"/>
                      <a:pt x="18" y="128"/>
                      <a:pt x="18" y="128"/>
                    </a:cubicBezTo>
                    <a:cubicBezTo>
                      <a:pt x="18" y="128"/>
                      <a:pt x="18" y="128"/>
                      <a:pt x="18" y="128"/>
                    </a:cubicBezTo>
                    <a:cubicBezTo>
                      <a:pt x="18" y="128"/>
                      <a:pt x="18" y="128"/>
                      <a:pt x="18" y="128"/>
                    </a:cubicBezTo>
                    <a:cubicBezTo>
                      <a:pt x="18" y="128"/>
                      <a:pt x="18" y="128"/>
                      <a:pt x="18" y="128"/>
                    </a:cubicBezTo>
                    <a:cubicBezTo>
                      <a:pt x="18" y="129"/>
                      <a:pt x="18" y="129"/>
                      <a:pt x="18" y="129"/>
                    </a:cubicBezTo>
                    <a:cubicBezTo>
                      <a:pt x="23" y="129"/>
                      <a:pt x="23" y="129"/>
                      <a:pt x="23" y="129"/>
                    </a:cubicBezTo>
                    <a:cubicBezTo>
                      <a:pt x="23" y="129"/>
                      <a:pt x="23" y="129"/>
                      <a:pt x="23" y="129"/>
                    </a:cubicBezTo>
                    <a:cubicBezTo>
                      <a:pt x="23" y="129"/>
                      <a:pt x="23" y="129"/>
                      <a:pt x="23" y="129"/>
                    </a:cubicBezTo>
                    <a:cubicBezTo>
                      <a:pt x="24" y="129"/>
                      <a:pt x="24" y="129"/>
                      <a:pt x="24" y="129"/>
                    </a:cubicBezTo>
                    <a:cubicBezTo>
                      <a:pt x="24" y="131"/>
                      <a:pt x="24" y="131"/>
                      <a:pt x="24" y="131"/>
                    </a:cubicBezTo>
                    <a:cubicBezTo>
                      <a:pt x="24" y="132"/>
                      <a:pt x="25" y="132"/>
                      <a:pt x="25" y="132"/>
                    </a:cubicBezTo>
                    <a:cubicBezTo>
                      <a:pt x="25" y="132"/>
                      <a:pt x="25" y="132"/>
                      <a:pt x="25" y="132"/>
                    </a:cubicBezTo>
                    <a:cubicBezTo>
                      <a:pt x="26" y="133"/>
                      <a:pt x="26" y="134"/>
                      <a:pt x="26" y="135"/>
                    </a:cubicBezTo>
                    <a:cubicBezTo>
                      <a:pt x="25" y="135"/>
                      <a:pt x="25" y="135"/>
                      <a:pt x="25" y="135"/>
                    </a:cubicBezTo>
                    <a:cubicBezTo>
                      <a:pt x="25" y="137"/>
                      <a:pt x="25" y="137"/>
                      <a:pt x="25" y="137"/>
                    </a:cubicBezTo>
                    <a:cubicBezTo>
                      <a:pt x="27" y="136"/>
                      <a:pt x="27" y="136"/>
                      <a:pt x="27" y="136"/>
                    </a:cubicBezTo>
                    <a:cubicBezTo>
                      <a:pt x="27" y="136"/>
                      <a:pt x="27" y="137"/>
                      <a:pt x="27" y="138"/>
                    </a:cubicBezTo>
                    <a:cubicBezTo>
                      <a:pt x="27" y="139"/>
                      <a:pt x="27" y="140"/>
                      <a:pt x="27" y="140"/>
                    </a:cubicBezTo>
                    <a:cubicBezTo>
                      <a:pt x="25" y="140"/>
                      <a:pt x="25" y="140"/>
                      <a:pt x="25" y="140"/>
                    </a:cubicBezTo>
                    <a:cubicBezTo>
                      <a:pt x="26" y="145"/>
                      <a:pt x="26" y="145"/>
                      <a:pt x="26" y="145"/>
                    </a:cubicBezTo>
                    <a:cubicBezTo>
                      <a:pt x="25" y="146"/>
                      <a:pt x="25" y="146"/>
                      <a:pt x="25" y="146"/>
                    </a:cubicBezTo>
                    <a:cubicBezTo>
                      <a:pt x="25" y="146"/>
                      <a:pt x="25" y="146"/>
                      <a:pt x="25" y="146"/>
                    </a:cubicBezTo>
                    <a:cubicBezTo>
                      <a:pt x="24" y="146"/>
                      <a:pt x="24" y="146"/>
                      <a:pt x="24" y="146"/>
                    </a:cubicBezTo>
                    <a:cubicBezTo>
                      <a:pt x="24" y="147"/>
                      <a:pt x="24" y="147"/>
                      <a:pt x="24" y="147"/>
                    </a:cubicBezTo>
                    <a:cubicBezTo>
                      <a:pt x="24" y="147"/>
                      <a:pt x="24" y="147"/>
                      <a:pt x="24" y="148"/>
                    </a:cubicBezTo>
                    <a:cubicBezTo>
                      <a:pt x="23" y="148"/>
                      <a:pt x="23" y="149"/>
                      <a:pt x="23" y="149"/>
                    </a:cubicBezTo>
                    <a:cubicBezTo>
                      <a:pt x="23" y="150"/>
                      <a:pt x="23" y="150"/>
                      <a:pt x="23" y="150"/>
                    </a:cubicBezTo>
                    <a:cubicBezTo>
                      <a:pt x="22" y="150"/>
                      <a:pt x="22" y="150"/>
                      <a:pt x="22" y="150"/>
                    </a:cubicBezTo>
                    <a:cubicBezTo>
                      <a:pt x="22" y="150"/>
                      <a:pt x="22" y="150"/>
                      <a:pt x="22" y="150"/>
                    </a:cubicBezTo>
                    <a:cubicBezTo>
                      <a:pt x="21" y="150"/>
                      <a:pt x="21" y="150"/>
                      <a:pt x="21" y="150"/>
                    </a:cubicBezTo>
                    <a:cubicBezTo>
                      <a:pt x="21" y="153"/>
                      <a:pt x="21" y="153"/>
                      <a:pt x="21" y="153"/>
                    </a:cubicBezTo>
                    <a:cubicBezTo>
                      <a:pt x="21" y="154"/>
                      <a:pt x="21" y="154"/>
                      <a:pt x="21" y="154"/>
                    </a:cubicBezTo>
                    <a:cubicBezTo>
                      <a:pt x="21" y="155"/>
                      <a:pt x="21" y="156"/>
                      <a:pt x="22" y="156"/>
                    </a:cubicBezTo>
                    <a:cubicBezTo>
                      <a:pt x="22" y="157"/>
                      <a:pt x="22" y="157"/>
                      <a:pt x="22" y="157"/>
                    </a:cubicBezTo>
                    <a:cubicBezTo>
                      <a:pt x="22" y="157"/>
                      <a:pt x="22" y="157"/>
                      <a:pt x="22" y="157"/>
                    </a:cubicBezTo>
                    <a:cubicBezTo>
                      <a:pt x="22" y="157"/>
                      <a:pt x="22" y="157"/>
                      <a:pt x="22" y="157"/>
                    </a:cubicBezTo>
                    <a:cubicBezTo>
                      <a:pt x="21" y="158"/>
                      <a:pt x="21" y="158"/>
                      <a:pt x="21" y="159"/>
                    </a:cubicBezTo>
                    <a:cubicBezTo>
                      <a:pt x="21" y="159"/>
                      <a:pt x="21" y="159"/>
                      <a:pt x="21" y="159"/>
                    </a:cubicBezTo>
                    <a:cubicBezTo>
                      <a:pt x="21" y="160"/>
                      <a:pt x="21" y="160"/>
                      <a:pt x="21" y="160"/>
                    </a:cubicBezTo>
                    <a:cubicBezTo>
                      <a:pt x="21" y="160"/>
                      <a:pt x="21" y="160"/>
                      <a:pt x="21" y="160"/>
                    </a:cubicBezTo>
                    <a:cubicBezTo>
                      <a:pt x="20" y="160"/>
                      <a:pt x="20" y="160"/>
                      <a:pt x="20" y="160"/>
                    </a:cubicBezTo>
                    <a:cubicBezTo>
                      <a:pt x="20" y="165"/>
                      <a:pt x="20" y="165"/>
                      <a:pt x="20" y="165"/>
                    </a:cubicBezTo>
                    <a:cubicBezTo>
                      <a:pt x="20" y="166"/>
                      <a:pt x="20" y="166"/>
                      <a:pt x="20" y="166"/>
                    </a:cubicBezTo>
                    <a:cubicBezTo>
                      <a:pt x="20" y="166"/>
                      <a:pt x="20" y="168"/>
                      <a:pt x="21" y="168"/>
                    </a:cubicBezTo>
                    <a:cubicBezTo>
                      <a:pt x="21" y="168"/>
                      <a:pt x="21" y="168"/>
                      <a:pt x="22" y="169"/>
                    </a:cubicBezTo>
                    <a:cubicBezTo>
                      <a:pt x="23" y="169"/>
                      <a:pt x="24" y="171"/>
                      <a:pt x="24" y="172"/>
                    </a:cubicBezTo>
                    <a:cubicBezTo>
                      <a:pt x="24" y="172"/>
                      <a:pt x="25" y="173"/>
                      <a:pt x="25" y="173"/>
                    </a:cubicBezTo>
                    <a:cubicBezTo>
                      <a:pt x="25" y="174"/>
                      <a:pt x="25" y="174"/>
                      <a:pt x="26" y="175"/>
                    </a:cubicBezTo>
                    <a:cubicBezTo>
                      <a:pt x="26" y="175"/>
                      <a:pt x="26" y="176"/>
                      <a:pt x="27" y="176"/>
                    </a:cubicBezTo>
                    <a:cubicBezTo>
                      <a:pt x="27" y="177"/>
                      <a:pt x="27" y="177"/>
                      <a:pt x="27" y="177"/>
                    </a:cubicBezTo>
                    <a:cubicBezTo>
                      <a:pt x="27" y="178"/>
                      <a:pt x="27" y="178"/>
                      <a:pt x="28" y="178"/>
                    </a:cubicBezTo>
                    <a:cubicBezTo>
                      <a:pt x="28" y="178"/>
                      <a:pt x="28" y="178"/>
                      <a:pt x="28" y="178"/>
                    </a:cubicBezTo>
                    <a:cubicBezTo>
                      <a:pt x="28" y="178"/>
                      <a:pt x="28" y="178"/>
                      <a:pt x="28" y="178"/>
                    </a:cubicBezTo>
                    <a:cubicBezTo>
                      <a:pt x="28" y="179"/>
                      <a:pt x="28" y="179"/>
                      <a:pt x="28" y="179"/>
                    </a:cubicBezTo>
                    <a:cubicBezTo>
                      <a:pt x="28" y="179"/>
                      <a:pt x="28" y="179"/>
                      <a:pt x="28" y="179"/>
                    </a:cubicBezTo>
                    <a:cubicBezTo>
                      <a:pt x="28" y="179"/>
                      <a:pt x="28" y="179"/>
                      <a:pt x="28" y="179"/>
                    </a:cubicBezTo>
                    <a:cubicBezTo>
                      <a:pt x="28" y="180"/>
                      <a:pt x="28" y="180"/>
                      <a:pt x="29" y="180"/>
                    </a:cubicBezTo>
                    <a:cubicBezTo>
                      <a:pt x="29" y="181"/>
                      <a:pt x="29" y="181"/>
                      <a:pt x="29" y="181"/>
                    </a:cubicBezTo>
                    <a:cubicBezTo>
                      <a:pt x="30" y="181"/>
                      <a:pt x="30" y="181"/>
                      <a:pt x="30" y="181"/>
                    </a:cubicBezTo>
                    <a:cubicBezTo>
                      <a:pt x="30" y="182"/>
                      <a:pt x="30" y="182"/>
                      <a:pt x="30" y="182"/>
                    </a:cubicBezTo>
                    <a:cubicBezTo>
                      <a:pt x="30" y="183"/>
                      <a:pt x="30" y="183"/>
                      <a:pt x="30" y="183"/>
                    </a:cubicBezTo>
                    <a:cubicBezTo>
                      <a:pt x="30" y="184"/>
                      <a:pt x="30" y="184"/>
                      <a:pt x="30" y="184"/>
                    </a:cubicBezTo>
                    <a:cubicBezTo>
                      <a:pt x="31" y="184"/>
                      <a:pt x="31" y="184"/>
                      <a:pt x="31" y="184"/>
                    </a:cubicBezTo>
                    <a:cubicBezTo>
                      <a:pt x="31" y="184"/>
                      <a:pt x="31" y="184"/>
                      <a:pt x="31" y="184"/>
                    </a:cubicBezTo>
                    <a:cubicBezTo>
                      <a:pt x="31" y="184"/>
                      <a:pt x="31" y="184"/>
                      <a:pt x="31" y="184"/>
                    </a:cubicBezTo>
                    <a:cubicBezTo>
                      <a:pt x="32" y="184"/>
                      <a:pt x="31" y="186"/>
                      <a:pt x="31" y="187"/>
                    </a:cubicBezTo>
                    <a:cubicBezTo>
                      <a:pt x="31" y="188"/>
                      <a:pt x="31" y="189"/>
                      <a:pt x="31" y="189"/>
                    </a:cubicBezTo>
                    <a:cubicBezTo>
                      <a:pt x="31" y="190"/>
                      <a:pt x="31" y="190"/>
                      <a:pt x="31" y="190"/>
                    </a:cubicBezTo>
                    <a:cubicBezTo>
                      <a:pt x="31" y="190"/>
                      <a:pt x="31" y="190"/>
                      <a:pt x="31" y="190"/>
                    </a:cubicBezTo>
                    <a:cubicBezTo>
                      <a:pt x="31" y="192"/>
                      <a:pt x="31" y="192"/>
                      <a:pt x="31" y="192"/>
                    </a:cubicBezTo>
                    <a:cubicBezTo>
                      <a:pt x="32" y="192"/>
                      <a:pt x="32" y="192"/>
                      <a:pt x="32" y="192"/>
                    </a:cubicBezTo>
                    <a:cubicBezTo>
                      <a:pt x="33" y="192"/>
                      <a:pt x="33" y="192"/>
                      <a:pt x="33" y="192"/>
                    </a:cubicBezTo>
                    <a:cubicBezTo>
                      <a:pt x="33" y="193"/>
                      <a:pt x="33" y="193"/>
                      <a:pt x="34" y="194"/>
                    </a:cubicBezTo>
                    <a:cubicBezTo>
                      <a:pt x="34" y="194"/>
                      <a:pt x="34" y="195"/>
                      <a:pt x="34" y="195"/>
                    </a:cubicBezTo>
                    <a:cubicBezTo>
                      <a:pt x="34" y="195"/>
                      <a:pt x="34" y="195"/>
                      <a:pt x="34" y="195"/>
                    </a:cubicBezTo>
                    <a:cubicBezTo>
                      <a:pt x="34" y="196"/>
                      <a:pt x="34" y="196"/>
                      <a:pt x="35" y="197"/>
                    </a:cubicBezTo>
                    <a:cubicBezTo>
                      <a:pt x="35" y="197"/>
                      <a:pt x="35" y="197"/>
                      <a:pt x="35" y="197"/>
                    </a:cubicBezTo>
                    <a:cubicBezTo>
                      <a:pt x="36" y="197"/>
                      <a:pt x="36" y="198"/>
                      <a:pt x="36" y="198"/>
                    </a:cubicBezTo>
                    <a:cubicBezTo>
                      <a:pt x="35" y="199"/>
                      <a:pt x="35" y="199"/>
                      <a:pt x="35" y="199"/>
                    </a:cubicBezTo>
                    <a:cubicBezTo>
                      <a:pt x="41" y="199"/>
                      <a:pt x="41" y="199"/>
                      <a:pt x="41" y="199"/>
                    </a:cubicBezTo>
                    <a:cubicBezTo>
                      <a:pt x="41" y="200"/>
                      <a:pt x="41" y="200"/>
                      <a:pt x="41" y="200"/>
                    </a:cubicBezTo>
                    <a:cubicBezTo>
                      <a:pt x="41" y="200"/>
                      <a:pt x="41" y="200"/>
                      <a:pt x="41" y="200"/>
                    </a:cubicBezTo>
                    <a:cubicBezTo>
                      <a:pt x="41" y="200"/>
                      <a:pt x="41" y="200"/>
                      <a:pt x="41" y="200"/>
                    </a:cubicBezTo>
                    <a:cubicBezTo>
                      <a:pt x="41" y="202"/>
                      <a:pt x="41" y="202"/>
                      <a:pt x="41" y="202"/>
                    </a:cubicBezTo>
                    <a:cubicBezTo>
                      <a:pt x="41" y="203"/>
                      <a:pt x="42" y="204"/>
                      <a:pt x="42" y="204"/>
                    </a:cubicBezTo>
                    <a:cubicBezTo>
                      <a:pt x="43" y="204"/>
                      <a:pt x="43" y="204"/>
                      <a:pt x="43" y="204"/>
                    </a:cubicBezTo>
                    <a:cubicBezTo>
                      <a:pt x="43" y="204"/>
                      <a:pt x="43" y="204"/>
                      <a:pt x="43" y="204"/>
                    </a:cubicBezTo>
                    <a:cubicBezTo>
                      <a:pt x="43" y="204"/>
                      <a:pt x="43" y="204"/>
                      <a:pt x="43" y="204"/>
                    </a:cubicBezTo>
                    <a:cubicBezTo>
                      <a:pt x="44" y="204"/>
                      <a:pt x="44" y="204"/>
                      <a:pt x="44" y="204"/>
                    </a:cubicBezTo>
                    <a:cubicBezTo>
                      <a:pt x="44" y="204"/>
                      <a:pt x="44" y="204"/>
                      <a:pt x="44" y="204"/>
                    </a:cubicBezTo>
                    <a:cubicBezTo>
                      <a:pt x="45" y="204"/>
                      <a:pt x="45" y="204"/>
                      <a:pt x="46" y="204"/>
                    </a:cubicBezTo>
                    <a:cubicBezTo>
                      <a:pt x="46" y="205"/>
                      <a:pt x="46" y="205"/>
                      <a:pt x="47" y="205"/>
                    </a:cubicBezTo>
                    <a:cubicBezTo>
                      <a:pt x="47" y="205"/>
                      <a:pt x="47" y="205"/>
                      <a:pt x="47" y="205"/>
                    </a:cubicBezTo>
                    <a:cubicBezTo>
                      <a:pt x="47" y="205"/>
                      <a:pt x="47" y="205"/>
                      <a:pt x="47" y="205"/>
                    </a:cubicBezTo>
                    <a:cubicBezTo>
                      <a:pt x="48" y="205"/>
                      <a:pt x="48" y="205"/>
                      <a:pt x="48" y="205"/>
                    </a:cubicBezTo>
                    <a:cubicBezTo>
                      <a:pt x="48" y="205"/>
                      <a:pt x="48" y="205"/>
                      <a:pt x="48" y="205"/>
                    </a:cubicBezTo>
                    <a:cubicBezTo>
                      <a:pt x="48" y="205"/>
                      <a:pt x="48" y="205"/>
                      <a:pt x="48" y="205"/>
                    </a:cubicBezTo>
                    <a:cubicBezTo>
                      <a:pt x="49" y="206"/>
                      <a:pt x="49" y="206"/>
                      <a:pt x="49" y="206"/>
                    </a:cubicBezTo>
                    <a:cubicBezTo>
                      <a:pt x="49" y="207"/>
                      <a:pt x="49" y="207"/>
                      <a:pt x="48" y="208"/>
                    </a:cubicBezTo>
                    <a:cubicBezTo>
                      <a:pt x="48" y="209"/>
                      <a:pt x="48" y="210"/>
                      <a:pt x="48" y="210"/>
                    </a:cubicBezTo>
                    <a:cubicBezTo>
                      <a:pt x="48" y="211"/>
                      <a:pt x="48" y="211"/>
                      <a:pt x="48" y="212"/>
                    </a:cubicBezTo>
                    <a:cubicBezTo>
                      <a:pt x="48" y="212"/>
                      <a:pt x="48" y="212"/>
                      <a:pt x="48" y="212"/>
                    </a:cubicBezTo>
                    <a:cubicBezTo>
                      <a:pt x="48" y="212"/>
                      <a:pt x="48" y="214"/>
                      <a:pt x="49" y="214"/>
                    </a:cubicBezTo>
                    <a:cubicBezTo>
                      <a:pt x="50" y="214"/>
                      <a:pt x="50" y="214"/>
                      <a:pt x="50" y="214"/>
                    </a:cubicBezTo>
                    <a:cubicBezTo>
                      <a:pt x="50" y="214"/>
                      <a:pt x="50" y="214"/>
                      <a:pt x="50" y="214"/>
                    </a:cubicBezTo>
                    <a:cubicBezTo>
                      <a:pt x="50" y="215"/>
                      <a:pt x="50" y="215"/>
                      <a:pt x="50" y="215"/>
                    </a:cubicBezTo>
                    <a:cubicBezTo>
                      <a:pt x="50" y="215"/>
                      <a:pt x="50" y="215"/>
                      <a:pt x="50" y="215"/>
                    </a:cubicBezTo>
                    <a:cubicBezTo>
                      <a:pt x="50" y="215"/>
                      <a:pt x="50" y="215"/>
                      <a:pt x="50" y="215"/>
                    </a:cubicBezTo>
                    <a:cubicBezTo>
                      <a:pt x="50" y="215"/>
                      <a:pt x="50" y="216"/>
                      <a:pt x="50" y="216"/>
                    </a:cubicBezTo>
                    <a:cubicBezTo>
                      <a:pt x="50" y="216"/>
                      <a:pt x="50" y="217"/>
                      <a:pt x="51" y="217"/>
                    </a:cubicBezTo>
                    <a:cubicBezTo>
                      <a:pt x="51" y="217"/>
                      <a:pt x="51" y="217"/>
                      <a:pt x="51" y="217"/>
                    </a:cubicBezTo>
                    <a:cubicBezTo>
                      <a:pt x="51" y="217"/>
                      <a:pt x="51" y="217"/>
                      <a:pt x="51" y="217"/>
                    </a:cubicBezTo>
                    <a:cubicBezTo>
                      <a:pt x="51" y="217"/>
                      <a:pt x="51" y="217"/>
                      <a:pt x="51" y="218"/>
                    </a:cubicBezTo>
                    <a:cubicBezTo>
                      <a:pt x="51" y="219"/>
                      <a:pt x="51" y="219"/>
                      <a:pt x="51" y="219"/>
                    </a:cubicBezTo>
                    <a:cubicBezTo>
                      <a:pt x="51" y="219"/>
                      <a:pt x="51" y="219"/>
                      <a:pt x="51" y="219"/>
                    </a:cubicBezTo>
                    <a:cubicBezTo>
                      <a:pt x="52" y="220"/>
                      <a:pt x="52" y="220"/>
                      <a:pt x="52" y="220"/>
                    </a:cubicBezTo>
                    <a:cubicBezTo>
                      <a:pt x="53" y="220"/>
                      <a:pt x="53" y="220"/>
                      <a:pt x="53" y="220"/>
                    </a:cubicBezTo>
                    <a:cubicBezTo>
                      <a:pt x="53" y="220"/>
                      <a:pt x="53" y="221"/>
                      <a:pt x="53" y="221"/>
                    </a:cubicBezTo>
                    <a:cubicBezTo>
                      <a:pt x="53" y="222"/>
                      <a:pt x="53" y="222"/>
                      <a:pt x="53" y="223"/>
                    </a:cubicBezTo>
                    <a:cubicBezTo>
                      <a:pt x="53" y="223"/>
                      <a:pt x="53" y="224"/>
                      <a:pt x="53" y="225"/>
                    </a:cubicBezTo>
                    <a:cubicBezTo>
                      <a:pt x="53" y="236"/>
                      <a:pt x="53" y="236"/>
                      <a:pt x="53" y="236"/>
                    </a:cubicBezTo>
                    <a:cubicBezTo>
                      <a:pt x="53" y="237"/>
                      <a:pt x="53" y="237"/>
                      <a:pt x="53" y="237"/>
                    </a:cubicBezTo>
                    <a:cubicBezTo>
                      <a:pt x="54" y="237"/>
                      <a:pt x="54" y="237"/>
                      <a:pt x="54" y="237"/>
                    </a:cubicBezTo>
                    <a:cubicBezTo>
                      <a:pt x="54" y="237"/>
                      <a:pt x="54" y="237"/>
                      <a:pt x="54" y="237"/>
                    </a:cubicBezTo>
                    <a:cubicBezTo>
                      <a:pt x="54" y="237"/>
                      <a:pt x="54" y="237"/>
                      <a:pt x="54" y="237"/>
                    </a:cubicBezTo>
                    <a:cubicBezTo>
                      <a:pt x="54" y="237"/>
                      <a:pt x="54" y="237"/>
                      <a:pt x="54" y="237"/>
                    </a:cubicBezTo>
                    <a:cubicBezTo>
                      <a:pt x="54" y="238"/>
                      <a:pt x="54" y="238"/>
                      <a:pt x="54" y="238"/>
                    </a:cubicBezTo>
                    <a:cubicBezTo>
                      <a:pt x="54" y="239"/>
                      <a:pt x="54" y="239"/>
                      <a:pt x="55" y="240"/>
                    </a:cubicBezTo>
                    <a:cubicBezTo>
                      <a:pt x="55" y="240"/>
                      <a:pt x="55" y="240"/>
                      <a:pt x="55" y="240"/>
                    </a:cubicBezTo>
                    <a:cubicBezTo>
                      <a:pt x="56" y="240"/>
                      <a:pt x="56" y="241"/>
                      <a:pt x="56" y="241"/>
                    </a:cubicBezTo>
                    <a:cubicBezTo>
                      <a:pt x="56" y="242"/>
                      <a:pt x="56" y="243"/>
                      <a:pt x="56" y="244"/>
                    </a:cubicBezTo>
                    <a:cubicBezTo>
                      <a:pt x="56" y="245"/>
                      <a:pt x="56" y="245"/>
                      <a:pt x="56" y="246"/>
                    </a:cubicBezTo>
                    <a:cubicBezTo>
                      <a:pt x="56" y="247"/>
                      <a:pt x="56" y="247"/>
                      <a:pt x="56" y="247"/>
                    </a:cubicBezTo>
                    <a:cubicBezTo>
                      <a:pt x="57" y="247"/>
                      <a:pt x="57" y="247"/>
                      <a:pt x="57" y="247"/>
                    </a:cubicBezTo>
                    <a:cubicBezTo>
                      <a:pt x="57" y="247"/>
                      <a:pt x="57" y="247"/>
                      <a:pt x="57" y="247"/>
                    </a:cubicBezTo>
                    <a:cubicBezTo>
                      <a:pt x="57" y="247"/>
                      <a:pt x="57" y="247"/>
                      <a:pt x="57" y="247"/>
                    </a:cubicBezTo>
                    <a:cubicBezTo>
                      <a:pt x="57" y="247"/>
                      <a:pt x="57" y="247"/>
                      <a:pt x="57" y="249"/>
                    </a:cubicBezTo>
                    <a:cubicBezTo>
                      <a:pt x="57" y="249"/>
                      <a:pt x="57" y="249"/>
                      <a:pt x="57" y="250"/>
                    </a:cubicBezTo>
                    <a:cubicBezTo>
                      <a:pt x="57" y="250"/>
                      <a:pt x="57" y="251"/>
                      <a:pt x="57" y="251"/>
                    </a:cubicBezTo>
                    <a:cubicBezTo>
                      <a:pt x="57" y="251"/>
                      <a:pt x="57" y="252"/>
                      <a:pt x="57" y="252"/>
                    </a:cubicBezTo>
                    <a:cubicBezTo>
                      <a:pt x="57" y="253"/>
                      <a:pt x="57" y="253"/>
                      <a:pt x="57" y="253"/>
                    </a:cubicBezTo>
                    <a:cubicBezTo>
                      <a:pt x="57" y="255"/>
                      <a:pt x="58" y="257"/>
                      <a:pt x="59" y="258"/>
                    </a:cubicBezTo>
                    <a:cubicBezTo>
                      <a:pt x="59" y="258"/>
                      <a:pt x="59" y="258"/>
                      <a:pt x="59" y="258"/>
                    </a:cubicBezTo>
                    <a:cubicBezTo>
                      <a:pt x="61" y="259"/>
                      <a:pt x="61" y="259"/>
                      <a:pt x="61" y="260"/>
                    </a:cubicBezTo>
                    <a:cubicBezTo>
                      <a:pt x="61" y="261"/>
                      <a:pt x="61" y="261"/>
                      <a:pt x="61" y="261"/>
                    </a:cubicBezTo>
                    <a:cubicBezTo>
                      <a:pt x="62" y="261"/>
                      <a:pt x="62" y="261"/>
                      <a:pt x="62" y="261"/>
                    </a:cubicBezTo>
                    <a:cubicBezTo>
                      <a:pt x="63" y="261"/>
                      <a:pt x="63" y="261"/>
                      <a:pt x="63" y="261"/>
                    </a:cubicBezTo>
                    <a:cubicBezTo>
                      <a:pt x="63" y="261"/>
                      <a:pt x="63" y="261"/>
                      <a:pt x="63" y="261"/>
                    </a:cubicBezTo>
                    <a:cubicBezTo>
                      <a:pt x="63" y="261"/>
                      <a:pt x="63" y="261"/>
                      <a:pt x="63" y="261"/>
                    </a:cubicBezTo>
                    <a:cubicBezTo>
                      <a:pt x="63" y="262"/>
                      <a:pt x="63" y="262"/>
                      <a:pt x="63" y="262"/>
                    </a:cubicBezTo>
                    <a:cubicBezTo>
                      <a:pt x="63" y="262"/>
                      <a:pt x="63" y="262"/>
                      <a:pt x="63" y="262"/>
                    </a:cubicBezTo>
                    <a:cubicBezTo>
                      <a:pt x="63" y="263"/>
                      <a:pt x="63" y="263"/>
                      <a:pt x="64" y="263"/>
                    </a:cubicBezTo>
                    <a:cubicBezTo>
                      <a:pt x="64" y="264"/>
                      <a:pt x="64" y="264"/>
                      <a:pt x="64" y="264"/>
                    </a:cubicBezTo>
                    <a:cubicBezTo>
                      <a:pt x="64" y="265"/>
                      <a:pt x="65" y="265"/>
                      <a:pt x="65" y="265"/>
                    </a:cubicBezTo>
                    <a:cubicBezTo>
                      <a:pt x="66" y="265"/>
                      <a:pt x="66" y="265"/>
                      <a:pt x="66" y="265"/>
                    </a:cubicBezTo>
                    <a:cubicBezTo>
                      <a:pt x="66" y="265"/>
                      <a:pt x="66" y="265"/>
                      <a:pt x="66" y="265"/>
                    </a:cubicBezTo>
                    <a:cubicBezTo>
                      <a:pt x="66" y="267"/>
                      <a:pt x="66" y="268"/>
                      <a:pt x="67" y="269"/>
                    </a:cubicBezTo>
                    <a:cubicBezTo>
                      <a:pt x="67" y="269"/>
                      <a:pt x="68" y="269"/>
                      <a:pt x="68" y="270"/>
                    </a:cubicBezTo>
                    <a:cubicBezTo>
                      <a:pt x="69" y="270"/>
                      <a:pt x="70" y="271"/>
                      <a:pt x="70" y="272"/>
                    </a:cubicBezTo>
                    <a:cubicBezTo>
                      <a:pt x="70" y="273"/>
                      <a:pt x="70" y="273"/>
                      <a:pt x="70" y="273"/>
                    </a:cubicBezTo>
                    <a:cubicBezTo>
                      <a:pt x="70" y="273"/>
                      <a:pt x="70" y="273"/>
                      <a:pt x="70" y="273"/>
                    </a:cubicBezTo>
                    <a:cubicBezTo>
                      <a:pt x="70" y="273"/>
                      <a:pt x="70" y="273"/>
                      <a:pt x="70" y="274"/>
                    </a:cubicBezTo>
                    <a:cubicBezTo>
                      <a:pt x="70" y="274"/>
                      <a:pt x="70" y="274"/>
                      <a:pt x="70" y="274"/>
                    </a:cubicBezTo>
                    <a:cubicBezTo>
                      <a:pt x="70" y="274"/>
                      <a:pt x="70" y="274"/>
                      <a:pt x="70" y="274"/>
                    </a:cubicBezTo>
                    <a:cubicBezTo>
                      <a:pt x="70" y="274"/>
                      <a:pt x="70" y="275"/>
                      <a:pt x="71" y="275"/>
                    </a:cubicBezTo>
                    <a:cubicBezTo>
                      <a:pt x="72" y="276"/>
                      <a:pt x="72" y="276"/>
                      <a:pt x="72" y="276"/>
                    </a:cubicBezTo>
                    <a:cubicBezTo>
                      <a:pt x="72" y="276"/>
                      <a:pt x="72" y="277"/>
                      <a:pt x="73" y="277"/>
                    </a:cubicBezTo>
                    <a:cubicBezTo>
                      <a:pt x="73" y="277"/>
                      <a:pt x="73" y="277"/>
                      <a:pt x="73" y="277"/>
                    </a:cubicBezTo>
                    <a:cubicBezTo>
                      <a:pt x="73" y="278"/>
                      <a:pt x="73" y="278"/>
                      <a:pt x="74" y="278"/>
                    </a:cubicBezTo>
                    <a:cubicBezTo>
                      <a:pt x="74" y="279"/>
                      <a:pt x="74" y="279"/>
                      <a:pt x="74" y="279"/>
                    </a:cubicBezTo>
                    <a:cubicBezTo>
                      <a:pt x="75" y="280"/>
                      <a:pt x="76"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1"/>
                      <a:pt x="77" y="281"/>
                      <a:pt x="77" y="281"/>
                    </a:cubicBezTo>
                    <a:cubicBezTo>
                      <a:pt x="78" y="281"/>
                      <a:pt x="78" y="281"/>
                      <a:pt x="78" y="281"/>
                    </a:cubicBezTo>
                    <a:cubicBezTo>
                      <a:pt x="79" y="281"/>
                      <a:pt x="79" y="281"/>
                      <a:pt x="79" y="281"/>
                    </a:cubicBezTo>
                    <a:cubicBezTo>
                      <a:pt x="79" y="281"/>
                      <a:pt x="79" y="281"/>
                      <a:pt x="79" y="281"/>
                    </a:cubicBezTo>
                    <a:cubicBezTo>
                      <a:pt x="80" y="281"/>
                      <a:pt x="80" y="281"/>
                      <a:pt x="80" y="281"/>
                    </a:cubicBezTo>
                    <a:cubicBezTo>
                      <a:pt x="80" y="281"/>
                      <a:pt x="80" y="281"/>
                      <a:pt x="80" y="281"/>
                    </a:cubicBezTo>
                    <a:cubicBezTo>
                      <a:pt x="80" y="281"/>
                      <a:pt x="80" y="281"/>
                      <a:pt x="80" y="281"/>
                    </a:cubicBezTo>
                    <a:cubicBezTo>
                      <a:pt x="80" y="283"/>
                      <a:pt x="80" y="283"/>
                      <a:pt x="80" y="283"/>
                    </a:cubicBezTo>
                    <a:cubicBezTo>
                      <a:pt x="81" y="283"/>
                      <a:pt x="81" y="283"/>
                      <a:pt x="81" y="283"/>
                    </a:cubicBezTo>
                    <a:cubicBezTo>
                      <a:pt x="81" y="283"/>
                      <a:pt x="81" y="283"/>
                      <a:pt x="81" y="283"/>
                    </a:cubicBezTo>
                    <a:cubicBezTo>
                      <a:pt x="81" y="283"/>
                      <a:pt x="82" y="283"/>
                      <a:pt x="82" y="283"/>
                    </a:cubicBezTo>
                    <a:cubicBezTo>
                      <a:pt x="83" y="283"/>
                      <a:pt x="84" y="283"/>
                      <a:pt x="84" y="282"/>
                    </a:cubicBezTo>
                    <a:cubicBezTo>
                      <a:pt x="85" y="282"/>
                      <a:pt x="85" y="281"/>
                      <a:pt x="85" y="281"/>
                    </a:cubicBezTo>
                    <a:cubicBezTo>
                      <a:pt x="84" y="280"/>
                      <a:pt x="84" y="280"/>
                      <a:pt x="84" y="279"/>
                    </a:cubicBezTo>
                    <a:cubicBezTo>
                      <a:pt x="83" y="278"/>
                      <a:pt x="83" y="278"/>
                      <a:pt x="83" y="278"/>
                    </a:cubicBezTo>
                    <a:cubicBezTo>
                      <a:pt x="83" y="278"/>
                      <a:pt x="83" y="278"/>
                      <a:pt x="83" y="278"/>
                    </a:cubicBezTo>
                    <a:cubicBezTo>
                      <a:pt x="83" y="278"/>
                      <a:pt x="83" y="278"/>
                      <a:pt x="83" y="278"/>
                    </a:cubicBezTo>
                    <a:cubicBezTo>
                      <a:pt x="84" y="278"/>
                      <a:pt x="84" y="278"/>
                      <a:pt x="84" y="278"/>
                    </a:cubicBezTo>
                    <a:cubicBezTo>
                      <a:pt x="85" y="278"/>
                      <a:pt x="85" y="278"/>
                      <a:pt x="85" y="278"/>
                    </a:cubicBezTo>
                    <a:cubicBezTo>
                      <a:pt x="85" y="278"/>
                      <a:pt x="85" y="278"/>
                      <a:pt x="85" y="278"/>
                    </a:cubicBezTo>
                    <a:cubicBezTo>
                      <a:pt x="85" y="277"/>
                      <a:pt x="85" y="277"/>
                      <a:pt x="85" y="276"/>
                    </a:cubicBezTo>
                    <a:cubicBezTo>
                      <a:pt x="85" y="276"/>
                      <a:pt x="85" y="275"/>
                      <a:pt x="84" y="275"/>
                    </a:cubicBezTo>
                    <a:cubicBezTo>
                      <a:pt x="84" y="274"/>
                      <a:pt x="83" y="274"/>
                      <a:pt x="82" y="274"/>
                    </a:cubicBezTo>
                    <a:cubicBezTo>
                      <a:pt x="82" y="273"/>
                      <a:pt x="82" y="273"/>
                      <a:pt x="82" y="273"/>
                    </a:cubicBezTo>
                    <a:cubicBezTo>
                      <a:pt x="82" y="273"/>
                      <a:pt x="82" y="273"/>
                      <a:pt x="82" y="273"/>
                    </a:cubicBezTo>
                    <a:cubicBezTo>
                      <a:pt x="82" y="273"/>
                      <a:pt x="82" y="273"/>
                      <a:pt x="82" y="273"/>
                    </a:cubicBezTo>
                    <a:cubicBezTo>
                      <a:pt x="82" y="271"/>
                      <a:pt x="82" y="271"/>
                      <a:pt x="82" y="271"/>
                    </a:cubicBezTo>
                    <a:cubicBezTo>
                      <a:pt x="82" y="271"/>
                      <a:pt x="82" y="271"/>
                      <a:pt x="82" y="271"/>
                    </a:cubicBezTo>
                    <a:cubicBezTo>
                      <a:pt x="82" y="271"/>
                      <a:pt x="82" y="270"/>
                      <a:pt x="82" y="270"/>
                    </a:cubicBezTo>
                    <a:cubicBezTo>
                      <a:pt x="82" y="270"/>
                      <a:pt x="81" y="269"/>
                      <a:pt x="81" y="269"/>
                    </a:cubicBezTo>
                    <a:cubicBezTo>
                      <a:pt x="80" y="269"/>
                      <a:pt x="80" y="269"/>
                      <a:pt x="80" y="269"/>
                    </a:cubicBezTo>
                    <a:cubicBezTo>
                      <a:pt x="80" y="268"/>
                      <a:pt x="80" y="267"/>
                      <a:pt x="80" y="266"/>
                    </a:cubicBezTo>
                    <a:cubicBezTo>
                      <a:pt x="80" y="266"/>
                      <a:pt x="80" y="265"/>
                      <a:pt x="80" y="265"/>
                    </a:cubicBezTo>
                    <a:cubicBezTo>
                      <a:pt x="80" y="264"/>
                      <a:pt x="80" y="263"/>
                      <a:pt x="80" y="263"/>
                    </a:cubicBezTo>
                    <a:cubicBezTo>
                      <a:pt x="79" y="262"/>
                      <a:pt x="79" y="262"/>
                      <a:pt x="79" y="262"/>
                    </a:cubicBezTo>
                    <a:cubicBezTo>
                      <a:pt x="79" y="262"/>
                      <a:pt x="79" y="262"/>
                      <a:pt x="79" y="262"/>
                    </a:cubicBezTo>
                    <a:cubicBezTo>
                      <a:pt x="79" y="261"/>
                      <a:pt x="79" y="261"/>
                      <a:pt x="79" y="261"/>
                    </a:cubicBezTo>
                    <a:cubicBezTo>
                      <a:pt x="78" y="261"/>
                      <a:pt x="78" y="261"/>
                      <a:pt x="78" y="261"/>
                    </a:cubicBezTo>
                    <a:cubicBezTo>
                      <a:pt x="78" y="261"/>
                      <a:pt x="78" y="261"/>
                      <a:pt x="78" y="261"/>
                    </a:cubicBezTo>
                    <a:cubicBezTo>
                      <a:pt x="78" y="260"/>
                      <a:pt x="78" y="260"/>
                      <a:pt x="78" y="260"/>
                    </a:cubicBezTo>
                    <a:cubicBezTo>
                      <a:pt x="78" y="260"/>
                      <a:pt x="78" y="260"/>
                      <a:pt x="78" y="260"/>
                    </a:cubicBezTo>
                    <a:cubicBezTo>
                      <a:pt x="78" y="260"/>
                      <a:pt x="78" y="260"/>
                      <a:pt x="78" y="260"/>
                    </a:cubicBezTo>
                    <a:cubicBezTo>
                      <a:pt x="79" y="260"/>
                      <a:pt x="79" y="260"/>
                      <a:pt x="79" y="260"/>
                    </a:cubicBezTo>
                    <a:cubicBezTo>
                      <a:pt x="80" y="259"/>
                      <a:pt x="80" y="258"/>
                      <a:pt x="81" y="257"/>
                    </a:cubicBezTo>
                    <a:cubicBezTo>
                      <a:pt x="81" y="256"/>
                      <a:pt x="81" y="256"/>
                      <a:pt x="81" y="256"/>
                    </a:cubicBezTo>
                    <a:cubicBezTo>
                      <a:pt x="81" y="256"/>
                      <a:pt x="81" y="255"/>
                      <a:pt x="81" y="255"/>
                    </a:cubicBezTo>
                    <a:cubicBezTo>
                      <a:pt x="82" y="255"/>
                      <a:pt x="82" y="255"/>
                      <a:pt x="82" y="255"/>
                    </a:cubicBezTo>
                    <a:cubicBezTo>
                      <a:pt x="82" y="255"/>
                      <a:pt x="83" y="255"/>
                      <a:pt x="83" y="255"/>
                    </a:cubicBezTo>
                    <a:cubicBezTo>
                      <a:pt x="85" y="256"/>
                      <a:pt x="85" y="256"/>
                      <a:pt x="85" y="256"/>
                    </a:cubicBezTo>
                    <a:cubicBezTo>
                      <a:pt x="85" y="255"/>
                      <a:pt x="85" y="255"/>
                      <a:pt x="85" y="255"/>
                    </a:cubicBezTo>
                    <a:cubicBezTo>
                      <a:pt x="85" y="254"/>
                      <a:pt x="85" y="254"/>
                      <a:pt x="85" y="254"/>
                    </a:cubicBezTo>
                    <a:cubicBezTo>
                      <a:pt x="85" y="254"/>
                      <a:pt x="85" y="254"/>
                      <a:pt x="85" y="254"/>
                    </a:cubicBezTo>
                    <a:cubicBezTo>
                      <a:pt x="85" y="254"/>
                      <a:pt x="85" y="254"/>
                      <a:pt x="85" y="254"/>
                    </a:cubicBezTo>
                    <a:cubicBezTo>
                      <a:pt x="86" y="254"/>
                      <a:pt x="86" y="254"/>
                      <a:pt x="86" y="254"/>
                    </a:cubicBezTo>
                    <a:cubicBezTo>
                      <a:pt x="87" y="254"/>
                      <a:pt x="88" y="253"/>
                      <a:pt x="89" y="252"/>
                    </a:cubicBezTo>
                    <a:cubicBezTo>
                      <a:pt x="90" y="251"/>
                      <a:pt x="89" y="250"/>
                      <a:pt x="88" y="249"/>
                    </a:cubicBezTo>
                    <a:cubicBezTo>
                      <a:pt x="88" y="248"/>
                      <a:pt x="88" y="248"/>
                      <a:pt x="88" y="247"/>
                    </a:cubicBezTo>
                    <a:cubicBezTo>
                      <a:pt x="88" y="246"/>
                      <a:pt x="88" y="246"/>
                      <a:pt x="88" y="246"/>
                    </a:cubicBezTo>
                    <a:cubicBezTo>
                      <a:pt x="87" y="246"/>
                      <a:pt x="87" y="246"/>
                      <a:pt x="87" y="246"/>
                    </a:cubicBezTo>
                    <a:cubicBezTo>
                      <a:pt x="86" y="246"/>
                      <a:pt x="86" y="246"/>
                      <a:pt x="86" y="246"/>
                    </a:cubicBezTo>
                    <a:cubicBezTo>
                      <a:pt x="85" y="246"/>
                      <a:pt x="85" y="246"/>
                      <a:pt x="85" y="246"/>
                    </a:cubicBezTo>
                    <a:cubicBezTo>
                      <a:pt x="85" y="245"/>
                      <a:pt x="85" y="245"/>
                      <a:pt x="85" y="245"/>
                    </a:cubicBezTo>
                    <a:cubicBezTo>
                      <a:pt x="90" y="245"/>
                      <a:pt x="90" y="245"/>
                      <a:pt x="90" y="245"/>
                    </a:cubicBezTo>
                    <a:cubicBezTo>
                      <a:pt x="90" y="244"/>
                      <a:pt x="90" y="244"/>
                      <a:pt x="90" y="244"/>
                    </a:cubicBezTo>
                    <a:cubicBezTo>
                      <a:pt x="91" y="244"/>
                      <a:pt x="91" y="244"/>
                      <a:pt x="91" y="244"/>
                    </a:cubicBezTo>
                    <a:cubicBezTo>
                      <a:pt x="91" y="244"/>
                      <a:pt x="91" y="244"/>
                      <a:pt x="91" y="244"/>
                    </a:cubicBezTo>
                    <a:cubicBezTo>
                      <a:pt x="92" y="244"/>
                      <a:pt x="92" y="244"/>
                      <a:pt x="92" y="244"/>
                    </a:cubicBezTo>
                    <a:cubicBezTo>
                      <a:pt x="92" y="243"/>
                      <a:pt x="92" y="243"/>
                      <a:pt x="92" y="243"/>
                    </a:cubicBezTo>
                    <a:cubicBezTo>
                      <a:pt x="92" y="242"/>
                      <a:pt x="92" y="242"/>
                      <a:pt x="92" y="242"/>
                    </a:cubicBezTo>
                    <a:cubicBezTo>
                      <a:pt x="92" y="241"/>
                      <a:pt x="92" y="240"/>
                      <a:pt x="92" y="240"/>
                    </a:cubicBezTo>
                    <a:cubicBezTo>
                      <a:pt x="92" y="240"/>
                      <a:pt x="92" y="240"/>
                      <a:pt x="92" y="240"/>
                    </a:cubicBezTo>
                    <a:cubicBezTo>
                      <a:pt x="92" y="240"/>
                      <a:pt x="92" y="240"/>
                      <a:pt x="92" y="240"/>
                    </a:cubicBezTo>
                    <a:cubicBezTo>
                      <a:pt x="92" y="240"/>
                      <a:pt x="93" y="240"/>
                      <a:pt x="93" y="239"/>
                    </a:cubicBezTo>
                    <a:cubicBezTo>
                      <a:pt x="94" y="239"/>
                      <a:pt x="94" y="239"/>
                      <a:pt x="94" y="239"/>
                    </a:cubicBezTo>
                    <a:cubicBezTo>
                      <a:pt x="95" y="238"/>
                      <a:pt x="96" y="237"/>
                      <a:pt x="97" y="236"/>
                    </a:cubicBezTo>
                    <a:cubicBezTo>
                      <a:pt x="98" y="235"/>
                      <a:pt x="98" y="234"/>
                      <a:pt x="98" y="233"/>
                    </a:cubicBezTo>
                    <a:cubicBezTo>
                      <a:pt x="98" y="224"/>
                      <a:pt x="98" y="224"/>
                      <a:pt x="98" y="224"/>
                    </a:cubicBezTo>
                    <a:cubicBezTo>
                      <a:pt x="98" y="224"/>
                      <a:pt x="98" y="224"/>
                      <a:pt x="98" y="224"/>
                    </a:cubicBezTo>
                    <a:cubicBezTo>
                      <a:pt x="98" y="224"/>
                      <a:pt x="98" y="224"/>
                      <a:pt x="98" y="224"/>
                    </a:cubicBezTo>
                    <a:cubicBezTo>
                      <a:pt x="99" y="224"/>
                      <a:pt x="99" y="224"/>
                      <a:pt x="99" y="224"/>
                    </a:cubicBezTo>
                    <a:cubicBezTo>
                      <a:pt x="99" y="223"/>
                      <a:pt x="99" y="223"/>
                      <a:pt x="99" y="223"/>
                    </a:cubicBezTo>
                    <a:cubicBezTo>
                      <a:pt x="99" y="223"/>
                      <a:pt x="99" y="222"/>
                      <a:pt x="100" y="222"/>
                    </a:cubicBezTo>
                    <a:cubicBezTo>
                      <a:pt x="100" y="221"/>
                      <a:pt x="100" y="221"/>
                      <a:pt x="101" y="220"/>
                    </a:cubicBezTo>
                    <a:cubicBezTo>
                      <a:pt x="101" y="220"/>
                      <a:pt x="101" y="220"/>
                      <a:pt x="101" y="220"/>
                    </a:cubicBezTo>
                    <a:cubicBezTo>
                      <a:pt x="101" y="219"/>
                      <a:pt x="101" y="219"/>
                      <a:pt x="103" y="218"/>
                    </a:cubicBezTo>
                    <a:cubicBezTo>
                      <a:pt x="103" y="218"/>
                      <a:pt x="104" y="218"/>
                      <a:pt x="105" y="218"/>
                    </a:cubicBezTo>
                    <a:cubicBezTo>
                      <a:pt x="105" y="218"/>
                      <a:pt x="106" y="218"/>
                      <a:pt x="106" y="218"/>
                    </a:cubicBezTo>
                    <a:cubicBezTo>
                      <a:pt x="107" y="218"/>
                      <a:pt x="107" y="218"/>
                      <a:pt x="108" y="218"/>
                    </a:cubicBezTo>
                    <a:cubicBezTo>
                      <a:pt x="109" y="218"/>
                      <a:pt x="109" y="218"/>
                      <a:pt x="109" y="218"/>
                    </a:cubicBezTo>
                    <a:cubicBezTo>
                      <a:pt x="110" y="218"/>
                      <a:pt x="111" y="218"/>
                      <a:pt x="111" y="217"/>
                    </a:cubicBezTo>
                    <a:cubicBezTo>
                      <a:pt x="111" y="217"/>
                      <a:pt x="111" y="217"/>
                      <a:pt x="111" y="217"/>
                    </a:cubicBezTo>
                    <a:cubicBezTo>
                      <a:pt x="111" y="217"/>
                      <a:pt x="111" y="217"/>
                      <a:pt x="111" y="217"/>
                    </a:cubicBezTo>
                    <a:cubicBezTo>
                      <a:pt x="111" y="217"/>
                      <a:pt x="111" y="217"/>
                      <a:pt x="111" y="217"/>
                    </a:cubicBezTo>
                    <a:cubicBezTo>
                      <a:pt x="111" y="217"/>
                      <a:pt x="111" y="217"/>
                      <a:pt x="111" y="217"/>
                    </a:cubicBezTo>
                    <a:cubicBezTo>
                      <a:pt x="112" y="217"/>
                      <a:pt x="112" y="217"/>
                      <a:pt x="112" y="217"/>
                    </a:cubicBezTo>
                    <a:cubicBezTo>
                      <a:pt x="112" y="216"/>
                      <a:pt x="112" y="216"/>
                      <a:pt x="112" y="216"/>
                    </a:cubicBezTo>
                    <a:cubicBezTo>
                      <a:pt x="112" y="215"/>
                      <a:pt x="112" y="215"/>
                      <a:pt x="112" y="215"/>
                    </a:cubicBezTo>
                    <a:cubicBezTo>
                      <a:pt x="112" y="215"/>
                      <a:pt x="112" y="214"/>
                      <a:pt x="112" y="214"/>
                    </a:cubicBezTo>
                    <a:cubicBezTo>
                      <a:pt x="113" y="214"/>
                      <a:pt x="113" y="214"/>
                      <a:pt x="113" y="214"/>
                    </a:cubicBezTo>
                    <a:cubicBezTo>
                      <a:pt x="113" y="214"/>
                      <a:pt x="113" y="214"/>
                      <a:pt x="114" y="213"/>
                    </a:cubicBezTo>
                    <a:cubicBezTo>
                      <a:pt x="114" y="213"/>
                      <a:pt x="115" y="213"/>
                      <a:pt x="115" y="213"/>
                    </a:cubicBezTo>
                    <a:cubicBezTo>
                      <a:pt x="115" y="212"/>
                      <a:pt x="115" y="212"/>
                      <a:pt x="115" y="212"/>
                    </a:cubicBezTo>
                    <a:cubicBezTo>
                      <a:pt x="116" y="212"/>
                      <a:pt x="116" y="212"/>
                      <a:pt x="116" y="212"/>
                    </a:cubicBezTo>
                    <a:cubicBezTo>
                      <a:pt x="116" y="212"/>
                      <a:pt x="116" y="212"/>
                      <a:pt x="116" y="212"/>
                    </a:cubicBezTo>
                    <a:cubicBezTo>
                      <a:pt x="117" y="212"/>
                      <a:pt x="118" y="212"/>
                      <a:pt x="118" y="211"/>
                    </a:cubicBezTo>
                    <a:cubicBezTo>
                      <a:pt x="118" y="211"/>
                      <a:pt x="119" y="210"/>
                      <a:pt x="119" y="210"/>
                    </a:cubicBezTo>
                    <a:cubicBezTo>
                      <a:pt x="119" y="209"/>
                      <a:pt x="119" y="208"/>
                      <a:pt x="120" y="207"/>
                    </a:cubicBezTo>
                    <a:cubicBezTo>
                      <a:pt x="120" y="207"/>
                      <a:pt x="121" y="207"/>
                      <a:pt x="121" y="207"/>
                    </a:cubicBezTo>
                    <a:cubicBezTo>
                      <a:pt x="123" y="206"/>
                      <a:pt x="124" y="205"/>
                      <a:pt x="124" y="204"/>
                    </a:cubicBezTo>
                    <a:cubicBezTo>
                      <a:pt x="123" y="203"/>
                      <a:pt x="123" y="201"/>
                      <a:pt x="123" y="199"/>
                    </a:cubicBezTo>
                    <a:cubicBezTo>
                      <a:pt x="123" y="199"/>
                      <a:pt x="123" y="198"/>
                      <a:pt x="123" y="197"/>
                    </a:cubicBezTo>
                    <a:cubicBezTo>
                      <a:pt x="123" y="191"/>
                      <a:pt x="123" y="191"/>
                      <a:pt x="123" y="191"/>
                    </a:cubicBezTo>
                    <a:cubicBezTo>
                      <a:pt x="123" y="190"/>
                      <a:pt x="123" y="190"/>
                      <a:pt x="123" y="190"/>
                    </a:cubicBezTo>
                    <a:cubicBezTo>
                      <a:pt x="123" y="190"/>
                      <a:pt x="123" y="190"/>
                      <a:pt x="123" y="190"/>
                    </a:cubicBezTo>
                    <a:cubicBezTo>
                      <a:pt x="122" y="190"/>
                      <a:pt x="122" y="190"/>
                      <a:pt x="122" y="190"/>
                    </a:cubicBezTo>
                    <a:cubicBezTo>
                      <a:pt x="122" y="189"/>
                      <a:pt x="122" y="189"/>
                      <a:pt x="122" y="189"/>
                    </a:cubicBezTo>
                    <a:cubicBezTo>
                      <a:pt x="122" y="188"/>
                      <a:pt x="122" y="188"/>
                      <a:pt x="122" y="188"/>
                    </a:cubicBezTo>
                    <a:cubicBezTo>
                      <a:pt x="122" y="188"/>
                      <a:pt x="122" y="188"/>
                      <a:pt x="122" y="188"/>
                    </a:cubicBezTo>
                    <a:cubicBezTo>
                      <a:pt x="124" y="188"/>
                      <a:pt x="124" y="188"/>
                      <a:pt x="124" y="188"/>
                    </a:cubicBezTo>
                    <a:cubicBezTo>
                      <a:pt x="124" y="188"/>
                      <a:pt x="124" y="188"/>
                      <a:pt x="124" y="188"/>
                    </a:cubicBezTo>
                    <a:cubicBezTo>
                      <a:pt x="125" y="188"/>
                      <a:pt x="125" y="188"/>
                      <a:pt x="125" y="188"/>
                    </a:cubicBezTo>
                    <a:cubicBezTo>
                      <a:pt x="126" y="188"/>
                      <a:pt x="126" y="187"/>
                      <a:pt x="126" y="187"/>
                    </a:cubicBezTo>
                    <a:cubicBezTo>
                      <a:pt x="127" y="186"/>
                      <a:pt x="127" y="186"/>
                      <a:pt x="127" y="186"/>
                    </a:cubicBezTo>
                    <a:cubicBezTo>
                      <a:pt x="127" y="186"/>
                      <a:pt x="127" y="186"/>
                      <a:pt x="127" y="186"/>
                    </a:cubicBezTo>
                    <a:cubicBezTo>
                      <a:pt x="127" y="185"/>
                      <a:pt x="127" y="185"/>
                      <a:pt x="127" y="185"/>
                    </a:cubicBezTo>
                    <a:cubicBezTo>
                      <a:pt x="128" y="185"/>
                      <a:pt x="128" y="185"/>
                      <a:pt x="128" y="185"/>
                    </a:cubicBezTo>
                    <a:cubicBezTo>
                      <a:pt x="128" y="184"/>
                      <a:pt x="128" y="184"/>
                      <a:pt x="128" y="184"/>
                    </a:cubicBezTo>
                    <a:cubicBezTo>
                      <a:pt x="128" y="184"/>
                      <a:pt x="128" y="184"/>
                      <a:pt x="128" y="184"/>
                    </a:cubicBezTo>
                    <a:cubicBezTo>
                      <a:pt x="128" y="184"/>
                      <a:pt x="128" y="184"/>
                      <a:pt x="128" y="184"/>
                    </a:cubicBezTo>
                    <a:cubicBezTo>
                      <a:pt x="128" y="184"/>
                      <a:pt x="128" y="184"/>
                      <a:pt x="128" y="184"/>
                    </a:cubicBezTo>
                    <a:cubicBezTo>
                      <a:pt x="128" y="184"/>
                      <a:pt x="129" y="184"/>
                      <a:pt x="129" y="183"/>
                    </a:cubicBezTo>
                    <a:cubicBezTo>
                      <a:pt x="129" y="183"/>
                      <a:pt x="130" y="182"/>
                      <a:pt x="130" y="182"/>
                    </a:cubicBezTo>
                    <a:cubicBezTo>
                      <a:pt x="131" y="180"/>
                      <a:pt x="132" y="179"/>
                      <a:pt x="133" y="179"/>
                    </a:cubicBezTo>
                    <a:cubicBezTo>
                      <a:pt x="134" y="178"/>
                      <a:pt x="134" y="178"/>
                      <a:pt x="134" y="178"/>
                    </a:cubicBezTo>
                    <a:cubicBezTo>
                      <a:pt x="135" y="177"/>
                      <a:pt x="135" y="176"/>
                      <a:pt x="135" y="176"/>
                    </a:cubicBezTo>
                    <a:cubicBezTo>
                      <a:pt x="135" y="176"/>
                      <a:pt x="135" y="176"/>
                      <a:pt x="135" y="176"/>
                    </a:cubicBezTo>
                    <a:cubicBezTo>
                      <a:pt x="135" y="175"/>
                      <a:pt x="135" y="175"/>
                      <a:pt x="135" y="175"/>
                    </a:cubicBezTo>
                    <a:cubicBezTo>
                      <a:pt x="134" y="175"/>
                      <a:pt x="134" y="175"/>
                      <a:pt x="134" y="175"/>
                    </a:cubicBezTo>
                    <a:cubicBezTo>
                      <a:pt x="133" y="175"/>
                      <a:pt x="133" y="175"/>
                      <a:pt x="133" y="175"/>
                    </a:cubicBezTo>
                    <a:cubicBezTo>
                      <a:pt x="133" y="174"/>
                      <a:pt x="133" y="174"/>
                      <a:pt x="134" y="172"/>
                    </a:cubicBezTo>
                    <a:cubicBezTo>
                      <a:pt x="134" y="172"/>
                      <a:pt x="134" y="172"/>
                      <a:pt x="134" y="172"/>
                    </a:cubicBezTo>
                    <a:cubicBezTo>
                      <a:pt x="134" y="172"/>
                      <a:pt x="134" y="172"/>
                      <a:pt x="134" y="172"/>
                    </a:cubicBezTo>
                    <a:cubicBezTo>
                      <a:pt x="135" y="172"/>
                      <a:pt x="135" y="172"/>
                      <a:pt x="135" y="172"/>
                    </a:cubicBezTo>
                    <a:cubicBezTo>
                      <a:pt x="135" y="166"/>
                      <a:pt x="135" y="166"/>
                      <a:pt x="135" y="166"/>
                    </a:cubicBezTo>
                    <a:cubicBezTo>
                      <a:pt x="134" y="166"/>
                      <a:pt x="134" y="166"/>
                      <a:pt x="134" y="166"/>
                    </a:cubicBezTo>
                    <a:cubicBezTo>
                      <a:pt x="134" y="166"/>
                      <a:pt x="134" y="166"/>
                      <a:pt x="133" y="166"/>
                    </a:cubicBezTo>
                    <a:cubicBezTo>
                      <a:pt x="133" y="166"/>
                      <a:pt x="133" y="166"/>
                      <a:pt x="133" y="166"/>
                    </a:cubicBezTo>
                    <a:cubicBezTo>
                      <a:pt x="133" y="166"/>
                      <a:pt x="133" y="166"/>
                      <a:pt x="133" y="166"/>
                    </a:cubicBezTo>
                    <a:cubicBezTo>
                      <a:pt x="134" y="165"/>
                      <a:pt x="134" y="165"/>
                      <a:pt x="134" y="165"/>
                    </a:cubicBezTo>
                    <a:cubicBezTo>
                      <a:pt x="133" y="165"/>
                      <a:pt x="133" y="165"/>
                      <a:pt x="133" y="165"/>
                    </a:cubicBezTo>
                    <a:cubicBezTo>
                      <a:pt x="132" y="165"/>
                      <a:pt x="132" y="165"/>
                      <a:pt x="131" y="165"/>
                    </a:cubicBezTo>
                    <a:cubicBezTo>
                      <a:pt x="131" y="165"/>
                      <a:pt x="131" y="165"/>
                      <a:pt x="130" y="165"/>
                    </a:cubicBezTo>
                    <a:cubicBezTo>
                      <a:pt x="128" y="165"/>
                      <a:pt x="128" y="164"/>
                      <a:pt x="127" y="164"/>
                    </a:cubicBezTo>
                    <a:cubicBezTo>
                      <a:pt x="126" y="163"/>
                      <a:pt x="126" y="163"/>
                      <a:pt x="126" y="163"/>
                    </a:cubicBezTo>
                    <a:cubicBezTo>
                      <a:pt x="126" y="163"/>
                      <a:pt x="126" y="163"/>
                      <a:pt x="126" y="163"/>
                    </a:cubicBezTo>
                    <a:cubicBezTo>
                      <a:pt x="126" y="162"/>
                      <a:pt x="125" y="162"/>
                      <a:pt x="125" y="162"/>
                    </a:cubicBezTo>
                    <a:cubicBezTo>
                      <a:pt x="124" y="162"/>
                      <a:pt x="124" y="162"/>
                      <a:pt x="124" y="162"/>
                    </a:cubicBezTo>
                    <a:cubicBezTo>
                      <a:pt x="123" y="161"/>
                      <a:pt x="123" y="161"/>
                      <a:pt x="122" y="160"/>
                    </a:cubicBezTo>
                    <a:cubicBezTo>
                      <a:pt x="122" y="160"/>
                      <a:pt x="122" y="160"/>
                      <a:pt x="122" y="160"/>
                    </a:cubicBezTo>
                    <a:cubicBezTo>
                      <a:pt x="122" y="159"/>
                      <a:pt x="121" y="159"/>
                      <a:pt x="121" y="159"/>
                    </a:cubicBezTo>
                    <a:cubicBezTo>
                      <a:pt x="121" y="159"/>
                      <a:pt x="121" y="159"/>
                      <a:pt x="121" y="159"/>
                    </a:cubicBezTo>
                    <a:cubicBezTo>
                      <a:pt x="120" y="159"/>
                      <a:pt x="120" y="159"/>
                      <a:pt x="120" y="159"/>
                    </a:cubicBezTo>
                    <a:cubicBezTo>
                      <a:pt x="119" y="159"/>
                      <a:pt x="119" y="159"/>
                      <a:pt x="119" y="159"/>
                    </a:cubicBezTo>
                    <a:cubicBezTo>
                      <a:pt x="119" y="159"/>
                      <a:pt x="119" y="159"/>
                      <a:pt x="119" y="159"/>
                    </a:cubicBezTo>
                    <a:cubicBezTo>
                      <a:pt x="118" y="159"/>
                      <a:pt x="118" y="159"/>
                      <a:pt x="118" y="159"/>
                    </a:cubicBezTo>
                    <a:cubicBezTo>
                      <a:pt x="117" y="159"/>
                      <a:pt x="117" y="159"/>
                      <a:pt x="117" y="159"/>
                    </a:cubicBezTo>
                    <a:cubicBezTo>
                      <a:pt x="117" y="159"/>
                      <a:pt x="116" y="159"/>
                      <a:pt x="116" y="159"/>
                    </a:cubicBezTo>
                    <a:cubicBezTo>
                      <a:pt x="115" y="159"/>
                      <a:pt x="115" y="158"/>
                      <a:pt x="115" y="158"/>
                    </a:cubicBezTo>
                    <a:cubicBezTo>
                      <a:pt x="115" y="157"/>
                      <a:pt x="114" y="157"/>
                      <a:pt x="112" y="157"/>
                    </a:cubicBezTo>
                    <a:cubicBezTo>
                      <a:pt x="112" y="157"/>
                      <a:pt x="111" y="157"/>
                      <a:pt x="110" y="157"/>
                    </a:cubicBezTo>
                    <a:cubicBezTo>
                      <a:pt x="110" y="157"/>
                      <a:pt x="110" y="157"/>
                      <a:pt x="110" y="157"/>
                    </a:cubicBezTo>
                    <a:cubicBezTo>
                      <a:pt x="108" y="157"/>
                      <a:pt x="108" y="157"/>
                      <a:pt x="108" y="157"/>
                    </a:cubicBezTo>
                    <a:cubicBezTo>
                      <a:pt x="108" y="158"/>
                      <a:pt x="108" y="158"/>
                      <a:pt x="108" y="158"/>
                    </a:cubicBezTo>
                    <a:cubicBezTo>
                      <a:pt x="108" y="157"/>
                      <a:pt x="108" y="156"/>
                      <a:pt x="107" y="156"/>
                    </a:cubicBezTo>
                    <a:cubicBezTo>
                      <a:pt x="106" y="156"/>
                      <a:pt x="106" y="156"/>
                      <a:pt x="105" y="156"/>
                    </a:cubicBezTo>
                    <a:cubicBezTo>
                      <a:pt x="105" y="156"/>
                      <a:pt x="104" y="156"/>
                      <a:pt x="104" y="156"/>
                    </a:cubicBezTo>
                    <a:cubicBezTo>
                      <a:pt x="103" y="156"/>
                      <a:pt x="103" y="156"/>
                      <a:pt x="103" y="156"/>
                    </a:cubicBezTo>
                    <a:cubicBezTo>
                      <a:pt x="103" y="155"/>
                      <a:pt x="103" y="155"/>
                      <a:pt x="103" y="155"/>
                    </a:cubicBezTo>
                    <a:cubicBezTo>
                      <a:pt x="103" y="155"/>
                      <a:pt x="103" y="155"/>
                      <a:pt x="102" y="155"/>
                    </a:cubicBezTo>
                    <a:cubicBezTo>
                      <a:pt x="102" y="155"/>
                      <a:pt x="102" y="155"/>
                      <a:pt x="102" y="155"/>
                    </a:cubicBezTo>
                    <a:cubicBezTo>
                      <a:pt x="102" y="155"/>
                      <a:pt x="102" y="155"/>
                      <a:pt x="102" y="155"/>
                    </a:cubicBezTo>
                    <a:cubicBezTo>
                      <a:pt x="102" y="154"/>
                      <a:pt x="102" y="154"/>
                      <a:pt x="102" y="154"/>
                    </a:cubicBezTo>
                    <a:cubicBezTo>
                      <a:pt x="102" y="154"/>
                      <a:pt x="101" y="153"/>
                      <a:pt x="101" y="153"/>
                    </a:cubicBezTo>
                    <a:cubicBezTo>
                      <a:pt x="100" y="153"/>
                      <a:pt x="100" y="153"/>
                      <a:pt x="100" y="153"/>
                    </a:cubicBezTo>
                    <a:cubicBezTo>
                      <a:pt x="100" y="153"/>
                      <a:pt x="100" y="153"/>
                      <a:pt x="100" y="153"/>
                    </a:cubicBezTo>
                    <a:cubicBezTo>
                      <a:pt x="96" y="153"/>
                      <a:pt x="96" y="153"/>
                      <a:pt x="96" y="153"/>
                    </a:cubicBezTo>
                    <a:cubicBezTo>
                      <a:pt x="94" y="153"/>
                      <a:pt x="94" y="153"/>
                      <a:pt x="94" y="153"/>
                    </a:cubicBezTo>
                    <a:cubicBezTo>
                      <a:pt x="93" y="153"/>
                      <a:pt x="93" y="153"/>
                      <a:pt x="92" y="153"/>
                    </a:cubicBezTo>
                    <a:cubicBezTo>
                      <a:pt x="92" y="153"/>
                      <a:pt x="92" y="153"/>
                      <a:pt x="92" y="153"/>
                    </a:cubicBezTo>
                    <a:cubicBezTo>
                      <a:pt x="91" y="153"/>
                      <a:pt x="91" y="153"/>
                      <a:pt x="91" y="153"/>
                    </a:cubicBezTo>
                    <a:cubicBezTo>
                      <a:pt x="90" y="153"/>
                      <a:pt x="90" y="153"/>
                      <a:pt x="90" y="153"/>
                    </a:cubicBezTo>
                    <a:cubicBezTo>
                      <a:pt x="89" y="153"/>
                      <a:pt x="89" y="153"/>
                      <a:pt x="89" y="153"/>
                    </a:cubicBezTo>
                    <a:cubicBezTo>
                      <a:pt x="89" y="152"/>
                      <a:pt x="89" y="152"/>
                      <a:pt x="89" y="152"/>
                    </a:cubicBezTo>
                    <a:cubicBezTo>
                      <a:pt x="89" y="152"/>
                      <a:pt x="89" y="152"/>
                      <a:pt x="89" y="152"/>
                    </a:cubicBezTo>
                    <a:cubicBezTo>
                      <a:pt x="89" y="152"/>
                      <a:pt x="89" y="152"/>
                      <a:pt x="89" y="152"/>
                    </a:cubicBezTo>
                    <a:cubicBezTo>
                      <a:pt x="90" y="152"/>
                      <a:pt x="90" y="152"/>
                      <a:pt x="90" y="152"/>
                    </a:cubicBezTo>
                    <a:cubicBezTo>
                      <a:pt x="90" y="152"/>
                      <a:pt x="91" y="152"/>
                      <a:pt x="92" y="151"/>
                    </a:cubicBezTo>
                    <a:cubicBezTo>
                      <a:pt x="92" y="151"/>
                      <a:pt x="92" y="151"/>
                      <a:pt x="92" y="151"/>
                    </a:cubicBezTo>
                    <a:cubicBezTo>
                      <a:pt x="95" y="151"/>
                      <a:pt x="95" y="151"/>
                      <a:pt x="95" y="151"/>
                    </a:cubicBezTo>
                    <a:cubicBezTo>
                      <a:pt x="95" y="151"/>
                      <a:pt x="95" y="151"/>
                      <a:pt x="95" y="151"/>
                    </a:cubicBezTo>
                    <a:cubicBezTo>
                      <a:pt x="96" y="150"/>
                      <a:pt x="96" y="150"/>
                      <a:pt x="96" y="150"/>
                    </a:cubicBezTo>
                    <a:cubicBezTo>
                      <a:pt x="96" y="150"/>
                      <a:pt x="96" y="150"/>
                      <a:pt x="96" y="149"/>
                    </a:cubicBezTo>
                    <a:cubicBezTo>
                      <a:pt x="96" y="149"/>
                      <a:pt x="96" y="149"/>
                      <a:pt x="96" y="149"/>
                    </a:cubicBezTo>
                    <a:cubicBezTo>
                      <a:pt x="96" y="148"/>
                      <a:pt x="96" y="147"/>
                      <a:pt x="95" y="146"/>
                    </a:cubicBezTo>
                    <a:cubicBezTo>
                      <a:pt x="94" y="145"/>
                      <a:pt x="93" y="144"/>
                      <a:pt x="92" y="144"/>
                    </a:cubicBezTo>
                    <a:cubicBezTo>
                      <a:pt x="91" y="143"/>
                      <a:pt x="91" y="143"/>
                      <a:pt x="91" y="143"/>
                    </a:cubicBezTo>
                    <a:cubicBezTo>
                      <a:pt x="91" y="143"/>
                      <a:pt x="91" y="143"/>
                      <a:pt x="91" y="143"/>
                    </a:cubicBezTo>
                    <a:cubicBezTo>
                      <a:pt x="91" y="143"/>
                      <a:pt x="91" y="143"/>
                      <a:pt x="91" y="143"/>
                    </a:cubicBezTo>
                    <a:cubicBezTo>
                      <a:pt x="91" y="143"/>
                      <a:pt x="91" y="143"/>
                      <a:pt x="91" y="143"/>
                    </a:cubicBezTo>
                    <a:cubicBezTo>
                      <a:pt x="90" y="143"/>
                      <a:pt x="90" y="143"/>
                      <a:pt x="90" y="143"/>
                    </a:cubicBezTo>
                    <a:cubicBezTo>
                      <a:pt x="90" y="142"/>
                      <a:pt x="90" y="142"/>
                      <a:pt x="90" y="142"/>
                    </a:cubicBezTo>
                    <a:cubicBezTo>
                      <a:pt x="89" y="141"/>
                      <a:pt x="88" y="141"/>
                      <a:pt x="88" y="140"/>
                    </a:cubicBezTo>
                    <a:cubicBezTo>
                      <a:pt x="88" y="140"/>
                      <a:pt x="88" y="140"/>
                      <a:pt x="88" y="140"/>
                    </a:cubicBezTo>
                    <a:cubicBezTo>
                      <a:pt x="88" y="140"/>
                      <a:pt x="88" y="140"/>
                      <a:pt x="88" y="140"/>
                    </a:cubicBezTo>
                    <a:cubicBezTo>
                      <a:pt x="88" y="140"/>
                      <a:pt x="88" y="140"/>
                      <a:pt x="88" y="140"/>
                    </a:cubicBezTo>
                    <a:cubicBezTo>
                      <a:pt x="88" y="139"/>
                      <a:pt x="88" y="139"/>
                      <a:pt x="88" y="139"/>
                    </a:cubicBezTo>
                    <a:cubicBezTo>
                      <a:pt x="87" y="139"/>
                      <a:pt x="87" y="139"/>
                      <a:pt x="87" y="138"/>
                    </a:cubicBezTo>
                    <a:cubicBezTo>
                      <a:pt x="86" y="137"/>
                      <a:pt x="86" y="137"/>
                      <a:pt x="85" y="136"/>
                    </a:cubicBezTo>
                    <a:cubicBezTo>
                      <a:pt x="84" y="136"/>
                      <a:pt x="84" y="136"/>
                      <a:pt x="84" y="136"/>
                    </a:cubicBezTo>
                    <a:cubicBezTo>
                      <a:pt x="84" y="135"/>
                      <a:pt x="83" y="135"/>
                      <a:pt x="83" y="135"/>
                    </a:cubicBezTo>
                    <a:cubicBezTo>
                      <a:pt x="83" y="134"/>
                      <a:pt x="83" y="134"/>
                      <a:pt x="83" y="134"/>
                    </a:cubicBezTo>
                    <a:cubicBezTo>
                      <a:pt x="82" y="134"/>
                      <a:pt x="81" y="133"/>
                      <a:pt x="81" y="133"/>
                    </a:cubicBezTo>
                    <a:cubicBezTo>
                      <a:pt x="80" y="133"/>
                      <a:pt x="80" y="133"/>
                      <a:pt x="80" y="133"/>
                    </a:cubicBezTo>
                    <a:cubicBezTo>
                      <a:pt x="78" y="133"/>
                      <a:pt x="78" y="133"/>
                      <a:pt x="78" y="133"/>
                    </a:cubicBezTo>
                    <a:cubicBezTo>
                      <a:pt x="78" y="131"/>
                      <a:pt x="78" y="131"/>
                      <a:pt x="78" y="131"/>
                    </a:cubicBezTo>
                    <a:cubicBezTo>
                      <a:pt x="77" y="132"/>
                      <a:pt x="77" y="132"/>
                      <a:pt x="77" y="132"/>
                    </a:cubicBezTo>
                    <a:cubicBezTo>
                      <a:pt x="76" y="132"/>
                      <a:pt x="75" y="132"/>
                      <a:pt x="75" y="132"/>
                    </a:cubicBezTo>
                    <a:cubicBezTo>
                      <a:pt x="74" y="132"/>
                      <a:pt x="74" y="132"/>
                      <a:pt x="73" y="131"/>
                    </a:cubicBezTo>
                    <a:cubicBezTo>
                      <a:pt x="72" y="131"/>
                      <a:pt x="72" y="131"/>
                      <a:pt x="72" y="131"/>
                    </a:cubicBezTo>
                    <a:cubicBezTo>
                      <a:pt x="72" y="130"/>
                      <a:pt x="72" y="130"/>
                      <a:pt x="72" y="130"/>
                    </a:cubicBezTo>
                    <a:cubicBezTo>
                      <a:pt x="72" y="130"/>
                      <a:pt x="72" y="129"/>
                      <a:pt x="71" y="129"/>
                    </a:cubicBezTo>
                    <a:cubicBezTo>
                      <a:pt x="70" y="129"/>
                      <a:pt x="70" y="129"/>
                      <a:pt x="70" y="129"/>
                    </a:cubicBezTo>
                    <a:cubicBezTo>
                      <a:pt x="70" y="128"/>
                      <a:pt x="70" y="128"/>
                      <a:pt x="70" y="128"/>
                    </a:cubicBezTo>
                    <a:cubicBezTo>
                      <a:pt x="70" y="128"/>
                      <a:pt x="70" y="128"/>
                      <a:pt x="70" y="127"/>
                    </a:cubicBezTo>
                    <a:cubicBezTo>
                      <a:pt x="69" y="126"/>
                      <a:pt x="68" y="126"/>
                      <a:pt x="68" y="126"/>
                    </a:cubicBezTo>
                    <a:cubicBezTo>
                      <a:pt x="67" y="126"/>
                      <a:pt x="66" y="126"/>
                      <a:pt x="66" y="126"/>
                    </a:cubicBezTo>
                    <a:cubicBezTo>
                      <a:pt x="65" y="126"/>
                      <a:pt x="65" y="126"/>
                      <a:pt x="65" y="126"/>
                    </a:cubicBezTo>
                    <a:cubicBezTo>
                      <a:pt x="64" y="126"/>
                      <a:pt x="64" y="126"/>
                      <a:pt x="63" y="126"/>
                    </a:cubicBezTo>
                    <a:cubicBezTo>
                      <a:pt x="64" y="125"/>
                      <a:pt x="64" y="125"/>
                      <a:pt x="64" y="125"/>
                    </a:cubicBezTo>
                    <a:cubicBezTo>
                      <a:pt x="66" y="123"/>
                      <a:pt x="66" y="123"/>
                      <a:pt x="66" y="123"/>
                    </a:cubicBezTo>
                    <a:cubicBezTo>
                      <a:pt x="64" y="123"/>
                      <a:pt x="64" y="123"/>
                      <a:pt x="64" y="123"/>
                    </a:cubicBezTo>
                    <a:cubicBezTo>
                      <a:pt x="63" y="123"/>
                      <a:pt x="63" y="123"/>
                      <a:pt x="63" y="123"/>
                    </a:cubicBezTo>
                    <a:cubicBezTo>
                      <a:pt x="63" y="123"/>
                      <a:pt x="63" y="123"/>
                      <a:pt x="63" y="123"/>
                    </a:cubicBezTo>
                    <a:cubicBezTo>
                      <a:pt x="63" y="122"/>
                      <a:pt x="63" y="122"/>
                      <a:pt x="63" y="122"/>
                    </a:cubicBezTo>
                    <a:cubicBezTo>
                      <a:pt x="61" y="122"/>
                      <a:pt x="61" y="122"/>
                      <a:pt x="61" y="122"/>
                    </a:cubicBezTo>
                    <a:cubicBezTo>
                      <a:pt x="60" y="122"/>
                      <a:pt x="60" y="122"/>
                      <a:pt x="60" y="123"/>
                    </a:cubicBezTo>
                    <a:cubicBezTo>
                      <a:pt x="60" y="123"/>
                      <a:pt x="60" y="123"/>
                      <a:pt x="60" y="123"/>
                    </a:cubicBezTo>
                    <a:cubicBezTo>
                      <a:pt x="60" y="123"/>
                      <a:pt x="60" y="123"/>
                      <a:pt x="60" y="123"/>
                    </a:cubicBezTo>
                    <a:cubicBezTo>
                      <a:pt x="60" y="123"/>
                      <a:pt x="60" y="123"/>
                      <a:pt x="60" y="123"/>
                    </a:cubicBezTo>
                    <a:cubicBezTo>
                      <a:pt x="59" y="123"/>
                      <a:pt x="59" y="123"/>
                      <a:pt x="59" y="123"/>
                    </a:cubicBezTo>
                    <a:cubicBezTo>
                      <a:pt x="58" y="123"/>
                      <a:pt x="57" y="122"/>
                      <a:pt x="57" y="121"/>
                    </a:cubicBezTo>
                    <a:cubicBezTo>
                      <a:pt x="58" y="120"/>
                      <a:pt x="58" y="120"/>
                      <a:pt x="58" y="120"/>
                    </a:cubicBezTo>
                    <a:cubicBezTo>
                      <a:pt x="56" y="120"/>
                      <a:pt x="56" y="120"/>
                      <a:pt x="56" y="120"/>
                    </a:cubicBezTo>
                    <a:cubicBezTo>
                      <a:pt x="55" y="120"/>
                      <a:pt x="55" y="121"/>
                      <a:pt x="54" y="121"/>
                    </a:cubicBezTo>
                    <a:cubicBezTo>
                      <a:pt x="53" y="121"/>
                      <a:pt x="52" y="120"/>
                      <a:pt x="52" y="120"/>
                    </a:cubicBezTo>
                    <a:cubicBezTo>
                      <a:pt x="51" y="120"/>
                      <a:pt x="50" y="119"/>
                      <a:pt x="50" y="119"/>
                    </a:cubicBezTo>
                    <a:cubicBezTo>
                      <a:pt x="49" y="119"/>
                      <a:pt x="49" y="118"/>
                      <a:pt x="48" y="118"/>
                    </a:cubicBezTo>
                    <a:cubicBezTo>
                      <a:pt x="47" y="118"/>
                      <a:pt x="46" y="117"/>
                      <a:pt x="46" y="117"/>
                    </a:cubicBezTo>
                    <a:cubicBezTo>
                      <a:pt x="45" y="117"/>
                      <a:pt x="45" y="117"/>
                      <a:pt x="45" y="117"/>
                    </a:cubicBezTo>
                    <a:cubicBezTo>
                      <a:pt x="44" y="117"/>
                      <a:pt x="44" y="117"/>
                      <a:pt x="44" y="117"/>
                    </a:cubicBezTo>
                    <a:cubicBezTo>
                      <a:pt x="44" y="117"/>
                      <a:pt x="44" y="117"/>
                      <a:pt x="44" y="117"/>
                    </a:cubicBezTo>
                    <a:cubicBezTo>
                      <a:pt x="43" y="117"/>
                      <a:pt x="43" y="118"/>
                      <a:pt x="43" y="118"/>
                    </a:cubicBezTo>
                    <a:cubicBezTo>
                      <a:pt x="43" y="118"/>
                      <a:pt x="43" y="118"/>
                      <a:pt x="43" y="118"/>
                    </a:cubicBezTo>
                    <a:cubicBezTo>
                      <a:pt x="42" y="117"/>
                      <a:pt x="40" y="117"/>
                      <a:pt x="39" y="117"/>
                    </a:cubicBezTo>
                    <a:cubicBezTo>
                      <a:pt x="38" y="117"/>
                      <a:pt x="38" y="117"/>
                      <a:pt x="38" y="117"/>
                    </a:cubicBezTo>
                    <a:cubicBezTo>
                      <a:pt x="38" y="118"/>
                      <a:pt x="38" y="118"/>
                      <a:pt x="38" y="118"/>
                    </a:cubicBezTo>
                    <a:cubicBezTo>
                      <a:pt x="38" y="119"/>
                      <a:pt x="38" y="119"/>
                      <a:pt x="38" y="119"/>
                    </a:cubicBezTo>
                    <a:cubicBezTo>
                      <a:pt x="38" y="119"/>
                      <a:pt x="38" y="119"/>
                      <a:pt x="38" y="119"/>
                    </a:cubicBezTo>
                    <a:cubicBezTo>
                      <a:pt x="38" y="119"/>
                      <a:pt x="38" y="119"/>
                      <a:pt x="38" y="119"/>
                    </a:cubicBezTo>
                    <a:cubicBezTo>
                      <a:pt x="37" y="119"/>
                      <a:pt x="37" y="119"/>
                      <a:pt x="37" y="119"/>
                    </a:cubicBezTo>
                    <a:cubicBezTo>
                      <a:pt x="37" y="119"/>
                      <a:pt x="36" y="119"/>
                      <a:pt x="35" y="120"/>
                    </a:cubicBezTo>
                    <a:cubicBezTo>
                      <a:pt x="35" y="120"/>
                      <a:pt x="35" y="120"/>
                      <a:pt x="34" y="120"/>
                    </a:cubicBezTo>
                    <a:cubicBezTo>
                      <a:pt x="33" y="120"/>
                      <a:pt x="33" y="120"/>
                      <a:pt x="33" y="120"/>
                    </a:cubicBezTo>
                    <a:cubicBezTo>
                      <a:pt x="32" y="120"/>
                      <a:pt x="32" y="120"/>
                      <a:pt x="32" y="120"/>
                    </a:cubicBezTo>
                    <a:cubicBezTo>
                      <a:pt x="31" y="120"/>
                      <a:pt x="31" y="120"/>
                      <a:pt x="31" y="120"/>
                    </a:cubicBezTo>
                    <a:cubicBezTo>
                      <a:pt x="31" y="121"/>
                      <a:pt x="31" y="121"/>
                      <a:pt x="31" y="121"/>
                    </a:cubicBezTo>
                    <a:cubicBezTo>
                      <a:pt x="31" y="122"/>
                      <a:pt x="32" y="122"/>
                      <a:pt x="32" y="123"/>
                    </a:cubicBezTo>
                    <a:cubicBezTo>
                      <a:pt x="33" y="124"/>
                      <a:pt x="33" y="124"/>
                      <a:pt x="33" y="124"/>
                    </a:cubicBezTo>
                    <a:cubicBezTo>
                      <a:pt x="33" y="124"/>
                      <a:pt x="33" y="124"/>
                      <a:pt x="33" y="124"/>
                    </a:cubicBezTo>
                    <a:cubicBezTo>
                      <a:pt x="33" y="125"/>
                      <a:pt x="33" y="125"/>
                      <a:pt x="33" y="125"/>
                    </a:cubicBezTo>
                    <a:cubicBezTo>
                      <a:pt x="33" y="125"/>
                      <a:pt x="33" y="125"/>
                      <a:pt x="33" y="125"/>
                    </a:cubicBezTo>
                    <a:cubicBezTo>
                      <a:pt x="33" y="125"/>
                      <a:pt x="33" y="126"/>
                      <a:pt x="32" y="126"/>
                    </a:cubicBezTo>
                    <a:cubicBezTo>
                      <a:pt x="32" y="126"/>
                      <a:pt x="32" y="126"/>
                      <a:pt x="32" y="126"/>
                    </a:cubicBezTo>
                    <a:cubicBezTo>
                      <a:pt x="31" y="126"/>
                      <a:pt x="31" y="126"/>
                      <a:pt x="31" y="126"/>
                    </a:cubicBezTo>
                    <a:cubicBezTo>
                      <a:pt x="30" y="126"/>
                      <a:pt x="30" y="126"/>
                      <a:pt x="30" y="126"/>
                    </a:cubicBezTo>
                    <a:cubicBezTo>
                      <a:pt x="30" y="126"/>
                      <a:pt x="30" y="126"/>
                      <a:pt x="30" y="126"/>
                    </a:cubicBezTo>
                    <a:cubicBezTo>
                      <a:pt x="30" y="125"/>
                      <a:pt x="30" y="125"/>
                      <a:pt x="30" y="125"/>
                    </a:cubicBezTo>
                    <a:cubicBezTo>
                      <a:pt x="30" y="125"/>
                      <a:pt x="30" y="125"/>
                      <a:pt x="29" y="125"/>
                    </a:cubicBezTo>
                    <a:cubicBezTo>
                      <a:pt x="29" y="124"/>
                      <a:pt x="29" y="124"/>
                      <a:pt x="29" y="124"/>
                    </a:cubicBezTo>
                    <a:cubicBezTo>
                      <a:pt x="29" y="124"/>
                      <a:pt x="29" y="124"/>
                      <a:pt x="29" y="124"/>
                    </a:cubicBezTo>
                    <a:cubicBezTo>
                      <a:pt x="29" y="123"/>
                      <a:pt x="29" y="123"/>
                      <a:pt x="29" y="123"/>
                    </a:cubicBezTo>
                    <a:cubicBezTo>
                      <a:pt x="28" y="122"/>
                      <a:pt x="27" y="122"/>
                      <a:pt x="27" y="122"/>
                    </a:cubicBezTo>
                    <a:cubicBezTo>
                      <a:pt x="26" y="122"/>
                      <a:pt x="26" y="122"/>
                      <a:pt x="25" y="122"/>
                    </a:cubicBezTo>
                    <a:cubicBezTo>
                      <a:pt x="25" y="122"/>
                      <a:pt x="25" y="122"/>
                      <a:pt x="25" y="122"/>
                    </a:cubicBezTo>
                    <a:cubicBezTo>
                      <a:pt x="24" y="123"/>
                      <a:pt x="23" y="123"/>
                      <a:pt x="23" y="123"/>
                    </a:cubicBezTo>
                    <a:cubicBezTo>
                      <a:pt x="22" y="123"/>
                      <a:pt x="22" y="123"/>
                      <a:pt x="22" y="123"/>
                    </a:cubicBezTo>
                    <a:cubicBezTo>
                      <a:pt x="22" y="123"/>
                      <a:pt x="22" y="123"/>
                      <a:pt x="22" y="123"/>
                    </a:cubicBezTo>
                    <a:cubicBezTo>
                      <a:pt x="22" y="123"/>
                      <a:pt x="22" y="123"/>
                      <a:pt x="22" y="123"/>
                    </a:cubicBezTo>
                    <a:cubicBezTo>
                      <a:pt x="22" y="123"/>
                      <a:pt x="22" y="123"/>
                      <a:pt x="22" y="123"/>
                    </a:cubicBezTo>
                    <a:cubicBezTo>
                      <a:pt x="22" y="122"/>
                      <a:pt x="21" y="122"/>
                      <a:pt x="20" y="122"/>
                    </a:cubicBezTo>
                    <a:cubicBezTo>
                      <a:pt x="20" y="121"/>
                      <a:pt x="20" y="121"/>
                      <a:pt x="20" y="121"/>
                    </a:cubicBezTo>
                    <a:cubicBezTo>
                      <a:pt x="20" y="121"/>
                      <a:pt x="20" y="120"/>
                      <a:pt x="20" y="120"/>
                    </a:cubicBezTo>
                    <a:cubicBezTo>
                      <a:pt x="19" y="120"/>
                      <a:pt x="19" y="120"/>
                      <a:pt x="19" y="120"/>
                    </a:cubicBezTo>
                    <a:cubicBezTo>
                      <a:pt x="19" y="119"/>
                      <a:pt x="19" y="119"/>
                      <a:pt x="19" y="118"/>
                    </a:cubicBezTo>
                    <a:cubicBezTo>
                      <a:pt x="19" y="118"/>
                      <a:pt x="19" y="118"/>
                      <a:pt x="19" y="117"/>
                    </a:cubicBezTo>
                    <a:cubicBezTo>
                      <a:pt x="19" y="117"/>
                      <a:pt x="19" y="117"/>
                      <a:pt x="19" y="117"/>
                    </a:cubicBezTo>
                    <a:cubicBezTo>
                      <a:pt x="19" y="117"/>
                      <a:pt x="20" y="117"/>
                      <a:pt x="20" y="117"/>
                    </a:cubicBezTo>
                    <a:cubicBezTo>
                      <a:pt x="21" y="117"/>
                      <a:pt x="22" y="116"/>
                      <a:pt x="23" y="115"/>
                    </a:cubicBezTo>
                    <a:cubicBezTo>
                      <a:pt x="24" y="114"/>
                      <a:pt x="23" y="113"/>
                      <a:pt x="23" y="112"/>
                    </a:cubicBezTo>
                    <a:cubicBezTo>
                      <a:pt x="23" y="112"/>
                      <a:pt x="23" y="112"/>
                      <a:pt x="23" y="112"/>
                    </a:cubicBezTo>
                    <a:cubicBezTo>
                      <a:pt x="22" y="112"/>
                      <a:pt x="22" y="112"/>
                      <a:pt x="22" y="112"/>
                    </a:cubicBezTo>
                    <a:cubicBezTo>
                      <a:pt x="22" y="112"/>
                      <a:pt x="22" y="111"/>
                      <a:pt x="22" y="111"/>
                    </a:cubicBezTo>
                    <a:cubicBezTo>
                      <a:pt x="22" y="110"/>
                      <a:pt x="22" y="109"/>
                      <a:pt x="22" y="109"/>
                    </a:cubicBezTo>
                    <a:cubicBezTo>
                      <a:pt x="22" y="108"/>
                      <a:pt x="22" y="107"/>
                      <a:pt x="22" y="107"/>
                    </a:cubicBezTo>
                    <a:cubicBezTo>
                      <a:pt x="22" y="107"/>
                      <a:pt x="21" y="106"/>
                      <a:pt x="20" y="106"/>
                    </a:cubicBezTo>
                    <a:cubicBezTo>
                      <a:pt x="19" y="106"/>
                      <a:pt x="19" y="106"/>
                      <a:pt x="19" y="106"/>
                    </a:cubicBezTo>
                    <a:cubicBezTo>
                      <a:pt x="19" y="106"/>
                      <a:pt x="19" y="106"/>
                      <a:pt x="19" y="106"/>
                    </a:cubicBezTo>
                    <a:cubicBezTo>
                      <a:pt x="19" y="106"/>
                      <a:pt x="19" y="106"/>
                      <a:pt x="19" y="106"/>
                    </a:cubicBezTo>
                    <a:cubicBezTo>
                      <a:pt x="18" y="106"/>
                      <a:pt x="18" y="106"/>
                      <a:pt x="18" y="106"/>
                    </a:cubicBezTo>
                    <a:cubicBezTo>
                      <a:pt x="17" y="106"/>
                      <a:pt x="17" y="106"/>
                      <a:pt x="17" y="106"/>
                    </a:cubicBezTo>
                    <a:cubicBezTo>
                      <a:pt x="16" y="106"/>
                      <a:pt x="16" y="105"/>
                      <a:pt x="16" y="105"/>
                    </a:cubicBezTo>
                    <a:cubicBezTo>
                      <a:pt x="16" y="105"/>
                      <a:pt x="16" y="105"/>
                      <a:pt x="16" y="105"/>
                    </a:cubicBezTo>
                    <a:cubicBezTo>
                      <a:pt x="16" y="105"/>
                      <a:pt x="16" y="104"/>
                      <a:pt x="16" y="103"/>
                    </a:cubicBezTo>
                    <a:cubicBezTo>
                      <a:pt x="16" y="103"/>
                      <a:pt x="16" y="103"/>
                      <a:pt x="16" y="103"/>
                    </a:cubicBezTo>
                    <a:cubicBezTo>
                      <a:pt x="17" y="104"/>
                      <a:pt x="17" y="104"/>
                      <a:pt x="17" y="104"/>
                    </a:cubicBezTo>
                    <a:cubicBezTo>
                      <a:pt x="17" y="102"/>
                      <a:pt x="17" y="102"/>
                      <a:pt x="17" y="102"/>
                    </a:cubicBezTo>
                    <a:cubicBezTo>
                      <a:pt x="17" y="101"/>
                      <a:pt x="17" y="101"/>
                      <a:pt x="17" y="101"/>
                    </a:cubicBezTo>
                    <a:cubicBezTo>
                      <a:pt x="17" y="101"/>
                      <a:pt x="17" y="100"/>
                      <a:pt x="17" y="99"/>
                    </a:cubicBezTo>
                    <a:cubicBezTo>
                      <a:pt x="17" y="99"/>
                      <a:pt x="17" y="99"/>
                      <a:pt x="17" y="99"/>
                    </a:cubicBezTo>
                    <a:cubicBezTo>
                      <a:pt x="18" y="99"/>
                      <a:pt x="18" y="99"/>
                      <a:pt x="18" y="99"/>
                    </a:cubicBezTo>
                    <a:cubicBezTo>
                      <a:pt x="18" y="99"/>
                      <a:pt x="18" y="99"/>
                      <a:pt x="18" y="99"/>
                    </a:cubicBezTo>
                    <a:cubicBezTo>
                      <a:pt x="19" y="99"/>
                      <a:pt x="19" y="99"/>
                      <a:pt x="19" y="99"/>
                    </a:cubicBezTo>
                    <a:cubicBezTo>
                      <a:pt x="20" y="99"/>
                      <a:pt x="21" y="99"/>
                      <a:pt x="22" y="96"/>
                    </a:cubicBezTo>
                    <a:cubicBezTo>
                      <a:pt x="22" y="95"/>
                      <a:pt x="22" y="94"/>
                      <a:pt x="22" y="93"/>
                    </a:cubicBezTo>
                    <a:cubicBezTo>
                      <a:pt x="22" y="92"/>
                      <a:pt x="22" y="92"/>
                      <a:pt x="22" y="92"/>
                    </a:cubicBezTo>
                    <a:cubicBezTo>
                      <a:pt x="22" y="92"/>
                      <a:pt x="22" y="92"/>
                      <a:pt x="22" y="92"/>
                    </a:cubicBezTo>
                    <a:cubicBezTo>
                      <a:pt x="20" y="91"/>
                      <a:pt x="20" y="91"/>
                      <a:pt x="20" y="91"/>
                    </a:cubicBezTo>
                    <a:cubicBezTo>
                      <a:pt x="20" y="91"/>
                      <a:pt x="20" y="91"/>
                      <a:pt x="19" y="91"/>
                    </a:cubicBezTo>
                    <a:cubicBezTo>
                      <a:pt x="19" y="91"/>
                      <a:pt x="18" y="91"/>
                      <a:pt x="18" y="92"/>
                    </a:cubicBezTo>
                    <a:cubicBezTo>
                      <a:pt x="16" y="92"/>
                      <a:pt x="16" y="93"/>
                      <a:pt x="15" y="94"/>
                    </a:cubicBezTo>
                    <a:cubicBezTo>
                      <a:pt x="15" y="94"/>
                      <a:pt x="15" y="94"/>
                      <a:pt x="15" y="94"/>
                    </a:cubicBezTo>
                    <a:cubicBezTo>
                      <a:pt x="15" y="94"/>
                      <a:pt x="15" y="94"/>
                      <a:pt x="15" y="94"/>
                    </a:cubicBezTo>
                    <a:cubicBezTo>
                      <a:pt x="15" y="94"/>
                      <a:pt x="15" y="94"/>
                      <a:pt x="15" y="94"/>
                    </a:cubicBezTo>
                    <a:cubicBezTo>
                      <a:pt x="14" y="94"/>
                      <a:pt x="14" y="94"/>
                      <a:pt x="14" y="94"/>
                    </a:cubicBezTo>
                    <a:cubicBezTo>
                      <a:pt x="14" y="95"/>
                      <a:pt x="14" y="95"/>
                      <a:pt x="14" y="95"/>
                    </a:cubicBezTo>
                    <a:cubicBezTo>
                      <a:pt x="14" y="96"/>
                      <a:pt x="14" y="96"/>
                      <a:pt x="14" y="96"/>
                    </a:cubicBezTo>
                    <a:cubicBezTo>
                      <a:pt x="14" y="96"/>
                      <a:pt x="14" y="96"/>
                      <a:pt x="14" y="96"/>
                    </a:cubicBezTo>
                    <a:cubicBezTo>
                      <a:pt x="13" y="96"/>
                      <a:pt x="13" y="96"/>
                      <a:pt x="13" y="96"/>
                    </a:cubicBezTo>
                    <a:cubicBezTo>
                      <a:pt x="13" y="96"/>
                      <a:pt x="13" y="96"/>
                      <a:pt x="13" y="96"/>
                    </a:cubicBezTo>
                    <a:cubicBezTo>
                      <a:pt x="13" y="96"/>
                      <a:pt x="12" y="97"/>
                      <a:pt x="12" y="97"/>
                    </a:cubicBezTo>
                    <a:cubicBezTo>
                      <a:pt x="11" y="97"/>
                      <a:pt x="11" y="97"/>
                      <a:pt x="11" y="97"/>
                    </a:cubicBezTo>
                    <a:cubicBezTo>
                      <a:pt x="11" y="98"/>
                      <a:pt x="11" y="98"/>
                      <a:pt x="11" y="98"/>
                    </a:cubicBezTo>
                    <a:cubicBezTo>
                      <a:pt x="10" y="98"/>
                      <a:pt x="9" y="99"/>
                      <a:pt x="9" y="100"/>
                    </a:cubicBezTo>
                    <a:cubicBezTo>
                      <a:pt x="9" y="99"/>
                      <a:pt x="9" y="99"/>
                      <a:pt x="9" y="99"/>
                    </a:cubicBezTo>
                    <a:cubicBezTo>
                      <a:pt x="9" y="98"/>
                      <a:pt x="9" y="98"/>
                      <a:pt x="9" y="98"/>
                    </a:cubicBezTo>
                    <a:cubicBezTo>
                      <a:pt x="9" y="97"/>
                      <a:pt x="9" y="97"/>
                      <a:pt x="9" y="97"/>
                    </a:cubicBezTo>
                    <a:cubicBezTo>
                      <a:pt x="9" y="96"/>
                      <a:pt x="8" y="96"/>
                      <a:pt x="8" y="96"/>
                    </a:cubicBezTo>
                    <a:cubicBezTo>
                      <a:pt x="7" y="96"/>
                      <a:pt x="7" y="96"/>
                      <a:pt x="7" y="96"/>
                    </a:cubicBezTo>
                    <a:cubicBezTo>
                      <a:pt x="7" y="96"/>
                      <a:pt x="7" y="96"/>
                      <a:pt x="7" y="96"/>
                    </a:cubicBezTo>
                    <a:cubicBezTo>
                      <a:pt x="7" y="95"/>
                      <a:pt x="7" y="95"/>
                      <a:pt x="7" y="95"/>
                    </a:cubicBezTo>
                    <a:cubicBezTo>
                      <a:pt x="7" y="94"/>
                      <a:pt x="7" y="94"/>
                      <a:pt x="7" y="94"/>
                    </a:cubicBezTo>
                    <a:cubicBezTo>
                      <a:pt x="7" y="93"/>
                      <a:pt x="7" y="93"/>
                      <a:pt x="7" y="93"/>
                    </a:cubicBezTo>
                    <a:cubicBezTo>
                      <a:pt x="8" y="93"/>
                      <a:pt x="8" y="93"/>
                      <a:pt x="8" y="93"/>
                    </a:cubicBezTo>
                    <a:cubicBezTo>
                      <a:pt x="9" y="94"/>
                      <a:pt x="9" y="94"/>
                      <a:pt x="9" y="94"/>
                    </a:cubicBezTo>
                    <a:cubicBezTo>
                      <a:pt x="9" y="92"/>
                      <a:pt x="9" y="92"/>
                      <a:pt x="9" y="92"/>
                    </a:cubicBezTo>
                    <a:cubicBezTo>
                      <a:pt x="9" y="92"/>
                      <a:pt x="9" y="92"/>
                      <a:pt x="9" y="92"/>
                    </a:cubicBezTo>
                    <a:cubicBezTo>
                      <a:pt x="9" y="92"/>
                      <a:pt x="9" y="92"/>
                      <a:pt x="9" y="92"/>
                    </a:cubicBezTo>
                    <a:cubicBezTo>
                      <a:pt x="10" y="92"/>
                      <a:pt x="10" y="92"/>
                      <a:pt x="10" y="92"/>
                    </a:cubicBezTo>
                    <a:cubicBezTo>
                      <a:pt x="10" y="91"/>
                      <a:pt x="10" y="91"/>
                      <a:pt x="10" y="91"/>
                    </a:cubicBezTo>
                    <a:cubicBezTo>
                      <a:pt x="10" y="91"/>
                      <a:pt x="10" y="91"/>
                      <a:pt x="10" y="91"/>
                    </a:cubicBezTo>
                    <a:cubicBezTo>
                      <a:pt x="10" y="90"/>
                      <a:pt x="10" y="89"/>
                      <a:pt x="10" y="89"/>
                    </a:cubicBezTo>
                    <a:cubicBezTo>
                      <a:pt x="10" y="89"/>
                      <a:pt x="10" y="89"/>
                      <a:pt x="10" y="89"/>
                    </a:cubicBezTo>
                    <a:cubicBezTo>
                      <a:pt x="12" y="89"/>
                      <a:pt x="12" y="89"/>
                      <a:pt x="12" y="89"/>
                    </a:cubicBezTo>
                    <a:cubicBezTo>
                      <a:pt x="12" y="88"/>
                      <a:pt x="12" y="88"/>
                      <a:pt x="12" y="88"/>
                    </a:cubicBezTo>
                    <a:cubicBezTo>
                      <a:pt x="12" y="87"/>
                      <a:pt x="12" y="87"/>
                      <a:pt x="12" y="87"/>
                    </a:cubicBezTo>
                    <a:cubicBezTo>
                      <a:pt x="11" y="86"/>
                      <a:pt x="12" y="85"/>
                      <a:pt x="12" y="85"/>
                    </a:cubicBezTo>
                    <a:cubicBezTo>
                      <a:pt x="12" y="85"/>
                      <a:pt x="12" y="85"/>
                      <a:pt x="12" y="85"/>
                    </a:cubicBezTo>
                    <a:cubicBezTo>
                      <a:pt x="13" y="85"/>
                      <a:pt x="13" y="85"/>
                      <a:pt x="13" y="85"/>
                    </a:cubicBezTo>
                    <a:cubicBezTo>
                      <a:pt x="13" y="84"/>
                      <a:pt x="13" y="84"/>
                      <a:pt x="13" y="84"/>
                    </a:cubicBezTo>
                    <a:cubicBezTo>
                      <a:pt x="13" y="83"/>
                      <a:pt x="13" y="83"/>
                      <a:pt x="13" y="83"/>
                    </a:cubicBezTo>
                    <a:cubicBezTo>
                      <a:pt x="13" y="83"/>
                      <a:pt x="13" y="82"/>
                      <a:pt x="13" y="82"/>
                    </a:cubicBezTo>
                    <a:cubicBezTo>
                      <a:pt x="13" y="82"/>
                      <a:pt x="13" y="82"/>
                      <a:pt x="13" y="82"/>
                    </a:cubicBezTo>
                    <a:cubicBezTo>
                      <a:pt x="14" y="82"/>
                      <a:pt x="14" y="82"/>
                      <a:pt x="14" y="82"/>
                    </a:cubicBezTo>
                    <a:cubicBezTo>
                      <a:pt x="14" y="81"/>
                      <a:pt x="14" y="81"/>
                      <a:pt x="14" y="81"/>
                    </a:cubicBezTo>
                    <a:cubicBezTo>
                      <a:pt x="14" y="80"/>
                      <a:pt x="14" y="80"/>
                      <a:pt x="14" y="80"/>
                    </a:cubicBezTo>
                    <a:cubicBezTo>
                      <a:pt x="15" y="79"/>
                      <a:pt x="15" y="79"/>
                      <a:pt x="15" y="79"/>
                    </a:cubicBezTo>
                    <a:cubicBezTo>
                      <a:pt x="15" y="79"/>
                      <a:pt x="15" y="79"/>
                      <a:pt x="15" y="79"/>
                    </a:cubicBezTo>
                    <a:cubicBezTo>
                      <a:pt x="15" y="79"/>
                      <a:pt x="15" y="79"/>
                      <a:pt x="15" y="79"/>
                    </a:cubicBezTo>
                    <a:cubicBezTo>
                      <a:pt x="15" y="79"/>
                      <a:pt x="16" y="79"/>
                      <a:pt x="16" y="78"/>
                    </a:cubicBezTo>
                    <a:cubicBezTo>
                      <a:pt x="16" y="77"/>
                      <a:pt x="16" y="77"/>
                      <a:pt x="16" y="77"/>
                    </a:cubicBezTo>
                    <a:cubicBezTo>
                      <a:pt x="17" y="77"/>
                      <a:pt x="17" y="76"/>
                      <a:pt x="18" y="76"/>
                    </a:cubicBezTo>
                    <a:cubicBezTo>
                      <a:pt x="19" y="75"/>
                      <a:pt x="20" y="74"/>
                      <a:pt x="20" y="73"/>
                    </a:cubicBezTo>
                    <a:cubicBezTo>
                      <a:pt x="20" y="72"/>
                      <a:pt x="20" y="72"/>
                      <a:pt x="20" y="72"/>
                    </a:cubicBezTo>
                    <a:cubicBezTo>
                      <a:pt x="20" y="72"/>
                      <a:pt x="20" y="72"/>
                      <a:pt x="20" y="72"/>
                    </a:cubicBezTo>
                    <a:cubicBezTo>
                      <a:pt x="21" y="72"/>
                      <a:pt x="21" y="72"/>
                      <a:pt x="21" y="72"/>
                    </a:cubicBezTo>
                    <a:cubicBezTo>
                      <a:pt x="22" y="72"/>
                      <a:pt x="22" y="72"/>
                      <a:pt x="22" y="72"/>
                    </a:cubicBezTo>
                    <a:cubicBezTo>
                      <a:pt x="22" y="73"/>
                      <a:pt x="23" y="73"/>
                      <a:pt x="23" y="73"/>
                    </a:cubicBezTo>
                    <a:cubicBezTo>
                      <a:pt x="24" y="73"/>
                      <a:pt x="24" y="73"/>
                      <a:pt x="24" y="73"/>
                    </a:cubicBezTo>
                    <a:cubicBezTo>
                      <a:pt x="25" y="73"/>
                      <a:pt x="26" y="72"/>
                      <a:pt x="27" y="72"/>
                    </a:cubicBezTo>
                    <a:cubicBezTo>
                      <a:pt x="27" y="71"/>
                      <a:pt x="27" y="71"/>
                      <a:pt x="27" y="71"/>
                    </a:cubicBezTo>
                    <a:cubicBezTo>
                      <a:pt x="28" y="71"/>
                      <a:pt x="29" y="70"/>
                      <a:pt x="30" y="70"/>
                    </a:cubicBezTo>
                    <a:cubicBezTo>
                      <a:pt x="30" y="70"/>
                      <a:pt x="30" y="70"/>
                      <a:pt x="30" y="70"/>
                    </a:cubicBezTo>
                    <a:cubicBezTo>
                      <a:pt x="31" y="70"/>
                      <a:pt x="31" y="70"/>
                      <a:pt x="31" y="70"/>
                    </a:cubicBezTo>
                    <a:cubicBezTo>
                      <a:pt x="31" y="70"/>
                      <a:pt x="31" y="70"/>
                      <a:pt x="31" y="70"/>
                    </a:cubicBezTo>
                    <a:cubicBezTo>
                      <a:pt x="32" y="71"/>
                      <a:pt x="33" y="72"/>
                      <a:pt x="33" y="73"/>
                    </a:cubicBezTo>
                    <a:cubicBezTo>
                      <a:pt x="33" y="75"/>
                      <a:pt x="33" y="76"/>
                      <a:pt x="33" y="77"/>
                    </a:cubicBezTo>
                    <a:cubicBezTo>
                      <a:pt x="32" y="77"/>
                      <a:pt x="32" y="77"/>
                      <a:pt x="32" y="77"/>
                    </a:cubicBezTo>
                    <a:cubicBezTo>
                      <a:pt x="31" y="77"/>
                      <a:pt x="31" y="77"/>
                      <a:pt x="31" y="77"/>
                    </a:cubicBezTo>
                    <a:cubicBezTo>
                      <a:pt x="31" y="79"/>
                      <a:pt x="31" y="79"/>
                      <a:pt x="31" y="79"/>
                    </a:cubicBezTo>
                    <a:cubicBezTo>
                      <a:pt x="31" y="80"/>
                      <a:pt x="32" y="80"/>
                      <a:pt x="32" y="80"/>
                    </a:cubicBezTo>
                    <a:cubicBezTo>
                      <a:pt x="32" y="80"/>
                      <a:pt x="32" y="80"/>
                      <a:pt x="32" y="80"/>
                    </a:cubicBezTo>
                    <a:cubicBezTo>
                      <a:pt x="33" y="81"/>
                      <a:pt x="33" y="81"/>
                      <a:pt x="33" y="81"/>
                    </a:cubicBezTo>
                    <a:cubicBezTo>
                      <a:pt x="33" y="81"/>
                      <a:pt x="33" y="81"/>
                      <a:pt x="33" y="81"/>
                    </a:cubicBezTo>
                    <a:cubicBezTo>
                      <a:pt x="32" y="82"/>
                      <a:pt x="32" y="82"/>
                      <a:pt x="32" y="82"/>
                    </a:cubicBezTo>
                    <a:cubicBezTo>
                      <a:pt x="34" y="82"/>
                      <a:pt x="34" y="82"/>
                      <a:pt x="34" y="82"/>
                    </a:cubicBezTo>
                    <a:cubicBezTo>
                      <a:pt x="36" y="82"/>
                      <a:pt x="36" y="79"/>
                      <a:pt x="36" y="78"/>
                    </a:cubicBezTo>
                    <a:cubicBezTo>
                      <a:pt x="36" y="77"/>
                      <a:pt x="36" y="76"/>
                      <a:pt x="36" y="76"/>
                    </a:cubicBezTo>
                    <a:cubicBezTo>
                      <a:pt x="36" y="76"/>
                      <a:pt x="36" y="76"/>
                      <a:pt x="36" y="76"/>
                    </a:cubicBezTo>
                    <a:cubicBezTo>
                      <a:pt x="37" y="76"/>
                      <a:pt x="37" y="76"/>
                      <a:pt x="37" y="76"/>
                    </a:cubicBezTo>
                    <a:cubicBezTo>
                      <a:pt x="37" y="75"/>
                      <a:pt x="37" y="75"/>
                      <a:pt x="37" y="75"/>
                    </a:cubicBezTo>
                    <a:cubicBezTo>
                      <a:pt x="37" y="75"/>
                      <a:pt x="37" y="75"/>
                      <a:pt x="37" y="75"/>
                    </a:cubicBezTo>
                    <a:cubicBezTo>
                      <a:pt x="37" y="74"/>
                      <a:pt x="37" y="73"/>
                      <a:pt x="38" y="73"/>
                    </a:cubicBezTo>
                    <a:cubicBezTo>
                      <a:pt x="38" y="73"/>
                      <a:pt x="38" y="73"/>
                      <a:pt x="38" y="73"/>
                    </a:cubicBezTo>
                    <a:cubicBezTo>
                      <a:pt x="39" y="73"/>
                      <a:pt x="39" y="73"/>
                      <a:pt x="39" y="73"/>
                    </a:cubicBezTo>
                    <a:cubicBezTo>
                      <a:pt x="39" y="72"/>
                      <a:pt x="39" y="72"/>
                      <a:pt x="39" y="72"/>
                    </a:cubicBezTo>
                    <a:cubicBezTo>
                      <a:pt x="39" y="72"/>
                      <a:pt x="39" y="72"/>
                      <a:pt x="39" y="72"/>
                    </a:cubicBezTo>
                    <a:cubicBezTo>
                      <a:pt x="39" y="70"/>
                      <a:pt x="39" y="69"/>
                      <a:pt x="39" y="69"/>
                    </a:cubicBezTo>
                    <a:cubicBezTo>
                      <a:pt x="39" y="69"/>
                      <a:pt x="39" y="69"/>
                      <a:pt x="39" y="69"/>
                    </a:cubicBezTo>
                    <a:cubicBezTo>
                      <a:pt x="39" y="69"/>
                      <a:pt x="39" y="69"/>
                      <a:pt x="39" y="69"/>
                    </a:cubicBezTo>
                    <a:cubicBezTo>
                      <a:pt x="39" y="69"/>
                      <a:pt x="39" y="69"/>
                      <a:pt x="39" y="69"/>
                    </a:cubicBezTo>
                    <a:cubicBezTo>
                      <a:pt x="40" y="69"/>
                      <a:pt x="40" y="69"/>
                      <a:pt x="40" y="69"/>
                    </a:cubicBezTo>
                    <a:cubicBezTo>
                      <a:pt x="40" y="69"/>
                      <a:pt x="40" y="69"/>
                      <a:pt x="40" y="69"/>
                    </a:cubicBezTo>
                    <a:cubicBezTo>
                      <a:pt x="41" y="69"/>
                      <a:pt x="42" y="69"/>
                      <a:pt x="42" y="68"/>
                    </a:cubicBezTo>
                    <a:cubicBezTo>
                      <a:pt x="42" y="68"/>
                      <a:pt x="42" y="68"/>
                      <a:pt x="42" y="68"/>
                    </a:cubicBezTo>
                    <a:cubicBezTo>
                      <a:pt x="42" y="68"/>
                      <a:pt x="43" y="67"/>
                      <a:pt x="43" y="67"/>
                    </a:cubicBezTo>
                    <a:cubicBezTo>
                      <a:pt x="44" y="68"/>
                      <a:pt x="44" y="68"/>
                      <a:pt x="44" y="68"/>
                    </a:cubicBezTo>
                    <a:cubicBezTo>
                      <a:pt x="45" y="68"/>
                      <a:pt x="45" y="68"/>
                      <a:pt x="45" y="68"/>
                    </a:cubicBezTo>
                    <a:cubicBezTo>
                      <a:pt x="45" y="67"/>
                      <a:pt x="45" y="67"/>
                      <a:pt x="45" y="67"/>
                    </a:cubicBezTo>
                    <a:cubicBezTo>
                      <a:pt x="45" y="66"/>
                      <a:pt x="45" y="66"/>
                      <a:pt x="45" y="66"/>
                    </a:cubicBezTo>
                    <a:cubicBezTo>
                      <a:pt x="45" y="66"/>
                      <a:pt x="45" y="65"/>
                      <a:pt x="44" y="64"/>
                    </a:cubicBezTo>
                    <a:cubicBezTo>
                      <a:pt x="43" y="64"/>
                      <a:pt x="43" y="64"/>
                      <a:pt x="43" y="64"/>
                    </a:cubicBezTo>
                    <a:cubicBezTo>
                      <a:pt x="43" y="63"/>
                      <a:pt x="43" y="63"/>
                      <a:pt x="43" y="63"/>
                    </a:cubicBezTo>
                    <a:cubicBezTo>
                      <a:pt x="43" y="63"/>
                      <a:pt x="43" y="63"/>
                      <a:pt x="43" y="63"/>
                    </a:cubicBezTo>
                    <a:cubicBezTo>
                      <a:pt x="45" y="63"/>
                      <a:pt x="45" y="63"/>
                      <a:pt x="45" y="63"/>
                    </a:cubicBezTo>
                    <a:cubicBezTo>
                      <a:pt x="45" y="63"/>
                      <a:pt x="45" y="63"/>
                      <a:pt x="45" y="63"/>
                    </a:cubicBezTo>
                    <a:cubicBezTo>
                      <a:pt x="46" y="63"/>
                      <a:pt x="46" y="63"/>
                      <a:pt x="46" y="63"/>
                    </a:cubicBezTo>
                    <a:cubicBezTo>
                      <a:pt x="47" y="63"/>
                      <a:pt x="47" y="63"/>
                      <a:pt x="47" y="62"/>
                    </a:cubicBezTo>
                    <a:cubicBezTo>
                      <a:pt x="48" y="62"/>
                      <a:pt x="48" y="61"/>
                      <a:pt x="49" y="60"/>
                    </a:cubicBezTo>
                    <a:cubicBezTo>
                      <a:pt x="50" y="60"/>
                      <a:pt x="50" y="59"/>
                      <a:pt x="51" y="59"/>
                    </a:cubicBezTo>
                    <a:cubicBezTo>
                      <a:pt x="52" y="59"/>
                      <a:pt x="52" y="59"/>
                      <a:pt x="52" y="59"/>
                    </a:cubicBezTo>
                    <a:cubicBezTo>
                      <a:pt x="52" y="59"/>
                      <a:pt x="53" y="59"/>
                      <a:pt x="53" y="58"/>
                    </a:cubicBezTo>
                    <a:cubicBezTo>
                      <a:pt x="53" y="58"/>
                      <a:pt x="53" y="58"/>
                      <a:pt x="53" y="58"/>
                    </a:cubicBezTo>
                    <a:cubicBezTo>
                      <a:pt x="54" y="58"/>
                      <a:pt x="54" y="57"/>
                      <a:pt x="54" y="57"/>
                    </a:cubicBezTo>
                    <a:cubicBezTo>
                      <a:pt x="55" y="56"/>
                      <a:pt x="55" y="56"/>
                      <a:pt x="55" y="56"/>
                    </a:cubicBezTo>
                    <a:cubicBezTo>
                      <a:pt x="55" y="56"/>
                      <a:pt x="55" y="56"/>
                      <a:pt x="55" y="56"/>
                    </a:cubicBezTo>
                    <a:cubicBezTo>
                      <a:pt x="56" y="56"/>
                      <a:pt x="56" y="56"/>
                      <a:pt x="56" y="55"/>
                    </a:cubicBezTo>
                    <a:cubicBezTo>
                      <a:pt x="56" y="54"/>
                      <a:pt x="56" y="54"/>
                      <a:pt x="56" y="54"/>
                    </a:cubicBezTo>
                    <a:cubicBezTo>
                      <a:pt x="56" y="52"/>
                      <a:pt x="56" y="52"/>
                      <a:pt x="56" y="52"/>
                    </a:cubicBezTo>
                    <a:cubicBezTo>
                      <a:pt x="56" y="52"/>
                      <a:pt x="57" y="52"/>
                      <a:pt x="57" y="51"/>
                    </a:cubicBezTo>
                    <a:cubicBezTo>
                      <a:pt x="58" y="50"/>
                      <a:pt x="59" y="48"/>
                      <a:pt x="61" y="47"/>
                    </a:cubicBezTo>
                    <a:cubicBezTo>
                      <a:pt x="61" y="47"/>
                      <a:pt x="61" y="47"/>
                      <a:pt x="61" y="47"/>
                    </a:cubicBezTo>
                    <a:cubicBezTo>
                      <a:pt x="62" y="47"/>
                      <a:pt x="62" y="47"/>
                      <a:pt x="62" y="47"/>
                    </a:cubicBezTo>
                    <a:cubicBezTo>
                      <a:pt x="63" y="47"/>
                      <a:pt x="63" y="47"/>
                      <a:pt x="63" y="46"/>
                    </a:cubicBezTo>
                    <a:cubicBezTo>
                      <a:pt x="63" y="46"/>
                      <a:pt x="63" y="46"/>
                      <a:pt x="63" y="46"/>
                    </a:cubicBezTo>
                    <a:cubicBezTo>
                      <a:pt x="63" y="46"/>
                      <a:pt x="63" y="46"/>
                      <a:pt x="63" y="46"/>
                    </a:cubicBezTo>
                    <a:cubicBezTo>
                      <a:pt x="64" y="46"/>
                      <a:pt x="64" y="46"/>
                      <a:pt x="64" y="46"/>
                    </a:cubicBezTo>
                    <a:cubicBezTo>
                      <a:pt x="64" y="46"/>
                      <a:pt x="64" y="46"/>
                      <a:pt x="64" y="46"/>
                    </a:cubicBezTo>
                    <a:cubicBezTo>
                      <a:pt x="66" y="46"/>
                      <a:pt x="66" y="46"/>
                      <a:pt x="66" y="46"/>
                    </a:cubicBezTo>
                    <a:cubicBezTo>
                      <a:pt x="67" y="46"/>
                      <a:pt x="68" y="45"/>
                      <a:pt x="68" y="45"/>
                    </a:cubicBezTo>
                    <a:cubicBezTo>
                      <a:pt x="68" y="45"/>
                      <a:pt x="68" y="45"/>
                      <a:pt x="68" y="45"/>
                    </a:cubicBezTo>
                    <a:cubicBezTo>
                      <a:pt x="68" y="45"/>
                      <a:pt x="68" y="45"/>
                      <a:pt x="68" y="45"/>
                    </a:cubicBezTo>
                    <a:cubicBezTo>
                      <a:pt x="69" y="44"/>
                      <a:pt x="69" y="44"/>
                      <a:pt x="69" y="44"/>
                    </a:cubicBezTo>
                    <a:cubicBezTo>
                      <a:pt x="69" y="43"/>
                      <a:pt x="69" y="42"/>
                      <a:pt x="69" y="42"/>
                    </a:cubicBezTo>
                    <a:cubicBezTo>
                      <a:pt x="69" y="41"/>
                      <a:pt x="69" y="41"/>
                      <a:pt x="69" y="41"/>
                    </a:cubicBezTo>
                    <a:cubicBezTo>
                      <a:pt x="69" y="40"/>
                      <a:pt x="69" y="40"/>
                      <a:pt x="69" y="40"/>
                    </a:cubicBezTo>
                    <a:cubicBezTo>
                      <a:pt x="70" y="40"/>
                      <a:pt x="70" y="40"/>
                      <a:pt x="70" y="40"/>
                    </a:cubicBezTo>
                    <a:cubicBezTo>
                      <a:pt x="70" y="39"/>
                      <a:pt x="70" y="39"/>
                      <a:pt x="70" y="39"/>
                    </a:cubicBezTo>
                    <a:cubicBezTo>
                      <a:pt x="70" y="39"/>
                      <a:pt x="71" y="39"/>
                      <a:pt x="71" y="39"/>
                    </a:cubicBezTo>
                    <a:cubicBezTo>
                      <a:pt x="71" y="39"/>
                      <a:pt x="71" y="39"/>
                      <a:pt x="71" y="39"/>
                    </a:cubicBezTo>
                    <a:cubicBezTo>
                      <a:pt x="72" y="39"/>
                      <a:pt x="72" y="39"/>
                      <a:pt x="72" y="39"/>
                    </a:cubicBezTo>
                    <a:cubicBezTo>
                      <a:pt x="72" y="37"/>
                      <a:pt x="72" y="37"/>
                      <a:pt x="72" y="37"/>
                    </a:cubicBezTo>
                    <a:cubicBezTo>
                      <a:pt x="72" y="37"/>
                      <a:pt x="72" y="37"/>
                      <a:pt x="72" y="37"/>
                    </a:cubicBezTo>
                    <a:cubicBezTo>
                      <a:pt x="73" y="37"/>
                      <a:pt x="73" y="37"/>
                      <a:pt x="73" y="37"/>
                    </a:cubicBezTo>
                    <a:cubicBezTo>
                      <a:pt x="74" y="37"/>
                      <a:pt x="74" y="37"/>
                      <a:pt x="74" y="37"/>
                    </a:cubicBezTo>
                    <a:cubicBezTo>
                      <a:pt x="75" y="37"/>
                      <a:pt x="75" y="37"/>
                      <a:pt x="75" y="37"/>
                    </a:cubicBezTo>
                    <a:cubicBezTo>
                      <a:pt x="75" y="36"/>
                      <a:pt x="75" y="36"/>
                      <a:pt x="75" y="36"/>
                    </a:cubicBezTo>
                    <a:cubicBezTo>
                      <a:pt x="75" y="36"/>
                      <a:pt x="75" y="36"/>
                      <a:pt x="75" y="36"/>
                    </a:cubicBezTo>
                    <a:cubicBezTo>
                      <a:pt x="75" y="36"/>
                      <a:pt x="75" y="36"/>
                      <a:pt x="75" y="36"/>
                    </a:cubicBezTo>
                    <a:cubicBezTo>
                      <a:pt x="76" y="36"/>
                      <a:pt x="76" y="36"/>
                      <a:pt x="76" y="36"/>
                    </a:cubicBezTo>
                    <a:cubicBezTo>
                      <a:pt x="77" y="36"/>
                      <a:pt x="78" y="35"/>
                      <a:pt x="78" y="35"/>
                    </a:cubicBezTo>
                    <a:cubicBezTo>
                      <a:pt x="78" y="34"/>
                      <a:pt x="78" y="34"/>
                      <a:pt x="78" y="34"/>
                    </a:cubicBezTo>
                    <a:cubicBezTo>
                      <a:pt x="78" y="35"/>
                      <a:pt x="78" y="35"/>
                      <a:pt x="78" y="35"/>
                    </a:cubicBezTo>
                    <a:cubicBezTo>
                      <a:pt x="78" y="35"/>
                      <a:pt x="78" y="35"/>
                      <a:pt x="78" y="35"/>
                    </a:cubicBezTo>
                    <a:cubicBezTo>
                      <a:pt x="80" y="35"/>
                      <a:pt x="80" y="35"/>
                      <a:pt x="80" y="35"/>
                    </a:cubicBezTo>
                    <a:cubicBezTo>
                      <a:pt x="81" y="35"/>
                      <a:pt x="81" y="35"/>
                      <a:pt x="81" y="35"/>
                    </a:cubicBezTo>
                    <a:cubicBezTo>
                      <a:pt x="81" y="35"/>
                      <a:pt x="82" y="34"/>
                      <a:pt x="82" y="34"/>
                    </a:cubicBezTo>
                    <a:cubicBezTo>
                      <a:pt x="82" y="33"/>
                      <a:pt x="82" y="33"/>
                      <a:pt x="82" y="33"/>
                    </a:cubicBezTo>
                    <a:cubicBezTo>
                      <a:pt x="83" y="33"/>
                      <a:pt x="83" y="32"/>
                      <a:pt x="83" y="31"/>
                    </a:cubicBezTo>
                    <a:cubicBezTo>
                      <a:pt x="83" y="30"/>
                      <a:pt x="83" y="30"/>
                      <a:pt x="83" y="30"/>
                    </a:cubicBezTo>
                    <a:cubicBezTo>
                      <a:pt x="80" y="30"/>
                      <a:pt x="80" y="30"/>
                      <a:pt x="80" y="30"/>
                    </a:cubicBezTo>
                    <a:cubicBezTo>
                      <a:pt x="79" y="30"/>
                      <a:pt x="79" y="30"/>
                      <a:pt x="79" y="31"/>
                    </a:cubicBezTo>
                    <a:cubicBezTo>
                      <a:pt x="78" y="31"/>
                      <a:pt x="78" y="31"/>
                      <a:pt x="78" y="31"/>
                    </a:cubicBezTo>
                    <a:cubicBezTo>
                      <a:pt x="78" y="31"/>
                      <a:pt x="78" y="31"/>
                      <a:pt x="78" y="31"/>
                    </a:cubicBezTo>
                    <a:cubicBezTo>
                      <a:pt x="77" y="31"/>
                      <a:pt x="77" y="31"/>
                      <a:pt x="77" y="31"/>
                    </a:cubicBezTo>
                    <a:cubicBezTo>
                      <a:pt x="76" y="30"/>
                      <a:pt x="76" y="30"/>
                      <a:pt x="76" y="30"/>
                    </a:cubicBezTo>
                    <a:cubicBezTo>
                      <a:pt x="76" y="30"/>
                      <a:pt x="76" y="30"/>
                      <a:pt x="76" y="30"/>
                    </a:cubicBezTo>
                    <a:cubicBezTo>
                      <a:pt x="77" y="30"/>
                      <a:pt x="77" y="30"/>
                      <a:pt x="77" y="30"/>
                    </a:cubicBezTo>
                    <a:cubicBezTo>
                      <a:pt x="78" y="30"/>
                      <a:pt x="78" y="30"/>
                      <a:pt x="78" y="30"/>
                    </a:cubicBezTo>
                    <a:cubicBezTo>
                      <a:pt x="78" y="29"/>
                      <a:pt x="78" y="29"/>
                      <a:pt x="78" y="29"/>
                    </a:cubicBezTo>
                    <a:cubicBezTo>
                      <a:pt x="78" y="29"/>
                      <a:pt x="78" y="29"/>
                      <a:pt x="78" y="29"/>
                    </a:cubicBezTo>
                    <a:cubicBezTo>
                      <a:pt x="79" y="29"/>
                      <a:pt x="79" y="29"/>
                      <a:pt x="79" y="29"/>
                    </a:cubicBezTo>
                    <a:cubicBezTo>
                      <a:pt x="80" y="29"/>
                      <a:pt x="80" y="29"/>
                      <a:pt x="80" y="29"/>
                    </a:cubicBezTo>
                    <a:cubicBezTo>
                      <a:pt x="80" y="29"/>
                      <a:pt x="80" y="29"/>
                      <a:pt x="80" y="29"/>
                    </a:cubicBezTo>
                    <a:cubicBezTo>
                      <a:pt x="81" y="27"/>
                      <a:pt x="81" y="27"/>
                      <a:pt x="81" y="27"/>
                    </a:cubicBezTo>
                    <a:cubicBezTo>
                      <a:pt x="81" y="27"/>
                      <a:pt x="81" y="27"/>
                      <a:pt x="81" y="27"/>
                    </a:cubicBezTo>
                    <a:cubicBezTo>
                      <a:pt x="82" y="27"/>
                      <a:pt x="82" y="27"/>
                      <a:pt x="82" y="27"/>
                    </a:cubicBezTo>
                    <a:cubicBezTo>
                      <a:pt x="82" y="27"/>
                      <a:pt x="82" y="27"/>
                      <a:pt x="82" y="27"/>
                    </a:cubicBezTo>
                    <a:cubicBezTo>
                      <a:pt x="93" y="27"/>
                      <a:pt x="93" y="27"/>
                      <a:pt x="93" y="27"/>
                    </a:cubicBezTo>
                    <a:cubicBezTo>
                      <a:pt x="93" y="27"/>
                      <a:pt x="93" y="27"/>
                      <a:pt x="93" y="27"/>
                    </a:cubicBezTo>
                    <a:cubicBezTo>
                      <a:pt x="93" y="26"/>
                      <a:pt x="93" y="26"/>
                      <a:pt x="93" y="26"/>
                    </a:cubicBezTo>
                    <a:cubicBezTo>
                      <a:pt x="94" y="26"/>
                      <a:pt x="94" y="26"/>
                      <a:pt x="94" y="26"/>
                    </a:cubicBezTo>
                    <a:cubicBezTo>
                      <a:pt x="95" y="26"/>
                      <a:pt x="95" y="26"/>
                      <a:pt x="95" y="26"/>
                    </a:cubicBezTo>
                    <a:cubicBezTo>
                      <a:pt x="95" y="25"/>
                      <a:pt x="95" y="25"/>
                      <a:pt x="95" y="25"/>
                    </a:cubicBezTo>
                    <a:cubicBezTo>
                      <a:pt x="95" y="25"/>
                      <a:pt x="95" y="25"/>
                      <a:pt x="95" y="25"/>
                    </a:cubicBezTo>
                    <a:cubicBezTo>
                      <a:pt x="95" y="25"/>
                      <a:pt x="95" y="25"/>
                      <a:pt x="95" y="25"/>
                    </a:cubicBezTo>
                    <a:cubicBezTo>
                      <a:pt x="96" y="24"/>
                      <a:pt x="96" y="24"/>
                      <a:pt x="96" y="24"/>
                    </a:cubicBezTo>
                    <a:cubicBezTo>
                      <a:pt x="96" y="23"/>
                      <a:pt x="96" y="23"/>
                      <a:pt x="96" y="23"/>
                    </a:cubicBezTo>
                    <a:cubicBezTo>
                      <a:pt x="97" y="23"/>
                      <a:pt x="97" y="23"/>
                      <a:pt x="97" y="23"/>
                    </a:cubicBezTo>
                    <a:cubicBezTo>
                      <a:pt x="97" y="23"/>
                      <a:pt x="97" y="23"/>
                      <a:pt x="98" y="23"/>
                    </a:cubicBezTo>
                    <a:cubicBezTo>
                      <a:pt x="98" y="23"/>
                      <a:pt x="99" y="23"/>
                      <a:pt x="99" y="23"/>
                    </a:cubicBezTo>
                    <a:cubicBezTo>
                      <a:pt x="100" y="23"/>
                      <a:pt x="100" y="23"/>
                      <a:pt x="101" y="23"/>
                    </a:cubicBezTo>
                    <a:cubicBezTo>
                      <a:pt x="101" y="23"/>
                      <a:pt x="101" y="23"/>
                      <a:pt x="101" y="23"/>
                    </a:cubicBezTo>
                    <a:cubicBezTo>
                      <a:pt x="101" y="23"/>
                      <a:pt x="101" y="23"/>
                      <a:pt x="101" y="23"/>
                    </a:cubicBezTo>
                    <a:cubicBezTo>
                      <a:pt x="102" y="23"/>
                      <a:pt x="102" y="23"/>
                      <a:pt x="102" y="23"/>
                    </a:cubicBezTo>
                    <a:cubicBezTo>
                      <a:pt x="103" y="23"/>
                      <a:pt x="103" y="22"/>
                      <a:pt x="103" y="22"/>
                    </a:cubicBezTo>
                    <a:cubicBezTo>
                      <a:pt x="104" y="21"/>
                      <a:pt x="104" y="21"/>
                      <a:pt x="104" y="20"/>
                    </a:cubicBezTo>
                    <a:cubicBezTo>
                      <a:pt x="103" y="19"/>
                      <a:pt x="103" y="18"/>
                      <a:pt x="103" y="18"/>
                    </a:cubicBezTo>
                    <a:cubicBezTo>
                      <a:pt x="103" y="18"/>
                      <a:pt x="103" y="18"/>
                      <a:pt x="103" y="18"/>
                    </a:cubicBezTo>
                    <a:cubicBezTo>
                      <a:pt x="102" y="17"/>
                      <a:pt x="102" y="17"/>
                      <a:pt x="102" y="16"/>
                    </a:cubicBezTo>
                    <a:cubicBezTo>
                      <a:pt x="102" y="11"/>
                      <a:pt x="102" y="11"/>
                      <a:pt x="102" y="11"/>
                    </a:cubicBezTo>
                    <a:cubicBezTo>
                      <a:pt x="101" y="11"/>
                      <a:pt x="101" y="11"/>
                      <a:pt x="101" y="11"/>
                    </a:cubicBezTo>
                    <a:cubicBezTo>
                      <a:pt x="100" y="11"/>
                      <a:pt x="100" y="12"/>
                      <a:pt x="99" y="12"/>
                    </a:cubicBezTo>
                    <a:cubicBezTo>
                      <a:pt x="99" y="12"/>
                      <a:pt x="99" y="12"/>
                      <a:pt x="99" y="12"/>
                    </a:cubicBezTo>
                    <a:cubicBezTo>
                      <a:pt x="98" y="13"/>
                      <a:pt x="98" y="13"/>
                      <a:pt x="98" y="13"/>
                    </a:cubicBezTo>
                    <a:cubicBezTo>
                      <a:pt x="97" y="12"/>
                      <a:pt x="97" y="12"/>
                      <a:pt x="97" y="12"/>
                    </a:cubicBezTo>
                    <a:cubicBezTo>
                      <a:pt x="97" y="12"/>
                      <a:pt x="97" y="12"/>
                      <a:pt x="97" y="12"/>
                    </a:cubicBezTo>
                    <a:cubicBezTo>
                      <a:pt x="96" y="12"/>
                      <a:pt x="96" y="12"/>
                      <a:pt x="96" y="12"/>
                    </a:cubicBezTo>
                    <a:cubicBezTo>
                      <a:pt x="96" y="12"/>
                      <a:pt x="96" y="12"/>
                      <a:pt x="96" y="12"/>
                    </a:cubicBezTo>
                    <a:cubicBezTo>
                      <a:pt x="97" y="12"/>
                      <a:pt x="97" y="12"/>
                      <a:pt x="97" y="12"/>
                    </a:cubicBezTo>
                    <a:cubicBezTo>
                      <a:pt x="98" y="12"/>
                      <a:pt x="98" y="12"/>
                      <a:pt x="98" y="12"/>
                    </a:cubicBezTo>
                    <a:cubicBezTo>
                      <a:pt x="98" y="10"/>
                      <a:pt x="98" y="10"/>
                      <a:pt x="98" y="10"/>
                    </a:cubicBezTo>
                    <a:cubicBezTo>
                      <a:pt x="98" y="9"/>
                      <a:pt x="97" y="8"/>
                      <a:pt x="96" y="8"/>
                    </a:cubicBezTo>
                    <a:cubicBezTo>
                      <a:pt x="96" y="8"/>
                      <a:pt x="96" y="8"/>
                      <a:pt x="96" y="8"/>
                    </a:cubicBezTo>
                    <a:cubicBezTo>
                      <a:pt x="96" y="8"/>
                      <a:pt x="96" y="8"/>
                      <a:pt x="96" y="8"/>
                    </a:cubicBezTo>
                    <a:cubicBezTo>
                      <a:pt x="90" y="8"/>
                      <a:pt x="90" y="8"/>
                      <a:pt x="90" y="8"/>
                    </a:cubicBezTo>
                    <a:cubicBezTo>
                      <a:pt x="89" y="8"/>
                      <a:pt x="89" y="9"/>
                      <a:pt x="88" y="9"/>
                    </a:cubicBezTo>
                    <a:cubicBezTo>
                      <a:pt x="88" y="10"/>
                      <a:pt x="88" y="11"/>
                      <a:pt x="87" y="11"/>
                    </a:cubicBezTo>
                    <a:cubicBezTo>
                      <a:pt x="87" y="11"/>
                      <a:pt x="86" y="11"/>
                      <a:pt x="86" y="11"/>
                    </a:cubicBezTo>
                    <a:cubicBezTo>
                      <a:pt x="85" y="11"/>
                      <a:pt x="85" y="11"/>
                      <a:pt x="85" y="11"/>
                    </a:cubicBezTo>
                    <a:cubicBezTo>
                      <a:pt x="85" y="11"/>
                      <a:pt x="85" y="11"/>
                      <a:pt x="85" y="11"/>
                    </a:cubicBezTo>
                    <a:cubicBezTo>
                      <a:pt x="81" y="11"/>
                      <a:pt x="81" y="11"/>
                      <a:pt x="81" y="11"/>
                    </a:cubicBezTo>
                    <a:cubicBezTo>
                      <a:pt x="81" y="12"/>
                      <a:pt x="81" y="12"/>
                      <a:pt x="81" y="12"/>
                    </a:cubicBezTo>
                    <a:cubicBezTo>
                      <a:pt x="81" y="13"/>
                      <a:pt x="81" y="13"/>
                      <a:pt x="81" y="13"/>
                    </a:cubicBezTo>
                    <a:cubicBezTo>
                      <a:pt x="82" y="14"/>
                      <a:pt x="82" y="15"/>
                      <a:pt x="81" y="15"/>
                    </a:cubicBezTo>
                    <a:cubicBezTo>
                      <a:pt x="81" y="15"/>
                      <a:pt x="81" y="15"/>
                      <a:pt x="81" y="15"/>
                    </a:cubicBezTo>
                    <a:cubicBezTo>
                      <a:pt x="80" y="16"/>
                      <a:pt x="80" y="16"/>
                      <a:pt x="80" y="17"/>
                    </a:cubicBezTo>
                    <a:cubicBezTo>
                      <a:pt x="80" y="17"/>
                      <a:pt x="80" y="17"/>
                      <a:pt x="80" y="17"/>
                    </a:cubicBezTo>
                    <a:cubicBezTo>
                      <a:pt x="80" y="18"/>
                      <a:pt x="80" y="18"/>
                      <a:pt x="80" y="18"/>
                    </a:cubicBezTo>
                    <a:cubicBezTo>
                      <a:pt x="79" y="18"/>
                      <a:pt x="79" y="18"/>
                      <a:pt x="79" y="18"/>
                    </a:cubicBezTo>
                    <a:cubicBezTo>
                      <a:pt x="79" y="18"/>
                      <a:pt x="79" y="18"/>
                      <a:pt x="79" y="18"/>
                    </a:cubicBezTo>
                    <a:cubicBezTo>
                      <a:pt x="78" y="18"/>
                      <a:pt x="77" y="19"/>
                      <a:pt x="76" y="19"/>
                    </a:cubicBezTo>
                    <a:cubicBezTo>
                      <a:pt x="75" y="20"/>
                      <a:pt x="75" y="20"/>
                      <a:pt x="75" y="20"/>
                    </a:cubicBezTo>
                    <a:cubicBezTo>
                      <a:pt x="75" y="21"/>
                      <a:pt x="74" y="21"/>
                      <a:pt x="74" y="21"/>
                    </a:cubicBezTo>
                    <a:cubicBezTo>
                      <a:pt x="73" y="21"/>
                      <a:pt x="73" y="22"/>
                      <a:pt x="73" y="23"/>
                    </a:cubicBezTo>
                    <a:cubicBezTo>
                      <a:pt x="73" y="23"/>
                      <a:pt x="73" y="23"/>
                      <a:pt x="73" y="23"/>
                    </a:cubicBezTo>
                    <a:cubicBezTo>
                      <a:pt x="72" y="23"/>
                      <a:pt x="72" y="23"/>
                      <a:pt x="72" y="23"/>
                    </a:cubicBezTo>
                    <a:cubicBezTo>
                      <a:pt x="72" y="23"/>
                      <a:pt x="72" y="23"/>
                      <a:pt x="72" y="23"/>
                    </a:cubicBezTo>
                    <a:cubicBezTo>
                      <a:pt x="72" y="23"/>
                      <a:pt x="72" y="23"/>
                      <a:pt x="72" y="23"/>
                    </a:cubicBezTo>
                    <a:cubicBezTo>
                      <a:pt x="72" y="22"/>
                      <a:pt x="72" y="22"/>
                      <a:pt x="72" y="22"/>
                    </a:cubicBezTo>
                    <a:cubicBezTo>
                      <a:pt x="72" y="22"/>
                      <a:pt x="73" y="22"/>
                      <a:pt x="73" y="21"/>
                    </a:cubicBezTo>
                    <a:cubicBezTo>
                      <a:pt x="73" y="20"/>
                      <a:pt x="73" y="19"/>
                      <a:pt x="72" y="18"/>
                    </a:cubicBezTo>
                    <a:cubicBezTo>
                      <a:pt x="72" y="18"/>
                      <a:pt x="72" y="18"/>
                      <a:pt x="72" y="18"/>
                    </a:cubicBezTo>
                    <a:cubicBezTo>
                      <a:pt x="72" y="17"/>
                      <a:pt x="72" y="17"/>
                      <a:pt x="72" y="17"/>
                    </a:cubicBezTo>
                    <a:cubicBezTo>
                      <a:pt x="72" y="17"/>
                      <a:pt x="72" y="16"/>
                      <a:pt x="72" y="16"/>
                    </a:cubicBezTo>
                    <a:cubicBezTo>
                      <a:pt x="72" y="16"/>
                      <a:pt x="72" y="16"/>
                      <a:pt x="72" y="16"/>
                    </a:cubicBezTo>
                    <a:cubicBezTo>
                      <a:pt x="73" y="16"/>
                      <a:pt x="73" y="16"/>
                      <a:pt x="73" y="16"/>
                    </a:cubicBezTo>
                    <a:cubicBezTo>
                      <a:pt x="73" y="14"/>
                      <a:pt x="73" y="14"/>
                      <a:pt x="73" y="14"/>
                    </a:cubicBezTo>
                    <a:cubicBezTo>
                      <a:pt x="73" y="14"/>
                      <a:pt x="73" y="14"/>
                      <a:pt x="73" y="14"/>
                    </a:cubicBezTo>
                    <a:cubicBezTo>
                      <a:pt x="74" y="14"/>
                      <a:pt x="74" y="14"/>
                      <a:pt x="74" y="14"/>
                    </a:cubicBezTo>
                    <a:cubicBezTo>
                      <a:pt x="75" y="14"/>
                      <a:pt x="75" y="13"/>
                      <a:pt x="75" y="13"/>
                    </a:cubicBezTo>
                    <a:cubicBezTo>
                      <a:pt x="75" y="13"/>
                      <a:pt x="75" y="13"/>
                      <a:pt x="75" y="13"/>
                    </a:cubicBezTo>
                    <a:cubicBezTo>
                      <a:pt x="75" y="11"/>
                      <a:pt x="75" y="11"/>
                      <a:pt x="75" y="11"/>
                    </a:cubicBezTo>
                    <a:cubicBezTo>
                      <a:pt x="75" y="10"/>
                      <a:pt x="75" y="10"/>
                      <a:pt x="75" y="10"/>
                    </a:cubicBezTo>
                    <a:cubicBezTo>
                      <a:pt x="75" y="10"/>
                      <a:pt x="75" y="10"/>
                      <a:pt x="75" y="10"/>
                    </a:cubicBezTo>
                    <a:cubicBezTo>
                      <a:pt x="76" y="10"/>
                      <a:pt x="76" y="10"/>
                      <a:pt x="76" y="10"/>
                    </a:cubicBezTo>
                    <a:cubicBezTo>
                      <a:pt x="76" y="9"/>
                      <a:pt x="76" y="9"/>
                      <a:pt x="76" y="9"/>
                    </a:cubicBezTo>
                    <a:cubicBezTo>
                      <a:pt x="76" y="9"/>
                      <a:pt x="76" y="9"/>
                      <a:pt x="76" y="9"/>
                    </a:cubicBezTo>
                    <a:cubicBezTo>
                      <a:pt x="76" y="9"/>
                      <a:pt x="76" y="9"/>
                      <a:pt x="76" y="9"/>
                    </a:cubicBezTo>
                    <a:cubicBezTo>
                      <a:pt x="76" y="9"/>
                      <a:pt x="76" y="9"/>
                      <a:pt x="76" y="9"/>
                    </a:cubicBezTo>
                    <a:cubicBezTo>
                      <a:pt x="77" y="9"/>
                      <a:pt x="77" y="9"/>
                      <a:pt x="77" y="9"/>
                    </a:cubicBezTo>
                    <a:cubicBezTo>
                      <a:pt x="80" y="9"/>
                      <a:pt x="80" y="9"/>
                      <a:pt x="80" y="9"/>
                    </a:cubicBezTo>
                    <a:cubicBezTo>
                      <a:pt x="80" y="9"/>
                      <a:pt x="80" y="9"/>
                      <a:pt x="80" y="9"/>
                    </a:cubicBezTo>
                    <a:cubicBezTo>
                      <a:pt x="80" y="9"/>
                      <a:pt x="80" y="9"/>
                      <a:pt x="80" y="9"/>
                    </a:cubicBezTo>
                    <a:cubicBezTo>
                      <a:pt x="81" y="9"/>
                      <a:pt x="82" y="8"/>
                      <a:pt x="82" y="8"/>
                    </a:cubicBezTo>
                    <a:cubicBezTo>
                      <a:pt x="82" y="7"/>
                      <a:pt x="82" y="7"/>
                      <a:pt x="82" y="7"/>
                    </a:cubicBezTo>
                    <a:cubicBezTo>
                      <a:pt x="83" y="7"/>
                      <a:pt x="83" y="7"/>
                      <a:pt x="83" y="7"/>
                    </a:cubicBezTo>
                    <a:cubicBezTo>
                      <a:pt x="85" y="7"/>
                      <a:pt x="85" y="7"/>
                      <a:pt x="85" y="7"/>
                    </a:cubicBezTo>
                    <a:cubicBezTo>
                      <a:pt x="86" y="7"/>
                      <a:pt x="86" y="7"/>
                      <a:pt x="86" y="6"/>
                    </a:cubicBezTo>
                    <a:cubicBezTo>
                      <a:pt x="86" y="6"/>
                      <a:pt x="86" y="6"/>
                      <a:pt x="86" y="6"/>
                    </a:cubicBezTo>
                    <a:cubicBezTo>
                      <a:pt x="86" y="6"/>
                      <a:pt x="86" y="6"/>
                      <a:pt x="86" y="6"/>
                    </a:cubicBezTo>
                    <a:cubicBezTo>
                      <a:pt x="86" y="6"/>
                      <a:pt x="86" y="6"/>
                      <a:pt x="86" y="6"/>
                    </a:cubicBezTo>
                    <a:cubicBezTo>
                      <a:pt x="87" y="6"/>
                      <a:pt x="87" y="6"/>
                      <a:pt x="87" y="6"/>
                    </a:cubicBezTo>
                    <a:cubicBezTo>
                      <a:pt x="87" y="6"/>
                      <a:pt x="87" y="6"/>
                      <a:pt x="87" y="6"/>
                    </a:cubicBezTo>
                    <a:cubicBezTo>
                      <a:pt x="88" y="5"/>
                      <a:pt x="88" y="5"/>
                      <a:pt x="88" y="4"/>
                    </a:cubicBezTo>
                    <a:cubicBezTo>
                      <a:pt x="89" y="3"/>
                      <a:pt x="89" y="2"/>
                      <a:pt x="89" y="2"/>
                    </a:cubicBezTo>
                    <a:cubicBezTo>
                      <a:pt x="88" y="0"/>
                      <a:pt x="87" y="0"/>
                      <a:pt x="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66" name="Freeform 43"/>
              <p:cNvSpPr>
                <a:spLocks noEditPoints="1"/>
              </p:cNvSpPr>
              <p:nvPr/>
            </p:nvSpPr>
            <p:spPr bwMode="auto">
              <a:xfrm>
                <a:off x="4164" y="2301"/>
                <a:ext cx="31" cy="55"/>
              </a:xfrm>
              <a:custGeom>
                <a:avLst/>
                <a:gdLst>
                  <a:gd name="T0" fmla="*/ 12 w 13"/>
                  <a:gd name="T1" fmla="*/ 0 h 23"/>
                  <a:gd name="T2" fmla="*/ 12 w 13"/>
                  <a:gd name="T3" fmla="*/ 0 h 23"/>
                  <a:gd name="T4" fmla="*/ 12 w 13"/>
                  <a:gd name="T5" fmla="*/ 0 h 23"/>
                  <a:gd name="T6" fmla="*/ 12 w 13"/>
                  <a:gd name="T7" fmla="*/ 0 h 23"/>
                  <a:gd name="T8" fmla="*/ 9 w 13"/>
                  <a:gd name="T9" fmla="*/ 0 h 23"/>
                  <a:gd name="T10" fmla="*/ 7 w 13"/>
                  <a:gd name="T11" fmla="*/ 2 h 23"/>
                  <a:gd name="T12" fmla="*/ 6 w 13"/>
                  <a:gd name="T13" fmla="*/ 4 h 23"/>
                  <a:gd name="T14" fmla="*/ 5 w 13"/>
                  <a:gd name="T15" fmla="*/ 6 h 23"/>
                  <a:gd name="T16" fmla="*/ 5 w 13"/>
                  <a:gd name="T17" fmla="*/ 6 h 23"/>
                  <a:gd name="T18" fmla="*/ 4 w 13"/>
                  <a:gd name="T19" fmla="*/ 7 h 23"/>
                  <a:gd name="T20" fmla="*/ 3 w 13"/>
                  <a:gd name="T21" fmla="*/ 9 h 23"/>
                  <a:gd name="T22" fmla="*/ 3 w 13"/>
                  <a:gd name="T23" fmla="*/ 9 h 23"/>
                  <a:gd name="T24" fmla="*/ 3 w 13"/>
                  <a:gd name="T25" fmla="*/ 10 h 23"/>
                  <a:gd name="T26" fmla="*/ 2 w 13"/>
                  <a:gd name="T27" fmla="*/ 14 h 23"/>
                  <a:gd name="T28" fmla="*/ 2 w 13"/>
                  <a:gd name="T29" fmla="*/ 14 h 23"/>
                  <a:gd name="T30" fmla="*/ 1 w 13"/>
                  <a:gd name="T31" fmla="*/ 14 h 23"/>
                  <a:gd name="T32" fmla="*/ 0 w 13"/>
                  <a:gd name="T33" fmla="*/ 19 h 23"/>
                  <a:gd name="T34" fmla="*/ 1 w 13"/>
                  <a:gd name="T35" fmla="*/ 21 h 23"/>
                  <a:gd name="T36" fmla="*/ 0 w 13"/>
                  <a:gd name="T37" fmla="*/ 22 h 23"/>
                  <a:gd name="T38" fmla="*/ 1 w 13"/>
                  <a:gd name="T39" fmla="*/ 23 h 23"/>
                  <a:gd name="T40" fmla="*/ 2 w 13"/>
                  <a:gd name="T41" fmla="*/ 23 h 23"/>
                  <a:gd name="T42" fmla="*/ 6 w 13"/>
                  <a:gd name="T43" fmla="*/ 19 h 23"/>
                  <a:gd name="T44" fmla="*/ 6 w 13"/>
                  <a:gd name="T45" fmla="*/ 18 h 23"/>
                  <a:gd name="T46" fmla="*/ 7 w 13"/>
                  <a:gd name="T47" fmla="*/ 18 h 23"/>
                  <a:gd name="T48" fmla="*/ 7 w 13"/>
                  <a:gd name="T49" fmla="*/ 16 h 23"/>
                  <a:gd name="T50" fmla="*/ 7 w 13"/>
                  <a:gd name="T51" fmla="*/ 14 h 23"/>
                  <a:gd name="T52" fmla="*/ 7 w 13"/>
                  <a:gd name="T53" fmla="*/ 14 h 23"/>
                  <a:gd name="T54" fmla="*/ 7 w 13"/>
                  <a:gd name="T55" fmla="*/ 13 h 23"/>
                  <a:gd name="T56" fmla="*/ 7 w 13"/>
                  <a:gd name="T57" fmla="*/ 12 h 23"/>
                  <a:gd name="T58" fmla="*/ 7 w 13"/>
                  <a:gd name="T59" fmla="*/ 12 h 23"/>
                  <a:gd name="T60" fmla="*/ 8 w 13"/>
                  <a:gd name="T61" fmla="*/ 10 h 23"/>
                  <a:gd name="T62" fmla="*/ 8 w 13"/>
                  <a:gd name="T63" fmla="*/ 10 h 23"/>
                  <a:gd name="T64" fmla="*/ 8 w 13"/>
                  <a:gd name="T65" fmla="*/ 9 h 23"/>
                  <a:gd name="T66" fmla="*/ 8 w 13"/>
                  <a:gd name="T67" fmla="*/ 9 h 23"/>
                  <a:gd name="T68" fmla="*/ 9 w 13"/>
                  <a:gd name="T69" fmla="*/ 9 h 23"/>
                  <a:gd name="T70" fmla="*/ 12 w 13"/>
                  <a:gd name="T71" fmla="*/ 2 h 23"/>
                  <a:gd name="T72" fmla="*/ 12 w 13"/>
                  <a:gd name="T73" fmla="*/ 3 h 23"/>
                  <a:gd name="T74" fmla="*/ 11 w 13"/>
                  <a:gd name="T75" fmla="*/ 3 h 23"/>
                  <a:gd name="T76" fmla="*/ 11 w 13"/>
                  <a:gd name="T77" fmla="*/ 2 h 23"/>
                  <a:gd name="T78" fmla="*/ 10 w 13"/>
                  <a:gd name="T79" fmla="*/ 1 h 23"/>
                  <a:gd name="T80" fmla="*/ 10 w 13"/>
                  <a:gd name="T81" fmla="*/ 0 h 23"/>
                  <a:gd name="T82" fmla="*/ 9 w 13"/>
                  <a:gd name="T8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 h="23">
                    <a:moveTo>
                      <a:pt x="12" y="0"/>
                    </a:moveTo>
                    <a:cubicBezTo>
                      <a:pt x="12" y="0"/>
                      <a:pt x="12" y="0"/>
                      <a:pt x="12" y="0"/>
                    </a:cubicBezTo>
                    <a:cubicBezTo>
                      <a:pt x="12" y="0"/>
                      <a:pt x="12" y="0"/>
                      <a:pt x="12" y="0"/>
                    </a:cubicBezTo>
                    <a:cubicBezTo>
                      <a:pt x="12" y="0"/>
                      <a:pt x="12" y="0"/>
                      <a:pt x="12" y="0"/>
                    </a:cubicBezTo>
                    <a:moveTo>
                      <a:pt x="9" y="0"/>
                    </a:moveTo>
                    <a:cubicBezTo>
                      <a:pt x="9" y="1"/>
                      <a:pt x="8" y="1"/>
                      <a:pt x="7" y="2"/>
                    </a:cubicBezTo>
                    <a:cubicBezTo>
                      <a:pt x="7" y="3"/>
                      <a:pt x="6" y="3"/>
                      <a:pt x="6" y="4"/>
                    </a:cubicBezTo>
                    <a:cubicBezTo>
                      <a:pt x="5" y="4"/>
                      <a:pt x="5" y="5"/>
                      <a:pt x="5" y="6"/>
                    </a:cubicBezTo>
                    <a:cubicBezTo>
                      <a:pt x="5" y="6"/>
                      <a:pt x="5" y="6"/>
                      <a:pt x="5" y="6"/>
                    </a:cubicBezTo>
                    <a:cubicBezTo>
                      <a:pt x="4" y="7"/>
                      <a:pt x="4" y="7"/>
                      <a:pt x="4" y="7"/>
                    </a:cubicBezTo>
                    <a:cubicBezTo>
                      <a:pt x="3" y="7"/>
                      <a:pt x="3" y="8"/>
                      <a:pt x="3" y="9"/>
                    </a:cubicBezTo>
                    <a:cubicBezTo>
                      <a:pt x="3" y="9"/>
                      <a:pt x="3" y="9"/>
                      <a:pt x="3" y="9"/>
                    </a:cubicBezTo>
                    <a:cubicBezTo>
                      <a:pt x="3" y="10"/>
                      <a:pt x="3" y="10"/>
                      <a:pt x="3" y="10"/>
                    </a:cubicBezTo>
                    <a:cubicBezTo>
                      <a:pt x="2" y="11"/>
                      <a:pt x="2" y="12"/>
                      <a:pt x="2" y="14"/>
                    </a:cubicBezTo>
                    <a:cubicBezTo>
                      <a:pt x="2" y="14"/>
                      <a:pt x="2" y="14"/>
                      <a:pt x="2" y="14"/>
                    </a:cubicBezTo>
                    <a:cubicBezTo>
                      <a:pt x="1" y="14"/>
                      <a:pt x="1" y="14"/>
                      <a:pt x="1" y="14"/>
                    </a:cubicBezTo>
                    <a:cubicBezTo>
                      <a:pt x="0" y="15"/>
                      <a:pt x="0" y="17"/>
                      <a:pt x="0" y="19"/>
                    </a:cubicBezTo>
                    <a:cubicBezTo>
                      <a:pt x="1" y="20"/>
                      <a:pt x="1" y="21"/>
                      <a:pt x="1" y="21"/>
                    </a:cubicBezTo>
                    <a:cubicBezTo>
                      <a:pt x="0" y="22"/>
                      <a:pt x="0" y="22"/>
                      <a:pt x="0" y="22"/>
                    </a:cubicBezTo>
                    <a:cubicBezTo>
                      <a:pt x="1" y="23"/>
                      <a:pt x="1" y="23"/>
                      <a:pt x="1" y="23"/>
                    </a:cubicBezTo>
                    <a:cubicBezTo>
                      <a:pt x="2" y="23"/>
                      <a:pt x="2" y="23"/>
                      <a:pt x="2" y="23"/>
                    </a:cubicBezTo>
                    <a:cubicBezTo>
                      <a:pt x="5" y="23"/>
                      <a:pt x="5" y="20"/>
                      <a:pt x="6" y="19"/>
                    </a:cubicBezTo>
                    <a:cubicBezTo>
                      <a:pt x="6" y="18"/>
                      <a:pt x="6" y="18"/>
                      <a:pt x="6" y="18"/>
                    </a:cubicBezTo>
                    <a:cubicBezTo>
                      <a:pt x="7" y="18"/>
                      <a:pt x="7" y="18"/>
                      <a:pt x="7" y="18"/>
                    </a:cubicBezTo>
                    <a:cubicBezTo>
                      <a:pt x="7" y="17"/>
                      <a:pt x="7" y="16"/>
                      <a:pt x="7" y="16"/>
                    </a:cubicBezTo>
                    <a:cubicBezTo>
                      <a:pt x="7" y="15"/>
                      <a:pt x="7" y="15"/>
                      <a:pt x="7" y="14"/>
                    </a:cubicBezTo>
                    <a:cubicBezTo>
                      <a:pt x="7" y="14"/>
                      <a:pt x="7" y="14"/>
                      <a:pt x="7" y="14"/>
                    </a:cubicBezTo>
                    <a:cubicBezTo>
                      <a:pt x="7" y="13"/>
                      <a:pt x="7" y="13"/>
                      <a:pt x="7" y="13"/>
                    </a:cubicBezTo>
                    <a:cubicBezTo>
                      <a:pt x="7" y="12"/>
                      <a:pt x="7" y="12"/>
                      <a:pt x="7" y="12"/>
                    </a:cubicBezTo>
                    <a:cubicBezTo>
                      <a:pt x="7" y="12"/>
                      <a:pt x="7" y="12"/>
                      <a:pt x="7" y="12"/>
                    </a:cubicBezTo>
                    <a:cubicBezTo>
                      <a:pt x="8" y="12"/>
                      <a:pt x="8" y="11"/>
                      <a:pt x="8" y="10"/>
                    </a:cubicBezTo>
                    <a:cubicBezTo>
                      <a:pt x="8" y="10"/>
                      <a:pt x="8" y="10"/>
                      <a:pt x="8" y="10"/>
                    </a:cubicBezTo>
                    <a:cubicBezTo>
                      <a:pt x="8" y="9"/>
                      <a:pt x="8" y="9"/>
                      <a:pt x="8" y="9"/>
                    </a:cubicBezTo>
                    <a:cubicBezTo>
                      <a:pt x="8" y="9"/>
                      <a:pt x="8" y="9"/>
                      <a:pt x="8" y="9"/>
                    </a:cubicBezTo>
                    <a:cubicBezTo>
                      <a:pt x="9" y="9"/>
                      <a:pt x="9" y="9"/>
                      <a:pt x="9" y="9"/>
                    </a:cubicBezTo>
                    <a:cubicBezTo>
                      <a:pt x="11" y="8"/>
                      <a:pt x="13" y="5"/>
                      <a:pt x="12" y="2"/>
                    </a:cubicBezTo>
                    <a:cubicBezTo>
                      <a:pt x="12" y="2"/>
                      <a:pt x="12" y="2"/>
                      <a:pt x="12" y="3"/>
                    </a:cubicBezTo>
                    <a:cubicBezTo>
                      <a:pt x="11" y="3"/>
                      <a:pt x="11" y="3"/>
                      <a:pt x="11" y="3"/>
                    </a:cubicBezTo>
                    <a:cubicBezTo>
                      <a:pt x="11" y="2"/>
                      <a:pt x="11" y="2"/>
                      <a:pt x="11" y="2"/>
                    </a:cubicBezTo>
                    <a:cubicBezTo>
                      <a:pt x="10" y="2"/>
                      <a:pt x="10" y="1"/>
                      <a:pt x="10" y="1"/>
                    </a:cubicBezTo>
                    <a:cubicBezTo>
                      <a:pt x="10" y="0"/>
                      <a:pt x="10" y="0"/>
                      <a:pt x="10" y="0"/>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67" name="Freeform 44"/>
              <p:cNvSpPr>
                <a:spLocks/>
              </p:cNvSpPr>
              <p:nvPr/>
            </p:nvSpPr>
            <p:spPr bwMode="auto">
              <a:xfrm>
                <a:off x="4188" y="2298"/>
                <a:ext cx="7" cy="10"/>
              </a:xfrm>
              <a:custGeom>
                <a:avLst/>
                <a:gdLst>
                  <a:gd name="T0" fmla="*/ 1 w 3"/>
                  <a:gd name="T1" fmla="*/ 0 h 4"/>
                  <a:gd name="T2" fmla="*/ 0 w 3"/>
                  <a:gd name="T3" fmla="*/ 1 h 4"/>
                  <a:gd name="T4" fmla="*/ 0 w 3"/>
                  <a:gd name="T5" fmla="*/ 2 h 4"/>
                  <a:gd name="T6" fmla="*/ 1 w 3"/>
                  <a:gd name="T7" fmla="*/ 3 h 4"/>
                  <a:gd name="T8" fmla="*/ 1 w 3"/>
                  <a:gd name="T9" fmla="*/ 4 h 4"/>
                  <a:gd name="T10" fmla="*/ 2 w 3"/>
                  <a:gd name="T11" fmla="*/ 4 h 4"/>
                  <a:gd name="T12" fmla="*/ 2 w 3"/>
                  <a:gd name="T13" fmla="*/ 3 h 4"/>
                  <a:gd name="T14" fmla="*/ 3 w 3"/>
                  <a:gd name="T15" fmla="*/ 2 h 4"/>
                  <a:gd name="T16" fmla="*/ 2 w 3"/>
                  <a:gd name="T17" fmla="*/ 1 h 4"/>
                  <a:gd name="T18" fmla="*/ 2 w 3"/>
                  <a:gd name="T19" fmla="*/ 1 h 4"/>
                  <a:gd name="T20" fmla="*/ 1 w 3"/>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4">
                    <a:moveTo>
                      <a:pt x="1" y="0"/>
                    </a:moveTo>
                    <a:cubicBezTo>
                      <a:pt x="0" y="1"/>
                      <a:pt x="0" y="1"/>
                      <a:pt x="0" y="1"/>
                    </a:cubicBezTo>
                    <a:cubicBezTo>
                      <a:pt x="0" y="2"/>
                      <a:pt x="0" y="2"/>
                      <a:pt x="0" y="2"/>
                    </a:cubicBezTo>
                    <a:cubicBezTo>
                      <a:pt x="0" y="2"/>
                      <a:pt x="0" y="3"/>
                      <a:pt x="1" y="3"/>
                    </a:cubicBezTo>
                    <a:cubicBezTo>
                      <a:pt x="1" y="4"/>
                      <a:pt x="1" y="4"/>
                      <a:pt x="1" y="4"/>
                    </a:cubicBezTo>
                    <a:cubicBezTo>
                      <a:pt x="2" y="4"/>
                      <a:pt x="2" y="4"/>
                      <a:pt x="2" y="4"/>
                    </a:cubicBezTo>
                    <a:cubicBezTo>
                      <a:pt x="2" y="3"/>
                      <a:pt x="2" y="3"/>
                      <a:pt x="2" y="3"/>
                    </a:cubicBezTo>
                    <a:cubicBezTo>
                      <a:pt x="3" y="3"/>
                      <a:pt x="3" y="3"/>
                      <a:pt x="3" y="2"/>
                    </a:cubicBezTo>
                    <a:cubicBezTo>
                      <a:pt x="3" y="2"/>
                      <a:pt x="2" y="2"/>
                      <a:pt x="2" y="1"/>
                    </a:cubicBezTo>
                    <a:cubicBezTo>
                      <a:pt x="2" y="1"/>
                      <a:pt x="2" y="1"/>
                      <a:pt x="2" y="1"/>
                    </a:cubicBezTo>
                    <a:cubicBezTo>
                      <a:pt x="2" y="1"/>
                      <a:pt x="1" y="1"/>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68" name="椭圆 267"/>
            <p:cNvSpPr/>
            <p:nvPr/>
          </p:nvSpPr>
          <p:spPr>
            <a:xfrm>
              <a:off x="5245265" y="2863322"/>
              <a:ext cx="1538545" cy="1523312"/>
            </a:xfrm>
            <a:prstGeom prst="ellipse">
              <a:avLst/>
            </a:prstGeom>
            <a:gradFill flip="none" rotWithShape="1">
              <a:gsLst>
                <a:gs pos="66000">
                  <a:schemeClr val="tx1">
                    <a:alpha val="4000"/>
                  </a:schemeClr>
                </a:gs>
                <a:gs pos="26000">
                  <a:schemeClr val="bg1">
                    <a:alpha val="0"/>
                  </a:schemeClr>
                </a:gs>
                <a:gs pos="100000">
                  <a:schemeClr val="tx1">
                    <a:alpha val="7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05" name="文本框 79"/>
          <p:cNvSpPr txBox="1"/>
          <p:nvPr/>
        </p:nvSpPr>
        <p:spPr>
          <a:xfrm>
            <a:off x="5705178" y="3677703"/>
            <a:ext cx="875175" cy="830997"/>
          </a:xfrm>
          <a:prstGeom prst="rect">
            <a:avLst/>
          </a:prstGeom>
          <a:noFill/>
        </p:spPr>
        <p:txBody>
          <a:bodyPr wrap="square" rtlCol="0">
            <a:spAutoFit/>
          </a:bodyPr>
          <a:lstStyle/>
          <a:p>
            <a:r>
              <a:rPr lang="zh-CN" altLang="en-US" sz="2400" dirty="0">
                <a:solidFill>
                  <a:srgbClr val="4BACC6"/>
                </a:solidFill>
                <a:latin typeface="微软雅黑" panose="020B0503020204020204" pitchFamily="34" charset="-122"/>
                <a:ea typeface="微软雅黑" panose="020B0503020204020204" pitchFamily="34" charset="-122"/>
              </a:rPr>
              <a:t>五种</a:t>
            </a:r>
            <a:endParaRPr lang="en-US" altLang="zh-CN" sz="2400" dirty="0">
              <a:solidFill>
                <a:srgbClr val="4BACC6"/>
              </a:solidFill>
              <a:latin typeface="微软雅黑" panose="020B0503020204020204" pitchFamily="34" charset="-122"/>
              <a:ea typeface="微软雅黑" panose="020B0503020204020204" pitchFamily="34" charset="-122"/>
            </a:endParaRPr>
          </a:p>
          <a:p>
            <a:r>
              <a:rPr lang="zh-CN" altLang="en-US" sz="2400" dirty="0">
                <a:solidFill>
                  <a:srgbClr val="4BACC6"/>
                </a:solidFill>
                <a:latin typeface="微软雅黑" panose="020B0503020204020204" pitchFamily="34" charset="-122"/>
                <a:ea typeface="微软雅黑" panose="020B0503020204020204" pitchFamily="34" charset="-122"/>
              </a:rPr>
              <a:t>办法</a:t>
            </a:r>
          </a:p>
        </p:txBody>
      </p:sp>
      <p:sp>
        <p:nvSpPr>
          <p:cNvPr id="103" name="椭圆 145">
            <a:extLst>
              <a:ext uri="{FF2B5EF4-FFF2-40B4-BE49-F238E27FC236}">
                <a16:creationId xmlns:a16="http://schemas.microsoft.com/office/drawing/2014/main" id="{568604A0-D1CB-4466-9868-3338D8171D95}"/>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04" name="矩形 103">
            <a:extLst>
              <a:ext uri="{FF2B5EF4-FFF2-40B4-BE49-F238E27FC236}">
                <a16:creationId xmlns:a16="http://schemas.microsoft.com/office/drawing/2014/main" id="{13A1AEA4-5CBE-4232-916E-B05CC92EDC84}"/>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69</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1724391960"/>
      </p:ext>
    </p:extLst>
  </p:cSld>
  <p:clrMapOvr>
    <a:masterClrMapping/>
  </p:clrMapOvr>
  <mc:AlternateContent xmlns:mc="http://schemas.openxmlformats.org/markup-compatibility/2006" xmlns:p14="http://schemas.microsoft.com/office/powerpoint/2010/main">
    <mc:Choice Requires="p14">
      <p:transition p14:dur="25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35" presetClass="entr" presetSubtype="0" fill="hold" nodeType="after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fade">
                                      <p:cBhvr>
                                        <p:cTn id="14" dur="1500"/>
                                        <p:tgtEl>
                                          <p:spTgt spid="54"/>
                                        </p:tgtEl>
                                      </p:cBhvr>
                                    </p:animEffect>
                                    <p:anim calcmode="lin" valueType="num">
                                      <p:cBhvr>
                                        <p:cTn id="15" dur="1500" fill="hold"/>
                                        <p:tgtEl>
                                          <p:spTgt spid="54"/>
                                        </p:tgtEl>
                                        <p:attrNameLst>
                                          <p:attrName>style.rotation</p:attrName>
                                        </p:attrNameLst>
                                      </p:cBhvr>
                                      <p:tavLst>
                                        <p:tav tm="0">
                                          <p:val>
                                            <p:fltVal val="720"/>
                                          </p:val>
                                        </p:tav>
                                        <p:tav tm="100000">
                                          <p:val>
                                            <p:fltVal val="0"/>
                                          </p:val>
                                        </p:tav>
                                      </p:tavLst>
                                    </p:anim>
                                    <p:anim calcmode="lin" valueType="num">
                                      <p:cBhvr>
                                        <p:cTn id="16" dur="1500" fill="hold"/>
                                        <p:tgtEl>
                                          <p:spTgt spid="54"/>
                                        </p:tgtEl>
                                        <p:attrNameLst>
                                          <p:attrName>ppt_h</p:attrName>
                                        </p:attrNameLst>
                                      </p:cBhvr>
                                      <p:tavLst>
                                        <p:tav tm="0">
                                          <p:val>
                                            <p:fltVal val="0"/>
                                          </p:val>
                                        </p:tav>
                                        <p:tav tm="100000">
                                          <p:val>
                                            <p:strVal val="#ppt_h"/>
                                          </p:val>
                                        </p:tav>
                                      </p:tavLst>
                                    </p:anim>
                                    <p:anim calcmode="lin" valueType="num">
                                      <p:cBhvr>
                                        <p:cTn id="17" dur="1500" fill="hold"/>
                                        <p:tgtEl>
                                          <p:spTgt spid="54"/>
                                        </p:tgtEl>
                                        <p:attrNameLst>
                                          <p:attrName>ppt_w</p:attrName>
                                        </p:attrNameLst>
                                      </p:cBhvr>
                                      <p:tavLst>
                                        <p:tav tm="0">
                                          <p:val>
                                            <p:fltVal val="0"/>
                                          </p:val>
                                        </p:tav>
                                        <p:tav tm="100000">
                                          <p:val>
                                            <p:strVal val="#ppt_w"/>
                                          </p:val>
                                        </p:tav>
                                      </p:tavLst>
                                    </p:anim>
                                  </p:childTnLst>
                                </p:cTn>
                              </p:par>
                            </p:childTnLst>
                          </p:cTn>
                        </p:par>
                        <p:par>
                          <p:cTn id="18" fill="hold">
                            <p:stCondLst>
                              <p:cond delay="2500"/>
                            </p:stCondLst>
                            <p:childTnLst>
                              <p:par>
                                <p:cTn id="19" presetID="14" presetClass="entr" presetSubtype="10" fill="hold" grpId="0" nodeType="afterEffect">
                                  <p:stCondLst>
                                    <p:cond delay="0"/>
                                  </p:stCondLst>
                                  <p:childTnLst>
                                    <p:set>
                                      <p:cBhvr>
                                        <p:cTn id="20" dur="1" fill="hold">
                                          <p:stCondLst>
                                            <p:cond delay="0"/>
                                          </p:stCondLst>
                                        </p:cTn>
                                        <p:tgtEl>
                                          <p:spTgt spid="105"/>
                                        </p:tgtEl>
                                        <p:attrNameLst>
                                          <p:attrName>style.visibility</p:attrName>
                                        </p:attrNameLst>
                                      </p:cBhvr>
                                      <p:to>
                                        <p:strVal val="visible"/>
                                      </p:to>
                                    </p:set>
                                    <p:animEffect transition="in" filter="randombar(horizontal)">
                                      <p:cBhvr>
                                        <p:cTn id="21" dur="500"/>
                                        <p:tgtEl>
                                          <p:spTgt spid="105"/>
                                        </p:tgtEl>
                                      </p:cBhvr>
                                    </p:animEffect>
                                  </p:childTnLst>
                                </p:cTn>
                              </p:par>
                            </p:childTnLst>
                          </p:cTn>
                        </p:par>
                        <p:par>
                          <p:cTn id="22" fill="hold">
                            <p:stCondLst>
                              <p:cond delay="3000"/>
                            </p:stCondLst>
                            <p:childTnLst>
                              <p:par>
                                <p:cTn id="23" presetID="22" presetClass="entr" presetSubtype="8" fill="hold" grpId="0" nodeType="after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left)">
                                      <p:cBhvr>
                                        <p:cTn id="25" dur="500"/>
                                        <p:tgtEl>
                                          <p:spTgt spid="32"/>
                                        </p:tgtEl>
                                      </p:cBhvr>
                                    </p:animEffect>
                                  </p:childTnLst>
                                </p:cTn>
                              </p:par>
                            </p:childTnLst>
                          </p:cTn>
                        </p:par>
                        <p:par>
                          <p:cTn id="26" fill="hold">
                            <p:stCondLst>
                              <p:cond delay="3500"/>
                            </p:stCondLst>
                            <p:childTnLst>
                              <p:par>
                                <p:cTn id="27" presetID="10" presetClass="entr" presetSubtype="0" fill="hold"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750"/>
                                        <p:tgtEl>
                                          <p:spTgt spid="29"/>
                                        </p:tgtEl>
                                      </p:cBhvr>
                                    </p:animEffect>
                                  </p:childTnLst>
                                </p:cTn>
                              </p:par>
                              <p:par>
                                <p:cTn id="30" presetID="42" presetClass="path" presetSubtype="0" accel="50000" decel="50000" fill="hold" nodeType="withEffect">
                                  <p:stCondLst>
                                    <p:cond delay="0"/>
                                  </p:stCondLst>
                                  <p:childTnLst>
                                    <p:animMotion origin="layout" path="M 0.17578 -0.11945 L -1.66667E-6 3.7037E-6 " pathEditMode="relative" rAng="0" ptsTypes="AA">
                                      <p:cBhvr>
                                        <p:cTn id="31" dur="750" fill="hold"/>
                                        <p:tgtEl>
                                          <p:spTgt spid="29"/>
                                        </p:tgtEl>
                                        <p:attrNameLst>
                                          <p:attrName>ppt_x</p:attrName>
                                          <p:attrName>ppt_y</p:attrName>
                                        </p:attrNameLst>
                                      </p:cBhvr>
                                      <p:rCtr x="-8789" y="5972"/>
                                    </p:animMotion>
                                  </p:childTnLst>
                                </p:cTn>
                              </p:par>
                              <p:par>
                                <p:cTn id="32" presetID="10" presetClass="entr" presetSubtype="0" fill="hold"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750"/>
                                        <p:tgtEl>
                                          <p:spTgt spid="28"/>
                                        </p:tgtEl>
                                      </p:cBhvr>
                                    </p:animEffect>
                                  </p:childTnLst>
                                </p:cTn>
                              </p:par>
                              <p:par>
                                <p:cTn id="35" presetID="42" presetClass="path" presetSubtype="0" accel="50000" decel="50000" fill="hold" nodeType="withEffect">
                                  <p:stCondLst>
                                    <p:cond delay="0"/>
                                  </p:stCondLst>
                                  <p:childTnLst>
                                    <p:animMotion origin="layout" path="M 0.11953 0.11388 L 1.04167E-6 4.44444E-6 " pathEditMode="relative" rAng="0" ptsTypes="AA">
                                      <p:cBhvr>
                                        <p:cTn id="36" dur="750" fill="hold"/>
                                        <p:tgtEl>
                                          <p:spTgt spid="28"/>
                                        </p:tgtEl>
                                        <p:attrNameLst>
                                          <p:attrName>ppt_x</p:attrName>
                                          <p:attrName>ppt_y</p:attrName>
                                        </p:attrNameLst>
                                      </p:cBhvr>
                                      <p:rCtr x="-5977" y="-5694"/>
                                    </p:animMotion>
                                  </p:childTnLst>
                                </p:cTn>
                              </p:par>
                              <p:par>
                                <p:cTn id="37" presetID="10"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750"/>
                                        <p:tgtEl>
                                          <p:spTgt spid="30"/>
                                        </p:tgtEl>
                                      </p:cBhvr>
                                    </p:animEffect>
                                  </p:childTnLst>
                                </p:cTn>
                              </p:par>
                              <p:par>
                                <p:cTn id="40" presetID="42" presetClass="path" presetSubtype="0" accel="50000" decel="50000" fill="hold" nodeType="withEffect">
                                  <p:stCondLst>
                                    <p:cond delay="0"/>
                                  </p:stCondLst>
                                  <p:childTnLst>
                                    <p:animMotion origin="layout" path="M -0.01068 0.21019 L 0 -4.81481E-6 " pathEditMode="relative" rAng="0" ptsTypes="AA">
                                      <p:cBhvr>
                                        <p:cTn id="41" dur="750" fill="hold"/>
                                        <p:tgtEl>
                                          <p:spTgt spid="30"/>
                                        </p:tgtEl>
                                        <p:attrNameLst>
                                          <p:attrName>ppt_x</p:attrName>
                                          <p:attrName>ppt_y</p:attrName>
                                        </p:attrNameLst>
                                      </p:cBhvr>
                                      <p:rCtr x="534" y="-10509"/>
                                    </p:animMotion>
                                  </p:childTnLst>
                                </p:cTn>
                              </p:par>
                              <p:par>
                                <p:cTn id="42" presetID="10" presetClass="entr" presetSubtype="0" fill="hold" nodeType="with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750"/>
                                        <p:tgtEl>
                                          <p:spTgt spid="31"/>
                                        </p:tgtEl>
                                      </p:cBhvr>
                                    </p:animEffect>
                                  </p:childTnLst>
                                </p:cTn>
                              </p:par>
                              <p:par>
                                <p:cTn id="45" presetID="42" presetClass="path" presetSubtype="0" accel="50000" decel="50000" fill="hold" nodeType="withEffect">
                                  <p:stCondLst>
                                    <p:cond delay="0"/>
                                  </p:stCondLst>
                                  <p:childTnLst>
                                    <p:animMotion origin="layout" path="M -0.14505 0.11574 L -8.33333E-7 4.44444E-6 " pathEditMode="relative" rAng="0" ptsTypes="AA">
                                      <p:cBhvr>
                                        <p:cTn id="46" dur="750" fill="hold"/>
                                        <p:tgtEl>
                                          <p:spTgt spid="31"/>
                                        </p:tgtEl>
                                        <p:attrNameLst>
                                          <p:attrName>ppt_x</p:attrName>
                                          <p:attrName>ppt_y</p:attrName>
                                        </p:attrNameLst>
                                      </p:cBhvr>
                                      <p:rCtr x="7253" y="-5787"/>
                                    </p:animMotion>
                                  </p:childTnLst>
                                </p:cTn>
                              </p:par>
                              <p:par>
                                <p:cTn id="47" presetID="10" presetClass="entr" presetSubtype="0" fill="hold" nodeType="with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750"/>
                                        <p:tgtEl>
                                          <p:spTgt spid="53"/>
                                        </p:tgtEl>
                                      </p:cBhvr>
                                    </p:animEffect>
                                  </p:childTnLst>
                                </p:cTn>
                              </p:par>
                              <p:par>
                                <p:cTn id="50" presetID="42" presetClass="path" presetSubtype="0" accel="50000" decel="50000" fill="hold" nodeType="withEffect">
                                  <p:stCondLst>
                                    <p:cond delay="0"/>
                                  </p:stCondLst>
                                  <p:childTnLst>
                                    <p:animMotion origin="layout" path="M -0.19818 -0.11945 L 1.66667E-6 3.7037E-6 " pathEditMode="relative" rAng="0" ptsTypes="AA">
                                      <p:cBhvr>
                                        <p:cTn id="51" dur="750" fill="hold"/>
                                        <p:tgtEl>
                                          <p:spTgt spid="53"/>
                                        </p:tgtEl>
                                        <p:attrNameLst>
                                          <p:attrName>ppt_x</p:attrName>
                                          <p:attrName>ppt_y</p:attrName>
                                        </p:attrNameLst>
                                      </p:cBhvr>
                                      <p:rCtr x="9909" y="5972"/>
                                    </p:animMotion>
                                  </p:childTnLst>
                                </p:cTn>
                              </p:par>
                              <p:par>
                                <p:cTn id="52" presetID="1" presetClass="entr" presetSubtype="0" fill="hold" nodeType="withEffect">
                                  <p:stCondLst>
                                    <p:cond delay="1000"/>
                                  </p:stCondLst>
                                  <p:childTnLst>
                                    <p:set>
                                      <p:cBhvr>
                                        <p:cTn id="53" dur="1" fill="hold">
                                          <p:stCondLst>
                                            <p:cond delay="0"/>
                                          </p:stCondLst>
                                        </p:cTn>
                                        <p:tgtEl>
                                          <p:spTgt spid="79"/>
                                        </p:tgtEl>
                                        <p:attrNameLst>
                                          <p:attrName>style.visibility</p:attrName>
                                        </p:attrNameLst>
                                      </p:cBhvr>
                                      <p:to>
                                        <p:strVal val="visible"/>
                                      </p:to>
                                    </p:set>
                                  </p:childTnLst>
                                </p:cTn>
                              </p:par>
                              <p:par>
                                <p:cTn id="54" presetID="35" presetClass="emph" presetSubtype="0" repeatCount="2000" fill="hold" nodeType="withEffect">
                                  <p:stCondLst>
                                    <p:cond delay="1000"/>
                                  </p:stCondLst>
                                  <p:childTnLst>
                                    <p:anim calcmode="discrete" valueType="str">
                                      <p:cBhvr>
                                        <p:cTn id="55" dur="250" fill="hold"/>
                                        <p:tgtEl>
                                          <p:spTgt spid="79"/>
                                        </p:tgtEl>
                                        <p:attrNameLst>
                                          <p:attrName>style.visibility</p:attrName>
                                        </p:attrNameLst>
                                      </p:cBhvr>
                                      <p:tavLst>
                                        <p:tav tm="0">
                                          <p:val>
                                            <p:strVal val="hidden"/>
                                          </p:val>
                                        </p:tav>
                                        <p:tav tm="50000">
                                          <p:val>
                                            <p:strVal val="visible"/>
                                          </p:val>
                                        </p:tav>
                                      </p:tavLst>
                                    </p:anim>
                                  </p:childTnLst>
                                </p:cTn>
                              </p:par>
                            </p:childTnLst>
                          </p:cTn>
                        </p:par>
                        <p:par>
                          <p:cTn id="56" fill="hold">
                            <p:stCondLst>
                              <p:cond delay="5000"/>
                            </p:stCondLst>
                            <p:childTnLst>
                              <p:par>
                                <p:cTn id="57" presetID="1" presetClass="entr" presetSubtype="0" fill="hold" nodeType="afterEffect">
                                  <p:stCondLst>
                                    <p:cond delay="0"/>
                                  </p:stCondLst>
                                  <p:childTnLst>
                                    <p:set>
                                      <p:cBhvr>
                                        <p:cTn id="58" dur="1" fill="hold">
                                          <p:stCondLst>
                                            <p:cond delay="0"/>
                                          </p:stCondLst>
                                        </p:cTn>
                                        <p:tgtEl>
                                          <p:spTgt spid="82"/>
                                        </p:tgtEl>
                                        <p:attrNameLst>
                                          <p:attrName>style.visibility</p:attrName>
                                        </p:attrNameLst>
                                      </p:cBhvr>
                                      <p:to>
                                        <p:strVal val="visible"/>
                                      </p:to>
                                    </p:set>
                                  </p:childTnLst>
                                </p:cTn>
                              </p:par>
                              <p:par>
                                <p:cTn id="59" presetID="35" presetClass="emph" presetSubtype="0" repeatCount="2000" fill="hold" nodeType="withEffect">
                                  <p:stCondLst>
                                    <p:cond delay="0"/>
                                  </p:stCondLst>
                                  <p:childTnLst>
                                    <p:anim calcmode="discrete" valueType="str">
                                      <p:cBhvr>
                                        <p:cTn id="60" dur="250" fill="hold"/>
                                        <p:tgtEl>
                                          <p:spTgt spid="82"/>
                                        </p:tgtEl>
                                        <p:attrNameLst>
                                          <p:attrName>style.visibility</p:attrName>
                                        </p:attrNameLst>
                                      </p:cBhvr>
                                      <p:tavLst>
                                        <p:tav tm="0">
                                          <p:val>
                                            <p:strVal val="hidden"/>
                                          </p:val>
                                        </p:tav>
                                        <p:tav tm="50000">
                                          <p:val>
                                            <p:strVal val="visible"/>
                                          </p:val>
                                        </p:tav>
                                      </p:tavLst>
                                    </p:anim>
                                  </p:childTnLst>
                                </p:cTn>
                              </p:par>
                            </p:childTnLst>
                          </p:cTn>
                        </p:par>
                        <p:par>
                          <p:cTn id="61" fill="hold">
                            <p:stCondLst>
                              <p:cond delay="5500"/>
                            </p:stCondLst>
                            <p:childTnLst>
                              <p:par>
                                <p:cTn id="62" presetID="1" presetClass="entr" presetSubtype="0" fill="hold" nodeType="afterEffect">
                                  <p:stCondLst>
                                    <p:cond delay="0"/>
                                  </p:stCondLst>
                                  <p:childTnLst>
                                    <p:set>
                                      <p:cBhvr>
                                        <p:cTn id="63" dur="1" fill="hold">
                                          <p:stCondLst>
                                            <p:cond delay="0"/>
                                          </p:stCondLst>
                                        </p:cTn>
                                        <p:tgtEl>
                                          <p:spTgt spid="85"/>
                                        </p:tgtEl>
                                        <p:attrNameLst>
                                          <p:attrName>style.visibility</p:attrName>
                                        </p:attrNameLst>
                                      </p:cBhvr>
                                      <p:to>
                                        <p:strVal val="visible"/>
                                      </p:to>
                                    </p:set>
                                  </p:childTnLst>
                                </p:cTn>
                              </p:par>
                              <p:par>
                                <p:cTn id="64" presetID="35" presetClass="emph" presetSubtype="0" repeatCount="2000" fill="hold" nodeType="withEffect">
                                  <p:stCondLst>
                                    <p:cond delay="0"/>
                                  </p:stCondLst>
                                  <p:childTnLst>
                                    <p:anim calcmode="discrete" valueType="str">
                                      <p:cBhvr>
                                        <p:cTn id="65" dur="250" fill="hold"/>
                                        <p:tgtEl>
                                          <p:spTgt spid="85"/>
                                        </p:tgtEl>
                                        <p:attrNameLst>
                                          <p:attrName>style.visibility</p:attrName>
                                        </p:attrNameLst>
                                      </p:cBhvr>
                                      <p:tavLst>
                                        <p:tav tm="0">
                                          <p:val>
                                            <p:strVal val="hidden"/>
                                          </p:val>
                                        </p:tav>
                                        <p:tav tm="50000">
                                          <p:val>
                                            <p:strVal val="visible"/>
                                          </p:val>
                                        </p:tav>
                                      </p:tavLst>
                                    </p:anim>
                                  </p:childTnLst>
                                </p:cTn>
                              </p:par>
                            </p:childTnLst>
                          </p:cTn>
                        </p:par>
                        <p:par>
                          <p:cTn id="66" fill="hold">
                            <p:stCondLst>
                              <p:cond delay="6000"/>
                            </p:stCondLst>
                            <p:childTnLst>
                              <p:par>
                                <p:cTn id="67" presetID="1" presetClass="entr" presetSubtype="0" fill="hold" nodeType="afterEffect">
                                  <p:stCondLst>
                                    <p:cond delay="0"/>
                                  </p:stCondLst>
                                  <p:childTnLst>
                                    <p:set>
                                      <p:cBhvr>
                                        <p:cTn id="68" dur="1" fill="hold">
                                          <p:stCondLst>
                                            <p:cond delay="0"/>
                                          </p:stCondLst>
                                        </p:cTn>
                                        <p:tgtEl>
                                          <p:spTgt spid="91"/>
                                        </p:tgtEl>
                                        <p:attrNameLst>
                                          <p:attrName>style.visibility</p:attrName>
                                        </p:attrNameLst>
                                      </p:cBhvr>
                                      <p:to>
                                        <p:strVal val="visible"/>
                                      </p:to>
                                    </p:set>
                                  </p:childTnLst>
                                </p:cTn>
                              </p:par>
                              <p:par>
                                <p:cTn id="69" presetID="35" presetClass="emph" presetSubtype="0" repeatCount="2000" fill="hold" nodeType="withEffect">
                                  <p:stCondLst>
                                    <p:cond delay="0"/>
                                  </p:stCondLst>
                                  <p:childTnLst>
                                    <p:anim calcmode="discrete" valueType="str">
                                      <p:cBhvr>
                                        <p:cTn id="70" dur="250" fill="hold"/>
                                        <p:tgtEl>
                                          <p:spTgt spid="91"/>
                                        </p:tgtEl>
                                        <p:attrNameLst>
                                          <p:attrName>style.visibility</p:attrName>
                                        </p:attrNameLst>
                                      </p:cBhvr>
                                      <p:tavLst>
                                        <p:tav tm="0">
                                          <p:val>
                                            <p:strVal val="hidden"/>
                                          </p:val>
                                        </p:tav>
                                        <p:tav tm="50000">
                                          <p:val>
                                            <p:strVal val="visible"/>
                                          </p:val>
                                        </p:tav>
                                      </p:tavLst>
                                    </p:anim>
                                  </p:childTnLst>
                                </p:cTn>
                              </p:par>
                            </p:childTnLst>
                          </p:cTn>
                        </p:par>
                        <p:par>
                          <p:cTn id="71" fill="hold">
                            <p:stCondLst>
                              <p:cond delay="6500"/>
                            </p:stCondLst>
                            <p:childTnLst>
                              <p:par>
                                <p:cTn id="72" presetID="1" presetClass="entr" presetSubtype="0" fill="hold" nodeType="afterEffect">
                                  <p:stCondLst>
                                    <p:cond delay="0"/>
                                  </p:stCondLst>
                                  <p:childTnLst>
                                    <p:set>
                                      <p:cBhvr>
                                        <p:cTn id="73" dur="1" fill="hold">
                                          <p:stCondLst>
                                            <p:cond delay="0"/>
                                          </p:stCondLst>
                                        </p:cTn>
                                        <p:tgtEl>
                                          <p:spTgt spid="88"/>
                                        </p:tgtEl>
                                        <p:attrNameLst>
                                          <p:attrName>style.visibility</p:attrName>
                                        </p:attrNameLst>
                                      </p:cBhvr>
                                      <p:to>
                                        <p:strVal val="visible"/>
                                      </p:to>
                                    </p:set>
                                  </p:childTnLst>
                                </p:cTn>
                              </p:par>
                              <p:par>
                                <p:cTn id="74" presetID="35" presetClass="emph" presetSubtype="0" repeatCount="2000" fill="hold" nodeType="withEffect">
                                  <p:stCondLst>
                                    <p:cond delay="0"/>
                                  </p:stCondLst>
                                  <p:childTnLst>
                                    <p:anim calcmode="discrete" valueType="str">
                                      <p:cBhvr>
                                        <p:cTn id="75" dur="250" fill="hold"/>
                                        <p:tgtEl>
                                          <p:spTgt spid="8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0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zh-TW" altLang="en-US" sz="2800" dirty="0">
                <a:ea typeface="微软雅黑" panose="020B0503020204020204" pitchFamily="34" charset="-122"/>
              </a:rPr>
              <a:t>個案說明</a:t>
            </a:r>
            <a:endParaRPr lang="zh-CN" altLang="en-US" sz="2800" dirty="0">
              <a:ea typeface="微软雅黑" panose="020B0503020204020204" pitchFamily="34" charset="-122"/>
            </a:endParaRPr>
          </a:p>
        </p:txBody>
      </p:sp>
      <p:sp>
        <p:nvSpPr>
          <p:cNvPr id="65" name="椭圆 145">
            <a:extLst>
              <a:ext uri="{FF2B5EF4-FFF2-40B4-BE49-F238E27FC236}">
                <a16:creationId xmlns:a16="http://schemas.microsoft.com/office/drawing/2014/main" id="{BF60A6F2-3177-4BB8-AA8F-C06DA75C63A9}"/>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66" name="矩形 65">
            <a:extLst>
              <a:ext uri="{FF2B5EF4-FFF2-40B4-BE49-F238E27FC236}">
                <a16:creationId xmlns:a16="http://schemas.microsoft.com/office/drawing/2014/main" id="{A7287CC5-1A55-4B7C-B702-5AC6B58758CE}"/>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7</a:t>
            </a:fld>
            <a:endParaRPr lang="zh-CN" altLang="en-US" sz="2000" b="1" dirty="0">
              <a:latin typeface="Segoe UI Light" pitchFamily="34" charset="0"/>
              <a:ea typeface="专业字体设计服务/WWW.ZTSGC.COM/" pitchFamily="2" charset="-122"/>
            </a:endParaRPr>
          </a:p>
        </p:txBody>
      </p:sp>
      <p:sp>
        <p:nvSpPr>
          <p:cNvPr id="70" name="文本框 77">
            <a:extLst>
              <a:ext uri="{FF2B5EF4-FFF2-40B4-BE49-F238E27FC236}">
                <a16:creationId xmlns:a16="http://schemas.microsoft.com/office/drawing/2014/main" id="{ECA2751C-A57F-4C90-8E6A-E7D6CFFDF986}"/>
              </a:ext>
            </a:extLst>
          </p:cNvPr>
          <p:cNvSpPr txBox="1"/>
          <p:nvPr/>
        </p:nvSpPr>
        <p:spPr>
          <a:xfrm>
            <a:off x="6248992" y="1067874"/>
            <a:ext cx="1520931" cy="461665"/>
          </a:xfrm>
          <a:prstGeom prst="rect">
            <a:avLst/>
          </a:prstGeom>
          <a:noFill/>
        </p:spPr>
        <p:txBody>
          <a:bodyPr vert="horz" wrap="square" rtlCol="0" anchor="ctr">
            <a:spAutoFit/>
          </a:bodyPr>
          <a:lstStyle/>
          <a:p>
            <a:pPr algn="ctr"/>
            <a:r>
              <a:rPr lang="zh-TW" altLang="en-US" sz="2400" dirty="0">
                <a:solidFill>
                  <a:prstClr val="black">
                    <a:lumMod val="50000"/>
                    <a:lumOff val="50000"/>
                  </a:prstClr>
                </a:solidFill>
                <a:latin typeface="微软雅黑" panose="020B0503020204020204" pitchFamily="34" charset="-122"/>
                <a:ea typeface="微软雅黑" panose="020B0503020204020204" pitchFamily="34" charset="-122"/>
              </a:rPr>
              <a:t>自首</a:t>
            </a:r>
            <a:endParaRPr lang="zh-CN" altLang="en-US" sz="24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71" name="文本框 77">
            <a:extLst>
              <a:ext uri="{FF2B5EF4-FFF2-40B4-BE49-F238E27FC236}">
                <a16:creationId xmlns:a16="http://schemas.microsoft.com/office/drawing/2014/main" id="{FDAAC3D7-8E4A-4443-A782-C35087FE921C}"/>
              </a:ext>
            </a:extLst>
          </p:cNvPr>
          <p:cNvSpPr txBox="1"/>
          <p:nvPr/>
        </p:nvSpPr>
        <p:spPr>
          <a:xfrm>
            <a:off x="9379198" y="1010066"/>
            <a:ext cx="1726165" cy="461665"/>
          </a:xfrm>
          <a:prstGeom prst="rect">
            <a:avLst/>
          </a:prstGeom>
          <a:noFill/>
        </p:spPr>
        <p:txBody>
          <a:bodyPr vert="horz" wrap="square" rtlCol="0" anchor="ctr">
            <a:spAutoFit/>
          </a:bodyPr>
          <a:lstStyle/>
          <a:p>
            <a:pPr algn="ctr"/>
            <a:r>
              <a:rPr lang="zh-TW" altLang="en-US" sz="2400" dirty="0">
                <a:solidFill>
                  <a:prstClr val="black">
                    <a:lumMod val="50000"/>
                    <a:lumOff val="50000"/>
                  </a:prstClr>
                </a:solidFill>
                <a:latin typeface="微软雅黑" panose="020B0503020204020204" pitchFamily="34" charset="-122"/>
                <a:ea typeface="微软雅黑" panose="020B0503020204020204" pitchFamily="34" charset="-122"/>
              </a:rPr>
              <a:t>不承認</a:t>
            </a:r>
            <a:endParaRPr lang="zh-CN" altLang="en-US" sz="24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nvGrpSpPr>
          <p:cNvPr id="58" name="群組 57">
            <a:extLst>
              <a:ext uri="{FF2B5EF4-FFF2-40B4-BE49-F238E27FC236}">
                <a16:creationId xmlns:a16="http://schemas.microsoft.com/office/drawing/2014/main" id="{B13DC844-0C05-4D6C-8806-166F02FD4E7E}"/>
              </a:ext>
            </a:extLst>
          </p:cNvPr>
          <p:cNvGrpSpPr/>
          <p:nvPr/>
        </p:nvGrpSpPr>
        <p:grpSpPr>
          <a:xfrm>
            <a:off x="4731713" y="1396348"/>
            <a:ext cx="7248390" cy="2342493"/>
            <a:chOff x="4707931" y="1114186"/>
            <a:chExt cx="6530423" cy="2342493"/>
          </a:xfrm>
        </p:grpSpPr>
        <p:sp>
          <p:nvSpPr>
            <p:cNvPr id="78" name="文本框 77"/>
            <p:cNvSpPr txBox="1"/>
            <p:nvPr/>
          </p:nvSpPr>
          <p:spPr>
            <a:xfrm>
              <a:off x="4755754" y="1114186"/>
              <a:ext cx="553998" cy="1268607"/>
            </a:xfrm>
            <a:prstGeom prst="rect">
              <a:avLst/>
            </a:prstGeom>
            <a:noFill/>
          </p:spPr>
          <p:txBody>
            <a:bodyPr vert="eaVert" wrap="square" rtlCol="0" anchor="ctr">
              <a:spAutoFit/>
            </a:bodyPr>
            <a:lstStyle/>
            <a:p>
              <a:pPr algn="ctr"/>
              <a:r>
                <a:rPr lang="zh-TW" altLang="en-US" sz="2400" dirty="0">
                  <a:solidFill>
                    <a:prstClr val="black">
                      <a:lumMod val="50000"/>
                      <a:lumOff val="50000"/>
                    </a:prstClr>
                  </a:solidFill>
                  <a:latin typeface="微软雅黑" panose="020B0503020204020204" pitchFamily="34" charset="-122"/>
                  <a:ea typeface="微软雅黑" panose="020B0503020204020204" pitchFamily="34" charset="-122"/>
                </a:rPr>
                <a:t>自首</a:t>
              </a:r>
              <a:endParaRPr lang="zh-CN" altLang="en-US" sz="24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69" name="文本框 77">
              <a:extLst>
                <a:ext uri="{FF2B5EF4-FFF2-40B4-BE49-F238E27FC236}">
                  <a16:creationId xmlns:a16="http://schemas.microsoft.com/office/drawing/2014/main" id="{B52271EB-4A9A-4B4F-A9DE-94838D8F3138}"/>
                </a:ext>
              </a:extLst>
            </p:cNvPr>
            <p:cNvSpPr txBox="1"/>
            <p:nvPr/>
          </p:nvSpPr>
          <p:spPr>
            <a:xfrm>
              <a:off x="4707931" y="2188072"/>
              <a:ext cx="553998" cy="1268607"/>
            </a:xfrm>
            <a:prstGeom prst="rect">
              <a:avLst/>
            </a:prstGeom>
            <a:noFill/>
          </p:spPr>
          <p:txBody>
            <a:bodyPr vert="eaVert" wrap="square" rtlCol="0" anchor="ctr">
              <a:spAutoFit/>
            </a:bodyPr>
            <a:lstStyle/>
            <a:p>
              <a:pPr algn="ctr"/>
              <a:r>
                <a:rPr lang="zh-TW" altLang="en-US" sz="2400" dirty="0">
                  <a:solidFill>
                    <a:prstClr val="black">
                      <a:lumMod val="50000"/>
                      <a:lumOff val="50000"/>
                    </a:prstClr>
                  </a:solidFill>
                  <a:latin typeface="微软雅黑" panose="020B0503020204020204" pitchFamily="34" charset="-122"/>
                  <a:ea typeface="微软雅黑" panose="020B0503020204020204" pitchFamily="34" charset="-122"/>
                </a:rPr>
                <a:t>不承認</a:t>
              </a:r>
              <a:endParaRPr lang="zh-CN" altLang="en-US" sz="24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2" name="单圆角矩形 1"/>
            <p:cNvSpPr/>
            <p:nvPr/>
          </p:nvSpPr>
          <p:spPr>
            <a:xfrm flipH="1">
              <a:off x="5379155" y="1214974"/>
              <a:ext cx="2906780" cy="983557"/>
            </a:xfrm>
            <a:prstGeom prst="round1Rect">
              <a:avLst>
                <a:gd name="adj" fmla="val 21387"/>
              </a:avLst>
            </a:prstGeom>
            <a:gradFill>
              <a:gsLst>
                <a:gs pos="100000">
                  <a:srgbClr val="F5F5F5"/>
                </a:gs>
                <a:gs pos="0">
                  <a:schemeClr val="bg1">
                    <a:lumMod val="85000"/>
                  </a:schemeClr>
                </a:gs>
              </a:gsLst>
              <a:lin ang="8100000" scaled="0"/>
            </a:gradFill>
            <a:ln w="31750">
              <a:gradFill>
                <a:gsLst>
                  <a:gs pos="0">
                    <a:schemeClr val="bg1"/>
                  </a:gs>
                  <a:gs pos="100000">
                    <a:schemeClr val="bg1">
                      <a:lumMod val="75000"/>
                    </a:schemeClr>
                  </a:gs>
                </a:gsLst>
                <a:lin ang="8100000" scaled="0"/>
              </a:gradFill>
            </a:ln>
            <a:effectLst>
              <a:outerShdw blurRad="2921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 name="单圆角矩形 2"/>
            <p:cNvSpPr/>
            <p:nvPr/>
          </p:nvSpPr>
          <p:spPr>
            <a:xfrm flipV="1">
              <a:off x="8331573" y="2305853"/>
              <a:ext cx="2906781" cy="983557"/>
            </a:xfrm>
            <a:prstGeom prst="round1Rect">
              <a:avLst>
                <a:gd name="adj" fmla="val 21387"/>
              </a:avLst>
            </a:prstGeom>
            <a:gradFill>
              <a:gsLst>
                <a:gs pos="100000">
                  <a:srgbClr val="F5F5F5"/>
                </a:gs>
                <a:gs pos="0">
                  <a:schemeClr val="bg1">
                    <a:lumMod val="85000"/>
                  </a:schemeClr>
                </a:gs>
              </a:gsLst>
              <a:lin ang="18900000" scaled="0"/>
            </a:gradFill>
            <a:ln w="31750">
              <a:gradFill>
                <a:gsLst>
                  <a:gs pos="0">
                    <a:schemeClr val="bg1"/>
                  </a:gs>
                  <a:gs pos="100000">
                    <a:schemeClr val="bg1">
                      <a:lumMod val="75000"/>
                    </a:schemeClr>
                  </a:gs>
                </a:gsLst>
                <a:lin ang="18900000" scaled="0"/>
              </a:gradFill>
            </a:ln>
            <a:effectLst>
              <a:outerShdw blurRad="2921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4" name="矩形 3"/>
            <p:cNvSpPr/>
            <p:nvPr/>
          </p:nvSpPr>
          <p:spPr>
            <a:xfrm>
              <a:off x="5386361" y="2305855"/>
              <a:ext cx="2906780" cy="983557"/>
            </a:xfrm>
            <a:prstGeom prst="rect">
              <a:avLst/>
            </a:prstGeom>
            <a:gradFill flip="none" rotWithShape="1">
              <a:gsLst>
                <a:gs pos="100000">
                  <a:srgbClr val="F5F5F5"/>
                </a:gs>
                <a:gs pos="0">
                  <a:schemeClr val="bg1">
                    <a:lumMod val="85000"/>
                  </a:schemeClr>
                </a:gs>
              </a:gsLst>
              <a:lin ang="2700000" scaled="1"/>
              <a:tileRect/>
            </a:gradFill>
            <a:ln w="31750">
              <a:gradFill flip="none" rotWithShape="1">
                <a:gsLst>
                  <a:gs pos="0">
                    <a:schemeClr val="bg1"/>
                  </a:gs>
                  <a:gs pos="100000">
                    <a:schemeClr val="bg1">
                      <a:lumMod val="75000"/>
                    </a:schemeClr>
                  </a:gs>
                </a:gsLst>
                <a:lin ang="2700000" scaled="1"/>
                <a:tileRect/>
              </a:gradFill>
            </a:ln>
            <a:effectLst>
              <a:outerShdw blurRad="2921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 name="矩形 4"/>
            <p:cNvSpPr/>
            <p:nvPr/>
          </p:nvSpPr>
          <p:spPr>
            <a:xfrm>
              <a:off x="8331573" y="1214974"/>
              <a:ext cx="2906781" cy="983557"/>
            </a:xfrm>
            <a:prstGeom prst="rect">
              <a:avLst/>
            </a:prstGeom>
            <a:gradFill flip="none" rotWithShape="1">
              <a:gsLst>
                <a:gs pos="100000">
                  <a:srgbClr val="F5F5F5"/>
                </a:gs>
                <a:gs pos="0">
                  <a:schemeClr val="bg1">
                    <a:lumMod val="85000"/>
                  </a:schemeClr>
                </a:gs>
              </a:gsLst>
              <a:lin ang="2700000" scaled="1"/>
              <a:tileRect/>
            </a:gradFill>
            <a:ln w="31750">
              <a:gradFill flip="none" rotWithShape="1">
                <a:gsLst>
                  <a:gs pos="0">
                    <a:schemeClr val="bg1"/>
                  </a:gs>
                  <a:gs pos="100000">
                    <a:schemeClr val="bg1">
                      <a:lumMod val="75000"/>
                    </a:schemeClr>
                  </a:gs>
                </a:gsLst>
                <a:lin ang="2700000" scaled="1"/>
                <a:tileRect/>
              </a:gradFill>
            </a:ln>
            <a:effectLst>
              <a:outerShdw blurRad="2921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9" name="矩形 8"/>
            <p:cNvSpPr/>
            <p:nvPr/>
          </p:nvSpPr>
          <p:spPr>
            <a:xfrm>
              <a:off x="8430511" y="1312593"/>
              <a:ext cx="2693534" cy="788319"/>
            </a:xfrm>
            <a:prstGeom prst="rect">
              <a:avLst/>
            </a:prstGeom>
            <a:solidFill>
              <a:srgbClr val="01ACBE"/>
            </a:solidFill>
            <a:ln w="25400">
              <a:gradFill flip="none" rotWithShape="1">
                <a:gsLst>
                  <a:gs pos="0">
                    <a:schemeClr val="bg1">
                      <a:lumMod val="65000"/>
                    </a:schemeClr>
                  </a:gs>
                  <a:gs pos="100000">
                    <a:schemeClr val="bg1"/>
                  </a:gs>
                </a:gsLst>
                <a:lin ang="2700000" scaled="1"/>
                <a:tileRect/>
              </a:gradFill>
            </a:ln>
            <a:effectLst>
              <a:innerShdw blurRad="1016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0" name="单圆角矩形 9"/>
            <p:cNvSpPr/>
            <p:nvPr/>
          </p:nvSpPr>
          <p:spPr>
            <a:xfrm flipH="1">
              <a:off x="5489381" y="1312593"/>
              <a:ext cx="2693534" cy="788319"/>
            </a:xfrm>
            <a:prstGeom prst="round1Rect">
              <a:avLst/>
            </a:prstGeom>
            <a:solidFill>
              <a:srgbClr val="FFB850"/>
            </a:solidFill>
            <a:ln w="25400">
              <a:gradFill>
                <a:gsLst>
                  <a:gs pos="0">
                    <a:schemeClr val="bg1">
                      <a:lumMod val="65000"/>
                    </a:schemeClr>
                  </a:gs>
                  <a:gs pos="100000">
                    <a:schemeClr val="bg1"/>
                  </a:gs>
                </a:gsLst>
                <a:lin ang="8100000" scaled="0"/>
              </a:gradFill>
            </a:ln>
            <a:effectLst>
              <a:innerShdw blurRad="101600" dist="254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1" name="单圆角矩形 10"/>
            <p:cNvSpPr/>
            <p:nvPr/>
          </p:nvSpPr>
          <p:spPr>
            <a:xfrm flipV="1">
              <a:off x="8430511" y="2403474"/>
              <a:ext cx="2693534" cy="788319"/>
            </a:xfrm>
            <a:prstGeom prst="round1Rect">
              <a:avLst/>
            </a:prstGeom>
            <a:solidFill>
              <a:srgbClr val="663A77"/>
            </a:solidFill>
            <a:ln w="25400">
              <a:gradFill>
                <a:gsLst>
                  <a:gs pos="0">
                    <a:schemeClr val="bg1">
                      <a:lumMod val="65000"/>
                    </a:schemeClr>
                  </a:gs>
                  <a:gs pos="100000">
                    <a:schemeClr val="bg1"/>
                  </a:gs>
                </a:gsLst>
                <a:lin ang="18900000" scaled="0"/>
              </a:gradFill>
            </a:ln>
            <a:effectLst>
              <a:innerShdw blurRad="101600" dist="254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2" name="矩形 11"/>
            <p:cNvSpPr/>
            <p:nvPr/>
          </p:nvSpPr>
          <p:spPr>
            <a:xfrm>
              <a:off x="5482381" y="2403474"/>
              <a:ext cx="2693534" cy="788319"/>
            </a:xfrm>
            <a:prstGeom prst="rect">
              <a:avLst/>
            </a:prstGeom>
            <a:solidFill>
              <a:srgbClr val="E87071"/>
            </a:solidFill>
            <a:ln w="25400">
              <a:gradFill flip="none" rotWithShape="1">
                <a:gsLst>
                  <a:gs pos="0">
                    <a:schemeClr val="bg1">
                      <a:lumMod val="65000"/>
                    </a:schemeClr>
                  </a:gs>
                  <a:gs pos="100000">
                    <a:schemeClr val="bg1"/>
                  </a:gs>
                </a:gsLst>
                <a:lin ang="2700000" scaled="1"/>
                <a:tileRect/>
              </a:gradFill>
            </a:ln>
            <a:effectLst>
              <a:innerShdw blurRad="1016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73" name="文本框 77">
              <a:extLst>
                <a:ext uri="{FF2B5EF4-FFF2-40B4-BE49-F238E27FC236}">
                  <a16:creationId xmlns:a16="http://schemas.microsoft.com/office/drawing/2014/main" id="{A0E314FB-B76E-4F48-BD3D-837F98E54624}"/>
                </a:ext>
              </a:extLst>
            </p:cNvPr>
            <p:cNvSpPr txBox="1"/>
            <p:nvPr/>
          </p:nvSpPr>
          <p:spPr>
            <a:xfrm>
              <a:off x="5489381" y="1475919"/>
              <a:ext cx="2693534" cy="461665"/>
            </a:xfrm>
            <a:prstGeom prst="rect">
              <a:avLst/>
            </a:prstGeom>
            <a:noFill/>
          </p:spPr>
          <p:txBody>
            <a:bodyPr vert="horz" wrap="square" rtlCol="0" anchor="ctr">
              <a:spAutoFit/>
            </a:bodyPr>
            <a:lstStyle/>
            <a:p>
              <a:pPr algn="ctr"/>
              <a:r>
                <a:rPr lang="en-US" altLang="zh-TW" sz="2400" dirty="0">
                  <a:solidFill>
                    <a:schemeClr val="bg1"/>
                  </a:solidFill>
                  <a:latin typeface="微软雅黑" panose="020B0503020204020204" pitchFamily="34" charset="-122"/>
                  <a:ea typeface="微软雅黑" panose="020B0503020204020204" pitchFamily="34" charset="-122"/>
                </a:rPr>
                <a:t>(1</a:t>
              </a:r>
              <a:r>
                <a:rPr lang="zh-TW" altLang="en-US" sz="2400" dirty="0">
                  <a:solidFill>
                    <a:schemeClr val="bg1"/>
                  </a:solidFill>
                  <a:latin typeface="微软雅黑" panose="020B0503020204020204" pitchFamily="34" charset="-122"/>
                  <a:ea typeface="微软雅黑" panose="020B0503020204020204" pitchFamily="34" charset="-122"/>
                </a:rPr>
                <a:t>年刑期</a:t>
              </a:r>
              <a:r>
                <a:rPr lang="zh-TW" altLang="en-US" sz="2400" dirty="0">
                  <a:solidFill>
                    <a:schemeClr val="bg1"/>
                  </a:solidFill>
                  <a:latin typeface="王漢宗超明體繁" panose="02020300000000000000" pitchFamily="18" charset="-120"/>
                  <a:ea typeface="王漢宗超明體繁" panose="02020300000000000000" pitchFamily="18" charset="-120"/>
                </a:rPr>
                <a:t>，</a:t>
              </a:r>
              <a:r>
                <a:rPr lang="en-US" altLang="zh-TW" sz="2400" dirty="0">
                  <a:solidFill>
                    <a:schemeClr val="bg1"/>
                  </a:solidFill>
                  <a:latin typeface="微软雅黑" panose="020B0503020204020204" pitchFamily="34" charset="-122"/>
                  <a:ea typeface="微软雅黑" panose="020B0503020204020204" pitchFamily="34" charset="-122"/>
                </a:rPr>
                <a:t> 1</a:t>
              </a:r>
              <a:r>
                <a:rPr lang="zh-TW" altLang="en-US" sz="2400" dirty="0">
                  <a:solidFill>
                    <a:schemeClr val="bg1"/>
                  </a:solidFill>
                  <a:latin typeface="微软雅黑" panose="020B0503020204020204" pitchFamily="34" charset="-122"/>
                  <a:ea typeface="微软雅黑" panose="020B0503020204020204" pitchFamily="34" charset="-122"/>
                </a:rPr>
                <a:t>年刑期</a:t>
              </a:r>
              <a:r>
                <a:rPr lang="en-US" altLang="zh-TW" sz="2400" dirty="0">
                  <a:solidFill>
                    <a:schemeClr val="bg1"/>
                  </a:solidFill>
                  <a:latin typeface="微软雅黑" panose="020B0503020204020204" pitchFamily="34" charset="-122"/>
                  <a:ea typeface="微软雅黑" panose="020B0503020204020204" pitchFamily="34" charset="-122"/>
                </a:rPr>
                <a:t>)</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
        <p:nvSpPr>
          <p:cNvPr id="89" name="文本框 77">
            <a:extLst>
              <a:ext uri="{FF2B5EF4-FFF2-40B4-BE49-F238E27FC236}">
                <a16:creationId xmlns:a16="http://schemas.microsoft.com/office/drawing/2014/main" id="{83371207-BC3B-466C-B77E-24C54B2B6D7B}"/>
              </a:ext>
            </a:extLst>
          </p:cNvPr>
          <p:cNvSpPr txBox="1"/>
          <p:nvPr/>
        </p:nvSpPr>
        <p:spPr>
          <a:xfrm>
            <a:off x="5633964" y="2884163"/>
            <a:ext cx="2989666" cy="461665"/>
          </a:xfrm>
          <a:prstGeom prst="rect">
            <a:avLst/>
          </a:prstGeom>
          <a:noFill/>
        </p:spPr>
        <p:txBody>
          <a:bodyPr vert="horz" wrap="square" rtlCol="0" anchor="ctr">
            <a:spAutoFit/>
          </a:bodyPr>
          <a:lstStyle/>
          <a:p>
            <a:pPr algn="ctr"/>
            <a:r>
              <a:rPr lang="en-US" altLang="zh-TW" sz="2400" dirty="0">
                <a:solidFill>
                  <a:schemeClr val="bg1"/>
                </a:solidFill>
                <a:latin typeface="微软雅黑" panose="020B0503020204020204" pitchFamily="34" charset="-122"/>
                <a:ea typeface="微软雅黑" panose="020B0503020204020204" pitchFamily="34" charset="-122"/>
              </a:rPr>
              <a:t>(1</a:t>
            </a:r>
            <a:r>
              <a:rPr lang="zh-TW" altLang="en-US" sz="2400" dirty="0">
                <a:solidFill>
                  <a:schemeClr val="bg1"/>
                </a:solidFill>
                <a:latin typeface="微软雅黑" panose="020B0503020204020204" pitchFamily="34" charset="-122"/>
                <a:ea typeface="微软雅黑" panose="020B0503020204020204" pitchFamily="34" charset="-122"/>
              </a:rPr>
              <a:t>年刑期</a:t>
            </a:r>
            <a:r>
              <a:rPr lang="zh-TW" altLang="en-US" sz="2400" dirty="0">
                <a:solidFill>
                  <a:schemeClr val="bg1"/>
                </a:solidFill>
                <a:latin typeface="王漢宗超明體繁" panose="02020300000000000000" pitchFamily="18" charset="-120"/>
                <a:ea typeface="王漢宗超明體繁" panose="02020300000000000000" pitchFamily="18" charset="-120"/>
              </a:rPr>
              <a:t>，</a:t>
            </a:r>
            <a:r>
              <a:rPr lang="en-US" altLang="zh-TW" sz="2400" dirty="0">
                <a:solidFill>
                  <a:schemeClr val="bg1"/>
                </a:solidFill>
                <a:latin typeface="微软雅黑" panose="020B0503020204020204" pitchFamily="34" charset="-122"/>
                <a:ea typeface="微软雅黑" panose="020B0503020204020204" pitchFamily="34" charset="-122"/>
              </a:rPr>
              <a:t> 1</a:t>
            </a:r>
            <a:r>
              <a:rPr lang="zh-TW" altLang="en-US" sz="2400" dirty="0">
                <a:solidFill>
                  <a:schemeClr val="bg1"/>
                </a:solidFill>
                <a:latin typeface="微软雅黑" panose="020B0503020204020204" pitchFamily="34" charset="-122"/>
                <a:ea typeface="微软雅黑" panose="020B0503020204020204" pitchFamily="34" charset="-122"/>
              </a:rPr>
              <a:t>年刑期</a:t>
            </a:r>
            <a:r>
              <a:rPr lang="en-US" altLang="zh-TW" sz="2400" dirty="0">
                <a:solidFill>
                  <a:schemeClr val="bg1"/>
                </a:solidFill>
                <a:latin typeface="微软雅黑" panose="020B0503020204020204" pitchFamily="34" charset="-122"/>
                <a:ea typeface="微软雅黑" panose="020B0503020204020204" pitchFamily="34" charset="-122"/>
              </a:rPr>
              <a:t>)</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0" name="文本框 77">
            <a:extLst>
              <a:ext uri="{FF2B5EF4-FFF2-40B4-BE49-F238E27FC236}">
                <a16:creationId xmlns:a16="http://schemas.microsoft.com/office/drawing/2014/main" id="{8DCCAA80-A353-486E-BC28-9F995AC9932B}"/>
              </a:ext>
            </a:extLst>
          </p:cNvPr>
          <p:cNvSpPr txBox="1"/>
          <p:nvPr/>
        </p:nvSpPr>
        <p:spPr>
          <a:xfrm>
            <a:off x="8872090" y="1799820"/>
            <a:ext cx="2989666" cy="461665"/>
          </a:xfrm>
          <a:prstGeom prst="rect">
            <a:avLst/>
          </a:prstGeom>
          <a:noFill/>
        </p:spPr>
        <p:txBody>
          <a:bodyPr vert="horz" wrap="square" rtlCol="0" anchor="ctr">
            <a:spAutoFit/>
          </a:bodyPr>
          <a:lstStyle/>
          <a:p>
            <a:pPr algn="ctr"/>
            <a:r>
              <a:rPr lang="en-US" altLang="zh-TW" sz="2400" dirty="0">
                <a:solidFill>
                  <a:schemeClr val="bg1"/>
                </a:solidFill>
                <a:latin typeface="微软雅黑" panose="020B0503020204020204" pitchFamily="34" charset="-122"/>
                <a:ea typeface="微软雅黑" panose="020B0503020204020204" pitchFamily="34" charset="-122"/>
              </a:rPr>
              <a:t>(1</a:t>
            </a:r>
            <a:r>
              <a:rPr lang="zh-TW" altLang="en-US" sz="2400" dirty="0">
                <a:solidFill>
                  <a:schemeClr val="bg1"/>
                </a:solidFill>
                <a:latin typeface="微软雅黑" panose="020B0503020204020204" pitchFamily="34" charset="-122"/>
                <a:ea typeface="微软雅黑" panose="020B0503020204020204" pitchFamily="34" charset="-122"/>
              </a:rPr>
              <a:t>年刑期</a:t>
            </a:r>
            <a:r>
              <a:rPr lang="zh-TW" altLang="en-US" sz="2400" dirty="0">
                <a:solidFill>
                  <a:schemeClr val="bg1"/>
                </a:solidFill>
                <a:latin typeface="王漢宗超明體繁" panose="02020300000000000000" pitchFamily="18" charset="-120"/>
                <a:ea typeface="王漢宗超明體繁" panose="02020300000000000000" pitchFamily="18" charset="-120"/>
              </a:rPr>
              <a:t>，</a:t>
            </a:r>
            <a:r>
              <a:rPr lang="en-US" altLang="zh-TW" sz="2400" dirty="0">
                <a:solidFill>
                  <a:schemeClr val="bg1"/>
                </a:solidFill>
                <a:latin typeface="微软雅黑" panose="020B0503020204020204" pitchFamily="34" charset="-122"/>
                <a:ea typeface="微软雅黑" panose="020B0503020204020204" pitchFamily="34" charset="-122"/>
              </a:rPr>
              <a:t> 1</a:t>
            </a:r>
            <a:r>
              <a:rPr lang="zh-TW" altLang="en-US" sz="2400" dirty="0">
                <a:solidFill>
                  <a:schemeClr val="bg1"/>
                </a:solidFill>
                <a:latin typeface="微软雅黑" panose="020B0503020204020204" pitchFamily="34" charset="-122"/>
                <a:ea typeface="微软雅黑" panose="020B0503020204020204" pitchFamily="34" charset="-122"/>
              </a:rPr>
              <a:t>年刑期</a:t>
            </a:r>
            <a:r>
              <a:rPr lang="en-US" altLang="zh-TW" sz="2400" dirty="0">
                <a:solidFill>
                  <a:schemeClr val="bg1"/>
                </a:solidFill>
                <a:latin typeface="微软雅黑" panose="020B0503020204020204" pitchFamily="34" charset="-122"/>
                <a:ea typeface="微软雅黑" panose="020B0503020204020204" pitchFamily="34" charset="-122"/>
              </a:rPr>
              <a:t>)</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1" name="文本框 77">
            <a:extLst>
              <a:ext uri="{FF2B5EF4-FFF2-40B4-BE49-F238E27FC236}">
                <a16:creationId xmlns:a16="http://schemas.microsoft.com/office/drawing/2014/main" id="{5F461E85-31A1-4ADD-945B-8AD713F5DA41}"/>
              </a:ext>
            </a:extLst>
          </p:cNvPr>
          <p:cNvSpPr txBox="1"/>
          <p:nvPr/>
        </p:nvSpPr>
        <p:spPr>
          <a:xfrm>
            <a:off x="8872090" y="2900230"/>
            <a:ext cx="2989666" cy="461665"/>
          </a:xfrm>
          <a:prstGeom prst="rect">
            <a:avLst/>
          </a:prstGeom>
          <a:noFill/>
        </p:spPr>
        <p:txBody>
          <a:bodyPr vert="horz" wrap="square" rtlCol="0" anchor="ctr">
            <a:spAutoFit/>
          </a:bodyPr>
          <a:lstStyle/>
          <a:p>
            <a:pPr algn="ctr"/>
            <a:r>
              <a:rPr lang="en-US" altLang="zh-TW" sz="2400" dirty="0">
                <a:solidFill>
                  <a:schemeClr val="bg1"/>
                </a:solidFill>
                <a:latin typeface="微软雅黑" panose="020B0503020204020204" pitchFamily="34" charset="-122"/>
                <a:ea typeface="微软雅黑" panose="020B0503020204020204" pitchFamily="34" charset="-122"/>
              </a:rPr>
              <a:t>(1</a:t>
            </a:r>
            <a:r>
              <a:rPr lang="zh-TW" altLang="en-US" sz="2400" dirty="0">
                <a:solidFill>
                  <a:schemeClr val="bg1"/>
                </a:solidFill>
                <a:latin typeface="微软雅黑" panose="020B0503020204020204" pitchFamily="34" charset="-122"/>
                <a:ea typeface="微软雅黑" panose="020B0503020204020204" pitchFamily="34" charset="-122"/>
              </a:rPr>
              <a:t>年刑期</a:t>
            </a:r>
            <a:r>
              <a:rPr lang="zh-TW" altLang="en-US" sz="2400" dirty="0">
                <a:solidFill>
                  <a:schemeClr val="bg1"/>
                </a:solidFill>
                <a:latin typeface="王漢宗超明體繁" panose="02020300000000000000" pitchFamily="18" charset="-120"/>
                <a:ea typeface="王漢宗超明體繁" panose="02020300000000000000" pitchFamily="18" charset="-120"/>
              </a:rPr>
              <a:t>，</a:t>
            </a:r>
            <a:r>
              <a:rPr lang="en-US" altLang="zh-TW" sz="2400" dirty="0">
                <a:solidFill>
                  <a:schemeClr val="bg1"/>
                </a:solidFill>
                <a:latin typeface="微软雅黑" panose="020B0503020204020204" pitchFamily="34" charset="-122"/>
                <a:ea typeface="微软雅黑" panose="020B0503020204020204" pitchFamily="34" charset="-122"/>
              </a:rPr>
              <a:t> 1</a:t>
            </a:r>
            <a:r>
              <a:rPr lang="zh-TW" altLang="en-US" sz="2400" dirty="0">
                <a:solidFill>
                  <a:schemeClr val="bg1"/>
                </a:solidFill>
                <a:latin typeface="微软雅黑" panose="020B0503020204020204" pitchFamily="34" charset="-122"/>
                <a:ea typeface="微软雅黑" panose="020B0503020204020204" pitchFamily="34" charset="-122"/>
              </a:rPr>
              <a:t>年刑期</a:t>
            </a:r>
            <a:r>
              <a:rPr lang="en-US" altLang="zh-TW" sz="2400" dirty="0">
                <a:solidFill>
                  <a:schemeClr val="bg1"/>
                </a:solidFill>
                <a:latin typeface="微软雅黑" panose="020B0503020204020204" pitchFamily="34" charset="-122"/>
                <a:ea typeface="微软雅黑" panose="020B0503020204020204" pitchFamily="34" charset="-122"/>
              </a:rPr>
              <a:t>)</a:t>
            </a:r>
            <a:endParaRPr lang="zh-CN" altLang="en-US" sz="2400" dirty="0">
              <a:solidFill>
                <a:schemeClr val="bg1"/>
              </a:solidFill>
              <a:latin typeface="微软雅黑" panose="020B0503020204020204" pitchFamily="34" charset="-122"/>
              <a:ea typeface="微软雅黑" panose="020B0503020204020204" pitchFamily="34" charset="-122"/>
            </a:endParaRPr>
          </a:p>
        </p:txBody>
      </p:sp>
      <p:pic>
        <p:nvPicPr>
          <p:cNvPr id="62" name="圖片 61">
            <a:extLst>
              <a:ext uri="{FF2B5EF4-FFF2-40B4-BE49-F238E27FC236}">
                <a16:creationId xmlns:a16="http://schemas.microsoft.com/office/drawing/2014/main" id="{BEA1C672-4A44-4C9E-B40F-D5E65639D0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7732" y="206333"/>
            <a:ext cx="762966" cy="1313997"/>
          </a:xfrm>
          <a:prstGeom prst="rect">
            <a:avLst/>
          </a:prstGeom>
        </p:spPr>
      </p:pic>
      <p:pic>
        <p:nvPicPr>
          <p:cNvPr id="64" name="圖片 63">
            <a:extLst>
              <a:ext uri="{FF2B5EF4-FFF2-40B4-BE49-F238E27FC236}">
                <a16:creationId xmlns:a16="http://schemas.microsoft.com/office/drawing/2014/main" id="{428E2C92-52AD-4802-89FC-F20A946758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8575" y="1532791"/>
            <a:ext cx="1780349" cy="1780349"/>
          </a:xfrm>
          <a:prstGeom prst="rect">
            <a:avLst/>
          </a:prstGeom>
        </p:spPr>
      </p:pic>
    </p:spTree>
    <p:extLst>
      <p:ext uri="{BB962C8B-B14F-4D97-AF65-F5344CB8AC3E}">
        <p14:creationId xmlns:p14="http://schemas.microsoft.com/office/powerpoint/2010/main" val="3373745761"/>
      </p:ext>
    </p:extLst>
  </p:cSld>
  <p:clrMapOvr>
    <a:masterClrMapping/>
  </p:clrMapOvr>
  <p:transition spd="slow" advTm="3000">
    <p:random/>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48"/>
          <p:cNvSpPr/>
          <p:nvPr/>
        </p:nvSpPr>
        <p:spPr>
          <a:xfrm flipV="1">
            <a:off x="6657469" y="2787287"/>
            <a:ext cx="3007231" cy="1836416"/>
          </a:xfrm>
          <a:prstGeom prst="roundRect">
            <a:avLst>
              <a:gd name="adj" fmla="val 7741"/>
            </a:avLst>
          </a:prstGeom>
          <a:gradFill flip="none" rotWithShape="1">
            <a:gsLst>
              <a:gs pos="0">
                <a:schemeClr val="bg1">
                  <a:lumMod val="85000"/>
                </a:schemeClr>
              </a:gs>
              <a:gs pos="100000">
                <a:schemeClr val="bg1"/>
              </a:gs>
            </a:gsLst>
            <a:lin ang="18900000" scaled="0"/>
            <a:tileRect/>
          </a:gradFill>
          <a:ln w="22225">
            <a:gradFill>
              <a:gsLst>
                <a:gs pos="0">
                  <a:schemeClr val="bg1"/>
                </a:gs>
                <a:gs pos="100000">
                  <a:schemeClr val="bg1">
                    <a:lumMod val="75000"/>
                  </a:schemeClr>
                </a:gs>
              </a:gsLst>
              <a:lin ang="18900000" scaled="0"/>
            </a:gradFill>
          </a:ln>
          <a:effectLst>
            <a:outerShdw blurRad="508000" dist="2413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圆角矩形 49"/>
          <p:cNvSpPr/>
          <p:nvPr/>
        </p:nvSpPr>
        <p:spPr>
          <a:xfrm flipV="1">
            <a:off x="2273300" y="2787287"/>
            <a:ext cx="3007231" cy="1836416"/>
          </a:xfrm>
          <a:prstGeom prst="roundRect">
            <a:avLst>
              <a:gd name="adj" fmla="val 7741"/>
            </a:avLst>
          </a:prstGeom>
          <a:gradFill flip="none" rotWithShape="1">
            <a:gsLst>
              <a:gs pos="0">
                <a:schemeClr val="bg1">
                  <a:lumMod val="85000"/>
                </a:schemeClr>
              </a:gs>
              <a:gs pos="100000">
                <a:schemeClr val="bg1"/>
              </a:gs>
            </a:gsLst>
            <a:lin ang="18900000" scaled="0"/>
            <a:tileRect/>
          </a:gradFill>
          <a:ln w="22225">
            <a:gradFill>
              <a:gsLst>
                <a:gs pos="0">
                  <a:schemeClr val="bg1"/>
                </a:gs>
                <a:gs pos="100000">
                  <a:schemeClr val="bg1">
                    <a:lumMod val="75000"/>
                  </a:schemeClr>
                </a:gs>
              </a:gsLst>
              <a:lin ang="18900000" scaled="0"/>
            </a:gradFill>
          </a:ln>
          <a:effectLst>
            <a:outerShdw blurRad="508000" dist="2413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51" name="组合 50"/>
          <p:cNvGrpSpPr/>
          <p:nvPr/>
        </p:nvGrpSpPr>
        <p:grpSpPr>
          <a:xfrm>
            <a:off x="6866433" y="1719713"/>
            <a:ext cx="2589304" cy="1451302"/>
            <a:chOff x="6866433" y="1719713"/>
            <a:chExt cx="2589304" cy="1451302"/>
          </a:xfrm>
        </p:grpSpPr>
        <p:sp>
          <p:nvSpPr>
            <p:cNvPr id="52" name="圆角矩形 51"/>
            <p:cNvSpPr/>
            <p:nvPr/>
          </p:nvSpPr>
          <p:spPr>
            <a:xfrm>
              <a:off x="6866433" y="1719713"/>
              <a:ext cx="2589304" cy="1451302"/>
            </a:xfrm>
            <a:prstGeom prst="roundRect">
              <a:avLst>
                <a:gd name="adj" fmla="val 7741"/>
              </a:avLst>
            </a:prstGeom>
            <a:solidFill>
              <a:srgbClr val="EB9624"/>
            </a:solidFill>
            <a:ln w="15875">
              <a:gradFill flip="none" rotWithShape="1">
                <a:gsLst>
                  <a:gs pos="0">
                    <a:schemeClr val="bg1"/>
                  </a:gs>
                  <a:gs pos="100000">
                    <a:schemeClr val="bg1">
                      <a:lumMod val="85000"/>
                    </a:schemeClr>
                  </a:gs>
                </a:gsLst>
                <a:lin ang="2700000" scaled="1"/>
                <a:tileRect/>
              </a:gradFill>
            </a:ln>
            <a:effectLst>
              <a:outerShdw blurRad="342900" dist="165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53" name="Group 4"/>
            <p:cNvGrpSpPr>
              <a:grpSpLocks noChangeAspect="1"/>
            </p:cNvGrpSpPr>
            <p:nvPr/>
          </p:nvGrpSpPr>
          <p:grpSpPr bwMode="auto">
            <a:xfrm>
              <a:off x="7346986" y="2858038"/>
              <a:ext cx="215827" cy="252924"/>
              <a:chOff x="1776" y="1776"/>
              <a:chExt cx="64" cy="75"/>
            </a:xfrm>
            <a:solidFill>
              <a:schemeClr val="bg1"/>
            </a:solidFill>
            <a:effectLst/>
          </p:grpSpPr>
          <p:sp>
            <p:nvSpPr>
              <p:cNvPr id="55" name="Freeform 5"/>
              <p:cNvSpPr>
                <a:spLocks/>
              </p:cNvSpPr>
              <p:nvPr/>
            </p:nvSpPr>
            <p:spPr bwMode="auto">
              <a:xfrm>
                <a:off x="1795" y="1779"/>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6" name="Freeform 6"/>
              <p:cNvSpPr>
                <a:spLocks/>
              </p:cNvSpPr>
              <p:nvPr/>
            </p:nvSpPr>
            <p:spPr bwMode="auto">
              <a:xfrm>
                <a:off x="1776" y="1810"/>
                <a:ext cx="64" cy="41"/>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7" name="Freeform 7"/>
              <p:cNvSpPr>
                <a:spLocks/>
              </p:cNvSpPr>
              <p:nvPr/>
            </p:nvSpPr>
            <p:spPr bwMode="auto">
              <a:xfrm>
                <a:off x="1795" y="1776"/>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8" name="Freeform 8"/>
              <p:cNvSpPr>
                <a:spLocks/>
              </p:cNvSpPr>
              <p:nvPr/>
            </p:nvSpPr>
            <p:spPr bwMode="auto">
              <a:xfrm>
                <a:off x="1776" y="1807"/>
                <a:ext cx="64" cy="42"/>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54" name="文本框 44"/>
            <p:cNvSpPr txBox="1"/>
            <p:nvPr/>
          </p:nvSpPr>
          <p:spPr>
            <a:xfrm>
              <a:off x="7612549" y="2806491"/>
              <a:ext cx="1556353" cy="338554"/>
            </a:xfrm>
            <a:prstGeom prst="rect">
              <a:avLst/>
            </a:prstGeom>
            <a:noFill/>
          </p:spPr>
          <p:txBody>
            <a:bodyPr wrap="square" rtlCol="0">
              <a:spAutoFit/>
            </a:bodyPr>
            <a:lstStyle/>
            <a:p>
              <a:r>
                <a:rPr lang="zh-CN" altLang="en-US" sz="1600" dirty="0">
                  <a:solidFill>
                    <a:prstClr val="white"/>
                  </a:solidFill>
                  <a:latin typeface="时尚中黑简体" panose="01010104010101010101" pitchFamily="2" charset="-122"/>
                  <a:ea typeface="时尚中黑简体" panose="01010104010101010101" pitchFamily="2" charset="-122"/>
                </a:rPr>
                <a:t>在此添加标题</a:t>
              </a:r>
            </a:p>
          </p:txBody>
        </p:sp>
      </p:grpSp>
      <p:grpSp>
        <p:nvGrpSpPr>
          <p:cNvPr id="59" name="组合 58"/>
          <p:cNvGrpSpPr/>
          <p:nvPr/>
        </p:nvGrpSpPr>
        <p:grpSpPr>
          <a:xfrm>
            <a:off x="6866433" y="4293816"/>
            <a:ext cx="2589304" cy="1451302"/>
            <a:chOff x="6866433" y="4293816"/>
            <a:chExt cx="2589304" cy="1451302"/>
          </a:xfrm>
        </p:grpSpPr>
        <p:sp>
          <p:nvSpPr>
            <p:cNvPr id="60" name="圆角矩形 59"/>
            <p:cNvSpPr/>
            <p:nvPr/>
          </p:nvSpPr>
          <p:spPr>
            <a:xfrm>
              <a:off x="6866433" y="4293816"/>
              <a:ext cx="2589304" cy="1451302"/>
            </a:xfrm>
            <a:prstGeom prst="roundRect">
              <a:avLst>
                <a:gd name="adj" fmla="val 7741"/>
              </a:avLst>
            </a:prstGeom>
            <a:solidFill>
              <a:srgbClr val="E87071"/>
            </a:solidFill>
            <a:ln w="15875">
              <a:gradFill flip="none" rotWithShape="1">
                <a:gsLst>
                  <a:gs pos="0">
                    <a:schemeClr val="bg1"/>
                  </a:gs>
                  <a:gs pos="100000">
                    <a:schemeClr val="bg1">
                      <a:lumMod val="85000"/>
                    </a:schemeClr>
                  </a:gs>
                </a:gsLst>
                <a:lin ang="2700000" scaled="1"/>
                <a:tileRect/>
              </a:gradFill>
            </a:ln>
            <a:effectLst>
              <a:outerShdw blurRad="342900" dist="165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61" name="Group 18"/>
            <p:cNvGrpSpPr>
              <a:grpSpLocks noChangeAspect="1"/>
            </p:cNvGrpSpPr>
            <p:nvPr/>
          </p:nvGrpSpPr>
          <p:grpSpPr bwMode="auto">
            <a:xfrm>
              <a:off x="7322289" y="4384932"/>
              <a:ext cx="265222" cy="247137"/>
              <a:chOff x="3802" y="2858"/>
              <a:chExt cx="616" cy="574"/>
            </a:xfrm>
            <a:solidFill>
              <a:schemeClr val="bg1"/>
            </a:solidFill>
            <a:effectLst/>
          </p:grpSpPr>
          <p:sp>
            <p:nvSpPr>
              <p:cNvPr id="63"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4"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5"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6"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7" name="Freeform 23"/>
              <p:cNvSpPr>
                <a:spLocks/>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62" name="文本框 45"/>
            <p:cNvSpPr txBox="1"/>
            <p:nvPr/>
          </p:nvSpPr>
          <p:spPr>
            <a:xfrm>
              <a:off x="7612549" y="4326357"/>
              <a:ext cx="1556353" cy="338554"/>
            </a:xfrm>
            <a:prstGeom prst="rect">
              <a:avLst/>
            </a:prstGeom>
            <a:noFill/>
          </p:spPr>
          <p:txBody>
            <a:bodyPr wrap="square" rtlCol="0">
              <a:spAutoFit/>
            </a:bodyPr>
            <a:lstStyle/>
            <a:p>
              <a:r>
                <a:rPr lang="zh-CN" altLang="en-US" sz="1600" dirty="0">
                  <a:solidFill>
                    <a:prstClr val="white"/>
                  </a:solidFill>
                  <a:latin typeface="时尚中黑简体" panose="01010104010101010101" pitchFamily="2" charset="-122"/>
                  <a:ea typeface="时尚中黑简体" panose="01010104010101010101" pitchFamily="2" charset="-122"/>
                </a:rPr>
                <a:t>在此添加标题</a:t>
              </a:r>
            </a:p>
          </p:txBody>
        </p:sp>
      </p:grpSp>
      <p:grpSp>
        <p:nvGrpSpPr>
          <p:cNvPr id="68" name="组合 67"/>
          <p:cNvGrpSpPr/>
          <p:nvPr/>
        </p:nvGrpSpPr>
        <p:grpSpPr>
          <a:xfrm>
            <a:off x="2482264" y="1719713"/>
            <a:ext cx="2589304" cy="1451302"/>
            <a:chOff x="2482264" y="1719713"/>
            <a:chExt cx="2589304" cy="1451302"/>
          </a:xfrm>
        </p:grpSpPr>
        <p:sp>
          <p:nvSpPr>
            <p:cNvPr id="69" name="圆角矩形 68"/>
            <p:cNvSpPr/>
            <p:nvPr/>
          </p:nvSpPr>
          <p:spPr>
            <a:xfrm>
              <a:off x="2482264" y="1719713"/>
              <a:ext cx="2589304" cy="1451302"/>
            </a:xfrm>
            <a:prstGeom prst="roundRect">
              <a:avLst>
                <a:gd name="adj" fmla="val 7741"/>
              </a:avLst>
            </a:prstGeom>
            <a:solidFill>
              <a:srgbClr val="01ACBE"/>
            </a:solidFill>
            <a:ln w="15875">
              <a:gradFill flip="none" rotWithShape="1">
                <a:gsLst>
                  <a:gs pos="0">
                    <a:schemeClr val="bg1"/>
                  </a:gs>
                  <a:gs pos="100000">
                    <a:schemeClr val="bg1">
                      <a:lumMod val="85000"/>
                    </a:schemeClr>
                  </a:gs>
                </a:gsLst>
                <a:lin ang="2700000" scaled="1"/>
                <a:tileRect/>
              </a:gradFill>
            </a:ln>
            <a:effectLst>
              <a:outerShdw blurRad="342900" dist="165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文本框 18"/>
            <p:cNvSpPr txBox="1"/>
            <p:nvPr/>
          </p:nvSpPr>
          <p:spPr>
            <a:xfrm>
              <a:off x="3185099" y="2806491"/>
              <a:ext cx="1556353" cy="338554"/>
            </a:xfrm>
            <a:prstGeom prst="rect">
              <a:avLst/>
            </a:prstGeom>
            <a:noFill/>
          </p:spPr>
          <p:txBody>
            <a:bodyPr wrap="square" rtlCol="0">
              <a:spAutoFit/>
            </a:bodyPr>
            <a:lstStyle/>
            <a:p>
              <a:r>
                <a:rPr lang="zh-CN" altLang="en-US" sz="1600" dirty="0">
                  <a:solidFill>
                    <a:prstClr val="white"/>
                  </a:solidFill>
                  <a:latin typeface="时尚中黑简体" panose="01010104010101010101" pitchFamily="2" charset="-122"/>
                  <a:ea typeface="时尚中黑简体" panose="01010104010101010101" pitchFamily="2" charset="-122"/>
                </a:rPr>
                <a:t>在此添加标题</a:t>
              </a:r>
            </a:p>
          </p:txBody>
        </p:sp>
        <p:grpSp>
          <p:nvGrpSpPr>
            <p:cNvPr id="71" name="Group 13"/>
            <p:cNvGrpSpPr>
              <a:grpSpLocks noChangeAspect="1"/>
            </p:cNvGrpSpPr>
            <p:nvPr/>
          </p:nvGrpSpPr>
          <p:grpSpPr bwMode="auto">
            <a:xfrm>
              <a:off x="2929103" y="2851348"/>
              <a:ext cx="263195" cy="266303"/>
              <a:chOff x="2426" y="2781"/>
              <a:chExt cx="593" cy="600"/>
            </a:xfrm>
            <a:solidFill>
              <a:schemeClr val="bg1"/>
            </a:solidFill>
            <a:effectLst/>
          </p:grpSpPr>
          <p:sp>
            <p:nvSpPr>
              <p:cNvPr id="72" name="Freeform 14"/>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3"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grpSp>
        <p:nvGrpSpPr>
          <p:cNvPr id="74" name="组合 73"/>
          <p:cNvGrpSpPr/>
          <p:nvPr/>
        </p:nvGrpSpPr>
        <p:grpSpPr>
          <a:xfrm>
            <a:off x="2482264" y="4293816"/>
            <a:ext cx="2589304" cy="1451302"/>
            <a:chOff x="2482264" y="4293816"/>
            <a:chExt cx="2589304" cy="1451302"/>
          </a:xfrm>
        </p:grpSpPr>
        <p:sp>
          <p:nvSpPr>
            <p:cNvPr id="75" name="圆角矩形 74"/>
            <p:cNvSpPr/>
            <p:nvPr/>
          </p:nvSpPr>
          <p:spPr>
            <a:xfrm>
              <a:off x="2482264" y="4293816"/>
              <a:ext cx="2589304" cy="1451302"/>
            </a:xfrm>
            <a:prstGeom prst="roundRect">
              <a:avLst>
                <a:gd name="adj" fmla="val 7741"/>
              </a:avLst>
            </a:prstGeom>
            <a:solidFill>
              <a:srgbClr val="5A2781"/>
            </a:solidFill>
            <a:ln w="15875">
              <a:gradFill flip="none" rotWithShape="1">
                <a:gsLst>
                  <a:gs pos="0">
                    <a:schemeClr val="bg1"/>
                  </a:gs>
                  <a:gs pos="100000">
                    <a:schemeClr val="bg1">
                      <a:lumMod val="85000"/>
                    </a:schemeClr>
                  </a:gs>
                </a:gsLst>
                <a:lin ang="2700000" scaled="1"/>
                <a:tileRect/>
              </a:gradFill>
            </a:ln>
            <a:effectLst>
              <a:outerShdw blurRad="342900" dist="1651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76" name="组合 75"/>
            <p:cNvGrpSpPr/>
            <p:nvPr/>
          </p:nvGrpSpPr>
          <p:grpSpPr>
            <a:xfrm>
              <a:off x="2936301" y="4385828"/>
              <a:ext cx="248798" cy="270744"/>
              <a:chOff x="4873620" y="1965325"/>
              <a:chExt cx="269882" cy="293688"/>
            </a:xfrm>
            <a:solidFill>
              <a:schemeClr val="bg1"/>
            </a:solidFill>
            <a:effectLst/>
          </p:grpSpPr>
          <p:sp>
            <p:nvSpPr>
              <p:cNvPr id="78" name="Freeform 502"/>
              <p:cNvSpPr>
                <a:spLocks/>
              </p:cNvSpPr>
              <p:nvPr/>
            </p:nvSpPr>
            <p:spPr bwMode="auto">
              <a:xfrm>
                <a:off x="4873620" y="2127250"/>
                <a:ext cx="112713" cy="131763"/>
              </a:xfrm>
              <a:custGeom>
                <a:avLst/>
                <a:gdLst>
                  <a:gd name="T0" fmla="*/ 2 w 30"/>
                  <a:gd name="T1" fmla="*/ 0 h 35"/>
                  <a:gd name="T2" fmla="*/ 28 w 30"/>
                  <a:gd name="T3" fmla="*/ 0 h 35"/>
                  <a:gd name="T4" fmla="*/ 30 w 30"/>
                  <a:gd name="T5" fmla="*/ 1 h 35"/>
                  <a:gd name="T6" fmla="*/ 28 w 30"/>
                  <a:gd name="T7" fmla="*/ 3 h 35"/>
                  <a:gd name="T8" fmla="*/ 3 w 30"/>
                  <a:gd name="T9" fmla="*/ 3 h 35"/>
                  <a:gd name="T10" fmla="*/ 3 w 30"/>
                  <a:gd name="T11" fmla="*/ 33 h 35"/>
                  <a:gd name="T12" fmla="*/ 2 w 30"/>
                  <a:gd name="T13" fmla="*/ 35 h 35"/>
                  <a:gd name="T14" fmla="*/ 0 w 30"/>
                  <a:gd name="T15" fmla="*/ 33 h 35"/>
                  <a:gd name="T16" fmla="*/ 0 w 30"/>
                  <a:gd name="T17" fmla="*/ 1 h 35"/>
                  <a:gd name="T18" fmla="*/ 2 w 30"/>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5">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79" name="Freeform 503"/>
              <p:cNvSpPr>
                <a:spLocks/>
              </p:cNvSpPr>
              <p:nvPr/>
            </p:nvSpPr>
            <p:spPr bwMode="auto">
              <a:xfrm>
                <a:off x="4884737" y="1973263"/>
                <a:ext cx="41275" cy="146050"/>
              </a:xfrm>
              <a:custGeom>
                <a:avLst/>
                <a:gdLst>
                  <a:gd name="T0" fmla="*/ 11 w 11"/>
                  <a:gd name="T1" fmla="*/ 34 h 39"/>
                  <a:gd name="T2" fmla="*/ 11 w 11"/>
                  <a:gd name="T3" fmla="*/ 6 h 39"/>
                  <a:gd name="T4" fmla="*/ 5 w 11"/>
                  <a:gd name="T5" fmla="*/ 0 h 39"/>
                  <a:gd name="T6" fmla="*/ 0 w 11"/>
                  <a:gd name="T7" fmla="*/ 6 h 39"/>
                  <a:gd name="T8" fmla="*/ 0 w 11"/>
                  <a:gd name="T9" fmla="*/ 34 h 39"/>
                  <a:gd name="T10" fmla="*/ 5 w 11"/>
                  <a:gd name="T11" fmla="*/ 39 h 39"/>
                  <a:gd name="T12" fmla="*/ 11 w 11"/>
                  <a:gd name="T13" fmla="*/ 34 h 39"/>
                </a:gdLst>
                <a:ahLst/>
                <a:cxnLst>
                  <a:cxn ang="0">
                    <a:pos x="T0" y="T1"/>
                  </a:cxn>
                  <a:cxn ang="0">
                    <a:pos x="T2" y="T3"/>
                  </a:cxn>
                  <a:cxn ang="0">
                    <a:pos x="T4" y="T5"/>
                  </a:cxn>
                  <a:cxn ang="0">
                    <a:pos x="T6" y="T7"/>
                  </a:cxn>
                  <a:cxn ang="0">
                    <a:pos x="T8" y="T9"/>
                  </a:cxn>
                  <a:cxn ang="0">
                    <a:pos x="T10" y="T11"/>
                  </a:cxn>
                  <a:cxn ang="0">
                    <a:pos x="T12" y="T13"/>
                  </a:cxn>
                </a:cxnLst>
                <a:rect l="0" t="0" r="r" b="b"/>
                <a:pathLst>
                  <a:path w="11" h="39">
                    <a:moveTo>
                      <a:pt x="11" y="34"/>
                    </a:moveTo>
                    <a:cubicBezTo>
                      <a:pt x="11" y="6"/>
                      <a:pt x="11" y="6"/>
                      <a:pt x="11" y="6"/>
                    </a:cubicBezTo>
                    <a:cubicBezTo>
                      <a:pt x="11" y="3"/>
                      <a:pt x="9" y="0"/>
                      <a:pt x="5" y="0"/>
                    </a:cubicBezTo>
                    <a:cubicBezTo>
                      <a:pt x="2" y="0"/>
                      <a:pt x="0" y="3"/>
                      <a:pt x="0" y="6"/>
                    </a:cubicBezTo>
                    <a:cubicBezTo>
                      <a:pt x="0" y="34"/>
                      <a:pt x="0" y="34"/>
                      <a:pt x="0" y="34"/>
                    </a:cubicBezTo>
                    <a:cubicBezTo>
                      <a:pt x="0" y="37"/>
                      <a:pt x="2" y="39"/>
                      <a:pt x="5" y="39"/>
                    </a:cubicBezTo>
                    <a:cubicBezTo>
                      <a:pt x="9" y="39"/>
                      <a:pt x="11" y="37"/>
                      <a:pt x="1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0" name="Freeform 504"/>
              <p:cNvSpPr>
                <a:spLocks/>
              </p:cNvSpPr>
              <p:nvPr/>
            </p:nvSpPr>
            <p:spPr bwMode="auto">
              <a:xfrm>
                <a:off x="4940303" y="1965325"/>
                <a:ext cx="177800" cy="293688"/>
              </a:xfrm>
              <a:custGeom>
                <a:avLst/>
                <a:gdLst>
                  <a:gd name="T0" fmla="*/ 5 w 47"/>
                  <a:gd name="T1" fmla="*/ 69 h 78"/>
                  <a:gd name="T2" fmla="*/ 6 w 47"/>
                  <a:gd name="T3" fmla="*/ 77 h 78"/>
                  <a:gd name="T4" fmla="*/ 9 w 47"/>
                  <a:gd name="T5" fmla="*/ 78 h 78"/>
                  <a:gd name="T6" fmla="*/ 14 w 47"/>
                  <a:gd name="T7" fmla="*/ 76 h 78"/>
                  <a:gd name="T8" fmla="*/ 26 w 47"/>
                  <a:gd name="T9" fmla="*/ 57 h 78"/>
                  <a:gd name="T10" fmla="*/ 46 w 47"/>
                  <a:gd name="T11" fmla="*/ 57 h 78"/>
                  <a:gd name="T12" fmla="*/ 47 w 47"/>
                  <a:gd name="T13" fmla="*/ 56 h 78"/>
                  <a:gd name="T14" fmla="*/ 47 w 47"/>
                  <a:gd name="T15" fmla="*/ 42 h 78"/>
                  <a:gd name="T16" fmla="*/ 32 w 47"/>
                  <a:gd name="T17" fmla="*/ 19 h 78"/>
                  <a:gd name="T18" fmla="*/ 30 w 47"/>
                  <a:gd name="T19" fmla="*/ 20 h 78"/>
                  <a:gd name="T20" fmla="*/ 35 w 47"/>
                  <a:gd name="T21" fmla="*/ 10 h 78"/>
                  <a:gd name="T22" fmla="*/ 24 w 47"/>
                  <a:gd name="T23" fmla="*/ 0 h 78"/>
                  <a:gd name="T24" fmla="*/ 14 w 47"/>
                  <a:gd name="T25" fmla="*/ 10 h 78"/>
                  <a:gd name="T26" fmla="*/ 24 w 47"/>
                  <a:gd name="T27" fmla="*/ 21 h 78"/>
                  <a:gd name="T28" fmla="*/ 27 w 47"/>
                  <a:gd name="T29" fmla="*/ 20 h 78"/>
                  <a:gd name="T30" fmla="*/ 21 w 47"/>
                  <a:gd name="T31" fmla="*/ 27 h 78"/>
                  <a:gd name="T32" fmla="*/ 5 w 47"/>
                  <a:gd name="T33" fmla="*/ 31 h 78"/>
                  <a:gd name="T34" fmla="*/ 1 w 47"/>
                  <a:gd name="T35" fmla="*/ 34 h 78"/>
                  <a:gd name="T36" fmla="*/ 1 w 47"/>
                  <a:gd name="T37" fmla="*/ 38 h 78"/>
                  <a:gd name="T38" fmla="*/ 6 w 47"/>
                  <a:gd name="T39" fmla="*/ 42 h 78"/>
                  <a:gd name="T40" fmla="*/ 8 w 47"/>
                  <a:gd name="T41" fmla="*/ 42 h 78"/>
                  <a:gd name="T42" fmla="*/ 17 w 47"/>
                  <a:gd name="T43" fmla="*/ 40 h 78"/>
                  <a:gd name="T44" fmla="*/ 17 w 47"/>
                  <a:gd name="T45" fmla="*/ 43 h 78"/>
                  <a:gd name="T46" fmla="*/ 17 w 47"/>
                  <a:gd name="T47" fmla="*/ 47 h 78"/>
                  <a:gd name="T48" fmla="*/ 5 w 47"/>
                  <a:gd name="T49"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8">
                    <a:moveTo>
                      <a:pt x="5" y="69"/>
                    </a:moveTo>
                    <a:cubicBezTo>
                      <a:pt x="3" y="72"/>
                      <a:pt x="3" y="76"/>
                      <a:pt x="6" y="77"/>
                    </a:cubicBezTo>
                    <a:cubicBezTo>
                      <a:pt x="7" y="78"/>
                      <a:pt x="8" y="78"/>
                      <a:pt x="9" y="78"/>
                    </a:cubicBezTo>
                    <a:cubicBezTo>
                      <a:pt x="11" y="78"/>
                      <a:pt x="13" y="77"/>
                      <a:pt x="14" y="76"/>
                    </a:cubicBezTo>
                    <a:cubicBezTo>
                      <a:pt x="26" y="57"/>
                      <a:pt x="26" y="57"/>
                      <a:pt x="26" y="57"/>
                    </a:cubicBezTo>
                    <a:cubicBezTo>
                      <a:pt x="46" y="57"/>
                      <a:pt x="46" y="57"/>
                      <a:pt x="46" y="57"/>
                    </a:cubicBezTo>
                    <a:cubicBezTo>
                      <a:pt x="47" y="57"/>
                      <a:pt x="47" y="57"/>
                      <a:pt x="47" y="56"/>
                    </a:cubicBezTo>
                    <a:cubicBezTo>
                      <a:pt x="47" y="42"/>
                      <a:pt x="47" y="42"/>
                      <a:pt x="47" y="42"/>
                    </a:cubicBezTo>
                    <a:cubicBezTo>
                      <a:pt x="47" y="29"/>
                      <a:pt x="41" y="19"/>
                      <a:pt x="32" y="19"/>
                    </a:cubicBezTo>
                    <a:cubicBezTo>
                      <a:pt x="31" y="19"/>
                      <a:pt x="30" y="19"/>
                      <a:pt x="30" y="20"/>
                    </a:cubicBezTo>
                    <a:cubicBezTo>
                      <a:pt x="33" y="18"/>
                      <a:pt x="35" y="14"/>
                      <a:pt x="35" y="10"/>
                    </a:cubicBezTo>
                    <a:cubicBezTo>
                      <a:pt x="35" y="5"/>
                      <a:pt x="30" y="0"/>
                      <a:pt x="24" y="0"/>
                    </a:cubicBezTo>
                    <a:cubicBezTo>
                      <a:pt x="19" y="0"/>
                      <a:pt x="14" y="5"/>
                      <a:pt x="14" y="10"/>
                    </a:cubicBezTo>
                    <a:cubicBezTo>
                      <a:pt x="14" y="16"/>
                      <a:pt x="19" y="21"/>
                      <a:pt x="24" y="21"/>
                    </a:cubicBezTo>
                    <a:cubicBezTo>
                      <a:pt x="25" y="21"/>
                      <a:pt x="26" y="21"/>
                      <a:pt x="27" y="20"/>
                    </a:cubicBezTo>
                    <a:cubicBezTo>
                      <a:pt x="25" y="22"/>
                      <a:pt x="23" y="24"/>
                      <a:pt x="21" y="27"/>
                    </a:cubicBezTo>
                    <a:cubicBezTo>
                      <a:pt x="5" y="31"/>
                      <a:pt x="5" y="31"/>
                      <a:pt x="5" y="31"/>
                    </a:cubicBezTo>
                    <a:cubicBezTo>
                      <a:pt x="3" y="32"/>
                      <a:pt x="2" y="32"/>
                      <a:pt x="1" y="34"/>
                    </a:cubicBezTo>
                    <a:cubicBezTo>
                      <a:pt x="1" y="35"/>
                      <a:pt x="0" y="37"/>
                      <a:pt x="1" y="38"/>
                    </a:cubicBezTo>
                    <a:cubicBezTo>
                      <a:pt x="1" y="41"/>
                      <a:pt x="4" y="42"/>
                      <a:pt x="6" y="42"/>
                    </a:cubicBezTo>
                    <a:cubicBezTo>
                      <a:pt x="7" y="42"/>
                      <a:pt x="7" y="42"/>
                      <a:pt x="8" y="42"/>
                    </a:cubicBezTo>
                    <a:cubicBezTo>
                      <a:pt x="17" y="40"/>
                      <a:pt x="17" y="40"/>
                      <a:pt x="17" y="40"/>
                    </a:cubicBezTo>
                    <a:cubicBezTo>
                      <a:pt x="17" y="41"/>
                      <a:pt x="17" y="42"/>
                      <a:pt x="17" y="43"/>
                    </a:cubicBezTo>
                    <a:cubicBezTo>
                      <a:pt x="17" y="47"/>
                      <a:pt x="17" y="47"/>
                      <a:pt x="17" y="47"/>
                    </a:cubicBezTo>
                    <a:lnTo>
                      <a:pt x="5"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1" name="Freeform 505"/>
              <p:cNvSpPr>
                <a:spLocks/>
              </p:cNvSpPr>
              <p:nvPr/>
            </p:nvSpPr>
            <p:spPr bwMode="auto">
              <a:xfrm>
                <a:off x="5046664" y="2093913"/>
                <a:ext cx="96838" cy="112713"/>
              </a:xfrm>
              <a:custGeom>
                <a:avLst/>
                <a:gdLst>
                  <a:gd name="T0" fmla="*/ 1 w 26"/>
                  <a:gd name="T1" fmla="*/ 27 h 30"/>
                  <a:gd name="T2" fmla="*/ 23 w 26"/>
                  <a:gd name="T3" fmla="*/ 27 h 30"/>
                  <a:gd name="T4" fmla="*/ 23 w 26"/>
                  <a:gd name="T5" fmla="*/ 2 h 30"/>
                  <a:gd name="T6" fmla="*/ 24 w 26"/>
                  <a:gd name="T7" fmla="*/ 0 h 30"/>
                  <a:gd name="T8" fmla="*/ 26 w 26"/>
                  <a:gd name="T9" fmla="*/ 2 h 30"/>
                  <a:gd name="T10" fmla="*/ 26 w 26"/>
                  <a:gd name="T11" fmla="*/ 28 h 30"/>
                  <a:gd name="T12" fmla="*/ 24 w 26"/>
                  <a:gd name="T13" fmla="*/ 30 h 30"/>
                  <a:gd name="T14" fmla="*/ 1 w 26"/>
                  <a:gd name="T15" fmla="*/ 30 h 30"/>
                  <a:gd name="T16" fmla="*/ 0 w 26"/>
                  <a:gd name="T17" fmla="*/ 28 h 30"/>
                  <a:gd name="T18" fmla="*/ 1 w 26"/>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77" name="文本框 43"/>
            <p:cNvSpPr txBox="1"/>
            <p:nvPr/>
          </p:nvSpPr>
          <p:spPr>
            <a:xfrm>
              <a:off x="3185099" y="4326357"/>
              <a:ext cx="1556353" cy="338554"/>
            </a:xfrm>
            <a:prstGeom prst="rect">
              <a:avLst/>
            </a:prstGeom>
            <a:noFill/>
          </p:spPr>
          <p:txBody>
            <a:bodyPr wrap="square" rtlCol="0">
              <a:spAutoFit/>
            </a:bodyPr>
            <a:lstStyle/>
            <a:p>
              <a:r>
                <a:rPr lang="zh-CN" altLang="en-US" sz="1600" dirty="0">
                  <a:solidFill>
                    <a:prstClr val="white"/>
                  </a:solidFill>
                  <a:latin typeface="时尚中黑简体" panose="01010104010101010101" pitchFamily="2" charset="-122"/>
                  <a:ea typeface="时尚中黑简体" panose="01010104010101010101" pitchFamily="2" charset="-122"/>
                </a:rPr>
                <a:t>在此添加标题</a:t>
              </a:r>
            </a:p>
          </p:txBody>
        </p:sp>
      </p:grpSp>
      <p:sp>
        <p:nvSpPr>
          <p:cNvPr id="82" name="文本框 46"/>
          <p:cNvSpPr txBox="1"/>
          <p:nvPr/>
        </p:nvSpPr>
        <p:spPr>
          <a:xfrm>
            <a:off x="2908105" y="3471229"/>
            <a:ext cx="1727394" cy="646331"/>
          </a:xfrm>
          <a:prstGeom prst="rect">
            <a:avLst/>
          </a:prstGeom>
          <a:noFill/>
        </p:spPr>
        <p:txBody>
          <a:bodyPr wrap="square" rtlCol="0">
            <a:spAutoFit/>
          </a:bodyPr>
          <a:lstStyle/>
          <a:p>
            <a:pPr algn="ctr"/>
            <a:r>
              <a:rPr lang="zh-CN" altLang="en-US" sz="2400" dirty="0">
                <a:solidFill>
                  <a:prstClr val="black">
                    <a:lumMod val="50000"/>
                    <a:lumOff val="50000"/>
                  </a:prstClr>
                </a:solidFill>
                <a:effectLst>
                  <a:innerShdw blurRad="76200" dist="38100" dir="13500000">
                    <a:prstClr val="black">
                      <a:alpha val="50000"/>
                    </a:prstClr>
                  </a:innerShdw>
                </a:effectLst>
                <a:latin typeface="LiHei Pro" panose="020B0500000000000000" pitchFamily="34" charset="-122"/>
                <a:ea typeface="LiHei Pro" panose="020B0500000000000000" pitchFamily="34" charset="-122"/>
              </a:rPr>
              <a:t>添加文本</a:t>
            </a:r>
            <a:r>
              <a:rPr lang="en-US" altLang="zh-CN" sz="1200" dirty="0">
                <a:solidFill>
                  <a:prstClr val="black">
                    <a:lumMod val="50000"/>
                    <a:lumOff val="50000"/>
                  </a:prstClr>
                </a:solidFill>
              </a:rPr>
              <a:t>Work Experience</a:t>
            </a:r>
            <a:endParaRPr lang="zh-CN" altLang="en-US" sz="1200" dirty="0">
              <a:solidFill>
                <a:prstClr val="black">
                  <a:lumMod val="50000"/>
                  <a:lumOff val="50000"/>
                </a:prstClr>
              </a:solidFill>
              <a:effectLst>
                <a:innerShdw blurRad="76200" dist="38100" dir="13500000">
                  <a:prstClr val="black">
                    <a:alpha val="50000"/>
                  </a:prstClr>
                </a:innerShdw>
              </a:effectLst>
              <a:latin typeface="LiHei Pro" panose="020B0500000000000000" pitchFamily="34" charset="-122"/>
              <a:ea typeface="LiHei Pro" panose="020B0500000000000000" pitchFamily="34" charset="-122"/>
            </a:endParaRPr>
          </a:p>
        </p:txBody>
      </p:sp>
      <p:sp>
        <p:nvSpPr>
          <p:cNvPr id="83" name="文本框 46"/>
          <p:cNvSpPr txBox="1"/>
          <p:nvPr/>
        </p:nvSpPr>
        <p:spPr>
          <a:xfrm>
            <a:off x="7309676" y="3471229"/>
            <a:ext cx="1727394" cy="646331"/>
          </a:xfrm>
          <a:prstGeom prst="rect">
            <a:avLst/>
          </a:prstGeom>
          <a:noFill/>
        </p:spPr>
        <p:txBody>
          <a:bodyPr wrap="square" rtlCol="0">
            <a:spAutoFit/>
          </a:bodyPr>
          <a:lstStyle/>
          <a:p>
            <a:pPr algn="ctr"/>
            <a:r>
              <a:rPr lang="zh-CN" altLang="en-US" sz="2400" dirty="0">
                <a:solidFill>
                  <a:prstClr val="black">
                    <a:lumMod val="50000"/>
                    <a:lumOff val="50000"/>
                  </a:prstClr>
                </a:solidFill>
                <a:effectLst>
                  <a:innerShdw blurRad="76200" dist="38100" dir="13500000">
                    <a:prstClr val="black">
                      <a:alpha val="50000"/>
                    </a:prstClr>
                  </a:innerShdw>
                </a:effectLst>
                <a:latin typeface="LiHei Pro" panose="020B0500000000000000" pitchFamily="34" charset="-122"/>
                <a:ea typeface="LiHei Pro" panose="020B0500000000000000" pitchFamily="34" charset="-122"/>
              </a:rPr>
              <a:t>添加文本</a:t>
            </a:r>
            <a:endParaRPr lang="en-US" altLang="zh-CN" sz="2400" dirty="0">
              <a:solidFill>
                <a:prstClr val="black">
                  <a:lumMod val="50000"/>
                  <a:lumOff val="50000"/>
                </a:prstClr>
              </a:solidFill>
              <a:effectLst>
                <a:innerShdw blurRad="76200" dist="38100" dir="13500000">
                  <a:prstClr val="black">
                    <a:alpha val="50000"/>
                  </a:prstClr>
                </a:innerShdw>
              </a:effectLst>
              <a:latin typeface="LiHei Pro" panose="020B0500000000000000" pitchFamily="34" charset="-122"/>
              <a:ea typeface="LiHei Pro" panose="020B0500000000000000" pitchFamily="34" charset="-122"/>
            </a:endParaRPr>
          </a:p>
          <a:p>
            <a:pPr algn="ctr"/>
            <a:r>
              <a:rPr lang="en-US" altLang="zh-CN" sz="1200" dirty="0">
                <a:solidFill>
                  <a:prstClr val="black">
                    <a:lumMod val="50000"/>
                    <a:lumOff val="50000"/>
                  </a:prstClr>
                </a:solidFill>
              </a:rPr>
              <a:t>Work Experience</a:t>
            </a:r>
            <a:endParaRPr lang="zh-CN" altLang="en-US" sz="1200" dirty="0">
              <a:solidFill>
                <a:prstClr val="black">
                  <a:lumMod val="50000"/>
                  <a:lumOff val="50000"/>
                </a:prstClr>
              </a:solidFill>
              <a:effectLst>
                <a:innerShdw blurRad="76200" dist="38100" dir="13500000">
                  <a:prstClr val="black">
                    <a:alpha val="50000"/>
                  </a:prstClr>
                </a:innerShdw>
              </a:effectLst>
              <a:latin typeface="LiHei Pro" panose="020B0500000000000000" pitchFamily="34" charset="-122"/>
              <a:ea typeface="LiHei Pro" panose="020B0500000000000000" pitchFamily="34" charset="-122"/>
            </a:endParaRPr>
          </a:p>
        </p:txBody>
      </p:sp>
      <p:grpSp>
        <p:nvGrpSpPr>
          <p:cNvPr id="84" name="组合 83"/>
          <p:cNvGrpSpPr/>
          <p:nvPr/>
        </p:nvGrpSpPr>
        <p:grpSpPr>
          <a:xfrm>
            <a:off x="2686683" y="1413384"/>
            <a:ext cx="2180465" cy="1352072"/>
            <a:chOff x="2686683" y="1413384"/>
            <a:chExt cx="2180465" cy="1352072"/>
          </a:xfrm>
        </p:grpSpPr>
        <p:sp>
          <p:nvSpPr>
            <p:cNvPr id="85" name="圆角矩形 84"/>
            <p:cNvSpPr/>
            <p:nvPr/>
          </p:nvSpPr>
          <p:spPr>
            <a:xfrm>
              <a:off x="2686683" y="1413384"/>
              <a:ext cx="2180465" cy="1352072"/>
            </a:xfrm>
            <a:prstGeom prst="roundRect">
              <a:avLst>
                <a:gd name="adj" fmla="val 7741"/>
              </a:avLst>
            </a:prstGeom>
            <a:gradFill flip="none" rotWithShape="1">
              <a:gsLst>
                <a:gs pos="100000">
                  <a:schemeClr val="bg1"/>
                </a:gs>
                <a:gs pos="0">
                  <a:schemeClr val="bg1">
                    <a:lumMod val="85000"/>
                  </a:schemeClr>
                </a:gs>
              </a:gsLst>
              <a:lin ang="2700000" scaled="1"/>
              <a:tileRect/>
            </a:gradFill>
            <a:ln w="15875">
              <a:gradFill flip="none" rotWithShape="1">
                <a:gsLst>
                  <a:gs pos="0">
                    <a:schemeClr val="bg1"/>
                  </a:gs>
                  <a:gs pos="100000">
                    <a:schemeClr val="bg1">
                      <a:lumMod val="75000"/>
                    </a:schemeClr>
                  </a:gs>
                </a:gsLst>
                <a:lin ang="2700000" scaled="1"/>
                <a:tileRect/>
              </a:gradFill>
            </a:ln>
            <a:effectLst>
              <a:outerShdw blurRad="355600" dist="152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6" name="文本框 129"/>
            <p:cNvSpPr txBox="1"/>
            <p:nvPr/>
          </p:nvSpPr>
          <p:spPr>
            <a:xfrm>
              <a:off x="2887094" y="1522034"/>
              <a:ext cx="1748405" cy="1167692"/>
            </a:xfrm>
            <a:prstGeom prst="rect">
              <a:avLst/>
            </a:prstGeom>
            <a:noFill/>
          </p:spPr>
          <p:txBody>
            <a:bodyPr wrap="square" rtlCol="0">
              <a:spAutoFit/>
            </a:bodyPr>
            <a:lstStyle/>
            <a:p>
              <a:pPr algn="just">
                <a:lnSpc>
                  <a:spcPct val="150000"/>
                </a:lnSpc>
              </a:pP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点击添加文字说明详情介绍点击添加文字说明详情介绍点击添加文字说明详情介绍</a:t>
              </a:r>
            </a:p>
          </p:txBody>
        </p:sp>
      </p:grpSp>
      <p:grpSp>
        <p:nvGrpSpPr>
          <p:cNvPr id="87" name="组合 86"/>
          <p:cNvGrpSpPr/>
          <p:nvPr/>
        </p:nvGrpSpPr>
        <p:grpSpPr>
          <a:xfrm>
            <a:off x="7070853" y="1413384"/>
            <a:ext cx="2180465" cy="1352072"/>
            <a:chOff x="7070853" y="1413384"/>
            <a:chExt cx="2180465" cy="1352072"/>
          </a:xfrm>
        </p:grpSpPr>
        <p:sp>
          <p:nvSpPr>
            <p:cNvPr id="88" name="圆角矩形 87"/>
            <p:cNvSpPr/>
            <p:nvPr/>
          </p:nvSpPr>
          <p:spPr>
            <a:xfrm>
              <a:off x="7070853" y="1413384"/>
              <a:ext cx="2180465" cy="1352072"/>
            </a:xfrm>
            <a:prstGeom prst="roundRect">
              <a:avLst>
                <a:gd name="adj" fmla="val 7741"/>
              </a:avLst>
            </a:prstGeom>
            <a:gradFill flip="none" rotWithShape="1">
              <a:gsLst>
                <a:gs pos="100000">
                  <a:schemeClr val="bg1"/>
                </a:gs>
                <a:gs pos="0">
                  <a:schemeClr val="bg1">
                    <a:lumMod val="85000"/>
                  </a:schemeClr>
                </a:gs>
              </a:gsLst>
              <a:lin ang="2700000" scaled="1"/>
              <a:tileRect/>
            </a:gradFill>
            <a:ln w="15875">
              <a:gradFill flip="none" rotWithShape="1">
                <a:gsLst>
                  <a:gs pos="0">
                    <a:schemeClr val="bg1"/>
                  </a:gs>
                  <a:gs pos="100000">
                    <a:schemeClr val="bg1">
                      <a:lumMod val="75000"/>
                    </a:schemeClr>
                  </a:gs>
                </a:gsLst>
                <a:lin ang="2700000" scaled="1"/>
                <a:tileRect/>
              </a:gradFill>
            </a:ln>
            <a:effectLst>
              <a:outerShdw blurRad="355600" dist="152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9" name="文本框 129"/>
            <p:cNvSpPr txBox="1"/>
            <p:nvPr/>
          </p:nvSpPr>
          <p:spPr>
            <a:xfrm>
              <a:off x="7299170" y="1505574"/>
              <a:ext cx="1748405" cy="1167692"/>
            </a:xfrm>
            <a:prstGeom prst="rect">
              <a:avLst/>
            </a:prstGeom>
            <a:noFill/>
          </p:spPr>
          <p:txBody>
            <a:bodyPr wrap="square" rtlCol="0">
              <a:spAutoFit/>
            </a:bodyPr>
            <a:lstStyle/>
            <a:p>
              <a:pPr algn="just">
                <a:lnSpc>
                  <a:spcPct val="150000"/>
                </a:lnSpc>
              </a:pP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点击添加文字说明详情介绍点击添加文字说明详情介绍点击添加文字说明详情介绍</a:t>
              </a:r>
            </a:p>
          </p:txBody>
        </p:sp>
      </p:grpSp>
      <p:grpSp>
        <p:nvGrpSpPr>
          <p:cNvPr id="90" name="组合 89"/>
          <p:cNvGrpSpPr/>
          <p:nvPr/>
        </p:nvGrpSpPr>
        <p:grpSpPr>
          <a:xfrm>
            <a:off x="2686683" y="4699374"/>
            <a:ext cx="2180465" cy="1352072"/>
            <a:chOff x="2686683" y="4699374"/>
            <a:chExt cx="2180465" cy="1352072"/>
          </a:xfrm>
        </p:grpSpPr>
        <p:sp>
          <p:nvSpPr>
            <p:cNvPr id="91" name="圆角矩形 90"/>
            <p:cNvSpPr/>
            <p:nvPr/>
          </p:nvSpPr>
          <p:spPr>
            <a:xfrm flipV="1">
              <a:off x="2686683" y="4699374"/>
              <a:ext cx="2180465" cy="1352072"/>
            </a:xfrm>
            <a:prstGeom prst="roundRect">
              <a:avLst>
                <a:gd name="adj" fmla="val 7741"/>
              </a:avLst>
            </a:prstGeom>
            <a:gradFill flip="none" rotWithShape="1">
              <a:gsLst>
                <a:gs pos="100000">
                  <a:schemeClr val="bg1"/>
                </a:gs>
                <a:gs pos="0">
                  <a:schemeClr val="bg1">
                    <a:lumMod val="85000"/>
                  </a:schemeClr>
                </a:gs>
              </a:gsLst>
              <a:lin ang="18900000" scaled="0"/>
              <a:tileRect/>
            </a:gradFill>
            <a:ln w="15875">
              <a:gradFill flip="none" rotWithShape="1">
                <a:gsLst>
                  <a:gs pos="0">
                    <a:schemeClr val="bg1"/>
                  </a:gs>
                  <a:gs pos="100000">
                    <a:schemeClr val="bg1">
                      <a:lumMod val="75000"/>
                    </a:schemeClr>
                  </a:gs>
                </a:gsLst>
                <a:lin ang="18900000" scaled="0"/>
                <a:tileRect/>
              </a:gradFill>
            </a:ln>
            <a:effectLst>
              <a:outerShdw blurRad="355600" dist="152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2" name="文本框 129"/>
            <p:cNvSpPr txBox="1"/>
            <p:nvPr/>
          </p:nvSpPr>
          <p:spPr>
            <a:xfrm>
              <a:off x="2884900" y="4782624"/>
              <a:ext cx="1748405" cy="1167692"/>
            </a:xfrm>
            <a:prstGeom prst="rect">
              <a:avLst/>
            </a:prstGeom>
            <a:noFill/>
          </p:spPr>
          <p:txBody>
            <a:bodyPr wrap="square" rtlCol="0">
              <a:spAutoFit/>
            </a:bodyPr>
            <a:lstStyle/>
            <a:p>
              <a:pPr algn="just">
                <a:lnSpc>
                  <a:spcPct val="150000"/>
                </a:lnSpc>
              </a:pP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点击添加文字说明详情介绍点击添加文字说明详情介绍点击添加文字说明详情介绍</a:t>
              </a:r>
            </a:p>
          </p:txBody>
        </p:sp>
      </p:grpSp>
      <p:grpSp>
        <p:nvGrpSpPr>
          <p:cNvPr id="93" name="组合 92"/>
          <p:cNvGrpSpPr/>
          <p:nvPr/>
        </p:nvGrpSpPr>
        <p:grpSpPr>
          <a:xfrm>
            <a:off x="7070853" y="4699374"/>
            <a:ext cx="2180465" cy="1352072"/>
            <a:chOff x="7070853" y="4699374"/>
            <a:chExt cx="2180465" cy="1352072"/>
          </a:xfrm>
        </p:grpSpPr>
        <p:sp>
          <p:nvSpPr>
            <p:cNvPr id="94" name="圆角矩形 93"/>
            <p:cNvSpPr/>
            <p:nvPr/>
          </p:nvSpPr>
          <p:spPr>
            <a:xfrm flipV="1">
              <a:off x="7070853" y="4699374"/>
              <a:ext cx="2180465" cy="1352072"/>
            </a:xfrm>
            <a:prstGeom prst="roundRect">
              <a:avLst>
                <a:gd name="adj" fmla="val 7741"/>
              </a:avLst>
            </a:prstGeom>
            <a:gradFill flip="none" rotWithShape="1">
              <a:gsLst>
                <a:gs pos="100000">
                  <a:schemeClr val="bg1"/>
                </a:gs>
                <a:gs pos="0">
                  <a:schemeClr val="bg1">
                    <a:lumMod val="85000"/>
                  </a:schemeClr>
                </a:gs>
              </a:gsLst>
              <a:lin ang="18900000" scaled="0"/>
              <a:tileRect/>
            </a:gradFill>
            <a:ln w="15875">
              <a:gradFill flip="none" rotWithShape="1">
                <a:gsLst>
                  <a:gs pos="0">
                    <a:schemeClr val="bg1"/>
                  </a:gs>
                  <a:gs pos="100000">
                    <a:schemeClr val="bg1">
                      <a:lumMod val="75000"/>
                    </a:schemeClr>
                  </a:gs>
                </a:gsLst>
                <a:lin ang="18900000" scaled="0"/>
                <a:tileRect/>
              </a:gradFill>
            </a:ln>
            <a:effectLst>
              <a:outerShdw blurRad="355600" dist="152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5" name="文本框 129"/>
            <p:cNvSpPr txBox="1"/>
            <p:nvPr/>
          </p:nvSpPr>
          <p:spPr>
            <a:xfrm>
              <a:off x="7296976" y="4766164"/>
              <a:ext cx="1748405" cy="1167692"/>
            </a:xfrm>
            <a:prstGeom prst="rect">
              <a:avLst/>
            </a:prstGeom>
            <a:noFill/>
          </p:spPr>
          <p:txBody>
            <a:bodyPr wrap="square" rtlCol="0">
              <a:spAutoFit/>
            </a:bodyPr>
            <a:lstStyle/>
            <a:p>
              <a:pPr algn="just">
                <a:lnSpc>
                  <a:spcPct val="150000"/>
                </a:lnSpc>
              </a:pP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点击添加文字说明详情介绍点击添加文字说明详情介绍点击添加文字说明详情介绍</a:t>
              </a:r>
            </a:p>
          </p:txBody>
        </p:sp>
      </p:grpSp>
      <p:sp>
        <p:nvSpPr>
          <p:cNvPr id="96" name="椭圆 145">
            <a:extLst>
              <a:ext uri="{FF2B5EF4-FFF2-40B4-BE49-F238E27FC236}">
                <a16:creationId xmlns:a16="http://schemas.microsoft.com/office/drawing/2014/main" id="{E15D8B4E-AC06-4BF3-B6CD-9AD42561CA8A}"/>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97" name="矩形 96">
            <a:extLst>
              <a:ext uri="{FF2B5EF4-FFF2-40B4-BE49-F238E27FC236}">
                <a16:creationId xmlns:a16="http://schemas.microsoft.com/office/drawing/2014/main" id="{852F1A78-7460-419E-B6D8-C7F701DBF4C4}"/>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70</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4120864706"/>
      </p:ext>
    </p:extLst>
  </p:cSld>
  <p:clrMapOvr>
    <a:masterClrMapping/>
  </p:clrMapOvr>
  <mc:AlternateContent xmlns:mc="http://schemas.openxmlformats.org/markup-compatibility/2006" xmlns:p14="http://schemas.microsoft.com/office/powerpoint/2010/main">
    <mc:Choice Requires="p14">
      <p:transition p14:dur="25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anim calcmode="lin" valueType="num">
                                      <p:cBhvr>
                                        <p:cTn id="8" dur="1000" fill="hold"/>
                                        <p:tgtEl>
                                          <p:spTgt spid="50"/>
                                        </p:tgtEl>
                                        <p:attrNameLst>
                                          <p:attrName>ppt_x</p:attrName>
                                        </p:attrNameLst>
                                      </p:cBhvr>
                                      <p:tavLst>
                                        <p:tav tm="0">
                                          <p:val>
                                            <p:strVal val="#ppt_x"/>
                                          </p:val>
                                        </p:tav>
                                        <p:tav tm="100000">
                                          <p:val>
                                            <p:strVal val="#ppt_x"/>
                                          </p:val>
                                        </p:tav>
                                      </p:tavLst>
                                    </p:anim>
                                    <p:anim calcmode="lin" valueType="num">
                                      <p:cBhvr>
                                        <p:cTn id="9" dur="1000" fill="hold"/>
                                        <p:tgtEl>
                                          <p:spTgt spid="5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1000"/>
                                        <p:tgtEl>
                                          <p:spTgt spid="49"/>
                                        </p:tgtEl>
                                      </p:cBhvr>
                                    </p:animEffect>
                                    <p:anim calcmode="lin" valueType="num">
                                      <p:cBhvr>
                                        <p:cTn id="14" dur="1000" fill="hold"/>
                                        <p:tgtEl>
                                          <p:spTgt spid="49"/>
                                        </p:tgtEl>
                                        <p:attrNameLst>
                                          <p:attrName>ppt_x</p:attrName>
                                        </p:attrNameLst>
                                      </p:cBhvr>
                                      <p:tavLst>
                                        <p:tav tm="0">
                                          <p:val>
                                            <p:strVal val="#ppt_x"/>
                                          </p:val>
                                        </p:tav>
                                        <p:tav tm="100000">
                                          <p:val>
                                            <p:strVal val="#ppt_x"/>
                                          </p:val>
                                        </p:tav>
                                      </p:tavLst>
                                    </p:anim>
                                    <p:anim calcmode="lin" valueType="num">
                                      <p:cBhvr>
                                        <p:cTn id="15" dur="1000" fill="hold"/>
                                        <p:tgtEl>
                                          <p:spTgt spid="49"/>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4" presetClass="entr" presetSubtype="10" fill="hold" grpId="0" nodeType="after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randombar(horizontal)">
                                      <p:cBhvr>
                                        <p:cTn id="19" dur="500"/>
                                        <p:tgtEl>
                                          <p:spTgt spid="82"/>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83"/>
                                        </p:tgtEl>
                                        <p:attrNameLst>
                                          <p:attrName>style.visibility</p:attrName>
                                        </p:attrNameLst>
                                      </p:cBhvr>
                                      <p:to>
                                        <p:strVal val="visible"/>
                                      </p:to>
                                    </p:set>
                                    <p:animEffect transition="in" filter="randombar(horizontal)">
                                      <p:cBhvr>
                                        <p:cTn id="22" dur="500"/>
                                        <p:tgtEl>
                                          <p:spTgt spid="83"/>
                                        </p:tgtEl>
                                      </p:cBhvr>
                                    </p:animEffect>
                                  </p:childTnLst>
                                </p:cTn>
                              </p:par>
                            </p:childTnLst>
                          </p:cTn>
                        </p:par>
                        <p:par>
                          <p:cTn id="23" fill="hold">
                            <p:stCondLst>
                              <p:cond delay="2500"/>
                            </p:stCondLst>
                            <p:childTnLst>
                              <p:par>
                                <p:cTn id="24" presetID="42" presetClass="entr" presetSubtype="0" fill="hold" nodeType="afterEffect">
                                  <p:stCondLst>
                                    <p:cond delay="0"/>
                                  </p:stCondLst>
                                  <p:childTnLst>
                                    <p:set>
                                      <p:cBhvr>
                                        <p:cTn id="25" dur="1" fill="hold">
                                          <p:stCondLst>
                                            <p:cond delay="0"/>
                                          </p:stCondLst>
                                        </p:cTn>
                                        <p:tgtEl>
                                          <p:spTgt spid="68"/>
                                        </p:tgtEl>
                                        <p:attrNameLst>
                                          <p:attrName>style.visibility</p:attrName>
                                        </p:attrNameLst>
                                      </p:cBhvr>
                                      <p:to>
                                        <p:strVal val="visible"/>
                                      </p:to>
                                    </p:set>
                                    <p:animEffect transition="in" filter="fade">
                                      <p:cBhvr>
                                        <p:cTn id="26" dur="1000"/>
                                        <p:tgtEl>
                                          <p:spTgt spid="68"/>
                                        </p:tgtEl>
                                      </p:cBhvr>
                                    </p:animEffect>
                                    <p:anim calcmode="lin" valueType="num">
                                      <p:cBhvr>
                                        <p:cTn id="27" dur="1000" fill="hold"/>
                                        <p:tgtEl>
                                          <p:spTgt spid="68"/>
                                        </p:tgtEl>
                                        <p:attrNameLst>
                                          <p:attrName>ppt_x</p:attrName>
                                        </p:attrNameLst>
                                      </p:cBhvr>
                                      <p:tavLst>
                                        <p:tav tm="0">
                                          <p:val>
                                            <p:strVal val="#ppt_x"/>
                                          </p:val>
                                        </p:tav>
                                        <p:tav tm="100000">
                                          <p:val>
                                            <p:strVal val="#ppt_x"/>
                                          </p:val>
                                        </p:tav>
                                      </p:tavLst>
                                    </p:anim>
                                    <p:anim calcmode="lin" valueType="num">
                                      <p:cBhvr>
                                        <p:cTn id="28" dur="1000" fill="hold"/>
                                        <p:tgtEl>
                                          <p:spTgt spid="68"/>
                                        </p:tgtEl>
                                        <p:attrNameLst>
                                          <p:attrName>ppt_y</p:attrName>
                                        </p:attrNameLst>
                                      </p:cBhvr>
                                      <p:tavLst>
                                        <p:tav tm="0">
                                          <p:val>
                                            <p:strVal val="#ppt_y+.1"/>
                                          </p:val>
                                        </p:tav>
                                        <p:tav tm="100000">
                                          <p:val>
                                            <p:strVal val="#ppt_y"/>
                                          </p:val>
                                        </p:tav>
                                      </p:tavLst>
                                    </p:anim>
                                  </p:childTnLst>
                                </p:cTn>
                              </p:par>
                              <p:par>
                                <p:cTn id="29" presetID="47" presetClass="entr" presetSubtype="0" fill="hold" nodeType="withEffect">
                                  <p:stCondLst>
                                    <p:cond delay="0"/>
                                  </p:stCondLst>
                                  <p:childTnLst>
                                    <p:set>
                                      <p:cBhvr>
                                        <p:cTn id="30" dur="1" fill="hold">
                                          <p:stCondLst>
                                            <p:cond delay="0"/>
                                          </p:stCondLst>
                                        </p:cTn>
                                        <p:tgtEl>
                                          <p:spTgt spid="74"/>
                                        </p:tgtEl>
                                        <p:attrNameLst>
                                          <p:attrName>style.visibility</p:attrName>
                                        </p:attrNameLst>
                                      </p:cBhvr>
                                      <p:to>
                                        <p:strVal val="visible"/>
                                      </p:to>
                                    </p:set>
                                    <p:animEffect transition="in" filter="fade">
                                      <p:cBhvr>
                                        <p:cTn id="31" dur="1000"/>
                                        <p:tgtEl>
                                          <p:spTgt spid="74"/>
                                        </p:tgtEl>
                                      </p:cBhvr>
                                    </p:animEffect>
                                    <p:anim calcmode="lin" valueType="num">
                                      <p:cBhvr>
                                        <p:cTn id="32" dur="1000" fill="hold"/>
                                        <p:tgtEl>
                                          <p:spTgt spid="74"/>
                                        </p:tgtEl>
                                        <p:attrNameLst>
                                          <p:attrName>ppt_x</p:attrName>
                                        </p:attrNameLst>
                                      </p:cBhvr>
                                      <p:tavLst>
                                        <p:tav tm="0">
                                          <p:val>
                                            <p:strVal val="#ppt_x"/>
                                          </p:val>
                                        </p:tav>
                                        <p:tav tm="100000">
                                          <p:val>
                                            <p:strVal val="#ppt_x"/>
                                          </p:val>
                                        </p:tav>
                                      </p:tavLst>
                                    </p:anim>
                                    <p:anim calcmode="lin" valueType="num">
                                      <p:cBhvr>
                                        <p:cTn id="33" dur="1000" fill="hold"/>
                                        <p:tgtEl>
                                          <p:spTgt spid="74"/>
                                        </p:tgtEl>
                                        <p:attrNameLst>
                                          <p:attrName>ppt_y</p:attrName>
                                        </p:attrNameLst>
                                      </p:cBhvr>
                                      <p:tavLst>
                                        <p:tav tm="0">
                                          <p:val>
                                            <p:strVal val="#ppt_y-.1"/>
                                          </p:val>
                                        </p:tav>
                                        <p:tav tm="100000">
                                          <p:val>
                                            <p:strVal val="#ppt_y"/>
                                          </p:val>
                                        </p:tav>
                                      </p:tavLst>
                                    </p:anim>
                                  </p:childTnLst>
                                </p:cTn>
                              </p:par>
                            </p:childTnLst>
                          </p:cTn>
                        </p:par>
                        <p:par>
                          <p:cTn id="34" fill="hold">
                            <p:stCondLst>
                              <p:cond delay="3500"/>
                            </p:stCondLst>
                            <p:childTnLst>
                              <p:par>
                                <p:cTn id="35" presetID="42" presetClass="entr" presetSubtype="0" fill="hold" nodeType="after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1000"/>
                                        <p:tgtEl>
                                          <p:spTgt spid="51"/>
                                        </p:tgtEl>
                                      </p:cBhvr>
                                    </p:animEffect>
                                    <p:anim calcmode="lin" valueType="num">
                                      <p:cBhvr>
                                        <p:cTn id="38" dur="1000" fill="hold"/>
                                        <p:tgtEl>
                                          <p:spTgt spid="51"/>
                                        </p:tgtEl>
                                        <p:attrNameLst>
                                          <p:attrName>ppt_x</p:attrName>
                                        </p:attrNameLst>
                                      </p:cBhvr>
                                      <p:tavLst>
                                        <p:tav tm="0">
                                          <p:val>
                                            <p:strVal val="#ppt_x"/>
                                          </p:val>
                                        </p:tav>
                                        <p:tav tm="100000">
                                          <p:val>
                                            <p:strVal val="#ppt_x"/>
                                          </p:val>
                                        </p:tav>
                                      </p:tavLst>
                                    </p:anim>
                                    <p:anim calcmode="lin" valueType="num">
                                      <p:cBhvr>
                                        <p:cTn id="39" dur="1000" fill="hold"/>
                                        <p:tgtEl>
                                          <p:spTgt spid="51"/>
                                        </p:tgtEl>
                                        <p:attrNameLst>
                                          <p:attrName>ppt_y</p:attrName>
                                        </p:attrNameLst>
                                      </p:cBhvr>
                                      <p:tavLst>
                                        <p:tav tm="0">
                                          <p:val>
                                            <p:strVal val="#ppt_y+.1"/>
                                          </p:val>
                                        </p:tav>
                                        <p:tav tm="100000">
                                          <p:val>
                                            <p:strVal val="#ppt_y"/>
                                          </p:val>
                                        </p:tav>
                                      </p:tavLst>
                                    </p:anim>
                                  </p:childTnLst>
                                </p:cTn>
                              </p:par>
                              <p:par>
                                <p:cTn id="40" presetID="47" presetClass="entr" presetSubtype="0" fill="hold" nodeType="with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fade">
                                      <p:cBhvr>
                                        <p:cTn id="42" dur="1000"/>
                                        <p:tgtEl>
                                          <p:spTgt spid="59"/>
                                        </p:tgtEl>
                                      </p:cBhvr>
                                    </p:animEffect>
                                    <p:anim calcmode="lin" valueType="num">
                                      <p:cBhvr>
                                        <p:cTn id="43" dur="1000" fill="hold"/>
                                        <p:tgtEl>
                                          <p:spTgt spid="59"/>
                                        </p:tgtEl>
                                        <p:attrNameLst>
                                          <p:attrName>ppt_x</p:attrName>
                                        </p:attrNameLst>
                                      </p:cBhvr>
                                      <p:tavLst>
                                        <p:tav tm="0">
                                          <p:val>
                                            <p:strVal val="#ppt_x"/>
                                          </p:val>
                                        </p:tav>
                                        <p:tav tm="100000">
                                          <p:val>
                                            <p:strVal val="#ppt_x"/>
                                          </p:val>
                                        </p:tav>
                                      </p:tavLst>
                                    </p:anim>
                                    <p:anim calcmode="lin" valueType="num">
                                      <p:cBhvr>
                                        <p:cTn id="44" dur="1000" fill="hold"/>
                                        <p:tgtEl>
                                          <p:spTgt spid="59"/>
                                        </p:tgtEl>
                                        <p:attrNameLst>
                                          <p:attrName>ppt_y</p:attrName>
                                        </p:attrNameLst>
                                      </p:cBhvr>
                                      <p:tavLst>
                                        <p:tav tm="0">
                                          <p:val>
                                            <p:strVal val="#ppt_y-.1"/>
                                          </p:val>
                                        </p:tav>
                                        <p:tav tm="100000">
                                          <p:val>
                                            <p:strVal val="#ppt_y"/>
                                          </p:val>
                                        </p:tav>
                                      </p:tavLst>
                                    </p:anim>
                                  </p:childTnLst>
                                </p:cTn>
                              </p:par>
                            </p:childTnLst>
                          </p:cTn>
                        </p:par>
                        <p:par>
                          <p:cTn id="45" fill="hold">
                            <p:stCondLst>
                              <p:cond delay="4500"/>
                            </p:stCondLst>
                            <p:childTnLst>
                              <p:par>
                                <p:cTn id="46" presetID="47" presetClass="entr" presetSubtype="0" fill="hold" nodeType="afterEffect">
                                  <p:stCondLst>
                                    <p:cond delay="0"/>
                                  </p:stCondLst>
                                  <p:childTnLst>
                                    <p:set>
                                      <p:cBhvr>
                                        <p:cTn id="47" dur="1" fill="hold">
                                          <p:stCondLst>
                                            <p:cond delay="0"/>
                                          </p:stCondLst>
                                        </p:cTn>
                                        <p:tgtEl>
                                          <p:spTgt spid="93"/>
                                        </p:tgtEl>
                                        <p:attrNameLst>
                                          <p:attrName>style.visibility</p:attrName>
                                        </p:attrNameLst>
                                      </p:cBhvr>
                                      <p:to>
                                        <p:strVal val="visible"/>
                                      </p:to>
                                    </p:set>
                                    <p:animEffect transition="in" filter="fade">
                                      <p:cBhvr>
                                        <p:cTn id="48" dur="1000"/>
                                        <p:tgtEl>
                                          <p:spTgt spid="93"/>
                                        </p:tgtEl>
                                      </p:cBhvr>
                                    </p:animEffect>
                                    <p:anim calcmode="lin" valueType="num">
                                      <p:cBhvr>
                                        <p:cTn id="49" dur="1000" fill="hold"/>
                                        <p:tgtEl>
                                          <p:spTgt spid="93"/>
                                        </p:tgtEl>
                                        <p:attrNameLst>
                                          <p:attrName>ppt_x</p:attrName>
                                        </p:attrNameLst>
                                      </p:cBhvr>
                                      <p:tavLst>
                                        <p:tav tm="0">
                                          <p:val>
                                            <p:strVal val="#ppt_x"/>
                                          </p:val>
                                        </p:tav>
                                        <p:tav tm="100000">
                                          <p:val>
                                            <p:strVal val="#ppt_x"/>
                                          </p:val>
                                        </p:tav>
                                      </p:tavLst>
                                    </p:anim>
                                    <p:anim calcmode="lin" valueType="num">
                                      <p:cBhvr>
                                        <p:cTn id="50" dur="1000" fill="hold"/>
                                        <p:tgtEl>
                                          <p:spTgt spid="93"/>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87"/>
                                        </p:tgtEl>
                                        <p:attrNameLst>
                                          <p:attrName>style.visibility</p:attrName>
                                        </p:attrNameLst>
                                      </p:cBhvr>
                                      <p:to>
                                        <p:strVal val="visible"/>
                                      </p:to>
                                    </p:set>
                                    <p:animEffect transition="in" filter="fade">
                                      <p:cBhvr>
                                        <p:cTn id="53" dur="1000"/>
                                        <p:tgtEl>
                                          <p:spTgt spid="87"/>
                                        </p:tgtEl>
                                      </p:cBhvr>
                                    </p:animEffect>
                                    <p:anim calcmode="lin" valueType="num">
                                      <p:cBhvr>
                                        <p:cTn id="54" dur="1000" fill="hold"/>
                                        <p:tgtEl>
                                          <p:spTgt spid="87"/>
                                        </p:tgtEl>
                                        <p:attrNameLst>
                                          <p:attrName>ppt_x</p:attrName>
                                        </p:attrNameLst>
                                      </p:cBhvr>
                                      <p:tavLst>
                                        <p:tav tm="0">
                                          <p:val>
                                            <p:strVal val="#ppt_x"/>
                                          </p:val>
                                        </p:tav>
                                        <p:tav tm="100000">
                                          <p:val>
                                            <p:strVal val="#ppt_x"/>
                                          </p:val>
                                        </p:tav>
                                      </p:tavLst>
                                    </p:anim>
                                    <p:anim calcmode="lin" valueType="num">
                                      <p:cBhvr>
                                        <p:cTn id="55" dur="1000" fill="hold"/>
                                        <p:tgtEl>
                                          <p:spTgt spid="87"/>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84"/>
                                        </p:tgtEl>
                                        <p:attrNameLst>
                                          <p:attrName>style.visibility</p:attrName>
                                        </p:attrNameLst>
                                      </p:cBhvr>
                                      <p:to>
                                        <p:strVal val="visible"/>
                                      </p:to>
                                    </p:set>
                                    <p:animEffect transition="in" filter="fade">
                                      <p:cBhvr>
                                        <p:cTn id="58" dur="1000"/>
                                        <p:tgtEl>
                                          <p:spTgt spid="84"/>
                                        </p:tgtEl>
                                      </p:cBhvr>
                                    </p:animEffect>
                                    <p:anim calcmode="lin" valueType="num">
                                      <p:cBhvr>
                                        <p:cTn id="59" dur="1000" fill="hold"/>
                                        <p:tgtEl>
                                          <p:spTgt spid="84"/>
                                        </p:tgtEl>
                                        <p:attrNameLst>
                                          <p:attrName>ppt_x</p:attrName>
                                        </p:attrNameLst>
                                      </p:cBhvr>
                                      <p:tavLst>
                                        <p:tav tm="0">
                                          <p:val>
                                            <p:strVal val="#ppt_x"/>
                                          </p:val>
                                        </p:tav>
                                        <p:tav tm="100000">
                                          <p:val>
                                            <p:strVal val="#ppt_x"/>
                                          </p:val>
                                        </p:tav>
                                      </p:tavLst>
                                    </p:anim>
                                    <p:anim calcmode="lin" valueType="num">
                                      <p:cBhvr>
                                        <p:cTn id="60" dur="1000" fill="hold"/>
                                        <p:tgtEl>
                                          <p:spTgt spid="84"/>
                                        </p:tgtEl>
                                        <p:attrNameLst>
                                          <p:attrName>ppt_y</p:attrName>
                                        </p:attrNameLst>
                                      </p:cBhvr>
                                      <p:tavLst>
                                        <p:tav tm="0">
                                          <p:val>
                                            <p:strVal val="#ppt_y+.1"/>
                                          </p:val>
                                        </p:tav>
                                        <p:tav tm="100000">
                                          <p:val>
                                            <p:strVal val="#ppt_y"/>
                                          </p:val>
                                        </p:tav>
                                      </p:tavLst>
                                    </p:anim>
                                  </p:childTnLst>
                                </p:cTn>
                              </p:par>
                              <p:par>
                                <p:cTn id="61" presetID="47" presetClass="entr" presetSubtype="0" fill="hold" nodeType="withEffect">
                                  <p:stCondLst>
                                    <p:cond delay="0"/>
                                  </p:stCondLst>
                                  <p:childTnLst>
                                    <p:set>
                                      <p:cBhvr>
                                        <p:cTn id="62" dur="1" fill="hold">
                                          <p:stCondLst>
                                            <p:cond delay="0"/>
                                          </p:stCondLst>
                                        </p:cTn>
                                        <p:tgtEl>
                                          <p:spTgt spid="90"/>
                                        </p:tgtEl>
                                        <p:attrNameLst>
                                          <p:attrName>style.visibility</p:attrName>
                                        </p:attrNameLst>
                                      </p:cBhvr>
                                      <p:to>
                                        <p:strVal val="visible"/>
                                      </p:to>
                                    </p:set>
                                    <p:animEffect transition="in" filter="fade">
                                      <p:cBhvr>
                                        <p:cTn id="63" dur="1000"/>
                                        <p:tgtEl>
                                          <p:spTgt spid="90"/>
                                        </p:tgtEl>
                                      </p:cBhvr>
                                    </p:animEffect>
                                    <p:anim calcmode="lin" valueType="num">
                                      <p:cBhvr>
                                        <p:cTn id="64" dur="1000" fill="hold"/>
                                        <p:tgtEl>
                                          <p:spTgt spid="90"/>
                                        </p:tgtEl>
                                        <p:attrNameLst>
                                          <p:attrName>ppt_x</p:attrName>
                                        </p:attrNameLst>
                                      </p:cBhvr>
                                      <p:tavLst>
                                        <p:tav tm="0">
                                          <p:val>
                                            <p:strVal val="#ppt_x"/>
                                          </p:val>
                                        </p:tav>
                                        <p:tav tm="100000">
                                          <p:val>
                                            <p:strVal val="#ppt_x"/>
                                          </p:val>
                                        </p:tav>
                                      </p:tavLst>
                                    </p:anim>
                                    <p:anim calcmode="lin" valueType="num">
                                      <p:cBhvr>
                                        <p:cTn id="65" dur="1000" fill="hold"/>
                                        <p:tgtEl>
                                          <p:spTgt spid="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82" grpId="0"/>
      <p:bldP spid="8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圆角矩形 41"/>
          <p:cNvSpPr/>
          <p:nvPr/>
        </p:nvSpPr>
        <p:spPr>
          <a:xfrm>
            <a:off x="4644571" y="1615621"/>
            <a:ext cx="2902858" cy="2902858"/>
          </a:xfrm>
          <a:prstGeom prst="roundRect">
            <a:avLst>
              <a:gd name="adj" fmla="val 18269"/>
            </a:avLst>
          </a:prstGeom>
          <a:gradFill>
            <a:gsLst>
              <a:gs pos="100000">
                <a:schemeClr val="bg1"/>
              </a:gs>
              <a:gs pos="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469900" dist="1524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1" name="圆角矩形 60"/>
          <p:cNvSpPr/>
          <p:nvPr/>
        </p:nvSpPr>
        <p:spPr>
          <a:xfrm>
            <a:off x="8270421" y="1615621"/>
            <a:ext cx="2902858" cy="2902858"/>
          </a:xfrm>
          <a:prstGeom prst="roundRect">
            <a:avLst>
              <a:gd name="adj" fmla="val 18269"/>
            </a:avLst>
          </a:prstGeom>
          <a:gradFill>
            <a:gsLst>
              <a:gs pos="100000">
                <a:schemeClr val="bg1"/>
              </a:gs>
              <a:gs pos="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469900" dist="1524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圆角矩形 4"/>
          <p:cNvSpPr/>
          <p:nvPr/>
        </p:nvSpPr>
        <p:spPr>
          <a:xfrm>
            <a:off x="1018721" y="1615621"/>
            <a:ext cx="2902858" cy="2902858"/>
          </a:xfrm>
          <a:prstGeom prst="roundRect">
            <a:avLst>
              <a:gd name="adj" fmla="val 18269"/>
            </a:avLst>
          </a:prstGeom>
          <a:gradFill>
            <a:gsLst>
              <a:gs pos="100000">
                <a:schemeClr val="bg1"/>
              </a:gs>
              <a:gs pos="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469900" dist="1524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圆角矩形 5"/>
          <p:cNvSpPr/>
          <p:nvPr/>
        </p:nvSpPr>
        <p:spPr>
          <a:xfrm>
            <a:off x="1174935" y="1771835"/>
            <a:ext cx="2590430" cy="2590430"/>
          </a:xfrm>
          <a:prstGeom prst="roundRect">
            <a:avLst>
              <a:gd name="adj" fmla="val 18269"/>
            </a:avLst>
          </a:prstGeom>
          <a:gradFill>
            <a:gsLst>
              <a:gs pos="100000">
                <a:schemeClr val="bg1"/>
              </a:gs>
              <a:gs pos="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4" name="组合 23"/>
          <p:cNvGrpSpPr/>
          <p:nvPr/>
        </p:nvGrpSpPr>
        <p:grpSpPr>
          <a:xfrm>
            <a:off x="1370879" y="1991591"/>
            <a:ext cx="2198543" cy="2150918"/>
            <a:chOff x="1370879" y="1864591"/>
            <a:chExt cx="2198543" cy="2150918"/>
          </a:xfrm>
        </p:grpSpPr>
        <p:grpSp>
          <p:nvGrpSpPr>
            <p:cNvPr id="10" name="组合 9"/>
            <p:cNvGrpSpPr/>
            <p:nvPr/>
          </p:nvGrpSpPr>
          <p:grpSpPr>
            <a:xfrm>
              <a:off x="1370879" y="1864591"/>
              <a:ext cx="207818" cy="207818"/>
              <a:chOff x="4559531" y="2227811"/>
              <a:chExt cx="207818" cy="207818"/>
            </a:xfrm>
          </p:grpSpPr>
          <p:sp>
            <p:nvSpPr>
              <p:cNvPr id="8" name="椭圆 7"/>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六边形 8"/>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grpSp>
        <p:grpSp>
          <p:nvGrpSpPr>
            <p:cNvPr id="11" name="组合 10"/>
            <p:cNvGrpSpPr/>
            <p:nvPr/>
          </p:nvGrpSpPr>
          <p:grpSpPr>
            <a:xfrm>
              <a:off x="3361604" y="1864591"/>
              <a:ext cx="207818" cy="207818"/>
              <a:chOff x="4559531" y="2227811"/>
              <a:chExt cx="207818" cy="207818"/>
            </a:xfrm>
          </p:grpSpPr>
          <p:sp>
            <p:nvSpPr>
              <p:cNvPr id="12" name="椭圆 11"/>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六边形 12"/>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grpSp>
        <p:grpSp>
          <p:nvGrpSpPr>
            <p:cNvPr id="14" name="组合 13"/>
            <p:cNvGrpSpPr/>
            <p:nvPr/>
          </p:nvGrpSpPr>
          <p:grpSpPr>
            <a:xfrm>
              <a:off x="1370879" y="3807691"/>
              <a:ext cx="207818" cy="207818"/>
              <a:chOff x="4559531" y="2227811"/>
              <a:chExt cx="207818" cy="207818"/>
            </a:xfrm>
          </p:grpSpPr>
          <p:sp>
            <p:nvSpPr>
              <p:cNvPr id="15" name="椭圆 14"/>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六边形 15"/>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grpSp>
        <p:grpSp>
          <p:nvGrpSpPr>
            <p:cNvPr id="17" name="组合 16"/>
            <p:cNvGrpSpPr/>
            <p:nvPr/>
          </p:nvGrpSpPr>
          <p:grpSpPr>
            <a:xfrm>
              <a:off x="3361604" y="3807691"/>
              <a:ext cx="207818" cy="207818"/>
              <a:chOff x="4559531" y="2227811"/>
              <a:chExt cx="207818" cy="207818"/>
            </a:xfrm>
          </p:grpSpPr>
          <p:sp>
            <p:nvSpPr>
              <p:cNvPr id="18" name="椭圆 17"/>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六边形 18"/>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grpSp>
      </p:grpSp>
      <p:sp>
        <p:nvSpPr>
          <p:cNvPr id="43" name="圆角矩形 42"/>
          <p:cNvSpPr/>
          <p:nvPr/>
        </p:nvSpPr>
        <p:spPr>
          <a:xfrm>
            <a:off x="4800785" y="1771835"/>
            <a:ext cx="2590430" cy="2590430"/>
          </a:xfrm>
          <a:prstGeom prst="roundRect">
            <a:avLst>
              <a:gd name="adj" fmla="val 18269"/>
            </a:avLst>
          </a:prstGeom>
          <a:gradFill>
            <a:gsLst>
              <a:gs pos="100000">
                <a:schemeClr val="bg1"/>
              </a:gs>
              <a:gs pos="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7" name="组合 26"/>
          <p:cNvGrpSpPr/>
          <p:nvPr/>
        </p:nvGrpSpPr>
        <p:grpSpPr>
          <a:xfrm>
            <a:off x="4996729" y="1991591"/>
            <a:ext cx="2198543" cy="2150918"/>
            <a:chOff x="4559531" y="2227811"/>
            <a:chExt cx="2198543" cy="2150918"/>
          </a:xfrm>
        </p:grpSpPr>
        <p:grpSp>
          <p:nvGrpSpPr>
            <p:cNvPr id="30" name="组合 29"/>
            <p:cNvGrpSpPr/>
            <p:nvPr/>
          </p:nvGrpSpPr>
          <p:grpSpPr>
            <a:xfrm>
              <a:off x="4559531" y="2227811"/>
              <a:ext cx="207818" cy="207818"/>
              <a:chOff x="4559531" y="2227811"/>
              <a:chExt cx="207818" cy="207818"/>
            </a:xfrm>
          </p:grpSpPr>
          <p:sp>
            <p:nvSpPr>
              <p:cNvPr id="40" name="椭圆 39"/>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1" name="六边形 40"/>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grpSp>
        <p:grpSp>
          <p:nvGrpSpPr>
            <p:cNvPr id="31" name="组合 30"/>
            <p:cNvGrpSpPr/>
            <p:nvPr/>
          </p:nvGrpSpPr>
          <p:grpSpPr>
            <a:xfrm>
              <a:off x="6550256" y="2227811"/>
              <a:ext cx="207818" cy="207818"/>
              <a:chOff x="4559531" y="2227811"/>
              <a:chExt cx="207818" cy="207818"/>
            </a:xfrm>
          </p:grpSpPr>
          <p:sp>
            <p:nvSpPr>
              <p:cNvPr id="38" name="椭圆 37"/>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六边形 38"/>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grpSp>
        <p:grpSp>
          <p:nvGrpSpPr>
            <p:cNvPr id="32" name="组合 31"/>
            <p:cNvGrpSpPr/>
            <p:nvPr/>
          </p:nvGrpSpPr>
          <p:grpSpPr>
            <a:xfrm>
              <a:off x="4559531" y="4170911"/>
              <a:ext cx="207818" cy="207818"/>
              <a:chOff x="4559531" y="2227811"/>
              <a:chExt cx="207818" cy="207818"/>
            </a:xfrm>
          </p:grpSpPr>
          <p:sp>
            <p:nvSpPr>
              <p:cNvPr id="36" name="椭圆 35"/>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六边形 36"/>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grpSp>
        <p:grpSp>
          <p:nvGrpSpPr>
            <p:cNvPr id="33" name="组合 32"/>
            <p:cNvGrpSpPr/>
            <p:nvPr/>
          </p:nvGrpSpPr>
          <p:grpSpPr>
            <a:xfrm>
              <a:off x="6550256" y="4170911"/>
              <a:ext cx="207818" cy="207818"/>
              <a:chOff x="4559531" y="2227811"/>
              <a:chExt cx="207818" cy="207818"/>
            </a:xfrm>
          </p:grpSpPr>
          <p:sp>
            <p:nvSpPr>
              <p:cNvPr id="34" name="椭圆 33"/>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六边形 34"/>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grpSp>
      </p:grpSp>
      <p:sp>
        <p:nvSpPr>
          <p:cNvPr id="62" name="圆角矩形 61"/>
          <p:cNvSpPr/>
          <p:nvPr/>
        </p:nvSpPr>
        <p:spPr>
          <a:xfrm>
            <a:off x="8426635" y="1771835"/>
            <a:ext cx="2590430" cy="2590430"/>
          </a:xfrm>
          <a:prstGeom prst="roundRect">
            <a:avLst>
              <a:gd name="adj" fmla="val 18269"/>
            </a:avLst>
          </a:prstGeom>
          <a:gradFill>
            <a:gsLst>
              <a:gs pos="100000">
                <a:schemeClr val="bg1"/>
              </a:gs>
              <a:gs pos="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6" name="组合 45"/>
          <p:cNvGrpSpPr/>
          <p:nvPr/>
        </p:nvGrpSpPr>
        <p:grpSpPr>
          <a:xfrm>
            <a:off x="8622579" y="1991591"/>
            <a:ext cx="2198543" cy="2150918"/>
            <a:chOff x="4559531" y="2227811"/>
            <a:chExt cx="2198543" cy="2150918"/>
          </a:xfrm>
        </p:grpSpPr>
        <p:grpSp>
          <p:nvGrpSpPr>
            <p:cNvPr id="49" name="组合 48"/>
            <p:cNvGrpSpPr/>
            <p:nvPr/>
          </p:nvGrpSpPr>
          <p:grpSpPr>
            <a:xfrm>
              <a:off x="4559531" y="2227811"/>
              <a:ext cx="207818" cy="207818"/>
              <a:chOff x="4559531" y="2227811"/>
              <a:chExt cx="207818" cy="207818"/>
            </a:xfrm>
          </p:grpSpPr>
          <p:sp>
            <p:nvSpPr>
              <p:cNvPr id="59" name="椭圆 58"/>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0" name="六边形 59"/>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grpSp>
        <p:grpSp>
          <p:nvGrpSpPr>
            <p:cNvPr id="50" name="组合 49"/>
            <p:cNvGrpSpPr/>
            <p:nvPr/>
          </p:nvGrpSpPr>
          <p:grpSpPr>
            <a:xfrm>
              <a:off x="6550256" y="2227811"/>
              <a:ext cx="207818" cy="207818"/>
              <a:chOff x="4559531" y="2227811"/>
              <a:chExt cx="207818" cy="207818"/>
            </a:xfrm>
          </p:grpSpPr>
          <p:sp>
            <p:nvSpPr>
              <p:cNvPr id="57" name="椭圆 56"/>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8" name="六边形 57"/>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grpSp>
        <p:grpSp>
          <p:nvGrpSpPr>
            <p:cNvPr id="51" name="组合 50"/>
            <p:cNvGrpSpPr/>
            <p:nvPr/>
          </p:nvGrpSpPr>
          <p:grpSpPr>
            <a:xfrm>
              <a:off x="4559531" y="4170911"/>
              <a:ext cx="207818" cy="207818"/>
              <a:chOff x="4559531" y="2227811"/>
              <a:chExt cx="207818" cy="207818"/>
            </a:xfrm>
          </p:grpSpPr>
          <p:sp>
            <p:nvSpPr>
              <p:cNvPr id="55" name="椭圆 54"/>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6" name="六边形 55"/>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grpSp>
        <p:grpSp>
          <p:nvGrpSpPr>
            <p:cNvPr id="52" name="组合 51"/>
            <p:cNvGrpSpPr/>
            <p:nvPr/>
          </p:nvGrpSpPr>
          <p:grpSpPr>
            <a:xfrm>
              <a:off x="6550256" y="4170911"/>
              <a:ext cx="207818" cy="207818"/>
              <a:chOff x="4559531" y="2227811"/>
              <a:chExt cx="207818" cy="207818"/>
            </a:xfrm>
          </p:grpSpPr>
          <p:sp>
            <p:nvSpPr>
              <p:cNvPr id="53" name="椭圆 52"/>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4" name="六边形 53"/>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grpSp>
      </p:grpSp>
      <p:grpSp>
        <p:nvGrpSpPr>
          <p:cNvPr id="4" name="组合 3"/>
          <p:cNvGrpSpPr/>
          <p:nvPr/>
        </p:nvGrpSpPr>
        <p:grpSpPr>
          <a:xfrm>
            <a:off x="1403208" y="2285479"/>
            <a:ext cx="2133884" cy="394206"/>
            <a:chOff x="1403208" y="2615679"/>
            <a:chExt cx="2133884" cy="394206"/>
          </a:xfrm>
        </p:grpSpPr>
        <p:sp>
          <p:nvSpPr>
            <p:cNvPr id="21" name="矩形 20"/>
            <p:cNvSpPr/>
            <p:nvPr/>
          </p:nvSpPr>
          <p:spPr>
            <a:xfrm>
              <a:off x="1403208" y="2615679"/>
              <a:ext cx="2133884" cy="394206"/>
            </a:xfrm>
            <a:prstGeom prst="rect">
              <a:avLst/>
            </a:prstGeom>
            <a:solidFill>
              <a:srgbClr val="FFB850"/>
            </a:solidFill>
            <a:ln w="15875">
              <a:gradFill flip="none" rotWithShape="1">
                <a:gsLst>
                  <a:gs pos="0">
                    <a:schemeClr val="bg1">
                      <a:lumMod val="75000"/>
                    </a:schemeClr>
                  </a:gs>
                  <a:gs pos="100000">
                    <a:schemeClr val="bg1"/>
                  </a:gs>
                </a:gsLst>
                <a:lin ang="2700000" scaled="1"/>
                <a:tileRect/>
              </a:gradFill>
            </a:ln>
            <a:effectLst>
              <a:innerShdw blurRad="635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4" name="文本框 63"/>
            <p:cNvSpPr txBox="1"/>
            <p:nvPr/>
          </p:nvSpPr>
          <p:spPr>
            <a:xfrm>
              <a:off x="1691973" y="2630919"/>
              <a:ext cx="1556353" cy="369332"/>
            </a:xfrm>
            <a:prstGeom prst="rect">
              <a:avLst/>
            </a:prstGeom>
            <a:noFill/>
          </p:spPr>
          <p:txBody>
            <a:bodyPr wrap="square" rtlCol="0">
              <a:spAutoFit/>
            </a:bodyPr>
            <a:lstStyle/>
            <a:p>
              <a:pPr algn="ctr"/>
              <a:r>
                <a:rPr lang="zh-CN" altLang="en-US" dirty="0">
                  <a:solidFill>
                    <a:prstClr val="white"/>
                  </a:solidFill>
                  <a:latin typeface="时尚中黑简体" panose="01010104010101010101" pitchFamily="2" charset="-122"/>
                  <a:ea typeface="时尚中黑简体" panose="01010104010101010101" pitchFamily="2" charset="-122"/>
                </a:rPr>
                <a:t>在此添加标题</a:t>
              </a:r>
            </a:p>
          </p:txBody>
        </p:sp>
      </p:grpSp>
      <p:grpSp>
        <p:nvGrpSpPr>
          <p:cNvPr id="20" name="组合 19"/>
          <p:cNvGrpSpPr/>
          <p:nvPr/>
        </p:nvGrpSpPr>
        <p:grpSpPr>
          <a:xfrm>
            <a:off x="5029058" y="2285479"/>
            <a:ext cx="2133884" cy="394206"/>
            <a:chOff x="5029058" y="2615679"/>
            <a:chExt cx="2133884" cy="394206"/>
          </a:xfrm>
        </p:grpSpPr>
        <p:sp>
          <p:nvSpPr>
            <p:cNvPr id="28" name="矩形 27"/>
            <p:cNvSpPr/>
            <p:nvPr/>
          </p:nvSpPr>
          <p:spPr>
            <a:xfrm>
              <a:off x="5029058" y="2615679"/>
              <a:ext cx="2133884" cy="394206"/>
            </a:xfrm>
            <a:prstGeom prst="rect">
              <a:avLst/>
            </a:prstGeom>
            <a:solidFill>
              <a:srgbClr val="01ACBE"/>
            </a:solidFill>
            <a:ln w="15875">
              <a:gradFill flip="none" rotWithShape="1">
                <a:gsLst>
                  <a:gs pos="0">
                    <a:schemeClr val="bg1">
                      <a:lumMod val="75000"/>
                    </a:schemeClr>
                  </a:gs>
                  <a:gs pos="100000">
                    <a:schemeClr val="bg1"/>
                  </a:gs>
                </a:gsLst>
                <a:lin ang="2700000" scaled="1"/>
                <a:tileRect/>
              </a:gradFill>
            </a:ln>
            <a:effectLst>
              <a:innerShdw blurRad="635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5" name="文本框 64"/>
            <p:cNvSpPr txBox="1"/>
            <p:nvPr/>
          </p:nvSpPr>
          <p:spPr>
            <a:xfrm>
              <a:off x="5317823" y="2630919"/>
              <a:ext cx="1556353" cy="369332"/>
            </a:xfrm>
            <a:prstGeom prst="rect">
              <a:avLst/>
            </a:prstGeom>
            <a:noFill/>
          </p:spPr>
          <p:txBody>
            <a:bodyPr wrap="square" rtlCol="0">
              <a:spAutoFit/>
            </a:bodyPr>
            <a:lstStyle/>
            <a:p>
              <a:pPr algn="ctr"/>
              <a:r>
                <a:rPr lang="zh-CN" altLang="en-US" dirty="0">
                  <a:solidFill>
                    <a:prstClr val="white"/>
                  </a:solidFill>
                  <a:latin typeface="时尚中黑简体" panose="01010104010101010101" pitchFamily="2" charset="-122"/>
                  <a:ea typeface="时尚中黑简体" panose="01010104010101010101" pitchFamily="2" charset="-122"/>
                </a:rPr>
                <a:t>在此添加标题</a:t>
              </a:r>
            </a:p>
          </p:txBody>
        </p:sp>
      </p:grpSp>
      <p:grpSp>
        <p:nvGrpSpPr>
          <p:cNvPr id="22" name="组合 21"/>
          <p:cNvGrpSpPr/>
          <p:nvPr/>
        </p:nvGrpSpPr>
        <p:grpSpPr>
          <a:xfrm>
            <a:off x="8654908" y="2285479"/>
            <a:ext cx="2133884" cy="394206"/>
            <a:chOff x="8654908" y="2615679"/>
            <a:chExt cx="2133884" cy="394206"/>
          </a:xfrm>
        </p:grpSpPr>
        <p:sp>
          <p:nvSpPr>
            <p:cNvPr id="47" name="矩形 46"/>
            <p:cNvSpPr/>
            <p:nvPr/>
          </p:nvSpPr>
          <p:spPr>
            <a:xfrm>
              <a:off x="8654908" y="2615679"/>
              <a:ext cx="2133884" cy="394206"/>
            </a:xfrm>
            <a:prstGeom prst="rect">
              <a:avLst/>
            </a:prstGeom>
            <a:solidFill>
              <a:srgbClr val="E87071"/>
            </a:solidFill>
            <a:ln w="15875">
              <a:gradFill flip="none" rotWithShape="1">
                <a:gsLst>
                  <a:gs pos="0">
                    <a:schemeClr val="bg1">
                      <a:lumMod val="75000"/>
                    </a:schemeClr>
                  </a:gs>
                  <a:gs pos="100000">
                    <a:schemeClr val="bg1"/>
                  </a:gs>
                </a:gsLst>
                <a:lin ang="2700000" scaled="1"/>
                <a:tileRect/>
              </a:gradFill>
            </a:ln>
            <a:effectLst>
              <a:innerShdw blurRad="635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6" name="文本框 65"/>
            <p:cNvSpPr txBox="1"/>
            <p:nvPr/>
          </p:nvSpPr>
          <p:spPr>
            <a:xfrm>
              <a:off x="8943673" y="2630919"/>
              <a:ext cx="1556353" cy="369332"/>
            </a:xfrm>
            <a:prstGeom prst="rect">
              <a:avLst/>
            </a:prstGeom>
            <a:noFill/>
          </p:spPr>
          <p:txBody>
            <a:bodyPr wrap="square" rtlCol="0">
              <a:spAutoFit/>
            </a:bodyPr>
            <a:lstStyle/>
            <a:p>
              <a:pPr algn="ctr"/>
              <a:r>
                <a:rPr lang="zh-CN" altLang="en-US" dirty="0">
                  <a:solidFill>
                    <a:prstClr val="white"/>
                  </a:solidFill>
                  <a:latin typeface="时尚中黑简体" panose="01010104010101010101" pitchFamily="2" charset="-122"/>
                  <a:ea typeface="时尚中黑简体" panose="01010104010101010101" pitchFamily="2" charset="-122"/>
                </a:rPr>
                <a:t>在此添加标题</a:t>
              </a:r>
            </a:p>
          </p:txBody>
        </p:sp>
      </p:grpSp>
      <p:sp>
        <p:nvSpPr>
          <p:cNvPr id="67" name="文本框 66"/>
          <p:cNvSpPr txBox="1"/>
          <p:nvPr/>
        </p:nvSpPr>
        <p:spPr>
          <a:xfrm>
            <a:off x="1403206" y="2745591"/>
            <a:ext cx="2133886" cy="646331"/>
          </a:xfrm>
          <a:prstGeom prst="rect">
            <a:avLst/>
          </a:prstGeom>
          <a:noFill/>
        </p:spPr>
        <p:txBody>
          <a:bodyPr wrap="square" rtlCol="0">
            <a:spAutoFit/>
          </a:bodyPr>
          <a:lstStyle/>
          <a:p>
            <a:pPr algn="just">
              <a:lnSpc>
                <a:spcPct val="150000"/>
              </a:lnSpc>
            </a:pP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sp>
        <p:nvSpPr>
          <p:cNvPr id="68" name="文本框 67"/>
          <p:cNvSpPr txBox="1"/>
          <p:nvPr/>
        </p:nvSpPr>
        <p:spPr>
          <a:xfrm>
            <a:off x="5045812" y="2745591"/>
            <a:ext cx="2133886" cy="646331"/>
          </a:xfrm>
          <a:prstGeom prst="rect">
            <a:avLst/>
          </a:prstGeom>
          <a:noFill/>
        </p:spPr>
        <p:txBody>
          <a:bodyPr wrap="square" rtlCol="0">
            <a:spAutoFit/>
          </a:bodyPr>
          <a:lstStyle/>
          <a:p>
            <a:pPr algn="just">
              <a:lnSpc>
                <a:spcPct val="150000"/>
              </a:lnSpc>
            </a:pP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sp>
        <p:nvSpPr>
          <p:cNvPr id="69" name="文本框 68"/>
          <p:cNvSpPr txBox="1"/>
          <p:nvPr/>
        </p:nvSpPr>
        <p:spPr>
          <a:xfrm>
            <a:off x="8668938" y="2745591"/>
            <a:ext cx="2133886" cy="646331"/>
          </a:xfrm>
          <a:prstGeom prst="rect">
            <a:avLst/>
          </a:prstGeom>
          <a:noFill/>
        </p:spPr>
        <p:txBody>
          <a:bodyPr wrap="square" rtlCol="0">
            <a:spAutoFit/>
          </a:bodyPr>
          <a:lstStyle/>
          <a:p>
            <a:pPr algn="just">
              <a:lnSpc>
                <a:spcPct val="150000"/>
              </a:lnSpc>
            </a:pP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nvGrpSpPr>
          <p:cNvPr id="63" name="组合 62"/>
          <p:cNvGrpSpPr/>
          <p:nvPr/>
        </p:nvGrpSpPr>
        <p:grpSpPr>
          <a:xfrm>
            <a:off x="1403208" y="3462684"/>
            <a:ext cx="2133884" cy="394206"/>
            <a:chOff x="1403208" y="3335684"/>
            <a:chExt cx="2133884" cy="394206"/>
          </a:xfrm>
        </p:grpSpPr>
        <p:sp>
          <p:nvSpPr>
            <p:cNvPr id="23" name="矩形 22"/>
            <p:cNvSpPr/>
            <p:nvPr/>
          </p:nvSpPr>
          <p:spPr>
            <a:xfrm>
              <a:off x="1403208" y="3335684"/>
              <a:ext cx="2133884" cy="394206"/>
            </a:xfrm>
            <a:prstGeom prst="rect">
              <a:avLst/>
            </a:prstGeom>
            <a:solidFill>
              <a:srgbClr val="E6E6E6"/>
            </a:solidFill>
            <a:ln w="15875">
              <a:gradFill flip="none" rotWithShape="1">
                <a:gsLst>
                  <a:gs pos="0">
                    <a:schemeClr val="bg1">
                      <a:lumMod val="75000"/>
                    </a:schemeClr>
                  </a:gs>
                  <a:gs pos="100000">
                    <a:schemeClr val="bg1"/>
                  </a:gs>
                </a:gsLst>
                <a:lin ang="2700000" scaled="1"/>
                <a:tileRect/>
              </a:gradFill>
            </a:ln>
            <a:effectLst>
              <a:innerShdw blurRad="635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文本框 69"/>
            <p:cNvSpPr txBox="1"/>
            <p:nvPr/>
          </p:nvSpPr>
          <p:spPr>
            <a:xfrm>
              <a:off x="1532337" y="3384136"/>
              <a:ext cx="1875628" cy="307777"/>
            </a:xfrm>
            <a:prstGeom prst="rect">
              <a:avLst/>
            </a:prstGeom>
            <a:noFill/>
          </p:spPr>
          <p:txBody>
            <a:bodyPr wrap="square" rtlCol="0">
              <a:spAutoFit/>
            </a:bodyPr>
            <a:lstStyle/>
            <a:p>
              <a:pPr algn="dist"/>
              <a:r>
                <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rPr>
                <a:t>第一项工作</a:t>
              </a:r>
            </a:p>
          </p:txBody>
        </p:sp>
      </p:grpSp>
      <p:grpSp>
        <p:nvGrpSpPr>
          <p:cNvPr id="120" name="组合 119"/>
          <p:cNvGrpSpPr/>
          <p:nvPr/>
        </p:nvGrpSpPr>
        <p:grpSpPr>
          <a:xfrm>
            <a:off x="5029058" y="3462684"/>
            <a:ext cx="2133884" cy="394206"/>
            <a:chOff x="5029058" y="3335684"/>
            <a:chExt cx="2133884" cy="394206"/>
          </a:xfrm>
        </p:grpSpPr>
        <p:sp>
          <p:nvSpPr>
            <p:cNvPr id="29" name="矩形 28"/>
            <p:cNvSpPr/>
            <p:nvPr/>
          </p:nvSpPr>
          <p:spPr>
            <a:xfrm>
              <a:off x="5029058" y="3335684"/>
              <a:ext cx="2133884" cy="394206"/>
            </a:xfrm>
            <a:prstGeom prst="rect">
              <a:avLst/>
            </a:prstGeom>
            <a:solidFill>
              <a:srgbClr val="E6E6E6"/>
            </a:solidFill>
            <a:ln w="15875">
              <a:gradFill flip="none" rotWithShape="1">
                <a:gsLst>
                  <a:gs pos="0">
                    <a:schemeClr val="bg1">
                      <a:lumMod val="75000"/>
                    </a:schemeClr>
                  </a:gs>
                  <a:gs pos="100000">
                    <a:schemeClr val="bg1"/>
                  </a:gs>
                </a:gsLst>
                <a:lin ang="2700000" scaled="1"/>
                <a:tileRect/>
              </a:gradFill>
            </a:ln>
            <a:effectLst>
              <a:innerShdw blurRad="635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文本框 70"/>
            <p:cNvSpPr txBox="1"/>
            <p:nvPr/>
          </p:nvSpPr>
          <p:spPr>
            <a:xfrm>
              <a:off x="5174941" y="3384136"/>
              <a:ext cx="1875628" cy="307777"/>
            </a:xfrm>
            <a:prstGeom prst="rect">
              <a:avLst/>
            </a:prstGeom>
            <a:noFill/>
          </p:spPr>
          <p:txBody>
            <a:bodyPr wrap="square" rtlCol="0">
              <a:spAutoFit/>
            </a:bodyPr>
            <a:lstStyle/>
            <a:p>
              <a:pPr algn="dist"/>
              <a:r>
                <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rPr>
                <a:t>第二项工作</a:t>
              </a:r>
            </a:p>
          </p:txBody>
        </p:sp>
      </p:grpSp>
      <p:grpSp>
        <p:nvGrpSpPr>
          <p:cNvPr id="121" name="组合 120"/>
          <p:cNvGrpSpPr/>
          <p:nvPr/>
        </p:nvGrpSpPr>
        <p:grpSpPr>
          <a:xfrm>
            <a:off x="8654908" y="3462684"/>
            <a:ext cx="2133884" cy="394206"/>
            <a:chOff x="8654908" y="3335684"/>
            <a:chExt cx="2133884" cy="394206"/>
          </a:xfrm>
        </p:grpSpPr>
        <p:sp>
          <p:nvSpPr>
            <p:cNvPr id="48" name="矩形 47"/>
            <p:cNvSpPr/>
            <p:nvPr/>
          </p:nvSpPr>
          <p:spPr>
            <a:xfrm>
              <a:off x="8654908" y="3335684"/>
              <a:ext cx="2133884" cy="394206"/>
            </a:xfrm>
            <a:prstGeom prst="rect">
              <a:avLst/>
            </a:prstGeom>
            <a:solidFill>
              <a:srgbClr val="E6E6E6"/>
            </a:solidFill>
            <a:ln w="15875">
              <a:gradFill flip="none" rotWithShape="1">
                <a:gsLst>
                  <a:gs pos="0">
                    <a:schemeClr val="bg1">
                      <a:lumMod val="75000"/>
                    </a:schemeClr>
                  </a:gs>
                  <a:gs pos="100000">
                    <a:schemeClr val="bg1"/>
                  </a:gs>
                </a:gsLst>
                <a:lin ang="2700000" scaled="1"/>
                <a:tileRect/>
              </a:gradFill>
            </a:ln>
            <a:effectLst>
              <a:innerShdw blurRad="63500" dist="381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2" name="文本框 71"/>
            <p:cNvSpPr txBox="1"/>
            <p:nvPr/>
          </p:nvSpPr>
          <p:spPr>
            <a:xfrm>
              <a:off x="8798507" y="3384136"/>
              <a:ext cx="1875628" cy="307777"/>
            </a:xfrm>
            <a:prstGeom prst="rect">
              <a:avLst/>
            </a:prstGeom>
            <a:noFill/>
          </p:spPr>
          <p:txBody>
            <a:bodyPr wrap="square" rtlCol="0">
              <a:spAutoFit/>
            </a:bodyPr>
            <a:lstStyle/>
            <a:p>
              <a:pPr algn="dist"/>
              <a:r>
                <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rPr>
                <a:t>第三项工作</a:t>
              </a:r>
            </a:p>
          </p:txBody>
        </p:sp>
      </p:grpSp>
      <p:cxnSp>
        <p:nvCxnSpPr>
          <p:cNvPr id="122" name="直接连接符 121"/>
          <p:cNvCxnSpPr/>
          <p:nvPr/>
        </p:nvCxnSpPr>
        <p:spPr>
          <a:xfrm>
            <a:off x="1454426" y="5259710"/>
            <a:ext cx="9281560" cy="0"/>
          </a:xfrm>
          <a:prstGeom prst="line">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23" name="矩形 47"/>
          <p:cNvSpPr>
            <a:spLocks noChangeArrowheads="1"/>
          </p:cNvSpPr>
          <p:nvPr/>
        </p:nvSpPr>
        <p:spPr bwMode="auto">
          <a:xfrm>
            <a:off x="1630710" y="5407918"/>
            <a:ext cx="8928992" cy="5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en-US" sz="1200" dirty="0">
                <a:solidFill>
                  <a:prstClr val="black">
                    <a:lumMod val="50000"/>
                    <a:lumOff val="50000"/>
                  </a:prstClr>
                </a:solidFill>
                <a:latin typeface="微软雅黑" pitchFamily="34" charset="-122"/>
                <a:ea typeface="微软雅黑" pitchFamily="34" charset="-122"/>
              </a:rPr>
              <a:t>您的内容打在这里或者通过复制您的文本黏贴自此。您的内容打在这里或者通过复制您的文本黏贴自此。您的内容打在这里或者通过复制您的文本黏贴自此您的内容打在这里或者通过复制您的文本黏贴自此。</a:t>
            </a:r>
            <a:endParaRPr lang="en-US" altLang="zh-CN" sz="1200" dirty="0">
              <a:solidFill>
                <a:prstClr val="black">
                  <a:lumMod val="50000"/>
                  <a:lumOff val="50000"/>
                </a:prstClr>
              </a:solidFill>
              <a:latin typeface="微软雅黑" pitchFamily="34" charset="-122"/>
              <a:ea typeface="微软雅黑" pitchFamily="34" charset="-122"/>
              <a:sym typeface="微软雅黑" pitchFamily="34" charset="-122"/>
            </a:endParaRPr>
          </a:p>
        </p:txBody>
      </p:sp>
      <p:sp>
        <p:nvSpPr>
          <p:cNvPr id="73" name="椭圆 145">
            <a:extLst>
              <a:ext uri="{FF2B5EF4-FFF2-40B4-BE49-F238E27FC236}">
                <a16:creationId xmlns:a16="http://schemas.microsoft.com/office/drawing/2014/main" id="{5A5017F4-1654-43B4-A528-14CCFB33442D}"/>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74" name="矩形 73">
            <a:extLst>
              <a:ext uri="{FF2B5EF4-FFF2-40B4-BE49-F238E27FC236}">
                <a16:creationId xmlns:a16="http://schemas.microsoft.com/office/drawing/2014/main" id="{102D3150-ED7D-44BA-804E-35306671542C}"/>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71</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1650739139"/>
      </p:ext>
    </p:extLst>
  </p:cSld>
  <p:clrMapOvr>
    <a:masterClrMapping/>
  </p:clrMapOvr>
  <mc:AlternateContent xmlns:mc="http://schemas.openxmlformats.org/markup-compatibility/2006" xmlns:p14="http://schemas.microsoft.com/office/powerpoint/2010/main">
    <mc:Choice Requires="p14">
      <p:transition p14:dur="250" advClick="0" advTm="3000"/>
    </mc:Choice>
    <mc:Fallback xmlns="">
      <p:transition advClick="0" advTm="3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40000" fill="hold" grpId="0" nodeType="afterEffect" p14:presetBounceEnd="40000">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14:bounceEnd="40000">
                                          <p:cBhvr additive="base">
                                            <p:cTn id="7" dur="1250" fill="hold"/>
                                            <p:tgtEl>
                                              <p:spTgt spid="61"/>
                                            </p:tgtEl>
                                            <p:attrNameLst>
                                              <p:attrName>ppt_x</p:attrName>
                                            </p:attrNameLst>
                                          </p:cBhvr>
                                          <p:tavLst>
                                            <p:tav tm="0">
                                              <p:val>
                                                <p:strVal val="0-#ppt_w/2"/>
                                              </p:val>
                                            </p:tav>
                                            <p:tav tm="100000">
                                              <p:val>
                                                <p:strVal val="#ppt_x"/>
                                              </p:val>
                                            </p:tav>
                                          </p:tavLst>
                                        </p:anim>
                                        <p:anim calcmode="lin" valueType="num" p14:bounceEnd="40000">
                                          <p:cBhvr additive="base">
                                            <p:cTn id="8" dur="1250" fill="hold"/>
                                            <p:tgtEl>
                                              <p:spTgt spid="61"/>
                                            </p:tgtEl>
                                            <p:attrNameLst>
                                              <p:attrName>ppt_y</p:attrName>
                                            </p:attrNameLst>
                                          </p:cBhvr>
                                          <p:tavLst>
                                            <p:tav tm="0">
                                              <p:val>
                                                <p:strVal val="#ppt_y"/>
                                              </p:val>
                                            </p:tav>
                                            <p:tav tm="100000">
                                              <p:val>
                                                <p:strVal val="#ppt_y"/>
                                              </p:val>
                                            </p:tav>
                                          </p:tavLst>
                                        </p:anim>
                                      </p:childTnLst>
                                    </p:cTn>
                                  </p:par>
                                  <p:par>
                                    <p:cTn id="9" presetID="2" presetClass="entr" presetSubtype="8" accel="40000" fill="hold" grpId="0" nodeType="withEffect" p14:presetBounceEnd="40000">
                                      <p:stCondLst>
                                        <p:cond delay="250"/>
                                      </p:stCondLst>
                                      <p:childTnLst>
                                        <p:set>
                                          <p:cBhvr>
                                            <p:cTn id="10" dur="1" fill="hold">
                                              <p:stCondLst>
                                                <p:cond delay="0"/>
                                              </p:stCondLst>
                                            </p:cTn>
                                            <p:tgtEl>
                                              <p:spTgt spid="42"/>
                                            </p:tgtEl>
                                            <p:attrNameLst>
                                              <p:attrName>style.visibility</p:attrName>
                                            </p:attrNameLst>
                                          </p:cBhvr>
                                          <p:to>
                                            <p:strVal val="visible"/>
                                          </p:to>
                                        </p:set>
                                        <p:anim calcmode="lin" valueType="num" p14:bounceEnd="40000">
                                          <p:cBhvr additive="base">
                                            <p:cTn id="11" dur="1250" fill="hold"/>
                                            <p:tgtEl>
                                              <p:spTgt spid="42"/>
                                            </p:tgtEl>
                                            <p:attrNameLst>
                                              <p:attrName>ppt_x</p:attrName>
                                            </p:attrNameLst>
                                          </p:cBhvr>
                                          <p:tavLst>
                                            <p:tav tm="0">
                                              <p:val>
                                                <p:strVal val="0-#ppt_w/2"/>
                                              </p:val>
                                            </p:tav>
                                            <p:tav tm="100000">
                                              <p:val>
                                                <p:strVal val="#ppt_x"/>
                                              </p:val>
                                            </p:tav>
                                          </p:tavLst>
                                        </p:anim>
                                        <p:anim calcmode="lin" valueType="num" p14:bounceEnd="40000">
                                          <p:cBhvr additive="base">
                                            <p:cTn id="12" dur="1250" fill="hold"/>
                                            <p:tgtEl>
                                              <p:spTgt spid="42"/>
                                            </p:tgtEl>
                                            <p:attrNameLst>
                                              <p:attrName>ppt_y</p:attrName>
                                            </p:attrNameLst>
                                          </p:cBhvr>
                                          <p:tavLst>
                                            <p:tav tm="0">
                                              <p:val>
                                                <p:strVal val="#ppt_y"/>
                                              </p:val>
                                            </p:tav>
                                            <p:tav tm="100000">
                                              <p:val>
                                                <p:strVal val="#ppt_y"/>
                                              </p:val>
                                            </p:tav>
                                          </p:tavLst>
                                        </p:anim>
                                      </p:childTnLst>
                                    </p:cTn>
                                  </p:par>
                                  <p:par>
                                    <p:cTn id="13" presetID="2" presetClass="entr" presetSubtype="8" accel="40000" fill="hold" grpId="0" nodeType="withEffect" p14:presetBounceEnd="40000">
                                      <p:stCondLst>
                                        <p:cond delay="500"/>
                                      </p:stCondLst>
                                      <p:childTnLst>
                                        <p:set>
                                          <p:cBhvr>
                                            <p:cTn id="14" dur="1" fill="hold">
                                              <p:stCondLst>
                                                <p:cond delay="0"/>
                                              </p:stCondLst>
                                            </p:cTn>
                                            <p:tgtEl>
                                              <p:spTgt spid="5"/>
                                            </p:tgtEl>
                                            <p:attrNameLst>
                                              <p:attrName>style.visibility</p:attrName>
                                            </p:attrNameLst>
                                          </p:cBhvr>
                                          <p:to>
                                            <p:strVal val="visible"/>
                                          </p:to>
                                        </p:set>
                                        <p:anim calcmode="lin" valueType="num" p14:bounceEnd="40000">
                                          <p:cBhvr additive="base">
                                            <p:cTn id="15" dur="1250" fill="hold"/>
                                            <p:tgtEl>
                                              <p:spTgt spid="5"/>
                                            </p:tgtEl>
                                            <p:attrNameLst>
                                              <p:attrName>ppt_x</p:attrName>
                                            </p:attrNameLst>
                                          </p:cBhvr>
                                          <p:tavLst>
                                            <p:tav tm="0">
                                              <p:val>
                                                <p:strVal val="0-#ppt_w/2"/>
                                              </p:val>
                                            </p:tav>
                                            <p:tav tm="100000">
                                              <p:val>
                                                <p:strVal val="#ppt_x"/>
                                              </p:val>
                                            </p:tav>
                                          </p:tavLst>
                                        </p:anim>
                                        <p:anim calcmode="lin" valueType="num" p14:bounceEnd="40000">
                                          <p:cBhvr additive="base">
                                            <p:cTn id="16" dur="125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accel="40000" fill="hold" grpId="0" nodeType="withEffect" p14:presetBounceEnd="40000">
                                      <p:stCondLst>
                                        <p:cond delay="750"/>
                                      </p:stCondLst>
                                      <p:childTnLst>
                                        <p:set>
                                          <p:cBhvr>
                                            <p:cTn id="18" dur="1" fill="hold">
                                              <p:stCondLst>
                                                <p:cond delay="0"/>
                                              </p:stCondLst>
                                            </p:cTn>
                                            <p:tgtEl>
                                              <p:spTgt spid="6"/>
                                            </p:tgtEl>
                                            <p:attrNameLst>
                                              <p:attrName>style.visibility</p:attrName>
                                            </p:attrNameLst>
                                          </p:cBhvr>
                                          <p:to>
                                            <p:strVal val="visible"/>
                                          </p:to>
                                        </p:set>
                                        <p:anim calcmode="lin" valueType="num" p14:bounceEnd="40000">
                                          <p:cBhvr additive="base">
                                            <p:cTn id="19" dur="1250" fill="hold"/>
                                            <p:tgtEl>
                                              <p:spTgt spid="6"/>
                                            </p:tgtEl>
                                            <p:attrNameLst>
                                              <p:attrName>ppt_x</p:attrName>
                                            </p:attrNameLst>
                                          </p:cBhvr>
                                          <p:tavLst>
                                            <p:tav tm="0">
                                              <p:val>
                                                <p:strVal val="1+#ppt_w/2"/>
                                              </p:val>
                                            </p:tav>
                                            <p:tav tm="100000">
                                              <p:val>
                                                <p:strVal val="#ppt_x"/>
                                              </p:val>
                                            </p:tav>
                                          </p:tavLst>
                                        </p:anim>
                                        <p:anim calcmode="lin" valueType="num" p14:bounceEnd="40000">
                                          <p:cBhvr additive="base">
                                            <p:cTn id="20" dur="125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accel="40000" fill="hold" grpId="0" nodeType="withEffect" p14:presetBounceEnd="40000">
                                      <p:stCondLst>
                                        <p:cond delay="1000"/>
                                      </p:stCondLst>
                                      <p:childTnLst>
                                        <p:set>
                                          <p:cBhvr>
                                            <p:cTn id="22" dur="1" fill="hold">
                                              <p:stCondLst>
                                                <p:cond delay="0"/>
                                              </p:stCondLst>
                                            </p:cTn>
                                            <p:tgtEl>
                                              <p:spTgt spid="43"/>
                                            </p:tgtEl>
                                            <p:attrNameLst>
                                              <p:attrName>style.visibility</p:attrName>
                                            </p:attrNameLst>
                                          </p:cBhvr>
                                          <p:to>
                                            <p:strVal val="visible"/>
                                          </p:to>
                                        </p:set>
                                        <p:anim calcmode="lin" valueType="num" p14:bounceEnd="40000">
                                          <p:cBhvr additive="base">
                                            <p:cTn id="23" dur="1250" fill="hold"/>
                                            <p:tgtEl>
                                              <p:spTgt spid="43"/>
                                            </p:tgtEl>
                                            <p:attrNameLst>
                                              <p:attrName>ppt_x</p:attrName>
                                            </p:attrNameLst>
                                          </p:cBhvr>
                                          <p:tavLst>
                                            <p:tav tm="0">
                                              <p:val>
                                                <p:strVal val="1+#ppt_w/2"/>
                                              </p:val>
                                            </p:tav>
                                            <p:tav tm="100000">
                                              <p:val>
                                                <p:strVal val="#ppt_x"/>
                                              </p:val>
                                            </p:tav>
                                          </p:tavLst>
                                        </p:anim>
                                        <p:anim calcmode="lin" valueType="num" p14:bounceEnd="40000">
                                          <p:cBhvr additive="base">
                                            <p:cTn id="24" dur="1250" fill="hold"/>
                                            <p:tgtEl>
                                              <p:spTgt spid="43"/>
                                            </p:tgtEl>
                                            <p:attrNameLst>
                                              <p:attrName>ppt_y</p:attrName>
                                            </p:attrNameLst>
                                          </p:cBhvr>
                                          <p:tavLst>
                                            <p:tav tm="0">
                                              <p:val>
                                                <p:strVal val="#ppt_y"/>
                                              </p:val>
                                            </p:tav>
                                            <p:tav tm="100000">
                                              <p:val>
                                                <p:strVal val="#ppt_y"/>
                                              </p:val>
                                            </p:tav>
                                          </p:tavLst>
                                        </p:anim>
                                      </p:childTnLst>
                                    </p:cTn>
                                  </p:par>
                                  <p:par>
                                    <p:cTn id="25" presetID="2" presetClass="entr" presetSubtype="2" accel="40000" fill="hold" grpId="0" nodeType="withEffect" p14:presetBounceEnd="40000">
                                      <p:stCondLst>
                                        <p:cond delay="1250"/>
                                      </p:stCondLst>
                                      <p:childTnLst>
                                        <p:set>
                                          <p:cBhvr>
                                            <p:cTn id="26" dur="1" fill="hold">
                                              <p:stCondLst>
                                                <p:cond delay="0"/>
                                              </p:stCondLst>
                                            </p:cTn>
                                            <p:tgtEl>
                                              <p:spTgt spid="62"/>
                                            </p:tgtEl>
                                            <p:attrNameLst>
                                              <p:attrName>style.visibility</p:attrName>
                                            </p:attrNameLst>
                                          </p:cBhvr>
                                          <p:to>
                                            <p:strVal val="visible"/>
                                          </p:to>
                                        </p:set>
                                        <p:anim calcmode="lin" valueType="num" p14:bounceEnd="40000">
                                          <p:cBhvr additive="base">
                                            <p:cTn id="27" dur="1250" fill="hold"/>
                                            <p:tgtEl>
                                              <p:spTgt spid="62"/>
                                            </p:tgtEl>
                                            <p:attrNameLst>
                                              <p:attrName>ppt_x</p:attrName>
                                            </p:attrNameLst>
                                          </p:cBhvr>
                                          <p:tavLst>
                                            <p:tav tm="0">
                                              <p:val>
                                                <p:strVal val="1+#ppt_w/2"/>
                                              </p:val>
                                            </p:tav>
                                            <p:tav tm="100000">
                                              <p:val>
                                                <p:strVal val="#ppt_x"/>
                                              </p:val>
                                            </p:tav>
                                          </p:tavLst>
                                        </p:anim>
                                        <p:anim calcmode="lin" valueType="num" p14:bounceEnd="40000">
                                          <p:cBhvr additive="base">
                                            <p:cTn id="28" dur="1250" fill="hold"/>
                                            <p:tgtEl>
                                              <p:spTgt spid="62"/>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53" presetClass="entr" presetSubtype="16" fill="hold" nodeType="after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p:cTn id="32" dur="500" fill="hold"/>
                                            <p:tgtEl>
                                              <p:spTgt spid="24"/>
                                            </p:tgtEl>
                                            <p:attrNameLst>
                                              <p:attrName>ppt_w</p:attrName>
                                            </p:attrNameLst>
                                          </p:cBhvr>
                                          <p:tavLst>
                                            <p:tav tm="0">
                                              <p:val>
                                                <p:fltVal val="0"/>
                                              </p:val>
                                            </p:tav>
                                            <p:tav tm="100000">
                                              <p:val>
                                                <p:strVal val="#ppt_w"/>
                                              </p:val>
                                            </p:tav>
                                          </p:tavLst>
                                        </p:anim>
                                        <p:anim calcmode="lin" valueType="num">
                                          <p:cBhvr>
                                            <p:cTn id="33" dur="500" fill="hold"/>
                                            <p:tgtEl>
                                              <p:spTgt spid="24"/>
                                            </p:tgtEl>
                                            <p:attrNameLst>
                                              <p:attrName>ppt_h</p:attrName>
                                            </p:attrNameLst>
                                          </p:cBhvr>
                                          <p:tavLst>
                                            <p:tav tm="0">
                                              <p:val>
                                                <p:fltVal val="0"/>
                                              </p:val>
                                            </p:tav>
                                            <p:tav tm="100000">
                                              <p:val>
                                                <p:strVal val="#ppt_h"/>
                                              </p:val>
                                            </p:tav>
                                          </p:tavLst>
                                        </p:anim>
                                        <p:animEffect transition="in" filter="fade">
                                          <p:cBhvr>
                                            <p:cTn id="34" dur="500"/>
                                            <p:tgtEl>
                                              <p:spTgt spid="24"/>
                                            </p:tgtEl>
                                          </p:cBhvr>
                                        </p:animEffect>
                                      </p:childTnLst>
                                    </p:cTn>
                                  </p:par>
                                </p:childTnLst>
                              </p:cTn>
                            </p:par>
                            <p:par>
                              <p:cTn id="35" fill="hold">
                                <p:stCondLst>
                                  <p:cond delay="3000"/>
                                </p:stCondLst>
                                <p:childTnLst>
                                  <p:par>
                                    <p:cTn id="36" presetID="53" presetClass="entr" presetSubtype="16"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 calcmode="lin" valueType="num">
                                          <p:cBhvr>
                                            <p:cTn id="38" dur="500" fill="hold"/>
                                            <p:tgtEl>
                                              <p:spTgt spid="27"/>
                                            </p:tgtEl>
                                            <p:attrNameLst>
                                              <p:attrName>ppt_w</p:attrName>
                                            </p:attrNameLst>
                                          </p:cBhvr>
                                          <p:tavLst>
                                            <p:tav tm="0">
                                              <p:val>
                                                <p:fltVal val="0"/>
                                              </p:val>
                                            </p:tav>
                                            <p:tav tm="100000">
                                              <p:val>
                                                <p:strVal val="#ppt_w"/>
                                              </p:val>
                                            </p:tav>
                                          </p:tavLst>
                                        </p:anim>
                                        <p:anim calcmode="lin" valueType="num">
                                          <p:cBhvr>
                                            <p:cTn id="39" dur="500" fill="hold"/>
                                            <p:tgtEl>
                                              <p:spTgt spid="27"/>
                                            </p:tgtEl>
                                            <p:attrNameLst>
                                              <p:attrName>ppt_h</p:attrName>
                                            </p:attrNameLst>
                                          </p:cBhvr>
                                          <p:tavLst>
                                            <p:tav tm="0">
                                              <p:val>
                                                <p:fltVal val="0"/>
                                              </p:val>
                                            </p:tav>
                                            <p:tav tm="100000">
                                              <p:val>
                                                <p:strVal val="#ppt_h"/>
                                              </p:val>
                                            </p:tav>
                                          </p:tavLst>
                                        </p:anim>
                                        <p:animEffect transition="in" filter="fade">
                                          <p:cBhvr>
                                            <p:cTn id="40" dur="500"/>
                                            <p:tgtEl>
                                              <p:spTgt spid="27"/>
                                            </p:tgtEl>
                                          </p:cBhvr>
                                        </p:animEffect>
                                      </p:childTnLst>
                                    </p:cTn>
                                  </p:par>
                                </p:childTnLst>
                              </p:cTn>
                            </p:par>
                            <p:par>
                              <p:cTn id="41" fill="hold">
                                <p:stCondLst>
                                  <p:cond delay="3500"/>
                                </p:stCondLst>
                                <p:childTnLst>
                                  <p:par>
                                    <p:cTn id="42" presetID="53" presetClass="entr" presetSubtype="16" fill="hold" nodeType="afterEffect">
                                      <p:stCondLst>
                                        <p:cond delay="0"/>
                                      </p:stCondLst>
                                      <p:childTnLst>
                                        <p:set>
                                          <p:cBhvr>
                                            <p:cTn id="43" dur="1" fill="hold">
                                              <p:stCondLst>
                                                <p:cond delay="0"/>
                                              </p:stCondLst>
                                            </p:cTn>
                                            <p:tgtEl>
                                              <p:spTgt spid="46"/>
                                            </p:tgtEl>
                                            <p:attrNameLst>
                                              <p:attrName>style.visibility</p:attrName>
                                            </p:attrNameLst>
                                          </p:cBhvr>
                                          <p:to>
                                            <p:strVal val="visible"/>
                                          </p:to>
                                        </p:set>
                                        <p:anim calcmode="lin" valueType="num">
                                          <p:cBhvr>
                                            <p:cTn id="44" dur="500" fill="hold"/>
                                            <p:tgtEl>
                                              <p:spTgt spid="46"/>
                                            </p:tgtEl>
                                            <p:attrNameLst>
                                              <p:attrName>ppt_w</p:attrName>
                                            </p:attrNameLst>
                                          </p:cBhvr>
                                          <p:tavLst>
                                            <p:tav tm="0">
                                              <p:val>
                                                <p:fltVal val="0"/>
                                              </p:val>
                                            </p:tav>
                                            <p:tav tm="100000">
                                              <p:val>
                                                <p:strVal val="#ppt_w"/>
                                              </p:val>
                                            </p:tav>
                                          </p:tavLst>
                                        </p:anim>
                                        <p:anim calcmode="lin" valueType="num">
                                          <p:cBhvr>
                                            <p:cTn id="45" dur="500" fill="hold"/>
                                            <p:tgtEl>
                                              <p:spTgt spid="46"/>
                                            </p:tgtEl>
                                            <p:attrNameLst>
                                              <p:attrName>ppt_h</p:attrName>
                                            </p:attrNameLst>
                                          </p:cBhvr>
                                          <p:tavLst>
                                            <p:tav tm="0">
                                              <p:val>
                                                <p:fltVal val="0"/>
                                              </p:val>
                                            </p:tav>
                                            <p:tav tm="100000">
                                              <p:val>
                                                <p:strVal val="#ppt_h"/>
                                              </p:val>
                                            </p:tav>
                                          </p:tavLst>
                                        </p:anim>
                                        <p:animEffect transition="in" filter="fade">
                                          <p:cBhvr>
                                            <p:cTn id="46" dur="500"/>
                                            <p:tgtEl>
                                              <p:spTgt spid="46"/>
                                            </p:tgtEl>
                                          </p:cBhvr>
                                        </p:animEffect>
                                      </p:childTnLst>
                                    </p:cTn>
                                  </p:par>
                                </p:childTnLst>
                              </p:cTn>
                            </p:par>
                            <p:par>
                              <p:cTn id="47" fill="hold">
                                <p:stCondLst>
                                  <p:cond delay="4000"/>
                                </p:stCondLst>
                                <p:childTnLst>
                                  <p:par>
                                    <p:cTn id="48" presetID="1" presetClass="entr" presetSubtype="0" fill="hold" nodeType="afterEffect">
                                      <p:stCondLst>
                                        <p:cond delay="0"/>
                                      </p:stCondLst>
                                      <p:childTnLst>
                                        <p:set>
                                          <p:cBhvr>
                                            <p:cTn id="49" dur="1" fill="hold">
                                              <p:stCondLst>
                                                <p:cond delay="0"/>
                                              </p:stCondLst>
                                            </p:cTn>
                                            <p:tgtEl>
                                              <p:spTgt spid="4"/>
                                            </p:tgtEl>
                                            <p:attrNameLst>
                                              <p:attrName>style.visibility</p:attrName>
                                            </p:attrNameLst>
                                          </p:cBhvr>
                                          <p:to>
                                            <p:strVal val="visible"/>
                                          </p:to>
                                        </p:set>
                                      </p:childTnLst>
                                    </p:cTn>
                                  </p:par>
                                  <p:par>
                                    <p:cTn id="50" presetID="35" presetClass="emph" presetSubtype="0" repeatCount="2000" fill="hold" nodeType="withEffect">
                                      <p:stCondLst>
                                        <p:cond delay="0"/>
                                      </p:stCondLst>
                                      <p:childTnLst>
                                        <p:anim calcmode="discrete" valueType="str">
                                          <p:cBhvr>
                                            <p:cTn id="51" dur="250" fill="hold"/>
                                            <p:tgtEl>
                                              <p:spTgt spid="4"/>
                                            </p:tgtEl>
                                            <p:attrNameLst>
                                              <p:attrName>style.visibility</p:attrName>
                                            </p:attrNameLst>
                                          </p:cBhvr>
                                          <p:tavLst>
                                            <p:tav tm="0">
                                              <p:val>
                                                <p:strVal val="hidden"/>
                                              </p:val>
                                            </p:tav>
                                            <p:tav tm="50000">
                                              <p:val>
                                                <p:strVal val="visible"/>
                                              </p:val>
                                            </p:tav>
                                          </p:tavLst>
                                        </p:anim>
                                      </p:childTnLst>
                                    </p:cTn>
                                  </p:par>
                                </p:childTnLst>
                              </p:cTn>
                            </p:par>
                            <p:par>
                              <p:cTn id="52" fill="hold">
                                <p:stCondLst>
                                  <p:cond delay="4500"/>
                                </p:stCondLst>
                                <p:childTnLst>
                                  <p:par>
                                    <p:cTn id="53" presetID="1" presetClass="entr" presetSubtype="0" fill="hold" nodeType="after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35" presetClass="emph" presetSubtype="0" repeatCount="2000" fill="hold" nodeType="withEffect">
                                      <p:stCondLst>
                                        <p:cond delay="0"/>
                                      </p:stCondLst>
                                      <p:childTnLst>
                                        <p:anim calcmode="discrete" valueType="str">
                                          <p:cBhvr>
                                            <p:cTn id="56" dur="250" fill="hold"/>
                                            <p:tgtEl>
                                              <p:spTgt spid="20"/>
                                            </p:tgtEl>
                                            <p:attrNameLst>
                                              <p:attrName>style.visibility</p:attrName>
                                            </p:attrNameLst>
                                          </p:cBhvr>
                                          <p:tavLst>
                                            <p:tav tm="0">
                                              <p:val>
                                                <p:strVal val="hidden"/>
                                              </p:val>
                                            </p:tav>
                                            <p:tav tm="50000">
                                              <p:val>
                                                <p:strVal val="visible"/>
                                              </p:val>
                                            </p:tav>
                                          </p:tavLst>
                                        </p:anim>
                                      </p:childTnLst>
                                    </p:cTn>
                                  </p:par>
                                </p:childTnLst>
                              </p:cTn>
                            </p:par>
                            <p:par>
                              <p:cTn id="57" fill="hold">
                                <p:stCondLst>
                                  <p:cond delay="5000"/>
                                </p:stCondLst>
                                <p:childTnLst>
                                  <p:par>
                                    <p:cTn id="58" presetID="1" presetClass="entr" presetSubtype="0" fill="hold" nodeType="afterEffect">
                                      <p:stCondLst>
                                        <p:cond delay="0"/>
                                      </p:stCondLst>
                                      <p:childTnLst>
                                        <p:set>
                                          <p:cBhvr>
                                            <p:cTn id="59" dur="1" fill="hold">
                                              <p:stCondLst>
                                                <p:cond delay="0"/>
                                              </p:stCondLst>
                                            </p:cTn>
                                            <p:tgtEl>
                                              <p:spTgt spid="22"/>
                                            </p:tgtEl>
                                            <p:attrNameLst>
                                              <p:attrName>style.visibility</p:attrName>
                                            </p:attrNameLst>
                                          </p:cBhvr>
                                          <p:to>
                                            <p:strVal val="visible"/>
                                          </p:to>
                                        </p:set>
                                      </p:childTnLst>
                                    </p:cTn>
                                  </p:par>
                                  <p:par>
                                    <p:cTn id="60" presetID="35" presetClass="emph" presetSubtype="0" repeatCount="2000" fill="hold" nodeType="withEffect">
                                      <p:stCondLst>
                                        <p:cond delay="0"/>
                                      </p:stCondLst>
                                      <p:childTnLst>
                                        <p:anim calcmode="discrete" valueType="str">
                                          <p:cBhvr>
                                            <p:cTn id="61" dur="250" fill="hold"/>
                                            <p:tgtEl>
                                              <p:spTgt spid="22"/>
                                            </p:tgtEl>
                                            <p:attrNameLst>
                                              <p:attrName>style.visibility</p:attrName>
                                            </p:attrNameLst>
                                          </p:cBhvr>
                                          <p:tavLst>
                                            <p:tav tm="0">
                                              <p:val>
                                                <p:strVal val="hidden"/>
                                              </p:val>
                                            </p:tav>
                                            <p:tav tm="50000">
                                              <p:val>
                                                <p:strVal val="visible"/>
                                              </p:val>
                                            </p:tav>
                                          </p:tavLst>
                                        </p:anim>
                                      </p:childTnLst>
                                    </p:cTn>
                                  </p:par>
                                </p:childTnLst>
                              </p:cTn>
                            </p:par>
                            <p:par>
                              <p:cTn id="62" fill="hold">
                                <p:stCondLst>
                                  <p:cond delay="5500"/>
                                </p:stCondLst>
                                <p:childTnLst>
                                  <p:par>
                                    <p:cTn id="63" presetID="10" presetClass="entr" presetSubtype="0" fill="hold" nodeType="after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500"/>
                                            <p:tgtEl>
                                              <p:spTgt spid="63"/>
                                            </p:tgtEl>
                                          </p:cBhvr>
                                        </p:animEffect>
                                      </p:childTnLst>
                                    </p:cTn>
                                  </p:par>
                                  <p:par>
                                    <p:cTn id="66" presetID="10" presetClass="entr" presetSubtype="0" fill="hold" nodeType="withEffect">
                                      <p:stCondLst>
                                        <p:cond delay="0"/>
                                      </p:stCondLst>
                                      <p:childTnLst>
                                        <p:set>
                                          <p:cBhvr>
                                            <p:cTn id="67" dur="1" fill="hold">
                                              <p:stCondLst>
                                                <p:cond delay="0"/>
                                              </p:stCondLst>
                                            </p:cTn>
                                            <p:tgtEl>
                                              <p:spTgt spid="120"/>
                                            </p:tgtEl>
                                            <p:attrNameLst>
                                              <p:attrName>style.visibility</p:attrName>
                                            </p:attrNameLst>
                                          </p:cBhvr>
                                          <p:to>
                                            <p:strVal val="visible"/>
                                          </p:to>
                                        </p:set>
                                        <p:animEffect transition="in" filter="fade">
                                          <p:cBhvr>
                                            <p:cTn id="68" dur="500"/>
                                            <p:tgtEl>
                                              <p:spTgt spid="120"/>
                                            </p:tgtEl>
                                          </p:cBhvr>
                                        </p:animEffect>
                                      </p:childTnLst>
                                    </p:cTn>
                                  </p:par>
                                  <p:par>
                                    <p:cTn id="69" presetID="10" presetClass="entr" presetSubtype="0" fill="hold" nodeType="withEffect">
                                      <p:stCondLst>
                                        <p:cond delay="0"/>
                                      </p:stCondLst>
                                      <p:childTnLst>
                                        <p:set>
                                          <p:cBhvr>
                                            <p:cTn id="70" dur="1" fill="hold">
                                              <p:stCondLst>
                                                <p:cond delay="0"/>
                                              </p:stCondLst>
                                            </p:cTn>
                                            <p:tgtEl>
                                              <p:spTgt spid="121"/>
                                            </p:tgtEl>
                                            <p:attrNameLst>
                                              <p:attrName>style.visibility</p:attrName>
                                            </p:attrNameLst>
                                          </p:cBhvr>
                                          <p:to>
                                            <p:strVal val="visible"/>
                                          </p:to>
                                        </p:set>
                                        <p:animEffect transition="in" filter="fade">
                                          <p:cBhvr>
                                            <p:cTn id="71" dur="500"/>
                                            <p:tgtEl>
                                              <p:spTgt spid="121"/>
                                            </p:tgtEl>
                                          </p:cBhvr>
                                        </p:animEffect>
                                      </p:childTnLst>
                                    </p:cTn>
                                  </p:par>
                                </p:childTnLst>
                              </p:cTn>
                            </p:par>
                            <p:par>
                              <p:cTn id="72" fill="hold">
                                <p:stCondLst>
                                  <p:cond delay="6000"/>
                                </p:stCondLst>
                                <p:childTnLst>
                                  <p:par>
                                    <p:cTn id="73" presetID="10" presetClass="entr" presetSubtype="0" fill="hold" grpId="0" nodeType="afterEffect">
                                      <p:stCondLst>
                                        <p:cond delay="0"/>
                                      </p:stCondLst>
                                      <p:iterate type="lt">
                                        <p:tmPct val="10000"/>
                                      </p:iterate>
                                      <p:childTnLst>
                                        <p:set>
                                          <p:cBhvr>
                                            <p:cTn id="74" dur="1" fill="hold">
                                              <p:stCondLst>
                                                <p:cond delay="0"/>
                                              </p:stCondLst>
                                            </p:cTn>
                                            <p:tgtEl>
                                              <p:spTgt spid="67"/>
                                            </p:tgtEl>
                                            <p:attrNameLst>
                                              <p:attrName>style.visibility</p:attrName>
                                            </p:attrNameLst>
                                          </p:cBhvr>
                                          <p:to>
                                            <p:strVal val="visible"/>
                                          </p:to>
                                        </p:set>
                                        <p:animEffect transition="in" filter="fade">
                                          <p:cBhvr>
                                            <p:cTn id="75" dur="500"/>
                                            <p:tgtEl>
                                              <p:spTgt spid="67"/>
                                            </p:tgtEl>
                                          </p:cBhvr>
                                        </p:animEffect>
                                      </p:childTnLst>
                                    </p:cTn>
                                  </p:par>
                                </p:childTnLst>
                              </p:cTn>
                            </p:par>
                            <p:par>
                              <p:cTn id="76" fill="hold">
                                <p:stCondLst>
                                  <p:cond delay="7650"/>
                                </p:stCondLst>
                                <p:childTnLst>
                                  <p:par>
                                    <p:cTn id="77" presetID="10" presetClass="entr" presetSubtype="0" fill="hold" grpId="0" nodeType="afterEffect">
                                      <p:stCondLst>
                                        <p:cond delay="0"/>
                                      </p:stCondLst>
                                      <p:iterate type="lt">
                                        <p:tmPct val="10000"/>
                                      </p:iterate>
                                      <p:childTnLst>
                                        <p:set>
                                          <p:cBhvr>
                                            <p:cTn id="78" dur="1" fill="hold">
                                              <p:stCondLst>
                                                <p:cond delay="0"/>
                                              </p:stCondLst>
                                            </p:cTn>
                                            <p:tgtEl>
                                              <p:spTgt spid="68"/>
                                            </p:tgtEl>
                                            <p:attrNameLst>
                                              <p:attrName>style.visibility</p:attrName>
                                            </p:attrNameLst>
                                          </p:cBhvr>
                                          <p:to>
                                            <p:strVal val="visible"/>
                                          </p:to>
                                        </p:set>
                                        <p:animEffect transition="in" filter="fade">
                                          <p:cBhvr>
                                            <p:cTn id="79" dur="500"/>
                                            <p:tgtEl>
                                              <p:spTgt spid="68"/>
                                            </p:tgtEl>
                                          </p:cBhvr>
                                        </p:animEffect>
                                      </p:childTnLst>
                                    </p:cTn>
                                  </p:par>
                                </p:childTnLst>
                              </p:cTn>
                            </p:par>
                            <p:par>
                              <p:cTn id="80" fill="hold">
                                <p:stCondLst>
                                  <p:cond delay="9300"/>
                                </p:stCondLst>
                                <p:childTnLst>
                                  <p:par>
                                    <p:cTn id="81" presetID="10" presetClass="entr" presetSubtype="0" fill="hold" grpId="0" nodeType="afterEffect">
                                      <p:stCondLst>
                                        <p:cond delay="0"/>
                                      </p:stCondLst>
                                      <p:iterate type="lt">
                                        <p:tmPct val="10000"/>
                                      </p:iterate>
                                      <p:childTnLst>
                                        <p:set>
                                          <p:cBhvr>
                                            <p:cTn id="82" dur="1" fill="hold">
                                              <p:stCondLst>
                                                <p:cond delay="0"/>
                                              </p:stCondLst>
                                            </p:cTn>
                                            <p:tgtEl>
                                              <p:spTgt spid="69"/>
                                            </p:tgtEl>
                                            <p:attrNameLst>
                                              <p:attrName>style.visibility</p:attrName>
                                            </p:attrNameLst>
                                          </p:cBhvr>
                                          <p:to>
                                            <p:strVal val="visible"/>
                                          </p:to>
                                        </p:set>
                                        <p:animEffect transition="in" filter="fade">
                                          <p:cBhvr>
                                            <p:cTn id="83" dur="500"/>
                                            <p:tgtEl>
                                              <p:spTgt spid="69"/>
                                            </p:tgtEl>
                                          </p:cBhvr>
                                        </p:animEffect>
                                      </p:childTnLst>
                                    </p:cTn>
                                  </p:par>
                                </p:childTnLst>
                              </p:cTn>
                            </p:par>
                            <p:par>
                              <p:cTn id="84" fill="hold">
                                <p:stCondLst>
                                  <p:cond delay="10950"/>
                                </p:stCondLst>
                                <p:childTnLst>
                                  <p:par>
                                    <p:cTn id="85" presetID="16" presetClass="entr" presetSubtype="21" fill="hold" nodeType="afterEffect">
                                      <p:stCondLst>
                                        <p:cond delay="0"/>
                                      </p:stCondLst>
                                      <p:childTnLst>
                                        <p:set>
                                          <p:cBhvr>
                                            <p:cTn id="86" dur="1" fill="hold">
                                              <p:stCondLst>
                                                <p:cond delay="0"/>
                                              </p:stCondLst>
                                            </p:cTn>
                                            <p:tgtEl>
                                              <p:spTgt spid="122"/>
                                            </p:tgtEl>
                                            <p:attrNameLst>
                                              <p:attrName>style.visibility</p:attrName>
                                            </p:attrNameLst>
                                          </p:cBhvr>
                                          <p:to>
                                            <p:strVal val="visible"/>
                                          </p:to>
                                        </p:set>
                                        <p:animEffect transition="in" filter="barn(inVertical)">
                                          <p:cBhvr>
                                            <p:cTn id="87" dur="500"/>
                                            <p:tgtEl>
                                              <p:spTgt spid="122"/>
                                            </p:tgtEl>
                                          </p:cBhvr>
                                        </p:animEffect>
                                      </p:childTnLst>
                                    </p:cTn>
                                  </p:par>
                                </p:childTnLst>
                              </p:cTn>
                            </p:par>
                            <p:par>
                              <p:cTn id="88" fill="hold">
                                <p:stCondLst>
                                  <p:cond delay="11450"/>
                                </p:stCondLst>
                                <p:childTnLst>
                                  <p:par>
                                    <p:cTn id="89" presetID="52" presetClass="entr" presetSubtype="0" fill="hold" grpId="0" nodeType="afterEffect">
                                      <p:stCondLst>
                                        <p:cond delay="0"/>
                                      </p:stCondLst>
                                      <p:childTnLst>
                                        <p:set>
                                          <p:cBhvr>
                                            <p:cTn id="90" dur="1" fill="hold">
                                              <p:stCondLst>
                                                <p:cond delay="0"/>
                                              </p:stCondLst>
                                            </p:cTn>
                                            <p:tgtEl>
                                              <p:spTgt spid="123"/>
                                            </p:tgtEl>
                                            <p:attrNameLst>
                                              <p:attrName>style.visibility</p:attrName>
                                            </p:attrNameLst>
                                          </p:cBhvr>
                                          <p:to>
                                            <p:strVal val="visible"/>
                                          </p:to>
                                        </p:set>
                                        <p:animScale>
                                          <p:cBhvr>
                                            <p:cTn id="91" dur="1000" decel="50000" fill="hold">
                                              <p:stCondLst>
                                                <p:cond delay="0"/>
                                              </p:stCondLst>
                                            </p:cTn>
                                            <p:tgtEl>
                                              <p:spTgt spid="1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92" dur="1000" decel="50000" fill="hold">
                                              <p:stCondLst>
                                                <p:cond delay="0"/>
                                              </p:stCondLst>
                                            </p:cTn>
                                            <p:tgtEl>
                                              <p:spTgt spid="123"/>
                                            </p:tgtEl>
                                            <p:attrNameLst>
                                              <p:attrName>ppt_x</p:attrName>
                                              <p:attrName>ppt_y</p:attrName>
                                            </p:attrNameLst>
                                          </p:cBhvr>
                                        </p:animMotion>
                                        <p:animEffect transition="in" filter="fade">
                                          <p:cBhvr>
                                            <p:cTn id="93" dur="10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1" grpId="0" animBg="1"/>
          <p:bldP spid="5" grpId="0" animBg="1"/>
          <p:bldP spid="6" grpId="0" animBg="1"/>
          <p:bldP spid="43" grpId="0" animBg="1"/>
          <p:bldP spid="62" grpId="0" animBg="1"/>
          <p:bldP spid="67" grpId="0"/>
          <p:bldP spid="68" grpId="0"/>
          <p:bldP spid="69" grpId="0"/>
          <p:bldP spid="12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40000"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additive="base">
                                            <p:cTn id="7" dur="1250" fill="hold"/>
                                            <p:tgtEl>
                                              <p:spTgt spid="61"/>
                                            </p:tgtEl>
                                            <p:attrNameLst>
                                              <p:attrName>ppt_x</p:attrName>
                                            </p:attrNameLst>
                                          </p:cBhvr>
                                          <p:tavLst>
                                            <p:tav tm="0">
                                              <p:val>
                                                <p:strVal val="0-#ppt_w/2"/>
                                              </p:val>
                                            </p:tav>
                                            <p:tav tm="100000">
                                              <p:val>
                                                <p:strVal val="#ppt_x"/>
                                              </p:val>
                                            </p:tav>
                                          </p:tavLst>
                                        </p:anim>
                                        <p:anim calcmode="lin" valueType="num">
                                          <p:cBhvr additive="base">
                                            <p:cTn id="8" dur="1250" fill="hold"/>
                                            <p:tgtEl>
                                              <p:spTgt spid="61"/>
                                            </p:tgtEl>
                                            <p:attrNameLst>
                                              <p:attrName>ppt_y</p:attrName>
                                            </p:attrNameLst>
                                          </p:cBhvr>
                                          <p:tavLst>
                                            <p:tav tm="0">
                                              <p:val>
                                                <p:strVal val="#ppt_y"/>
                                              </p:val>
                                            </p:tav>
                                            <p:tav tm="100000">
                                              <p:val>
                                                <p:strVal val="#ppt_y"/>
                                              </p:val>
                                            </p:tav>
                                          </p:tavLst>
                                        </p:anim>
                                      </p:childTnLst>
                                    </p:cTn>
                                  </p:par>
                                  <p:par>
                                    <p:cTn id="9" presetID="2" presetClass="entr" presetSubtype="8" accel="40000" fill="hold" grpId="0" nodeType="withEffect">
                                      <p:stCondLst>
                                        <p:cond delay="25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1250" fill="hold"/>
                                            <p:tgtEl>
                                              <p:spTgt spid="42"/>
                                            </p:tgtEl>
                                            <p:attrNameLst>
                                              <p:attrName>ppt_x</p:attrName>
                                            </p:attrNameLst>
                                          </p:cBhvr>
                                          <p:tavLst>
                                            <p:tav tm="0">
                                              <p:val>
                                                <p:strVal val="0-#ppt_w/2"/>
                                              </p:val>
                                            </p:tav>
                                            <p:tav tm="100000">
                                              <p:val>
                                                <p:strVal val="#ppt_x"/>
                                              </p:val>
                                            </p:tav>
                                          </p:tavLst>
                                        </p:anim>
                                        <p:anim calcmode="lin" valueType="num">
                                          <p:cBhvr additive="base">
                                            <p:cTn id="12" dur="1250" fill="hold"/>
                                            <p:tgtEl>
                                              <p:spTgt spid="42"/>
                                            </p:tgtEl>
                                            <p:attrNameLst>
                                              <p:attrName>ppt_y</p:attrName>
                                            </p:attrNameLst>
                                          </p:cBhvr>
                                          <p:tavLst>
                                            <p:tav tm="0">
                                              <p:val>
                                                <p:strVal val="#ppt_y"/>
                                              </p:val>
                                            </p:tav>
                                            <p:tav tm="100000">
                                              <p:val>
                                                <p:strVal val="#ppt_y"/>
                                              </p:val>
                                            </p:tav>
                                          </p:tavLst>
                                        </p:anim>
                                      </p:childTnLst>
                                    </p:cTn>
                                  </p:par>
                                  <p:par>
                                    <p:cTn id="13" presetID="2" presetClass="entr" presetSubtype="8" accel="40000" fill="hold" grpId="0" nodeType="withEffect">
                                      <p:stCondLst>
                                        <p:cond delay="5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250" fill="hold"/>
                                            <p:tgtEl>
                                              <p:spTgt spid="5"/>
                                            </p:tgtEl>
                                            <p:attrNameLst>
                                              <p:attrName>ppt_x</p:attrName>
                                            </p:attrNameLst>
                                          </p:cBhvr>
                                          <p:tavLst>
                                            <p:tav tm="0">
                                              <p:val>
                                                <p:strVal val="0-#ppt_w/2"/>
                                              </p:val>
                                            </p:tav>
                                            <p:tav tm="100000">
                                              <p:val>
                                                <p:strVal val="#ppt_x"/>
                                              </p:val>
                                            </p:tav>
                                          </p:tavLst>
                                        </p:anim>
                                        <p:anim calcmode="lin" valueType="num">
                                          <p:cBhvr additive="base">
                                            <p:cTn id="16" dur="125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accel="40000" fill="hold" grpId="0" nodeType="withEffect">
                                      <p:stCondLst>
                                        <p:cond delay="75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250" fill="hold"/>
                                            <p:tgtEl>
                                              <p:spTgt spid="6"/>
                                            </p:tgtEl>
                                            <p:attrNameLst>
                                              <p:attrName>ppt_x</p:attrName>
                                            </p:attrNameLst>
                                          </p:cBhvr>
                                          <p:tavLst>
                                            <p:tav tm="0">
                                              <p:val>
                                                <p:strVal val="1+#ppt_w/2"/>
                                              </p:val>
                                            </p:tav>
                                            <p:tav tm="100000">
                                              <p:val>
                                                <p:strVal val="#ppt_x"/>
                                              </p:val>
                                            </p:tav>
                                          </p:tavLst>
                                        </p:anim>
                                        <p:anim calcmode="lin" valueType="num">
                                          <p:cBhvr additive="base">
                                            <p:cTn id="20" dur="125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accel="40000" fill="hold" grpId="0" nodeType="withEffect">
                                      <p:stCondLst>
                                        <p:cond delay="100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1250" fill="hold"/>
                                            <p:tgtEl>
                                              <p:spTgt spid="43"/>
                                            </p:tgtEl>
                                            <p:attrNameLst>
                                              <p:attrName>ppt_x</p:attrName>
                                            </p:attrNameLst>
                                          </p:cBhvr>
                                          <p:tavLst>
                                            <p:tav tm="0">
                                              <p:val>
                                                <p:strVal val="1+#ppt_w/2"/>
                                              </p:val>
                                            </p:tav>
                                            <p:tav tm="100000">
                                              <p:val>
                                                <p:strVal val="#ppt_x"/>
                                              </p:val>
                                            </p:tav>
                                          </p:tavLst>
                                        </p:anim>
                                        <p:anim calcmode="lin" valueType="num">
                                          <p:cBhvr additive="base">
                                            <p:cTn id="24" dur="1250" fill="hold"/>
                                            <p:tgtEl>
                                              <p:spTgt spid="43"/>
                                            </p:tgtEl>
                                            <p:attrNameLst>
                                              <p:attrName>ppt_y</p:attrName>
                                            </p:attrNameLst>
                                          </p:cBhvr>
                                          <p:tavLst>
                                            <p:tav tm="0">
                                              <p:val>
                                                <p:strVal val="#ppt_y"/>
                                              </p:val>
                                            </p:tav>
                                            <p:tav tm="100000">
                                              <p:val>
                                                <p:strVal val="#ppt_y"/>
                                              </p:val>
                                            </p:tav>
                                          </p:tavLst>
                                        </p:anim>
                                      </p:childTnLst>
                                    </p:cTn>
                                  </p:par>
                                  <p:par>
                                    <p:cTn id="25" presetID="2" presetClass="entr" presetSubtype="2" accel="40000" fill="hold" grpId="0" nodeType="withEffect">
                                      <p:stCondLst>
                                        <p:cond delay="1250"/>
                                      </p:stCondLst>
                                      <p:childTnLst>
                                        <p:set>
                                          <p:cBhvr>
                                            <p:cTn id="26" dur="1" fill="hold">
                                              <p:stCondLst>
                                                <p:cond delay="0"/>
                                              </p:stCondLst>
                                            </p:cTn>
                                            <p:tgtEl>
                                              <p:spTgt spid="62"/>
                                            </p:tgtEl>
                                            <p:attrNameLst>
                                              <p:attrName>style.visibility</p:attrName>
                                            </p:attrNameLst>
                                          </p:cBhvr>
                                          <p:to>
                                            <p:strVal val="visible"/>
                                          </p:to>
                                        </p:set>
                                        <p:anim calcmode="lin" valueType="num">
                                          <p:cBhvr additive="base">
                                            <p:cTn id="27" dur="1250" fill="hold"/>
                                            <p:tgtEl>
                                              <p:spTgt spid="62"/>
                                            </p:tgtEl>
                                            <p:attrNameLst>
                                              <p:attrName>ppt_x</p:attrName>
                                            </p:attrNameLst>
                                          </p:cBhvr>
                                          <p:tavLst>
                                            <p:tav tm="0">
                                              <p:val>
                                                <p:strVal val="1+#ppt_w/2"/>
                                              </p:val>
                                            </p:tav>
                                            <p:tav tm="100000">
                                              <p:val>
                                                <p:strVal val="#ppt_x"/>
                                              </p:val>
                                            </p:tav>
                                          </p:tavLst>
                                        </p:anim>
                                        <p:anim calcmode="lin" valueType="num">
                                          <p:cBhvr additive="base">
                                            <p:cTn id="28" dur="1250" fill="hold"/>
                                            <p:tgtEl>
                                              <p:spTgt spid="62"/>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53" presetClass="entr" presetSubtype="16" fill="hold" nodeType="after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p:cTn id="32" dur="500" fill="hold"/>
                                            <p:tgtEl>
                                              <p:spTgt spid="24"/>
                                            </p:tgtEl>
                                            <p:attrNameLst>
                                              <p:attrName>ppt_w</p:attrName>
                                            </p:attrNameLst>
                                          </p:cBhvr>
                                          <p:tavLst>
                                            <p:tav tm="0">
                                              <p:val>
                                                <p:fltVal val="0"/>
                                              </p:val>
                                            </p:tav>
                                            <p:tav tm="100000">
                                              <p:val>
                                                <p:strVal val="#ppt_w"/>
                                              </p:val>
                                            </p:tav>
                                          </p:tavLst>
                                        </p:anim>
                                        <p:anim calcmode="lin" valueType="num">
                                          <p:cBhvr>
                                            <p:cTn id="33" dur="500" fill="hold"/>
                                            <p:tgtEl>
                                              <p:spTgt spid="24"/>
                                            </p:tgtEl>
                                            <p:attrNameLst>
                                              <p:attrName>ppt_h</p:attrName>
                                            </p:attrNameLst>
                                          </p:cBhvr>
                                          <p:tavLst>
                                            <p:tav tm="0">
                                              <p:val>
                                                <p:fltVal val="0"/>
                                              </p:val>
                                            </p:tav>
                                            <p:tav tm="100000">
                                              <p:val>
                                                <p:strVal val="#ppt_h"/>
                                              </p:val>
                                            </p:tav>
                                          </p:tavLst>
                                        </p:anim>
                                        <p:animEffect transition="in" filter="fade">
                                          <p:cBhvr>
                                            <p:cTn id="34" dur="500"/>
                                            <p:tgtEl>
                                              <p:spTgt spid="24"/>
                                            </p:tgtEl>
                                          </p:cBhvr>
                                        </p:animEffect>
                                      </p:childTnLst>
                                    </p:cTn>
                                  </p:par>
                                </p:childTnLst>
                              </p:cTn>
                            </p:par>
                            <p:par>
                              <p:cTn id="35" fill="hold">
                                <p:stCondLst>
                                  <p:cond delay="3000"/>
                                </p:stCondLst>
                                <p:childTnLst>
                                  <p:par>
                                    <p:cTn id="36" presetID="53" presetClass="entr" presetSubtype="16"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 calcmode="lin" valueType="num">
                                          <p:cBhvr>
                                            <p:cTn id="38" dur="500" fill="hold"/>
                                            <p:tgtEl>
                                              <p:spTgt spid="27"/>
                                            </p:tgtEl>
                                            <p:attrNameLst>
                                              <p:attrName>ppt_w</p:attrName>
                                            </p:attrNameLst>
                                          </p:cBhvr>
                                          <p:tavLst>
                                            <p:tav tm="0">
                                              <p:val>
                                                <p:fltVal val="0"/>
                                              </p:val>
                                            </p:tav>
                                            <p:tav tm="100000">
                                              <p:val>
                                                <p:strVal val="#ppt_w"/>
                                              </p:val>
                                            </p:tav>
                                          </p:tavLst>
                                        </p:anim>
                                        <p:anim calcmode="lin" valueType="num">
                                          <p:cBhvr>
                                            <p:cTn id="39" dur="500" fill="hold"/>
                                            <p:tgtEl>
                                              <p:spTgt spid="27"/>
                                            </p:tgtEl>
                                            <p:attrNameLst>
                                              <p:attrName>ppt_h</p:attrName>
                                            </p:attrNameLst>
                                          </p:cBhvr>
                                          <p:tavLst>
                                            <p:tav tm="0">
                                              <p:val>
                                                <p:fltVal val="0"/>
                                              </p:val>
                                            </p:tav>
                                            <p:tav tm="100000">
                                              <p:val>
                                                <p:strVal val="#ppt_h"/>
                                              </p:val>
                                            </p:tav>
                                          </p:tavLst>
                                        </p:anim>
                                        <p:animEffect transition="in" filter="fade">
                                          <p:cBhvr>
                                            <p:cTn id="40" dur="500"/>
                                            <p:tgtEl>
                                              <p:spTgt spid="27"/>
                                            </p:tgtEl>
                                          </p:cBhvr>
                                        </p:animEffect>
                                      </p:childTnLst>
                                    </p:cTn>
                                  </p:par>
                                </p:childTnLst>
                              </p:cTn>
                            </p:par>
                            <p:par>
                              <p:cTn id="41" fill="hold">
                                <p:stCondLst>
                                  <p:cond delay="3500"/>
                                </p:stCondLst>
                                <p:childTnLst>
                                  <p:par>
                                    <p:cTn id="42" presetID="53" presetClass="entr" presetSubtype="16" fill="hold" nodeType="afterEffect">
                                      <p:stCondLst>
                                        <p:cond delay="0"/>
                                      </p:stCondLst>
                                      <p:childTnLst>
                                        <p:set>
                                          <p:cBhvr>
                                            <p:cTn id="43" dur="1" fill="hold">
                                              <p:stCondLst>
                                                <p:cond delay="0"/>
                                              </p:stCondLst>
                                            </p:cTn>
                                            <p:tgtEl>
                                              <p:spTgt spid="46"/>
                                            </p:tgtEl>
                                            <p:attrNameLst>
                                              <p:attrName>style.visibility</p:attrName>
                                            </p:attrNameLst>
                                          </p:cBhvr>
                                          <p:to>
                                            <p:strVal val="visible"/>
                                          </p:to>
                                        </p:set>
                                        <p:anim calcmode="lin" valueType="num">
                                          <p:cBhvr>
                                            <p:cTn id="44" dur="500" fill="hold"/>
                                            <p:tgtEl>
                                              <p:spTgt spid="46"/>
                                            </p:tgtEl>
                                            <p:attrNameLst>
                                              <p:attrName>ppt_w</p:attrName>
                                            </p:attrNameLst>
                                          </p:cBhvr>
                                          <p:tavLst>
                                            <p:tav tm="0">
                                              <p:val>
                                                <p:fltVal val="0"/>
                                              </p:val>
                                            </p:tav>
                                            <p:tav tm="100000">
                                              <p:val>
                                                <p:strVal val="#ppt_w"/>
                                              </p:val>
                                            </p:tav>
                                          </p:tavLst>
                                        </p:anim>
                                        <p:anim calcmode="lin" valueType="num">
                                          <p:cBhvr>
                                            <p:cTn id="45" dur="500" fill="hold"/>
                                            <p:tgtEl>
                                              <p:spTgt spid="46"/>
                                            </p:tgtEl>
                                            <p:attrNameLst>
                                              <p:attrName>ppt_h</p:attrName>
                                            </p:attrNameLst>
                                          </p:cBhvr>
                                          <p:tavLst>
                                            <p:tav tm="0">
                                              <p:val>
                                                <p:fltVal val="0"/>
                                              </p:val>
                                            </p:tav>
                                            <p:tav tm="100000">
                                              <p:val>
                                                <p:strVal val="#ppt_h"/>
                                              </p:val>
                                            </p:tav>
                                          </p:tavLst>
                                        </p:anim>
                                        <p:animEffect transition="in" filter="fade">
                                          <p:cBhvr>
                                            <p:cTn id="46" dur="500"/>
                                            <p:tgtEl>
                                              <p:spTgt spid="46"/>
                                            </p:tgtEl>
                                          </p:cBhvr>
                                        </p:animEffect>
                                      </p:childTnLst>
                                    </p:cTn>
                                  </p:par>
                                </p:childTnLst>
                              </p:cTn>
                            </p:par>
                            <p:par>
                              <p:cTn id="47" fill="hold">
                                <p:stCondLst>
                                  <p:cond delay="4000"/>
                                </p:stCondLst>
                                <p:childTnLst>
                                  <p:par>
                                    <p:cTn id="48" presetID="1" presetClass="entr" presetSubtype="0" fill="hold" nodeType="afterEffect">
                                      <p:stCondLst>
                                        <p:cond delay="0"/>
                                      </p:stCondLst>
                                      <p:childTnLst>
                                        <p:set>
                                          <p:cBhvr>
                                            <p:cTn id="49" dur="1" fill="hold">
                                              <p:stCondLst>
                                                <p:cond delay="0"/>
                                              </p:stCondLst>
                                            </p:cTn>
                                            <p:tgtEl>
                                              <p:spTgt spid="4"/>
                                            </p:tgtEl>
                                            <p:attrNameLst>
                                              <p:attrName>style.visibility</p:attrName>
                                            </p:attrNameLst>
                                          </p:cBhvr>
                                          <p:to>
                                            <p:strVal val="visible"/>
                                          </p:to>
                                        </p:set>
                                      </p:childTnLst>
                                    </p:cTn>
                                  </p:par>
                                  <p:par>
                                    <p:cTn id="50" presetID="35" presetClass="emph" presetSubtype="0" repeatCount="2000" fill="hold" nodeType="withEffect">
                                      <p:stCondLst>
                                        <p:cond delay="0"/>
                                      </p:stCondLst>
                                      <p:childTnLst>
                                        <p:anim calcmode="discrete" valueType="str">
                                          <p:cBhvr>
                                            <p:cTn id="51" dur="250" fill="hold"/>
                                            <p:tgtEl>
                                              <p:spTgt spid="4"/>
                                            </p:tgtEl>
                                            <p:attrNameLst>
                                              <p:attrName>style.visibility</p:attrName>
                                            </p:attrNameLst>
                                          </p:cBhvr>
                                          <p:tavLst>
                                            <p:tav tm="0">
                                              <p:val>
                                                <p:strVal val="hidden"/>
                                              </p:val>
                                            </p:tav>
                                            <p:tav tm="50000">
                                              <p:val>
                                                <p:strVal val="visible"/>
                                              </p:val>
                                            </p:tav>
                                          </p:tavLst>
                                        </p:anim>
                                      </p:childTnLst>
                                    </p:cTn>
                                  </p:par>
                                </p:childTnLst>
                              </p:cTn>
                            </p:par>
                            <p:par>
                              <p:cTn id="52" fill="hold">
                                <p:stCondLst>
                                  <p:cond delay="4500"/>
                                </p:stCondLst>
                                <p:childTnLst>
                                  <p:par>
                                    <p:cTn id="53" presetID="1" presetClass="entr" presetSubtype="0" fill="hold" nodeType="after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35" presetClass="emph" presetSubtype="0" repeatCount="2000" fill="hold" nodeType="withEffect">
                                      <p:stCondLst>
                                        <p:cond delay="0"/>
                                      </p:stCondLst>
                                      <p:childTnLst>
                                        <p:anim calcmode="discrete" valueType="str">
                                          <p:cBhvr>
                                            <p:cTn id="56" dur="250" fill="hold"/>
                                            <p:tgtEl>
                                              <p:spTgt spid="20"/>
                                            </p:tgtEl>
                                            <p:attrNameLst>
                                              <p:attrName>style.visibility</p:attrName>
                                            </p:attrNameLst>
                                          </p:cBhvr>
                                          <p:tavLst>
                                            <p:tav tm="0">
                                              <p:val>
                                                <p:strVal val="hidden"/>
                                              </p:val>
                                            </p:tav>
                                            <p:tav tm="50000">
                                              <p:val>
                                                <p:strVal val="visible"/>
                                              </p:val>
                                            </p:tav>
                                          </p:tavLst>
                                        </p:anim>
                                      </p:childTnLst>
                                    </p:cTn>
                                  </p:par>
                                </p:childTnLst>
                              </p:cTn>
                            </p:par>
                            <p:par>
                              <p:cTn id="57" fill="hold">
                                <p:stCondLst>
                                  <p:cond delay="5000"/>
                                </p:stCondLst>
                                <p:childTnLst>
                                  <p:par>
                                    <p:cTn id="58" presetID="1" presetClass="entr" presetSubtype="0" fill="hold" nodeType="afterEffect">
                                      <p:stCondLst>
                                        <p:cond delay="0"/>
                                      </p:stCondLst>
                                      <p:childTnLst>
                                        <p:set>
                                          <p:cBhvr>
                                            <p:cTn id="59" dur="1" fill="hold">
                                              <p:stCondLst>
                                                <p:cond delay="0"/>
                                              </p:stCondLst>
                                            </p:cTn>
                                            <p:tgtEl>
                                              <p:spTgt spid="22"/>
                                            </p:tgtEl>
                                            <p:attrNameLst>
                                              <p:attrName>style.visibility</p:attrName>
                                            </p:attrNameLst>
                                          </p:cBhvr>
                                          <p:to>
                                            <p:strVal val="visible"/>
                                          </p:to>
                                        </p:set>
                                      </p:childTnLst>
                                    </p:cTn>
                                  </p:par>
                                  <p:par>
                                    <p:cTn id="60" presetID="35" presetClass="emph" presetSubtype="0" repeatCount="2000" fill="hold" nodeType="withEffect">
                                      <p:stCondLst>
                                        <p:cond delay="0"/>
                                      </p:stCondLst>
                                      <p:childTnLst>
                                        <p:anim calcmode="discrete" valueType="str">
                                          <p:cBhvr>
                                            <p:cTn id="61" dur="250" fill="hold"/>
                                            <p:tgtEl>
                                              <p:spTgt spid="22"/>
                                            </p:tgtEl>
                                            <p:attrNameLst>
                                              <p:attrName>style.visibility</p:attrName>
                                            </p:attrNameLst>
                                          </p:cBhvr>
                                          <p:tavLst>
                                            <p:tav tm="0">
                                              <p:val>
                                                <p:strVal val="hidden"/>
                                              </p:val>
                                            </p:tav>
                                            <p:tav tm="50000">
                                              <p:val>
                                                <p:strVal val="visible"/>
                                              </p:val>
                                            </p:tav>
                                          </p:tavLst>
                                        </p:anim>
                                      </p:childTnLst>
                                    </p:cTn>
                                  </p:par>
                                </p:childTnLst>
                              </p:cTn>
                            </p:par>
                            <p:par>
                              <p:cTn id="62" fill="hold">
                                <p:stCondLst>
                                  <p:cond delay="5500"/>
                                </p:stCondLst>
                                <p:childTnLst>
                                  <p:par>
                                    <p:cTn id="63" presetID="10" presetClass="entr" presetSubtype="0" fill="hold" nodeType="after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500"/>
                                            <p:tgtEl>
                                              <p:spTgt spid="63"/>
                                            </p:tgtEl>
                                          </p:cBhvr>
                                        </p:animEffect>
                                      </p:childTnLst>
                                    </p:cTn>
                                  </p:par>
                                  <p:par>
                                    <p:cTn id="66" presetID="10" presetClass="entr" presetSubtype="0" fill="hold" nodeType="withEffect">
                                      <p:stCondLst>
                                        <p:cond delay="0"/>
                                      </p:stCondLst>
                                      <p:childTnLst>
                                        <p:set>
                                          <p:cBhvr>
                                            <p:cTn id="67" dur="1" fill="hold">
                                              <p:stCondLst>
                                                <p:cond delay="0"/>
                                              </p:stCondLst>
                                            </p:cTn>
                                            <p:tgtEl>
                                              <p:spTgt spid="120"/>
                                            </p:tgtEl>
                                            <p:attrNameLst>
                                              <p:attrName>style.visibility</p:attrName>
                                            </p:attrNameLst>
                                          </p:cBhvr>
                                          <p:to>
                                            <p:strVal val="visible"/>
                                          </p:to>
                                        </p:set>
                                        <p:animEffect transition="in" filter="fade">
                                          <p:cBhvr>
                                            <p:cTn id="68" dur="500"/>
                                            <p:tgtEl>
                                              <p:spTgt spid="120"/>
                                            </p:tgtEl>
                                          </p:cBhvr>
                                        </p:animEffect>
                                      </p:childTnLst>
                                    </p:cTn>
                                  </p:par>
                                  <p:par>
                                    <p:cTn id="69" presetID="10" presetClass="entr" presetSubtype="0" fill="hold" nodeType="withEffect">
                                      <p:stCondLst>
                                        <p:cond delay="0"/>
                                      </p:stCondLst>
                                      <p:childTnLst>
                                        <p:set>
                                          <p:cBhvr>
                                            <p:cTn id="70" dur="1" fill="hold">
                                              <p:stCondLst>
                                                <p:cond delay="0"/>
                                              </p:stCondLst>
                                            </p:cTn>
                                            <p:tgtEl>
                                              <p:spTgt spid="121"/>
                                            </p:tgtEl>
                                            <p:attrNameLst>
                                              <p:attrName>style.visibility</p:attrName>
                                            </p:attrNameLst>
                                          </p:cBhvr>
                                          <p:to>
                                            <p:strVal val="visible"/>
                                          </p:to>
                                        </p:set>
                                        <p:animEffect transition="in" filter="fade">
                                          <p:cBhvr>
                                            <p:cTn id="71" dur="500"/>
                                            <p:tgtEl>
                                              <p:spTgt spid="121"/>
                                            </p:tgtEl>
                                          </p:cBhvr>
                                        </p:animEffect>
                                      </p:childTnLst>
                                    </p:cTn>
                                  </p:par>
                                </p:childTnLst>
                              </p:cTn>
                            </p:par>
                            <p:par>
                              <p:cTn id="72" fill="hold">
                                <p:stCondLst>
                                  <p:cond delay="6000"/>
                                </p:stCondLst>
                                <p:childTnLst>
                                  <p:par>
                                    <p:cTn id="73" presetID="10" presetClass="entr" presetSubtype="0" fill="hold" grpId="0" nodeType="afterEffect">
                                      <p:stCondLst>
                                        <p:cond delay="0"/>
                                      </p:stCondLst>
                                      <p:iterate type="lt">
                                        <p:tmPct val="10000"/>
                                      </p:iterate>
                                      <p:childTnLst>
                                        <p:set>
                                          <p:cBhvr>
                                            <p:cTn id="74" dur="1" fill="hold">
                                              <p:stCondLst>
                                                <p:cond delay="0"/>
                                              </p:stCondLst>
                                            </p:cTn>
                                            <p:tgtEl>
                                              <p:spTgt spid="67"/>
                                            </p:tgtEl>
                                            <p:attrNameLst>
                                              <p:attrName>style.visibility</p:attrName>
                                            </p:attrNameLst>
                                          </p:cBhvr>
                                          <p:to>
                                            <p:strVal val="visible"/>
                                          </p:to>
                                        </p:set>
                                        <p:animEffect transition="in" filter="fade">
                                          <p:cBhvr>
                                            <p:cTn id="75" dur="500"/>
                                            <p:tgtEl>
                                              <p:spTgt spid="67"/>
                                            </p:tgtEl>
                                          </p:cBhvr>
                                        </p:animEffect>
                                      </p:childTnLst>
                                    </p:cTn>
                                  </p:par>
                                </p:childTnLst>
                              </p:cTn>
                            </p:par>
                            <p:par>
                              <p:cTn id="76" fill="hold">
                                <p:stCondLst>
                                  <p:cond delay="7650"/>
                                </p:stCondLst>
                                <p:childTnLst>
                                  <p:par>
                                    <p:cTn id="77" presetID="10" presetClass="entr" presetSubtype="0" fill="hold" grpId="0" nodeType="afterEffect">
                                      <p:stCondLst>
                                        <p:cond delay="0"/>
                                      </p:stCondLst>
                                      <p:iterate type="lt">
                                        <p:tmPct val="10000"/>
                                      </p:iterate>
                                      <p:childTnLst>
                                        <p:set>
                                          <p:cBhvr>
                                            <p:cTn id="78" dur="1" fill="hold">
                                              <p:stCondLst>
                                                <p:cond delay="0"/>
                                              </p:stCondLst>
                                            </p:cTn>
                                            <p:tgtEl>
                                              <p:spTgt spid="68"/>
                                            </p:tgtEl>
                                            <p:attrNameLst>
                                              <p:attrName>style.visibility</p:attrName>
                                            </p:attrNameLst>
                                          </p:cBhvr>
                                          <p:to>
                                            <p:strVal val="visible"/>
                                          </p:to>
                                        </p:set>
                                        <p:animEffect transition="in" filter="fade">
                                          <p:cBhvr>
                                            <p:cTn id="79" dur="500"/>
                                            <p:tgtEl>
                                              <p:spTgt spid="68"/>
                                            </p:tgtEl>
                                          </p:cBhvr>
                                        </p:animEffect>
                                      </p:childTnLst>
                                    </p:cTn>
                                  </p:par>
                                </p:childTnLst>
                              </p:cTn>
                            </p:par>
                            <p:par>
                              <p:cTn id="80" fill="hold">
                                <p:stCondLst>
                                  <p:cond delay="9300"/>
                                </p:stCondLst>
                                <p:childTnLst>
                                  <p:par>
                                    <p:cTn id="81" presetID="10" presetClass="entr" presetSubtype="0" fill="hold" grpId="0" nodeType="afterEffect">
                                      <p:stCondLst>
                                        <p:cond delay="0"/>
                                      </p:stCondLst>
                                      <p:iterate type="lt">
                                        <p:tmPct val="10000"/>
                                      </p:iterate>
                                      <p:childTnLst>
                                        <p:set>
                                          <p:cBhvr>
                                            <p:cTn id="82" dur="1" fill="hold">
                                              <p:stCondLst>
                                                <p:cond delay="0"/>
                                              </p:stCondLst>
                                            </p:cTn>
                                            <p:tgtEl>
                                              <p:spTgt spid="69"/>
                                            </p:tgtEl>
                                            <p:attrNameLst>
                                              <p:attrName>style.visibility</p:attrName>
                                            </p:attrNameLst>
                                          </p:cBhvr>
                                          <p:to>
                                            <p:strVal val="visible"/>
                                          </p:to>
                                        </p:set>
                                        <p:animEffect transition="in" filter="fade">
                                          <p:cBhvr>
                                            <p:cTn id="83" dur="500"/>
                                            <p:tgtEl>
                                              <p:spTgt spid="69"/>
                                            </p:tgtEl>
                                          </p:cBhvr>
                                        </p:animEffect>
                                      </p:childTnLst>
                                    </p:cTn>
                                  </p:par>
                                </p:childTnLst>
                              </p:cTn>
                            </p:par>
                            <p:par>
                              <p:cTn id="84" fill="hold">
                                <p:stCondLst>
                                  <p:cond delay="10950"/>
                                </p:stCondLst>
                                <p:childTnLst>
                                  <p:par>
                                    <p:cTn id="85" presetID="16" presetClass="entr" presetSubtype="21" fill="hold" nodeType="afterEffect">
                                      <p:stCondLst>
                                        <p:cond delay="0"/>
                                      </p:stCondLst>
                                      <p:childTnLst>
                                        <p:set>
                                          <p:cBhvr>
                                            <p:cTn id="86" dur="1" fill="hold">
                                              <p:stCondLst>
                                                <p:cond delay="0"/>
                                              </p:stCondLst>
                                            </p:cTn>
                                            <p:tgtEl>
                                              <p:spTgt spid="122"/>
                                            </p:tgtEl>
                                            <p:attrNameLst>
                                              <p:attrName>style.visibility</p:attrName>
                                            </p:attrNameLst>
                                          </p:cBhvr>
                                          <p:to>
                                            <p:strVal val="visible"/>
                                          </p:to>
                                        </p:set>
                                        <p:animEffect transition="in" filter="barn(inVertical)">
                                          <p:cBhvr>
                                            <p:cTn id="87" dur="500"/>
                                            <p:tgtEl>
                                              <p:spTgt spid="122"/>
                                            </p:tgtEl>
                                          </p:cBhvr>
                                        </p:animEffect>
                                      </p:childTnLst>
                                    </p:cTn>
                                  </p:par>
                                </p:childTnLst>
                              </p:cTn>
                            </p:par>
                            <p:par>
                              <p:cTn id="88" fill="hold">
                                <p:stCondLst>
                                  <p:cond delay="11450"/>
                                </p:stCondLst>
                                <p:childTnLst>
                                  <p:par>
                                    <p:cTn id="89" presetID="52" presetClass="entr" presetSubtype="0" fill="hold" grpId="0" nodeType="afterEffect">
                                      <p:stCondLst>
                                        <p:cond delay="0"/>
                                      </p:stCondLst>
                                      <p:childTnLst>
                                        <p:set>
                                          <p:cBhvr>
                                            <p:cTn id="90" dur="1" fill="hold">
                                              <p:stCondLst>
                                                <p:cond delay="0"/>
                                              </p:stCondLst>
                                            </p:cTn>
                                            <p:tgtEl>
                                              <p:spTgt spid="123"/>
                                            </p:tgtEl>
                                            <p:attrNameLst>
                                              <p:attrName>style.visibility</p:attrName>
                                            </p:attrNameLst>
                                          </p:cBhvr>
                                          <p:to>
                                            <p:strVal val="visible"/>
                                          </p:to>
                                        </p:set>
                                        <p:animScale>
                                          <p:cBhvr>
                                            <p:cTn id="91" dur="1000" decel="50000" fill="hold">
                                              <p:stCondLst>
                                                <p:cond delay="0"/>
                                              </p:stCondLst>
                                            </p:cTn>
                                            <p:tgtEl>
                                              <p:spTgt spid="1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92" dur="1000" decel="50000" fill="hold">
                                              <p:stCondLst>
                                                <p:cond delay="0"/>
                                              </p:stCondLst>
                                            </p:cTn>
                                            <p:tgtEl>
                                              <p:spTgt spid="123"/>
                                            </p:tgtEl>
                                            <p:attrNameLst>
                                              <p:attrName>ppt_x</p:attrName>
                                              <p:attrName>ppt_y</p:attrName>
                                            </p:attrNameLst>
                                          </p:cBhvr>
                                        </p:animMotion>
                                        <p:animEffect transition="in" filter="fade">
                                          <p:cBhvr>
                                            <p:cTn id="93" dur="10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1" grpId="0" animBg="1"/>
          <p:bldP spid="5" grpId="0" animBg="1"/>
          <p:bldP spid="6" grpId="0" animBg="1"/>
          <p:bldP spid="43" grpId="0" animBg="1"/>
          <p:bldP spid="62" grpId="0" animBg="1"/>
          <p:bldP spid="67" grpId="0"/>
          <p:bldP spid="68" grpId="0"/>
          <p:bldP spid="69" grpId="0"/>
          <p:bldP spid="123" grpId="0"/>
        </p:bldLst>
      </p:timing>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343209" y="1843263"/>
            <a:ext cx="4500445" cy="1404983"/>
            <a:chOff x="1343209" y="1643238"/>
            <a:chExt cx="4500445" cy="1404983"/>
          </a:xfrm>
        </p:grpSpPr>
        <p:sp>
          <p:nvSpPr>
            <p:cNvPr id="5" name="圆角矩形 4"/>
            <p:cNvSpPr/>
            <p:nvPr/>
          </p:nvSpPr>
          <p:spPr>
            <a:xfrm>
              <a:off x="1343209" y="1643238"/>
              <a:ext cx="4500445" cy="1404983"/>
            </a:xfrm>
            <a:prstGeom prst="roundRect">
              <a:avLst>
                <a:gd name="adj" fmla="val 50000"/>
              </a:avLst>
            </a:prstGeom>
            <a:gradFill flip="none" rotWithShape="1">
              <a:gsLst>
                <a:gs pos="0">
                  <a:srgbClr val="D5D5D5"/>
                </a:gs>
                <a:gs pos="100000">
                  <a:srgbClr val="FBFBFB"/>
                </a:gs>
              </a:gsLst>
              <a:lin ang="5400000" scaled="1"/>
              <a:tileRect/>
            </a:gradFill>
            <a:ln w="19050">
              <a:gradFill>
                <a:gsLst>
                  <a:gs pos="0">
                    <a:schemeClr val="bg1"/>
                  </a:gs>
                  <a:gs pos="100000">
                    <a:srgbClr val="CBCBCB"/>
                  </a:gs>
                </a:gsLst>
                <a:lin ang="5400000" scaled="0"/>
              </a:gradFill>
            </a:ln>
            <a:effectLst>
              <a:outerShdw blurRad="127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1" name="组合 10"/>
            <p:cNvGrpSpPr/>
            <p:nvPr/>
          </p:nvGrpSpPr>
          <p:grpSpPr>
            <a:xfrm>
              <a:off x="1459262" y="2241820"/>
              <a:ext cx="207818" cy="207818"/>
              <a:chOff x="4559531" y="2227811"/>
              <a:chExt cx="207818" cy="207818"/>
            </a:xfrm>
          </p:grpSpPr>
          <p:sp>
            <p:nvSpPr>
              <p:cNvPr id="12" name="椭圆 11"/>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六边形 12"/>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grpSp>
        <p:grpSp>
          <p:nvGrpSpPr>
            <p:cNvPr id="14" name="组合 13"/>
            <p:cNvGrpSpPr/>
            <p:nvPr/>
          </p:nvGrpSpPr>
          <p:grpSpPr>
            <a:xfrm>
              <a:off x="5518306" y="2241820"/>
              <a:ext cx="207818" cy="207818"/>
              <a:chOff x="4559531" y="2227811"/>
              <a:chExt cx="207818" cy="207818"/>
            </a:xfrm>
          </p:grpSpPr>
          <p:sp>
            <p:nvSpPr>
              <p:cNvPr id="15" name="椭圆 14"/>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六边形 15"/>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grpSp>
      </p:grpSp>
      <p:grpSp>
        <p:nvGrpSpPr>
          <p:cNvPr id="6" name="组合 5"/>
          <p:cNvGrpSpPr/>
          <p:nvPr/>
        </p:nvGrpSpPr>
        <p:grpSpPr>
          <a:xfrm>
            <a:off x="6348346" y="1843263"/>
            <a:ext cx="4500445" cy="1404983"/>
            <a:chOff x="6348346" y="1643238"/>
            <a:chExt cx="4500445" cy="1404983"/>
          </a:xfrm>
        </p:grpSpPr>
        <p:sp>
          <p:nvSpPr>
            <p:cNvPr id="22" name="圆角矩形 21"/>
            <p:cNvSpPr/>
            <p:nvPr/>
          </p:nvSpPr>
          <p:spPr>
            <a:xfrm>
              <a:off x="6348346" y="1643238"/>
              <a:ext cx="4500445" cy="1404983"/>
            </a:xfrm>
            <a:prstGeom prst="roundRect">
              <a:avLst>
                <a:gd name="adj" fmla="val 50000"/>
              </a:avLst>
            </a:prstGeom>
            <a:gradFill flip="none" rotWithShape="1">
              <a:gsLst>
                <a:gs pos="0">
                  <a:srgbClr val="D5D5D5"/>
                </a:gs>
                <a:gs pos="100000">
                  <a:srgbClr val="FBFBFB"/>
                </a:gs>
              </a:gsLst>
              <a:lin ang="5400000" scaled="1"/>
              <a:tileRect/>
            </a:gradFill>
            <a:ln w="19050">
              <a:gradFill>
                <a:gsLst>
                  <a:gs pos="0">
                    <a:schemeClr val="bg1"/>
                  </a:gs>
                  <a:gs pos="100000">
                    <a:srgbClr val="CBCBCB"/>
                  </a:gs>
                </a:gsLst>
                <a:lin ang="5400000" scaled="0"/>
              </a:gradFill>
            </a:ln>
            <a:effectLst>
              <a:outerShdw blurRad="127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5" name="组合 24"/>
            <p:cNvGrpSpPr/>
            <p:nvPr/>
          </p:nvGrpSpPr>
          <p:grpSpPr>
            <a:xfrm>
              <a:off x="6464399" y="2241820"/>
              <a:ext cx="207818" cy="207818"/>
              <a:chOff x="4559531" y="2227811"/>
              <a:chExt cx="207818" cy="207818"/>
            </a:xfrm>
          </p:grpSpPr>
          <p:sp>
            <p:nvSpPr>
              <p:cNvPr id="32" name="椭圆 31"/>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 name="六边形 32"/>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grpSp>
        <p:grpSp>
          <p:nvGrpSpPr>
            <p:cNvPr id="26" name="组合 25"/>
            <p:cNvGrpSpPr/>
            <p:nvPr/>
          </p:nvGrpSpPr>
          <p:grpSpPr>
            <a:xfrm>
              <a:off x="10523443" y="2241820"/>
              <a:ext cx="207818" cy="207818"/>
              <a:chOff x="4559531" y="2227811"/>
              <a:chExt cx="207818" cy="207818"/>
            </a:xfrm>
          </p:grpSpPr>
          <p:sp>
            <p:nvSpPr>
              <p:cNvPr id="30" name="椭圆 29"/>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六边形 30"/>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grpSp>
      </p:grpSp>
      <p:grpSp>
        <p:nvGrpSpPr>
          <p:cNvPr id="7" name="组合 6"/>
          <p:cNvGrpSpPr/>
          <p:nvPr/>
        </p:nvGrpSpPr>
        <p:grpSpPr>
          <a:xfrm>
            <a:off x="1343209" y="4093670"/>
            <a:ext cx="4500445" cy="1404983"/>
            <a:chOff x="1343209" y="3712670"/>
            <a:chExt cx="4500445" cy="1404983"/>
          </a:xfrm>
        </p:grpSpPr>
        <p:sp>
          <p:nvSpPr>
            <p:cNvPr id="35" name="圆角矩形 34"/>
            <p:cNvSpPr/>
            <p:nvPr/>
          </p:nvSpPr>
          <p:spPr>
            <a:xfrm>
              <a:off x="1343209" y="3712670"/>
              <a:ext cx="4500445" cy="1404983"/>
            </a:xfrm>
            <a:prstGeom prst="roundRect">
              <a:avLst>
                <a:gd name="adj" fmla="val 50000"/>
              </a:avLst>
            </a:prstGeom>
            <a:gradFill flip="none" rotWithShape="1">
              <a:gsLst>
                <a:gs pos="0">
                  <a:srgbClr val="D5D5D5"/>
                </a:gs>
                <a:gs pos="100000">
                  <a:srgbClr val="FBFBFB"/>
                </a:gs>
              </a:gsLst>
              <a:lin ang="5400000" scaled="1"/>
              <a:tileRect/>
            </a:gradFill>
            <a:ln w="19050">
              <a:gradFill>
                <a:gsLst>
                  <a:gs pos="0">
                    <a:schemeClr val="bg1"/>
                  </a:gs>
                  <a:gs pos="100000">
                    <a:srgbClr val="CBCBCB"/>
                  </a:gs>
                </a:gsLst>
                <a:lin ang="5400000" scaled="0"/>
              </a:gradFill>
            </a:ln>
            <a:effectLst>
              <a:outerShdw blurRad="127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8" name="组合 37"/>
            <p:cNvGrpSpPr/>
            <p:nvPr/>
          </p:nvGrpSpPr>
          <p:grpSpPr>
            <a:xfrm>
              <a:off x="1459262" y="4311252"/>
              <a:ext cx="207818" cy="207818"/>
              <a:chOff x="4559531" y="2227811"/>
              <a:chExt cx="207818" cy="207818"/>
            </a:xfrm>
          </p:grpSpPr>
          <p:sp>
            <p:nvSpPr>
              <p:cNvPr id="45" name="椭圆 44"/>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 name="六边形 45"/>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grpSp>
        <p:grpSp>
          <p:nvGrpSpPr>
            <p:cNvPr id="39" name="组合 38"/>
            <p:cNvGrpSpPr/>
            <p:nvPr/>
          </p:nvGrpSpPr>
          <p:grpSpPr>
            <a:xfrm>
              <a:off x="5518306" y="4311252"/>
              <a:ext cx="207818" cy="207818"/>
              <a:chOff x="4559531" y="2227811"/>
              <a:chExt cx="207818" cy="207818"/>
            </a:xfrm>
          </p:grpSpPr>
          <p:sp>
            <p:nvSpPr>
              <p:cNvPr id="43" name="椭圆 42"/>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六边形 43"/>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grpSp>
      </p:grpSp>
      <p:grpSp>
        <p:nvGrpSpPr>
          <p:cNvPr id="8" name="组合 7"/>
          <p:cNvGrpSpPr/>
          <p:nvPr/>
        </p:nvGrpSpPr>
        <p:grpSpPr>
          <a:xfrm>
            <a:off x="6348346" y="4093670"/>
            <a:ext cx="4500445" cy="1404983"/>
            <a:chOff x="6348346" y="3712670"/>
            <a:chExt cx="4500445" cy="1404983"/>
          </a:xfrm>
        </p:grpSpPr>
        <p:sp>
          <p:nvSpPr>
            <p:cNvPr id="48" name="圆角矩形 47"/>
            <p:cNvSpPr/>
            <p:nvPr/>
          </p:nvSpPr>
          <p:spPr>
            <a:xfrm>
              <a:off x="6348346" y="3712670"/>
              <a:ext cx="4500445" cy="1404983"/>
            </a:xfrm>
            <a:prstGeom prst="roundRect">
              <a:avLst>
                <a:gd name="adj" fmla="val 50000"/>
              </a:avLst>
            </a:prstGeom>
            <a:gradFill flip="none" rotWithShape="1">
              <a:gsLst>
                <a:gs pos="0">
                  <a:srgbClr val="D5D5D5"/>
                </a:gs>
                <a:gs pos="100000">
                  <a:srgbClr val="FBFBFB"/>
                </a:gs>
              </a:gsLst>
              <a:lin ang="5400000" scaled="1"/>
              <a:tileRect/>
            </a:gradFill>
            <a:ln w="19050">
              <a:gradFill>
                <a:gsLst>
                  <a:gs pos="0">
                    <a:schemeClr val="bg1"/>
                  </a:gs>
                  <a:gs pos="100000">
                    <a:srgbClr val="CBCBCB"/>
                  </a:gs>
                </a:gsLst>
                <a:lin ang="5400000" scaled="0"/>
              </a:gradFill>
            </a:ln>
            <a:effectLst>
              <a:outerShdw blurRad="127000" dist="635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51" name="组合 50"/>
            <p:cNvGrpSpPr/>
            <p:nvPr/>
          </p:nvGrpSpPr>
          <p:grpSpPr>
            <a:xfrm>
              <a:off x="6464399" y="4311252"/>
              <a:ext cx="207818" cy="207818"/>
              <a:chOff x="4559531" y="2227811"/>
              <a:chExt cx="207818" cy="207818"/>
            </a:xfrm>
          </p:grpSpPr>
          <p:sp>
            <p:nvSpPr>
              <p:cNvPr id="58" name="椭圆 57"/>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9" name="六边形 58"/>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grpSp>
        <p:grpSp>
          <p:nvGrpSpPr>
            <p:cNvPr id="52" name="组合 51"/>
            <p:cNvGrpSpPr/>
            <p:nvPr/>
          </p:nvGrpSpPr>
          <p:grpSpPr>
            <a:xfrm>
              <a:off x="10523443" y="4311252"/>
              <a:ext cx="207818" cy="207818"/>
              <a:chOff x="4559531" y="2227811"/>
              <a:chExt cx="207818" cy="207818"/>
            </a:xfrm>
          </p:grpSpPr>
          <p:sp>
            <p:nvSpPr>
              <p:cNvPr id="56" name="椭圆 55"/>
              <p:cNvSpPr/>
              <p:nvPr/>
            </p:nvSpPr>
            <p:spPr>
              <a:xfrm>
                <a:off x="4559531" y="2227811"/>
                <a:ext cx="207818" cy="207818"/>
              </a:xfrm>
              <a:prstGeom prst="ellipse">
                <a:avLst/>
              </a:prstGeom>
              <a:gradFill>
                <a:gsLst>
                  <a:gs pos="0">
                    <a:schemeClr val="bg1"/>
                  </a:gs>
                  <a:gs pos="100000">
                    <a:schemeClr val="bg1">
                      <a:lumMod val="75000"/>
                    </a:schemeClr>
                  </a:gs>
                </a:gsLst>
                <a:lin ang="2700000" scaled="1"/>
              </a:gradFill>
              <a:ln>
                <a:noFill/>
              </a:ln>
              <a:effectLst>
                <a:outerShdw blurRad="139700" dist="635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7" name="六边形 56"/>
              <p:cNvSpPr/>
              <p:nvPr/>
            </p:nvSpPr>
            <p:spPr>
              <a:xfrm>
                <a:off x="4605890" y="2272872"/>
                <a:ext cx="115099" cy="117695"/>
              </a:xfrm>
              <a:prstGeom prst="hexagon">
                <a:avLst/>
              </a:prstGeom>
              <a:solidFill>
                <a:schemeClr val="tx1">
                  <a:lumMod val="65000"/>
                  <a:lumOff val="35000"/>
                </a:schemeClr>
              </a:solidFill>
              <a:ln>
                <a:noFill/>
              </a:ln>
              <a:effectLst>
                <a:innerShdw blurRad="508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lumMod val="50000"/>
                      <a:lumOff val="50000"/>
                    </a:prstClr>
                  </a:solidFill>
                </a:endParaRPr>
              </a:p>
            </p:txBody>
          </p:sp>
        </p:grpSp>
      </p:grpSp>
      <p:grpSp>
        <p:nvGrpSpPr>
          <p:cNvPr id="60" name="组合 59"/>
          <p:cNvGrpSpPr/>
          <p:nvPr/>
        </p:nvGrpSpPr>
        <p:grpSpPr>
          <a:xfrm>
            <a:off x="1912949" y="2067504"/>
            <a:ext cx="3314065" cy="373493"/>
            <a:chOff x="1912949" y="1867479"/>
            <a:chExt cx="3314065" cy="373493"/>
          </a:xfrm>
        </p:grpSpPr>
        <p:sp>
          <p:nvSpPr>
            <p:cNvPr id="9" name="矩形 8"/>
            <p:cNvSpPr/>
            <p:nvPr/>
          </p:nvSpPr>
          <p:spPr>
            <a:xfrm>
              <a:off x="1951628" y="1867479"/>
              <a:ext cx="373493" cy="373493"/>
            </a:xfrm>
            <a:prstGeom prst="rect">
              <a:avLst/>
            </a:prstGeom>
            <a:solidFill>
              <a:srgbClr val="FFB850"/>
            </a:solidFill>
            <a:ln w="12700">
              <a:noFill/>
            </a:ln>
            <a:effectLst>
              <a:innerShdw blurRad="88900" dist="254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9"/>
            <p:cNvSpPr/>
            <p:nvPr/>
          </p:nvSpPr>
          <p:spPr>
            <a:xfrm>
              <a:off x="2469788" y="1867479"/>
              <a:ext cx="2757226" cy="373493"/>
            </a:xfrm>
            <a:prstGeom prst="rect">
              <a:avLst/>
            </a:prstGeom>
            <a:solidFill>
              <a:srgbClr val="FFB850"/>
            </a:solidFill>
            <a:ln w="12700">
              <a:noFill/>
            </a:ln>
            <a:effectLst>
              <a:innerShdw blurRad="88900" dist="254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文本框 16"/>
            <p:cNvSpPr txBox="1"/>
            <p:nvPr/>
          </p:nvSpPr>
          <p:spPr>
            <a:xfrm>
              <a:off x="2536824" y="1871640"/>
              <a:ext cx="1556353" cy="369332"/>
            </a:xfrm>
            <a:prstGeom prst="rect">
              <a:avLst/>
            </a:prstGeom>
            <a:noFill/>
          </p:spPr>
          <p:txBody>
            <a:bodyPr wrap="square" rtlCol="0">
              <a:spAutoFit/>
            </a:bodyPr>
            <a:lstStyle/>
            <a:p>
              <a:pPr algn="ctr"/>
              <a:r>
                <a:rPr lang="zh-CN" altLang="en-US" dirty="0">
                  <a:solidFill>
                    <a:prstClr val="white"/>
                  </a:solidFill>
                  <a:latin typeface="时尚中黑简体" panose="01010104010101010101" pitchFamily="2" charset="-122"/>
                  <a:ea typeface="时尚中黑简体" panose="01010104010101010101" pitchFamily="2" charset="-122"/>
                </a:rPr>
                <a:t>在此添加标题</a:t>
              </a:r>
            </a:p>
          </p:txBody>
        </p:sp>
        <p:sp>
          <p:nvSpPr>
            <p:cNvPr id="18" name="文本框 17"/>
            <p:cNvSpPr txBox="1"/>
            <p:nvPr/>
          </p:nvSpPr>
          <p:spPr>
            <a:xfrm>
              <a:off x="1912949" y="1871640"/>
              <a:ext cx="450850" cy="369332"/>
            </a:xfrm>
            <a:prstGeom prst="rect">
              <a:avLst/>
            </a:prstGeom>
            <a:noFill/>
          </p:spPr>
          <p:txBody>
            <a:bodyPr wrap="square" rtlCol="0">
              <a:spAutoFit/>
            </a:bodyPr>
            <a:lstStyle/>
            <a:p>
              <a:pPr algn="ctr"/>
              <a:r>
                <a:rPr lang="en-US" altLang="zh-CN" dirty="0">
                  <a:solidFill>
                    <a:prstClr val="white"/>
                  </a:solidFill>
                  <a:latin typeface="Impact" panose="020B0806030902050204" pitchFamily="34" charset="0"/>
                </a:rPr>
                <a:t>01</a:t>
              </a:r>
              <a:endParaRPr lang="zh-CN" altLang="en-US" dirty="0">
                <a:solidFill>
                  <a:prstClr val="white"/>
                </a:solidFill>
                <a:latin typeface="Impact" panose="020B0806030902050204" pitchFamily="34" charset="0"/>
              </a:endParaRPr>
            </a:p>
          </p:txBody>
        </p:sp>
      </p:grpSp>
      <p:sp>
        <p:nvSpPr>
          <p:cNvPr id="19" name="文本框 18"/>
          <p:cNvSpPr txBox="1"/>
          <p:nvPr/>
        </p:nvSpPr>
        <p:spPr>
          <a:xfrm>
            <a:off x="1866898" y="2457720"/>
            <a:ext cx="3459175" cy="700576"/>
          </a:xfrm>
          <a:prstGeom prst="rect">
            <a:avLst/>
          </a:prstGeom>
          <a:noFill/>
        </p:spPr>
        <p:txBody>
          <a:bodyPr wrap="square" rtlCol="0">
            <a:spAutoFit/>
          </a:bodyPr>
          <a:lstStyle/>
          <a:p>
            <a:pPr algn="just">
              <a:lnSpc>
                <a:spcPct val="150000"/>
              </a:lnSpc>
            </a:pPr>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nvGrpSpPr>
          <p:cNvPr id="61" name="组合 60"/>
          <p:cNvGrpSpPr/>
          <p:nvPr/>
        </p:nvGrpSpPr>
        <p:grpSpPr>
          <a:xfrm>
            <a:off x="6918086" y="2067504"/>
            <a:ext cx="3314065" cy="373493"/>
            <a:chOff x="6918086" y="1867479"/>
            <a:chExt cx="3314065" cy="373493"/>
          </a:xfrm>
        </p:grpSpPr>
        <p:sp>
          <p:nvSpPr>
            <p:cNvPr id="23" name="矩形 22"/>
            <p:cNvSpPr/>
            <p:nvPr/>
          </p:nvSpPr>
          <p:spPr>
            <a:xfrm>
              <a:off x="6956765" y="1867479"/>
              <a:ext cx="373493" cy="373493"/>
            </a:xfrm>
            <a:prstGeom prst="rect">
              <a:avLst/>
            </a:prstGeom>
            <a:solidFill>
              <a:srgbClr val="E87071"/>
            </a:solidFill>
            <a:ln w="12700">
              <a:noFill/>
            </a:ln>
            <a:effectLst>
              <a:innerShdw blurRad="88900" dist="254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矩形 23"/>
            <p:cNvSpPr/>
            <p:nvPr/>
          </p:nvSpPr>
          <p:spPr>
            <a:xfrm>
              <a:off x="7474925" y="1867479"/>
              <a:ext cx="2757226" cy="373493"/>
            </a:xfrm>
            <a:prstGeom prst="rect">
              <a:avLst/>
            </a:prstGeom>
            <a:solidFill>
              <a:srgbClr val="E87071"/>
            </a:solidFill>
            <a:ln w="12700">
              <a:noFill/>
            </a:ln>
            <a:effectLst>
              <a:innerShdw blurRad="88900" dist="254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文本框 26"/>
            <p:cNvSpPr txBox="1"/>
            <p:nvPr/>
          </p:nvSpPr>
          <p:spPr>
            <a:xfrm>
              <a:off x="7541961" y="1871640"/>
              <a:ext cx="1556353" cy="369332"/>
            </a:xfrm>
            <a:prstGeom prst="rect">
              <a:avLst/>
            </a:prstGeom>
            <a:noFill/>
          </p:spPr>
          <p:txBody>
            <a:bodyPr wrap="square" rtlCol="0">
              <a:spAutoFit/>
            </a:bodyPr>
            <a:lstStyle/>
            <a:p>
              <a:pPr algn="ctr"/>
              <a:r>
                <a:rPr lang="zh-CN" altLang="en-US" dirty="0">
                  <a:solidFill>
                    <a:prstClr val="white"/>
                  </a:solidFill>
                  <a:latin typeface="时尚中黑简体" panose="01010104010101010101" pitchFamily="2" charset="-122"/>
                  <a:ea typeface="时尚中黑简体" panose="01010104010101010101" pitchFamily="2" charset="-122"/>
                </a:rPr>
                <a:t>在此添加标题</a:t>
              </a:r>
            </a:p>
          </p:txBody>
        </p:sp>
        <p:sp>
          <p:nvSpPr>
            <p:cNvPr id="28" name="文本框 27"/>
            <p:cNvSpPr txBox="1"/>
            <p:nvPr/>
          </p:nvSpPr>
          <p:spPr>
            <a:xfrm>
              <a:off x="6918086" y="1871640"/>
              <a:ext cx="450850" cy="369332"/>
            </a:xfrm>
            <a:prstGeom prst="rect">
              <a:avLst/>
            </a:prstGeom>
            <a:noFill/>
          </p:spPr>
          <p:txBody>
            <a:bodyPr wrap="square" rtlCol="0">
              <a:spAutoFit/>
            </a:bodyPr>
            <a:lstStyle/>
            <a:p>
              <a:pPr algn="ctr"/>
              <a:r>
                <a:rPr lang="en-US" altLang="zh-CN" dirty="0">
                  <a:solidFill>
                    <a:prstClr val="white"/>
                  </a:solidFill>
                  <a:latin typeface="Impact" panose="020B0806030902050204" pitchFamily="34" charset="0"/>
                </a:rPr>
                <a:t>02</a:t>
              </a:r>
              <a:endParaRPr lang="zh-CN" altLang="en-US" dirty="0">
                <a:solidFill>
                  <a:prstClr val="white"/>
                </a:solidFill>
                <a:latin typeface="Impact" panose="020B0806030902050204" pitchFamily="34" charset="0"/>
              </a:endParaRPr>
            </a:p>
          </p:txBody>
        </p:sp>
      </p:grpSp>
      <p:sp>
        <p:nvSpPr>
          <p:cNvPr id="29" name="文本框 28"/>
          <p:cNvSpPr txBox="1"/>
          <p:nvPr/>
        </p:nvSpPr>
        <p:spPr>
          <a:xfrm>
            <a:off x="6872035" y="2457720"/>
            <a:ext cx="3459175" cy="700576"/>
          </a:xfrm>
          <a:prstGeom prst="rect">
            <a:avLst/>
          </a:prstGeom>
          <a:noFill/>
        </p:spPr>
        <p:txBody>
          <a:bodyPr wrap="square" rtlCol="0">
            <a:spAutoFit/>
          </a:bodyPr>
          <a:lstStyle/>
          <a:p>
            <a:pPr algn="just">
              <a:lnSpc>
                <a:spcPct val="150000"/>
              </a:lnSpc>
            </a:pPr>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nvGrpSpPr>
          <p:cNvPr id="62" name="组合 61"/>
          <p:cNvGrpSpPr/>
          <p:nvPr/>
        </p:nvGrpSpPr>
        <p:grpSpPr>
          <a:xfrm>
            <a:off x="1912949" y="4317911"/>
            <a:ext cx="3314065" cy="373493"/>
            <a:chOff x="1912949" y="3936911"/>
            <a:chExt cx="3314065" cy="373493"/>
          </a:xfrm>
        </p:grpSpPr>
        <p:sp>
          <p:nvSpPr>
            <p:cNvPr id="36" name="矩形 35"/>
            <p:cNvSpPr/>
            <p:nvPr/>
          </p:nvSpPr>
          <p:spPr>
            <a:xfrm>
              <a:off x="1951628" y="3936911"/>
              <a:ext cx="373493" cy="373493"/>
            </a:xfrm>
            <a:prstGeom prst="rect">
              <a:avLst/>
            </a:prstGeom>
            <a:solidFill>
              <a:srgbClr val="01ACBE"/>
            </a:solidFill>
            <a:ln w="12700">
              <a:noFill/>
            </a:ln>
            <a:effectLst>
              <a:innerShdw blurRad="88900" dist="254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矩形 36"/>
            <p:cNvSpPr/>
            <p:nvPr/>
          </p:nvSpPr>
          <p:spPr>
            <a:xfrm>
              <a:off x="2469788" y="3936911"/>
              <a:ext cx="2757226" cy="373493"/>
            </a:xfrm>
            <a:prstGeom prst="rect">
              <a:avLst/>
            </a:prstGeom>
            <a:solidFill>
              <a:srgbClr val="01ACBE"/>
            </a:solidFill>
            <a:ln w="12700">
              <a:noFill/>
            </a:ln>
            <a:effectLst>
              <a:innerShdw blurRad="88900" dist="254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 name="文本框 39"/>
            <p:cNvSpPr txBox="1"/>
            <p:nvPr/>
          </p:nvSpPr>
          <p:spPr>
            <a:xfrm>
              <a:off x="2536824" y="3941072"/>
              <a:ext cx="1556353" cy="369332"/>
            </a:xfrm>
            <a:prstGeom prst="rect">
              <a:avLst/>
            </a:prstGeom>
            <a:noFill/>
          </p:spPr>
          <p:txBody>
            <a:bodyPr wrap="square" rtlCol="0">
              <a:spAutoFit/>
            </a:bodyPr>
            <a:lstStyle/>
            <a:p>
              <a:pPr algn="ctr"/>
              <a:r>
                <a:rPr lang="zh-CN" altLang="en-US" dirty="0">
                  <a:solidFill>
                    <a:prstClr val="white"/>
                  </a:solidFill>
                  <a:latin typeface="时尚中黑简体" panose="01010104010101010101" pitchFamily="2" charset="-122"/>
                  <a:ea typeface="时尚中黑简体" panose="01010104010101010101" pitchFamily="2" charset="-122"/>
                </a:rPr>
                <a:t>在此添加标题</a:t>
              </a:r>
            </a:p>
          </p:txBody>
        </p:sp>
        <p:sp>
          <p:nvSpPr>
            <p:cNvPr id="41" name="文本框 40"/>
            <p:cNvSpPr txBox="1"/>
            <p:nvPr/>
          </p:nvSpPr>
          <p:spPr>
            <a:xfrm>
              <a:off x="1912949" y="3941072"/>
              <a:ext cx="450850" cy="369332"/>
            </a:xfrm>
            <a:prstGeom prst="rect">
              <a:avLst/>
            </a:prstGeom>
            <a:noFill/>
          </p:spPr>
          <p:txBody>
            <a:bodyPr wrap="square" rtlCol="0">
              <a:spAutoFit/>
            </a:bodyPr>
            <a:lstStyle/>
            <a:p>
              <a:pPr algn="ctr"/>
              <a:r>
                <a:rPr lang="en-US" altLang="zh-CN" dirty="0">
                  <a:solidFill>
                    <a:prstClr val="white"/>
                  </a:solidFill>
                  <a:latin typeface="Impact" panose="020B0806030902050204" pitchFamily="34" charset="0"/>
                </a:rPr>
                <a:t>03</a:t>
              </a:r>
              <a:endParaRPr lang="zh-CN" altLang="en-US" dirty="0">
                <a:solidFill>
                  <a:prstClr val="white"/>
                </a:solidFill>
                <a:latin typeface="Impact" panose="020B0806030902050204" pitchFamily="34" charset="0"/>
              </a:endParaRPr>
            </a:p>
          </p:txBody>
        </p:sp>
      </p:grpSp>
      <p:sp>
        <p:nvSpPr>
          <p:cNvPr id="42" name="文本框 41"/>
          <p:cNvSpPr txBox="1"/>
          <p:nvPr/>
        </p:nvSpPr>
        <p:spPr>
          <a:xfrm>
            <a:off x="1866898" y="4708127"/>
            <a:ext cx="3459175" cy="700576"/>
          </a:xfrm>
          <a:prstGeom prst="rect">
            <a:avLst/>
          </a:prstGeom>
          <a:noFill/>
        </p:spPr>
        <p:txBody>
          <a:bodyPr wrap="square" rtlCol="0">
            <a:spAutoFit/>
          </a:bodyPr>
          <a:lstStyle/>
          <a:p>
            <a:pPr algn="just">
              <a:lnSpc>
                <a:spcPct val="150000"/>
              </a:lnSpc>
            </a:pPr>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nvGrpSpPr>
          <p:cNvPr id="63" name="组合 62"/>
          <p:cNvGrpSpPr/>
          <p:nvPr/>
        </p:nvGrpSpPr>
        <p:grpSpPr>
          <a:xfrm>
            <a:off x="6918086" y="4317911"/>
            <a:ext cx="3314065" cy="373493"/>
            <a:chOff x="6918086" y="3936911"/>
            <a:chExt cx="3314065" cy="373493"/>
          </a:xfrm>
        </p:grpSpPr>
        <p:sp>
          <p:nvSpPr>
            <p:cNvPr id="49" name="矩形 48"/>
            <p:cNvSpPr/>
            <p:nvPr/>
          </p:nvSpPr>
          <p:spPr>
            <a:xfrm>
              <a:off x="6956765" y="3936911"/>
              <a:ext cx="373493" cy="373493"/>
            </a:xfrm>
            <a:prstGeom prst="rect">
              <a:avLst/>
            </a:prstGeom>
            <a:solidFill>
              <a:srgbClr val="663A77"/>
            </a:solidFill>
            <a:ln w="12700">
              <a:noFill/>
            </a:ln>
            <a:effectLst>
              <a:innerShdw blurRad="88900" dist="254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矩形 49"/>
            <p:cNvSpPr/>
            <p:nvPr/>
          </p:nvSpPr>
          <p:spPr>
            <a:xfrm>
              <a:off x="7474925" y="3936911"/>
              <a:ext cx="2757226" cy="373493"/>
            </a:xfrm>
            <a:prstGeom prst="rect">
              <a:avLst/>
            </a:prstGeom>
            <a:solidFill>
              <a:srgbClr val="663A77"/>
            </a:solidFill>
            <a:ln w="12700">
              <a:noFill/>
            </a:ln>
            <a:effectLst>
              <a:innerShdw blurRad="88900" dist="254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文本框 52"/>
            <p:cNvSpPr txBox="1"/>
            <p:nvPr/>
          </p:nvSpPr>
          <p:spPr>
            <a:xfrm>
              <a:off x="7541961" y="3941072"/>
              <a:ext cx="1556353" cy="369332"/>
            </a:xfrm>
            <a:prstGeom prst="rect">
              <a:avLst/>
            </a:prstGeom>
            <a:noFill/>
          </p:spPr>
          <p:txBody>
            <a:bodyPr wrap="square" rtlCol="0">
              <a:spAutoFit/>
            </a:bodyPr>
            <a:lstStyle/>
            <a:p>
              <a:pPr algn="ctr"/>
              <a:r>
                <a:rPr lang="zh-CN" altLang="en-US" dirty="0">
                  <a:solidFill>
                    <a:prstClr val="white"/>
                  </a:solidFill>
                  <a:latin typeface="时尚中黑简体" panose="01010104010101010101" pitchFamily="2" charset="-122"/>
                  <a:ea typeface="时尚中黑简体" panose="01010104010101010101" pitchFamily="2" charset="-122"/>
                </a:rPr>
                <a:t>在此添加标题</a:t>
              </a:r>
            </a:p>
          </p:txBody>
        </p:sp>
        <p:sp>
          <p:nvSpPr>
            <p:cNvPr id="54" name="文本框 53"/>
            <p:cNvSpPr txBox="1"/>
            <p:nvPr/>
          </p:nvSpPr>
          <p:spPr>
            <a:xfrm>
              <a:off x="6918086" y="3941072"/>
              <a:ext cx="450850" cy="369332"/>
            </a:xfrm>
            <a:prstGeom prst="rect">
              <a:avLst/>
            </a:prstGeom>
            <a:noFill/>
          </p:spPr>
          <p:txBody>
            <a:bodyPr wrap="square" rtlCol="0">
              <a:spAutoFit/>
            </a:bodyPr>
            <a:lstStyle/>
            <a:p>
              <a:pPr algn="ctr"/>
              <a:r>
                <a:rPr lang="en-US" altLang="zh-CN" dirty="0">
                  <a:solidFill>
                    <a:prstClr val="white"/>
                  </a:solidFill>
                  <a:latin typeface="Impact" panose="020B0806030902050204" pitchFamily="34" charset="0"/>
                </a:rPr>
                <a:t>04</a:t>
              </a:r>
              <a:endParaRPr lang="zh-CN" altLang="en-US" dirty="0">
                <a:solidFill>
                  <a:prstClr val="white"/>
                </a:solidFill>
                <a:latin typeface="Impact" panose="020B0806030902050204" pitchFamily="34" charset="0"/>
              </a:endParaRPr>
            </a:p>
          </p:txBody>
        </p:sp>
      </p:grpSp>
      <p:sp>
        <p:nvSpPr>
          <p:cNvPr id="55" name="文本框 54"/>
          <p:cNvSpPr txBox="1"/>
          <p:nvPr/>
        </p:nvSpPr>
        <p:spPr>
          <a:xfrm>
            <a:off x="6872035" y="4708127"/>
            <a:ext cx="3459175" cy="700576"/>
          </a:xfrm>
          <a:prstGeom prst="rect">
            <a:avLst/>
          </a:prstGeom>
          <a:noFill/>
        </p:spPr>
        <p:txBody>
          <a:bodyPr wrap="square" rtlCol="0">
            <a:spAutoFit/>
          </a:bodyPr>
          <a:lstStyle/>
          <a:p>
            <a:pPr algn="just">
              <a:lnSpc>
                <a:spcPct val="150000"/>
              </a:lnSpc>
            </a:pPr>
            <a:r>
              <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sp>
        <p:nvSpPr>
          <p:cNvPr id="64" name="椭圆 145">
            <a:extLst>
              <a:ext uri="{FF2B5EF4-FFF2-40B4-BE49-F238E27FC236}">
                <a16:creationId xmlns:a16="http://schemas.microsoft.com/office/drawing/2014/main" id="{90CEC99B-1F55-4CE4-99CA-E7CA1B14348D}"/>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65" name="矩形 64">
            <a:extLst>
              <a:ext uri="{FF2B5EF4-FFF2-40B4-BE49-F238E27FC236}">
                <a16:creationId xmlns:a16="http://schemas.microsoft.com/office/drawing/2014/main" id="{3250C6D3-EBCD-4D41-9FD5-CCB63D950894}"/>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72</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1926430157"/>
      </p:ext>
    </p:extLst>
  </p:cSld>
  <p:clrMapOvr>
    <a:masterClrMapping/>
  </p:clrMapOvr>
  <mc:AlternateContent xmlns:mc="http://schemas.openxmlformats.org/markup-compatibility/2006" xmlns:p14="http://schemas.microsoft.com/office/powerpoint/2010/main">
    <mc:Choice Requires="p14">
      <p:transition p14:dur="25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19" presetClass="entr" presetSubtype="5"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strVal val="#ppt_w"/>
                                          </p:val>
                                        </p:tav>
                                        <p:tav tm="100000">
                                          <p:val>
                                            <p:strVal val="#ppt_w"/>
                                          </p:val>
                                        </p:tav>
                                      </p:tavLst>
                                    </p:anim>
                                    <p:anim calcmode="lin" valueType="num">
                                      <p:cBhvr>
                                        <p:cTn id="12" dur="500" fill="hold"/>
                                        <p:tgtEl>
                                          <p:spTgt spid="4"/>
                                        </p:tgtEl>
                                        <p:attrNameLst>
                                          <p:attrName>ppt_h</p:attrName>
                                        </p:attrNameLst>
                                      </p:cBhvr>
                                      <p:tavLst>
                                        <p:tav tm="0" fmla="#ppt_h*sin(2.5*pi*$)">
                                          <p:val>
                                            <p:fltVal val="0"/>
                                          </p:val>
                                        </p:tav>
                                        <p:tav tm="100000">
                                          <p:val>
                                            <p:fltVal val="1"/>
                                          </p:val>
                                        </p:tav>
                                      </p:tavLst>
                                    </p:anim>
                                  </p:childTnLst>
                                </p:cTn>
                              </p:par>
                            </p:childTnLst>
                          </p:cTn>
                        </p:par>
                        <p:par>
                          <p:cTn id="13" fill="hold">
                            <p:stCondLst>
                              <p:cond delay="500"/>
                            </p:stCondLst>
                            <p:childTnLst>
                              <p:par>
                                <p:cTn id="14" presetID="2" presetClass="entr" presetSubtype="8"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par>
                                <p:cTn id="18" presetID="19" presetClass="entr" presetSubtype="5"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500" fill="hold"/>
                                        <p:tgtEl>
                                          <p:spTgt spid="8"/>
                                        </p:tgtEl>
                                        <p:attrNameLst>
                                          <p:attrName>ppt_w</p:attrName>
                                        </p:attrNameLst>
                                      </p:cBhvr>
                                      <p:tavLst>
                                        <p:tav tm="0">
                                          <p:val>
                                            <p:strVal val="#ppt_w"/>
                                          </p:val>
                                        </p:tav>
                                        <p:tav tm="100000">
                                          <p:val>
                                            <p:strVal val="#ppt_w"/>
                                          </p:val>
                                        </p:tav>
                                      </p:tavLst>
                                    </p:anim>
                                    <p:anim calcmode="lin" valueType="num">
                                      <p:cBhvr>
                                        <p:cTn id="21" dur="500" fill="hold"/>
                                        <p:tgtEl>
                                          <p:spTgt spid="8"/>
                                        </p:tgtEl>
                                        <p:attrNameLst>
                                          <p:attrName>ppt_h</p:attrName>
                                        </p:attrNameLst>
                                      </p:cBhvr>
                                      <p:tavLst>
                                        <p:tav tm="0" fmla="#ppt_h*sin(2.5*pi*$)">
                                          <p:val>
                                            <p:fltVal val="0"/>
                                          </p:val>
                                        </p:tav>
                                        <p:tav tm="100000">
                                          <p:val>
                                            <p:fltVal val="1"/>
                                          </p:val>
                                        </p:tav>
                                      </p:tavLst>
                                    </p:anim>
                                  </p:childTnLst>
                                </p:cTn>
                              </p:par>
                            </p:childTnLst>
                          </p:cTn>
                        </p:par>
                        <p:par>
                          <p:cTn id="22" fill="hold">
                            <p:stCondLst>
                              <p:cond delay="1000"/>
                            </p:stCondLst>
                            <p:childTnLst>
                              <p:par>
                                <p:cTn id="23" presetID="2" presetClass="entr" presetSubtype="2"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par>
                                <p:cTn id="27" presetID="19" presetClass="entr" presetSubtype="5"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strVal val="#ppt_w"/>
                                          </p:val>
                                        </p:tav>
                                        <p:tav tm="100000">
                                          <p:val>
                                            <p:strVal val="#ppt_w"/>
                                          </p:val>
                                        </p:tav>
                                      </p:tavLst>
                                    </p:anim>
                                    <p:anim calcmode="lin" valueType="num">
                                      <p:cBhvr>
                                        <p:cTn id="30" dur="500" fill="hold"/>
                                        <p:tgtEl>
                                          <p:spTgt spid="7"/>
                                        </p:tgtEl>
                                        <p:attrNameLst>
                                          <p:attrName>ppt_h</p:attrName>
                                        </p:attrNameLst>
                                      </p:cBhvr>
                                      <p:tavLst>
                                        <p:tav tm="0" fmla="#ppt_h*sin(2.5*pi*$)">
                                          <p:val>
                                            <p:fltVal val="0"/>
                                          </p:val>
                                        </p:tav>
                                        <p:tav tm="100000">
                                          <p:val>
                                            <p:fltVal val="1"/>
                                          </p:val>
                                        </p:tav>
                                      </p:tavLst>
                                    </p:anim>
                                  </p:childTnLst>
                                </p:cTn>
                              </p:par>
                            </p:childTnLst>
                          </p:cTn>
                        </p:par>
                        <p:par>
                          <p:cTn id="31" fill="hold">
                            <p:stCondLst>
                              <p:cond delay="1500"/>
                            </p:stCondLst>
                            <p:childTnLst>
                              <p:par>
                                <p:cTn id="32" presetID="2" presetClass="entr" presetSubtype="8" fill="hold" nodeType="after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500" fill="hold"/>
                                        <p:tgtEl>
                                          <p:spTgt spid="6"/>
                                        </p:tgtEl>
                                        <p:attrNameLst>
                                          <p:attrName>ppt_x</p:attrName>
                                        </p:attrNameLst>
                                      </p:cBhvr>
                                      <p:tavLst>
                                        <p:tav tm="0">
                                          <p:val>
                                            <p:strVal val="0-#ppt_w/2"/>
                                          </p:val>
                                        </p:tav>
                                        <p:tav tm="100000">
                                          <p:val>
                                            <p:strVal val="#ppt_x"/>
                                          </p:val>
                                        </p:tav>
                                      </p:tavLst>
                                    </p:anim>
                                    <p:anim calcmode="lin" valueType="num">
                                      <p:cBhvr additive="base">
                                        <p:cTn id="35" dur="500" fill="hold"/>
                                        <p:tgtEl>
                                          <p:spTgt spid="6"/>
                                        </p:tgtEl>
                                        <p:attrNameLst>
                                          <p:attrName>ppt_y</p:attrName>
                                        </p:attrNameLst>
                                      </p:cBhvr>
                                      <p:tavLst>
                                        <p:tav tm="0">
                                          <p:val>
                                            <p:strVal val="#ppt_y"/>
                                          </p:val>
                                        </p:tav>
                                        <p:tav tm="100000">
                                          <p:val>
                                            <p:strVal val="#ppt_y"/>
                                          </p:val>
                                        </p:tav>
                                      </p:tavLst>
                                    </p:anim>
                                  </p:childTnLst>
                                </p:cTn>
                              </p:par>
                              <p:par>
                                <p:cTn id="36" presetID="19" presetClass="entr" presetSubtype="5"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 calcmode="lin" valueType="num">
                                      <p:cBhvr>
                                        <p:cTn id="38" dur="500" fill="hold"/>
                                        <p:tgtEl>
                                          <p:spTgt spid="6"/>
                                        </p:tgtEl>
                                        <p:attrNameLst>
                                          <p:attrName>ppt_w</p:attrName>
                                        </p:attrNameLst>
                                      </p:cBhvr>
                                      <p:tavLst>
                                        <p:tav tm="0">
                                          <p:val>
                                            <p:strVal val="#ppt_w"/>
                                          </p:val>
                                        </p:tav>
                                        <p:tav tm="100000">
                                          <p:val>
                                            <p:strVal val="#ppt_w"/>
                                          </p:val>
                                        </p:tav>
                                      </p:tavLst>
                                    </p:anim>
                                    <p:anim calcmode="lin" valueType="num">
                                      <p:cBhvr>
                                        <p:cTn id="39" dur="500" fill="hold"/>
                                        <p:tgtEl>
                                          <p:spTgt spid="6"/>
                                        </p:tgtEl>
                                        <p:attrNameLst>
                                          <p:attrName>ppt_h</p:attrName>
                                        </p:attrNameLst>
                                      </p:cBhvr>
                                      <p:tavLst>
                                        <p:tav tm="0" fmla="#ppt_h*sin(2.5*pi*$)">
                                          <p:val>
                                            <p:fltVal val="0"/>
                                          </p:val>
                                        </p:tav>
                                        <p:tav tm="100000">
                                          <p:val>
                                            <p:fltVal val="1"/>
                                          </p:val>
                                        </p:tav>
                                      </p:tavLst>
                                    </p:anim>
                                  </p:childTnLst>
                                </p:cTn>
                              </p:par>
                            </p:childTnLst>
                          </p:cTn>
                        </p:par>
                        <p:par>
                          <p:cTn id="40" fill="hold">
                            <p:stCondLst>
                              <p:cond delay="2000"/>
                            </p:stCondLst>
                            <p:childTnLst>
                              <p:par>
                                <p:cTn id="41" presetID="10" presetClass="entr" presetSubtype="0" fill="hold" nodeType="after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fade">
                                      <p:cBhvr>
                                        <p:cTn id="43" dur="500"/>
                                        <p:tgtEl>
                                          <p:spTgt spid="60"/>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500"/>
                                        <p:tgtEl>
                                          <p:spTgt spid="61"/>
                                        </p:tgtEl>
                                      </p:cBhvr>
                                    </p:animEffect>
                                  </p:childTnLst>
                                </p:cTn>
                              </p:par>
                            </p:childTnLst>
                          </p:cTn>
                        </p:par>
                        <p:par>
                          <p:cTn id="48" fill="hold">
                            <p:stCondLst>
                              <p:cond delay="3000"/>
                            </p:stCondLst>
                            <p:childTnLst>
                              <p:par>
                                <p:cTn id="49" presetID="10" presetClass="entr" presetSubtype="0" fill="hold" nodeType="after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fade">
                                      <p:cBhvr>
                                        <p:cTn id="51" dur="500"/>
                                        <p:tgtEl>
                                          <p:spTgt spid="62"/>
                                        </p:tgtEl>
                                      </p:cBhvr>
                                    </p:animEffect>
                                  </p:childTnLst>
                                </p:cTn>
                              </p:par>
                            </p:childTnLst>
                          </p:cTn>
                        </p:par>
                        <p:par>
                          <p:cTn id="52" fill="hold">
                            <p:stCondLst>
                              <p:cond delay="3500"/>
                            </p:stCondLst>
                            <p:childTnLst>
                              <p:par>
                                <p:cTn id="53" presetID="10" presetClass="entr" presetSubtype="0" fill="hold" nodeType="after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fade">
                                      <p:cBhvr>
                                        <p:cTn id="55" dur="500"/>
                                        <p:tgtEl>
                                          <p:spTgt spid="63"/>
                                        </p:tgtEl>
                                      </p:cBhvr>
                                    </p:animEffect>
                                  </p:childTnLst>
                                </p:cTn>
                              </p:par>
                            </p:childTnLst>
                          </p:cTn>
                        </p:par>
                        <p:par>
                          <p:cTn id="56" fill="hold">
                            <p:stCondLst>
                              <p:cond delay="4000"/>
                            </p:stCondLst>
                            <p:childTnLst>
                              <p:par>
                                <p:cTn id="57" presetID="14" presetClass="entr" presetSubtype="10"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randombar(horizontal)">
                                      <p:cBhvr>
                                        <p:cTn id="59" dur="500"/>
                                        <p:tgtEl>
                                          <p:spTgt spid="19"/>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randombar(horizontal)">
                                      <p:cBhvr>
                                        <p:cTn id="62" dur="500"/>
                                        <p:tgtEl>
                                          <p:spTgt spid="29"/>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55"/>
                                        </p:tgtEl>
                                        <p:attrNameLst>
                                          <p:attrName>style.visibility</p:attrName>
                                        </p:attrNameLst>
                                      </p:cBhvr>
                                      <p:to>
                                        <p:strVal val="visible"/>
                                      </p:to>
                                    </p:set>
                                    <p:animEffect transition="in" filter="randombar(horizontal)">
                                      <p:cBhvr>
                                        <p:cTn id="65" dur="500"/>
                                        <p:tgtEl>
                                          <p:spTgt spid="55"/>
                                        </p:tgtEl>
                                      </p:cBhvr>
                                    </p:animEffect>
                                  </p:childTnLst>
                                </p:cTn>
                              </p:par>
                              <p:par>
                                <p:cTn id="66" presetID="14" presetClass="entr" presetSubtype="10" fill="hold" grpId="0" nodeType="with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randombar(horizontal)">
                                      <p:cBhvr>
                                        <p:cTn id="6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9" grpId="0"/>
      <p:bldP spid="42" grpId="0"/>
      <p:bldP spid="5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Freeform 48"/>
          <p:cNvSpPr>
            <a:spLocks noEditPoints="1"/>
          </p:cNvSpPr>
          <p:nvPr/>
        </p:nvSpPr>
        <p:spPr bwMode="auto">
          <a:xfrm>
            <a:off x="5767580" y="1862373"/>
            <a:ext cx="673723" cy="732743"/>
          </a:xfrm>
          <a:custGeom>
            <a:avLst/>
            <a:gdLst>
              <a:gd name="T0" fmla="*/ 189 w 311"/>
              <a:gd name="T1" fmla="*/ 220 h 339"/>
              <a:gd name="T2" fmla="*/ 209 w 311"/>
              <a:gd name="T3" fmla="*/ 163 h 339"/>
              <a:gd name="T4" fmla="*/ 221 w 311"/>
              <a:gd name="T5" fmla="*/ 120 h 339"/>
              <a:gd name="T6" fmla="*/ 221 w 311"/>
              <a:gd name="T7" fmla="*/ 120 h 339"/>
              <a:gd name="T8" fmla="*/ 222 w 311"/>
              <a:gd name="T9" fmla="*/ 116 h 339"/>
              <a:gd name="T10" fmla="*/ 222 w 311"/>
              <a:gd name="T11" fmla="*/ 112 h 339"/>
              <a:gd name="T12" fmla="*/ 223 w 311"/>
              <a:gd name="T13" fmla="*/ 109 h 339"/>
              <a:gd name="T14" fmla="*/ 223 w 311"/>
              <a:gd name="T15" fmla="*/ 105 h 339"/>
              <a:gd name="T16" fmla="*/ 223 w 311"/>
              <a:gd name="T17" fmla="*/ 102 h 339"/>
              <a:gd name="T18" fmla="*/ 224 w 311"/>
              <a:gd name="T19" fmla="*/ 98 h 339"/>
              <a:gd name="T20" fmla="*/ 224 w 311"/>
              <a:gd name="T21" fmla="*/ 95 h 339"/>
              <a:gd name="T22" fmla="*/ 224 w 311"/>
              <a:gd name="T23" fmla="*/ 92 h 339"/>
              <a:gd name="T24" fmla="*/ 223 w 311"/>
              <a:gd name="T25" fmla="*/ 89 h 339"/>
              <a:gd name="T26" fmla="*/ 223 w 311"/>
              <a:gd name="T27" fmla="*/ 87 h 339"/>
              <a:gd name="T28" fmla="*/ 223 w 311"/>
              <a:gd name="T29" fmla="*/ 85 h 339"/>
              <a:gd name="T30" fmla="*/ 223 w 311"/>
              <a:gd name="T31" fmla="*/ 83 h 339"/>
              <a:gd name="T32" fmla="*/ 223 w 311"/>
              <a:gd name="T33" fmla="*/ 82 h 339"/>
              <a:gd name="T34" fmla="*/ 223 w 311"/>
              <a:gd name="T35" fmla="*/ 81 h 339"/>
              <a:gd name="T36" fmla="*/ 223 w 311"/>
              <a:gd name="T37" fmla="*/ 81 h 339"/>
              <a:gd name="T38" fmla="*/ 108 w 311"/>
              <a:gd name="T39" fmla="*/ 36 h 339"/>
              <a:gd name="T40" fmla="*/ 78 w 311"/>
              <a:gd name="T41" fmla="*/ 55 h 339"/>
              <a:gd name="T42" fmla="*/ 77 w 311"/>
              <a:gd name="T43" fmla="*/ 59 h 339"/>
              <a:gd name="T44" fmla="*/ 76 w 311"/>
              <a:gd name="T45" fmla="*/ 64 h 339"/>
              <a:gd name="T46" fmla="*/ 76 w 311"/>
              <a:gd name="T47" fmla="*/ 69 h 339"/>
              <a:gd name="T48" fmla="*/ 75 w 311"/>
              <a:gd name="T49" fmla="*/ 74 h 339"/>
              <a:gd name="T50" fmla="*/ 75 w 311"/>
              <a:gd name="T51" fmla="*/ 78 h 339"/>
              <a:gd name="T52" fmla="*/ 76 w 311"/>
              <a:gd name="T53" fmla="*/ 83 h 339"/>
              <a:gd name="T54" fmla="*/ 76 w 311"/>
              <a:gd name="T55" fmla="*/ 87 h 339"/>
              <a:gd name="T56" fmla="*/ 77 w 311"/>
              <a:gd name="T57" fmla="*/ 92 h 339"/>
              <a:gd name="T58" fmla="*/ 77 w 311"/>
              <a:gd name="T59" fmla="*/ 96 h 339"/>
              <a:gd name="T60" fmla="*/ 78 w 311"/>
              <a:gd name="T61" fmla="*/ 100 h 339"/>
              <a:gd name="T62" fmla="*/ 79 w 311"/>
              <a:gd name="T63" fmla="*/ 104 h 339"/>
              <a:gd name="T64" fmla="*/ 80 w 311"/>
              <a:gd name="T65" fmla="*/ 106 h 339"/>
              <a:gd name="T66" fmla="*/ 84 w 311"/>
              <a:gd name="T67" fmla="*/ 119 h 339"/>
              <a:gd name="T68" fmla="*/ 92 w 311"/>
              <a:gd name="T69" fmla="*/ 161 h 339"/>
              <a:gd name="T70" fmla="*/ 104 w 311"/>
              <a:gd name="T71" fmla="*/ 238 h 339"/>
              <a:gd name="T72" fmla="*/ 0 w 311"/>
              <a:gd name="T73" fmla="*/ 339 h 339"/>
              <a:gd name="T74" fmla="*/ 148 w 311"/>
              <a:gd name="T75" fmla="*/ 271 h 339"/>
              <a:gd name="T76" fmla="*/ 146 w 311"/>
              <a:gd name="T77" fmla="*/ 249 h 339"/>
              <a:gd name="T78" fmla="*/ 175 w 311"/>
              <a:gd name="T79" fmla="*/ 258 h 339"/>
              <a:gd name="T80" fmla="*/ 174 w 311"/>
              <a:gd name="T81" fmla="*/ 339 h 339"/>
              <a:gd name="T82" fmla="*/ 216 w 311"/>
              <a:gd name="T83" fmla="*/ 244 h 339"/>
              <a:gd name="T84" fmla="*/ 81 w 311"/>
              <a:gd name="T85" fmla="*/ 139 h 339"/>
              <a:gd name="T86" fmla="*/ 93 w 311"/>
              <a:gd name="T87" fmla="*/ 136 h 339"/>
              <a:gd name="T88" fmla="*/ 105 w 311"/>
              <a:gd name="T89" fmla="*/ 72 h 339"/>
              <a:gd name="T90" fmla="*/ 211 w 311"/>
              <a:gd name="T91" fmla="*/ 131 h 339"/>
              <a:gd name="T92" fmla="*/ 222 w 311"/>
              <a:gd name="T93" fmla="*/ 130 h 339"/>
              <a:gd name="T94" fmla="*/ 183 w 311"/>
              <a:gd name="T95" fmla="*/ 201 h 339"/>
              <a:gd name="T96" fmla="*/ 96 w 311"/>
              <a:gd name="T97" fmla="*/ 158 h 339"/>
              <a:gd name="T98" fmla="*/ 166 w 311"/>
              <a:gd name="T99" fmla="*/ 245 h 339"/>
              <a:gd name="T100" fmla="*/ 117 w 311"/>
              <a:gd name="T101" fmla="*/ 225 h 339"/>
              <a:gd name="T102" fmla="*/ 152 w 311"/>
              <a:gd name="T103" fmla="*/ 220 h 339"/>
              <a:gd name="T104" fmla="*/ 185 w 311"/>
              <a:gd name="T105" fmla="*/ 22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1" h="339">
                <a:moveTo>
                  <a:pt x="216" y="244"/>
                </a:moveTo>
                <a:cubicBezTo>
                  <a:pt x="194" y="236"/>
                  <a:pt x="189" y="220"/>
                  <a:pt x="189" y="220"/>
                </a:cubicBezTo>
                <a:cubicBezTo>
                  <a:pt x="189" y="202"/>
                  <a:pt x="189" y="202"/>
                  <a:pt x="189" y="202"/>
                </a:cubicBezTo>
                <a:cubicBezTo>
                  <a:pt x="205" y="182"/>
                  <a:pt x="209" y="163"/>
                  <a:pt x="209" y="163"/>
                </a:cubicBezTo>
                <a:cubicBezTo>
                  <a:pt x="212" y="160"/>
                  <a:pt x="218" y="154"/>
                  <a:pt x="218" y="154"/>
                </a:cubicBezTo>
                <a:cubicBezTo>
                  <a:pt x="229" y="137"/>
                  <a:pt x="225" y="116"/>
                  <a:pt x="221" y="120"/>
                </a:cubicBezTo>
                <a:cubicBezTo>
                  <a:pt x="221" y="120"/>
                  <a:pt x="221" y="121"/>
                  <a:pt x="220" y="122"/>
                </a:cubicBezTo>
                <a:cubicBezTo>
                  <a:pt x="220" y="121"/>
                  <a:pt x="221" y="121"/>
                  <a:pt x="221" y="120"/>
                </a:cubicBezTo>
                <a:cubicBezTo>
                  <a:pt x="221" y="120"/>
                  <a:pt x="221" y="119"/>
                  <a:pt x="221" y="119"/>
                </a:cubicBezTo>
                <a:cubicBezTo>
                  <a:pt x="221" y="118"/>
                  <a:pt x="221" y="117"/>
                  <a:pt x="222" y="116"/>
                </a:cubicBezTo>
                <a:cubicBezTo>
                  <a:pt x="222" y="116"/>
                  <a:pt x="222" y="116"/>
                  <a:pt x="222" y="115"/>
                </a:cubicBezTo>
                <a:cubicBezTo>
                  <a:pt x="222" y="114"/>
                  <a:pt x="222" y="113"/>
                  <a:pt x="222" y="112"/>
                </a:cubicBezTo>
                <a:cubicBezTo>
                  <a:pt x="222" y="112"/>
                  <a:pt x="222" y="112"/>
                  <a:pt x="222" y="111"/>
                </a:cubicBezTo>
                <a:cubicBezTo>
                  <a:pt x="223" y="110"/>
                  <a:pt x="223" y="110"/>
                  <a:pt x="223" y="109"/>
                </a:cubicBezTo>
                <a:cubicBezTo>
                  <a:pt x="223" y="108"/>
                  <a:pt x="223" y="108"/>
                  <a:pt x="223" y="108"/>
                </a:cubicBezTo>
                <a:cubicBezTo>
                  <a:pt x="223" y="107"/>
                  <a:pt x="223" y="106"/>
                  <a:pt x="223" y="105"/>
                </a:cubicBezTo>
                <a:cubicBezTo>
                  <a:pt x="223" y="105"/>
                  <a:pt x="223" y="105"/>
                  <a:pt x="223" y="104"/>
                </a:cubicBezTo>
                <a:cubicBezTo>
                  <a:pt x="223" y="103"/>
                  <a:pt x="223" y="103"/>
                  <a:pt x="223" y="102"/>
                </a:cubicBezTo>
                <a:cubicBezTo>
                  <a:pt x="223" y="101"/>
                  <a:pt x="223" y="101"/>
                  <a:pt x="224" y="101"/>
                </a:cubicBezTo>
                <a:cubicBezTo>
                  <a:pt x="224" y="100"/>
                  <a:pt x="224" y="99"/>
                  <a:pt x="224" y="98"/>
                </a:cubicBezTo>
                <a:cubicBezTo>
                  <a:pt x="224" y="98"/>
                  <a:pt x="224" y="98"/>
                  <a:pt x="224" y="98"/>
                </a:cubicBezTo>
                <a:cubicBezTo>
                  <a:pt x="224" y="97"/>
                  <a:pt x="224" y="96"/>
                  <a:pt x="224" y="95"/>
                </a:cubicBezTo>
                <a:cubicBezTo>
                  <a:pt x="224" y="95"/>
                  <a:pt x="224" y="95"/>
                  <a:pt x="224" y="94"/>
                </a:cubicBezTo>
                <a:cubicBezTo>
                  <a:pt x="224" y="94"/>
                  <a:pt x="224" y="93"/>
                  <a:pt x="224" y="92"/>
                </a:cubicBezTo>
                <a:cubicBezTo>
                  <a:pt x="224" y="92"/>
                  <a:pt x="224" y="92"/>
                  <a:pt x="224" y="91"/>
                </a:cubicBezTo>
                <a:cubicBezTo>
                  <a:pt x="224" y="91"/>
                  <a:pt x="224" y="90"/>
                  <a:pt x="223" y="89"/>
                </a:cubicBezTo>
                <a:cubicBezTo>
                  <a:pt x="223" y="89"/>
                  <a:pt x="223" y="89"/>
                  <a:pt x="223" y="89"/>
                </a:cubicBezTo>
                <a:cubicBezTo>
                  <a:pt x="223" y="88"/>
                  <a:pt x="223" y="88"/>
                  <a:pt x="223" y="87"/>
                </a:cubicBezTo>
                <a:cubicBezTo>
                  <a:pt x="223" y="87"/>
                  <a:pt x="223" y="87"/>
                  <a:pt x="223" y="87"/>
                </a:cubicBezTo>
                <a:cubicBezTo>
                  <a:pt x="223" y="86"/>
                  <a:pt x="223" y="86"/>
                  <a:pt x="223" y="85"/>
                </a:cubicBezTo>
                <a:cubicBezTo>
                  <a:pt x="223" y="85"/>
                  <a:pt x="223" y="85"/>
                  <a:pt x="223" y="85"/>
                </a:cubicBezTo>
                <a:cubicBezTo>
                  <a:pt x="223" y="84"/>
                  <a:pt x="223" y="84"/>
                  <a:pt x="223" y="83"/>
                </a:cubicBezTo>
                <a:cubicBezTo>
                  <a:pt x="223" y="83"/>
                  <a:pt x="223" y="83"/>
                  <a:pt x="223" y="83"/>
                </a:cubicBezTo>
                <a:cubicBezTo>
                  <a:pt x="223" y="83"/>
                  <a:pt x="223" y="82"/>
                  <a:pt x="223" y="82"/>
                </a:cubicBezTo>
                <a:cubicBezTo>
                  <a:pt x="223" y="82"/>
                  <a:pt x="223" y="82"/>
                  <a:pt x="223" y="82"/>
                </a:cubicBezTo>
                <a:cubicBezTo>
                  <a:pt x="223" y="82"/>
                  <a:pt x="223" y="81"/>
                  <a:pt x="223" y="81"/>
                </a:cubicBezTo>
                <a:cubicBezTo>
                  <a:pt x="223" y="81"/>
                  <a:pt x="223" y="81"/>
                  <a:pt x="223" y="81"/>
                </a:cubicBezTo>
                <a:cubicBezTo>
                  <a:pt x="223" y="81"/>
                  <a:pt x="223" y="81"/>
                  <a:pt x="223" y="81"/>
                </a:cubicBezTo>
                <a:cubicBezTo>
                  <a:pt x="221" y="33"/>
                  <a:pt x="182" y="21"/>
                  <a:pt x="182" y="21"/>
                </a:cubicBezTo>
                <a:cubicBezTo>
                  <a:pt x="134" y="0"/>
                  <a:pt x="108" y="36"/>
                  <a:pt x="108" y="36"/>
                </a:cubicBezTo>
                <a:cubicBezTo>
                  <a:pt x="89" y="27"/>
                  <a:pt x="79" y="51"/>
                  <a:pt x="79" y="51"/>
                </a:cubicBezTo>
                <a:cubicBezTo>
                  <a:pt x="79" y="52"/>
                  <a:pt x="78" y="54"/>
                  <a:pt x="78" y="55"/>
                </a:cubicBezTo>
                <a:cubicBezTo>
                  <a:pt x="78" y="55"/>
                  <a:pt x="78" y="56"/>
                  <a:pt x="78" y="56"/>
                </a:cubicBezTo>
                <a:cubicBezTo>
                  <a:pt x="78" y="57"/>
                  <a:pt x="77" y="58"/>
                  <a:pt x="77" y="59"/>
                </a:cubicBezTo>
                <a:cubicBezTo>
                  <a:pt x="77" y="60"/>
                  <a:pt x="77" y="60"/>
                  <a:pt x="77" y="61"/>
                </a:cubicBezTo>
                <a:cubicBezTo>
                  <a:pt x="77" y="62"/>
                  <a:pt x="76" y="63"/>
                  <a:pt x="76" y="64"/>
                </a:cubicBezTo>
                <a:cubicBezTo>
                  <a:pt x="76" y="65"/>
                  <a:pt x="76" y="65"/>
                  <a:pt x="76" y="65"/>
                </a:cubicBezTo>
                <a:cubicBezTo>
                  <a:pt x="76" y="66"/>
                  <a:pt x="76" y="68"/>
                  <a:pt x="76" y="69"/>
                </a:cubicBezTo>
                <a:cubicBezTo>
                  <a:pt x="76" y="70"/>
                  <a:pt x="76" y="70"/>
                  <a:pt x="76" y="71"/>
                </a:cubicBezTo>
                <a:cubicBezTo>
                  <a:pt x="76" y="72"/>
                  <a:pt x="75" y="73"/>
                  <a:pt x="75" y="74"/>
                </a:cubicBezTo>
                <a:cubicBezTo>
                  <a:pt x="75" y="74"/>
                  <a:pt x="75" y="75"/>
                  <a:pt x="75" y="75"/>
                </a:cubicBezTo>
                <a:cubicBezTo>
                  <a:pt x="75" y="76"/>
                  <a:pt x="75" y="77"/>
                  <a:pt x="75" y="78"/>
                </a:cubicBezTo>
                <a:cubicBezTo>
                  <a:pt x="75" y="79"/>
                  <a:pt x="75" y="79"/>
                  <a:pt x="75" y="79"/>
                </a:cubicBezTo>
                <a:cubicBezTo>
                  <a:pt x="75" y="81"/>
                  <a:pt x="76" y="82"/>
                  <a:pt x="76" y="83"/>
                </a:cubicBezTo>
                <a:cubicBezTo>
                  <a:pt x="76" y="84"/>
                  <a:pt x="76" y="84"/>
                  <a:pt x="76" y="84"/>
                </a:cubicBezTo>
                <a:cubicBezTo>
                  <a:pt x="76" y="85"/>
                  <a:pt x="76" y="86"/>
                  <a:pt x="76" y="87"/>
                </a:cubicBezTo>
                <a:cubicBezTo>
                  <a:pt x="76" y="88"/>
                  <a:pt x="76" y="88"/>
                  <a:pt x="76" y="89"/>
                </a:cubicBezTo>
                <a:cubicBezTo>
                  <a:pt x="76" y="90"/>
                  <a:pt x="76" y="91"/>
                  <a:pt x="77" y="92"/>
                </a:cubicBezTo>
                <a:cubicBezTo>
                  <a:pt x="77" y="92"/>
                  <a:pt x="77" y="92"/>
                  <a:pt x="77" y="93"/>
                </a:cubicBezTo>
                <a:cubicBezTo>
                  <a:pt x="77" y="94"/>
                  <a:pt x="77" y="95"/>
                  <a:pt x="77" y="96"/>
                </a:cubicBezTo>
                <a:cubicBezTo>
                  <a:pt x="77" y="97"/>
                  <a:pt x="77" y="97"/>
                  <a:pt x="77" y="97"/>
                </a:cubicBezTo>
                <a:cubicBezTo>
                  <a:pt x="78" y="98"/>
                  <a:pt x="78" y="99"/>
                  <a:pt x="78" y="100"/>
                </a:cubicBezTo>
                <a:cubicBezTo>
                  <a:pt x="78" y="101"/>
                  <a:pt x="78" y="101"/>
                  <a:pt x="78" y="101"/>
                </a:cubicBezTo>
                <a:cubicBezTo>
                  <a:pt x="79" y="102"/>
                  <a:pt x="79" y="103"/>
                  <a:pt x="79" y="104"/>
                </a:cubicBezTo>
                <a:cubicBezTo>
                  <a:pt x="79" y="104"/>
                  <a:pt x="79" y="105"/>
                  <a:pt x="79" y="105"/>
                </a:cubicBezTo>
                <a:cubicBezTo>
                  <a:pt x="79" y="105"/>
                  <a:pt x="80" y="105"/>
                  <a:pt x="80" y="106"/>
                </a:cubicBezTo>
                <a:cubicBezTo>
                  <a:pt x="80" y="106"/>
                  <a:pt x="80" y="106"/>
                  <a:pt x="80" y="106"/>
                </a:cubicBezTo>
                <a:cubicBezTo>
                  <a:pt x="81" y="111"/>
                  <a:pt x="83" y="115"/>
                  <a:pt x="84" y="119"/>
                </a:cubicBezTo>
                <a:cubicBezTo>
                  <a:pt x="77" y="115"/>
                  <a:pt x="76" y="123"/>
                  <a:pt x="76" y="123"/>
                </a:cubicBezTo>
                <a:cubicBezTo>
                  <a:pt x="76" y="152"/>
                  <a:pt x="92" y="161"/>
                  <a:pt x="92" y="161"/>
                </a:cubicBezTo>
                <a:cubicBezTo>
                  <a:pt x="95" y="180"/>
                  <a:pt x="114" y="200"/>
                  <a:pt x="114" y="200"/>
                </a:cubicBezTo>
                <a:cubicBezTo>
                  <a:pt x="121" y="227"/>
                  <a:pt x="104" y="238"/>
                  <a:pt x="104" y="238"/>
                </a:cubicBezTo>
                <a:cubicBezTo>
                  <a:pt x="75" y="249"/>
                  <a:pt x="75" y="249"/>
                  <a:pt x="75" y="249"/>
                </a:cubicBezTo>
                <a:cubicBezTo>
                  <a:pt x="0" y="273"/>
                  <a:pt x="0" y="339"/>
                  <a:pt x="0" y="339"/>
                </a:cubicBezTo>
                <a:cubicBezTo>
                  <a:pt x="137" y="339"/>
                  <a:pt x="137" y="339"/>
                  <a:pt x="137" y="339"/>
                </a:cubicBezTo>
                <a:cubicBezTo>
                  <a:pt x="148" y="271"/>
                  <a:pt x="148" y="271"/>
                  <a:pt x="148" y="271"/>
                </a:cubicBezTo>
                <a:cubicBezTo>
                  <a:pt x="136" y="258"/>
                  <a:pt x="136" y="258"/>
                  <a:pt x="136" y="258"/>
                </a:cubicBezTo>
                <a:cubicBezTo>
                  <a:pt x="146" y="249"/>
                  <a:pt x="146" y="249"/>
                  <a:pt x="146" y="249"/>
                </a:cubicBezTo>
                <a:cubicBezTo>
                  <a:pt x="166" y="249"/>
                  <a:pt x="166" y="249"/>
                  <a:pt x="166" y="249"/>
                </a:cubicBezTo>
                <a:cubicBezTo>
                  <a:pt x="175" y="258"/>
                  <a:pt x="175" y="258"/>
                  <a:pt x="175" y="258"/>
                </a:cubicBezTo>
                <a:cubicBezTo>
                  <a:pt x="164" y="271"/>
                  <a:pt x="164" y="271"/>
                  <a:pt x="164" y="271"/>
                </a:cubicBezTo>
                <a:cubicBezTo>
                  <a:pt x="174" y="339"/>
                  <a:pt x="174" y="339"/>
                  <a:pt x="174" y="339"/>
                </a:cubicBezTo>
                <a:cubicBezTo>
                  <a:pt x="311" y="339"/>
                  <a:pt x="311" y="339"/>
                  <a:pt x="311" y="339"/>
                </a:cubicBezTo>
                <a:cubicBezTo>
                  <a:pt x="307" y="274"/>
                  <a:pt x="238" y="252"/>
                  <a:pt x="216" y="244"/>
                </a:cubicBezTo>
                <a:close/>
                <a:moveTo>
                  <a:pt x="96" y="158"/>
                </a:moveTo>
                <a:cubicBezTo>
                  <a:pt x="94" y="157"/>
                  <a:pt x="86" y="153"/>
                  <a:pt x="81" y="139"/>
                </a:cubicBezTo>
                <a:cubicBezTo>
                  <a:pt x="81" y="139"/>
                  <a:pt x="77" y="124"/>
                  <a:pt x="81" y="123"/>
                </a:cubicBezTo>
                <a:cubicBezTo>
                  <a:pt x="81" y="123"/>
                  <a:pt x="86" y="119"/>
                  <a:pt x="93" y="136"/>
                </a:cubicBezTo>
                <a:cubicBezTo>
                  <a:pt x="94" y="139"/>
                  <a:pt x="96" y="142"/>
                  <a:pt x="97" y="143"/>
                </a:cubicBezTo>
                <a:cubicBezTo>
                  <a:pt x="97" y="143"/>
                  <a:pt x="82" y="98"/>
                  <a:pt x="105" y="72"/>
                </a:cubicBezTo>
                <a:cubicBezTo>
                  <a:pt x="105" y="72"/>
                  <a:pt x="155" y="137"/>
                  <a:pt x="211" y="104"/>
                </a:cubicBezTo>
                <a:cubicBezTo>
                  <a:pt x="211" y="131"/>
                  <a:pt x="211" y="131"/>
                  <a:pt x="211" y="131"/>
                </a:cubicBezTo>
                <a:cubicBezTo>
                  <a:pt x="211" y="138"/>
                  <a:pt x="211" y="143"/>
                  <a:pt x="215" y="136"/>
                </a:cubicBezTo>
                <a:cubicBezTo>
                  <a:pt x="222" y="120"/>
                  <a:pt x="222" y="130"/>
                  <a:pt x="222" y="130"/>
                </a:cubicBezTo>
                <a:cubicBezTo>
                  <a:pt x="220" y="148"/>
                  <a:pt x="212" y="156"/>
                  <a:pt x="206" y="161"/>
                </a:cubicBezTo>
                <a:cubicBezTo>
                  <a:pt x="201" y="176"/>
                  <a:pt x="193" y="190"/>
                  <a:pt x="183" y="201"/>
                </a:cubicBezTo>
                <a:cubicBezTo>
                  <a:pt x="152" y="236"/>
                  <a:pt x="121" y="201"/>
                  <a:pt x="121" y="201"/>
                </a:cubicBezTo>
                <a:cubicBezTo>
                  <a:pt x="109" y="191"/>
                  <a:pt x="101" y="175"/>
                  <a:pt x="96" y="158"/>
                </a:cubicBezTo>
                <a:close/>
                <a:moveTo>
                  <a:pt x="185" y="222"/>
                </a:moveTo>
                <a:cubicBezTo>
                  <a:pt x="166" y="245"/>
                  <a:pt x="166" y="245"/>
                  <a:pt x="166" y="245"/>
                </a:cubicBezTo>
                <a:cubicBezTo>
                  <a:pt x="147" y="245"/>
                  <a:pt x="147" y="245"/>
                  <a:pt x="147" y="245"/>
                </a:cubicBezTo>
                <a:cubicBezTo>
                  <a:pt x="117" y="225"/>
                  <a:pt x="117" y="225"/>
                  <a:pt x="117" y="225"/>
                </a:cubicBezTo>
                <a:cubicBezTo>
                  <a:pt x="117" y="225"/>
                  <a:pt x="119" y="216"/>
                  <a:pt x="119" y="204"/>
                </a:cubicBezTo>
                <a:cubicBezTo>
                  <a:pt x="119" y="204"/>
                  <a:pt x="132" y="221"/>
                  <a:pt x="152" y="220"/>
                </a:cubicBezTo>
                <a:cubicBezTo>
                  <a:pt x="152" y="220"/>
                  <a:pt x="171" y="222"/>
                  <a:pt x="185" y="204"/>
                </a:cubicBezTo>
                <a:lnTo>
                  <a:pt x="185" y="222"/>
                </a:lnTo>
                <a:close/>
              </a:path>
            </a:pathLst>
          </a:custGeom>
          <a:solidFill>
            <a:srgbClr val="A7A9AC"/>
          </a:solidFill>
          <a:ln>
            <a:noFill/>
          </a:ln>
          <a:effectLst>
            <a:innerShdw blurRad="12700" dist="11430" dir="13500000">
              <a:prstClr val="black">
                <a:alpha val="5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80" name="组合 79"/>
          <p:cNvGrpSpPr/>
          <p:nvPr/>
        </p:nvGrpSpPr>
        <p:grpSpPr>
          <a:xfrm>
            <a:off x="1105951" y="2014537"/>
            <a:ext cx="2196889" cy="984922"/>
            <a:chOff x="3607851" y="1182687"/>
            <a:chExt cx="2196889" cy="984922"/>
          </a:xfrm>
        </p:grpSpPr>
        <p:sp>
          <p:nvSpPr>
            <p:cNvPr id="74" name="圆角矩形 73"/>
            <p:cNvSpPr/>
            <p:nvPr/>
          </p:nvSpPr>
          <p:spPr>
            <a:xfrm>
              <a:off x="3607851" y="1182687"/>
              <a:ext cx="2086801" cy="984922"/>
            </a:xfrm>
            <a:prstGeom prst="roundRect">
              <a:avLst/>
            </a:prstGeom>
            <a:noFill/>
            <a:ln w="190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71" name="组合 70"/>
            <p:cNvGrpSpPr/>
            <p:nvPr/>
          </p:nvGrpSpPr>
          <p:grpSpPr>
            <a:xfrm>
              <a:off x="3881617" y="1251115"/>
              <a:ext cx="1923123" cy="839378"/>
              <a:chOff x="3776606" y="2004244"/>
              <a:chExt cx="1923123" cy="839378"/>
            </a:xfrm>
          </p:grpSpPr>
          <p:sp>
            <p:nvSpPr>
              <p:cNvPr id="72" name="文本框 71"/>
              <p:cNvSpPr txBox="1"/>
              <p:nvPr/>
            </p:nvSpPr>
            <p:spPr>
              <a:xfrm>
                <a:off x="3776606" y="2004244"/>
                <a:ext cx="1923123" cy="369332"/>
              </a:xfrm>
              <a:prstGeom prst="rect">
                <a:avLst/>
              </a:prstGeom>
              <a:noFill/>
            </p:spPr>
            <p:txBody>
              <a:bodyPr wrap="square" rtlCol="0">
                <a:spAutoFit/>
              </a:bodyPr>
              <a:lstStyle/>
              <a:p>
                <a:r>
                  <a:rPr lang="zh-CN" altLang="en-US" dirty="0">
                    <a:solidFill>
                      <a:srgbClr val="01ACBE"/>
                    </a:solidFill>
                    <a:latin typeface="时尚中黑简体" panose="01010104010101010101" pitchFamily="2" charset="-122"/>
                    <a:ea typeface="时尚中黑简体" panose="01010104010101010101" pitchFamily="2" charset="-122"/>
                  </a:rPr>
                  <a:t>在此添加标题</a:t>
                </a:r>
              </a:p>
            </p:txBody>
          </p:sp>
          <p:sp>
            <p:nvSpPr>
              <p:cNvPr id="73" name="文本框 72"/>
              <p:cNvSpPr txBox="1"/>
              <p:nvPr/>
            </p:nvSpPr>
            <p:spPr>
              <a:xfrm>
                <a:off x="3782527" y="2289624"/>
                <a:ext cx="1559316" cy="553998"/>
              </a:xfrm>
              <a:prstGeom prst="rect">
                <a:avLst/>
              </a:prstGeom>
              <a:noFill/>
            </p:spPr>
            <p:txBody>
              <a:bodyPr wrap="square" rtlCol="0">
                <a:spAutoFit/>
              </a:bodyPr>
              <a:lstStyle/>
              <a:p>
                <a:pPr algn="just"/>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grpSp>
      <p:grpSp>
        <p:nvGrpSpPr>
          <p:cNvPr id="81" name="组合 80"/>
          <p:cNvGrpSpPr/>
          <p:nvPr/>
        </p:nvGrpSpPr>
        <p:grpSpPr>
          <a:xfrm>
            <a:off x="9006785" y="4315873"/>
            <a:ext cx="2196889" cy="1061694"/>
            <a:chOff x="6568385" y="1182687"/>
            <a:chExt cx="2196889" cy="1061694"/>
          </a:xfrm>
        </p:grpSpPr>
        <p:sp>
          <p:nvSpPr>
            <p:cNvPr id="82" name="圆角矩形 81"/>
            <p:cNvSpPr/>
            <p:nvPr/>
          </p:nvSpPr>
          <p:spPr>
            <a:xfrm>
              <a:off x="6568385" y="1182687"/>
              <a:ext cx="2086801" cy="984922"/>
            </a:xfrm>
            <a:prstGeom prst="roundRect">
              <a:avLst/>
            </a:prstGeom>
            <a:noFill/>
            <a:ln w="190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83" name="组合 82"/>
            <p:cNvGrpSpPr/>
            <p:nvPr/>
          </p:nvGrpSpPr>
          <p:grpSpPr>
            <a:xfrm>
              <a:off x="6842151" y="1251115"/>
              <a:ext cx="1923123" cy="993266"/>
              <a:chOff x="3776606" y="2004244"/>
              <a:chExt cx="1923123" cy="993266"/>
            </a:xfrm>
          </p:grpSpPr>
          <p:sp>
            <p:nvSpPr>
              <p:cNvPr id="84" name="文本框 83"/>
              <p:cNvSpPr txBox="1"/>
              <p:nvPr/>
            </p:nvSpPr>
            <p:spPr>
              <a:xfrm>
                <a:off x="3776606" y="2004244"/>
                <a:ext cx="1923123" cy="369332"/>
              </a:xfrm>
              <a:prstGeom prst="rect">
                <a:avLst/>
              </a:prstGeom>
              <a:noFill/>
            </p:spPr>
            <p:txBody>
              <a:bodyPr wrap="square" rtlCol="0">
                <a:spAutoFit/>
              </a:bodyPr>
              <a:lstStyle/>
              <a:p>
                <a:r>
                  <a:rPr lang="zh-CN" altLang="en-US" dirty="0">
                    <a:solidFill>
                      <a:srgbClr val="663A77"/>
                    </a:solidFill>
                    <a:latin typeface="时尚中黑简体" panose="01010104010101010101" pitchFamily="2" charset="-122"/>
                    <a:ea typeface="时尚中黑简体" panose="01010104010101010101" pitchFamily="2" charset="-122"/>
                  </a:rPr>
                  <a:t>在此添加标题</a:t>
                </a:r>
              </a:p>
            </p:txBody>
          </p:sp>
          <p:sp>
            <p:nvSpPr>
              <p:cNvPr id="85" name="文本框 84"/>
              <p:cNvSpPr txBox="1"/>
              <p:nvPr/>
            </p:nvSpPr>
            <p:spPr>
              <a:xfrm>
                <a:off x="3782527" y="2289624"/>
                <a:ext cx="1559316" cy="707886"/>
              </a:xfrm>
              <a:prstGeom prst="rect">
                <a:avLst/>
              </a:prstGeom>
              <a:noFill/>
            </p:spPr>
            <p:txBody>
              <a:bodyPr wrap="square" rtlCol="0">
                <a:spAutoFit/>
              </a:bodyPr>
              <a:lstStyle/>
              <a:p>
                <a:pPr algn="just"/>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a:p>
                <a:pPr algn="just"/>
                <a:endPar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grpSp>
        <p:nvGrpSpPr>
          <p:cNvPr id="86" name="组合 85"/>
          <p:cNvGrpSpPr/>
          <p:nvPr/>
        </p:nvGrpSpPr>
        <p:grpSpPr>
          <a:xfrm>
            <a:off x="1105951" y="4315873"/>
            <a:ext cx="2196889" cy="984922"/>
            <a:chOff x="3607851" y="1182687"/>
            <a:chExt cx="2196889" cy="984922"/>
          </a:xfrm>
        </p:grpSpPr>
        <p:sp>
          <p:nvSpPr>
            <p:cNvPr id="87" name="圆角矩形 86"/>
            <p:cNvSpPr/>
            <p:nvPr/>
          </p:nvSpPr>
          <p:spPr>
            <a:xfrm>
              <a:off x="3607851" y="1182687"/>
              <a:ext cx="2086801" cy="984922"/>
            </a:xfrm>
            <a:prstGeom prst="roundRect">
              <a:avLst/>
            </a:prstGeom>
            <a:noFill/>
            <a:ln w="190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88" name="组合 87"/>
            <p:cNvGrpSpPr/>
            <p:nvPr/>
          </p:nvGrpSpPr>
          <p:grpSpPr>
            <a:xfrm>
              <a:off x="3881617" y="1251115"/>
              <a:ext cx="1923123" cy="839378"/>
              <a:chOff x="3776606" y="2004244"/>
              <a:chExt cx="1923123" cy="839378"/>
            </a:xfrm>
          </p:grpSpPr>
          <p:sp>
            <p:nvSpPr>
              <p:cNvPr id="89" name="文本框 88"/>
              <p:cNvSpPr txBox="1"/>
              <p:nvPr/>
            </p:nvSpPr>
            <p:spPr>
              <a:xfrm>
                <a:off x="3776606" y="2004244"/>
                <a:ext cx="1923123" cy="369332"/>
              </a:xfrm>
              <a:prstGeom prst="rect">
                <a:avLst/>
              </a:prstGeom>
              <a:noFill/>
            </p:spPr>
            <p:txBody>
              <a:bodyPr wrap="square" rtlCol="0">
                <a:spAutoFit/>
              </a:bodyPr>
              <a:lstStyle/>
              <a:p>
                <a:r>
                  <a:rPr lang="zh-CN" altLang="en-US" dirty="0">
                    <a:solidFill>
                      <a:srgbClr val="FFB850"/>
                    </a:solidFill>
                    <a:latin typeface="时尚中黑简体" panose="01010104010101010101" pitchFamily="2" charset="-122"/>
                    <a:ea typeface="时尚中黑简体" panose="01010104010101010101" pitchFamily="2" charset="-122"/>
                  </a:rPr>
                  <a:t>在此添加标题</a:t>
                </a:r>
              </a:p>
            </p:txBody>
          </p:sp>
          <p:sp>
            <p:nvSpPr>
              <p:cNvPr id="90" name="文本框 89"/>
              <p:cNvSpPr txBox="1"/>
              <p:nvPr/>
            </p:nvSpPr>
            <p:spPr>
              <a:xfrm>
                <a:off x="3782527" y="2289624"/>
                <a:ext cx="1559316" cy="553998"/>
              </a:xfrm>
              <a:prstGeom prst="rect">
                <a:avLst/>
              </a:prstGeom>
              <a:noFill/>
            </p:spPr>
            <p:txBody>
              <a:bodyPr wrap="square" rtlCol="0">
                <a:spAutoFit/>
              </a:bodyPr>
              <a:lstStyle/>
              <a:p>
                <a:pPr algn="just"/>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grpSp>
      <p:grpSp>
        <p:nvGrpSpPr>
          <p:cNvPr id="79" name="组合 78"/>
          <p:cNvGrpSpPr/>
          <p:nvPr/>
        </p:nvGrpSpPr>
        <p:grpSpPr>
          <a:xfrm>
            <a:off x="9006785" y="2014537"/>
            <a:ext cx="2196889" cy="984922"/>
            <a:chOff x="6568385" y="1182687"/>
            <a:chExt cx="2196889" cy="984922"/>
          </a:xfrm>
        </p:grpSpPr>
        <p:sp>
          <p:nvSpPr>
            <p:cNvPr id="75" name="圆角矩形 74"/>
            <p:cNvSpPr/>
            <p:nvPr/>
          </p:nvSpPr>
          <p:spPr>
            <a:xfrm>
              <a:off x="6568385" y="1182687"/>
              <a:ext cx="2086801" cy="984922"/>
            </a:xfrm>
            <a:prstGeom prst="roundRect">
              <a:avLst/>
            </a:prstGeom>
            <a:noFill/>
            <a:ln w="190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76" name="组合 75"/>
            <p:cNvGrpSpPr/>
            <p:nvPr/>
          </p:nvGrpSpPr>
          <p:grpSpPr>
            <a:xfrm>
              <a:off x="6842151" y="1251115"/>
              <a:ext cx="1923123" cy="839378"/>
              <a:chOff x="3776606" y="2004244"/>
              <a:chExt cx="1923123" cy="839378"/>
            </a:xfrm>
          </p:grpSpPr>
          <p:sp>
            <p:nvSpPr>
              <p:cNvPr id="77" name="文本框 76"/>
              <p:cNvSpPr txBox="1"/>
              <p:nvPr/>
            </p:nvSpPr>
            <p:spPr>
              <a:xfrm>
                <a:off x="3776606" y="2004244"/>
                <a:ext cx="1923123" cy="369332"/>
              </a:xfrm>
              <a:prstGeom prst="rect">
                <a:avLst/>
              </a:prstGeom>
              <a:noFill/>
            </p:spPr>
            <p:txBody>
              <a:bodyPr wrap="square" rtlCol="0">
                <a:spAutoFit/>
              </a:bodyPr>
              <a:lstStyle/>
              <a:p>
                <a:r>
                  <a:rPr lang="zh-CN" altLang="en-US" dirty="0">
                    <a:solidFill>
                      <a:srgbClr val="E87071"/>
                    </a:solidFill>
                    <a:latin typeface="时尚中黑简体" panose="01010104010101010101" pitchFamily="2" charset="-122"/>
                    <a:ea typeface="时尚中黑简体" panose="01010104010101010101" pitchFamily="2" charset="-122"/>
                  </a:rPr>
                  <a:t>在此添加标题</a:t>
                </a:r>
              </a:p>
            </p:txBody>
          </p:sp>
          <p:sp>
            <p:nvSpPr>
              <p:cNvPr id="78" name="文本框 77"/>
              <p:cNvSpPr txBox="1"/>
              <p:nvPr/>
            </p:nvSpPr>
            <p:spPr>
              <a:xfrm>
                <a:off x="3782527" y="2289624"/>
                <a:ext cx="1559316" cy="553998"/>
              </a:xfrm>
              <a:prstGeom prst="rect">
                <a:avLst/>
              </a:prstGeom>
              <a:noFill/>
            </p:spPr>
            <p:txBody>
              <a:bodyPr wrap="square" rtlCol="0">
                <a:spAutoFit/>
              </a:bodyPr>
              <a:lstStyle/>
              <a:p>
                <a:pPr algn="just"/>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grpSp>
      <p:grpSp>
        <p:nvGrpSpPr>
          <p:cNvPr id="53" name="组合 52"/>
          <p:cNvGrpSpPr/>
          <p:nvPr/>
        </p:nvGrpSpPr>
        <p:grpSpPr>
          <a:xfrm>
            <a:off x="3444922" y="2437484"/>
            <a:ext cx="5302156" cy="2480679"/>
            <a:chOff x="2791188" y="1879600"/>
            <a:chExt cx="6623314" cy="3098800"/>
          </a:xfrm>
          <a:solidFill>
            <a:schemeClr val="bg1">
              <a:lumMod val="75000"/>
            </a:schemeClr>
          </a:solidFill>
        </p:grpSpPr>
        <p:sp>
          <p:nvSpPr>
            <p:cNvPr id="52" name="任意多边形 51"/>
            <p:cNvSpPr/>
            <p:nvPr/>
          </p:nvSpPr>
          <p:spPr>
            <a:xfrm flipH="1">
              <a:off x="7324759" y="1879600"/>
              <a:ext cx="2089743" cy="3098800"/>
            </a:xfrm>
            <a:custGeom>
              <a:avLst/>
              <a:gdLst>
                <a:gd name="connsiteX0" fmla="*/ 0 w 2089743"/>
                <a:gd name="connsiteY0" fmla="*/ 0 h 3098800"/>
                <a:gd name="connsiteX1" fmla="*/ 896251 w 2089743"/>
                <a:gd name="connsiteY1" fmla="*/ 0 h 3098800"/>
                <a:gd name="connsiteX2" fmla="*/ 1499804 w 2089743"/>
                <a:gd name="connsiteY2" fmla="*/ 603553 h 3098800"/>
                <a:gd name="connsiteX3" fmla="*/ 1499804 w 2089743"/>
                <a:gd name="connsiteY3" fmla="*/ 1424821 h 3098800"/>
                <a:gd name="connsiteX4" fmla="*/ 2089743 w 2089743"/>
                <a:gd name="connsiteY4" fmla="*/ 1424821 h 3098800"/>
                <a:gd name="connsiteX5" fmla="*/ 2089743 w 2089743"/>
                <a:gd name="connsiteY5" fmla="*/ 1667767 h 3098800"/>
                <a:gd name="connsiteX6" fmla="*/ 1499804 w 2089743"/>
                <a:gd name="connsiteY6" fmla="*/ 1667767 h 3098800"/>
                <a:gd name="connsiteX7" fmla="*/ 1499804 w 2089743"/>
                <a:gd name="connsiteY7" fmla="*/ 2495247 h 3098800"/>
                <a:gd name="connsiteX8" fmla="*/ 896251 w 2089743"/>
                <a:gd name="connsiteY8" fmla="*/ 3098800 h 3098800"/>
                <a:gd name="connsiteX9" fmla="*/ 0 w 2089743"/>
                <a:gd name="connsiteY9" fmla="*/ 3098800 h 3098800"/>
                <a:gd name="connsiteX10" fmla="*/ 0 w 2089743"/>
                <a:gd name="connsiteY10" fmla="*/ 2897517 h 3098800"/>
                <a:gd name="connsiteX11" fmla="*/ 779876 w 2089743"/>
                <a:gd name="connsiteY11" fmla="*/ 2897517 h 3098800"/>
                <a:gd name="connsiteX12" fmla="*/ 1287900 w 2089743"/>
                <a:gd name="connsiteY12" fmla="*/ 2389493 h 3098800"/>
                <a:gd name="connsiteX13" fmla="*/ 1287900 w 2089743"/>
                <a:gd name="connsiteY13" fmla="*/ 709307 h 3098800"/>
                <a:gd name="connsiteX14" fmla="*/ 779876 w 2089743"/>
                <a:gd name="connsiteY14" fmla="*/ 201283 h 3098800"/>
                <a:gd name="connsiteX15" fmla="*/ 0 w 2089743"/>
                <a:gd name="connsiteY15" fmla="*/ 201283 h 309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9743" h="3098800">
                  <a:moveTo>
                    <a:pt x="0" y="0"/>
                  </a:moveTo>
                  <a:lnTo>
                    <a:pt x="896251" y="0"/>
                  </a:lnTo>
                  <a:cubicBezTo>
                    <a:pt x="1229584" y="0"/>
                    <a:pt x="1499804" y="270220"/>
                    <a:pt x="1499804" y="603553"/>
                  </a:cubicBezTo>
                  <a:lnTo>
                    <a:pt x="1499804" y="1424821"/>
                  </a:lnTo>
                  <a:lnTo>
                    <a:pt x="2089743" y="1424821"/>
                  </a:lnTo>
                  <a:lnTo>
                    <a:pt x="2089743" y="1667767"/>
                  </a:lnTo>
                  <a:lnTo>
                    <a:pt x="1499804" y="1667767"/>
                  </a:lnTo>
                  <a:lnTo>
                    <a:pt x="1499804" y="2495247"/>
                  </a:lnTo>
                  <a:cubicBezTo>
                    <a:pt x="1499804" y="2828580"/>
                    <a:pt x="1229584" y="3098800"/>
                    <a:pt x="896251" y="3098800"/>
                  </a:cubicBezTo>
                  <a:lnTo>
                    <a:pt x="0" y="3098800"/>
                  </a:lnTo>
                  <a:lnTo>
                    <a:pt x="0" y="2897517"/>
                  </a:lnTo>
                  <a:lnTo>
                    <a:pt x="779876" y="2897517"/>
                  </a:lnTo>
                  <a:cubicBezTo>
                    <a:pt x="1060450" y="2897517"/>
                    <a:pt x="1287900" y="2670067"/>
                    <a:pt x="1287900" y="2389493"/>
                  </a:cubicBezTo>
                  <a:lnTo>
                    <a:pt x="1287900" y="709307"/>
                  </a:lnTo>
                  <a:cubicBezTo>
                    <a:pt x="1287900" y="428733"/>
                    <a:pt x="1060450" y="201283"/>
                    <a:pt x="779876" y="201283"/>
                  </a:cubicBezTo>
                  <a:lnTo>
                    <a:pt x="0" y="2012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 name="任意多边形 45"/>
            <p:cNvSpPr/>
            <p:nvPr/>
          </p:nvSpPr>
          <p:spPr>
            <a:xfrm>
              <a:off x="2791188" y="1879600"/>
              <a:ext cx="2089743" cy="3098800"/>
            </a:xfrm>
            <a:custGeom>
              <a:avLst/>
              <a:gdLst>
                <a:gd name="connsiteX0" fmla="*/ 0 w 2089743"/>
                <a:gd name="connsiteY0" fmla="*/ 0 h 3098800"/>
                <a:gd name="connsiteX1" fmla="*/ 896251 w 2089743"/>
                <a:gd name="connsiteY1" fmla="*/ 0 h 3098800"/>
                <a:gd name="connsiteX2" fmla="*/ 1499804 w 2089743"/>
                <a:gd name="connsiteY2" fmla="*/ 603553 h 3098800"/>
                <a:gd name="connsiteX3" fmla="*/ 1499804 w 2089743"/>
                <a:gd name="connsiteY3" fmla="*/ 1424821 h 3098800"/>
                <a:gd name="connsiteX4" fmla="*/ 2089743 w 2089743"/>
                <a:gd name="connsiteY4" fmla="*/ 1424821 h 3098800"/>
                <a:gd name="connsiteX5" fmla="*/ 2089743 w 2089743"/>
                <a:gd name="connsiteY5" fmla="*/ 1667767 h 3098800"/>
                <a:gd name="connsiteX6" fmla="*/ 1499804 w 2089743"/>
                <a:gd name="connsiteY6" fmla="*/ 1667767 h 3098800"/>
                <a:gd name="connsiteX7" fmla="*/ 1499804 w 2089743"/>
                <a:gd name="connsiteY7" fmla="*/ 2495247 h 3098800"/>
                <a:gd name="connsiteX8" fmla="*/ 896251 w 2089743"/>
                <a:gd name="connsiteY8" fmla="*/ 3098800 h 3098800"/>
                <a:gd name="connsiteX9" fmla="*/ 0 w 2089743"/>
                <a:gd name="connsiteY9" fmla="*/ 3098800 h 3098800"/>
                <a:gd name="connsiteX10" fmla="*/ 0 w 2089743"/>
                <a:gd name="connsiteY10" fmla="*/ 2897517 h 3098800"/>
                <a:gd name="connsiteX11" fmla="*/ 779876 w 2089743"/>
                <a:gd name="connsiteY11" fmla="*/ 2897517 h 3098800"/>
                <a:gd name="connsiteX12" fmla="*/ 1287900 w 2089743"/>
                <a:gd name="connsiteY12" fmla="*/ 2389493 h 3098800"/>
                <a:gd name="connsiteX13" fmla="*/ 1287900 w 2089743"/>
                <a:gd name="connsiteY13" fmla="*/ 709307 h 3098800"/>
                <a:gd name="connsiteX14" fmla="*/ 779876 w 2089743"/>
                <a:gd name="connsiteY14" fmla="*/ 201283 h 3098800"/>
                <a:gd name="connsiteX15" fmla="*/ 0 w 2089743"/>
                <a:gd name="connsiteY15" fmla="*/ 201283 h 309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9743" h="3098800">
                  <a:moveTo>
                    <a:pt x="0" y="0"/>
                  </a:moveTo>
                  <a:lnTo>
                    <a:pt x="896251" y="0"/>
                  </a:lnTo>
                  <a:cubicBezTo>
                    <a:pt x="1229584" y="0"/>
                    <a:pt x="1499804" y="270220"/>
                    <a:pt x="1499804" y="603553"/>
                  </a:cubicBezTo>
                  <a:lnTo>
                    <a:pt x="1499804" y="1424821"/>
                  </a:lnTo>
                  <a:lnTo>
                    <a:pt x="2089743" y="1424821"/>
                  </a:lnTo>
                  <a:lnTo>
                    <a:pt x="2089743" y="1667767"/>
                  </a:lnTo>
                  <a:lnTo>
                    <a:pt x="1499804" y="1667767"/>
                  </a:lnTo>
                  <a:lnTo>
                    <a:pt x="1499804" y="2495247"/>
                  </a:lnTo>
                  <a:cubicBezTo>
                    <a:pt x="1499804" y="2828580"/>
                    <a:pt x="1229584" y="3098800"/>
                    <a:pt x="896251" y="3098800"/>
                  </a:cubicBezTo>
                  <a:lnTo>
                    <a:pt x="0" y="3098800"/>
                  </a:lnTo>
                  <a:lnTo>
                    <a:pt x="0" y="2897517"/>
                  </a:lnTo>
                  <a:lnTo>
                    <a:pt x="779876" y="2897517"/>
                  </a:lnTo>
                  <a:cubicBezTo>
                    <a:pt x="1060450" y="2897517"/>
                    <a:pt x="1287900" y="2670067"/>
                    <a:pt x="1287900" y="2389493"/>
                  </a:cubicBezTo>
                  <a:lnTo>
                    <a:pt x="1287900" y="709307"/>
                  </a:lnTo>
                  <a:cubicBezTo>
                    <a:pt x="1287900" y="428733"/>
                    <a:pt x="1060450" y="201283"/>
                    <a:pt x="779876" y="201283"/>
                  </a:cubicBezTo>
                  <a:lnTo>
                    <a:pt x="0" y="2012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5" name="组合 4"/>
          <p:cNvGrpSpPr/>
          <p:nvPr/>
        </p:nvGrpSpPr>
        <p:grpSpPr>
          <a:xfrm>
            <a:off x="4942163" y="2523987"/>
            <a:ext cx="2307674" cy="2307674"/>
            <a:chOff x="4942163" y="2314437"/>
            <a:chExt cx="2307674" cy="2307674"/>
          </a:xfrm>
        </p:grpSpPr>
        <p:grpSp>
          <p:nvGrpSpPr>
            <p:cNvPr id="4" name="组合 3"/>
            <p:cNvGrpSpPr/>
            <p:nvPr/>
          </p:nvGrpSpPr>
          <p:grpSpPr>
            <a:xfrm>
              <a:off x="4942163" y="2314437"/>
              <a:ext cx="2307674" cy="2307674"/>
              <a:chOff x="4942163" y="2314437"/>
              <a:chExt cx="2307674" cy="2307674"/>
            </a:xfrm>
          </p:grpSpPr>
          <p:sp>
            <p:nvSpPr>
              <p:cNvPr id="6" name="椭圆 5"/>
              <p:cNvSpPr/>
              <p:nvPr/>
            </p:nvSpPr>
            <p:spPr>
              <a:xfrm>
                <a:off x="4942163" y="2314437"/>
                <a:ext cx="2307674" cy="2307674"/>
              </a:xfrm>
              <a:prstGeom prst="ellipse">
                <a:avLst/>
              </a:prstGeom>
              <a:gradFill flip="none" rotWithShape="1">
                <a:gsLst>
                  <a:gs pos="0">
                    <a:schemeClr val="bg1">
                      <a:lumMod val="85000"/>
                    </a:schemeClr>
                  </a:gs>
                  <a:gs pos="100000">
                    <a:schemeClr val="bg1"/>
                  </a:gs>
                </a:gsLst>
                <a:lin ang="2700000" scaled="1"/>
                <a:tileRect/>
              </a:gradFill>
              <a:ln w="19050">
                <a:gradFill flip="none" rotWithShape="1">
                  <a:gsLst>
                    <a:gs pos="0">
                      <a:schemeClr val="bg1"/>
                    </a:gs>
                    <a:gs pos="100000">
                      <a:schemeClr val="bg1">
                        <a:lumMod val="75000"/>
                      </a:schemeClr>
                    </a:gs>
                  </a:gsLst>
                  <a:lin ang="2700000" scaled="1"/>
                  <a:tileRect/>
                </a:gradFill>
              </a:ln>
              <a:effectLst>
                <a:outerShdw blurRad="368300" dist="1905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椭圆 6"/>
              <p:cNvSpPr/>
              <p:nvPr/>
            </p:nvSpPr>
            <p:spPr>
              <a:xfrm>
                <a:off x="5121441" y="2493714"/>
                <a:ext cx="1949119" cy="1949119"/>
              </a:xfrm>
              <a:prstGeom prst="ellipse">
                <a:avLst/>
              </a:prstGeom>
              <a:gradFill>
                <a:gsLst>
                  <a:gs pos="0">
                    <a:schemeClr val="bg1"/>
                  </a:gs>
                  <a:gs pos="100000">
                    <a:schemeClr val="bg1">
                      <a:lumMod val="75000"/>
                    </a:schemeClr>
                  </a:gs>
                </a:gsLst>
                <a:lin ang="2700000" scaled="1"/>
              </a:gradFill>
              <a:ln>
                <a:noFill/>
              </a:ln>
              <a:effectLst>
                <a:outerShdw blurRad="304800" dist="1270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0" name="Group 35"/>
            <p:cNvGrpSpPr>
              <a:grpSpLocks noChangeAspect="1"/>
            </p:cNvGrpSpPr>
            <p:nvPr/>
          </p:nvGrpSpPr>
          <p:grpSpPr bwMode="auto">
            <a:xfrm>
              <a:off x="5224341" y="2507866"/>
              <a:ext cx="1792121" cy="1737814"/>
              <a:chOff x="3477" y="1809"/>
              <a:chExt cx="726" cy="704"/>
            </a:xfrm>
            <a:solidFill>
              <a:schemeClr val="bg1">
                <a:lumMod val="65000"/>
                <a:alpha val="50000"/>
              </a:schemeClr>
            </a:solidFill>
          </p:grpSpPr>
          <p:sp>
            <p:nvSpPr>
              <p:cNvPr id="12" name="Freeform 36"/>
              <p:cNvSpPr>
                <a:spLocks/>
              </p:cNvSpPr>
              <p:nvPr/>
            </p:nvSpPr>
            <p:spPr bwMode="auto">
              <a:xfrm>
                <a:off x="3928" y="1833"/>
                <a:ext cx="15" cy="12"/>
              </a:xfrm>
              <a:custGeom>
                <a:avLst/>
                <a:gdLst>
                  <a:gd name="T0" fmla="*/ 5 w 6"/>
                  <a:gd name="T1" fmla="*/ 0 h 5"/>
                  <a:gd name="T2" fmla="*/ 0 w 6"/>
                  <a:gd name="T3" fmla="*/ 0 h 5"/>
                  <a:gd name="T4" fmla="*/ 0 w 6"/>
                  <a:gd name="T5" fmla="*/ 3 h 5"/>
                  <a:gd name="T6" fmla="*/ 0 w 6"/>
                  <a:gd name="T7" fmla="*/ 4 h 5"/>
                  <a:gd name="T8" fmla="*/ 0 w 6"/>
                  <a:gd name="T9" fmla="*/ 5 h 5"/>
                  <a:gd name="T10" fmla="*/ 1 w 6"/>
                  <a:gd name="T11" fmla="*/ 5 h 5"/>
                  <a:gd name="T12" fmla="*/ 5 w 6"/>
                  <a:gd name="T13" fmla="*/ 5 h 5"/>
                  <a:gd name="T14" fmla="*/ 6 w 6"/>
                  <a:gd name="T15" fmla="*/ 5 h 5"/>
                  <a:gd name="T16" fmla="*/ 6 w 6"/>
                  <a:gd name="T17" fmla="*/ 5 h 5"/>
                  <a:gd name="T18" fmla="*/ 6 w 6"/>
                  <a:gd name="T19" fmla="*/ 5 h 5"/>
                  <a:gd name="T20" fmla="*/ 6 w 6"/>
                  <a:gd name="T21" fmla="*/ 4 h 5"/>
                  <a:gd name="T22" fmla="*/ 6 w 6"/>
                  <a:gd name="T23" fmla="*/ 3 h 5"/>
                  <a:gd name="T24" fmla="*/ 6 w 6"/>
                  <a:gd name="T25" fmla="*/ 3 h 5"/>
                  <a:gd name="T26" fmla="*/ 5 w 6"/>
                  <a:gd name="T27" fmla="*/ 2 h 5"/>
                  <a:gd name="T28" fmla="*/ 5 w 6"/>
                  <a:gd name="T29" fmla="*/ 2 h 5"/>
                  <a:gd name="T30" fmla="*/ 5 w 6"/>
                  <a:gd name="T31" fmla="*/ 1 h 5"/>
                  <a:gd name="T32" fmla="*/ 5 w 6"/>
                  <a:gd name="T3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5">
                    <a:moveTo>
                      <a:pt x="5" y="0"/>
                    </a:moveTo>
                    <a:cubicBezTo>
                      <a:pt x="0" y="0"/>
                      <a:pt x="0" y="0"/>
                      <a:pt x="0" y="0"/>
                    </a:cubicBezTo>
                    <a:cubicBezTo>
                      <a:pt x="0" y="3"/>
                      <a:pt x="0" y="3"/>
                      <a:pt x="0" y="3"/>
                    </a:cubicBezTo>
                    <a:cubicBezTo>
                      <a:pt x="0" y="4"/>
                      <a:pt x="0" y="4"/>
                      <a:pt x="0" y="4"/>
                    </a:cubicBezTo>
                    <a:cubicBezTo>
                      <a:pt x="0" y="4"/>
                      <a:pt x="0" y="4"/>
                      <a:pt x="0" y="5"/>
                    </a:cubicBezTo>
                    <a:cubicBezTo>
                      <a:pt x="1" y="5"/>
                      <a:pt x="1" y="5"/>
                      <a:pt x="1" y="5"/>
                    </a:cubicBezTo>
                    <a:cubicBezTo>
                      <a:pt x="5" y="5"/>
                      <a:pt x="5" y="5"/>
                      <a:pt x="5" y="5"/>
                    </a:cubicBezTo>
                    <a:cubicBezTo>
                      <a:pt x="6" y="5"/>
                      <a:pt x="6" y="5"/>
                      <a:pt x="6" y="5"/>
                    </a:cubicBezTo>
                    <a:cubicBezTo>
                      <a:pt x="6" y="5"/>
                      <a:pt x="6" y="5"/>
                      <a:pt x="6" y="5"/>
                    </a:cubicBezTo>
                    <a:cubicBezTo>
                      <a:pt x="6" y="5"/>
                      <a:pt x="6" y="5"/>
                      <a:pt x="6" y="5"/>
                    </a:cubicBezTo>
                    <a:cubicBezTo>
                      <a:pt x="6" y="4"/>
                      <a:pt x="6" y="4"/>
                      <a:pt x="6" y="4"/>
                    </a:cubicBezTo>
                    <a:cubicBezTo>
                      <a:pt x="6" y="4"/>
                      <a:pt x="6" y="4"/>
                      <a:pt x="6" y="3"/>
                    </a:cubicBezTo>
                    <a:cubicBezTo>
                      <a:pt x="6" y="3"/>
                      <a:pt x="6" y="3"/>
                      <a:pt x="6" y="3"/>
                    </a:cubicBezTo>
                    <a:cubicBezTo>
                      <a:pt x="6" y="3"/>
                      <a:pt x="6" y="3"/>
                      <a:pt x="5" y="2"/>
                    </a:cubicBezTo>
                    <a:cubicBezTo>
                      <a:pt x="5" y="2"/>
                      <a:pt x="5" y="2"/>
                      <a:pt x="5" y="2"/>
                    </a:cubicBezTo>
                    <a:cubicBezTo>
                      <a:pt x="5" y="1"/>
                      <a:pt x="5" y="1"/>
                      <a:pt x="5" y="1"/>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37"/>
              <p:cNvSpPr>
                <a:spLocks/>
              </p:cNvSpPr>
              <p:nvPr/>
            </p:nvSpPr>
            <p:spPr bwMode="auto">
              <a:xfrm>
                <a:off x="3928" y="1840"/>
                <a:ext cx="34" cy="33"/>
              </a:xfrm>
              <a:custGeom>
                <a:avLst/>
                <a:gdLst>
                  <a:gd name="T0" fmla="*/ 7 w 14"/>
                  <a:gd name="T1" fmla="*/ 0 h 14"/>
                  <a:gd name="T2" fmla="*/ 6 w 14"/>
                  <a:gd name="T3" fmla="*/ 0 h 14"/>
                  <a:gd name="T4" fmla="*/ 6 w 14"/>
                  <a:gd name="T5" fmla="*/ 1 h 14"/>
                  <a:gd name="T6" fmla="*/ 6 w 14"/>
                  <a:gd name="T7" fmla="*/ 2 h 14"/>
                  <a:gd name="T8" fmla="*/ 6 w 14"/>
                  <a:gd name="T9" fmla="*/ 2 h 14"/>
                  <a:gd name="T10" fmla="*/ 6 w 14"/>
                  <a:gd name="T11" fmla="*/ 2 h 14"/>
                  <a:gd name="T12" fmla="*/ 5 w 14"/>
                  <a:gd name="T13" fmla="*/ 3 h 14"/>
                  <a:gd name="T14" fmla="*/ 5 w 14"/>
                  <a:gd name="T15" fmla="*/ 3 h 14"/>
                  <a:gd name="T16" fmla="*/ 4 w 14"/>
                  <a:gd name="T17" fmla="*/ 3 h 14"/>
                  <a:gd name="T18" fmla="*/ 4 w 14"/>
                  <a:gd name="T19" fmla="*/ 3 h 14"/>
                  <a:gd name="T20" fmla="*/ 3 w 14"/>
                  <a:gd name="T21" fmla="*/ 3 h 14"/>
                  <a:gd name="T22" fmla="*/ 3 w 14"/>
                  <a:gd name="T23" fmla="*/ 4 h 14"/>
                  <a:gd name="T24" fmla="*/ 3 w 14"/>
                  <a:gd name="T25" fmla="*/ 4 h 14"/>
                  <a:gd name="T26" fmla="*/ 3 w 14"/>
                  <a:gd name="T27" fmla="*/ 4 h 14"/>
                  <a:gd name="T28" fmla="*/ 3 w 14"/>
                  <a:gd name="T29" fmla="*/ 4 h 14"/>
                  <a:gd name="T30" fmla="*/ 2 w 14"/>
                  <a:gd name="T31" fmla="*/ 4 h 14"/>
                  <a:gd name="T32" fmla="*/ 1 w 14"/>
                  <a:gd name="T33" fmla="*/ 4 h 14"/>
                  <a:gd name="T34" fmla="*/ 0 w 14"/>
                  <a:gd name="T35" fmla="*/ 5 h 14"/>
                  <a:gd name="T36" fmla="*/ 0 w 14"/>
                  <a:gd name="T37" fmla="*/ 6 h 14"/>
                  <a:gd name="T38" fmla="*/ 0 w 14"/>
                  <a:gd name="T39" fmla="*/ 6 h 14"/>
                  <a:gd name="T40" fmla="*/ 0 w 14"/>
                  <a:gd name="T41" fmla="*/ 9 h 14"/>
                  <a:gd name="T42" fmla="*/ 1 w 14"/>
                  <a:gd name="T43" fmla="*/ 9 h 14"/>
                  <a:gd name="T44" fmla="*/ 1 w 14"/>
                  <a:gd name="T45" fmla="*/ 9 h 14"/>
                  <a:gd name="T46" fmla="*/ 1 w 14"/>
                  <a:gd name="T47" fmla="*/ 9 h 14"/>
                  <a:gd name="T48" fmla="*/ 1 w 14"/>
                  <a:gd name="T49" fmla="*/ 9 h 14"/>
                  <a:gd name="T50" fmla="*/ 1 w 14"/>
                  <a:gd name="T51" fmla="*/ 11 h 14"/>
                  <a:gd name="T52" fmla="*/ 2 w 14"/>
                  <a:gd name="T53" fmla="*/ 11 h 14"/>
                  <a:gd name="T54" fmla="*/ 3 w 14"/>
                  <a:gd name="T55" fmla="*/ 11 h 14"/>
                  <a:gd name="T56" fmla="*/ 3 w 14"/>
                  <a:gd name="T57" fmla="*/ 11 h 14"/>
                  <a:gd name="T58" fmla="*/ 3 w 14"/>
                  <a:gd name="T59" fmla="*/ 11 h 14"/>
                  <a:gd name="T60" fmla="*/ 3 w 14"/>
                  <a:gd name="T61" fmla="*/ 13 h 14"/>
                  <a:gd name="T62" fmla="*/ 5 w 14"/>
                  <a:gd name="T63" fmla="*/ 13 h 14"/>
                  <a:gd name="T64" fmla="*/ 6 w 14"/>
                  <a:gd name="T65" fmla="*/ 14 h 14"/>
                  <a:gd name="T66" fmla="*/ 7 w 14"/>
                  <a:gd name="T67" fmla="*/ 14 h 14"/>
                  <a:gd name="T68" fmla="*/ 9 w 14"/>
                  <a:gd name="T69" fmla="*/ 13 h 14"/>
                  <a:gd name="T70" fmla="*/ 10 w 14"/>
                  <a:gd name="T71" fmla="*/ 13 h 14"/>
                  <a:gd name="T72" fmla="*/ 10 w 14"/>
                  <a:gd name="T73" fmla="*/ 12 h 14"/>
                  <a:gd name="T74" fmla="*/ 11 w 14"/>
                  <a:gd name="T75" fmla="*/ 12 h 14"/>
                  <a:gd name="T76" fmla="*/ 12 w 14"/>
                  <a:gd name="T77" fmla="*/ 12 h 14"/>
                  <a:gd name="T78" fmla="*/ 13 w 14"/>
                  <a:gd name="T79" fmla="*/ 8 h 14"/>
                  <a:gd name="T80" fmla="*/ 13 w 14"/>
                  <a:gd name="T81" fmla="*/ 7 h 14"/>
                  <a:gd name="T82" fmla="*/ 12 w 14"/>
                  <a:gd name="T83" fmla="*/ 5 h 14"/>
                  <a:gd name="T84" fmla="*/ 12 w 14"/>
                  <a:gd name="T85" fmla="*/ 5 h 14"/>
                  <a:gd name="T86" fmla="*/ 12 w 14"/>
                  <a:gd name="T87" fmla="*/ 5 h 14"/>
                  <a:gd name="T88" fmla="*/ 13 w 14"/>
                  <a:gd name="T89" fmla="*/ 4 h 14"/>
                  <a:gd name="T90" fmla="*/ 13 w 14"/>
                  <a:gd name="T91" fmla="*/ 2 h 14"/>
                  <a:gd name="T92" fmla="*/ 13 w 14"/>
                  <a:gd name="T93" fmla="*/ 2 h 14"/>
                  <a:gd name="T94" fmla="*/ 12 w 14"/>
                  <a:gd name="T95" fmla="*/ 2 h 14"/>
                  <a:gd name="T96" fmla="*/ 12 w 14"/>
                  <a:gd name="T97" fmla="*/ 1 h 14"/>
                  <a:gd name="T98" fmla="*/ 11 w 14"/>
                  <a:gd name="T99" fmla="*/ 1 h 14"/>
                  <a:gd name="T100" fmla="*/ 8 w 14"/>
                  <a:gd name="T101" fmla="*/ 0 h 14"/>
                  <a:gd name="T102" fmla="*/ 8 w 14"/>
                  <a:gd name="T103" fmla="*/ 0 h 14"/>
                  <a:gd name="T104" fmla="*/ 7 w 14"/>
                  <a:gd name="T105" fmla="*/ 0 h 14"/>
                  <a:gd name="T106" fmla="*/ 7 w 14"/>
                  <a:gd name="T107" fmla="*/ 0 h 14"/>
                  <a:gd name="T108" fmla="*/ 7 w 14"/>
                  <a:gd name="T10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 h="14">
                    <a:moveTo>
                      <a:pt x="7" y="0"/>
                    </a:moveTo>
                    <a:cubicBezTo>
                      <a:pt x="7" y="0"/>
                      <a:pt x="6" y="0"/>
                      <a:pt x="6" y="0"/>
                    </a:cubicBezTo>
                    <a:cubicBezTo>
                      <a:pt x="6" y="1"/>
                      <a:pt x="6" y="1"/>
                      <a:pt x="6" y="1"/>
                    </a:cubicBezTo>
                    <a:cubicBezTo>
                      <a:pt x="6" y="2"/>
                      <a:pt x="6" y="2"/>
                      <a:pt x="6" y="2"/>
                    </a:cubicBezTo>
                    <a:cubicBezTo>
                      <a:pt x="6" y="2"/>
                      <a:pt x="6" y="2"/>
                      <a:pt x="6" y="2"/>
                    </a:cubicBezTo>
                    <a:cubicBezTo>
                      <a:pt x="6" y="2"/>
                      <a:pt x="6" y="2"/>
                      <a:pt x="6" y="2"/>
                    </a:cubicBezTo>
                    <a:cubicBezTo>
                      <a:pt x="5" y="3"/>
                      <a:pt x="5" y="3"/>
                      <a:pt x="5" y="3"/>
                    </a:cubicBezTo>
                    <a:cubicBezTo>
                      <a:pt x="5" y="3"/>
                      <a:pt x="5" y="3"/>
                      <a:pt x="5" y="3"/>
                    </a:cubicBezTo>
                    <a:cubicBezTo>
                      <a:pt x="4" y="3"/>
                      <a:pt x="4" y="3"/>
                      <a:pt x="4" y="3"/>
                    </a:cubicBezTo>
                    <a:cubicBezTo>
                      <a:pt x="4" y="3"/>
                      <a:pt x="4" y="3"/>
                      <a:pt x="4" y="3"/>
                    </a:cubicBezTo>
                    <a:cubicBezTo>
                      <a:pt x="3" y="3"/>
                      <a:pt x="3" y="3"/>
                      <a:pt x="3" y="3"/>
                    </a:cubicBezTo>
                    <a:cubicBezTo>
                      <a:pt x="3" y="4"/>
                      <a:pt x="3" y="4"/>
                      <a:pt x="3" y="4"/>
                    </a:cubicBezTo>
                    <a:cubicBezTo>
                      <a:pt x="3" y="4"/>
                      <a:pt x="3" y="4"/>
                      <a:pt x="3" y="4"/>
                    </a:cubicBezTo>
                    <a:cubicBezTo>
                      <a:pt x="3" y="4"/>
                      <a:pt x="3" y="4"/>
                      <a:pt x="3" y="4"/>
                    </a:cubicBezTo>
                    <a:cubicBezTo>
                      <a:pt x="3" y="4"/>
                      <a:pt x="3" y="4"/>
                      <a:pt x="3" y="4"/>
                    </a:cubicBezTo>
                    <a:cubicBezTo>
                      <a:pt x="2" y="4"/>
                      <a:pt x="2" y="4"/>
                      <a:pt x="2" y="4"/>
                    </a:cubicBezTo>
                    <a:cubicBezTo>
                      <a:pt x="1" y="4"/>
                      <a:pt x="1" y="4"/>
                      <a:pt x="1" y="4"/>
                    </a:cubicBezTo>
                    <a:cubicBezTo>
                      <a:pt x="1" y="4"/>
                      <a:pt x="1" y="4"/>
                      <a:pt x="0" y="5"/>
                    </a:cubicBezTo>
                    <a:cubicBezTo>
                      <a:pt x="0" y="5"/>
                      <a:pt x="0" y="6"/>
                      <a:pt x="0" y="6"/>
                    </a:cubicBezTo>
                    <a:cubicBezTo>
                      <a:pt x="0" y="6"/>
                      <a:pt x="0" y="6"/>
                      <a:pt x="0" y="6"/>
                    </a:cubicBezTo>
                    <a:cubicBezTo>
                      <a:pt x="0" y="9"/>
                      <a:pt x="0" y="9"/>
                      <a:pt x="0" y="9"/>
                    </a:cubicBezTo>
                    <a:cubicBezTo>
                      <a:pt x="1" y="9"/>
                      <a:pt x="1" y="9"/>
                      <a:pt x="1" y="9"/>
                    </a:cubicBezTo>
                    <a:cubicBezTo>
                      <a:pt x="1" y="9"/>
                      <a:pt x="1" y="9"/>
                      <a:pt x="1" y="9"/>
                    </a:cubicBezTo>
                    <a:cubicBezTo>
                      <a:pt x="1" y="9"/>
                      <a:pt x="1" y="9"/>
                      <a:pt x="1" y="9"/>
                    </a:cubicBezTo>
                    <a:cubicBezTo>
                      <a:pt x="1" y="9"/>
                      <a:pt x="1" y="9"/>
                      <a:pt x="1" y="9"/>
                    </a:cubicBezTo>
                    <a:cubicBezTo>
                      <a:pt x="1" y="11"/>
                      <a:pt x="1" y="11"/>
                      <a:pt x="1" y="11"/>
                    </a:cubicBezTo>
                    <a:cubicBezTo>
                      <a:pt x="2" y="11"/>
                      <a:pt x="2" y="11"/>
                      <a:pt x="2" y="11"/>
                    </a:cubicBezTo>
                    <a:cubicBezTo>
                      <a:pt x="3" y="11"/>
                      <a:pt x="3" y="11"/>
                      <a:pt x="3" y="11"/>
                    </a:cubicBezTo>
                    <a:cubicBezTo>
                      <a:pt x="3" y="11"/>
                      <a:pt x="3" y="11"/>
                      <a:pt x="3" y="11"/>
                    </a:cubicBezTo>
                    <a:cubicBezTo>
                      <a:pt x="3" y="11"/>
                      <a:pt x="3" y="11"/>
                      <a:pt x="3" y="11"/>
                    </a:cubicBezTo>
                    <a:cubicBezTo>
                      <a:pt x="3" y="12"/>
                      <a:pt x="3" y="12"/>
                      <a:pt x="3" y="13"/>
                    </a:cubicBezTo>
                    <a:cubicBezTo>
                      <a:pt x="4" y="13"/>
                      <a:pt x="5" y="13"/>
                      <a:pt x="5" y="13"/>
                    </a:cubicBezTo>
                    <a:cubicBezTo>
                      <a:pt x="6" y="14"/>
                      <a:pt x="6" y="14"/>
                      <a:pt x="6" y="14"/>
                    </a:cubicBezTo>
                    <a:cubicBezTo>
                      <a:pt x="7" y="14"/>
                      <a:pt x="7" y="14"/>
                      <a:pt x="7" y="14"/>
                    </a:cubicBezTo>
                    <a:cubicBezTo>
                      <a:pt x="8" y="14"/>
                      <a:pt x="9" y="13"/>
                      <a:pt x="9" y="13"/>
                    </a:cubicBezTo>
                    <a:cubicBezTo>
                      <a:pt x="10" y="13"/>
                      <a:pt x="10" y="13"/>
                      <a:pt x="10" y="13"/>
                    </a:cubicBezTo>
                    <a:cubicBezTo>
                      <a:pt x="10" y="12"/>
                      <a:pt x="10" y="12"/>
                      <a:pt x="10" y="12"/>
                    </a:cubicBezTo>
                    <a:cubicBezTo>
                      <a:pt x="11" y="12"/>
                      <a:pt x="11" y="12"/>
                      <a:pt x="11" y="12"/>
                    </a:cubicBezTo>
                    <a:cubicBezTo>
                      <a:pt x="12" y="12"/>
                      <a:pt x="12" y="12"/>
                      <a:pt x="12" y="12"/>
                    </a:cubicBezTo>
                    <a:cubicBezTo>
                      <a:pt x="13" y="11"/>
                      <a:pt x="14" y="9"/>
                      <a:pt x="13" y="8"/>
                    </a:cubicBezTo>
                    <a:cubicBezTo>
                      <a:pt x="13" y="7"/>
                      <a:pt x="13" y="7"/>
                      <a:pt x="13" y="7"/>
                    </a:cubicBezTo>
                    <a:cubicBezTo>
                      <a:pt x="12" y="6"/>
                      <a:pt x="12" y="6"/>
                      <a:pt x="12" y="5"/>
                    </a:cubicBezTo>
                    <a:cubicBezTo>
                      <a:pt x="12" y="5"/>
                      <a:pt x="12" y="5"/>
                      <a:pt x="12" y="5"/>
                    </a:cubicBezTo>
                    <a:cubicBezTo>
                      <a:pt x="12" y="5"/>
                      <a:pt x="12" y="5"/>
                      <a:pt x="12" y="5"/>
                    </a:cubicBezTo>
                    <a:cubicBezTo>
                      <a:pt x="13" y="5"/>
                      <a:pt x="13" y="5"/>
                      <a:pt x="13" y="4"/>
                    </a:cubicBezTo>
                    <a:cubicBezTo>
                      <a:pt x="13" y="2"/>
                      <a:pt x="13" y="2"/>
                      <a:pt x="13" y="2"/>
                    </a:cubicBezTo>
                    <a:cubicBezTo>
                      <a:pt x="13" y="2"/>
                      <a:pt x="13" y="2"/>
                      <a:pt x="13" y="2"/>
                    </a:cubicBezTo>
                    <a:cubicBezTo>
                      <a:pt x="12" y="2"/>
                      <a:pt x="12" y="2"/>
                      <a:pt x="12" y="2"/>
                    </a:cubicBezTo>
                    <a:cubicBezTo>
                      <a:pt x="12" y="1"/>
                      <a:pt x="12" y="1"/>
                      <a:pt x="12" y="1"/>
                    </a:cubicBezTo>
                    <a:cubicBezTo>
                      <a:pt x="11" y="1"/>
                      <a:pt x="11" y="1"/>
                      <a:pt x="11" y="1"/>
                    </a:cubicBezTo>
                    <a:cubicBezTo>
                      <a:pt x="10" y="0"/>
                      <a:pt x="9" y="0"/>
                      <a:pt x="8" y="0"/>
                    </a:cubicBezTo>
                    <a:cubicBezTo>
                      <a:pt x="8" y="0"/>
                      <a:pt x="8" y="0"/>
                      <a:pt x="8" y="0"/>
                    </a:cubicBezTo>
                    <a:cubicBezTo>
                      <a:pt x="7" y="0"/>
                      <a:pt x="7" y="0"/>
                      <a:pt x="7" y="0"/>
                    </a:cubicBezTo>
                    <a:cubicBezTo>
                      <a:pt x="7" y="0"/>
                      <a:pt x="7" y="0"/>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Freeform 38"/>
              <p:cNvSpPr>
                <a:spLocks/>
              </p:cNvSpPr>
              <p:nvPr/>
            </p:nvSpPr>
            <p:spPr bwMode="auto">
              <a:xfrm>
                <a:off x="3959" y="1847"/>
                <a:ext cx="22" cy="19"/>
              </a:xfrm>
              <a:custGeom>
                <a:avLst/>
                <a:gdLst>
                  <a:gd name="T0" fmla="*/ 4 w 9"/>
                  <a:gd name="T1" fmla="*/ 0 h 8"/>
                  <a:gd name="T2" fmla="*/ 0 w 9"/>
                  <a:gd name="T3" fmla="*/ 1 h 8"/>
                  <a:gd name="T4" fmla="*/ 0 w 9"/>
                  <a:gd name="T5" fmla="*/ 2 h 8"/>
                  <a:gd name="T6" fmla="*/ 1 w 9"/>
                  <a:gd name="T7" fmla="*/ 3 h 8"/>
                  <a:gd name="T8" fmla="*/ 2 w 9"/>
                  <a:gd name="T9" fmla="*/ 4 h 8"/>
                  <a:gd name="T10" fmla="*/ 3 w 9"/>
                  <a:gd name="T11" fmla="*/ 5 h 8"/>
                  <a:gd name="T12" fmla="*/ 3 w 9"/>
                  <a:gd name="T13" fmla="*/ 6 h 8"/>
                  <a:gd name="T14" fmla="*/ 4 w 9"/>
                  <a:gd name="T15" fmla="*/ 6 h 8"/>
                  <a:gd name="T16" fmla="*/ 4 w 9"/>
                  <a:gd name="T17" fmla="*/ 6 h 8"/>
                  <a:gd name="T18" fmla="*/ 4 w 9"/>
                  <a:gd name="T19" fmla="*/ 7 h 8"/>
                  <a:gd name="T20" fmla="*/ 4 w 9"/>
                  <a:gd name="T21" fmla="*/ 7 h 8"/>
                  <a:gd name="T22" fmla="*/ 6 w 9"/>
                  <a:gd name="T23" fmla="*/ 7 h 8"/>
                  <a:gd name="T24" fmla="*/ 6 w 9"/>
                  <a:gd name="T25" fmla="*/ 8 h 8"/>
                  <a:gd name="T26" fmla="*/ 9 w 9"/>
                  <a:gd name="T27" fmla="*/ 6 h 8"/>
                  <a:gd name="T28" fmla="*/ 9 w 9"/>
                  <a:gd name="T29" fmla="*/ 3 h 8"/>
                  <a:gd name="T30" fmla="*/ 9 w 9"/>
                  <a:gd name="T31" fmla="*/ 2 h 8"/>
                  <a:gd name="T32" fmla="*/ 9 w 9"/>
                  <a:gd name="T33" fmla="*/ 1 h 8"/>
                  <a:gd name="T34" fmla="*/ 8 w 9"/>
                  <a:gd name="T35" fmla="*/ 1 h 8"/>
                  <a:gd name="T36" fmla="*/ 7 w 9"/>
                  <a:gd name="T37" fmla="*/ 1 h 8"/>
                  <a:gd name="T38" fmla="*/ 7 w 9"/>
                  <a:gd name="T39" fmla="*/ 1 h 8"/>
                  <a:gd name="T40" fmla="*/ 7 w 9"/>
                  <a:gd name="T41" fmla="*/ 1 h 8"/>
                  <a:gd name="T42" fmla="*/ 8 w 9"/>
                  <a:gd name="T43" fmla="*/ 0 h 8"/>
                  <a:gd name="T44" fmla="*/ 7 w 9"/>
                  <a:gd name="T45" fmla="*/ 0 h 8"/>
                  <a:gd name="T46" fmla="*/ 5 w 9"/>
                  <a:gd name="T47" fmla="*/ 0 h 8"/>
                  <a:gd name="T48" fmla="*/ 4 w 9"/>
                  <a:gd name="T4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 h="8">
                    <a:moveTo>
                      <a:pt x="4" y="0"/>
                    </a:moveTo>
                    <a:cubicBezTo>
                      <a:pt x="3" y="0"/>
                      <a:pt x="1" y="0"/>
                      <a:pt x="0" y="1"/>
                    </a:cubicBezTo>
                    <a:cubicBezTo>
                      <a:pt x="0" y="1"/>
                      <a:pt x="0" y="2"/>
                      <a:pt x="0" y="2"/>
                    </a:cubicBezTo>
                    <a:cubicBezTo>
                      <a:pt x="0" y="3"/>
                      <a:pt x="0" y="3"/>
                      <a:pt x="1" y="3"/>
                    </a:cubicBezTo>
                    <a:cubicBezTo>
                      <a:pt x="2" y="4"/>
                      <a:pt x="2" y="4"/>
                      <a:pt x="2" y="4"/>
                    </a:cubicBezTo>
                    <a:cubicBezTo>
                      <a:pt x="2" y="4"/>
                      <a:pt x="3" y="5"/>
                      <a:pt x="3" y="5"/>
                    </a:cubicBezTo>
                    <a:cubicBezTo>
                      <a:pt x="3" y="6"/>
                      <a:pt x="3" y="6"/>
                      <a:pt x="3" y="6"/>
                    </a:cubicBezTo>
                    <a:cubicBezTo>
                      <a:pt x="4" y="6"/>
                      <a:pt x="4" y="6"/>
                      <a:pt x="4" y="6"/>
                    </a:cubicBezTo>
                    <a:cubicBezTo>
                      <a:pt x="4" y="6"/>
                      <a:pt x="4" y="6"/>
                      <a:pt x="4" y="6"/>
                    </a:cubicBezTo>
                    <a:cubicBezTo>
                      <a:pt x="4" y="6"/>
                      <a:pt x="4" y="6"/>
                      <a:pt x="4" y="7"/>
                    </a:cubicBezTo>
                    <a:cubicBezTo>
                      <a:pt x="4" y="7"/>
                      <a:pt x="4" y="7"/>
                      <a:pt x="4" y="7"/>
                    </a:cubicBezTo>
                    <a:cubicBezTo>
                      <a:pt x="6" y="7"/>
                      <a:pt x="6" y="7"/>
                      <a:pt x="6" y="7"/>
                    </a:cubicBezTo>
                    <a:cubicBezTo>
                      <a:pt x="6" y="8"/>
                      <a:pt x="6" y="8"/>
                      <a:pt x="6" y="8"/>
                    </a:cubicBezTo>
                    <a:cubicBezTo>
                      <a:pt x="7" y="8"/>
                      <a:pt x="8" y="7"/>
                      <a:pt x="9" y="6"/>
                    </a:cubicBezTo>
                    <a:cubicBezTo>
                      <a:pt x="9" y="5"/>
                      <a:pt x="9" y="4"/>
                      <a:pt x="9" y="3"/>
                    </a:cubicBezTo>
                    <a:cubicBezTo>
                      <a:pt x="9" y="2"/>
                      <a:pt x="9" y="2"/>
                      <a:pt x="9" y="2"/>
                    </a:cubicBezTo>
                    <a:cubicBezTo>
                      <a:pt x="9" y="1"/>
                      <a:pt x="9" y="1"/>
                      <a:pt x="9" y="1"/>
                    </a:cubicBezTo>
                    <a:cubicBezTo>
                      <a:pt x="8" y="1"/>
                      <a:pt x="8" y="1"/>
                      <a:pt x="8" y="1"/>
                    </a:cubicBezTo>
                    <a:cubicBezTo>
                      <a:pt x="8" y="1"/>
                      <a:pt x="8" y="1"/>
                      <a:pt x="7" y="1"/>
                    </a:cubicBezTo>
                    <a:cubicBezTo>
                      <a:pt x="7" y="1"/>
                      <a:pt x="7" y="1"/>
                      <a:pt x="7" y="1"/>
                    </a:cubicBezTo>
                    <a:cubicBezTo>
                      <a:pt x="7" y="1"/>
                      <a:pt x="7" y="1"/>
                      <a:pt x="7" y="1"/>
                    </a:cubicBezTo>
                    <a:cubicBezTo>
                      <a:pt x="8" y="0"/>
                      <a:pt x="8" y="0"/>
                      <a:pt x="8" y="0"/>
                    </a:cubicBezTo>
                    <a:cubicBezTo>
                      <a:pt x="7" y="0"/>
                      <a:pt x="7" y="0"/>
                      <a:pt x="7" y="0"/>
                    </a:cubicBezTo>
                    <a:cubicBezTo>
                      <a:pt x="6" y="0"/>
                      <a:pt x="6" y="0"/>
                      <a:pt x="5" y="0"/>
                    </a:cubicBezTo>
                    <a:cubicBezTo>
                      <a:pt x="5"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Freeform 39"/>
              <p:cNvSpPr>
                <a:spLocks/>
              </p:cNvSpPr>
              <p:nvPr/>
            </p:nvSpPr>
            <p:spPr bwMode="auto">
              <a:xfrm>
                <a:off x="3959" y="1864"/>
                <a:ext cx="22" cy="14"/>
              </a:xfrm>
              <a:custGeom>
                <a:avLst/>
                <a:gdLst>
                  <a:gd name="T0" fmla="*/ 6 w 9"/>
                  <a:gd name="T1" fmla="*/ 0 h 6"/>
                  <a:gd name="T2" fmla="*/ 4 w 9"/>
                  <a:gd name="T3" fmla="*/ 0 h 6"/>
                  <a:gd name="T4" fmla="*/ 1 w 9"/>
                  <a:gd name="T5" fmla="*/ 0 h 6"/>
                  <a:gd name="T6" fmla="*/ 0 w 9"/>
                  <a:gd name="T7" fmla="*/ 1 h 6"/>
                  <a:gd name="T8" fmla="*/ 0 w 9"/>
                  <a:gd name="T9" fmla="*/ 2 h 6"/>
                  <a:gd name="T10" fmla="*/ 0 w 9"/>
                  <a:gd name="T11" fmla="*/ 2 h 6"/>
                  <a:gd name="T12" fmla="*/ 0 w 9"/>
                  <a:gd name="T13" fmla="*/ 5 h 6"/>
                  <a:gd name="T14" fmla="*/ 3 w 9"/>
                  <a:gd name="T15" fmla="*/ 5 h 6"/>
                  <a:gd name="T16" fmla="*/ 3 w 9"/>
                  <a:gd name="T17" fmla="*/ 6 h 6"/>
                  <a:gd name="T18" fmla="*/ 8 w 9"/>
                  <a:gd name="T19" fmla="*/ 6 h 6"/>
                  <a:gd name="T20" fmla="*/ 8 w 9"/>
                  <a:gd name="T21" fmla="*/ 6 h 6"/>
                  <a:gd name="T22" fmla="*/ 9 w 9"/>
                  <a:gd name="T23" fmla="*/ 6 h 6"/>
                  <a:gd name="T24" fmla="*/ 9 w 9"/>
                  <a:gd name="T25" fmla="*/ 5 h 6"/>
                  <a:gd name="T26" fmla="*/ 9 w 9"/>
                  <a:gd name="T27" fmla="*/ 5 h 6"/>
                  <a:gd name="T28" fmla="*/ 9 w 9"/>
                  <a:gd name="T29" fmla="*/ 3 h 6"/>
                  <a:gd name="T30" fmla="*/ 7 w 9"/>
                  <a:gd name="T31" fmla="*/ 2 h 6"/>
                  <a:gd name="T32" fmla="*/ 7 w 9"/>
                  <a:gd name="T33" fmla="*/ 2 h 6"/>
                  <a:gd name="T34" fmla="*/ 7 w 9"/>
                  <a:gd name="T35" fmla="*/ 2 h 6"/>
                  <a:gd name="T36" fmla="*/ 6 w 9"/>
                  <a:gd name="T37" fmla="*/ 2 h 6"/>
                  <a:gd name="T38" fmla="*/ 6 w 9"/>
                  <a:gd name="T39" fmla="*/ 1 h 6"/>
                  <a:gd name="T40" fmla="*/ 6 w 9"/>
                  <a:gd name="T41" fmla="*/ 1 h 6"/>
                  <a:gd name="T42" fmla="*/ 6 w 9"/>
                  <a:gd name="T4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6">
                    <a:moveTo>
                      <a:pt x="6" y="0"/>
                    </a:moveTo>
                    <a:cubicBezTo>
                      <a:pt x="4" y="0"/>
                      <a:pt x="4" y="0"/>
                      <a:pt x="4" y="0"/>
                    </a:cubicBezTo>
                    <a:cubicBezTo>
                      <a:pt x="1" y="0"/>
                      <a:pt x="1" y="0"/>
                      <a:pt x="1" y="0"/>
                    </a:cubicBezTo>
                    <a:cubicBezTo>
                      <a:pt x="1" y="0"/>
                      <a:pt x="0" y="0"/>
                      <a:pt x="0" y="1"/>
                    </a:cubicBezTo>
                    <a:cubicBezTo>
                      <a:pt x="0" y="1"/>
                      <a:pt x="0" y="1"/>
                      <a:pt x="0" y="2"/>
                    </a:cubicBezTo>
                    <a:cubicBezTo>
                      <a:pt x="0" y="2"/>
                      <a:pt x="0" y="2"/>
                      <a:pt x="0" y="2"/>
                    </a:cubicBezTo>
                    <a:cubicBezTo>
                      <a:pt x="0" y="5"/>
                      <a:pt x="0" y="5"/>
                      <a:pt x="0" y="5"/>
                    </a:cubicBezTo>
                    <a:cubicBezTo>
                      <a:pt x="3" y="5"/>
                      <a:pt x="3" y="5"/>
                      <a:pt x="3" y="5"/>
                    </a:cubicBezTo>
                    <a:cubicBezTo>
                      <a:pt x="3" y="6"/>
                      <a:pt x="3" y="6"/>
                      <a:pt x="3" y="6"/>
                    </a:cubicBezTo>
                    <a:cubicBezTo>
                      <a:pt x="8" y="6"/>
                      <a:pt x="8" y="6"/>
                      <a:pt x="8" y="6"/>
                    </a:cubicBezTo>
                    <a:cubicBezTo>
                      <a:pt x="8" y="6"/>
                      <a:pt x="8" y="6"/>
                      <a:pt x="8" y="6"/>
                    </a:cubicBezTo>
                    <a:cubicBezTo>
                      <a:pt x="8" y="6"/>
                      <a:pt x="9" y="6"/>
                      <a:pt x="9" y="6"/>
                    </a:cubicBezTo>
                    <a:cubicBezTo>
                      <a:pt x="9" y="6"/>
                      <a:pt x="9" y="5"/>
                      <a:pt x="9" y="5"/>
                    </a:cubicBezTo>
                    <a:cubicBezTo>
                      <a:pt x="9" y="5"/>
                      <a:pt x="9" y="5"/>
                      <a:pt x="9" y="5"/>
                    </a:cubicBezTo>
                    <a:cubicBezTo>
                      <a:pt x="9" y="4"/>
                      <a:pt x="9" y="4"/>
                      <a:pt x="9" y="3"/>
                    </a:cubicBezTo>
                    <a:cubicBezTo>
                      <a:pt x="9" y="2"/>
                      <a:pt x="8" y="2"/>
                      <a:pt x="7" y="2"/>
                    </a:cubicBezTo>
                    <a:cubicBezTo>
                      <a:pt x="7" y="2"/>
                      <a:pt x="7" y="2"/>
                      <a:pt x="7" y="2"/>
                    </a:cubicBezTo>
                    <a:cubicBezTo>
                      <a:pt x="7" y="2"/>
                      <a:pt x="7" y="2"/>
                      <a:pt x="7" y="2"/>
                    </a:cubicBezTo>
                    <a:cubicBezTo>
                      <a:pt x="6" y="2"/>
                      <a:pt x="6" y="2"/>
                      <a:pt x="6" y="2"/>
                    </a:cubicBezTo>
                    <a:cubicBezTo>
                      <a:pt x="6" y="1"/>
                      <a:pt x="6" y="1"/>
                      <a:pt x="6" y="1"/>
                    </a:cubicBezTo>
                    <a:cubicBezTo>
                      <a:pt x="6" y="1"/>
                      <a:pt x="6" y="1"/>
                      <a:pt x="6" y="1"/>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Freeform 40"/>
              <p:cNvSpPr>
                <a:spLocks/>
              </p:cNvSpPr>
              <p:nvPr/>
            </p:nvSpPr>
            <p:spPr bwMode="auto">
              <a:xfrm>
                <a:off x="3764" y="1809"/>
                <a:ext cx="81" cy="57"/>
              </a:xfrm>
              <a:custGeom>
                <a:avLst/>
                <a:gdLst>
                  <a:gd name="T0" fmla="*/ 14 w 34"/>
                  <a:gd name="T1" fmla="*/ 1 h 24"/>
                  <a:gd name="T2" fmla="*/ 2 w 34"/>
                  <a:gd name="T3" fmla="*/ 2 h 24"/>
                  <a:gd name="T4" fmla="*/ 2 w 34"/>
                  <a:gd name="T5" fmla="*/ 5 h 24"/>
                  <a:gd name="T6" fmla="*/ 4 w 34"/>
                  <a:gd name="T7" fmla="*/ 6 h 24"/>
                  <a:gd name="T8" fmla="*/ 4 w 34"/>
                  <a:gd name="T9" fmla="*/ 9 h 24"/>
                  <a:gd name="T10" fmla="*/ 4 w 34"/>
                  <a:gd name="T11" fmla="*/ 12 h 24"/>
                  <a:gd name="T12" fmla="*/ 3 w 34"/>
                  <a:gd name="T13" fmla="*/ 13 h 24"/>
                  <a:gd name="T14" fmla="*/ 0 w 34"/>
                  <a:gd name="T15" fmla="*/ 15 h 24"/>
                  <a:gd name="T16" fmla="*/ 0 w 34"/>
                  <a:gd name="T17" fmla="*/ 18 h 24"/>
                  <a:gd name="T18" fmla="*/ 2 w 34"/>
                  <a:gd name="T19" fmla="*/ 20 h 24"/>
                  <a:gd name="T20" fmla="*/ 5 w 34"/>
                  <a:gd name="T21" fmla="*/ 24 h 24"/>
                  <a:gd name="T22" fmla="*/ 11 w 34"/>
                  <a:gd name="T23" fmla="*/ 24 h 24"/>
                  <a:gd name="T24" fmla="*/ 13 w 34"/>
                  <a:gd name="T25" fmla="*/ 22 h 24"/>
                  <a:gd name="T26" fmla="*/ 14 w 34"/>
                  <a:gd name="T27" fmla="*/ 19 h 24"/>
                  <a:gd name="T28" fmla="*/ 15 w 34"/>
                  <a:gd name="T29" fmla="*/ 18 h 24"/>
                  <a:gd name="T30" fmla="*/ 16 w 34"/>
                  <a:gd name="T31" fmla="*/ 18 h 24"/>
                  <a:gd name="T32" fmla="*/ 17 w 34"/>
                  <a:gd name="T33" fmla="*/ 18 h 24"/>
                  <a:gd name="T34" fmla="*/ 21 w 34"/>
                  <a:gd name="T35" fmla="*/ 17 h 24"/>
                  <a:gd name="T36" fmla="*/ 21 w 34"/>
                  <a:gd name="T37" fmla="*/ 16 h 24"/>
                  <a:gd name="T38" fmla="*/ 22 w 34"/>
                  <a:gd name="T39" fmla="*/ 16 h 24"/>
                  <a:gd name="T40" fmla="*/ 25 w 34"/>
                  <a:gd name="T41" fmla="*/ 14 h 24"/>
                  <a:gd name="T42" fmla="*/ 28 w 34"/>
                  <a:gd name="T43" fmla="*/ 14 h 24"/>
                  <a:gd name="T44" fmla="*/ 29 w 34"/>
                  <a:gd name="T45" fmla="*/ 12 h 24"/>
                  <a:gd name="T46" fmla="*/ 29 w 34"/>
                  <a:gd name="T47" fmla="*/ 12 h 24"/>
                  <a:gd name="T48" fmla="*/ 31 w 34"/>
                  <a:gd name="T49" fmla="*/ 11 h 24"/>
                  <a:gd name="T50" fmla="*/ 31 w 34"/>
                  <a:gd name="T51" fmla="*/ 9 h 24"/>
                  <a:gd name="T52" fmla="*/ 31 w 34"/>
                  <a:gd name="T53" fmla="*/ 7 h 24"/>
                  <a:gd name="T54" fmla="*/ 33 w 34"/>
                  <a:gd name="T55" fmla="*/ 5 h 24"/>
                  <a:gd name="T56" fmla="*/ 34 w 34"/>
                  <a:gd name="T57" fmla="*/ 3 h 24"/>
                  <a:gd name="T58" fmla="*/ 34 w 34"/>
                  <a:gd name="T59" fmla="*/ 2 h 24"/>
                  <a:gd name="T60" fmla="*/ 32 w 34"/>
                  <a:gd name="T61" fmla="*/ 0 h 24"/>
                  <a:gd name="T62" fmla="*/ 27 w 34"/>
                  <a:gd name="T6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 h="24">
                    <a:moveTo>
                      <a:pt x="27" y="0"/>
                    </a:moveTo>
                    <a:cubicBezTo>
                      <a:pt x="23" y="0"/>
                      <a:pt x="18" y="0"/>
                      <a:pt x="14" y="1"/>
                    </a:cubicBezTo>
                    <a:cubicBezTo>
                      <a:pt x="10" y="1"/>
                      <a:pt x="6" y="2"/>
                      <a:pt x="3" y="2"/>
                    </a:cubicBezTo>
                    <a:cubicBezTo>
                      <a:pt x="2" y="2"/>
                      <a:pt x="2" y="2"/>
                      <a:pt x="2" y="2"/>
                    </a:cubicBezTo>
                    <a:cubicBezTo>
                      <a:pt x="2" y="4"/>
                      <a:pt x="2" y="4"/>
                      <a:pt x="2" y="4"/>
                    </a:cubicBezTo>
                    <a:cubicBezTo>
                      <a:pt x="2" y="4"/>
                      <a:pt x="2" y="5"/>
                      <a:pt x="2" y="5"/>
                    </a:cubicBezTo>
                    <a:cubicBezTo>
                      <a:pt x="3" y="5"/>
                      <a:pt x="3" y="5"/>
                      <a:pt x="3" y="5"/>
                    </a:cubicBezTo>
                    <a:cubicBezTo>
                      <a:pt x="3" y="5"/>
                      <a:pt x="3" y="5"/>
                      <a:pt x="4" y="6"/>
                    </a:cubicBezTo>
                    <a:cubicBezTo>
                      <a:pt x="4" y="6"/>
                      <a:pt x="4" y="7"/>
                      <a:pt x="4" y="8"/>
                    </a:cubicBezTo>
                    <a:cubicBezTo>
                      <a:pt x="4" y="9"/>
                      <a:pt x="4" y="9"/>
                      <a:pt x="4" y="9"/>
                    </a:cubicBezTo>
                    <a:cubicBezTo>
                      <a:pt x="5" y="10"/>
                      <a:pt x="5" y="11"/>
                      <a:pt x="4" y="12"/>
                    </a:cubicBezTo>
                    <a:cubicBezTo>
                      <a:pt x="4" y="12"/>
                      <a:pt x="4" y="12"/>
                      <a:pt x="4" y="12"/>
                    </a:cubicBezTo>
                    <a:cubicBezTo>
                      <a:pt x="4" y="12"/>
                      <a:pt x="3" y="12"/>
                      <a:pt x="3" y="12"/>
                    </a:cubicBezTo>
                    <a:cubicBezTo>
                      <a:pt x="3" y="13"/>
                      <a:pt x="3" y="13"/>
                      <a:pt x="3" y="13"/>
                    </a:cubicBezTo>
                    <a:cubicBezTo>
                      <a:pt x="2" y="14"/>
                      <a:pt x="2" y="14"/>
                      <a:pt x="1" y="15"/>
                    </a:cubicBezTo>
                    <a:cubicBezTo>
                      <a:pt x="0" y="15"/>
                      <a:pt x="0" y="15"/>
                      <a:pt x="0" y="15"/>
                    </a:cubicBezTo>
                    <a:cubicBezTo>
                      <a:pt x="0" y="18"/>
                      <a:pt x="0" y="18"/>
                      <a:pt x="0" y="18"/>
                    </a:cubicBezTo>
                    <a:cubicBezTo>
                      <a:pt x="0" y="18"/>
                      <a:pt x="0" y="18"/>
                      <a:pt x="0" y="18"/>
                    </a:cubicBezTo>
                    <a:cubicBezTo>
                      <a:pt x="0" y="18"/>
                      <a:pt x="0" y="19"/>
                      <a:pt x="1" y="19"/>
                    </a:cubicBezTo>
                    <a:cubicBezTo>
                      <a:pt x="2" y="20"/>
                      <a:pt x="2" y="20"/>
                      <a:pt x="2" y="20"/>
                    </a:cubicBezTo>
                    <a:cubicBezTo>
                      <a:pt x="3" y="21"/>
                      <a:pt x="4" y="22"/>
                      <a:pt x="5" y="23"/>
                    </a:cubicBezTo>
                    <a:cubicBezTo>
                      <a:pt x="5" y="24"/>
                      <a:pt x="5" y="24"/>
                      <a:pt x="5" y="24"/>
                    </a:cubicBezTo>
                    <a:cubicBezTo>
                      <a:pt x="10" y="24"/>
                      <a:pt x="10" y="24"/>
                      <a:pt x="10" y="24"/>
                    </a:cubicBezTo>
                    <a:cubicBezTo>
                      <a:pt x="11" y="24"/>
                      <a:pt x="11" y="24"/>
                      <a:pt x="11" y="24"/>
                    </a:cubicBezTo>
                    <a:cubicBezTo>
                      <a:pt x="11" y="24"/>
                      <a:pt x="11" y="24"/>
                      <a:pt x="11" y="24"/>
                    </a:cubicBezTo>
                    <a:cubicBezTo>
                      <a:pt x="13" y="24"/>
                      <a:pt x="13" y="23"/>
                      <a:pt x="13" y="22"/>
                    </a:cubicBezTo>
                    <a:cubicBezTo>
                      <a:pt x="13" y="22"/>
                      <a:pt x="14" y="21"/>
                      <a:pt x="14" y="21"/>
                    </a:cubicBezTo>
                    <a:cubicBezTo>
                      <a:pt x="14" y="20"/>
                      <a:pt x="14" y="20"/>
                      <a:pt x="14" y="19"/>
                    </a:cubicBezTo>
                    <a:cubicBezTo>
                      <a:pt x="14" y="19"/>
                      <a:pt x="14" y="19"/>
                      <a:pt x="14" y="19"/>
                    </a:cubicBezTo>
                    <a:cubicBezTo>
                      <a:pt x="15" y="19"/>
                      <a:pt x="15" y="19"/>
                      <a:pt x="15" y="18"/>
                    </a:cubicBezTo>
                    <a:cubicBezTo>
                      <a:pt x="15" y="18"/>
                      <a:pt x="15" y="18"/>
                      <a:pt x="15" y="18"/>
                    </a:cubicBezTo>
                    <a:cubicBezTo>
                      <a:pt x="15" y="18"/>
                      <a:pt x="15" y="18"/>
                      <a:pt x="16" y="18"/>
                    </a:cubicBezTo>
                    <a:cubicBezTo>
                      <a:pt x="16" y="18"/>
                      <a:pt x="16" y="18"/>
                      <a:pt x="16" y="18"/>
                    </a:cubicBezTo>
                    <a:cubicBezTo>
                      <a:pt x="17" y="18"/>
                      <a:pt x="17" y="18"/>
                      <a:pt x="17" y="18"/>
                    </a:cubicBezTo>
                    <a:cubicBezTo>
                      <a:pt x="19" y="18"/>
                      <a:pt x="19" y="18"/>
                      <a:pt x="19" y="18"/>
                    </a:cubicBezTo>
                    <a:cubicBezTo>
                      <a:pt x="20" y="18"/>
                      <a:pt x="21" y="18"/>
                      <a:pt x="21" y="17"/>
                    </a:cubicBezTo>
                    <a:cubicBezTo>
                      <a:pt x="21" y="16"/>
                      <a:pt x="21" y="16"/>
                      <a:pt x="21" y="16"/>
                    </a:cubicBezTo>
                    <a:cubicBezTo>
                      <a:pt x="21" y="16"/>
                      <a:pt x="21" y="16"/>
                      <a:pt x="21" y="16"/>
                    </a:cubicBezTo>
                    <a:cubicBezTo>
                      <a:pt x="21" y="16"/>
                      <a:pt x="22" y="16"/>
                      <a:pt x="22" y="16"/>
                    </a:cubicBezTo>
                    <a:cubicBezTo>
                      <a:pt x="22" y="16"/>
                      <a:pt x="22" y="16"/>
                      <a:pt x="22" y="16"/>
                    </a:cubicBezTo>
                    <a:cubicBezTo>
                      <a:pt x="23" y="16"/>
                      <a:pt x="23" y="16"/>
                      <a:pt x="24" y="15"/>
                    </a:cubicBezTo>
                    <a:cubicBezTo>
                      <a:pt x="24" y="15"/>
                      <a:pt x="25" y="14"/>
                      <a:pt x="25" y="14"/>
                    </a:cubicBezTo>
                    <a:cubicBezTo>
                      <a:pt x="25" y="14"/>
                      <a:pt x="26" y="14"/>
                      <a:pt x="26" y="14"/>
                    </a:cubicBezTo>
                    <a:cubicBezTo>
                      <a:pt x="28" y="14"/>
                      <a:pt x="28" y="14"/>
                      <a:pt x="28" y="14"/>
                    </a:cubicBezTo>
                    <a:cubicBezTo>
                      <a:pt x="28" y="14"/>
                      <a:pt x="28" y="14"/>
                      <a:pt x="28" y="14"/>
                    </a:cubicBezTo>
                    <a:cubicBezTo>
                      <a:pt x="29" y="14"/>
                      <a:pt x="29" y="13"/>
                      <a:pt x="29" y="12"/>
                    </a:cubicBezTo>
                    <a:cubicBezTo>
                      <a:pt x="29" y="12"/>
                      <a:pt x="29" y="12"/>
                      <a:pt x="29" y="12"/>
                    </a:cubicBezTo>
                    <a:cubicBezTo>
                      <a:pt x="29" y="12"/>
                      <a:pt x="29" y="12"/>
                      <a:pt x="29" y="12"/>
                    </a:cubicBezTo>
                    <a:cubicBezTo>
                      <a:pt x="30" y="12"/>
                      <a:pt x="30" y="12"/>
                      <a:pt x="30" y="12"/>
                    </a:cubicBezTo>
                    <a:cubicBezTo>
                      <a:pt x="30" y="12"/>
                      <a:pt x="31" y="12"/>
                      <a:pt x="31" y="11"/>
                    </a:cubicBezTo>
                    <a:cubicBezTo>
                      <a:pt x="32" y="11"/>
                      <a:pt x="32" y="10"/>
                      <a:pt x="31" y="10"/>
                    </a:cubicBezTo>
                    <a:cubicBezTo>
                      <a:pt x="31" y="9"/>
                      <a:pt x="31" y="9"/>
                      <a:pt x="31" y="9"/>
                    </a:cubicBezTo>
                    <a:cubicBezTo>
                      <a:pt x="31" y="9"/>
                      <a:pt x="31" y="9"/>
                      <a:pt x="31" y="9"/>
                    </a:cubicBezTo>
                    <a:cubicBezTo>
                      <a:pt x="31" y="8"/>
                      <a:pt x="31" y="7"/>
                      <a:pt x="31" y="7"/>
                    </a:cubicBezTo>
                    <a:cubicBezTo>
                      <a:pt x="31" y="6"/>
                      <a:pt x="31" y="6"/>
                      <a:pt x="32" y="5"/>
                    </a:cubicBezTo>
                    <a:cubicBezTo>
                      <a:pt x="33" y="5"/>
                      <a:pt x="33" y="5"/>
                      <a:pt x="33" y="5"/>
                    </a:cubicBezTo>
                    <a:cubicBezTo>
                      <a:pt x="34" y="5"/>
                      <a:pt x="34" y="3"/>
                      <a:pt x="34" y="3"/>
                    </a:cubicBezTo>
                    <a:cubicBezTo>
                      <a:pt x="34" y="3"/>
                      <a:pt x="34" y="3"/>
                      <a:pt x="34" y="3"/>
                    </a:cubicBezTo>
                    <a:cubicBezTo>
                      <a:pt x="34" y="2"/>
                      <a:pt x="34" y="2"/>
                      <a:pt x="34" y="2"/>
                    </a:cubicBezTo>
                    <a:cubicBezTo>
                      <a:pt x="34" y="2"/>
                      <a:pt x="34" y="2"/>
                      <a:pt x="34" y="2"/>
                    </a:cubicBezTo>
                    <a:cubicBezTo>
                      <a:pt x="34" y="1"/>
                      <a:pt x="34" y="1"/>
                      <a:pt x="33" y="1"/>
                    </a:cubicBezTo>
                    <a:cubicBezTo>
                      <a:pt x="33" y="0"/>
                      <a:pt x="33" y="0"/>
                      <a:pt x="32" y="0"/>
                    </a:cubicBezTo>
                    <a:cubicBezTo>
                      <a:pt x="32" y="0"/>
                      <a:pt x="31" y="0"/>
                      <a:pt x="31" y="0"/>
                    </a:cubicBezTo>
                    <a:cubicBezTo>
                      <a:pt x="29" y="0"/>
                      <a:pt x="28"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Freeform 41"/>
              <p:cNvSpPr>
                <a:spLocks noEditPoints="1"/>
              </p:cNvSpPr>
              <p:nvPr/>
            </p:nvSpPr>
            <p:spPr bwMode="auto">
              <a:xfrm>
                <a:off x="3902" y="1838"/>
                <a:ext cx="301" cy="585"/>
              </a:xfrm>
              <a:custGeom>
                <a:avLst/>
                <a:gdLst>
                  <a:gd name="T0" fmla="*/ 51 w 126"/>
                  <a:gd name="T1" fmla="*/ 38 h 245"/>
                  <a:gd name="T2" fmla="*/ 34 w 126"/>
                  <a:gd name="T3" fmla="*/ 3 h 245"/>
                  <a:gd name="T4" fmla="*/ 35 w 126"/>
                  <a:gd name="T5" fmla="*/ 9 h 245"/>
                  <a:gd name="T6" fmla="*/ 34 w 126"/>
                  <a:gd name="T7" fmla="*/ 18 h 245"/>
                  <a:gd name="T8" fmla="*/ 22 w 126"/>
                  <a:gd name="T9" fmla="*/ 26 h 245"/>
                  <a:gd name="T10" fmla="*/ 39 w 126"/>
                  <a:gd name="T11" fmla="*/ 42 h 245"/>
                  <a:gd name="T12" fmla="*/ 48 w 126"/>
                  <a:gd name="T13" fmla="*/ 45 h 245"/>
                  <a:gd name="T14" fmla="*/ 59 w 126"/>
                  <a:gd name="T15" fmla="*/ 54 h 245"/>
                  <a:gd name="T16" fmla="*/ 58 w 126"/>
                  <a:gd name="T17" fmla="*/ 43 h 245"/>
                  <a:gd name="T18" fmla="*/ 65 w 126"/>
                  <a:gd name="T19" fmla="*/ 49 h 245"/>
                  <a:gd name="T20" fmla="*/ 67 w 126"/>
                  <a:gd name="T21" fmla="*/ 34 h 245"/>
                  <a:gd name="T22" fmla="*/ 74 w 126"/>
                  <a:gd name="T23" fmla="*/ 44 h 245"/>
                  <a:gd name="T24" fmla="*/ 78 w 126"/>
                  <a:gd name="T25" fmla="*/ 55 h 245"/>
                  <a:gd name="T26" fmla="*/ 85 w 126"/>
                  <a:gd name="T27" fmla="*/ 56 h 245"/>
                  <a:gd name="T28" fmla="*/ 90 w 126"/>
                  <a:gd name="T29" fmla="*/ 63 h 245"/>
                  <a:gd name="T30" fmla="*/ 80 w 126"/>
                  <a:gd name="T31" fmla="*/ 65 h 245"/>
                  <a:gd name="T32" fmla="*/ 71 w 126"/>
                  <a:gd name="T33" fmla="*/ 66 h 245"/>
                  <a:gd name="T34" fmla="*/ 64 w 126"/>
                  <a:gd name="T35" fmla="*/ 63 h 245"/>
                  <a:gd name="T36" fmla="*/ 56 w 126"/>
                  <a:gd name="T37" fmla="*/ 58 h 245"/>
                  <a:gd name="T38" fmla="*/ 48 w 126"/>
                  <a:gd name="T39" fmla="*/ 53 h 245"/>
                  <a:gd name="T40" fmla="*/ 32 w 126"/>
                  <a:gd name="T41" fmla="*/ 54 h 245"/>
                  <a:gd name="T42" fmla="*/ 24 w 126"/>
                  <a:gd name="T43" fmla="*/ 58 h 245"/>
                  <a:gd name="T44" fmla="*/ 14 w 126"/>
                  <a:gd name="T45" fmla="*/ 72 h 245"/>
                  <a:gd name="T46" fmla="*/ 6 w 126"/>
                  <a:gd name="T47" fmla="*/ 80 h 245"/>
                  <a:gd name="T48" fmla="*/ 1 w 126"/>
                  <a:gd name="T49" fmla="*/ 96 h 245"/>
                  <a:gd name="T50" fmla="*/ 1 w 126"/>
                  <a:gd name="T51" fmla="*/ 109 h 245"/>
                  <a:gd name="T52" fmla="*/ 9 w 126"/>
                  <a:gd name="T53" fmla="*/ 120 h 245"/>
                  <a:gd name="T54" fmla="*/ 21 w 126"/>
                  <a:gd name="T55" fmla="*/ 132 h 245"/>
                  <a:gd name="T56" fmla="*/ 33 w 126"/>
                  <a:gd name="T57" fmla="*/ 138 h 245"/>
                  <a:gd name="T58" fmla="*/ 43 w 126"/>
                  <a:gd name="T59" fmla="*/ 139 h 245"/>
                  <a:gd name="T60" fmla="*/ 57 w 126"/>
                  <a:gd name="T61" fmla="*/ 135 h 245"/>
                  <a:gd name="T62" fmla="*/ 67 w 126"/>
                  <a:gd name="T63" fmla="*/ 140 h 245"/>
                  <a:gd name="T64" fmla="*/ 68 w 126"/>
                  <a:gd name="T65" fmla="*/ 153 h 245"/>
                  <a:gd name="T66" fmla="*/ 76 w 126"/>
                  <a:gd name="T67" fmla="*/ 168 h 245"/>
                  <a:gd name="T68" fmla="*/ 77 w 126"/>
                  <a:gd name="T69" fmla="*/ 181 h 245"/>
                  <a:gd name="T70" fmla="*/ 71 w 126"/>
                  <a:gd name="T71" fmla="*/ 194 h 245"/>
                  <a:gd name="T72" fmla="*/ 71 w 126"/>
                  <a:gd name="T73" fmla="*/ 214 h 245"/>
                  <a:gd name="T74" fmla="*/ 72 w 126"/>
                  <a:gd name="T75" fmla="*/ 234 h 245"/>
                  <a:gd name="T76" fmla="*/ 81 w 126"/>
                  <a:gd name="T77" fmla="*/ 242 h 245"/>
                  <a:gd name="T78" fmla="*/ 97 w 126"/>
                  <a:gd name="T79" fmla="*/ 232 h 245"/>
                  <a:gd name="T80" fmla="*/ 100 w 126"/>
                  <a:gd name="T81" fmla="*/ 221 h 245"/>
                  <a:gd name="T82" fmla="*/ 108 w 126"/>
                  <a:gd name="T83" fmla="*/ 206 h 245"/>
                  <a:gd name="T84" fmla="*/ 119 w 126"/>
                  <a:gd name="T85" fmla="*/ 181 h 245"/>
                  <a:gd name="T86" fmla="*/ 122 w 126"/>
                  <a:gd name="T87" fmla="*/ 158 h 245"/>
                  <a:gd name="T88" fmla="*/ 124 w 126"/>
                  <a:gd name="T89" fmla="*/ 142 h 245"/>
                  <a:gd name="T90" fmla="*/ 122 w 126"/>
                  <a:gd name="T91" fmla="*/ 116 h 245"/>
                  <a:gd name="T92" fmla="*/ 116 w 126"/>
                  <a:gd name="T93" fmla="*/ 107 h 245"/>
                  <a:gd name="T94" fmla="*/ 106 w 126"/>
                  <a:gd name="T95" fmla="*/ 90 h 245"/>
                  <a:gd name="T96" fmla="*/ 99 w 126"/>
                  <a:gd name="T97" fmla="*/ 76 h 245"/>
                  <a:gd name="T98" fmla="*/ 103 w 126"/>
                  <a:gd name="T99" fmla="*/ 82 h 245"/>
                  <a:gd name="T100" fmla="*/ 111 w 126"/>
                  <a:gd name="T101" fmla="*/ 95 h 245"/>
                  <a:gd name="T102" fmla="*/ 116 w 126"/>
                  <a:gd name="T103" fmla="*/ 105 h 245"/>
                  <a:gd name="T104" fmla="*/ 118 w 126"/>
                  <a:gd name="T105" fmla="*/ 84 h 245"/>
                  <a:gd name="T106" fmla="*/ 115 w 126"/>
                  <a:gd name="T107" fmla="*/ 77 h 245"/>
                  <a:gd name="T108" fmla="*/ 110 w 126"/>
                  <a:gd name="T109" fmla="*/ 69 h 245"/>
                  <a:gd name="T110" fmla="*/ 106 w 126"/>
                  <a:gd name="T111" fmla="*/ 62 h 245"/>
                  <a:gd name="T112" fmla="*/ 99 w 126"/>
                  <a:gd name="T113" fmla="*/ 52 h 245"/>
                  <a:gd name="T114" fmla="*/ 80 w 126"/>
                  <a:gd name="T115" fmla="*/ 31 h 245"/>
                  <a:gd name="T116" fmla="*/ 62 w 126"/>
                  <a:gd name="T117" fmla="*/ 17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6" h="245">
                    <a:moveTo>
                      <a:pt x="49" y="38"/>
                    </a:moveTo>
                    <a:cubicBezTo>
                      <a:pt x="49" y="38"/>
                      <a:pt x="49" y="38"/>
                      <a:pt x="49" y="38"/>
                    </a:cubicBezTo>
                    <a:cubicBezTo>
                      <a:pt x="49" y="37"/>
                      <a:pt x="49" y="37"/>
                      <a:pt x="49" y="37"/>
                    </a:cubicBezTo>
                    <a:cubicBezTo>
                      <a:pt x="48" y="37"/>
                      <a:pt x="48" y="37"/>
                      <a:pt x="48" y="37"/>
                    </a:cubicBezTo>
                    <a:cubicBezTo>
                      <a:pt x="47" y="37"/>
                      <a:pt x="46" y="36"/>
                      <a:pt x="46" y="35"/>
                    </a:cubicBezTo>
                    <a:cubicBezTo>
                      <a:pt x="46" y="34"/>
                      <a:pt x="46" y="34"/>
                      <a:pt x="46" y="34"/>
                    </a:cubicBezTo>
                    <a:cubicBezTo>
                      <a:pt x="46" y="34"/>
                      <a:pt x="46" y="34"/>
                      <a:pt x="46" y="34"/>
                    </a:cubicBezTo>
                    <a:cubicBezTo>
                      <a:pt x="47" y="34"/>
                      <a:pt x="47" y="35"/>
                      <a:pt x="47" y="35"/>
                    </a:cubicBezTo>
                    <a:cubicBezTo>
                      <a:pt x="47" y="35"/>
                      <a:pt x="47" y="35"/>
                      <a:pt x="47" y="35"/>
                    </a:cubicBezTo>
                    <a:cubicBezTo>
                      <a:pt x="47" y="36"/>
                      <a:pt x="47" y="36"/>
                      <a:pt x="47" y="36"/>
                    </a:cubicBezTo>
                    <a:cubicBezTo>
                      <a:pt x="48" y="36"/>
                      <a:pt x="48" y="36"/>
                      <a:pt x="48" y="36"/>
                    </a:cubicBezTo>
                    <a:cubicBezTo>
                      <a:pt x="48" y="36"/>
                      <a:pt x="48" y="36"/>
                      <a:pt x="49" y="37"/>
                    </a:cubicBezTo>
                    <a:cubicBezTo>
                      <a:pt x="50" y="37"/>
                      <a:pt x="50" y="37"/>
                      <a:pt x="50" y="37"/>
                    </a:cubicBezTo>
                    <a:cubicBezTo>
                      <a:pt x="50" y="37"/>
                      <a:pt x="50" y="37"/>
                      <a:pt x="51" y="38"/>
                    </a:cubicBezTo>
                    <a:cubicBezTo>
                      <a:pt x="51" y="38"/>
                      <a:pt x="52" y="38"/>
                      <a:pt x="52" y="38"/>
                    </a:cubicBezTo>
                    <a:cubicBezTo>
                      <a:pt x="52" y="39"/>
                      <a:pt x="52" y="39"/>
                      <a:pt x="52" y="39"/>
                    </a:cubicBezTo>
                    <a:cubicBezTo>
                      <a:pt x="53" y="39"/>
                      <a:pt x="53" y="39"/>
                      <a:pt x="53" y="39"/>
                    </a:cubicBezTo>
                    <a:cubicBezTo>
                      <a:pt x="53" y="40"/>
                      <a:pt x="53" y="40"/>
                      <a:pt x="53" y="40"/>
                    </a:cubicBezTo>
                    <a:cubicBezTo>
                      <a:pt x="52" y="40"/>
                      <a:pt x="52" y="40"/>
                      <a:pt x="52" y="40"/>
                    </a:cubicBezTo>
                    <a:cubicBezTo>
                      <a:pt x="52" y="40"/>
                      <a:pt x="52" y="40"/>
                      <a:pt x="52" y="40"/>
                    </a:cubicBezTo>
                    <a:cubicBezTo>
                      <a:pt x="52" y="38"/>
                      <a:pt x="52" y="38"/>
                      <a:pt x="52" y="38"/>
                    </a:cubicBezTo>
                    <a:cubicBezTo>
                      <a:pt x="51" y="38"/>
                      <a:pt x="51" y="38"/>
                      <a:pt x="51" y="38"/>
                    </a:cubicBezTo>
                    <a:cubicBezTo>
                      <a:pt x="50" y="38"/>
                      <a:pt x="50" y="38"/>
                      <a:pt x="50" y="38"/>
                    </a:cubicBezTo>
                    <a:cubicBezTo>
                      <a:pt x="50" y="38"/>
                      <a:pt x="50" y="38"/>
                      <a:pt x="50" y="38"/>
                    </a:cubicBezTo>
                    <a:cubicBezTo>
                      <a:pt x="49" y="38"/>
                      <a:pt x="49" y="38"/>
                      <a:pt x="49" y="38"/>
                    </a:cubicBezTo>
                    <a:cubicBezTo>
                      <a:pt x="49" y="38"/>
                      <a:pt x="49" y="38"/>
                      <a:pt x="49" y="38"/>
                    </a:cubicBezTo>
                    <a:moveTo>
                      <a:pt x="34" y="0"/>
                    </a:moveTo>
                    <a:cubicBezTo>
                      <a:pt x="34" y="3"/>
                      <a:pt x="34" y="3"/>
                      <a:pt x="34" y="3"/>
                    </a:cubicBezTo>
                    <a:cubicBezTo>
                      <a:pt x="34" y="4"/>
                      <a:pt x="34" y="4"/>
                      <a:pt x="35" y="4"/>
                    </a:cubicBezTo>
                    <a:cubicBezTo>
                      <a:pt x="35" y="4"/>
                      <a:pt x="35" y="4"/>
                      <a:pt x="35" y="4"/>
                    </a:cubicBezTo>
                    <a:cubicBezTo>
                      <a:pt x="35" y="5"/>
                      <a:pt x="35" y="5"/>
                      <a:pt x="35" y="5"/>
                    </a:cubicBezTo>
                    <a:cubicBezTo>
                      <a:pt x="35" y="5"/>
                      <a:pt x="35" y="5"/>
                      <a:pt x="35" y="5"/>
                    </a:cubicBezTo>
                    <a:cubicBezTo>
                      <a:pt x="35" y="6"/>
                      <a:pt x="35" y="6"/>
                      <a:pt x="35" y="6"/>
                    </a:cubicBezTo>
                    <a:cubicBezTo>
                      <a:pt x="35" y="6"/>
                      <a:pt x="35" y="6"/>
                      <a:pt x="35" y="6"/>
                    </a:cubicBezTo>
                    <a:cubicBezTo>
                      <a:pt x="35" y="6"/>
                      <a:pt x="35" y="6"/>
                      <a:pt x="36" y="7"/>
                    </a:cubicBezTo>
                    <a:cubicBezTo>
                      <a:pt x="36" y="7"/>
                      <a:pt x="36" y="7"/>
                      <a:pt x="36" y="7"/>
                    </a:cubicBezTo>
                    <a:cubicBezTo>
                      <a:pt x="37" y="7"/>
                      <a:pt x="37" y="7"/>
                      <a:pt x="37" y="7"/>
                    </a:cubicBezTo>
                    <a:cubicBezTo>
                      <a:pt x="37" y="9"/>
                      <a:pt x="37" y="9"/>
                      <a:pt x="37" y="9"/>
                    </a:cubicBezTo>
                    <a:cubicBezTo>
                      <a:pt x="37" y="9"/>
                      <a:pt x="37" y="9"/>
                      <a:pt x="37" y="9"/>
                    </a:cubicBezTo>
                    <a:cubicBezTo>
                      <a:pt x="37" y="10"/>
                      <a:pt x="37" y="10"/>
                      <a:pt x="37" y="10"/>
                    </a:cubicBezTo>
                    <a:cubicBezTo>
                      <a:pt x="37" y="10"/>
                      <a:pt x="37" y="10"/>
                      <a:pt x="37" y="10"/>
                    </a:cubicBezTo>
                    <a:cubicBezTo>
                      <a:pt x="35" y="9"/>
                      <a:pt x="35" y="9"/>
                      <a:pt x="35" y="9"/>
                    </a:cubicBezTo>
                    <a:cubicBezTo>
                      <a:pt x="35" y="12"/>
                      <a:pt x="35" y="12"/>
                      <a:pt x="35" y="12"/>
                    </a:cubicBezTo>
                    <a:cubicBezTo>
                      <a:pt x="35" y="12"/>
                      <a:pt x="35" y="12"/>
                      <a:pt x="35" y="12"/>
                    </a:cubicBezTo>
                    <a:cubicBezTo>
                      <a:pt x="35" y="13"/>
                      <a:pt x="35" y="14"/>
                      <a:pt x="36" y="14"/>
                    </a:cubicBezTo>
                    <a:cubicBezTo>
                      <a:pt x="37" y="15"/>
                      <a:pt x="37" y="15"/>
                      <a:pt x="38" y="15"/>
                    </a:cubicBezTo>
                    <a:cubicBezTo>
                      <a:pt x="38" y="16"/>
                      <a:pt x="38" y="16"/>
                      <a:pt x="38" y="16"/>
                    </a:cubicBezTo>
                    <a:cubicBezTo>
                      <a:pt x="38" y="16"/>
                      <a:pt x="38" y="17"/>
                      <a:pt x="39" y="17"/>
                    </a:cubicBezTo>
                    <a:cubicBezTo>
                      <a:pt x="40" y="18"/>
                      <a:pt x="40" y="18"/>
                      <a:pt x="40" y="18"/>
                    </a:cubicBezTo>
                    <a:cubicBezTo>
                      <a:pt x="40" y="18"/>
                      <a:pt x="40" y="18"/>
                      <a:pt x="40" y="18"/>
                    </a:cubicBezTo>
                    <a:cubicBezTo>
                      <a:pt x="39" y="18"/>
                      <a:pt x="39" y="18"/>
                      <a:pt x="39" y="18"/>
                    </a:cubicBezTo>
                    <a:cubicBezTo>
                      <a:pt x="39" y="19"/>
                      <a:pt x="39" y="19"/>
                      <a:pt x="39" y="19"/>
                    </a:cubicBezTo>
                    <a:cubicBezTo>
                      <a:pt x="38" y="18"/>
                      <a:pt x="38" y="18"/>
                      <a:pt x="38" y="18"/>
                    </a:cubicBezTo>
                    <a:cubicBezTo>
                      <a:pt x="35" y="18"/>
                      <a:pt x="35" y="18"/>
                      <a:pt x="35" y="18"/>
                    </a:cubicBezTo>
                    <a:cubicBezTo>
                      <a:pt x="34" y="18"/>
                      <a:pt x="34" y="18"/>
                      <a:pt x="34" y="18"/>
                    </a:cubicBezTo>
                    <a:cubicBezTo>
                      <a:pt x="34" y="18"/>
                      <a:pt x="34" y="18"/>
                      <a:pt x="34" y="18"/>
                    </a:cubicBezTo>
                    <a:cubicBezTo>
                      <a:pt x="33" y="18"/>
                      <a:pt x="33" y="19"/>
                      <a:pt x="32" y="19"/>
                    </a:cubicBezTo>
                    <a:cubicBezTo>
                      <a:pt x="32" y="20"/>
                      <a:pt x="32" y="20"/>
                      <a:pt x="32" y="20"/>
                    </a:cubicBezTo>
                    <a:cubicBezTo>
                      <a:pt x="32" y="20"/>
                      <a:pt x="32" y="20"/>
                      <a:pt x="32" y="20"/>
                    </a:cubicBezTo>
                    <a:cubicBezTo>
                      <a:pt x="32" y="20"/>
                      <a:pt x="32" y="20"/>
                      <a:pt x="32" y="20"/>
                    </a:cubicBezTo>
                    <a:cubicBezTo>
                      <a:pt x="31" y="20"/>
                      <a:pt x="31" y="20"/>
                      <a:pt x="31" y="20"/>
                    </a:cubicBezTo>
                    <a:cubicBezTo>
                      <a:pt x="29" y="20"/>
                      <a:pt x="29" y="20"/>
                      <a:pt x="29" y="20"/>
                    </a:cubicBezTo>
                    <a:cubicBezTo>
                      <a:pt x="28" y="20"/>
                      <a:pt x="28" y="20"/>
                      <a:pt x="28" y="21"/>
                    </a:cubicBezTo>
                    <a:cubicBezTo>
                      <a:pt x="28" y="21"/>
                      <a:pt x="28" y="21"/>
                      <a:pt x="28" y="21"/>
                    </a:cubicBezTo>
                    <a:cubicBezTo>
                      <a:pt x="27" y="21"/>
                      <a:pt x="27" y="21"/>
                      <a:pt x="27" y="21"/>
                    </a:cubicBezTo>
                    <a:cubicBezTo>
                      <a:pt x="27" y="21"/>
                      <a:pt x="27" y="21"/>
                      <a:pt x="27" y="21"/>
                    </a:cubicBezTo>
                    <a:cubicBezTo>
                      <a:pt x="26" y="21"/>
                      <a:pt x="25" y="21"/>
                      <a:pt x="24" y="22"/>
                    </a:cubicBezTo>
                    <a:cubicBezTo>
                      <a:pt x="24" y="23"/>
                      <a:pt x="23" y="23"/>
                      <a:pt x="23" y="24"/>
                    </a:cubicBezTo>
                    <a:cubicBezTo>
                      <a:pt x="22" y="25"/>
                      <a:pt x="22" y="25"/>
                      <a:pt x="22" y="25"/>
                    </a:cubicBezTo>
                    <a:cubicBezTo>
                      <a:pt x="22" y="25"/>
                      <a:pt x="22" y="26"/>
                      <a:pt x="22" y="26"/>
                    </a:cubicBezTo>
                    <a:cubicBezTo>
                      <a:pt x="21" y="26"/>
                      <a:pt x="21" y="27"/>
                      <a:pt x="20" y="27"/>
                    </a:cubicBezTo>
                    <a:cubicBezTo>
                      <a:pt x="19" y="27"/>
                      <a:pt x="19" y="27"/>
                      <a:pt x="19" y="27"/>
                    </a:cubicBezTo>
                    <a:cubicBezTo>
                      <a:pt x="20" y="28"/>
                      <a:pt x="20" y="28"/>
                      <a:pt x="20" y="28"/>
                    </a:cubicBezTo>
                    <a:cubicBezTo>
                      <a:pt x="21" y="31"/>
                      <a:pt x="23" y="33"/>
                      <a:pt x="25" y="34"/>
                    </a:cubicBezTo>
                    <a:cubicBezTo>
                      <a:pt x="25" y="35"/>
                      <a:pt x="26" y="36"/>
                      <a:pt x="27" y="36"/>
                    </a:cubicBezTo>
                    <a:cubicBezTo>
                      <a:pt x="29" y="39"/>
                      <a:pt x="31" y="42"/>
                      <a:pt x="31" y="45"/>
                    </a:cubicBezTo>
                    <a:cubicBezTo>
                      <a:pt x="31" y="46"/>
                      <a:pt x="31" y="46"/>
                      <a:pt x="31" y="46"/>
                    </a:cubicBezTo>
                    <a:cubicBezTo>
                      <a:pt x="32" y="46"/>
                      <a:pt x="32" y="46"/>
                      <a:pt x="32" y="46"/>
                    </a:cubicBezTo>
                    <a:cubicBezTo>
                      <a:pt x="34" y="46"/>
                      <a:pt x="34" y="44"/>
                      <a:pt x="34" y="43"/>
                    </a:cubicBezTo>
                    <a:cubicBezTo>
                      <a:pt x="34" y="42"/>
                      <a:pt x="34" y="42"/>
                      <a:pt x="34" y="42"/>
                    </a:cubicBezTo>
                    <a:cubicBezTo>
                      <a:pt x="35" y="42"/>
                      <a:pt x="35" y="42"/>
                      <a:pt x="35" y="42"/>
                    </a:cubicBezTo>
                    <a:cubicBezTo>
                      <a:pt x="35" y="42"/>
                      <a:pt x="35" y="42"/>
                      <a:pt x="35" y="42"/>
                    </a:cubicBezTo>
                    <a:cubicBezTo>
                      <a:pt x="38" y="42"/>
                      <a:pt x="38" y="42"/>
                      <a:pt x="38" y="42"/>
                    </a:cubicBezTo>
                    <a:cubicBezTo>
                      <a:pt x="39" y="42"/>
                      <a:pt x="39" y="42"/>
                      <a:pt x="39" y="42"/>
                    </a:cubicBezTo>
                    <a:cubicBezTo>
                      <a:pt x="39" y="42"/>
                      <a:pt x="39" y="42"/>
                      <a:pt x="39" y="42"/>
                    </a:cubicBezTo>
                    <a:cubicBezTo>
                      <a:pt x="39" y="42"/>
                      <a:pt x="40" y="42"/>
                      <a:pt x="40" y="41"/>
                    </a:cubicBezTo>
                    <a:cubicBezTo>
                      <a:pt x="40" y="41"/>
                      <a:pt x="41" y="40"/>
                      <a:pt x="41" y="40"/>
                    </a:cubicBezTo>
                    <a:cubicBezTo>
                      <a:pt x="41" y="40"/>
                      <a:pt x="41" y="40"/>
                      <a:pt x="41" y="40"/>
                    </a:cubicBezTo>
                    <a:cubicBezTo>
                      <a:pt x="42" y="40"/>
                      <a:pt x="42" y="40"/>
                      <a:pt x="42" y="41"/>
                    </a:cubicBezTo>
                    <a:cubicBezTo>
                      <a:pt x="43" y="41"/>
                      <a:pt x="43" y="41"/>
                      <a:pt x="43" y="41"/>
                    </a:cubicBezTo>
                    <a:cubicBezTo>
                      <a:pt x="43" y="41"/>
                      <a:pt x="43" y="42"/>
                      <a:pt x="44" y="42"/>
                    </a:cubicBezTo>
                    <a:cubicBezTo>
                      <a:pt x="44" y="42"/>
                      <a:pt x="44" y="42"/>
                      <a:pt x="44" y="42"/>
                    </a:cubicBezTo>
                    <a:cubicBezTo>
                      <a:pt x="44" y="42"/>
                      <a:pt x="44" y="42"/>
                      <a:pt x="44" y="42"/>
                    </a:cubicBezTo>
                    <a:cubicBezTo>
                      <a:pt x="45" y="42"/>
                      <a:pt x="45" y="42"/>
                      <a:pt x="46" y="42"/>
                    </a:cubicBezTo>
                    <a:cubicBezTo>
                      <a:pt x="46" y="42"/>
                      <a:pt x="46" y="43"/>
                      <a:pt x="46" y="43"/>
                    </a:cubicBezTo>
                    <a:cubicBezTo>
                      <a:pt x="47" y="44"/>
                      <a:pt x="47" y="44"/>
                      <a:pt x="47" y="44"/>
                    </a:cubicBezTo>
                    <a:cubicBezTo>
                      <a:pt x="47" y="44"/>
                      <a:pt x="47" y="45"/>
                      <a:pt x="48" y="45"/>
                    </a:cubicBezTo>
                    <a:cubicBezTo>
                      <a:pt x="48" y="45"/>
                      <a:pt x="48" y="45"/>
                      <a:pt x="48" y="45"/>
                    </a:cubicBezTo>
                    <a:cubicBezTo>
                      <a:pt x="50" y="45"/>
                      <a:pt x="50" y="45"/>
                      <a:pt x="50" y="45"/>
                    </a:cubicBezTo>
                    <a:cubicBezTo>
                      <a:pt x="50" y="45"/>
                      <a:pt x="50" y="45"/>
                      <a:pt x="50" y="45"/>
                    </a:cubicBezTo>
                    <a:cubicBezTo>
                      <a:pt x="49" y="46"/>
                      <a:pt x="49" y="46"/>
                      <a:pt x="49" y="46"/>
                    </a:cubicBezTo>
                    <a:cubicBezTo>
                      <a:pt x="51" y="46"/>
                      <a:pt x="51" y="46"/>
                      <a:pt x="51" y="46"/>
                    </a:cubicBezTo>
                    <a:cubicBezTo>
                      <a:pt x="52" y="46"/>
                      <a:pt x="52" y="46"/>
                      <a:pt x="53" y="47"/>
                    </a:cubicBezTo>
                    <a:cubicBezTo>
                      <a:pt x="54" y="47"/>
                      <a:pt x="54" y="48"/>
                      <a:pt x="54" y="48"/>
                    </a:cubicBezTo>
                    <a:cubicBezTo>
                      <a:pt x="54" y="53"/>
                      <a:pt x="54" y="53"/>
                      <a:pt x="54" y="53"/>
                    </a:cubicBezTo>
                    <a:cubicBezTo>
                      <a:pt x="55" y="53"/>
                      <a:pt x="55" y="53"/>
                      <a:pt x="55" y="53"/>
                    </a:cubicBezTo>
                    <a:cubicBezTo>
                      <a:pt x="55" y="53"/>
                      <a:pt x="55" y="53"/>
                      <a:pt x="55" y="53"/>
                    </a:cubicBezTo>
                    <a:cubicBezTo>
                      <a:pt x="55" y="53"/>
                      <a:pt x="55" y="53"/>
                      <a:pt x="55" y="53"/>
                    </a:cubicBezTo>
                    <a:cubicBezTo>
                      <a:pt x="55" y="53"/>
                      <a:pt x="55" y="53"/>
                      <a:pt x="55" y="53"/>
                    </a:cubicBezTo>
                    <a:cubicBezTo>
                      <a:pt x="55" y="55"/>
                      <a:pt x="55" y="55"/>
                      <a:pt x="55" y="55"/>
                    </a:cubicBezTo>
                    <a:cubicBezTo>
                      <a:pt x="59" y="55"/>
                      <a:pt x="59" y="55"/>
                      <a:pt x="59" y="55"/>
                    </a:cubicBezTo>
                    <a:cubicBezTo>
                      <a:pt x="59" y="54"/>
                      <a:pt x="59" y="54"/>
                      <a:pt x="59" y="54"/>
                    </a:cubicBezTo>
                    <a:cubicBezTo>
                      <a:pt x="59" y="53"/>
                      <a:pt x="59" y="53"/>
                      <a:pt x="59" y="53"/>
                    </a:cubicBezTo>
                    <a:cubicBezTo>
                      <a:pt x="59" y="53"/>
                      <a:pt x="59" y="53"/>
                      <a:pt x="59" y="53"/>
                    </a:cubicBezTo>
                    <a:cubicBezTo>
                      <a:pt x="60" y="52"/>
                      <a:pt x="60" y="52"/>
                      <a:pt x="60" y="51"/>
                    </a:cubicBezTo>
                    <a:cubicBezTo>
                      <a:pt x="60" y="51"/>
                      <a:pt x="60" y="51"/>
                      <a:pt x="60" y="51"/>
                    </a:cubicBezTo>
                    <a:cubicBezTo>
                      <a:pt x="60" y="45"/>
                      <a:pt x="60" y="45"/>
                      <a:pt x="60" y="45"/>
                    </a:cubicBezTo>
                    <a:cubicBezTo>
                      <a:pt x="60" y="44"/>
                      <a:pt x="59" y="44"/>
                      <a:pt x="59" y="44"/>
                    </a:cubicBezTo>
                    <a:cubicBezTo>
                      <a:pt x="59" y="44"/>
                      <a:pt x="59" y="44"/>
                      <a:pt x="59" y="44"/>
                    </a:cubicBezTo>
                    <a:cubicBezTo>
                      <a:pt x="58" y="43"/>
                      <a:pt x="57" y="43"/>
                      <a:pt x="56" y="42"/>
                    </a:cubicBezTo>
                    <a:cubicBezTo>
                      <a:pt x="57" y="42"/>
                      <a:pt x="57" y="42"/>
                      <a:pt x="57" y="42"/>
                    </a:cubicBezTo>
                    <a:cubicBezTo>
                      <a:pt x="57" y="42"/>
                      <a:pt x="57" y="42"/>
                      <a:pt x="57" y="42"/>
                    </a:cubicBezTo>
                    <a:cubicBezTo>
                      <a:pt x="58" y="42"/>
                      <a:pt x="58" y="42"/>
                      <a:pt x="58" y="42"/>
                    </a:cubicBezTo>
                    <a:cubicBezTo>
                      <a:pt x="58" y="42"/>
                      <a:pt x="58" y="42"/>
                      <a:pt x="58" y="42"/>
                    </a:cubicBezTo>
                    <a:cubicBezTo>
                      <a:pt x="58" y="42"/>
                      <a:pt x="58" y="42"/>
                      <a:pt x="58" y="42"/>
                    </a:cubicBezTo>
                    <a:cubicBezTo>
                      <a:pt x="58" y="43"/>
                      <a:pt x="58" y="43"/>
                      <a:pt x="58" y="43"/>
                    </a:cubicBezTo>
                    <a:cubicBezTo>
                      <a:pt x="59" y="43"/>
                      <a:pt x="59" y="43"/>
                      <a:pt x="59" y="43"/>
                    </a:cubicBezTo>
                    <a:cubicBezTo>
                      <a:pt x="60" y="43"/>
                      <a:pt x="60" y="43"/>
                      <a:pt x="60" y="43"/>
                    </a:cubicBezTo>
                    <a:cubicBezTo>
                      <a:pt x="60" y="43"/>
                      <a:pt x="60" y="43"/>
                      <a:pt x="60" y="43"/>
                    </a:cubicBezTo>
                    <a:cubicBezTo>
                      <a:pt x="61" y="43"/>
                      <a:pt x="61" y="43"/>
                      <a:pt x="61" y="43"/>
                    </a:cubicBezTo>
                    <a:cubicBezTo>
                      <a:pt x="61" y="43"/>
                      <a:pt x="61" y="43"/>
                      <a:pt x="61" y="43"/>
                    </a:cubicBezTo>
                    <a:cubicBezTo>
                      <a:pt x="61" y="43"/>
                      <a:pt x="61" y="43"/>
                      <a:pt x="61" y="43"/>
                    </a:cubicBezTo>
                    <a:cubicBezTo>
                      <a:pt x="61" y="44"/>
                      <a:pt x="61" y="44"/>
                      <a:pt x="61" y="44"/>
                    </a:cubicBezTo>
                    <a:cubicBezTo>
                      <a:pt x="61" y="45"/>
                      <a:pt x="62" y="46"/>
                      <a:pt x="62" y="46"/>
                    </a:cubicBezTo>
                    <a:cubicBezTo>
                      <a:pt x="63" y="47"/>
                      <a:pt x="63" y="47"/>
                      <a:pt x="63" y="47"/>
                    </a:cubicBezTo>
                    <a:cubicBezTo>
                      <a:pt x="63" y="47"/>
                      <a:pt x="63" y="47"/>
                      <a:pt x="63" y="47"/>
                    </a:cubicBezTo>
                    <a:cubicBezTo>
                      <a:pt x="63" y="47"/>
                      <a:pt x="63" y="47"/>
                      <a:pt x="63" y="47"/>
                    </a:cubicBezTo>
                    <a:cubicBezTo>
                      <a:pt x="64" y="48"/>
                      <a:pt x="64" y="48"/>
                      <a:pt x="64" y="48"/>
                    </a:cubicBezTo>
                    <a:cubicBezTo>
                      <a:pt x="65" y="48"/>
                      <a:pt x="65" y="48"/>
                      <a:pt x="65" y="49"/>
                    </a:cubicBezTo>
                    <a:cubicBezTo>
                      <a:pt x="65" y="49"/>
                      <a:pt x="65" y="49"/>
                      <a:pt x="65" y="49"/>
                    </a:cubicBezTo>
                    <a:cubicBezTo>
                      <a:pt x="65" y="49"/>
                      <a:pt x="65" y="49"/>
                      <a:pt x="65" y="49"/>
                    </a:cubicBezTo>
                    <a:cubicBezTo>
                      <a:pt x="66" y="50"/>
                      <a:pt x="66" y="50"/>
                      <a:pt x="67" y="50"/>
                    </a:cubicBezTo>
                    <a:cubicBezTo>
                      <a:pt x="67" y="50"/>
                      <a:pt x="67" y="50"/>
                      <a:pt x="67" y="50"/>
                    </a:cubicBezTo>
                    <a:cubicBezTo>
                      <a:pt x="67" y="50"/>
                      <a:pt x="68" y="50"/>
                      <a:pt x="69" y="49"/>
                    </a:cubicBezTo>
                    <a:cubicBezTo>
                      <a:pt x="69" y="49"/>
                      <a:pt x="69" y="49"/>
                      <a:pt x="69" y="48"/>
                    </a:cubicBezTo>
                    <a:cubicBezTo>
                      <a:pt x="69" y="48"/>
                      <a:pt x="69" y="48"/>
                      <a:pt x="69" y="48"/>
                    </a:cubicBezTo>
                    <a:cubicBezTo>
                      <a:pt x="70" y="47"/>
                      <a:pt x="70" y="46"/>
                      <a:pt x="70" y="44"/>
                    </a:cubicBezTo>
                    <a:cubicBezTo>
                      <a:pt x="70" y="42"/>
                      <a:pt x="69" y="40"/>
                      <a:pt x="67" y="38"/>
                    </a:cubicBezTo>
                    <a:cubicBezTo>
                      <a:pt x="67" y="38"/>
                      <a:pt x="67" y="38"/>
                      <a:pt x="67" y="38"/>
                    </a:cubicBezTo>
                    <a:cubicBezTo>
                      <a:pt x="67" y="37"/>
                      <a:pt x="66" y="37"/>
                      <a:pt x="66" y="36"/>
                    </a:cubicBezTo>
                    <a:cubicBezTo>
                      <a:pt x="66" y="36"/>
                      <a:pt x="66" y="36"/>
                      <a:pt x="66" y="36"/>
                    </a:cubicBezTo>
                    <a:cubicBezTo>
                      <a:pt x="66" y="36"/>
                      <a:pt x="66" y="35"/>
                      <a:pt x="66" y="35"/>
                    </a:cubicBezTo>
                    <a:cubicBezTo>
                      <a:pt x="67" y="34"/>
                      <a:pt x="67" y="34"/>
                      <a:pt x="67" y="34"/>
                    </a:cubicBezTo>
                    <a:cubicBezTo>
                      <a:pt x="67" y="34"/>
                      <a:pt x="67" y="34"/>
                      <a:pt x="67" y="34"/>
                    </a:cubicBezTo>
                    <a:cubicBezTo>
                      <a:pt x="68" y="34"/>
                      <a:pt x="69" y="35"/>
                      <a:pt x="70" y="35"/>
                    </a:cubicBezTo>
                    <a:cubicBezTo>
                      <a:pt x="71" y="36"/>
                      <a:pt x="71" y="36"/>
                      <a:pt x="72" y="36"/>
                    </a:cubicBezTo>
                    <a:cubicBezTo>
                      <a:pt x="73" y="37"/>
                      <a:pt x="73" y="37"/>
                      <a:pt x="73" y="37"/>
                    </a:cubicBezTo>
                    <a:cubicBezTo>
                      <a:pt x="73" y="37"/>
                      <a:pt x="74" y="37"/>
                      <a:pt x="74" y="37"/>
                    </a:cubicBezTo>
                    <a:cubicBezTo>
                      <a:pt x="74" y="37"/>
                      <a:pt x="74" y="37"/>
                      <a:pt x="74" y="37"/>
                    </a:cubicBezTo>
                    <a:cubicBezTo>
                      <a:pt x="74" y="38"/>
                      <a:pt x="74" y="39"/>
                      <a:pt x="75" y="39"/>
                    </a:cubicBezTo>
                    <a:cubicBezTo>
                      <a:pt x="76" y="39"/>
                      <a:pt x="76" y="39"/>
                      <a:pt x="76" y="39"/>
                    </a:cubicBezTo>
                    <a:cubicBezTo>
                      <a:pt x="76" y="40"/>
                      <a:pt x="77" y="40"/>
                      <a:pt x="78" y="41"/>
                    </a:cubicBezTo>
                    <a:cubicBezTo>
                      <a:pt x="78" y="42"/>
                      <a:pt x="78" y="42"/>
                      <a:pt x="78" y="42"/>
                    </a:cubicBezTo>
                    <a:cubicBezTo>
                      <a:pt x="78" y="42"/>
                      <a:pt x="78" y="42"/>
                      <a:pt x="79" y="43"/>
                    </a:cubicBezTo>
                    <a:cubicBezTo>
                      <a:pt x="76" y="43"/>
                      <a:pt x="76" y="43"/>
                      <a:pt x="76" y="43"/>
                    </a:cubicBezTo>
                    <a:cubicBezTo>
                      <a:pt x="75" y="43"/>
                      <a:pt x="74" y="43"/>
                      <a:pt x="74" y="44"/>
                    </a:cubicBezTo>
                    <a:cubicBezTo>
                      <a:pt x="74" y="44"/>
                      <a:pt x="74" y="44"/>
                      <a:pt x="74" y="44"/>
                    </a:cubicBezTo>
                    <a:cubicBezTo>
                      <a:pt x="74" y="44"/>
                      <a:pt x="74" y="44"/>
                      <a:pt x="74" y="44"/>
                    </a:cubicBezTo>
                    <a:cubicBezTo>
                      <a:pt x="74" y="44"/>
                      <a:pt x="74" y="44"/>
                      <a:pt x="74" y="44"/>
                    </a:cubicBezTo>
                    <a:cubicBezTo>
                      <a:pt x="74" y="44"/>
                      <a:pt x="74" y="44"/>
                      <a:pt x="74" y="44"/>
                    </a:cubicBezTo>
                    <a:cubicBezTo>
                      <a:pt x="73" y="44"/>
                      <a:pt x="73" y="44"/>
                      <a:pt x="73" y="44"/>
                    </a:cubicBezTo>
                    <a:cubicBezTo>
                      <a:pt x="73" y="45"/>
                      <a:pt x="73" y="45"/>
                      <a:pt x="73" y="45"/>
                    </a:cubicBezTo>
                    <a:cubicBezTo>
                      <a:pt x="73" y="46"/>
                      <a:pt x="73" y="48"/>
                      <a:pt x="74" y="49"/>
                    </a:cubicBezTo>
                    <a:cubicBezTo>
                      <a:pt x="74" y="49"/>
                      <a:pt x="74" y="49"/>
                      <a:pt x="74" y="49"/>
                    </a:cubicBezTo>
                    <a:cubicBezTo>
                      <a:pt x="74" y="50"/>
                      <a:pt x="74" y="50"/>
                      <a:pt x="75" y="50"/>
                    </a:cubicBezTo>
                    <a:cubicBezTo>
                      <a:pt x="76" y="50"/>
                      <a:pt x="76" y="50"/>
                      <a:pt x="76" y="50"/>
                    </a:cubicBezTo>
                    <a:cubicBezTo>
                      <a:pt x="76" y="51"/>
                      <a:pt x="76" y="51"/>
                      <a:pt x="76" y="51"/>
                    </a:cubicBezTo>
                    <a:cubicBezTo>
                      <a:pt x="76" y="51"/>
                      <a:pt x="76" y="53"/>
                      <a:pt x="77" y="53"/>
                    </a:cubicBezTo>
                    <a:cubicBezTo>
                      <a:pt x="78" y="53"/>
                      <a:pt x="78" y="53"/>
                      <a:pt x="78" y="53"/>
                    </a:cubicBezTo>
                    <a:cubicBezTo>
                      <a:pt x="78" y="53"/>
                      <a:pt x="78" y="53"/>
                      <a:pt x="78" y="53"/>
                    </a:cubicBezTo>
                    <a:cubicBezTo>
                      <a:pt x="78" y="53"/>
                      <a:pt x="78" y="53"/>
                      <a:pt x="78" y="53"/>
                    </a:cubicBezTo>
                    <a:cubicBezTo>
                      <a:pt x="78" y="55"/>
                      <a:pt x="78" y="55"/>
                      <a:pt x="78" y="55"/>
                    </a:cubicBezTo>
                    <a:cubicBezTo>
                      <a:pt x="79" y="55"/>
                      <a:pt x="79" y="55"/>
                      <a:pt x="79" y="55"/>
                    </a:cubicBezTo>
                    <a:cubicBezTo>
                      <a:pt x="80" y="55"/>
                      <a:pt x="80" y="55"/>
                      <a:pt x="81" y="55"/>
                    </a:cubicBezTo>
                    <a:cubicBezTo>
                      <a:pt x="81" y="56"/>
                      <a:pt x="82" y="56"/>
                      <a:pt x="83" y="56"/>
                    </a:cubicBezTo>
                    <a:cubicBezTo>
                      <a:pt x="84" y="56"/>
                      <a:pt x="84" y="56"/>
                      <a:pt x="84" y="56"/>
                    </a:cubicBezTo>
                    <a:cubicBezTo>
                      <a:pt x="85" y="56"/>
                      <a:pt x="85" y="56"/>
                      <a:pt x="85" y="56"/>
                    </a:cubicBezTo>
                    <a:cubicBezTo>
                      <a:pt x="85" y="55"/>
                      <a:pt x="85" y="55"/>
                      <a:pt x="85" y="55"/>
                    </a:cubicBezTo>
                    <a:cubicBezTo>
                      <a:pt x="85" y="55"/>
                      <a:pt x="85" y="55"/>
                      <a:pt x="85" y="55"/>
                    </a:cubicBezTo>
                    <a:cubicBezTo>
                      <a:pt x="85" y="55"/>
                      <a:pt x="85" y="55"/>
                      <a:pt x="85" y="55"/>
                    </a:cubicBezTo>
                    <a:cubicBezTo>
                      <a:pt x="85" y="55"/>
                      <a:pt x="85" y="55"/>
                      <a:pt x="85" y="55"/>
                    </a:cubicBezTo>
                    <a:cubicBezTo>
                      <a:pt x="85" y="55"/>
                      <a:pt x="85" y="55"/>
                      <a:pt x="85" y="55"/>
                    </a:cubicBezTo>
                    <a:cubicBezTo>
                      <a:pt x="85" y="55"/>
                      <a:pt x="85" y="55"/>
                      <a:pt x="85" y="55"/>
                    </a:cubicBezTo>
                    <a:cubicBezTo>
                      <a:pt x="85" y="55"/>
                      <a:pt x="86" y="55"/>
                      <a:pt x="86" y="55"/>
                    </a:cubicBezTo>
                    <a:cubicBezTo>
                      <a:pt x="86" y="55"/>
                      <a:pt x="86" y="55"/>
                      <a:pt x="86" y="55"/>
                    </a:cubicBezTo>
                    <a:cubicBezTo>
                      <a:pt x="85" y="56"/>
                      <a:pt x="85" y="56"/>
                      <a:pt x="85" y="56"/>
                    </a:cubicBezTo>
                    <a:cubicBezTo>
                      <a:pt x="86" y="56"/>
                      <a:pt x="86" y="56"/>
                      <a:pt x="86" y="56"/>
                    </a:cubicBezTo>
                    <a:cubicBezTo>
                      <a:pt x="87" y="56"/>
                      <a:pt x="87" y="56"/>
                      <a:pt x="87" y="56"/>
                    </a:cubicBezTo>
                    <a:cubicBezTo>
                      <a:pt x="87" y="56"/>
                      <a:pt x="87" y="56"/>
                      <a:pt x="87" y="56"/>
                    </a:cubicBezTo>
                    <a:cubicBezTo>
                      <a:pt x="87" y="57"/>
                      <a:pt x="87" y="57"/>
                      <a:pt x="87" y="57"/>
                    </a:cubicBezTo>
                    <a:cubicBezTo>
                      <a:pt x="87" y="59"/>
                      <a:pt x="87" y="59"/>
                      <a:pt x="87" y="59"/>
                    </a:cubicBezTo>
                    <a:cubicBezTo>
                      <a:pt x="87" y="59"/>
                      <a:pt x="87" y="59"/>
                      <a:pt x="87" y="59"/>
                    </a:cubicBezTo>
                    <a:cubicBezTo>
                      <a:pt x="87" y="59"/>
                      <a:pt x="87" y="60"/>
                      <a:pt x="88" y="60"/>
                    </a:cubicBezTo>
                    <a:cubicBezTo>
                      <a:pt x="88" y="60"/>
                      <a:pt x="88" y="60"/>
                      <a:pt x="88" y="60"/>
                    </a:cubicBezTo>
                    <a:cubicBezTo>
                      <a:pt x="88" y="60"/>
                      <a:pt x="88" y="60"/>
                      <a:pt x="88" y="60"/>
                    </a:cubicBezTo>
                    <a:cubicBezTo>
                      <a:pt x="88" y="62"/>
                      <a:pt x="88" y="62"/>
                      <a:pt x="88" y="62"/>
                    </a:cubicBezTo>
                    <a:cubicBezTo>
                      <a:pt x="88" y="62"/>
                      <a:pt x="88" y="62"/>
                      <a:pt x="88" y="62"/>
                    </a:cubicBezTo>
                    <a:cubicBezTo>
                      <a:pt x="88" y="63"/>
                      <a:pt x="88" y="63"/>
                      <a:pt x="88" y="63"/>
                    </a:cubicBezTo>
                    <a:cubicBezTo>
                      <a:pt x="89" y="63"/>
                      <a:pt x="89" y="63"/>
                      <a:pt x="89" y="63"/>
                    </a:cubicBezTo>
                    <a:cubicBezTo>
                      <a:pt x="90" y="63"/>
                      <a:pt x="90" y="63"/>
                      <a:pt x="90" y="63"/>
                    </a:cubicBezTo>
                    <a:cubicBezTo>
                      <a:pt x="90" y="65"/>
                      <a:pt x="90" y="65"/>
                      <a:pt x="90" y="65"/>
                    </a:cubicBezTo>
                    <a:cubicBezTo>
                      <a:pt x="90" y="65"/>
                      <a:pt x="90" y="65"/>
                      <a:pt x="90" y="65"/>
                    </a:cubicBezTo>
                    <a:cubicBezTo>
                      <a:pt x="90" y="66"/>
                      <a:pt x="89" y="66"/>
                      <a:pt x="89" y="66"/>
                    </a:cubicBezTo>
                    <a:cubicBezTo>
                      <a:pt x="88" y="66"/>
                      <a:pt x="88" y="66"/>
                      <a:pt x="88" y="66"/>
                    </a:cubicBezTo>
                    <a:cubicBezTo>
                      <a:pt x="87" y="65"/>
                      <a:pt x="87" y="65"/>
                      <a:pt x="87" y="65"/>
                    </a:cubicBezTo>
                    <a:cubicBezTo>
                      <a:pt x="87" y="67"/>
                      <a:pt x="87" y="67"/>
                      <a:pt x="87" y="67"/>
                    </a:cubicBezTo>
                    <a:cubicBezTo>
                      <a:pt x="87" y="67"/>
                      <a:pt x="86" y="67"/>
                      <a:pt x="86" y="67"/>
                    </a:cubicBezTo>
                    <a:cubicBezTo>
                      <a:pt x="85" y="67"/>
                      <a:pt x="85" y="67"/>
                      <a:pt x="85" y="67"/>
                    </a:cubicBezTo>
                    <a:cubicBezTo>
                      <a:pt x="85" y="66"/>
                      <a:pt x="85" y="66"/>
                      <a:pt x="85" y="66"/>
                    </a:cubicBezTo>
                    <a:cubicBezTo>
                      <a:pt x="84" y="66"/>
                      <a:pt x="83" y="66"/>
                      <a:pt x="83" y="66"/>
                    </a:cubicBezTo>
                    <a:cubicBezTo>
                      <a:pt x="82" y="66"/>
                      <a:pt x="82" y="66"/>
                      <a:pt x="82" y="66"/>
                    </a:cubicBezTo>
                    <a:cubicBezTo>
                      <a:pt x="81" y="66"/>
                      <a:pt x="81" y="66"/>
                      <a:pt x="81" y="66"/>
                    </a:cubicBezTo>
                    <a:cubicBezTo>
                      <a:pt x="80" y="66"/>
                      <a:pt x="80" y="66"/>
                      <a:pt x="80" y="66"/>
                    </a:cubicBezTo>
                    <a:cubicBezTo>
                      <a:pt x="80" y="65"/>
                      <a:pt x="80" y="65"/>
                      <a:pt x="80" y="65"/>
                    </a:cubicBezTo>
                    <a:cubicBezTo>
                      <a:pt x="80" y="64"/>
                      <a:pt x="80" y="64"/>
                      <a:pt x="80" y="64"/>
                    </a:cubicBezTo>
                    <a:cubicBezTo>
                      <a:pt x="79" y="64"/>
                      <a:pt x="79" y="64"/>
                      <a:pt x="79" y="64"/>
                    </a:cubicBezTo>
                    <a:cubicBezTo>
                      <a:pt x="79" y="64"/>
                      <a:pt x="79" y="64"/>
                      <a:pt x="78" y="64"/>
                    </a:cubicBezTo>
                    <a:cubicBezTo>
                      <a:pt x="78" y="63"/>
                      <a:pt x="77" y="63"/>
                      <a:pt x="77" y="63"/>
                    </a:cubicBezTo>
                    <a:cubicBezTo>
                      <a:pt x="76" y="63"/>
                      <a:pt x="76" y="63"/>
                      <a:pt x="76" y="63"/>
                    </a:cubicBezTo>
                    <a:cubicBezTo>
                      <a:pt x="76" y="64"/>
                      <a:pt x="76" y="64"/>
                      <a:pt x="76" y="64"/>
                    </a:cubicBezTo>
                    <a:cubicBezTo>
                      <a:pt x="76" y="65"/>
                      <a:pt x="76" y="66"/>
                      <a:pt x="75" y="67"/>
                    </a:cubicBezTo>
                    <a:cubicBezTo>
                      <a:pt x="75" y="67"/>
                      <a:pt x="75" y="67"/>
                      <a:pt x="74" y="67"/>
                    </a:cubicBezTo>
                    <a:cubicBezTo>
                      <a:pt x="74" y="67"/>
                      <a:pt x="74" y="67"/>
                      <a:pt x="74" y="67"/>
                    </a:cubicBezTo>
                    <a:cubicBezTo>
                      <a:pt x="73" y="67"/>
                      <a:pt x="73" y="67"/>
                      <a:pt x="73" y="67"/>
                    </a:cubicBezTo>
                    <a:cubicBezTo>
                      <a:pt x="73" y="67"/>
                      <a:pt x="73" y="67"/>
                      <a:pt x="73" y="67"/>
                    </a:cubicBezTo>
                    <a:cubicBezTo>
                      <a:pt x="72" y="67"/>
                      <a:pt x="72" y="67"/>
                      <a:pt x="72" y="67"/>
                    </a:cubicBezTo>
                    <a:cubicBezTo>
                      <a:pt x="72" y="66"/>
                      <a:pt x="72" y="66"/>
                      <a:pt x="72" y="66"/>
                    </a:cubicBezTo>
                    <a:cubicBezTo>
                      <a:pt x="71" y="66"/>
                      <a:pt x="71" y="66"/>
                      <a:pt x="71" y="66"/>
                    </a:cubicBezTo>
                    <a:cubicBezTo>
                      <a:pt x="70" y="66"/>
                      <a:pt x="70" y="66"/>
                      <a:pt x="70" y="66"/>
                    </a:cubicBezTo>
                    <a:cubicBezTo>
                      <a:pt x="70" y="66"/>
                      <a:pt x="70" y="66"/>
                      <a:pt x="70" y="66"/>
                    </a:cubicBezTo>
                    <a:cubicBezTo>
                      <a:pt x="69" y="66"/>
                      <a:pt x="69" y="66"/>
                      <a:pt x="69" y="66"/>
                    </a:cubicBezTo>
                    <a:cubicBezTo>
                      <a:pt x="69" y="66"/>
                      <a:pt x="69" y="66"/>
                      <a:pt x="69" y="66"/>
                    </a:cubicBezTo>
                    <a:cubicBezTo>
                      <a:pt x="69" y="65"/>
                      <a:pt x="69" y="65"/>
                      <a:pt x="69" y="65"/>
                    </a:cubicBezTo>
                    <a:cubicBezTo>
                      <a:pt x="69" y="64"/>
                      <a:pt x="69" y="64"/>
                      <a:pt x="69" y="64"/>
                    </a:cubicBezTo>
                    <a:cubicBezTo>
                      <a:pt x="68" y="64"/>
                      <a:pt x="68" y="64"/>
                      <a:pt x="68" y="64"/>
                    </a:cubicBezTo>
                    <a:cubicBezTo>
                      <a:pt x="68" y="64"/>
                      <a:pt x="67" y="64"/>
                      <a:pt x="67" y="64"/>
                    </a:cubicBezTo>
                    <a:cubicBezTo>
                      <a:pt x="67" y="64"/>
                      <a:pt x="67" y="64"/>
                      <a:pt x="67" y="64"/>
                    </a:cubicBezTo>
                    <a:cubicBezTo>
                      <a:pt x="67" y="64"/>
                      <a:pt x="67" y="64"/>
                      <a:pt x="67" y="64"/>
                    </a:cubicBezTo>
                    <a:cubicBezTo>
                      <a:pt x="68" y="63"/>
                      <a:pt x="68" y="63"/>
                      <a:pt x="68" y="63"/>
                    </a:cubicBezTo>
                    <a:cubicBezTo>
                      <a:pt x="66" y="63"/>
                      <a:pt x="66" y="63"/>
                      <a:pt x="66" y="63"/>
                    </a:cubicBezTo>
                    <a:cubicBezTo>
                      <a:pt x="66" y="63"/>
                      <a:pt x="66" y="63"/>
                      <a:pt x="66" y="63"/>
                    </a:cubicBezTo>
                    <a:cubicBezTo>
                      <a:pt x="65" y="63"/>
                      <a:pt x="65" y="63"/>
                      <a:pt x="64" y="63"/>
                    </a:cubicBezTo>
                    <a:cubicBezTo>
                      <a:pt x="63" y="63"/>
                      <a:pt x="63" y="63"/>
                      <a:pt x="63" y="63"/>
                    </a:cubicBezTo>
                    <a:cubicBezTo>
                      <a:pt x="63" y="63"/>
                      <a:pt x="63" y="63"/>
                      <a:pt x="63" y="63"/>
                    </a:cubicBezTo>
                    <a:cubicBezTo>
                      <a:pt x="63" y="62"/>
                      <a:pt x="63" y="62"/>
                      <a:pt x="63" y="62"/>
                    </a:cubicBezTo>
                    <a:cubicBezTo>
                      <a:pt x="63" y="61"/>
                      <a:pt x="63" y="61"/>
                      <a:pt x="63" y="61"/>
                    </a:cubicBezTo>
                    <a:cubicBezTo>
                      <a:pt x="62" y="61"/>
                      <a:pt x="62" y="61"/>
                      <a:pt x="62" y="61"/>
                    </a:cubicBezTo>
                    <a:cubicBezTo>
                      <a:pt x="61" y="61"/>
                      <a:pt x="61" y="61"/>
                      <a:pt x="61" y="61"/>
                    </a:cubicBezTo>
                    <a:cubicBezTo>
                      <a:pt x="61" y="61"/>
                      <a:pt x="60" y="61"/>
                      <a:pt x="60" y="61"/>
                    </a:cubicBezTo>
                    <a:cubicBezTo>
                      <a:pt x="59" y="61"/>
                      <a:pt x="59" y="61"/>
                      <a:pt x="58" y="61"/>
                    </a:cubicBezTo>
                    <a:cubicBezTo>
                      <a:pt x="58" y="61"/>
                      <a:pt x="58" y="61"/>
                      <a:pt x="58" y="61"/>
                    </a:cubicBezTo>
                    <a:cubicBezTo>
                      <a:pt x="57" y="61"/>
                      <a:pt x="57" y="61"/>
                      <a:pt x="57" y="61"/>
                    </a:cubicBezTo>
                    <a:cubicBezTo>
                      <a:pt x="57" y="61"/>
                      <a:pt x="57" y="60"/>
                      <a:pt x="57" y="60"/>
                    </a:cubicBezTo>
                    <a:cubicBezTo>
                      <a:pt x="58" y="59"/>
                      <a:pt x="58" y="59"/>
                      <a:pt x="58" y="59"/>
                    </a:cubicBezTo>
                    <a:cubicBezTo>
                      <a:pt x="56" y="58"/>
                      <a:pt x="56" y="58"/>
                      <a:pt x="56" y="58"/>
                    </a:cubicBezTo>
                    <a:cubicBezTo>
                      <a:pt x="56" y="58"/>
                      <a:pt x="56" y="58"/>
                      <a:pt x="56" y="58"/>
                    </a:cubicBezTo>
                    <a:cubicBezTo>
                      <a:pt x="56" y="58"/>
                      <a:pt x="56" y="58"/>
                      <a:pt x="56" y="58"/>
                    </a:cubicBezTo>
                    <a:cubicBezTo>
                      <a:pt x="56" y="58"/>
                      <a:pt x="56" y="58"/>
                      <a:pt x="56" y="58"/>
                    </a:cubicBezTo>
                    <a:cubicBezTo>
                      <a:pt x="56" y="56"/>
                      <a:pt x="56" y="56"/>
                      <a:pt x="56" y="56"/>
                    </a:cubicBezTo>
                    <a:cubicBezTo>
                      <a:pt x="55" y="56"/>
                      <a:pt x="55" y="56"/>
                      <a:pt x="55" y="56"/>
                    </a:cubicBezTo>
                    <a:cubicBezTo>
                      <a:pt x="55" y="56"/>
                      <a:pt x="55" y="56"/>
                      <a:pt x="55" y="56"/>
                    </a:cubicBezTo>
                    <a:cubicBezTo>
                      <a:pt x="54" y="56"/>
                      <a:pt x="54" y="56"/>
                      <a:pt x="54" y="56"/>
                    </a:cubicBezTo>
                    <a:cubicBezTo>
                      <a:pt x="54" y="55"/>
                      <a:pt x="54" y="55"/>
                      <a:pt x="54" y="55"/>
                    </a:cubicBezTo>
                    <a:cubicBezTo>
                      <a:pt x="55" y="55"/>
                      <a:pt x="55" y="54"/>
                      <a:pt x="54" y="54"/>
                    </a:cubicBezTo>
                    <a:cubicBezTo>
                      <a:pt x="54" y="53"/>
                      <a:pt x="53" y="53"/>
                      <a:pt x="52" y="53"/>
                    </a:cubicBezTo>
                    <a:cubicBezTo>
                      <a:pt x="52" y="53"/>
                      <a:pt x="52" y="53"/>
                      <a:pt x="52" y="53"/>
                    </a:cubicBezTo>
                    <a:cubicBezTo>
                      <a:pt x="52" y="52"/>
                      <a:pt x="52" y="52"/>
                      <a:pt x="52" y="52"/>
                    </a:cubicBezTo>
                    <a:cubicBezTo>
                      <a:pt x="52" y="51"/>
                      <a:pt x="52" y="51"/>
                      <a:pt x="52" y="51"/>
                    </a:cubicBezTo>
                    <a:cubicBezTo>
                      <a:pt x="51" y="51"/>
                      <a:pt x="51" y="51"/>
                      <a:pt x="51" y="51"/>
                    </a:cubicBezTo>
                    <a:cubicBezTo>
                      <a:pt x="49" y="51"/>
                      <a:pt x="48" y="52"/>
                      <a:pt x="48" y="53"/>
                    </a:cubicBezTo>
                    <a:cubicBezTo>
                      <a:pt x="47" y="54"/>
                      <a:pt x="47" y="54"/>
                      <a:pt x="46" y="54"/>
                    </a:cubicBezTo>
                    <a:cubicBezTo>
                      <a:pt x="46" y="54"/>
                      <a:pt x="46" y="54"/>
                      <a:pt x="46" y="54"/>
                    </a:cubicBezTo>
                    <a:cubicBezTo>
                      <a:pt x="46" y="54"/>
                      <a:pt x="45" y="54"/>
                      <a:pt x="44" y="54"/>
                    </a:cubicBezTo>
                    <a:cubicBezTo>
                      <a:pt x="44" y="53"/>
                      <a:pt x="43" y="53"/>
                      <a:pt x="43" y="53"/>
                    </a:cubicBezTo>
                    <a:cubicBezTo>
                      <a:pt x="41" y="53"/>
                      <a:pt x="40" y="53"/>
                      <a:pt x="39" y="53"/>
                    </a:cubicBezTo>
                    <a:cubicBezTo>
                      <a:pt x="39" y="53"/>
                      <a:pt x="38" y="53"/>
                      <a:pt x="38" y="53"/>
                    </a:cubicBezTo>
                    <a:cubicBezTo>
                      <a:pt x="37" y="53"/>
                      <a:pt x="37" y="53"/>
                      <a:pt x="36" y="53"/>
                    </a:cubicBezTo>
                    <a:cubicBezTo>
                      <a:pt x="35" y="53"/>
                      <a:pt x="35" y="53"/>
                      <a:pt x="35" y="53"/>
                    </a:cubicBezTo>
                    <a:cubicBezTo>
                      <a:pt x="35" y="54"/>
                      <a:pt x="35" y="54"/>
                      <a:pt x="35" y="54"/>
                    </a:cubicBezTo>
                    <a:cubicBezTo>
                      <a:pt x="35" y="54"/>
                      <a:pt x="35" y="54"/>
                      <a:pt x="35" y="54"/>
                    </a:cubicBezTo>
                    <a:cubicBezTo>
                      <a:pt x="35" y="54"/>
                      <a:pt x="35" y="54"/>
                      <a:pt x="34" y="54"/>
                    </a:cubicBezTo>
                    <a:cubicBezTo>
                      <a:pt x="34" y="54"/>
                      <a:pt x="34" y="54"/>
                      <a:pt x="34" y="54"/>
                    </a:cubicBezTo>
                    <a:cubicBezTo>
                      <a:pt x="33" y="54"/>
                      <a:pt x="33" y="54"/>
                      <a:pt x="33" y="54"/>
                    </a:cubicBezTo>
                    <a:cubicBezTo>
                      <a:pt x="32" y="54"/>
                      <a:pt x="32" y="54"/>
                      <a:pt x="32" y="54"/>
                    </a:cubicBezTo>
                    <a:cubicBezTo>
                      <a:pt x="32" y="55"/>
                      <a:pt x="32" y="55"/>
                      <a:pt x="32" y="55"/>
                    </a:cubicBezTo>
                    <a:cubicBezTo>
                      <a:pt x="32" y="56"/>
                      <a:pt x="32" y="56"/>
                      <a:pt x="32" y="56"/>
                    </a:cubicBezTo>
                    <a:cubicBezTo>
                      <a:pt x="32" y="56"/>
                      <a:pt x="32" y="56"/>
                      <a:pt x="31" y="56"/>
                    </a:cubicBezTo>
                    <a:cubicBezTo>
                      <a:pt x="31" y="56"/>
                      <a:pt x="30" y="56"/>
                      <a:pt x="30" y="56"/>
                    </a:cubicBezTo>
                    <a:cubicBezTo>
                      <a:pt x="29" y="56"/>
                      <a:pt x="29" y="56"/>
                      <a:pt x="29" y="56"/>
                    </a:cubicBezTo>
                    <a:cubicBezTo>
                      <a:pt x="29" y="55"/>
                      <a:pt x="28" y="55"/>
                      <a:pt x="27" y="55"/>
                    </a:cubicBezTo>
                    <a:cubicBezTo>
                      <a:pt x="27" y="55"/>
                      <a:pt x="27" y="55"/>
                      <a:pt x="26" y="56"/>
                    </a:cubicBezTo>
                    <a:cubicBezTo>
                      <a:pt x="26" y="56"/>
                      <a:pt x="26" y="56"/>
                      <a:pt x="26" y="56"/>
                    </a:cubicBezTo>
                    <a:cubicBezTo>
                      <a:pt x="26" y="57"/>
                      <a:pt x="26" y="57"/>
                      <a:pt x="26" y="57"/>
                    </a:cubicBezTo>
                    <a:cubicBezTo>
                      <a:pt x="26" y="56"/>
                      <a:pt x="26" y="56"/>
                      <a:pt x="26" y="56"/>
                    </a:cubicBezTo>
                    <a:cubicBezTo>
                      <a:pt x="26" y="56"/>
                      <a:pt x="25" y="56"/>
                      <a:pt x="24" y="57"/>
                    </a:cubicBezTo>
                    <a:cubicBezTo>
                      <a:pt x="24" y="57"/>
                      <a:pt x="24" y="57"/>
                      <a:pt x="24" y="58"/>
                    </a:cubicBezTo>
                    <a:cubicBezTo>
                      <a:pt x="24" y="58"/>
                      <a:pt x="24" y="58"/>
                      <a:pt x="24" y="58"/>
                    </a:cubicBezTo>
                    <a:cubicBezTo>
                      <a:pt x="24" y="58"/>
                      <a:pt x="24" y="58"/>
                      <a:pt x="24" y="58"/>
                    </a:cubicBezTo>
                    <a:cubicBezTo>
                      <a:pt x="23" y="60"/>
                      <a:pt x="22" y="60"/>
                      <a:pt x="21" y="60"/>
                    </a:cubicBezTo>
                    <a:cubicBezTo>
                      <a:pt x="20" y="60"/>
                      <a:pt x="20" y="60"/>
                      <a:pt x="20" y="61"/>
                    </a:cubicBezTo>
                    <a:cubicBezTo>
                      <a:pt x="20" y="61"/>
                      <a:pt x="20" y="61"/>
                      <a:pt x="20" y="61"/>
                    </a:cubicBezTo>
                    <a:cubicBezTo>
                      <a:pt x="19" y="61"/>
                      <a:pt x="19" y="61"/>
                      <a:pt x="19" y="61"/>
                    </a:cubicBezTo>
                    <a:cubicBezTo>
                      <a:pt x="19" y="61"/>
                      <a:pt x="19" y="61"/>
                      <a:pt x="19" y="61"/>
                    </a:cubicBezTo>
                    <a:cubicBezTo>
                      <a:pt x="19" y="61"/>
                      <a:pt x="19" y="61"/>
                      <a:pt x="19" y="61"/>
                    </a:cubicBezTo>
                    <a:cubicBezTo>
                      <a:pt x="18" y="61"/>
                      <a:pt x="18" y="61"/>
                      <a:pt x="18" y="61"/>
                    </a:cubicBezTo>
                    <a:cubicBezTo>
                      <a:pt x="17" y="62"/>
                      <a:pt x="17" y="64"/>
                      <a:pt x="17" y="65"/>
                    </a:cubicBezTo>
                    <a:cubicBezTo>
                      <a:pt x="17" y="65"/>
                      <a:pt x="17" y="65"/>
                      <a:pt x="17" y="65"/>
                    </a:cubicBezTo>
                    <a:cubicBezTo>
                      <a:pt x="17" y="66"/>
                      <a:pt x="16" y="67"/>
                      <a:pt x="16" y="67"/>
                    </a:cubicBezTo>
                    <a:cubicBezTo>
                      <a:pt x="15" y="67"/>
                      <a:pt x="15" y="67"/>
                      <a:pt x="15" y="67"/>
                    </a:cubicBezTo>
                    <a:cubicBezTo>
                      <a:pt x="15" y="68"/>
                      <a:pt x="15" y="68"/>
                      <a:pt x="15" y="68"/>
                    </a:cubicBezTo>
                    <a:cubicBezTo>
                      <a:pt x="16" y="70"/>
                      <a:pt x="16" y="71"/>
                      <a:pt x="15" y="71"/>
                    </a:cubicBezTo>
                    <a:cubicBezTo>
                      <a:pt x="15" y="72"/>
                      <a:pt x="14" y="72"/>
                      <a:pt x="14" y="72"/>
                    </a:cubicBezTo>
                    <a:cubicBezTo>
                      <a:pt x="13" y="72"/>
                      <a:pt x="13" y="72"/>
                      <a:pt x="13" y="72"/>
                    </a:cubicBezTo>
                    <a:cubicBezTo>
                      <a:pt x="13" y="72"/>
                      <a:pt x="13" y="72"/>
                      <a:pt x="13" y="72"/>
                    </a:cubicBezTo>
                    <a:cubicBezTo>
                      <a:pt x="12" y="71"/>
                      <a:pt x="12" y="71"/>
                      <a:pt x="12" y="71"/>
                    </a:cubicBezTo>
                    <a:cubicBezTo>
                      <a:pt x="11" y="71"/>
                      <a:pt x="11" y="72"/>
                      <a:pt x="11" y="72"/>
                    </a:cubicBezTo>
                    <a:cubicBezTo>
                      <a:pt x="11" y="73"/>
                      <a:pt x="11" y="73"/>
                      <a:pt x="11" y="73"/>
                    </a:cubicBezTo>
                    <a:cubicBezTo>
                      <a:pt x="10" y="73"/>
                      <a:pt x="10" y="73"/>
                      <a:pt x="10" y="73"/>
                    </a:cubicBezTo>
                    <a:cubicBezTo>
                      <a:pt x="10" y="73"/>
                      <a:pt x="10" y="73"/>
                      <a:pt x="10" y="73"/>
                    </a:cubicBezTo>
                    <a:cubicBezTo>
                      <a:pt x="10" y="73"/>
                      <a:pt x="10" y="73"/>
                      <a:pt x="10" y="73"/>
                    </a:cubicBezTo>
                    <a:cubicBezTo>
                      <a:pt x="9" y="73"/>
                      <a:pt x="9" y="73"/>
                      <a:pt x="9" y="73"/>
                    </a:cubicBezTo>
                    <a:cubicBezTo>
                      <a:pt x="9" y="73"/>
                      <a:pt x="8" y="73"/>
                      <a:pt x="8" y="73"/>
                    </a:cubicBezTo>
                    <a:cubicBezTo>
                      <a:pt x="8" y="74"/>
                      <a:pt x="8" y="74"/>
                      <a:pt x="8" y="74"/>
                    </a:cubicBezTo>
                    <a:cubicBezTo>
                      <a:pt x="7" y="75"/>
                      <a:pt x="7" y="77"/>
                      <a:pt x="7" y="78"/>
                    </a:cubicBezTo>
                    <a:cubicBezTo>
                      <a:pt x="7" y="79"/>
                      <a:pt x="7" y="79"/>
                      <a:pt x="7" y="79"/>
                    </a:cubicBezTo>
                    <a:cubicBezTo>
                      <a:pt x="6" y="79"/>
                      <a:pt x="6" y="80"/>
                      <a:pt x="6" y="80"/>
                    </a:cubicBezTo>
                    <a:cubicBezTo>
                      <a:pt x="6" y="80"/>
                      <a:pt x="6" y="80"/>
                      <a:pt x="6" y="80"/>
                    </a:cubicBezTo>
                    <a:cubicBezTo>
                      <a:pt x="5" y="80"/>
                      <a:pt x="5" y="80"/>
                      <a:pt x="5" y="80"/>
                    </a:cubicBezTo>
                    <a:cubicBezTo>
                      <a:pt x="5" y="83"/>
                      <a:pt x="5" y="83"/>
                      <a:pt x="5" y="83"/>
                    </a:cubicBezTo>
                    <a:cubicBezTo>
                      <a:pt x="5" y="84"/>
                      <a:pt x="5" y="85"/>
                      <a:pt x="4" y="85"/>
                    </a:cubicBezTo>
                    <a:cubicBezTo>
                      <a:pt x="3" y="86"/>
                      <a:pt x="3" y="86"/>
                      <a:pt x="3" y="86"/>
                    </a:cubicBezTo>
                    <a:cubicBezTo>
                      <a:pt x="2" y="86"/>
                      <a:pt x="2" y="86"/>
                      <a:pt x="2" y="86"/>
                    </a:cubicBezTo>
                    <a:cubicBezTo>
                      <a:pt x="2" y="87"/>
                      <a:pt x="2" y="87"/>
                      <a:pt x="2" y="87"/>
                    </a:cubicBezTo>
                    <a:cubicBezTo>
                      <a:pt x="2" y="87"/>
                      <a:pt x="2" y="88"/>
                      <a:pt x="2" y="88"/>
                    </a:cubicBezTo>
                    <a:cubicBezTo>
                      <a:pt x="2" y="89"/>
                      <a:pt x="2" y="89"/>
                      <a:pt x="1" y="90"/>
                    </a:cubicBezTo>
                    <a:cubicBezTo>
                      <a:pt x="1" y="90"/>
                      <a:pt x="1" y="90"/>
                      <a:pt x="0" y="90"/>
                    </a:cubicBezTo>
                    <a:cubicBezTo>
                      <a:pt x="0" y="90"/>
                      <a:pt x="0" y="90"/>
                      <a:pt x="0" y="90"/>
                    </a:cubicBezTo>
                    <a:cubicBezTo>
                      <a:pt x="0" y="93"/>
                      <a:pt x="0" y="93"/>
                      <a:pt x="0" y="93"/>
                    </a:cubicBezTo>
                    <a:cubicBezTo>
                      <a:pt x="0" y="94"/>
                      <a:pt x="0" y="95"/>
                      <a:pt x="0" y="96"/>
                    </a:cubicBezTo>
                    <a:cubicBezTo>
                      <a:pt x="1" y="96"/>
                      <a:pt x="1" y="96"/>
                      <a:pt x="1" y="96"/>
                    </a:cubicBezTo>
                    <a:cubicBezTo>
                      <a:pt x="1" y="97"/>
                      <a:pt x="1" y="97"/>
                      <a:pt x="1" y="97"/>
                    </a:cubicBezTo>
                    <a:cubicBezTo>
                      <a:pt x="1" y="97"/>
                      <a:pt x="1" y="98"/>
                      <a:pt x="2" y="98"/>
                    </a:cubicBezTo>
                    <a:cubicBezTo>
                      <a:pt x="2" y="98"/>
                      <a:pt x="2" y="98"/>
                      <a:pt x="2" y="98"/>
                    </a:cubicBezTo>
                    <a:cubicBezTo>
                      <a:pt x="2" y="98"/>
                      <a:pt x="2" y="98"/>
                      <a:pt x="2" y="98"/>
                    </a:cubicBezTo>
                    <a:cubicBezTo>
                      <a:pt x="2" y="99"/>
                      <a:pt x="2" y="99"/>
                      <a:pt x="2" y="99"/>
                    </a:cubicBezTo>
                    <a:cubicBezTo>
                      <a:pt x="2" y="99"/>
                      <a:pt x="2" y="99"/>
                      <a:pt x="2" y="99"/>
                    </a:cubicBezTo>
                    <a:cubicBezTo>
                      <a:pt x="2" y="100"/>
                      <a:pt x="3" y="100"/>
                      <a:pt x="4" y="101"/>
                    </a:cubicBezTo>
                    <a:cubicBezTo>
                      <a:pt x="4" y="101"/>
                      <a:pt x="4" y="101"/>
                      <a:pt x="4" y="101"/>
                    </a:cubicBezTo>
                    <a:cubicBezTo>
                      <a:pt x="4" y="101"/>
                      <a:pt x="4" y="101"/>
                      <a:pt x="4" y="101"/>
                    </a:cubicBezTo>
                    <a:cubicBezTo>
                      <a:pt x="4" y="101"/>
                      <a:pt x="4" y="102"/>
                      <a:pt x="4" y="102"/>
                    </a:cubicBezTo>
                    <a:cubicBezTo>
                      <a:pt x="4" y="103"/>
                      <a:pt x="4" y="103"/>
                      <a:pt x="4" y="103"/>
                    </a:cubicBezTo>
                    <a:cubicBezTo>
                      <a:pt x="4" y="104"/>
                      <a:pt x="4" y="105"/>
                      <a:pt x="3" y="106"/>
                    </a:cubicBezTo>
                    <a:cubicBezTo>
                      <a:pt x="3" y="106"/>
                      <a:pt x="3" y="107"/>
                      <a:pt x="2" y="107"/>
                    </a:cubicBezTo>
                    <a:cubicBezTo>
                      <a:pt x="2" y="108"/>
                      <a:pt x="1" y="108"/>
                      <a:pt x="1" y="109"/>
                    </a:cubicBezTo>
                    <a:cubicBezTo>
                      <a:pt x="0" y="110"/>
                      <a:pt x="0" y="110"/>
                      <a:pt x="0" y="110"/>
                    </a:cubicBezTo>
                    <a:cubicBezTo>
                      <a:pt x="2" y="111"/>
                      <a:pt x="2" y="111"/>
                      <a:pt x="2" y="111"/>
                    </a:cubicBezTo>
                    <a:cubicBezTo>
                      <a:pt x="2" y="111"/>
                      <a:pt x="2" y="111"/>
                      <a:pt x="2" y="111"/>
                    </a:cubicBezTo>
                    <a:cubicBezTo>
                      <a:pt x="2" y="111"/>
                      <a:pt x="2" y="111"/>
                      <a:pt x="2" y="111"/>
                    </a:cubicBezTo>
                    <a:cubicBezTo>
                      <a:pt x="2" y="112"/>
                      <a:pt x="2" y="112"/>
                      <a:pt x="2" y="112"/>
                    </a:cubicBezTo>
                    <a:cubicBezTo>
                      <a:pt x="2" y="112"/>
                      <a:pt x="2" y="112"/>
                      <a:pt x="2" y="112"/>
                    </a:cubicBezTo>
                    <a:cubicBezTo>
                      <a:pt x="2" y="112"/>
                      <a:pt x="2" y="113"/>
                      <a:pt x="3" y="113"/>
                    </a:cubicBezTo>
                    <a:cubicBezTo>
                      <a:pt x="4" y="114"/>
                      <a:pt x="4" y="114"/>
                      <a:pt x="4" y="114"/>
                    </a:cubicBezTo>
                    <a:cubicBezTo>
                      <a:pt x="4" y="114"/>
                      <a:pt x="4" y="115"/>
                      <a:pt x="5" y="116"/>
                    </a:cubicBezTo>
                    <a:cubicBezTo>
                      <a:pt x="5" y="116"/>
                      <a:pt x="5" y="116"/>
                      <a:pt x="5" y="116"/>
                    </a:cubicBezTo>
                    <a:cubicBezTo>
                      <a:pt x="5" y="117"/>
                      <a:pt x="5" y="117"/>
                      <a:pt x="6" y="118"/>
                    </a:cubicBezTo>
                    <a:cubicBezTo>
                      <a:pt x="6" y="118"/>
                      <a:pt x="7" y="118"/>
                      <a:pt x="7" y="118"/>
                    </a:cubicBezTo>
                    <a:cubicBezTo>
                      <a:pt x="7" y="119"/>
                      <a:pt x="7" y="119"/>
                      <a:pt x="7" y="119"/>
                    </a:cubicBezTo>
                    <a:cubicBezTo>
                      <a:pt x="8" y="119"/>
                      <a:pt x="9" y="120"/>
                      <a:pt x="9" y="120"/>
                    </a:cubicBezTo>
                    <a:cubicBezTo>
                      <a:pt x="11" y="121"/>
                      <a:pt x="11" y="123"/>
                      <a:pt x="11" y="125"/>
                    </a:cubicBezTo>
                    <a:cubicBezTo>
                      <a:pt x="11" y="125"/>
                      <a:pt x="11" y="125"/>
                      <a:pt x="11" y="125"/>
                    </a:cubicBezTo>
                    <a:cubicBezTo>
                      <a:pt x="11" y="126"/>
                      <a:pt x="11" y="129"/>
                      <a:pt x="13" y="129"/>
                    </a:cubicBezTo>
                    <a:cubicBezTo>
                      <a:pt x="13" y="129"/>
                      <a:pt x="13" y="129"/>
                      <a:pt x="13" y="129"/>
                    </a:cubicBezTo>
                    <a:cubicBezTo>
                      <a:pt x="14" y="129"/>
                      <a:pt x="14" y="129"/>
                      <a:pt x="14" y="129"/>
                    </a:cubicBezTo>
                    <a:cubicBezTo>
                      <a:pt x="14" y="129"/>
                      <a:pt x="14" y="129"/>
                      <a:pt x="14" y="129"/>
                    </a:cubicBezTo>
                    <a:cubicBezTo>
                      <a:pt x="14" y="131"/>
                      <a:pt x="14" y="131"/>
                      <a:pt x="14" y="131"/>
                    </a:cubicBezTo>
                    <a:cubicBezTo>
                      <a:pt x="15" y="131"/>
                      <a:pt x="15" y="131"/>
                      <a:pt x="15" y="131"/>
                    </a:cubicBezTo>
                    <a:cubicBezTo>
                      <a:pt x="16" y="131"/>
                      <a:pt x="16" y="131"/>
                      <a:pt x="16" y="131"/>
                    </a:cubicBezTo>
                    <a:cubicBezTo>
                      <a:pt x="18" y="131"/>
                      <a:pt x="18" y="131"/>
                      <a:pt x="18" y="131"/>
                    </a:cubicBezTo>
                    <a:cubicBezTo>
                      <a:pt x="18" y="131"/>
                      <a:pt x="18" y="132"/>
                      <a:pt x="20" y="132"/>
                    </a:cubicBezTo>
                    <a:cubicBezTo>
                      <a:pt x="20" y="132"/>
                      <a:pt x="20" y="132"/>
                      <a:pt x="20" y="132"/>
                    </a:cubicBezTo>
                    <a:cubicBezTo>
                      <a:pt x="20" y="132"/>
                      <a:pt x="20" y="132"/>
                      <a:pt x="20" y="132"/>
                    </a:cubicBezTo>
                    <a:cubicBezTo>
                      <a:pt x="21" y="132"/>
                      <a:pt x="21" y="132"/>
                      <a:pt x="21" y="132"/>
                    </a:cubicBezTo>
                    <a:cubicBezTo>
                      <a:pt x="21" y="132"/>
                      <a:pt x="21" y="132"/>
                      <a:pt x="21" y="132"/>
                    </a:cubicBezTo>
                    <a:cubicBezTo>
                      <a:pt x="21" y="132"/>
                      <a:pt x="21" y="132"/>
                      <a:pt x="21" y="132"/>
                    </a:cubicBezTo>
                    <a:cubicBezTo>
                      <a:pt x="21" y="133"/>
                      <a:pt x="21" y="134"/>
                      <a:pt x="22" y="134"/>
                    </a:cubicBezTo>
                    <a:cubicBezTo>
                      <a:pt x="22" y="134"/>
                      <a:pt x="22" y="134"/>
                      <a:pt x="22" y="134"/>
                    </a:cubicBezTo>
                    <a:cubicBezTo>
                      <a:pt x="22" y="135"/>
                      <a:pt x="23" y="136"/>
                      <a:pt x="24" y="136"/>
                    </a:cubicBezTo>
                    <a:cubicBezTo>
                      <a:pt x="25" y="136"/>
                      <a:pt x="26" y="137"/>
                      <a:pt x="26" y="137"/>
                    </a:cubicBezTo>
                    <a:cubicBezTo>
                      <a:pt x="27" y="138"/>
                      <a:pt x="27" y="138"/>
                      <a:pt x="27" y="138"/>
                    </a:cubicBezTo>
                    <a:cubicBezTo>
                      <a:pt x="27" y="138"/>
                      <a:pt x="27" y="138"/>
                      <a:pt x="27" y="138"/>
                    </a:cubicBezTo>
                    <a:cubicBezTo>
                      <a:pt x="27" y="139"/>
                      <a:pt x="28" y="139"/>
                      <a:pt x="28" y="139"/>
                    </a:cubicBezTo>
                    <a:cubicBezTo>
                      <a:pt x="30" y="139"/>
                      <a:pt x="30" y="139"/>
                      <a:pt x="30" y="139"/>
                    </a:cubicBezTo>
                    <a:cubicBezTo>
                      <a:pt x="30" y="138"/>
                      <a:pt x="30" y="138"/>
                      <a:pt x="30" y="138"/>
                    </a:cubicBezTo>
                    <a:cubicBezTo>
                      <a:pt x="30" y="138"/>
                      <a:pt x="30" y="138"/>
                      <a:pt x="30" y="138"/>
                    </a:cubicBezTo>
                    <a:cubicBezTo>
                      <a:pt x="31" y="138"/>
                      <a:pt x="31" y="138"/>
                      <a:pt x="32" y="138"/>
                    </a:cubicBezTo>
                    <a:cubicBezTo>
                      <a:pt x="33" y="138"/>
                      <a:pt x="33" y="138"/>
                      <a:pt x="33" y="138"/>
                    </a:cubicBezTo>
                    <a:cubicBezTo>
                      <a:pt x="33" y="137"/>
                      <a:pt x="33" y="137"/>
                      <a:pt x="33" y="137"/>
                    </a:cubicBezTo>
                    <a:cubicBezTo>
                      <a:pt x="33" y="137"/>
                      <a:pt x="33" y="137"/>
                      <a:pt x="33" y="137"/>
                    </a:cubicBezTo>
                    <a:cubicBezTo>
                      <a:pt x="33" y="137"/>
                      <a:pt x="34" y="136"/>
                      <a:pt x="34" y="136"/>
                    </a:cubicBezTo>
                    <a:cubicBezTo>
                      <a:pt x="34" y="136"/>
                      <a:pt x="35" y="137"/>
                      <a:pt x="35" y="137"/>
                    </a:cubicBezTo>
                    <a:cubicBezTo>
                      <a:pt x="35" y="137"/>
                      <a:pt x="35" y="137"/>
                      <a:pt x="35" y="137"/>
                    </a:cubicBezTo>
                    <a:cubicBezTo>
                      <a:pt x="35" y="137"/>
                      <a:pt x="36" y="138"/>
                      <a:pt x="37" y="138"/>
                    </a:cubicBezTo>
                    <a:cubicBezTo>
                      <a:pt x="38" y="138"/>
                      <a:pt x="38" y="138"/>
                      <a:pt x="38" y="138"/>
                    </a:cubicBezTo>
                    <a:cubicBezTo>
                      <a:pt x="38" y="138"/>
                      <a:pt x="38" y="138"/>
                      <a:pt x="38" y="138"/>
                    </a:cubicBezTo>
                    <a:cubicBezTo>
                      <a:pt x="38" y="138"/>
                      <a:pt x="38" y="138"/>
                      <a:pt x="38" y="138"/>
                    </a:cubicBezTo>
                    <a:cubicBezTo>
                      <a:pt x="39" y="138"/>
                      <a:pt x="39" y="138"/>
                      <a:pt x="39" y="139"/>
                    </a:cubicBezTo>
                    <a:cubicBezTo>
                      <a:pt x="40" y="139"/>
                      <a:pt x="41" y="139"/>
                      <a:pt x="42" y="139"/>
                    </a:cubicBezTo>
                    <a:cubicBezTo>
                      <a:pt x="42" y="139"/>
                      <a:pt x="42" y="139"/>
                      <a:pt x="42" y="139"/>
                    </a:cubicBezTo>
                    <a:cubicBezTo>
                      <a:pt x="43" y="139"/>
                      <a:pt x="43" y="139"/>
                      <a:pt x="43" y="139"/>
                    </a:cubicBezTo>
                    <a:cubicBezTo>
                      <a:pt x="43" y="139"/>
                      <a:pt x="43" y="139"/>
                      <a:pt x="43" y="139"/>
                    </a:cubicBezTo>
                    <a:cubicBezTo>
                      <a:pt x="44" y="139"/>
                      <a:pt x="44" y="139"/>
                      <a:pt x="44" y="139"/>
                    </a:cubicBezTo>
                    <a:cubicBezTo>
                      <a:pt x="46" y="139"/>
                      <a:pt x="46" y="139"/>
                      <a:pt x="46" y="138"/>
                    </a:cubicBezTo>
                    <a:cubicBezTo>
                      <a:pt x="46" y="138"/>
                      <a:pt x="46" y="138"/>
                      <a:pt x="46" y="138"/>
                    </a:cubicBezTo>
                    <a:cubicBezTo>
                      <a:pt x="46" y="138"/>
                      <a:pt x="46" y="138"/>
                      <a:pt x="46" y="138"/>
                    </a:cubicBezTo>
                    <a:cubicBezTo>
                      <a:pt x="46" y="138"/>
                      <a:pt x="46" y="138"/>
                      <a:pt x="46" y="138"/>
                    </a:cubicBezTo>
                    <a:cubicBezTo>
                      <a:pt x="47" y="138"/>
                      <a:pt x="47" y="138"/>
                      <a:pt x="47" y="138"/>
                    </a:cubicBezTo>
                    <a:cubicBezTo>
                      <a:pt x="47" y="137"/>
                      <a:pt x="47" y="137"/>
                      <a:pt x="47" y="137"/>
                    </a:cubicBezTo>
                    <a:cubicBezTo>
                      <a:pt x="47" y="136"/>
                      <a:pt x="47" y="136"/>
                      <a:pt x="48" y="135"/>
                    </a:cubicBezTo>
                    <a:cubicBezTo>
                      <a:pt x="48" y="134"/>
                      <a:pt x="48" y="134"/>
                      <a:pt x="49" y="134"/>
                    </a:cubicBezTo>
                    <a:cubicBezTo>
                      <a:pt x="49" y="134"/>
                      <a:pt x="49" y="133"/>
                      <a:pt x="50" y="133"/>
                    </a:cubicBezTo>
                    <a:cubicBezTo>
                      <a:pt x="50" y="133"/>
                      <a:pt x="50" y="133"/>
                      <a:pt x="50" y="133"/>
                    </a:cubicBezTo>
                    <a:cubicBezTo>
                      <a:pt x="51" y="133"/>
                      <a:pt x="51" y="133"/>
                      <a:pt x="51" y="133"/>
                    </a:cubicBezTo>
                    <a:cubicBezTo>
                      <a:pt x="54" y="133"/>
                      <a:pt x="54" y="133"/>
                      <a:pt x="54" y="133"/>
                    </a:cubicBezTo>
                    <a:cubicBezTo>
                      <a:pt x="55" y="133"/>
                      <a:pt x="56" y="134"/>
                      <a:pt x="57" y="135"/>
                    </a:cubicBezTo>
                    <a:cubicBezTo>
                      <a:pt x="57" y="136"/>
                      <a:pt x="57" y="136"/>
                      <a:pt x="58" y="136"/>
                    </a:cubicBezTo>
                    <a:cubicBezTo>
                      <a:pt x="59" y="136"/>
                      <a:pt x="59" y="136"/>
                      <a:pt x="59" y="136"/>
                    </a:cubicBezTo>
                    <a:cubicBezTo>
                      <a:pt x="60" y="136"/>
                      <a:pt x="60" y="136"/>
                      <a:pt x="60" y="136"/>
                    </a:cubicBezTo>
                    <a:cubicBezTo>
                      <a:pt x="60" y="136"/>
                      <a:pt x="60" y="136"/>
                      <a:pt x="60" y="136"/>
                    </a:cubicBezTo>
                    <a:cubicBezTo>
                      <a:pt x="60" y="137"/>
                      <a:pt x="60" y="137"/>
                      <a:pt x="60" y="137"/>
                    </a:cubicBezTo>
                    <a:cubicBezTo>
                      <a:pt x="60" y="138"/>
                      <a:pt x="60" y="138"/>
                      <a:pt x="60" y="138"/>
                    </a:cubicBezTo>
                    <a:cubicBezTo>
                      <a:pt x="61" y="138"/>
                      <a:pt x="61" y="138"/>
                      <a:pt x="61" y="138"/>
                    </a:cubicBezTo>
                    <a:cubicBezTo>
                      <a:pt x="61" y="138"/>
                      <a:pt x="61" y="138"/>
                      <a:pt x="61" y="138"/>
                    </a:cubicBezTo>
                    <a:cubicBezTo>
                      <a:pt x="62" y="138"/>
                      <a:pt x="62" y="138"/>
                      <a:pt x="63" y="138"/>
                    </a:cubicBezTo>
                    <a:cubicBezTo>
                      <a:pt x="64" y="138"/>
                      <a:pt x="64" y="138"/>
                      <a:pt x="64" y="138"/>
                    </a:cubicBezTo>
                    <a:cubicBezTo>
                      <a:pt x="64" y="138"/>
                      <a:pt x="64" y="138"/>
                      <a:pt x="64" y="138"/>
                    </a:cubicBezTo>
                    <a:cubicBezTo>
                      <a:pt x="64" y="139"/>
                      <a:pt x="64" y="139"/>
                      <a:pt x="64" y="139"/>
                    </a:cubicBezTo>
                    <a:cubicBezTo>
                      <a:pt x="65" y="139"/>
                      <a:pt x="65" y="139"/>
                      <a:pt x="65" y="139"/>
                    </a:cubicBezTo>
                    <a:cubicBezTo>
                      <a:pt x="66" y="139"/>
                      <a:pt x="66" y="139"/>
                      <a:pt x="67" y="140"/>
                    </a:cubicBezTo>
                    <a:cubicBezTo>
                      <a:pt x="67" y="140"/>
                      <a:pt x="68" y="140"/>
                      <a:pt x="68" y="141"/>
                    </a:cubicBezTo>
                    <a:cubicBezTo>
                      <a:pt x="69" y="141"/>
                      <a:pt x="70" y="143"/>
                      <a:pt x="70" y="144"/>
                    </a:cubicBezTo>
                    <a:cubicBezTo>
                      <a:pt x="70" y="145"/>
                      <a:pt x="70" y="145"/>
                      <a:pt x="69" y="146"/>
                    </a:cubicBezTo>
                    <a:cubicBezTo>
                      <a:pt x="69" y="147"/>
                      <a:pt x="69" y="147"/>
                      <a:pt x="69" y="147"/>
                    </a:cubicBezTo>
                    <a:cubicBezTo>
                      <a:pt x="69" y="147"/>
                      <a:pt x="69" y="148"/>
                      <a:pt x="68" y="148"/>
                    </a:cubicBezTo>
                    <a:cubicBezTo>
                      <a:pt x="68" y="149"/>
                      <a:pt x="68" y="149"/>
                      <a:pt x="68" y="149"/>
                    </a:cubicBezTo>
                    <a:cubicBezTo>
                      <a:pt x="68" y="149"/>
                      <a:pt x="68" y="149"/>
                      <a:pt x="68" y="149"/>
                    </a:cubicBezTo>
                    <a:cubicBezTo>
                      <a:pt x="67" y="149"/>
                      <a:pt x="67" y="149"/>
                      <a:pt x="67" y="149"/>
                    </a:cubicBezTo>
                    <a:cubicBezTo>
                      <a:pt x="67" y="151"/>
                      <a:pt x="67" y="151"/>
                      <a:pt x="67" y="151"/>
                    </a:cubicBezTo>
                    <a:cubicBezTo>
                      <a:pt x="67" y="152"/>
                      <a:pt x="67" y="152"/>
                      <a:pt x="67" y="152"/>
                    </a:cubicBezTo>
                    <a:cubicBezTo>
                      <a:pt x="68" y="152"/>
                      <a:pt x="68" y="152"/>
                      <a:pt x="68" y="152"/>
                    </a:cubicBezTo>
                    <a:cubicBezTo>
                      <a:pt x="68" y="152"/>
                      <a:pt x="68" y="152"/>
                      <a:pt x="68" y="152"/>
                    </a:cubicBezTo>
                    <a:cubicBezTo>
                      <a:pt x="68" y="153"/>
                      <a:pt x="68" y="153"/>
                      <a:pt x="68" y="153"/>
                    </a:cubicBezTo>
                    <a:cubicBezTo>
                      <a:pt x="68" y="153"/>
                      <a:pt x="68" y="153"/>
                      <a:pt x="68" y="153"/>
                    </a:cubicBezTo>
                    <a:cubicBezTo>
                      <a:pt x="68" y="154"/>
                      <a:pt x="68" y="154"/>
                      <a:pt x="68" y="154"/>
                    </a:cubicBezTo>
                    <a:cubicBezTo>
                      <a:pt x="68" y="154"/>
                      <a:pt x="69" y="155"/>
                      <a:pt x="70" y="155"/>
                    </a:cubicBezTo>
                    <a:cubicBezTo>
                      <a:pt x="70" y="155"/>
                      <a:pt x="70" y="155"/>
                      <a:pt x="70" y="155"/>
                    </a:cubicBezTo>
                    <a:cubicBezTo>
                      <a:pt x="70" y="156"/>
                      <a:pt x="71" y="156"/>
                      <a:pt x="71" y="157"/>
                    </a:cubicBezTo>
                    <a:cubicBezTo>
                      <a:pt x="71" y="157"/>
                      <a:pt x="71" y="157"/>
                      <a:pt x="72" y="158"/>
                    </a:cubicBezTo>
                    <a:cubicBezTo>
                      <a:pt x="72" y="159"/>
                      <a:pt x="72" y="159"/>
                      <a:pt x="73" y="160"/>
                    </a:cubicBezTo>
                    <a:cubicBezTo>
                      <a:pt x="73" y="161"/>
                      <a:pt x="73" y="161"/>
                      <a:pt x="73" y="161"/>
                    </a:cubicBezTo>
                    <a:cubicBezTo>
                      <a:pt x="73" y="161"/>
                      <a:pt x="73" y="162"/>
                      <a:pt x="73" y="162"/>
                    </a:cubicBezTo>
                    <a:cubicBezTo>
                      <a:pt x="73" y="163"/>
                      <a:pt x="73" y="163"/>
                      <a:pt x="74" y="164"/>
                    </a:cubicBezTo>
                    <a:cubicBezTo>
                      <a:pt x="75" y="164"/>
                      <a:pt x="75" y="164"/>
                      <a:pt x="75" y="164"/>
                    </a:cubicBezTo>
                    <a:cubicBezTo>
                      <a:pt x="75" y="165"/>
                      <a:pt x="75" y="165"/>
                      <a:pt x="76" y="165"/>
                    </a:cubicBezTo>
                    <a:cubicBezTo>
                      <a:pt x="76" y="165"/>
                      <a:pt x="76" y="166"/>
                      <a:pt x="76" y="166"/>
                    </a:cubicBezTo>
                    <a:cubicBezTo>
                      <a:pt x="76" y="166"/>
                      <a:pt x="76" y="166"/>
                      <a:pt x="76" y="166"/>
                    </a:cubicBezTo>
                    <a:cubicBezTo>
                      <a:pt x="76" y="167"/>
                      <a:pt x="76" y="167"/>
                      <a:pt x="76" y="168"/>
                    </a:cubicBezTo>
                    <a:cubicBezTo>
                      <a:pt x="76" y="169"/>
                      <a:pt x="76" y="169"/>
                      <a:pt x="76" y="169"/>
                    </a:cubicBezTo>
                    <a:cubicBezTo>
                      <a:pt x="76" y="169"/>
                      <a:pt x="76" y="169"/>
                      <a:pt x="76" y="169"/>
                    </a:cubicBezTo>
                    <a:cubicBezTo>
                      <a:pt x="77" y="169"/>
                      <a:pt x="77" y="169"/>
                      <a:pt x="77" y="169"/>
                    </a:cubicBezTo>
                    <a:cubicBezTo>
                      <a:pt x="77" y="169"/>
                      <a:pt x="77" y="169"/>
                      <a:pt x="77" y="169"/>
                    </a:cubicBezTo>
                    <a:cubicBezTo>
                      <a:pt x="77" y="170"/>
                      <a:pt x="77" y="170"/>
                      <a:pt x="77" y="170"/>
                    </a:cubicBezTo>
                    <a:cubicBezTo>
                      <a:pt x="77" y="170"/>
                      <a:pt x="77" y="170"/>
                      <a:pt x="77" y="170"/>
                    </a:cubicBezTo>
                    <a:cubicBezTo>
                      <a:pt x="77" y="173"/>
                      <a:pt x="77" y="173"/>
                      <a:pt x="77" y="173"/>
                    </a:cubicBezTo>
                    <a:cubicBezTo>
                      <a:pt x="77" y="174"/>
                      <a:pt x="77" y="174"/>
                      <a:pt x="77" y="174"/>
                    </a:cubicBezTo>
                    <a:cubicBezTo>
                      <a:pt x="77" y="174"/>
                      <a:pt x="77" y="176"/>
                      <a:pt x="77" y="176"/>
                    </a:cubicBezTo>
                    <a:cubicBezTo>
                      <a:pt x="77" y="176"/>
                      <a:pt x="77" y="176"/>
                      <a:pt x="77" y="176"/>
                    </a:cubicBezTo>
                    <a:cubicBezTo>
                      <a:pt x="76" y="176"/>
                      <a:pt x="76" y="176"/>
                      <a:pt x="76" y="176"/>
                    </a:cubicBezTo>
                    <a:cubicBezTo>
                      <a:pt x="76" y="181"/>
                      <a:pt x="76" y="181"/>
                      <a:pt x="76" y="181"/>
                    </a:cubicBezTo>
                    <a:cubicBezTo>
                      <a:pt x="76" y="181"/>
                      <a:pt x="76" y="181"/>
                      <a:pt x="76" y="181"/>
                    </a:cubicBezTo>
                    <a:cubicBezTo>
                      <a:pt x="77" y="181"/>
                      <a:pt x="77" y="181"/>
                      <a:pt x="77" y="181"/>
                    </a:cubicBezTo>
                    <a:cubicBezTo>
                      <a:pt x="78" y="182"/>
                      <a:pt x="78" y="182"/>
                      <a:pt x="78" y="182"/>
                    </a:cubicBezTo>
                    <a:cubicBezTo>
                      <a:pt x="77" y="182"/>
                      <a:pt x="77" y="182"/>
                      <a:pt x="77" y="183"/>
                    </a:cubicBezTo>
                    <a:cubicBezTo>
                      <a:pt x="77" y="183"/>
                      <a:pt x="77" y="183"/>
                      <a:pt x="77" y="183"/>
                    </a:cubicBezTo>
                    <a:cubicBezTo>
                      <a:pt x="77" y="183"/>
                      <a:pt x="76" y="184"/>
                      <a:pt x="76" y="184"/>
                    </a:cubicBezTo>
                    <a:cubicBezTo>
                      <a:pt x="75" y="185"/>
                      <a:pt x="75" y="185"/>
                      <a:pt x="75" y="185"/>
                    </a:cubicBezTo>
                    <a:cubicBezTo>
                      <a:pt x="74" y="186"/>
                      <a:pt x="74" y="186"/>
                      <a:pt x="74" y="187"/>
                    </a:cubicBezTo>
                    <a:cubicBezTo>
                      <a:pt x="74" y="188"/>
                      <a:pt x="74" y="188"/>
                      <a:pt x="74" y="188"/>
                    </a:cubicBezTo>
                    <a:cubicBezTo>
                      <a:pt x="74" y="188"/>
                      <a:pt x="74" y="188"/>
                      <a:pt x="74" y="188"/>
                    </a:cubicBezTo>
                    <a:cubicBezTo>
                      <a:pt x="73" y="187"/>
                      <a:pt x="73" y="187"/>
                      <a:pt x="73" y="187"/>
                    </a:cubicBezTo>
                    <a:cubicBezTo>
                      <a:pt x="73" y="193"/>
                      <a:pt x="73" y="193"/>
                      <a:pt x="73" y="193"/>
                    </a:cubicBezTo>
                    <a:cubicBezTo>
                      <a:pt x="73" y="193"/>
                      <a:pt x="73" y="193"/>
                      <a:pt x="73" y="193"/>
                    </a:cubicBezTo>
                    <a:cubicBezTo>
                      <a:pt x="72" y="193"/>
                      <a:pt x="72" y="193"/>
                      <a:pt x="72" y="193"/>
                    </a:cubicBezTo>
                    <a:cubicBezTo>
                      <a:pt x="71" y="193"/>
                      <a:pt x="71" y="193"/>
                      <a:pt x="71" y="193"/>
                    </a:cubicBezTo>
                    <a:cubicBezTo>
                      <a:pt x="71" y="194"/>
                      <a:pt x="71" y="194"/>
                      <a:pt x="71" y="194"/>
                    </a:cubicBezTo>
                    <a:cubicBezTo>
                      <a:pt x="71" y="195"/>
                      <a:pt x="71" y="195"/>
                      <a:pt x="71" y="195"/>
                    </a:cubicBezTo>
                    <a:cubicBezTo>
                      <a:pt x="70" y="196"/>
                      <a:pt x="70" y="196"/>
                      <a:pt x="70" y="196"/>
                    </a:cubicBezTo>
                    <a:cubicBezTo>
                      <a:pt x="70" y="197"/>
                      <a:pt x="70" y="197"/>
                      <a:pt x="70" y="197"/>
                    </a:cubicBezTo>
                    <a:cubicBezTo>
                      <a:pt x="70" y="198"/>
                      <a:pt x="70" y="198"/>
                      <a:pt x="70" y="198"/>
                    </a:cubicBezTo>
                    <a:cubicBezTo>
                      <a:pt x="69" y="198"/>
                      <a:pt x="69" y="198"/>
                      <a:pt x="69" y="198"/>
                    </a:cubicBezTo>
                    <a:cubicBezTo>
                      <a:pt x="68" y="197"/>
                      <a:pt x="68" y="197"/>
                      <a:pt x="68" y="197"/>
                    </a:cubicBezTo>
                    <a:cubicBezTo>
                      <a:pt x="68" y="211"/>
                      <a:pt x="68" y="211"/>
                      <a:pt x="68" y="211"/>
                    </a:cubicBezTo>
                    <a:cubicBezTo>
                      <a:pt x="69" y="211"/>
                      <a:pt x="69" y="211"/>
                      <a:pt x="69" y="211"/>
                    </a:cubicBezTo>
                    <a:cubicBezTo>
                      <a:pt x="70" y="211"/>
                      <a:pt x="70" y="211"/>
                      <a:pt x="70" y="211"/>
                    </a:cubicBezTo>
                    <a:cubicBezTo>
                      <a:pt x="70" y="211"/>
                      <a:pt x="70" y="211"/>
                      <a:pt x="70" y="211"/>
                    </a:cubicBezTo>
                    <a:cubicBezTo>
                      <a:pt x="70" y="211"/>
                      <a:pt x="70" y="211"/>
                      <a:pt x="70" y="211"/>
                    </a:cubicBezTo>
                    <a:cubicBezTo>
                      <a:pt x="70" y="212"/>
                      <a:pt x="70" y="212"/>
                      <a:pt x="70" y="212"/>
                    </a:cubicBezTo>
                    <a:cubicBezTo>
                      <a:pt x="70" y="213"/>
                      <a:pt x="70" y="213"/>
                      <a:pt x="70" y="213"/>
                    </a:cubicBezTo>
                    <a:cubicBezTo>
                      <a:pt x="70" y="213"/>
                      <a:pt x="70" y="214"/>
                      <a:pt x="71" y="214"/>
                    </a:cubicBezTo>
                    <a:cubicBezTo>
                      <a:pt x="71" y="214"/>
                      <a:pt x="71" y="214"/>
                      <a:pt x="71" y="214"/>
                    </a:cubicBezTo>
                    <a:cubicBezTo>
                      <a:pt x="71" y="214"/>
                      <a:pt x="71" y="214"/>
                      <a:pt x="71" y="214"/>
                    </a:cubicBezTo>
                    <a:cubicBezTo>
                      <a:pt x="71" y="214"/>
                      <a:pt x="71" y="214"/>
                      <a:pt x="71" y="214"/>
                    </a:cubicBezTo>
                    <a:cubicBezTo>
                      <a:pt x="71" y="214"/>
                      <a:pt x="71" y="214"/>
                      <a:pt x="71" y="214"/>
                    </a:cubicBezTo>
                    <a:cubicBezTo>
                      <a:pt x="71" y="214"/>
                      <a:pt x="71" y="214"/>
                      <a:pt x="71" y="214"/>
                    </a:cubicBezTo>
                    <a:cubicBezTo>
                      <a:pt x="71" y="214"/>
                      <a:pt x="71" y="214"/>
                      <a:pt x="71" y="214"/>
                    </a:cubicBezTo>
                    <a:cubicBezTo>
                      <a:pt x="71" y="215"/>
                      <a:pt x="71" y="215"/>
                      <a:pt x="71" y="215"/>
                    </a:cubicBezTo>
                    <a:cubicBezTo>
                      <a:pt x="71" y="217"/>
                      <a:pt x="71" y="217"/>
                      <a:pt x="71" y="218"/>
                    </a:cubicBezTo>
                    <a:cubicBezTo>
                      <a:pt x="71" y="218"/>
                      <a:pt x="71" y="218"/>
                      <a:pt x="71" y="218"/>
                    </a:cubicBezTo>
                    <a:cubicBezTo>
                      <a:pt x="70" y="217"/>
                      <a:pt x="70" y="217"/>
                      <a:pt x="70" y="217"/>
                    </a:cubicBezTo>
                    <a:cubicBezTo>
                      <a:pt x="70" y="231"/>
                      <a:pt x="70" y="231"/>
                      <a:pt x="70" y="231"/>
                    </a:cubicBezTo>
                    <a:cubicBezTo>
                      <a:pt x="70" y="231"/>
                      <a:pt x="70" y="231"/>
                      <a:pt x="70" y="231"/>
                    </a:cubicBezTo>
                    <a:cubicBezTo>
                      <a:pt x="71" y="232"/>
                      <a:pt x="71" y="232"/>
                      <a:pt x="71" y="232"/>
                    </a:cubicBezTo>
                    <a:cubicBezTo>
                      <a:pt x="72" y="232"/>
                      <a:pt x="72" y="233"/>
                      <a:pt x="72" y="234"/>
                    </a:cubicBezTo>
                    <a:cubicBezTo>
                      <a:pt x="73" y="235"/>
                      <a:pt x="73" y="236"/>
                      <a:pt x="72" y="236"/>
                    </a:cubicBezTo>
                    <a:cubicBezTo>
                      <a:pt x="72" y="237"/>
                      <a:pt x="72" y="237"/>
                      <a:pt x="71" y="238"/>
                    </a:cubicBezTo>
                    <a:cubicBezTo>
                      <a:pt x="71" y="238"/>
                      <a:pt x="70" y="238"/>
                      <a:pt x="70" y="238"/>
                    </a:cubicBezTo>
                    <a:cubicBezTo>
                      <a:pt x="69" y="239"/>
                      <a:pt x="69" y="239"/>
                      <a:pt x="69" y="239"/>
                    </a:cubicBezTo>
                    <a:cubicBezTo>
                      <a:pt x="68" y="239"/>
                      <a:pt x="68" y="239"/>
                      <a:pt x="67" y="239"/>
                    </a:cubicBezTo>
                    <a:cubicBezTo>
                      <a:pt x="67" y="240"/>
                      <a:pt x="67" y="241"/>
                      <a:pt x="67" y="242"/>
                    </a:cubicBezTo>
                    <a:cubicBezTo>
                      <a:pt x="67" y="243"/>
                      <a:pt x="67" y="243"/>
                      <a:pt x="67" y="243"/>
                    </a:cubicBezTo>
                    <a:cubicBezTo>
                      <a:pt x="67" y="243"/>
                      <a:pt x="67" y="244"/>
                      <a:pt x="68" y="245"/>
                    </a:cubicBezTo>
                    <a:cubicBezTo>
                      <a:pt x="68" y="245"/>
                      <a:pt x="69" y="245"/>
                      <a:pt x="69" y="245"/>
                    </a:cubicBezTo>
                    <a:cubicBezTo>
                      <a:pt x="70" y="245"/>
                      <a:pt x="70" y="245"/>
                      <a:pt x="71" y="245"/>
                    </a:cubicBezTo>
                    <a:cubicBezTo>
                      <a:pt x="71" y="244"/>
                      <a:pt x="71" y="244"/>
                      <a:pt x="71" y="244"/>
                    </a:cubicBezTo>
                    <a:cubicBezTo>
                      <a:pt x="72" y="244"/>
                      <a:pt x="74" y="244"/>
                      <a:pt x="75" y="244"/>
                    </a:cubicBezTo>
                    <a:cubicBezTo>
                      <a:pt x="76" y="244"/>
                      <a:pt x="76" y="244"/>
                      <a:pt x="76" y="244"/>
                    </a:cubicBezTo>
                    <a:cubicBezTo>
                      <a:pt x="78" y="244"/>
                      <a:pt x="80" y="243"/>
                      <a:pt x="81" y="242"/>
                    </a:cubicBezTo>
                    <a:cubicBezTo>
                      <a:pt x="83" y="242"/>
                      <a:pt x="83" y="242"/>
                      <a:pt x="83" y="242"/>
                    </a:cubicBezTo>
                    <a:cubicBezTo>
                      <a:pt x="83" y="242"/>
                      <a:pt x="83" y="242"/>
                      <a:pt x="83" y="242"/>
                    </a:cubicBezTo>
                    <a:cubicBezTo>
                      <a:pt x="83" y="243"/>
                      <a:pt x="83" y="243"/>
                      <a:pt x="83" y="243"/>
                    </a:cubicBezTo>
                    <a:cubicBezTo>
                      <a:pt x="84" y="243"/>
                      <a:pt x="84" y="242"/>
                      <a:pt x="85" y="242"/>
                    </a:cubicBezTo>
                    <a:cubicBezTo>
                      <a:pt x="85" y="241"/>
                      <a:pt x="85" y="241"/>
                      <a:pt x="85" y="241"/>
                    </a:cubicBezTo>
                    <a:cubicBezTo>
                      <a:pt x="85" y="240"/>
                      <a:pt x="86" y="240"/>
                      <a:pt x="87" y="240"/>
                    </a:cubicBezTo>
                    <a:cubicBezTo>
                      <a:pt x="87" y="239"/>
                      <a:pt x="87" y="239"/>
                      <a:pt x="87" y="239"/>
                    </a:cubicBezTo>
                    <a:cubicBezTo>
                      <a:pt x="87" y="239"/>
                      <a:pt x="87" y="239"/>
                      <a:pt x="87" y="239"/>
                    </a:cubicBezTo>
                    <a:cubicBezTo>
                      <a:pt x="87" y="236"/>
                      <a:pt x="88" y="234"/>
                      <a:pt x="90" y="233"/>
                    </a:cubicBezTo>
                    <a:cubicBezTo>
                      <a:pt x="90" y="233"/>
                      <a:pt x="91" y="232"/>
                      <a:pt x="93" y="232"/>
                    </a:cubicBezTo>
                    <a:cubicBezTo>
                      <a:pt x="93" y="232"/>
                      <a:pt x="93" y="232"/>
                      <a:pt x="93" y="232"/>
                    </a:cubicBezTo>
                    <a:cubicBezTo>
                      <a:pt x="94" y="232"/>
                      <a:pt x="94" y="232"/>
                      <a:pt x="95" y="232"/>
                    </a:cubicBezTo>
                    <a:cubicBezTo>
                      <a:pt x="95" y="232"/>
                      <a:pt x="95" y="232"/>
                      <a:pt x="96" y="232"/>
                    </a:cubicBezTo>
                    <a:cubicBezTo>
                      <a:pt x="96" y="232"/>
                      <a:pt x="97" y="232"/>
                      <a:pt x="97" y="232"/>
                    </a:cubicBezTo>
                    <a:cubicBezTo>
                      <a:pt x="99" y="232"/>
                      <a:pt x="99" y="231"/>
                      <a:pt x="99" y="231"/>
                    </a:cubicBezTo>
                    <a:cubicBezTo>
                      <a:pt x="99" y="230"/>
                      <a:pt x="99" y="229"/>
                      <a:pt x="99" y="229"/>
                    </a:cubicBezTo>
                    <a:cubicBezTo>
                      <a:pt x="99" y="228"/>
                      <a:pt x="99" y="228"/>
                      <a:pt x="99" y="228"/>
                    </a:cubicBezTo>
                    <a:cubicBezTo>
                      <a:pt x="99" y="226"/>
                      <a:pt x="99" y="226"/>
                      <a:pt x="99" y="226"/>
                    </a:cubicBezTo>
                    <a:cubicBezTo>
                      <a:pt x="99" y="225"/>
                      <a:pt x="99" y="225"/>
                      <a:pt x="98" y="225"/>
                    </a:cubicBezTo>
                    <a:cubicBezTo>
                      <a:pt x="98" y="224"/>
                      <a:pt x="98" y="224"/>
                      <a:pt x="98" y="224"/>
                    </a:cubicBezTo>
                    <a:cubicBezTo>
                      <a:pt x="97" y="224"/>
                      <a:pt x="98" y="223"/>
                      <a:pt x="98" y="223"/>
                    </a:cubicBezTo>
                    <a:cubicBezTo>
                      <a:pt x="98" y="222"/>
                      <a:pt x="98" y="222"/>
                      <a:pt x="98" y="222"/>
                    </a:cubicBezTo>
                    <a:cubicBezTo>
                      <a:pt x="99" y="222"/>
                      <a:pt x="99" y="222"/>
                      <a:pt x="99" y="221"/>
                    </a:cubicBezTo>
                    <a:cubicBezTo>
                      <a:pt x="99" y="221"/>
                      <a:pt x="99" y="221"/>
                      <a:pt x="99" y="221"/>
                    </a:cubicBezTo>
                    <a:cubicBezTo>
                      <a:pt x="99" y="221"/>
                      <a:pt x="99" y="221"/>
                      <a:pt x="99" y="221"/>
                    </a:cubicBezTo>
                    <a:cubicBezTo>
                      <a:pt x="99" y="221"/>
                      <a:pt x="99" y="221"/>
                      <a:pt x="99" y="221"/>
                    </a:cubicBezTo>
                    <a:cubicBezTo>
                      <a:pt x="99" y="221"/>
                      <a:pt x="99" y="221"/>
                      <a:pt x="99" y="221"/>
                    </a:cubicBezTo>
                    <a:cubicBezTo>
                      <a:pt x="100" y="221"/>
                      <a:pt x="100" y="221"/>
                      <a:pt x="100" y="221"/>
                    </a:cubicBezTo>
                    <a:cubicBezTo>
                      <a:pt x="100" y="220"/>
                      <a:pt x="100" y="220"/>
                      <a:pt x="100" y="220"/>
                    </a:cubicBezTo>
                    <a:cubicBezTo>
                      <a:pt x="100" y="219"/>
                      <a:pt x="100" y="219"/>
                      <a:pt x="100" y="219"/>
                    </a:cubicBezTo>
                    <a:cubicBezTo>
                      <a:pt x="101" y="219"/>
                      <a:pt x="101" y="219"/>
                      <a:pt x="101" y="219"/>
                    </a:cubicBezTo>
                    <a:cubicBezTo>
                      <a:pt x="101" y="219"/>
                      <a:pt x="101" y="219"/>
                      <a:pt x="101" y="219"/>
                    </a:cubicBezTo>
                    <a:cubicBezTo>
                      <a:pt x="101" y="219"/>
                      <a:pt x="102" y="219"/>
                      <a:pt x="102" y="219"/>
                    </a:cubicBezTo>
                    <a:cubicBezTo>
                      <a:pt x="103" y="219"/>
                      <a:pt x="104" y="218"/>
                      <a:pt x="105" y="216"/>
                    </a:cubicBezTo>
                    <a:cubicBezTo>
                      <a:pt x="105" y="215"/>
                      <a:pt x="105" y="213"/>
                      <a:pt x="105" y="212"/>
                    </a:cubicBezTo>
                    <a:cubicBezTo>
                      <a:pt x="105" y="211"/>
                      <a:pt x="105" y="211"/>
                      <a:pt x="105" y="211"/>
                    </a:cubicBezTo>
                    <a:cubicBezTo>
                      <a:pt x="105" y="211"/>
                      <a:pt x="105" y="210"/>
                      <a:pt x="105" y="209"/>
                    </a:cubicBezTo>
                    <a:cubicBezTo>
                      <a:pt x="105" y="209"/>
                      <a:pt x="105" y="209"/>
                      <a:pt x="105" y="209"/>
                    </a:cubicBezTo>
                    <a:cubicBezTo>
                      <a:pt x="106" y="210"/>
                      <a:pt x="106" y="210"/>
                      <a:pt x="106" y="210"/>
                    </a:cubicBezTo>
                    <a:cubicBezTo>
                      <a:pt x="106" y="208"/>
                      <a:pt x="106" y="208"/>
                      <a:pt x="106" y="208"/>
                    </a:cubicBezTo>
                    <a:cubicBezTo>
                      <a:pt x="106" y="208"/>
                      <a:pt x="106" y="207"/>
                      <a:pt x="106" y="207"/>
                    </a:cubicBezTo>
                    <a:cubicBezTo>
                      <a:pt x="107" y="206"/>
                      <a:pt x="107" y="206"/>
                      <a:pt x="108" y="206"/>
                    </a:cubicBezTo>
                    <a:cubicBezTo>
                      <a:pt x="108" y="205"/>
                      <a:pt x="108" y="205"/>
                      <a:pt x="108" y="205"/>
                    </a:cubicBezTo>
                    <a:cubicBezTo>
                      <a:pt x="109" y="205"/>
                      <a:pt x="109" y="205"/>
                      <a:pt x="110" y="204"/>
                    </a:cubicBezTo>
                    <a:cubicBezTo>
                      <a:pt x="110" y="204"/>
                      <a:pt x="110" y="203"/>
                      <a:pt x="110" y="202"/>
                    </a:cubicBezTo>
                    <a:cubicBezTo>
                      <a:pt x="110" y="201"/>
                      <a:pt x="110" y="201"/>
                      <a:pt x="110" y="201"/>
                    </a:cubicBezTo>
                    <a:cubicBezTo>
                      <a:pt x="110" y="200"/>
                      <a:pt x="110" y="200"/>
                      <a:pt x="110" y="200"/>
                    </a:cubicBezTo>
                    <a:cubicBezTo>
                      <a:pt x="111" y="199"/>
                      <a:pt x="111" y="199"/>
                      <a:pt x="112" y="198"/>
                    </a:cubicBezTo>
                    <a:cubicBezTo>
                      <a:pt x="113" y="197"/>
                      <a:pt x="114" y="196"/>
                      <a:pt x="116" y="195"/>
                    </a:cubicBezTo>
                    <a:cubicBezTo>
                      <a:pt x="116" y="194"/>
                      <a:pt x="116" y="194"/>
                      <a:pt x="117" y="194"/>
                    </a:cubicBezTo>
                    <a:cubicBezTo>
                      <a:pt x="117" y="193"/>
                      <a:pt x="118" y="193"/>
                      <a:pt x="118" y="192"/>
                    </a:cubicBezTo>
                    <a:cubicBezTo>
                      <a:pt x="118" y="191"/>
                      <a:pt x="118" y="191"/>
                      <a:pt x="118" y="190"/>
                    </a:cubicBezTo>
                    <a:cubicBezTo>
                      <a:pt x="118" y="189"/>
                      <a:pt x="118" y="189"/>
                      <a:pt x="118" y="188"/>
                    </a:cubicBezTo>
                    <a:cubicBezTo>
                      <a:pt x="117" y="187"/>
                      <a:pt x="117" y="186"/>
                      <a:pt x="118" y="185"/>
                    </a:cubicBezTo>
                    <a:cubicBezTo>
                      <a:pt x="118" y="184"/>
                      <a:pt x="118" y="182"/>
                      <a:pt x="118" y="181"/>
                    </a:cubicBezTo>
                    <a:cubicBezTo>
                      <a:pt x="119" y="181"/>
                      <a:pt x="119" y="181"/>
                      <a:pt x="119" y="181"/>
                    </a:cubicBezTo>
                    <a:cubicBezTo>
                      <a:pt x="119" y="180"/>
                      <a:pt x="119" y="180"/>
                      <a:pt x="119" y="180"/>
                    </a:cubicBezTo>
                    <a:cubicBezTo>
                      <a:pt x="119" y="179"/>
                      <a:pt x="119" y="179"/>
                      <a:pt x="119" y="179"/>
                    </a:cubicBezTo>
                    <a:cubicBezTo>
                      <a:pt x="119" y="179"/>
                      <a:pt x="119" y="179"/>
                      <a:pt x="119" y="179"/>
                    </a:cubicBezTo>
                    <a:cubicBezTo>
                      <a:pt x="119" y="179"/>
                      <a:pt x="119" y="179"/>
                      <a:pt x="119" y="179"/>
                    </a:cubicBezTo>
                    <a:cubicBezTo>
                      <a:pt x="119" y="179"/>
                      <a:pt x="119" y="179"/>
                      <a:pt x="119" y="179"/>
                    </a:cubicBezTo>
                    <a:cubicBezTo>
                      <a:pt x="120" y="180"/>
                      <a:pt x="120" y="180"/>
                      <a:pt x="120" y="180"/>
                    </a:cubicBezTo>
                    <a:cubicBezTo>
                      <a:pt x="120" y="179"/>
                      <a:pt x="120" y="179"/>
                      <a:pt x="120" y="179"/>
                    </a:cubicBezTo>
                    <a:cubicBezTo>
                      <a:pt x="121" y="176"/>
                      <a:pt x="121" y="173"/>
                      <a:pt x="120" y="171"/>
                    </a:cubicBezTo>
                    <a:cubicBezTo>
                      <a:pt x="120" y="169"/>
                      <a:pt x="120" y="168"/>
                      <a:pt x="120" y="166"/>
                    </a:cubicBezTo>
                    <a:cubicBezTo>
                      <a:pt x="120" y="164"/>
                      <a:pt x="120" y="162"/>
                      <a:pt x="121" y="161"/>
                    </a:cubicBezTo>
                    <a:cubicBezTo>
                      <a:pt x="121" y="160"/>
                      <a:pt x="121" y="159"/>
                      <a:pt x="122" y="159"/>
                    </a:cubicBezTo>
                    <a:cubicBezTo>
                      <a:pt x="122" y="159"/>
                      <a:pt x="122" y="159"/>
                      <a:pt x="122" y="159"/>
                    </a:cubicBezTo>
                    <a:cubicBezTo>
                      <a:pt x="122" y="158"/>
                      <a:pt x="122" y="158"/>
                      <a:pt x="122" y="158"/>
                    </a:cubicBezTo>
                    <a:cubicBezTo>
                      <a:pt x="122" y="158"/>
                      <a:pt x="122" y="158"/>
                      <a:pt x="122" y="158"/>
                    </a:cubicBezTo>
                    <a:cubicBezTo>
                      <a:pt x="122" y="158"/>
                      <a:pt x="122" y="158"/>
                      <a:pt x="122" y="158"/>
                    </a:cubicBezTo>
                    <a:cubicBezTo>
                      <a:pt x="123" y="158"/>
                      <a:pt x="123" y="158"/>
                      <a:pt x="123" y="158"/>
                    </a:cubicBezTo>
                    <a:cubicBezTo>
                      <a:pt x="123" y="157"/>
                      <a:pt x="123" y="157"/>
                      <a:pt x="123" y="157"/>
                    </a:cubicBezTo>
                    <a:cubicBezTo>
                      <a:pt x="123" y="156"/>
                      <a:pt x="123" y="156"/>
                      <a:pt x="123" y="156"/>
                    </a:cubicBezTo>
                    <a:cubicBezTo>
                      <a:pt x="123" y="156"/>
                      <a:pt x="123" y="155"/>
                      <a:pt x="123" y="155"/>
                    </a:cubicBezTo>
                    <a:cubicBezTo>
                      <a:pt x="124" y="155"/>
                      <a:pt x="124" y="155"/>
                      <a:pt x="124" y="155"/>
                    </a:cubicBezTo>
                    <a:cubicBezTo>
                      <a:pt x="125" y="155"/>
                      <a:pt x="125" y="155"/>
                      <a:pt x="125" y="155"/>
                    </a:cubicBezTo>
                    <a:cubicBezTo>
                      <a:pt x="125" y="150"/>
                      <a:pt x="125" y="150"/>
                      <a:pt x="125" y="150"/>
                    </a:cubicBezTo>
                    <a:cubicBezTo>
                      <a:pt x="125" y="149"/>
                      <a:pt x="124" y="149"/>
                      <a:pt x="124" y="149"/>
                    </a:cubicBezTo>
                    <a:cubicBezTo>
                      <a:pt x="124" y="149"/>
                      <a:pt x="124" y="149"/>
                      <a:pt x="124" y="149"/>
                    </a:cubicBezTo>
                    <a:cubicBezTo>
                      <a:pt x="123" y="148"/>
                      <a:pt x="123" y="148"/>
                      <a:pt x="123" y="147"/>
                    </a:cubicBezTo>
                    <a:cubicBezTo>
                      <a:pt x="123" y="146"/>
                      <a:pt x="123" y="146"/>
                      <a:pt x="123" y="146"/>
                    </a:cubicBezTo>
                    <a:cubicBezTo>
                      <a:pt x="123" y="145"/>
                      <a:pt x="123" y="145"/>
                      <a:pt x="123" y="145"/>
                    </a:cubicBezTo>
                    <a:cubicBezTo>
                      <a:pt x="123" y="144"/>
                      <a:pt x="123" y="143"/>
                      <a:pt x="124" y="142"/>
                    </a:cubicBezTo>
                    <a:cubicBezTo>
                      <a:pt x="124" y="142"/>
                      <a:pt x="124" y="142"/>
                      <a:pt x="124" y="142"/>
                    </a:cubicBezTo>
                    <a:cubicBezTo>
                      <a:pt x="124" y="142"/>
                      <a:pt x="125" y="142"/>
                      <a:pt x="125" y="141"/>
                    </a:cubicBezTo>
                    <a:cubicBezTo>
                      <a:pt x="125" y="140"/>
                      <a:pt x="125" y="140"/>
                      <a:pt x="125" y="140"/>
                    </a:cubicBezTo>
                    <a:cubicBezTo>
                      <a:pt x="125" y="139"/>
                      <a:pt x="125" y="139"/>
                      <a:pt x="125" y="138"/>
                    </a:cubicBezTo>
                    <a:cubicBezTo>
                      <a:pt x="125" y="138"/>
                      <a:pt x="125" y="137"/>
                      <a:pt x="125" y="137"/>
                    </a:cubicBezTo>
                    <a:cubicBezTo>
                      <a:pt x="125" y="136"/>
                      <a:pt x="125" y="136"/>
                      <a:pt x="125" y="135"/>
                    </a:cubicBezTo>
                    <a:cubicBezTo>
                      <a:pt x="125" y="135"/>
                      <a:pt x="125" y="135"/>
                      <a:pt x="125" y="135"/>
                    </a:cubicBezTo>
                    <a:cubicBezTo>
                      <a:pt x="126" y="135"/>
                      <a:pt x="126" y="135"/>
                      <a:pt x="126" y="135"/>
                    </a:cubicBezTo>
                    <a:cubicBezTo>
                      <a:pt x="126" y="128"/>
                      <a:pt x="126" y="128"/>
                      <a:pt x="126" y="128"/>
                    </a:cubicBezTo>
                    <a:cubicBezTo>
                      <a:pt x="126" y="127"/>
                      <a:pt x="126" y="127"/>
                      <a:pt x="126" y="127"/>
                    </a:cubicBezTo>
                    <a:cubicBezTo>
                      <a:pt x="126" y="126"/>
                      <a:pt x="126" y="125"/>
                      <a:pt x="126" y="124"/>
                    </a:cubicBezTo>
                    <a:cubicBezTo>
                      <a:pt x="125" y="123"/>
                      <a:pt x="124" y="122"/>
                      <a:pt x="122" y="121"/>
                    </a:cubicBezTo>
                    <a:cubicBezTo>
                      <a:pt x="122" y="121"/>
                      <a:pt x="122" y="120"/>
                      <a:pt x="122" y="120"/>
                    </a:cubicBezTo>
                    <a:cubicBezTo>
                      <a:pt x="122" y="116"/>
                      <a:pt x="122" y="116"/>
                      <a:pt x="122" y="116"/>
                    </a:cubicBezTo>
                    <a:cubicBezTo>
                      <a:pt x="120" y="116"/>
                      <a:pt x="120" y="116"/>
                      <a:pt x="120" y="116"/>
                    </a:cubicBezTo>
                    <a:cubicBezTo>
                      <a:pt x="120" y="116"/>
                      <a:pt x="120" y="116"/>
                      <a:pt x="120" y="116"/>
                    </a:cubicBezTo>
                    <a:cubicBezTo>
                      <a:pt x="120" y="115"/>
                      <a:pt x="120" y="115"/>
                      <a:pt x="120" y="115"/>
                    </a:cubicBezTo>
                    <a:cubicBezTo>
                      <a:pt x="120" y="115"/>
                      <a:pt x="120" y="115"/>
                      <a:pt x="120" y="115"/>
                    </a:cubicBezTo>
                    <a:cubicBezTo>
                      <a:pt x="120" y="114"/>
                      <a:pt x="120" y="114"/>
                      <a:pt x="120" y="113"/>
                    </a:cubicBezTo>
                    <a:cubicBezTo>
                      <a:pt x="119" y="113"/>
                      <a:pt x="119" y="113"/>
                      <a:pt x="119" y="113"/>
                    </a:cubicBezTo>
                    <a:cubicBezTo>
                      <a:pt x="119" y="112"/>
                      <a:pt x="119" y="112"/>
                      <a:pt x="118" y="112"/>
                    </a:cubicBezTo>
                    <a:cubicBezTo>
                      <a:pt x="118" y="111"/>
                      <a:pt x="118" y="111"/>
                      <a:pt x="118" y="111"/>
                    </a:cubicBezTo>
                    <a:cubicBezTo>
                      <a:pt x="118" y="111"/>
                      <a:pt x="118" y="111"/>
                      <a:pt x="118" y="111"/>
                    </a:cubicBezTo>
                    <a:cubicBezTo>
                      <a:pt x="118" y="110"/>
                      <a:pt x="118" y="109"/>
                      <a:pt x="117" y="109"/>
                    </a:cubicBezTo>
                    <a:cubicBezTo>
                      <a:pt x="116" y="109"/>
                      <a:pt x="116" y="109"/>
                      <a:pt x="116" y="109"/>
                    </a:cubicBezTo>
                    <a:cubicBezTo>
                      <a:pt x="116" y="109"/>
                      <a:pt x="116" y="109"/>
                      <a:pt x="116" y="109"/>
                    </a:cubicBezTo>
                    <a:cubicBezTo>
                      <a:pt x="116" y="108"/>
                      <a:pt x="116" y="108"/>
                      <a:pt x="116" y="108"/>
                    </a:cubicBezTo>
                    <a:cubicBezTo>
                      <a:pt x="116" y="107"/>
                      <a:pt x="116" y="107"/>
                      <a:pt x="116" y="107"/>
                    </a:cubicBezTo>
                    <a:cubicBezTo>
                      <a:pt x="115" y="106"/>
                      <a:pt x="115" y="106"/>
                      <a:pt x="115" y="106"/>
                    </a:cubicBezTo>
                    <a:cubicBezTo>
                      <a:pt x="114" y="105"/>
                      <a:pt x="114" y="105"/>
                      <a:pt x="114" y="105"/>
                    </a:cubicBezTo>
                    <a:cubicBezTo>
                      <a:pt x="113" y="104"/>
                      <a:pt x="113" y="104"/>
                      <a:pt x="113" y="104"/>
                    </a:cubicBezTo>
                    <a:cubicBezTo>
                      <a:pt x="112" y="102"/>
                      <a:pt x="111" y="101"/>
                      <a:pt x="112" y="98"/>
                    </a:cubicBezTo>
                    <a:cubicBezTo>
                      <a:pt x="112" y="97"/>
                      <a:pt x="112" y="97"/>
                      <a:pt x="112" y="97"/>
                    </a:cubicBezTo>
                    <a:cubicBezTo>
                      <a:pt x="111" y="97"/>
                      <a:pt x="111" y="97"/>
                      <a:pt x="111" y="97"/>
                    </a:cubicBezTo>
                    <a:cubicBezTo>
                      <a:pt x="110" y="97"/>
                      <a:pt x="110" y="97"/>
                      <a:pt x="110" y="97"/>
                    </a:cubicBezTo>
                    <a:cubicBezTo>
                      <a:pt x="110" y="96"/>
                      <a:pt x="110" y="95"/>
                      <a:pt x="109" y="94"/>
                    </a:cubicBezTo>
                    <a:cubicBezTo>
                      <a:pt x="109" y="94"/>
                      <a:pt x="109" y="94"/>
                      <a:pt x="109" y="94"/>
                    </a:cubicBezTo>
                    <a:cubicBezTo>
                      <a:pt x="108" y="93"/>
                      <a:pt x="108" y="93"/>
                      <a:pt x="108" y="92"/>
                    </a:cubicBezTo>
                    <a:cubicBezTo>
                      <a:pt x="107" y="92"/>
                      <a:pt x="107" y="91"/>
                      <a:pt x="106" y="91"/>
                    </a:cubicBezTo>
                    <a:cubicBezTo>
                      <a:pt x="106" y="91"/>
                      <a:pt x="106" y="91"/>
                      <a:pt x="106" y="91"/>
                    </a:cubicBezTo>
                    <a:cubicBezTo>
                      <a:pt x="106" y="91"/>
                      <a:pt x="106" y="90"/>
                      <a:pt x="106" y="90"/>
                    </a:cubicBezTo>
                    <a:cubicBezTo>
                      <a:pt x="106" y="90"/>
                      <a:pt x="106" y="90"/>
                      <a:pt x="106" y="90"/>
                    </a:cubicBezTo>
                    <a:cubicBezTo>
                      <a:pt x="106" y="89"/>
                      <a:pt x="106" y="89"/>
                      <a:pt x="106" y="89"/>
                    </a:cubicBezTo>
                    <a:cubicBezTo>
                      <a:pt x="105" y="89"/>
                      <a:pt x="105" y="89"/>
                      <a:pt x="105" y="89"/>
                    </a:cubicBezTo>
                    <a:cubicBezTo>
                      <a:pt x="105" y="88"/>
                      <a:pt x="105" y="88"/>
                      <a:pt x="105" y="88"/>
                    </a:cubicBezTo>
                    <a:cubicBezTo>
                      <a:pt x="105" y="88"/>
                      <a:pt x="105" y="88"/>
                      <a:pt x="105" y="88"/>
                    </a:cubicBezTo>
                    <a:cubicBezTo>
                      <a:pt x="105" y="88"/>
                      <a:pt x="105" y="88"/>
                      <a:pt x="105" y="88"/>
                    </a:cubicBezTo>
                    <a:cubicBezTo>
                      <a:pt x="104" y="88"/>
                      <a:pt x="104" y="88"/>
                      <a:pt x="104" y="88"/>
                    </a:cubicBezTo>
                    <a:cubicBezTo>
                      <a:pt x="104" y="87"/>
                      <a:pt x="104" y="87"/>
                      <a:pt x="103" y="86"/>
                    </a:cubicBezTo>
                    <a:cubicBezTo>
                      <a:pt x="102" y="84"/>
                      <a:pt x="101" y="83"/>
                      <a:pt x="100" y="81"/>
                    </a:cubicBezTo>
                    <a:cubicBezTo>
                      <a:pt x="99" y="80"/>
                      <a:pt x="99" y="80"/>
                      <a:pt x="99" y="80"/>
                    </a:cubicBezTo>
                    <a:cubicBezTo>
                      <a:pt x="98" y="78"/>
                      <a:pt x="97" y="76"/>
                      <a:pt x="95" y="75"/>
                    </a:cubicBezTo>
                    <a:cubicBezTo>
                      <a:pt x="97" y="75"/>
                      <a:pt x="97" y="75"/>
                      <a:pt x="97" y="75"/>
                    </a:cubicBezTo>
                    <a:cubicBezTo>
                      <a:pt x="97" y="74"/>
                      <a:pt x="97" y="74"/>
                      <a:pt x="97" y="74"/>
                    </a:cubicBezTo>
                    <a:cubicBezTo>
                      <a:pt x="98" y="74"/>
                      <a:pt x="98" y="75"/>
                      <a:pt x="98" y="75"/>
                    </a:cubicBezTo>
                    <a:cubicBezTo>
                      <a:pt x="99" y="76"/>
                      <a:pt x="99" y="76"/>
                      <a:pt x="99" y="76"/>
                    </a:cubicBezTo>
                    <a:cubicBezTo>
                      <a:pt x="99" y="76"/>
                      <a:pt x="99" y="76"/>
                      <a:pt x="99" y="76"/>
                    </a:cubicBezTo>
                    <a:cubicBezTo>
                      <a:pt x="100" y="76"/>
                      <a:pt x="100" y="76"/>
                      <a:pt x="100" y="76"/>
                    </a:cubicBezTo>
                    <a:cubicBezTo>
                      <a:pt x="100" y="76"/>
                      <a:pt x="100" y="76"/>
                      <a:pt x="100" y="76"/>
                    </a:cubicBezTo>
                    <a:cubicBezTo>
                      <a:pt x="100" y="76"/>
                      <a:pt x="100" y="76"/>
                      <a:pt x="100" y="76"/>
                    </a:cubicBezTo>
                    <a:cubicBezTo>
                      <a:pt x="100" y="77"/>
                      <a:pt x="100" y="77"/>
                      <a:pt x="100" y="77"/>
                    </a:cubicBezTo>
                    <a:cubicBezTo>
                      <a:pt x="101" y="78"/>
                      <a:pt x="101" y="78"/>
                      <a:pt x="101" y="78"/>
                    </a:cubicBezTo>
                    <a:cubicBezTo>
                      <a:pt x="101" y="78"/>
                      <a:pt x="101" y="78"/>
                      <a:pt x="101" y="78"/>
                    </a:cubicBezTo>
                    <a:cubicBezTo>
                      <a:pt x="101" y="78"/>
                      <a:pt x="101" y="78"/>
                      <a:pt x="101" y="78"/>
                    </a:cubicBezTo>
                    <a:cubicBezTo>
                      <a:pt x="101" y="78"/>
                      <a:pt x="101" y="79"/>
                      <a:pt x="101" y="79"/>
                    </a:cubicBezTo>
                    <a:cubicBezTo>
                      <a:pt x="101" y="82"/>
                      <a:pt x="101" y="82"/>
                      <a:pt x="101" y="82"/>
                    </a:cubicBezTo>
                    <a:cubicBezTo>
                      <a:pt x="102" y="82"/>
                      <a:pt x="102" y="82"/>
                      <a:pt x="102" y="82"/>
                    </a:cubicBezTo>
                    <a:cubicBezTo>
                      <a:pt x="103" y="82"/>
                      <a:pt x="103" y="82"/>
                      <a:pt x="103" y="82"/>
                    </a:cubicBezTo>
                    <a:cubicBezTo>
                      <a:pt x="103" y="82"/>
                      <a:pt x="103" y="82"/>
                      <a:pt x="103" y="82"/>
                    </a:cubicBezTo>
                    <a:cubicBezTo>
                      <a:pt x="103" y="82"/>
                      <a:pt x="103" y="82"/>
                      <a:pt x="103" y="82"/>
                    </a:cubicBezTo>
                    <a:cubicBezTo>
                      <a:pt x="103" y="83"/>
                      <a:pt x="103" y="83"/>
                      <a:pt x="103" y="83"/>
                    </a:cubicBezTo>
                    <a:cubicBezTo>
                      <a:pt x="103" y="85"/>
                      <a:pt x="104" y="85"/>
                      <a:pt x="105" y="85"/>
                    </a:cubicBezTo>
                    <a:cubicBezTo>
                      <a:pt x="105" y="85"/>
                      <a:pt x="105" y="85"/>
                      <a:pt x="105" y="85"/>
                    </a:cubicBezTo>
                    <a:cubicBezTo>
                      <a:pt x="106" y="85"/>
                      <a:pt x="106" y="86"/>
                      <a:pt x="107" y="86"/>
                    </a:cubicBezTo>
                    <a:cubicBezTo>
                      <a:pt x="107" y="87"/>
                      <a:pt x="107" y="87"/>
                      <a:pt x="107" y="88"/>
                    </a:cubicBezTo>
                    <a:cubicBezTo>
                      <a:pt x="107" y="88"/>
                      <a:pt x="107" y="89"/>
                      <a:pt x="108" y="89"/>
                    </a:cubicBezTo>
                    <a:cubicBezTo>
                      <a:pt x="108" y="89"/>
                      <a:pt x="108" y="89"/>
                      <a:pt x="108" y="89"/>
                    </a:cubicBezTo>
                    <a:cubicBezTo>
                      <a:pt x="108" y="90"/>
                      <a:pt x="108" y="90"/>
                      <a:pt x="108" y="90"/>
                    </a:cubicBezTo>
                    <a:cubicBezTo>
                      <a:pt x="108" y="90"/>
                      <a:pt x="108" y="92"/>
                      <a:pt x="110" y="92"/>
                    </a:cubicBezTo>
                    <a:cubicBezTo>
                      <a:pt x="110" y="92"/>
                      <a:pt x="110" y="92"/>
                      <a:pt x="110" y="92"/>
                    </a:cubicBezTo>
                    <a:cubicBezTo>
                      <a:pt x="110" y="92"/>
                      <a:pt x="110" y="92"/>
                      <a:pt x="110" y="92"/>
                    </a:cubicBezTo>
                    <a:cubicBezTo>
                      <a:pt x="110" y="93"/>
                      <a:pt x="110" y="93"/>
                      <a:pt x="110" y="93"/>
                    </a:cubicBezTo>
                    <a:cubicBezTo>
                      <a:pt x="110" y="93"/>
                      <a:pt x="110" y="93"/>
                      <a:pt x="110" y="93"/>
                    </a:cubicBezTo>
                    <a:cubicBezTo>
                      <a:pt x="110" y="94"/>
                      <a:pt x="110" y="95"/>
                      <a:pt x="111" y="95"/>
                    </a:cubicBezTo>
                    <a:cubicBezTo>
                      <a:pt x="111" y="95"/>
                      <a:pt x="111" y="95"/>
                      <a:pt x="111" y="95"/>
                    </a:cubicBezTo>
                    <a:cubicBezTo>
                      <a:pt x="111" y="95"/>
                      <a:pt x="111" y="95"/>
                      <a:pt x="111" y="95"/>
                    </a:cubicBezTo>
                    <a:cubicBezTo>
                      <a:pt x="111" y="95"/>
                      <a:pt x="111" y="95"/>
                      <a:pt x="111" y="95"/>
                    </a:cubicBezTo>
                    <a:cubicBezTo>
                      <a:pt x="111" y="96"/>
                      <a:pt x="111" y="96"/>
                      <a:pt x="111" y="96"/>
                    </a:cubicBezTo>
                    <a:cubicBezTo>
                      <a:pt x="112" y="97"/>
                      <a:pt x="112" y="97"/>
                      <a:pt x="112" y="98"/>
                    </a:cubicBezTo>
                    <a:cubicBezTo>
                      <a:pt x="113" y="98"/>
                      <a:pt x="113" y="98"/>
                      <a:pt x="113" y="98"/>
                    </a:cubicBezTo>
                    <a:cubicBezTo>
                      <a:pt x="113" y="99"/>
                      <a:pt x="114" y="99"/>
                      <a:pt x="114" y="99"/>
                    </a:cubicBezTo>
                    <a:cubicBezTo>
                      <a:pt x="114" y="99"/>
                      <a:pt x="114" y="99"/>
                      <a:pt x="114" y="99"/>
                    </a:cubicBezTo>
                    <a:cubicBezTo>
                      <a:pt x="114" y="100"/>
                      <a:pt x="114" y="100"/>
                      <a:pt x="114" y="100"/>
                    </a:cubicBezTo>
                    <a:cubicBezTo>
                      <a:pt x="114" y="101"/>
                      <a:pt x="114" y="102"/>
                      <a:pt x="115" y="102"/>
                    </a:cubicBezTo>
                    <a:cubicBezTo>
                      <a:pt x="116" y="102"/>
                      <a:pt x="116" y="102"/>
                      <a:pt x="116" y="102"/>
                    </a:cubicBezTo>
                    <a:cubicBezTo>
                      <a:pt x="116" y="102"/>
                      <a:pt x="116" y="102"/>
                      <a:pt x="116" y="102"/>
                    </a:cubicBezTo>
                    <a:cubicBezTo>
                      <a:pt x="116" y="103"/>
                      <a:pt x="116" y="103"/>
                      <a:pt x="116" y="103"/>
                    </a:cubicBezTo>
                    <a:cubicBezTo>
                      <a:pt x="116" y="105"/>
                      <a:pt x="116" y="105"/>
                      <a:pt x="116" y="105"/>
                    </a:cubicBezTo>
                    <a:cubicBezTo>
                      <a:pt x="116" y="106"/>
                      <a:pt x="116" y="106"/>
                      <a:pt x="117" y="106"/>
                    </a:cubicBezTo>
                    <a:cubicBezTo>
                      <a:pt x="117" y="106"/>
                      <a:pt x="117" y="106"/>
                      <a:pt x="117" y="106"/>
                    </a:cubicBezTo>
                    <a:cubicBezTo>
                      <a:pt x="117" y="107"/>
                      <a:pt x="117" y="108"/>
                      <a:pt x="118" y="108"/>
                    </a:cubicBezTo>
                    <a:cubicBezTo>
                      <a:pt x="118" y="109"/>
                      <a:pt x="119" y="110"/>
                      <a:pt x="120" y="110"/>
                    </a:cubicBezTo>
                    <a:cubicBezTo>
                      <a:pt x="122" y="111"/>
                      <a:pt x="122" y="111"/>
                      <a:pt x="122" y="111"/>
                    </a:cubicBezTo>
                    <a:cubicBezTo>
                      <a:pt x="122" y="109"/>
                      <a:pt x="122" y="109"/>
                      <a:pt x="122" y="109"/>
                    </a:cubicBezTo>
                    <a:cubicBezTo>
                      <a:pt x="121" y="106"/>
                      <a:pt x="120" y="102"/>
                      <a:pt x="119" y="97"/>
                    </a:cubicBezTo>
                    <a:cubicBezTo>
                      <a:pt x="118" y="95"/>
                      <a:pt x="118" y="93"/>
                      <a:pt x="118" y="91"/>
                    </a:cubicBezTo>
                    <a:cubicBezTo>
                      <a:pt x="118" y="90"/>
                      <a:pt x="118" y="90"/>
                      <a:pt x="118" y="89"/>
                    </a:cubicBezTo>
                    <a:cubicBezTo>
                      <a:pt x="119" y="88"/>
                      <a:pt x="119" y="88"/>
                      <a:pt x="119" y="88"/>
                    </a:cubicBezTo>
                    <a:cubicBezTo>
                      <a:pt x="119" y="87"/>
                      <a:pt x="119" y="87"/>
                      <a:pt x="119" y="86"/>
                    </a:cubicBezTo>
                    <a:cubicBezTo>
                      <a:pt x="119" y="86"/>
                      <a:pt x="119" y="86"/>
                      <a:pt x="119" y="86"/>
                    </a:cubicBezTo>
                    <a:cubicBezTo>
                      <a:pt x="119" y="86"/>
                      <a:pt x="119" y="85"/>
                      <a:pt x="119" y="85"/>
                    </a:cubicBezTo>
                    <a:cubicBezTo>
                      <a:pt x="119" y="85"/>
                      <a:pt x="118" y="84"/>
                      <a:pt x="118" y="84"/>
                    </a:cubicBezTo>
                    <a:cubicBezTo>
                      <a:pt x="118" y="84"/>
                      <a:pt x="118" y="84"/>
                      <a:pt x="118" y="84"/>
                    </a:cubicBezTo>
                    <a:cubicBezTo>
                      <a:pt x="118" y="84"/>
                      <a:pt x="118" y="84"/>
                      <a:pt x="118" y="84"/>
                    </a:cubicBezTo>
                    <a:cubicBezTo>
                      <a:pt x="117" y="84"/>
                      <a:pt x="118" y="84"/>
                      <a:pt x="118" y="83"/>
                    </a:cubicBezTo>
                    <a:cubicBezTo>
                      <a:pt x="118" y="82"/>
                      <a:pt x="118" y="82"/>
                      <a:pt x="118" y="82"/>
                    </a:cubicBezTo>
                    <a:cubicBezTo>
                      <a:pt x="117" y="81"/>
                      <a:pt x="117" y="81"/>
                      <a:pt x="117" y="81"/>
                    </a:cubicBezTo>
                    <a:cubicBezTo>
                      <a:pt x="117" y="81"/>
                      <a:pt x="117" y="81"/>
                      <a:pt x="117" y="81"/>
                    </a:cubicBezTo>
                    <a:cubicBezTo>
                      <a:pt x="116" y="81"/>
                      <a:pt x="116" y="81"/>
                      <a:pt x="116" y="81"/>
                    </a:cubicBezTo>
                    <a:cubicBezTo>
                      <a:pt x="116" y="81"/>
                      <a:pt x="116" y="81"/>
                      <a:pt x="116" y="81"/>
                    </a:cubicBezTo>
                    <a:cubicBezTo>
                      <a:pt x="116" y="81"/>
                      <a:pt x="116" y="81"/>
                      <a:pt x="116" y="81"/>
                    </a:cubicBezTo>
                    <a:cubicBezTo>
                      <a:pt x="116" y="79"/>
                      <a:pt x="116" y="79"/>
                      <a:pt x="116" y="79"/>
                    </a:cubicBezTo>
                    <a:cubicBezTo>
                      <a:pt x="115" y="79"/>
                      <a:pt x="115" y="79"/>
                      <a:pt x="115" y="79"/>
                    </a:cubicBezTo>
                    <a:cubicBezTo>
                      <a:pt x="115" y="78"/>
                      <a:pt x="115" y="78"/>
                      <a:pt x="115" y="78"/>
                    </a:cubicBezTo>
                    <a:cubicBezTo>
                      <a:pt x="115" y="77"/>
                      <a:pt x="115" y="77"/>
                      <a:pt x="115" y="77"/>
                    </a:cubicBezTo>
                    <a:cubicBezTo>
                      <a:pt x="115" y="77"/>
                      <a:pt x="115" y="77"/>
                      <a:pt x="115" y="77"/>
                    </a:cubicBezTo>
                    <a:cubicBezTo>
                      <a:pt x="115" y="76"/>
                      <a:pt x="115" y="76"/>
                      <a:pt x="115" y="76"/>
                    </a:cubicBezTo>
                    <a:cubicBezTo>
                      <a:pt x="114" y="76"/>
                      <a:pt x="114" y="76"/>
                      <a:pt x="114" y="76"/>
                    </a:cubicBezTo>
                    <a:cubicBezTo>
                      <a:pt x="113" y="76"/>
                      <a:pt x="113" y="76"/>
                      <a:pt x="113" y="76"/>
                    </a:cubicBezTo>
                    <a:cubicBezTo>
                      <a:pt x="113" y="76"/>
                      <a:pt x="113" y="76"/>
                      <a:pt x="113" y="76"/>
                    </a:cubicBezTo>
                    <a:cubicBezTo>
                      <a:pt x="113" y="75"/>
                      <a:pt x="113" y="75"/>
                      <a:pt x="113" y="75"/>
                    </a:cubicBezTo>
                    <a:cubicBezTo>
                      <a:pt x="113" y="75"/>
                      <a:pt x="113" y="75"/>
                      <a:pt x="113" y="75"/>
                    </a:cubicBezTo>
                    <a:cubicBezTo>
                      <a:pt x="113" y="74"/>
                      <a:pt x="113" y="74"/>
                      <a:pt x="113" y="74"/>
                    </a:cubicBezTo>
                    <a:cubicBezTo>
                      <a:pt x="113" y="73"/>
                      <a:pt x="113" y="73"/>
                      <a:pt x="112" y="73"/>
                    </a:cubicBezTo>
                    <a:cubicBezTo>
                      <a:pt x="112" y="73"/>
                      <a:pt x="112" y="73"/>
                      <a:pt x="112" y="73"/>
                    </a:cubicBezTo>
                    <a:cubicBezTo>
                      <a:pt x="112" y="73"/>
                      <a:pt x="112" y="73"/>
                      <a:pt x="112" y="73"/>
                    </a:cubicBezTo>
                    <a:cubicBezTo>
                      <a:pt x="112" y="72"/>
                      <a:pt x="112" y="72"/>
                      <a:pt x="112" y="72"/>
                    </a:cubicBezTo>
                    <a:cubicBezTo>
                      <a:pt x="112" y="72"/>
                      <a:pt x="112" y="72"/>
                      <a:pt x="112" y="71"/>
                    </a:cubicBezTo>
                    <a:cubicBezTo>
                      <a:pt x="111" y="71"/>
                      <a:pt x="111" y="70"/>
                      <a:pt x="111" y="70"/>
                    </a:cubicBezTo>
                    <a:cubicBezTo>
                      <a:pt x="110" y="69"/>
                      <a:pt x="110" y="69"/>
                      <a:pt x="110" y="69"/>
                    </a:cubicBezTo>
                    <a:cubicBezTo>
                      <a:pt x="110" y="69"/>
                      <a:pt x="110" y="69"/>
                      <a:pt x="110" y="69"/>
                    </a:cubicBezTo>
                    <a:cubicBezTo>
                      <a:pt x="109" y="69"/>
                      <a:pt x="109" y="69"/>
                      <a:pt x="109" y="69"/>
                    </a:cubicBezTo>
                    <a:cubicBezTo>
                      <a:pt x="109" y="68"/>
                      <a:pt x="109" y="68"/>
                      <a:pt x="109" y="68"/>
                    </a:cubicBezTo>
                    <a:cubicBezTo>
                      <a:pt x="109" y="68"/>
                      <a:pt x="109" y="68"/>
                      <a:pt x="109" y="68"/>
                    </a:cubicBezTo>
                    <a:cubicBezTo>
                      <a:pt x="109" y="68"/>
                      <a:pt x="109" y="68"/>
                      <a:pt x="109" y="68"/>
                    </a:cubicBezTo>
                    <a:cubicBezTo>
                      <a:pt x="109" y="66"/>
                      <a:pt x="109" y="66"/>
                      <a:pt x="109" y="66"/>
                    </a:cubicBezTo>
                    <a:cubicBezTo>
                      <a:pt x="108" y="66"/>
                      <a:pt x="108" y="66"/>
                      <a:pt x="108" y="66"/>
                    </a:cubicBezTo>
                    <a:cubicBezTo>
                      <a:pt x="108" y="66"/>
                      <a:pt x="108" y="66"/>
                      <a:pt x="108" y="66"/>
                    </a:cubicBezTo>
                    <a:cubicBezTo>
                      <a:pt x="108" y="66"/>
                      <a:pt x="108" y="66"/>
                      <a:pt x="108" y="66"/>
                    </a:cubicBezTo>
                    <a:cubicBezTo>
                      <a:pt x="107" y="65"/>
                      <a:pt x="107" y="65"/>
                      <a:pt x="107" y="65"/>
                    </a:cubicBezTo>
                    <a:cubicBezTo>
                      <a:pt x="107" y="65"/>
                      <a:pt x="107" y="64"/>
                      <a:pt x="107" y="64"/>
                    </a:cubicBezTo>
                    <a:cubicBezTo>
                      <a:pt x="107" y="63"/>
                      <a:pt x="107" y="63"/>
                      <a:pt x="107" y="63"/>
                    </a:cubicBezTo>
                    <a:cubicBezTo>
                      <a:pt x="106" y="63"/>
                      <a:pt x="106" y="63"/>
                      <a:pt x="106" y="63"/>
                    </a:cubicBezTo>
                    <a:cubicBezTo>
                      <a:pt x="106" y="62"/>
                      <a:pt x="106" y="62"/>
                      <a:pt x="106" y="62"/>
                    </a:cubicBezTo>
                    <a:cubicBezTo>
                      <a:pt x="106" y="62"/>
                      <a:pt x="106" y="61"/>
                      <a:pt x="105" y="61"/>
                    </a:cubicBezTo>
                    <a:cubicBezTo>
                      <a:pt x="105" y="61"/>
                      <a:pt x="105" y="61"/>
                      <a:pt x="105" y="61"/>
                    </a:cubicBezTo>
                    <a:cubicBezTo>
                      <a:pt x="105" y="61"/>
                      <a:pt x="105" y="61"/>
                      <a:pt x="105" y="61"/>
                    </a:cubicBezTo>
                    <a:cubicBezTo>
                      <a:pt x="105" y="60"/>
                      <a:pt x="105" y="60"/>
                      <a:pt x="105" y="60"/>
                    </a:cubicBezTo>
                    <a:cubicBezTo>
                      <a:pt x="104" y="59"/>
                      <a:pt x="104" y="59"/>
                      <a:pt x="104" y="59"/>
                    </a:cubicBezTo>
                    <a:cubicBezTo>
                      <a:pt x="103" y="58"/>
                      <a:pt x="103" y="58"/>
                      <a:pt x="103" y="58"/>
                    </a:cubicBezTo>
                    <a:cubicBezTo>
                      <a:pt x="103" y="57"/>
                      <a:pt x="102" y="57"/>
                      <a:pt x="102" y="57"/>
                    </a:cubicBezTo>
                    <a:cubicBezTo>
                      <a:pt x="102" y="57"/>
                      <a:pt x="102" y="57"/>
                      <a:pt x="102" y="57"/>
                    </a:cubicBezTo>
                    <a:cubicBezTo>
                      <a:pt x="101" y="56"/>
                      <a:pt x="101" y="56"/>
                      <a:pt x="101" y="56"/>
                    </a:cubicBezTo>
                    <a:cubicBezTo>
                      <a:pt x="100" y="56"/>
                      <a:pt x="100" y="55"/>
                      <a:pt x="100" y="55"/>
                    </a:cubicBezTo>
                    <a:cubicBezTo>
                      <a:pt x="100" y="54"/>
                      <a:pt x="100" y="54"/>
                      <a:pt x="100" y="53"/>
                    </a:cubicBezTo>
                    <a:cubicBezTo>
                      <a:pt x="99" y="53"/>
                      <a:pt x="99" y="53"/>
                      <a:pt x="99" y="53"/>
                    </a:cubicBezTo>
                    <a:cubicBezTo>
                      <a:pt x="99" y="52"/>
                      <a:pt x="99" y="52"/>
                      <a:pt x="99" y="52"/>
                    </a:cubicBezTo>
                    <a:cubicBezTo>
                      <a:pt x="99" y="52"/>
                      <a:pt x="99" y="52"/>
                      <a:pt x="99" y="52"/>
                    </a:cubicBezTo>
                    <a:cubicBezTo>
                      <a:pt x="99" y="52"/>
                      <a:pt x="99" y="51"/>
                      <a:pt x="98" y="51"/>
                    </a:cubicBezTo>
                    <a:cubicBezTo>
                      <a:pt x="97" y="51"/>
                      <a:pt x="97" y="51"/>
                      <a:pt x="97" y="51"/>
                    </a:cubicBezTo>
                    <a:cubicBezTo>
                      <a:pt x="96" y="50"/>
                      <a:pt x="96" y="50"/>
                      <a:pt x="95" y="49"/>
                    </a:cubicBezTo>
                    <a:cubicBezTo>
                      <a:pt x="95" y="49"/>
                      <a:pt x="95" y="48"/>
                      <a:pt x="95" y="48"/>
                    </a:cubicBezTo>
                    <a:cubicBezTo>
                      <a:pt x="95" y="47"/>
                      <a:pt x="94" y="47"/>
                      <a:pt x="94" y="46"/>
                    </a:cubicBezTo>
                    <a:cubicBezTo>
                      <a:pt x="94" y="45"/>
                      <a:pt x="93" y="45"/>
                      <a:pt x="92" y="44"/>
                    </a:cubicBezTo>
                    <a:cubicBezTo>
                      <a:pt x="91" y="44"/>
                      <a:pt x="91" y="43"/>
                      <a:pt x="91" y="43"/>
                    </a:cubicBezTo>
                    <a:cubicBezTo>
                      <a:pt x="90" y="43"/>
                      <a:pt x="90" y="43"/>
                      <a:pt x="90" y="43"/>
                    </a:cubicBezTo>
                    <a:cubicBezTo>
                      <a:pt x="90" y="42"/>
                      <a:pt x="90" y="42"/>
                      <a:pt x="90" y="41"/>
                    </a:cubicBezTo>
                    <a:cubicBezTo>
                      <a:pt x="89" y="41"/>
                      <a:pt x="89" y="41"/>
                      <a:pt x="88" y="40"/>
                    </a:cubicBezTo>
                    <a:cubicBezTo>
                      <a:pt x="87" y="39"/>
                      <a:pt x="86" y="38"/>
                      <a:pt x="85" y="38"/>
                    </a:cubicBezTo>
                    <a:cubicBezTo>
                      <a:pt x="83" y="36"/>
                      <a:pt x="82" y="34"/>
                      <a:pt x="80" y="32"/>
                    </a:cubicBezTo>
                    <a:cubicBezTo>
                      <a:pt x="80" y="31"/>
                      <a:pt x="80" y="31"/>
                      <a:pt x="80" y="31"/>
                    </a:cubicBezTo>
                    <a:cubicBezTo>
                      <a:pt x="80" y="31"/>
                      <a:pt x="80" y="31"/>
                      <a:pt x="80" y="31"/>
                    </a:cubicBezTo>
                    <a:cubicBezTo>
                      <a:pt x="78" y="31"/>
                      <a:pt x="77" y="30"/>
                      <a:pt x="76" y="29"/>
                    </a:cubicBezTo>
                    <a:cubicBezTo>
                      <a:pt x="76" y="28"/>
                      <a:pt x="76" y="28"/>
                      <a:pt x="76" y="28"/>
                    </a:cubicBezTo>
                    <a:cubicBezTo>
                      <a:pt x="75" y="27"/>
                      <a:pt x="75" y="26"/>
                      <a:pt x="73" y="26"/>
                    </a:cubicBezTo>
                    <a:cubicBezTo>
                      <a:pt x="73" y="26"/>
                      <a:pt x="73" y="26"/>
                      <a:pt x="72" y="25"/>
                    </a:cubicBezTo>
                    <a:cubicBezTo>
                      <a:pt x="72" y="25"/>
                      <a:pt x="71" y="25"/>
                      <a:pt x="71" y="25"/>
                    </a:cubicBezTo>
                    <a:cubicBezTo>
                      <a:pt x="70" y="24"/>
                      <a:pt x="69" y="23"/>
                      <a:pt x="69" y="22"/>
                    </a:cubicBezTo>
                    <a:cubicBezTo>
                      <a:pt x="69" y="22"/>
                      <a:pt x="69" y="22"/>
                      <a:pt x="69" y="22"/>
                    </a:cubicBezTo>
                    <a:cubicBezTo>
                      <a:pt x="69" y="21"/>
                      <a:pt x="69" y="21"/>
                      <a:pt x="69" y="21"/>
                    </a:cubicBezTo>
                    <a:cubicBezTo>
                      <a:pt x="67" y="21"/>
                      <a:pt x="67" y="21"/>
                      <a:pt x="67" y="21"/>
                    </a:cubicBezTo>
                    <a:cubicBezTo>
                      <a:pt x="66" y="21"/>
                      <a:pt x="66" y="21"/>
                      <a:pt x="65" y="21"/>
                    </a:cubicBezTo>
                    <a:cubicBezTo>
                      <a:pt x="65" y="20"/>
                      <a:pt x="64" y="19"/>
                      <a:pt x="64" y="19"/>
                    </a:cubicBezTo>
                    <a:cubicBezTo>
                      <a:pt x="63" y="18"/>
                      <a:pt x="63" y="18"/>
                      <a:pt x="63" y="17"/>
                    </a:cubicBezTo>
                    <a:cubicBezTo>
                      <a:pt x="63" y="17"/>
                      <a:pt x="63" y="17"/>
                      <a:pt x="63" y="17"/>
                    </a:cubicBezTo>
                    <a:cubicBezTo>
                      <a:pt x="62" y="17"/>
                      <a:pt x="62" y="17"/>
                      <a:pt x="62" y="17"/>
                    </a:cubicBezTo>
                    <a:cubicBezTo>
                      <a:pt x="61" y="17"/>
                      <a:pt x="61" y="17"/>
                      <a:pt x="60" y="17"/>
                    </a:cubicBezTo>
                    <a:cubicBezTo>
                      <a:pt x="60" y="16"/>
                      <a:pt x="59" y="16"/>
                      <a:pt x="59" y="15"/>
                    </a:cubicBezTo>
                    <a:cubicBezTo>
                      <a:pt x="59" y="15"/>
                      <a:pt x="59" y="15"/>
                      <a:pt x="59" y="15"/>
                    </a:cubicBezTo>
                    <a:cubicBezTo>
                      <a:pt x="59" y="14"/>
                      <a:pt x="58" y="14"/>
                      <a:pt x="57" y="14"/>
                    </a:cubicBezTo>
                    <a:cubicBezTo>
                      <a:pt x="57" y="14"/>
                      <a:pt x="57" y="14"/>
                      <a:pt x="57" y="14"/>
                    </a:cubicBezTo>
                    <a:cubicBezTo>
                      <a:pt x="56" y="14"/>
                      <a:pt x="56" y="13"/>
                      <a:pt x="56" y="13"/>
                    </a:cubicBezTo>
                    <a:cubicBezTo>
                      <a:pt x="54" y="11"/>
                      <a:pt x="52" y="10"/>
                      <a:pt x="49" y="8"/>
                    </a:cubicBezTo>
                    <a:cubicBezTo>
                      <a:pt x="47" y="7"/>
                      <a:pt x="44" y="6"/>
                      <a:pt x="42" y="4"/>
                    </a:cubicBezTo>
                    <a:cubicBezTo>
                      <a:pt x="40" y="3"/>
                      <a:pt x="38" y="2"/>
                      <a:pt x="36" y="1"/>
                    </a:cubicBezTo>
                    <a:cubicBezTo>
                      <a:pt x="34" y="0"/>
                      <a:pt x="34" y="0"/>
                      <a:pt x="3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Freeform 42"/>
              <p:cNvSpPr>
                <a:spLocks noEditPoints="1"/>
              </p:cNvSpPr>
              <p:nvPr/>
            </p:nvSpPr>
            <p:spPr bwMode="auto">
              <a:xfrm>
                <a:off x="3477" y="1838"/>
                <a:ext cx="322" cy="675"/>
              </a:xfrm>
              <a:custGeom>
                <a:avLst/>
                <a:gdLst>
                  <a:gd name="T0" fmla="*/ 3 w 135"/>
                  <a:gd name="T1" fmla="*/ 78 h 283"/>
                  <a:gd name="T2" fmla="*/ 0 w 135"/>
                  <a:gd name="T3" fmla="*/ 85 h 283"/>
                  <a:gd name="T4" fmla="*/ 9 w 135"/>
                  <a:gd name="T5" fmla="*/ 113 h 283"/>
                  <a:gd name="T6" fmla="*/ 14 w 135"/>
                  <a:gd name="T7" fmla="*/ 116 h 283"/>
                  <a:gd name="T8" fmla="*/ 18 w 135"/>
                  <a:gd name="T9" fmla="*/ 128 h 283"/>
                  <a:gd name="T10" fmla="*/ 25 w 135"/>
                  <a:gd name="T11" fmla="*/ 137 h 283"/>
                  <a:gd name="T12" fmla="*/ 22 w 135"/>
                  <a:gd name="T13" fmla="*/ 150 h 283"/>
                  <a:gd name="T14" fmla="*/ 20 w 135"/>
                  <a:gd name="T15" fmla="*/ 166 h 283"/>
                  <a:gd name="T16" fmla="*/ 29 w 135"/>
                  <a:gd name="T17" fmla="*/ 180 h 283"/>
                  <a:gd name="T18" fmla="*/ 32 w 135"/>
                  <a:gd name="T19" fmla="*/ 192 h 283"/>
                  <a:gd name="T20" fmla="*/ 42 w 135"/>
                  <a:gd name="T21" fmla="*/ 204 h 283"/>
                  <a:gd name="T22" fmla="*/ 48 w 135"/>
                  <a:gd name="T23" fmla="*/ 208 h 283"/>
                  <a:gd name="T24" fmla="*/ 51 w 135"/>
                  <a:gd name="T25" fmla="*/ 218 h 283"/>
                  <a:gd name="T26" fmla="*/ 54 w 135"/>
                  <a:gd name="T27" fmla="*/ 238 h 283"/>
                  <a:gd name="T28" fmla="*/ 57 w 135"/>
                  <a:gd name="T29" fmla="*/ 253 h 283"/>
                  <a:gd name="T30" fmla="*/ 66 w 135"/>
                  <a:gd name="T31" fmla="*/ 265 h 283"/>
                  <a:gd name="T32" fmla="*/ 74 w 135"/>
                  <a:gd name="T33" fmla="*/ 278 h 283"/>
                  <a:gd name="T34" fmla="*/ 80 w 135"/>
                  <a:gd name="T35" fmla="*/ 283 h 283"/>
                  <a:gd name="T36" fmla="*/ 84 w 135"/>
                  <a:gd name="T37" fmla="*/ 275 h 283"/>
                  <a:gd name="T38" fmla="*/ 79 w 135"/>
                  <a:gd name="T39" fmla="*/ 262 h 283"/>
                  <a:gd name="T40" fmla="*/ 85 w 135"/>
                  <a:gd name="T41" fmla="*/ 255 h 283"/>
                  <a:gd name="T42" fmla="*/ 90 w 135"/>
                  <a:gd name="T43" fmla="*/ 244 h 283"/>
                  <a:gd name="T44" fmla="*/ 98 w 135"/>
                  <a:gd name="T45" fmla="*/ 224 h 283"/>
                  <a:gd name="T46" fmla="*/ 111 w 135"/>
                  <a:gd name="T47" fmla="*/ 217 h 283"/>
                  <a:gd name="T48" fmla="*/ 119 w 135"/>
                  <a:gd name="T49" fmla="*/ 210 h 283"/>
                  <a:gd name="T50" fmla="*/ 124 w 135"/>
                  <a:gd name="T51" fmla="*/ 188 h 283"/>
                  <a:gd name="T52" fmla="*/ 134 w 135"/>
                  <a:gd name="T53" fmla="*/ 178 h 283"/>
                  <a:gd name="T54" fmla="*/ 133 w 135"/>
                  <a:gd name="T55" fmla="*/ 166 h 283"/>
                  <a:gd name="T56" fmla="*/ 120 w 135"/>
                  <a:gd name="T57" fmla="*/ 159 h 283"/>
                  <a:gd name="T58" fmla="*/ 104 w 135"/>
                  <a:gd name="T59" fmla="*/ 156 h 283"/>
                  <a:gd name="T60" fmla="*/ 91 w 135"/>
                  <a:gd name="T61" fmla="*/ 153 h 283"/>
                  <a:gd name="T62" fmla="*/ 95 w 135"/>
                  <a:gd name="T63" fmla="*/ 146 h 283"/>
                  <a:gd name="T64" fmla="*/ 85 w 135"/>
                  <a:gd name="T65" fmla="*/ 136 h 283"/>
                  <a:gd name="T66" fmla="*/ 70 w 135"/>
                  <a:gd name="T67" fmla="*/ 129 h 283"/>
                  <a:gd name="T68" fmla="*/ 60 w 135"/>
                  <a:gd name="T69" fmla="*/ 123 h 283"/>
                  <a:gd name="T70" fmla="*/ 44 w 135"/>
                  <a:gd name="T71" fmla="*/ 117 h 283"/>
                  <a:gd name="T72" fmla="*/ 32 w 135"/>
                  <a:gd name="T73" fmla="*/ 120 h 283"/>
                  <a:gd name="T74" fmla="*/ 29 w 135"/>
                  <a:gd name="T75" fmla="*/ 125 h 283"/>
                  <a:gd name="T76" fmla="*/ 20 w 135"/>
                  <a:gd name="T77" fmla="*/ 120 h 283"/>
                  <a:gd name="T78" fmla="*/ 19 w 135"/>
                  <a:gd name="T79" fmla="*/ 106 h 283"/>
                  <a:gd name="T80" fmla="*/ 18 w 135"/>
                  <a:gd name="T81" fmla="*/ 99 h 283"/>
                  <a:gd name="T82" fmla="*/ 14 w 135"/>
                  <a:gd name="T83" fmla="*/ 94 h 283"/>
                  <a:gd name="T84" fmla="*/ 7 w 135"/>
                  <a:gd name="T85" fmla="*/ 96 h 283"/>
                  <a:gd name="T86" fmla="*/ 10 w 135"/>
                  <a:gd name="T87" fmla="*/ 89 h 283"/>
                  <a:gd name="T88" fmla="*/ 15 w 135"/>
                  <a:gd name="T89" fmla="*/ 79 h 283"/>
                  <a:gd name="T90" fmla="*/ 27 w 135"/>
                  <a:gd name="T91" fmla="*/ 71 h 283"/>
                  <a:gd name="T92" fmla="*/ 32 w 135"/>
                  <a:gd name="T93" fmla="*/ 82 h 283"/>
                  <a:gd name="T94" fmla="*/ 39 w 135"/>
                  <a:gd name="T95" fmla="*/ 69 h 283"/>
                  <a:gd name="T96" fmla="*/ 43 w 135"/>
                  <a:gd name="T97" fmla="*/ 63 h 283"/>
                  <a:gd name="T98" fmla="*/ 56 w 135"/>
                  <a:gd name="T99" fmla="*/ 55 h 283"/>
                  <a:gd name="T100" fmla="*/ 68 w 135"/>
                  <a:gd name="T101" fmla="*/ 45 h 283"/>
                  <a:gd name="T102" fmla="*/ 74 w 135"/>
                  <a:gd name="T103" fmla="*/ 37 h 283"/>
                  <a:gd name="T104" fmla="*/ 83 w 135"/>
                  <a:gd name="T105" fmla="*/ 31 h 283"/>
                  <a:gd name="T106" fmla="*/ 80 w 135"/>
                  <a:gd name="T107" fmla="*/ 29 h 283"/>
                  <a:gd name="T108" fmla="*/ 96 w 135"/>
                  <a:gd name="T109" fmla="*/ 24 h 283"/>
                  <a:gd name="T110" fmla="*/ 102 w 135"/>
                  <a:gd name="T111" fmla="*/ 11 h 283"/>
                  <a:gd name="T112" fmla="*/ 96 w 135"/>
                  <a:gd name="T113" fmla="*/ 8 h 283"/>
                  <a:gd name="T114" fmla="*/ 80 w 135"/>
                  <a:gd name="T115" fmla="*/ 18 h 283"/>
                  <a:gd name="T116" fmla="*/ 72 w 135"/>
                  <a:gd name="T117" fmla="*/ 18 h 283"/>
                  <a:gd name="T118" fmla="*/ 76 w 135"/>
                  <a:gd name="T119" fmla="*/ 9 h 283"/>
                  <a:gd name="T120" fmla="*/ 86 w 135"/>
                  <a:gd name="T121"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283">
                    <a:moveTo>
                      <a:pt x="71" y="39"/>
                    </a:moveTo>
                    <a:cubicBezTo>
                      <a:pt x="71" y="39"/>
                      <a:pt x="71" y="39"/>
                      <a:pt x="71" y="39"/>
                    </a:cubicBezTo>
                    <a:cubicBezTo>
                      <a:pt x="71" y="39"/>
                      <a:pt x="71" y="39"/>
                      <a:pt x="71" y="39"/>
                    </a:cubicBezTo>
                    <a:moveTo>
                      <a:pt x="96" y="12"/>
                    </a:moveTo>
                    <a:cubicBezTo>
                      <a:pt x="96" y="12"/>
                      <a:pt x="96" y="12"/>
                      <a:pt x="96" y="12"/>
                    </a:cubicBezTo>
                    <a:moveTo>
                      <a:pt x="86" y="0"/>
                    </a:moveTo>
                    <a:cubicBezTo>
                      <a:pt x="84" y="0"/>
                      <a:pt x="84" y="0"/>
                      <a:pt x="84" y="0"/>
                    </a:cubicBezTo>
                    <a:cubicBezTo>
                      <a:pt x="83" y="0"/>
                      <a:pt x="82" y="0"/>
                      <a:pt x="81" y="0"/>
                    </a:cubicBezTo>
                    <a:cubicBezTo>
                      <a:pt x="72" y="5"/>
                      <a:pt x="63" y="10"/>
                      <a:pt x="56" y="16"/>
                    </a:cubicBezTo>
                    <a:cubicBezTo>
                      <a:pt x="39" y="28"/>
                      <a:pt x="25" y="41"/>
                      <a:pt x="14" y="57"/>
                    </a:cubicBezTo>
                    <a:cubicBezTo>
                      <a:pt x="9" y="63"/>
                      <a:pt x="5" y="69"/>
                      <a:pt x="1" y="76"/>
                    </a:cubicBezTo>
                    <a:cubicBezTo>
                      <a:pt x="0" y="78"/>
                      <a:pt x="0" y="78"/>
                      <a:pt x="0" y="78"/>
                    </a:cubicBezTo>
                    <a:cubicBezTo>
                      <a:pt x="2" y="78"/>
                      <a:pt x="2" y="78"/>
                      <a:pt x="2" y="78"/>
                    </a:cubicBezTo>
                    <a:cubicBezTo>
                      <a:pt x="3" y="78"/>
                      <a:pt x="3" y="78"/>
                      <a:pt x="3" y="78"/>
                    </a:cubicBezTo>
                    <a:cubicBezTo>
                      <a:pt x="3" y="78"/>
                      <a:pt x="3" y="78"/>
                      <a:pt x="3" y="78"/>
                    </a:cubicBezTo>
                    <a:cubicBezTo>
                      <a:pt x="4" y="78"/>
                      <a:pt x="4" y="78"/>
                      <a:pt x="4" y="78"/>
                    </a:cubicBezTo>
                    <a:cubicBezTo>
                      <a:pt x="4" y="78"/>
                      <a:pt x="4" y="78"/>
                      <a:pt x="4" y="78"/>
                    </a:cubicBezTo>
                    <a:cubicBezTo>
                      <a:pt x="4" y="78"/>
                      <a:pt x="4" y="78"/>
                      <a:pt x="4" y="78"/>
                    </a:cubicBezTo>
                    <a:cubicBezTo>
                      <a:pt x="3" y="79"/>
                      <a:pt x="3" y="79"/>
                      <a:pt x="3" y="80"/>
                    </a:cubicBezTo>
                    <a:cubicBezTo>
                      <a:pt x="3" y="82"/>
                      <a:pt x="3" y="82"/>
                      <a:pt x="3" y="82"/>
                    </a:cubicBezTo>
                    <a:cubicBezTo>
                      <a:pt x="3" y="83"/>
                      <a:pt x="2" y="83"/>
                      <a:pt x="2" y="83"/>
                    </a:cubicBezTo>
                    <a:cubicBezTo>
                      <a:pt x="2" y="83"/>
                      <a:pt x="2" y="83"/>
                      <a:pt x="2" y="83"/>
                    </a:cubicBezTo>
                    <a:cubicBezTo>
                      <a:pt x="1" y="83"/>
                      <a:pt x="1" y="83"/>
                      <a:pt x="1" y="83"/>
                    </a:cubicBezTo>
                    <a:cubicBezTo>
                      <a:pt x="1" y="84"/>
                      <a:pt x="1" y="84"/>
                      <a:pt x="1" y="84"/>
                    </a:cubicBezTo>
                    <a:cubicBezTo>
                      <a:pt x="1" y="84"/>
                      <a:pt x="1" y="84"/>
                      <a:pt x="1" y="84"/>
                    </a:cubicBezTo>
                    <a:cubicBezTo>
                      <a:pt x="1" y="85"/>
                      <a:pt x="1" y="86"/>
                      <a:pt x="1" y="86"/>
                    </a:cubicBezTo>
                    <a:cubicBezTo>
                      <a:pt x="1" y="86"/>
                      <a:pt x="1" y="86"/>
                      <a:pt x="1" y="86"/>
                    </a:cubicBezTo>
                    <a:cubicBezTo>
                      <a:pt x="0" y="85"/>
                      <a:pt x="0" y="85"/>
                      <a:pt x="0" y="85"/>
                    </a:cubicBezTo>
                    <a:cubicBezTo>
                      <a:pt x="0" y="105"/>
                      <a:pt x="0" y="105"/>
                      <a:pt x="0" y="105"/>
                    </a:cubicBezTo>
                    <a:cubicBezTo>
                      <a:pt x="0" y="105"/>
                      <a:pt x="0" y="106"/>
                      <a:pt x="1" y="106"/>
                    </a:cubicBezTo>
                    <a:cubicBezTo>
                      <a:pt x="1" y="106"/>
                      <a:pt x="1" y="106"/>
                      <a:pt x="1" y="106"/>
                    </a:cubicBezTo>
                    <a:cubicBezTo>
                      <a:pt x="2" y="107"/>
                      <a:pt x="2" y="107"/>
                      <a:pt x="2" y="107"/>
                    </a:cubicBezTo>
                    <a:cubicBezTo>
                      <a:pt x="2" y="107"/>
                      <a:pt x="2" y="107"/>
                      <a:pt x="2" y="107"/>
                    </a:cubicBezTo>
                    <a:cubicBezTo>
                      <a:pt x="3" y="108"/>
                      <a:pt x="4" y="108"/>
                      <a:pt x="4" y="108"/>
                    </a:cubicBezTo>
                    <a:cubicBezTo>
                      <a:pt x="5" y="108"/>
                      <a:pt x="5" y="108"/>
                      <a:pt x="5" y="108"/>
                    </a:cubicBezTo>
                    <a:cubicBezTo>
                      <a:pt x="5" y="108"/>
                      <a:pt x="5" y="108"/>
                      <a:pt x="5" y="108"/>
                    </a:cubicBezTo>
                    <a:cubicBezTo>
                      <a:pt x="6" y="109"/>
                      <a:pt x="6" y="109"/>
                      <a:pt x="6" y="109"/>
                    </a:cubicBezTo>
                    <a:cubicBezTo>
                      <a:pt x="5" y="109"/>
                      <a:pt x="5" y="109"/>
                      <a:pt x="5" y="109"/>
                    </a:cubicBezTo>
                    <a:cubicBezTo>
                      <a:pt x="5" y="110"/>
                      <a:pt x="6" y="110"/>
                      <a:pt x="6" y="111"/>
                    </a:cubicBezTo>
                    <a:cubicBezTo>
                      <a:pt x="7" y="111"/>
                      <a:pt x="7" y="111"/>
                      <a:pt x="7" y="111"/>
                    </a:cubicBezTo>
                    <a:cubicBezTo>
                      <a:pt x="7" y="111"/>
                      <a:pt x="8" y="112"/>
                      <a:pt x="8" y="113"/>
                    </a:cubicBezTo>
                    <a:cubicBezTo>
                      <a:pt x="9" y="113"/>
                      <a:pt x="9" y="113"/>
                      <a:pt x="9" y="113"/>
                    </a:cubicBezTo>
                    <a:cubicBezTo>
                      <a:pt x="9" y="113"/>
                      <a:pt x="9" y="113"/>
                      <a:pt x="9" y="113"/>
                    </a:cubicBezTo>
                    <a:cubicBezTo>
                      <a:pt x="10" y="113"/>
                      <a:pt x="10" y="113"/>
                      <a:pt x="10" y="113"/>
                    </a:cubicBezTo>
                    <a:cubicBezTo>
                      <a:pt x="10" y="113"/>
                      <a:pt x="10" y="113"/>
                      <a:pt x="10" y="113"/>
                    </a:cubicBezTo>
                    <a:cubicBezTo>
                      <a:pt x="11" y="113"/>
                      <a:pt x="11" y="114"/>
                      <a:pt x="11" y="114"/>
                    </a:cubicBezTo>
                    <a:cubicBezTo>
                      <a:pt x="11" y="114"/>
                      <a:pt x="11" y="114"/>
                      <a:pt x="11" y="114"/>
                    </a:cubicBezTo>
                    <a:cubicBezTo>
                      <a:pt x="11" y="114"/>
                      <a:pt x="11" y="114"/>
                      <a:pt x="11" y="114"/>
                    </a:cubicBezTo>
                    <a:cubicBezTo>
                      <a:pt x="11" y="115"/>
                      <a:pt x="11" y="115"/>
                      <a:pt x="11" y="115"/>
                    </a:cubicBezTo>
                    <a:cubicBezTo>
                      <a:pt x="12" y="115"/>
                      <a:pt x="12" y="115"/>
                      <a:pt x="12" y="115"/>
                    </a:cubicBezTo>
                    <a:cubicBezTo>
                      <a:pt x="12" y="115"/>
                      <a:pt x="13" y="115"/>
                      <a:pt x="13" y="115"/>
                    </a:cubicBezTo>
                    <a:cubicBezTo>
                      <a:pt x="13" y="115"/>
                      <a:pt x="13" y="115"/>
                      <a:pt x="13" y="115"/>
                    </a:cubicBezTo>
                    <a:cubicBezTo>
                      <a:pt x="13" y="115"/>
                      <a:pt x="13" y="115"/>
                      <a:pt x="13" y="115"/>
                    </a:cubicBezTo>
                    <a:cubicBezTo>
                      <a:pt x="12" y="116"/>
                      <a:pt x="12" y="116"/>
                      <a:pt x="12" y="116"/>
                    </a:cubicBezTo>
                    <a:cubicBezTo>
                      <a:pt x="13" y="116"/>
                      <a:pt x="13" y="116"/>
                      <a:pt x="13" y="116"/>
                    </a:cubicBezTo>
                    <a:cubicBezTo>
                      <a:pt x="14" y="116"/>
                      <a:pt x="14" y="116"/>
                      <a:pt x="14" y="116"/>
                    </a:cubicBezTo>
                    <a:cubicBezTo>
                      <a:pt x="14" y="117"/>
                      <a:pt x="14" y="117"/>
                      <a:pt x="14" y="117"/>
                    </a:cubicBezTo>
                    <a:cubicBezTo>
                      <a:pt x="14" y="117"/>
                      <a:pt x="14" y="118"/>
                      <a:pt x="15" y="119"/>
                    </a:cubicBezTo>
                    <a:cubicBezTo>
                      <a:pt x="15" y="119"/>
                      <a:pt x="15" y="119"/>
                      <a:pt x="15" y="119"/>
                    </a:cubicBezTo>
                    <a:cubicBezTo>
                      <a:pt x="15" y="120"/>
                      <a:pt x="15" y="120"/>
                      <a:pt x="15" y="120"/>
                    </a:cubicBezTo>
                    <a:cubicBezTo>
                      <a:pt x="16" y="120"/>
                      <a:pt x="16" y="120"/>
                      <a:pt x="16" y="120"/>
                    </a:cubicBezTo>
                    <a:cubicBezTo>
                      <a:pt x="16" y="121"/>
                      <a:pt x="16" y="121"/>
                      <a:pt x="16" y="121"/>
                    </a:cubicBezTo>
                    <a:cubicBezTo>
                      <a:pt x="17" y="121"/>
                      <a:pt x="17" y="121"/>
                      <a:pt x="17" y="121"/>
                    </a:cubicBezTo>
                    <a:cubicBezTo>
                      <a:pt x="17" y="122"/>
                      <a:pt x="17" y="123"/>
                      <a:pt x="17" y="124"/>
                    </a:cubicBezTo>
                    <a:cubicBezTo>
                      <a:pt x="17" y="124"/>
                      <a:pt x="17" y="124"/>
                      <a:pt x="17" y="125"/>
                    </a:cubicBezTo>
                    <a:cubicBezTo>
                      <a:pt x="17" y="125"/>
                      <a:pt x="17" y="125"/>
                      <a:pt x="17" y="125"/>
                    </a:cubicBezTo>
                    <a:cubicBezTo>
                      <a:pt x="17" y="126"/>
                      <a:pt x="17" y="126"/>
                      <a:pt x="17" y="126"/>
                    </a:cubicBezTo>
                    <a:cubicBezTo>
                      <a:pt x="17" y="126"/>
                      <a:pt x="17" y="126"/>
                      <a:pt x="17" y="126"/>
                    </a:cubicBezTo>
                    <a:cubicBezTo>
                      <a:pt x="17" y="127"/>
                      <a:pt x="17" y="128"/>
                      <a:pt x="18" y="128"/>
                    </a:cubicBezTo>
                    <a:cubicBezTo>
                      <a:pt x="18" y="128"/>
                      <a:pt x="18" y="128"/>
                      <a:pt x="18" y="128"/>
                    </a:cubicBezTo>
                    <a:cubicBezTo>
                      <a:pt x="18" y="128"/>
                      <a:pt x="18" y="128"/>
                      <a:pt x="18" y="128"/>
                    </a:cubicBezTo>
                    <a:cubicBezTo>
                      <a:pt x="18" y="128"/>
                      <a:pt x="18" y="128"/>
                      <a:pt x="18" y="128"/>
                    </a:cubicBezTo>
                    <a:cubicBezTo>
                      <a:pt x="18" y="128"/>
                      <a:pt x="18" y="128"/>
                      <a:pt x="18" y="128"/>
                    </a:cubicBezTo>
                    <a:cubicBezTo>
                      <a:pt x="18" y="129"/>
                      <a:pt x="18" y="129"/>
                      <a:pt x="18" y="129"/>
                    </a:cubicBezTo>
                    <a:cubicBezTo>
                      <a:pt x="23" y="129"/>
                      <a:pt x="23" y="129"/>
                      <a:pt x="23" y="129"/>
                    </a:cubicBezTo>
                    <a:cubicBezTo>
                      <a:pt x="23" y="129"/>
                      <a:pt x="23" y="129"/>
                      <a:pt x="23" y="129"/>
                    </a:cubicBezTo>
                    <a:cubicBezTo>
                      <a:pt x="23" y="129"/>
                      <a:pt x="23" y="129"/>
                      <a:pt x="23" y="129"/>
                    </a:cubicBezTo>
                    <a:cubicBezTo>
                      <a:pt x="24" y="129"/>
                      <a:pt x="24" y="129"/>
                      <a:pt x="24" y="129"/>
                    </a:cubicBezTo>
                    <a:cubicBezTo>
                      <a:pt x="24" y="131"/>
                      <a:pt x="24" y="131"/>
                      <a:pt x="24" y="131"/>
                    </a:cubicBezTo>
                    <a:cubicBezTo>
                      <a:pt x="24" y="132"/>
                      <a:pt x="25" y="132"/>
                      <a:pt x="25" y="132"/>
                    </a:cubicBezTo>
                    <a:cubicBezTo>
                      <a:pt x="25" y="132"/>
                      <a:pt x="25" y="132"/>
                      <a:pt x="25" y="132"/>
                    </a:cubicBezTo>
                    <a:cubicBezTo>
                      <a:pt x="26" y="133"/>
                      <a:pt x="26" y="134"/>
                      <a:pt x="26" y="135"/>
                    </a:cubicBezTo>
                    <a:cubicBezTo>
                      <a:pt x="25" y="135"/>
                      <a:pt x="25" y="135"/>
                      <a:pt x="25" y="135"/>
                    </a:cubicBezTo>
                    <a:cubicBezTo>
                      <a:pt x="25" y="137"/>
                      <a:pt x="25" y="137"/>
                      <a:pt x="25" y="137"/>
                    </a:cubicBezTo>
                    <a:cubicBezTo>
                      <a:pt x="27" y="136"/>
                      <a:pt x="27" y="136"/>
                      <a:pt x="27" y="136"/>
                    </a:cubicBezTo>
                    <a:cubicBezTo>
                      <a:pt x="27" y="136"/>
                      <a:pt x="27" y="137"/>
                      <a:pt x="27" y="138"/>
                    </a:cubicBezTo>
                    <a:cubicBezTo>
                      <a:pt x="27" y="139"/>
                      <a:pt x="27" y="140"/>
                      <a:pt x="27" y="140"/>
                    </a:cubicBezTo>
                    <a:cubicBezTo>
                      <a:pt x="25" y="140"/>
                      <a:pt x="25" y="140"/>
                      <a:pt x="25" y="140"/>
                    </a:cubicBezTo>
                    <a:cubicBezTo>
                      <a:pt x="26" y="145"/>
                      <a:pt x="26" y="145"/>
                      <a:pt x="26" y="145"/>
                    </a:cubicBezTo>
                    <a:cubicBezTo>
                      <a:pt x="25" y="146"/>
                      <a:pt x="25" y="146"/>
                      <a:pt x="25" y="146"/>
                    </a:cubicBezTo>
                    <a:cubicBezTo>
                      <a:pt x="25" y="146"/>
                      <a:pt x="25" y="146"/>
                      <a:pt x="25" y="146"/>
                    </a:cubicBezTo>
                    <a:cubicBezTo>
                      <a:pt x="24" y="146"/>
                      <a:pt x="24" y="146"/>
                      <a:pt x="24" y="146"/>
                    </a:cubicBezTo>
                    <a:cubicBezTo>
                      <a:pt x="24" y="147"/>
                      <a:pt x="24" y="147"/>
                      <a:pt x="24" y="147"/>
                    </a:cubicBezTo>
                    <a:cubicBezTo>
                      <a:pt x="24" y="147"/>
                      <a:pt x="24" y="147"/>
                      <a:pt x="24" y="148"/>
                    </a:cubicBezTo>
                    <a:cubicBezTo>
                      <a:pt x="23" y="148"/>
                      <a:pt x="23" y="149"/>
                      <a:pt x="23" y="149"/>
                    </a:cubicBezTo>
                    <a:cubicBezTo>
                      <a:pt x="23" y="150"/>
                      <a:pt x="23" y="150"/>
                      <a:pt x="23" y="150"/>
                    </a:cubicBezTo>
                    <a:cubicBezTo>
                      <a:pt x="22" y="150"/>
                      <a:pt x="22" y="150"/>
                      <a:pt x="22" y="150"/>
                    </a:cubicBezTo>
                    <a:cubicBezTo>
                      <a:pt x="22" y="150"/>
                      <a:pt x="22" y="150"/>
                      <a:pt x="22" y="150"/>
                    </a:cubicBezTo>
                    <a:cubicBezTo>
                      <a:pt x="21" y="150"/>
                      <a:pt x="21" y="150"/>
                      <a:pt x="21" y="150"/>
                    </a:cubicBezTo>
                    <a:cubicBezTo>
                      <a:pt x="21" y="153"/>
                      <a:pt x="21" y="153"/>
                      <a:pt x="21" y="153"/>
                    </a:cubicBezTo>
                    <a:cubicBezTo>
                      <a:pt x="21" y="154"/>
                      <a:pt x="21" y="154"/>
                      <a:pt x="21" y="154"/>
                    </a:cubicBezTo>
                    <a:cubicBezTo>
                      <a:pt x="21" y="155"/>
                      <a:pt x="21" y="156"/>
                      <a:pt x="22" y="156"/>
                    </a:cubicBezTo>
                    <a:cubicBezTo>
                      <a:pt x="22" y="157"/>
                      <a:pt x="22" y="157"/>
                      <a:pt x="22" y="157"/>
                    </a:cubicBezTo>
                    <a:cubicBezTo>
                      <a:pt x="22" y="157"/>
                      <a:pt x="22" y="157"/>
                      <a:pt x="22" y="157"/>
                    </a:cubicBezTo>
                    <a:cubicBezTo>
                      <a:pt x="22" y="157"/>
                      <a:pt x="22" y="157"/>
                      <a:pt x="22" y="157"/>
                    </a:cubicBezTo>
                    <a:cubicBezTo>
                      <a:pt x="21" y="158"/>
                      <a:pt x="21" y="158"/>
                      <a:pt x="21" y="159"/>
                    </a:cubicBezTo>
                    <a:cubicBezTo>
                      <a:pt x="21" y="159"/>
                      <a:pt x="21" y="159"/>
                      <a:pt x="21" y="159"/>
                    </a:cubicBezTo>
                    <a:cubicBezTo>
                      <a:pt x="21" y="160"/>
                      <a:pt x="21" y="160"/>
                      <a:pt x="21" y="160"/>
                    </a:cubicBezTo>
                    <a:cubicBezTo>
                      <a:pt x="21" y="160"/>
                      <a:pt x="21" y="160"/>
                      <a:pt x="21" y="160"/>
                    </a:cubicBezTo>
                    <a:cubicBezTo>
                      <a:pt x="20" y="160"/>
                      <a:pt x="20" y="160"/>
                      <a:pt x="20" y="160"/>
                    </a:cubicBezTo>
                    <a:cubicBezTo>
                      <a:pt x="20" y="165"/>
                      <a:pt x="20" y="165"/>
                      <a:pt x="20" y="165"/>
                    </a:cubicBezTo>
                    <a:cubicBezTo>
                      <a:pt x="20" y="166"/>
                      <a:pt x="20" y="166"/>
                      <a:pt x="20" y="166"/>
                    </a:cubicBezTo>
                    <a:cubicBezTo>
                      <a:pt x="20" y="166"/>
                      <a:pt x="20" y="168"/>
                      <a:pt x="21" y="168"/>
                    </a:cubicBezTo>
                    <a:cubicBezTo>
                      <a:pt x="21" y="168"/>
                      <a:pt x="21" y="168"/>
                      <a:pt x="22" y="169"/>
                    </a:cubicBezTo>
                    <a:cubicBezTo>
                      <a:pt x="23" y="169"/>
                      <a:pt x="24" y="171"/>
                      <a:pt x="24" y="172"/>
                    </a:cubicBezTo>
                    <a:cubicBezTo>
                      <a:pt x="24" y="172"/>
                      <a:pt x="25" y="173"/>
                      <a:pt x="25" y="173"/>
                    </a:cubicBezTo>
                    <a:cubicBezTo>
                      <a:pt x="25" y="174"/>
                      <a:pt x="25" y="174"/>
                      <a:pt x="26" y="175"/>
                    </a:cubicBezTo>
                    <a:cubicBezTo>
                      <a:pt x="26" y="175"/>
                      <a:pt x="26" y="176"/>
                      <a:pt x="27" y="176"/>
                    </a:cubicBezTo>
                    <a:cubicBezTo>
                      <a:pt x="27" y="177"/>
                      <a:pt x="27" y="177"/>
                      <a:pt x="27" y="177"/>
                    </a:cubicBezTo>
                    <a:cubicBezTo>
                      <a:pt x="27" y="178"/>
                      <a:pt x="27" y="178"/>
                      <a:pt x="28" y="178"/>
                    </a:cubicBezTo>
                    <a:cubicBezTo>
                      <a:pt x="28" y="178"/>
                      <a:pt x="28" y="178"/>
                      <a:pt x="28" y="178"/>
                    </a:cubicBezTo>
                    <a:cubicBezTo>
                      <a:pt x="28" y="178"/>
                      <a:pt x="28" y="178"/>
                      <a:pt x="28" y="178"/>
                    </a:cubicBezTo>
                    <a:cubicBezTo>
                      <a:pt x="28" y="179"/>
                      <a:pt x="28" y="179"/>
                      <a:pt x="28" y="179"/>
                    </a:cubicBezTo>
                    <a:cubicBezTo>
                      <a:pt x="28" y="179"/>
                      <a:pt x="28" y="179"/>
                      <a:pt x="28" y="179"/>
                    </a:cubicBezTo>
                    <a:cubicBezTo>
                      <a:pt x="28" y="179"/>
                      <a:pt x="28" y="179"/>
                      <a:pt x="28" y="179"/>
                    </a:cubicBezTo>
                    <a:cubicBezTo>
                      <a:pt x="28" y="180"/>
                      <a:pt x="28" y="180"/>
                      <a:pt x="29" y="180"/>
                    </a:cubicBezTo>
                    <a:cubicBezTo>
                      <a:pt x="29" y="181"/>
                      <a:pt x="29" y="181"/>
                      <a:pt x="29" y="181"/>
                    </a:cubicBezTo>
                    <a:cubicBezTo>
                      <a:pt x="30" y="181"/>
                      <a:pt x="30" y="181"/>
                      <a:pt x="30" y="181"/>
                    </a:cubicBezTo>
                    <a:cubicBezTo>
                      <a:pt x="30" y="182"/>
                      <a:pt x="30" y="182"/>
                      <a:pt x="30" y="182"/>
                    </a:cubicBezTo>
                    <a:cubicBezTo>
                      <a:pt x="30" y="183"/>
                      <a:pt x="30" y="183"/>
                      <a:pt x="30" y="183"/>
                    </a:cubicBezTo>
                    <a:cubicBezTo>
                      <a:pt x="30" y="184"/>
                      <a:pt x="30" y="184"/>
                      <a:pt x="30" y="184"/>
                    </a:cubicBezTo>
                    <a:cubicBezTo>
                      <a:pt x="31" y="184"/>
                      <a:pt x="31" y="184"/>
                      <a:pt x="31" y="184"/>
                    </a:cubicBezTo>
                    <a:cubicBezTo>
                      <a:pt x="31" y="184"/>
                      <a:pt x="31" y="184"/>
                      <a:pt x="31" y="184"/>
                    </a:cubicBezTo>
                    <a:cubicBezTo>
                      <a:pt x="31" y="184"/>
                      <a:pt x="31" y="184"/>
                      <a:pt x="31" y="184"/>
                    </a:cubicBezTo>
                    <a:cubicBezTo>
                      <a:pt x="32" y="184"/>
                      <a:pt x="31" y="186"/>
                      <a:pt x="31" y="187"/>
                    </a:cubicBezTo>
                    <a:cubicBezTo>
                      <a:pt x="31" y="188"/>
                      <a:pt x="31" y="189"/>
                      <a:pt x="31" y="189"/>
                    </a:cubicBezTo>
                    <a:cubicBezTo>
                      <a:pt x="31" y="190"/>
                      <a:pt x="31" y="190"/>
                      <a:pt x="31" y="190"/>
                    </a:cubicBezTo>
                    <a:cubicBezTo>
                      <a:pt x="31" y="190"/>
                      <a:pt x="31" y="190"/>
                      <a:pt x="31" y="190"/>
                    </a:cubicBezTo>
                    <a:cubicBezTo>
                      <a:pt x="31" y="192"/>
                      <a:pt x="31" y="192"/>
                      <a:pt x="31" y="192"/>
                    </a:cubicBezTo>
                    <a:cubicBezTo>
                      <a:pt x="32" y="192"/>
                      <a:pt x="32" y="192"/>
                      <a:pt x="32" y="192"/>
                    </a:cubicBezTo>
                    <a:cubicBezTo>
                      <a:pt x="33" y="192"/>
                      <a:pt x="33" y="192"/>
                      <a:pt x="33" y="192"/>
                    </a:cubicBezTo>
                    <a:cubicBezTo>
                      <a:pt x="33" y="193"/>
                      <a:pt x="33" y="193"/>
                      <a:pt x="34" y="194"/>
                    </a:cubicBezTo>
                    <a:cubicBezTo>
                      <a:pt x="34" y="194"/>
                      <a:pt x="34" y="195"/>
                      <a:pt x="34" y="195"/>
                    </a:cubicBezTo>
                    <a:cubicBezTo>
                      <a:pt x="34" y="195"/>
                      <a:pt x="34" y="195"/>
                      <a:pt x="34" y="195"/>
                    </a:cubicBezTo>
                    <a:cubicBezTo>
                      <a:pt x="34" y="196"/>
                      <a:pt x="34" y="196"/>
                      <a:pt x="35" y="197"/>
                    </a:cubicBezTo>
                    <a:cubicBezTo>
                      <a:pt x="35" y="197"/>
                      <a:pt x="35" y="197"/>
                      <a:pt x="35" y="197"/>
                    </a:cubicBezTo>
                    <a:cubicBezTo>
                      <a:pt x="36" y="197"/>
                      <a:pt x="36" y="198"/>
                      <a:pt x="36" y="198"/>
                    </a:cubicBezTo>
                    <a:cubicBezTo>
                      <a:pt x="35" y="199"/>
                      <a:pt x="35" y="199"/>
                      <a:pt x="35" y="199"/>
                    </a:cubicBezTo>
                    <a:cubicBezTo>
                      <a:pt x="41" y="199"/>
                      <a:pt x="41" y="199"/>
                      <a:pt x="41" y="199"/>
                    </a:cubicBezTo>
                    <a:cubicBezTo>
                      <a:pt x="41" y="200"/>
                      <a:pt x="41" y="200"/>
                      <a:pt x="41" y="200"/>
                    </a:cubicBezTo>
                    <a:cubicBezTo>
                      <a:pt x="41" y="200"/>
                      <a:pt x="41" y="200"/>
                      <a:pt x="41" y="200"/>
                    </a:cubicBezTo>
                    <a:cubicBezTo>
                      <a:pt x="41" y="200"/>
                      <a:pt x="41" y="200"/>
                      <a:pt x="41" y="200"/>
                    </a:cubicBezTo>
                    <a:cubicBezTo>
                      <a:pt x="41" y="202"/>
                      <a:pt x="41" y="202"/>
                      <a:pt x="41" y="202"/>
                    </a:cubicBezTo>
                    <a:cubicBezTo>
                      <a:pt x="41" y="203"/>
                      <a:pt x="42" y="204"/>
                      <a:pt x="42" y="204"/>
                    </a:cubicBezTo>
                    <a:cubicBezTo>
                      <a:pt x="43" y="204"/>
                      <a:pt x="43" y="204"/>
                      <a:pt x="43" y="204"/>
                    </a:cubicBezTo>
                    <a:cubicBezTo>
                      <a:pt x="43" y="204"/>
                      <a:pt x="43" y="204"/>
                      <a:pt x="43" y="204"/>
                    </a:cubicBezTo>
                    <a:cubicBezTo>
                      <a:pt x="43" y="204"/>
                      <a:pt x="43" y="204"/>
                      <a:pt x="43" y="204"/>
                    </a:cubicBezTo>
                    <a:cubicBezTo>
                      <a:pt x="44" y="204"/>
                      <a:pt x="44" y="204"/>
                      <a:pt x="44" y="204"/>
                    </a:cubicBezTo>
                    <a:cubicBezTo>
                      <a:pt x="44" y="204"/>
                      <a:pt x="44" y="204"/>
                      <a:pt x="44" y="204"/>
                    </a:cubicBezTo>
                    <a:cubicBezTo>
                      <a:pt x="45" y="204"/>
                      <a:pt x="45" y="204"/>
                      <a:pt x="46" y="204"/>
                    </a:cubicBezTo>
                    <a:cubicBezTo>
                      <a:pt x="46" y="205"/>
                      <a:pt x="46" y="205"/>
                      <a:pt x="47" y="205"/>
                    </a:cubicBezTo>
                    <a:cubicBezTo>
                      <a:pt x="47" y="205"/>
                      <a:pt x="47" y="205"/>
                      <a:pt x="47" y="205"/>
                    </a:cubicBezTo>
                    <a:cubicBezTo>
                      <a:pt x="47" y="205"/>
                      <a:pt x="47" y="205"/>
                      <a:pt x="47" y="205"/>
                    </a:cubicBezTo>
                    <a:cubicBezTo>
                      <a:pt x="48" y="205"/>
                      <a:pt x="48" y="205"/>
                      <a:pt x="48" y="205"/>
                    </a:cubicBezTo>
                    <a:cubicBezTo>
                      <a:pt x="48" y="205"/>
                      <a:pt x="48" y="205"/>
                      <a:pt x="48" y="205"/>
                    </a:cubicBezTo>
                    <a:cubicBezTo>
                      <a:pt x="48" y="205"/>
                      <a:pt x="48" y="205"/>
                      <a:pt x="48" y="205"/>
                    </a:cubicBezTo>
                    <a:cubicBezTo>
                      <a:pt x="49" y="206"/>
                      <a:pt x="49" y="206"/>
                      <a:pt x="49" y="206"/>
                    </a:cubicBezTo>
                    <a:cubicBezTo>
                      <a:pt x="49" y="207"/>
                      <a:pt x="49" y="207"/>
                      <a:pt x="48" y="208"/>
                    </a:cubicBezTo>
                    <a:cubicBezTo>
                      <a:pt x="48" y="209"/>
                      <a:pt x="48" y="210"/>
                      <a:pt x="48" y="210"/>
                    </a:cubicBezTo>
                    <a:cubicBezTo>
                      <a:pt x="48" y="211"/>
                      <a:pt x="48" y="211"/>
                      <a:pt x="48" y="212"/>
                    </a:cubicBezTo>
                    <a:cubicBezTo>
                      <a:pt x="48" y="212"/>
                      <a:pt x="48" y="212"/>
                      <a:pt x="48" y="212"/>
                    </a:cubicBezTo>
                    <a:cubicBezTo>
                      <a:pt x="48" y="212"/>
                      <a:pt x="48" y="214"/>
                      <a:pt x="49" y="214"/>
                    </a:cubicBezTo>
                    <a:cubicBezTo>
                      <a:pt x="50" y="214"/>
                      <a:pt x="50" y="214"/>
                      <a:pt x="50" y="214"/>
                    </a:cubicBezTo>
                    <a:cubicBezTo>
                      <a:pt x="50" y="214"/>
                      <a:pt x="50" y="214"/>
                      <a:pt x="50" y="214"/>
                    </a:cubicBezTo>
                    <a:cubicBezTo>
                      <a:pt x="50" y="215"/>
                      <a:pt x="50" y="215"/>
                      <a:pt x="50" y="215"/>
                    </a:cubicBezTo>
                    <a:cubicBezTo>
                      <a:pt x="50" y="215"/>
                      <a:pt x="50" y="215"/>
                      <a:pt x="50" y="215"/>
                    </a:cubicBezTo>
                    <a:cubicBezTo>
                      <a:pt x="50" y="215"/>
                      <a:pt x="50" y="215"/>
                      <a:pt x="50" y="215"/>
                    </a:cubicBezTo>
                    <a:cubicBezTo>
                      <a:pt x="50" y="215"/>
                      <a:pt x="50" y="216"/>
                      <a:pt x="50" y="216"/>
                    </a:cubicBezTo>
                    <a:cubicBezTo>
                      <a:pt x="50" y="216"/>
                      <a:pt x="50" y="217"/>
                      <a:pt x="51" y="217"/>
                    </a:cubicBezTo>
                    <a:cubicBezTo>
                      <a:pt x="51" y="217"/>
                      <a:pt x="51" y="217"/>
                      <a:pt x="51" y="217"/>
                    </a:cubicBezTo>
                    <a:cubicBezTo>
                      <a:pt x="51" y="217"/>
                      <a:pt x="51" y="217"/>
                      <a:pt x="51" y="217"/>
                    </a:cubicBezTo>
                    <a:cubicBezTo>
                      <a:pt x="51" y="217"/>
                      <a:pt x="51" y="217"/>
                      <a:pt x="51" y="218"/>
                    </a:cubicBezTo>
                    <a:cubicBezTo>
                      <a:pt x="51" y="219"/>
                      <a:pt x="51" y="219"/>
                      <a:pt x="51" y="219"/>
                    </a:cubicBezTo>
                    <a:cubicBezTo>
                      <a:pt x="51" y="219"/>
                      <a:pt x="51" y="219"/>
                      <a:pt x="51" y="219"/>
                    </a:cubicBezTo>
                    <a:cubicBezTo>
                      <a:pt x="52" y="220"/>
                      <a:pt x="52" y="220"/>
                      <a:pt x="52" y="220"/>
                    </a:cubicBezTo>
                    <a:cubicBezTo>
                      <a:pt x="53" y="220"/>
                      <a:pt x="53" y="220"/>
                      <a:pt x="53" y="220"/>
                    </a:cubicBezTo>
                    <a:cubicBezTo>
                      <a:pt x="53" y="220"/>
                      <a:pt x="53" y="221"/>
                      <a:pt x="53" y="221"/>
                    </a:cubicBezTo>
                    <a:cubicBezTo>
                      <a:pt x="53" y="222"/>
                      <a:pt x="53" y="222"/>
                      <a:pt x="53" y="223"/>
                    </a:cubicBezTo>
                    <a:cubicBezTo>
                      <a:pt x="53" y="223"/>
                      <a:pt x="53" y="224"/>
                      <a:pt x="53" y="225"/>
                    </a:cubicBezTo>
                    <a:cubicBezTo>
                      <a:pt x="53" y="236"/>
                      <a:pt x="53" y="236"/>
                      <a:pt x="53" y="236"/>
                    </a:cubicBezTo>
                    <a:cubicBezTo>
                      <a:pt x="53" y="237"/>
                      <a:pt x="53" y="237"/>
                      <a:pt x="53" y="237"/>
                    </a:cubicBezTo>
                    <a:cubicBezTo>
                      <a:pt x="54" y="237"/>
                      <a:pt x="54" y="237"/>
                      <a:pt x="54" y="237"/>
                    </a:cubicBezTo>
                    <a:cubicBezTo>
                      <a:pt x="54" y="237"/>
                      <a:pt x="54" y="237"/>
                      <a:pt x="54" y="237"/>
                    </a:cubicBezTo>
                    <a:cubicBezTo>
                      <a:pt x="54" y="237"/>
                      <a:pt x="54" y="237"/>
                      <a:pt x="54" y="237"/>
                    </a:cubicBezTo>
                    <a:cubicBezTo>
                      <a:pt x="54" y="237"/>
                      <a:pt x="54" y="237"/>
                      <a:pt x="54" y="237"/>
                    </a:cubicBezTo>
                    <a:cubicBezTo>
                      <a:pt x="54" y="238"/>
                      <a:pt x="54" y="238"/>
                      <a:pt x="54" y="238"/>
                    </a:cubicBezTo>
                    <a:cubicBezTo>
                      <a:pt x="54" y="239"/>
                      <a:pt x="54" y="239"/>
                      <a:pt x="55" y="240"/>
                    </a:cubicBezTo>
                    <a:cubicBezTo>
                      <a:pt x="55" y="240"/>
                      <a:pt x="55" y="240"/>
                      <a:pt x="55" y="240"/>
                    </a:cubicBezTo>
                    <a:cubicBezTo>
                      <a:pt x="56" y="240"/>
                      <a:pt x="56" y="241"/>
                      <a:pt x="56" y="241"/>
                    </a:cubicBezTo>
                    <a:cubicBezTo>
                      <a:pt x="56" y="242"/>
                      <a:pt x="56" y="243"/>
                      <a:pt x="56" y="244"/>
                    </a:cubicBezTo>
                    <a:cubicBezTo>
                      <a:pt x="56" y="245"/>
                      <a:pt x="56" y="245"/>
                      <a:pt x="56" y="246"/>
                    </a:cubicBezTo>
                    <a:cubicBezTo>
                      <a:pt x="56" y="247"/>
                      <a:pt x="56" y="247"/>
                      <a:pt x="56" y="247"/>
                    </a:cubicBezTo>
                    <a:cubicBezTo>
                      <a:pt x="57" y="247"/>
                      <a:pt x="57" y="247"/>
                      <a:pt x="57" y="247"/>
                    </a:cubicBezTo>
                    <a:cubicBezTo>
                      <a:pt x="57" y="247"/>
                      <a:pt x="57" y="247"/>
                      <a:pt x="57" y="247"/>
                    </a:cubicBezTo>
                    <a:cubicBezTo>
                      <a:pt x="57" y="247"/>
                      <a:pt x="57" y="247"/>
                      <a:pt x="57" y="247"/>
                    </a:cubicBezTo>
                    <a:cubicBezTo>
                      <a:pt x="57" y="247"/>
                      <a:pt x="57" y="247"/>
                      <a:pt x="57" y="249"/>
                    </a:cubicBezTo>
                    <a:cubicBezTo>
                      <a:pt x="57" y="249"/>
                      <a:pt x="57" y="249"/>
                      <a:pt x="57" y="250"/>
                    </a:cubicBezTo>
                    <a:cubicBezTo>
                      <a:pt x="57" y="250"/>
                      <a:pt x="57" y="251"/>
                      <a:pt x="57" y="251"/>
                    </a:cubicBezTo>
                    <a:cubicBezTo>
                      <a:pt x="57" y="251"/>
                      <a:pt x="57" y="252"/>
                      <a:pt x="57" y="252"/>
                    </a:cubicBezTo>
                    <a:cubicBezTo>
                      <a:pt x="57" y="253"/>
                      <a:pt x="57" y="253"/>
                      <a:pt x="57" y="253"/>
                    </a:cubicBezTo>
                    <a:cubicBezTo>
                      <a:pt x="57" y="255"/>
                      <a:pt x="58" y="257"/>
                      <a:pt x="59" y="258"/>
                    </a:cubicBezTo>
                    <a:cubicBezTo>
                      <a:pt x="59" y="258"/>
                      <a:pt x="59" y="258"/>
                      <a:pt x="59" y="258"/>
                    </a:cubicBezTo>
                    <a:cubicBezTo>
                      <a:pt x="61" y="259"/>
                      <a:pt x="61" y="259"/>
                      <a:pt x="61" y="260"/>
                    </a:cubicBezTo>
                    <a:cubicBezTo>
                      <a:pt x="61" y="261"/>
                      <a:pt x="61" y="261"/>
                      <a:pt x="61" y="261"/>
                    </a:cubicBezTo>
                    <a:cubicBezTo>
                      <a:pt x="62" y="261"/>
                      <a:pt x="62" y="261"/>
                      <a:pt x="62" y="261"/>
                    </a:cubicBezTo>
                    <a:cubicBezTo>
                      <a:pt x="63" y="261"/>
                      <a:pt x="63" y="261"/>
                      <a:pt x="63" y="261"/>
                    </a:cubicBezTo>
                    <a:cubicBezTo>
                      <a:pt x="63" y="261"/>
                      <a:pt x="63" y="261"/>
                      <a:pt x="63" y="261"/>
                    </a:cubicBezTo>
                    <a:cubicBezTo>
                      <a:pt x="63" y="261"/>
                      <a:pt x="63" y="261"/>
                      <a:pt x="63" y="261"/>
                    </a:cubicBezTo>
                    <a:cubicBezTo>
                      <a:pt x="63" y="262"/>
                      <a:pt x="63" y="262"/>
                      <a:pt x="63" y="262"/>
                    </a:cubicBezTo>
                    <a:cubicBezTo>
                      <a:pt x="63" y="262"/>
                      <a:pt x="63" y="262"/>
                      <a:pt x="63" y="262"/>
                    </a:cubicBezTo>
                    <a:cubicBezTo>
                      <a:pt x="63" y="263"/>
                      <a:pt x="63" y="263"/>
                      <a:pt x="64" y="263"/>
                    </a:cubicBezTo>
                    <a:cubicBezTo>
                      <a:pt x="64" y="264"/>
                      <a:pt x="64" y="264"/>
                      <a:pt x="64" y="264"/>
                    </a:cubicBezTo>
                    <a:cubicBezTo>
                      <a:pt x="64" y="265"/>
                      <a:pt x="65" y="265"/>
                      <a:pt x="65" y="265"/>
                    </a:cubicBezTo>
                    <a:cubicBezTo>
                      <a:pt x="66" y="265"/>
                      <a:pt x="66" y="265"/>
                      <a:pt x="66" y="265"/>
                    </a:cubicBezTo>
                    <a:cubicBezTo>
                      <a:pt x="66" y="265"/>
                      <a:pt x="66" y="265"/>
                      <a:pt x="66" y="265"/>
                    </a:cubicBezTo>
                    <a:cubicBezTo>
                      <a:pt x="66" y="267"/>
                      <a:pt x="66" y="268"/>
                      <a:pt x="67" y="269"/>
                    </a:cubicBezTo>
                    <a:cubicBezTo>
                      <a:pt x="67" y="269"/>
                      <a:pt x="68" y="269"/>
                      <a:pt x="68" y="270"/>
                    </a:cubicBezTo>
                    <a:cubicBezTo>
                      <a:pt x="69" y="270"/>
                      <a:pt x="70" y="271"/>
                      <a:pt x="70" y="272"/>
                    </a:cubicBezTo>
                    <a:cubicBezTo>
                      <a:pt x="70" y="273"/>
                      <a:pt x="70" y="273"/>
                      <a:pt x="70" y="273"/>
                    </a:cubicBezTo>
                    <a:cubicBezTo>
                      <a:pt x="70" y="273"/>
                      <a:pt x="70" y="273"/>
                      <a:pt x="70" y="273"/>
                    </a:cubicBezTo>
                    <a:cubicBezTo>
                      <a:pt x="70" y="273"/>
                      <a:pt x="70" y="273"/>
                      <a:pt x="70" y="274"/>
                    </a:cubicBezTo>
                    <a:cubicBezTo>
                      <a:pt x="70" y="274"/>
                      <a:pt x="70" y="274"/>
                      <a:pt x="70" y="274"/>
                    </a:cubicBezTo>
                    <a:cubicBezTo>
                      <a:pt x="70" y="274"/>
                      <a:pt x="70" y="274"/>
                      <a:pt x="70" y="274"/>
                    </a:cubicBezTo>
                    <a:cubicBezTo>
                      <a:pt x="70" y="274"/>
                      <a:pt x="70" y="275"/>
                      <a:pt x="71" y="275"/>
                    </a:cubicBezTo>
                    <a:cubicBezTo>
                      <a:pt x="72" y="276"/>
                      <a:pt x="72" y="276"/>
                      <a:pt x="72" y="276"/>
                    </a:cubicBezTo>
                    <a:cubicBezTo>
                      <a:pt x="72" y="276"/>
                      <a:pt x="72" y="277"/>
                      <a:pt x="73" y="277"/>
                    </a:cubicBezTo>
                    <a:cubicBezTo>
                      <a:pt x="73" y="277"/>
                      <a:pt x="73" y="277"/>
                      <a:pt x="73" y="277"/>
                    </a:cubicBezTo>
                    <a:cubicBezTo>
                      <a:pt x="73" y="278"/>
                      <a:pt x="73" y="278"/>
                      <a:pt x="74" y="278"/>
                    </a:cubicBezTo>
                    <a:cubicBezTo>
                      <a:pt x="74" y="279"/>
                      <a:pt x="74" y="279"/>
                      <a:pt x="74" y="279"/>
                    </a:cubicBezTo>
                    <a:cubicBezTo>
                      <a:pt x="75" y="280"/>
                      <a:pt x="76"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1"/>
                      <a:pt x="77" y="281"/>
                      <a:pt x="77" y="281"/>
                    </a:cubicBezTo>
                    <a:cubicBezTo>
                      <a:pt x="78" y="281"/>
                      <a:pt x="78" y="281"/>
                      <a:pt x="78" y="281"/>
                    </a:cubicBezTo>
                    <a:cubicBezTo>
                      <a:pt x="79" y="281"/>
                      <a:pt x="79" y="281"/>
                      <a:pt x="79" y="281"/>
                    </a:cubicBezTo>
                    <a:cubicBezTo>
                      <a:pt x="79" y="281"/>
                      <a:pt x="79" y="281"/>
                      <a:pt x="79" y="281"/>
                    </a:cubicBezTo>
                    <a:cubicBezTo>
                      <a:pt x="80" y="281"/>
                      <a:pt x="80" y="281"/>
                      <a:pt x="80" y="281"/>
                    </a:cubicBezTo>
                    <a:cubicBezTo>
                      <a:pt x="80" y="281"/>
                      <a:pt x="80" y="281"/>
                      <a:pt x="80" y="281"/>
                    </a:cubicBezTo>
                    <a:cubicBezTo>
                      <a:pt x="80" y="281"/>
                      <a:pt x="80" y="281"/>
                      <a:pt x="80" y="281"/>
                    </a:cubicBezTo>
                    <a:cubicBezTo>
                      <a:pt x="80" y="283"/>
                      <a:pt x="80" y="283"/>
                      <a:pt x="80" y="283"/>
                    </a:cubicBezTo>
                    <a:cubicBezTo>
                      <a:pt x="81" y="283"/>
                      <a:pt x="81" y="283"/>
                      <a:pt x="81" y="283"/>
                    </a:cubicBezTo>
                    <a:cubicBezTo>
                      <a:pt x="81" y="283"/>
                      <a:pt x="81" y="283"/>
                      <a:pt x="81" y="283"/>
                    </a:cubicBezTo>
                    <a:cubicBezTo>
                      <a:pt x="81" y="283"/>
                      <a:pt x="82" y="283"/>
                      <a:pt x="82" y="283"/>
                    </a:cubicBezTo>
                    <a:cubicBezTo>
                      <a:pt x="83" y="283"/>
                      <a:pt x="84" y="283"/>
                      <a:pt x="84" y="282"/>
                    </a:cubicBezTo>
                    <a:cubicBezTo>
                      <a:pt x="85" y="282"/>
                      <a:pt x="85" y="281"/>
                      <a:pt x="85" y="281"/>
                    </a:cubicBezTo>
                    <a:cubicBezTo>
                      <a:pt x="84" y="280"/>
                      <a:pt x="84" y="280"/>
                      <a:pt x="84" y="279"/>
                    </a:cubicBezTo>
                    <a:cubicBezTo>
                      <a:pt x="83" y="278"/>
                      <a:pt x="83" y="278"/>
                      <a:pt x="83" y="278"/>
                    </a:cubicBezTo>
                    <a:cubicBezTo>
                      <a:pt x="83" y="278"/>
                      <a:pt x="83" y="278"/>
                      <a:pt x="83" y="278"/>
                    </a:cubicBezTo>
                    <a:cubicBezTo>
                      <a:pt x="83" y="278"/>
                      <a:pt x="83" y="278"/>
                      <a:pt x="83" y="278"/>
                    </a:cubicBezTo>
                    <a:cubicBezTo>
                      <a:pt x="84" y="278"/>
                      <a:pt x="84" y="278"/>
                      <a:pt x="84" y="278"/>
                    </a:cubicBezTo>
                    <a:cubicBezTo>
                      <a:pt x="85" y="278"/>
                      <a:pt x="85" y="278"/>
                      <a:pt x="85" y="278"/>
                    </a:cubicBezTo>
                    <a:cubicBezTo>
                      <a:pt x="85" y="278"/>
                      <a:pt x="85" y="278"/>
                      <a:pt x="85" y="278"/>
                    </a:cubicBezTo>
                    <a:cubicBezTo>
                      <a:pt x="85" y="277"/>
                      <a:pt x="85" y="277"/>
                      <a:pt x="85" y="276"/>
                    </a:cubicBezTo>
                    <a:cubicBezTo>
                      <a:pt x="85" y="276"/>
                      <a:pt x="85" y="275"/>
                      <a:pt x="84" y="275"/>
                    </a:cubicBezTo>
                    <a:cubicBezTo>
                      <a:pt x="84" y="274"/>
                      <a:pt x="83" y="274"/>
                      <a:pt x="82" y="274"/>
                    </a:cubicBezTo>
                    <a:cubicBezTo>
                      <a:pt x="82" y="273"/>
                      <a:pt x="82" y="273"/>
                      <a:pt x="82" y="273"/>
                    </a:cubicBezTo>
                    <a:cubicBezTo>
                      <a:pt x="82" y="273"/>
                      <a:pt x="82" y="273"/>
                      <a:pt x="82" y="273"/>
                    </a:cubicBezTo>
                    <a:cubicBezTo>
                      <a:pt x="82" y="273"/>
                      <a:pt x="82" y="273"/>
                      <a:pt x="82" y="273"/>
                    </a:cubicBezTo>
                    <a:cubicBezTo>
                      <a:pt x="82" y="271"/>
                      <a:pt x="82" y="271"/>
                      <a:pt x="82" y="271"/>
                    </a:cubicBezTo>
                    <a:cubicBezTo>
                      <a:pt x="82" y="271"/>
                      <a:pt x="82" y="271"/>
                      <a:pt x="82" y="271"/>
                    </a:cubicBezTo>
                    <a:cubicBezTo>
                      <a:pt x="82" y="271"/>
                      <a:pt x="82" y="270"/>
                      <a:pt x="82" y="270"/>
                    </a:cubicBezTo>
                    <a:cubicBezTo>
                      <a:pt x="82" y="270"/>
                      <a:pt x="81" y="269"/>
                      <a:pt x="81" y="269"/>
                    </a:cubicBezTo>
                    <a:cubicBezTo>
                      <a:pt x="80" y="269"/>
                      <a:pt x="80" y="269"/>
                      <a:pt x="80" y="269"/>
                    </a:cubicBezTo>
                    <a:cubicBezTo>
                      <a:pt x="80" y="268"/>
                      <a:pt x="80" y="267"/>
                      <a:pt x="80" y="266"/>
                    </a:cubicBezTo>
                    <a:cubicBezTo>
                      <a:pt x="80" y="266"/>
                      <a:pt x="80" y="265"/>
                      <a:pt x="80" y="265"/>
                    </a:cubicBezTo>
                    <a:cubicBezTo>
                      <a:pt x="80" y="264"/>
                      <a:pt x="80" y="263"/>
                      <a:pt x="80" y="263"/>
                    </a:cubicBezTo>
                    <a:cubicBezTo>
                      <a:pt x="79" y="262"/>
                      <a:pt x="79" y="262"/>
                      <a:pt x="79" y="262"/>
                    </a:cubicBezTo>
                    <a:cubicBezTo>
                      <a:pt x="79" y="262"/>
                      <a:pt x="79" y="262"/>
                      <a:pt x="79" y="262"/>
                    </a:cubicBezTo>
                    <a:cubicBezTo>
                      <a:pt x="79" y="261"/>
                      <a:pt x="79" y="261"/>
                      <a:pt x="79" y="261"/>
                    </a:cubicBezTo>
                    <a:cubicBezTo>
                      <a:pt x="78" y="261"/>
                      <a:pt x="78" y="261"/>
                      <a:pt x="78" y="261"/>
                    </a:cubicBezTo>
                    <a:cubicBezTo>
                      <a:pt x="78" y="261"/>
                      <a:pt x="78" y="261"/>
                      <a:pt x="78" y="261"/>
                    </a:cubicBezTo>
                    <a:cubicBezTo>
                      <a:pt x="78" y="260"/>
                      <a:pt x="78" y="260"/>
                      <a:pt x="78" y="260"/>
                    </a:cubicBezTo>
                    <a:cubicBezTo>
                      <a:pt x="78" y="260"/>
                      <a:pt x="78" y="260"/>
                      <a:pt x="78" y="260"/>
                    </a:cubicBezTo>
                    <a:cubicBezTo>
                      <a:pt x="78" y="260"/>
                      <a:pt x="78" y="260"/>
                      <a:pt x="78" y="260"/>
                    </a:cubicBezTo>
                    <a:cubicBezTo>
                      <a:pt x="79" y="260"/>
                      <a:pt x="79" y="260"/>
                      <a:pt x="79" y="260"/>
                    </a:cubicBezTo>
                    <a:cubicBezTo>
                      <a:pt x="80" y="259"/>
                      <a:pt x="80" y="258"/>
                      <a:pt x="81" y="257"/>
                    </a:cubicBezTo>
                    <a:cubicBezTo>
                      <a:pt x="81" y="256"/>
                      <a:pt x="81" y="256"/>
                      <a:pt x="81" y="256"/>
                    </a:cubicBezTo>
                    <a:cubicBezTo>
                      <a:pt x="81" y="256"/>
                      <a:pt x="81" y="255"/>
                      <a:pt x="81" y="255"/>
                    </a:cubicBezTo>
                    <a:cubicBezTo>
                      <a:pt x="82" y="255"/>
                      <a:pt x="82" y="255"/>
                      <a:pt x="82" y="255"/>
                    </a:cubicBezTo>
                    <a:cubicBezTo>
                      <a:pt x="82" y="255"/>
                      <a:pt x="83" y="255"/>
                      <a:pt x="83" y="255"/>
                    </a:cubicBezTo>
                    <a:cubicBezTo>
                      <a:pt x="85" y="256"/>
                      <a:pt x="85" y="256"/>
                      <a:pt x="85" y="256"/>
                    </a:cubicBezTo>
                    <a:cubicBezTo>
                      <a:pt x="85" y="255"/>
                      <a:pt x="85" y="255"/>
                      <a:pt x="85" y="255"/>
                    </a:cubicBezTo>
                    <a:cubicBezTo>
                      <a:pt x="85" y="254"/>
                      <a:pt x="85" y="254"/>
                      <a:pt x="85" y="254"/>
                    </a:cubicBezTo>
                    <a:cubicBezTo>
                      <a:pt x="85" y="254"/>
                      <a:pt x="85" y="254"/>
                      <a:pt x="85" y="254"/>
                    </a:cubicBezTo>
                    <a:cubicBezTo>
                      <a:pt x="85" y="254"/>
                      <a:pt x="85" y="254"/>
                      <a:pt x="85" y="254"/>
                    </a:cubicBezTo>
                    <a:cubicBezTo>
                      <a:pt x="86" y="254"/>
                      <a:pt x="86" y="254"/>
                      <a:pt x="86" y="254"/>
                    </a:cubicBezTo>
                    <a:cubicBezTo>
                      <a:pt x="87" y="254"/>
                      <a:pt x="88" y="253"/>
                      <a:pt x="89" y="252"/>
                    </a:cubicBezTo>
                    <a:cubicBezTo>
                      <a:pt x="90" y="251"/>
                      <a:pt x="89" y="250"/>
                      <a:pt x="88" y="249"/>
                    </a:cubicBezTo>
                    <a:cubicBezTo>
                      <a:pt x="88" y="248"/>
                      <a:pt x="88" y="248"/>
                      <a:pt x="88" y="247"/>
                    </a:cubicBezTo>
                    <a:cubicBezTo>
                      <a:pt x="88" y="246"/>
                      <a:pt x="88" y="246"/>
                      <a:pt x="88" y="246"/>
                    </a:cubicBezTo>
                    <a:cubicBezTo>
                      <a:pt x="87" y="246"/>
                      <a:pt x="87" y="246"/>
                      <a:pt x="87" y="246"/>
                    </a:cubicBezTo>
                    <a:cubicBezTo>
                      <a:pt x="86" y="246"/>
                      <a:pt x="86" y="246"/>
                      <a:pt x="86" y="246"/>
                    </a:cubicBezTo>
                    <a:cubicBezTo>
                      <a:pt x="85" y="246"/>
                      <a:pt x="85" y="246"/>
                      <a:pt x="85" y="246"/>
                    </a:cubicBezTo>
                    <a:cubicBezTo>
                      <a:pt x="85" y="245"/>
                      <a:pt x="85" y="245"/>
                      <a:pt x="85" y="245"/>
                    </a:cubicBezTo>
                    <a:cubicBezTo>
                      <a:pt x="90" y="245"/>
                      <a:pt x="90" y="245"/>
                      <a:pt x="90" y="245"/>
                    </a:cubicBezTo>
                    <a:cubicBezTo>
                      <a:pt x="90" y="244"/>
                      <a:pt x="90" y="244"/>
                      <a:pt x="90" y="244"/>
                    </a:cubicBezTo>
                    <a:cubicBezTo>
                      <a:pt x="91" y="244"/>
                      <a:pt x="91" y="244"/>
                      <a:pt x="91" y="244"/>
                    </a:cubicBezTo>
                    <a:cubicBezTo>
                      <a:pt x="91" y="244"/>
                      <a:pt x="91" y="244"/>
                      <a:pt x="91" y="244"/>
                    </a:cubicBezTo>
                    <a:cubicBezTo>
                      <a:pt x="92" y="244"/>
                      <a:pt x="92" y="244"/>
                      <a:pt x="92" y="244"/>
                    </a:cubicBezTo>
                    <a:cubicBezTo>
                      <a:pt x="92" y="243"/>
                      <a:pt x="92" y="243"/>
                      <a:pt x="92" y="243"/>
                    </a:cubicBezTo>
                    <a:cubicBezTo>
                      <a:pt x="92" y="242"/>
                      <a:pt x="92" y="242"/>
                      <a:pt x="92" y="242"/>
                    </a:cubicBezTo>
                    <a:cubicBezTo>
                      <a:pt x="92" y="241"/>
                      <a:pt x="92" y="240"/>
                      <a:pt x="92" y="240"/>
                    </a:cubicBezTo>
                    <a:cubicBezTo>
                      <a:pt x="92" y="240"/>
                      <a:pt x="92" y="240"/>
                      <a:pt x="92" y="240"/>
                    </a:cubicBezTo>
                    <a:cubicBezTo>
                      <a:pt x="92" y="240"/>
                      <a:pt x="92" y="240"/>
                      <a:pt x="92" y="240"/>
                    </a:cubicBezTo>
                    <a:cubicBezTo>
                      <a:pt x="92" y="240"/>
                      <a:pt x="93" y="240"/>
                      <a:pt x="93" y="239"/>
                    </a:cubicBezTo>
                    <a:cubicBezTo>
                      <a:pt x="94" y="239"/>
                      <a:pt x="94" y="239"/>
                      <a:pt x="94" y="239"/>
                    </a:cubicBezTo>
                    <a:cubicBezTo>
                      <a:pt x="95" y="238"/>
                      <a:pt x="96" y="237"/>
                      <a:pt x="97" y="236"/>
                    </a:cubicBezTo>
                    <a:cubicBezTo>
                      <a:pt x="98" y="235"/>
                      <a:pt x="98" y="234"/>
                      <a:pt x="98" y="233"/>
                    </a:cubicBezTo>
                    <a:cubicBezTo>
                      <a:pt x="98" y="224"/>
                      <a:pt x="98" y="224"/>
                      <a:pt x="98" y="224"/>
                    </a:cubicBezTo>
                    <a:cubicBezTo>
                      <a:pt x="98" y="224"/>
                      <a:pt x="98" y="224"/>
                      <a:pt x="98" y="224"/>
                    </a:cubicBezTo>
                    <a:cubicBezTo>
                      <a:pt x="98" y="224"/>
                      <a:pt x="98" y="224"/>
                      <a:pt x="98" y="224"/>
                    </a:cubicBezTo>
                    <a:cubicBezTo>
                      <a:pt x="99" y="224"/>
                      <a:pt x="99" y="224"/>
                      <a:pt x="99" y="224"/>
                    </a:cubicBezTo>
                    <a:cubicBezTo>
                      <a:pt x="99" y="223"/>
                      <a:pt x="99" y="223"/>
                      <a:pt x="99" y="223"/>
                    </a:cubicBezTo>
                    <a:cubicBezTo>
                      <a:pt x="99" y="223"/>
                      <a:pt x="99" y="222"/>
                      <a:pt x="100" y="222"/>
                    </a:cubicBezTo>
                    <a:cubicBezTo>
                      <a:pt x="100" y="221"/>
                      <a:pt x="100" y="221"/>
                      <a:pt x="101" y="220"/>
                    </a:cubicBezTo>
                    <a:cubicBezTo>
                      <a:pt x="101" y="220"/>
                      <a:pt x="101" y="220"/>
                      <a:pt x="101" y="220"/>
                    </a:cubicBezTo>
                    <a:cubicBezTo>
                      <a:pt x="101" y="219"/>
                      <a:pt x="101" y="219"/>
                      <a:pt x="103" y="218"/>
                    </a:cubicBezTo>
                    <a:cubicBezTo>
                      <a:pt x="103" y="218"/>
                      <a:pt x="104" y="218"/>
                      <a:pt x="105" y="218"/>
                    </a:cubicBezTo>
                    <a:cubicBezTo>
                      <a:pt x="105" y="218"/>
                      <a:pt x="106" y="218"/>
                      <a:pt x="106" y="218"/>
                    </a:cubicBezTo>
                    <a:cubicBezTo>
                      <a:pt x="107" y="218"/>
                      <a:pt x="107" y="218"/>
                      <a:pt x="108" y="218"/>
                    </a:cubicBezTo>
                    <a:cubicBezTo>
                      <a:pt x="109" y="218"/>
                      <a:pt x="109" y="218"/>
                      <a:pt x="109" y="218"/>
                    </a:cubicBezTo>
                    <a:cubicBezTo>
                      <a:pt x="110" y="218"/>
                      <a:pt x="111" y="218"/>
                      <a:pt x="111" y="217"/>
                    </a:cubicBezTo>
                    <a:cubicBezTo>
                      <a:pt x="111" y="217"/>
                      <a:pt x="111" y="217"/>
                      <a:pt x="111" y="217"/>
                    </a:cubicBezTo>
                    <a:cubicBezTo>
                      <a:pt x="111" y="217"/>
                      <a:pt x="111" y="217"/>
                      <a:pt x="111" y="217"/>
                    </a:cubicBezTo>
                    <a:cubicBezTo>
                      <a:pt x="111" y="217"/>
                      <a:pt x="111" y="217"/>
                      <a:pt x="111" y="217"/>
                    </a:cubicBezTo>
                    <a:cubicBezTo>
                      <a:pt x="111" y="217"/>
                      <a:pt x="111" y="217"/>
                      <a:pt x="111" y="217"/>
                    </a:cubicBezTo>
                    <a:cubicBezTo>
                      <a:pt x="112" y="217"/>
                      <a:pt x="112" y="217"/>
                      <a:pt x="112" y="217"/>
                    </a:cubicBezTo>
                    <a:cubicBezTo>
                      <a:pt x="112" y="216"/>
                      <a:pt x="112" y="216"/>
                      <a:pt x="112" y="216"/>
                    </a:cubicBezTo>
                    <a:cubicBezTo>
                      <a:pt x="112" y="215"/>
                      <a:pt x="112" y="215"/>
                      <a:pt x="112" y="215"/>
                    </a:cubicBezTo>
                    <a:cubicBezTo>
                      <a:pt x="112" y="215"/>
                      <a:pt x="112" y="214"/>
                      <a:pt x="112" y="214"/>
                    </a:cubicBezTo>
                    <a:cubicBezTo>
                      <a:pt x="113" y="214"/>
                      <a:pt x="113" y="214"/>
                      <a:pt x="113" y="214"/>
                    </a:cubicBezTo>
                    <a:cubicBezTo>
                      <a:pt x="113" y="214"/>
                      <a:pt x="113" y="214"/>
                      <a:pt x="114" y="213"/>
                    </a:cubicBezTo>
                    <a:cubicBezTo>
                      <a:pt x="114" y="213"/>
                      <a:pt x="115" y="213"/>
                      <a:pt x="115" y="213"/>
                    </a:cubicBezTo>
                    <a:cubicBezTo>
                      <a:pt x="115" y="212"/>
                      <a:pt x="115" y="212"/>
                      <a:pt x="115" y="212"/>
                    </a:cubicBezTo>
                    <a:cubicBezTo>
                      <a:pt x="116" y="212"/>
                      <a:pt x="116" y="212"/>
                      <a:pt x="116" y="212"/>
                    </a:cubicBezTo>
                    <a:cubicBezTo>
                      <a:pt x="116" y="212"/>
                      <a:pt x="116" y="212"/>
                      <a:pt x="116" y="212"/>
                    </a:cubicBezTo>
                    <a:cubicBezTo>
                      <a:pt x="117" y="212"/>
                      <a:pt x="118" y="212"/>
                      <a:pt x="118" y="211"/>
                    </a:cubicBezTo>
                    <a:cubicBezTo>
                      <a:pt x="118" y="211"/>
                      <a:pt x="119" y="210"/>
                      <a:pt x="119" y="210"/>
                    </a:cubicBezTo>
                    <a:cubicBezTo>
                      <a:pt x="119" y="209"/>
                      <a:pt x="119" y="208"/>
                      <a:pt x="120" y="207"/>
                    </a:cubicBezTo>
                    <a:cubicBezTo>
                      <a:pt x="120" y="207"/>
                      <a:pt x="121" y="207"/>
                      <a:pt x="121" y="207"/>
                    </a:cubicBezTo>
                    <a:cubicBezTo>
                      <a:pt x="123" y="206"/>
                      <a:pt x="124" y="205"/>
                      <a:pt x="124" y="204"/>
                    </a:cubicBezTo>
                    <a:cubicBezTo>
                      <a:pt x="123" y="203"/>
                      <a:pt x="123" y="201"/>
                      <a:pt x="123" y="199"/>
                    </a:cubicBezTo>
                    <a:cubicBezTo>
                      <a:pt x="123" y="199"/>
                      <a:pt x="123" y="198"/>
                      <a:pt x="123" y="197"/>
                    </a:cubicBezTo>
                    <a:cubicBezTo>
                      <a:pt x="123" y="191"/>
                      <a:pt x="123" y="191"/>
                      <a:pt x="123" y="191"/>
                    </a:cubicBezTo>
                    <a:cubicBezTo>
                      <a:pt x="123" y="190"/>
                      <a:pt x="123" y="190"/>
                      <a:pt x="123" y="190"/>
                    </a:cubicBezTo>
                    <a:cubicBezTo>
                      <a:pt x="123" y="190"/>
                      <a:pt x="123" y="190"/>
                      <a:pt x="123" y="190"/>
                    </a:cubicBezTo>
                    <a:cubicBezTo>
                      <a:pt x="122" y="190"/>
                      <a:pt x="122" y="190"/>
                      <a:pt x="122" y="190"/>
                    </a:cubicBezTo>
                    <a:cubicBezTo>
                      <a:pt x="122" y="189"/>
                      <a:pt x="122" y="189"/>
                      <a:pt x="122" y="189"/>
                    </a:cubicBezTo>
                    <a:cubicBezTo>
                      <a:pt x="122" y="188"/>
                      <a:pt x="122" y="188"/>
                      <a:pt x="122" y="188"/>
                    </a:cubicBezTo>
                    <a:cubicBezTo>
                      <a:pt x="122" y="188"/>
                      <a:pt x="122" y="188"/>
                      <a:pt x="122" y="188"/>
                    </a:cubicBezTo>
                    <a:cubicBezTo>
                      <a:pt x="124" y="188"/>
                      <a:pt x="124" y="188"/>
                      <a:pt x="124" y="188"/>
                    </a:cubicBezTo>
                    <a:cubicBezTo>
                      <a:pt x="124" y="188"/>
                      <a:pt x="124" y="188"/>
                      <a:pt x="124" y="188"/>
                    </a:cubicBezTo>
                    <a:cubicBezTo>
                      <a:pt x="125" y="188"/>
                      <a:pt x="125" y="188"/>
                      <a:pt x="125" y="188"/>
                    </a:cubicBezTo>
                    <a:cubicBezTo>
                      <a:pt x="126" y="188"/>
                      <a:pt x="126" y="187"/>
                      <a:pt x="126" y="187"/>
                    </a:cubicBezTo>
                    <a:cubicBezTo>
                      <a:pt x="127" y="186"/>
                      <a:pt x="127" y="186"/>
                      <a:pt x="127" y="186"/>
                    </a:cubicBezTo>
                    <a:cubicBezTo>
                      <a:pt x="127" y="186"/>
                      <a:pt x="127" y="186"/>
                      <a:pt x="127" y="186"/>
                    </a:cubicBezTo>
                    <a:cubicBezTo>
                      <a:pt x="127" y="185"/>
                      <a:pt x="127" y="185"/>
                      <a:pt x="127" y="185"/>
                    </a:cubicBezTo>
                    <a:cubicBezTo>
                      <a:pt x="128" y="185"/>
                      <a:pt x="128" y="185"/>
                      <a:pt x="128" y="185"/>
                    </a:cubicBezTo>
                    <a:cubicBezTo>
                      <a:pt x="128" y="184"/>
                      <a:pt x="128" y="184"/>
                      <a:pt x="128" y="184"/>
                    </a:cubicBezTo>
                    <a:cubicBezTo>
                      <a:pt x="128" y="184"/>
                      <a:pt x="128" y="184"/>
                      <a:pt x="128" y="184"/>
                    </a:cubicBezTo>
                    <a:cubicBezTo>
                      <a:pt x="128" y="184"/>
                      <a:pt x="128" y="184"/>
                      <a:pt x="128" y="184"/>
                    </a:cubicBezTo>
                    <a:cubicBezTo>
                      <a:pt x="128" y="184"/>
                      <a:pt x="128" y="184"/>
                      <a:pt x="128" y="184"/>
                    </a:cubicBezTo>
                    <a:cubicBezTo>
                      <a:pt x="128" y="184"/>
                      <a:pt x="129" y="184"/>
                      <a:pt x="129" y="183"/>
                    </a:cubicBezTo>
                    <a:cubicBezTo>
                      <a:pt x="129" y="183"/>
                      <a:pt x="130" y="182"/>
                      <a:pt x="130" y="182"/>
                    </a:cubicBezTo>
                    <a:cubicBezTo>
                      <a:pt x="131" y="180"/>
                      <a:pt x="132" y="179"/>
                      <a:pt x="133" y="179"/>
                    </a:cubicBezTo>
                    <a:cubicBezTo>
                      <a:pt x="134" y="178"/>
                      <a:pt x="134" y="178"/>
                      <a:pt x="134" y="178"/>
                    </a:cubicBezTo>
                    <a:cubicBezTo>
                      <a:pt x="135" y="177"/>
                      <a:pt x="135" y="176"/>
                      <a:pt x="135" y="176"/>
                    </a:cubicBezTo>
                    <a:cubicBezTo>
                      <a:pt x="135" y="176"/>
                      <a:pt x="135" y="176"/>
                      <a:pt x="135" y="176"/>
                    </a:cubicBezTo>
                    <a:cubicBezTo>
                      <a:pt x="135" y="175"/>
                      <a:pt x="135" y="175"/>
                      <a:pt x="135" y="175"/>
                    </a:cubicBezTo>
                    <a:cubicBezTo>
                      <a:pt x="134" y="175"/>
                      <a:pt x="134" y="175"/>
                      <a:pt x="134" y="175"/>
                    </a:cubicBezTo>
                    <a:cubicBezTo>
                      <a:pt x="133" y="175"/>
                      <a:pt x="133" y="175"/>
                      <a:pt x="133" y="175"/>
                    </a:cubicBezTo>
                    <a:cubicBezTo>
                      <a:pt x="133" y="174"/>
                      <a:pt x="133" y="174"/>
                      <a:pt x="134" y="172"/>
                    </a:cubicBezTo>
                    <a:cubicBezTo>
                      <a:pt x="134" y="172"/>
                      <a:pt x="134" y="172"/>
                      <a:pt x="134" y="172"/>
                    </a:cubicBezTo>
                    <a:cubicBezTo>
                      <a:pt x="134" y="172"/>
                      <a:pt x="134" y="172"/>
                      <a:pt x="134" y="172"/>
                    </a:cubicBezTo>
                    <a:cubicBezTo>
                      <a:pt x="135" y="172"/>
                      <a:pt x="135" y="172"/>
                      <a:pt x="135" y="172"/>
                    </a:cubicBezTo>
                    <a:cubicBezTo>
                      <a:pt x="135" y="166"/>
                      <a:pt x="135" y="166"/>
                      <a:pt x="135" y="166"/>
                    </a:cubicBezTo>
                    <a:cubicBezTo>
                      <a:pt x="134" y="166"/>
                      <a:pt x="134" y="166"/>
                      <a:pt x="134" y="166"/>
                    </a:cubicBezTo>
                    <a:cubicBezTo>
                      <a:pt x="134" y="166"/>
                      <a:pt x="134" y="166"/>
                      <a:pt x="133" y="166"/>
                    </a:cubicBezTo>
                    <a:cubicBezTo>
                      <a:pt x="133" y="166"/>
                      <a:pt x="133" y="166"/>
                      <a:pt x="133" y="166"/>
                    </a:cubicBezTo>
                    <a:cubicBezTo>
                      <a:pt x="133" y="166"/>
                      <a:pt x="133" y="166"/>
                      <a:pt x="133" y="166"/>
                    </a:cubicBezTo>
                    <a:cubicBezTo>
                      <a:pt x="134" y="165"/>
                      <a:pt x="134" y="165"/>
                      <a:pt x="134" y="165"/>
                    </a:cubicBezTo>
                    <a:cubicBezTo>
                      <a:pt x="133" y="165"/>
                      <a:pt x="133" y="165"/>
                      <a:pt x="133" y="165"/>
                    </a:cubicBezTo>
                    <a:cubicBezTo>
                      <a:pt x="132" y="165"/>
                      <a:pt x="132" y="165"/>
                      <a:pt x="131" y="165"/>
                    </a:cubicBezTo>
                    <a:cubicBezTo>
                      <a:pt x="131" y="165"/>
                      <a:pt x="131" y="165"/>
                      <a:pt x="130" y="165"/>
                    </a:cubicBezTo>
                    <a:cubicBezTo>
                      <a:pt x="128" y="165"/>
                      <a:pt x="128" y="164"/>
                      <a:pt x="127" y="164"/>
                    </a:cubicBezTo>
                    <a:cubicBezTo>
                      <a:pt x="126" y="163"/>
                      <a:pt x="126" y="163"/>
                      <a:pt x="126" y="163"/>
                    </a:cubicBezTo>
                    <a:cubicBezTo>
                      <a:pt x="126" y="163"/>
                      <a:pt x="126" y="163"/>
                      <a:pt x="126" y="163"/>
                    </a:cubicBezTo>
                    <a:cubicBezTo>
                      <a:pt x="126" y="162"/>
                      <a:pt x="125" y="162"/>
                      <a:pt x="125" y="162"/>
                    </a:cubicBezTo>
                    <a:cubicBezTo>
                      <a:pt x="124" y="162"/>
                      <a:pt x="124" y="162"/>
                      <a:pt x="124" y="162"/>
                    </a:cubicBezTo>
                    <a:cubicBezTo>
                      <a:pt x="123" y="161"/>
                      <a:pt x="123" y="161"/>
                      <a:pt x="122" y="160"/>
                    </a:cubicBezTo>
                    <a:cubicBezTo>
                      <a:pt x="122" y="160"/>
                      <a:pt x="122" y="160"/>
                      <a:pt x="122" y="160"/>
                    </a:cubicBezTo>
                    <a:cubicBezTo>
                      <a:pt x="122" y="159"/>
                      <a:pt x="121" y="159"/>
                      <a:pt x="121" y="159"/>
                    </a:cubicBezTo>
                    <a:cubicBezTo>
                      <a:pt x="121" y="159"/>
                      <a:pt x="121" y="159"/>
                      <a:pt x="121" y="159"/>
                    </a:cubicBezTo>
                    <a:cubicBezTo>
                      <a:pt x="120" y="159"/>
                      <a:pt x="120" y="159"/>
                      <a:pt x="120" y="159"/>
                    </a:cubicBezTo>
                    <a:cubicBezTo>
                      <a:pt x="119" y="159"/>
                      <a:pt x="119" y="159"/>
                      <a:pt x="119" y="159"/>
                    </a:cubicBezTo>
                    <a:cubicBezTo>
                      <a:pt x="119" y="159"/>
                      <a:pt x="119" y="159"/>
                      <a:pt x="119" y="159"/>
                    </a:cubicBezTo>
                    <a:cubicBezTo>
                      <a:pt x="118" y="159"/>
                      <a:pt x="118" y="159"/>
                      <a:pt x="118" y="159"/>
                    </a:cubicBezTo>
                    <a:cubicBezTo>
                      <a:pt x="117" y="159"/>
                      <a:pt x="117" y="159"/>
                      <a:pt x="117" y="159"/>
                    </a:cubicBezTo>
                    <a:cubicBezTo>
                      <a:pt x="117" y="159"/>
                      <a:pt x="116" y="159"/>
                      <a:pt x="116" y="159"/>
                    </a:cubicBezTo>
                    <a:cubicBezTo>
                      <a:pt x="115" y="159"/>
                      <a:pt x="115" y="158"/>
                      <a:pt x="115" y="158"/>
                    </a:cubicBezTo>
                    <a:cubicBezTo>
                      <a:pt x="115" y="157"/>
                      <a:pt x="114" y="157"/>
                      <a:pt x="112" y="157"/>
                    </a:cubicBezTo>
                    <a:cubicBezTo>
                      <a:pt x="112" y="157"/>
                      <a:pt x="111" y="157"/>
                      <a:pt x="110" y="157"/>
                    </a:cubicBezTo>
                    <a:cubicBezTo>
                      <a:pt x="110" y="157"/>
                      <a:pt x="110" y="157"/>
                      <a:pt x="110" y="157"/>
                    </a:cubicBezTo>
                    <a:cubicBezTo>
                      <a:pt x="108" y="157"/>
                      <a:pt x="108" y="157"/>
                      <a:pt x="108" y="157"/>
                    </a:cubicBezTo>
                    <a:cubicBezTo>
                      <a:pt x="108" y="158"/>
                      <a:pt x="108" y="158"/>
                      <a:pt x="108" y="158"/>
                    </a:cubicBezTo>
                    <a:cubicBezTo>
                      <a:pt x="108" y="157"/>
                      <a:pt x="108" y="156"/>
                      <a:pt x="107" y="156"/>
                    </a:cubicBezTo>
                    <a:cubicBezTo>
                      <a:pt x="106" y="156"/>
                      <a:pt x="106" y="156"/>
                      <a:pt x="105" y="156"/>
                    </a:cubicBezTo>
                    <a:cubicBezTo>
                      <a:pt x="105" y="156"/>
                      <a:pt x="104" y="156"/>
                      <a:pt x="104" y="156"/>
                    </a:cubicBezTo>
                    <a:cubicBezTo>
                      <a:pt x="103" y="156"/>
                      <a:pt x="103" y="156"/>
                      <a:pt x="103" y="156"/>
                    </a:cubicBezTo>
                    <a:cubicBezTo>
                      <a:pt x="103" y="155"/>
                      <a:pt x="103" y="155"/>
                      <a:pt x="103" y="155"/>
                    </a:cubicBezTo>
                    <a:cubicBezTo>
                      <a:pt x="103" y="155"/>
                      <a:pt x="103" y="155"/>
                      <a:pt x="102" y="155"/>
                    </a:cubicBezTo>
                    <a:cubicBezTo>
                      <a:pt x="102" y="155"/>
                      <a:pt x="102" y="155"/>
                      <a:pt x="102" y="155"/>
                    </a:cubicBezTo>
                    <a:cubicBezTo>
                      <a:pt x="102" y="155"/>
                      <a:pt x="102" y="155"/>
                      <a:pt x="102" y="155"/>
                    </a:cubicBezTo>
                    <a:cubicBezTo>
                      <a:pt x="102" y="154"/>
                      <a:pt x="102" y="154"/>
                      <a:pt x="102" y="154"/>
                    </a:cubicBezTo>
                    <a:cubicBezTo>
                      <a:pt x="102" y="154"/>
                      <a:pt x="101" y="153"/>
                      <a:pt x="101" y="153"/>
                    </a:cubicBezTo>
                    <a:cubicBezTo>
                      <a:pt x="100" y="153"/>
                      <a:pt x="100" y="153"/>
                      <a:pt x="100" y="153"/>
                    </a:cubicBezTo>
                    <a:cubicBezTo>
                      <a:pt x="100" y="153"/>
                      <a:pt x="100" y="153"/>
                      <a:pt x="100" y="153"/>
                    </a:cubicBezTo>
                    <a:cubicBezTo>
                      <a:pt x="96" y="153"/>
                      <a:pt x="96" y="153"/>
                      <a:pt x="96" y="153"/>
                    </a:cubicBezTo>
                    <a:cubicBezTo>
                      <a:pt x="94" y="153"/>
                      <a:pt x="94" y="153"/>
                      <a:pt x="94" y="153"/>
                    </a:cubicBezTo>
                    <a:cubicBezTo>
                      <a:pt x="93" y="153"/>
                      <a:pt x="93" y="153"/>
                      <a:pt x="92" y="153"/>
                    </a:cubicBezTo>
                    <a:cubicBezTo>
                      <a:pt x="92" y="153"/>
                      <a:pt x="92" y="153"/>
                      <a:pt x="92" y="153"/>
                    </a:cubicBezTo>
                    <a:cubicBezTo>
                      <a:pt x="91" y="153"/>
                      <a:pt x="91" y="153"/>
                      <a:pt x="91" y="153"/>
                    </a:cubicBezTo>
                    <a:cubicBezTo>
                      <a:pt x="90" y="153"/>
                      <a:pt x="90" y="153"/>
                      <a:pt x="90" y="153"/>
                    </a:cubicBezTo>
                    <a:cubicBezTo>
                      <a:pt x="89" y="153"/>
                      <a:pt x="89" y="153"/>
                      <a:pt x="89" y="153"/>
                    </a:cubicBezTo>
                    <a:cubicBezTo>
                      <a:pt x="89" y="152"/>
                      <a:pt x="89" y="152"/>
                      <a:pt x="89" y="152"/>
                    </a:cubicBezTo>
                    <a:cubicBezTo>
                      <a:pt x="89" y="152"/>
                      <a:pt x="89" y="152"/>
                      <a:pt x="89" y="152"/>
                    </a:cubicBezTo>
                    <a:cubicBezTo>
                      <a:pt x="89" y="152"/>
                      <a:pt x="89" y="152"/>
                      <a:pt x="89" y="152"/>
                    </a:cubicBezTo>
                    <a:cubicBezTo>
                      <a:pt x="90" y="152"/>
                      <a:pt x="90" y="152"/>
                      <a:pt x="90" y="152"/>
                    </a:cubicBezTo>
                    <a:cubicBezTo>
                      <a:pt x="90" y="152"/>
                      <a:pt x="91" y="152"/>
                      <a:pt x="92" y="151"/>
                    </a:cubicBezTo>
                    <a:cubicBezTo>
                      <a:pt x="92" y="151"/>
                      <a:pt x="92" y="151"/>
                      <a:pt x="92" y="151"/>
                    </a:cubicBezTo>
                    <a:cubicBezTo>
                      <a:pt x="95" y="151"/>
                      <a:pt x="95" y="151"/>
                      <a:pt x="95" y="151"/>
                    </a:cubicBezTo>
                    <a:cubicBezTo>
                      <a:pt x="95" y="151"/>
                      <a:pt x="95" y="151"/>
                      <a:pt x="95" y="151"/>
                    </a:cubicBezTo>
                    <a:cubicBezTo>
                      <a:pt x="96" y="150"/>
                      <a:pt x="96" y="150"/>
                      <a:pt x="96" y="150"/>
                    </a:cubicBezTo>
                    <a:cubicBezTo>
                      <a:pt x="96" y="150"/>
                      <a:pt x="96" y="150"/>
                      <a:pt x="96" y="149"/>
                    </a:cubicBezTo>
                    <a:cubicBezTo>
                      <a:pt x="96" y="149"/>
                      <a:pt x="96" y="149"/>
                      <a:pt x="96" y="149"/>
                    </a:cubicBezTo>
                    <a:cubicBezTo>
                      <a:pt x="96" y="148"/>
                      <a:pt x="96" y="147"/>
                      <a:pt x="95" y="146"/>
                    </a:cubicBezTo>
                    <a:cubicBezTo>
                      <a:pt x="94" y="145"/>
                      <a:pt x="93" y="144"/>
                      <a:pt x="92" y="144"/>
                    </a:cubicBezTo>
                    <a:cubicBezTo>
                      <a:pt x="91" y="143"/>
                      <a:pt x="91" y="143"/>
                      <a:pt x="91" y="143"/>
                    </a:cubicBezTo>
                    <a:cubicBezTo>
                      <a:pt x="91" y="143"/>
                      <a:pt x="91" y="143"/>
                      <a:pt x="91" y="143"/>
                    </a:cubicBezTo>
                    <a:cubicBezTo>
                      <a:pt x="91" y="143"/>
                      <a:pt x="91" y="143"/>
                      <a:pt x="91" y="143"/>
                    </a:cubicBezTo>
                    <a:cubicBezTo>
                      <a:pt x="91" y="143"/>
                      <a:pt x="91" y="143"/>
                      <a:pt x="91" y="143"/>
                    </a:cubicBezTo>
                    <a:cubicBezTo>
                      <a:pt x="90" y="143"/>
                      <a:pt x="90" y="143"/>
                      <a:pt x="90" y="143"/>
                    </a:cubicBezTo>
                    <a:cubicBezTo>
                      <a:pt x="90" y="142"/>
                      <a:pt x="90" y="142"/>
                      <a:pt x="90" y="142"/>
                    </a:cubicBezTo>
                    <a:cubicBezTo>
                      <a:pt x="89" y="141"/>
                      <a:pt x="88" y="141"/>
                      <a:pt x="88" y="140"/>
                    </a:cubicBezTo>
                    <a:cubicBezTo>
                      <a:pt x="88" y="140"/>
                      <a:pt x="88" y="140"/>
                      <a:pt x="88" y="140"/>
                    </a:cubicBezTo>
                    <a:cubicBezTo>
                      <a:pt x="88" y="140"/>
                      <a:pt x="88" y="140"/>
                      <a:pt x="88" y="140"/>
                    </a:cubicBezTo>
                    <a:cubicBezTo>
                      <a:pt x="88" y="140"/>
                      <a:pt x="88" y="140"/>
                      <a:pt x="88" y="140"/>
                    </a:cubicBezTo>
                    <a:cubicBezTo>
                      <a:pt x="88" y="139"/>
                      <a:pt x="88" y="139"/>
                      <a:pt x="88" y="139"/>
                    </a:cubicBezTo>
                    <a:cubicBezTo>
                      <a:pt x="87" y="139"/>
                      <a:pt x="87" y="139"/>
                      <a:pt x="87" y="138"/>
                    </a:cubicBezTo>
                    <a:cubicBezTo>
                      <a:pt x="86" y="137"/>
                      <a:pt x="86" y="137"/>
                      <a:pt x="85" y="136"/>
                    </a:cubicBezTo>
                    <a:cubicBezTo>
                      <a:pt x="84" y="136"/>
                      <a:pt x="84" y="136"/>
                      <a:pt x="84" y="136"/>
                    </a:cubicBezTo>
                    <a:cubicBezTo>
                      <a:pt x="84" y="135"/>
                      <a:pt x="83" y="135"/>
                      <a:pt x="83" y="135"/>
                    </a:cubicBezTo>
                    <a:cubicBezTo>
                      <a:pt x="83" y="134"/>
                      <a:pt x="83" y="134"/>
                      <a:pt x="83" y="134"/>
                    </a:cubicBezTo>
                    <a:cubicBezTo>
                      <a:pt x="82" y="134"/>
                      <a:pt x="81" y="133"/>
                      <a:pt x="81" y="133"/>
                    </a:cubicBezTo>
                    <a:cubicBezTo>
                      <a:pt x="80" y="133"/>
                      <a:pt x="80" y="133"/>
                      <a:pt x="80" y="133"/>
                    </a:cubicBezTo>
                    <a:cubicBezTo>
                      <a:pt x="78" y="133"/>
                      <a:pt x="78" y="133"/>
                      <a:pt x="78" y="133"/>
                    </a:cubicBezTo>
                    <a:cubicBezTo>
                      <a:pt x="78" y="131"/>
                      <a:pt x="78" y="131"/>
                      <a:pt x="78" y="131"/>
                    </a:cubicBezTo>
                    <a:cubicBezTo>
                      <a:pt x="77" y="132"/>
                      <a:pt x="77" y="132"/>
                      <a:pt x="77" y="132"/>
                    </a:cubicBezTo>
                    <a:cubicBezTo>
                      <a:pt x="76" y="132"/>
                      <a:pt x="75" y="132"/>
                      <a:pt x="75" y="132"/>
                    </a:cubicBezTo>
                    <a:cubicBezTo>
                      <a:pt x="74" y="132"/>
                      <a:pt x="74" y="132"/>
                      <a:pt x="73" y="131"/>
                    </a:cubicBezTo>
                    <a:cubicBezTo>
                      <a:pt x="72" y="131"/>
                      <a:pt x="72" y="131"/>
                      <a:pt x="72" y="131"/>
                    </a:cubicBezTo>
                    <a:cubicBezTo>
                      <a:pt x="72" y="130"/>
                      <a:pt x="72" y="130"/>
                      <a:pt x="72" y="130"/>
                    </a:cubicBezTo>
                    <a:cubicBezTo>
                      <a:pt x="72" y="130"/>
                      <a:pt x="72" y="129"/>
                      <a:pt x="71" y="129"/>
                    </a:cubicBezTo>
                    <a:cubicBezTo>
                      <a:pt x="70" y="129"/>
                      <a:pt x="70" y="129"/>
                      <a:pt x="70" y="129"/>
                    </a:cubicBezTo>
                    <a:cubicBezTo>
                      <a:pt x="70" y="128"/>
                      <a:pt x="70" y="128"/>
                      <a:pt x="70" y="128"/>
                    </a:cubicBezTo>
                    <a:cubicBezTo>
                      <a:pt x="70" y="128"/>
                      <a:pt x="70" y="128"/>
                      <a:pt x="70" y="127"/>
                    </a:cubicBezTo>
                    <a:cubicBezTo>
                      <a:pt x="69" y="126"/>
                      <a:pt x="68" y="126"/>
                      <a:pt x="68" y="126"/>
                    </a:cubicBezTo>
                    <a:cubicBezTo>
                      <a:pt x="67" y="126"/>
                      <a:pt x="66" y="126"/>
                      <a:pt x="66" y="126"/>
                    </a:cubicBezTo>
                    <a:cubicBezTo>
                      <a:pt x="65" y="126"/>
                      <a:pt x="65" y="126"/>
                      <a:pt x="65" y="126"/>
                    </a:cubicBezTo>
                    <a:cubicBezTo>
                      <a:pt x="64" y="126"/>
                      <a:pt x="64" y="126"/>
                      <a:pt x="63" y="126"/>
                    </a:cubicBezTo>
                    <a:cubicBezTo>
                      <a:pt x="64" y="125"/>
                      <a:pt x="64" y="125"/>
                      <a:pt x="64" y="125"/>
                    </a:cubicBezTo>
                    <a:cubicBezTo>
                      <a:pt x="66" y="123"/>
                      <a:pt x="66" y="123"/>
                      <a:pt x="66" y="123"/>
                    </a:cubicBezTo>
                    <a:cubicBezTo>
                      <a:pt x="64" y="123"/>
                      <a:pt x="64" y="123"/>
                      <a:pt x="64" y="123"/>
                    </a:cubicBezTo>
                    <a:cubicBezTo>
                      <a:pt x="63" y="123"/>
                      <a:pt x="63" y="123"/>
                      <a:pt x="63" y="123"/>
                    </a:cubicBezTo>
                    <a:cubicBezTo>
                      <a:pt x="63" y="123"/>
                      <a:pt x="63" y="123"/>
                      <a:pt x="63" y="123"/>
                    </a:cubicBezTo>
                    <a:cubicBezTo>
                      <a:pt x="63" y="122"/>
                      <a:pt x="63" y="122"/>
                      <a:pt x="63" y="122"/>
                    </a:cubicBezTo>
                    <a:cubicBezTo>
                      <a:pt x="61" y="122"/>
                      <a:pt x="61" y="122"/>
                      <a:pt x="61" y="122"/>
                    </a:cubicBezTo>
                    <a:cubicBezTo>
                      <a:pt x="60" y="122"/>
                      <a:pt x="60" y="122"/>
                      <a:pt x="60" y="123"/>
                    </a:cubicBezTo>
                    <a:cubicBezTo>
                      <a:pt x="60" y="123"/>
                      <a:pt x="60" y="123"/>
                      <a:pt x="60" y="123"/>
                    </a:cubicBezTo>
                    <a:cubicBezTo>
                      <a:pt x="60" y="123"/>
                      <a:pt x="60" y="123"/>
                      <a:pt x="60" y="123"/>
                    </a:cubicBezTo>
                    <a:cubicBezTo>
                      <a:pt x="60" y="123"/>
                      <a:pt x="60" y="123"/>
                      <a:pt x="60" y="123"/>
                    </a:cubicBezTo>
                    <a:cubicBezTo>
                      <a:pt x="59" y="123"/>
                      <a:pt x="59" y="123"/>
                      <a:pt x="59" y="123"/>
                    </a:cubicBezTo>
                    <a:cubicBezTo>
                      <a:pt x="58" y="123"/>
                      <a:pt x="57" y="122"/>
                      <a:pt x="57" y="121"/>
                    </a:cubicBezTo>
                    <a:cubicBezTo>
                      <a:pt x="58" y="120"/>
                      <a:pt x="58" y="120"/>
                      <a:pt x="58" y="120"/>
                    </a:cubicBezTo>
                    <a:cubicBezTo>
                      <a:pt x="56" y="120"/>
                      <a:pt x="56" y="120"/>
                      <a:pt x="56" y="120"/>
                    </a:cubicBezTo>
                    <a:cubicBezTo>
                      <a:pt x="55" y="120"/>
                      <a:pt x="55" y="121"/>
                      <a:pt x="54" y="121"/>
                    </a:cubicBezTo>
                    <a:cubicBezTo>
                      <a:pt x="53" y="121"/>
                      <a:pt x="52" y="120"/>
                      <a:pt x="52" y="120"/>
                    </a:cubicBezTo>
                    <a:cubicBezTo>
                      <a:pt x="51" y="120"/>
                      <a:pt x="50" y="119"/>
                      <a:pt x="50" y="119"/>
                    </a:cubicBezTo>
                    <a:cubicBezTo>
                      <a:pt x="49" y="119"/>
                      <a:pt x="49" y="118"/>
                      <a:pt x="48" y="118"/>
                    </a:cubicBezTo>
                    <a:cubicBezTo>
                      <a:pt x="47" y="118"/>
                      <a:pt x="46" y="117"/>
                      <a:pt x="46" y="117"/>
                    </a:cubicBezTo>
                    <a:cubicBezTo>
                      <a:pt x="45" y="117"/>
                      <a:pt x="45" y="117"/>
                      <a:pt x="45" y="117"/>
                    </a:cubicBezTo>
                    <a:cubicBezTo>
                      <a:pt x="44" y="117"/>
                      <a:pt x="44" y="117"/>
                      <a:pt x="44" y="117"/>
                    </a:cubicBezTo>
                    <a:cubicBezTo>
                      <a:pt x="44" y="117"/>
                      <a:pt x="44" y="117"/>
                      <a:pt x="44" y="117"/>
                    </a:cubicBezTo>
                    <a:cubicBezTo>
                      <a:pt x="43" y="117"/>
                      <a:pt x="43" y="118"/>
                      <a:pt x="43" y="118"/>
                    </a:cubicBezTo>
                    <a:cubicBezTo>
                      <a:pt x="43" y="118"/>
                      <a:pt x="43" y="118"/>
                      <a:pt x="43" y="118"/>
                    </a:cubicBezTo>
                    <a:cubicBezTo>
                      <a:pt x="42" y="117"/>
                      <a:pt x="40" y="117"/>
                      <a:pt x="39" y="117"/>
                    </a:cubicBezTo>
                    <a:cubicBezTo>
                      <a:pt x="38" y="117"/>
                      <a:pt x="38" y="117"/>
                      <a:pt x="38" y="117"/>
                    </a:cubicBezTo>
                    <a:cubicBezTo>
                      <a:pt x="38" y="118"/>
                      <a:pt x="38" y="118"/>
                      <a:pt x="38" y="118"/>
                    </a:cubicBezTo>
                    <a:cubicBezTo>
                      <a:pt x="38" y="119"/>
                      <a:pt x="38" y="119"/>
                      <a:pt x="38" y="119"/>
                    </a:cubicBezTo>
                    <a:cubicBezTo>
                      <a:pt x="38" y="119"/>
                      <a:pt x="38" y="119"/>
                      <a:pt x="38" y="119"/>
                    </a:cubicBezTo>
                    <a:cubicBezTo>
                      <a:pt x="38" y="119"/>
                      <a:pt x="38" y="119"/>
                      <a:pt x="38" y="119"/>
                    </a:cubicBezTo>
                    <a:cubicBezTo>
                      <a:pt x="37" y="119"/>
                      <a:pt x="37" y="119"/>
                      <a:pt x="37" y="119"/>
                    </a:cubicBezTo>
                    <a:cubicBezTo>
                      <a:pt x="37" y="119"/>
                      <a:pt x="36" y="119"/>
                      <a:pt x="35" y="120"/>
                    </a:cubicBezTo>
                    <a:cubicBezTo>
                      <a:pt x="35" y="120"/>
                      <a:pt x="35" y="120"/>
                      <a:pt x="34" y="120"/>
                    </a:cubicBezTo>
                    <a:cubicBezTo>
                      <a:pt x="33" y="120"/>
                      <a:pt x="33" y="120"/>
                      <a:pt x="33" y="120"/>
                    </a:cubicBezTo>
                    <a:cubicBezTo>
                      <a:pt x="32" y="120"/>
                      <a:pt x="32" y="120"/>
                      <a:pt x="32" y="120"/>
                    </a:cubicBezTo>
                    <a:cubicBezTo>
                      <a:pt x="31" y="120"/>
                      <a:pt x="31" y="120"/>
                      <a:pt x="31" y="120"/>
                    </a:cubicBezTo>
                    <a:cubicBezTo>
                      <a:pt x="31" y="121"/>
                      <a:pt x="31" y="121"/>
                      <a:pt x="31" y="121"/>
                    </a:cubicBezTo>
                    <a:cubicBezTo>
                      <a:pt x="31" y="122"/>
                      <a:pt x="32" y="122"/>
                      <a:pt x="32" y="123"/>
                    </a:cubicBezTo>
                    <a:cubicBezTo>
                      <a:pt x="33" y="124"/>
                      <a:pt x="33" y="124"/>
                      <a:pt x="33" y="124"/>
                    </a:cubicBezTo>
                    <a:cubicBezTo>
                      <a:pt x="33" y="124"/>
                      <a:pt x="33" y="124"/>
                      <a:pt x="33" y="124"/>
                    </a:cubicBezTo>
                    <a:cubicBezTo>
                      <a:pt x="33" y="125"/>
                      <a:pt x="33" y="125"/>
                      <a:pt x="33" y="125"/>
                    </a:cubicBezTo>
                    <a:cubicBezTo>
                      <a:pt x="33" y="125"/>
                      <a:pt x="33" y="125"/>
                      <a:pt x="33" y="125"/>
                    </a:cubicBezTo>
                    <a:cubicBezTo>
                      <a:pt x="33" y="125"/>
                      <a:pt x="33" y="126"/>
                      <a:pt x="32" y="126"/>
                    </a:cubicBezTo>
                    <a:cubicBezTo>
                      <a:pt x="32" y="126"/>
                      <a:pt x="32" y="126"/>
                      <a:pt x="32" y="126"/>
                    </a:cubicBezTo>
                    <a:cubicBezTo>
                      <a:pt x="31" y="126"/>
                      <a:pt x="31" y="126"/>
                      <a:pt x="31" y="126"/>
                    </a:cubicBezTo>
                    <a:cubicBezTo>
                      <a:pt x="30" y="126"/>
                      <a:pt x="30" y="126"/>
                      <a:pt x="30" y="126"/>
                    </a:cubicBezTo>
                    <a:cubicBezTo>
                      <a:pt x="30" y="126"/>
                      <a:pt x="30" y="126"/>
                      <a:pt x="30" y="126"/>
                    </a:cubicBezTo>
                    <a:cubicBezTo>
                      <a:pt x="30" y="125"/>
                      <a:pt x="30" y="125"/>
                      <a:pt x="30" y="125"/>
                    </a:cubicBezTo>
                    <a:cubicBezTo>
                      <a:pt x="30" y="125"/>
                      <a:pt x="30" y="125"/>
                      <a:pt x="29" y="125"/>
                    </a:cubicBezTo>
                    <a:cubicBezTo>
                      <a:pt x="29" y="124"/>
                      <a:pt x="29" y="124"/>
                      <a:pt x="29" y="124"/>
                    </a:cubicBezTo>
                    <a:cubicBezTo>
                      <a:pt x="29" y="124"/>
                      <a:pt x="29" y="124"/>
                      <a:pt x="29" y="124"/>
                    </a:cubicBezTo>
                    <a:cubicBezTo>
                      <a:pt x="29" y="123"/>
                      <a:pt x="29" y="123"/>
                      <a:pt x="29" y="123"/>
                    </a:cubicBezTo>
                    <a:cubicBezTo>
                      <a:pt x="28" y="122"/>
                      <a:pt x="27" y="122"/>
                      <a:pt x="27" y="122"/>
                    </a:cubicBezTo>
                    <a:cubicBezTo>
                      <a:pt x="26" y="122"/>
                      <a:pt x="26" y="122"/>
                      <a:pt x="25" y="122"/>
                    </a:cubicBezTo>
                    <a:cubicBezTo>
                      <a:pt x="25" y="122"/>
                      <a:pt x="25" y="122"/>
                      <a:pt x="25" y="122"/>
                    </a:cubicBezTo>
                    <a:cubicBezTo>
                      <a:pt x="24" y="123"/>
                      <a:pt x="23" y="123"/>
                      <a:pt x="23" y="123"/>
                    </a:cubicBezTo>
                    <a:cubicBezTo>
                      <a:pt x="22" y="123"/>
                      <a:pt x="22" y="123"/>
                      <a:pt x="22" y="123"/>
                    </a:cubicBezTo>
                    <a:cubicBezTo>
                      <a:pt x="22" y="123"/>
                      <a:pt x="22" y="123"/>
                      <a:pt x="22" y="123"/>
                    </a:cubicBezTo>
                    <a:cubicBezTo>
                      <a:pt x="22" y="123"/>
                      <a:pt x="22" y="123"/>
                      <a:pt x="22" y="123"/>
                    </a:cubicBezTo>
                    <a:cubicBezTo>
                      <a:pt x="22" y="123"/>
                      <a:pt x="22" y="123"/>
                      <a:pt x="22" y="123"/>
                    </a:cubicBezTo>
                    <a:cubicBezTo>
                      <a:pt x="22" y="122"/>
                      <a:pt x="21" y="122"/>
                      <a:pt x="20" y="122"/>
                    </a:cubicBezTo>
                    <a:cubicBezTo>
                      <a:pt x="20" y="121"/>
                      <a:pt x="20" y="121"/>
                      <a:pt x="20" y="121"/>
                    </a:cubicBezTo>
                    <a:cubicBezTo>
                      <a:pt x="20" y="121"/>
                      <a:pt x="20" y="120"/>
                      <a:pt x="20" y="120"/>
                    </a:cubicBezTo>
                    <a:cubicBezTo>
                      <a:pt x="19" y="120"/>
                      <a:pt x="19" y="120"/>
                      <a:pt x="19" y="120"/>
                    </a:cubicBezTo>
                    <a:cubicBezTo>
                      <a:pt x="19" y="119"/>
                      <a:pt x="19" y="119"/>
                      <a:pt x="19" y="118"/>
                    </a:cubicBezTo>
                    <a:cubicBezTo>
                      <a:pt x="19" y="118"/>
                      <a:pt x="19" y="118"/>
                      <a:pt x="19" y="117"/>
                    </a:cubicBezTo>
                    <a:cubicBezTo>
                      <a:pt x="19" y="117"/>
                      <a:pt x="19" y="117"/>
                      <a:pt x="19" y="117"/>
                    </a:cubicBezTo>
                    <a:cubicBezTo>
                      <a:pt x="19" y="117"/>
                      <a:pt x="20" y="117"/>
                      <a:pt x="20" y="117"/>
                    </a:cubicBezTo>
                    <a:cubicBezTo>
                      <a:pt x="21" y="117"/>
                      <a:pt x="22" y="116"/>
                      <a:pt x="23" y="115"/>
                    </a:cubicBezTo>
                    <a:cubicBezTo>
                      <a:pt x="24" y="114"/>
                      <a:pt x="23" y="113"/>
                      <a:pt x="23" y="112"/>
                    </a:cubicBezTo>
                    <a:cubicBezTo>
                      <a:pt x="23" y="112"/>
                      <a:pt x="23" y="112"/>
                      <a:pt x="23" y="112"/>
                    </a:cubicBezTo>
                    <a:cubicBezTo>
                      <a:pt x="22" y="112"/>
                      <a:pt x="22" y="112"/>
                      <a:pt x="22" y="112"/>
                    </a:cubicBezTo>
                    <a:cubicBezTo>
                      <a:pt x="22" y="112"/>
                      <a:pt x="22" y="111"/>
                      <a:pt x="22" y="111"/>
                    </a:cubicBezTo>
                    <a:cubicBezTo>
                      <a:pt x="22" y="110"/>
                      <a:pt x="22" y="109"/>
                      <a:pt x="22" y="109"/>
                    </a:cubicBezTo>
                    <a:cubicBezTo>
                      <a:pt x="22" y="108"/>
                      <a:pt x="22" y="107"/>
                      <a:pt x="22" y="107"/>
                    </a:cubicBezTo>
                    <a:cubicBezTo>
                      <a:pt x="22" y="107"/>
                      <a:pt x="21" y="106"/>
                      <a:pt x="20" y="106"/>
                    </a:cubicBezTo>
                    <a:cubicBezTo>
                      <a:pt x="19" y="106"/>
                      <a:pt x="19" y="106"/>
                      <a:pt x="19" y="106"/>
                    </a:cubicBezTo>
                    <a:cubicBezTo>
                      <a:pt x="19" y="106"/>
                      <a:pt x="19" y="106"/>
                      <a:pt x="19" y="106"/>
                    </a:cubicBezTo>
                    <a:cubicBezTo>
                      <a:pt x="19" y="106"/>
                      <a:pt x="19" y="106"/>
                      <a:pt x="19" y="106"/>
                    </a:cubicBezTo>
                    <a:cubicBezTo>
                      <a:pt x="18" y="106"/>
                      <a:pt x="18" y="106"/>
                      <a:pt x="18" y="106"/>
                    </a:cubicBezTo>
                    <a:cubicBezTo>
                      <a:pt x="17" y="106"/>
                      <a:pt x="17" y="106"/>
                      <a:pt x="17" y="106"/>
                    </a:cubicBezTo>
                    <a:cubicBezTo>
                      <a:pt x="16" y="106"/>
                      <a:pt x="16" y="105"/>
                      <a:pt x="16" y="105"/>
                    </a:cubicBezTo>
                    <a:cubicBezTo>
                      <a:pt x="16" y="105"/>
                      <a:pt x="16" y="105"/>
                      <a:pt x="16" y="105"/>
                    </a:cubicBezTo>
                    <a:cubicBezTo>
                      <a:pt x="16" y="105"/>
                      <a:pt x="16" y="104"/>
                      <a:pt x="16" y="103"/>
                    </a:cubicBezTo>
                    <a:cubicBezTo>
                      <a:pt x="16" y="103"/>
                      <a:pt x="16" y="103"/>
                      <a:pt x="16" y="103"/>
                    </a:cubicBezTo>
                    <a:cubicBezTo>
                      <a:pt x="17" y="104"/>
                      <a:pt x="17" y="104"/>
                      <a:pt x="17" y="104"/>
                    </a:cubicBezTo>
                    <a:cubicBezTo>
                      <a:pt x="17" y="102"/>
                      <a:pt x="17" y="102"/>
                      <a:pt x="17" y="102"/>
                    </a:cubicBezTo>
                    <a:cubicBezTo>
                      <a:pt x="17" y="101"/>
                      <a:pt x="17" y="101"/>
                      <a:pt x="17" y="101"/>
                    </a:cubicBezTo>
                    <a:cubicBezTo>
                      <a:pt x="17" y="101"/>
                      <a:pt x="17" y="100"/>
                      <a:pt x="17" y="99"/>
                    </a:cubicBezTo>
                    <a:cubicBezTo>
                      <a:pt x="17" y="99"/>
                      <a:pt x="17" y="99"/>
                      <a:pt x="17" y="99"/>
                    </a:cubicBezTo>
                    <a:cubicBezTo>
                      <a:pt x="18" y="99"/>
                      <a:pt x="18" y="99"/>
                      <a:pt x="18" y="99"/>
                    </a:cubicBezTo>
                    <a:cubicBezTo>
                      <a:pt x="18" y="99"/>
                      <a:pt x="18" y="99"/>
                      <a:pt x="18" y="99"/>
                    </a:cubicBezTo>
                    <a:cubicBezTo>
                      <a:pt x="19" y="99"/>
                      <a:pt x="19" y="99"/>
                      <a:pt x="19" y="99"/>
                    </a:cubicBezTo>
                    <a:cubicBezTo>
                      <a:pt x="20" y="99"/>
                      <a:pt x="21" y="99"/>
                      <a:pt x="22" y="96"/>
                    </a:cubicBezTo>
                    <a:cubicBezTo>
                      <a:pt x="22" y="95"/>
                      <a:pt x="22" y="94"/>
                      <a:pt x="22" y="93"/>
                    </a:cubicBezTo>
                    <a:cubicBezTo>
                      <a:pt x="22" y="92"/>
                      <a:pt x="22" y="92"/>
                      <a:pt x="22" y="92"/>
                    </a:cubicBezTo>
                    <a:cubicBezTo>
                      <a:pt x="22" y="92"/>
                      <a:pt x="22" y="92"/>
                      <a:pt x="22" y="92"/>
                    </a:cubicBezTo>
                    <a:cubicBezTo>
                      <a:pt x="20" y="91"/>
                      <a:pt x="20" y="91"/>
                      <a:pt x="20" y="91"/>
                    </a:cubicBezTo>
                    <a:cubicBezTo>
                      <a:pt x="20" y="91"/>
                      <a:pt x="20" y="91"/>
                      <a:pt x="19" y="91"/>
                    </a:cubicBezTo>
                    <a:cubicBezTo>
                      <a:pt x="19" y="91"/>
                      <a:pt x="18" y="91"/>
                      <a:pt x="18" y="92"/>
                    </a:cubicBezTo>
                    <a:cubicBezTo>
                      <a:pt x="16" y="92"/>
                      <a:pt x="16" y="93"/>
                      <a:pt x="15" y="94"/>
                    </a:cubicBezTo>
                    <a:cubicBezTo>
                      <a:pt x="15" y="94"/>
                      <a:pt x="15" y="94"/>
                      <a:pt x="15" y="94"/>
                    </a:cubicBezTo>
                    <a:cubicBezTo>
                      <a:pt x="15" y="94"/>
                      <a:pt x="15" y="94"/>
                      <a:pt x="15" y="94"/>
                    </a:cubicBezTo>
                    <a:cubicBezTo>
                      <a:pt x="15" y="94"/>
                      <a:pt x="15" y="94"/>
                      <a:pt x="15" y="94"/>
                    </a:cubicBezTo>
                    <a:cubicBezTo>
                      <a:pt x="14" y="94"/>
                      <a:pt x="14" y="94"/>
                      <a:pt x="14" y="94"/>
                    </a:cubicBezTo>
                    <a:cubicBezTo>
                      <a:pt x="14" y="95"/>
                      <a:pt x="14" y="95"/>
                      <a:pt x="14" y="95"/>
                    </a:cubicBezTo>
                    <a:cubicBezTo>
                      <a:pt x="14" y="96"/>
                      <a:pt x="14" y="96"/>
                      <a:pt x="14" y="96"/>
                    </a:cubicBezTo>
                    <a:cubicBezTo>
                      <a:pt x="14" y="96"/>
                      <a:pt x="14" y="96"/>
                      <a:pt x="14" y="96"/>
                    </a:cubicBezTo>
                    <a:cubicBezTo>
                      <a:pt x="13" y="96"/>
                      <a:pt x="13" y="96"/>
                      <a:pt x="13" y="96"/>
                    </a:cubicBezTo>
                    <a:cubicBezTo>
                      <a:pt x="13" y="96"/>
                      <a:pt x="13" y="96"/>
                      <a:pt x="13" y="96"/>
                    </a:cubicBezTo>
                    <a:cubicBezTo>
                      <a:pt x="13" y="96"/>
                      <a:pt x="12" y="97"/>
                      <a:pt x="12" y="97"/>
                    </a:cubicBezTo>
                    <a:cubicBezTo>
                      <a:pt x="11" y="97"/>
                      <a:pt x="11" y="97"/>
                      <a:pt x="11" y="97"/>
                    </a:cubicBezTo>
                    <a:cubicBezTo>
                      <a:pt x="11" y="98"/>
                      <a:pt x="11" y="98"/>
                      <a:pt x="11" y="98"/>
                    </a:cubicBezTo>
                    <a:cubicBezTo>
                      <a:pt x="10" y="98"/>
                      <a:pt x="9" y="99"/>
                      <a:pt x="9" y="100"/>
                    </a:cubicBezTo>
                    <a:cubicBezTo>
                      <a:pt x="9" y="99"/>
                      <a:pt x="9" y="99"/>
                      <a:pt x="9" y="99"/>
                    </a:cubicBezTo>
                    <a:cubicBezTo>
                      <a:pt x="9" y="98"/>
                      <a:pt x="9" y="98"/>
                      <a:pt x="9" y="98"/>
                    </a:cubicBezTo>
                    <a:cubicBezTo>
                      <a:pt x="9" y="97"/>
                      <a:pt x="9" y="97"/>
                      <a:pt x="9" y="97"/>
                    </a:cubicBezTo>
                    <a:cubicBezTo>
                      <a:pt x="9" y="96"/>
                      <a:pt x="8" y="96"/>
                      <a:pt x="8" y="96"/>
                    </a:cubicBezTo>
                    <a:cubicBezTo>
                      <a:pt x="7" y="96"/>
                      <a:pt x="7" y="96"/>
                      <a:pt x="7" y="96"/>
                    </a:cubicBezTo>
                    <a:cubicBezTo>
                      <a:pt x="7" y="96"/>
                      <a:pt x="7" y="96"/>
                      <a:pt x="7" y="96"/>
                    </a:cubicBezTo>
                    <a:cubicBezTo>
                      <a:pt x="7" y="95"/>
                      <a:pt x="7" y="95"/>
                      <a:pt x="7" y="95"/>
                    </a:cubicBezTo>
                    <a:cubicBezTo>
                      <a:pt x="7" y="94"/>
                      <a:pt x="7" y="94"/>
                      <a:pt x="7" y="94"/>
                    </a:cubicBezTo>
                    <a:cubicBezTo>
                      <a:pt x="7" y="93"/>
                      <a:pt x="7" y="93"/>
                      <a:pt x="7" y="93"/>
                    </a:cubicBezTo>
                    <a:cubicBezTo>
                      <a:pt x="8" y="93"/>
                      <a:pt x="8" y="93"/>
                      <a:pt x="8" y="93"/>
                    </a:cubicBezTo>
                    <a:cubicBezTo>
                      <a:pt x="9" y="94"/>
                      <a:pt x="9" y="94"/>
                      <a:pt x="9" y="94"/>
                    </a:cubicBezTo>
                    <a:cubicBezTo>
                      <a:pt x="9" y="92"/>
                      <a:pt x="9" y="92"/>
                      <a:pt x="9" y="92"/>
                    </a:cubicBezTo>
                    <a:cubicBezTo>
                      <a:pt x="9" y="92"/>
                      <a:pt x="9" y="92"/>
                      <a:pt x="9" y="92"/>
                    </a:cubicBezTo>
                    <a:cubicBezTo>
                      <a:pt x="9" y="92"/>
                      <a:pt x="9" y="92"/>
                      <a:pt x="9" y="92"/>
                    </a:cubicBezTo>
                    <a:cubicBezTo>
                      <a:pt x="10" y="92"/>
                      <a:pt x="10" y="92"/>
                      <a:pt x="10" y="92"/>
                    </a:cubicBezTo>
                    <a:cubicBezTo>
                      <a:pt x="10" y="91"/>
                      <a:pt x="10" y="91"/>
                      <a:pt x="10" y="91"/>
                    </a:cubicBezTo>
                    <a:cubicBezTo>
                      <a:pt x="10" y="91"/>
                      <a:pt x="10" y="91"/>
                      <a:pt x="10" y="91"/>
                    </a:cubicBezTo>
                    <a:cubicBezTo>
                      <a:pt x="10" y="90"/>
                      <a:pt x="10" y="89"/>
                      <a:pt x="10" y="89"/>
                    </a:cubicBezTo>
                    <a:cubicBezTo>
                      <a:pt x="10" y="89"/>
                      <a:pt x="10" y="89"/>
                      <a:pt x="10" y="89"/>
                    </a:cubicBezTo>
                    <a:cubicBezTo>
                      <a:pt x="12" y="89"/>
                      <a:pt x="12" y="89"/>
                      <a:pt x="12" y="89"/>
                    </a:cubicBezTo>
                    <a:cubicBezTo>
                      <a:pt x="12" y="88"/>
                      <a:pt x="12" y="88"/>
                      <a:pt x="12" y="88"/>
                    </a:cubicBezTo>
                    <a:cubicBezTo>
                      <a:pt x="12" y="87"/>
                      <a:pt x="12" y="87"/>
                      <a:pt x="12" y="87"/>
                    </a:cubicBezTo>
                    <a:cubicBezTo>
                      <a:pt x="11" y="86"/>
                      <a:pt x="12" y="85"/>
                      <a:pt x="12" y="85"/>
                    </a:cubicBezTo>
                    <a:cubicBezTo>
                      <a:pt x="12" y="85"/>
                      <a:pt x="12" y="85"/>
                      <a:pt x="12" y="85"/>
                    </a:cubicBezTo>
                    <a:cubicBezTo>
                      <a:pt x="13" y="85"/>
                      <a:pt x="13" y="85"/>
                      <a:pt x="13" y="85"/>
                    </a:cubicBezTo>
                    <a:cubicBezTo>
                      <a:pt x="13" y="84"/>
                      <a:pt x="13" y="84"/>
                      <a:pt x="13" y="84"/>
                    </a:cubicBezTo>
                    <a:cubicBezTo>
                      <a:pt x="13" y="83"/>
                      <a:pt x="13" y="83"/>
                      <a:pt x="13" y="83"/>
                    </a:cubicBezTo>
                    <a:cubicBezTo>
                      <a:pt x="13" y="83"/>
                      <a:pt x="13" y="82"/>
                      <a:pt x="13" y="82"/>
                    </a:cubicBezTo>
                    <a:cubicBezTo>
                      <a:pt x="13" y="82"/>
                      <a:pt x="13" y="82"/>
                      <a:pt x="13" y="82"/>
                    </a:cubicBezTo>
                    <a:cubicBezTo>
                      <a:pt x="14" y="82"/>
                      <a:pt x="14" y="82"/>
                      <a:pt x="14" y="82"/>
                    </a:cubicBezTo>
                    <a:cubicBezTo>
                      <a:pt x="14" y="81"/>
                      <a:pt x="14" y="81"/>
                      <a:pt x="14" y="81"/>
                    </a:cubicBezTo>
                    <a:cubicBezTo>
                      <a:pt x="14" y="80"/>
                      <a:pt x="14" y="80"/>
                      <a:pt x="14" y="80"/>
                    </a:cubicBezTo>
                    <a:cubicBezTo>
                      <a:pt x="15" y="79"/>
                      <a:pt x="15" y="79"/>
                      <a:pt x="15" y="79"/>
                    </a:cubicBezTo>
                    <a:cubicBezTo>
                      <a:pt x="15" y="79"/>
                      <a:pt x="15" y="79"/>
                      <a:pt x="15" y="79"/>
                    </a:cubicBezTo>
                    <a:cubicBezTo>
                      <a:pt x="15" y="79"/>
                      <a:pt x="15" y="79"/>
                      <a:pt x="15" y="79"/>
                    </a:cubicBezTo>
                    <a:cubicBezTo>
                      <a:pt x="15" y="79"/>
                      <a:pt x="16" y="79"/>
                      <a:pt x="16" y="78"/>
                    </a:cubicBezTo>
                    <a:cubicBezTo>
                      <a:pt x="16" y="77"/>
                      <a:pt x="16" y="77"/>
                      <a:pt x="16" y="77"/>
                    </a:cubicBezTo>
                    <a:cubicBezTo>
                      <a:pt x="17" y="77"/>
                      <a:pt x="17" y="76"/>
                      <a:pt x="18" y="76"/>
                    </a:cubicBezTo>
                    <a:cubicBezTo>
                      <a:pt x="19" y="75"/>
                      <a:pt x="20" y="74"/>
                      <a:pt x="20" y="73"/>
                    </a:cubicBezTo>
                    <a:cubicBezTo>
                      <a:pt x="20" y="72"/>
                      <a:pt x="20" y="72"/>
                      <a:pt x="20" y="72"/>
                    </a:cubicBezTo>
                    <a:cubicBezTo>
                      <a:pt x="20" y="72"/>
                      <a:pt x="20" y="72"/>
                      <a:pt x="20" y="72"/>
                    </a:cubicBezTo>
                    <a:cubicBezTo>
                      <a:pt x="21" y="72"/>
                      <a:pt x="21" y="72"/>
                      <a:pt x="21" y="72"/>
                    </a:cubicBezTo>
                    <a:cubicBezTo>
                      <a:pt x="22" y="72"/>
                      <a:pt x="22" y="72"/>
                      <a:pt x="22" y="72"/>
                    </a:cubicBezTo>
                    <a:cubicBezTo>
                      <a:pt x="22" y="73"/>
                      <a:pt x="23" y="73"/>
                      <a:pt x="23" y="73"/>
                    </a:cubicBezTo>
                    <a:cubicBezTo>
                      <a:pt x="24" y="73"/>
                      <a:pt x="24" y="73"/>
                      <a:pt x="24" y="73"/>
                    </a:cubicBezTo>
                    <a:cubicBezTo>
                      <a:pt x="25" y="73"/>
                      <a:pt x="26" y="72"/>
                      <a:pt x="27" y="72"/>
                    </a:cubicBezTo>
                    <a:cubicBezTo>
                      <a:pt x="27" y="71"/>
                      <a:pt x="27" y="71"/>
                      <a:pt x="27" y="71"/>
                    </a:cubicBezTo>
                    <a:cubicBezTo>
                      <a:pt x="28" y="71"/>
                      <a:pt x="29" y="70"/>
                      <a:pt x="30" y="70"/>
                    </a:cubicBezTo>
                    <a:cubicBezTo>
                      <a:pt x="30" y="70"/>
                      <a:pt x="30" y="70"/>
                      <a:pt x="30" y="70"/>
                    </a:cubicBezTo>
                    <a:cubicBezTo>
                      <a:pt x="31" y="70"/>
                      <a:pt x="31" y="70"/>
                      <a:pt x="31" y="70"/>
                    </a:cubicBezTo>
                    <a:cubicBezTo>
                      <a:pt x="31" y="70"/>
                      <a:pt x="31" y="70"/>
                      <a:pt x="31" y="70"/>
                    </a:cubicBezTo>
                    <a:cubicBezTo>
                      <a:pt x="32" y="71"/>
                      <a:pt x="33" y="72"/>
                      <a:pt x="33" y="73"/>
                    </a:cubicBezTo>
                    <a:cubicBezTo>
                      <a:pt x="33" y="75"/>
                      <a:pt x="33" y="76"/>
                      <a:pt x="33" y="77"/>
                    </a:cubicBezTo>
                    <a:cubicBezTo>
                      <a:pt x="32" y="77"/>
                      <a:pt x="32" y="77"/>
                      <a:pt x="32" y="77"/>
                    </a:cubicBezTo>
                    <a:cubicBezTo>
                      <a:pt x="31" y="77"/>
                      <a:pt x="31" y="77"/>
                      <a:pt x="31" y="77"/>
                    </a:cubicBezTo>
                    <a:cubicBezTo>
                      <a:pt x="31" y="79"/>
                      <a:pt x="31" y="79"/>
                      <a:pt x="31" y="79"/>
                    </a:cubicBezTo>
                    <a:cubicBezTo>
                      <a:pt x="31" y="80"/>
                      <a:pt x="32" y="80"/>
                      <a:pt x="32" y="80"/>
                    </a:cubicBezTo>
                    <a:cubicBezTo>
                      <a:pt x="32" y="80"/>
                      <a:pt x="32" y="80"/>
                      <a:pt x="32" y="80"/>
                    </a:cubicBezTo>
                    <a:cubicBezTo>
                      <a:pt x="33" y="81"/>
                      <a:pt x="33" y="81"/>
                      <a:pt x="33" y="81"/>
                    </a:cubicBezTo>
                    <a:cubicBezTo>
                      <a:pt x="33" y="81"/>
                      <a:pt x="33" y="81"/>
                      <a:pt x="33" y="81"/>
                    </a:cubicBezTo>
                    <a:cubicBezTo>
                      <a:pt x="32" y="82"/>
                      <a:pt x="32" y="82"/>
                      <a:pt x="32" y="82"/>
                    </a:cubicBezTo>
                    <a:cubicBezTo>
                      <a:pt x="34" y="82"/>
                      <a:pt x="34" y="82"/>
                      <a:pt x="34" y="82"/>
                    </a:cubicBezTo>
                    <a:cubicBezTo>
                      <a:pt x="36" y="82"/>
                      <a:pt x="36" y="79"/>
                      <a:pt x="36" y="78"/>
                    </a:cubicBezTo>
                    <a:cubicBezTo>
                      <a:pt x="36" y="77"/>
                      <a:pt x="36" y="76"/>
                      <a:pt x="36" y="76"/>
                    </a:cubicBezTo>
                    <a:cubicBezTo>
                      <a:pt x="36" y="76"/>
                      <a:pt x="36" y="76"/>
                      <a:pt x="36" y="76"/>
                    </a:cubicBezTo>
                    <a:cubicBezTo>
                      <a:pt x="37" y="76"/>
                      <a:pt x="37" y="76"/>
                      <a:pt x="37" y="76"/>
                    </a:cubicBezTo>
                    <a:cubicBezTo>
                      <a:pt x="37" y="75"/>
                      <a:pt x="37" y="75"/>
                      <a:pt x="37" y="75"/>
                    </a:cubicBezTo>
                    <a:cubicBezTo>
                      <a:pt x="37" y="75"/>
                      <a:pt x="37" y="75"/>
                      <a:pt x="37" y="75"/>
                    </a:cubicBezTo>
                    <a:cubicBezTo>
                      <a:pt x="37" y="74"/>
                      <a:pt x="37" y="73"/>
                      <a:pt x="38" y="73"/>
                    </a:cubicBezTo>
                    <a:cubicBezTo>
                      <a:pt x="38" y="73"/>
                      <a:pt x="38" y="73"/>
                      <a:pt x="38" y="73"/>
                    </a:cubicBezTo>
                    <a:cubicBezTo>
                      <a:pt x="39" y="73"/>
                      <a:pt x="39" y="73"/>
                      <a:pt x="39" y="73"/>
                    </a:cubicBezTo>
                    <a:cubicBezTo>
                      <a:pt x="39" y="72"/>
                      <a:pt x="39" y="72"/>
                      <a:pt x="39" y="72"/>
                    </a:cubicBezTo>
                    <a:cubicBezTo>
                      <a:pt x="39" y="72"/>
                      <a:pt x="39" y="72"/>
                      <a:pt x="39" y="72"/>
                    </a:cubicBezTo>
                    <a:cubicBezTo>
                      <a:pt x="39" y="70"/>
                      <a:pt x="39" y="69"/>
                      <a:pt x="39" y="69"/>
                    </a:cubicBezTo>
                    <a:cubicBezTo>
                      <a:pt x="39" y="69"/>
                      <a:pt x="39" y="69"/>
                      <a:pt x="39" y="69"/>
                    </a:cubicBezTo>
                    <a:cubicBezTo>
                      <a:pt x="39" y="69"/>
                      <a:pt x="39" y="69"/>
                      <a:pt x="39" y="69"/>
                    </a:cubicBezTo>
                    <a:cubicBezTo>
                      <a:pt x="39" y="69"/>
                      <a:pt x="39" y="69"/>
                      <a:pt x="39" y="69"/>
                    </a:cubicBezTo>
                    <a:cubicBezTo>
                      <a:pt x="40" y="69"/>
                      <a:pt x="40" y="69"/>
                      <a:pt x="40" y="69"/>
                    </a:cubicBezTo>
                    <a:cubicBezTo>
                      <a:pt x="40" y="69"/>
                      <a:pt x="40" y="69"/>
                      <a:pt x="40" y="69"/>
                    </a:cubicBezTo>
                    <a:cubicBezTo>
                      <a:pt x="41" y="69"/>
                      <a:pt x="42" y="69"/>
                      <a:pt x="42" y="68"/>
                    </a:cubicBezTo>
                    <a:cubicBezTo>
                      <a:pt x="42" y="68"/>
                      <a:pt x="42" y="68"/>
                      <a:pt x="42" y="68"/>
                    </a:cubicBezTo>
                    <a:cubicBezTo>
                      <a:pt x="42" y="68"/>
                      <a:pt x="43" y="67"/>
                      <a:pt x="43" y="67"/>
                    </a:cubicBezTo>
                    <a:cubicBezTo>
                      <a:pt x="44" y="68"/>
                      <a:pt x="44" y="68"/>
                      <a:pt x="44" y="68"/>
                    </a:cubicBezTo>
                    <a:cubicBezTo>
                      <a:pt x="45" y="68"/>
                      <a:pt x="45" y="68"/>
                      <a:pt x="45" y="68"/>
                    </a:cubicBezTo>
                    <a:cubicBezTo>
                      <a:pt x="45" y="67"/>
                      <a:pt x="45" y="67"/>
                      <a:pt x="45" y="67"/>
                    </a:cubicBezTo>
                    <a:cubicBezTo>
                      <a:pt x="45" y="66"/>
                      <a:pt x="45" y="66"/>
                      <a:pt x="45" y="66"/>
                    </a:cubicBezTo>
                    <a:cubicBezTo>
                      <a:pt x="45" y="66"/>
                      <a:pt x="45" y="65"/>
                      <a:pt x="44" y="64"/>
                    </a:cubicBezTo>
                    <a:cubicBezTo>
                      <a:pt x="43" y="64"/>
                      <a:pt x="43" y="64"/>
                      <a:pt x="43" y="64"/>
                    </a:cubicBezTo>
                    <a:cubicBezTo>
                      <a:pt x="43" y="63"/>
                      <a:pt x="43" y="63"/>
                      <a:pt x="43" y="63"/>
                    </a:cubicBezTo>
                    <a:cubicBezTo>
                      <a:pt x="43" y="63"/>
                      <a:pt x="43" y="63"/>
                      <a:pt x="43" y="63"/>
                    </a:cubicBezTo>
                    <a:cubicBezTo>
                      <a:pt x="45" y="63"/>
                      <a:pt x="45" y="63"/>
                      <a:pt x="45" y="63"/>
                    </a:cubicBezTo>
                    <a:cubicBezTo>
                      <a:pt x="45" y="63"/>
                      <a:pt x="45" y="63"/>
                      <a:pt x="45" y="63"/>
                    </a:cubicBezTo>
                    <a:cubicBezTo>
                      <a:pt x="46" y="63"/>
                      <a:pt x="46" y="63"/>
                      <a:pt x="46" y="63"/>
                    </a:cubicBezTo>
                    <a:cubicBezTo>
                      <a:pt x="47" y="63"/>
                      <a:pt x="47" y="63"/>
                      <a:pt x="47" y="62"/>
                    </a:cubicBezTo>
                    <a:cubicBezTo>
                      <a:pt x="48" y="62"/>
                      <a:pt x="48" y="61"/>
                      <a:pt x="49" y="60"/>
                    </a:cubicBezTo>
                    <a:cubicBezTo>
                      <a:pt x="50" y="60"/>
                      <a:pt x="50" y="59"/>
                      <a:pt x="51" y="59"/>
                    </a:cubicBezTo>
                    <a:cubicBezTo>
                      <a:pt x="52" y="59"/>
                      <a:pt x="52" y="59"/>
                      <a:pt x="52" y="59"/>
                    </a:cubicBezTo>
                    <a:cubicBezTo>
                      <a:pt x="52" y="59"/>
                      <a:pt x="53" y="59"/>
                      <a:pt x="53" y="58"/>
                    </a:cubicBezTo>
                    <a:cubicBezTo>
                      <a:pt x="53" y="58"/>
                      <a:pt x="53" y="58"/>
                      <a:pt x="53" y="58"/>
                    </a:cubicBezTo>
                    <a:cubicBezTo>
                      <a:pt x="54" y="58"/>
                      <a:pt x="54" y="57"/>
                      <a:pt x="54" y="57"/>
                    </a:cubicBezTo>
                    <a:cubicBezTo>
                      <a:pt x="55" y="56"/>
                      <a:pt x="55" y="56"/>
                      <a:pt x="55" y="56"/>
                    </a:cubicBezTo>
                    <a:cubicBezTo>
                      <a:pt x="55" y="56"/>
                      <a:pt x="55" y="56"/>
                      <a:pt x="55" y="56"/>
                    </a:cubicBezTo>
                    <a:cubicBezTo>
                      <a:pt x="56" y="56"/>
                      <a:pt x="56" y="56"/>
                      <a:pt x="56" y="55"/>
                    </a:cubicBezTo>
                    <a:cubicBezTo>
                      <a:pt x="56" y="54"/>
                      <a:pt x="56" y="54"/>
                      <a:pt x="56" y="54"/>
                    </a:cubicBezTo>
                    <a:cubicBezTo>
                      <a:pt x="56" y="52"/>
                      <a:pt x="56" y="52"/>
                      <a:pt x="56" y="52"/>
                    </a:cubicBezTo>
                    <a:cubicBezTo>
                      <a:pt x="56" y="52"/>
                      <a:pt x="57" y="52"/>
                      <a:pt x="57" y="51"/>
                    </a:cubicBezTo>
                    <a:cubicBezTo>
                      <a:pt x="58" y="50"/>
                      <a:pt x="59" y="48"/>
                      <a:pt x="61" y="47"/>
                    </a:cubicBezTo>
                    <a:cubicBezTo>
                      <a:pt x="61" y="47"/>
                      <a:pt x="61" y="47"/>
                      <a:pt x="61" y="47"/>
                    </a:cubicBezTo>
                    <a:cubicBezTo>
                      <a:pt x="62" y="47"/>
                      <a:pt x="62" y="47"/>
                      <a:pt x="62" y="47"/>
                    </a:cubicBezTo>
                    <a:cubicBezTo>
                      <a:pt x="63" y="47"/>
                      <a:pt x="63" y="47"/>
                      <a:pt x="63" y="46"/>
                    </a:cubicBezTo>
                    <a:cubicBezTo>
                      <a:pt x="63" y="46"/>
                      <a:pt x="63" y="46"/>
                      <a:pt x="63" y="46"/>
                    </a:cubicBezTo>
                    <a:cubicBezTo>
                      <a:pt x="63" y="46"/>
                      <a:pt x="63" y="46"/>
                      <a:pt x="63" y="46"/>
                    </a:cubicBezTo>
                    <a:cubicBezTo>
                      <a:pt x="64" y="46"/>
                      <a:pt x="64" y="46"/>
                      <a:pt x="64" y="46"/>
                    </a:cubicBezTo>
                    <a:cubicBezTo>
                      <a:pt x="64" y="46"/>
                      <a:pt x="64" y="46"/>
                      <a:pt x="64" y="46"/>
                    </a:cubicBezTo>
                    <a:cubicBezTo>
                      <a:pt x="66" y="46"/>
                      <a:pt x="66" y="46"/>
                      <a:pt x="66" y="46"/>
                    </a:cubicBezTo>
                    <a:cubicBezTo>
                      <a:pt x="67" y="46"/>
                      <a:pt x="68" y="45"/>
                      <a:pt x="68" y="45"/>
                    </a:cubicBezTo>
                    <a:cubicBezTo>
                      <a:pt x="68" y="45"/>
                      <a:pt x="68" y="45"/>
                      <a:pt x="68" y="45"/>
                    </a:cubicBezTo>
                    <a:cubicBezTo>
                      <a:pt x="68" y="45"/>
                      <a:pt x="68" y="45"/>
                      <a:pt x="68" y="45"/>
                    </a:cubicBezTo>
                    <a:cubicBezTo>
                      <a:pt x="69" y="44"/>
                      <a:pt x="69" y="44"/>
                      <a:pt x="69" y="44"/>
                    </a:cubicBezTo>
                    <a:cubicBezTo>
                      <a:pt x="69" y="43"/>
                      <a:pt x="69" y="42"/>
                      <a:pt x="69" y="42"/>
                    </a:cubicBezTo>
                    <a:cubicBezTo>
                      <a:pt x="69" y="41"/>
                      <a:pt x="69" y="41"/>
                      <a:pt x="69" y="41"/>
                    </a:cubicBezTo>
                    <a:cubicBezTo>
                      <a:pt x="69" y="40"/>
                      <a:pt x="69" y="40"/>
                      <a:pt x="69" y="40"/>
                    </a:cubicBezTo>
                    <a:cubicBezTo>
                      <a:pt x="70" y="40"/>
                      <a:pt x="70" y="40"/>
                      <a:pt x="70" y="40"/>
                    </a:cubicBezTo>
                    <a:cubicBezTo>
                      <a:pt x="70" y="39"/>
                      <a:pt x="70" y="39"/>
                      <a:pt x="70" y="39"/>
                    </a:cubicBezTo>
                    <a:cubicBezTo>
                      <a:pt x="70" y="39"/>
                      <a:pt x="71" y="39"/>
                      <a:pt x="71" y="39"/>
                    </a:cubicBezTo>
                    <a:cubicBezTo>
                      <a:pt x="71" y="39"/>
                      <a:pt x="71" y="39"/>
                      <a:pt x="71" y="39"/>
                    </a:cubicBezTo>
                    <a:cubicBezTo>
                      <a:pt x="72" y="39"/>
                      <a:pt x="72" y="39"/>
                      <a:pt x="72" y="39"/>
                    </a:cubicBezTo>
                    <a:cubicBezTo>
                      <a:pt x="72" y="37"/>
                      <a:pt x="72" y="37"/>
                      <a:pt x="72" y="37"/>
                    </a:cubicBezTo>
                    <a:cubicBezTo>
                      <a:pt x="72" y="37"/>
                      <a:pt x="72" y="37"/>
                      <a:pt x="72" y="37"/>
                    </a:cubicBezTo>
                    <a:cubicBezTo>
                      <a:pt x="73" y="37"/>
                      <a:pt x="73" y="37"/>
                      <a:pt x="73" y="37"/>
                    </a:cubicBezTo>
                    <a:cubicBezTo>
                      <a:pt x="74" y="37"/>
                      <a:pt x="74" y="37"/>
                      <a:pt x="74" y="37"/>
                    </a:cubicBezTo>
                    <a:cubicBezTo>
                      <a:pt x="75" y="37"/>
                      <a:pt x="75" y="37"/>
                      <a:pt x="75" y="37"/>
                    </a:cubicBezTo>
                    <a:cubicBezTo>
                      <a:pt x="75" y="36"/>
                      <a:pt x="75" y="36"/>
                      <a:pt x="75" y="36"/>
                    </a:cubicBezTo>
                    <a:cubicBezTo>
                      <a:pt x="75" y="36"/>
                      <a:pt x="75" y="36"/>
                      <a:pt x="75" y="36"/>
                    </a:cubicBezTo>
                    <a:cubicBezTo>
                      <a:pt x="75" y="36"/>
                      <a:pt x="75" y="36"/>
                      <a:pt x="75" y="36"/>
                    </a:cubicBezTo>
                    <a:cubicBezTo>
                      <a:pt x="76" y="36"/>
                      <a:pt x="76" y="36"/>
                      <a:pt x="76" y="36"/>
                    </a:cubicBezTo>
                    <a:cubicBezTo>
                      <a:pt x="77" y="36"/>
                      <a:pt x="78" y="35"/>
                      <a:pt x="78" y="35"/>
                    </a:cubicBezTo>
                    <a:cubicBezTo>
                      <a:pt x="78" y="34"/>
                      <a:pt x="78" y="34"/>
                      <a:pt x="78" y="34"/>
                    </a:cubicBezTo>
                    <a:cubicBezTo>
                      <a:pt x="78" y="35"/>
                      <a:pt x="78" y="35"/>
                      <a:pt x="78" y="35"/>
                    </a:cubicBezTo>
                    <a:cubicBezTo>
                      <a:pt x="78" y="35"/>
                      <a:pt x="78" y="35"/>
                      <a:pt x="78" y="35"/>
                    </a:cubicBezTo>
                    <a:cubicBezTo>
                      <a:pt x="80" y="35"/>
                      <a:pt x="80" y="35"/>
                      <a:pt x="80" y="35"/>
                    </a:cubicBezTo>
                    <a:cubicBezTo>
                      <a:pt x="81" y="35"/>
                      <a:pt x="81" y="35"/>
                      <a:pt x="81" y="35"/>
                    </a:cubicBezTo>
                    <a:cubicBezTo>
                      <a:pt x="81" y="35"/>
                      <a:pt x="82" y="34"/>
                      <a:pt x="82" y="34"/>
                    </a:cubicBezTo>
                    <a:cubicBezTo>
                      <a:pt x="82" y="33"/>
                      <a:pt x="82" y="33"/>
                      <a:pt x="82" y="33"/>
                    </a:cubicBezTo>
                    <a:cubicBezTo>
                      <a:pt x="83" y="33"/>
                      <a:pt x="83" y="32"/>
                      <a:pt x="83" y="31"/>
                    </a:cubicBezTo>
                    <a:cubicBezTo>
                      <a:pt x="83" y="30"/>
                      <a:pt x="83" y="30"/>
                      <a:pt x="83" y="30"/>
                    </a:cubicBezTo>
                    <a:cubicBezTo>
                      <a:pt x="80" y="30"/>
                      <a:pt x="80" y="30"/>
                      <a:pt x="80" y="30"/>
                    </a:cubicBezTo>
                    <a:cubicBezTo>
                      <a:pt x="79" y="30"/>
                      <a:pt x="79" y="30"/>
                      <a:pt x="79" y="31"/>
                    </a:cubicBezTo>
                    <a:cubicBezTo>
                      <a:pt x="78" y="31"/>
                      <a:pt x="78" y="31"/>
                      <a:pt x="78" y="31"/>
                    </a:cubicBezTo>
                    <a:cubicBezTo>
                      <a:pt x="78" y="31"/>
                      <a:pt x="78" y="31"/>
                      <a:pt x="78" y="31"/>
                    </a:cubicBezTo>
                    <a:cubicBezTo>
                      <a:pt x="77" y="31"/>
                      <a:pt x="77" y="31"/>
                      <a:pt x="77" y="31"/>
                    </a:cubicBezTo>
                    <a:cubicBezTo>
                      <a:pt x="76" y="30"/>
                      <a:pt x="76" y="30"/>
                      <a:pt x="76" y="30"/>
                    </a:cubicBezTo>
                    <a:cubicBezTo>
                      <a:pt x="76" y="30"/>
                      <a:pt x="76" y="30"/>
                      <a:pt x="76" y="30"/>
                    </a:cubicBezTo>
                    <a:cubicBezTo>
                      <a:pt x="77" y="30"/>
                      <a:pt x="77" y="30"/>
                      <a:pt x="77" y="30"/>
                    </a:cubicBezTo>
                    <a:cubicBezTo>
                      <a:pt x="78" y="30"/>
                      <a:pt x="78" y="30"/>
                      <a:pt x="78" y="30"/>
                    </a:cubicBezTo>
                    <a:cubicBezTo>
                      <a:pt x="78" y="29"/>
                      <a:pt x="78" y="29"/>
                      <a:pt x="78" y="29"/>
                    </a:cubicBezTo>
                    <a:cubicBezTo>
                      <a:pt x="78" y="29"/>
                      <a:pt x="78" y="29"/>
                      <a:pt x="78" y="29"/>
                    </a:cubicBezTo>
                    <a:cubicBezTo>
                      <a:pt x="79" y="29"/>
                      <a:pt x="79" y="29"/>
                      <a:pt x="79" y="29"/>
                    </a:cubicBezTo>
                    <a:cubicBezTo>
                      <a:pt x="80" y="29"/>
                      <a:pt x="80" y="29"/>
                      <a:pt x="80" y="29"/>
                    </a:cubicBezTo>
                    <a:cubicBezTo>
                      <a:pt x="80" y="29"/>
                      <a:pt x="80" y="29"/>
                      <a:pt x="80" y="29"/>
                    </a:cubicBezTo>
                    <a:cubicBezTo>
                      <a:pt x="81" y="27"/>
                      <a:pt x="81" y="27"/>
                      <a:pt x="81" y="27"/>
                    </a:cubicBezTo>
                    <a:cubicBezTo>
                      <a:pt x="81" y="27"/>
                      <a:pt x="81" y="27"/>
                      <a:pt x="81" y="27"/>
                    </a:cubicBezTo>
                    <a:cubicBezTo>
                      <a:pt x="82" y="27"/>
                      <a:pt x="82" y="27"/>
                      <a:pt x="82" y="27"/>
                    </a:cubicBezTo>
                    <a:cubicBezTo>
                      <a:pt x="82" y="27"/>
                      <a:pt x="82" y="27"/>
                      <a:pt x="82" y="27"/>
                    </a:cubicBezTo>
                    <a:cubicBezTo>
                      <a:pt x="93" y="27"/>
                      <a:pt x="93" y="27"/>
                      <a:pt x="93" y="27"/>
                    </a:cubicBezTo>
                    <a:cubicBezTo>
                      <a:pt x="93" y="27"/>
                      <a:pt x="93" y="27"/>
                      <a:pt x="93" y="27"/>
                    </a:cubicBezTo>
                    <a:cubicBezTo>
                      <a:pt x="93" y="26"/>
                      <a:pt x="93" y="26"/>
                      <a:pt x="93" y="26"/>
                    </a:cubicBezTo>
                    <a:cubicBezTo>
                      <a:pt x="94" y="26"/>
                      <a:pt x="94" y="26"/>
                      <a:pt x="94" y="26"/>
                    </a:cubicBezTo>
                    <a:cubicBezTo>
                      <a:pt x="95" y="26"/>
                      <a:pt x="95" y="26"/>
                      <a:pt x="95" y="26"/>
                    </a:cubicBezTo>
                    <a:cubicBezTo>
                      <a:pt x="95" y="25"/>
                      <a:pt x="95" y="25"/>
                      <a:pt x="95" y="25"/>
                    </a:cubicBezTo>
                    <a:cubicBezTo>
                      <a:pt x="95" y="25"/>
                      <a:pt x="95" y="25"/>
                      <a:pt x="95" y="25"/>
                    </a:cubicBezTo>
                    <a:cubicBezTo>
                      <a:pt x="95" y="25"/>
                      <a:pt x="95" y="25"/>
                      <a:pt x="95" y="25"/>
                    </a:cubicBezTo>
                    <a:cubicBezTo>
                      <a:pt x="96" y="24"/>
                      <a:pt x="96" y="24"/>
                      <a:pt x="96" y="24"/>
                    </a:cubicBezTo>
                    <a:cubicBezTo>
                      <a:pt x="96" y="23"/>
                      <a:pt x="96" y="23"/>
                      <a:pt x="96" y="23"/>
                    </a:cubicBezTo>
                    <a:cubicBezTo>
                      <a:pt x="97" y="23"/>
                      <a:pt x="97" y="23"/>
                      <a:pt x="97" y="23"/>
                    </a:cubicBezTo>
                    <a:cubicBezTo>
                      <a:pt x="97" y="23"/>
                      <a:pt x="97" y="23"/>
                      <a:pt x="98" y="23"/>
                    </a:cubicBezTo>
                    <a:cubicBezTo>
                      <a:pt x="98" y="23"/>
                      <a:pt x="99" y="23"/>
                      <a:pt x="99" y="23"/>
                    </a:cubicBezTo>
                    <a:cubicBezTo>
                      <a:pt x="100" y="23"/>
                      <a:pt x="100" y="23"/>
                      <a:pt x="101" y="23"/>
                    </a:cubicBezTo>
                    <a:cubicBezTo>
                      <a:pt x="101" y="23"/>
                      <a:pt x="101" y="23"/>
                      <a:pt x="101" y="23"/>
                    </a:cubicBezTo>
                    <a:cubicBezTo>
                      <a:pt x="101" y="23"/>
                      <a:pt x="101" y="23"/>
                      <a:pt x="101" y="23"/>
                    </a:cubicBezTo>
                    <a:cubicBezTo>
                      <a:pt x="102" y="23"/>
                      <a:pt x="102" y="23"/>
                      <a:pt x="102" y="23"/>
                    </a:cubicBezTo>
                    <a:cubicBezTo>
                      <a:pt x="103" y="23"/>
                      <a:pt x="103" y="22"/>
                      <a:pt x="103" y="22"/>
                    </a:cubicBezTo>
                    <a:cubicBezTo>
                      <a:pt x="104" y="21"/>
                      <a:pt x="104" y="21"/>
                      <a:pt x="104" y="20"/>
                    </a:cubicBezTo>
                    <a:cubicBezTo>
                      <a:pt x="103" y="19"/>
                      <a:pt x="103" y="18"/>
                      <a:pt x="103" y="18"/>
                    </a:cubicBezTo>
                    <a:cubicBezTo>
                      <a:pt x="103" y="18"/>
                      <a:pt x="103" y="18"/>
                      <a:pt x="103" y="18"/>
                    </a:cubicBezTo>
                    <a:cubicBezTo>
                      <a:pt x="102" y="17"/>
                      <a:pt x="102" y="17"/>
                      <a:pt x="102" y="16"/>
                    </a:cubicBezTo>
                    <a:cubicBezTo>
                      <a:pt x="102" y="11"/>
                      <a:pt x="102" y="11"/>
                      <a:pt x="102" y="11"/>
                    </a:cubicBezTo>
                    <a:cubicBezTo>
                      <a:pt x="101" y="11"/>
                      <a:pt x="101" y="11"/>
                      <a:pt x="101" y="11"/>
                    </a:cubicBezTo>
                    <a:cubicBezTo>
                      <a:pt x="100" y="11"/>
                      <a:pt x="100" y="12"/>
                      <a:pt x="99" y="12"/>
                    </a:cubicBezTo>
                    <a:cubicBezTo>
                      <a:pt x="99" y="12"/>
                      <a:pt x="99" y="12"/>
                      <a:pt x="99" y="12"/>
                    </a:cubicBezTo>
                    <a:cubicBezTo>
                      <a:pt x="98" y="13"/>
                      <a:pt x="98" y="13"/>
                      <a:pt x="98" y="13"/>
                    </a:cubicBezTo>
                    <a:cubicBezTo>
                      <a:pt x="97" y="12"/>
                      <a:pt x="97" y="12"/>
                      <a:pt x="97" y="12"/>
                    </a:cubicBezTo>
                    <a:cubicBezTo>
                      <a:pt x="97" y="12"/>
                      <a:pt x="97" y="12"/>
                      <a:pt x="97" y="12"/>
                    </a:cubicBezTo>
                    <a:cubicBezTo>
                      <a:pt x="96" y="12"/>
                      <a:pt x="96" y="12"/>
                      <a:pt x="96" y="12"/>
                    </a:cubicBezTo>
                    <a:cubicBezTo>
                      <a:pt x="96" y="12"/>
                      <a:pt x="96" y="12"/>
                      <a:pt x="96" y="12"/>
                    </a:cubicBezTo>
                    <a:cubicBezTo>
                      <a:pt x="97" y="12"/>
                      <a:pt x="97" y="12"/>
                      <a:pt x="97" y="12"/>
                    </a:cubicBezTo>
                    <a:cubicBezTo>
                      <a:pt x="98" y="12"/>
                      <a:pt x="98" y="12"/>
                      <a:pt x="98" y="12"/>
                    </a:cubicBezTo>
                    <a:cubicBezTo>
                      <a:pt x="98" y="10"/>
                      <a:pt x="98" y="10"/>
                      <a:pt x="98" y="10"/>
                    </a:cubicBezTo>
                    <a:cubicBezTo>
                      <a:pt x="98" y="9"/>
                      <a:pt x="97" y="8"/>
                      <a:pt x="96" y="8"/>
                    </a:cubicBezTo>
                    <a:cubicBezTo>
                      <a:pt x="96" y="8"/>
                      <a:pt x="96" y="8"/>
                      <a:pt x="96" y="8"/>
                    </a:cubicBezTo>
                    <a:cubicBezTo>
                      <a:pt x="96" y="8"/>
                      <a:pt x="96" y="8"/>
                      <a:pt x="96" y="8"/>
                    </a:cubicBezTo>
                    <a:cubicBezTo>
                      <a:pt x="90" y="8"/>
                      <a:pt x="90" y="8"/>
                      <a:pt x="90" y="8"/>
                    </a:cubicBezTo>
                    <a:cubicBezTo>
                      <a:pt x="89" y="8"/>
                      <a:pt x="89" y="9"/>
                      <a:pt x="88" y="9"/>
                    </a:cubicBezTo>
                    <a:cubicBezTo>
                      <a:pt x="88" y="10"/>
                      <a:pt x="88" y="11"/>
                      <a:pt x="87" y="11"/>
                    </a:cubicBezTo>
                    <a:cubicBezTo>
                      <a:pt x="87" y="11"/>
                      <a:pt x="86" y="11"/>
                      <a:pt x="86" y="11"/>
                    </a:cubicBezTo>
                    <a:cubicBezTo>
                      <a:pt x="85" y="11"/>
                      <a:pt x="85" y="11"/>
                      <a:pt x="85" y="11"/>
                    </a:cubicBezTo>
                    <a:cubicBezTo>
                      <a:pt x="85" y="11"/>
                      <a:pt x="85" y="11"/>
                      <a:pt x="85" y="11"/>
                    </a:cubicBezTo>
                    <a:cubicBezTo>
                      <a:pt x="81" y="11"/>
                      <a:pt x="81" y="11"/>
                      <a:pt x="81" y="11"/>
                    </a:cubicBezTo>
                    <a:cubicBezTo>
                      <a:pt x="81" y="12"/>
                      <a:pt x="81" y="12"/>
                      <a:pt x="81" y="12"/>
                    </a:cubicBezTo>
                    <a:cubicBezTo>
                      <a:pt x="81" y="13"/>
                      <a:pt x="81" y="13"/>
                      <a:pt x="81" y="13"/>
                    </a:cubicBezTo>
                    <a:cubicBezTo>
                      <a:pt x="82" y="14"/>
                      <a:pt x="82" y="15"/>
                      <a:pt x="81" y="15"/>
                    </a:cubicBezTo>
                    <a:cubicBezTo>
                      <a:pt x="81" y="15"/>
                      <a:pt x="81" y="15"/>
                      <a:pt x="81" y="15"/>
                    </a:cubicBezTo>
                    <a:cubicBezTo>
                      <a:pt x="80" y="16"/>
                      <a:pt x="80" y="16"/>
                      <a:pt x="80" y="17"/>
                    </a:cubicBezTo>
                    <a:cubicBezTo>
                      <a:pt x="80" y="17"/>
                      <a:pt x="80" y="17"/>
                      <a:pt x="80" y="17"/>
                    </a:cubicBezTo>
                    <a:cubicBezTo>
                      <a:pt x="80" y="18"/>
                      <a:pt x="80" y="18"/>
                      <a:pt x="80" y="18"/>
                    </a:cubicBezTo>
                    <a:cubicBezTo>
                      <a:pt x="79" y="18"/>
                      <a:pt x="79" y="18"/>
                      <a:pt x="79" y="18"/>
                    </a:cubicBezTo>
                    <a:cubicBezTo>
                      <a:pt x="79" y="18"/>
                      <a:pt x="79" y="18"/>
                      <a:pt x="79" y="18"/>
                    </a:cubicBezTo>
                    <a:cubicBezTo>
                      <a:pt x="78" y="18"/>
                      <a:pt x="77" y="19"/>
                      <a:pt x="76" y="19"/>
                    </a:cubicBezTo>
                    <a:cubicBezTo>
                      <a:pt x="75" y="20"/>
                      <a:pt x="75" y="20"/>
                      <a:pt x="75" y="20"/>
                    </a:cubicBezTo>
                    <a:cubicBezTo>
                      <a:pt x="75" y="21"/>
                      <a:pt x="74" y="21"/>
                      <a:pt x="74" y="21"/>
                    </a:cubicBezTo>
                    <a:cubicBezTo>
                      <a:pt x="73" y="21"/>
                      <a:pt x="73" y="22"/>
                      <a:pt x="73" y="23"/>
                    </a:cubicBezTo>
                    <a:cubicBezTo>
                      <a:pt x="73" y="23"/>
                      <a:pt x="73" y="23"/>
                      <a:pt x="73" y="23"/>
                    </a:cubicBezTo>
                    <a:cubicBezTo>
                      <a:pt x="72" y="23"/>
                      <a:pt x="72" y="23"/>
                      <a:pt x="72" y="23"/>
                    </a:cubicBezTo>
                    <a:cubicBezTo>
                      <a:pt x="72" y="23"/>
                      <a:pt x="72" y="23"/>
                      <a:pt x="72" y="23"/>
                    </a:cubicBezTo>
                    <a:cubicBezTo>
                      <a:pt x="72" y="23"/>
                      <a:pt x="72" y="23"/>
                      <a:pt x="72" y="23"/>
                    </a:cubicBezTo>
                    <a:cubicBezTo>
                      <a:pt x="72" y="22"/>
                      <a:pt x="72" y="22"/>
                      <a:pt x="72" y="22"/>
                    </a:cubicBezTo>
                    <a:cubicBezTo>
                      <a:pt x="72" y="22"/>
                      <a:pt x="73" y="22"/>
                      <a:pt x="73" y="21"/>
                    </a:cubicBezTo>
                    <a:cubicBezTo>
                      <a:pt x="73" y="20"/>
                      <a:pt x="73" y="19"/>
                      <a:pt x="72" y="18"/>
                    </a:cubicBezTo>
                    <a:cubicBezTo>
                      <a:pt x="72" y="18"/>
                      <a:pt x="72" y="18"/>
                      <a:pt x="72" y="18"/>
                    </a:cubicBezTo>
                    <a:cubicBezTo>
                      <a:pt x="72" y="17"/>
                      <a:pt x="72" y="17"/>
                      <a:pt x="72" y="17"/>
                    </a:cubicBezTo>
                    <a:cubicBezTo>
                      <a:pt x="72" y="17"/>
                      <a:pt x="72" y="16"/>
                      <a:pt x="72" y="16"/>
                    </a:cubicBezTo>
                    <a:cubicBezTo>
                      <a:pt x="72" y="16"/>
                      <a:pt x="72" y="16"/>
                      <a:pt x="72" y="16"/>
                    </a:cubicBezTo>
                    <a:cubicBezTo>
                      <a:pt x="73" y="16"/>
                      <a:pt x="73" y="16"/>
                      <a:pt x="73" y="16"/>
                    </a:cubicBezTo>
                    <a:cubicBezTo>
                      <a:pt x="73" y="14"/>
                      <a:pt x="73" y="14"/>
                      <a:pt x="73" y="14"/>
                    </a:cubicBezTo>
                    <a:cubicBezTo>
                      <a:pt x="73" y="14"/>
                      <a:pt x="73" y="14"/>
                      <a:pt x="73" y="14"/>
                    </a:cubicBezTo>
                    <a:cubicBezTo>
                      <a:pt x="74" y="14"/>
                      <a:pt x="74" y="14"/>
                      <a:pt x="74" y="14"/>
                    </a:cubicBezTo>
                    <a:cubicBezTo>
                      <a:pt x="75" y="14"/>
                      <a:pt x="75" y="13"/>
                      <a:pt x="75" y="13"/>
                    </a:cubicBezTo>
                    <a:cubicBezTo>
                      <a:pt x="75" y="13"/>
                      <a:pt x="75" y="13"/>
                      <a:pt x="75" y="13"/>
                    </a:cubicBezTo>
                    <a:cubicBezTo>
                      <a:pt x="75" y="11"/>
                      <a:pt x="75" y="11"/>
                      <a:pt x="75" y="11"/>
                    </a:cubicBezTo>
                    <a:cubicBezTo>
                      <a:pt x="75" y="10"/>
                      <a:pt x="75" y="10"/>
                      <a:pt x="75" y="10"/>
                    </a:cubicBezTo>
                    <a:cubicBezTo>
                      <a:pt x="75" y="10"/>
                      <a:pt x="75" y="10"/>
                      <a:pt x="75" y="10"/>
                    </a:cubicBezTo>
                    <a:cubicBezTo>
                      <a:pt x="76" y="10"/>
                      <a:pt x="76" y="10"/>
                      <a:pt x="76" y="10"/>
                    </a:cubicBezTo>
                    <a:cubicBezTo>
                      <a:pt x="76" y="9"/>
                      <a:pt x="76" y="9"/>
                      <a:pt x="76" y="9"/>
                    </a:cubicBezTo>
                    <a:cubicBezTo>
                      <a:pt x="76" y="9"/>
                      <a:pt x="76" y="9"/>
                      <a:pt x="76" y="9"/>
                    </a:cubicBezTo>
                    <a:cubicBezTo>
                      <a:pt x="76" y="9"/>
                      <a:pt x="76" y="9"/>
                      <a:pt x="76" y="9"/>
                    </a:cubicBezTo>
                    <a:cubicBezTo>
                      <a:pt x="76" y="9"/>
                      <a:pt x="76" y="9"/>
                      <a:pt x="76" y="9"/>
                    </a:cubicBezTo>
                    <a:cubicBezTo>
                      <a:pt x="77" y="9"/>
                      <a:pt x="77" y="9"/>
                      <a:pt x="77" y="9"/>
                    </a:cubicBezTo>
                    <a:cubicBezTo>
                      <a:pt x="80" y="9"/>
                      <a:pt x="80" y="9"/>
                      <a:pt x="80" y="9"/>
                    </a:cubicBezTo>
                    <a:cubicBezTo>
                      <a:pt x="80" y="9"/>
                      <a:pt x="80" y="9"/>
                      <a:pt x="80" y="9"/>
                    </a:cubicBezTo>
                    <a:cubicBezTo>
                      <a:pt x="80" y="9"/>
                      <a:pt x="80" y="9"/>
                      <a:pt x="80" y="9"/>
                    </a:cubicBezTo>
                    <a:cubicBezTo>
                      <a:pt x="81" y="9"/>
                      <a:pt x="82" y="8"/>
                      <a:pt x="82" y="8"/>
                    </a:cubicBezTo>
                    <a:cubicBezTo>
                      <a:pt x="82" y="7"/>
                      <a:pt x="82" y="7"/>
                      <a:pt x="82" y="7"/>
                    </a:cubicBezTo>
                    <a:cubicBezTo>
                      <a:pt x="83" y="7"/>
                      <a:pt x="83" y="7"/>
                      <a:pt x="83" y="7"/>
                    </a:cubicBezTo>
                    <a:cubicBezTo>
                      <a:pt x="85" y="7"/>
                      <a:pt x="85" y="7"/>
                      <a:pt x="85" y="7"/>
                    </a:cubicBezTo>
                    <a:cubicBezTo>
                      <a:pt x="86" y="7"/>
                      <a:pt x="86" y="7"/>
                      <a:pt x="86" y="6"/>
                    </a:cubicBezTo>
                    <a:cubicBezTo>
                      <a:pt x="86" y="6"/>
                      <a:pt x="86" y="6"/>
                      <a:pt x="86" y="6"/>
                    </a:cubicBezTo>
                    <a:cubicBezTo>
                      <a:pt x="86" y="6"/>
                      <a:pt x="86" y="6"/>
                      <a:pt x="86" y="6"/>
                    </a:cubicBezTo>
                    <a:cubicBezTo>
                      <a:pt x="86" y="6"/>
                      <a:pt x="86" y="6"/>
                      <a:pt x="86" y="6"/>
                    </a:cubicBezTo>
                    <a:cubicBezTo>
                      <a:pt x="87" y="6"/>
                      <a:pt x="87" y="6"/>
                      <a:pt x="87" y="6"/>
                    </a:cubicBezTo>
                    <a:cubicBezTo>
                      <a:pt x="87" y="6"/>
                      <a:pt x="87" y="6"/>
                      <a:pt x="87" y="6"/>
                    </a:cubicBezTo>
                    <a:cubicBezTo>
                      <a:pt x="88" y="5"/>
                      <a:pt x="88" y="5"/>
                      <a:pt x="88" y="4"/>
                    </a:cubicBezTo>
                    <a:cubicBezTo>
                      <a:pt x="89" y="3"/>
                      <a:pt x="89" y="2"/>
                      <a:pt x="89" y="2"/>
                    </a:cubicBezTo>
                    <a:cubicBezTo>
                      <a:pt x="88" y="0"/>
                      <a:pt x="87" y="0"/>
                      <a:pt x="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Freeform 43"/>
              <p:cNvSpPr>
                <a:spLocks noEditPoints="1"/>
              </p:cNvSpPr>
              <p:nvPr/>
            </p:nvSpPr>
            <p:spPr bwMode="auto">
              <a:xfrm>
                <a:off x="4164" y="2301"/>
                <a:ext cx="31" cy="55"/>
              </a:xfrm>
              <a:custGeom>
                <a:avLst/>
                <a:gdLst>
                  <a:gd name="T0" fmla="*/ 12 w 13"/>
                  <a:gd name="T1" fmla="*/ 0 h 23"/>
                  <a:gd name="T2" fmla="*/ 12 w 13"/>
                  <a:gd name="T3" fmla="*/ 0 h 23"/>
                  <a:gd name="T4" fmla="*/ 12 w 13"/>
                  <a:gd name="T5" fmla="*/ 0 h 23"/>
                  <a:gd name="T6" fmla="*/ 12 w 13"/>
                  <a:gd name="T7" fmla="*/ 0 h 23"/>
                  <a:gd name="T8" fmla="*/ 9 w 13"/>
                  <a:gd name="T9" fmla="*/ 0 h 23"/>
                  <a:gd name="T10" fmla="*/ 7 w 13"/>
                  <a:gd name="T11" fmla="*/ 2 h 23"/>
                  <a:gd name="T12" fmla="*/ 6 w 13"/>
                  <a:gd name="T13" fmla="*/ 4 h 23"/>
                  <a:gd name="T14" fmla="*/ 5 w 13"/>
                  <a:gd name="T15" fmla="*/ 6 h 23"/>
                  <a:gd name="T16" fmla="*/ 5 w 13"/>
                  <a:gd name="T17" fmla="*/ 6 h 23"/>
                  <a:gd name="T18" fmla="*/ 4 w 13"/>
                  <a:gd name="T19" fmla="*/ 7 h 23"/>
                  <a:gd name="T20" fmla="*/ 3 w 13"/>
                  <a:gd name="T21" fmla="*/ 9 h 23"/>
                  <a:gd name="T22" fmla="*/ 3 w 13"/>
                  <a:gd name="T23" fmla="*/ 9 h 23"/>
                  <a:gd name="T24" fmla="*/ 3 w 13"/>
                  <a:gd name="T25" fmla="*/ 10 h 23"/>
                  <a:gd name="T26" fmla="*/ 2 w 13"/>
                  <a:gd name="T27" fmla="*/ 14 h 23"/>
                  <a:gd name="T28" fmla="*/ 2 w 13"/>
                  <a:gd name="T29" fmla="*/ 14 h 23"/>
                  <a:gd name="T30" fmla="*/ 1 w 13"/>
                  <a:gd name="T31" fmla="*/ 14 h 23"/>
                  <a:gd name="T32" fmla="*/ 0 w 13"/>
                  <a:gd name="T33" fmla="*/ 19 h 23"/>
                  <a:gd name="T34" fmla="*/ 1 w 13"/>
                  <a:gd name="T35" fmla="*/ 21 h 23"/>
                  <a:gd name="T36" fmla="*/ 0 w 13"/>
                  <a:gd name="T37" fmla="*/ 22 h 23"/>
                  <a:gd name="T38" fmla="*/ 1 w 13"/>
                  <a:gd name="T39" fmla="*/ 23 h 23"/>
                  <a:gd name="T40" fmla="*/ 2 w 13"/>
                  <a:gd name="T41" fmla="*/ 23 h 23"/>
                  <a:gd name="T42" fmla="*/ 6 w 13"/>
                  <a:gd name="T43" fmla="*/ 19 h 23"/>
                  <a:gd name="T44" fmla="*/ 6 w 13"/>
                  <a:gd name="T45" fmla="*/ 18 h 23"/>
                  <a:gd name="T46" fmla="*/ 7 w 13"/>
                  <a:gd name="T47" fmla="*/ 18 h 23"/>
                  <a:gd name="T48" fmla="*/ 7 w 13"/>
                  <a:gd name="T49" fmla="*/ 16 h 23"/>
                  <a:gd name="T50" fmla="*/ 7 w 13"/>
                  <a:gd name="T51" fmla="*/ 14 h 23"/>
                  <a:gd name="T52" fmla="*/ 7 w 13"/>
                  <a:gd name="T53" fmla="*/ 14 h 23"/>
                  <a:gd name="T54" fmla="*/ 7 w 13"/>
                  <a:gd name="T55" fmla="*/ 13 h 23"/>
                  <a:gd name="T56" fmla="*/ 7 w 13"/>
                  <a:gd name="T57" fmla="*/ 12 h 23"/>
                  <a:gd name="T58" fmla="*/ 7 w 13"/>
                  <a:gd name="T59" fmla="*/ 12 h 23"/>
                  <a:gd name="T60" fmla="*/ 8 w 13"/>
                  <a:gd name="T61" fmla="*/ 10 h 23"/>
                  <a:gd name="T62" fmla="*/ 8 w 13"/>
                  <a:gd name="T63" fmla="*/ 10 h 23"/>
                  <a:gd name="T64" fmla="*/ 8 w 13"/>
                  <a:gd name="T65" fmla="*/ 9 h 23"/>
                  <a:gd name="T66" fmla="*/ 8 w 13"/>
                  <a:gd name="T67" fmla="*/ 9 h 23"/>
                  <a:gd name="T68" fmla="*/ 9 w 13"/>
                  <a:gd name="T69" fmla="*/ 9 h 23"/>
                  <a:gd name="T70" fmla="*/ 12 w 13"/>
                  <a:gd name="T71" fmla="*/ 2 h 23"/>
                  <a:gd name="T72" fmla="*/ 12 w 13"/>
                  <a:gd name="T73" fmla="*/ 3 h 23"/>
                  <a:gd name="T74" fmla="*/ 11 w 13"/>
                  <a:gd name="T75" fmla="*/ 3 h 23"/>
                  <a:gd name="T76" fmla="*/ 11 w 13"/>
                  <a:gd name="T77" fmla="*/ 2 h 23"/>
                  <a:gd name="T78" fmla="*/ 10 w 13"/>
                  <a:gd name="T79" fmla="*/ 1 h 23"/>
                  <a:gd name="T80" fmla="*/ 10 w 13"/>
                  <a:gd name="T81" fmla="*/ 0 h 23"/>
                  <a:gd name="T82" fmla="*/ 9 w 13"/>
                  <a:gd name="T8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 h="23">
                    <a:moveTo>
                      <a:pt x="12" y="0"/>
                    </a:moveTo>
                    <a:cubicBezTo>
                      <a:pt x="12" y="0"/>
                      <a:pt x="12" y="0"/>
                      <a:pt x="12" y="0"/>
                    </a:cubicBezTo>
                    <a:cubicBezTo>
                      <a:pt x="12" y="0"/>
                      <a:pt x="12" y="0"/>
                      <a:pt x="12" y="0"/>
                    </a:cubicBezTo>
                    <a:cubicBezTo>
                      <a:pt x="12" y="0"/>
                      <a:pt x="12" y="0"/>
                      <a:pt x="12" y="0"/>
                    </a:cubicBezTo>
                    <a:moveTo>
                      <a:pt x="9" y="0"/>
                    </a:moveTo>
                    <a:cubicBezTo>
                      <a:pt x="9" y="1"/>
                      <a:pt x="8" y="1"/>
                      <a:pt x="7" y="2"/>
                    </a:cubicBezTo>
                    <a:cubicBezTo>
                      <a:pt x="7" y="3"/>
                      <a:pt x="6" y="3"/>
                      <a:pt x="6" y="4"/>
                    </a:cubicBezTo>
                    <a:cubicBezTo>
                      <a:pt x="5" y="4"/>
                      <a:pt x="5" y="5"/>
                      <a:pt x="5" y="6"/>
                    </a:cubicBezTo>
                    <a:cubicBezTo>
                      <a:pt x="5" y="6"/>
                      <a:pt x="5" y="6"/>
                      <a:pt x="5" y="6"/>
                    </a:cubicBezTo>
                    <a:cubicBezTo>
                      <a:pt x="4" y="7"/>
                      <a:pt x="4" y="7"/>
                      <a:pt x="4" y="7"/>
                    </a:cubicBezTo>
                    <a:cubicBezTo>
                      <a:pt x="3" y="7"/>
                      <a:pt x="3" y="8"/>
                      <a:pt x="3" y="9"/>
                    </a:cubicBezTo>
                    <a:cubicBezTo>
                      <a:pt x="3" y="9"/>
                      <a:pt x="3" y="9"/>
                      <a:pt x="3" y="9"/>
                    </a:cubicBezTo>
                    <a:cubicBezTo>
                      <a:pt x="3" y="10"/>
                      <a:pt x="3" y="10"/>
                      <a:pt x="3" y="10"/>
                    </a:cubicBezTo>
                    <a:cubicBezTo>
                      <a:pt x="2" y="11"/>
                      <a:pt x="2" y="12"/>
                      <a:pt x="2" y="14"/>
                    </a:cubicBezTo>
                    <a:cubicBezTo>
                      <a:pt x="2" y="14"/>
                      <a:pt x="2" y="14"/>
                      <a:pt x="2" y="14"/>
                    </a:cubicBezTo>
                    <a:cubicBezTo>
                      <a:pt x="1" y="14"/>
                      <a:pt x="1" y="14"/>
                      <a:pt x="1" y="14"/>
                    </a:cubicBezTo>
                    <a:cubicBezTo>
                      <a:pt x="0" y="15"/>
                      <a:pt x="0" y="17"/>
                      <a:pt x="0" y="19"/>
                    </a:cubicBezTo>
                    <a:cubicBezTo>
                      <a:pt x="1" y="20"/>
                      <a:pt x="1" y="21"/>
                      <a:pt x="1" y="21"/>
                    </a:cubicBezTo>
                    <a:cubicBezTo>
                      <a:pt x="0" y="22"/>
                      <a:pt x="0" y="22"/>
                      <a:pt x="0" y="22"/>
                    </a:cubicBezTo>
                    <a:cubicBezTo>
                      <a:pt x="1" y="23"/>
                      <a:pt x="1" y="23"/>
                      <a:pt x="1" y="23"/>
                    </a:cubicBezTo>
                    <a:cubicBezTo>
                      <a:pt x="2" y="23"/>
                      <a:pt x="2" y="23"/>
                      <a:pt x="2" y="23"/>
                    </a:cubicBezTo>
                    <a:cubicBezTo>
                      <a:pt x="5" y="23"/>
                      <a:pt x="5" y="20"/>
                      <a:pt x="6" y="19"/>
                    </a:cubicBezTo>
                    <a:cubicBezTo>
                      <a:pt x="6" y="18"/>
                      <a:pt x="6" y="18"/>
                      <a:pt x="6" y="18"/>
                    </a:cubicBezTo>
                    <a:cubicBezTo>
                      <a:pt x="7" y="18"/>
                      <a:pt x="7" y="18"/>
                      <a:pt x="7" y="18"/>
                    </a:cubicBezTo>
                    <a:cubicBezTo>
                      <a:pt x="7" y="17"/>
                      <a:pt x="7" y="16"/>
                      <a:pt x="7" y="16"/>
                    </a:cubicBezTo>
                    <a:cubicBezTo>
                      <a:pt x="7" y="15"/>
                      <a:pt x="7" y="15"/>
                      <a:pt x="7" y="14"/>
                    </a:cubicBezTo>
                    <a:cubicBezTo>
                      <a:pt x="7" y="14"/>
                      <a:pt x="7" y="14"/>
                      <a:pt x="7" y="14"/>
                    </a:cubicBezTo>
                    <a:cubicBezTo>
                      <a:pt x="7" y="13"/>
                      <a:pt x="7" y="13"/>
                      <a:pt x="7" y="13"/>
                    </a:cubicBezTo>
                    <a:cubicBezTo>
                      <a:pt x="7" y="12"/>
                      <a:pt x="7" y="12"/>
                      <a:pt x="7" y="12"/>
                    </a:cubicBezTo>
                    <a:cubicBezTo>
                      <a:pt x="7" y="12"/>
                      <a:pt x="7" y="12"/>
                      <a:pt x="7" y="12"/>
                    </a:cubicBezTo>
                    <a:cubicBezTo>
                      <a:pt x="8" y="12"/>
                      <a:pt x="8" y="11"/>
                      <a:pt x="8" y="10"/>
                    </a:cubicBezTo>
                    <a:cubicBezTo>
                      <a:pt x="8" y="10"/>
                      <a:pt x="8" y="10"/>
                      <a:pt x="8" y="10"/>
                    </a:cubicBezTo>
                    <a:cubicBezTo>
                      <a:pt x="8" y="9"/>
                      <a:pt x="8" y="9"/>
                      <a:pt x="8" y="9"/>
                    </a:cubicBezTo>
                    <a:cubicBezTo>
                      <a:pt x="8" y="9"/>
                      <a:pt x="8" y="9"/>
                      <a:pt x="8" y="9"/>
                    </a:cubicBezTo>
                    <a:cubicBezTo>
                      <a:pt x="9" y="9"/>
                      <a:pt x="9" y="9"/>
                      <a:pt x="9" y="9"/>
                    </a:cubicBezTo>
                    <a:cubicBezTo>
                      <a:pt x="11" y="8"/>
                      <a:pt x="13" y="5"/>
                      <a:pt x="12" y="2"/>
                    </a:cubicBezTo>
                    <a:cubicBezTo>
                      <a:pt x="12" y="2"/>
                      <a:pt x="12" y="2"/>
                      <a:pt x="12" y="3"/>
                    </a:cubicBezTo>
                    <a:cubicBezTo>
                      <a:pt x="11" y="3"/>
                      <a:pt x="11" y="3"/>
                      <a:pt x="11" y="3"/>
                    </a:cubicBezTo>
                    <a:cubicBezTo>
                      <a:pt x="11" y="2"/>
                      <a:pt x="11" y="2"/>
                      <a:pt x="11" y="2"/>
                    </a:cubicBezTo>
                    <a:cubicBezTo>
                      <a:pt x="10" y="2"/>
                      <a:pt x="10" y="1"/>
                      <a:pt x="10" y="1"/>
                    </a:cubicBezTo>
                    <a:cubicBezTo>
                      <a:pt x="10" y="0"/>
                      <a:pt x="10" y="0"/>
                      <a:pt x="10" y="0"/>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Freeform 44"/>
              <p:cNvSpPr>
                <a:spLocks/>
              </p:cNvSpPr>
              <p:nvPr/>
            </p:nvSpPr>
            <p:spPr bwMode="auto">
              <a:xfrm>
                <a:off x="4188" y="2298"/>
                <a:ext cx="7" cy="10"/>
              </a:xfrm>
              <a:custGeom>
                <a:avLst/>
                <a:gdLst>
                  <a:gd name="T0" fmla="*/ 1 w 3"/>
                  <a:gd name="T1" fmla="*/ 0 h 4"/>
                  <a:gd name="T2" fmla="*/ 0 w 3"/>
                  <a:gd name="T3" fmla="*/ 1 h 4"/>
                  <a:gd name="T4" fmla="*/ 0 w 3"/>
                  <a:gd name="T5" fmla="*/ 2 h 4"/>
                  <a:gd name="T6" fmla="*/ 1 w 3"/>
                  <a:gd name="T7" fmla="*/ 3 h 4"/>
                  <a:gd name="T8" fmla="*/ 1 w 3"/>
                  <a:gd name="T9" fmla="*/ 4 h 4"/>
                  <a:gd name="T10" fmla="*/ 2 w 3"/>
                  <a:gd name="T11" fmla="*/ 4 h 4"/>
                  <a:gd name="T12" fmla="*/ 2 w 3"/>
                  <a:gd name="T13" fmla="*/ 3 h 4"/>
                  <a:gd name="T14" fmla="*/ 3 w 3"/>
                  <a:gd name="T15" fmla="*/ 2 h 4"/>
                  <a:gd name="T16" fmla="*/ 2 w 3"/>
                  <a:gd name="T17" fmla="*/ 1 h 4"/>
                  <a:gd name="T18" fmla="*/ 2 w 3"/>
                  <a:gd name="T19" fmla="*/ 1 h 4"/>
                  <a:gd name="T20" fmla="*/ 1 w 3"/>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4">
                    <a:moveTo>
                      <a:pt x="1" y="0"/>
                    </a:moveTo>
                    <a:cubicBezTo>
                      <a:pt x="0" y="1"/>
                      <a:pt x="0" y="1"/>
                      <a:pt x="0" y="1"/>
                    </a:cubicBezTo>
                    <a:cubicBezTo>
                      <a:pt x="0" y="2"/>
                      <a:pt x="0" y="2"/>
                      <a:pt x="0" y="2"/>
                    </a:cubicBezTo>
                    <a:cubicBezTo>
                      <a:pt x="0" y="2"/>
                      <a:pt x="0" y="3"/>
                      <a:pt x="1" y="3"/>
                    </a:cubicBezTo>
                    <a:cubicBezTo>
                      <a:pt x="1" y="4"/>
                      <a:pt x="1" y="4"/>
                      <a:pt x="1" y="4"/>
                    </a:cubicBezTo>
                    <a:cubicBezTo>
                      <a:pt x="2" y="4"/>
                      <a:pt x="2" y="4"/>
                      <a:pt x="2" y="4"/>
                    </a:cubicBezTo>
                    <a:cubicBezTo>
                      <a:pt x="2" y="3"/>
                      <a:pt x="2" y="3"/>
                      <a:pt x="2" y="3"/>
                    </a:cubicBezTo>
                    <a:cubicBezTo>
                      <a:pt x="3" y="3"/>
                      <a:pt x="3" y="3"/>
                      <a:pt x="3" y="2"/>
                    </a:cubicBezTo>
                    <a:cubicBezTo>
                      <a:pt x="3" y="2"/>
                      <a:pt x="2" y="2"/>
                      <a:pt x="2" y="1"/>
                    </a:cubicBezTo>
                    <a:cubicBezTo>
                      <a:pt x="2" y="1"/>
                      <a:pt x="2" y="1"/>
                      <a:pt x="2" y="1"/>
                    </a:cubicBezTo>
                    <a:cubicBezTo>
                      <a:pt x="2" y="1"/>
                      <a:pt x="1" y="1"/>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8" name="组合 7"/>
          <p:cNvGrpSpPr/>
          <p:nvPr/>
        </p:nvGrpSpPr>
        <p:grpSpPr>
          <a:xfrm>
            <a:off x="3075297" y="1894299"/>
            <a:ext cx="1266206" cy="1862902"/>
            <a:chOff x="3075297" y="1684749"/>
            <a:chExt cx="1266206" cy="1862902"/>
          </a:xfrm>
        </p:grpSpPr>
        <p:grpSp>
          <p:nvGrpSpPr>
            <p:cNvPr id="33" name="组合 32"/>
            <p:cNvGrpSpPr/>
            <p:nvPr/>
          </p:nvGrpSpPr>
          <p:grpSpPr>
            <a:xfrm>
              <a:off x="3075297" y="1684749"/>
              <a:ext cx="1266206" cy="1862902"/>
              <a:chOff x="2993266" y="1723328"/>
              <a:chExt cx="1411736" cy="2077014"/>
            </a:xfrm>
          </p:grpSpPr>
          <p:sp>
            <p:nvSpPr>
              <p:cNvPr id="34" name="圆角矩形 33"/>
              <p:cNvSpPr/>
              <p:nvPr/>
            </p:nvSpPr>
            <p:spPr>
              <a:xfrm rot="2700000">
                <a:off x="2800568" y="2195908"/>
                <a:ext cx="2077014" cy="1131854"/>
              </a:xfrm>
              <a:prstGeom prst="roundRect">
                <a:avLst>
                  <a:gd name="adj" fmla="val 50000"/>
                </a:avLst>
              </a:prstGeom>
              <a:gradFill>
                <a:gsLst>
                  <a:gs pos="0">
                    <a:schemeClr val="tx1">
                      <a:alpha val="69000"/>
                    </a:schemeClr>
                  </a:gs>
                  <a:gs pos="100000">
                    <a:srgbClr val="F2F2F2">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5" name="椭圆 34"/>
              <p:cNvSpPr/>
              <p:nvPr/>
            </p:nvSpPr>
            <p:spPr>
              <a:xfrm>
                <a:off x="2993266" y="1901066"/>
                <a:ext cx="947668" cy="947668"/>
              </a:xfrm>
              <a:prstGeom prst="ellipse">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圆角矩形 35"/>
              <p:cNvSpPr/>
              <p:nvPr/>
            </p:nvSpPr>
            <p:spPr>
              <a:xfrm rot="2700000">
                <a:off x="2918202" y="2295926"/>
                <a:ext cx="1827603" cy="902439"/>
              </a:xfrm>
              <a:prstGeom prst="roundRect">
                <a:avLst>
                  <a:gd name="adj" fmla="val 50000"/>
                </a:avLst>
              </a:prstGeom>
              <a:gradFill>
                <a:gsLst>
                  <a:gs pos="0">
                    <a:schemeClr val="tx1">
                      <a:alpha val="55000"/>
                    </a:schemeClr>
                  </a:gs>
                  <a:gs pos="100000">
                    <a:srgbClr val="F2F2F2">
                      <a:alpha val="0"/>
                    </a:srgbClr>
                  </a:gs>
                </a:gsLst>
                <a:lin ang="0" scaled="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7" name="椭圆 36"/>
              <p:cNvSpPr/>
              <p:nvPr/>
            </p:nvSpPr>
            <p:spPr>
              <a:xfrm>
                <a:off x="3086100" y="1993900"/>
                <a:ext cx="762000" cy="762000"/>
              </a:xfrm>
              <a:prstGeom prst="ellipse">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a:outerShdw blurRad="165100" dist="76200" dir="2700000" sx="97000" sy="97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93" name="组合 92"/>
            <p:cNvGrpSpPr/>
            <p:nvPr/>
          </p:nvGrpSpPr>
          <p:grpSpPr>
            <a:xfrm>
              <a:off x="3145018" y="1958461"/>
              <a:ext cx="685800" cy="602332"/>
              <a:chOff x="3145018" y="1958461"/>
              <a:chExt cx="685800" cy="602332"/>
            </a:xfrm>
          </p:grpSpPr>
          <p:sp>
            <p:nvSpPr>
              <p:cNvPr id="70" name="文本框 69"/>
              <p:cNvSpPr txBox="1"/>
              <p:nvPr/>
            </p:nvSpPr>
            <p:spPr>
              <a:xfrm>
                <a:off x="3145018" y="1958461"/>
                <a:ext cx="685800" cy="523220"/>
              </a:xfrm>
              <a:prstGeom prst="rect">
                <a:avLst/>
              </a:prstGeom>
              <a:noFill/>
            </p:spPr>
            <p:txBody>
              <a:bodyPr wrap="square" rtlCol="0">
                <a:spAutoFit/>
              </a:bodyPr>
              <a:lstStyle/>
              <a:p>
                <a:pPr algn="ctr"/>
                <a:r>
                  <a:rPr lang="en-US" altLang="zh-CN" sz="2800" dirty="0">
                    <a:solidFill>
                      <a:srgbClr val="01ACBE"/>
                    </a:solidFill>
                    <a:latin typeface="Impact" panose="020B0806030902050204" pitchFamily="34" charset="0"/>
                  </a:rPr>
                  <a:t>01</a:t>
                </a:r>
                <a:endParaRPr lang="zh-CN" altLang="en-US" sz="2800" dirty="0">
                  <a:solidFill>
                    <a:srgbClr val="01ACBE"/>
                  </a:solidFill>
                  <a:latin typeface="Impact" panose="020B0806030902050204" pitchFamily="34" charset="0"/>
                </a:endParaRPr>
              </a:p>
            </p:txBody>
          </p:sp>
          <p:sp>
            <p:nvSpPr>
              <p:cNvPr id="91" name="文本框 90"/>
              <p:cNvSpPr txBox="1"/>
              <p:nvPr/>
            </p:nvSpPr>
            <p:spPr>
              <a:xfrm>
                <a:off x="3220023" y="2306877"/>
                <a:ext cx="584875" cy="253916"/>
              </a:xfrm>
              <a:prstGeom prst="rect">
                <a:avLst/>
              </a:prstGeom>
              <a:noFill/>
            </p:spPr>
            <p:txBody>
              <a:bodyPr wrap="square" rtlCol="0">
                <a:spAutoFit/>
              </a:bodyPr>
              <a:lstStyle/>
              <a:p>
                <a:r>
                  <a:rPr lang="en-US" altLang="zh-CN" sz="1000" dirty="0">
                    <a:solidFill>
                      <a:prstClr val="white">
                        <a:lumMod val="65000"/>
                      </a:prstClr>
                    </a:solidFill>
                    <a:latin typeface="Impact" panose="020B0806030902050204" pitchFamily="34" charset="0"/>
                  </a:rPr>
                  <a:t>OPTION</a:t>
                </a:r>
                <a:endParaRPr lang="zh-CN" altLang="en-US" sz="1000" dirty="0">
                  <a:solidFill>
                    <a:prstClr val="white">
                      <a:lumMod val="65000"/>
                    </a:prstClr>
                  </a:solidFill>
                  <a:latin typeface="Impact" panose="020B0806030902050204" pitchFamily="34" charset="0"/>
                </a:endParaRPr>
              </a:p>
            </p:txBody>
          </p:sp>
        </p:grpSp>
      </p:grpSp>
      <p:grpSp>
        <p:nvGrpSpPr>
          <p:cNvPr id="9" name="组合 8"/>
          <p:cNvGrpSpPr/>
          <p:nvPr/>
        </p:nvGrpSpPr>
        <p:grpSpPr>
          <a:xfrm>
            <a:off x="3075297" y="4205699"/>
            <a:ext cx="1266206" cy="1862902"/>
            <a:chOff x="3075297" y="3996149"/>
            <a:chExt cx="1266206" cy="1862902"/>
          </a:xfrm>
        </p:grpSpPr>
        <p:grpSp>
          <p:nvGrpSpPr>
            <p:cNvPr id="55" name="组合 54"/>
            <p:cNvGrpSpPr/>
            <p:nvPr/>
          </p:nvGrpSpPr>
          <p:grpSpPr>
            <a:xfrm>
              <a:off x="3075297" y="3996149"/>
              <a:ext cx="1266206" cy="1862902"/>
              <a:chOff x="2993266" y="1723328"/>
              <a:chExt cx="1411736" cy="2077014"/>
            </a:xfrm>
          </p:grpSpPr>
          <p:sp>
            <p:nvSpPr>
              <p:cNvPr id="56" name="圆角矩形 55"/>
              <p:cNvSpPr/>
              <p:nvPr/>
            </p:nvSpPr>
            <p:spPr>
              <a:xfrm rot="2700000">
                <a:off x="2800568" y="2195908"/>
                <a:ext cx="2077014" cy="1131854"/>
              </a:xfrm>
              <a:prstGeom prst="roundRect">
                <a:avLst>
                  <a:gd name="adj" fmla="val 50000"/>
                </a:avLst>
              </a:prstGeom>
              <a:gradFill>
                <a:gsLst>
                  <a:gs pos="0">
                    <a:schemeClr val="tx1">
                      <a:alpha val="69000"/>
                    </a:schemeClr>
                  </a:gs>
                  <a:gs pos="100000">
                    <a:srgbClr val="F2F2F2">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57" name="椭圆 56"/>
              <p:cNvSpPr/>
              <p:nvPr/>
            </p:nvSpPr>
            <p:spPr>
              <a:xfrm>
                <a:off x="2993266" y="1901066"/>
                <a:ext cx="947668" cy="947668"/>
              </a:xfrm>
              <a:prstGeom prst="ellipse">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8" name="圆角矩形 57"/>
              <p:cNvSpPr/>
              <p:nvPr/>
            </p:nvSpPr>
            <p:spPr>
              <a:xfrm rot="2700000">
                <a:off x="2918202" y="2295926"/>
                <a:ext cx="1827603" cy="902439"/>
              </a:xfrm>
              <a:prstGeom prst="roundRect">
                <a:avLst>
                  <a:gd name="adj" fmla="val 50000"/>
                </a:avLst>
              </a:prstGeom>
              <a:gradFill>
                <a:gsLst>
                  <a:gs pos="0">
                    <a:schemeClr val="tx1">
                      <a:alpha val="55000"/>
                    </a:schemeClr>
                  </a:gs>
                  <a:gs pos="100000">
                    <a:srgbClr val="F2F2F2">
                      <a:alpha val="0"/>
                    </a:srgbClr>
                  </a:gs>
                </a:gsLst>
                <a:lin ang="0" scaled="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59" name="椭圆 58"/>
              <p:cNvSpPr/>
              <p:nvPr/>
            </p:nvSpPr>
            <p:spPr>
              <a:xfrm>
                <a:off x="3086100" y="1993900"/>
                <a:ext cx="762000" cy="762000"/>
              </a:xfrm>
              <a:prstGeom prst="ellipse">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a:outerShdw blurRad="165100" dist="76200" dir="2700000" sx="97000" sy="97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94" name="组合 93"/>
            <p:cNvGrpSpPr/>
            <p:nvPr/>
          </p:nvGrpSpPr>
          <p:grpSpPr>
            <a:xfrm>
              <a:off x="3145018" y="4265255"/>
              <a:ext cx="685800" cy="602332"/>
              <a:chOff x="3145018" y="1958461"/>
              <a:chExt cx="685800" cy="602332"/>
            </a:xfrm>
          </p:grpSpPr>
          <p:sp>
            <p:nvSpPr>
              <p:cNvPr id="95" name="文本框 94"/>
              <p:cNvSpPr txBox="1"/>
              <p:nvPr/>
            </p:nvSpPr>
            <p:spPr>
              <a:xfrm>
                <a:off x="3145018" y="1958461"/>
                <a:ext cx="685800" cy="523220"/>
              </a:xfrm>
              <a:prstGeom prst="rect">
                <a:avLst/>
              </a:prstGeom>
              <a:noFill/>
            </p:spPr>
            <p:txBody>
              <a:bodyPr wrap="square" rtlCol="0">
                <a:spAutoFit/>
              </a:bodyPr>
              <a:lstStyle/>
              <a:p>
                <a:pPr algn="ctr"/>
                <a:r>
                  <a:rPr lang="en-US" altLang="zh-CN" sz="2800" dirty="0">
                    <a:solidFill>
                      <a:srgbClr val="FFB850"/>
                    </a:solidFill>
                    <a:latin typeface="Impact" panose="020B0806030902050204" pitchFamily="34" charset="0"/>
                  </a:rPr>
                  <a:t>03</a:t>
                </a:r>
                <a:endParaRPr lang="zh-CN" altLang="en-US" sz="2800" dirty="0">
                  <a:solidFill>
                    <a:srgbClr val="FFB850"/>
                  </a:solidFill>
                  <a:latin typeface="Impact" panose="020B0806030902050204" pitchFamily="34" charset="0"/>
                </a:endParaRPr>
              </a:p>
            </p:txBody>
          </p:sp>
          <p:sp>
            <p:nvSpPr>
              <p:cNvPr id="96" name="文本框 95"/>
              <p:cNvSpPr txBox="1"/>
              <p:nvPr/>
            </p:nvSpPr>
            <p:spPr>
              <a:xfrm>
                <a:off x="3220023" y="2306877"/>
                <a:ext cx="584875" cy="253916"/>
              </a:xfrm>
              <a:prstGeom prst="rect">
                <a:avLst/>
              </a:prstGeom>
              <a:noFill/>
            </p:spPr>
            <p:txBody>
              <a:bodyPr wrap="square" rtlCol="0">
                <a:spAutoFit/>
              </a:bodyPr>
              <a:lstStyle/>
              <a:p>
                <a:r>
                  <a:rPr lang="en-US" altLang="zh-CN" sz="1000" dirty="0">
                    <a:solidFill>
                      <a:prstClr val="white">
                        <a:lumMod val="65000"/>
                      </a:prstClr>
                    </a:solidFill>
                    <a:latin typeface="Impact" panose="020B0806030902050204" pitchFamily="34" charset="0"/>
                  </a:rPr>
                  <a:t>OPTION</a:t>
                </a:r>
                <a:endParaRPr lang="zh-CN" altLang="en-US" sz="1000" dirty="0">
                  <a:solidFill>
                    <a:prstClr val="white">
                      <a:lumMod val="65000"/>
                    </a:prstClr>
                  </a:solidFill>
                  <a:latin typeface="Impact" panose="020B0806030902050204" pitchFamily="34" charset="0"/>
                </a:endParaRPr>
              </a:p>
            </p:txBody>
          </p:sp>
        </p:grpSp>
      </p:grpSp>
      <p:grpSp>
        <p:nvGrpSpPr>
          <p:cNvPr id="23" name="组合 22"/>
          <p:cNvGrpSpPr/>
          <p:nvPr/>
        </p:nvGrpSpPr>
        <p:grpSpPr>
          <a:xfrm>
            <a:off x="8282297" y="1894299"/>
            <a:ext cx="1266206" cy="1862902"/>
            <a:chOff x="8282297" y="1684749"/>
            <a:chExt cx="1266206" cy="1862902"/>
          </a:xfrm>
        </p:grpSpPr>
        <p:grpSp>
          <p:nvGrpSpPr>
            <p:cNvPr id="60" name="组合 59"/>
            <p:cNvGrpSpPr/>
            <p:nvPr/>
          </p:nvGrpSpPr>
          <p:grpSpPr>
            <a:xfrm>
              <a:off x="8282297" y="1684749"/>
              <a:ext cx="1266206" cy="1862902"/>
              <a:chOff x="2993266" y="1723328"/>
              <a:chExt cx="1411736" cy="2077014"/>
            </a:xfrm>
          </p:grpSpPr>
          <p:sp>
            <p:nvSpPr>
              <p:cNvPr id="61" name="圆角矩形 60"/>
              <p:cNvSpPr/>
              <p:nvPr/>
            </p:nvSpPr>
            <p:spPr>
              <a:xfrm rot="2700000">
                <a:off x="2800568" y="2195908"/>
                <a:ext cx="2077014" cy="1131854"/>
              </a:xfrm>
              <a:prstGeom prst="roundRect">
                <a:avLst>
                  <a:gd name="adj" fmla="val 50000"/>
                </a:avLst>
              </a:prstGeom>
              <a:gradFill>
                <a:gsLst>
                  <a:gs pos="0">
                    <a:schemeClr val="tx1">
                      <a:alpha val="69000"/>
                    </a:schemeClr>
                  </a:gs>
                  <a:gs pos="100000">
                    <a:srgbClr val="F2F2F2">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62" name="椭圆 61"/>
              <p:cNvSpPr/>
              <p:nvPr/>
            </p:nvSpPr>
            <p:spPr>
              <a:xfrm>
                <a:off x="2993266" y="1901066"/>
                <a:ext cx="947668" cy="947668"/>
              </a:xfrm>
              <a:prstGeom prst="ellipse">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3" name="圆角矩形 62"/>
              <p:cNvSpPr/>
              <p:nvPr/>
            </p:nvSpPr>
            <p:spPr>
              <a:xfrm rot="2700000">
                <a:off x="2918202" y="2295926"/>
                <a:ext cx="1827603" cy="902439"/>
              </a:xfrm>
              <a:prstGeom prst="roundRect">
                <a:avLst>
                  <a:gd name="adj" fmla="val 50000"/>
                </a:avLst>
              </a:prstGeom>
              <a:gradFill>
                <a:gsLst>
                  <a:gs pos="0">
                    <a:schemeClr val="tx1">
                      <a:alpha val="55000"/>
                    </a:schemeClr>
                  </a:gs>
                  <a:gs pos="100000">
                    <a:srgbClr val="F2F2F2">
                      <a:alpha val="0"/>
                    </a:srgbClr>
                  </a:gs>
                </a:gsLst>
                <a:lin ang="0" scaled="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64" name="椭圆 63"/>
              <p:cNvSpPr/>
              <p:nvPr/>
            </p:nvSpPr>
            <p:spPr>
              <a:xfrm>
                <a:off x="3086100" y="1993900"/>
                <a:ext cx="762000" cy="762000"/>
              </a:xfrm>
              <a:prstGeom prst="ellipse">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a:outerShdw blurRad="165100" dist="76200" dir="2700000" sx="97000" sy="97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97" name="组合 96"/>
            <p:cNvGrpSpPr/>
            <p:nvPr/>
          </p:nvGrpSpPr>
          <p:grpSpPr>
            <a:xfrm>
              <a:off x="8344684" y="1958461"/>
              <a:ext cx="685800" cy="602332"/>
              <a:chOff x="3145018" y="1958461"/>
              <a:chExt cx="685800" cy="602332"/>
            </a:xfrm>
          </p:grpSpPr>
          <p:sp>
            <p:nvSpPr>
              <p:cNvPr id="98" name="文本框 97"/>
              <p:cNvSpPr txBox="1"/>
              <p:nvPr/>
            </p:nvSpPr>
            <p:spPr>
              <a:xfrm>
                <a:off x="3145018" y="1958461"/>
                <a:ext cx="685800" cy="523220"/>
              </a:xfrm>
              <a:prstGeom prst="rect">
                <a:avLst/>
              </a:prstGeom>
              <a:noFill/>
            </p:spPr>
            <p:txBody>
              <a:bodyPr wrap="square" rtlCol="0">
                <a:spAutoFit/>
              </a:bodyPr>
              <a:lstStyle/>
              <a:p>
                <a:pPr algn="ctr"/>
                <a:r>
                  <a:rPr lang="en-US" altLang="zh-CN" sz="2800" dirty="0">
                    <a:solidFill>
                      <a:srgbClr val="E87071"/>
                    </a:solidFill>
                    <a:latin typeface="Impact" panose="020B0806030902050204" pitchFamily="34" charset="0"/>
                  </a:rPr>
                  <a:t>02</a:t>
                </a:r>
                <a:endParaRPr lang="zh-CN" altLang="en-US" sz="2800" dirty="0">
                  <a:solidFill>
                    <a:srgbClr val="E87071"/>
                  </a:solidFill>
                  <a:latin typeface="Impact" panose="020B0806030902050204" pitchFamily="34" charset="0"/>
                </a:endParaRPr>
              </a:p>
            </p:txBody>
          </p:sp>
          <p:sp>
            <p:nvSpPr>
              <p:cNvPr id="99" name="文本框 98"/>
              <p:cNvSpPr txBox="1"/>
              <p:nvPr/>
            </p:nvSpPr>
            <p:spPr>
              <a:xfrm>
                <a:off x="3220023" y="2306877"/>
                <a:ext cx="584875" cy="253916"/>
              </a:xfrm>
              <a:prstGeom prst="rect">
                <a:avLst/>
              </a:prstGeom>
              <a:noFill/>
            </p:spPr>
            <p:txBody>
              <a:bodyPr wrap="square" rtlCol="0">
                <a:spAutoFit/>
              </a:bodyPr>
              <a:lstStyle/>
              <a:p>
                <a:r>
                  <a:rPr lang="en-US" altLang="zh-CN" sz="1000" dirty="0">
                    <a:solidFill>
                      <a:prstClr val="white">
                        <a:lumMod val="65000"/>
                      </a:prstClr>
                    </a:solidFill>
                    <a:latin typeface="Impact" panose="020B0806030902050204" pitchFamily="34" charset="0"/>
                  </a:rPr>
                  <a:t>OPTION</a:t>
                </a:r>
                <a:endParaRPr lang="zh-CN" altLang="en-US" sz="1000" dirty="0">
                  <a:solidFill>
                    <a:prstClr val="white">
                      <a:lumMod val="65000"/>
                    </a:prstClr>
                  </a:solidFill>
                  <a:latin typeface="Impact" panose="020B0806030902050204" pitchFamily="34" charset="0"/>
                </a:endParaRPr>
              </a:p>
            </p:txBody>
          </p:sp>
        </p:grpSp>
      </p:grpSp>
      <p:grpSp>
        <p:nvGrpSpPr>
          <p:cNvPr id="11" name="组合 10"/>
          <p:cNvGrpSpPr/>
          <p:nvPr/>
        </p:nvGrpSpPr>
        <p:grpSpPr>
          <a:xfrm>
            <a:off x="8282297" y="4205699"/>
            <a:ext cx="1266206" cy="1862902"/>
            <a:chOff x="8282297" y="3996149"/>
            <a:chExt cx="1266206" cy="1862902"/>
          </a:xfrm>
        </p:grpSpPr>
        <p:grpSp>
          <p:nvGrpSpPr>
            <p:cNvPr id="65" name="组合 64"/>
            <p:cNvGrpSpPr/>
            <p:nvPr/>
          </p:nvGrpSpPr>
          <p:grpSpPr>
            <a:xfrm>
              <a:off x="8282297" y="3996149"/>
              <a:ext cx="1266206" cy="1862902"/>
              <a:chOff x="2993266" y="1723328"/>
              <a:chExt cx="1411736" cy="2077014"/>
            </a:xfrm>
          </p:grpSpPr>
          <p:sp>
            <p:nvSpPr>
              <p:cNvPr id="66" name="圆角矩形 65"/>
              <p:cNvSpPr/>
              <p:nvPr/>
            </p:nvSpPr>
            <p:spPr>
              <a:xfrm rot="2700000">
                <a:off x="2800568" y="2195908"/>
                <a:ext cx="2077014" cy="1131854"/>
              </a:xfrm>
              <a:prstGeom prst="roundRect">
                <a:avLst>
                  <a:gd name="adj" fmla="val 50000"/>
                </a:avLst>
              </a:prstGeom>
              <a:gradFill>
                <a:gsLst>
                  <a:gs pos="0">
                    <a:schemeClr val="tx1">
                      <a:alpha val="69000"/>
                    </a:schemeClr>
                  </a:gs>
                  <a:gs pos="100000">
                    <a:srgbClr val="F2F2F2">
                      <a:alpha val="0"/>
                    </a:srgbClr>
                  </a:gs>
                </a:gsLst>
                <a:lin ang="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67" name="椭圆 66"/>
              <p:cNvSpPr/>
              <p:nvPr/>
            </p:nvSpPr>
            <p:spPr>
              <a:xfrm>
                <a:off x="2993266" y="1901066"/>
                <a:ext cx="947668" cy="947668"/>
              </a:xfrm>
              <a:prstGeom prst="ellipse">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圆角矩形 67"/>
              <p:cNvSpPr/>
              <p:nvPr/>
            </p:nvSpPr>
            <p:spPr>
              <a:xfrm rot="2700000">
                <a:off x="2918202" y="2295926"/>
                <a:ext cx="1827603" cy="902439"/>
              </a:xfrm>
              <a:prstGeom prst="roundRect">
                <a:avLst>
                  <a:gd name="adj" fmla="val 50000"/>
                </a:avLst>
              </a:prstGeom>
              <a:gradFill>
                <a:gsLst>
                  <a:gs pos="0">
                    <a:schemeClr val="tx1">
                      <a:alpha val="55000"/>
                    </a:schemeClr>
                  </a:gs>
                  <a:gs pos="100000">
                    <a:srgbClr val="F2F2F2">
                      <a:alpha val="0"/>
                    </a:srgbClr>
                  </a:gs>
                </a:gsLst>
                <a:lin ang="0" scaled="0"/>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69" name="椭圆 68"/>
              <p:cNvSpPr/>
              <p:nvPr/>
            </p:nvSpPr>
            <p:spPr>
              <a:xfrm>
                <a:off x="3086100" y="1993900"/>
                <a:ext cx="762000" cy="762000"/>
              </a:xfrm>
              <a:prstGeom prst="ellipse">
                <a:avLst/>
              </a:prstGeom>
              <a:gradFill flip="none" rotWithShape="1">
                <a:gsLst>
                  <a:gs pos="0">
                    <a:schemeClr val="bg1">
                      <a:lumMod val="85000"/>
                    </a:schemeClr>
                  </a:gs>
                  <a:gs pos="100000">
                    <a:schemeClr val="bg1"/>
                  </a:gs>
                </a:gsLst>
                <a:lin ang="2700000" scaled="1"/>
                <a:tileRect/>
              </a:gradFill>
              <a:ln w="12700">
                <a:gradFill flip="none" rotWithShape="1">
                  <a:gsLst>
                    <a:gs pos="0">
                      <a:schemeClr val="bg1"/>
                    </a:gs>
                    <a:gs pos="100000">
                      <a:schemeClr val="bg1">
                        <a:lumMod val="85000"/>
                      </a:schemeClr>
                    </a:gs>
                  </a:gsLst>
                  <a:lin ang="2700000" scaled="1"/>
                  <a:tileRect/>
                </a:gradFill>
              </a:ln>
              <a:effectLst>
                <a:outerShdw blurRad="165100" dist="76200" dir="2700000" sx="97000" sy="97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100" name="组合 99"/>
            <p:cNvGrpSpPr/>
            <p:nvPr/>
          </p:nvGrpSpPr>
          <p:grpSpPr>
            <a:xfrm>
              <a:off x="8344684" y="4265255"/>
              <a:ext cx="685800" cy="602332"/>
              <a:chOff x="3145018" y="1958461"/>
              <a:chExt cx="685800" cy="602332"/>
            </a:xfrm>
          </p:grpSpPr>
          <p:sp>
            <p:nvSpPr>
              <p:cNvPr id="101" name="文本框 100"/>
              <p:cNvSpPr txBox="1"/>
              <p:nvPr/>
            </p:nvSpPr>
            <p:spPr>
              <a:xfrm>
                <a:off x="3145018" y="1958461"/>
                <a:ext cx="685800" cy="523220"/>
              </a:xfrm>
              <a:prstGeom prst="rect">
                <a:avLst/>
              </a:prstGeom>
              <a:noFill/>
            </p:spPr>
            <p:txBody>
              <a:bodyPr wrap="square" rtlCol="0">
                <a:spAutoFit/>
              </a:bodyPr>
              <a:lstStyle/>
              <a:p>
                <a:pPr algn="ctr"/>
                <a:r>
                  <a:rPr lang="en-US" altLang="zh-CN" sz="2800" dirty="0">
                    <a:solidFill>
                      <a:srgbClr val="663A77"/>
                    </a:solidFill>
                    <a:latin typeface="Impact" panose="020B0806030902050204" pitchFamily="34" charset="0"/>
                  </a:rPr>
                  <a:t>04</a:t>
                </a:r>
                <a:endParaRPr lang="zh-CN" altLang="en-US" sz="2800" dirty="0">
                  <a:solidFill>
                    <a:srgbClr val="663A77"/>
                  </a:solidFill>
                  <a:latin typeface="Impact" panose="020B0806030902050204" pitchFamily="34" charset="0"/>
                </a:endParaRPr>
              </a:p>
            </p:txBody>
          </p:sp>
          <p:sp>
            <p:nvSpPr>
              <p:cNvPr id="102" name="文本框 101"/>
              <p:cNvSpPr txBox="1"/>
              <p:nvPr/>
            </p:nvSpPr>
            <p:spPr>
              <a:xfrm>
                <a:off x="3220023" y="2306877"/>
                <a:ext cx="584875" cy="253916"/>
              </a:xfrm>
              <a:prstGeom prst="rect">
                <a:avLst/>
              </a:prstGeom>
              <a:noFill/>
            </p:spPr>
            <p:txBody>
              <a:bodyPr wrap="square" rtlCol="0">
                <a:spAutoFit/>
              </a:bodyPr>
              <a:lstStyle/>
              <a:p>
                <a:r>
                  <a:rPr lang="en-US" altLang="zh-CN" sz="1000" dirty="0">
                    <a:solidFill>
                      <a:prstClr val="white">
                        <a:lumMod val="65000"/>
                      </a:prstClr>
                    </a:solidFill>
                    <a:latin typeface="Impact" panose="020B0806030902050204" pitchFamily="34" charset="0"/>
                  </a:rPr>
                  <a:t>OPTION</a:t>
                </a:r>
                <a:endParaRPr lang="zh-CN" altLang="en-US" sz="1000" dirty="0">
                  <a:solidFill>
                    <a:prstClr val="white">
                      <a:lumMod val="65000"/>
                    </a:prstClr>
                  </a:solidFill>
                  <a:latin typeface="Impact" panose="020B0806030902050204" pitchFamily="34" charset="0"/>
                </a:endParaRPr>
              </a:p>
            </p:txBody>
          </p:sp>
        </p:grpSp>
      </p:grpSp>
      <p:sp>
        <p:nvSpPr>
          <p:cNvPr id="92" name="文本框 46"/>
          <p:cNvSpPr txBox="1"/>
          <p:nvPr/>
        </p:nvSpPr>
        <p:spPr>
          <a:xfrm>
            <a:off x="5224341" y="3312413"/>
            <a:ext cx="1727394" cy="646331"/>
          </a:xfrm>
          <a:prstGeom prst="rect">
            <a:avLst/>
          </a:prstGeom>
          <a:noFill/>
        </p:spPr>
        <p:txBody>
          <a:bodyPr wrap="square" rtlCol="0">
            <a:spAutoFit/>
          </a:bodyPr>
          <a:lstStyle/>
          <a:p>
            <a:pPr algn="ctr"/>
            <a:r>
              <a:rPr lang="zh-CN" altLang="en-US" sz="2400" dirty="0">
                <a:solidFill>
                  <a:prstClr val="black">
                    <a:lumMod val="50000"/>
                    <a:lumOff val="50000"/>
                  </a:prstClr>
                </a:solidFill>
                <a:effectLst>
                  <a:innerShdw blurRad="76200" dist="38100" dir="13500000">
                    <a:prstClr val="black">
                      <a:alpha val="50000"/>
                    </a:prstClr>
                  </a:innerShdw>
                </a:effectLst>
                <a:latin typeface="LiHei Pro" panose="020B0500000000000000" pitchFamily="34" charset="-122"/>
                <a:ea typeface="LiHei Pro" panose="020B0500000000000000" pitchFamily="34" charset="-122"/>
              </a:rPr>
              <a:t>添加文本</a:t>
            </a:r>
            <a:r>
              <a:rPr lang="en-US" altLang="zh-CN" sz="1200" dirty="0">
                <a:solidFill>
                  <a:prstClr val="black">
                    <a:lumMod val="50000"/>
                    <a:lumOff val="50000"/>
                  </a:prstClr>
                </a:solidFill>
              </a:rPr>
              <a:t>Work Experience</a:t>
            </a:r>
            <a:endParaRPr lang="zh-CN" altLang="en-US" sz="1200" dirty="0">
              <a:solidFill>
                <a:prstClr val="black">
                  <a:lumMod val="50000"/>
                  <a:lumOff val="50000"/>
                </a:prstClr>
              </a:solidFill>
              <a:effectLst>
                <a:innerShdw blurRad="76200" dist="38100" dir="13500000">
                  <a:prstClr val="black">
                    <a:alpha val="50000"/>
                  </a:prstClr>
                </a:innerShdw>
              </a:effectLst>
              <a:latin typeface="LiHei Pro" panose="020B0500000000000000" pitchFamily="34" charset="-122"/>
              <a:ea typeface="LiHei Pro" panose="020B0500000000000000" pitchFamily="34" charset="-122"/>
            </a:endParaRPr>
          </a:p>
        </p:txBody>
      </p:sp>
      <p:sp>
        <p:nvSpPr>
          <p:cNvPr id="104" name="椭圆 145">
            <a:extLst>
              <a:ext uri="{FF2B5EF4-FFF2-40B4-BE49-F238E27FC236}">
                <a16:creationId xmlns:a16="http://schemas.microsoft.com/office/drawing/2014/main" id="{D4CC0856-6EB4-4E89-BBE2-2BE769C5721E}"/>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05" name="矩形 104">
            <a:extLst>
              <a:ext uri="{FF2B5EF4-FFF2-40B4-BE49-F238E27FC236}">
                <a16:creationId xmlns:a16="http://schemas.microsoft.com/office/drawing/2014/main" id="{6AA91249-19EB-40C7-95E5-B3D451A75985}"/>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73</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1618343950"/>
      </p:ext>
    </p:extLst>
  </p:cSld>
  <p:clrMapOvr>
    <a:masterClrMapping/>
  </p:clrMapOvr>
  <mc:AlternateContent xmlns:mc="http://schemas.openxmlformats.org/markup-compatibility/2006" xmlns:p14="http://schemas.microsoft.com/office/powerpoint/2010/main">
    <mc:Choice Requires="p14">
      <p:transition p14:dur="250" advClick="0" advTm="3000"/>
    </mc:Choice>
    <mc:Fallback xmlns="">
      <p:transition advClick="0" advTm="3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 fill="hold"/>
                                            <p:tgtEl>
                                              <p:spTgt spid="5"/>
                                            </p:tgtEl>
                                            <p:attrNameLst>
                                              <p:attrName>ppt_w</p:attrName>
                                            </p:attrNameLst>
                                          </p:cBhvr>
                                          <p:tavLst>
                                            <p:tav tm="0">
                                              <p:val>
                                                <p:fltVal val="0"/>
                                              </p:val>
                                            </p:tav>
                                            <p:tav tm="100000">
                                              <p:val>
                                                <p:strVal val="#ppt_w"/>
                                              </p:val>
                                            </p:tav>
                                          </p:tavLst>
                                        </p:anim>
                                        <p:anim calcmode="lin" valueType="num">
                                          <p:cBhvr>
                                            <p:cTn id="8" dur="100" fill="hold"/>
                                            <p:tgtEl>
                                              <p:spTgt spid="5"/>
                                            </p:tgtEl>
                                            <p:attrNameLst>
                                              <p:attrName>ppt_h</p:attrName>
                                            </p:attrNameLst>
                                          </p:cBhvr>
                                          <p:tavLst>
                                            <p:tav tm="0">
                                              <p:val>
                                                <p:fltVal val="0"/>
                                              </p:val>
                                            </p:tav>
                                            <p:tav tm="100000">
                                              <p:val>
                                                <p:strVal val="#ppt_h"/>
                                              </p:val>
                                            </p:tav>
                                          </p:tavLst>
                                        </p:anim>
                                        <p:animEffect transition="in" filter="fade">
                                          <p:cBhvr>
                                            <p:cTn id="9" dur="100"/>
                                            <p:tgtEl>
                                              <p:spTgt spid="5"/>
                                            </p:tgtEl>
                                          </p:cBhvr>
                                        </p:animEffect>
                                      </p:childTnLst>
                                    </p:cTn>
                                  </p:par>
                                  <p:par>
                                    <p:cTn id="10" presetID="6" presetClass="emph" presetSubtype="0" fill="hold" nodeType="withEffect">
                                      <p:stCondLst>
                                        <p:cond delay="100"/>
                                      </p:stCondLst>
                                      <p:childTnLst>
                                        <p:animScale>
                                          <p:cBhvr>
                                            <p:cTn id="11" dur="100" fill="hold"/>
                                            <p:tgtEl>
                                              <p:spTgt spid="5"/>
                                            </p:tgtEl>
                                          </p:cBhvr>
                                          <p:by x="110000" y="110000"/>
                                        </p:animScale>
                                      </p:childTnLst>
                                    </p:cTn>
                                  </p:par>
                                  <p:par>
                                    <p:cTn id="12" presetID="6" presetClass="emph" presetSubtype="0" fill="hold" nodeType="withEffect">
                                      <p:stCondLst>
                                        <p:cond delay="200"/>
                                      </p:stCondLst>
                                      <p:childTnLst>
                                        <p:animScale>
                                          <p:cBhvr>
                                            <p:cTn id="13" dur="200" fill="hold"/>
                                            <p:tgtEl>
                                              <p:spTgt spid="5"/>
                                            </p:tgtEl>
                                          </p:cBhvr>
                                          <p:by x="90000" y="90000"/>
                                        </p:animScale>
                                      </p:childTnLst>
                                    </p:cTn>
                                  </p:par>
                                  <p:par>
                                    <p:cTn id="14" presetID="6" presetClass="emph" presetSubtype="0" fill="hold" nodeType="withEffect">
                                      <p:stCondLst>
                                        <p:cond delay="400"/>
                                      </p:stCondLst>
                                      <p:childTnLst>
                                        <p:animScale>
                                          <p:cBhvr>
                                            <p:cTn id="15" dur="100" fill="hold"/>
                                            <p:tgtEl>
                                              <p:spTgt spid="5"/>
                                            </p:tgtEl>
                                          </p:cBhvr>
                                          <p:by x="105000" y="105000"/>
                                        </p:animScale>
                                      </p:childTnLst>
                                    </p:cTn>
                                  </p:par>
                                  <p:par>
                                    <p:cTn id="16" presetID="6" presetClass="emph" presetSubtype="0" fill="hold" nodeType="withEffect">
                                      <p:stCondLst>
                                        <p:cond delay="500"/>
                                      </p:stCondLst>
                                      <p:childTnLst>
                                        <p:animScale>
                                          <p:cBhvr>
                                            <p:cTn id="17" dur="200" fill="hold"/>
                                            <p:tgtEl>
                                              <p:spTgt spid="5"/>
                                            </p:tgtEl>
                                          </p:cBhvr>
                                          <p:by x="95000" y="95000"/>
                                        </p:animScale>
                                      </p:childTnLst>
                                    </p:cTn>
                                  </p:par>
                                </p:childTnLst>
                              </p:cTn>
                            </p:par>
                            <p:par>
                              <p:cTn id="18" fill="hold">
                                <p:stCondLst>
                                  <p:cond delay="700"/>
                                </p:stCondLst>
                                <p:childTnLst>
                                  <p:par>
                                    <p:cTn id="19" presetID="42" presetClass="entr" presetSubtype="0" fill="hold" grpId="0" nodeType="afterEffect">
                                      <p:stCondLst>
                                        <p:cond delay="0"/>
                                      </p:stCondLst>
                                      <p:childTnLst>
                                        <p:set>
                                          <p:cBhvr>
                                            <p:cTn id="20" dur="1" fill="hold">
                                              <p:stCondLst>
                                                <p:cond delay="0"/>
                                              </p:stCondLst>
                                            </p:cTn>
                                            <p:tgtEl>
                                              <p:spTgt spid="103"/>
                                            </p:tgtEl>
                                            <p:attrNameLst>
                                              <p:attrName>style.visibility</p:attrName>
                                            </p:attrNameLst>
                                          </p:cBhvr>
                                          <p:to>
                                            <p:strVal val="visible"/>
                                          </p:to>
                                        </p:set>
                                        <p:animEffect transition="in" filter="fade">
                                          <p:cBhvr>
                                            <p:cTn id="21" dur="500"/>
                                            <p:tgtEl>
                                              <p:spTgt spid="103"/>
                                            </p:tgtEl>
                                          </p:cBhvr>
                                        </p:animEffect>
                                        <p:anim calcmode="lin" valueType="num">
                                          <p:cBhvr>
                                            <p:cTn id="22" dur="500" fill="hold"/>
                                            <p:tgtEl>
                                              <p:spTgt spid="103"/>
                                            </p:tgtEl>
                                            <p:attrNameLst>
                                              <p:attrName>ppt_x</p:attrName>
                                            </p:attrNameLst>
                                          </p:cBhvr>
                                          <p:tavLst>
                                            <p:tav tm="0">
                                              <p:val>
                                                <p:strVal val="#ppt_x"/>
                                              </p:val>
                                            </p:tav>
                                            <p:tav tm="100000">
                                              <p:val>
                                                <p:strVal val="#ppt_x"/>
                                              </p:val>
                                            </p:tav>
                                          </p:tavLst>
                                        </p:anim>
                                        <p:anim calcmode="lin" valueType="num">
                                          <p:cBhvr>
                                            <p:cTn id="23" dur="500" fill="hold"/>
                                            <p:tgtEl>
                                              <p:spTgt spid="103"/>
                                            </p:tgtEl>
                                            <p:attrNameLst>
                                              <p:attrName>ppt_y</p:attrName>
                                            </p:attrNameLst>
                                          </p:cBhvr>
                                          <p:tavLst>
                                            <p:tav tm="0">
                                              <p:val>
                                                <p:strVal val="#ppt_y+.1"/>
                                              </p:val>
                                            </p:tav>
                                            <p:tav tm="100000">
                                              <p:val>
                                                <p:strVal val="#ppt_y"/>
                                              </p:val>
                                            </p:tav>
                                          </p:tavLst>
                                        </p:anim>
                                      </p:childTnLst>
                                    </p:cTn>
                                  </p:par>
                                </p:childTnLst>
                              </p:cTn>
                            </p:par>
                            <p:par>
                              <p:cTn id="24" fill="hold">
                                <p:stCondLst>
                                  <p:cond delay="1200"/>
                                </p:stCondLst>
                                <p:childTnLst>
                                  <p:par>
                                    <p:cTn id="25" presetID="14" presetClass="entr" presetSubtype="10" fill="hold" grpId="0" nodeType="afterEffect">
                                      <p:stCondLst>
                                        <p:cond delay="0"/>
                                      </p:stCondLst>
                                      <p:childTnLst>
                                        <p:set>
                                          <p:cBhvr>
                                            <p:cTn id="26" dur="1" fill="hold">
                                              <p:stCondLst>
                                                <p:cond delay="0"/>
                                              </p:stCondLst>
                                            </p:cTn>
                                            <p:tgtEl>
                                              <p:spTgt spid="92"/>
                                            </p:tgtEl>
                                            <p:attrNameLst>
                                              <p:attrName>style.visibility</p:attrName>
                                            </p:attrNameLst>
                                          </p:cBhvr>
                                          <p:to>
                                            <p:strVal val="visible"/>
                                          </p:to>
                                        </p:set>
                                        <p:animEffect transition="in" filter="randombar(horizontal)">
                                          <p:cBhvr>
                                            <p:cTn id="27" dur="500"/>
                                            <p:tgtEl>
                                              <p:spTgt spid="92"/>
                                            </p:tgtEl>
                                          </p:cBhvr>
                                        </p:animEffect>
                                      </p:childTnLst>
                                    </p:cTn>
                                  </p:par>
                                </p:childTnLst>
                              </p:cTn>
                            </p:par>
                            <p:par>
                              <p:cTn id="28" fill="hold">
                                <p:stCondLst>
                                  <p:cond delay="1700"/>
                                </p:stCondLst>
                                <p:childTnLst>
                                  <p:par>
                                    <p:cTn id="29" presetID="16" presetClass="entr" presetSubtype="37" fill="hold" nodeType="after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barn(outVertical)">
                                          <p:cBhvr>
                                            <p:cTn id="31" dur="1000"/>
                                            <p:tgtEl>
                                              <p:spTgt spid="53"/>
                                            </p:tgtEl>
                                          </p:cBhvr>
                                        </p:animEffect>
                                      </p:childTnLst>
                                    </p:cTn>
                                  </p:par>
                                </p:childTnLst>
                              </p:cTn>
                            </p:par>
                            <p:par>
                              <p:cTn id="32" fill="hold">
                                <p:stCondLst>
                                  <p:cond delay="2700"/>
                                </p:stCondLst>
                                <p:childTnLst>
                                  <p:par>
                                    <p:cTn id="33" presetID="2" presetClass="entr" presetSubtype="8" accel="40000" fill="hold" nodeType="afterEffect" p14:presetBounceEnd="40000">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14:bounceEnd="40000">
                                          <p:cBhvr additive="base">
                                            <p:cTn id="35" dur="1500" fill="hold"/>
                                            <p:tgtEl>
                                              <p:spTgt spid="8"/>
                                            </p:tgtEl>
                                            <p:attrNameLst>
                                              <p:attrName>ppt_x</p:attrName>
                                            </p:attrNameLst>
                                          </p:cBhvr>
                                          <p:tavLst>
                                            <p:tav tm="0">
                                              <p:val>
                                                <p:strVal val="0-#ppt_w/2"/>
                                              </p:val>
                                            </p:tav>
                                            <p:tav tm="100000">
                                              <p:val>
                                                <p:strVal val="#ppt_x"/>
                                              </p:val>
                                            </p:tav>
                                          </p:tavLst>
                                        </p:anim>
                                        <p:anim calcmode="lin" valueType="num" p14:bounceEnd="40000">
                                          <p:cBhvr additive="base">
                                            <p:cTn id="36" dur="1500" fill="hold"/>
                                            <p:tgtEl>
                                              <p:spTgt spid="8"/>
                                            </p:tgtEl>
                                            <p:attrNameLst>
                                              <p:attrName>ppt_y</p:attrName>
                                            </p:attrNameLst>
                                          </p:cBhvr>
                                          <p:tavLst>
                                            <p:tav tm="0">
                                              <p:val>
                                                <p:strVal val="#ppt_y"/>
                                              </p:val>
                                            </p:tav>
                                            <p:tav tm="100000">
                                              <p:val>
                                                <p:strVal val="#ppt_y"/>
                                              </p:val>
                                            </p:tav>
                                          </p:tavLst>
                                        </p:anim>
                                      </p:childTnLst>
                                    </p:cTn>
                                  </p:par>
                                  <p:par>
                                    <p:cTn id="37" presetID="2" presetClass="entr" presetSubtype="8" accel="40000" fill="hold" nodeType="withEffect" p14:presetBounceEnd="40000">
                                      <p:stCondLst>
                                        <p:cond delay="250"/>
                                      </p:stCondLst>
                                      <p:childTnLst>
                                        <p:set>
                                          <p:cBhvr>
                                            <p:cTn id="38" dur="1" fill="hold">
                                              <p:stCondLst>
                                                <p:cond delay="0"/>
                                              </p:stCondLst>
                                            </p:cTn>
                                            <p:tgtEl>
                                              <p:spTgt spid="9"/>
                                            </p:tgtEl>
                                            <p:attrNameLst>
                                              <p:attrName>style.visibility</p:attrName>
                                            </p:attrNameLst>
                                          </p:cBhvr>
                                          <p:to>
                                            <p:strVal val="visible"/>
                                          </p:to>
                                        </p:set>
                                        <p:anim calcmode="lin" valueType="num" p14:bounceEnd="40000">
                                          <p:cBhvr additive="base">
                                            <p:cTn id="39" dur="1500" fill="hold"/>
                                            <p:tgtEl>
                                              <p:spTgt spid="9"/>
                                            </p:tgtEl>
                                            <p:attrNameLst>
                                              <p:attrName>ppt_x</p:attrName>
                                            </p:attrNameLst>
                                          </p:cBhvr>
                                          <p:tavLst>
                                            <p:tav tm="0">
                                              <p:val>
                                                <p:strVal val="0-#ppt_w/2"/>
                                              </p:val>
                                            </p:tav>
                                            <p:tav tm="100000">
                                              <p:val>
                                                <p:strVal val="#ppt_x"/>
                                              </p:val>
                                            </p:tav>
                                          </p:tavLst>
                                        </p:anim>
                                        <p:anim calcmode="lin" valueType="num" p14:bounceEnd="40000">
                                          <p:cBhvr additive="base">
                                            <p:cTn id="40" dur="1500" fill="hold"/>
                                            <p:tgtEl>
                                              <p:spTgt spid="9"/>
                                            </p:tgtEl>
                                            <p:attrNameLst>
                                              <p:attrName>ppt_y</p:attrName>
                                            </p:attrNameLst>
                                          </p:cBhvr>
                                          <p:tavLst>
                                            <p:tav tm="0">
                                              <p:val>
                                                <p:strVal val="#ppt_y"/>
                                              </p:val>
                                            </p:tav>
                                            <p:tav tm="100000">
                                              <p:val>
                                                <p:strVal val="#ppt_y"/>
                                              </p:val>
                                            </p:tav>
                                          </p:tavLst>
                                        </p:anim>
                                      </p:childTnLst>
                                    </p:cTn>
                                  </p:par>
                                  <p:par>
                                    <p:cTn id="41" presetID="2" presetClass="entr" presetSubtype="2" accel="40000" fill="hold" nodeType="withEffect" p14:presetBounceEnd="40000">
                                      <p:stCondLst>
                                        <p:cond delay="500"/>
                                      </p:stCondLst>
                                      <p:childTnLst>
                                        <p:set>
                                          <p:cBhvr>
                                            <p:cTn id="42" dur="1" fill="hold">
                                              <p:stCondLst>
                                                <p:cond delay="0"/>
                                              </p:stCondLst>
                                            </p:cTn>
                                            <p:tgtEl>
                                              <p:spTgt spid="23"/>
                                            </p:tgtEl>
                                            <p:attrNameLst>
                                              <p:attrName>style.visibility</p:attrName>
                                            </p:attrNameLst>
                                          </p:cBhvr>
                                          <p:to>
                                            <p:strVal val="visible"/>
                                          </p:to>
                                        </p:set>
                                        <p:anim calcmode="lin" valueType="num" p14:bounceEnd="40000">
                                          <p:cBhvr additive="base">
                                            <p:cTn id="43" dur="1500" fill="hold"/>
                                            <p:tgtEl>
                                              <p:spTgt spid="23"/>
                                            </p:tgtEl>
                                            <p:attrNameLst>
                                              <p:attrName>ppt_x</p:attrName>
                                            </p:attrNameLst>
                                          </p:cBhvr>
                                          <p:tavLst>
                                            <p:tav tm="0">
                                              <p:val>
                                                <p:strVal val="1+#ppt_w/2"/>
                                              </p:val>
                                            </p:tav>
                                            <p:tav tm="100000">
                                              <p:val>
                                                <p:strVal val="#ppt_x"/>
                                              </p:val>
                                            </p:tav>
                                          </p:tavLst>
                                        </p:anim>
                                        <p:anim calcmode="lin" valueType="num" p14:bounceEnd="40000">
                                          <p:cBhvr additive="base">
                                            <p:cTn id="44" dur="1500" fill="hold"/>
                                            <p:tgtEl>
                                              <p:spTgt spid="23"/>
                                            </p:tgtEl>
                                            <p:attrNameLst>
                                              <p:attrName>ppt_y</p:attrName>
                                            </p:attrNameLst>
                                          </p:cBhvr>
                                          <p:tavLst>
                                            <p:tav tm="0">
                                              <p:val>
                                                <p:strVal val="#ppt_y"/>
                                              </p:val>
                                            </p:tav>
                                            <p:tav tm="100000">
                                              <p:val>
                                                <p:strVal val="#ppt_y"/>
                                              </p:val>
                                            </p:tav>
                                          </p:tavLst>
                                        </p:anim>
                                      </p:childTnLst>
                                    </p:cTn>
                                  </p:par>
                                  <p:par>
                                    <p:cTn id="45" presetID="2" presetClass="entr" presetSubtype="2" accel="40000" fill="hold" nodeType="withEffect" p14:presetBounceEnd="40000">
                                      <p:stCondLst>
                                        <p:cond delay="750"/>
                                      </p:stCondLst>
                                      <p:childTnLst>
                                        <p:set>
                                          <p:cBhvr>
                                            <p:cTn id="46" dur="1" fill="hold">
                                              <p:stCondLst>
                                                <p:cond delay="0"/>
                                              </p:stCondLst>
                                            </p:cTn>
                                            <p:tgtEl>
                                              <p:spTgt spid="11"/>
                                            </p:tgtEl>
                                            <p:attrNameLst>
                                              <p:attrName>style.visibility</p:attrName>
                                            </p:attrNameLst>
                                          </p:cBhvr>
                                          <p:to>
                                            <p:strVal val="visible"/>
                                          </p:to>
                                        </p:set>
                                        <p:anim calcmode="lin" valueType="num" p14:bounceEnd="40000">
                                          <p:cBhvr additive="base">
                                            <p:cTn id="47" dur="1500" fill="hold"/>
                                            <p:tgtEl>
                                              <p:spTgt spid="11"/>
                                            </p:tgtEl>
                                            <p:attrNameLst>
                                              <p:attrName>ppt_x</p:attrName>
                                            </p:attrNameLst>
                                          </p:cBhvr>
                                          <p:tavLst>
                                            <p:tav tm="0">
                                              <p:val>
                                                <p:strVal val="1+#ppt_w/2"/>
                                              </p:val>
                                            </p:tav>
                                            <p:tav tm="100000">
                                              <p:val>
                                                <p:strVal val="#ppt_x"/>
                                              </p:val>
                                            </p:tav>
                                          </p:tavLst>
                                        </p:anim>
                                        <p:anim calcmode="lin" valueType="num" p14:bounceEnd="40000">
                                          <p:cBhvr additive="base">
                                            <p:cTn id="48" dur="1500" fill="hold"/>
                                            <p:tgtEl>
                                              <p:spTgt spid="11"/>
                                            </p:tgtEl>
                                            <p:attrNameLst>
                                              <p:attrName>ppt_y</p:attrName>
                                            </p:attrNameLst>
                                          </p:cBhvr>
                                          <p:tavLst>
                                            <p:tav tm="0">
                                              <p:val>
                                                <p:strVal val="#ppt_y"/>
                                              </p:val>
                                            </p:tav>
                                            <p:tav tm="100000">
                                              <p:val>
                                                <p:strVal val="#ppt_y"/>
                                              </p:val>
                                            </p:tav>
                                          </p:tavLst>
                                        </p:anim>
                                      </p:childTnLst>
                                    </p:cTn>
                                  </p:par>
                                </p:childTnLst>
                              </p:cTn>
                            </p:par>
                            <p:par>
                              <p:cTn id="49" fill="hold">
                                <p:stCondLst>
                                  <p:cond delay="4950"/>
                                </p:stCondLst>
                                <p:childTnLst>
                                  <p:par>
                                    <p:cTn id="50" presetID="53" presetClass="entr" presetSubtype="16" fill="hold" nodeType="afterEffect">
                                      <p:stCondLst>
                                        <p:cond delay="0"/>
                                      </p:stCondLst>
                                      <p:childTnLst>
                                        <p:set>
                                          <p:cBhvr>
                                            <p:cTn id="51" dur="1" fill="hold">
                                              <p:stCondLst>
                                                <p:cond delay="0"/>
                                              </p:stCondLst>
                                            </p:cTn>
                                            <p:tgtEl>
                                              <p:spTgt spid="80"/>
                                            </p:tgtEl>
                                            <p:attrNameLst>
                                              <p:attrName>style.visibility</p:attrName>
                                            </p:attrNameLst>
                                          </p:cBhvr>
                                          <p:to>
                                            <p:strVal val="visible"/>
                                          </p:to>
                                        </p:set>
                                        <p:anim calcmode="lin" valueType="num">
                                          <p:cBhvr>
                                            <p:cTn id="52" dur="500" fill="hold"/>
                                            <p:tgtEl>
                                              <p:spTgt spid="80"/>
                                            </p:tgtEl>
                                            <p:attrNameLst>
                                              <p:attrName>ppt_w</p:attrName>
                                            </p:attrNameLst>
                                          </p:cBhvr>
                                          <p:tavLst>
                                            <p:tav tm="0">
                                              <p:val>
                                                <p:fltVal val="0"/>
                                              </p:val>
                                            </p:tav>
                                            <p:tav tm="100000">
                                              <p:val>
                                                <p:strVal val="#ppt_w"/>
                                              </p:val>
                                            </p:tav>
                                          </p:tavLst>
                                        </p:anim>
                                        <p:anim calcmode="lin" valueType="num">
                                          <p:cBhvr>
                                            <p:cTn id="53" dur="500" fill="hold"/>
                                            <p:tgtEl>
                                              <p:spTgt spid="80"/>
                                            </p:tgtEl>
                                            <p:attrNameLst>
                                              <p:attrName>ppt_h</p:attrName>
                                            </p:attrNameLst>
                                          </p:cBhvr>
                                          <p:tavLst>
                                            <p:tav tm="0">
                                              <p:val>
                                                <p:fltVal val="0"/>
                                              </p:val>
                                            </p:tav>
                                            <p:tav tm="100000">
                                              <p:val>
                                                <p:strVal val="#ppt_h"/>
                                              </p:val>
                                            </p:tav>
                                          </p:tavLst>
                                        </p:anim>
                                        <p:animEffect transition="in" filter="fade">
                                          <p:cBhvr>
                                            <p:cTn id="54" dur="500"/>
                                            <p:tgtEl>
                                              <p:spTgt spid="80"/>
                                            </p:tgtEl>
                                          </p:cBhvr>
                                        </p:animEffect>
                                      </p:childTnLst>
                                    </p:cTn>
                                  </p:par>
                                  <p:par>
                                    <p:cTn id="55" presetID="53" presetClass="entr" presetSubtype="16" fill="hold" nodeType="withEffect">
                                      <p:stCondLst>
                                        <p:cond delay="250"/>
                                      </p:stCondLst>
                                      <p:childTnLst>
                                        <p:set>
                                          <p:cBhvr>
                                            <p:cTn id="56" dur="1" fill="hold">
                                              <p:stCondLst>
                                                <p:cond delay="0"/>
                                              </p:stCondLst>
                                            </p:cTn>
                                            <p:tgtEl>
                                              <p:spTgt spid="79"/>
                                            </p:tgtEl>
                                            <p:attrNameLst>
                                              <p:attrName>style.visibility</p:attrName>
                                            </p:attrNameLst>
                                          </p:cBhvr>
                                          <p:to>
                                            <p:strVal val="visible"/>
                                          </p:to>
                                        </p:set>
                                        <p:anim calcmode="lin" valueType="num">
                                          <p:cBhvr>
                                            <p:cTn id="57" dur="500" fill="hold"/>
                                            <p:tgtEl>
                                              <p:spTgt spid="79"/>
                                            </p:tgtEl>
                                            <p:attrNameLst>
                                              <p:attrName>ppt_w</p:attrName>
                                            </p:attrNameLst>
                                          </p:cBhvr>
                                          <p:tavLst>
                                            <p:tav tm="0">
                                              <p:val>
                                                <p:fltVal val="0"/>
                                              </p:val>
                                            </p:tav>
                                            <p:tav tm="100000">
                                              <p:val>
                                                <p:strVal val="#ppt_w"/>
                                              </p:val>
                                            </p:tav>
                                          </p:tavLst>
                                        </p:anim>
                                        <p:anim calcmode="lin" valueType="num">
                                          <p:cBhvr>
                                            <p:cTn id="58" dur="500" fill="hold"/>
                                            <p:tgtEl>
                                              <p:spTgt spid="79"/>
                                            </p:tgtEl>
                                            <p:attrNameLst>
                                              <p:attrName>ppt_h</p:attrName>
                                            </p:attrNameLst>
                                          </p:cBhvr>
                                          <p:tavLst>
                                            <p:tav tm="0">
                                              <p:val>
                                                <p:fltVal val="0"/>
                                              </p:val>
                                            </p:tav>
                                            <p:tav tm="100000">
                                              <p:val>
                                                <p:strVal val="#ppt_h"/>
                                              </p:val>
                                            </p:tav>
                                          </p:tavLst>
                                        </p:anim>
                                        <p:animEffect transition="in" filter="fade">
                                          <p:cBhvr>
                                            <p:cTn id="59" dur="500"/>
                                            <p:tgtEl>
                                              <p:spTgt spid="79"/>
                                            </p:tgtEl>
                                          </p:cBhvr>
                                        </p:animEffect>
                                      </p:childTnLst>
                                    </p:cTn>
                                  </p:par>
                                  <p:par>
                                    <p:cTn id="60" presetID="53" presetClass="entr" presetSubtype="16" fill="hold" nodeType="withEffect">
                                      <p:stCondLst>
                                        <p:cond delay="500"/>
                                      </p:stCondLst>
                                      <p:childTnLst>
                                        <p:set>
                                          <p:cBhvr>
                                            <p:cTn id="61" dur="1" fill="hold">
                                              <p:stCondLst>
                                                <p:cond delay="0"/>
                                              </p:stCondLst>
                                            </p:cTn>
                                            <p:tgtEl>
                                              <p:spTgt spid="86"/>
                                            </p:tgtEl>
                                            <p:attrNameLst>
                                              <p:attrName>style.visibility</p:attrName>
                                            </p:attrNameLst>
                                          </p:cBhvr>
                                          <p:to>
                                            <p:strVal val="visible"/>
                                          </p:to>
                                        </p:set>
                                        <p:anim calcmode="lin" valueType="num">
                                          <p:cBhvr>
                                            <p:cTn id="62" dur="500" fill="hold"/>
                                            <p:tgtEl>
                                              <p:spTgt spid="86"/>
                                            </p:tgtEl>
                                            <p:attrNameLst>
                                              <p:attrName>ppt_w</p:attrName>
                                            </p:attrNameLst>
                                          </p:cBhvr>
                                          <p:tavLst>
                                            <p:tav tm="0">
                                              <p:val>
                                                <p:fltVal val="0"/>
                                              </p:val>
                                            </p:tav>
                                            <p:tav tm="100000">
                                              <p:val>
                                                <p:strVal val="#ppt_w"/>
                                              </p:val>
                                            </p:tav>
                                          </p:tavLst>
                                        </p:anim>
                                        <p:anim calcmode="lin" valueType="num">
                                          <p:cBhvr>
                                            <p:cTn id="63" dur="500" fill="hold"/>
                                            <p:tgtEl>
                                              <p:spTgt spid="86"/>
                                            </p:tgtEl>
                                            <p:attrNameLst>
                                              <p:attrName>ppt_h</p:attrName>
                                            </p:attrNameLst>
                                          </p:cBhvr>
                                          <p:tavLst>
                                            <p:tav tm="0">
                                              <p:val>
                                                <p:fltVal val="0"/>
                                              </p:val>
                                            </p:tav>
                                            <p:tav tm="100000">
                                              <p:val>
                                                <p:strVal val="#ppt_h"/>
                                              </p:val>
                                            </p:tav>
                                          </p:tavLst>
                                        </p:anim>
                                        <p:animEffect transition="in" filter="fade">
                                          <p:cBhvr>
                                            <p:cTn id="64" dur="500"/>
                                            <p:tgtEl>
                                              <p:spTgt spid="86"/>
                                            </p:tgtEl>
                                          </p:cBhvr>
                                        </p:animEffect>
                                      </p:childTnLst>
                                    </p:cTn>
                                  </p:par>
                                  <p:par>
                                    <p:cTn id="65" presetID="53" presetClass="entr" presetSubtype="16" fill="hold" nodeType="withEffect">
                                      <p:stCondLst>
                                        <p:cond delay="750"/>
                                      </p:stCondLst>
                                      <p:childTnLst>
                                        <p:set>
                                          <p:cBhvr>
                                            <p:cTn id="66" dur="1" fill="hold">
                                              <p:stCondLst>
                                                <p:cond delay="0"/>
                                              </p:stCondLst>
                                            </p:cTn>
                                            <p:tgtEl>
                                              <p:spTgt spid="81"/>
                                            </p:tgtEl>
                                            <p:attrNameLst>
                                              <p:attrName>style.visibility</p:attrName>
                                            </p:attrNameLst>
                                          </p:cBhvr>
                                          <p:to>
                                            <p:strVal val="visible"/>
                                          </p:to>
                                        </p:set>
                                        <p:anim calcmode="lin" valueType="num">
                                          <p:cBhvr>
                                            <p:cTn id="67" dur="500" fill="hold"/>
                                            <p:tgtEl>
                                              <p:spTgt spid="81"/>
                                            </p:tgtEl>
                                            <p:attrNameLst>
                                              <p:attrName>ppt_w</p:attrName>
                                            </p:attrNameLst>
                                          </p:cBhvr>
                                          <p:tavLst>
                                            <p:tav tm="0">
                                              <p:val>
                                                <p:fltVal val="0"/>
                                              </p:val>
                                            </p:tav>
                                            <p:tav tm="100000">
                                              <p:val>
                                                <p:strVal val="#ppt_w"/>
                                              </p:val>
                                            </p:tav>
                                          </p:tavLst>
                                        </p:anim>
                                        <p:anim calcmode="lin" valueType="num">
                                          <p:cBhvr>
                                            <p:cTn id="68" dur="500" fill="hold"/>
                                            <p:tgtEl>
                                              <p:spTgt spid="81"/>
                                            </p:tgtEl>
                                            <p:attrNameLst>
                                              <p:attrName>ppt_h</p:attrName>
                                            </p:attrNameLst>
                                          </p:cBhvr>
                                          <p:tavLst>
                                            <p:tav tm="0">
                                              <p:val>
                                                <p:fltVal val="0"/>
                                              </p:val>
                                            </p:tav>
                                            <p:tav tm="100000">
                                              <p:val>
                                                <p:strVal val="#ppt_h"/>
                                              </p:val>
                                            </p:tav>
                                          </p:tavLst>
                                        </p:anim>
                                        <p:animEffect transition="in" filter="fade">
                                          <p:cBhvr>
                                            <p:cTn id="69"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9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 fill="hold"/>
                                            <p:tgtEl>
                                              <p:spTgt spid="5"/>
                                            </p:tgtEl>
                                            <p:attrNameLst>
                                              <p:attrName>ppt_w</p:attrName>
                                            </p:attrNameLst>
                                          </p:cBhvr>
                                          <p:tavLst>
                                            <p:tav tm="0">
                                              <p:val>
                                                <p:fltVal val="0"/>
                                              </p:val>
                                            </p:tav>
                                            <p:tav tm="100000">
                                              <p:val>
                                                <p:strVal val="#ppt_w"/>
                                              </p:val>
                                            </p:tav>
                                          </p:tavLst>
                                        </p:anim>
                                        <p:anim calcmode="lin" valueType="num">
                                          <p:cBhvr>
                                            <p:cTn id="8" dur="100" fill="hold"/>
                                            <p:tgtEl>
                                              <p:spTgt spid="5"/>
                                            </p:tgtEl>
                                            <p:attrNameLst>
                                              <p:attrName>ppt_h</p:attrName>
                                            </p:attrNameLst>
                                          </p:cBhvr>
                                          <p:tavLst>
                                            <p:tav tm="0">
                                              <p:val>
                                                <p:fltVal val="0"/>
                                              </p:val>
                                            </p:tav>
                                            <p:tav tm="100000">
                                              <p:val>
                                                <p:strVal val="#ppt_h"/>
                                              </p:val>
                                            </p:tav>
                                          </p:tavLst>
                                        </p:anim>
                                        <p:animEffect transition="in" filter="fade">
                                          <p:cBhvr>
                                            <p:cTn id="9" dur="100"/>
                                            <p:tgtEl>
                                              <p:spTgt spid="5"/>
                                            </p:tgtEl>
                                          </p:cBhvr>
                                        </p:animEffect>
                                      </p:childTnLst>
                                    </p:cTn>
                                  </p:par>
                                  <p:par>
                                    <p:cTn id="10" presetID="6" presetClass="emph" presetSubtype="0" fill="hold" nodeType="withEffect">
                                      <p:stCondLst>
                                        <p:cond delay="100"/>
                                      </p:stCondLst>
                                      <p:childTnLst>
                                        <p:animScale>
                                          <p:cBhvr>
                                            <p:cTn id="11" dur="100" fill="hold"/>
                                            <p:tgtEl>
                                              <p:spTgt spid="5"/>
                                            </p:tgtEl>
                                          </p:cBhvr>
                                          <p:by x="110000" y="110000"/>
                                        </p:animScale>
                                      </p:childTnLst>
                                    </p:cTn>
                                  </p:par>
                                  <p:par>
                                    <p:cTn id="12" presetID="6" presetClass="emph" presetSubtype="0" fill="hold" nodeType="withEffect">
                                      <p:stCondLst>
                                        <p:cond delay="200"/>
                                      </p:stCondLst>
                                      <p:childTnLst>
                                        <p:animScale>
                                          <p:cBhvr>
                                            <p:cTn id="13" dur="200" fill="hold"/>
                                            <p:tgtEl>
                                              <p:spTgt spid="5"/>
                                            </p:tgtEl>
                                          </p:cBhvr>
                                          <p:by x="90000" y="90000"/>
                                        </p:animScale>
                                      </p:childTnLst>
                                    </p:cTn>
                                  </p:par>
                                  <p:par>
                                    <p:cTn id="14" presetID="6" presetClass="emph" presetSubtype="0" fill="hold" nodeType="withEffect">
                                      <p:stCondLst>
                                        <p:cond delay="400"/>
                                      </p:stCondLst>
                                      <p:childTnLst>
                                        <p:animScale>
                                          <p:cBhvr>
                                            <p:cTn id="15" dur="100" fill="hold"/>
                                            <p:tgtEl>
                                              <p:spTgt spid="5"/>
                                            </p:tgtEl>
                                          </p:cBhvr>
                                          <p:by x="105000" y="105000"/>
                                        </p:animScale>
                                      </p:childTnLst>
                                    </p:cTn>
                                  </p:par>
                                  <p:par>
                                    <p:cTn id="16" presetID="6" presetClass="emph" presetSubtype="0" fill="hold" nodeType="withEffect">
                                      <p:stCondLst>
                                        <p:cond delay="500"/>
                                      </p:stCondLst>
                                      <p:childTnLst>
                                        <p:animScale>
                                          <p:cBhvr>
                                            <p:cTn id="17" dur="200" fill="hold"/>
                                            <p:tgtEl>
                                              <p:spTgt spid="5"/>
                                            </p:tgtEl>
                                          </p:cBhvr>
                                          <p:by x="95000" y="95000"/>
                                        </p:animScale>
                                      </p:childTnLst>
                                    </p:cTn>
                                  </p:par>
                                </p:childTnLst>
                              </p:cTn>
                            </p:par>
                            <p:par>
                              <p:cTn id="18" fill="hold">
                                <p:stCondLst>
                                  <p:cond delay="700"/>
                                </p:stCondLst>
                                <p:childTnLst>
                                  <p:par>
                                    <p:cTn id="19" presetID="42" presetClass="entr" presetSubtype="0" fill="hold" grpId="0" nodeType="afterEffect">
                                      <p:stCondLst>
                                        <p:cond delay="0"/>
                                      </p:stCondLst>
                                      <p:childTnLst>
                                        <p:set>
                                          <p:cBhvr>
                                            <p:cTn id="20" dur="1" fill="hold">
                                              <p:stCondLst>
                                                <p:cond delay="0"/>
                                              </p:stCondLst>
                                            </p:cTn>
                                            <p:tgtEl>
                                              <p:spTgt spid="103"/>
                                            </p:tgtEl>
                                            <p:attrNameLst>
                                              <p:attrName>style.visibility</p:attrName>
                                            </p:attrNameLst>
                                          </p:cBhvr>
                                          <p:to>
                                            <p:strVal val="visible"/>
                                          </p:to>
                                        </p:set>
                                        <p:animEffect transition="in" filter="fade">
                                          <p:cBhvr>
                                            <p:cTn id="21" dur="500"/>
                                            <p:tgtEl>
                                              <p:spTgt spid="103"/>
                                            </p:tgtEl>
                                          </p:cBhvr>
                                        </p:animEffect>
                                        <p:anim calcmode="lin" valueType="num">
                                          <p:cBhvr>
                                            <p:cTn id="22" dur="500" fill="hold"/>
                                            <p:tgtEl>
                                              <p:spTgt spid="103"/>
                                            </p:tgtEl>
                                            <p:attrNameLst>
                                              <p:attrName>ppt_x</p:attrName>
                                            </p:attrNameLst>
                                          </p:cBhvr>
                                          <p:tavLst>
                                            <p:tav tm="0">
                                              <p:val>
                                                <p:strVal val="#ppt_x"/>
                                              </p:val>
                                            </p:tav>
                                            <p:tav tm="100000">
                                              <p:val>
                                                <p:strVal val="#ppt_x"/>
                                              </p:val>
                                            </p:tav>
                                          </p:tavLst>
                                        </p:anim>
                                        <p:anim calcmode="lin" valueType="num">
                                          <p:cBhvr>
                                            <p:cTn id="23" dur="500" fill="hold"/>
                                            <p:tgtEl>
                                              <p:spTgt spid="103"/>
                                            </p:tgtEl>
                                            <p:attrNameLst>
                                              <p:attrName>ppt_y</p:attrName>
                                            </p:attrNameLst>
                                          </p:cBhvr>
                                          <p:tavLst>
                                            <p:tav tm="0">
                                              <p:val>
                                                <p:strVal val="#ppt_y+.1"/>
                                              </p:val>
                                            </p:tav>
                                            <p:tav tm="100000">
                                              <p:val>
                                                <p:strVal val="#ppt_y"/>
                                              </p:val>
                                            </p:tav>
                                          </p:tavLst>
                                        </p:anim>
                                      </p:childTnLst>
                                    </p:cTn>
                                  </p:par>
                                </p:childTnLst>
                              </p:cTn>
                            </p:par>
                            <p:par>
                              <p:cTn id="24" fill="hold">
                                <p:stCondLst>
                                  <p:cond delay="1200"/>
                                </p:stCondLst>
                                <p:childTnLst>
                                  <p:par>
                                    <p:cTn id="25" presetID="14" presetClass="entr" presetSubtype="10" fill="hold" grpId="0" nodeType="afterEffect">
                                      <p:stCondLst>
                                        <p:cond delay="0"/>
                                      </p:stCondLst>
                                      <p:childTnLst>
                                        <p:set>
                                          <p:cBhvr>
                                            <p:cTn id="26" dur="1" fill="hold">
                                              <p:stCondLst>
                                                <p:cond delay="0"/>
                                              </p:stCondLst>
                                            </p:cTn>
                                            <p:tgtEl>
                                              <p:spTgt spid="92"/>
                                            </p:tgtEl>
                                            <p:attrNameLst>
                                              <p:attrName>style.visibility</p:attrName>
                                            </p:attrNameLst>
                                          </p:cBhvr>
                                          <p:to>
                                            <p:strVal val="visible"/>
                                          </p:to>
                                        </p:set>
                                        <p:animEffect transition="in" filter="randombar(horizontal)">
                                          <p:cBhvr>
                                            <p:cTn id="27" dur="500"/>
                                            <p:tgtEl>
                                              <p:spTgt spid="92"/>
                                            </p:tgtEl>
                                          </p:cBhvr>
                                        </p:animEffect>
                                      </p:childTnLst>
                                    </p:cTn>
                                  </p:par>
                                </p:childTnLst>
                              </p:cTn>
                            </p:par>
                            <p:par>
                              <p:cTn id="28" fill="hold">
                                <p:stCondLst>
                                  <p:cond delay="1700"/>
                                </p:stCondLst>
                                <p:childTnLst>
                                  <p:par>
                                    <p:cTn id="29" presetID="16" presetClass="entr" presetSubtype="37" fill="hold" nodeType="after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barn(outVertical)">
                                          <p:cBhvr>
                                            <p:cTn id="31" dur="1000"/>
                                            <p:tgtEl>
                                              <p:spTgt spid="53"/>
                                            </p:tgtEl>
                                          </p:cBhvr>
                                        </p:animEffect>
                                      </p:childTnLst>
                                    </p:cTn>
                                  </p:par>
                                </p:childTnLst>
                              </p:cTn>
                            </p:par>
                            <p:par>
                              <p:cTn id="32" fill="hold">
                                <p:stCondLst>
                                  <p:cond delay="2700"/>
                                </p:stCondLst>
                                <p:childTnLst>
                                  <p:par>
                                    <p:cTn id="33" presetID="2" presetClass="entr" presetSubtype="8" accel="40000"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1500" fill="hold"/>
                                            <p:tgtEl>
                                              <p:spTgt spid="8"/>
                                            </p:tgtEl>
                                            <p:attrNameLst>
                                              <p:attrName>ppt_x</p:attrName>
                                            </p:attrNameLst>
                                          </p:cBhvr>
                                          <p:tavLst>
                                            <p:tav tm="0">
                                              <p:val>
                                                <p:strVal val="0-#ppt_w/2"/>
                                              </p:val>
                                            </p:tav>
                                            <p:tav tm="100000">
                                              <p:val>
                                                <p:strVal val="#ppt_x"/>
                                              </p:val>
                                            </p:tav>
                                          </p:tavLst>
                                        </p:anim>
                                        <p:anim calcmode="lin" valueType="num">
                                          <p:cBhvr additive="base">
                                            <p:cTn id="36" dur="1500" fill="hold"/>
                                            <p:tgtEl>
                                              <p:spTgt spid="8"/>
                                            </p:tgtEl>
                                            <p:attrNameLst>
                                              <p:attrName>ppt_y</p:attrName>
                                            </p:attrNameLst>
                                          </p:cBhvr>
                                          <p:tavLst>
                                            <p:tav tm="0">
                                              <p:val>
                                                <p:strVal val="#ppt_y"/>
                                              </p:val>
                                            </p:tav>
                                            <p:tav tm="100000">
                                              <p:val>
                                                <p:strVal val="#ppt_y"/>
                                              </p:val>
                                            </p:tav>
                                          </p:tavLst>
                                        </p:anim>
                                      </p:childTnLst>
                                    </p:cTn>
                                  </p:par>
                                  <p:par>
                                    <p:cTn id="37" presetID="2" presetClass="entr" presetSubtype="8" accel="40000" fill="hold" nodeType="withEffect">
                                      <p:stCondLst>
                                        <p:cond delay="25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1500" fill="hold"/>
                                            <p:tgtEl>
                                              <p:spTgt spid="9"/>
                                            </p:tgtEl>
                                            <p:attrNameLst>
                                              <p:attrName>ppt_x</p:attrName>
                                            </p:attrNameLst>
                                          </p:cBhvr>
                                          <p:tavLst>
                                            <p:tav tm="0">
                                              <p:val>
                                                <p:strVal val="0-#ppt_w/2"/>
                                              </p:val>
                                            </p:tav>
                                            <p:tav tm="100000">
                                              <p:val>
                                                <p:strVal val="#ppt_x"/>
                                              </p:val>
                                            </p:tav>
                                          </p:tavLst>
                                        </p:anim>
                                        <p:anim calcmode="lin" valueType="num">
                                          <p:cBhvr additive="base">
                                            <p:cTn id="40" dur="1500" fill="hold"/>
                                            <p:tgtEl>
                                              <p:spTgt spid="9"/>
                                            </p:tgtEl>
                                            <p:attrNameLst>
                                              <p:attrName>ppt_y</p:attrName>
                                            </p:attrNameLst>
                                          </p:cBhvr>
                                          <p:tavLst>
                                            <p:tav tm="0">
                                              <p:val>
                                                <p:strVal val="#ppt_y"/>
                                              </p:val>
                                            </p:tav>
                                            <p:tav tm="100000">
                                              <p:val>
                                                <p:strVal val="#ppt_y"/>
                                              </p:val>
                                            </p:tav>
                                          </p:tavLst>
                                        </p:anim>
                                      </p:childTnLst>
                                    </p:cTn>
                                  </p:par>
                                  <p:par>
                                    <p:cTn id="41" presetID="2" presetClass="entr" presetSubtype="2" accel="40000" fill="hold" nodeType="withEffect">
                                      <p:stCondLst>
                                        <p:cond delay="50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1500" fill="hold"/>
                                            <p:tgtEl>
                                              <p:spTgt spid="23"/>
                                            </p:tgtEl>
                                            <p:attrNameLst>
                                              <p:attrName>ppt_x</p:attrName>
                                            </p:attrNameLst>
                                          </p:cBhvr>
                                          <p:tavLst>
                                            <p:tav tm="0">
                                              <p:val>
                                                <p:strVal val="1+#ppt_w/2"/>
                                              </p:val>
                                            </p:tav>
                                            <p:tav tm="100000">
                                              <p:val>
                                                <p:strVal val="#ppt_x"/>
                                              </p:val>
                                            </p:tav>
                                          </p:tavLst>
                                        </p:anim>
                                        <p:anim calcmode="lin" valueType="num">
                                          <p:cBhvr additive="base">
                                            <p:cTn id="44" dur="1500" fill="hold"/>
                                            <p:tgtEl>
                                              <p:spTgt spid="23"/>
                                            </p:tgtEl>
                                            <p:attrNameLst>
                                              <p:attrName>ppt_y</p:attrName>
                                            </p:attrNameLst>
                                          </p:cBhvr>
                                          <p:tavLst>
                                            <p:tav tm="0">
                                              <p:val>
                                                <p:strVal val="#ppt_y"/>
                                              </p:val>
                                            </p:tav>
                                            <p:tav tm="100000">
                                              <p:val>
                                                <p:strVal val="#ppt_y"/>
                                              </p:val>
                                            </p:tav>
                                          </p:tavLst>
                                        </p:anim>
                                      </p:childTnLst>
                                    </p:cTn>
                                  </p:par>
                                  <p:par>
                                    <p:cTn id="45" presetID="2" presetClass="entr" presetSubtype="2" accel="40000" fill="hold" nodeType="withEffect">
                                      <p:stCondLst>
                                        <p:cond delay="75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1500" fill="hold"/>
                                            <p:tgtEl>
                                              <p:spTgt spid="11"/>
                                            </p:tgtEl>
                                            <p:attrNameLst>
                                              <p:attrName>ppt_x</p:attrName>
                                            </p:attrNameLst>
                                          </p:cBhvr>
                                          <p:tavLst>
                                            <p:tav tm="0">
                                              <p:val>
                                                <p:strVal val="1+#ppt_w/2"/>
                                              </p:val>
                                            </p:tav>
                                            <p:tav tm="100000">
                                              <p:val>
                                                <p:strVal val="#ppt_x"/>
                                              </p:val>
                                            </p:tav>
                                          </p:tavLst>
                                        </p:anim>
                                        <p:anim calcmode="lin" valueType="num">
                                          <p:cBhvr additive="base">
                                            <p:cTn id="48" dur="1500" fill="hold"/>
                                            <p:tgtEl>
                                              <p:spTgt spid="11"/>
                                            </p:tgtEl>
                                            <p:attrNameLst>
                                              <p:attrName>ppt_y</p:attrName>
                                            </p:attrNameLst>
                                          </p:cBhvr>
                                          <p:tavLst>
                                            <p:tav tm="0">
                                              <p:val>
                                                <p:strVal val="#ppt_y"/>
                                              </p:val>
                                            </p:tav>
                                            <p:tav tm="100000">
                                              <p:val>
                                                <p:strVal val="#ppt_y"/>
                                              </p:val>
                                            </p:tav>
                                          </p:tavLst>
                                        </p:anim>
                                      </p:childTnLst>
                                    </p:cTn>
                                  </p:par>
                                </p:childTnLst>
                              </p:cTn>
                            </p:par>
                            <p:par>
                              <p:cTn id="49" fill="hold">
                                <p:stCondLst>
                                  <p:cond delay="4950"/>
                                </p:stCondLst>
                                <p:childTnLst>
                                  <p:par>
                                    <p:cTn id="50" presetID="53" presetClass="entr" presetSubtype="16" fill="hold" nodeType="afterEffect">
                                      <p:stCondLst>
                                        <p:cond delay="0"/>
                                      </p:stCondLst>
                                      <p:childTnLst>
                                        <p:set>
                                          <p:cBhvr>
                                            <p:cTn id="51" dur="1" fill="hold">
                                              <p:stCondLst>
                                                <p:cond delay="0"/>
                                              </p:stCondLst>
                                            </p:cTn>
                                            <p:tgtEl>
                                              <p:spTgt spid="80"/>
                                            </p:tgtEl>
                                            <p:attrNameLst>
                                              <p:attrName>style.visibility</p:attrName>
                                            </p:attrNameLst>
                                          </p:cBhvr>
                                          <p:to>
                                            <p:strVal val="visible"/>
                                          </p:to>
                                        </p:set>
                                        <p:anim calcmode="lin" valueType="num">
                                          <p:cBhvr>
                                            <p:cTn id="52" dur="500" fill="hold"/>
                                            <p:tgtEl>
                                              <p:spTgt spid="80"/>
                                            </p:tgtEl>
                                            <p:attrNameLst>
                                              <p:attrName>ppt_w</p:attrName>
                                            </p:attrNameLst>
                                          </p:cBhvr>
                                          <p:tavLst>
                                            <p:tav tm="0">
                                              <p:val>
                                                <p:fltVal val="0"/>
                                              </p:val>
                                            </p:tav>
                                            <p:tav tm="100000">
                                              <p:val>
                                                <p:strVal val="#ppt_w"/>
                                              </p:val>
                                            </p:tav>
                                          </p:tavLst>
                                        </p:anim>
                                        <p:anim calcmode="lin" valueType="num">
                                          <p:cBhvr>
                                            <p:cTn id="53" dur="500" fill="hold"/>
                                            <p:tgtEl>
                                              <p:spTgt spid="80"/>
                                            </p:tgtEl>
                                            <p:attrNameLst>
                                              <p:attrName>ppt_h</p:attrName>
                                            </p:attrNameLst>
                                          </p:cBhvr>
                                          <p:tavLst>
                                            <p:tav tm="0">
                                              <p:val>
                                                <p:fltVal val="0"/>
                                              </p:val>
                                            </p:tav>
                                            <p:tav tm="100000">
                                              <p:val>
                                                <p:strVal val="#ppt_h"/>
                                              </p:val>
                                            </p:tav>
                                          </p:tavLst>
                                        </p:anim>
                                        <p:animEffect transition="in" filter="fade">
                                          <p:cBhvr>
                                            <p:cTn id="54" dur="500"/>
                                            <p:tgtEl>
                                              <p:spTgt spid="80"/>
                                            </p:tgtEl>
                                          </p:cBhvr>
                                        </p:animEffect>
                                      </p:childTnLst>
                                    </p:cTn>
                                  </p:par>
                                  <p:par>
                                    <p:cTn id="55" presetID="53" presetClass="entr" presetSubtype="16" fill="hold" nodeType="withEffect">
                                      <p:stCondLst>
                                        <p:cond delay="250"/>
                                      </p:stCondLst>
                                      <p:childTnLst>
                                        <p:set>
                                          <p:cBhvr>
                                            <p:cTn id="56" dur="1" fill="hold">
                                              <p:stCondLst>
                                                <p:cond delay="0"/>
                                              </p:stCondLst>
                                            </p:cTn>
                                            <p:tgtEl>
                                              <p:spTgt spid="79"/>
                                            </p:tgtEl>
                                            <p:attrNameLst>
                                              <p:attrName>style.visibility</p:attrName>
                                            </p:attrNameLst>
                                          </p:cBhvr>
                                          <p:to>
                                            <p:strVal val="visible"/>
                                          </p:to>
                                        </p:set>
                                        <p:anim calcmode="lin" valueType="num">
                                          <p:cBhvr>
                                            <p:cTn id="57" dur="500" fill="hold"/>
                                            <p:tgtEl>
                                              <p:spTgt spid="79"/>
                                            </p:tgtEl>
                                            <p:attrNameLst>
                                              <p:attrName>ppt_w</p:attrName>
                                            </p:attrNameLst>
                                          </p:cBhvr>
                                          <p:tavLst>
                                            <p:tav tm="0">
                                              <p:val>
                                                <p:fltVal val="0"/>
                                              </p:val>
                                            </p:tav>
                                            <p:tav tm="100000">
                                              <p:val>
                                                <p:strVal val="#ppt_w"/>
                                              </p:val>
                                            </p:tav>
                                          </p:tavLst>
                                        </p:anim>
                                        <p:anim calcmode="lin" valueType="num">
                                          <p:cBhvr>
                                            <p:cTn id="58" dur="500" fill="hold"/>
                                            <p:tgtEl>
                                              <p:spTgt spid="79"/>
                                            </p:tgtEl>
                                            <p:attrNameLst>
                                              <p:attrName>ppt_h</p:attrName>
                                            </p:attrNameLst>
                                          </p:cBhvr>
                                          <p:tavLst>
                                            <p:tav tm="0">
                                              <p:val>
                                                <p:fltVal val="0"/>
                                              </p:val>
                                            </p:tav>
                                            <p:tav tm="100000">
                                              <p:val>
                                                <p:strVal val="#ppt_h"/>
                                              </p:val>
                                            </p:tav>
                                          </p:tavLst>
                                        </p:anim>
                                        <p:animEffect transition="in" filter="fade">
                                          <p:cBhvr>
                                            <p:cTn id="59" dur="500"/>
                                            <p:tgtEl>
                                              <p:spTgt spid="79"/>
                                            </p:tgtEl>
                                          </p:cBhvr>
                                        </p:animEffect>
                                      </p:childTnLst>
                                    </p:cTn>
                                  </p:par>
                                  <p:par>
                                    <p:cTn id="60" presetID="53" presetClass="entr" presetSubtype="16" fill="hold" nodeType="withEffect">
                                      <p:stCondLst>
                                        <p:cond delay="500"/>
                                      </p:stCondLst>
                                      <p:childTnLst>
                                        <p:set>
                                          <p:cBhvr>
                                            <p:cTn id="61" dur="1" fill="hold">
                                              <p:stCondLst>
                                                <p:cond delay="0"/>
                                              </p:stCondLst>
                                            </p:cTn>
                                            <p:tgtEl>
                                              <p:spTgt spid="86"/>
                                            </p:tgtEl>
                                            <p:attrNameLst>
                                              <p:attrName>style.visibility</p:attrName>
                                            </p:attrNameLst>
                                          </p:cBhvr>
                                          <p:to>
                                            <p:strVal val="visible"/>
                                          </p:to>
                                        </p:set>
                                        <p:anim calcmode="lin" valueType="num">
                                          <p:cBhvr>
                                            <p:cTn id="62" dur="500" fill="hold"/>
                                            <p:tgtEl>
                                              <p:spTgt spid="86"/>
                                            </p:tgtEl>
                                            <p:attrNameLst>
                                              <p:attrName>ppt_w</p:attrName>
                                            </p:attrNameLst>
                                          </p:cBhvr>
                                          <p:tavLst>
                                            <p:tav tm="0">
                                              <p:val>
                                                <p:fltVal val="0"/>
                                              </p:val>
                                            </p:tav>
                                            <p:tav tm="100000">
                                              <p:val>
                                                <p:strVal val="#ppt_w"/>
                                              </p:val>
                                            </p:tav>
                                          </p:tavLst>
                                        </p:anim>
                                        <p:anim calcmode="lin" valueType="num">
                                          <p:cBhvr>
                                            <p:cTn id="63" dur="500" fill="hold"/>
                                            <p:tgtEl>
                                              <p:spTgt spid="86"/>
                                            </p:tgtEl>
                                            <p:attrNameLst>
                                              <p:attrName>ppt_h</p:attrName>
                                            </p:attrNameLst>
                                          </p:cBhvr>
                                          <p:tavLst>
                                            <p:tav tm="0">
                                              <p:val>
                                                <p:fltVal val="0"/>
                                              </p:val>
                                            </p:tav>
                                            <p:tav tm="100000">
                                              <p:val>
                                                <p:strVal val="#ppt_h"/>
                                              </p:val>
                                            </p:tav>
                                          </p:tavLst>
                                        </p:anim>
                                        <p:animEffect transition="in" filter="fade">
                                          <p:cBhvr>
                                            <p:cTn id="64" dur="500"/>
                                            <p:tgtEl>
                                              <p:spTgt spid="86"/>
                                            </p:tgtEl>
                                          </p:cBhvr>
                                        </p:animEffect>
                                      </p:childTnLst>
                                    </p:cTn>
                                  </p:par>
                                  <p:par>
                                    <p:cTn id="65" presetID="53" presetClass="entr" presetSubtype="16" fill="hold" nodeType="withEffect">
                                      <p:stCondLst>
                                        <p:cond delay="750"/>
                                      </p:stCondLst>
                                      <p:childTnLst>
                                        <p:set>
                                          <p:cBhvr>
                                            <p:cTn id="66" dur="1" fill="hold">
                                              <p:stCondLst>
                                                <p:cond delay="0"/>
                                              </p:stCondLst>
                                            </p:cTn>
                                            <p:tgtEl>
                                              <p:spTgt spid="81"/>
                                            </p:tgtEl>
                                            <p:attrNameLst>
                                              <p:attrName>style.visibility</p:attrName>
                                            </p:attrNameLst>
                                          </p:cBhvr>
                                          <p:to>
                                            <p:strVal val="visible"/>
                                          </p:to>
                                        </p:set>
                                        <p:anim calcmode="lin" valueType="num">
                                          <p:cBhvr>
                                            <p:cTn id="67" dur="500" fill="hold"/>
                                            <p:tgtEl>
                                              <p:spTgt spid="81"/>
                                            </p:tgtEl>
                                            <p:attrNameLst>
                                              <p:attrName>ppt_w</p:attrName>
                                            </p:attrNameLst>
                                          </p:cBhvr>
                                          <p:tavLst>
                                            <p:tav tm="0">
                                              <p:val>
                                                <p:fltVal val="0"/>
                                              </p:val>
                                            </p:tav>
                                            <p:tav tm="100000">
                                              <p:val>
                                                <p:strVal val="#ppt_w"/>
                                              </p:val>
                                            </p:tav>
                                          </p:tavLst>
                                        </p:anim>
                                        <p:anim calcmode="lin" valueType="num">
                                          <p:cBhvr>
                                            <p:cTn id="68" dur="500" fill="hold"/>
                                            <p:tgtEl>
                                              <p:spTgt spid="81"/>
                                            </p:tgtEl>
                                            <p:attrNameLst>
                                              <p:attrName>ppt_h</p:attrName>
                                            </p:attrNameLst>
                                          </p:cBhvr>
                                          <p:tavLst>
                                            <p:tav tm="0">
                                              <p:val>
                                                <p:fltVal val="0"/>
                                              </p:val>
                                            </p:tav>
                                            <p:tav tm="100000">
                                              <p:val>
                                                <p:strVal val="#ppt_h"/>
                                              </p:val>
                                            </p:tav>
                                          </p:tavLst>
                                        </p:anim>
                                        <p:animEffect transition="in" filter="fade">
                                          <p:cBhvr>
                                            <p:cTn id="69"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92" grpId="0"/>
        </p:bldLst>
      </p:timing>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ChangeArrowheads="1"/>
          </p:cNvSpPr>
          <p:nvPr/>
        </p:nvSpPr>
        <p:spPr bwMode="auto">
          <a:xfrm>
            <a:off x="5732726" y="4858508"/>
            <a:ext cx="702736" cy="668870"/>
          </a:xfrm>
          <a:prstGeom prst="rect">
            <a:avLst/>
          </a:prstGeom>
          <a:gradFill>
            <a:gsLst>
              <a:gs pos="100000">
                <a:schemeClr val="bg1"/>
              </a:gs>
              <a:gs pos="0">
                <a:schemeClr val="bg1">
                  <a:lumMod val="8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92100" dist="127000" dir="2700000" algn="tl" rotWithShape="0">
              <a:prstClr val="black">
                <a:alpha val="30000"/>
              </a:prstClr>
            </a:outerShdw>
          </a:effectLs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 name="任意多边形 17"/>
          <p:cNvSpPr/>
          <p:nvPr/>
        </p:nvSpPr>
        <p:spPr>
          <a:xfrm>
            <a:off x="4864894" y="1745007"/>
            <a:ext cx="1219200" cy="1320160"/>
          </a:xfrm>
          <a:custGeom>
            <a:avLst/>
            <a:gdLst>
              <a:gd name="connsiteX0" fmla="*/ 1219200 w 1219200"/>
              <a:gd name="connsiteY0" fmla="*/ 0 h 1307089"/>
              <a:gd name="connsiteX1" fmla="*/ 1219200 w 1219200"/>
              <a:gd name="connsiteY1" fmla="*/ 502643 h 1307089"/>
              <a:gd name="connsiteX2" fmla="*/ 1169971 w 1219200"/>
              <a:gd name="connsiteY2" fmla="*/ 504954 h 1307089"/>
              <a:gd name="connsiteX3" fmla="*/ 765658 w 1219200"/>
              <a:gd name="connsiteY3" fmla="*/ 722722 h 1307089"/>
              <a:gd name="connsiteX4" fmla="*/ 604480 w 1219200"/>
              <a:gd name="connsiteY4" fmla="*/ 1307089 h 1307089"/>
              <a:gd name="connsiteX5" fmla="*/ 0 w 1219200"/>
              <a:gd name="connsiteY5" fmla="*/ 1307089 h 1307089"/>
              <a:gd name="connsiteX6" fmla="*/ 342595 w 1219200"/>
              <a:gd name="connsiteY6" fmla="*/ 360139 h 1307089"/>
              <a:gd name="connsiteX7" fmla="*/ 1143172 w 1219200"/>
              <a:gd name="connsiteY7" fmla="*/ 2945 h 130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 h="1307089">
                <a:moveTo>
                  <a:pt x="1219200" y="0"/>
                </a:moveTo>
                <a:lnTo>
                  <a:pt x="1219200" y="502643"/>
                </a:lnTo>
                <a:lnTo>
                  <a:pt x="1169971" y="504954"/>
                </a:lnTo>
                <a:cubicBezTo>
                  <a:pt x="992806" y="522275"/>
                  <a:pt x="871484" y="599274"/>
                  <a:pt x="765658" y="722722"/>
                </a:cubicBezTo>
                <a:cubicBezTo>
                  <a:pt x="664952" y="863805"/>
                  <a:pt x="604480" y="1065272"/>
                  <a:pt x="604480" y="1307089"/>
                </a:cubicBezTo>
                <a:lnTo>
                  <a:pt x="0" y="1307089"/>
                </a:lnTo>
                <a:cubicBezTo>
                  <a:pt x="0" y="904156"/>
                  <a:pt x="120945" y="601956"/>
                  <a:pt x="342595" y="360139"/>
                </a:cubicBezTo>
                <a:cubicBezTo>
                  <a:pt x="554249" y="148550"/>
                  <a:pt x="812014" y="29421"/>
                  <a:pt x="1143172" y="2945"/>
                </a:cubicBezTo>
                <a:close/>
              </a:path>
            </a:pathLst>
          </a:custGeom>
          <a:gradFill flip="none" rotWithShape="1">
            <a:gsLst>
              <a:gs pos="0">
                <a:schemeClr val="bg1">
                  <a:lumMod val="85000"/>
                </a:schemeClr>
              </a:gs>
              <a:gs pos="100000">
                <a:schemeClr val="bg1"/>
              </a:gs>
            </a:gsLst>
            <a:lin ang="2700000" scaled="1"/>
            <a:tileRect/>
          </a:gradFill>
          <a:ln w="19050">
            <a:gradFill flip="none" rotWithShape="1">
              <a:gsLst>
                <a:gs pos="0">
                  <a:schemeClr val="bg1"/>
                </a:gs>
                <a:gs pos="100000">
                  <a:schemeClr val="bg1">
                    <a:lumMod val="85000"/>
                  </a:schemeClr>
                </a:gs>
              </a:gsLst>
              <a:lin ang="2700000" scaled="1"/>
              <a:tileRect/>
            </a:gradFill>
          </a:ln>
          <a:effectLst>
            <a:outerShdw blurRad="2921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任意多边形 19"/>
          <p:cNvSpPr/>
          <p:nvPr/>
        </p:nvSpPr>
        <p:spPr>
          <a:xfrm>
            <a:off x="6107907" y="1748814"/>
            <a:ext cx="1219200" cy="1430869"/>
          </a:xfrm>
          <a:custGeom>
            <a:avLst/>
            <a:gdLst>
              <a:gd name="connsiteX0" fmla="*/ 70470 w 1219200"/>
              <a:gd name="connsiteY0" fmla="*/ 0 h 1430869"/>
              <a:gd name="connsiteX1" fmla="*/ 876605 w 1219200"/>
              <a:gd name="connsiteY1" fmla="*/ 282167 h 1430869"/>
              <a:gd name="connsiteX2" fmla="*/ 1219200 w 1219200"/>
              <a:gd name="connsiteY2" fmla="*/ 1088319 h 1430869"/>
              <a:gd name="connsiteX3" fmla="*/ 1186465 w 1219200"/>
              <a:gd name="connsiteY3" fmla="*/ 1405722 h 1430869"/>
              <a:gd name="connsiteX4" fmla="*/ 1177630 w 1219200"/>
              <a:gd name="connsiteY4" fmla="*/ 1430869 h 1430869"/>
              <a:gd name="connsiteX5" fmla="*/ 478610 w 1219200"/>
              <a:gd name="connsiteY5" fmla="*/ 1430869 h 1430869"/>
              <a:gd name="connsiteX6" fmla="*/ 487109 w 1219200"/>
              <a:gd name="connsiteY6" fmla="*/ 1417338 h 1430869"/>
              <a:gd name="connsiteX7" fmla="*/ 554249 w 1219200"/>
              <a:gd name="connsiteY7" fmla="*/ 1108351 h 1430869"/>
              <a:gd name="connsiteX8" fmla="*/ 391851 w 1219200"/>
              <a:gd name="connsiteY8" fmla="*/ 645036 h 1430869"/>
              <a:gd name="connsiteX9" fmla="*/ 30236 w 1219200"/>
              <a:gd name="connsiteY9" fmla="*/ 503952 h 1430869"/>
              <a:gd name="connsiteX10" fmla="*/ 0 w 1219200"/>
              <a:gd name="connsiteY10" fmla="*/ 505372 h 1430869"/>
              <a:gd name="connsiteX11" fmla="*/ 0 w 1219200"/>
              <a:gd name="connsiteY11" fmla="*/ 2729 h 1430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 h="1430869">
                <a:moveTo>
                  <a:pt x="70470" y="0"/>
                </a:moveTo>
                <a:cubicBezTo>
                  <a:pt x="393070" y="0"/>
                  <a:pt x="654954" y="100733"/>
                  <a:pt x="876605" y="282167"/>
                </a:cubicBezTo>
                <a:cubicBezTo>
                  <a:pt x="1098255" y="463602"/>
                  <a:pt x="1219200" y="725451"/>
                  <a:pt x="1219200" y="1088319"/>
                </a:cubicBezTo>
                <a:cubicBezTo>
                  <a:pt x="1219200" y="1209228"/>
                  <a:pt x="1209142" y="1315040"/>
                  <a:pt x="1186465" y="1405722"/>
                </a:cubicBezTo>
                <a:lnTo>
                  <a:pt x="1177630" y="1430869"/>
                </a:lnTo>
                <a:lnTo>
                  <a:pt x="478610" y="1430869"/>
                </a:lnTo>
                <a:lnTo>
                  <a:pt x="487109" y="1417338"/>
                </a:lnTo>
                <a:cubicBezTo>
                  <a:pt x="534040" y="1331406"/>
                  <a:pt x="559369" y="1214164"/>
                  <a:pt x="554249" y="1108351"/>
                </a:cubicBezTo>
                <a:cubicBezTo>
                  <a:pt x="547421" y="967268"/>
                  <a:pt x="531815" y="796994"/>
                  <a:pt x="391851" y="645036"/>
                </a:cubicBezTo>
                <a:cubicBezTo>
                  <a:pt x="245791" y="545161"/>
                  <a:pt x="259446" y="542013"/>
                  <a:pt x="30236" y="503952"/>
                </a:cubicBezTo>
                <a:lnTo>
                  <a:pt x="0" y="505372"/>
                </a:lnTo>
                <a:lnTo>
                  <a:pt x="0" y="2729"/>
                </a:lnTo>
                <a:close/>
              </a:path>
            </a:pathLst>
          </a:custGeom>
          <a:gradFill flip="none" rotWithShape="1">
            <a:gsLst>
              <a:gs pos="0">
                <a:schemeClr val="bg1">
                  <a:lumMod val="85000"/>
                </a:schemeClr>
              </a:gs>
              <a:gs pos="100000">
                <a:schemeClr val="bg1"/>
              </a:gs>
            </a:gsLst>
            <a:lin ang="8100000" scaled="1"/>
            <a:tileRect/>
          </a:gradFill>
          <a:ln w="19050">
            <a:gradFill flip="none" rotWithShape="1">
              <a:gsLst>
                <a:gs pos="0">
                  <a:schemeClr val="bg1"/>
                </a:gs>
                <a:gs pos="100000">
                  <a:schemeClr val="bg1">
                    <a:lumMod val="85000"/>
                  </a:schemeClr>
                </a:gs>
              </a:gsLst>
              <a:lin ang="8100000" scaled="1"/>
              <a:tileRect/>
            </a:gradFill>
          </a:ln>
          <a:effectLst>
            <a:outerShdw blurRad="2921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任意多边形 21"/>
          <p:cNvSpPr/>
          <p:nvPr/>
        </p:nvSpPr>
        <p:spPr>
          <a:xfrm>
            <a:off x="5815787" y="3201908"/>
            <a:ext cx="1469750" cy="1430869"/>
          </a:xfrm>
          <a:custGeom>
            <a:avLst/>
            <a:gdLst>
              <a:gd name="connsiteX0" fmla="*/ 770730 w 1469750"/>
              <a:gd name="connsiteY0" fmla="*/ 0 h 1430869"/>
              <a:gd name="connsiteX1" fmla="*/ 1469750 w 1469750"/>
              <a:gd name="connsiteY1" fmla="*/ 0 h 1430869"/>
              <a:gd name="connsiteX2" fmla="*/ 1434785 w 1469750"/>
              <a:gd name="connsiteY2" fmla="*/ 99522 h 1430869"/>
              <a:gd name="connsiteX3" fmla="*/ 1370137 w 1469750"/>
              <a:gd name="connsiteY3" fmla="*/ 201467 h 1430869"/>
              <a:gd name="connsiteX4" fmla="*/ 1047780 w 1469750"/>
              <a:gd name="connsiteY4" fmla="*/ 523984 h 1430869"/>
              <a:gd name="connsiteX5" fmla="*/ 705185 w 1469750"/>
              <a:gd name="connsiteY5" fmla="*/ 866534 h 1430869"/>
              <a:gd name="connsiteX6" fmla="*/ 584241 w 1469750"/>
              <a:gd name="connsiteY6" fmla="*/ 1430869 h 1430869"/>
              <a:gd name="connsiteX7" fmla="*/ 0 w 1469750"/>
              <a:gd name="connsiteY7" fmla="*/ 1430869 h 1430869"/>
              <a:gd name="connsiteX8" fmla="*/ 100706 w 1469750"/>
              <a:gd name="connsiteY8" fmla="*/ 745769 h 1430869"/>
              <a:gd name="connsiteX9" fmla="*/ 423062 w 1469750"/>
              <a:gd name="connsiteY9" fmla="*/ 342550 h 1430869"/>
              <a:gd name="connsiteX10" fmla="*/ 725424 w 1469750"/>
              <a:gd name="connsiteY10" fmla="*/ 60383 h 1430869"/>
              <a:gd name="connsiteX11" fmla="*/ 754003 w 1469750"/>
              <a:gd name="connsiteY11" fmla="*/ 26629 h 1430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9750" h="1430869">
                <a:moveTo>
                  <a:pt x="770730" y="0"/>
                </a:moveTo>
                <a:lnTo>
                  <a:pt x="1469750" y="0"/>
                </a:lnTo>
                <a:lnTo>
                  <a:pt x="1434785" y="99522"/>
                </a:lnTo>
                <a:cubicBezTo>
                  <a:pt x="1416817" y="137292"/>
                  <a:pt x="1395374" y="171275"/>
                  <a:pt x="1370137" y="201467"/>
                </a:cubicBezTo>
                <a:cubicBezTo>
                  <a:pt x="1269431" y="322518"/>
                  <a:pt x="1168725" y="423251"/>
                  <a:pt x="1047780" y="523984"/>
                </a:cubicBezTo>
                <a:cubicBezTo>
                  <a:pt x="906841" y="645036"/>
                  <a:pt x="805891" y="765801"/>
                  <a:pt x="705185" y="866534"/>
                </a:cubicBezTo>
                <a:cubicBezTo>
                  <a:pt x="624718" y="987586"/>
                  <a:pt x="584241" y="1169020"/>
                  <a:pt x="584241" y="1430869"/>
                </a:cubicBezTo>
                <a:lnTo>
                  <a:pt x="0" y="1430869"/>
                </a:lnTo>
                <a:cubicBezTo>
                  <a:pt x="0" y="1108351"/>
                  <a:pt x="40233" y="886853"/>
                  <a:pt x="100706" y="745769"/>
                </a:cubicBezTo>
                <a:cubicBezTo>
                  <a:pt x="161178" y="604685"/>
                  <a:pt x="282123" y="463602"/>
                  <a:pt x="423062" y="342550"/>
                </a:cubicBezTo>
                <a:cubicBezTo>
                  <a:pt x="523768" y="241817"/>
                  <a:pt x="624718" y="161116"/>
                  <a:pt x="725424" y="60383"/>
                </a:cubicBezTo>
                <a:cubicBezTo>
                  <a:pt x="735482" y="50331"/>
                  <a:pt x="745022" y="39014"/>
                  <a:pt x="754003" y="26629"/>
                </a:cubicBezTo>
                <a:close/>
              </a:path>
            </a:pathLst>
          </a:custGeom>
          <a:gradFill>
            <a:gsLst>
              <a:gs pos="100000">
                <a:schemeClr val="bg1"/>
              </a:gs>
              <a:gs pos="0">
                <a:schemeClr val="bg1">
                  <a:lumMod val="8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92100" dist="127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2" name="组合 11"/>
          <p:cNvGrpSpPr/>
          <p:nvPr/>
        </p:nvGrpSpPr>
        <p:grpSpPr>
          <a:xfrm>
            <a:off x="5041901" y="2043137"/>
            <a:ext cx="685800" cy="541148"/>
            <a:chOff x="3145018" y="1958461"/>
            <a:chExt cx="685800" cy="541148"/>
          </a:xfrm>
        </p:grpSpPr>
        <p:sp>
          <p:nvSpPr>
            <p:cNvPr id="13" name="文本框 12"/>
            <p:cNvSpPr txBox="1"/>
            <p:nvPr/>
          </p:nvSpPr>
          <p:spPr>
            <a:xfrm>
              <a:off x="3145018" y="1958461"/>
              <a:ext cx="685800" cy="461665"/>
            </a:xfrm>
            <a:prstGeom prst="rect">
              <a:avLst/>
            </a:prstGeom>
            <a:noFill/>
          </p:spPr>
          <p:txBody>
            <a:bodyPr wrap="square" rtlCol="0">
              <a:spAutoFit/>
            </a:bodyPr>
            <a:lstStyle/>
            <a:p>
              <a:pPr algn="ctr"/>
              <a:r>
                <a:rPr lang="en-US" altLang="zh-CN" sz="2400" dirty="0">
                  <a:solidFill>
                    <a:srgbClr val="01ACBE"/>
                  </a:solidFill>
                  <a:latin typeface="Impact" panose="020B0806030902050204" pitchFamily="34" charset="0"/>
                </a:rPr>
                <a:t>01</a:t>
              </a:r>
              <a:endParaRPr lang="zh-CN" altLang="en-US" sz="2400" dirty="0">
                <a:solidFill>
                  <a:srgbClr val="01ACBE"/>
                </a:solidFill>
                <a:latin typeface="Impact" panose="020B0806030902050204" pitchFamily="34" charset="0"/>
              </a:endParaRPr>
            </a:p>
          </p:txBody>
        </p:sp>
        <p:sp>
          <p:nvSpPr>
            <p:cNvPr id="14" name="文本框 13"/>
            <p:cNvSpPr txBox="1"/>
            <p:nvPr/>
          </p:nvSpPr>
          <p:spPr>
            <a:xfrm>
              <a:off x="3245423" y="2268777"/>
              <a:ext cx="584875" cy="230832"/>
            </a:xfrm>
            <a:prstGeom prst="rect">
              <a:avLst/>
            </a:prstGeom>
            <a:noFill/>
          </p:spPr>
          <p:txBody>
            <a:bodyPr wrap="square" rtlCol="0">
              <a:spAutoFit/>
            </a:bodyPr>
            <a:lstStyle/>
            <a:p>
              <a:r>
                <a:rPr lang="en-US" altLang="zh-CN" sz="900" dirty="0">
                  <a:solidFill>
                    <a:prstClr val="white">
                      <a:lumMod val="65000"/>
                    </a:prstClr>
                  </a:solidFill>
                  <a:latin typeface="Impact" panose="020B0806030902050204" pitchFamily="34" charset="0"/>
                </a:rPr>
                <a:t>OPTION</a:t>
              </a:r>
              <a:endParaRPr lang="zh-CN" altLang="en-US" sz="900" dirty="0">
                <a:solidFill>
                  <a:prstClr val="white">
                    <a:lumMod val="65000"/>
                  </a:prstClr>
                </a:solidFill>
                <a:latin typeface="Impact" panose="020B0806030902050204" pitchFamily="34" charset="0"/>
              </a:endParaRPr>
            </a:p>
          </p:txBody>
        </p:sp>
      </p:grpSp>
      <p:grpSp>
        <p:nvGrpSpPr>
          <p:cNvPr id="15" name="组合 14"/>
          <p:cNvGrpSpPr/>
          <p:nvPr/>
        </p:nvGrpSpPr>
        <p:grpSpPr>
          <a:xfrm>
            <a:off x="6637837" y="2545993"/>
            <a:ext cx="685800" cy="541148"/>
            <a:chOff x="3145018" y="1958461"/>
            <a:chExt cx="685800" cy="541148"/>
          </a:xfrm>
        </p:grpSpPr>
        <p:sp>
          <p:nvSpPr>
            <p:cNvPr id="16" name="文本框 15"/>
            <p:cNvSpPr txBox="1"/>
            <p:nvPr/>
          </p:nvSpPr>
          <p:spPr>
            <a:xfrm>
              <a:off x="3145018" y="1958461"/>
              <a:ext cx="685800" cy="461665"/>
            </a:xfrm>
            <a:prstGeom prst="rect">
              <a:avLst/>
            </a:prstGeom>
            <a:noFill/>
          </p:spPr>
          <p:txBody>
            <a:bodyPr wrap="square" rtlCol="0">
              <a:spAutoFit/>
            </a:bodyPr>
            <a:lstStyle/>
            <a:p>
              <a:pPr algn="ctr"/>
              <a:r>
                <a:rPr lang="en-US" altLang="zh-CN" sz="2400" dirty="0">
                  <a:solidFill>
                    <a:srgbClr val="FFB850"/>
                  </a:solidFill>
                  <a:latin typeface="Impact" panose="020B0806030902050204" pitchFamily="34" charset="0"/>
                </a:rPr>
                <a:t>02</a:t>
              </a:r>
              <a:endParaRPr lang="zh-CN" altLang="en-US" sz="2400" dirty="0">
                <a:solidFill>
                  <a:srgbClr val="FFB850"/>
                </a:solidFill>
                <a:latin typeface="Impact" panose="020B0806030902050204" pitchFamily="34" charset="0"/>
              </a:endParaRPr>
            </a:p>
          </p:txBody>
        </p:sp>
        <p:sp>
          <p:nvSpPr>
            <p:cNvPr id="17" name="文本框 16"/>
            <p:cNvSpPr txBox="1"/>
            <p:nvPr/>
          </p:nvSpPr>
          <p:spPr>
            <a:xfrm>
              <a:off x="3245423" y="2268777"/>
              <a:ext cx="584875" cy="230832"/>
            </a:xfrm>
            <a:prstGeom prst="rect">
              <a:avLst/>
            </a:prstGeom>
            <a:noFill/>
          </p:spPr>
          <p:txBody>
            <a:bodyPr wrap="square" rtlCol="0">
              <a:spAutoFit/>
            </a:bodyPr>
            <a:lstStyle/>
            <a:p>
              <a:r>
                <a:rPr lang="en-US" altLang="zh-CN" sz="900" dirty="0">
                  <a:solidFill>
                    <a:prstClr val="white">
                      <a:lumMod val="65000"/>
                    </a:prstClr>
                  </a:solidFill>
                  <a:latin typeface="Impact" panose="020B0806030902050204" pitchFamily="34" charset="0"/>
                </a:rPr>
                <a:t>OPTION</a:t>
              </a:r>
              <a:endParaRPr lang="zh-CN" altLang="en-US" sz="900" dirty="0">
                <a:solidFill>
                  <a:prstClr val="white">
                    <a:lumMod val="65000"/>
                  </a:prstClr>
                </a:solidFill>
                <a:latin typeface="Impact" panose="020B0806030902050204" pitchFamily="34" charset="0"/>
              </a:endParaRPr>
            </a:p>
          </p:txBody>
        </p:sp>
      </p:grpSp>
      <p:grpSp>
        <p:nvGrpSpPr>
          <p:cNvPr id="19" name="组合 18"/>
          <p:cNvGrpSpPr/>
          <p:nvPr/>
        </p:nvGrpSpPr>
        <p:grpSpPr>
          <a:xfrm>
            <a:off x="5909787" y="3641683"/>
            <a:ext cx="685800" cy="541148"/>
            <a:chOff x="3145018" y="1958461"/>
            <a:chExt cx="685800" cy="541148"/>
          </a:xfrm>
        </p:grpSpPr>
        <p:sp>
          <p:nvSpPr>
            <p:cNvPr id="21" name="文本框 20"/>
            <p:cNvSpPr txBox="1"/>
            <p:nvPr/>
          </p:nvSpPr>
          <p:spPr>
            <a:xfrm>
              <a:off x="3145018" y="1958461"/>
              <a:ext cx="685800" cy="461665"/>
            </a:xfrm>
            <a:prstGeom prst="rect">
              <a:avLst/>
            </a:prstGeom>
            <a:noFill/>
          </p:spPr>
          <p:txBody>
            <a:bodyPr wrap="square" rtlCol="0">
              <a:spAutoFit/>
            </a:bodyPr>
            <a:lstStyle/>
            <a:p>
              <a:pPr algn="ctr"/>
              <a:r>
                <a:rPr lang="en-US" altLang="zh-CN" sz="2400" dirty="0">
                  <a:solidFill>
                    <a:srgbClr val="E87071"/>
                  </a:solidFill>
                  <a:latin typeface="Impact" panose="020B0806030902050204" pitchFamily="34" charset="0"/>
                </a:rPr>
                <a:t>03</a:t>
              </a:r>
              <a:endParaRPr lang="zh-CN" altLang="en-US" sz="2400" dirty="0">
                <a:solidFill>
                  <a:srgbClr val="E87071"/>
                </a:solidFill>
                <a:latin typeface="Impact" panose="020B0806030902050204" pitchFamily="34" charset="0"/>
              </a:endParaRPr>
            </a:p>
          </p:txBody>
        </p:sp>
        <p:sp>
          <p:nvSpPr>
            <p:cNvPr id="23" name="文本框 22"/>
            <p:cNvSpPr txBox="1"/>
            <p:nvPr/>
          </p:nvSpPr>
          <p:spPr>
            <a:xfrm>
              <a:off x="3245423" y="2268777"/>
              <a:ext cx="584875" cy="230832"/>
            </a:xfrm>
            <a:prstGeom prst="rect">
              <a:avLst/>
            </a:prstGeom>
            <a:noFill/>
          </p:spPr>
          <p:txBody>
            <a:bodyPr wrap="square" rtlCol="0">
              <a:spAutoFit/>
            </a:bodyPr>
            <a:lstStyle/>
            <a:p>
              <a:r>
                <a:rPr lang="en-US" altLang="zh-CN" sz="900" dirty="0">
                  <a:solidFill>
                    <a:prstClr val="white">
                      <a:lumMod val="65000"/>
                    </a:prstClr>
                  </a:solidFill>
                  <a:latin typeface="Impact" panose="020B0806030902050204" pitchFamily="34" charset="0"/>
                </a:rPr>
                <a:t>OPTION</a:t>
              </a:r>
              <a:endParaRPr lang="zh-CN" altLang="en-US" sz="900" dirty="0">
                <a:solidFill>
                  <a:prstClr val="white">
                    <a:lumMod val="65000"/>
                  </a:prstClr>
                </a:solidFill>
                <a:latin typeface="Impact" panose="020B0806030902050204" pitchFamily="34" charset="0"/>
              </a:endParaRPr>
            </a:p>
          </p:txBody>
        </p:sp>
      </p:grpSp>
      <p:grpSp>
        <p:nvGrpSpPr>
          <p:cNvPr id="24" name="组合 23"/>
          <p:cNvGrpSpPr/>
          <p:nvPr/>
        </p:nvGrpSpPr>
        <p:grpSpPr>
          <a:xfrm>
            <a:off x="5734527" y="4922369"/>
            <a:ext cx="685800" cy="541148"/>
            <a:chOff x="3145018" y="1958461"/>
            <a:chExt cx="685800" cy="541148"/>
          </a:xfrm>
        </p:grpSpPr>
        <p:sp>
          <p:nvSpPr>
            <p:cNvPr id="25" name="文本框 24"/>
            <p:cNvSpPr txBox="1"/>
            <p:nvPr/>
          </p:nvSpPr>
          <p:spPr>
            <a:xfrm>
              <a:off x="3145018" y="1958461"/>
              <a:ext cx="685800" cy="461665"/>
            </a:xfrm>
            <a:prstGeom prst="rect">
              <a:avLst/>
            </a:prstGeom>
            <a:noFill/>
          </p:spPr>
          <p:txBody>
            <a:bodyPr wrap="square" rtlCol="0">
              <a:spAutoFit/>
            </a:bodyPr>
            <a:lstStyle/>
            <a:p>
              <a:pPr algn="ctr"/>
              <a:r>
                <a:rPr lang="en-US" altLang="zh-CN" sz="2400" dirty="0">
                  <a:solidFill>
                    <a:srgbClr val="663A77"/>
                  </a:solidFill>
                  <a:latin typeface="Impact" panose="020B0806030902050204" pitchFamily="34" charset="0"/>
                </a:rPr>
                <a:t>04</a:t>
              </a:r>
              <a:endParaRPr lang="zh-CN" altLang="en-US" sz="2400" dirty="0">
                <a:solidFill>
                  <a:srgbClr val="663A77"/>
                </a:solidFill>
                <a:latin typeface="Impact" panose="020B0806030902050204" pitchFamily="34" charset="0"/>
              </a:endParaRPr>
            </a:p>
          </p:txBody>
        </p:sp>
        <p:sp>
          <p:nvSpPr>
            <p:cNvPr id="26" name="文本框 25"/>
            <p:cNvSpPr txBox="1"/>
            <p:nvPr/>
          </p:nvSpPr>
          <p:spPr>
            <a:xfrm>
              <a:off x="3245423" y="2268777"/>
              <a:ext cx="584875" cy="230832"/>
            </a:xfrm>
            <a:prstGeom prst="rect">
              <a:avLst/>
            </a:prstGeom>
            <a:noFill/>
          </p:spPr>
          <p:txBody>
            <a:bodyPr wrap="square" rtlCol="0">
              <a:spAutoFit/>
            </a:bodyPr>
            <a:lstStyle/>
            <a:p>
              <a:r>
                <a:rPr lang="en-US" altLang="zh-CN" sz="900" dirty="0">
                  <a:solidFill>
                    <a:prstClr val="white">
                      <a:lumMod val="65000"/>
                    </a:prstClr>
                  </a:solidFill>
                  <a:latin typeface="Impact" panose="020B0806030902050204" pitchFamily="34" charset="0"/>
                </a:rPr>
                <a:t>OPTION</a:t>
              </a:r>
              <a:endParaRPr lang="zh-CN" altLang="en-US" sz="900" dirty="0">
                <a:solidFill>
                  <a:prstClr val="white">
                    <a:lumMod val="65000"/>
                  </a:prstClr>
                </a:solidFill>
                <a:latin typeface="Impact" panose="020B0806030902050204" pitchFamily="34" charset="0"/>
              </a:endParaRPr>
            </a:p>
          </p:txBody>
        </p:sp>
      </p:grpSp>
      <p:sp>
        <p:nvSpPr>
          <p:cNvPr id="48" name="文本框 12"/>
          <p:cNvSpPr txBox="1"/>
          <p:nvPr/>
        </p:nvSpPr>
        <p:spPr>
          <a:xfrm>
            <a:off x="5190677" y="5834974"/>
            <a:ext cx="1873383" cy="461665"/>
          </a:xfrm>
          <a:prstGeom prst="rect">
            <a:avLst/>
          </a:prstGeom>
          <a:noFill/>
        </p:spPr>
        <p:txBody>
          <a:bodyPr wrap="square" rtlCol="0">
            <a:spAutoFit/>
          </a:bodyPr>
          <a:lstStyle/>
          <a:p>
            <a:pPr algn="ctr"/>
            <a:r>
              <a:rPr lang="zh-CN" altLang="en-US" sz="2400" dirty="0">
                <a:solidFill>
                  <a:srgbClr val="01ACBE"/>
                </a:solidFill>
                <a:latin typeface="微软雅黑" panose="020B0503020204020204" pitchFamily="34" charset="-122"/>
                <a:ea typeface="微软雅黑" panose="020B0503020204020204" pitchFamily="34" charset="-122"/>
              </a:rPr>
              <a:t>四 大 疑 问</a:t>
            </a:r>
          </a:p>
        </p:txBody>
      </p:sp>
      <p:grpSp>
        <p:nvGrpSpPr>
          <p:cNvPr id="56" name="组合 55"/>
          <p:cNvGrpSpPr/>
          <p:nvPr/>
        </p:nvGrpSpPr>
        <p:grpSpPr>
          <a:xfrm>
            <a:off x="1131052" y="1791719"/>
            <a:ext cx="3910849" cy="984922"/>
            <a:chOff x="1131052" y="1486919"/>
            <a:chExt cx="3910849" cy="984922"/>
          </a:xfrm>
        </p:grpSpPr>
        <p:grpSp>
          <p:nvGrpSpPr>
            <p:cNvPr id="27" name="组合 26"/>
            <p:cNvGrpSpPr/>
            <p:nvPr/>
          </p:nvGrpSpPr>
          <p:grpSpPr>
            <a:xfrm>
              <a:off x="1131052" y="1486919"/>
              <a:ext cx="2196889" cy="984922"/>
              <a:chOff x="3607851" y="1182687"/>
              <a:chExt cx="2196889" cy="984922"/>
            </a:xfrm>
          </p:grpSpPr>
          <p:sp>
            <p:nvSpPr>
              <p:cNvPr id="28" name="圆角矩形 27"/>
              <p:cNvSpPr/>
              <p:nvPr/>
            </p:nvSpPr>
            <p:spPr>
              <a:xfrm>
                <a:off x="3607851" y="1182687"/>
                <a:ext cx="2086801" cy="984922"/>
              </a:xfrm>
              <a:prstGeom prst="roundRect">
                <a:avLst/>
              </a:prstGeom>
              <a:noFill/>
              <a:ln w="190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9" name="组合 28"/>
              <p:cNvGrpSpPr/>
              <p:nvPr/>
            </p:nvGrpSpPr>
            <p:grpSpPr>
              <a:xfrm>
                <a:off x="3881617" y="1251115"/>
                <a:ext cx="1923123" cy="839378"/>
                <a:chOff x="3776606" y="2004244"/>
                <a:chExt cx="1923123" cy="839378"/>
              </a:xfrm>
            </p:grpSpPr>
            <p:sp>
              <p:nvSpPr>
                <p:cNvPr id="30" name="文本框 29"/>
                <p:cNvSpPr txBox="1"/>
                <p:nvPr/>
              </p:nvSpPr>
              <p:spPr>
                <a:xfrm>
                  <a:off x="3776606" y="2004244"/>
                  <a:ext cx="1923123" cy="369332"/>
                </a:xfrm>
                <a:prstGeom prst="rect">
                  <a:avLst/>
                </a:prstGeom>
                <a:noFill/>
              </p:spPr>
              <p:txBody>
                <a:bodyPr wrap="square" rtlCol="0">
                  <a:spAutoFit/>
                </a:bodyPr>
                <a:lstStyle/>
                <a:p>
                  <a:r>
                    <a:rPr lang="zh-CN" altLang="en-US" dirty="0">
                      <a:solidFill>
                        <a:srgbClr val="01ACBE"/>
                      </a:solidFill>
                      <a:latin typeface="时尚中黑简体" panose="01010104010101010101" pitchFamily="2" charset="-122"/>
                      <a:ea typeface="时尚中黑简体" panose="01010104010101010101" pitchFamily="2" charset="-122"/>
                    </a:rPr>
                    <a:t>在此添加标题</a:t>
                  </a:r>
                </a:p>
              </p:txBody>
            </p:sp>
            <p:sp>
              <p:nvSpPr>
                <p:cNvPr id="31" name="文本框 30"/>
                <p:cNvSpPr txBox="1"/>
                <p:nvPr/>
              </p:nvSpPr>
              <p:spPr>
                <a:xfrm>
                  <a:off x="3782527" y="2289624"/>
                  <a:ext cx="1559316" cy="553998"/>
                </a:xfrm>
                <a:prstGeom prst="rect">
                  <a:avLst/>
                </a:prstGeom>
                <a:noFill/>
              </p:spPr>
              <p:txBody>
                <a:bodyPr wrap="square" rtlCol="0">
                  <a:spAutoFit/>
                </a:bodyPr>
                <a:lstStyle/>
                <a:p>
                  <a:pPr algn="just"/>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grpSp>
        <p:cxnSp>
          <p:nvCxnSpPr>
            <p:cNvPr id="5" name="直接连接符 4"/>
            <p:cNvCxnSpPr>
              <a:stCxn id="13" idx="1"/>
            </p:cNvCxnSpPr>
            <p:nvPr/>
          </p:nvCxnSpPr>
          <p:spPr>
            <a:xfrm flipH="1" flipV="1">
              <a:off x="3213641" y="2273969"/>
              <a:ext cx="1828260" cy="1"/>
            </a:xfrm>
            <a:prstGeom prst="line">
              <a:avLst/>
            </a:prstGeom>
            <a:noFill/>
            <a:ln w="190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grpSp>
      <p:grpSp>
        <p:nvGrpSpPr>
          <p:cNvPr id="57" name="组合 56"/>
          <p:cNvGrpSpPr/>
          <p:nvPr/>
        </p:nvGrpSpPr>
        <p:grpSpPr>
          <a:xfrm>
            <a:off x="1980078" y="3433996"/>
            <a:ext cx="3915061" cy="984922"/>
            <a:chOff x="1980078" y="3129196"/>
            <a:chExt cx="3915061" cy="984922"/>
          </a:xfrm>
        </p:grpSpPr>
        <p:grpSp>
          <p:nvGrpSpPr>
            <p:cNvPr id="32" name="组合 31"/>
            <p:cNvGrpSpPr/>
            <p:nvPr/>
          </p:nvGrpSpPr>
          <p:grpSpPr>
            <a:xfrm>
              <a:off x="1980078" y="3129196"/>
              <a:ext cx="2196889" cy="984922"/>
              <a:chOff x="3607851" y="1182687"/>
              <a:chExt cx="2196889" cy="984922"/>
            </a:xfrm>
          </p:grpSpPr>
          <p:sp>
            <p:nvSpPr>
              <p:cNvPr id="33" name="圆角矩形 32"/>
              <p:cNvSpPr/>
              <p:nvPr/>
            </p:nvSpPr>
            <p:spPr>
              <a:xfrm>
                <a:off x="3607851" y="1182687"/>
                <a:ext cx="2086801" cy="984922"/>
              </a:xfrm>
              <a:prstGeom prst="roundRect">
                <a:avLst/>
              </a:prstGeom>
              <a:noFill/>
              <a:ln w="190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4" name="组合 33"/>
              <p:cNvGrpSpPr/>
              <p:nvPr/>
            </p:nvGrpSpPr>
            <p:grpSpPr>
              <a:xfrm>
                <a:off x="3881617" y="1251115"/>
                <a:ext cx="1923123" cy="839378"/>
                <a:chOff x="3776606" y="2004244"/>
                <a:chExt cx="1923123" cy="839378"/>
              </a:xfrm>
            </p:grpSpPr>
            <p:sp>
              <p:nvSpPr>
                <p:cNvPr id="35" name="文本框 34"/>
                <p:cNvSpPr txBox="1"/>
                <p:nvPr/>
              </p:nvSpPr>
              <p:spPr>
                <a:xfrm>
                  <a:off x="3776606" y="2004244"/>
                  <a:ext cx="1923123" cy="369332"/>
                </a:xfrm>
                <a:prstGeom prst="rect">
                  <a:avLst/>
                </a:prstGeom>
                <a:noFill/>
              </p:spPr>
              <p:txBody>
                <a:bodyPr wrap="square" rtlCol="0">
                  <a:spAutoFit/>
                </a:bodyPr>
                <a:lstStyle/>
                <a:p>
                  <a:r>
                    <a:rPr lang="zh-CN" altLang="en-US" dirty="0">
                      <a:solidFill>
                        <a:srgbClr val="E87071"/>
                      </a:solidFill>
                      <a:latin typeface="时尚中黑简体" panose="01010104010101010101" pitchFamily="2" charset="-122"/>
                      <a:ea typeface="时尚中黑简体" panose="01010104010101010101" pitchFamily="2" charset="-122"/>
                    </a:rPr>
                    <a:t>在此添加标题</a:t>
                  </a:r>
                </a:p>
              </p:txBody>
            </p:sp>
            <p:sp>
              <p:nvSpPr>
                <p:cNvPr id="36" name="文本框 35"/>
                <p:cNvSpPr txBox="1"/>
                <p:nvPr/>
              </p:nvSpPr>
              <p:spPr>
                <a:xfrm>
                  <a:off x="3782527" y="2289624"/>
                  <a:ext cx="1559316" cy="553998"/>
                </a:xfrm>
                <a:prstGeom prst="rect">
                  <a:avLst/>
                </a:prstGeom>
                <a:noFill/>
              </p:spPr>
              <p:txBody>
                <a:bodyPr wrap="square" rtlCol="0">
                  <a:spAutoFit/>
                </a:bodyPr>
                <a:lstStyle/>
                <a:p>
                  <a:pPr algn="just"/>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grpSp>
        <p:cxnSp>
          <p:nvCxnSpPr>
            <p:cNvPr id="51" name="直接连接符 50"/>
            <p:cNvCxnSpPr/>
            <p:nvPr/>
          </p:nvCxnSpPr>
          <p:spPr>
            <a:xfrm flipH="1" flipV="1">
              <a:off x="4066879" y="3594121"/>
              <a:ext cx="1828260" cy="1"/>
            </a:xfrm>
            <a:prstGeom prst="line">
              <a:avLst/>
            </a:prstGeom>
            <a:noFill/>
            <a:ln w="190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grpSp>
      <p:grpSp>
        <p:nvGrpSpPr>
          <p:cNvPr id="55" name="组合 54"/>
          <p:cNvGrpSpPr/>
          <p:nvPr/>
        </p:nvGrpSpPr>
        <p:grpSpPr>
          <a:xfrm>
            <a:off x="7240747" y="2284180"/>
            <a:ext cx="3752787" cy="984922"/>
            <a:chOff x="7240747" y="1979380"/>
            <a:chExt cx="3752787" cy="984922"/>
          </a:xfrm>
        </p:grpSpPr>
        <p:grpSp>
          <p:nvGrpSpPr>
            <p:cNvPr id="42" name="组合 41"/>
            <p:cNvGrpSpPr/>
            <p:nvPr/>
          </p:nvGrpSpPr>
          <p:grpSpPr>
            <a:xfrm>
              <a:off x="8796645" y="1979380"/>
              <a:ext cx="2196889" cy="984922"/>
              <a:chOff x="3607851" y="1182687"/>
              <a:chExt cx="2196889" cy="984922"/>
            </a:xfrm>
          </p:grpSpPr>
          <p:sp>
            <p:nvSpPr>
              <p:cNvPr id="43" name="圆角矩形 42"/>
              <p:cNvSpPr/>
              <p:nvPr/>
            </p:nvSpPr>
            <p:spPr>
              <a:xfrm>
                <a:off x="3607851" y="1182687"/>
                <a:ext cx="2086801" cy="984922"/>
              </a:xfrm>
              <a:prstGeom prst="roundRect">
                <a:avLst/>
              </a:prstGeom>
              <a:noFill/>
              <a:ln w="190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4" name="组合 43"/>
              <p:cNvGrpSpPr/>
              <p:nvPr/>
            </p:nvGrpSpPr>
            <p:grpSpPr>
              <a:xfrm>
                <a:off x="3881617" y="1251115"/>
                <a:ext cx="1923123" cy="839378"/>
                <a:chOff x="3776606" y="2004244"/>
                <a:chExt cx="1923123" cy="839378"/>
              </a:xfrm>
            </p:grpSpPr>
            <p:sp>
              <p:nvSpPr>
                <p:cNvPr id="45" name="文本框 44"/>
                <p:cNvSpPr txBox="1"/>
                <p:nvPr/>
              </p:nvSpPr>
              <p:spPr>
                <a:xfrm>
                  <a:off x="3776606" y="2004244"/>
                  <a:ext cx="1923123" cy="369332"/>
                </a:xfrm>
                <a:prstGeom prst="rect">
                  <a:avLst/>
                </a:prstGeom>
                <a:noFill/>
              </p:spPr>
              <p:txBody>
                <a:bodyPr wrap="square" rtlCol="0">
                  <a:spAutoFit/>
                </a:bodyPr>
                <a:lstStyle/>
                <a:p>
                  <a:r>
                    <a:rPr lang="zh-CN" altLang="en-US" dirty="0">
                      <a:solidFill>
                        <a:srgbClr val="FFB850"/>
                      </a:solidFill>
                      <a:latin typeface="时尚中黑简体" panose="01010104010101010101" pitchFamily="2" charset="-122"/>
                      <a:ea typeface="时尚中黑简体" panose="01010104010101010101" pitchFamily="2" charset="-122"/>
                    </a:rPr>
                    <a:t>在此添加标题</a:t>
                  </a:r>
                </a:p>
              </p:txBody>
            </p:sp>
            <p:sp>
              <p:nvSpPr>
                <p:cNvPr id="46" name="文本框 45"/>
                <p:cNvSpPr txBox="1"/>
                <p:nvPr/>
              </p:nvSpPr>
              <p:spPr>
                <a:xfrm>
                  <a:off x="3782527" y="2289624"/>
                  <a:ext cx="1559316" cy="553998"/>
                </a:xfrm>
                <a:prstGeom prst="rect">
                  <a:avLst/>
                </a:prstGeom>
                <a:noFill/>
              </p:spPr>
              <p:txBody>
                <a:bodyPr wrap="square" rtlCol="0">
                  <a:spAutoFit/>
                </a:bodyPr>
                <a:lstStyle/>
                <a:p>
                  <a:pPr algn="just"/>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grpSp>
        <p:cxnSp>
          <p:nvCxnSpPr>
            <p:cNvPr id="52" name="直接连接符 51"/>
            <p:cNvCxnSpPr>
              <a:stCxn id="43" idx="1"/>
            </p:cNvCxnSpPr>
            <p:nvPr/>
          </p:nvCxnSpPr>
          <p:spPr>
            <a:xfrm flipH="1">
              <a:off x="7240747" y="2471841"/>
              <a:ext cx="1555898" cy="12906"/>
            </a:xfrm>
            <a:prstGeom prst="line">
              <a:avLst/>
            </a:prstGeom>
            <a:noFill/>
            <a:ln w="190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grpSp>
      <p:grpSp>
        <p:nvGrpSpPr>
          <p:cNvPr id="54" name="组合 53"/>
          <p:cNvGrpSpPr/>
          <p:nvPr/>
        </p:nvGrpSpPr>
        <p:grpSpPr>
          <a:xfrm>
            <a:off x="6461762" y="4679163"/>
            <a:ext cx="3760734" cy="984922"/>
            <a:chOff x="6461762" y="4374363"/>
            <a:chExt cx="3760734" cy="984922"/>
          </a:xfrm>
        </p:grpSpPr>
        <p:grpSp>
          <p:nvGrpSpPr>
            <p:cNvPr id="37" name="组合 36"/>
            <p:cNvGrpSpPr/>
            <p:nvPr/>
          </p:nvGrpSpPr>
          <p:grpSpPr>
            <a:xfrm>
              <a:off x="8025607" y="4374363"/>
              <a:ext cx="2196889" cy="984922"/>
              <a:chOff x="3607851" y="1182687"/>
              <a:chExt cx="2196889" cy="984922"/>
            </a:xfrm>
          </p:grpSpPr>
          <p:sp>
            <p:nvSpPr>
              <p:cNvPr id="38" name="圆角矩形 37"/>
              <p:cNvSpPr/>
              <p:nvPr/>
            </p:nvSpPr>
            <p:spPr>
              <a:xfrm>
                <a:off x="3607851" y="1182687"/>
                <a:ext cx="2086801" cy="984922"/>
              </a:xfrm>
              <a:prstGeom prst="roundRect">
                <a:avLst/>
              </a:prstGeom>
              <a:noFill/>
              <a:ln w="190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9" name="组合 38"/>
              <p:cNvGrpSpPr/>
              <p:nvPr/>
            </p:nvGrpSpPr>
            <p:grpSpPr>
              <a:xfrm>
                <a:off x="3881617" y="1251115"/>
                <a:ext cx="1923123" cy="839378"/>
                <a:chOff x="3776606" y="2004244"/>
                <a:chExt cx="1923123" cy="839378"/>
              </a:xfrm>
            </p:grpSpPr>
            <p:sp>
              <p:nvSpPr>
                <p:cNvPr id="40" name="文本框 39"/>
                <p:cNvSpPr txBox="1"/>
                <p:nvPr/>
              </p:nvSpPr>
              <p:spPr>
                <a:xfrm>
                  <a:off x="3776606" y="2004244"/>
                  <a:ext cx="1923123" cy="369332"/>
                </a:xfrm>
                <a:prstGeom prst="rect">
                  <a:avLst/>
                </a:prstGeom>
                <a:noFill/>
              </p:spPr>
              <p:txBody>
                <a:bodyPr wrap="square" rtlCol="0">
                  <a:spAutoFit/>
                </a:bodyPr>
                <a:lstStyle/>
                <a:p>
                  <a:r>
                    <a:rPr lang="zh-CN" altLang="en-US" dirty="0">
                      <a:solidFill>
                        <a:srgbClr val="663A77"/>
                      </a:solidFill>
                      <a:latin typeface="时尚中黑简体" panose="01010104010101010101" pitchFamily="2" charset="-122"/>
                      <a:ea typeface="时尚中黑简体" panose="01010104010101010101" pitchFamily="2" charset="-122"/>
                    </a:rPr>
                    <a:t>在此添加标题</a:t>
                  </a:r>
                </a:p>
              </p:txBody>
            </p:sp>
            <p:sp>
              <p:nvSpPr>
                <p:cNvPr id="41" name="文本框 40"/>
                <p:cNvSpPr txBox="1"/>
                <p:nvPr/>
              </p:nvSpPr>
              <p:spPr>
                <a:xfrm>
                  <a:off x="3782527" y="2289624"/>
                  <a:ext cx="1559316" cy="553998"/>
                </a:xfrm>
                <a:prstGeom prst="rect">
                  <a:avLst/>
                </a:prstGeom>
                <a:noFill/>
              </p:spPr>
              <p:txBody>
                <a:bodyPr wrap="square" rtlCol="0">
                  <a:spAutoFit/>
                </a:bodyPr>
                <a:lstStyle/>
                <a:p>
                  <a:pPr algn="just"/>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grpSp>
        <p:cxnSp>
          <p:nvCxnSpPr>
            <p:cNvPr id="53" name="直接连接符 52"/>
            <p:cNvCxnSpPr/>
            <p:nvPr/>
          </p:nvCxnSpPr>
          <p:spPr>
            <a:xfrm flipH="1">
              <a:off x="6461762" y="4879545"/>
              <a:ext cx="1556934" cy="1"/>
            </a:xfrm>
            <a:prstGeom prst="line">
              <a:avLst/>
            </a:prstGeom>
            <a:noFill/>
            <a:ln w="1905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grpSp>
      <p:sp>
        <p:nvSpPr>
          <p:cNvPr id="47" name="椭圆 145">
            <a:extLst>
              <a:ext uri="{FF2B5EF4-FFF2-40B4-BE49-F238E27FC236}">
                <a16:creationId xmlns:a16="http://schemas.microsoft.com/office/drawing/2014/main" id="{B5D86B23-71CB-4578-BD07-FE5AB0AF9475}"/>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49" name="矩形 48">
            <a:extLst>
              <a:ext uri="{FF2B5EF4-FFF2-40B4-BE49-F238E27FC236}">
                <a16:creationId xmlns:a16="http://schemas.microsoft.com/office/drawing/2014/main" id="{427F7E26-C7A9-4640-B96E-FEA5145971A3}"/>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74</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2680906588"/>
      </p:ext>
    </p:extLst>
  </p:cSld>
  <p:clrMapOvr>
    <a:masterClrMapping/>
  </p:clrMapOvr>
  <mc:AlternateContent xmlns:mc="http://schemas.openxmlformats.org/markup-compatibility/2006" xmlns:p14="http://schemas.microsoft.com/office/powerpoint/2010/main">
    <mc:Choice Requires="p14">
      <p:transition p14:dur="25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 calcmode="lin" valueType="num">
                                      <p:cBhvr>
                                        <p:cTn id="7" dur="500" fill="hold"/>
                                        <p:tgtEl>
                                          <p:spTgt spid="48"/>
                                        </p:tgtEl>
                                        <p:attrNameLst>
                                          <p:attrName>ppt_w</p:attrName>
                                        </p:attrNameLst>
                                      </p:cBhvr>
                                      <p:tavLst>
                                        <p:tav tm="0">
                                          <p:val>
                                            <p:fltVal val="0"/>
                                          </p:val>
                                        </p:tav>
                                        <p:tav tm="100000">
                                          <p:val>
                                            <p:strVal val="#ppt_w"/>
                                          </p:val>
                                        </p:tav>
                                      </p:tavLst>
                                    </p:anim>
                                    <p:anim calcmode="lin" valueType="num">
                                      <p:cBhvr>
                                        <p:cTn id="8" dur="500" fill="hold"/>
                                        <p:tgtEl>
                                          <p:spTgt spid="48"/>
                                        </p:tgtEl>
                                        <p:attrNameLst>
                                          <p:attrName>ppt_h</p:attrName>
                                        </p:attrNameLst>
                                      </p:cBhvr>
                                      <p:tavLst>
                                        <p:tav tm="0">
                                          <p:val>
                                            <p:fltVal val="0"/>
                                          </p:val>
                                        </p:tav>
                                        <p:tav tm="100000">
                                          <p:val>
                                            <p:strVal val="#ppt_h"/>
                                          </p:val>
                                        </p:tav>
                                      </p:tavLst>
                                    </p:anim>
                                    <p:animEffect transition="in" filter="fade">
                                      <p:cBhvr>
                                        <p:cTn id="9" dur="500"/>
                                        <p:tgtEl>
                                          <p:spTgt spid="48"/>
                                        </p:tgtEl>
                                      </p:cBhvr>
                                    </p:animEffect>
                                  </p:childTnLst>
                                </p:cTn>
                              </p:par>
                            </p:childTnLst>
                          </p:cTn>
                        </p:par>
                        <p:par>
                          <p:cTn id="10" fill="hold">
                            <p:stCondLst>
                              <p:cond delay="650"/>
                            </p:stCondLst>
                            <p:childTnLst>
                              <p:par>
                                <p:cTn id="11" presetID="10"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par>
                          <p:cTn id="14" fill="hold">
                            <p:stCondLst>
                              <p:cond delay="1150"/>
                            </p:stCondLst>
                            <p:childTnLst>
                              <p:par>
                                <p:cTn id="15" presetID="10" presetClass="entr" presetSubtype="0" fill="hold" grpId="0"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par>
                          <p:cTn id="18" fill="hold">
                            <p:stCondLst>
                              <p:cond delay="165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par>
                          <p:cTn id="22" fill="hold">
                            <p:stCondLst>
                              <p:cond delay="2150"/>
                            </p:stCondLst>
                            <p:childTnLst>
                              <p:par>
                                <p:cTn id="23" presetID="10" presetClass="entr" presetSubtype="0"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par>
                          <p:cTn id="26" fill="hold">
                            <p:stCondLst>
                              <p:cond delay="2650"/>
                            </p:stCondLst>
                            <p:childTnLst>
                              <p:par>
                                <p:cTn id="27" presetID="10" presetClass="entr" presetSubtype="0"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250"/>
                                        <p:tgtEl>
                                          <p:spTgt spid="12"/>
                                        </p:tgtEl>
                                      </p:cBhvr>
                                    </p:animEffect>
                                  </p:childTnLst>
                                </p:cTn>
                              </p:par>
                            </p:childTnLst>
                          </p:cTn>
                        </p:par>
                        <p:par>
                          <p:cTn id="30" fill="hold">
                            <p:stCondLst>
                              <p:cond delay="2900"/>
                            </p:stCondLst>
                            <p:childTnLst>
                              <p:par>
                                <p:cTn id="31" presetID="10" presetClass="entr" presetSubtype="0" fill="hold"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250"/>
                                        <p:tgtEl>
                                          <p:spTgt spid="15"/>
                                        </p:tgtEl>
                                      </p:cBhvr>
                                    </p:animEffect>
                                  </p:childTnLst>
                                </p:cTn>
                              </p:par>
                            </p:childTnLst>
                          </p:cTn>
                        </p:par>
                        <p:par>
                          <p:cTn id="34" fill="hold">
                            <p:stCondLst>
                              <p:cond delay="3150"/>
                            </p:stCondLst>
                            <p:childTnLst>
                              <p:par>
                                <p:cTn id="35" presetID="10" presetClass="entr" presetSubtype="0" fill="hold"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250"/>
                                        <p:tgtEl>
                                          <p:spTgt spid="19"/>
                                        </p:tgtEl>
                                      </p:cBhvr>
                                    </p:animEffect>
                                  </p:childTnLst>
                                </p:cTn>
                              </p:par>
                            </p:childTnLst>
                          </p:cTn>
                        </p:par>
                        <p:par>
                          <p:cTn id="38" fill="hold">
                            <p:stCondLst>
                              <p:cond delay="3400"/>
                            </p:stCondLst>
                            <p:childTnLst>
                              <p:par>
                                <p:cTn id="39" presetID="10" presetClass="entr" presetSubtype="0" fill="hold" nodeType="after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250"/>
                                        <p:tgtEl>
                                          <p:spTgt spid="24"/>
                                        </p:tgtEl>
                                      </p:cBhvr>
                                    </p:animEffect>
                                  </p:childTnLst>
                                </p:cTn>
                              </p:par>
                            </p:childTnLst>
                          </p:cTn>
                        </p:par>
                        <p:par>
                          <p:cTn id="42" fill="hold">
                            <p:stCondLst>
                              <p:cond delay="3650"/>
                            </p:stCondLst>
                            <p:childTnLst>
                              <p:par>
                                <p:cTn id="43" presetID="17" presetClass="entr" presetSubtype="2" fill="hold" nodeType="afterEffect">
                                  <p:stCondLst>
                                    <p:cond delay="0"/>
                                  </p:stCondLst>
                                  <p:childTnLst>
                                    <p:set>
                                      <p:cBhvr>
                                        <p:cTn id="44" dur="1" fill="hold">
                                          <p:stCondLst>
                                            <p:cond delay="0"/>
                                          </p:stCondLst>
                                        </p:cTn>
                                        <p:tgtEl>
                                          <p:spTgt spid="56"/>
                                        </p:tgtEl>
                                        <p:attrNameLst>
                                          <p:attrName>style.visibility</p:attrName>
                                        </p:attrNameLst>
                                      </p:cBhvr>
                                      <p:to>
                                        <p:strVal val="visible"/>
                                      </p:to>
                                    </p:set>
                                    <p:anim calcmode="lin" valueType="num">
                                      <p:cBhvr>
                                        <p:cTn id="45" dur="500" fill="hold"/>
                                        <p:tgtEl>
                                          <p:spTgt spid="56"/>
                                        </p:tgtEl>
                                        <p:attrNameLst>
                                          <p:attrName>ppt_x</p:attrName>
                                        </p:attrNameLst>
                                      </p:cBhvr>
                                      <p:tavLst>
                                        <p:tav tm="0">
                                          <p:val>
                                            <p:strVal val="#ppt_x+#ppt_w/2"/>
                                          </p:val>
                                        </p:tav>
                                        <p:tav tm="100000">
                                          <p:val>
                                            <p:strVal val="#ppt_x"/>
                                          </p:val>
                                        </p:tav>
                                      </p:tavLst>
                                    </p:anim>
                                    <p:anim calcmode="lin" valueType="num">
                                      <p:cBhvr>
                                        <p:cTn id="46" dur="500" fill="hold"/>
                                        <p:tgtEl>
                                          <p:spTgt spid="56"/>
                                        </p:tgtEl>
                                        <p:attrNameLst>
                                          <p:attrName>ppt_y</p:attrName>
                                        </p:attrNameLst>
                                      </p:cBhvr>
                                      <p:tavLst>
                                        <p:tav tm="0">
                                          <p:val>
                                            <p:strVal val="#ppt_y"/>
                                          </p:val>
                                        </p:tav>
                                        <p:tav tm="100000">
                                          <p:val>
                                            <p:strVal val="#ppt_y"/>
                                          </p:val>
                                        </p:tav>
                                      </p:tavLst>
                                    </p:anim>
                                    <p:anim calcmode="lin" valueType="num">
                                      <p:cBhvr>
                                        <p:cTn id="47" dur="500" fill="hold"/>
                                        <p:tgtEl>
                                          <p:spTgt spid="56"/>
                                        </p:tgtEl>
                                        <p:attrNameLst>
                                          <p:attrName>ppt_w</p:attrName>
                                        </p:attrNameLst>
                                      </p:cBhvr>
                                      <p:tavLst>
                                        <p:tav tm="0">
                                          <p:val>
                                            <p:fltVal val="0"/>
                                          </p:val>
                                        </p:tav>
                                        <p:tav tm="100000">
                                          <p:val>
                                            <p:strVal val="#ppt_w"/>
                                          </p:val>
                                        </p:tav>
                                      </p:tavLst>
                                    </p:anim>
                                    <p:anim calcmode="lin" valueType="num">
                                      <p:cBhvr>
                                        <p:cTn id="48" dur="500" fill="hold"/>
                                        <p:tgtEl>
                                          <p:spTgt spid="56"/>
                                        </p:tgtEl>
                                        <p:attrNameLst>
                                          <p:attrName>ppt_h</p:attrName>
                                        </p:attrNameLst>
                                      </p:cBhvr>
                                      <p:tavLst>
                                        <p:tav tm="0">
                                          <p:val>
                                            <p:strVal val="#ppt_h"/>
                                          </p:val>
                                        </p:tav>
                                        <p:tav tm="100000">
                                          <p:val>
                                            <p:strVal val="#ppt_h"/>
                                          </p:val>
                                        </p:tav>
                                      </p:tavLst>
                                    </p:anim>
                                  </p:childTnLst>
                                </p:cTn>
                              </p:par>
                            </p:childTnLst>
                          </p:cTn>
                        </p:par>
                        <p:par>
                          <p:cTn id="49" fill="hold">
                            <p:stCondLst>
                              <p:cond delay="4150"/>
                            </p:stCondLst>
                            <p:childTnLst>
                              <p:par>
                                <p:cTn id="50" presetID="17" presetClass="entr" presetSubtype="8" fill="hold" nodeType="afterEffect">
                                  <p:stCondLst>
                                    <p:cond delay="0"/>
                                  </p:stCondLst>
                                  <p:childTnLst>
                                    <p:set>
                                      <p:cBhvr>
                                        <p:cTn id="51" dur="1" fill="hold">
                                          <p:stCondLst>
                                            <p:cond delay="0"/>
                                          </p:stCondLst>
                                        </p:cTn>
                                        <p:tgtEl>
                                          <p:spTgt spid="55"/>
                                        </p:tgtEl>
                                        <p:attrNameLst>
                                          <p:attrName>style.visibility</p:attrName>
                                        </p:attrNameLst>
                                      </p:cBhvr>
                                      <p:to>
                                        <p:strVal val="visible"/>
                                      </p:to>
                                    </p:set>
                                    <p:anim calcmode="lin" valueType="num">
                                      <p:cBhvr>
                                        <p:cTn id="52" dur="500" fill="hold"/>
                                        <p:tgtEl>
                                          <p:spTgt spid="55"/>
                                        </p:tgtEl>
                                        <p:attrNameLst>
                                          <p:attrName>ppt_x</p:attrName>
                                        </p:attrNameLst>
                                      </p:cBhvr>
                                      <p:tavLst>
                                        <p:tav tm="0">
                                          <p:val>
                                            <p:strVal val="#ppt_x-#ppt_w/2"/>
                                          </p:val>
                                        </p:tav>
                                        <p:tav tm="100000">
                                          <p:val>
                                            <p:strVal val="#ppt_x"/>
                                          </p:val>
                                        </p:tav>
                                      </p:tavLst>
                                    </p:anim>
                                    <p:anim calcmode="lin" valueType="num">
                                      <p:cBhvr>
                                        <p:cTn id="53" dur="500" fill="hold"/>
                                        <p:tgtEl>
                                          <p:spTgt spid="55"/>
                                        </p:tgtEl>
                                        <p:attrNameLst>
                                          <p:attrName>ppt_y</p:attrName>
                                        </p:attrNameLst>
                                      </p:cBhvr>
                                      <p:tavLst>
                                        <p:tav tm="0">
                                          <p:val>
                                            <p:strVal val="#ppt_y"/>
                                          </p:val>
                                        </p:tav>
                                        <p:tav tm="100000">
                                          <p:val>
                                            <p:strVal val="#ppt_y"/>
                                          </p:val>
                                        </p:tav>
                                      </p:tavLst>
                                    </p:anim>
                                    <p:anim calcmode="lin" valueType="num">
                                      <p:cBhvr>
                                        <p:cTn id="54" dur="500" fill="hold"/>
                                        <p:tgtEl>
                                          <p:spTgt spid="55"/>
                                        </p:tgtEl>
                                        <p:attrNameLst>
                                          <p:attrName>ppt_w</p:attrName>
                                        </p:attrNameLst>
                                      </p:cBhvr>
                                      <p:tavLst>
                                        <p:tav tm="0">
                                          <p:val>
                                            <p:fltVal val="0"/>
                                          </p:val>
                                        </p:tav>
                                        <p:tav tm="100000">
                                          <p:val>
                                            <p:strVal val="#ppt_w"/>
                                          </p:val>
                                        </p:tav>
                                      </p:tavLst>
                                    </p:anim>
                                    <p:anim calcmode="lin" valueType="num">
                                      <p:cBhvr>
                                        <p:cTn id="55" dur="500" fill="hold"/>
                                        <p:tgtEl>
                                          <p:spTgt spid="55"/>
                                        </p:tgtEl>
                                        <p:attrNameLst>
                                          <p:attrName>ppt_h</p:attrName>
                                        </p:attrNameLst>
                                      </p:cBhvr>
                                      <p:tavLst>
                                        <p:tav tm="0">
                                          <p:val>
                                            <p:strVal val="#ppt_h"/>
                                          </p:val>
                                        </p:tav>
                                        <p:tav tm="100000">
                                          <p:val>
                                            <p:strVal val="#ppt_h"/>
                                          </p:val>
                                        </p:tav>
                                      </p:tavLst>
                                    </p:anim>
                                  </p:childTnLst>
                                </p:cTn>
                              </p:par>
                            </p:childTnLst>
                          </p:cTn>
                        </p:par>
                        <p:par>
                          <p:cTn id="56" fill="hold">
                            <p:stCondLst>
                              <p:cond delay="4650"/>
                            </p:stCondLst>
                            <p:childTnLst>
                              <p:par>
                                <p:cTn id="57" presetID="17" presetClass="entr" presetSubtype="2" fill="hold" nodeType="afterEffect">
                                  <p:stCondLst>
                                    <p:cond delay="0"/>
                                  </p:stCondLst>
                                  <p:childTnLst>
                                    <p:set>
                                      <p:cBhvr>
                                        <p:cTn id="58" dur="1" fill="hold">
                                          <p:stCondLst>
                                            <p:cond delay="0"/>
                                          </p:stCondLst>
                                        </p:cTn>
                                        <p:tgtEl>
                                          <p:spTgt spid="57"/>
                                        </p:tgtEl>
                                        <p:attrNameLst>
                                          <p:attrName>style.visibility</p:attrName>
                                        </p:attrNameLst>
                                      </p:cBhvr>
                                      <p:to>
                                        <p:strVal val="visible"/>
                                      </p:to>
                                    </p:set>
                                    <p:anim calcmode="lin" valueType="num">
                                      <p:cBhvr>
                                        <p:cTn id="59" dur="500" fill="hold"/>
                                        <p:tgtEl>
                                          <p:spTgt spid="57"/>
                                        </p:tgtEl>
                                        <p:attrNameLst>
                                          <p:attrName>ppt_x</p:attrName>
                                        </p:attrNameLst>
                                      </p:cBhvr>
                                      <p:tavLst>
                                        <p:tav tm="0">
                                          <p:val>
                                            <p:strVal val="#ppt_x+#ppt_w/2"/>
                                          </p:val>
                                        </p:tav>
                                        <p:tav tm="100000">
                                          <p:val>
                                            <p:strVal val="#ppt_x"/>
                                          </p:val>
                                        </p:tav>
                                      </p:tavLst>
                                    </p:anim>
                                    <p:anim calcmode="lin" valueType="num">
                                      <p:cBhvr>
                                        <p:cTn id="60" dur="500" fill="hold"/>
                                        <p:tgtEl>
                                          <p:spTgt spid="57"/>
                                        </p:tgtEl>
                                        <p:attrNameLst>
                                          <p:attrName>ppt_y</p:attrName>
                                        </p:attrNameLst>
                                      </p:cBhvr>
                                      <p:tavLst>
                                        <p:tav tm="0">
                                          <p:val>
                                            <p:strVal val="#ppt_y"/>
                                          </p:val>
                                        </p:tav>
                                        <p:tav tm="100000">
                                          <p:val>
                                            <p:strVal val="#ppt_y"/>
                                          </p:val>
                                        </p:tav>
                                      </p:tavLst>
                                    </p:anim>
                                    <p:anim calcmode="lin" valueType="num">
                                      <p:cBhvr>
                                        <p:cTn id="61" dur="500" fill="hold"/>
                                        <p:tgtEl>
                                          <p:spTgt spid="57"/>
                                        </p:tgtEl>
                                        <p:attrNameLst>
                                          <p:attrName>ppt_w</p:attrName>
                                        </p:attrNameLst>
                                      </p:cBhvr>
                                      <p:tavLst>
                                        <p:tav tm="0">
                                          <p:val>
                                            <p:fltVal val="0"/>
                                          </p:val>
                                        </p:tav>
                                        <p:tav tm="100000">
                                          <p:val>
                                            <p:strVal val="#ppt_w"/>
                                          </p:val>
                                        </p:tav>
                                      </p:tavLst>
                                    </p:anim>
                                    <p:anim calcmode="lin" valueType="num">
                                      <p:cBhvr>
                                        <p:cTn id="62" dur="500" fill="hold"/>
                                        <p:tgtEl>
                                          <p:spTgt spid="57"/>
                                        </p:tgtEl>
                                        <p:attrNameLst>
                                          <p:attrName>ppt_h</p:attrName>
                                        </p:attrNameLst>
                                      </p:cBhvr>
                                      <p:tavLst>
                                        <p:tav tm="0">
                                          <p:val>
                                            <p:strVal val="#ppt_h"/>
                                          </p:val>
                                        </p:tav>
                                        <p:tav tm="100000">
                                          <p:val>
                                            <p:strVal val="#ppt_h"/>
                                          </p:val>
                                        </p:tav>
                                      </p:tavLst>
                                    </p:anim>
                                  </p:childTnLst>
                                </p:cTn>
                              </p:par>
                            </p:childTnLst>
                          </p:cTn>
                        </p:par>
                        <p:par>
                          <p:cTn id="63" fill="hold">
                            <p:stCondLst>
                              <p:cond delay="5150"/>
                            </p:stCondLst>
                            <p:childTnLst>
                              <p:par>
                                <p:cTn id="64" presetID="17" presetClass="entr" presetSubtype="8" fill="hold" nodeType="afterEffect">
                                  <p:stCondLst>
                                    <p:cond delay="0"/>
                                  </p:stCondLst>
                                  <p:childTnLst>
                                    <p:set>
                                      <p:cBhvr>
                                        <p:cTn id="65" dur="1" fill="hold">
                                          <p:stCondLst>
                                            <p:cond delay="0"/>
                                          </p:stCondLst>
                                        </p:cTn>
                                        <p:tgtEl>
                                          <p:spTgt spid="54"/>
                                        </p:tgtEl>
                                        <p:attrNameLst>
                                          <p:attrName>style.visibility</p:attrName>
                                        </p:attrNameLst>
                                      </p:cBhvr>
                                      <p:to>
                                        <p:strVal val="visible"/>
                                      </p:to>
                                    </p:set>
                                    <p:anim calcmode="lin" valueType="num">
                                      <p:cBhvr>
                                        <p:cTn id="66" dur="500" fill="hold"/>
                                        <p:tgtEl>
                                          <p:spTgt spid="54"/>
                                        </p:tgtEl>
                                        <p:attrNameLst>
                                          <p:attrName>ppt_x</p:attrName>
                                        </p:attrNameLst>
                                      </p:cBhvr>
                                      <p:tavLst>
                                        <p:tav tm="0">
                                          <p:val>
                                            <p:strVal val="#ppt_x-#ppt_w/2"/>
                                          </p:val>
                                        </p:tav>
                                        <p:tav tm="100000">
                                          <p:val>
                                            <p:strVal val="#ppt_x"/>
                                          </p:val>
                                        </p:tav>
                                      </p:tavLst>
                                    </p:anim>
                                    <p:anim calcmode="lin" valueType="num">
                                      <p:cBhvr>
                                        <p:cTn id="67" dur="500" fill="hold"/>
                                        <p:tgtEl>
                                          <p:spTgt spid="54"/>
                                        </p:tgtEl>
                                        <p:attrNameLst>
                                          <p:attrName>ppt_y</p:attrName>
                                        </p:attrNameLst>
                                      </p:cBhvr>
                                      <p:tavLst>
                                        <p:tav tm="0">
                                          <p:val>
                                            <p:strVal val="#ppt_y"/>
                                          </p:val>
                                        </p:tav>
                                        <p:tav tm="100000">
                                          <p:val>
                                            <p:strVal val="#ppt_y"/>
                                          </p:val>
                                        </p:tav>
                                      </p:tavLst>
                                    </p:anim>
                                    <p:anim calcmode="lin" valueType="num">
                                      <p:cBhvr>
                                        <p:cTn id="68" dur="500" fill="hold"/>
                                        <p:tgtEl>
                                          <p:spTgt spid="54"/>
                                        </p:tgtEl>
                                        <p:attrNameLst>
                                          <p:attrName>ppt_w</p:attrName>
                                        </p:attrNameLst>
                                      </p:cBhvr>
                                      <p:tavLst>
                                        <p:tav tm="0">
                                          <p:val>
                                            <p:fltVal val="0"/>
                                          </p:val>
                                        </p:tav>
                                        <p:tav tm="100000">
                                          <p:val>
                                            <p:strVal val="#ppt_w"/>
                                          </p:val>
                                        </p:tav>
                                      </p:tavLst>
                                    </p:anim>
                                    <p:anim calcmode="lin" valueType="num">
                                      <p:cBhvr>
                                        <p:cTn id="69" dur="500" fill="hold"/>
                                        <p:tgtEl>
                                          <p:spTgt spid="5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animBg="1"/>
      <p:bldP spid="20" grpId="0" animBg="1"/>
      <p:bldP spid="22" grpId="0" animBg="1"/>
      <p:bldP spid="48" grpId="0"/>
    </p:bld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组合 3"/>
          <p:cNvGrpSpPr/>
          <p:nvPr/>
        </p:nvGrpSpPr>
        <p:grpSpPr>
          <a:xfrm>
            <a:off x="947002" y="18826"/>
            <a:ext cx="1930520" cy="4026349"/>
            <a:chOff x="1289902" y="1504726"/>
            <a:chExt cx="1930520" cy="4026349"/>
          </a:xfrm>
        </p:grpSpPr>
        <p:sp>
          <p:nvSpPr>
            <p:cNvPr id="9" name="任意多边形 8"/>
            <p:cNvSpPr>
              <a:spLocks/>
            </p:cNvSpPr>
            <p:nvPr/>
          </p:nvSpPr>
          <p:spPr bwMode="auto">
            <a:xfrm flipV="1">
              <a:off x="1289902"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10" name="任意多边形 9"/>
            <p:cNvSpPr/>
            <p:nvPr/>
          </p:nvSpPr>
          <p:spPr>
            <a:xfrm flipV="1">
              <a:off x="1402127" y="3817205"/>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FFB850"/>
            </a:solidFill>
            <a:ln w="19050">
              <a:gradFill flip="none" rotWithShape="1">
                <a:gsLst>
                  <a:gs pos="0">
                    <a:schemeClr val="bg1">
                      <a:lumMod val="85000"/>
                    </a:schemeClr>
                  </a:gs>
                  <a:gs pos="100000">
                    <a:schemeClr val="bg1"/>
                  </a:gs>
                </a:gsLst>
                <a:lin ang="18900000" scaled="0"/>
                <a:tileRect/>
              </a:gradFill>
            </a:ln>
            <a:effectLst>
              <a:innerShdw blurRad="101600" dist="50800" dir="81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p:nvSpPr>
          <p:spPr>
            <a:xfrm flipV="1">
              <a:off x="1810710" y="3089388"/>
              <a:ext cx="888903" cy="650952"/>
            </a:xfrm>
            <a:prstGeom prst="roundRect">
              <a:avLst>
                <a:gd name="adj" fmla="val 13617"/>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16" name="直接连接符 15"/>
            <p:cNvCxnSpPr/>
            <p:nvPr/>
          </p:nvCxnSpPr>
          <p:spPr>
            <a:xfrm>
              <a:off x="2248870" y="1510003"/>
              <a:ext cx="0" cy="850404"/>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2195249"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椭圆 17"/>
            <p:cNvSpPr/>
            <p:nvPr/>
          </p:nvSpPr>
          <p:spPr>
            <a:xfrm>
              <a:off x="2245344"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0" name="图片 19"/>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1556801" y="1504726"/>
              <a:ext cx="1361845" cy="126694"/>
            </a:xfrm>
            <a:prstGeom prst="rect">
              <a:avLst/>
            </a:prstGeom>
          </p:spPr>
        </p:pic>
        <p:grpSp>
          <p:nvGrpSpPr>
            <p:cNvPr id="50" name="Group 36"/>
            <p:cNvGrpSpPr>
              <a:grpSpLocks noChangeAspect="1"/>
            </p:cNvGrpSpPr>
            <p:nvPr/>
          </p:nvGrpSpPr>
          <p:grpSpPr bwMode="auto">
            <a:xfrm>
              <a:off x="2042802" y="3228182"/>
              <a:ext cx="435595" cy="376235"/>
              <a:chOff x="3321" y="1710"/>
              <a:chExt cx="1042" cy="900"/>
            </a:xfrm>
            <a:solidFill>
              <a:schemeClr val="bg1"/>
            </a:solidFill>
          </p:grpSpPr>
          <p:sp>
            <p:nvSpPr>
              <p:cNvPr id="51" name="Freeform 37"/>
              <p:cNvSpPr>
                <a:spLocks noEditPoints="1"/>
              </p:cNvSpPr>
              <p:nvPr/>
            </p:nvSpPr>
            <p:spPr bwMode="auto">
              <a:xfrm>
                <a:off x="3321" y="1710"/>
                <a:ext cx="1042" cy="745"/>
              </a:xfrm>
              <a:custGeom>
                <a:avLst/>
                <a:gdLst>
                  <a:gd name="T0" fmla="*/ 37 w 438"/>
                  <a:gd name="T1" fmla="*/ 255 h 313"/>
                  <a:gd name="T2" fmla="*/ 20 w 438"/>
                  <a:gd name="T3" fmla="*/ 237 h 313"/>
                  <a:gd name="T4" fmla="*/ 20 w 438"/>
                  <a:gd name="T5" fmla="*/ 42 h 313"/>
                  <a:gd name="T6" fmla="*/ 37 w 438"/>
                  <a:gd name="T7" fmla="*/ 25 h 313"/>
                  <a:gd name="T8" fmla="*/ 401 w 438"/>
                  <a:gd name="T9" fmla="*/ 25 h 313"/>
                  <a:gd name="T10" fmla="*/ 418 w 438"/>
                  <a:gd name="T11" fmla="*/ 42 h 313"/>
                  <a:gd name="T12" fmla="*/ 418 w 438"/>
                  <a:gd name="T13" fmla="*/ 237 h 313"/>
                  <a:gd name="T14" fmla="*/ 401 w 438"/>
                  <a:gd name="T15" fmla="*/ 255 h 313"/>
                  <a:gd name="T16" fmla="*/ 37 w 438"/>
                  <a:gd name="T17" fmla="*/ 255 h 313"/>
                  <a:gd name="T18" fmla="*/ 424 w 438"/>
                  <a:gd name="T19" fmla="*/ 0 h 313"/>
                  <a:gd name="T20" fmla="*/ 14 w 438"/>
                  <a:gd name="T21" fmla="*/ 0 h 313"/>
                  <a:gd name="T22" fmla="*/ 0 w 438"/>
                  <a:gd name="T23" fmla="*/ 14 h 313"/>
                  <a:gd name="T24" fmla="*/ 0 w 438"/>
                  <a:gd name="T25" fmla="*/ 298 h 313"/>
                  <a:gd name="T26" fmla="*/ 14 w 438"/>
                  <a:gd name="T27" fmla="*/ 313 h 313"/>
                  <a:gd name="T28" fmla="*/ 424 w 438"/>
                  <a:gd name="T29" fmla="*/ 313 h 313"/>
                  <a:gd name="T30" fmla="*/ 438 w 438"/>
                  <a:gd name="T31" fmla="*/ 298 h 313"/>
                  <a:gd name="T32" fmla="*/ 438 w 438"/>
                  <a:gd name="T33" fmla="*/ 14 h 313"/>
                  <a:gd name="T34" fmla="*/ 424 w 438"/>
                  <a:gd name="T35"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8" h="313">
                    <a:moveTo>
                      <a:pt x="37" y="255"/>
                    </a:moveTo>
                    <a:cubicBezTo>
                      <a:pt x="28" y="255"/>
                      <a:pt x="20" y="247"/>
                      <a:pt x="20" y="237"/>
                    </a:cubicBezTo>
                    <a:cubicBezTo>
                      <a:pt x="20" y="42"/>
                      <a:pt x="20" y="42"/>
                      <a:pt x="20" y="42"/>
                    </a:cubicBezTo>
                    <a:cubicBezTo>
                      <a:pt x="20" y="33"/>
                      <a:pt x="28" y="25"/>
                      <a:pt x="37" y="25"/>
                    </a:cubicBezTo>
                    <a:cubicBezTo>
                      <a:pt x="401" y="25"/>
                      <a:pt x="401" y="25"/>
                      <a:pt x="401" y="25"/>
                    </a:cubicBezTo>
                    <a:cubicBezTo>
                      <a:pt x="410" y="25"/>
                      <a:pt x="418" y="33"/>
                      <a:pt x="418" y="42"/>
                    </a:cubicBezTo>
                    <a:cubicBezTo>
                      <a:pt x="418" y="237"/>
                      <a:pt x="418" y="237"/>
                      <a:pt x="418" y="237"/>
                    </a:cubicBezTo>
                    <a:cubicBezTo>
                      <a:pt x="418" y="247"/>
                      <a:pt x="410" y="255"/>
                      <a:pt x="401" y="255"/>
                    </a:cubicBezTo>
                    <a:cubicBezTo>
                      <a:pt x="37" y="255"/>
                      <a:pt x="37" y="255"/>
                      <a:pt x="37" y="255"/>
                    </a:cubicBezTo>
                    <a:moveTo>
                      <a:pt x="424" y="0"/>
                    </a:moveTo>
                    <a:cubicBezTo>
                      <a:pt x="14" y="0"/>
                      <a:pt x="14" y="0"/>
                      <a:pt x="14" y="0"/>
                    </a:cubicBezTo>
                    <a:cubicBezTo>
                      <a:pt x="6" y="0"/>
                      <a:pt x="0" y="6"/>
                      <a:pt x="0" y="14"/>
                    </a:cubicBezTo>
                    <a:cubicBezTo>
                      <a:pt x="0" y="298"/>
                      <a:pt x="0" y="298"/>
                      <a:pt x="0" y="298"/>
                    </a:cubicBezTo>
                    <a:cubicBezTo>
                      <a:pt x="0" y="306"/>
                      <a:pt x="6" y="313"/>
                      <a:pt x="14" y="313"/>
                    </a:cubicBezTo>
                    <a:cubicBezTo>
                      <a:pt x="424" y="313"/>
                      <a:pt x="424" y="313"/>
                      <a:pt x="424" y="313"/>
                    </a:cubicBezTo>
                    <a:cubicBezTo>
                      <a:pt x="432" y="313"/>
                      <a:pt x="438" y="306"/>
                      <a:pt x="438" y="298"/>
                    </a:cubicBezTo>
                    <a:cubicBezTo>
                      <a:pt x="438" y="14"/>
                      <a:pt x="438" y="14"/>
                      <a:pt x="438" y="14"/>
                    </a:cubicBezTo>
                    <a:cubicBezTo>
                      <a:pt x="438" y="6"/>
                      <a:pt x="432" y="0"/>
                      <a:pt x="4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2" name="Rectangle 38"/>
              <p:cNvSpPr>
                <a:spLocks noChangeArrowheads="1"/>
              </p:cNvSpPr>
              <p:nvPr/>
            </p:nvSpPr>
            <p:spPr bwMode="auto">
              <a:xfrm>
                <a:off x="3716" y="2465"/>
                <a:ext cx="252" cy="9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3" name="Rectangle 40"/>
              <p:cNvSpPr>
                <a:spLocks noChangeArrowheads="1"/>
              </p:cNvSpPr>
              <p:nvPr/>
            </p:nvSpPr>
            <p:spPr bwMode="auto">
              <a:xfrm>
                <a:off x="3595" y="2570"/>
                <a:ext cx="495" cy="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4" name="Freeform 42"/>
              <p:cNvSpPr>
                <a:spLocks/>
              </p:cNvSpPr>
              <p:nvPr/>
            </p:nvSpPr>
            <p:spPr bwMode="auto">
              <a:xfrm>
                <a:off x="3433" y="1853"/>
                <a:ext cx="771" cy="400"/>
              </a:xfrm>
              <a:custGeom>
                <a:avLst/>
                <a:gdLst>
                  <a:gd name="T0" fmla="*/ 761 w 771"/>
                  <a:gd name="T1" fmla="*/ 0 h 400"/>
                  <a:gd name="T2" fmla="*/ 657 w 771"/>
                  <a:gd name="T3" fmla="*/ 9 h 400"/>
                  <a:gd name="T4" fmla="*/ 697 w 771"/>
                  <a:gd name="T5" fmla="*/ 43 h 400"/>
                  <a:gd name="T6" fmla="*/ 557 w 771"/>
                  <a:gd name="T7" fmla="*/ 212 h 400"/>
                  <a:gd name="T8" fmla="*/ 419 w 771"/>
                  <a:gd name="T9" fmla="*/ 105 h 400"/>
                  <a:gd name="T10" fmla="*/ 286 w 771"/>
                  <a:gd name="T11" fmla="*/ 278 h 400"/>
                  <a:gd name="T12" fmla="*/ 152 w 771"/>
                  <a:gd name="T13" fmla="*/ 190 h 400"/>
                  <a:gd name="T14" fmla="*/ 0 w 771"/>
                  <a:gd name="T15" fmla="*/ 369 h 400"/>
                  <a:gd name="T16" fmla="*/ 36 w 771"/>
                  <a:gd name="T17" fmla="*/ 400 h 400"/>
                  <a:gd name="T18" fmla="*/ 162 w 771"/>
                  <a:gd name="T19" fmla="*/ 252 h 400"/>
                  <a:gd name="T20" fmla="*/ 298 w 771"/>
                  <a:gd name="T21" fmla="*/ 343 h 400"/>
                  <a:gd name="T22" fmla="*/ 428 w 771"/>
                  <a:gd name="T23" fmla="*/ 171 h 400"/>
                  <a:gd name="T24" fmla="*/ 564 w 771"/>
                  <a:gd name="T25" fmla="*/ 278 h 400"/>
                  <a:gd name="T26" fmla="*/ 733 w 771"/>
                  <a:gd name="T27" fmla="*/ 71 h 400"/>
                  <a:gd name="T28" fmla="*/ 771 w 771"/>
                  <a:gd name="T29" fmla="*/ 105 h 400"/>
                  <a:gd name="T30" fmla="*/ 761 w 771"/>
                  <a:gd name="T31"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71" h="400">
                    <a:moveTo>
                      <a:pt x="761" y="0"/>
                    </a:moveTo>
                    <a:lnTo>
                      <a:pt x="657" y="9"/>
                    </a:lnTo>
                    <a:lnTo>
                      <a:pt x="697" y="43"/>
                    </a:lnTo>
                    <a:lnTo>
                      <a:pt x="557" y="212"/>
                    </a:lnTo>
                    <a:lnTo>
                      <a:pt x="419" y="105"/>
                    </a:lnTo>
                    <a:lnTo>
                      <a:pt x="286" y="278"/>
                    </a:lnTo>
                    <a:lnTo>
                      <a:pt x="152" y="190"/>
                    </a:lnTo>
                    <a:lnTo>
                      <a:pt x="0" y="369"/>
                    </a:lnTo>
                    <a:lnTo>
                      <a:pt x="36" y="400"/>
                    </a:lnTo>
                    <a:lnTo>
                      <a:pt x="162" y="252"/>
                    </a:lnTo>
                    <a:lnTo>
                      <a:pt x="298" y="343"/>
                    </a:lnTo>
                    <a:lnTo>
                      <a:pt x="428" y="171"/>
                    </a:lnTo>
                    <a:lnTo>
                      <a:pt x="564" y="278"/>
                    </a:lnTo>
                    <a:lnTo>
                      <a:pt x="733" y="71"/>
                    </a:lnTo>
                    <a:lnTo>
                      <a:pt x="771" y="105"/>
                    </a:lnTo>
                    <a:lnTo>
                      <a:pt x="76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73" name="文本框 101"/>
            <p:cNvSpPr txBox="1"/>
            <p:nvPr/>
          </p:nvSpPr>
          <p:spPr>
            <a:xfrm>
              <a:off x="1539797" y="4100025"/>
              <a:ext cx="1465804" cy="1169551"/>
            </a:xfrm>
            <a:prstGeom prst="rect">
              <a:avLst/>
            </a:prstGeom>
            <a:noFill/>
          </p:spPr>
          <p:txBody>
            <a:bodyPr wrap="square" rtlCol="0">
              <a:spAutoFit/>
            </a:bodyPr>
            <a:lstStyle/>
            <a:p>
              <a:pPr algn="ctr"/>
              <a:r>
                <a:rPr lang="zh-CN" altLang="en-US" sz="3500" dirty="0">
                  <a:solidFill>
                    <a:prstClr val="white"/>
                  </a:solidFill>
                  <a:latin typeface="方正大黑_GBK" panose="03000509000000000000" pitchFamily="65" charset="-122"/>
                  <a:ea typeface="方正大黑_GBK" panose="03000509000000000000" pitchFamily="65" charset="-122"/>
                </a:rPr>
                <a:t>时尚多彩</a:t>
              </a:r>
            </a:p>
          </p:txBody>
        </p:sp>
      </p:grpSp>
      <p:grpSp>
        <p:nvGrpSpPr>
          <p:cNvPr id="5" name="组合 4"/>
          <p:cNvGrpSpPr/>
          <p:nvPr/>
        </p:nvGrpSpPr>
        <p:grpSpPr>
          <a:xfrm>
            <a:off x="3711369" y="18826"/>
            <a:ext cx="1930520" cy="4026349"/>
            <a:chOff x="3889169" y="1504726"/>
            <a:chExt cx="1930520" cy="4026349"/>
          </a:xfrm>
        </p:grpSpPr>
        <p:sp>
          <p:nvSpPr>
            <p:cNvPr id="28" name="任意多边形 27"/>
            <p:cNvSpPr>
              <a:spLocks/>
            </p:cNvSpPr>
            <p:nvPr/>
          </p:nvSpPr>
          <p:spPr bwMode="auto">
            <a:xfrm flipV="1">
              <a:off x="3889169"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29" name="任意多边形 28"/>
            <p:cNvSpPr/>
            <p:nvPr/>
          </p:nvSpPr>
          <p:spPr>
            <a:xfrm flipV="1">
              <a:off x="3995956" y="3855513"/>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01ACBE"/>
            </a:solidFill>
            <a:ln w="19050">
              <a:gradFill>
                <a:gsLst>
                  <a:gs pos="0">
                    <a:schemeClr val="bg1">
                      <a:lumMod val="85000"/>
                    </a:schemeClr>
                  </a:gs>
                  <a:gs pos="100000">
                    <a:schemeClr val="bg1"/>
                  </a:gs>
                </a:gsLst>
                <a:lin ang="18900000" scaled="0"/>
              </a:gradFill>
            </a:ln>
            <a:effectLst>
              <a:innerShdw blurRad="101600" dist="50800" dir="81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圆角矩形 29"/>
            <p:cNvSpPr/>
            <p:nvPr/>
          </p:nvSpPr>
          <p:spPr>
            <a:xfrm flipV="1">
              <a:off x="4409977" y="3089388"/>
              <a:ext cx="888903" cy="650952"/>
            </a:xfrm>
            <a:prstGeom prst="roundRect">
              <a:avLst>
                <a:gd name="adj" fmla="val 13617"/>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24" name="直接连接符 23"/>
            <p:cNvCxnSpPr/>
            <p:nvPr/>
          </p:nvCxnSpPr>
          <p:spPr>
            <a:xfrm>
              <a:off x="4848137" y="1510003"/>
              <a:ext cx="0" cy="850404"/>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4794516"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椭圆 25"/>
            <p:cNvSpPr/>
            <p:nvPr/>
          </p:nvSpPr>
          <p:spPr>
            <a:xfrm>
              <a:off x="4844611"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7" name="图片 26"/>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4156068" y="1504726"/>
              <a:ext cx="1361845" cy="126694"/>
            </a:xfrm>
            <a:prstGeom prst="rect">
              <a:avLst/>
            </a:prstGeom>
          </p:spPr>
        </p:pic>
        <p:sp>
          <p:nvSpPr>
            <p:cNvPr id="55" name="Freeform 53"/>
            <p:cNvSpPr>
              <a:spLocks noEditPoints="1"/>
            </p:cNvSpPr>
            <p:nvPr/>
          </p:nvSpPr>
          <p:spPr bwMode="auto">
            <a:xfrm>
              <a:off x="4656928" y="3213361"/>
              <a:ext cx="405877" cy="405877"/>
            </a:xfrm>
            <a:custGeom>
              <a:avLst/>
              <a:gdLst>
                <a:gd name="T0" fmla="*/ 166 w 449"/>
                <a:gd name="T1" fmla="*/ 362 h 449"/>
                <a:gd name="T2" fmla="*/ 211 w 449"/>
                <a:gd name="T3" fmla="*/ 317 h 449"/>
                <a:gd name="T4" fmla="*/ 237 w 449"/>
                <a:gd name="T5" fmla="*/ 407 h 449"/>
                <a:gd name="T6" fmla="*/ 302 w 449"/>
                <a:gd name="T7" fmla="*/ 313 h 449"/>
                <a:gd name="T8" fmla="*/ 294 w 449"/>
                <a:gd name="T9" fmla="*/ 393 h 449"/>
                <a:gd name="T10" fmla="*/ 395 w 449"/>
                <a:gd name="T11" fmla="*/ 289 h 449"/>
                <a:gd name="T12" fmla="*/ 294 w 449"/>
                <a:gd name="T13" fmla="*/ 393 h 449"/>
                <a:gd name="T14" fmla="*/ 95 w 449"/>
                <a:gd name="T15" fmla="*/ 353 h 449"/>
                <a:gd name="T16" fmla="*/ 121 w 449"/>
                <a:gd name="T17" fmla="*/ 309 h 449"/>
                <a:gd name="T18" fmla="*/ 237 w 449"/>
                <a:gd name="T19" fmla="*/ 293 h 449"/>
                <a:gd name="T20" fmla="*/ 311 w 449"/>
                <a:gd name="T21" fmla="*/ 191 h 449"/>
                <a:gd name="T22" fmla="*/ 307 w 449"/>
                <a:gd name="T23" fmla="*/ 287 h 449"/>
                <a:gd name="T24" fmla="*/ 211 w 449"/>
                <a:gd name="T25" fmla="*/ 293 h 449"/>
                <a:gd name="T26" fmla="*/ 137 w 449"/>
                <a:gd name="T27" fmla="*/ 226 h 449"/>
                <a:gd name="T28" fmla="*/ 211 w 449"/>
                <a:gd name="T29" fmla="*/ 196 h 449"/>
                <a:gd name="T30" fmla="*/ 333 w 449"/>
                <a:gd name="T31" fmla="*/ 282 h 449"/>
                <a:gd name="T32" fmla="*/ 335 w 449"/>
                <a:gd name="T33" fmla="*/ 188 h 449"/>
                <a:gd name="T34" fmla="*/ 407 w 449"/>
                <a:gd name="T35" fmla="*/ 224 h 449"/>
                <a:gd name="T36" fmla="*/ 116 w 449"/>
                <a:gd name="T37" fmla="*/ 281 h 449"/>
                <a:gd name="T38" fmla="*/ 41 w 449"/>
                <a:gd name="T39" fmla="*/ 224 h 449"/>
                <a:gd name="T40" fmla="*/ 114 w 449"/>
                <a:gd name="T41" fmla="*/ 188 h 449"/>
                <a:gd name="T42" fmla="*/ 116 w 449"/>
                <a:gd name="T43" fmla="*/ 281 h 449"/>
                <a:gd name="T44" fmla="*/ 59 w 449"/>
                <a:gd name="T45" fmla="*/ 146 h 449"/>
                <a:gd name="T46" fmla="*/ 158 w 449"/>
                <a:gd name="T47" fmla="*/ 55 h 449"/>
                <a:gd name="T48" fmla="*/ 331 w 449"/>
                <a:gd name="T49" fmla="*/ 164 h 449"/>
                <a:gd name="T50" fmla="*/ 390 w 449"/>
                <a:gd name="T51" fmla="*/ 147 h 449"/>
                <a:gd name="T52" fmla="*/ 211 w 449"/>
                <a:gd name="T53" fmla="*/ 171 h 449"/>
                <a:gd name="T54" fmla="*/ 210 w 449"/>
                <a:gd name="T55" fmla="*/ 43 h 449"/>
                <a:gd name="T56" fmla="*/ 211 w 449"/>
                <a:gd name="T57" fmla="*/ 171 h 449"/>
                <a:gd name="T58" fmla="*/ 237 w 449"/>
                <a:gd name="T59" fmla="*/ 43 h 449"/>
                <a:gd name="T60" fmla="*/ 308 w 449"/>
                <a:gd name="T61" fmla="*/ 167 h 449"/>
                <a:gd name="T62" fmla="*/ 225 w 449"/>
                <a:gd name="T63" fmla="*/ 0 h 449"/>
                <a:gd name="T64" fmla="*/ 225 w 449"/>
                <a:gd name="T65" fmla="*/ 449 h 449"/>
                <a:gd name="T66" fmla="*/ 225 w 449"/>
                <a:gd name="T67" fmla="*/ 0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9" h="449">
                  <a:moveTo>
                    <a:pt x="211" y="407"/>
                  </a:moveTo>
                  <a:cubicBezTo>
                    <a:pt x="192" y="407"/>
                    <a:pt x="176" y="387"/>
                    <a:pt x="166" y="362"/>
                  </a:cubicBezTo>
                  <a:cubicBezTo>
                    <a:pt x="158" y="347"/>
                    <a:pt x="151" y="331"/>
                    <a:pt x="147" y="313"/>
                  </a:cubicBezTo>
                  <a:cubicBezTo>
                    <a:pt x="168" y="315"/>
                    <a:pt x="189" y="317"/>
                    <a:pt x="211" y="317"/>
                  </a:cubicBezTo>
                  <a:cubicBezTo>
                    <a:pt x="211" y="407"/>
                    <a:pt x="211" y="407"/>
                    <a:pt x="211" y="407"/>
                  </a:cubicBezTo>
                  <a:moveTo>
                    <a:pt x="237" y="407"/>
                  </a:moveTo>
                  <a:cubicBezTo>
                    <a:pt x="237" y="317"/>
                    <a:pt x="237" y="317"/>
                    <a:pt x="237" y="317"/>
                  </a:cubicBezTo>
                  <a:cubicBezTo>
                    <a:pt x="259" y="317"/>
                    <a:pt x="280" y="315"/>
                    <a:pt x="302" y="313"/>
                  </a:cubicBezTo>
                  <a:cubicBezTo>
                    <a:pt x="293" y="344"/>
                    <a:pt x="273" y="407"/>
                    <a:pt x="237" y="407"/>
                  </a:cubicBezTo>
                  <a:moveTo>
                    <a:pt x="294" y="393"/>
                  </a:moveTo>
                  <a:cubicBezTo>
                    <a:pt x="311" y="370"/>
                    <a:pt x="320" y="343"/>
                    <a:pt x="328" y="310"/>
                  </a:cubicBezTo>
                  <a:cubicBezTo>
                    <a:pt x="354" y="304"/>
                    <a:pt x="377" y="297"/>
                    <a:pt x="395" y="289"/>
                  </a:cubicBezTo>
                  <a:cubicBezTo>
                    <a:pt x="386" y="313"/>
                    <a:pt x="373" y="335"/>
                    <a:pt x="354" y="353"/>
                  </a:cubicBezTo>
                  <a:cubicBezTo>
                    <a:pt x="337" y="371"/>
                    <a:pt x="315" y="384"/>
                    <a:pt x="294" y="393"/>
                  </a:cubicBezTo>
                  <a:moveTo>
                    <a:pt x="154" y="393"/>
                  </a:moveTo>
                  <a:cubicBezTo>
                    <a:pt x="133" y="384"/>
                    <a:pt x="112" y="371"/>
                    <a:pt x="95" y="353"/>
                  </a:cubicBezTo>
                  <a:cubicBezTo>
                    <a:pt x="75" y="335"/>
                    <a:pt x="62" y="312"/>
                    <a:pt x="52" y="286"/>
                  </a:cubicBezTo>
                  <a:cubicBezTo>
                    <a:pt x="68" y="295"/>
                    <a:pt x="93" y="303"/>
                    <a:pt x="121" y="309"/>
                  </a:cubicBezTo>
                  <a:cubicBezTo>
                    <a:pt x="128" y="342"/>
                    <a:pt x="138" y="371"/>
                    <a:pt x="154" y="393"/>
                  </a:cubicBezTo>
                  <a:moveTo>
                    <a:pt x="237" y="293"/>
                  </a:moveTo>
                  <a:cubicBezTo>
                    <a:pt x="237" y="196"/>
                    <a:pt x="237" y="196"/>
                    <a:pt x="237" y="196"/>
                  </a:cubicBezTo>
                  <a:cubicBezTo>
                    <a:pt x="263" y="195"/>
                    <a:pt x="287" y="193"/>
                    <a:pt x="311" y="191"/>
                  </a:cubicBezTo>
                  <a:cubicBezTo>
                    <a:pt x="311" y="203"/>
                    <a:pt x="311" y="214"/>
                    <a:pt x="311" y="226"/>
                  </a:cubicBezTo>
                  <a:cubicBezTo>
                    <a:pt x="311" y="247"/>
                    <a:pt x="311" y="268"/>
                    <a:pt x="307" y="287"/>
                  </a:cubicBezTo>
                  <a:cubicBezTo>
                    <a:pt x="284" y="290"/>
                    <a:pt x="261" y="292"/>
                    <a:pt x="237" y="293"/>
                  </a:cubicBezTo>
                  <a:moveTo>
                    <a:pt x="211" y="293"/>
                  </a:moveTo>
                  <a:cubicBezTo>
                    <a:pt x="187" y="292"/>
                    <a:pt x="165" y="290"/>
                    <a:pt x="141" y="286"/>
                  </a:cubicBezTo>
                  <a:cubicBezTo>
                    <a:pt x="138" y="268"/>
                    <a:pt x="137" y="246"/>
                    <a:pt x="137" y="226"/>
                  </a:cubicBezTo>
                  <a:cubicBezTo>
                    <a:pt x="137" y="214"/>
                    <a:pt x="138" y="203"/>
                    <a:pt x="138" y="191"/>
                  </a:cubicBezTo>
                  <a:cubicBezTo>
                    <a:pt x="161" y="193"/>
                    <a:pt x="186" y="195"/>
                    <a:pt x="211" y="196"/>
                  </a:cubicBezTo>
                  <a:cubicBezTo>
                    <a:pt x="211" y="293"/>
                    <a:pt x="211" y="293"/>
                    <a:pt x="211" y="293"/>
                  </a:cubicBezTo>
                  <a:moveTo>
                    <a:pt x="333" y="282"/>
                  </a:moveTo>
                  <a:cubicBezTo>
                    <a:pt x="335" y="265"/>
                    <a:pt x="336" y="245"/>
                    <a:pt x="336" y="226"/>
                  </a:cubicBezTo>
                  <a:cubicBezTo>
                    <a:pt x="336" y="212"/>
                    <a:pt x="336" y="201"/>
                    <a:pt x="335" y="188"/>
                  </a:cubicBezTo>
                  <a:cubicBezTo>
                    <a:pt x="363" y="185"/>
                    <a:pt x="386" y="177"/>
                    <a:pt x="399" y="171"/>
                  </a:cubicBezTo>
                  <a:cubicBezTo>
                    <a:pt x="405" y="188"/>
                    <a:pt x="407" y="207"/>
                    <a:pt x="407" y="224"/>
                  </a:cubicBezTo>
                  <a:cubicBezTo>
                    <a:pt x="407" y="254"/>
                    <a:pt x="405" y="270"/>
                    <a:pt x="333" y="282"/>
                  </a:cubicBezTo>
                  <a:moveTo>
                    <a:pt x="116" y="281"/>
                  </a:moveTo>
                  <a:cubicBezTo>
                    <a:pt x="75" y="274"/>
                    <a:pt x="52" y="260"/>
                    <a:pt x="43" y="250"/>
                  </a:cubicBezTo>
                  <a:cubicBezTo>
                    <a:pt x="41" y="242"/>
                    <a:pt x="41" y="233"/>
                    <a:pt x="41" y="224"/>
                  </a:cubicBezTo>
                  <a:cubicBezTo>
                    <a:pt x="41" y="206"/>
                    <a:pt x="44" y="187"/>
                    <a:pt x="49" y="171"/>
                  </a:cubicBezTo>
                  <a:cubicBezTo>
                    <a:pt x="64" y="177"/>
                    <a:pt x="82" y="182"/>
                    <a:pt x="114" y="188"/>
                  </a:cubicBezTo>
                  <a:cubicBezTo>
                    <a:pt x="113" y="201"/>
                    <a:pt x="112" y="212"/>
                    <a:pt x="112" y="226"/>
                  </a:cubicBezTo>
                  <a:cubicBezTo>
                    <a:pt x="112" y="245"/>
                    <a:pt x="113" y="264"/>
                    <a:pt x="116" y="281"/>
                  </a:cubicBezTo>
                  <a:moveTo>
                    <a:pt x="117" y="164"/>
                  </a:moveTo>
                  <a:cubicBezTo>
                    <a:pt x="76" y="153"/>
                    <a:pt x="65" y="152"/>
                    <a:pt x="59" y="146"/>
                  </a:cubicBezTo>
                  <a:cubicBezTo>
                    <a:pt x="68" y="128"/>
                    <a:pt x="79" y="110"/>
                    <a:pt x="95" y="96"/>
                  </a:cubicBezTo>
                  <a:cubicBezTo>
                    <a:pt x="114" y="76"/>
                    <a:pt x="135" y="66"/>
                    <a:pt x="158" y="55"/>
                  </a:cubicBezTo>
                  <a:cubicBezTo>
                    <a:pt x="138" y="83"/>
                    <a:pt x="124" y="119"/>
                    <a:pt x="117" y="164"/>
                  </a:cubicBezTo>
                  <a:moveTo>
                    <a:pt x="331" y="164"/>
                  </a:moveTo>
                  <a:cubicBezTo>
                    <a:pt x="324" y="119"/>
                    <a:pt x="311" y="81"/>
                    <a:pt x="291" y="54"/>
                  </a:cubicBezTo>
                  <a:cubicBezTo>
                    <a:pt x="333" y="69"/>
                    <a:pt x="370" y="104"/>
                    <a:pt x="390" y="147"/>
                  </a:cubicBezTo>
                  <a:cubicBezTo>
                    <a:pt x="384" y="151"/>
                    <a:pt x="369" y="157"/>
                    <a:pt x="331" y="164"/>
                  </a:cubicBezTo>
                  <a:moveTo>
                    <a:pt x="211" y="171"/>
                  </a:moveTo>
                  <a:cubicBezTo>
                    <a:pt x="187" y="171"/>
                    <a:pt x="164" y="169"/>
                    <a:pt x="141" y="167"/>
                  </a:cubicBezTo>
                  <a:cubicBezTo>
                    <a:pt x="152" y="104"/>
                    <a:pt x="178" y="55"/>
                    <a:pt x="210" y="43"/>
                  </a:cubicBezTo>
                  <a:cubicBezTo>
                    <a:pt x="210" y="43"/>
                    <a:pt x="211" y="43"/>
                    <a:pt x="211" y="43"/>
                  </a:cubicBezTo>
                  <a:cubicBezTo>
                    <a:pt x="211" y="171"/>
                    <a:pt x="211" y="171"/>
                    <a:pt x="211" y="171"/>
                  </a:cubicBezTo>
                  <a:moveTo>
                    <a:pt x="237" y="171"/>
                  </a:moveTo>
                  <a:cubicBezTo>
                    <a:pt x="237" y="43"/>
                    <a:pt x="237" y="43"/>
                    <a:pt x="237" y="43"/>
                  </a:cubicBezTo>
                  <a:cubicBezTo>
                    <a:pt x="242" y="43"/>
                    <a:pt x="249" y="48"/>
                    <a:pt x="255" y="52"/>
                  </a:cubicBezTo>
                  <a:cubicBezTo>
                    <a:pt x="279" y="74"/>
                    <a:pt x="299" y="117"/>
                    <a:pt x="308" y="167"/>
                  </a:cubicBezTo>
                  <a:cubicBezTo>
                    <a:pt x="284" y="169"/>
                    <a:pt x="261" y="171"/>
                    <a:pt x="237" y="171"/>
                  </a:cubicBezTo>
                  <a:moveTo>
                    <a:pt x="225" y="0"/>
                  </a:moveTo>
                  <a:cubicBezTo>
                    <a:pt x="100" y="0"/>
                    <a:pt x="0" y="100"/>
                    <a:pt x="0" y="224"/>
                  </a:cubicBezTo>
                  <a:cubicBezTo>
                    <a:pt x="0" y="349"/>
                    <a:pt x="100" y="449"/>
                    <a:pt x="225" y="449"/>
                  </a:cubicBezTo>
                  <a:cubicBezTo>
                    <a:pt x="350" y="449"/>
                    <a:pt x="449" y="349"/>
                    <a:pt x="449" y="224"/>
                  </a:cubicBezTo>
                  <a:cubicBezTo>
                    <a:pt x="449" y="100"/>
                    <a:pt x="350" y="0"/>
                    <a:pt x="225"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rgbClr val="FFB850"/>
                </a:solidFill>
              </a:endParaRPr>
            </a:p>
          </p:txBody>
        </p:sp>
        <p:sp>
          <p:nvSpPr>
            <p:cNvPr id="74" name="文本框 101"/>
            <p:cNvSpPr txBox="1"/>
            <p:nvPr/>
          </p:nvSpPr>
          <p:spPr>
            <a:xfrm>
              <a:off x="4165974" y="4060039"/>
              <a:ext cx="1465804" cy="1169551"/>
            </a:xfrm>
            <a:prstGeom prst="rect">
              <a:avLst/>
            </a:prstGeom>
            <a:noFill/>
          </p:spPr>
          <p:txBody>
            <a:bodyPr wrap="square" rtlCol="0">
              <a:spAutoFit/>
            </a:bodyPr>
            <a:lstStyle/>
            <a:p>
              <a:pPr algn="ctr"/>
              <a:r>
                <a:rPr lang="zh-CN" altLang="en-US" sz="3500" dirty="0">
                  <a:solidFill>
                    <a:prstClr val="white"/>
                  </a:solidFill>
                  <a:latin typeface="方正大黑_GBK" panose="03000509000000000000" pitchFamily="65" charset="-122"/>
                  <a:ea typeface="方正大黑_GBK" panose="03000509000000000000" pitchFamily="65" charset="-122"/>
                </a:rPr>
                <a:t>精美</a:t>
              </a:r>
              <a:endParaRPr lang="en-US" altLang="zh-CN" sz="3500" dirty="0">
                <a:solidFill>
                  <a:prstClr val="white"/>
                </a:solidFill>
                <a:latin typeface="方正大黑_GBK" panose="03000509000000000000" pitchFamily="65" charset="-122"/>
                <a:ea typeface="方正大黑_GBK" panose="03000509000000000000" pitchFamily="65" charset="-122"/>
              </a:endParaRPr>
            </a:p>
            <a:p>
              <a:pPr algn="ctr"/>
              <a:r>
                <a:rPr lang="zh-CN" altLang="en-US" sz="3500" dirty="0">
                  <a:solidFill>
                    <a:prstClr val="white"/>
                  </a:solidFill>
                  <a:latin typeface="方正大黑_GBK" panose="03000509000000000000" pitchFamily="65" charset="-122"/>
                  <a:ea typeface="方正大黑_GBK" panose="03000509000000000000" pitchFamily="65" charset="-122"/>
                </a:rPr>
                <a:t>配色</a:t>
              </a:r>
            </a:p>
          </p:txBody>
        </p:sp>
      </p:grpSp>
      <p:grpSp>
        <p:nvGrpSpPr>
          <p:cNvPr id="6" name="组合 5"/>
          <p:cNvGrpSpPr/>
          <p:nvPr/>
        </p:nvGrpSpPr>
        <p:grpSpPr>
          <a:xfrm>
            <a:off x="6475736" y="18826"/>
            <a:ext cx="1930520" cy="4026349"/>
            <a:chOff x="6488435" y="1504726"/>
            <a:chExt cx="1930520" cy="4026349"/>
          </a:xfrm>
        </p:grpSpPr>
        <p:sp>
          <p:nvSpPr>
            <p:cNvPr id="37" name="任意多边形 36"/>
            <p:cNvSpPr>
              <a:spLocks/>
            </p:cNvSpPr>
            <p:nvPr/>
          </p:nvSpPr>
          <p:spPr bwMode="auto">
            <a:xfrm flipV="1">
              <a:off x="6488435"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38" name="任意多边形 37"/>
            <p:cNvSpPr/>
            <p:nvPr/>
          </p:nvSpPr>
          <p:spPr>
            <a:xfrm flipV="1">
              <a:off x="6595222" y="3855513"/>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E87071"/>
            </a:solidFill>
            <a:ln w="19050">
              <a:gradFill>
                <a:gsLst>
                  <a:gs pos="0">
                    <a:schemeClr val="bg1">
                      <a:lumMod val="85000"/>
                    </a:schemeClr>
                  </a:gs>
                  <a:gs pos="100000">
                    <a:schemeClr val="bg1"/>
                  </a:gs>
                </a:gsLst>
                <a:lin ang="18900000" scaled="0"/>
              </a:gradFill>
            </a:ln>
            <a:effectLst>
              <a:innerShdw blurRad="101600" dist="50800" dir="81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圆角矩形 38"/>
            <p:cNvSpPr/>
            <p:nvPr/>
          </p:nvSpPr>
          <p:spPr>
            <a:xfrm flipV="1">
              <a:off x="7009243" y="3089388"/>
              <a:ext cx="888903" cy="650952"/>
            </a:xfrm>
            <a:prstGeom prst="roundRect">
              <a:avLst>
                <a:gd name="adj" fmla="val 13617"/>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33" name="直接连接符 32"/>
            <p:cNvCxnSpPr/>
            <p:nvPr/>
          </p:nvCxnSpPr>
          <p:spPr>
            <a:xfrm>
              <a:off x="7447403" y="1510003"/>
              <a:ext cx="0" cy="850404"/>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7393782"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椭圆 34"/>
            <p:cNvSpPr/>
            <p:nvPr/>
          </p:nvSpPr>
          <p:spPr>
            <a:xfrm>
              <a:off x="7443877"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36" name="图片 35"/>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6755334" y="1504726"/>
              <a:ext cx="1361845" cy="126694"/>
            </a:xfrm>
            <a:prstGeom prst="rect">
              <a:avLst/>
            </a:prstGeom>
          </p:spPr>
        </p:pic>
        <p:grpSp>
          <p:nvGrpSpPr>
            <p:cNvPr id="56" name="Group 46"/>
            <p:cNvGrpSpPr>
              <a:grpSpLocks noChangeAspect="1"/>
            </p:cNvGrpSpPr>
            <p:nvPr/>
          </p:nvGrpSpPr>
          <p:grpSpPr bwMode="auto">
            <a:xfrm>
              <a:off x="7202437" y="3257377"/>
              <a:ext cx="513393" cy="317847"/>
              <a:chOff x="3098" y="1701"/>
              <a:chExt cx="1486" cy="920"/>
            </a:xfrm>
            <a:solidFill>
              <a:schemeClr val="bg1"/>
            </a:solidFill>
          </p:grpSpPr>
          <p:sp>
            <p:nvSpPr>
              <p:cNvPr id="57" name="Freeform 47"/>
              <p:cNvSpPr>
                <a:spLocks/>
              </p:cNvSpPr>
              <p:nvPr/>
            </p:nvSpPr>
            <p:spPr bwMode="auto">
              <a:xfrm>
                <a:off x="3468" y="1701"/>
                <a:ext cx="746" cy="920"/>
              </a:xfrm>
              <a:custGeom>
                <a:avLst/>
                <a:gdLst>
                  <a:gd name="T0" fmla="*/ 157 w 314"/>
                  <a:gd name="T1" fmla="*/ 0 h 386"/>
                  <a:gd name="T2" fmla="*/ 68 w 314"/>
                  <a:gd name="T3" fmla="*/ 89 h 386"/>
                  <a:gd name="T4" fmla="*/ 127 w 314"/>
                  <a:gd name="T5" fmla="*/ 172 h 386"/>
                  <a:gd name="T6" fmla="*/ 103 w 314"/>
                  <a:gd name="T7" fmla="*/ 172 h 386"/>
                  <a:gd name="T8" fmla="*/ 16 w 314"/>
                  <a:gd name="T9" fmla="*/ 320 h 386"/>
                  <a:gd name="T10" fmla="*/ 28 w 314"/>
                  <a:gd name="T11" fmla="*/ 386 h 386"/>
                  <a:gd name="T12" fmla="*/ 132 w 314"/>
                  <a:gd name="T13" fmla="*/ 386 h 386"/>
                  <a:gd name="T14" fmla="*/ 154 w 314"/>
                  <a:gd name="T15" fmla="*/ 203 h 386"/>
                  <a:gd name="T16" fmla="*/ 132 w 314"/>
                  <a:gd name="T17" fmla="*/ 180 h 386"/>
                  <a:gd name="T18" fmla="*/ 182 w 314"/>
                  <a:gd name="T19" fmla="*/ 180 h 386"/>
                  <a:gd name="T20" fmla="*/ 160 w 314"/>
                  <a:gd name="T21" fmla="*/ 203 h 386"/>
                  <a:gd name="T22" fmla="*/ 182 w 314"/>
                  <a:gd name="T23" fmla="*/ 386 h 386"/>
                  <a:gd name="T24" fmla="*/ 286 w 314"/>
                  <a:gd name="T25" fmla="*/ 386 h 386"/>
                  <a:gd name="T26" fmla="*/ 298 w 314"/>
                  <a:gd name="T27" fmla="*/ 320 h 386"/>
                  <a:gd name="T28" fmla="*/ 211 w 314"/>
                  <a:gd name="T29" fmla="*/ 172 h 386"/>
                  <a:gd name="T30" fmla="*/ 187 w 314"/>
                  <a:gd name="T31" fmla="*/ 172 h 386"/>
                  <a:gd name="T32" fmla="*/ 246 w 314"/>
                  <a:gd name="T33" fmla="*/ 89 h 386"/>
                  <a:gd name="T34" fmla="*/ 157 w 314"/>
                  <a:gd name="T35" fmla="*/ 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4" h="386">
                    <a:moveTo>
                      <a:pt x="157" y="0"/>
                    </a:moveTo>
                    <a:cubicBezTo>
                      <a:pt x="108" y="0"/>
                      <a:pt x="68" y="40"/>
                      <a:pt x="68" y="89"/>
                    </a:cubicBezTo>
                    <a:cubicBezTo>
                      <a:pt x="68" y="127"/>
                      <a:pt x="93" y="160"/>
                      <a:pt x="127" y="172"/>
                    </a:cubicBezTo>
                    <a:cubicBezTo>
                      <a:pt x="103" y="172"/>
                      <a:pt x="103" y="172"/>
                      <a:pt x="103" y="172"/>
                    </a:cubicBezTo>
                    <a:cubicBezTo>
                      <a:pt x="55" y="172"/>
                      <a:pt x="26" y="291"/>
                      <a:pt x="16" y="320"/>
                    </a:cubicBezTo>
                    <a:cubicBezTo>
                      <a:pt x="0" y="363"/>
                      <a:pt x="28" y="386"/>
                      <a:pt x="28" y="386"/>
                    </a:cubicBezTo>
                    <a:cubicBezTo>
                      <a:pt x="132" y="386"/>
                      <a:pt x="132" y="386"/>
                      <a:pt x="132" y="386"/>
                    </a:cubicBezTo>
                    <a:cubicBezTo>
                      <a:pt x="154" y="203"/>
                      <a:pt x="154" y="203"/>
                      <a:pt x="154" y="203"/>
                    </a:cubicBezTo>
                    <a:cubicBezTo>
                      <a:pt x="132" y="180"/>
                      <a:pt x="132" y="180"/>
                      <a:pt x="132" y="180"/>
                    </a:cubicBezTo>
                    <a:cubicBezTo>
                      <a:pt x="182" y="180"/>
                      <a:pt x="182" y="180"/>
                      <a:pt x="182" y="180"/>
                    </a:cubicBezTo>
                    <a:cubicBezTo>
                      <a:pt x="160" y="203"/>
                      <a:pt x="160" y="203"/>
                      <a:pt x="160" y="203"/>
                    </a:cubicBezTo>
                    <a:cubicBezTo>
                      <a:pt x="182" y="386"/>
                      <a:pt x="182" y="386"/>
                      <a:pt x="182" y="386"/>
                    </a:cubicBezTo>
                    <a:cubicBezTo>
                      <a:pt x="286" y="386"/>
                      <a:pt x="286" y="386"/>
                      <a:pt x="286" y="386"/>
                    </a:cubicBezTo>
                    <a:cubicBezTo>
                      <a:pt x="286" y="386"/>
                      <a:pt x="314" y="363"/>
                      <a:pt x="298" y="320"/>
                    </a:cubicBezTo>
                    <a:cubicBezTo>
                      <a:pt x="288" y="291"/>
                      <a:pt x="259" y="172"/>
                      <a:pt x="211" y="172"/>
                    </a:cubicBezTo>
                    <a:cubicBezTo>
                      <a:pt x="187" y="172"/>
                      <a:pt x="187" y="172"/>
                      <a:pt x="187" y="172"/>
                    </a:cubicBezTo>
                    <a:cubicBezTo>
                      <a:pt x="221" y="160"/>
                      <a:pt x="246" y="127"/>
                      <a:pt x="246" y="89"/>
                    </a:cubicBezTo>
                    <a:cubicBezTo>
                      <a:pt x="246" y="40"/>
                      <a:pt x="206" y="0"/>
                      <a:pt x="1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8" name="Freeform 48"/>
              <p:cNvSpPr>
                <a:spLocks/>
              </p:cNvSpPr>
              <p:nvPr/>
            </p:nvSpPr>
            <p:spPr bwMode="auto">
              <a:xfrm>
                <a:off x="3098" y="1871"/>
                <a:ext cx="475" cy="750"/>
              </a:xfrm>
              <a:custGeom>
                <a:avLst/>
                <a:gdLst>
                  <a:gd name="T0" fmla="*/ 128 w 200"/>
                  <a:gd name="T1" fmla="*/ 0 h 315"/>
                  <a:gd name="T2" fmla="*/ 55 w 200"/>
                  <a:gd name="T3" fmla="*/ 73 h 315"/>
                  <a:gd name="T4" fmla="*/ 103 w 200"/>
                  <a:gd name="T5" fmla="*/ 141 h 315"/>
                  <a:gd name="T6" fmla="*/ 84 w 200"/>
                  <a:gd name="T7" fmla="*/ 141 h 315"/>
                  <a:gd name="T8" fmla="*/ 13 w 200"/>
                  <a:gd name="T9" fmla="*/ 261 h 315"/>
                  <a:gd name="T10" fmla="*/ 23 w 200"/>
                  <a:gd name="T11" fmla="*/ 315 h 315"/>
                  <a:gd name="T12" fmla="*/ 108 w 200"/>
                  <a:gd name="T13" fmla="*/ 315 h 315"/>
                  <a:gd name="T14" fmla="*/ 126 w 200"/>
                  <a:gd name="T15" fmla="*/ 166 h 315"/>
                  <a:gd name="T16" fmla="*/ 107 w 200"/>
                  <a:gd name="T17" fmla="*/ 147 h 315"/>
                  <a:gd name="T18" fmla="*/ 149 w 200"/>
                  <a:gd name="T19" fmla="*/ 147 h 315"/>
                  <a:gd name="T20" fmla="*/ 130 w 200"/>
                  <a:gd name="T21" fmla="*/ 166 h 315"/>
                  <a:gd name="T22" fmla="*/ 148 w 200"/>
                  <a:gd name="T23" fmla="*/ 315 h 315"/>
                  <a:gd name="T24" fmla="*/ 168 w 200"/>
                  <a:gd name="T25" fmla="*/ 315 h 315"/>
                  <a:gd name="T26" fmla="*/ 161 w 200"/>
                  <a:gd name="T27" fmla="*/ 245 h 315"/>
                  <a:gd name="T28" fmla="*/ 166 w 200"/>
                  <a:gd name="T29" fmla="*/ 228 h 315"/>
                  <a:gd name="T30" fmla="*/ 194 w 200"/>
                  <a:gd name="T31" fmla="*/ 152 h 315"/>
                  <a:gd name="T32" fmla="*/ 172 w 200"/>
                  <a:gd name="T33" fmla="*/ 141 h 315"/>
                  <a:gd name="T34" fmla="*/ 152 w 200"/>
                  <a:gd name="T35" fmla="*/ 141 h 315"/>
                  <a:gd name="T36" fmla="*/ 200 w 200"/>
                  <a:gd name="T37" fmla="*/ 73 h 315"/>
                  <a:gd name="T38" fmla="*/ 128 w 200"/>
                  <a:gd name="T39"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 h="315">
                    <a:moveTo>
                      <a:pt x="128" y="0"/>
                    </a:moveTo>
                    <a:cubicBezTo>
                      <a:pt x="88" y="0"/>
                      <a:pt x="55" y="33"/>
                      <a:pt x="55" y="73"/>
                    </a:cubicBezTo>
                    <a:cubicBezTo>
                      <a:pt x="55" y="104"/>
                      <a:pt x="76" y="131"/>
                      <a:pt x="103" y="141"/>
                    </a:cubicBezTo>
                    <a:cubicBezTo>
                      <a:pt x="84" y="141"/>
                      <a:pt x="84" y="141"/>
                      <a:pt x="84" y="141"/>
                    </a:cubicBezTo>
                    <a:cubicBezTo>
                      <a:pt x="45" y="141"/>
                      <a:pt x="21" y="238"/>
                      <a:pt x="13" y="261"/>
                    </a:cubicBezTo>
                    <a:cubicBezTo>
                      <a:pt x="0" y="296"/>
                      <a:pt x="23" y="315"/>
                      <a:pt x="23" y="315"/>
                    </a:cubicBezTo>
                    <a:cubicBezTo>
                      <a:pt x="108" y="315"/>
                      <a:pt x="108" y="315"/>
                      <a:pt x="108" y="315"/>
                    </a:cubicBezTo>
                    <a:cubicBezTo>
                      <a:pt x="126" y="166"/>
                      <a:pt x="126" y="166"/>
                      <a:pt x="126" y="166"/>
                    </a:cubicBezTo>
                    <a:cubicBezTo>
                      <a:pt x="107" y="147"/>
                      <a:pt x="107" y="147"/>
                      <a:pt x="107" y="147"/>
                    </a:cubicBezTo>
                    <a:cubicBezTo>
                      <a:pt x="149" y="147"/>
                      <a:pt x="149" y="147"/>
                      <a:pt x="149" y="147"/>
                    </a:cubicBezTo>
                    <a:cubicBezTo>
                      <a:pt x="130" y="166"/>
                      <a:pt x="130" y="166"/>
                      <a:pt x="130" y="166"/>
                    </a:cubicBezTo>
                    <a:cubicBezTo>
                      <a:pt x="148" y="315"/>
                      <a:pt x="148" y="315"/>
                      <a:pt x="148" y="315"/>
                    </a:cubicBezTo>
                    <a:cubicBezTo>
                      <a:pt x="168" y="315"/>
                      <a:pt x="168" y="315"/>
                      <a:pt x="168" y="315"/>
                    </a:cubicBezTo>
                    <a:cubicBezTo>
                      <a:pt x="160" y="303"/>
                      <a:pt x="149" y="279"/>
                      <a:pt x="161" y="245"/>
                    </a:cubicBezTo>
                    <a:cubicBezTo>
                      <a:pt x="162" y="241"/>
                      <a:pt x="164" y="235"/>
                      <a:pt x="166" y="228"/>
                    </a:cubicBezTo>
                    <a:cubicBezTo>
                      <a:pt x="173" y="207"/>
                      <a:pt x="182" y="178"/>
                      <a:pt x="194" y="152"/>
                    </a:cubicBezTo>
                    <a:cubicBezTo>
                      <a:pt x="188" y="145"/>
                      <a:pt x="180" y="141"/>
                      <a:pt x="172" y="141"/>
                    </a:cubicBezTo>
                    <a:cubicBezTo>
                      <a:pt x="152" y="141"/>
                      <a:pt x="152" y="141"/>
                      <a:pt x="152" y="141"/>
                    </a:cubicBezTo>
                    <a:cubicBezTo>
                      <a:pt x="180" y="131"/>
                      <a:pt x="200" y="104"/>
                      <a:pt x="200" y="73"/>
                    </a:cubicBezTo>
                    <a:cubicBezTo>
                      <a:pt x="200" y="33"/>
                      <a:pt x="168" y="0"/>
                      <a:pt x="1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9" name="Freeform 49"/>
              <p:cNvSpPr>
                <a:spLocks/>
              </p:cNvSpPr>
              <p:nvPr/>
            </p:nvSpPr>
            <p:spPr bwMode="auto">
              <a:xfrm>
                <a:off x="4110" y="1871"/>
                <a:ext cx="474" cy="750"/>
              </a:xfrm>
              <a:custGeom>
                <a:avLst/>
                <a:gdLst>
                  <a:gd name="T0" fmla="*/ 72 w 200"/>
                  <a:gd name="T1" fmla="*/ 0 h 315"/>
                  <a:gd name="T2" fmla="*/ 0 w 200"/>
                  <a:gd name="T3" fmla="*/ 73 h 315"/>
                  <a:gd name="T4" fmla="*/ 48 w 200"/>
                  <a:gd name="T5" fmla="*/ 141 h 315"/>
                  <a:gd name="T6" fmla="*/ 28 w 200"/>
                  <a:gd name="T7" fmla="*/ 141 h 315"/>
                  <a:gd name="T8" fmla="*/ 6 w 200"/>
                  <a:gd name="T9" fmla="*/ 152 h 315"/>
                  <a:gd name="T10" fmla="*/ 34 w 200"/>
                  <a:gd name="T11" fmla="*/ 228 h 315"/>
                  <a:gd name="T12" fmla="*/ 39 w 200"/>
                  <a:gd name="T13" fmla="*/ 245 h 315"/>
                  <a:gd name="T14" fmla="*/ 32 w 200"/>
                  <a:gd name="T15" fmla="*/ 315 h 315"/>
                  <a:gd name="T16" fmla="*/ 52 w 200"/>
                  <a:gd name="T17" fmla="*/ 315 h 315"/>
                  <a:gd name="T18" fmla="*/ 70 w 200"/>
                  <a:gd name="T19" fmla="*/ 166 h 315"/>
                  <a:gd name="T20" fmla="*/ 52 w 200"/>
                  <a:gd name="T21" fmla="*/ 147 h 315"/>
                  <a:gd name="T22" fmla="*/ 93 w 200"/>
                  <a:gd name="T23" fmla="*/ 147 h 315"/>
                  <a:gd name="T24" fmla="*/ 74 w 200"/>
                  <a:gd name="T25" fmla="*/ 166 h 315"/>
                  <a:gd name="T26" fmla="*/ 92 w 200"/>
                  <a:gd name="T27" fmla="*/ 315 h 315"/>
                  <a:gd name="T28" fmla="*/ 178 w 200"/>
                  <a:gd name="T29" fmla="*/ 315 h 315"/>
                  <a:gd name="T30" fmla="*/ 187 w 200"/>
                  <a:gd name="T31" fmla="*/ 261 h 315"/>
                  <a:gd name="T32" fmla="*/ 116 w 200"/>
                  <a:gd name="T33" fmla="*/ 141 h 315"/>
                  <a:gd name="T34" fmla="*/ 97 w 200"/>
                  <a:gd name="T35" fmla="*/ 141 h 315"/>
                  <a:gd name="T36" fmla="*/ 145 w 200"/>
                  <a:gd name="T37" fmla="*/ 73 h 315"/>
                  <a:gd name="T38" fmla="*/ 72 w 200"/>
                  <a:gd name="T39"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 h="315">
                    <a:moveTo>
                      <a:pt x="72" y="0"/>
                    </a:moveTo>
                    <a:cubicBezTo>
                      <a:pt x="32" y="0"/>
                      <a:pt x="0" y="33"/>
                      <a:pt x="0" y="73"/>
                    </a:cubicBezTo>
                    <a:cubicBezTo>
                      <a:pt x="0" y="104"/>
                      <a:pt x="20" y="131"/>
                      <a:pt x="48" y="141"/>
                    </a:cubicBezTo>
                    <a:cubicBezTo>
                      <a:pt x="28" y="141"/>
                      <a:pt x="28" y="141"/>
                      <a:pt x="28" y="141"/>
                    </a:cubicBezTo>
                    <a:cubicBezTo>
                      <a:pt x="20" y="141"/>
                      <a:pt x="13" y="145"/>
                      <a:pt x="6" y="152"/>
                    </a:cubicBezTo>
                    <a:cubicBezTo>
                      <a:pt x="18" y="178"/>
                      <a:pt x="27" y="207"/>
                      <a:pt x="34" y="228"/>
                    </a:cubicBezTo>
                    <a:cubicBezTo>
                      <a:pt x="36" y="235"/>
                      <a:pt x="38" y="241"/>
                      <a:pt x="39" y="245"/>
                    </a:cubicBezTo>
                    <a:cubicBezTo>
                      <a:pt x="52" y="279"/>
                      <a:pt x="40" y="303"/>
                      <a:pt x="32" y="315"/>
                    </a:cubicBezTo>
                    <a:cubicBezTo>
                      <a:pt x="52" y="315"/>
                      <a:pt x="52" y="315"/>
                      <a:pt x="52" y="315"/>
                    </a:cubicBezTo>
                    <a:cubicBezTo>
                      <a:pt x="70" y="166"/>
                      <a:pt x="70" y="166"/>
                      <a:pt x="70" y="166"/>
                    </a:cubicBezTo>
                    <a:cubicBezTo>
                      <a:pt x="52" y="147"/>
                      <a:pt x="52" y="147"/>
                      <a:pt x="52" y="147"/>
                    </a:cubicBezTo>
                    <a:cubicBezTo>
                      <a:pt x="93" y="147"/>
                      <a:pt x="93" y="147"/>
                      <a:pt x="93" y="147"/>
                    </a:cubicBezTo>
                    <a:cubicBezTo>
                      <a:pt x="74" y="166"/>
                      <a:pt x="74" y="166"/>
                      <a:pt x="74" y="166"/>
                    </a:cubicBezTo>
                    <a:cubicBezTo>
                      <a:pt x="92" y="315"/>
                      <a:pt x="92" y="315"/>
                      <a:pt x="92" y="315"/>
                    </a:cubicBezTo>
                    <a:cubicBezTo>
                      <a:pt x="178" y="315"/>
                      <a:pt x="178" y="315"/>
                      <a:pt x="178" y="315"/>
                    </a:cubicBezTo>
                    <a:cubicBezTo>
                      <a:pt x="178" y="315"/>
                      <a:pt x="200" y="296"/>
                      <a:pt x="187" y="261"/>
                    </a:cubicBezTo>
                    <a:cubicBezTo>
                      <a:pt x="179" y="238"/>
                      <a:pt x="156" y="141"/>
                      <a:pt x="116" y="141"/>
                    </a:cubicBezTo>
                    <a:cubicBezTo>
                      <a:pt x="97" y="141"/>
                      <a:pt x="97" y="141"/>
                      <a:pt x="97" y="141"/>
                    </a:cubicBezTo>
                    <a:cubicBezTo>
                      <a:pt x="125" y="131"/>
                      <a:pt x="145" y="104"/>
                      <a:pt x="145" y="73"/>
                    </a:cubicBezTo>
                    <a:cubicBezTo>
                      <a:pt x="145" y="33"/>
                      <a:pt x="112" y="0"/>
                      <a:pt x="7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75" name="文本框 101"/>
            <p:cNvSpPr txBox="1"/>
            <p:nvPr/>
          </p:nvSpPr>
          <p:spPr>
            <a:xfrm>
              <a:off x="6751662" y="4060040"/>
              <a:ext cx="1465804" cy="1169551"/>
            </a:xfrm>
            <a:prstGeom prst="rect">
              <a:avLst/>
            </a:prstGeom>
            <a:noFill/>
          </p:spPr>
          <p:txBody>
            <a:bodyPr wrap="square" rtlCol="0">
              <a:spAutoFit/>
            </a:bodyPr>
            <a:lstStyle/>
            <a:p>
              <a:pPr algn="ctr"/>
              <a:r>
                <a:rPr lang="zh-CN" altLang="en-US" sz="3500" dirty="0">
                  <a:solidFill>
                    <a:prstClr val="white"/>
                  </a:solidFill>
                  <a:latin typeface="方正大黑_GBK" panose="03000509000000000000" pitchFamily="65" charset="-122"/>
                  <a:ea typeface="方正大黑_GBK" panose="03000509000000000000" pitchFamily="65" charset="-122"/>
                </a:rPr>
                <a:t>纯矢</a:t>
              </a:r>
              <a:endParaRPr lang="en-US" altLang="zh-CN" sz="3500" dirty="0">
                <a:solidFill>
                  <a:prstClr val="white"/>
                </a:solidFill>
                <a:latin typeface="方正大黑_GBK" panose="03000509000000000000" pitchFamily="65" charset="-122"/>
                <a:ea typeface="方正大黑_GBK" panose="03000509000000000000" pitchFamily="65" charset="-122"/>
              </a:endParaRPr>
            </a:p>
            <a:p>
              <a:pPr algn="ctr"/>
              <a:r>
                <a:rPr lang="zh-CN" altLang="en-US" sz="3500" dirty="0">
                  <a:solidFill>
                    <a:prstClr val="white"/>
                  </a:solidFill>
                  <a:latin typeface="方正大黑_GBK" panose="03000509000000000000" pitchFamily="65" charset="-122"/>
                  <a:ea typeface="方正大黑_GBK" panose="03000509000000000000" pitchFamily="65" charset="-122"/>
                </a:rPr>
                <a:t>量图</a:t>
              </a:r>
            </a:p>
          </p:txBody>
        </p:sp>
      </p:grpSp>
      <p:grpSp>
        <p:nvGrpSpPr>
          <p:cNvPr id="7" name="组合 6"/>
          <p:cNvGrpSpPr/>
          <p:nvPr/>
        </p:nvGrpSpPr>
        <p:grpSpPr>
          <a:xfrm>
            <a:off x="9240102" y="18826"/>
            <a:ext cx="1930520" cy="4026349"/>
            <a:chOff x="9087702" y="1504726"/>
            <a:chExt cx="1930520" cy="4026349"/>
          </a:xfrm>
        </p:grpSpPr>
        <p:sp>
          <p:nvSpPr>
            <p:cNvPr id="46" name="任意多边形 45"/>
            <p:cNvSpPr>
              <a:spLocks/>
            </p:cNvSpPr>
            <p:nvPr/>
          </p:nvSpPr>
          <p:spPr bwMode="auto">
            <a:xfrm flipV="1">
              <a:off x="9087702"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47" name="任意多边形 46"/>
            <p:cNvSpPr/>
            <p:nvPr/>
          </p:nvSpPr>
          <p:spPr>
            <a:xfrm flipV="1">
              <a:off x="9194489" y="3855513"/>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663A77"/>
            </a:solidFill>
            <a:ln w="19050">
              <a:gradFill>
                <a:gsLst>
                  <a:gs pos="0">
                    <a:schemeClr val="bg1">
                      <a:lumMod val="85000"/>
                    </a:schemeClr>
                  </a:gs>
                  <a:gs pos="100000">
                    <a:schemeClr val="bg1"/>
                  </a:gs>
                </a:gsLst>
                <a:lin ang="18900000" scaled="0"/>
              </a:gradFill>
            </a:ln>
            <a:effectLst>
              <a:innerShdw blurRad="101600" dist="50800" dir="81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圆角矩形 47"/>
            <p:cNvSpPr/>
            <p:nvPr/>
          </p:nvSpPr>
          <p:spPr>
            <a:xfrm flipV="1">
              <a:off x="9608510" y="3089388"/>
              <a:ext cx="888903" cy="650952"/>
            </a:xfrm>
            <a:prstGeom prst="roundRect">
              <a:avLst>
                <a:gd name="adj" fmla="val 13617"/>
              </a:avLst>
            </a:prstGeom>
            <a:solidFill>
              <a:srgbClr val="663A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42" name="直接连接符 41"/>
            <p:cNvCxnSpPr/>
            <p:nvPr/>
          </p:nvCxnSpPr>
          <p:spPr>
            <a:xfrm>
              <a:off x="10046670" y="1510003"/>
              <a:ext cx="0" cy="850404"/>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a:off x="9993049"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椭圆 43"/>
            <p:cNvSpPr/>
            <p:nvPr/>
          </p:nvSpPr>
          <p:spPr>
            <a:xfrm>
              <a:off x="10043144"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45" name="图片 44"/>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9354601" y="1504726"/>
              <a:ext cx="1361845" cy="126694"/>
            </a:xfrm>
            <a:prstGeom prst="rect">
              <a:avLst/>
            </a:prstGeom>
          </p:spPr>
        </p:pic>
        <p:sp>
          <p:nvSpPr>
            <p:cNvPr id="60" name="Freeform 57"/>
            <p:cNvSpPr>
              <a:spLocks noEditPoints="1"/>
            </p:cNvSpPr>
            <p:nvPr/>
          </p:nvSpPr>
          <p:spPr bwMode="auto">
            <a:xfrm>
              <a:off x="9861162" y="3218682"/>
              <a:ext cx="394477" cy="395236"/>
            </a:xfrm>
            <a:custGeom>
              <a:avLst/>
              <a:gdLst>
                <a:gd name="T0" fmla="*/ 145 w 437"/>
                <a:gd name="T1" fmla="*/ 119 h 437"/>
                <a:gd name="T2" fmla="*/ 126 w 437"/>
                <a:gd name="T3" fmla="*/ 159 h 437"/>
                <a:gd name="T4" fmla="*/ 197 w 437"/>
                <a:gd name="T5" fmla="*/ 237 h 437"/>
                <a:gd name="T6" fmla="*/ 214 w 437"/>
                <a:gd name="T7" fmla="*/ 245 h 437"/>
                <a:gd name="T8" fmla="*/ 276 w 437"/>
                <a:gd name="T9" fmla="*/ 245 h 437"/>
                <a:gd name="T10" fmla="*/ 276 w 437"/>
                <a:gd name="T11" fmla="*/ 196 h 437"/>
                <a:gd name="T12" fmla="*/ 225 w 437"/>
                <a:gd name="T13" fmla="*/ 196 h 437"/>
                <a:gd name="T14" fmla="*/ 161 w 437"/>
                <a:gd name="T15" fmla="*/ 126 h 437"/>
                <a:gd name="T16" fmla="*/ 145 w 437"/>
                <a:gd name="T17" fmla="*/ 119 h 437"/>
                <a:gd name="T18" fmla="*/ 219 w 437"/>
                <a:gd name="T19" fmla="*/ 388 h 437"/>
                <a:gd name="T20" fmla="*/ 48 w 437"/>
                <a:gd name="T21" fmla="*/ 218 h 437"/>
                <a:gd name="T22" fmla="*/ 219 w 437"/>
                <a:gd name="T23" fmla="*/ 48 h 437"/>
                <a:gd name="T24" fmla="*/ 388 w 437"/>
                <a:gd name="T25" fmla="*/ 218 h 437"/>
                <a:gd name="T26" fmla="*/ 219 w 437"/>
                <a:gd name="T27" fmla="*/ 388 h 437"/>
                <a:gd name="T28" fmla="*/ 219 w 437"/>
                <a:gd name="T29" fmla="*/ 0 h 437"/>
                <a:gd name="T30" fmla="*/ 0 w 437"/>
                <a:gd name="T31" fmla="*/ 218 h 437"/>
                <a:gd name="T32" fmla="*/ 219 w 437"/>
                <a:gd name="T33" fmla="*/ 437 h 437"/>
                <a:gd name="T34" fmla="*/ 437 w 437"/>
                <a:gd name="T35" fmla="*/ 218 h 437"/>
                <a:gd name="T36" fmla="*/ 219 w 437"/>
                <a:gd name="T37" fmla="*/ 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7" h="437">
                  <a:moveTo>
                    <a:pt x="145" y="119"/>
                  </a:moveTo>
                  <a:cubicBezTo>
                    <a:pt x="127" y="119"/>
                    <a:pt x="110" y="142"/>
                    <a:pt x="126" y="159"/>
                  </a:cubicBezTo>
                  <a:cubicBezTo>
                    <a:pt x="197" y="237"/>
                    <a:pt x="197" y="237"/>
                    <a:pt x="197" y="237"/>
                  </a:cubicBezTo>
                  <a:cubicBezTo>
                    <a:pt x="201" y="242"/>
                    <a:pt x="207" y="245"/>
                    <a:pt x="214" y="245"/>
                  </a:cubicBezTo>
                  <a:cubicBezTo>
                    <a:pt x="276" y="245"/>
                    <a:pt x="276" y="245"/>
                    <a:pt x="276" y="245"/>
                  </a:cubicBezTo>
                  <a:cubicBezTo>
                    <a:pt x="306" y="245"/>
                    <a:pt x="309" y="196"/>
                    <a:pt x="276" y="196"/>
                  </a:cubicBezTo>
                  <a:cubicBezTo>
                    <a:pt x="225" y="196"/>
                    <a:pt x="225" y="196"/>
                    <a:pt x="225" y="196"/>
                  </a:cubicBezTo>
                  <a:cubicBezTo>
                    <a:pt x="161" y="126"/>
                    <a:pt x="161" y="126"/>
                    <a:pt x="161" y="126"/>
                  </a:cubicBezTo>
                  <a:cubicBezTo>
                    <a:pt x="156" y="121"/>
                    <a:pt x="151" y="119"/>
                    <a:pt x="145" y="119"/>
                  </a:cubicBezTo>
                  <a:moveTo>
                    <a:pt x="219" y="388"/>
                  </a:moveTo>
                  <a:cubicBezTo>
                    <a:pt x="124" y="388"/>
                    <a:pt x="48" y="312"/>
                    <a:pt x="48" y="218"/>
                  </a:cubicBezTo>
                  <a:cubicBezTo>
                    <a:pt x="48" y="124"/>
                    <a:pt x="124" y="48"/>
                    <a:pt x="219" y="48"/>
                  </a:cubicBezTo>
                  <a:cubicBezTo>
                    <a:pt x="313" y="48"/>
                    <a:pt x="388" y="124"/>
                    <a:pt x="388" y="218"/>
                  </a:cubicBezTo>
                  <a:cubicBezTo>
                    <a:pt x="388" y="312"/>
                    <a:pt x="313" y="388"/>
                    <a:pt x="219" y="388"/>
                  </a:cubicBezTo>
                  <a:moveTo>
                    <a:pt x="219" y="0"/>
                  </a:moveTo>
                  <a:cubicBezTo>
                    <a:pt x="98" y="0"/>
                    <a:pt x="0" y="97"/>
                    <a:pt x="0" y="218"/>
                  </a:cubicBezTo>
                  <a:cubicBezTo>
                    <a:pt x="0" y="339"/>
                    <a:pt x="98" y="437"/>
                    <a:pt x="219" y="437"/>
                  </a:cubicBezTo>
                  <a:cubicBezTo>
                    <a:pt x="339" y="437"/>
                    <a:pt x="437" y="339"/>
                    <a:pt x="437" y="218"/>
                  </a:cubicBezTo>
                  <a:cubicBezTo>
                    <a:pt x="437" y="97"/>
                    <a:pt x="339" y="0"/>
                    <a:pt x="219"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endParaRPr>
            </a:p>
          </p:txBody>
        </p:sp>
        <p:sp>
          <p:nvSpPr>
            <p:cNvPr id="76" name="文本框 101"/>
            <p:cNvSpPr txBox="1"/>
            <p:nvPr/>
          </p:nvSpPr>
          <p:spPr>
            <a:xfrm>
              <a:off x="9324403" y="4021732"/>
              <a:ext cx="1465804" cy="1169551"/>
            </a:xfrm>
            <a:prstGeom prst="rect">
              <a:avLst/>
            </a:prstGeom>
            <a:noFill/>
          </p:spPr>
          <p:txBody>
            <a:bodyPr wrap="square" rtlCol="0">
              <a:spAutoFit/>
            </a:bodyPr>
            <a:lstStyle/>
            <a:p>
              <a:pPr algn="ctr"/>
              <a:r>
                <a:rPr lang="zh-CN" altLang="en-US" sz="3500" dirty="0">
                  <a:solidFill>
                    <a:prstClr val="white"/>
                  </a:solidFill>
                  <a:latin typeface="方正大黑_GBK" panose="03000509000000000000" pitchFamily="65" charset="-122"/>
                  <a:ea typeface="方正大黑_GBK" panose="03000509000000000000" pitchFamily="65" charset="-122"/>
                </a:rPr>
                <a:t>图表合集</a:t>
              </a:r>
            </a:p>
          </p:txBody>
        </p:sp>
      </p:grpSp>
      <p:sp>
        <p:nvSpPr>
          <p:cNvPr id="78" name="TextBox 77"/>
          <p:cNvSpPr txBox="1"/>
          <p:nvPr/>
        </p:nvSpPr>
        <p:spPr>
          <a:xfrm>
            <a:off x="3910524" y="5386804"/>
            <a:ext cx="4288353" cy="1323439"/>
          </a:xfrm>
          <a:prstGeom prst="rect">
            <a:avLst/>
          </a:prstGeom>
          <a:noFill/>
        </p:spPr>
        <p:txBody>
          <a:bodyPr wrap="none" rtlCol="0">
            <a:spAutoFit/>
          </a:bodyPr>
          <a:lstStyle/>
          <a:p>
            <a:pPr algn="ctr"/>
            <a:r>
              <a:rPr lang="zh-CN" altLang="en-US" sz="8000" b="1" dirty="0">
                <a:solidFill>
                  <a:srgbClr val="4BACC6"/>
                </a:solidFill>
                <a:latin typeface="微软雅黑" panose="020B0503020204020204" pitchFamily="34" charset="-122"/>
                <a:ea typeface="微软雅黑" panose="020B0503020204020204" pitchFamily="34" charset="-122"/>
              </a:rPr>
              <a:t>谢谢观看</a:t>
            </a:r>
          </a:p>
        </p:txBody>
      </p:sp>
      <p:sp>
        <p:nvSpPr>
          <p:cNvPr id="2" name="泪滴形 1"/>
          <p:cNvSpPr/>
          <p:nvPr/>
        </p:nvSpPr>
        <p:spPr>
          <a:xfrm rot="13500000">
            <a:off x="3010372" y="5756424"/>
            <a:ext cx="584200" cy="58420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1" name="泪滴形 60"/>
          <p:cNvSpPr/>
          <p:nvPr/>
        </p:nvSpPr>
        <p:spPr>
          <a:xfrm rot="13500000">
            <a:off x="2262182" y="5822499"/>
            <a:ext cx="452050" cy="45205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2" name="泪滴形 61"/>
          <p:cNvSpPr/>
          <p:nvPr/>
        </p:nvSpPr>
        <p:spPr>
          <a:xfrm rot="13500000">
            <a:off x="1581866" y="5851799"/>
            <a:ext cx="393450" cy="39345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4" name="泪滴形 63"/>
          <p:cNvSpPr/>
          <p:nvPr/>
        </p:nvSpPr>
        <p:spPr>
          <a:xfrm rot="2700000">
            <a:off x="8637107" y="5756424"/>
            <a:ext cx="584200" cy="58420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5" name="泪滴形 64"/>
          <p:cNvSpPr/>
          <p:nvPr/>
        </p:nvSpPr>
        <p:spPr>
          <a:xfrm rot="2700000">
            <a:off x="9517447" y="5822499"/>
            <a:ext cx="452050" cy="45205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6" name="泪滴形 65"/>
          <p:cNvSpPr/>
          <p:nvPr/>
        </p:nvSpPr>
        <p:spPr>
          <a:xfrm rot="2700000">
            <a:off x="10256363" y="5851799"/>
            <a:ext cx="393450" cy="39345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3" name="椭圆 145">
            <a:extLst>
              <a:ext uri="{FF2B5EF4-FFF2-40B4-BE49-F238E27FC236}">
                <a16:creationId xmlns:a16="http://schemas.microsoft.com/office/drawing/2014/main" id="{B4549D2A-ED60-4DD6-ABF9-77E293131296}"/>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67" name="矩形 66">
            <a:extLst>
              <a:ext uri="{FF2B5EF4-FFF2-40B4-BE49-F238E27FC236}">
                <a16:creationId xmlns:a16="http://schemas.microsoft.com/office/drawing/2014/main" id="{99774AD6-AC38-4540-89D1-CA5600E50B2C}"/>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75</a:t>
            </a:fld>
            <a:endParaRPr lang="zh-CN" altLang="en-US" sz="2000" b="1" dirty="0">
              <a:latin typeface="Segoe UI Light" pitchFamily="34" charset="0"/>
              <a:ea typeface="专业字体设计服务/WWW.ZTSGC.COM/" pitchFamily="2" charset="-122"/>
            </a:endParaRPr>
          </a:p>
        </p:txBody>
      </p:sp>
      <p:sp>
        <p:nvSpPr>
          <p:cNvPr id="68" name="椭圆 145">
            <a:extLst>
              <a:ext uri="{FF2B5EF4-FFF2-40B4-BE49-F238E27FC236}">
                <a16:creationId xmlns:a16="http://schemas.microsoft.com/office/drawing/2014/main" id="{8C7073B5-58A1-40E6-8DD2-98293BB8A374}"/>
              </a:ext>
            </a:extLst>
          </p:cNvPr>
          <p:cNvSpPr/>
          <p:nvPr/>
        </p:nvSpPr>
        <p:spPr>
          <a:xfrm>
            <a:off x="11542385" y="62225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69" name="矩形 68">
            <a:extLst>
              <a:ext uri="{FF2B5EF4-FFF2-40B4-BE49-F238E27FC236}">
                <a16:creationId xmlns:a16="http://schemas.microsoft.com/office/drawing/2014/main" id="{52226FF4-355C-4F5A-B151-F1294B8F9798}"/>
              </a:ext>
            </a:extLst>
          </p:cNvPr>
          <p:cNvSpPr/>
          <p:nvPr/>
        </p:nvSpPr>
        <p:spPr>
          <a:xfrm>
            <a:off x="11679460" y="64139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75</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3027402493"/>
      </p:ext>
    </p:extLst>
  </p:cSld>
  <p:clrMapOvr>
    <a:masterClrMapping/>
  </p:clrMapOvr>
  <mc:AlternateContent xmlns:mc="http://schemas.openxmlformats.org/markup-compatibility/2006" xmlns:p14="http://schemas.microsoft.com/office/powerpoint/2010/main">
    <mc:Choice Requires="p14">
      <p:transition p14:dur="250" advClick="0" advTm="3000"/>
    </mc:Choice>
    <mc:Fallback xmlns="">
      <p:transition advClick="0" advTm="3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40000" fill="hold" grpId="0" nodeType="with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accel="40000" fill="hold" grpId="0" nodeType="withEffect" p14:presetBounceEnd="40000">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14:bounceEnd="40000">
                                          <p:cBhvr additive="base">
                                            <p:cTn id="11" dur="1000" fill="hold"/>
                                            <p:tgtEl>
                                              <p:spTgt spid="64"/>
                                            </p:tgtEl>
                                            <p:attrNameLst>
                                              <p:attrName>ppt_x</p:attrName>
                                            </p:attrNameLst>
                                          </p:cBhvr>
                                          <p:tavLst>
                                            <p:tav tm="0">
                                              <p:val>
                                                <p:strVal val="1+#ppt_w/2"/>
                                              </p:val>
                                            </p:tav>
                                            <p:tav tm="100000">
                                              <p:val>
                                                <p:strVal val="#ppt_x"/>
                                              </p:val>
                                            </p:tav>
                                          </p:tavLst>
                                        </p:anim>
                                        <p:anim calcmode="lin" valueType="num" p14:bounceEnd="40000">
                                          <p:cBhvr additive="base">
                                            <p:cTn id="12" dur="1000" fill="hold"/>
                                            <p:tgtEl>
                                              <p:spTgt spid="64"/>
                                            </p:tgtEl>
                                            <p:attrNameLst>
                                              <p:attrName>ppt_y</p:attrName>
                                            </p:attrNameLst>
                                          </p:cBhvr>
                                          <p:tavLst>
                                            <p:tav tm="0">
                                              <p:val>
                                                <p:strVal val="#ppt_y"/>
                                              </p:val>
                                            </p:tav>
                                            <p:tav tm="100000">
                                              <p:val>
                                                <p:strVal val="#ppt_y"/>
                                              </p:val>
                                            </p:tav>
                                          </p:tavLst>
                                        </p:anim>
                                      </p:childTnLst>
                                    </p:cTn>
                                  </p:par>
                                  <p:par>
                                    <p:cTn id="13" presetID="2" presetClass="entr" presetSubtype="8" accel="40000" fill="hold" grpId="0" nodeType="withEffect" p14:presetBounceEnd="40000">
                                      <p:stCondLst>
                                        <p:cond delay="500"/>
                                      </p:stCondLst>
                                      <p:childTnLst>
                                        <p:set>
                                          <p:cBhvr>
                                            <p:cTn id="14" dur="1" fill="hold">
                                              <p:stCondLst>
                                                <p:cond delay="0"/>
                                              </p:stCondLst>
                                            </p:cTn>
                                            <p:tgtEl>
                                              <p:spTgt spid="61"/>
                                            </p:tgtEl>
                                            <p:attrNameLst>
                                              <p:attrName>style.visibility</p:attrName>
                                            </p:attrNameLst>
                                          </p:cBhvr>
                                          <p:to>
                                            <p:strVal val="visible"/>
                                          </p:to>
                                        </p:set>
                                        <p:anim calcmode="lin" valueType="num" p14:bounceEnd="40000">
                                          <p:cBhvr additive="base">
                                            <p:cTn id="15" dur="1000" fill="hold"/>
                                            <p:tgtEl>
                                              <p:spTgt spid="61"/>
                                            </p:tgtEl>
                                            <p:attrNameLst>
                                              <p:attrName>ppt_x</p:attrName>
                                            </p:attrNameLst>
                                          </p:cBhvr>
                                          <p:tavLst>
                                            <p:tav tm="0">
                                              <p:val>
                                                <p:strVal val="0-#ppt_w/2"/>
                                              </p:val>
                                            </p:tav>
                                            <p:tav tm="100000">
                                              <p:val>
                                                <p:strVal val="#ppt_x"/>
                                              </p:val>
                                            </p:tav>
                                          </p:tavLst>
                                        </p:anim>
                                        <p:anim calcmode="lin" valueType="num" p14:bounceEnd="40000">
                                          <p:cBhvr additive="base">
                                            <p:cTn id="16" dur="1000" fill="hold"/>
                                            <p:tgtEl>
                                              <p:spTgt spid="61"/>
                                            </p:tgtEl>
                                            <p:attrNameLst>
                                              <p:attrName>ppt_y</p:attrName>
                                            </p:attrNameLst>
                                          </p:cBhvr>
                                          <p:tavLst>
                                            <p:tav tm="0">
                                              <p:val>
                                                <p:strVal val="#ppt_y"/>
                                              </p:val>
                                            </p:tav>
                                            <p:tav tm="100000">
                                              <p:val>
                                                <p:strVal val="#ppt_y"/>
                                              </p:val>
                                            </p:tav>
                                          </p:tavLst>
                                        </p:anim>
                                      </p:childTnLst>
                                    </p:cTn>
                                  </p:par>
                                  <p:par>
                                    <p:cTn id="17" presetID="2" presetClass="entr" presetSubtype="2" accel="40000" fill="hold" grpId="0" nodeType="withEffect" p14:presetBounceEnd="40000">
                                      <p:stCondLst>
                                        <p:cond delay="500"/>
                                      </p:stCondLst>
                                      <p:childTnLst>
                                        <p:set>
                                          <p:cBhvr>
                                            <p:cTn id="18" dur="1" fill="hold">
                                              <p:stCondLst>
                                                <p:cond delay="0"/>
                                              </p:stCondLst>
                                            </p:cTn>
                                            <p:tgtEl>
                                              <p:spTgt spid="65"/>
                                            </p:tgtEl>
                                            <p:attrNameLst>
                                              <p:attrName>style.visibility</p:attrName>
                                            </p:attrNameLst>
                                          </p:cBhvr>
                                          <p:to>
                                            <p:strVal val="visible"/>
                                          </p:to>
                                        </p:set>
                                        <p:anim calcmode="lin" valueType="num" p14:bounceEnd="40000">
                                          <p:cBhvr additive="base">
                                            <p:cTn id="19" dur="1000" fill="hold"/>
                                            <p:tgtEl>
                                              <p:spTgt spid="65"/>
                                            </p:tgtEl>
                                            <p:attrNameLst>
                                              <p:attrName>ppt_x</p:attrName>
                                            </p:attrNameLst>
                                          </p:cBhvr>
                                          <p:tavLst>
                                            <p:tav tm="0">
                                              <p:val>
                                                <p:strVal val="1+#ppt_w/2"/>
                                              </p:val>
                                            </p:tav>
                                            <p:tav tm="100000">
                                              <p:val>
                                                <p:strVal val="#ppt_x"/>
                                              </p:val>
                                            </p:tav>
                                          </p:tavLst>
                                        </p:anim>
                                        <p:anim calcmode="lin" valueType="num" p14:bounceEnd="40000">
                                          <p:cBhvr additive="base">
                                            <p:cTn id="20" dur="1000" fill="hold"/>
                                            <p:tgtEl>
                                              <p:spTgt spid="65"/>
                                            </p:tgtEl>
                                            <p:attrNameLst>
                                              <p:attrName>ppt_y</p:attrName>
                                            </p:attrNameLst>
                                          </p:cBhvr>
                                          <p:tavLst>
                                            <p:tav tm="0">
                                              <p:val>
                                                <p:strVal val="#ppt_y"/>
                                              </p:val>
                                            </p:tav>
                                            <p:tav tm="100000">
                                              <p:val>
                                                <p:strVal val="#ppt_y"/>
                                              </p:val>
                                            </p:tav>
                                          </p:tavLst>
                                        </p:anim>
                                      </p:childTnLst>
                                    </p:cTn>
                                  </p:par>
                                  <p:par>
                                    <p:cTn id="21" presetID="2" presetClass="entr" presetSubtype="8" accel="40000" fill="hold" grpId="0" nodeType="withEffect" p14:presetBounceEnd="40000">
                                      <p:stCondLst>
                                        <p:cond delay="1000"/>
                                      </p:stCondLst>
                                      <p:childTnLst>
                                        <p:set>
                                          <p:cBhvr>
                                            <p:cTn id="22" dur="1" fill="hold">
                                              <p:stCondLst>
                                                <p:cond delay="0"/>
                                              </p:stCondLst>
                                            </p:cTn>
                                            <p:tgtEl>
                                              <p:spTgt spid="62"/>
                                            </p:tgtEl>
                                            <p:attrNameLst>
                                              <p:attrName>style.visibility</p:attrName>
                                            </p:attrNameLst>
                                          </p:cBhvr>
                                          <p:to>
                                            <p:strVal val="visible"/>
                                          </p:to>
                                        </p:set>
                                        <p:anim calcmode="lin" valueType="num" p14:bounceEnd="40000">
                                          <p:cBhvr additive="base">
                                            <p:cTn id="23" dur="1000" fill="hold"/>
                                            <p:tgtEl>
                                              <p:spTgt spid="62"/>
                                            </p:tgtEl>
                                            <p:attrNameLst>
                                              <p:attrName>ppt_x</p:attrName>
                                            </p:attrNameLst>
                                          </p:cBhvr>
                                          <p:tavLst>
                                            <p:tav tm="0">
                                              <p:val>
                                                <p:strVal val="0-#ppt_w/2"/>
                                              </p:val>
                                            </p:tav>
                                            <p:tav tm="100000">
                                              <p:val>
                                                <p:strVal val="#ppt_x"/>
                                              </p:val>
                                            </p:tav>
                                          </p:tavLst>
                                        </p:anim>
                                        <p:anim calcmode="lin" valueType="num" p14:bounceEnd="40000">
                                          <p:cBhvr additive="base">
                                            <p:cTn id="24" dur="1000" fill="hold"/>
                                            <p:tgtEl>
                                              <p:spTgt spid="62"/>
                                            </p:tgtEl>
                                            <p:attrNameLst>
                                              <p:attrName>ppt_y</p:attrName>
                                            </p:attrNameLst>
                                          </p:cBhvr>
                                          <p:tavLst>
                                            <p:tav tm="0">
                                              <p:val>
                                                <p:strVal val="#ppt_y"/>
                                              </p:val>
                                            </p:tav>
                                            <p:tav tm="100000">
                                              <p:val>
                                                <p:strVal val="#ppt_y"/>
                                              </p:val>
                                            </p:tav>
                                          </p:tavLst>
                                        </p:anim>
                                      </p:childTnLst>
                                    </p:cTn>
                                  </p:par>
                                  <p:par>
                                    <p:cTn id="25" presetID="2" presetClass="entr" presetSubtype="2" accel="40000" fill="hold" grpId="0" nodeType="withEffect" p14:presetBounceEnd="40000">
                                      <p:stCondLst>
                                        <p:cond delay="1000"/>
                                      </p:stCondLst>
                                      <p:childTnLst>
                                        <p:set>
                                          <p:cBhvr>
                                            <p:cTn id="26" dur="1" fill="hold">
                                              <p:stCondLst>
                                                <p:cond delay="0"/>
                                              </p:stCondLst>
                                            </p:cTn>
                                            <p:tgtEl>
                                              <p:spTgt spid="66"/>
                                            </p:tgtEl>
                                            <p:attrNameLst>
                                              <p:attrName>style.visibility</p:attrName>
                                            </p:attrNameLst>
                                          </p:cBhvr>
                                          <p:to>
                                            <p:strVal val="visible"/>
                                          </p:to>
                                        </p:set>
                                        <p:anim calcmode="lin" valueType="num" p14:bounceEnd="40000">
                                          <p:cBhvr additive="base">
                                            <p:cTn id="27" dur="1000" fill="hold"/>
                                            <p:tgtEl>
                                              <p:spTgt spid="66"/>
                                            </p:tgtEl>
                                            <p:attrNameLst>
                                              <p:attrName>ppt_x</p:attrName>
                                            </p:attrNameLst>
                                          </p:cBhvr>
                                          <p:tavLst>
                                            <p:tav tm="0">
                                              <p:val>
                                                <p:strVal val="1+#ppt_w/2"/>
                                              </p:val>
                                            </p:tav>
                                            <p:tav tm="100000">
                                              <p:val>
                                                <p:strVal val="#ppt_x"/>
                                              </p:val>
                                            </p:tav>
                                          </p:tavLst>
                                        </p:anim>
                                        <p:anim calcmode="lin" valueType="num" p14:bounceEnd="40000">
                                          <p:cBhvr additive="base">
                                            <p:cTn id="28" dur="1000" fill="hold"/>
                                            <p:tgtEl>
                                              <p:spTgt spid="66"/>
                                            </p:tgtEl>
                                            <p:attrNameLst>
                                              <p:attrName>ppt_y</p:attrName>
                                            </p:attrNameLst>
                                          </p:cBhvr>
                                          <p:tavLst>
                                            <p:tav tm="0">
                                              <p:val>
                                                <p:strVal val="#ppt_y"/>
                                              </p:val>
                                            </p:tav>
                                            <p:tav tm="100000">
                                              <p:val>
                                                <p:strVal val="#ppt_y"/>
                                              </p:val>
                                            </p:tav>
                                          </p:tavLst>
                                        </p:anim>
                                      </p:childTnLst>
                                    </p:cTn>
                                  </p:par>
                                  <p:par>
                                    <p:cTn id="29" presetID="47" presetClass="entr" presetSubtype="0" fill="hold" nodeType="withEffect">
                                      <p:stCondLst>
                                        <p:cond delay="225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000"/>
                                            <p:tgtEl>
                                              <p:spTgt spid="4"/>
                                            </p:tgtEl>
                                          </p:cBhvr>
                                        </p:animEffect>
                                        <p:anim calcmode="lin" valueType="num">
                                          <p:cBhvr>
                                            <p:cTn id="32" dur="1000" fill="hold"/>
                                            <p:tgtEl>
                                              <p:spTgt spid="4"/>
                                            </p:tgtEl>
                                            <p:attrNameLst>
                                              <p:attrName>ppt_x</p:attrName>
                                            </p:attrNameLst>
                                          </p:cBhvr>
                                          <p:tavLst>
                                            <p:tav tm="0">
                                              <p:val>
                                                <p:strVal val="#ppt_x"/>
                                              </p:val>
                                            </p:tav>
                                            <p:tav tm="100000">
                                              <p:val>
                                                <p:strVal val="#ppt_x"/>
                                              </p:val>
                                            </p:tav>
                                          </p:tavLst>
                                        </p:anim>
                                        <p:anim calcmode="lin" valueType="num">
                                          <p:cBhvr>
                                            <p:cTn id="33" dur="1000" fill="hold"/>
                                            <p:tgtEl>
                                              <p:spTgt spid="4"/>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325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1000"/>
                                            <p:tgtEl>
                                              <p:spTgt spid="5"/>
                                            </p:tgtEl>
                                          </p:cBhvr>
                                        </p:animEffect>
                                        <p:anim calcmode="lin" valueType="num">
                                          <p:cBhvr>
                                            <p:cTn id="37" dur="1000" fill="hold"/>
                                            <p:tgtEl>
                                              <p:spTgt spid="5"/>
                                            </p:tgtEl>
                                            <p:attrNameLst>
                                              <p:attrName>ppt_x</p:attrName>
                                            </p:attrNameLst>
                                          </p:cBhvr>
                                          <p:tavLst>
                                            <p:tav tm="0">
                                              <p:val>
                                                <p:strVal val="#ppt_x"/>
                                              </p:val>
                                            </p:tav>
                                            <p:tav tm="100000">
                                              <p:val>
                                                <p:strVal val="#ppt_x"/>
                                              </p:val>
                                            </p:tav>
                                          </p:tavLst>
                                        </p:anim>
                                        <p:anim calcmode="lin" valueType="num">
                                          <p:cBhvr>
                                            <p:cTn id="38" dur="1000" fill="hold"/>
                                            <p:tgtEl>
                                              <p:spTgt spid="5"/>
                                            </p:tgtEl>
                                            <p:attrNameLst>
                                              <p:attrName>ppt_y</p:attrName>
                                            </p:attrNameLst>
                                          </p:cBhvr>
                                          <p:tavLst>
                                            <p:tav tm="0">
                                              <p:val>
                                                <p:strVal val="#ppt_y-.1"/>
                                              </p:val>
                                            </p:tav>
                                            <p:tav tm="100000">
                                              <p:val>
                                                <p:strVal val="#ppt_y"/>
                                              </p:val>
                                            </p:tav>
                                          </p:tavLst>
                                        </p:anim>
                                      </p:childTnLst>
                                    </p:cTn>
                                  </p:par>
                                  <p:par>
                                    <p:cTn id="39" presetID="47" presetClass="entr" presetSubtype="0" fill="hold" nodeType="withEffect">
                                      <p:stCondLst>
                                        <p:cond delay="425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1000"/>
                                            <p:tgtEl>
                                              <p:spTgt spid="6"/>
                                            </p:tgtEl>
                                          </p:cBhvr>
                                        </p:animEffect>
                                        <p:anim calcmode="lin" valueType="num">
                                          <p:cBhvr>
                                            <p:cTn id="42" dur="1000" fill="hold"/>
                                            <p:tgtEl>
                                              <p:spTgt spid="6"/>
                                            </p:tgtEl>
                                            <p:attrNameLst>
                                              <p:attrName>ppt_x</p:attrName>
                                            </p:attrNameLst>
                                          </p:cBhvr>
                                          <p:tavLst>
                                            <p:tav tm="0">
                                              <p:val>
                                                <p:strVal val="#ppt_x"/>
                                              </p:val>
                                            </p:tav>
                                            <p:tav tm="100000">
                                              <p:val>
                                                <p:strVal val="#ppt_x"/>
                                              </p:val>
                                            </p:tav>
                                          </p:tavLst>
                                        </p:anim>
                                        <p:anim calcmode="lin" valueType="num">
                                          <p:cBhvr>
                                            <p:cTn id="43" dur="1000" fill="hold"/>
                                            <p:tgtEl>
                                              <p:spTgt spid="6"/>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525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1000"/>
                                            <p:tgtEl>
                                              <p:spTgt spid="7"/>
                                            </p:tgtEl>
                                          </p:cBhvr>
                                        </p:animEffect>
                                        <p:anim calcmode="lin" valueType="num">
                                          <p:cBhvr>
                                            <p:cTn id="47" dur="1000" fill="hold"/>
                                            <p:tgtEl>
                                              <p:spTgt spid="7"/>
                                            </p:tgtEl>
                                            <p:attrNameLst>
                                              <p:attrName>ppt_x</p:attrName>
                                            </p:attrNameLst>
                                          </p:cBhvr>
                                          <p:tavLst>
                                            <p:tav tm="0">
                                              <p:val>
                                                <p:strVal val="#ppt_x"/>
                                              </p:val>
                                            </p:tav>
                                            <p:tav tm="100000">
                                              <p:val>
                                                <p:strVal val="#ppt_x"/>
                                              </p:val>
                                            </p:tav>
                                          </p:tavLst>
                                        </p:anim>
                                        <p:anim calcmode="lin" valueType="num">
                                          <p:cBhvr>
                                            <p:cTn id="48" dur="1000" fill="hold"/>
                                            <p:tgtEl>
                                              <p:spTgt spid="7"/>
                                            </p:tgtEl>
                                            <p:attrNameLst>
                                              <p:attrName>ppt_y</p:attrName>
                                            </p:attrNameLst>
                                          </p:cBhvr>
                                          <p:tavLst>
                                            <p:tav tm="0">
                                              <p:val>
                                                <p:strVal val="#ppt_y-.1"/>
                                              </p:val>
                                            </p:tav>
                                            <p:tav tm="100000">
                                              <p:val>
                                                <p:strVal val="#ppt_y"/>
                                              </p:val>
                                            </p:tav>
                                          </p:tavLst>
                                        </p:anim>
                                      </p:childTnLst>
                                    </p:cTn>
                                  </p:par>
                                  <p:par>
                                    <p:cTn id="49" presetID="2" presetClass="entr" presetSubtype="2" accel="60000" fill="hold" grpId="0" nodeType="withEffect" p14:presetBounceEnd="44000">
                                      <p:stCondLst>
                                        <p:cond delay="6250"/>
                                      </p:stCondLst>
                                      <p:iterate type="lt">
                                        <p:tmPct val="10000"/>
                                      </p:iterate>
                                      <p:childTnLst>
                                        <p:set>
                                          <p:cBhvr>
                                            <p:cTn id="50" dur="1" fill="hold">
                                              <p:stCondLst>
                                                <p:cond delay="0"/>
                                              </p:stCondLst>
                                            </p:cTn>
                                            <p:tgtEl>
                                              <p:spTgt spid="78"/>
                                            </p:tgtEl>
                                            <p:attrNameLst>
                                              <p:attrName>style.visibility</p:attrName>
                                            </p:attrNameLst>
                                          </p:cBhvr>
                                          <p:to>
                                            <p:strVal val="visible"/>
                                          </p:to>
                                        </p:set>
                                        <p:anim calcmode="lin" valueType="num" p14:bounceEnd="44000">
                                          <p:cBhvr additive="base">
                                            <p:cTn id="51" dur="2500" fill="hold"/>
                                            <p:tgtEl>
                                              <p:spTgt spid="78"/>
                                            </p:tgtEl>
                                            <p:attrNameLst>
                                              <p:attrName>ppt_x</p:attrName>
                                            </p:attrNameLst>
                                          </p:cBhvr>
                                          <p:tavLst>
                                            <p:tav tm="0">
                                              <p:val>
                                                <p:strVal val="1+#ppt_w/2"/>
                                              </p:val>
                                            </p:tav>
                                            <p:tav tm="100000">
                                              <p:val>
                                                <p:strVal val="#ppt_x"/>
                                              </p:val>
                                            </p:tav>
                                          </p:tavLst>
                                        </p:anim>
                                        <p:anim calcmode="lin" valueType="num" p14:bounceEnd="44000">
                                          <p:cBhvr additive="base">
                                            <p:cTn id="52" dur="2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2" grpId="0" animBg="1"/>
          <p:bldP spid="61" grpId="0" animBg="1"/>
          <p:bldP spid="62" grpId="0" animBg="1"/>
          <p:bldP spid="64" grpId="0" animBg="1"/>
          <p:bldP spid="65" grpId="0" animBg="1"/>
          <p:bldP spid="6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par>
                                    <p:cTn id="7" presetID="2" presetClass="entr" presetSubtype="8" accel="4000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cBhvr additive="base">
                                            <p:cTn id="9" dur="1000" fill="hold"/>
                                            <p:tgtEl>
                                              <p:spTgt spid="2"/>
                                            </p:tgtEl>
                                            <p:attrNameLst>
                                              <p:attrName>ppt_x</p:attrName>
                                            </p:attrNameLst>
                                          </p:cBhvr>
                                          <p:tavLst>
                                            <p:tav tm="0">
                                              <p:val>
                                                <p:strVal val="0-#ppt_w/2"/>
                                              </p:val>
                                            </p:tav>
                                            <p:tav tm="100000">
                                              <p:val>
                                                <p:strVal val="#ppt_x"/>
                                              </p:val>
                                            </p:tav>
                                          </p:tavLst>
                                        </p:anim>
                                        <p:anim calcmode="lin" valueType="num">
                                          <p:cBhvr additive="base">
                                            <p:cTn id="10" dur="1000" fill="hold"/>
                                            <p:tgtEl>
                                              <p:spTgt spid="2"/>
                                            </p:tgtEl>
                                            <p:attrNameLst>
                                              <p:attrName>ppt_y</p:attrName>
                                            </p:attrNameLst>
                                          </p:cBhvr>
                                          <p:tavLst>
                                            <p:tav tm="0">
                                              <p:val>
                                                <p:strVal val="#ppt_y"/>
                                              </p:val>
                                            </p:tav>
                                            <p:tav tm="100000">
                                              <p:val>
                                                <p:strVal val="#ppt_y"/>
                                              </p:val>
                                            </p:tav>
                                          </p:tavLst>
                                        </p:anim>
                                      </p:childTnLst>
                                    </p:cTn>
                                  </p:par>
                                  <p:par>
                                    <p:cTn id="11" presetID="2" presetClass="entr" presetSubtype="2" accel="40000"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anim calcmode="lin" valueType="num">
                                          <p:cBhvr additive="base">
                                            <p:cTn id="13" dur="1000" fill="hold"/>
                                            <p:tgtEl>
                                              <p:spTgt spid="64"/>
                                            </p:tgtEl>
                                            <p:attrNameLst>
                                              <p:attrName>ppt_x</p:attrName>
                                            </p:attrNameLst>
                                          </p:cBhvr>
                                          <p:tavLst>
                                            <p:tav tm="0">
                                              <p:val>
                                                <p:strVal val="1+#ppt_w/2"/>
                                              </p:val>
                                            </p:tav>
                                            <p:tav tm="100000">
                                              <p:val>
                                                <p:strVal val="#ppt_x"/>
                                              </p:val>
                                            </p:tav>
                                          </p:tavLst>
                                        </p:anim>
                                        <p:anim calcmode="lin" valueType="num">
                                          <p:cBhvr additive="base">
                                            <p:cTn id="14" dur="1000" fill="hold"/>
                                            <p:tgtEl>
                                              <p:spTgt spid="64"/>
                                            </p:tgtEl>
                                            <p:attrNameLst>
                                              <p:attrName>ppt_y</p:attrName>
                                            </p:attrNameLst>
                                          </p:cBhvr>
                                          <p:tavLst>
                                            <p:tav tm="0">
                                              <p:val>
                                                <p:strVal val="#ppt_y"/>
                                              </p:val>
                                            </p:tav>
                                            <p:tav tm="100000">
                                              <p:val>
                                                <p:strVal val="#ppt_y"/>
                                              </p:val>
                                            </p:tav>
                                          </p:tavLst>
                                        </p:anim>
                                      </p:childTnLst>
                                    </p:cTn>
                                  </p:par>
                                  <p:par>
                                    <p:cTn id="15" presetID="2" presetClass="entr" presetSubtype="8" accel="40000" fill="hold" grpId="0" nodeType="withEffect">
                                      <p:stCondLst>
                                        <p:cond delay="500"/>
                                      </p:stCondLst>
                                      <p:childTnLst>
                                        <p:set>
                                          <p:cBhvr>
                                            <p:cTn id="16" dur="1" fill="hold">
                                              <p:stCondLst>
                                                <p:cond delay="0"/>
                                              </p:stCondLst>
                                            </p:cTn>
                                            <p:tgtEl>
                                              <p:spTgt spid="61"/>
                                            </p:tgtEl>
                                            <p:attrNameLst>
                                              <p:attrName>style.visibility</p:attrName>
                                            </p:attrNameLst>
                                          </p:cBhvr>
                                          <p:to>
                                            <p:strVal val="visible"/>
                                          </p:to>
                                        </p:set>
                                        <p:anim calcmode="lin" valueType="num">
                                          <p:cBhvr additive="base">
                                            <p:cTn id="17" dur="1000" fill="hold"/>
                                            <p:tgtEl>
                                              <p:spTgt spid="61"/>
                                            </p:tgtEl>
                                            <p:attrNameLst>
                                              <p:attrName>ppt_x</p:attrName>
                                            </p:attrNameLst>
                                          </p:cBhvr>
                                          <p:tavLst>
                                            <p:tav tm="0">
                                              <p:val>
                                                <p:strVal val="0-#ppt_w/2"/>
                                              </p:val>
                                            </p:tav>
                                            <p:tav tm="100000">
                                              <p:val>
                                                <p:strVal val="#ppt_x"/>
                                              </p:val>
                                            </p:tav>
                                          </p:tavLst>
                                        </p:anim>
                                        <p:anim calcmode="lin" valueType="num">
                                          <p:cBhvr additive="base">
                                            <p:cTn id="18" dur="1000" fill="hold"/>
                                            <p:tgtEl>
                                              <p:spTgt spid="61"/>
                                            </p:tgtEl>
                                            <p:attrNameLst>
                                              <p:attrName>ppt_y</p:attrName>
                                            </p:attrNameLst>
                                          </p:cBhvr>
                                          <p:tavLst>
                                            <p:tav tm="0">
                                              <p:val>
                                                <p:strVal val="#ppt_y"/>
                                              </p:val>
                                            </p:tav>
                                            <p:tav tm="100000">
                                              <p:val>
                                                <p:strVal val="#ppt_y"/>
                                              </p:val>
                                            </p:tav>
                                          </p:tavLst>
                                        </p:anim>
                                      </p:childTnLst>
                                    </p:cTn>
                                  </p:par>
                                  <p:par>
                                    <p:cTn id="19" presetID="2" presetClass="entr" presetSubtype="2" accel="40000" fill="hold" grpId="0" nodeType="withEffect">
                                      <p:stCondLst>
                                        <p:cond delay="500"/>
                                      </p:stCondLst>
                                      <p:childTnLst>
                                        <p:set>
                                          <p:cBhvr>
                                            <p:cTn id="20" dur="1" fill="hold">
                                              <p:stCondLst>
                                                <p:cond delay="0"/>
                                              </p:stCondLst>
                                            </p:cTn>
                                            <p:tgtEl>
                                              <p:spTgt spid="65"/>
                                            </p:tgtEl>
                                            <p:attrNameLst>
                                              <p:attrName>style.visibility</p:attrName>
                                            </p:attrNameLst>
                                          </p:cBhvr>
                                          <p:to>
                                            <p:strVal val="visible"/>
                                          </p:to>
                                        </p:set>
                                        <p:anim calcmode="lin" valueType="num">
                                          <p:cBhvr additive="base">
                                            <p:cTn id="21" dur="1000" fill="hold"/>
                                            <p:tgtEl>
                                              <p:spTgt spid="65"/>
                                            </p:tgtEl>
                                            <p:attrNameLst>
                                              <p:attrName>ppt_x</p:attrName>
                                            </p:attrNameLst>
                                          </p:cBhvr>
                                          <p:tavLst>
                                            <p:tav tm="0">
                                              <p:val>
                                                <p:strVal val="1+#ppt_w/2"/>
                                              </p:val>
                                            </p:tav>
                                            <p:tav tm="100000">
                                              <p:val>
                                                <p:strVal val="#ppt_x"/>
                                              </p:val>
                                            </p:tav>
                                          </p:tavLst>
                                        </p:anim>
                                        <p:anim calcmode="lin" valueType="num">
                                          <p:cBhvr additive="base">
                                            <p:cTn id="22" dur="1000" fill="hold"/>
                                            <p:tgtEl>
                                              <p:spTgt spid="65"/>
                                            </p:tgtEl>
                                            <p:attrNameLst>
                                              <p:attrName>ppt_y</p:attrName>
                                            </p:attrNameLst>
                                          </p:cBhvr>
                                          <p:tavLst>
                                            <p:tav tm="0">
                                              <p:val>
                                                <p:strVal val="#ppt_y"/>
                                              </p:val>
                                            </p:tav>
                                            <p:tav tm="100000">
                                              <p:val>
                                                <p:strVal val="#ppt_y"/>
                                              </p:val>
                                            </p:tav>
                                          </p:tavLst>
                                        </p:anim>
                                      </p:childTnLst>
                                    </p:cTn>
                                  </p:par>
                                  <p:par>
                                    <p:cTn id="23" presetID="2" presetClass="entr" presetSubtype="8" accel="40000" fill="hold" grpId="0" nodeType="withEffect">
                                      <p:stCondLst>
                                        <p:cond delay="1000"/>
                                      </p:stCondLst>
                                      <p:childTnLst>
                                        <p:set>
                                          <p:cBhvr>
                                            <p:cTn id="24" dur="1" fill="hold">
                                              <p:stCondLst>
                                                <p:cond delay="0"/>
                                              </p:stCondLst>
                                            </p:cTn>
                                            <p:tgtEl>
                                              <p:spTgt spid="62"/>
                                            </p:tgtEl>
                                            <p:attrNameLst>
                                              <p:attrName>style.visibility</p:attrName>
                                            </p:attrNameLst>
                                          </p:cBhvr>
                                          <p:to>
                                            <p:strVal val="visible"/>
                                          </p:to>
                                        </p:set>
                                        <p:anim calcmode="lin" valueType="num">
                                          <p:cBhvr additive="base">
                                            <p:cTn id="25" dur="1000" fill="hold"/>
                                            <p:tgtEl>
                                              <p:spTgt spid="62"/>
                                            </p:tgtEl>
                                            <p:attrNameLst>
                                              <p:attrName>ppt_x</p:attrName>
                                            </p:attrNameLst>
                                          </p:cBhvr>
                                          <p:tavLst>
                                            <p:tav tm="0">
                                              <p:val>
                                                <p:strVal val="0-#ppt_w/2"/>
                                              </p:val>
                                            </p:tav>
                                            <p:tav tm="100000">
                                              <p:val>
                                                <p:strVal val="#ppt_x"/>
                                              </p:val>
                                            </p:tav>
                                          </p:tavLst>
                                        </p:anim>
                                        <p:anim calcmode="lin" valueType="num">
                                          <p:cBhvr additive="base">
                                            <p:cTn id="26" dur="1000" fill="hold"/>
                                            <p:tgtEl>
                                              <p:spTgt spid="62"/>
                                            </p:tgtEl>
                                            <p:attrNameLst>
                                              <p:attrName>ppt_y</p:attrName>
                                            </p:attrNameLst>
                                          </p:cBhvr>
                                          <p:tavLst>
                                            <p:tav tm="0">
                                              <p:val>
                                                <p:strVal val="#ppt_y"/>
                                              </p:val>
                                            </p:tav>
                                            <p:tav tm="100000">
                                              <p:val>
                                                <p:strVal val="#ppt_y"/>
                                              </p:val>
                                            </p:tav>
                                          </p:tavLst>
                                        </p:anim>
                                      </p:childTnLst>
                                    </p:cTn>
                                  </p:par>
                                  <p:par>
                                    <p:cTn id="27" presetID="2" presetClass="entr" presetSubtype="2" accel="40000" fill="hold" grpId="0" nodeType="withEffect">
                                      <p:stCondLst>
                                        <p:cond delay="1000"/>
                                      </p:stCondLst>
                                      <p:childTnLst>
                                        <p:set>
                                          <p:cBhvr>
                                            <p:cTn id="28" dur="1" fill="hold">
                                              <p:stCondLst>
                                                <p:cond delay="0"/>
                                              </p:stCondLst>
                                            </p:cTn>
                                            <p:tgtEl>
                                              <p:spTgt spid="66"/>
                                            </p:tgtEl>
                                            <p:attrNameLst>
                                              <p:attrName>style.visibility</p:attrName>
                                            </p:attrNameLst>
                                          </p:cBhvr>
                                          <p:to>
                                            <p:strVal val="visible"/>
                                          </p:to>
                                        </p:set>
                                        <p:anim calcmode="lin" valueType="num">
                                          <p:cBhvr additive="base">
                                            <p:cTn id="29" dur="1000" fill="hold"/>
                                            <p:tgtEl>
                                              <p:spTgt spid="66"/>
                                            </p:tgtEl>
                                            <p:attrNameLst>
                                              <p:attrName>ppt_x</p:attrName>
                                            </p:attrNameLst>
                                          </p:cBhvr>
                                          <p:tavLst>
                                            <p:tav tm="0">
                                              <p:val>
                                                <p:strVal val="1+#ppt_w/2"/>
                                              </p:val>
                                            </p:tav>
                                            <p:tav tm="100000">
                                              <p:val>
                                                <p:strVal val="#ppt_x"/>
                                              </p:val>
                                            </p:tav>
                                          </p:tavLst>
                                        </p:anim>
                                        <p:anim calcmode="lin" valueType="num">
                                          <p:cBhvr additive="base">
                                            <p:cTn id="30" dur="1000" fill="hold"/>
                                            <p:tgtEl>
                                              <p:spTgt spid="66"/>
                                            </p:tgtEl>
                                            <p:attrNameLst>
                                              <p:attrName>ppt_y</p:attrName>
                                            </p:attrNameLst>
                                          </p:cBhvr>
                                          <p:tavLst>
                                            <p:tav tm="0">
                                              <p:val>
                                                <p:strVal val="#ppt_y"/>
                                              </p:val>
                                            </p:tav>
                                            <p:tav tm="100000">
                                              <p:val>
                                                <p:strVal val="#ppt_y"/>
                                              </p:val>
                                            </p:tav>
                                          </p:tavLst>
                                        </p:anim>
                                      </p:childTnLst>
                                    </p:cTn>
                                  </p:par>
                                  <p:par>
                                    <p:cTn id="31" presetID="47" presetClass="entr" presetSubtype="0" fill="hold" nodeType="withEffect">
                                      <p:stCondLst>
                                        <p:cond delay="225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1000"/>
                                            <p:tgtEl>
                                              <p:spTgt spid="4"/>
                                            </p:tgtEl>
                                          </p:cBhvr>
                                        </p:animEffect>
                                        <p:anim calcmode="lin" valueType="num">
                                          <p:cBhvr>
                                            <p:cTn id="34" dur="1000" fill="hold"/>
                                            <p:tgtEl>
                                              <p:spTgt spid="4"/>
                                            </p:tgtEl>
                                            <p:attrNameLst>
                                              <p:attrName>ppt_x</p:attrName>
                                            </p:attrNameLst>
                                          </p:cBhvr>
                                          <p:tavLst>
                                            <p:tav tm="0">
                                              <p:val>
                                                <p:strVal val="#ppt_x"/>
                                              </p:val>
                                            </p:tav>
                                            <p:tav tm="100000">
                                              <p:val>
                                                <p:strVal val="#ppt_x"/>
                                              </p:val>
                                            </p:tav>
                                          </p:tavLst>
                                        </p:anim>
                                        <p:anim calcmode="lin" valueType="num">
                                          <p:cBhvr>
                                            <p:cTn id="35" dur="1000" fill="hold"/>
                                            <p:tgtEl>
                                              <p:spTgt spid="4"/>
                                            </p:tgtEl>
                                            <p:attrNameLst>
                                              <p:attrName>ppt_y</p:attrName>
                                            </p:attrNameLst>
                                          </p:cBhvr>
                                          <p:tavLst>
                                            <p:tav tm="0">
                                              <p:val>
                                                <p:strVal val="#ppt_y-.1"/>
                                              </p:val>
                                            </p:tav>
                                            <p:tav tm="100000">
                                              <p:val>
                                                <p:strVal val="#ppt_y"/>
                                              </p:val>
                                            </p:tav>
                                          </p:tavLst>
                                        </p:anim>
                                      </p:childTnLst>
                                    </p:cTn>
                                  </p:par>
                                  <p:par>
                                    <p:cTn id="36" presetID="47" presetClass="entr" presetSubtype="0" fill="hold" nodeType="withEffect">
                                      <p:stCondLst>
                                        <p:cond delay="325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1000"/>
                                            <p:tgtEl>
                                              <p:spTgt spid="5"/>
                                            </p:tgtEl>
                                          </p:cBhvr>
                                        </p:animEffect>
                                        <p:anim calcmode="lin" valueType="num">
                                          <p:cBhvr>
                                            <p:cTn id="39" dur="1000" fill="hold"/>
                                            <p:tgtEl>
                                              <p:spTgt spid="5"/>
                                            </p:tgtEl>
                                            <p:attrNameLst>
                                              <p:attrName>ppt_x</p:attrName>
                                            </p:attrNameLst>
                                          </p:cBhvr>
                                          <p:tavLst>
                                            <p:tav tm="0">
                                              <p:val>
                                                <p:strVal val="#ppt_x"/>
                                              </p:val>
                                            </p:tav>
                                            <p:tav tm="100000">
                                              <p:val>
                                                <p:strVal val="#ppt_x"/>
                                              </p:val>
                                            </p:tav>
                                          </p:tavLst>
                                        </p:anim>
                                        <p:anim calcmode="lin" valueType="num">
                                          <p:cBhvr>
                                            <p:cTn id="40" dur="1000" fill="hold"/>
                                            <p:tgtEl>
                                              <p:spTgt spid="5"/>
                                            </p:tgtEl>
                                            <p:attrNameLst>
                                              <p:attrName>ppt_y</p:attrName>
                                            </p:attrNameLst>
                                          </p:cBhvr>
                                          <p:tavLst>
                                            <p:tav tm="0">
                                              <p:val>
                                                <p:strVal val="#ppt_y-.1"/>
                                              </p:val>
                                            </p:tav>
                                            <p:tav tm="100000">
                                              <p:val>
                                                <p:strVal val="#ppt_y"/>
                                              </p:val>
                                            </p:tav>
                                          </p:tavLst>
                                        </p:anim>
                                      </p:childTnLst>
                                    </p:cTn>
                                  </p:par>
                                  <p:par>
                                    <p:cTn id="41" presetID="47" presetClass="entr" presetSubtype="0" fill="hold" nodeType="withEffect">
                                      <p:stCondLst>
                                        <p:cond delay="425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1000"/>
                                            <p:tgtEl>
                                              <p:spTgt spid="6"/>
                                            </p:tgtEl>
                                          </p:cBhvr>
                                        </p:animEffect>
                                        <p:anim calcmode="lin" valueType="num">
                                          <p:cBhvr>
                                            <p:cTn id="44" dur="1000" fill="hold"/>
                                            <p:tgtEl>
                                              <p:spTgt spid="6"/>
                                            </p:tgtEl>
                                            <p:attrNameLst>
                                              <p:attrName>ppt_x</p:attrName>
                                            </p:attrNameLst>
                                          </p:cBhvr>
                                          <p:tavLst>
                                            <p:tav tm="0">
                                              <p:val>
                                                <p:strVal val="#ppt_x"/>
                                              </p:val>
                                            </p:tav>
                                            <p:tav tm="100000">
                                              <p:val>
                                                <p:strVal val="#ppt_x"/>
                                              </p:val>
                                            </p:tav>
                                          </p:tavLst>
                                        </p:anim>
                                        <p:anim calcmode="lin" valueType="num">
                                          <p:cBhvr>
                                            <p:cTn id="45" dur="1000" fill="hold"/>
                                            <p:tgtEl>
                                              <p:spTgt spid="6"/>
                                            </p:tgtEl>
                                            <p:attrNameLst>
                                              <p:attrName>ppt_y</p:attrName>
                                            </p:attrNameLst>
                                          </p:cBhvr>
                                          <p:tavLst>
                                            <p:tav tm="0">
                                              <p:val>
                                                <p:strVal val="#ppt_y-.1"/>
                                              </p:val>
                                            </p:tav>
                                            <p:tav tm="100000">
                                              <p:val>
                                                <p:strVal val="#ppt_y"/>
                                              </p:val>
                                            </p:tav>
                                          </p:tavLst>
                                        </p:anim>
                                      </p:childTnLst>
                                    </p:cTn>
                                  </p:par>
                                  <p:par>
                                    <p:cTn id="46" presetID="47" presetClass="entr" presetSubtype="0" fill="hold" nodeType="withEffect">
                                      <p:stCondLst>
                                        <p:cond delay="525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1000"/>
                                            <p:tgtEl>
                                              <p:spTgt spid="7"/>
                                            </p:tgtEl>
                                          </p:cBhvr>
                                        </p:animEffect>
                                        <p:anim calcmode="lin" valueType="num">
                                          <p:cBhvr>
                                            <p:cTn id="49" dur="1000" fill="hold"/>
                                            <p:tgtEl>
                                              <p:spTgt spid="7"/>
                                            </p:tgtEl>
                                            <p:attrNameLst>
                                              <p:attrName>ppt_x</p:attrName>
                                            </p:attrNameLst>
                                          </p:cBhvr>
                                          <p:tavLst>
                                            <p:tav tm="0">
                                              <p:val>
                                                <p:strVal val="#ppt_x"/>
                                              </p:val>
                                            </p:tav>
                                            <p:tav tm="100000">
                                              <p:val>
                                                <p:strVal val="#ppt_x"/>
                                              </p:val>
                                            </p:tav>
                                          </p:tavLst>
                                        </p:anim>
                                        <p:anim calcmode="lin" valueType="num">
                                          <p:cBhvr>
                                            <p:cTn id="50" dur="1000" fill="hold"/>
                                            <p:tgtEl>
                                              <p:spTgt spid="7"/>
                                            </p:tgtEl>
                                            <p:attrNameLst>
                                              <p:attrName>ppt_y</p:attrName>
                                            </p:attrNameLst>
                                          </p:cBhvr>
                                          <p:tavLst>
                                            <p:tav tm="0">
                                              <p:val>
                                                <p:strVal val="#ppt_y-.1"/>
                                              </p:val>
                                            </p:tav>
                                            <p:tav tm="100000">
                                              <p:val>
                                                <p:strVal val="#ppt_y"/>
                                              </p:val>
                                            </p:tav>
                                          </p:tavLst>
                                        </p:anim>
                                      </p:childTnLst>
                                    </p:cTn>
                                  </p:par>
                                  <p:par>
                                    <p:cTn id="51" presetID="2" presetClass="entr" presetSubtype="2" accel="60000" fill="hold" grpId="0" nodeType="withEffect">
                                      <p:stCondLst>
                                        <p:cond delay="6250"/>
                                      </p:stCondLst>
                                      <p:iterate type="lt">
                                        <p:tmPct val="10000"/>
                                      </p:iterate>
                                      <p:childTnLst>
                                        <p:set>
                                          <p:cBhvr>
                                            <p:cTn id="52" dur="1" fill="hold">
                                              <p:stCondLst>
                                                <p:cond delay="0"/>
                                              </p:stCondLst>
                                            </p:cTn>
                                            <p:tgtEl>
                                              <p:spTgt spid="78"/>
                                            </p:tgtEl>
                                            <p:attrNameLst>
                                              <p:attrName>style.visibility</p:attrName>
                                            </p:attrNameLst>
                                          </p:cBhvr>
                                          <p:to>
                                            <p:strVal val="visible"/>
                                          </p:to>
                                        </p:set>
                                        <p:anim calcmode="lin" valueType="num">
                                          <p:cBhvr additive="base">
                                            <p:cTn id="53" dur="2500" fill="hold"/>
                                            <p:tgtEl>
                                              <p:spTgt spid="78"/>
                                            </p:tgtEl>
                                            <p:attrNameLst>
                                              <p:attrName>ppt_x</p:attrName>
                                            </p:attrNameLst>
                                          </p:cBhvr>
                                          <p:tavLst>
                                            <p:tav tm="0">
                                              <p:val>
                                                <p:strVal val="1+#ppt_w/2"/>
                                              </p:val>
                                            </p:tav>
                                            <p:tav tm="100000">
                                              <p:val>
                                                <p:strVal val="#ppt_x"/>
                                              </p:val>
                                            </p:tav>
                                          </p:tavLst>
                                        </p:anim>
                                        <p:anim calcmode="lin" valueType="num">
                                          <p:cBhvr additive="base">
                                            <p:cTn id="54" dur="2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5" repeatCount="indefinite" fill="hold" display="0">
                      <p:stCondLst>
                        <p:cond delay="indefinite"/>
                      </p:stCondLst>
                      <p:endCondLst>
                        <p:cond evt="onStopAudio" delay="0">
                          <p:tgtEl>
                            <p:sldTgt/>
                          </p:tgtEl>
                        </p:cond>
                      </p:endCondLst>
                    </p:cTn>
                    <p:tgtEl>
                      <p:spTgt spid="12"/>
                    </p:tgtEl>
                  </p:cMediaNode>
                </p:audio>
              </p:childTnLst>
            </p:cTn>
          </p:par>
        </p:tnLst>
        <p:bldLst>
          <p:bldP spid="78" grpId="0"/>
          <p:bldP spid="2" grpId="0" animBg="1"/>
          <p:bldP spid="61" grpId="0" animBg="1"/>
          <p:bldP spid="62" grpId="0" animBg="1"/>
          <p:bldP spid="64" grpId="0" animBg="1"/>
          <p:bldP spid="65" grpId="0" animBg="1"/>
          <p:bldP spid="66" grpId="0" animBg="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椭圆 145">
            <a:extLst>
              <a:ext uri="{FF2B5EF4-FFF2-40B4-BE49-F238E27FC236}">
                <a16:creationId xmlns:a16="http://schemas.microsoft.com/office/drawing/2014/main" id="{11A92360-1B84-417F-8240-FEBF2109E586}"/>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grpSp>
        <p:nvGrpSpPr>
          <p:cNvPr id="4" name="组合 3"/>
          <p:cNvGrpSpPr/>
          <p:nvPr/>
        </p:nvGrpSpPr>
        <p:grpSpPr>
          <a:xfrm>
            <a:off x="394552" y="56926"/>
            <a:ext cx="1930520" cy="4026349"/>
            <a:chOff x="1289902" y="1504726"/>
            <a:chExt cx="1930520" cy="4026349"/>
          </a:xfrm>
        </p:grpSpPr>
        <p:sp>
          <p:nvSpPr>
            <p:cNvPr id="9" name="任意多边形 8"/>
            <p:cNvSpPr>
              <a:spLocks/>
            </p:cNvSpPr>
            <p:nvPr/>
          </p:nvSpPr>
          <p:spPr bwMode="auto">
            <a:xfrm flipV="1">
              <a:off x="1289902"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10" name="任意多边形 9"/>
            <p:cNvSpPr/>
            <p:nvPr/>
          </p:nvSpPr>
          <p:spPr>
            <a:xfrm flipV="1">
              <a:off x="1402127" y="3817205"/>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FFB850"/>
            </a:solidFill>
            <a:ln w="19050">
              <a:gradFill flip="none" rotWithShape="1">
                <a:gsLst>
                  <a:gs pos="0">
                    <a:schemeClr val="bg1">
                      <a:lumMod val="85000"/>
                    </a:schemeClr>
                  </a:gs>
                  <a:gs pos="100000">
                    <a:schemeClr val="bg1"/>
                  </a:gs>
                </a:gsLst>
                <a:lin ang="18900000" scaled="0"/>
                <a:tileRect/>
              </a:gradFill>
            </a:ln>
            <a:effectLst>
              <a:innerShdw blurRad="101600" dist="50800" dir="81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圆角矩形 10"/>
            <p:cNvSpPr/>
            <p:nvPr/>
          </p:nvSpPr>
          <p:spPr>
            <a:xfrm flipV="1">
              <a:off x="1810710" y="3089388"/>
              <a:ext cx="888903" cy="650952"/>
            </a:xfrm>
            <a:prstGeom prst="roundRect">
              <a:avLst>
                <a:gd name="adj" fmla="val 13617"/>
              </a:avLst>
            </a:prstGeom>
            <a:solidFill>
              <a:srgbClr val="FFB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cxnSp>
          <p:nvCxnSpPr>
            <p:cNvPr id="16" name="直接连接符 15"/>
            <p:cNvCxnSpPr/>
            <p:nvPr/>
          </p:nvCxnSpPr>
          <p:spPr>
            <a:xfrm>
              <a:off x="2248870" y="1510003"/>
              <a:ext cx="0" cy="850404"/>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2195249"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椭圆 17"/>
            <p:cNvSpPr/>
            <p:nvPr/>
          </p:nvSpPr>
          <p:spPr>
            <a:xfrm>
              <a:off x="2245344"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0" name="图片 19"/>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1556801" y="1504726"/>
              <a:ext cx="1361845" cy="126694"/>
            </a:xfrm>
            <a:prstGeom prst="rect">
              <a:avLst/>
            </a:prstGeom>
          </p:spPr>
        </p:pic>
        <p:sp>
          <p:nvSpPr>
            <p:cNvPr id="73" name="文本框 101"/>
            <p:cNvSpPr txBox="1"/>
            <p:nvPr/>
          </p:nvSpPr>
          <p:spPr>
            <a:xfrm>
              <a:off x="1525382" y="4015882"/>
              <a:ext cx="1465804" cy="1169551"/>
            </a:xfrm>
            <a:prstGeom prst="rect">
              <a:avLst/>
            </a:prstGeom>
            <a:noFill/>
          </p:spPr>
          <p:txBody>
            <a:bodyPr wrap="square" rtlCol="0">
              <a:spAutoFit/>
            </a:bodyPr>
            <a:lstStyle/>
            <a:p>
              <a:pPr algn="ctr"/>
              <a:r>
                <a:rPr lang="zh-TW" altLang="en-US" sz="3500" dirty="0">
                  <a:solidFill>
                    <a:prstClr val="white"/>
                  </a:solidFill>
                  <a:latin typeface="方正大黑_GBK" panose="03000509000000000000" pitchFamily="65" charset="-122"/>
                  <a:ea typeface="方正大黑_GBK" panose="03000509000000000000" pitchFamily="65" charset="-122"/>
                </a:rPr>
                <a:t>個案背景</a:t>
              </a:r>
              <a:endParaRPr lang="zh-CN" altLang="en-US" sz="3500" dirty="0">
                <a:solidFill>
                  <a:prstClr val="white"/>
                </a:solidFill>
                <a:latin typeface="方正大黑_GBK" panose="03000509000000000000" pitchFamily="65" charset="-122"/>
                <a:ea typeface="方正大黑_GBK" panose="03000509000000000000" pitchFamily="65" charset="-122"/>
              </a:endParaRPr>
            </a:p>
          </p:txBody>
        </p:sp>
      </p:grpSp>
      <p:grpSp>
        <p:nvGrpSpPr>
          <p:cNvPr id="5" name="组合 4"/>
          <p:cNvGrpSpPr/>
          <p:nvPr/>
        </p:nvGrpSpPr>
        <p:grpSpPr>
          <a:xfrm>
            <a:off x="2606469" y="37876"/>
            <a:ext cx="1930520" cy="5359849"/>
            <a:chOff x="3889169" y="171226"/>
            <a:chExt cx="1930520" cy="5359849"/>
          </a:xfrm>
        </p:grpSpPr>
        <p:sp>
          <p:nvSpPr>
            <p:cNvPr id="28" name="任意多边形 27"/>
            <p:cNvSpPr>
              <a:spLocks/>
            </p:cNvSpPr>
            <p:nvPr/>
          </p:nvSpPr>
          <p:spPr bwMode="auto">
            <a:xfrm flipV="1">
              <a:off x="3889169"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29" name="任意多边形 28"/>
            <p:cNvSpPr/>
            <p:nvPr/>
          </p:nvSpPr>
          <p:spPr>
            <a:xfrm flipV="1">
              <a:off x="3995956" y="3855513"/>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01ACBE"/>
            </a:solidFill>
            <a:ln w="19050">
              <a:gradFill>
                <a:gsLst>
                  <a:gs pos="0">
                    <a:schemeClr val="bg1">
                      <a:lumMod val="85000"/>
                    </a:schemeClr>
                  </a:gs>
                  <a:gs pos="100000">
                    <a:schemeClr val="bg1"/>
                  </a:gs>
                </a:gsLst>
                <a:lin ang="18900000" scaled="0"/>
              </a:gradFill>
            </a:ln>
            <a:effectLst>
              <a:innerShdw blurRad="101600" dist="50800" dir="81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圆角矩形 29"/>
            <p:cNvSpPr/>
            <p:nvPr/>
          </p:nvSpPr>
          <p:spPr>
            <a:xfrm flipV="1">
              <a:off x="4409977" y="3089388"/>
              <a:ext cx="888903" cy="650952"/>
            </a:xfrm>
            <a:prstGeom prst="roundRect">
              <a:avLst>
                <a:gd name="adj" fmla="val 13617"/>
              </a:avLst>
            </a:prstGeom>
            <a:solidFill>
              <a:srgbClr val="01A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24" name="直接连接符 23"/>
            <p:cNvCxnSpPr/>
            <p:nvPr/>
          </p:nvCxnSpPr>
          <p:spPr>
            <a:xfrm>
              <a:off x="4848137" y="214603"/>
              <a:ext cx="0" cy="2088000"/>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4794516"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椭圆 25"/>
            <p:cNvSpPr/>
            <p:nvPr/>
          </p:nvSpPr>
          <p:spPr>
            <a:xfrm>
              <a:off x="4844611"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7" name="图片 26"/>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4156068" y="171226"/>
              <a:ext cx="1361845" cy="126694"/>
            </a:xfrm>
            <a:prstGeom prst="rect">
              <a:avLst/>
            </a:prstGeom>
          </p:spPr>
        </p:pic>
        <p:sp>
          <p:nvSpPr>
            <p:cNvPr id="74" name="文本框 101"/>
            <p:cNvSpPr txBox="1"/>
            <p:nvPr/>
          </p:nvSpPr>
          <p:spPr>
            <a:xfrm>
              <a:off x="4165974" y="4060039"/>
              <a:ext cx="1465804" cy="1169551"/>
            </a:xfrm>
            <a:prstGeom prst="rect">
              <a:avLst/>
            </a:prstGeom>
            <a:noFill/>
          </p:spPr>
          <p:txBody>
            <a:bodyPr wrap="square" rtlCol="0">
              <a:spAutoFit/>
            </a:bodyPr>
            <a:lstStyle/>
            <a:p>
              <a:pPr algn="ctr"/>
              <a:r>
                <a:rPr lang="zh-TW" altLang="en-US" sz="3500" dirty="0">
                  <a:solidFill>
                    <a:prstClr val="white"/>
                  </a:solidFill>
                  <a:latin typeface="方正大黑_GBK" panose="03000509000000000000" pitchFamily="65" charset="-122"/>
                  <a:ea typeface="方正大黑_GBK" panose="03000509000000000000" pitchFamily="65" charset="-122"/>
                </a:rPr>
                <a:t>狀況</a:t>
              </a:r>
              <a:endParaRPr lang="en-US" altLang="zh-TW" sz="3500" dirty="0">
                <a:solidFill>
                  <a:prstClr val="white"/>
                </a:solidFill>
                <a:latin typeface="方正大黑_GBK" panose="03000509000000000000" pitchFamily="65" charset="-122"/>
                <a:ea typeface="方正大黑_GBK" panose="03000509000000000000" pitchFamily="65" charset="-122"/>
              </a:endParaRPr>
            </a:p>
            <a:p>
              <a:pPr algn="ctr"/>
              <a:r>
                <a:rPr lang="en-US" altLang="zh-TW" sz="3500" dirty="0">
                  <a:solidFill>
                    <a:prstClr val="white"/>
                  </a:solidFill>
                  <a:latin typeface="方正大黑_GBK" panose="03000509000000000000" pitchFamily="65" charset="-122"/>
                  <a:ea typeface="方正大黑_GBK" panose="03000509000000000000" pitchFamily="65" charset="-122"/>
                </a:rPr>
                <a:t>A</a:t>
              </a:r>
              <a:endParaRPr lang="zh-CN" altLang="en-US" sz="3500" dirty="0">
                <a:solidFill>
                  <a:prstClr val="white"/>
                </a:solidFill>
                <a:latin typeface="方正大黑_GBK" panose="03000509000000000000" pitchFamily="65" charset="-122"/>
                <a:ea typeface="方正大黑_GBK" panose="03000509000000000000" pitchFamily="65" charset="-122"/>
              </a:endParaRPr>
            </a:p>
          </p:txBody>
        </p:sp>
      </p:grpSp>
      <p:grpSp>
        <p:nvGrpSpPr>
          <p:cNvPr id="6" name="组合 5"/>
          <p:cNvGrpSpPr/>
          <p:nvPr/>
        </p:nvGrpSpPr>
        <p:grpSpPr>
          <a:xfrm>
            <a:off x="5121862" y="907426"/>
            <a:ext cx="1930520" cy="4026349"/>
            <a:chOff x="6488435" y="1504726"/>
            <a:chExt cx="1930520" cy="4026349"/>
          </a:xfrm>
        </p:grpSpPr>
        <p:sp>
          <p:nvSpPr>
            <p:cNvPr id="37" name="任意多边形 36"/>
            <p:cNvSpPr>
              <a:spLocks/>
            </p:cNvSpPr>
            <p:nvPr/>
          </p:nvSpPr>
          <p:spPr bwMode="auto">
            <a:xfrm flipV="1">
              <a:off x="6488435"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38" name="任意多边形 37"/>
            <p:cNvSpPr/>
            <p:nvPr/>
          </p:nvSpPr>
          <p:spPr>
            <a:xfrm flipV="1">
              <a:off x="6595222" y="3855513"/>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E87071"/>
            </a:solidFill>
            <a:ln w="19050">
              <a:gradFill>
                <a:gsLst>
                  <a:gs pos="0">
                    <a:schemeClr val="bg1">
                      <a:lumMod val="85000"/>
                    </a:schemeClr>
                  </a:gs>
                  <a:gs pos="100000">
                    <a:schemeClr val="bg1"/>
                  </a:gs>
                </a:gsLst>
                <a:lin ang="18900000" scaled="0"/>
              </a:gradFill>
            </a:ln>
            <a:effectLst>
              <a:innerShdw blurRad="101600" dist="50800" dir="81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圆角矩形 38"/>
            <p:cNvSpPr/>
            <p:nvPr/>
          </p:nvSpPr>
          <p:spPr>
            <a:xfrm flipV="1">
              <a:off x="7009243" y="3089388"/>
              <a:ext cx="888903" cy="650952"/>
            </a:xfrm>
            <a:prstGeom prst="roundRect">
              <a:avLst>
                <a:gd name="adj" fmla="val 13617"/>
              </a:avLst>
            </a:prstGeom>
            <a:solidFill>
              <a:srgbClr val="E87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33" name="直接连接符 32"/>
            <p:cNvCxnSpPr/>
            <p:nvPr/>
          </p:nvCxnSpPr>
          <p:spPr>
            <a:xfrm>
              <a:off x="7447403" y="1510003"/>
              <a:ext cx="0" cy="850404"/>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7393782"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椭圆 34"/>
            <p:cNvSpPr/>
            <p:nvPr/>
          </p:nvSpPr>
          <p:spPr>
            <a:xfrm>
              <a:off x="7443877"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36" name="图片 35"/>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6755334" y="1504726"/>
              <a:ext cx="1361845" cy="126694"/>
            </a:xfrm>
            <a:prstGeom prst="rect">
              <a:avLst/>
            </a:prstGeom>
          </p:spPr>
        </p:pic>
        <p:sp>
          <p:nvSpPr>
            <p:cNvPr id="75" name="文本框 101"/>
            <p:cNvSpPr txBox="1"/>
            <p:nvPr/>
          </p:nvSpPr>
          <p:spPr>
            <a:xfrm>
              <a:off x="6751662" y="4060040"/>
              <a:ext cx="1465804" cy="1169551"/>
            </a:xfrm>
            <a:prstGeom prst="rect">
              <a:avLst/>
            </a:prstGeom>
            <a:noFill/>
          </p:spPr>
          <p:txBody>
            <a:bodyPr wrap="square" rtlCol="0">
              <a:spAutoFit/>
            </a:bodyPr>
            <a:lstStyle/>
            <a:p>
              <a:pPr algn="ctr"/>
              <a:r>
                <a:rPr lang="zh-TW" altLang="en-US" sz="3500" dirty="0">
                  <a:solidFill>
                    <a:prstClr val="white"/>
                  </a:solidFill>
                  <a:latin typeface="方正大黑_GBK" panose="03000509000000000000" pitchFamily="65" charset="-122"/>
                  <a:ea typeface="方正大黑_GBK" panose="03000509000000000000" pitchFamily="65" charset="-122"/>
                </a:rPr>
                <a:t>狀況</a:t>
              </a:r>
              <a:endParaRPr lang="en-US" altLang="zh-TW" sz="3500" dirty="0">
                <a:solidFill>
                  <a:prstClr val="white"/>
                </a:solidFill>
                <a:latin typeface="方正大黑_GBK" panose="03000509000000000000" pitchFamily="65" charset="-122"/>
                <a:ea typeface="方正大黑_GBK" panose="03000509000000000000" pitchFamily="65" charset="-122"/>
              </a:endParaRPr>
            </a:p>
            <a:p>
              <a:pPr algn="ctr"/>
              <a:r>
                <a:rPr lang="en-US" altLang="zh-TW" sz="3500" dirty="0">
                  <a:solidFill>
                    <a:prstClr val="white"/>
                  </a:solidFill>
                  <a:latin typeface="方正大黑_GBK" panose="03000509000000000000" pitchFamily="65" charset="-122"/>
                  <a:ea typeface="方正大黑_GBK" panose="03000509000000000000" pitchFamily="65" charset="-122"/>
                </a:rPr>
                <a:t>B</a:t>
              </a:r>
              <a:endParaRPr lang="zh-CN" altLang="en-US" sz="3500" dirty="0">
                <a:solidFill>
                  <a:prstClr val="white"/>
                </a:solidFill>
                <a:latin typeface="方正大黑_GBK" panose="03000509000000000000" pitchFamily="65" charset="-122"/>
                <a:ea typeface="方正大黑_GBK" panose="03000509000000000000" pitchFamily="65" charset="-122"/>
              </a:endParaRPr>
            </a:p>
          </p:txBody>
        </p:sp>
      </p:grpSp>
      <p:grpSp>
        <p:nvGrpSpPr>
          <p:cNvPr id="7" name="组合 6"/>
          <p:cNvGrpSpPr/>
          <p:nvPr/>
        </p:nvGrpSpPr>
        <p:grpSpPr>
          <a:xfrm>
            <a:off x="7795123" y="85086"/>
            <a:ext cx="1930520" cy="4026349"/>
            <a:chOff x="9087702" y="1504726"/>
            <a:chExt cx="1930520" cy="4026349"/>
          </a:xfrm>
        </p:grpSpPr>
        <p:sp>
          <p:nvSpPr>
            <p:cNvPr id="46" name="任意多边形 45"/>
            <p:cNvSpPr>
              <a:spLocks/>
            </p:cNvSpPr>
            <p:nvPr/>
          </p:nvSpPr>
          <p:spPr bwMode="auto">
            <a:xfrm flipV="1">
              <a:off x="9087702"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47" name="任意多边形 46"/>
            <p:cNvSpPr/>
            <p:nvPr/>
          </p:nvSpPr>
          <p:spPr>
            <a:xfrm flipV="1">
              <a:off x="9194489" y="3855513"/>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663A77"/>
            </a:solidFill>
            <a:ln w="19050">
              <a:gradFill>
                <a:gsLst>
                  <a:gs pos="0">
                    <a:schemeClr val="bg1">
                      <a:lumMod val="85000"/>
                    </a:schemeClr>
                  </a:gs>
                  <a:gs pos="100000">
                    <a:schemeClr val="bg1"/>
                  </a:gs>
                </a:gsLst>
                <a:lin ang="18900000" scaled="0"/>
              </a:gradFill>
            </a:ln>
            <a:effectLst>
              <a:innerShdw blurRad="101600" dist="50800" dir="81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圆角矩形 47"/>
            <p:cNvSpPr/>
            <p:nvPr/>
          </p:nvSpPr>
          <p:spPr>
            <a:xfrm flipV="1">
              <a:off x="9608510" y="3089388"/>
              <a:ext cx="888903" cy="650952"/>
            </a:xfrm>
            <a:prstGeom prst="roundRect">
              <a:avLst>
                <a:gd name="adj" fmla="val 13617"/>
              </a:avLst>
            </a:prstGeom>
            <a:solidFill>
              <a:srgbClr val="663A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42" name="直接连接符 41"/>
            <p:cNvCxnSpPr/>
            <p:nvPr/>
          </p:nvCxnSpPr>
          <p:spPr>
            <a:xfrm>
              <a:off x="10046670" y="1510003"/>
              <a:ext cx="0" cy="850404"/>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a:off x="9993049"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椭圆 43"/>
            <p:cNvSpPr/>
            <p:nvPr/>
          </p:nvSpPr>
          <p:spPr>
            <a:xfrm>
              <a:off x="10043144"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45" name="图片 44"/>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9354601" y="1504726"/>
              <a:ext cx="1361845" cy="126694"/>
            </a:xfrm>
            <a:prstGeom prst="rect">
              <a:avLst/>
            </a:prstGeom>
          </p:spPr>
        </p:pic>
        <p:sp>
          <p:nvSpPr>
            <p:cNvPr id="76" name="文本框 101"/>
            <p:cNvSpPr txBox="1"/>
            <p:nvPr/>
          </p:nvSpPr>
          <p:spPr>
            <a:xfrm>
              <a:off x="9324403" y="4021732"/>
              <a:ext cx="1465804" cy="1169551"/>
            </a:xfrm>
            <a:prstGeom prst="rect">
              <a:avLst/>
            </a:prstGeom>
            <a:noFill/>
          </p:spPr>
          <p:txBody>
            <a:bodyPr wrap="square" rtlCol="0">
              <a:spAutoFit/>
            </a:bodyPr>
            <a:lstStyle/>
            <a:p>
              <a:pPr algn="ctr"/>
              <a:r>
                <a:rPr lang="zh-TW" altLang="en-US" sz="3500" dirty="0">
                  <a:solidFill>
                    <a:prstClr val="white"/>
                  </a:solidFill>
                  <a:latin typeface="方正大黑_GBK" panose="03000509000000000000" pitchFamily="65" charset="-122"/>
                  <a:ea typeface="方正大黑_GBK" panose="03000509000000000000" pitchFamily="65" charset="-122"/>
                </a:rPr>
                <a:t>狀況</a:t>
              </a:r>
              <a:endParaRPr lang="en-US" altLang="zh-TW" sz="3500" dirty="0">
                <a:solidFill>
                  <a:prstClr val="white"/>
                </a:solidFill>
                <a:latin typeface="方正大黑_GBK" panose="03000509000000000000" pitchFamily="65" charset="-122"/>
                <a:ea typeface="方正大黑_GBK" panose="03000509000000000000" pitchFamily="65" charset="-122"/>
              </a:endParaRPr>
            </a:p>
            <a:p>
              <a:pPr algn="ctr"/>
              <a:r>
                <a:rPr lang="en-US" altLang="zh-TW" sz="3500" dirty="0">
                  <a:solidFill>
                    <a:prstClr val="white"/>
                  </a:solidFill>
                  <a:latin typeface="方正大黑_GBK" panose="03000509000000000000" pitchFamily="65" charset="-122"/>
                  <a:ea typeface="方正大黑_GBK" panose="03000509000000000000" pitchFamily="65" charset="-122"/>
                </a:rPr>
                <a:t>C</a:t>
              </a:r>
              <a:endParaRPr lang="zh-CN" altLang="en-US" sz="3500" dirty="0">
                <a:solidFill>
                  <a:prstClr val="white"/>
                </a:solidFill>
                <a:latin typeface="方正大黑_GBK" panose="03000509000000000000" pitchFamily="65" charset="-122"/>
                <a:ea typeface="方正大黑_GBK" panose="03000509000000000000" pitchFamily="65" charset="-122"/>
              </a:endParaRPr>
            </a:p>
          </p:txBody>
        </p:sp>
      </p:grpSp>
      <p:sp>
        <p:nvSpPr>
          <p:cNvPr id="2" name="泪滴形 1"/>
          <p:cNvSpPr/>
          <p:nvPr/>
        </p:nvSpPr>
        <p:spPr>
          <a:xfrm rot="13500000">
            <a:off x="3010372" y="5756424"/>
            <a:ext cx="584200" cy="58420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1" name="泪滴形 60"/>
          <p:cNvSpPr/>
          <p:nvPr/>
        </p:nvSpPr>
        <p:spPr>
          <a:xfrm rot="13500000">
            <a:off x="2262182" y="5822499"/>
            <a:ext cx="452050" cy="45205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2" name="泪滴形 61"/>
          <p:cNvSpPr/>
          <p:nvPr/>
        </p:nvSpPr>
        <p:spPr>
          <a:xfrm rot="13500000">
            <a:off x="1581866" y="5851799"/>
            <a:ext cx="393450" cy="39345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4" name="泪滴形 63"/>
          <p:cNvSpPr/>
          <p:nvPr/>
        </p:nvSpPr>
        <p:spPr>
          <a:xfrm rot="2700000">
            <a:off x="8637107" y="5756424"/>
            <a:ext cx="584200" cy="58420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5" name="泪滴形 64"/>
          <p:cNvSpPr/>
          <p:nvPr/>
        </p:nvSpPr>
        <p:spPr>
          <a:xfrm rot="2700000">
            <a:off x="9517447" y="5822499"/>
            <a:ext cx="452050" cy="45205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6" name="泪滴形 65"/>
          <p:cNvSpPr/>
          <p:nvPr/>
        </p:nvSpPr>
        <p:spPr>
          <a:xfrm rot="2700000">
            <a:off x="10256363" y="5851799"/>
            <a:ext cx="393450" cy="393450"/>
          </a:xfrm>
          <a:prstGeom prst="teardrop">
            <a:avLst/>
          </a:pr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3" name="文字方塊 2">
            <a:extLst>
              <a:ext uri="{FF2B5EF4-FFF2-40B4-BE49-F238E27FC236}">
                <a16:creationId xmlns:a16="http://schemas.microsoft.com/office/drawing/2014/main" id="{4A2ED58C-E802-436F-BF69-C6212708A3D9}"/>
              </a:ext>
            </a:extLst>
          </p:cNvPr>
          <p:cNvSpPr txBox="1"/>
          <p:nvPr/>
        </p:nvSpPr>
        <p:spPr>
          <a:xfrm>
            <a:off x="1069264" y="1687885"/>
            <a:ext cx="767948"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一</a:t>
            </a:r>
          </a:p>
        </p:txBody>
      </p:sp>
      <p:sp>
        <p:nvSpPr>
          <p:cNvPr id="63" name="文字方塊 62">
            <a:extLst>
              <a:ext uri="{FF2B5EF4-FFF2-40B4-BE49-F238E27FC236}">
                <a16:creationId xmlns:a16="http://schemas.microsoft.com/office/drawing/2014/main" id="{DA0C56A2-EA02-493F-AE3A-1FF83EF0DF88}"/>
              </a:ext>
            </a:extLst>
          </p:cNvPr>
          <p:cNvSpPr txBox="1"/>
          <p:nvPr/>
        </p:nvSpPr>
        <p:spPr>
          <a:xfrm>
            <a:off x="3286675" y="3039596"/>
            <a:ext cx="767948"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二</a:t>
            </a:r>
          </a:p>
        </p:txBody>
      </p:sp>
      <p:sp>
        <p:nvSpPr>
          <p:cNvPr id="67" name="文字方塊 66">
            <a:extLst>
              <a:ext uri="{FF2B5EF4-FFF2-40B4-BE49-F238E27FC236}">
                <a16:creationId xmlns:a16="http://schemas.microsoft.com/office/drawing/2014/main" id="{8FDAEF6A-7D2D-4489-BC9F-934831CBF345}"/>
              </a:ext>
            </a:extLst>
          </p:cNvPr>
          <p:cNvSpPr txBox="1"/>
          <p:nvPr/>
        </p:nvSpPr>
        <p:spPr>
          <a:xfrm>
            <a:off x="5784692" y="2555954"/>
            <a:ext cx="767948"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三</a:t>
            </a:r>
          </a:p>
        </p:txBody>
      </p:sp>
      <p:sp>
        <p:nvSpPr>
          <p:cNvPr id="68" name="文字方塊 67">
            <a:extLst>
              <a:ext uri="{FF2B5EF4-FFF2-40B4-BE49-F238E27FC236}">
                <a16:creationId xmlns:a16="http://schemas.microsoft.com/office/drawing/2014/main" id="{974192AF-B84E-4D08-BE93-DC555D948B53}"/>
              </a:ext>
            </a:extLst>
          </p:cNvPr>
          <p:cNvSpPr txBox="1"/>
          <p:nvPr/>
        </p:nvSpPr>
        <p:spPr>
          <a:xfrm>
            <a:off x="8511263" y="1752087"/>
            <a:ext cx="767948"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四</a:t>
            </a:r>
          </a:p>
        </p:txBody>
      </p:sp>
      <p:sp>
        <p:nvSpPr>
          <p:cNvPr id="69" name="文本框 101">
            <a:extLst>
              <a:ext uri="{FF2B5EF4-FFF2-40B4-BE49-F238E27FC236}">
                <a16:creationId xmlns:a16="http://schemas.microsoft.com/office/drawing/2014/main" id="{09B6AB90-7869-40CA-AEC6-AC22BE4847B5}"/>
              </a:ext>
            </a:extLst>
          </p:cNvPr>
          <p:cNvSpPr txBox="1"/>
          <p:nvPr/>
        </p:nvSpPr>
        <p:spPr>
          <a:xfrm>
            <a:off x="5294307" y="295536"/>
            <a:ext cx="1465804" cy="630942"/>
          </a:xfrm>
          <a:prstGeom prst="rect">
            <a:avLst/>
          </a:prstGeom>
          <a:noFill/>
        </p:spPr>
        <p:txBody>
          <a:bodyPr wrap="square" rtlCol="0">
            <a:spAutoFit/>
          </a:bodyPr>
          <a:lstStyle/>
          <a:p>
            <a:pPr algn="ctr"/>
            <a:r>
              <a:rPr lang="zh-TW" altLang="en-US" sz="3500" dirty="0">
                <a:solidFill>
                  <a:srgbClr val="002060"/>
                </a:solidFill>
                <a:latin typeface="方正大黑_GBK" panose="03000509000000000000" pitchFamily="65" charset="-122"/>
                <a:ea typeface="方正大黑_GBK" panose="03000509000000000000" pitchFamily="65" charset="-122"/>
              </a:rPr>
              <a:t>大  綱</a:t>
            </a:r>
            <a:endParaRPr lang="zh-CN" altLang="en-US" sz="3500" dirty="0">
              <a:solidFill>
                <a:srgbClr val="002060"/>
              </a:solidFill>
              <a:latin typeface="方正大黑_GBK" panose="03000509000000000000" pitchFamily="65" charset="-122"/>
              <a:ea typeface="方正大黑_GBK" panose="03000509000000000000" pitchFamily="65" charset="-122"/>
            </a:endParaRPr>
          </a:p>
        </p:txBody>
      </p:sp>
      <p:grpSp>
        <p:nvGrpSpPr>
          <p:cNvPr id="70" name="组合 4">
            <a:extLst>
              <a:ext uri="{FF2B5EF4-FFF2-40B4-BE49-F238E27FC236}">
                <a16:creationId xmlns:a16="http://schemas.microsoft.com/office/drawing/2014/main" id="{64D3AE8B-1DE0-447E-90E3-171B59035546}"/>
              </a:ext>
            </a:extLst>
          </p:cNvPr>
          <p:cNvGrpSpPr/>
          <p:nvPr/>
        </p:nvGrpSpPr>
        <p:grpSpPr>
          <a:xfrm>
            <a:off x="9954208" y="72093"/>
            <a:ext cx="1930520" cy="5359849"/>
            <a:chOff x="3889169" y="171226"/>
            <a:chExt cx="1930520" cy="5359849"/>
          </a:xfrm>
        </p:grpSpPr>
        <p:sp>
          <p:nvSpPr>
            <p:cNvPr id="71" name="任意多边形 27">
              <a:extLst>
                <a:ext uri="{FF2B5EF4-FFF2-40B4-BE49-F238E27FC236}">
                  <a16:creationId xmlns:a16="http://schemas.microsoft.com/office/drawing/2014/main" id="{F94DC315-A016-4291-9FAC-B3111F38220A}"/>
                </a:ext>
              </a:extLst>
            </p:cNvPr>
            <p:cNvSpPr>
              <a:spLocks/>
            </p:cNvSpPr>
            <p:nvPr/>
          </p:nvSpPr>
          <p:spPr bwMode="auto">
            <a:xfrm flipV="1">
              <a:off x="3889169" y="2346118"/>
              <a:ext cx="1930520" cy="3184957"/>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gradFill>
              <a:gsLst>
                <a:gs pos="0">
                  <a:srgbClr val="E8E8E8"/>
                </a:gs>
                <a:gs pos="100000">
                  <a:srgbClr val="F9F9F9"/>
                </a:gs>
              </a:gsLst>
              <a:lin ang="2700000" scaled="1"/>
            </a:gradFill>
            <a:ln>
              <a:noFill/>
            </a:ln>
            <a:effectLst>
              <a:outerShdw blurRad="165100" dist="76200" dir="2700000" algn="tl" rotWithShape="0">
                <a:prstClr val="black">
                  <a:alpha val="30000"/>
                </a:prstClr>
              </a:outerShdw>
            </a:effectLst>
            <a:scene3d>
              <a:camera prst="orthographicFront"/>
              <a:lightRig rig="threePt" dir="t"/>
            </a:scene3d>
            <a:sp3d prstMaterial="softEdge">
              <a:bevelT w="19050" h="6350" prst="angle"/>
            </a:sp3d>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72" name="任意多边形 28">
              <a:extLst>
                <a:ext uri="{FF2B5EF4-FFF2-40B4-BE49-F238E27FC236}">
                  <a16:creationId xmlns:a16="http://schemas.microsoft.com/office/drawing/2014/main" id="{E9A51236-E329-4BFD-B12A-BD94C850FEED}"/>
                </a:ext>
              </a:extLst>
            </p:cNvPr>
            <p:cNvSpPr/>
            <p:nvPr/>
          </p:nvSpPr>
          <p:spPr>
            <a:xfrm flipV="1">
              <a:off x="3995956" y="3855513"/>
              <a:ext cx="1716945" cy="1560391"/>
            </a:xfrm>
            <a:custGeom>
              <a:avLst/>
              <a:gdLst>
                <a:gd name="connsiteX0" fmla="*/ 978551 w 1957102"/>
                <a:gd name="connsiteY0" fmla="*/ 0 h 1778651"/>
                <a:gd name="connsiteX1" fmla="*/ 1957102 w 1957102"/>
                <a:gd name="connsiteY1" fmla="*/ 978551 h 1778651"/>
                <a:gd name="connsiteX2" fmla="*/ 1670491 w 1957102"/>
                <a:gd name="connsiteY2" fmla="*/ 1670491 h 1778651"/>
                <a:gd name="connsiteX3" fmla="*/ 1539401 w 1957102"/>
                <a:gd name="connsiteY3" fmla="*/ 1778651 h 1778651"/>
                <a:gd name="connsiteX4" fmla="*/ 417702 w 1957102"/>
                <a:gd name="connsiteY4" fmla="*/ 1778651 h 1778651"/>
                <a:gd name="connsiteX5" fmla="*/ 286611 w 1957102"/>
                <a:gd name="connsiteY5" fmla="*/ 1670491 h 1778651"/>
                <a:gd name="connsiteX6" fmla="*/ 0 w 1957102"/>
                <a:gd name="connsiteY6" fmla="*/ 978551 h 1778651"/>
                <a:gd name="connsiteX7" fmla="*/ 978551 w 1957102"/>
                <a:gd name="connsiteY7" fmla="*/ 0 h 177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102" h="1778651">
                  <a:moveTo>
                    <a:pt x="978551" y="0"/>
                  </a:moveTo>
                  <a:cubicBezTo>
                    <a:pt x="1518990" y="0"/>
                    <a:pt x="1957102" y="438112"/>
                    <a:pt x="1957102" y="978551"/>
                  </a:cubicBezTo>
                  <a:cubicBezTo>
                    <a:pt x="1957102" y="1248771"/>
                    <a:pt x="1847574" y="1493408"/>
                    <a:pt x="1670491" y="1670491"/>
                  </a:cubicBezTo>
                  <a:lnTo>
                    <a:pt x="1539401" y="1778651"/>
                  </a:lnTo>
                  <a:lnTo>
                    <a:pt x="417702" y="1778651"/>
                  </a:lnTo>
                  <a:lnTo>
                    <a:pt x="286611" y="1670491"/>
                  </a:lnTo>
                  <a:cubicBezTo>
                    <a:pt x="109528" y="1493408"/>
                    <a:pt x="0" y="1248771"/>
                    <a:pt x="0" y="978551"/>
                  </a:cubicBezTo>
                  <a:cubicBezTo>
                    <a:pt x="0" y="438112"/>
                    <a:pt x="438112" y="0"/>
                    <a:pt x="978551"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7" name="圆角矩形 29">
              <a:extLst>
                <a:ext uri="{FF2B5EF4-FFF2-40B4-BE49-F238E27FC236}">
                  <a16:creationId xmlns:a16="http://schemas.microsoft.com/office/drawing/2014/main" id="{82EF5A9C-C03F-48CF-B696-2E9EF4E6C42F}"/>
                </a:ext>
              </a:extLst>
            </p:cNvPr>
            <p:cNvSpPr/>
            <p:nvPr/>
          </p:nvSpPr>
          <p:spPr>
            <a:xfrm flipV="1">
              <a:off x="4409977" y="3089388"/>
              <a:ext cx="888903" cy="650952"/>
            </a:xfrm>
            <a:prstGeom prst="roundRect">
              <a:avLst>
                <a:gd name="adj" fmla="val 1361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79" name="直接连接符 23">
              <a:extLst>
                <a:ext uri="{FF2B5EF4-FFF2-40B4-BE49-F238E27FC236}">
                  <a16:creationId xmlns:a16="http://schemas.microsoft.com/office/drawing/2014/main" id="{37B2776F-8383-4DD7-B468-BDCB89517956}"/>
                </a:ext>
              </a:extLst>
            </p:cNvPr>
            <p:cNvCxnSpPr/>
            <p:nvPr/>
          </p:nvCxnSpPr>
          <p:spPr>
            <a:xfrm>
              <a:off x="4848137" y="214603"/>
              <a:ext cx="0" cy="2088000"/>
            </a:xfrm>
            <a:prstGeom prst="line">
              <a:avLst/>
            </a:prstGeom>
            <a:ln w="28575">
              <a:solidFill>
                <a:schemeClr val="bg1">
                  <a:lumMod val="65000"/>
                </a:schemeClr>
              </a:solidFill>
            </a:ln>
            <a:effectLst>
              <a:outerShdw blurRad="76200" dist="50800" dir="2700000" algn="tl" rotWithShape="0">
                <a:prstClr val="black">
                  <a:alpha val="30000"/>
                </a:prstClr>
              </a:outerShdw>
            </a:effectLst>
          </p:spPr>
          <p:style>
            <a:lnRef idx="1">
              <a:schemeClr val="accent1"/>
            </a:lnRef>
            <a:fillRef idx="0">
              <a:schemeClr val="accent1"/>
            </a:fillRef>
            <a:effectRef idx="0">
              <a:schemeClr val="accent1"/>
            </a:effectRef>
            <a:fontRef idx="minor">
              <a:schemeClr val="tx1"/>
            </a:fontRef>
          </p:style>
        </p:cxnSp>
        <p:sp>
          <p:nvSpPr>
            <p:cNvPr id="80" name="椭圆 24">
              <a:extLst>
                <a:ext uri="{FF2B5EF4-FFF2-40B4-BE49-F238E27FC236}">
                  <a16:creationId xmlns:a16="http://schemas.microsoft.com/office/drawing/2014/main" id="{1B880A92-88E8-4752-94D8-0A698576036D}"/>
                </a:ext>
              </a:extLst>
            </p:cNvPr>
            <p:cNvSpPr/>
            <p:nvPr/>
          </p:nvSpPr>
          <p:spPr>
            <a:xfrm>
              <a:off x="4794516"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1" name="椭圆 25">
              <a:extLst>
                <a:ext uri="{FF2B5EF4-FFF2-40B4-BE49-F238E27FC236}">
                  <a16:creationId xmlns:a16="http://schemas.microsoft.com/office/drawing/2014/main" id="{4739A780-7B98-48FF-96EE-6B0EBC626DF8}"/>
                </a:ext>
              </a:extLst>
            </p:cNvPr>
            <p:cNvSpPr/>
            <p:nvPr/>
          </p:nvSpPr>
          <p:spPr>
            <a:xfrm>
              <a:off x="4844611" y="2327066"/>
              <a:ext cx="50095" cy="66676"/>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82" name="图片 26">
              <a:extLst>
                <a:ext uri="{FF2B5EF4-FFF2-40B4-BE49-F238E27FC236}">
                  <a16:creationId xmlns:a16="http://schemas.microsoft.com/office/drawing/2014/main" id="{55D68F92-6A84-4630-ACC4-AA2374B98160}"/>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p:blipFill>
          <p:spPr>
            <a:xfrm>
              <a:off x="4156068" y="171226"/>
              <a:ext cx="1361845" cy="126694"/>
            </a:xfrm>
            <a:prstGeom prst="rect">
              <a:avLst/>
            </a:prstGeom>
          </p:spPr>
        </p:pic>
        <p:sp>
          <p:nvSpPr>
            <p:cNvPr id="83" name="文本框 101">
              <a:extLst>
                <a:ext uri="{FF2B5EF4-FFF2-40B4-BE49-F238E27FC236}">
                  <a16:creationId xmlns:a16="http://schemas.microsoft.com/office/drawing/2014/main" id="{57E03365-986F-4F17-AB3D-85C117DFD197}"/>
                </a:ext>
              </a:extLst>
            </p:cNvPr>
            <p:cNvSpPr txBox="1"/>
            <p:nvPr/>
          </p:nvSpPr>
          <p:spPr>
            <a:xfrm>
              <a:off x="4165974" y="4060039"/>
              <a:ext cx="1465804" cy="630942"/>
            </a:xfrm>
            <a:prstGeom prst="rect">
              <a:avLst/>
            </a:prstGeom>
            <a:noFill/>
          </p:spPr>
          <p:txBody>
            <a:bodyPr wrap="square" rtlCol="0">
              <a:spAutoFit/>
            </a:bodyPr>
            <a:lstStyle/>
            <a:p>
              <a:pPr algn="ctr"/>
              <a:r>
                <a:rPr lang="en-US" altLang="zh-TW" sz="3500" dirty="0">
                  <a:solidFill>
                    <a:prstClr val="white"/>
                  </a:solidFill>
                  <a:latin typeface="方正大黑_GBK" panose="03000509000000000000" pitchFamily="65" charset="-122"/>
                  <a:ea typeface="方正大黑_GBK" panose="03000509000000000000" pitchFamily="65" charset="-122"/>
                </a:rPr>
                <a:t>Q&amp;A</a:t>
              </a:r>
              <a:endParaRPr lang="zh-CN" altLang="en-US" sz="3500" dirty="0">
                <a:solidFill>
                  <a:prstClr val="white"/>
                </a:solidFill>
                <a:latin typeface="方正大黑_GBK" panose="03000509000000000000" pitchFamily="65" charset="-122"/>
                <a:ea typeface="方正大黑_GBK" panose="03000509000000000000" pitchFamily="65" charset="-122"/>
              </a:endParaRPr>
            </a:p>
          </p:txBody>
        </p:sp>
      </p:grpSp>
      <p:sp>
        <p:nvSpPr>
          <p:cNvPr id="84" name="文字方塊 83">
            <a:extLst>
              <a:ext uri="{FF2B5EF4-FFF2-40B4-BE49-F238E27FC236}">
                <a16:creationId xmlns:a16="http://schemas.microsoft.com/office/drawing/2014/main" id="{BDFAFF7F-82EB-49CE-9510-AE3A32E25A2A}"/>
              </a:ext>
            </a:extLst>
          </p:cNvPr>
          <p:cNvSpPr txBox="1"/>
          <p:nvPr/>
        </p:nvSpPr>
        <p:spPr>
          <a:xfrm>
            <a:off x="10603905" y="3063975"/>
            <a:ext cx="767948" cy="523220"/>
          </a:xfrm>
          <a:prstGeom prst="rect">
            <a:avLst/>
          </a:prstGeom>
          <a:noFill/>
        </p:spPr>
        <p:txBody>
          <a:bodyPr wrap="square" rtlCol="0">
            <a:spAutoFit/>
          </a:bodyPr>
          <a:lstStyle/>
          <a:p>
            <a:r>
              <a:rPr lang="zh-TW" altLang="en-US" sz="2800" b="1" dirty="0">
                <a:solidFill>
                  <a:schemeClr val="bg1"/>
                </a:solidFill>
                <a:latin typeface="微軟正黑體" panose="020B0604030504040204" pitchFamily="34" charset="-120"/>
                <a:ea typeface="微軟正黑體" panose="020B0604030504040204" pitchFamily="34" charset="-120"/>
              </a:rPr>
              <a:t>五</a:t>
            </a:r>
          </a:p>
        </p:txBody>
      </p:sp>
      <p:sp>
        <p:nvSpPr>
          <p:cNvPr id="86" name="矩形 85">
            <a:extLst>
              <a:ext uri="{FF2B5EF4-FFF2-40B4-BE49-F238E27FC236}">
                <a16:creationId xmlns:a16="http://schemas.microsoft.com/office/drawing/2014/main" id="{B8AC2007-EB90-4DCA-BA64-95E5C329B2A2}"/>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8</a:t>
            </a:fld>
            <a:endParaRPr lang="zh-CN" altLang="en-US" sz="2000" b="1" dirty="0">
              <a:latin typeface="Segoe UI Light" pitchFamily="34" charset="0"/>
              <a:ea typeface="专业字体设计服务/WWW.ZTSGC.COM/" pitchFamily="2" charset="-122"/>
            </a:endParaRPr>
          </a:p>
        </p:txBody>
      </p:sp>
      <p:sp>
        <p:nvSpPr>
          <p:cNvPr id="78" name="TextBox 5">
            <a:extLst>
              <a:ext uri="{FF2B5EF4-FFF2-40B4-BE49-F238E27FC236}">
                <a16:creationId xmlns:a16="http://schemas.microsoft.com/office/drawing/2014/main" id="{C5A5F95B-3056-474C-9A61-6D590998F45E}"/>
              </a:ext>
            </a:extLst>
          </p:cNvPr>
          <p:cNvSpPr txBox="1"/>
          <p:nvPr/>
        </p:nvSpPr>
        <p:spPr>
          <a:xfrm>
            <a:off x="3793084" y="5454468"/>
            <a:ext cx="5115434" cy="1107996"/>
          </a:xfrm>
          <a:prstGeom prst="rect">
            <a:avLst/>
          </a:prstGeom>
          <a:noFill/>
        </p:spPr>
        <p:txBody>
          <a:bodyPr wrap="square" rtlCol="0">
            <a:spAutoFit/>
          </a:bodyPr>
          <a:lstStyle/>
          <a:p>
            <a:pPr algn="ctr"/>
            <a:r>
              <a:rPr lang="en-US" altLang="zh-TW" sz="6600" spc="-150" dirty="0">
                <a:solidFill>
                  <a:srgbClr val="002060"/>
                </a:solidFill>
                <a:latin typeface="王漢宗顏楷體繁" panose="02000500000000000000" pitchFamily="2" charset="-120"/>
                <a:ea typeface="王漢宗顏楷體繁" panose="02000500000000000000" pitchFamily="2" charset="-120"/>
              </a:rPr>
              <a:t>XXXX</a:t>
            </a:r>
            <a:endParaRPr lang="zh-CN" altLang="en-US" sz="6600" spc="-150" dirty="0">
              <a:solidFill>
                <a:srgbClr val="002060"/>
              </a:solidFill>
              <a:latin typeface="王漢宗顏楷體繁" panose="02000500000000000000" pitchFamily="2" charset="-120"/>
              <a:ea typeface="王漢宗顏楷體繁" panose="02000500000000000000" pitchFamily="2" charset="-120"/>
            </a:endParaRPr>
          </a:p>
        </p:txBody>
      </p:sp>
    </p:spTree>
    <p:extLst>
      <p:ext uri="{BB962C8B-B14F-4D97-AF65-F5344CB8AC3E}">
        <p14:creationId xmlns:p14="http://schemas.microsoft.com/office/powerpoint/2010/main" val="803375755"/>
      </p:ext>
    </p:extLst>
  </p:cSld>
  <p:clrMapOvr>
    <a:masterClrMapping/>
  </p:clrMapOvr>
  <mc:AlternateContent xmlns:mc="http://schemas.openxmlformats.org/markup-compatibility/2006" xmlns:p14="http://schemas.microsoft.com/office/powerpoint/2010/main">
    <mc:Choice Requires="p14">
      <p:transition p14:dur="250" advClick="0" advTm="3000"/>
    </mc:Choice>
    <mc:Fallback xmlns="">
      <p:transition advClick="0" advTm="3000"/>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40000" fill="hold" grpId="0" nodeType="with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accel="40000" fill="hold" grpId="0" nodeType="withEffect" p14:presetBounceEnd="40000">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14:bounceEnd="40000">
                                          <p:cBhvr additive="base">
                                            <p:cTn id="11" dur="1000" fill="hold"/>
                                            <p:tgtEl>
                                              <p:spTgt spid="64"/>
                                            </p:tgtEl>
                                            <p:attrNameLst>
                                              <p:attrName>ppt_x</p:attrName>
                                            </p:attrNameLst>
                                          </p:cBhvr>
                                          <p:tavLst>
                                            <p:tav tm="0">
                                              <p:val>
                                                <p:strVal val="1+#ppt_w/2"/>
                                              </p:val>
                                            </p:tav>
                                            <p:tav tm="100000">
                                              <p:val>
                                                <p:strVal val="#ppt_x"/>
                                              </p:val>
                                            </p:tav>
                                          </p:tavLst>
                                        </p:anim>
                                        <p:anim calcmode="lin" valueType="num" p14:bounceEnd="40000">
                                          <p:cBhvr additive="base">
                                            <p:cTn id="12" dur="1000" fill="hold"/>
                                            <p:tgtEl>
                                              <p:spTgt spid="64"/>
                                            </p:tgtEl>
                                            <p:attrNameLst>
                                              <p:attrName>ppt_y</p:attrName>
                                            </p:attrNameLst>
                                          </p:cBhvr>
                                          <p:tavLst>
                                            <p:tav tm="0">
                                              <p:val>
                                                <p:strVal val="#ppt_y"/>
                                              </p:val>
                                            </p:tav>
                                            <p:tav tm="100000">
                                              <p:val>
                                                <p:strVal val="#ppt_y"/>
                                              </p:val>
                                            </p:tav>
                                          </p:tavLst>
                                        </p:anim>
                                      </p:childTnLst>
                                    </p:cTn>
                                  </p:par>
                                  <p:par>
                                    <p:cTn id="13" presetID="2" presetClass="entr" presetSubtype="8" accel="40000" fill="hold" grpId="0" nodeType="withEffect" p14:presetBounceEnd="40000">
                                      <p:stCondLst>
                                        <p:cond delay="500"/>
                                      </p:stCondLst>
                                      <p:childTnLst>
                                        <p:set>
                                          <p:cBhvr>
                                            <p:cTn id="14" dur="1" fill="hold">
                                              <p:stCondLst>
                                                <p:cond delay="0"/>
                                              </p:stCondLst>
                                            </p:cTn>
                                            <p:tgtEl>
                                              <p:spTgt spid="61"/>
                                            </p:tgtEl>
                                            <p:attrNameLst>
                                              <p:attrName>style.visibility</p:attrName>
                                            </p:attrNameLst>
                                          </p:cBhvr>
                                          <p:to>
                                            <p:strVal val="visible"/>
                                          </p:to>
                                        </p:set>
                                        <p:anim calcmode="lin" valueType="num" p14:bounceEnd="40000">
                                          <p:cBhvr additive="base">
                                            <p:cTn id="15" dur="1000" fill="hold"/>
                                            <p:tgtEl>
                                              <p:spTgt spid="61"/>
                                            </p:tgtEl>
                                            <p:attrNameLst>
                                              <p:attrName>ppt_x</p:attrName>
                                            </p:attrNameLst>
                                          </p:cBhvr>
                                          <p:tavLst>
                                            <p:tav tm="0">
                                              <p:val>
                                                <p:strVal val="0-#ppt_w/2"/>
                                              </p:val>
                                            </p:tav>
                                            <p:tav tm="100000">
                                              <p:val>
                                                <p:strVal val="#ppt_x"/>
                                              </p:val>
                                            </p:tav>
                                          </p:tavLst>
                                        </p:anim>
                                        <p:anim calcmode="lin" valueType="num" p14:bounceEnd="40000">
                                          <p:cBhvr additive="base">
                                            <p:cTn id="16" dur="1000" fill="hold"/>
                                            <p:tgtEl>
                                              <p:spTgt spid="61"/>
                                            </p:tgtEl>
                                            <p:attrNameLst>
                                              <p:attrName>ppt_y</p:attrName>
                                            </p:attrNameLst>
                                          </p:cBhvr>
                                          <p:tavLst>
                                            <p:tav tm="0">
                                              <p:val>
                                                <p:strVal val="#ppt_y"/>
                                              </p:val>
                                            </p:tav>
                                            <p:tav tm="100000">
                                              <p:val>
                                                <p:strVal val="#ppt_y"/>
                                              </p:val>
                                            </p:tav>
                                          </p:tavLst>
                                        </p:anim>
                                      </p:childTnLst>
                                    </p:cTn>
                                  </p:par>
                                  <p:par>
                                    <p:cTn id="17" presetID="2" presetClass="entr" presetSubtype="2" accel="40000" fill="hold" grpId="0" nodeType="withEffect" p14:presetBounceEnd="40000">
                                      <p:stCondLst>
                                        <p:cond delay="500"/>
                                      </p:stCondLst>
                                      <p:childTnLst>
                                        <p:set>
                                          <p:cBhvr>
                                            <p:cTn id="18" dur="1" fill="hold">
                                              <p:stCondLst>
                                                <p:cond delay="0"/>
                                              </p:stCondLst>
                                            </p:cTn>
                                            <p:tgtEl>
                                              <p:spTgt spid="65"/>
                                            </p:tgtEl>
                                            <p:attrNameLst>
                                              <p:attrName>style.visibility</p:attrName>
                                            </p:attrNameLst>
                                          </p:cBhvr>
                                          <p:to>
                                            <p:strVal val="visible"/>
                                          </p:to>
                                        </p:set>
                                        <p:anim calcmode="lin" valueType="num" p14:bounceEnd="40000">
                                          <p:cBhvr additive="base">
                                            <p:cTn id="19" dur="1000" fill="hold"/>
                                            <p:tgtEl>
                                              <p:spTgt spid="65"/>
                                            </p:tgtEl>
                                            <p:attrNameLst>
                                              <p:attrName>ppt_x</p:attrName>
                                            </p:attrNameLst>
                                          </p:cBhvr>
                                          <p:tavLst>
                                            <p:tav tm="0">
                                              <p:val>
                                                <p:strVal val="1+#ppt_w/2"/>
                                              </p:val>
                                            </p:tav>
                                            <p:tav tm="100000">
                                              <p:val>
                                                <p:strVal val="#ppt_x"/>
                                              </p:val>
                                            </p:tav>
                                          </p:tavLst>
                                        </p:anim>
                                        <p:anim calcmode="lin" valueType="num" p14:bounceEnd="40000">
                                          <p:cBhvr additive="base">
                                            <p:cTn id="20" dur="1000" fill="hold"/>
                                            <p:tgtEl>
                                              <p:spTgt spid="65"/>
                                            </p:tgtEl>
                                            <p:attrNameLst>
                                              <p:attrName>ppt_y</p:attrName>
                                            </p:attrNameLst>
                                          </p:cBhvr>
                                          <p:tavLst>
                                            <p:tav tm="0">
                                              <p:val>
                                                <p:strVal val="#ppt_y"/>
                                              </p:val>
                                            </p:tav>
                                            <p:tav tm="100000">
                                              <p:val>
                                                <p:strVal val="#ppt_y"/>
                                              </p:val>
                                            </p:tav>
                                          </p:tavLst>
                                        </p:anim>
                                      </p:childTnLst>
                                    </p:cTn>
                                  </p:par>
                                  <p:par>
                                    <p:cTn id="21" presetID="2" presetClass="entr" presetSubtype="8" accel="40000" fill="hold" grpId="0" nodeType="withEffect" p14:presetBounceEnd="40000">
                                      <p:stCondLst>
                                        <p:cond delay="1000"/>
                                      </p:stCondLst>
                                      <p:childTnLst>
                                        <p:set>
                                          <p:cBhvr>
                                            <p:cTn id="22" dur="1" fill="hold">
                                              <p:stCondLst>
                                                <p:cond delay="0"/>
                                              </p:stCondLst>
                                            </p:cTn>
                                            <p:tgtEl>
                                              <p:spTgt spid="62"/>
                                            </p:tgtEl>
                                            <p:attrNameLst>
                                              <p:attrName>style.visibility</p:attrName>
                                            </p:attrNameLst>
                                          </p:cBhvr>
                                          <p:to>
                                            <p:strVal val="visible"/>
                                          </p:to>
                                        </p:set>
                                        <p:anim calcmode="lin" valueType="num" p14:bounceEnd="40000">
                                          <p:cBhvr additive="base">
                                            <p:cTn id="23" dur="1000" fill="hold"/>
                                            <p:tgtEl>
                                              <p:spTgt spid="62"/>
                                            </p:tgtEl>
                                            <p:attrNameLst>
                                              <p:attrName>ppt_x</p:attrName>
                                            </p:attrNameLst>
                                          </p:cBhvr>
                                          <p:tavLst>
                                            <p:tav tm="0">
                                              <p:val>
                                                <p:strVal val="0-#ppt_w/2"/>
                                              </p:val>
                                            </p:tav>
                                            <p:tav tm="100000">
                                              <p:val>
                                                <p:strVal val="#ppt_x"/>
                                              </p:val>
                                            </p:tav>
                                          </p:tavLst>
                                        </p:anim>
                                        <p:anim calcmode="lin" valueType="num" p14:bounceEnd="40000">
                                          <p:cBhvr additive="base">
                                            <p:cTn id="24" dur="1000" fill="hold"/>
                                            <p:tgtEl>
                                              <p:spTgt spid="62"/>
                                            </p:tgtEl>
                                            <p:attrNameLst>
                                              <p:attrName>ppt_y</p:attrName>
                                            </p:attrNameLst>
                                          </p:cBhvr>
                                          <p:tavLst>
                                            <p:tav tm="0">
                                              <p:val>
                                                <p:strVal val="#ppt_y"/>
                                              </p:val>
                                            </p:tav>
                                            <p:tav tm="100000">
                                              <p:val>
                                                <p:strVal val="#ppt_y"/>
                                              </p:val>
                                            </p:tav>
                                          </p:tavLst>
                                        </p:anim>
                                      </p:childTnLst>
                                    </p:cTn>
                                  </p:par>
                                  <p:par>
                                    <p:cTn id="25" presetID="2" presetClass="entr" presetSubtype="2" accel="40000" fill="hold" grpId="0" nodeType="withEffect" p14:presetBounceEnd="40000">
                                      <p:stCondLst>
                                        <p:cond delay="1000"/>
                                      </p:stCondLst>
                                      <p:childTnLst>
                                        <p:set>
                                          <p:cBhvr>
                                            <p:cTn id="26" dur="1" fill="hold">
                                              <p:stCondLst>
                                                <p:cond delay="0"/>
                                              </p:stCondLst>
                                            </p:cTn>
                                            <p:tgtEl>
                                              <p:spTgt spid="66"/>
                                            </p:tgtEl>
                                            <p:attrNameLst>
                                              <p:attrName>style.visibility</p:attrName>
                                            </p:attrNameLst>
                                          </p:cBhvr>
                                          <p:to>
                                            <p:strVal val="visible"/>
                                          </p:to>
                                        </p:set>
                                        <p:anim calcmode="lin" valueType="num" p14:bounceEnd="40000">
                                          <p:cBhvr additive="base">
                                            <p:cTn id="27" dur="1000" fill="hold"/>
                                            <p:tgtEl>
                                              <p:spTgt spid="66"/>
                                            </p:tgtEl>
                                            <p:attrNameLst>
                                              <p:attrName>ppt_x</p:attrName>
                                            </p:attrNameLst>
                                          </p:cBhvr>
                                          <p:tavLst>
                                            <p:tav tm="0">
                                              <p:val>
                                                <p:strVal val="1+#ppt_w/2"/>
                                              </p:val>
                                            </p:tav>
                                            <p:tav tm="100000">
                                              <p:val>
                                                <p:strVal val="#ppt_x"/>
                                              </p:val>
                                            </p:tav>
                                          </p:tavLst>
                                        </p:anim>
                                        <p:anim calcmode="lin" valueType="num" p14:bounceEnd="40000">
                                          <p:cBhvr additive="base">
                                            <p:cTn id="28" dur="1000" fill="hold"/>
                                            <p:tgtEl>
                                              <p:spTgt spid="66"/>
                                            </p:tgtEl>
                                            <p:attrNameLst>
                                              <p:attrName>ppt_y</p:attrName>
                                            </p:attrNameLst>
                                          </p:cBhvr>
                                          <p:tavLst>
                                            <p:tav tm="0">
                                              <p:val>
                                                <p:strVal val="#ppt_y"/>
                                              </p:val>
                                            </p:tav>
                                            <p:tav tm="100000">
                                              <p:val>
                                                <p:strVal val="#ppt_y"/>
                                              </p:val>
                                            </p:tav>
                                          </p:tavLst>
                                        </p:anim>
                                      </p:childTnLst>
                                    </p:cTn>
                                  </p:par>
                                  <p:par>
                                    <p:cTn id="29" presetID="42" presetClass="entr" presetSubtype="0" fill="hold" grpId="0" nodeType="withEffect">
                                      <p:stCondLst>
                                        <p:cond delay="225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22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1000"/>
                                            <p:tgtEl>
                                              <p:spTgt spid="4"/>
                                            </p:tgtEl>
                                          </p:cBhvr>
                                        </p:animEffect>
                                        <p:anim calcmode="lin" valueType="num">
                                          <p:cBhvr>
                                            <p:cTn id="37" dur="1000" fill="hold"/>
                                            <p:tgtEl>
                                              <p:spTgt spid="4"/>
                                            </p:tgtEl>
                                            <p:attrNameLst>
                                              <p:attrName>ppt_x</p:attrName>
                                            </p:attrNameLst>
                                          </p:cBhvr>
                                          <p:tavLst>
                                            <p:tav tm="0">
                                              <p:val>
                                                <p:strVal val="#ppt_x"/>
                                              </p:val>
                                            </p:tav>
                                            <p:tav tm="100000">
                                              <p:val>
                                                <p:strVal val="#ppt_x"/>
                                              </p:val>
                                            </p:tav>
                                          </p:tavLst>
                                        </p:anim>
                                        <p:anim calcmode="lin" valueType="num">
                                          <p:cBhvr>
                                            <p:cTn id="38" dur="1000" fill="hold"/>
                                            <p:tgtEl>
                                              <p:spTgt spid="4"/>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3250"/>
                                      </p:stCondLst>
                                      <p:childTnLst>
                                        <p:set>
                                          <p:cBhvr>
                                            <p:cTn id="40" dur="1" fill="hold">
                                              <p:stCondLst>
                                                <p:cond delay="0"/>
                                              </p:stCondLst>
                                            </p:cTn>
                                            <p:tgtEl>
                                              <p:spTgt spid="63"/>
                                            </p:tgtEl>
                                            <p:attrNameLst>
                                              <p:attrName>style.visibility</p:attrName>
                                            </p:attrNameLst>
                                          </p:cBhvr>
                                          <p:to>
                                            <p:strVal val="visible"/>
                                          </p:to>
                                        </p:set>
                                        <p:animEffect transition="in" filter="fade">
                                          <p:cBhvr>
                                            <p:cTn id="41" dur="1000"/>
                                            <p:tgtEl>
                                              <p:spTgt spid="63"/>
                                            </p:tgtEl>
                                          </p:cBhvr>
                                        </p:animEffect>
                                        <p:anim calcmode="lin" valueType="num">
                                          <p:cBhvr>
                                            <p:cTn id="42" dur="1000" fill="hold"/>
                                            <p:tgtEl>
                                              <p:spTgt spid="63"/>
                                            </p:tgtEl>
                                            <p:attrNameLst>
                                              <p:attrName>ppt_x</p:attrName>
                                            </p:attrNameLst>
                                          </p:cBhvr>
                                          <p:tavLst>
                                            <p:tav tm="0">
                                              <p:val>
                                                <p:strVal val="#ppt_x"/>
                                              </p:val>
                                            </p:tav>
                                            <p:tav tm="100000">
                                              <p:val>
                                                <p:strVal val="#ppt_x"/>
                                              </p:val>
                                            </p:tav>
                                          </p:tavLst>
                                        </p:anim>
                                        <p:anim calcmode="lin" valueType="num">
                                          <p:cBhvr>
                                            <p:cTn id="43" dur="1000" fill="hold"/>
                                            <p:tgtEl>
                                              <p:spTgt spid="63"/>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325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1000"/>
                                            <p:tgtEl>
                                              <p:spTgt spid="5"/>
                                            </p:tgtEl>
                                          </p:cBhvr>
                                        </p:animEffect>
                                        <p:anim calcmode="lin" valueType="num">
                                          <p:cBhvr>
                                            <p:cTn id="47" dur="1000" fill="hold"/>
                                            <p:tgtEl>
                                              <p:spTgt spid="5"/>
                                            </p:tgtEl>
                                            <p:attrNameLst>
                                              <p:attrName>ppt_x</p:attrName>
                                            </p:attrNameLst>
                                          </p:cBhvr>
                                          <p:tavLst>
                                            <p:tav tm="0">
                                              <p:val>
                                                <p:strVal val="#ppt_x"/>
                                              </p:val>
                                            </p:tav>
                                            <p:tav tm="100000">
                                              <p:val>
                                                <p:strVal val="#ppt_x"/>
                                              </p:val>
                                            </p:tav>
                                          </p:tavLst>
                                        </p:anim>
                                        <p:anim calcmode="lin" valueType="num">
                                          <p:cBhvr>
                                            <p:cTn id="48" dur="1000" fill="hold"/>
                                            <p:tgtEl>
                                              <p:spTgt spid="5"/>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4250"/>
                                      </p:stCondLst>
                                      <p:childTnLst>
                                        <p:set>
                                          <p:cBhvr>
                                            <p:cTn id="50" dur="1" fill="hold">
                                              <p:stCondLst>
                                                <p:cond delay="0"/>
                                              </p:stCondLst>
                                            </p:cTn>
                                            <p:tgtEl>
                                              <p:spTgt spid="67"/>
                                            </p:tgtEl>
                                            <p:attrNameLst>
                                              <p:attrName>style.visibility</p:attrName>
                                            </p:attrNameLst>
                                          </p:cBhvr>
                                          <p:to>
                                            <p:strVal val="visible"/>
                                          </p:to>
                                        </p:set>
                                        <p:animEffect transition="in" filter="fade">
                                          <p:cBhvr>
                                            <p:cTn id="51" dur="1000"/>
                                            <p:tgtEl>
                                              <p:spTgt spid="67"/>
                                            </p:tgtEl>
                                          </p:cBhvr>
                                        </p:animEffect>
                                        <p:anim calcmode="lin" valueType="num">
                                          <p:cBhvr>
                                            <p:cTn id="52" dur="1000" fill="hold"/>
                                            <p:tgtEl>
                                              <p:spTgt spid="67"/>
                                            </p:tgtEl>
                                            <p:attrNameLst>
                                              <p:attrName>ppt_x</p:attrName>
                                            </p:attrNameLst>
                                          </p:cBhvr>
                                          <p:tavLst>
                                            <p:tav tm="0">
                                              <p:val>
                                                <p:strVal val="#ppt_x"/>
                                              </p:val>
                                            </p:tav>
                                            <p:tav tm="100000">
                                              <p:val>
                                                <p:strVal val="#ppt_x"/>
                                              </p:val>
                                            </p:tav>
                                          </p:tavLst>
                                        </p:anim>
                                        <p:anim calcmode="lin" valueType="num">
                                          <p:cBhvr>
                                            <p:cTn id="53" dur="1000" fill="hold"/>
                                            <p:tgtEl>
                                              <p:spTgt spid="67"/>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425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1000"/>
                                            <p:tgtEl>
                                              <p:spTgt spid="6"/>
                                            </p:tgtEl>
                                          </p:cBhvr>
                                        </p:animEffect>
                                        <p:anim calcmode="lin" valueType="num">
                                          <p:cBhvr>
                                            <p:cTn id="57" dur="1000" fill="hold"/>
                                            <p:tgtEl>
                                              <p:spTgt spid="6"/>
                                            </p:tgtEl>
                                            <p:attrNameLst>
                                              <p:attrName>ppt_x</p:attrName>
                                            </p:attrNameLst>
                                          </p:cBhvr>
                                          <p:tavLst>
                                            <p:tav tm="0">
                                              <p:val>
                                                <p:strVal val="#ppt_x"/>
                                              </p:val>
                                            </p:tav>
                                            <p:tav tm="100000">
                                              <p:val>
                                                <p:strVal val="#ppt_x"/>
                                              </p:val>
                                            </p:tav>
                                          </p:tavLst>
                                        </p:anim>
                                        <p:anim calcmode="lin" valueType="num">
                                          <p:cBhvr>
                                            <p:cTn id="58" dur="1000" fill="hold"/>
                                            <p:tgtEl>
                                              <p:spTgt spid="6"/>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5250"/>
                                      </p:stCondLst>
                                      <p:childTnLst>
                                        <p:set>
                                          <p:cBhvr>
                                            <p:cTn id="60" dur="1" fill="hold">
                                              <p:stCondLst>
                                                <p:cond delay="0"/>
                                              </p:stCondLst>
                                            </p:cTn>
                                            <p:tgtEl>
                                              <p:spTgt spid="68"/>
                                            </p:tgtEl>
                                            <p:attrNameLst>
                                              <p:attrName>style.visibility</p:attrName>
                                            </p:attrNameLst>
                                          </p:cBhvr>
                                          <p:to>
                                            <p:strVal val="visible"/>
                                          </p:to>
                                        </p:set>
                                        <p:animEffect transition="in" filter="fade">
                                          <p:cBhvr>
                                            <p:cTn id="61" dur="1000"/>
                                            <p:tgtEl>
                                              <p:spTgt spid="68"/>
                                            </p:tgtEl>
                                          </p:cBhvr>
                                        </p:animEffect>
                                        <p:anim calcmode="lin" valueType="num">
                                          <p:cBhvr>
                                            <p:cTn id="62" dur="1000" fill="hold"/>
                                            <p:tgtEl>
                                              <p:spTgt spid="68"/>
                                            </p:tgtEl>
                                            <p:attrNameLst>
                                              <p:attrName>ppt_x</p:attrName>
                                            </p:attrNameLst>
                                          </p:cBhvr>
                                          <p:tavLst>
                                            <p:tav tm="0">
                                              <p:val>
                                                <p:strVal val="#ppt_x"/>
                                              </p:val>
                                            </p:tav>
                                            <p:tav tm="100000">
                                              <p:val>
                                                <p:strVal val="#ppt_x"/>
                                              </p:val>
                                            </p:tav>
                                          </p:tavLst>
                                        </p:anim>
                                        <p:anim calcmode="lin" valueType="num">
                                          <p:cBhvr>
                                            <p:cTn id="63" dur="1000" fill="hold"/>
                                            <p:tgtEl>
                                              <p:spTgt spid="68"/>
                                            </p:tgtEl>
                                            <p:attrNameLst>
                                              <p:attrName>ppt_y</p:attrName>
                                            </p:attrNameLst>
                                          </p:cBhvr>
                                          <p:tavLst>
                                            <p:tav tm="0">
                                              <p:val>
                                                <p:strVal val="#ppt_y+.1"/>
                                              </p:val>
                                            </p:tav>
                                            <p:tav tm="100000">
                                              <p:val>
                                                <p:strVal val="#ppt_y"/>
                                              </p:val>
                                            </p:tav>
                                          </p:tavLst>
                                        </p:anim>
                                      </p:childTnLst>
                                    </p:cTn>
                                  </p:par>
                                  <p:par>
                                    <p:cTn id="64" presetID="47" presetClass="entr" presetSubtype="0" fill="hold" nodeType="withEffect">
                                      <p:stCondLst>
                                        <p:cond delay="525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1000"/>
                                            <p:tgtEl>
                                              <p:spTgt spid="7"/>
                                            </p:tgtEl>
                                          </p:cBhvr>
                                        </p:animEffect>
                                        <p:anim calcmode="lin" valueType="num">
                                          <p:cBhvr>
                                            <p:cTn id="67" dur="1000" fill="hold"/>
                                            <p:tgtEl>
                                              <p:spTgt spid="7"/>
                                            </p:tgtEl>
                                            <p:attrNameLst>
                                              <p:attrName>ppt_x</p:attrName>
                                            </p:attrNameLst>
                                          </p:cBhvr>
                                          <p:tavLst>
                                            <p:tav tm="0">
                                              <p:val>
                                                <p:strVal val="#ppt_x"/>
                                              </p:val>
                                            </p:tav>
                                            <p:tav tm="100000">
                                              <p:val>
                                                <p:strVal val="#ppt_x"/>
                                              </p:val>
                                            </p:tav>
                                          </p:tavLst>
                                        </p:anim>
                                        <p:anim calcmode="lin" valueType="num">
                                          <p:cBhvr>
                                            <p:cTn id="68" dur="1000" fill="hold"/>
                                            <p:tgtEl>
                                              <p:spTgt spid="7"/>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3250"/>
                                      </p:stCondLst>
                                      <p:childTnLst>
                                        <p:set>
                                          <p:cBhvr>
                                            <p:cTn id="70" dur="1" fill="hold">
                                              <p:stCondLst>
                                                <p:cond delay="0"/>
                                              </p:stCondLst>
                                            </p:cTn>
                                            <p:tgtEl>
                                              <p:spTgt spid="84"/>
                                            </p:tgtEl>
                                            <p:attrNameLst>
                                              <p:attrName>style.visibility</p:attrName>
                                            </p:attrNameLst>
                                          </p:cBhvr>
                                          <p:to>
                                            <p:strVal val="visible"/>
                                          </p:to>
                                        </p:set>
                                        <p:animEffect transition="in" filter="fade">
                                          <p:cBhvr>
                                            <p:cTn id="71" dur="1000"/>
                                            <p:tgtEl>
                                              <p:spTgt spid="84"/>
                                            </p:tgtEl>
                                          </p:cBhvr>
                                        </p:animEffect>
                                        <p:anim calcmode="lin" valueType="num">
                                          <p:cBhvr>
                                            <p:cTn id="72" dur="1000" fill="hold"/>
                                            <p:tgtEl>
                                              <p:spTgt spid="84"/>
                                            </p:tgtEl>
                                            <p:attrNameLst>
                                              <p:attrName>ppt_x</p:attrName>
                                            </p:attrNameLst>
                                          </p:cBhvr>
                                          <p:tavLst>
                                            <p:tav tm="0">
                                              <p:val>
                                                <p:strVal val="#ppt_x"/>
                                              </p:val>
                                            </p:tav>
                                            <p:tav tm="100000">
                                              <p:val>
                                                <p:strVal val="#ppt_x"/>
                                              </p:val>
                                            </p:tav>
                                          </p:tavLst>
                                        </p:anim>
                                        <p:anim calcmode="lin" valueType="num">
                                          <p:cBhvr>
                                            <p:cTn id="73" dur="1000" fill="hold"/>
                                            <p:tgtEl>
                                              <p:spTgt spid="84"/>
                                            </p:tgtEl>
                                            <p:attrNameLst>
                                              <p:attrName>ppt_y</p:attrName>
                                            </p:attrNameLst>
                                          </p:cBhvr>
                                          <p:tavLst>
                                            <p:tav tm="0">
                                              <p:val>
                                                <p:strVal val="#ppt_y+.1"/>
                                              </p:val>
                                            </p:tav>
                                            <p:tav tm="100000">
                                              <p:val>
                                                <p:strVal val="#ppt_y"/>
                                              </p:val>
                                            </p:tav>
                                          </p:tavLst>
                                        </p:anim>
                                      </p:childTnLst>
                                    </p:cTn>
                                  </p:par>
                                  <p:par>
                                    <p:cTn id="74" presetID="47" presetClass="entr" presetSubtype="0" fill="hold" nodeType="withEffect">
                                      <p:stCondLst>
                                        <p:cond delay="3250"/>
                                      </p:stCondLst>
                                      <p:childTnLst>
                                        <p:set>
                                          <p:cBhvr>
                                            <p:cTn id="75" dur="1" fill="hold">
                                              <p:stCondLst>
                                                <p:cond delay="0"/>
                                              </p:stCondLst>
                                            </p:cTn>
                                            <p:tgtEl>
                                              <p:spTgt spid="70"/>
                                            </p:tgtEl>
                                            <p:attrNameLst>
                                              <p:attrName>style.visibility</p:attrName>
                                            </p:attrNameLst>
                                          </p:cBhvr>
                                          <p:to>
                                            <p:strVal val="visible"/>
                                          </p:to>
                                        </p:set>
                                        <p:animEffect transition="in" filter="fade">
                                          <p:cBhvr>
                                            <p:cTn id="76" dur="1000"/>
                                            <p:tgtEl>
                                              <p:spTgt spid="70"/>
                                            </p:tgtEl>
                                          </p:cBhvr>
                                        </p:animEffect>
                                        <p:anim calcmode="lin" valueType="num">
                                          <p:cBhvr>
                                            <p:cTn id="77" dur="1000" fill="hold"/>
                                            <p:tgtEl>
                                              <p:spTgt spid="70"/>
                                            </p:tgtEl>
                                            <p:attrNameLst>
                                              <p:attrName>ppt_x</p:attrName>
                                            </p:attrNameLst>
                                          </p:cBhvr>
                                          <p:tavLst>
                                            <p:tav tm="0">
                                              <p:val>
                                                <p:strVal val="#ppt_x"/>
                                              </p:val>
                                            </p:tav>
                                            <p:tav tm="100000">
                                              <p:val>
                                                <p:strVal val="#ppt_x"/>
                                              </p:val>
                                            </p:tav>
                                          </p:tavLst>
                                        </p:anim>
                                        <p:anim calcmode="lin" valueType="num">
                                          <p:cBhvr>
                                            <p:cTn id="78" dur="1000" fill="hold"/>
                                            <p:tgtEl>
                                              <p:spTgt spid="70"/>
                                            </p:tgtEl>
                                            <p:attrNameLst>
                                              <p:attrName>ppt_y</p:attrName>
                                            </p:attrNameLst>
                                          </p:cBhvr>
                                          <p:tavLst>
                                            <p:tav tm="0">
                                              <p:val>
                                                <p:strVal val="#ppt_y-.1"/>
                                              </p:val>
                                            </p:tav>
                                            <p:tav tm="100000">
                                              <p:val>
                                                <p:strVal val="#ppt_y"/>
                                              </p:val>
                                            </p:tav>
                                          </p:tavLst>
                                        </p:anim>
                                      </p:childTnLst>
                                    </p:cTn>
                                  </p:par>
                                </p:childTnLst>
                              </p:cTn>
                            </p:par>
                            <p:par>
                              <p:cTn id="79" fill="hold">
                                <p:stCondLst>
                                  <p:cond delay="6250"/>
                                </p:stCondLst>
                                <p:childTnLst>
                                  <p:par>
                                    <p:cTn id="80" presetID="39" presetClass="entr" presetSubtype="0" accel="100000" fill="hold" grpId="0" nodeType="afterEffect">
                                      <p:stCondLst>
                                        <p:cond delay="0"/>
                                      </p:stCondLst>
                                      <p:iterate type="lt">
                                        <p:tmPct val="10000"/>
                                      </p:iterate>
                                      <p:childTnLst>
                                        <p:set>
                                          <p:cBhvr>
                                            <p:cTn id="81" dur="1" fill="hold">
                                              <p:stCondLst>
                                                <p:cond delay="0"/>
                                              </p:stCondLst>
                                            </p:cTn>
                                            <p:tgtEl>
                                              <p:spTgt spid="78"/>
                                            </p:tgtEl>
                                            <p:attrNameLst>
                                              <p:attrName>style.visibility</p:attrName>
                                            </p:attrNameLst>
                                          </p:cBhvr>
                                          <p:to>
                                            <p:strVal val="visible"/>
                                          </p:to>
                                        </p:set>
                                        <p:anim calcmode="lin" valueType="num">
                                          <p:cBhvr>
                                            <p:cTn id="82" dur="500" fill="hold"/>
                                            <p:tgtEl>
                                              <p:spTgt spid="78"/>
                                            </p:tgtEl>
                                            <p:attrNameLst>
                                              <p:attrName>ppt_h</p:attrName>
                                            </p:attrNameLst>
                                          </p:cBhvr>
                                          <p:tavLst>
                                            <p:tav tm="0">
                                              <p:val>
                                                <p:strVal val="#ppt_h/20"/>
                                              </p:val>
                                            </p:tav>
                                            <p:tav tm="50000">
                                              <p:val>
                                                <p:strVal val="#ppt_h/20"/>
                                              </p:val>
                                            </p:tav>
                                            <p:tav tm="100000">
                                              <p:val>
                                                <p:strVal val="#ppt_h"/>
                                              </p:val>
                                            </p:tav>
                                          </p:tavLst>
                                        </p:anim>
                                        <p:anim calcmode="lin" valueType="num">
                                          <p:cBhvr>
                                            <p:cTn id="83" dur="500" fill="hold"/>
                                            <p:tgtEl>
                                              <p:spTgt spid="78"/>
                                            </p:tgtEl>
                                            <p:attrNameLst>
                                              <p:attrName>ppt_w</p:attrName>
                                            </p:attrNameLst>
                                          </p:cBhvr>
                                          <p:tavLst>
                                            <p:tav tm="0">
                                              <p:val>
                                                <p:strVal val="#ppt_w+.3"/>
                                              </p:val>
                                            </p:tav>
                                            <p:tav tm="50000">
                                              <p:val>
                                                <p:strVal val="#ppt_w+.3"/>
                                              </p:val>
                                            </p:tav>
                                            <p:tav tm="100000">
                                              <p:val>
                                                <p:strVal val="#ppt_w"/>
                                              </p:val>
                                            </p:tav>
                                          </p:tavLst>
                                        </p:anim>
                                        <p:anim calcmode="lin" valueType="num">
                                          <p:cBhvr>
                                            <p:cTn id="84" dur="500" fill="hold"/>
                                            <p:tgtEl>
                                              <p:spTgt spid="78"/>
                                            </p:tgtEl>
                                            <p:attrNameLst>
                                              <p:attrName>ppt_x</p:attrName>
                                            </p:attrNameLst>
                                          </p:cBhvr>
                                          <p:tavLst>
                                            <p:tav tm="0">
                                              <p:val>
                                                <p:strVal val="#ppt_x-.3"/>
                                              </p:val>
                                            </p:tav>
                                            <p:tav tm="50000">
                                              <p:val>
                                                <p:strVal val="#ppt_x"/>
                                              </p:val>
                                            </p:tav>
                                            <p:tav tm="100000">
                                              <p:val>
                                                <p:strVal val="#ppt_x"/>
                                              </p:val>
                                            </p:tav>
                                          </p:tavLst>
                                        </p:anim>
                                        <p:anim calcmode="lin" valueType="num">
                                          <p:cBhvr>
                                            <p:cTn id="85" dur="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1" grpId="0" animBg="1"/>
          <p:bldP spid="62" grpId="0" animBg="1"/>
          <p:bldP spid="64" grpId="0" animBg="1"/>
          <p:bldP spid="65" grpId="0" animBg="1"/>
          <p:bldP spid="66" grpId="0" animBg="1"/>
          <p:bldP spid="3" grpId="0"/>
          <p:bldP spid="63" grpId="0"/>
          <p:bldP spid="67" grpId="0"/>
          <p:bldP spid="68" grpId="0"/>
          <p:bldP spid="84" grpId="0"/>
          <p:bldP spid="7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4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accel="40000"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cBhvr additive="base">
                                            <p:cTn id="11" dur="1000" fill="hold"/>
                                            <p:tgtEl>
                                              <p:spTgt spid="64"/>
                                            </p:tgtEl>
                                            <p:attrNameLst>
                                              <p:attrName>ppt_x</p:attrName>
                                            </p:attrNameLst>
                                          </p:cBhvr>
                                          <p:tavLst>
                                            <p:tav tm="0">
                                              <p:val>
                                                <p:strVal val="1+#ppt_w/2"/>
                                              </p:val>
                                            </p:tav>
                                            <p:tav tm="100000">
                                              <p:val>
                                                <p:strVal val="#ppt_x"/>
                                              </p:val>
                                            </p:tav>
                                          </p:tavLst>
                                        </p:anim>
                                        <p:anim calcmode="lin" valueType="num">
                                          <p:cBhvr additive="base">
                                            <p:cTn id="12" dur="1000" fill="hold"/>
                                            <p:tgtEl>
                                              <p:spTgt spid="64"/>
                                            </p:tgtEl>
                                            <p:attrNameLst>
                                              <p:attrName>ppt_y</p:attrName>
                                            </p:attrNameLst>
                                          </p:cBhvr>
                                          <p:tavLst>
                                            <p:tav tm="0">
                                              <p:val>
                                                <p:strVal val="#ppt_y"/>
                                              </p:val>
                                            </p:tav>
                                            <p:tav tm="100000">
                                              <p:val>
                                                <p:strVal val="#ppt_y"/>
                                              </p:val>
                                            </p:tav>
                                          </p:tavLst>
                                        </p:anim>
                                      </p:childTnLst>
                                    </p:cTn>
                                  </p:par>
                                  <p:par>
                                    <p:cTn id="13" presetID="2" presetClass="entr" presetSubtype="8" accel="40000" fill="hold" grpId="0" nodeType="withEffect">
                                      <p:stCondLst>
                                        <p:cond delay="500"/>
                                      </p:stCondLst>
                                      <p:childTnLst>
                                        <p:set>
                                          <p:cBhvr>
                                            <p:cTn id="14" dur="1" fill="hold">
                                              <p:stCondLst>
                                                <p:cond delay="0"/>
                                              </p:stCondLst>
                                            </p:cTn>
                                            <p:tgtEl>
                                              <p:spTgt spid="61"/>
                                            </p:tgtEl>
                                            <p:attrNameLst>
                                              <p:attrName>style.visibility</p:attrName>
                                            </p:attrNameLst>
                                          </p:cBhvr>
                                          <p:to>
                                            <p:strVal val="visible"/>
                                          </p:to>
                                        </p:set>
                                        <p:anim calcmode="lin" valueType="num">
                                          <p:cBhvr additive="base">
                                            <p:cTn id="15" dur="1000" fill="hold"/>
                                            <p:tgtEl>
                                              <p:spTgt spid="61"/>
                                            </p:tgtEl>
                                            <p:attrNameLst>
                                              <p:attrName>ppt_x</p:attrName>
                                            </p:attrNameLst>
                                          </p:cBhvr>
                                          <p:tavLst>
                                            <p:tav tm="0">
                                              <p:val>
                                                <p:strVal val="0-#ppt_w/2"/>
                                              </p:val>
                                            </p:tav>
                                            <p:tav tm="100000">
                                              <p:val>
                                                <p:strVal val="#ppt_x"/>
                                              </p:val>
                                            </p:tav>
                                          </p:tavLst>
                                        </p:anim>
                                        <p:anim calcmode="lin" valueType="num">
                                          <p:cBhvr additive="base">
                                            <p:cTn id="16" dur="1000" fill="hold"/>
                                            <p:tgtEl>
                                              <p:spTgt spid="61"/>
                                            </p:tgtEl>
                                            <p:attrNameLst>
                                              <p:attrName>ppt_y</p:attrName>
                                            </p:attrNameLst>
                                          </p:cBhvr>
                                          <p:tavLst>
                                            <p:tav tm="0">
                                              <p:val>
                                                <p:strVal val="#ppt_y"/>
                                              </p:val>
                                            </p:tav>
                                            <p:tav tm="100000">
                                              <p:val>
                                                <p:strVal val="#ppt_y"/>
                                              </p:val>
                                            </p:tav>
                                          </p:tavLst>
                                        </p:anim>
                                      </p:childTnLst>
                                    </p:cTn>
                                  </p:par>
                                  <p:par>
                                    <p:cTn id="17" presetID="2" presetClass="entr" presetSubtype="2" accel="40000" fill="hold" grpId="0" nodeType="withEffect">
                                      <p:stCondLst>
                                        <p:cond delay="500"/>
                                      </p:stCondLst>
                                      <p:childTnLst>
                                        <p:set>
                                          <p:cBhvr>
                                            <p:cTn id="18" dur="1" fill="hold">
                                              <p:stCondLst>
                                                <p:cond delay="0"/>
                                              </p:stCondLst>
                                            </p:cTn>
                                            <p:tgtEl>
                                              <p:spTgt spid="65"/>
                                            </p:tgtEl>
                                            <p:attrNameLst>
                                              <p:attrName>style.visibility</p:attrName>
                                            </p:attrNameLst>
                                          </p:cBhvr>
                                          <p:to>
                                            <p:strVal val="visible"/>
                                          </p:to>
                                        </p:set>
                                        <p:anim calcmode="lin" valueType="num">
                                          <p:cBhvr additive="base">
                                            <p:cTn id="19" dur="1000" fill="hold"/>
                                            <p:tgtEl>
                                              <p:spTgt spid="65"/>
                                            </p:tgtEl>
                                            <p:attrNameLst>
                                              <p:attrName>ppt_x</p:attrName>
                                            </p:attrNameLst>
                                          </p:cBhvr>
                                          <p:tavLst>
                                            <p:tav tm="0">
                                              <p:val>
                                                <p:strVal val="1+#ppt_w/2"/>
                                              </p:val>
                                            </p:tav>
                                            <p:tav tm="100000">
                                              <p:val>
                                                <p:strVal val="#ppt_x"/>
                                              </p:val>
                                            </p:tav>
                                          </p:tavLst>
                                        </p:anim>
                                        <p:anim calcmode="lin" valueType="num">
                                          <p:cBhvr additive="base">
                                            <p:cTn id="20" dur="1000" fill="hold"/>
                                            <p:tgtEl>
                                              <p:spTgt spid="65"/>
                                            </p:tgtEl>
                                            <p:attrNameLst>
                                              <p:attrName>ppt_y</p:attrName>
                                            </p:attrNameLst>
                                          </p:cBhvr>
                                          <p:tavLst>
                                            <p:tav tm="0">
                                              <p:val>
                                                <p:strVal val="#ppt_y"/>
                                              </p:val>
                                            </p:tav>
                                            <p:tav tm="100000">
                                              <p:val>
                                                <p:strVal val="#ppt_y"/>
                                              </p:val>
                                            </p:tav>
                                          </p:tavLst>
                                        </p:anim>
                                      </p:childTnLst>
                                    </p:cTn>
                                  </p:par>
                                  <p:par>
                                    <p:cTn id="21" presetID="2" presetClass="entr" presetSubtype="8" accel="40000" fill="hold" grpId="0" nodeType="withEffect">
                                      <p:stCondLst>
                                        <p:cond delay="1000"/>
                                      </p:stCondLst>
                                      <p:childTnLst>
                                        <p:set>
                                          <p:cBhvr>
                                            <p:cTn id="22" dur="1" fill="hold">
                                              <p:stCondLst>
                                                <p:cond delay="0"/>
                                              </p:stCondLst>
                                            </p:cTn>
                                            <p:tgtEl>
                                              <p:spTgt spid="62"/>
                                            </p:tgtEl>
                                            <p:attrNameLst>
                                              <p:attrName>style.visibility</p:attrName>
                                            </p:attrNameLst>
                                          </p:cBhvr>
                                          <p:to>
                                            <p:strVal val="visible"/>
                                          </p:to>
                                        </p:set>
                                        <p:anim calcmode="lin" valueType="num">
                                          <p:cBhvr additive="base">
                                            <p:cTn id="23" dur="1000" fill="hold"/>
                                            <p:tgtEl>
                                              <p:spTgt spid="62"/>
                                            </p:tgtEl>
                                            <p:attrNameLst>
                                              <p:attrName>ppt_x</p:attrName>
                                            </p:attrNameLst>
                                          </p:cBhvr>
                                          <p:tavLst>
                                            <p:tav tm="0">
                                              <p:val>
                                                <p:strVal val="0-#ppt_w/2"/>
                                              </p:val>
                                            </p:tav>
                                            <p:tav tm="100000">
                                              <p:val>
                                                <p:strVal val="#ppt_x"/>
                                              </p:val>
                                            </p:tav>
                                          </p:tavLst>
                                        </p:anim>
                                        <p:anim calcmode="lin" valueType="num">
                                          <p:cBhvr additive="base">
                                            <p:cTn id="24" dur="1000" fill="hold"/>
                                            <p:tgtEl>
                                              <p:spTgt spid="62"/>
                                            </p:tgtEl>
                                            <p:attrNameLst>
                                              <p:attrName>ppt_y</p:attrName>
                                            </p:attrNameLst>
                                          </p:cBhvr>
                                          <p:tavLst>
                                            <p:tav tm="0">
                                              <p:val>
                                                <p:strVal val="#ppt_y"/>
                                              </p:val>
                                            </p:tav>
                                            <p:tav tm="100000">
                                              <p:val>
                                                <p:strVal val="#ppt_y"/>
                                              </p:val>
                                            </p:tav>
                                          </p:tavLst>
                                        </p:anim>
                                      </p:childTnLst>
                                    </p:cTn>
                                  </p:par>
                                  <p:par>
                                    <p:cTn id="25" presetID="2" presetClass="entr" presetSubtype="2" accel="40000" fill="hold" grpId="0" nodeType="withEffect">
                                      <p:stCondLst>
                                        <p:cond delay="1000"/>
                                      </p:stCondLst>
                                      <p:childTnLst>
                                        <p:set>
                                          <p:cBhvr>
                                            <p:cTn id="26" dur="1" fill="hold">
                                              <p:stCondLst>
                                                <p:cond delay="0"/>
                                              </p:stCondLst>
                                            </p:cTn>
                                            <p:tgtEl>
                                              <p:spTgt spid="66"/>
                                            </p:tgtEl>
                                            <p:attrNameLst>
                                              <p:attrName>style.visibility</p:attrName>
                                            </p:attrNameLst>
                                          </p:cBhvr>
                                          <p:to>
                                            <p:strVal val="visible"/>
                                          </p:to>
                                        </p:set>
                                        <p:anim calcmode="lin" valueType="num">
                                          <p:cBhvr additive="base">
                                            <p:cTn id="27" dur="1000" fill="hold"/>
                                            <p:tgtEl>
                                              <p:spTgt spid="66"/>
                                            </p:tgtEl>
                                            <p:attrNameLst>
                                              <p:attrName>ppt_x</p:attrName>
                                            </p:attrNameLst>
                                          </p:cBhvr>
                                          <p:tavLst>
                                            <p:tav tm="0">
                                              <p:val>
                                                <p:strVal val="1+#ppt_w/2"/>
                                              </p:val>
                                            </p:tav>
                                            <p:tav tm="100000">
                                              <p:val>
                                                <p:strVal val="#ppt_x"/>
                                              </p:val>
                                            </p:tav>
                                          </p:tavLst>
                                        </p:anim>
                                        <p:anim calcmode="lin" valueType="num">
                                          <p:cBhvr additive="base">
                                            <p:cTn id="28" dur="1000" fill="hold"/>
                                            <p:tgtEl>
                                              <p:spTgt spid="66"/>
                                            </p:tgtEl>
                                            <p:attrNameLst>
                                              <p:attrName>ppt_y</p:attrName>
                                            </p:attrNameLst>
                                          </p:cBhvr>
                                          <p:tavLst>
                                            <p:tav tm="0">
                                              <p:val>
                                                <p:strVal val="#ppt_y"/>
                                              </p:val>
                                            </p:tav>
                                            <p:tav tm="100000">
                                              <p:val>
                                                <p:strVal val="#ppt_y"/>
                                              </p:val>
                                            </p:tav>
                                          </p:tavLst>
                                        </p:anim>
                                      </p:childTnLst>
                                    </p:cTn>
                                  </p:par>
                                  <p:par>
                                    <p:cTn id="29" presetID="42" presetClass="entr" presetSubtype="0" fill="hold" grpId="0" nodeType="withEffect">
                                      <p:stCondLst>
                                        <p:cond delay="225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225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1000"/>
                                            <p:tgtEl>
                                              <p:spTgt spid="4"/>
                                            </p:tgtEl>
                                          </p:cBhvr>
                                        </p:animEffect>
                                        <p:anim calcmode="lin" valueType="num">
                                          <p:cBhvr>
                                            <p:cTn id="37" dur="1000" fill="hold"/>
                                            <p:tgtEl>
                                              <p:spTgt spid="4"/>
                                            </p:tgtEl>
                                            <p:attrNameLst>
                                              <p:attrName>ppt_x</p:attrName>
                                            </p:attrNameLst>
                                          </p:cBhvr>
                                          <p:tavLst>
                                            <p:tav tm="0">
                                              <p:val>
                                                <p:strVal val="#ppt_x"/>
                                              </p:val>
                                            </p:tav>
                                            <p:tav tm="100000">
                                              <p:val>
                                                <p:strVal val="#ppt_x"/>
                                              </p:val>
                                            </p:tav>
                                          </p:tavLst>
                                        </p:anim>
                                        <p:anim calcmode="lin" valueType="num">
                                          <p:cBhvr>
                                            <p:cTn id="38" dur="1000" fill="hold"/>
                                            <p:tgtEl>
                                              <p:spTgt spid="4"/>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3250"/>
                                      </p:stCondLst>
                                      <p:childTnLst>
                                        <p:set>
                                          <p:cBhvr>
                                            <p:cTn id="40" dur="1" fill="hold">
                                              <p:stCondLst>
                                                <p:cond delay="0"/>
                                              </p:stCondLst>
                                            </p:cTn>
                                            <p:tgtEl>
                                              <p:spTgt spid="63"/>
                                            </p:tgtEl>
                                            <p:attrNameLst>
                                              <p:attrName>style.visibility</p:attrName>
                                            </p:attrNameLst>
                                          </p:cBhvr>
                                          <p:to>
                                            <p:strVal val="visible"/>
                                          </p:to>
                                        </p:set>
                                        <p:animEffect transition="in" filter="fade">
                                          <p:cBhvr>
                                            <p:cTn id="41" dur="1000"/>
                                            <p:tgtEl>
                                              <p:spTgt spid="63"/>
                                            </p:tgtEl>
                                          </p:cBhvr>
                                        </p:animEffect>
                                        <p:anim calcmode="lin" valueType="num">
                                          <p:cBhvr>
                                            <p:cTn id="42" dur="1000" fill="hold"/>
                                            <p:tgtEl>
                                              <p:spTgt spid="63"/>
                                            </p:tgtEl>
                                            <p:attrNameLst>
                                              <p:attrName>ppt_x</p:attrName>
                                            </p:attrNameLst>
                                          </p:cBhvr>
                                          <p:tavLst>
                                            <p:tav tm="0">
                                              <p:val>
                                                <p:strVal val="#ppt_x"/>
                                              </p:val>
                                            </p:tav>
                                            <p:tav tm="100000">
                                              <p:val>
                                                <p:strVal val="#ppt_x"/>
                                              </p:val>
                                            </p:tav>
                                          </p:tavLst>
                                        </p:anim>
                                        <p:anim calcmode="lin" valueType="num">
                                          <p:cBhvr>
                                            <p:cTn id="43" dur="1000" fill="hold"/>
                                            <p:tgtEl>
                                              <p:spTgt spid="63"/>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325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1000"/>
                                            <p:tgtEl>
                                              <p:spTgt spid="5"/>
                                            </p:tgtEl>
                                          </p:cBhvr>
                                        </p:animEffect>
                                        <p:anim calcmode="lin" valueType="num">
                                          <p:cBhvr>
                                            <p:cTn id="47" dur="1000" fill="hold"/>
                                            <p:tgtEl>
                                              <p:spTgt spid="5"/>
                                            </p:tgtEl>
                                            <p:attrNameLst>
                                              <p:attrName>ppt_x</p:attrName>
                                            </p:attrNameLst>
                                          </p:cBhvr>
                                          <p:tavLst>
                                            <p:tav tm="0">
                                              <p:val>
                                                <p:strVal val="#ppt_x"/>
                                              </p:val>
                                            </p:tav>
                                            <p:tav tm="100000">
                                              <p:val>
                                                <p:strVal val="#ppt_x"/>
                                              </p:val>
                                            </p:tav>
                                          </p:tavLst>
                                        </p:anim>
                                        <p:anim calcmode="lin" valueType="num">
                                          <p:cBhvr>
                                            <p:cTn id="48" dur="1000" fill="hold"/>
                                            <p:tgtEl>
                                              <p:spTgt spid="5"/>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4250"/>
                                      </p:stCondLst>
                                      <p:childTnLst>
                                        <p:set>
                                          <p:cBhvr>
                                            <p:cTn id="50" dur="1" fill="hold">
                                              <p:stCondLst>
                                                <p:cond delay="0"/>
                                              </p:stCondLst>
                                            </p:cTn>
                                            <p:tgtEl>
                                              <p:spTgt spid="67"/>
                                            </p:tgtEl>
                                            <p:attrNameLst>
                                              <p:attrName>style.visibility</p:attrName>
                                            </p:attrNameLst>
                                          </p:cBhvr>
                                          <p:to>
                                            <p:strVal val="visible"/>
                                          </p:to>
                                        </p:set>
                                        <p:animEffect transition="in" filter="fade">
                                          <p:cBhvr>
                                            <p:cTn id="51" dur="1000"/>
                                            <p:tgtEl>
                                              <p:spTgt spid="67"/>
                                            </p:tgtEl>
                                          </p:cBhvr>
                                        </p:animEffect>
                                        <p:anim calcmode="lin" valueType="num">
                                          <p:cBhvr>
                                            <p:cTn id="52" dur="1000" fill="hold"/>
                                            <p:tgtEl>
                                              <p:spTgt spid="67"/>
                                            </p:tgtEl>
                                            <p:attrNameLst>
                                              <p:attrName>ppt_x</p:attrName>
                                            </p:attrNameLst>
                                          </p:cBhvr>
                                          <p:tavLst>
                                            <p:tav tm="0">
                                              <p:val>
                                                <p:strVal val="#ppt_x"/>
                                              </p:val>
                                            </p:tav>
                                            <p:tav tm="100000">
                                              <p:val>
                                                <p:strVal val="#ppt_x"/>
                                              </p:val>
                                            </p:tav>
                                          </p:tavLst>
                                        </p:anim>
                                        <p:anim calcmode="lin" valueType="num">
                                          <p:cBhvr>
                                            <p:cTn id="53" dur="1000" fill="hold"/>
                                            <p:tgtEl>
                                              <p:spTgt spid="67"/>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425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1000"/>
                                            <p:tgtEl>
                                              <p:spTgt spid="6"/>
                                            </p:tgtEl>
                                          </p:cBhvr>
                                        </p:animEffect>
                                        <p:anim calcmode="lin" valueType="num">
                                          <p:cBhvr>
                                            <p:cTn id="57" dur="1000" fill="hold"/>
                                            <p:tgtEl>
                                              <p:spTgt spid="6"/>
                                            </p:tgtEl>
                                            <p:attrNameLst>
                                              <p:attrName>ppt_x</p:attrName>
                                            </p:attrNameLst>
                                          </p:cBhvr>
                                          <p:tavLst>
                                            <p:tav tm="0">
                                              <p:val>
                                                <p:strVal val="#ppt_x"/>
                                              </p:val>
                                            </p:tav>
                                            <p:tav tm="100000">
                                              <p:val>
                                                <p:strVal val="#ppt_x"/>
                                              </p:val>
                                            </p:tav>
                                          </p:tavLst>
                                        </p:anim>
                                        <p:anim calcmode="lin" valueType="num">
                                          <p:cBhvr>
                                            <p:cTn id="58" dur="1000" fill="hold"/>
                                            <p:tgtEl>
                                              <p:spTgt spid="6"/>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5250"/>
                                      </p:stCondLst>
                                      <p:childTnLst>
                                        <p:set>
                                          <p:cBhvr>
                                            <p:cTn id="60" dur="1" fill="hold">
                                              <p:stCondLst>
                                                <p:cond delay="0"/>
                                              </p:stCondLst>
                                            </p:cTn>
                                            <p:tgtEl>
                                              <p:spTgt spid="68"/>
                                            </p:tgtEl>
                                            <p:attrNameLst>
                                              <p:attrName>style.visibility</p:attrName>
                                            </p:attrNameLst>
                                          </p:cBhvr>
                                          <p:to>
                                            <p:strVal val="visible"/>
                                          </p:to>
                                        </p:set>
                                        <p:animEffect transition="in" filter="fade">
                                          <p:cBhvr>
                                            <p:cTn id="61" dur="1000"/>
                                            <p:tgtEl>
                                              <p:spTgt spid="68"/>
                                            </p:tgtEl>
                                          </p:cBhvr>
                                        </p:animEffect>
                                        <p:anim calcmode="lin" valueType="num">
                                          <p:cBhvr>
                                            <p:cTn id="62" dur="1000" fill="hold"/>
                                            <p:tgtEl>
                                              <p:spTgt spid="68"/>
                                            </p:tgtEl>
                                            <p:attrNameLst>
                                              <p:attrName>ppt_x</p:attrName>
                                            </p:attrNameLst>
                                          </p:cBhvr>
                                          <p:tavLst>
                                            <p:tav tm="0">
                                              <p:val>
                                                <p:strVal val="#ppt_x"/>
                                              </p:val>
                                            </p:tav>
                                            <p:tav tm="100000">
                                              <p:val>
                                                <p:strVal val="#ppt_x"/>
                                              </p:val>
                                            </p:tav>
                                          </p:tavLst>
                                        </p:anim>
                                        <p:anim calcmode="lin" valueType="num">
                                          <p:cBhvr>
                                            <p:cTn id="63" dur="1000" fill="hold"/>
                                            <p:tgtEl>
                                              <p:spTgt spid="68"/>
                                            </p:tgtEl>
                                            <p:attrNameLst>
                                              <p:attrName>ppt_y</p:attrName>
                                            </p:attrNameLst>
                                          </p:cBhvr>
                                          <p:tavLst>
                                            <p:tav tm="0">
                                              <p:val>
                                                <p:strVal val="#ppt_y+.1"/>
                                              </p:val>
                                            </p:tav>
                                            <p:tav tm="100000">
                                              <p:val>
                                                <p:strVal val="#ppt_y"/>
                                              </p:val>
                                            </p:tav>
                                          </p:tavLst>
                                        </p:anim>
                                      </p:childTnLst>
                                    </p:cTn>
                                  </p:par>
                                  <p:par>
                                    <p:cTn id="64" presetID="47" presetClass="entr" presetSubtype="0" fill="hold" nodeType="withEffect">
                                      <p:stCondLst>
                                        <p:cond delay="525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1000"/>
                                            <p:tgtEl>
                                              <p:spTgt spid="7"/>
                                            </p:tgtEl>
                                          </p:cBhvr>
                                        </p:animEffect>
                                        <p:anim calcmode="lin" valueType="num">
                                          <p:cBhvr>
                                            <p:cTn id="67" dur="1000" fill="hold"/>
                                            <p:tgtEl>
                                              <p:spTgt spid="7"/>
                                            </p:tgtEl>
                                            <p:attrNameLst>
                                              <p:attrName>ppt_x</p:attrName>
                                            </p:attrNameLst>
                                          </p:cBhvr>
                                          <p:tavLst>
                                            <p:tav tm="0">
                                              <p:val>
                                                <p:strVal val="#ppt_x"/>
                                              </p:val>
                                            </p:tav>
                                            <p:tav tm="100000">
                                              <p:val>
                                                <p:strVal val="#ppt_x"/>
                                              </p:val>
                                            </p:tav>
                                          </p:tavLst>
                                        </p:anim>
                                        <p:anim calcmode="lin" valueType="num">
                                          <p:cBhvr>
                                            <p:cTn id="68" dur="1000" fill="hold"/>
                                            <p:tgtEl>
                                              <p:spTgt spid="7"/>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3250"/>
                                      </p:stCondLst>
                                      <p:childTnLst>
                                        <p:set>
                                          <p:cBhvr>
                                            <p:cTn id="70" dur="1" fill="hold">
                                              <p:stCondLst>
                                                <p:cond delay="0"/>
                                              </p:stCondLst>
                                            </p:cTn>
                                            <p:tgtEl>
                                              <p:spTgt spid="84"/>
                                            </p:tgtEl>
                                            <p:attrNameLst>
                                              <p:attrName>style.visibility</p:attrName>
                                            </p:attrNameLst>
                                          </p:cBhvr>
                                          <p:to>
                                            <p:strVal val="visible"/>
                                          </p:to>
                                        </p:set>
                                        <p:animEffect transition="in" filter="fade">
                                          <p:cBhvr>
                                            <p:cTn id="71" dur="1000"/>
                                            <p:tgtEl>
                                              <p:spTgt spid="84"/>
                                            </p:tgtEl>
                                          </p:cBhvr>
                                        </p:animEffect>
                                        <p:anim calcmode="lin" valueType="num">
                                          <p:cBhvr>
                                            <p:cTn id="72" dur="1000" fill="hold"/>
                                            <p:tgtEl>
                                              <p:spTgt spid="84"/>
                                            </p:tgtEl>
                                            <p:attrNameLst>
                                              <p:attrName>ppt_x</p:attrName>
                                            </p:attrNameLst>
                                          </p:cBhvr>
                                          <p:tavLst>
                                            <p:tav tm="0">
                                              <p:val>
                                                <p:strVal val="#ppt_x"/>
                                              </p:val>
                                            </p:tav>
                                            <p:tav tm="100000">
                                              <p:val>
                                                <p:strVal val="#ppt_x"/>
                                              </p:val>
                                            </p:tav>
                                          </p:tavLst>
                                        </p:anim>
                                        <p:anim calcmode="lin" valueType="num">
                                          <p:cBhvr>
                                            <p:cTn id="73" dur="1000" fill="hold"/>
                                            <p:tgtEl>
                                              <p:spTgt spid="84"/>
                                            </p:tgtEl>
                                            <p:attrNameLst>
                                              <p:attrName>ppt_y</p:attrName>
                                            </p:attrNameLst>
                                          </p:cBhvr>
                                          <p:tavLst>
                                            <p:tav tm="0">
                                              <p:val>
                                                <p:strVal val="#ppt_y+.1"/>
                                              </p:val>
                                            </p:tav>
                                            <p:tav tm="100000">
                                              <p:val>
                                                <p:strVal val="#ppt_y"/>
                                              </p:val>
                                            </p:tav>
                                          </p:tavLst>
                                        </p:anim>
                                      </p:childTnLst>
                                    </p:cTn>
                                  </p:par>
                                  <p:par>
                                    <p:cTn id="74" presetID="47" presetClass="entr" presetSubtype="0" fill="hold" nodeType="withEffect">
                                      <p:stCondLst>
                                        <p:cond delay="3250"/>
                                      </p:stCondLst>
                                      <p:childTnLst>
                                        <p:set>
                                          <p:cBhvr>
                                            <p:cTn id="75" dur="1" fill="hold">
                                              <p:stCondLst>
                                                <p:cond delay="0"/>
                                              </p:stCondLst>
                                            </p:cTn>
                                            <p:tgtEl>
                                              <p:spTgt spid="70"/>
                                            </p:tgtEl>
                                            <p:attrNameLst>
                                              <p:attrName>style.visibility</p:attrName>
                                            </p:attrNameLst>
                                          </p:cBhvr>
                                          <p:to>
                                            <p:strVal val="visible"/>
                                          </p:to>
                                        </p:set>
                                        <p:animEffect transition="in" filter="fade">
                                          <p:cBhvr>
                                            <p:cTn id="76" dur="1000"/>
                                            <p:tgtEl>
                                              <p:spTgt spid="70"/>
                                            </p:tgtEl>
                                          </p:cBhvr>
                                        </p:animEffect>
                                        <p:anim calcmode="lin" valueType="num">
                                          <p:cBhvr>
                                            <p:cTn id="77" dur="1000" fill="hold"/>
                                            <p:tgtEl>
                                              <p:spTgt spid="70"/>
                                            </p:tgtEl>
                                            <p:attrNameLst>
                                              <p:attrName>ppt_x</p:attrName>
                                            </p:attrNameLst>
                                          </p:cBhvr>
                                          <p:tavLst>
                                            <p:tav tm="0">
                                              <p:val>
                                                <p:strVal val="#ppt_x"/>
                                              </p:val>
                                            </p:tav>
                                            <p:tav tm="100000">
                                              <p:val>
                                                <p:strVal val="#ppt_x"/>
                                              </p:val>
                                            </p:tav>
                                          </p:tavLst>
                                        </p:anim>
                                        <p:anim calcmode="lin" valueType="num">
                                          <p:cBhvr>
                                            <p:cTn id="78" dur="1000" fill="hold"/>
                                            <p:tgtEl>
                                              <p:spTgt spid="70"/>
                                            </p:tgtEl>
                                            <p:attrNameLst>
                                              <p:attrName>ppt_y</p:attrName>
                                            </p:attrNameLst>
                                          </p:cBhvr>
                                          <p:tavLst>
                                            <p:tav tm="0">
                                              <p:val>
                                                <p:strVal val="#ppt_y-.1"/>
                                              </p:val>
                                            </p:tav>
                                            <p:tav tm="100000">
                                              <p:val>
                                                <p:strVal val="#ppt_y"/>
                                              </p:val>
                                            </p:tav>
                                          </p:tavLst>
                                        </p:anim>
                                      </p:childTnLst>
                                    </p:cTn>
                                  </p:par>
                                </p:childTnLst>
                              </p:cTn>
                            </p:par>
                            <p:par>
                              <p:cTn id="79" fill="hold">
                                <p:stCondLst>
                                  <p:cond delay="6250"/>
                                </p:stCondLst>
                                <p:childTnLst>
                                  <p:par>
                                    <p:cTn id="80" presetID="39" presetClass="entr" presetSubtype="0" accel="100000" fill="hold" grpId="0" nodeType="afterEffect">
                                      <p:stCondLst>
                                        <p:cond delay="0"/>
                                      </p:stCondLst>
                                      <p:iterate type="lt">
                                        <p:tmPct val="10000"/>
                                      </p:iterate>
                                      <p:childTnLst>
                                        <p:set>
                                          <p:cBhvr>
                                            <p:cTn id="81" dur="1" fill="hold">
                                              <p:stCondLst>
                                                <p:cond delay="0"/>
                                              </p:stCondLst>
                                            </p:cTn>
                                            <p:tgtEl>
                                              <p:spTgt spid="78"/>
                                            </p:tgtEl>
                                            <p:attrNameLst>
                                              <p:attrName>style.visibility</p:attrName>
                                            </p:attrNameLst>
                                          </p:cBhvr>
                                          <p:to>
                                            <p:strVal val="visible"/>
                                          </p:to>
                                        </p:set>
                                        <p:anim calcmode="lin" valueType="num">
                                          <p:cBhvr>
                                            <p:cTn id="82" dur="500" fill="hold"/>
                                            <p:tgtEl>
                                              <p:spTgt spid="78"/>
                                            </p:tgtEl>
                                            <p:attrNameLst>
                                              <p:attrName>ppt_h</p:attrName>
                                            </p:attrNameLst>
                                          </p:cBhvr>
                                          <p:tavLst>
                                            <p:tav tm="0">
                                              <p:val>
                                                <p:strVal val="#ppt_h/20"/>
                                              </p:val>
                                            </p:tav>
                                            <p:tav tm="50000">
                                              <p:val>
                                                <p:strVal val="#ppt_h/20"/>
                                              </p:val>
                                            </p:tav>
                                            <p:tav tm="100000">
                                              <p:val>
                                                <p:strVal val="#ppt_h"/>
                                              </p:val>
                                            </p:tav>
                                          </p:tavLst>
                                        </p:anim>
                                        <p:anim calcmode="lin" valueType="num">
                                          <p:cBhvr>
                                            <p:cTn id="83" dur="500" fill="hold"/>
                                            <p:tgtEl>
                                              <p:spTgt spid="78"/>
                                            </p:tgtEl>
                                            <p:attrNameLst>
                                              <p:attrName>ppt_w</p:attrName>
                                            </p:attrNameLst>
                                          </p:cBhvr>
                                          <p:tavLst>
                                            <p:tav tm="0">
                                              <p:val>
                                                <p:strVal val="#ppt_w+.3"/>
                                              </p:val>
                                            </p:tav>
                                            <p:tav tm="50000">
                                              <p:val>
                                                <p:strVal val="#ppt_w+.3"/>
                                              </p:val>
                                            </p:tav>
                                            <p:tav tm="100000">
                                              <p:val>
                                                <p:strVal val="#ppt_w"/>
                                              </p:val>
                                            </p:tav>
                                          </p:tavLst>
                                        </p:anim>
                                        <p:anim calcmode="lin" valueType="num">
                                          <p:cBhvr>
                                            <p:cTn id="84" dur="500" fill="hold"/>
                                            <p:tgtEl>
                                              <p:spTgt spid="78"/>
                                            </p:tgtEl>
                                            <p:attrNameLst>
                                              <p:attrName>ppt_x</p:attrName>
                                            </p:attrNameLst>
                                          </p:cBhvr>
                                          <p:tavLst>
                                            <p:tav tm="0">
                                              <p:val>
                                                <p:strVal val="#ppt_x-.3"/>
                                              </p:val>
                                            </p:tav>
                                            <p:tav tm="50000">
                                              <p:val>
                                                <p:strVal val="#ppt_x"/>
                                              </p:val>
                                            </p:tav>
                                            <p:tav tm="100000">
                                              <p:val>
                                                <p:strVal val="#ppt_x"/>
                                              </p:val>
                                            </p:tav>
                                          </p:tavLst>
                                        </p:anim>
                                        <p:anim calcmode="lin" valueType="num">
                                          <p:cBhvr>
                                            <p:cTn id="85" dur="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1" grpId="0" animBg="1"/>
          <p:bldP spid="62" grpId="0" animBg="1"/>
          <p:bldP spid="64" grpId="0" animBg="1"/>
          <p:bldP spid="65" grpId="0" animBg="1"/>
          <p:bldP spid="66" grpId="0" animBg="1"/>
          <p:bldP spid="3" grpId="0"/>
          <p:bldP spid="63" grpId="0"/>
          <p:bldP spid="67" grpId="0"/>
          <p:bldP spid="68" grpId="0"/>
          <p:bldP spid="84" grpId="0"/>
          <p:bldP spid="78"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任意多边形 56"/>
          <p:cNvSpPr/>
          <p:nvPr/>
        </p:nvSpPr>
        <p:spPr>
          <a:xfrm>
            <a:off x="6423475" y="3059756"/>
            <a:ext cx="1760619" cy="528698"/>
          </a:xfrm>
          <a:custGeom>
            <a:avLst/>
            <a:gdLst>
              <a:gd name="connsiteX0" fmla="*/ 264349 w 1760619"/>
              <a:gd name="connsiteY0" fmla="*/ 0 h 528698"/>
              <a:gd name="connsiteX1" fmla="*/ 1760619 w 1760619"/>
              <a:gd name="connsiteY1" fmla="*/ 0 h 528698"/>
              <a:gd name="connsiteX2" fmla="*/ 1760619 w 1760619"/>
              <a:gd name="connsiteY2" fmla="*/ 528698 h 528698"/>
              <a:gd name="connsiteX3" fmla="*/ 264349 w 1760619"/>
              <a:gd name="connsiteY3" fmla="*/ 528698 h 528698"/>
              <a:gd name="connsiteX4" fmla="*/ 0 w 1760619"/>
              <a:gd name="connsiteY4" fmla="*/ 264349 h 528698"/>
              <a:gd name="connsiteX5" fmla="*/ 264349 w 1760619"/>
              <a:gd name="connsiteY5" fmla="*/ 0 h 52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0619" h="528698">
                <a:moveTo>
                  <a:pt x="264349" y="0"/>
                </a:moveTo>
                <a:lnTo>
                  <a:pt x="1760619" y="0"/>
                </a:lnTo>
                <a:lnTo>
                  <a:pt x="1760619" y="528698"/>
                </a:lnTo>
                <a:lnTo>
                  <a:pt x="264349" y="528698"/>
                </a:lnTo>
                <a:cubicBezTo>
                  <a:pt x="118353" y="528698"/>
                  <a:pt x="0" y="410345"/>
                  <a:pt x="0" y="264349"/>
                </a:cubicBezTo>
                <a:cubicBezTo>
                  <a:pt x="0" y="118353"/>
                  <a:pt x="118353" y="0"/>
                  <a:pt x="264349" y="0"/>
                </a:cubicBezTo>
                <a:close/>
              </a:path>
            </a:pathLst>
          </a:custGeom>
          <a:solidFill>
            <a:srgbClr val="01ACB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6" name="任意多边形 55"/>
          <p:cNvSpPr/>
          <p:nvPr/>
        </p:nvSpPr>
        <p:spPr>
          <a:xfrm>
            <a:off x="6423475" y="2005020"/>
            <a:ext cx="946333" cy="528698"/>
          </a:xfrm>
          <a:custGeom>
            <a:avLst/>
            <a:gdLst>
              <a:gd name="connsiteX0" fmla="*/ 264349 w 946333"/>
              <a:gd name="connsiteY0" fmla="*/ 0 h 528698"/>
              <a:gd name="connsiteX1" fmla="*/ 946333 w 946333"/>
              <a:gd name="connsiteY1" fmla="*/ 0 h 528698"/>
              <a:gd name="connsiteX2" fmla="*/ 946333 w 946333"/>
              <a:gd name="connsiteY2" fmla="*/ 528698 h 528698"/>
              <a:gd name="connsiteX3" fmla="*/ 264349 w 946333"/>
              <a:gd name="connsiteY3" fmla="*/ 528698 h 528698"/>
              <a:gd name="connsiteX4" fmla="*/ 0 w 946333"/>
              <a:gd name="connsiteY4" fmla="*/ 264349 h 528698"/>
              <a:gd name="connsiteX5" fmla="*/ 264349 w 946333"/>
              <a:gd name="connsiteY5" fmla="*/ 0 h 52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6333" h="528698">
                <a:moveTo>
                  <a:pt x="264349" y="0"/>
                </a:moveTo>
                <a:lnTo>
                  <a:pt x="946333" y="0"/>
                </a:lnTo>
                <a:lnTo>
                  <a:pt x="946333" y="528698"/>
                </a:lnTo>
                <a:lnTo>
                  <a:pt x="264349" y="528698"/>
                </a:lnTo>
                <a:cubicBezTo>
                  <a:pt x="118353" y="528698"/>
                  <a:pt x="0" y="410345"/>
                  <a:pt x="0" y="264349"/>
                </a:cubicBezTo>
                <a:cubicBezTo>
                  <a:pt x="0" y="118353"/>
                  <a:pt x="118353" y="0"/>
                  <a:pt x="264349" y="0"/>
                </a:cubicBezTo>
                <a:close/>
              </a:path>
            </a:pathLst>
          </a:custGeom>
          <a:solidFill>
            <a:srgbClr val="FFB8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 name="椭圆 3"/>
          <p:cNvSpPr/>
          <p:nvPr/>
        </p:nvSpPr>
        <p:spPr>
          <a:xfrm>
            <a:off x="1655807" y="5896496"/>
            <a:ext cx="8968922" cy="453324"/>
          </a:xfrm>
          <a:prstGeom prst="ellipse">
            <a:avLst/>
          </a:prstGeom>
          <a:gradFill flip="none" rotWithShape="1">
            <a:gsLst>
              <a:gs pos="100000">
                <a:schemeClr val="bg1">
                  <a:lumMod val="50000"/>
                  <a:alpha val="0"/>
                </a:schemeClr>
              </a:gs>
              <a:gs pos="54000">
                <a:srgbClr val="7F7F7F">
                  <a:alpha val="64000"/>
                </a:srgbClr>
              </a:gs>
              <a:gs pos="0">
                <a:schemeClr val="bg1">
                  <a:lumMod val="50000"/>
                  <a:alpha val="64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 name="圆角矩形 2"/>
          <p:cNvSpPr/>
          <p:nvPr/>
        </p:nvSpPr>
        <p:spPr>
          <a:xfrm>
            <a:off x="2295525" y="1537510"/>
            <a:ext cx="7772400" cy="4582060"/>
          </a:xfrm>
          <a:prstGeom prst="roundRect">
            <a:avLst>
              <a:gd name="adj" fmla="val 5470"/>
            </a:avLst>
          </a:prstGeom>
          <a:solidFill>
            <a:schemeClr val="bg1">
              <a:lumMod val="95000"/>
            </a:schemeClr>
          </a:solidFill>
          <a:ln w="25400">
            <a:gradFill flip="none" rotWithShape="1">
              <a:gsLst>
                <a:gs pos="0">
                  <a:schemeClr val="bg1"/>
                </a:gs>
                <a:gs pos="100000">
                  <a:schemeClr val="bg1">
                    <a:lumMod val="75000"/>
                  </a:schemeClr>
                </a:gs>
              </a:gsLst>
              <a:lin ang="2700000" scaled="1"/>
              <a:tileRect/>
            </a:gradFill>
          </a:ln>
          <a:effectLst>
            <a:outerShdw blurRad="76200" dist="12700" dir="2700000" algn="tl" rotWithShape="0">
              <a:prstClr val="black">
                <a:alpha val="40000"/>
              </a:prstClr>
            </a:outerShdw>
            <a:reflection blurRad="6350" stA="50000" endA="300" endPos="90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 name="椭圆 4"/>
          <p:cNvSpPr/>
          <p:nvPr/>
        </p:nvSpPr>
        <p:spPr>
          <a:xfrm>
            <a:off x="2734249" y="920600"/>
            <a:ext cx="1866900" cy="1866900"/>
          </a:xfrm>
          <a:prstGeom prst="ellipse">
            <a:avLst/>
          </a:prstGeom>
          <a:gradFill>
            <a:gsLst>
              <a:gs pos="0">
                <a:srgbClr val="F5F5F5"/>
              </a:gs>
              <a:gs pos="100000">
                <a:schemeClr val="bg1">
                  <a:lumMod val="85000"/>
                </a:schemeClr>
              </a:gs>
            </a:gsLst>
            <a:lin ang="2700000" scaled="1"/>
          </a:gradFill>
          <a:ln w="22225">
            <a:gradFill flip="none" rotWithShape="1">
              <a:gsLst>
                <a:gs pos="0">
                  <a:schemeClr val="bg1"/>
                </a:gs>
                <a:gs pos="100000">
                  <a:schemeClr val="bg1">
                    <a:lumMod val="75000"/>
                  </a:schemeClr>
                </a:gs>
              </a:gsLst>
              <a:lin ang="2700000" scaled="1"/>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9" name="任意多边形 58"/>
          <p:cNvSpPr/>
          <p:nvPr/>
        </p:nvSpPr>
        <p:spPr>
          <a:xfrm>
            <a:off x="6423475" y="5122438"/>
            <a:ext cx="1334863" cy="528698"/>
          </a:xfrm>
          <a:custGeom>
            <a:avLst/>
            <a:gdLst>
              <a:gd name="connsiteX0" fmla="*/ 264349 w 1334863"/>
              <a:gd name="connsiteY0" fmla="*/ 0 h 528698"/>
              <a:gd name="connsiteX1" fmla="*/ 1334863 w 1334863"/>
              <a:gd name="connsiteY1" fmla="*/ 0 h 528698"/>
              <a:gd name="connsiteX2" fmla="*/ 1334863 w 1334863"/>
              <a:gd name="connsiteY2" fmla="*/ 528698 h 528698"/>
              <a:gd name="connsiteX3" fmla="*/ 264349 w 1334863"/>
              <a:gd name="connsiteY3" fmla="*/ 528698 h 528698"/>
              <a:gd name="connsiteX4" fmla="*/ 0 w 1334863"/>
              <a:gd name="connsiteY4" fmla="*/ 264349 h 528698"/>
              <a:gd name="connsiteX5" fmla="*/ 264349 w 1334863"/>
              <a:gd name="connsiteY5" fmla="*/ 0 h 52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4863" h="528698">
                <a:moveTo>
                  <a:pt x="264349" y="0"/>
                </a:moveTo>
                <a:lnTo>
                  <a:pt x="1334863" y="0"/>
                </a:lnTo>
                <a:lnTo>
                  <a:pt x="1334863" y="528698"/>
                </a:lnTo>
                <a:lnTo>
                  <a:pt x="264349" y="528698"/>
                </a:lnTo>
                <a:cubicBezTo>
                  <a:pt x="118353" y="528698"/>
                  <a:pt x="0" y="410345"/>
                  <a:pt x="0" y="264349"/>
                </a:cubicBezTo>
                <a:cubicBezTo>
                  <a:pt x="0" y="118353"/>
                  <a:pt x="118353" y="0"/>
                  <a:pt x="264349" y="0"/>
                </a:cubicBezTo>
                <a:close/>
              </a:path>
            </a:pathLst>
          </a:custGeom>
          <a:solidFill>
            <a:srgbClr val="663A7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0" name="任意多边形 59"/>
          <p:cNvSpPr/>
          <p:nvPr/>
        </p:nvSpPr>
        <p:spPr>
          <a:xfrm>
            <a:off x="6423475" y="1993449"/>
            <a:ext cx="946333" cy="528698"/>
          </a:xfrm>
          <a:custGeom>
            <a:avLst/>
            <a:gdLst>
              <a:gd name="connsiteX0" fmla="*/ 264349 w 946333"/>
              <a:gd name="connsiteY0" fmla="*/ 0 h 528698"/>
              <a:gd name="connsiteX1" fmla="*/ 946333 w 946333"/>
              <a:gd name="connsiteY1" fmla="*/ 0 h 528698"/>
              <a:gd name="connsiteX2" fmla="*/ 946333 w 946333"/>
              <a:gd name="connsiteY2" fmla="*/ 528698 h 528698"/>
              <a:gd name="connsiteX3" fmla="*/ 264349 w 946333"/>
              <a:gd name="connsiteY3" fmla="*/ 528698 h 528698"/>
              <a:gd name="connsiteX4" fmla="*/ 0 w 946333"/>
              <a:gd name="connsiteY4" fmla="*/ 264349 h 528698"/>
              <a:gd name="connsiteX5" fmla="*/ 264349 w 946333"/>
              <a:gd name="connsiteY5" fmla="*/ 0 h 52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6333" h="528698">
                <a:moveTo>
                  <a:pt x="264349" y="0"/>
                </a:moveTo>
                <a:lnTo>
                  <a:pt x="946333" y="0"/>
                </a:lnTo>
                <a:lnTo>
                  <a:pt x="946333" y="528698"/>
                </a:lnTo>
                <a:lnTo>
                  <a:pt x="264349" y="528698"/>
                </a:lnTo>
                <a:cubicBezTo>
                  <a:pt x="118353" y="528698"/>
                  <a:pt x="0" y="410345"/>
                  <a:pt x="0" y="264349"/>
                </a:cubicBezTo>
                <a:cubicBezTo>
                  <a:pt x="0" y="118353"/>
                  <a:pt x="118353" y="0"/>
                  <a:pt x="264349" y="0"/>
                </a:cubicBezTo>
                <a:close/>
              </a:path>
            </a:pathLst>
          </a:custGeom>
          <a:solidFill>
            <a:srgbClr val="FFB85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2" name="任意多边形 61"/>
          <p:cNvSpPr/>
          <p:nvPr/>
        </p:nvSpPr>
        <p:spPr>
          <a:xfrm>
            <a:off x="6423475" y="4041900"/>
            <a:ext cx="1524184" cy="528698"/>
          </a:xfrm>
          <a:custGeom>
            <a:avLst/>
            <a:gdLst>
              <a:gd name="connsiteX0" fmla="*/ 264349 w 1524184"/>
              <a:gd name="connsiteY0" fmla="*/ 0 h 528698"/>
              <a:gd name="connsiteX1" fmla="*/ 1524184 w 1524184"/>
              <a:gd name="connsiteY1" fmla="*/ 0 h 528698"/>
              <a:gd name="connsiteX2" fmla="*/ 1524184 w 1524184"/>
              <a:gd name="connsiteY2" fmla="*/ 528698 h 528698"/>
              <a:gd name="connsiteX3" fmla="*/ 264349 w 1524184"/>
              <a:gd name="connsiteY3" fmla="*/ 528698 h 528698"/>
              <a:gd name="connsiteX4" fmla="*/ 0 w 1524184"/>
              <a:gd name="connsiteY4" fmla="*/ 264349 h 528698"/>
              <a:gd name="connsiteX5" fmla="*/ 264349 w 1524184"/>
              <a:gd name="connsiteY5" fmla="*/ 0 h 52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184" h="528698">
                <a:moveTo>
                  <a:pt x="264349" y="0"/>
                </a:moveTo>
                <a:lnTo>
                  <a:pt x="1524184" y="0"/>
                </a:lnTo>
                <a:lnTo>
                  <a:pt x="1524184" y="528698"/>
                </a:lnTo>
                <a:lnTo>
                  <a:pt x="264349" y="528698"/>
                </a:lnTo>
                <a:cubicBezTo>
                  <a:pt x="118353" y="528698"/>
                  <a:pt x="0" y="410345"/>
                  <a:pt x="0" y="264349"/>
                </a:cubicBezTo>
                <a:cubicBezTo>
                  <a:pt x="0" y="118353"/>
                  <a:pt x="118353" y="0"/>
                  <a:pt x="264349" y="0"/>
                </a:cubicBezTo>
                <a:close/>
              </a:path>
            </a:pathLst>
          </a:custGeom>
          <a:solidFill>
            <a:srgbClr val="E8707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1" name="任意多边形 60"/>
          <p:cNvSpPr/>
          <p:nvPr/>
        </p:nvSpPr>
        <p:spPr>
          <a:xfrm>
            <a:off x="6423475" y="3048185"/>
            <a:ext cx="1760619" cy="528698"/>
          </a:xfrm>
          <a:custGeom>
            <a:avLst/>
            <a:gdLst>
              <a:gd name="connsiteX0" fmla="*/ 264349 w 1760619"/>
              <a:gd name="connsiteY0" fmla="*/ 0 h 528698"/>
              <a:gd name="connsiteX1" fmla="*/ 1760619 w 1760619"/>
              <a:gd name="connsiteY1" fmla="*/ 0 h 528698"/>
              <a:gd name="connsiteX2" fmla="*/ 1760619 w 1760619"/>
              <a:gd name="connsiteY2" fmla="*/ 528698 h 528698"/>
              <a:gd name="connsiteX3" fmla="*/ 264349 w 1760619"/>
              <a:gd name="connsiteY3" fmla="*/ 528698 h 528698"/>
              <a:gd name="connsiteX4" fmla="*/ 0 w 1760619"/>
              <a:gd name="connsiteY4" fmla="*/ 264349 h 528698"/>
              <a:gd name="connsiteX5" fmla="*/ 264349 w 1760619"/>
              <a:gd name="connsiteY5" fmla="*/ 0 h 52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0619" h="528698">
                <a:moveTo>
                  <a:pt x="264349" y="0"/>
                </a:moveTo>
                <a:lnTo>
                  <a:pt x="1760619" y="0"/>
                </a:lnTo>
                <a:lnTo>
                  <a:pt x="1760619" y="528698"/>
                </a:lnTo>
                <a:lnTo>
                  <a:pt x="264349" y="528698"/>
                </a:lnTo>
                <a:cubicBezTo>
                  <a:pt x="118353" y="528698"/>
                  <a:pt x="0" y="410345"/>
                  <a:pt x="0" y="264349"/>
                </a:cubicBezTo>
                <a:cubicBezTo>
                  <a:pt x="0" y="118353"/>
                  <a:pt x="118353" y="0"/>
                  <a:pt x="264349" y="0"/>
                </a:cubicBezTo>
                <a:close/>
              </a:path>
            </a:pathLst>
          </a:custGeom>
          <a:solidFill>
            <a:srgbClr val="01ACB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58" name="任意多边形 57"/>
          <p:cNvSpPr/>
          <p:nvPr/>
        </p:nvSpPr>
        <p:spPr>
          <a:xfrm>
            <a:off x="6423475" y="4053471"/>
            <a:ext cx="1524184" cy="528698"/>
          </a:xfrm>
          <a:custGeom>
            <a:avLst/>
            <a:gdLst>
              <a:gd name="connsiteX0" fmla="*/ 264349 w 1524184"/>
              <a:gd name="connsiteY0" fmla="*/ 0 h 528698"/>
              <a:gd name="connsiteX1" fmla="*/ 1524184 w 1524184"/>
              <a:gd name="connsiteY1" fmla="*/ 0 h 528698"/>
              <a:gd name="connsiteX2" fmla="*/ 1524184 w 1524184"/>
              <a:gd name="connsiteY2" fmla="*/ 528698 h 528698"/>
              <a:gd name="connsiteX3" fmla="*/ 264349 w 1524184"/>
              <a:gd name="connsiteY3" fmla="*/ 528698 h 528698"/>
              <a:gd name="connsiteX4" fmla="*/ 0 w 1524184"/>
              <a:gd name="connsiteY4" fmla="*/ 264349 h 528698"/>
              <a:gd name="connsiteX5" fmla="*/ 264349 w 1524184"/>
              <a:gd name="connsiteY5" fmla="*/ 0 h 52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184" h="528698">
                <a:moveTo>
                  <a:pt x="264349" y="0"/>
                </a:moveTo>
                <a:lnTo>
                  <a:pt x="1524184" y="0"/>
                </a:lnTo>
                <a:lnTo>
                  <a:pt x="1524184" y="528698"/>
                </a:lnTo>
                <a:lnTo>
                  <a:pt x="264349" y="528698"/>
                </a:lnTo>
                <a:cubicBezTo>
                  <a:pt x="118353" y="528698"/>
                  <a:pt x="0" y="410345"/>
                  <a:pt x="0" y="264349"/>
                </a:cubicBezTo>
                <a:cubicBezTo>
                  <a:pt x="0" y="118353"/>
                  <a:pt x="118353" y="0"/>
                  <a:pt x="264349" y="0"/>
                </a:cubicBezTo>
                <a:close/>
              </a:path>
            </a:pathLst>
          </a:custGeom>
          <a:solidFill>
            <a:srgbClr val="E8707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6" name="椭圆 5"/>
          <p:cNvSpPr/>
          <p:nvPr/>
        </p:nvSpPr>
        <p:spPr>
          <a:xfrm>
            <a:off x="2953026" y="1139377"/>
            <a:ext cx="1429346" cy="1429346"/>
          </a:xfrm>
          <a:prstGeom prst="ellipse">
            <a:avLst/>
          </a:prstGeom>
          <a:solidFill>
            <a:schemeClr val="bg1">
              <a:lumMod val="95000"/>
            </a:schemeClr>
          </a:solidFill>
          <a:ln w="22225">
            <a:gradFill flip="none" rotWithShape="1">
              <a:gsLst>
                <a:gs pos="0">
                  <a:schemeClr val="bg1">
                    <a:lumMod val="75000"/>
                  </a:schemeClr>
                </a:gs>
                <a:gs pos="100000">
                  <a:schemeClr val="bg1"/>
                </a:gs>
              </a:gsLst>
              <a:lin ang="2700000" scaled="1"/>
              <a:tileRect/>
            </a:gradFill>
          </a:ln>
          <a:effectLst>
            <a:innerShdw blurRad="1016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nvGrpSpPr>
          <p:cNvPr id="19" name="组合 18"/>
          <p:cNvGrpSpPr/>
          <p:nvPr/>
        </p:nvGrpSpPr>
        <p:grpSpPr>
          <a:xfrm>
            <a:off x="6324599" y="1917683"/>
            <a:ext cx="3246121" cy="705910"/>
            <a:chOff x="6095999" y="2039788"/>
            <a:chExt cx="3246121" cy="705910"/>
          </a:xfrm>
        </p:grpSpPr>
        <p:sp>
          <p:nvSpPr>
            <p:cNvPr id="17" name="任意多边形 16"/>
            <p:cNvSpPr/>
            <p:nvPr/>
          </p:nvSpPr>
          <p:spPr>
            <a:xfrm>
              <a:off x="6096000" y="2039788"/>
              <a:ext cx="3246120" cy="705910"/>
            </a:xfrm>
            <a:custGeom>
              <a:avLst/>
              <a:gdLst>
                <a:gd name="connsiteX0" fmla="*/ 368297 w 3246120"/>
                <a:gd name="connsiteY0" fmla="*/ 88606 h 705910"/>
                <a:gd name="connsiteX1" fmla="*/ 103948 w 3246120"/>
                <a:gd name="connsiteY1" fmla="*/ 352955 h 705910"/>
                <a:gd name="connsiteX2" fmla="*/ 368297 w 3246120"/>
                <a:gd name="connsiteY2" fmla="*/ 617304 h 705910"/>
                <a:gd name="connsiteX3" fmla="*/ 2887968 w 3246120"/>
                <a:gd name="connsiteY3" fmla="*/ 617304 h 705910"/>
                <a:gd name="connsiteX4" fmla="*/ 3152317 w 3246120"/>
                <a:gd name="connsiteY4" fmla="*/ 352955 h 705910"/>
                <a:gd name="connsiteX5" fmla="*/ 2887968 w 3246120"/>
                <a:gd name="connsiteY5" fmla="*/ 88606 h 705910"/>
                <a:gd name="connsiteX6" fmla="*/ 352955 w 3246120"/>
                <a:gd name="connsiteY6" fmla="*/ 0 h 705910"/>
                <a:gd name="connsiteX7" fmla="*/ 2893165 w 3246120"/>
                <a:gd name="connsiteY7" fmla="*/ 0 h 705910"/>
                <a:gd name="connsiteX8" fmla="*/ 3246120 w 3246120"/>
                <a:gd name="connsiteY8" fmla="*/ 352955 h 705910"/>
                <a:gd name="connsiteX9" fmla="*/ 2893165 w 3246120"/>
                <a:gd name="connsiteY9" fmla="*/ 705910 h 705910"/>
                <a:gd name="connsiteX10" fmla="*/ 352955 w 3246120"/>
                <a:gd name="connsiteY10" fmla="*/ 705910 h 705910"/>
                <a:gd name="connsiteX11" fmla="*/ 0 w 3246120"/>
                <a:gd name="connsiteY11" fmla="*/ 352955 h 705910"/>
                <a:gd name="connsiteX12" fmla="*/ 352955 w 3246120"/>
                <a:gd name="connsiteY12" fmla="*/ 0 h 70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46120" h="705910">
                  <a:moveTo>
                    <a:pt x="368297" y="88606"/>
                  </a:moveTo>
                  <a:cubicBezTo>
                    <a:pt x="222301" y="88606"/>
                    <a:pt x="103948" y="206959"/>
                    <a:pt x="103948" y="352955"/>
                  </a:cubicBezTo>
                  <a:cubicBezTo>
                    <a:pt x="103948" y="498951"/>
                    <a:pt x="222301" y="617304"/>
                    <a:pt x="368297" y="617304"/>
                  </a:cubicBezTo>
                  <a:lnTo>
                    <a:pt x="2887968" y="617304"/>
                  </a:lnTo>
                  <a:cubicBezTo>
                    <a:pt x="3033964" y="617304"/>
                    <a:pt x="3152317" y="498951"/>
                    <a:pt x="3152317" y="352955"/>
                  </a:cubicBezTo>
                  <a:cubicBezTo>
                    <a:pt x="3152317" y="206959"/>
                    <a:pt x="3033964" y="88606"/>
                    <a:pt x="2887968" y="88606"/>
                  </a:cubicBezTo>
                  <a:close/>
                  <a:moveTo>
                    <a:pt x="352955" y="0"/>
                  </a:moveTo>
                  <a:lnTo>
                    <a:pt x="2893165" y="0"/>
                  </a:lnTo>
                  <a:cubicBezTo>
                    <a:pt x="3088097" y="0"/>
                    <a:pt x="3246120" y="158023"/>
                    <a:pt x="3246120" y="352955"/>
                  </a:cubicBezTo>
                  <a:cubicBezTo>
                    <a:pt x="3246120" y="547887"/>
                    <a:pt x="3088097" y="705910"/>
                    <a:pt x="2893165" y="705910"/>
                  </a:cubicBezTo>
                  <a:lnTo>
                    <a:pt x="352955" y="705910"/>
                  </a:lnTo>
                  <a:cubicBezTo>
                    <a:pt x="158023" y="705910"/>
                    <a:pt x="0" y="547887"/>
                    <a:pt x="0" y="352955"/>
                  </a:cubicBezTo>
                  <a:cubicBezTo>
                    <a:pt x="0" y="158023"/>
                    <a:pt x="158023" y="0"/>
                    <a:pt x="352955" y="0"/>
                  </a:cubicBezTo>
                  <a:close/>
                </a:path>
              </a:pathLst>
            </a:custGeom>
            <a:solidFill>
              <a:schemeClr val="bg1">
                <a:lumMod val="95000"/>
              </a:schemeClr>
            </a:solidFill>
            <a:ln>
              <a:noFill/>
            </a:ln>
            <a:effectLst>
              <a:outerShdw blurRad="1016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5" name="圆角矩形 14"/>
            <p:cNvSpPr/>
            <p:nvPr/>
          </p:nvSpPr>
          <p:spPr>
            <a:xfrm>
              <a:off x="6194875" y="2128394"/>
              <a:ext cx="3048369" cy="528698"/>
            </a:xfrm>
            <a:prstGeom prst="roundRect">
              <a:avLst>
                <a:gd name="adj" fmla="val 50000"/>
              </a:avLst>
            </a:prstGeom>
            <a:noFill/>
            <a:ln w="19050">
              <a:gradFill flip="none" rotWithShape="1">
                <a:gsLst>
                  <a:gs pos="0">
                    <a:schemeClr val="bg1">
                      <a:lumMod val="75000"/>
                    </a:schemeClr>
                  </a:gs>
                  <a:gs pos="10000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6" name="圆角矩形 15"/>
            <p:cNvSpPr/>
            <p:nvPr/>
          </p:nvSpPr>
          <p:spPr>
            <a:xfrm>
              <a:off x="6095999" y="2039788"/>
              <a:ext cx="3246120" cy="705910"/>
            </a:xfrm>
            <a:prstGeom prst="roundRect">
              <a:avLst>
                <a:gd name="adj" fmla="val 50000"/>
              </a:avLst>
            </a:prstGeom>
            <a:noFill/>
            <a:ln w="19050">
              <a:gradFill flip="none" rotWithShape="1">
                <a:gsLst>
                  <a:gs pos="0">
                    <a:schemeClr val="bg1"/>
                  </a:gs>
                  <a:gs pos="100000">
                    <a:schemeClr val="bg1">
                      <a:lumMod val="8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25" name="组合 24"/>
          <p:cNvGrpSpPr/>
          <p:nvPr/>
        </p:nvGrpSpPr>
        <p:grpSpPr>
          <a:xfrm>
            <a:off x="6324599" y="2972541"/>
            <a:ext cx="3246121" cy="705910"/>
            <a:chOff x="6095999" y="2039788"/>
            <a:chExt cx="3246121" cy="705910"/>
          </a:xfrm>
        </p:grpSpPr>
        <p:sp>
          <p:nvSpPr>
            <p:cNvPr id="26" name="任意多边形 25"/>
            <p:cNvSpPr/>
            <p:nvPr/>
          </p:nvSpPr>
          <p:spPr>
            <a:xfrm>
              <a:off x="6096000" y="2039788"/>
              <a:ext cx="3246120" cy="705910"/>
            </a:xfrm>
            <a:custGeom>
              <a:avLst/>
              <a:gdLst>
                <a:gd name="connsiteX0" fmla="*/ 368297 w 3246120"/>
                <a:gd name="connsiteY0" fmla="*/ 88606 h 705910"/>
                <a:gd name="connsiteX1" fmla="*/ 103948 w 3246120"/>
                <a:gd name="connsiteY1" fmla="*/ 352955 h 705910"/>
                <a:gd name="connsiteX2" fmla="*/ 368297 w 3246120"/>
                <a:gd name="connsiteY2" fmla="*/ 617304 h 705910"/>
                <a:gd name="connsiteX3" fmla="*/ 2887968 w 3246120"/>
                <a:gd name="connsiteY3" fmla="*/ 617304 h 705910"/>
                <a:gd name="connsiteX4" fmla="*/ 3152317 w 3246120"/>
                <a:gd name="connsiteY4" fmla="*/ 352955 h 705910"/>
                <a:gd name="connsiteX5" fmla="*/ 2887968 w 3246120"/>
                <a:gd name="connsiteY5" fmla="*/ 88606 h 705910"/>
                <a:gd name="connsiteX6" fmla="*/ 352955 w 3246120"/>
                <a:gd name="connsiteY6" fmla="*/ 0 h 705910"/>
                <a:gd name="connsiteX7" fmla="*/ 2893165 w 3246120"/>
                <a:gd name="connsiteY7" fmla="*/ 0 h 705910"/>
                <a:gd name="connsiteX8" fmla="*/ 3246120 w 3246120"/>
                <a:gd name="connsiteY8" fmla="*/ 352955 h 705910"/>
                <a:gd name="connsiteX9" fmla="*/ 2893165 w 3246120"/>
                <a:gd name="connsiteY9" fmla="*/ 705910 h 705910"/>
                <a:gd name="connsiteX10" fmla="*/ 352955 w 3246120"/>
                <a:gd name="connsiteY10" fmla="*/ 705910 h 705910"/>
                <a:gd name="connsiteX11" fmla="*/ 0 w 3246120"/>
                <a:gd name="connsiteY11" fmla="*/ 352955 h 705910"/>
                <a:gd name="connsiteX12" fmla="*/ 352955 w 3246120"/>
                <a:gd name="connsiteY12" fmla="*/ 0 h 70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46120" h="705910">
                  <a:moveTo>
                    <a:pt x="368297" y="88606"/>
                  </a:moveTo>
                  <a:cubicBezTo>
                    <a:pt x="222301" y="88606"/>
                    <a:pt x="103948" y="206959"/>
                    <a:pt x="103948" y="352955"/>
                  </a:cubicBezTo>
                  <a:cubicBezTo>
                    <a:pt x="103948" y="498951"/>
                    <a:pt x="222301" y="617304"/>
                    <a:pt x="368297" y="617304"/>
                  </a:cubicBezTo>
                  <a:lnTo>
                    <a:pt x="2887968" y="617304"/>
                  </a:lnTo>
                  <a:cubicBezTo>
                    <a:pt x="3033964" y="617304"/>
                    <a:pt x="3152317" y="498951"/>
                    <a:pt x="3152317" y="352955"/>
                  </a:cubicBezTo>
                  <a:cubicBezTo>
                    <a:pt x="3152317" y="206959"/>
                    <a:pt x="3033964" y="88606"/>
                    <a:pt x="2887968" y="88606"/>
                  </a:cubicBezTo>
                  <a:close/>
                  <a:moveTo>
                    <a:pt x="352955" y="0"/>
                  </a:moveTo>
                  <a:lnTo>
                    <a:pt x="2893165" y="0"/>
                  </a:lnTo>
                  <a:cubicBezTo>
                    <a:pt x="3088097" y="0"/>
                    <a:pt x="3246120" y="158023"/>
                    <a:pt x="3246120" y="352955"/>
                  </a:cubicBezTo>
                  <a:cubicBezTo>
                    <a:pt x="3246120" y="547887"/>
                    <a:pt x="3088097" y="705910"/>
                    <a:pt x="2893165" y="705910"/>
                  </a:cubicBezTo>
                  <a:lnTo>
                    <a:pt x="352955" y="705910"/>
                  </a:lnTo>
                  <a:cubicBezTo>
                    <a:pt x="158023" y="705910"/>
                    <a:pt x="0" y="547887"/>
                    <a:pt x="0" y="352955"/>
                  </a:cubicBezTo>
                  <a:cubicBezTo>
                    <a:pt x="0" y="158023"/>
                    <a:pt x="158023" y="0"/>
                    <a:pt x="352955" y="0"/>
                  </a:cubicBezTo>
                  <a:close/>
                </a:path>
              </a:pathLst>
            </a:custGeom>
            <a:solidFill>
              <a:schemeClr val="bg1">
                <a:lumMod val="95000"/>
              </a:schemeClr>
            </a:solidFill>
            <a:ln>
              <a:noFill/>
            </a:ln>
            <a:effectLst>
              <a:outerShdw blurRad="1016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27" name="圆角矩形 26"/>
            <p:cNvSpPr/>
            <p:nvPr/>
          </p:nvSpPr>
          <p:spPr>
            <a:xfrm>
              <a:off x="6194875" y="2128394"/>
              <a:ext cx="3048369" cy="528698"/>
            </a:xfrm>
            <a:prstGeom prst="roundRect">
              <a:avLst>
                <a:gd name="adj" fmla="val 50000"/>
              </a:avLst>
            </a:prstGeom>
            <a:noFill/>
            <a:ln w="19050">
              <a:gradFill flip="none" rotWithShape="1">
                <a:gsLst>
                  <a:gs pos="0">
                    <a:schemeClr val="bg1">
                      <a:lumMod val="75000"/>
                    </a:schemeClr>
                  </a:gs>
                  <a:gs pos="10000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28" name="圆角矩形 27"/>
            <p:cNvSpPr/>
            <p:nvPr/>
          </p:nvSpPr>
          <p:spPr>
            <a:xfrm>
              <a:off x="6095999" y="2039788"/>
              <a:ext cx="3246120" cy="705910"/>
            </a:xfrm>
            <a:prstGeom prst="roundRect">
              <a:avLst>
                <a:gd name="adj" fmla="val 50000"/>
              </a:avLst>
            </a:prstGeom>
            <a:noFill/>
            <a:ln w="19050">
              <a:gradFill flip="none" rotWithShape="1">
                <a:gsLst>
                  <a:gs pos="0">
                    <a:schemeClr val="bg1"/>
                  </a:gs>
                  <a:gs pos="100000">
                    <a:schemeClr val="bg1">
                      <a:lumMod val="8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37" name="组合 36"/>
          <p:cNvGrpSpPr/>
          <p:nvPr/>
        </p:nvGrpSpPr>
        <p:grpSpPr>
          <a:xfrm>
            <a:off x="6324599" y="3966134"/>
            <a:ext cx="3246121" cy="705910"/>
            <a:chOff x="6095999" y="2039788"/>
            <a:chExt cx="3246121" cy="705910"/>
          </a:xfrm>
        </p:grpSpPr>
        <p:sp>
          <p:nvSpPr>
            <p:cNvPr id="38" name="任意多边形 37"/>
            <p:cNvSpPr/>
            <p:nvPr/>
          </p:nvSpPr>
          <p:spPr>
            <a:xfrm>
              <a:off x="6096000" y="2039788"/>
              <a:ext cx="3246120" cy="705910"/>
            </a:xfrm>
            <a:custGeom>
              <a:avLst/>
              <a:gdLst>
                <a:gd name="connsiteX0" fmla="*/ 368297 w 3246120"/>
                <a:gd name="connsiteY0" fmla="*/ 88606 h 705910"/>
                <a:gd name="connsiteX1" fmla="*/ 103948 w 3246120"/>
                <a:gd name="connsiteY1" fmla="*/ 352955 h 705910"/>
                <a:gd name="connsiteX2" fmla="*/ 368297 w 3246120"/>
                <a:gd name="connsiteY2" fmla="*/ 617304 h 705910"/>
                <a:gd name="connsiteX3" fmla="*/ 2887968 w 3246120"/>
                <a:gd name="connsiteY3" fmla="*/ 617304 h 705910"/>
                <a:gd name="connsiteX4" fmla="*/ 3152317 w 3246120"/>
                <a:gd name="connsiteY4" fmla="*/ 352955 h 705910"/>
                <a:gd name="connsiteX5" fmla="*/ 2887968 w 3246120"/>
                <a:gd name="connsiteY5" fmla="*/ 88606 h 705910"/>
                <a:gd name="connsiteX6" fmla="*/ 352955 w 3246120"/>
                <a:gd name="connsiteY6" fmla="*/ 0 h 705910"/>
                <a:gd name="connsiteX7" fmla="*/ 2893165 w 3246120"/>
                <a:gd name="connsiteY7" fmla="*/ 0 h 705910"/>
                <a:gd name="connsiteX8" fmla="*/ 3246120 w 3246120"/>
                <a:gd name="connsiteY8" fmla="*/ 352955 h 705910"/>
                <a:gd name="connsiteX9" fmla="*/ 2893165 w 3246120"/>
                <a:gd name="connsiteY9" fmla="*/ 705910 h 705910"/>
                <a:gd name="connsiteX10" fmla="*/ 352955 w 3246120"/>
                <a:gd name="connsiteY10" fmla="*/ 705910 h 705910"/>
                <a:gd name="connsiteX11" fmla="*/ 0 w 3246120"/>
                <a:gd name="connsiteY11" fmla="*/ 352955 h 705910"/>
                <a:gd name="connsiteX12" fmla="*/ 352955 w 3246120"/>
                <a:gd name="connsiteY12" fmla="*/ 0 h 70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46120" h="705910">
                  <a:moveTo>
                    <a:pt x="368297" y="88606"/>
                  </a:moveTo>
                  <a:cubicBezTo>
                    <a:pt x="222301" y="88606"/>
                    <a:pt x="103948" y="206959"/>
                    <a:pt x="103948" y="352955"/>
                  </a:cubicBezTo>
                  <a:cubicBezTo>
                    <a:pt x="103948" y="498951"/>
                    <a:pt x="222301" y="617304"/>
                    <a:pt x="368297" y="617304"/>
                  </a:cubicBezTo>
                  <a:lnTo>
                    <a:pt x="2887968" y="617304"/>
                  </a:lnTo>
                  <a:cubicBezTo>
                    <a:pt x="3033964" y="617304"/>
                    <a:pt x="3152317" y="498951"/>
                    <a:pt x="3152317" y="352955"/>
                  </a:cubicBezTo>
                  <a:cubicBezTo>
                    <a:pt x="3152317" y="206959"/>
                    <a:pt x="3033964" y="88606"/>
                    <a:pt x="2887968" y="88606"/>
                  </a:cubicBezTo>
                  <a:close/>
                  <a:moveTo>
                    <a:pt x="352955" y="0"/>
                  </a:moveTo>
                  <a:lnTo>
                    <a:pt x="2893165" y="0"/>
                  </a:lnTo>
                  <a:cubicBezTo>
                    <a:pt x="3088097" y="0"/>
                    <a:pt x="3246120" y="158023"/>
                    <a:pt x="3246120" y="352955"/>
                  </a:cubicBezTo>
                  <a:cubicBezTo>
                    <a:pt x="3246120" y="547887"/>
                    <a:pt x="3088097" y="705910"/>
                    <a:pt x="2893165" y="705910"/>
                  </a:cubicBezTo>
                  <a:lnTo>
                    <a:pt x="352955" y="705910"/>
                  </a:lnTo>
                  <a:cubicBezTo>
                    <a:pt x="158023" y="705910"/>
                    <a:pt x="0" y="547887"/>
                    <a:pt x="0" y="352955"/>
                  </a:cubicBezTo>
                  <a:cubicBezTo>
                    <a:pt x="0" y="158023"/>
                    <a:pt x="158023" y="0"/>
                    <a:pt x="352955" y="0"/>
                  </a:cubicBezTo>
                  <a:close/>
                </a:path>
              </a:pathLst>
            </a:custGeom>
            <a:solidFill>
              <a:schemeClr val="bg1">
                <a:lumMod val="95000"/>
              </a:schemeClr>
            </a:solidFill>
            <a:ln>
              <a:noFill/>
            </a:ln>
            <a:effectLst>
              <a:outerShdw blurRad="1016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39" name="圆角矩形 38"/>
            <p:cNvSpPr/>
            <p:nvPr/>
          </p:nvSpPr>
          <p:spPr>
            <a:xfrm>
              <a:off x="6194875" y="2128394"/>
              <a:ext cx="3048369" cy="528698"/>
            </a:xfrm>
            <a:prstGeom prst="roundRect">
              <a:avLst>
                <a:gd name="adj" fmla="val 50000"/>
              </a:avLst>
            </a:prstGeom>
            <a:noFill/>
            <a:ln w="19050">
              <a:gradFill flip="none" rotWithShape="1">
                <a:gsLst>
                  <a:gs pos="0">
                    <a:schemeClr val="bg1">
                      <a:lumMod val="75000"/>
                    </a:schemeClr>
                  </a:gs>
                  <a:gs pos="10000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0" name="圆角矩形 39"/>
            <p:cNvSpPr/>
            <p:nvPr/>
          </p:nvSpPr>
          <p:spPr>
            <a:xfrm>
              <a:off x="6095999" y="2039788"/>
              <a:ext cx="3246120" cy="705910"/>
            </a:xfrm>
            <a:prstGeom prst="roundRect">
              <a:avLst>
                <a:gd name="adj" fmla="val 50000"/>
              </a:avLst>
            </a:prstGeom>
            <a:noFill/>
            <a:ln w="19050">
              <a:gradFill flip="none" rotWithShape="1">
                <a:gsLst>
                  <a:gs pos="0">
                    <a:schemeClr val="bg1"/>
                  </a:gs>
                  <a:gs pos="100000">
                    <a:schemeClr val="bg1">
                      <a:lumMod val="8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41" name="组合 40"/>
          <p:cNvGrpSpPr/>
          <p:nvPr/>
        </p:nvGrpSpPr>
        <p:grpSpPr>
          <a:xfrm>
            <a:off x="6324599" y="5020992"/>
            <a:ext cx="3246121" cy="705910"/>
            <a:chOff x="6095999" y="2039788"/>
            <a:chExt cx="3246121" cy="705910"/>
          </a:xfrm>
        </p:grpSpPr>
        <p:sp>
          <p:nvSpPr>
            <p:cNvPr id="42" name="任意多边形 41"/>
            <p:cNvSpPr/>
            <p:nvPr/>
          </p:nvSpPr>
          <p:spPr>
            <a:xfrm>
              <a:off x="6096000" y="2039788"/>
              <a:ext cx="3246120" cy="705910"/>
            </a:xfrm>
            <a:custGeom>
              <a:avLst/>
              <a:gdLst>
                <a:gd name="connsiteX0" fmla="*/ 368297 w 3246120"/>
                <a:gd name="connsiteY0" fmla="*/ 88606 h 705910"/>
                <a:gd name="connsiteX1" fmla="*/ 103948 w 3246120"/>
                <a:gd name="connsiteY1" fmla="*/ 352955 h 705910"/>
                <a:gd name="connsiteX2" fmla="*/ 368297 w 3246120"/>
                <a:gd name="connsiteY2" fmla="*/ 617304 h 705910"/>
                <a:gd name="connsiteX3" fmla="*/ 2887968 w 3246120"/>
                <a:gd name="connsiteY3" fmla="*/ 617304 h 705910"/>
                <a:gd name="connsiteX4" fmla="*/ 3152317 w 3246120"/>
                <a:gd name="connsiteY4" fmla="*/ 352955 h 705910"/>
                <a:gd name="connsiteX5" fmla="*/ 2887968 w 3246120"/>
                <a:gd name="connsiteY5" fmla="*/ 88606 h 705910"/>
                <a:gd name="connsiteX6" fmla="*/ 352955 w 3246120"/>
                <a:gd name="connsiteY6" fmla="*/ 0 h 705910"/>
                <a:gd name="connsiteX7" fmla="*/ 2893165 w 3246120"/>
                <a:gd name="connsiteY7" fmla="*/ 0 h 705910"/>
                <a:gd name="connsiteX8" fmla="*/ 3246120 w 3246120"/>
                <a:gd name="connsiteY8" fmla="*/ 352955 h 705910"/>
                <a:gd name="connsiteX9" fmla="*/ 2893165 w 3246120"/>
                <a:gd name="connsiteY9" fmla="*/ 705910 h 705910"/>
                <a:gd name="connsiteX10" fmla="*/ 352955 w 3246120"/>
                <a:gd name="connsiteY10" fmla="*/ 705910 h 705910"/>
                <a:gd name="connsiteX11" fmla="*/ 0 w 3246120"/>
                <a:gd name="connsiteY11" fmla="*/ 352955 h 705910"/>
                <a:gd name="connsiteX12" fmla="*/ 352955 w 3246120"/>
                <a:gd name="connsiteY12" fmla="*/ 0 h 70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46120" h="705910">
                  <a:moveTo>
                    <a:pt x="368297" y="88606"/>
                  </a:moveTo>
                  <a:cubicBezTo>
                    <a:pt x="222301" y="88606"/>
                    <a:pt x="103948" y="206959"/>
                    <a:pt x="103948" y="352955"/>
                  </a:cubicBezTo>
                  <a:cubicBezTo>
                    <a:pt x="103948" y="498951"/>
                    <a:pt x="222301" y="617304"/>
                    <a:pt x="368297" y="617304"/>
                  </a:cubicBezTo>
                  <a:lnTo>
                    <a:pt x="2887968" y="617304"/>
                  </a:lnTo>
                  <a:cubicBezTo>
                    <a:pt x="3033964" y="617304"/>
                    <a:pt x="3152317" y="498951"/>
                    <a:pt x="3152317" y="352955"/>
                  </a:cubicBezTo>
                  <a:cubicBezTo>
                    <a:pt x="3152317" y="206959"/>
                    <a:pt x="3033964" y="88606"/>
                    <a:pt x="2887968" y="88606"/>
                  </a:cubicBezTo>
                  <a:close/>
                  <a:moveTo>
                    <a:pt x="352955" y="0"/>
                  </a:moveTo>
                  <a:lnTo>
                    <a:pt x="2893165" y="0"/>
                  </a:lnTo>
                  <a:cubicBezTo>
                    <a:pt x="3088097" y="0"/>
                    <a:pt x="3246120" y="158023"/>
                    <a:pt x="3246120" y="352955"/>
                  </a:cubicBezTo>
                  <a:cubicBezTo>
                    <a:pt x="3246120" y="547887"/>
                    <a:pt x="3088097" y="705910"/>
                    <a:pt x="2893165" y="705910"/>
                  </a:cubicBezTo>
                  <a:lnTo>
                    <a:pt x="352955" y="705910"/>
                  </a:lnTo>
                  <a:cubicBezTo>
                    <a:pt x="158023" y="705910"/>
                    <a:pt x="0" y="547887"/>
                    <a:pt x="0" y="352955"/>
                  </a:cubicBezTo>
                  <a:cubicBezTo>
                    <a:pt x="0" y="158023"/>
                    <a:pt x="158023" y="0"/>
                    <a:pt x="352955" y="0"/>
                  </a:cubicBezTo>
                  <a:close/>
                </a:path>
              </a:pathLst>
            </a:custGeom>
            <a:solidFill>
              <a:schemeClr val="bg1">
                <a:lumMod val="95000"/>
              </a:schemeClr>
            </a:solidFill>
            <a:ln>
              <a:noFill/>
            </a:ln>
            <a:effectLst>
              <a:outerShdw blurRad="1016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3" name="圆角矩形 42"/>
            <p:cNvSpPr/>
            <p:nvPr/>
          </p:nvSpPr>
          <p:spPr>
            <a:xfrm>
              <a:off x="6194875" y="2128394"/>
              <a:ext cx="3048369" cy="528698"/>
            </a:xfrm>
            <a:prstGeom prst="roundRect">
              <a:avLst>
                <a:gd name="adj" fmla="val 50000"/>
              </a:avLst>
            </a:prstGeom>
            <a:noFill/>
            <a:ln w="19050">
              <a:gradFill flip="none" rotWithShape="1">
                <a:gsLst>
                  <a:gs pos="0">
                    <a:schemeClr val="bg1">
                      <a:lumMod val="75000"/>
                    </a:schemeClr>
                  </a:gs>
                  <a:gs pos="100000">
                    <a:schemeClr val="bg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4" name="圆角矩形 43"/>
            <p:cNvSpPr/>
            <p:nvPr/>
          </p:nvSpPr>
          <p:spPr>
            <a:xfrm>
              <a:off x="6095999" y="2039788"/>
              <a:ext cx="3246120" cy="705910"/>
            </a:xfrm>
            <a:prstGeom prst="roundRect">
              <a:avLst>
                <a:gd name="adj" fmla="val 50000"/>
              </a:avLst>
            </a:prstGeom>
            <a:noFill/>
            <a:ln w="19050">
              <a:gradFill flip="none" rotWithShape="1">
                <a:gsLst>
                  <a:gs pos="0">
                    <a:schemeClr val="bg1"/>
                  </a:gs>
                  <a:gs pos="100000">
                    <a:schemeClr val="bg1">
                      <a:lumMod val="8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grpSp>
        <p:nvGrpSpPr>
          <p:cNvPr id="63" name="Group 41"/>
          <p:cNvGrpSpPr>
            <a:grpSpLocks noChangeAspect="1"/>
          </p:cNvGrpSpPr>
          <p:nvPr/>
        </p:nvGrpSpPr>
        <p:grpSpPr bwMode="auto">
          <a:xfrm>
            <a:off x="6782487" y="2102567"/>
            <a:ext cx="284097" cy="347774"/>
            <a:chOff x="3783" y="2089"/>
            <a:chExt cx="116" cy="142"/>
          </a:xfrm>
          <a:solidFill>
            <a:schemeClr val="bg1"/>
          </a:solidFill>
          <a:effectLst/>
        </p:grpSpPr>
        <p:sp>
          <p:nvSpPr>
            <p:cNvPr id="64" name="Freeform 42"/>
            <p:cNvSpPr>
              <a:spLocks/>
            </p:cNvSpPr>
            <p:nvPr/>
          </p:nvSpPr>
          <p:spPr bwMode="auto">
            <a:xfrm>
              <a:off x="3791" y="2221"/>
              <a:ext cx="20" cy="10"/>
            </a:xfrm>
            <a:custGeom>
              <a:avLst/>
              <a:gdLst>
                <a:gd name="T0" fmla="*/ 8 w 8"/>
                <a:gd name="T1" fmla="*/ 0 h 4"/>
                <a:gd name="T2" fmla="*/ 1 w 8"/>
                <a:gd name="T3" fmla="*/ 0 h 4"/>
                <a:gd name="T4" fmla="*/ 0 w 8"/>
                <a:gd name="T5" fmla="*/ 0 h 4"/>
                <a:gd name="T6" fmla="*/ 0 w 8"/>
                <a:gd name="T7" fmla="*/ 4 h 4"/>
                <a:gd name="T8" fmla="*/ 1 w 8"/>
                <a:gd name="T9" fmla="*/ 4 h 4"/>
                <a:gd name="T10" fmla="*/ 8 w 8"/>
                <a:gd name="T11" fmla="*/ 4 h 4"/>
                <a:gd name="T12" fmla="*/ 8 w 8"/>
                <a:gd name="T13" fmla="*/ 4 h 4"/>
                <a:gd name="T14" fmla="*/ 8 w 8"/>
                <a:gd name="T15" fmla="*/ 0 h 4"/>
                <a:gd name="T16" fmla="*/ 8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8" y="0"/>
                  </a:moveTo>
                  <a:cubicBezTo>
                    <a:pt x="1" y="0"/>
                    <a:pt x="1" y="0"/>
                    <a:pt x="1" y="0"/>
                  </a:cubicBezTo>
                  <a:cubicBezTo>
                    <a:pt x="0" y="0"/>
                    <a:pt x="0" y="0"/>
                    <a:pt x="0" y="0"/>
                  </a:cubicBezTo>
                  <a:cubicBezTo>
                    <a:pt x="0" y="4"/>
                    <a:pt x="0" y="4"/>
                    <a:pt x="0" y="4"/>
                  </a:cubicBezTo>
                  <a:cubicBezTo>
                    <a:pt x="0" y="4"/>
                    <a:pt x="0" y="4"/>
                    <a:pt x="1" y="4"/>
                  </a:cubicBezTo>
                  <a:cubicBezTo>
                    <a:pt x="8" y="4"/>
                    <a:pt x="8" y="4"/>
                    <a:pt x="8" y="4"/>
                  </a:cubicBezTo>
                  <a:cubicBezTo>
                    <a:pt x="8" y="4"/>
                    <a:pt x="8" y="4"/>
                    <a:pt x="8" y="4"/>
                  </a:cubicBezTo>
                  <a:cubicBezTo>
                    <a:pt x="8" y="0"/>
                    <a:pt x="8" y="0"/>
                    <a:pt x="8" y="0"/>
                  </a:cubicBezTo>
                  <a:cubicBezTo>
                    <a:pt x="8" y="0"/>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65" name="Freeform 43"/>
            <p:cNvSpPr>
              <a:spLocks/>
            </p:cNvSpPr>
            <p:nvPr/>
          </p:nvSpPr>
          <p:spPr bwMode="auto">
            <a:xfrm>
              <a:off x="3818" y="2208"/>
              <a:ext cx="23" cy="23"/>
            </a:xfrm>
            <a:custGeom>
              <a:avLst/>
              <a:gdLst>
                <a:gd name="T0" fmla="*/ 8 w 9"/>
                <a:gd name="T1" fmla="*/ 0 h 9"/>
                <a:gd name="T2" fmla="*/ 1 w 9"/>
                <a:gd name="T3" fmla="*/ 0 h 9"/>
                <a:gd name="T4" fmla="*/ 0 w 9"/>
                <a:gd name="T5" fmla="*/ 1 h 9"/>
                <a:gd name="T6" fmla="*/ 0 w 9"/>
                <a:gd name="T7" fmla="*/ 9 h 9"/>
                <a:gd name="T8" fmla="*/ 1 w 9"/>
                <a:gd name="T9" fmla="*/ 9 h 9"/>
                <a:gd name="T10" fmla="*/ 8 w 9"/>
                <a:gd name="T11" fmla="*/ 9 h 9"/>
                <a:gd name="T12" fmla="*/ 9 w 9"/>
                <a:gd name="T13" fmla="*/ 9 h 9"/>
                <a:gd name="T14" fmla="*/ 9 w 9"/>
                <a:gd name="T15" fmla="*/ 1 h 9"/>
                <a:gd name="T16" fmla="*/ 8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8" y="0"/>
                  </a:moveTo>
                  <a:cubicBezTo>
                    <a:pt x="1" y="0"/>
                    <a:pt x="1" y="0"/>
                    <a:pt x="1" y="0"/>
                  </a:cubicBezTo>
                  <a:cubicBezTo>
                    <a:pt x="1" y="0"/>
                    <a:pt x="0" y="1"/>
                    <a:pt x="0" y="1"/>
                  </a:cubicBezTo>
                  <a:cubicBezTo>
                    <a:pt x="0" y="9"/>
                    <a:pt x="0" y="9"/>
                    <a:pt x="0" y="9"/>
                  </a:cubicBezTo>
                  <a:cubicBezTo>
                    <a:pt x="0" y="9"/>
                    <a:pt x="1" y="9"/>
                    <a:pt x="1" y="9"/>
                  </a:cubicBezTo>
                  <a:cubicBezTo>
                    <a:pt x="8" y="9"/>
                    <a:pt x="8" y="9"/>
                    <a:pt x="8" y="9"/>
                  </a:cubicBezTo>
                  <a:cubicBezTo>
                    <a:pt x="8" y="9"/>
                    <a:pt x="9" y="9"/>
                    <a:pt x="9" y="9"/>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66" name="Freeform 44"/>
            <p:cNvSpPr>
              <a:spLocks/>
            </p:cNvSpPr>
            <p:nvPr/>
          </p:nvSpPr>
          <p:spPr bwMode="auto">
            <a:xfrm>
              <a:off x="3849" y="2184"/>
              <a:ext cx="20" cy="47"/>
            </a:xfrm>
            <a:custGeom>
              <a:avLst/>
              <a:gdLst>
                <a:gd name="T0" fmla="*/ 7 w 8"/>
                <a:gd name="T1" fmla="*/ 0 h 19"/>
                <a:gd name="T2" fmla="*/ 0 w 8"/>
                <a:gd name="T3" fmla="*/ 0 h 19"/>
                <a:gd name="T4" fmla="*/ 0 w 8"/>
                <a:gd name="T5" fmla="*/ 1 h 19"/>
                <a:gd name="T6" fmla="*/ 0 w 8"/>
                <a:gd name="T7" fmla="*/ 19 h 19"/>
                <a:gd name="T8" fmla="*/ 0 w 8"/>
                <a:gd name="T9" fmla="*/ 19 h 19"/>
                <a:gd name="T10" fmla="*/ 7 w 8"/>
                <a:gd name="T11" fmla="*/ 19 h 19"/>
                <a:gd name="T12" fmla="*/ 8 w 8"/>
                <a:gd name="T13" fmla="*/ 19 h 19"/>
                <a:gd name="T14" fmla="*/ 8 w 8"/>
                <a:gd name="T15" fmla="*/ 1 h 19"/>
                <a:gd name="T16" fmla="*/ 7 w 8"/>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9">
                  <a:moveTo>
                    <a:pt x="7" y="0"/>
                  </a:moveTo>
                  <a:cubicBezTo>
                    <a:pt x="0" y="0"/>
                    <a:pt x="0" y="0"/>
                    <a:pt x="0" y="0"/>
                  </a:cubicBezTo>
                  <a:cubicBezTo>
                    <a:pt x="0" y="0"/>
                    <a:pt x="0" y="1"/>
                    <a:pt x="0" y="1"/>
                  </a:cubicBezTo>
                  <a:cubicBezTo>
                    <a:pt x="0" y="19"/>
                    <a:pt x="0" y="19"/>
                    <a:pt x="0" y="19"/>
                  </a:cubicBezTo>
                  <a:cubicBezTo>
                    <a:pt x="0" y="19"/>
                    <a:pt x="0" y="19"/>
                    <a:pt x="0" y="19"/>
                  </a:cubicBezTo>
                  <a:cubicBezTo>
                    <a:pt x="7" y="19"/>
                    <a:pt x="7" y="19"/>
                    <a:pt x="7" y="19"/>
                  </a:cubicBezTo>
                  <a:cubicBezTo>
                    <a:pt x="8" y="19"/>
                    <a:pt x="8" y="19"/>
                    <a:pt x="8" y="19"/>
                  </a:cubicBezTo>
                  <a:cubicBezTo>
                    <a:pt x="8" y="1"/>
                    <a:pt x="8" y="1"/>
                    <a:pt x="8" y="1"/>
                  </a:cubicBezTo>
                  <a:cubicBezTo>
                    <a:pt x="8" y="1"/>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67" name="Freeform 45"/>
            <p:cNvSpPr>
              <a:spLocks/>
            </p:cNvSpPr>
            <p:nvPr/>
          </p:nvSpPr>
          <p:spPr bwMode="auto">
            <a:xfrm>
              <a:off x="3877" y="2161"/>
              <a:ext cx="22" cy="70"/>
            </a:xfrm>
            <a:custGeom>
              <a:avLst/>
              <a:gdLst>
                <a:gd name="T0" fmla="*/ 8 w 9"/>
                <a:gd name="T1" fmla="*/ 0 h 28"/>
                <a:gd name="T2" fmla="*/ 1 w 9"/>
                <a:gd name="T3" fmla="*/ 0 h 28"/>
                <a:gd name="T4" fmla="*/ 0 w 9"/>
                <a:gd name="T5" fmla="*/ 1 h 28"/>
                <a:gd name="T6" fmla="*/ 0 w 9"/>
                <a:gd name="T7" fmla="*/ 28 h 28"/>
                <a:gd name="T8" fmla="*/ 1 w 9"/>
                <a:gd name="T9" fmla="*/ 28 h 28"/>
                <a:gd name="T10" fmla="*/ 8 w 9"/>
                <a:gd name="T11" fmla="*/ 28 h 28"/>
                <a:gd name="T12" fmla="*/ 9 w 9"/>
                <a:gd name="T13" fmla="*/ 28 h 28"/>
                <a:gd name="T14" fmla="*/ 9 w 9"/>
                <a:gd name="T15" fmla="*/ 1 h 28"/>
                <a:gd name="T16" fmla="*/ 8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8" y="0"/>
                  </a:moveTo>
                  <a:cubicBezTo>
                    <a:pt x="1" y="0"/>
                    <a:pt x="1" y="0"/>
                    <a:pt x="1" y="0"/>
                  </a:cubicBezTo>
                  <a:cubicBezTo>
                    <a:pt x="0" y="0"/>
                    <a:pt x="0" y="1"/>
                    <a:pt x="0" y="1"/>
                  </a:cubicBezTo>
                  <a:cubicBezTo>
                    <a:pt x="0" y="28"/>
                    <a:pt x="0" y="28"/>
                    <a:pt x="0" y="28"/>
                  </a:cubicBezTo>
                  <a:cubicBezTo>
                    <a:pt x="0" y="28"/>
                    <a:pt x="0" y="28"/>
                    <a:pt x="1" y="28"/>
                  </a:cubicBezTo>
                  <a:cubicBezTo>
                    <a:pt x="8" y="28"/>
                    <a:pt x="8" y="28"/>
                    <a:pt x="8" y="28"/>
                  </a:cubicBezTo>
                  <a:cubicBezTo>
                    <a:pt x="8" y="28"/>
                    <a:pt x="9" y="28"/>
                    <a:pt x="9" y="28"/>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68" name="Freeform 46"/>
            <p:cNvSpPr>
              <a:spLocks/>
            </p:cNvSpPr>
            <p:nvPr/>
          </p:nvSpPr>
          <p:spPr bwMode="auto">
            <a:xfrm>
              <a:off x="3821" y="2089"/>
              <a:ext cx="23" cy="27"/>
            </a:xfrm>
            <a:custGeom>
              <a:avLst/>
              <a:gdLst>
                <a:gd name="T0" fmla="*/ 5 w 9"/>
                <a:gd name="T1" fmla="*/ 10 h 11"/>
                <a:gd name="T2" fmla="*/ 8 w 9"/>
                <a:gd name="T3" fmla="*/ 4 h 11"/>
                <a:gd name="T4" fmla="*/ 5 w 9"/>
                <a:gd name="T5" fmla="*/ 0 h 11"/>
                <a:gd name="T6" fmla="*/ 0 w 9"/>
                <a:gd name="T7" fmla="*/ 4 h 11"/>
                <a:gd name="T8" fmla="*/ 5 w 9"/>
                <a:gd name="T9" fmla="*/ 10 h 11"/>
              </a:gdLst>
              <a:ahLst/>
              <a:cxnLst>
                <a:cxn ang="0">
                  <a:pos x="T0" y="T1"/>
                </a:cxn>
                <a:cxn ang="0">
                  <a:pos x="T2" y="T3"/>
                </a:cxn>
                <a:cxn ang="0">
                  <a:pos x="T4" y="T5"/>
                </a:cxn>
                <a:cxn ang="0">
                  <a:pos x="T6" y="T7"/>
                </a:cxn>
                <a:cxn ang="0">
                  <a:pos x="T8" y="T9"/>
                </a:cxn>
              </a:cxnLst>
              <a:rect l="0" t="0" r="r" b="b"/>
              <a:pathLst>
                <a:path w="9" h="11">
                  <a:moveTo>
                    <a:pt x="5" y="10"/>
                  </a:moveTo>
                  <a:cubicBezTo>
                    <a:pt x="8" y="10"/>
                    <a:pt x="8" y="7"/>
                    <a:pt x="8" y="4"/>
                  </a:cubicBezTo>
                  <a:cubicBezTo>
                    <a:pt x="9" y="2"/>
                    <a:pt x="7" y="0"/>
                    <a:pt x="5" y="0"/>
                  </a:cubicBezTo>
                  <a:cubicBezTo>
                    <a:pt x="2" y="0"/>
                    <a:pt x="0" y="2"/>
                    <a:pt x="0" y="4"/>
                  </a:cubicBezTo>
                  <a:cubicBezTo>
                    <a:pt x="1" y="8"/>
                    <a:pt x="4" y="11"/>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69" name="Freeform 47"/>
            <p:cNvSpPr>
              <a:spLocks/>
            </p:cNvSpPr>
            <p:nvPr/>
          </p:nvSpPr>
          <p:spPr bwMode="auto">
            <a:xfrm>
              <a:off x="3785" y="2164"/>
              <a:ext cx="36" cy="44"/>
            </a:xfrm>
            <a:custGeom>
              <a:avLst/>
              <a:gdLst>
                <a:gd name="T0" fmla="*/ 12 w 14"/>
                <a:gd name="T1" fmla="*/ 1 h 18"/>
                <a:gd name="T2" fmla="*/ 10 w 14"/>
                <a:gd name="T3" fmla="*/ 0 h 18"/>
                <a:gd name="T4" fmla="*/ 8 w 14"/>
                <a:gd name="T5" fmla="*/ 6 h 18"/>
                <a:gd name="T6" fmla="*/ 1 w 14"/>
                <a:gd name="T7" fmla="*/ 14 h 18"/>
                <a:gd name="T8" fmla="*/ 1 w 14"/>
                <a:gd name="T9" fmla="*/ 17 h 18"/>
                <a:gd name="T10" fmla="*/ 4 w 14"/>
                <a:gd name="T11" fmla="*/ 17 h 18"/>
                <a:gd name="T12" fmla="*/ 12 w 14"/>
                <a:gd name="T13" fmla="*/ 9 h 18"/>
                <a:gd name="T14" fmla="*/ 13 w 14"/>
                <a:gd name="T15" fmla="*/ 8 h 18"/>
                <a:gd name="T16" fmla="*/ 14 w 14"/>
                <a:gd name="T17" fmla="*/ 3 h 18"/>
                <a:gd name="T18" fmla="*/ 12 w 14"/>
                <a:gd name="T1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8">
                  <a:moveTo>
                    <a:pt x="12" y="1"/>
                  </a:moveTo>
                  <a:cubicBezTo>
                    <a:pt x="11" y="1"/>
                    <a:pt x="10" y="0"/>
                    <a:pt x="10" y="0"/>
                  </a:cubicBezTo>
                  <a:cubicBezTo>
                    <a:pt x="8" y="6"/>
                    <a:pt x="8" y="6"/>
                    <a:pt x="8" y="6"/>
                  </a:cubicBezTo>
                  <a:cubicBezTo>
                    <a:pt x="1" y="14"/>
                    <a:pt x="1" y="14"/>
                    <a:pt x="1" y="14"/>
                  </a:cubicBezTo>
                  <a:cubicBezTo>
                    <a:pt x="0" y="15"/>
                    <a:pt x="0" y="16"/>
                    <a:pt x="1" y="17"/>
                  </a:cubicBezTo>
                  <a:cubicBezTo>
                    <a:pt x="2" y="18"/>
                    <a:pt x="4" y="18"/>
                    <a:pt x="4" y="17"/>
                  </a:cubicBezTo>
                  <a:cubicBezTo>
                    <a:pt x="12" y="9"/>
                    <a:pt x="12" y="9"/>
                    <a:pt x="12" y="9"/>
                  </a:cubicBezTo>
                  <a:cubicBezTo>
                    <a:pt x="12" y="9"/>
                    <a:pt x="13" y="8"/>
                    <a:pt x="13" y="8"/>
                  </a:cubicBezTo>
                  <a:cubicBezTo>
                    <a:pt x="14" y="3"/>
                    <a:pt x="14" y="3"/>
                    <a:pt x="14" y="3"/>
                  </a:cubicBezTo>
                  <a:cubicBezTo>
                    <a:pt x="13" y="2"/>
                    <a:pt x="13" y="2"/>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70" name="Freeform 48"/>
            <p:cNvSpPr>
              <a:spLocks/>
            </p:cNvSpPr>
            <p:nvPr/>
          </p:nvSpPr>
          <p:spPr bwMode="auto">
            <a:xfrm>
              <a:off x="3836" y="2116"/>
              <a:ext cx="33" cy="20"/>
            </a:xfrm>
            <a:custGeom>
              <a:avLst/>
              <a:gdLst>
                <a:gd name="T0" fmla="*/ 6 w 13"/>
                <a:gd name="T1" fmla="*/ 8 h 8"/>
                <a:gd name="T2" fmla="*/ 12 w 13"/>
                <a:gd name="T3" fmla="*/ 4 h 8"/>
                <a:gd name="T4" fmla="*/ 12 w 13"/>
                <a:gd name="T5" fmla="*/ 1 h 8"/>
                <a:gd name="T6" fmla="*/ 10 w 13"/>
                <a:gd name="T7" fmla="*/ 1 h 8"/>
                <a:gd name="T8" fmla="*/ 5 w 13"/>
                <a:gd name="T9" fmla="*/ 4 h 8"/>
                <a:gd name="T10" fmla="*/ 1 w 13"/>
                <a:gd name="T11" fmla="*/ 3 h 8"/>
                <a:gd name="T12" fmla="*/ 1 w 13"/>
                <a:gd name="T13" fmla="*/ 5 h 8"/>
                <a:gd name="T14" fmla="*/ 0 w 13"/>
                <a:gd name="T15" fmla="*/ 7 h 8"/>
                <a:gd name="T16" fmla="*/ 5 w 13"/>
                <a:gd name="T17" fmla="*/ 8 h 8"/>
                <a:gd name="T18" fmla="*/ 6 w 1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6" y="8"/>
                  </a:moveTo>
                  <a:cubicBezTo>
                    <a:pt x="12" y="4"/>
                    <a:pt x="12" y="4"/>
                    <a:pt x="12" y="4"/>
                  </a:cubicBezTo>
                  <a:cubicBezTo>
                    <a:pt x="13" y="3"/>
                    <a:pt x="13" y="2"/>
                    <a:pt x="12" y="1"/>
                  </a:cubicBezTo>
                  <a:cubicBezTo>
                    <a:pt x="12" y="1"/>
                    <a:pt x="11" y="0"/>
                    <a:pt x="10" y="1"/>
                  </a:cubicBezTo>
                  <a:cubicBezTo>
                    <a:pt x="5" y="4"/>
                    <a:pt x="5" y="4"/>
                    <a:pt x="5" y="4"/>
                  </a:cubicBezTo>
                  <a:cubicBezTo>
                    <a:pt x="1" y="3"/>
                    <a:pt x="1" y="3"/>
                    <a:pt x="1" y="3"/>
                  </a:cubicBezTo>
                  <a:cubicBezTo>
                    <a:pt x="1" y="3"/>
                    <a:pt x="1" y="4"/>
                    <a:pt x="1" y="5"/>
                  </a:cubicBezTo>
                  <a:cubicBezTo>
                    <a:pt x="1" y="6"/>
                    <a:pt x="0" y="7"/>
                    <a:pt x="0" y="7"/>
                  </a:cubicBezTo>
                  <a:cubicBezTo>
                    <a:pt x="5" y="8"/>
                    <a:pt x="5" y="8"/>
                    <a:pt x="5" y="8"/>
                  </a:cubicBezTo>
                  <a:cubicBezTo>
                    <a:pt x="5" y="8"/>
                    <a:pt x="6"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71" name="Freeform 49"/>
            <p:cNvSpPr>
              <a:spLocks/>
            </p:cNvSpPr>
            <p:nvPr/>
          </p:nvSpPr>
          <p:spPr bwMode="auto">
            <a:xfrm>
              <a:off x="3783" y="2116"/>
              <a:ext cx="58" cy="87"/>
            </a:xfrm>
            <a:custGeom>
              <a:avLst/>
              <a:gdLst>
                <a:gd name="T0" fmla="*/ 18 w 23"/>
                <a:gd name="T1" fmla="*/ 17 h 35"/>
                <a:gd name="T2" fmla="*/ 21 w 23"/>
                <a:gd name="T3" fmla="*/ 5 h 35"/>
                <a:gd name="T4" fmla="*/ 21 w 23"/>
                <a:gd name="T5" fmla="*/ 2 h 35"/>
                <a:gd name="T6" fmla="*/ 20 w 23"/>
                <a:gd name="T7" fmla="*/ 2 h 35"/>
                <a:gd name="T8" fmla="*/ 19 w 23"/>
                <a:gd name="T9" fmla="*/ 7 h 35"/>
                <a:gd name="T10" fmla="*/ 20 w 23"/>
                <a:gd name="T11" fmla="*/ 3 h 35"/>
                <a:gd name="T12" fmla="*/ 20 w 23"/>
                <a:gd name="T13" fmla="*/ 2 h 35"/>
                <a:gd name="T14" fmla="*/ 20 w 23"/>
                <a:gd name="T15" fmla="*/ 1 h 35"/>
                <a:gd name="T16" fmla="*/ 19 w 23"/>
                <a:gd name="T17" fmla="*/ 1 h 35"/>
                <a:gd name="T18" fmla="*/ 18 w 23"/>
                <a:gd name="T19" fmla="*/ 2 h 35"/>
                <a:gd name="T20" fmla="*/ 19 w 23"/>
                <a:gd name="T21" fmla="*/ 3 h 35"/>
                <a:gd name="T22" fmla="*/ 18 w 23"/>
                <a:gd name="T23" fmla="*/ 6 h 35"/>
                <a:gd name="T24" fmla="*/ 17 w 23"/>
                <a:gd name="T25" fmla="*/ 0 h 35"/>
                <a:gd name="T26" fmla="*/ 17 w 23"/>
                <a:gd name="T27" fmla="*/ 0 h 35"/>
                <a:gd name="T28" fmla="*/ 17 w 23"/>
                <a:gd name="T29" fmla="*/ 0 h 35"/>
                <a:gd name="T30" fmla="*/ 15 w 23"/>
                <a:gd name="T31" fmla="*/ 0 h 35"/>
                <a:gd name="T32" fmla="*/ 8 w 23"/>
                <a:gd name="T33" fmla="*/ 0 h 35"/>
                <a:gd name="T34" fmla="*/ 1 w 23"/>
                <a:gd name="T35" fmla="*/ 5 h 35"/>
                <a:gd name="T36" fmla="*/ 1 w 23"/>
                <a:gd name="T37" fmla="*/ 8 h 35"/>
                <a:gd name="T38" fmla="*/ 4 w 23"/>
                <a:gd name="T39" fmla="*/ 8 h 35"/>
                <a:gd name="T40" fmla="*/ 4 w 23"/>
                <a:gd name="T41" fmla="*/ 8 h 35"/>
                <a:gd name="T42" fmla="*/ 9 w 23"/>
                <a:gd name="T43" fmla="*/ 4 h 35"/>
                <a:gd name="T44" fmla="*/ 13 w 23"/>
                <a:gd name="T45" fmla="*/ 4 h 35"/>
                <a:gd name="T46" fmla="*/ 12 w 23"/>
                <a:gd name="T47" fmla="*/ 4 h 35"/>
                <a:gd name="T48" fmla="*/ 9 w 23"/>
                <a:gd name="T49" fmla="*/ 15 h 35"/>
                <a:gd name="T50" fmla="*/ 10 w 23"/>
                <a:gd name="T51" fmla="*/ 16 h 35"/>
                <a:gd name="T52" fmla="*/ 14 w 23"/>
                <a:gd name="T53" fmla="*/ 20 h 35"/>
                <a:gd name="T54" fmla="*/ 18 w 23"/>
                <a:gd name="T55" fmla="*/ 24 h 35"/>
                <a:gd name="T56" fmla="*/ 17 w 23"/>
                <a:gd name="T57" fmla="*/ 32 h 35"/>
                <a:gd name="T58" fmla="*/ 19 w 23"/>
                <a:gd name="T59" fmla="*/ 35 h 35"/>
                <a:gd name="T60" fmla="*/ 22 w 23"/>
                <a:gd name="T61" fmla="*/ 33 h 35"/>
                <a:gd name="T62" fmla="*/ 23 w 23"/>
                <a:gd name="T63" fmla="*/ 24 h 35"/>
                <a:gd name="T64" fmla="*/ 23 w 23"/>
                <a:gd name="T65" fmla="*/ 22 h 35"/>
                <a:gd name="T66" fmla="*/ 18 w 23"/>
                <a:gd name="T6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35">
                  <a:moveTo>
                    <a:pt x="18" y="17"/>
                  </a:moveTo>
                  <a:cubicBezTo>
                    <a:pt x="19" y="10"/>
                    <a:pt x="21" y="6"/>
                    <a:pt x="21" y="5"/>
                  </a:cubicBezTo>
                  <a:cubicBezTo>
                    <a:pt x="21" y="3"/>
                    <a:pt x="21" y="2"/>
                    <a:pt x="21" y="2"/>
                  </a:cubicBezTo>
                  <a:cubicBezTo>
                    <a:pt x="20" y="2"/>
                    <a:pt x="20" y="2"/>
                    <a:pt x="20" y="2"/>
                  </a:cubicBezTo>
                  <a:cubicBezTo>
                    <a:pt x="20" y="5"/>
                    <a:pt x="19" y="7"/>
                    <a:pt x="19" y="7"/>
                  </a:cubicBezTo>
                  <a:cubicBezTo>
                    <a:pt x="19" y="7"/>
                    <a:pt x="20" y="4"/>
                    <a:pt x="20" y="3"/>
                  </a:cubicBezTo>
                  <a:cubicBezTo>
                    <a:pt x="20" y="2"/>
                    <a:pt x="20" y="2"/>
                    <a:pt x="20" y="2"/>
                  </a:cubicBezTo>
                  <a:cubicBezTo>
                    <a:pt x="20" y="1"/>
                    <a:pt x="20" y="1"/>
                    <a:pt x="20" y="1"/>
                  </a:cubicBezTo>
                  <a:cubicBezTo>
                    <a:pt x="20" y="1"/>
                    <a:pt x="19" y="1"/>
                    <a:pt x="19" y="1"/>
                  </a:cubicBezTo>
                  <a:cubicBezTo>
                    <a:pt x="19" y="1"/>
                    <a:pt x="18" y="2"/>
                    <a:pt x="18" y="2"/>
                  </a:cubicBezTo>
                  <a:cubicBezTo>
                    <a:pt x="18" y="2"/>
                    <a:pt x="18" y="2"/>
                    <a:pt x="19" y="3"/>
                  </a:cubicBezTo>
                  <a:cubicBezTo>
                    <a:pt x="19" y="3"/>
                    <a:pt x="18" y="4"/>
                    <a:pt x="18" y="6"/>
                  </a:cubicBezTo>
                  <a:cubicBezTo>
                    <a:pt x="18" y="1"/>
                    <a:pt x="17" y="0"/>
                    <a:pt x="17" y="0"/>
                  </a:cubicBezTo>
                  <a:cubicBezTo>
                    <a:pt x="17" y="0"/>
                    <a:pt x="17" y="0"/>
                    <a:pt x="17" y="0"/>
                  </a:cubicBezTo>
                  <a:cubicBezTo>
                    <a:pt x="17" y="0"/>
                    <a:pt x="17" y="0"/>
                    <a:pt x="17" y="0"/>
                  </a:cubicBezTo>
                  <a:cubicBezTo>
                    <a:pt x="16" y="0"/>
                    <a:pt x="15" y="0"/>
                    <a:pt x="15" y="0"/>
                  </a:cubicBezTo>
                  <a:cubicBezTo>
                    <a:pt x="13" y="0"/>
                    <a:pt x="11" y="0"/>
                    <a:pt x="8" y="0"/>
                  </a:cubicBezTo>
                  <a:cubicBezTo>
                    <a:pt x="8" y="0"/>
                    <a:pt x="1" y="5"/>
                    <a:pt x="1" y="5"/>
                  </a:cubicBezTo>
                  <a:cubicBezTo>
                    <a:pt x="0" y="6"/>
                    <a:pt x="0" y="7"/>
                    <a:pt x="1" y="8"/>
                  </a:cubicBezTo>
                  <a:cubicBezTo>
                    <a:pt x="2" y="8"/>
                    <a:pt x="3" y="9"/>
                    <a:pt x="4" y="8"/>
                  </a:cubicBezTo>
                  <a:cubicBezTo>
                    <a:pt x="4" y="8"/>
                    <a:pt x="4" y="8"/>
                    <a:pt x="4" y="8"/>
                  </a:cubicBezTo>
                  <a:cubicBezTo>
                    <a:pt x="4" y="8"/>
                    <a:pt x="9" y="4"/>
                    <a:pt x="9" y="4"/>
                  </a:cubicBezTo>
                  <a:cubicBezTo>
                    <a:pt x="9" y="4"/>
                    <a:pt x="13" y="4"/>
                    <a:pt x="13" y="4"/>
                  </a:cubicBezTo>
                  <a:cubicBezTo>
                    <a:pt x="12" y="4"/>
                    <a:pt x="12" y="4"/>
                    <a:pt x="12" y="4"/>
                  </a:cubicBezTo>
                  <a:cubicBezTo>
                    <a:pt x="11" y="7"/>
                    <a:pt x="9" y="13"/>
                    <a:pt x="9" y="15"/>
                  </a:cubicBezTo>
                  <a:cubicBezTo>
                    <a:pt x="9" y="15"/>
                    <a:pt x="10" y="15"/>
                    <a:pt x="10" y="16"/>
                  </a:cubicBezTo>
                  <a:cubicBezTo>
                    <a:pt x="10" y="16"/>
                    <a:pt x="11" y="18"/>
                    <a:pt x="14" y="20"/>
                  </a:cubicBezTo>
                  <a:cubicBezTo>
                    <a:pt x="14" y="20"/>
                    <a:pt x="18" y="24"/>
                    <a:pt x="18" y="24"/>
                  </a:cubicBezTo>
                  <a:cubicBezTo>
                    <a:pt x="18" y="24"/>
                    <a:pt x="17" y="32"/>
                    <a:pt x="17" y="32"/>
                  </a:cubicBezTo>
                  <a:cubicBezTo>
                    <a:pt x="17" y="34"/>
                    <a:pt x="18" y="35"/>
                    <a:pt x="19" y="35"/>
                  </a:cubicBezTo>
                  <a:cubicBezTo>
                    <a:pt x="20" y="35"/>
                    <a:pt x="21" y="35"/>
                    <a:pt x="22" y="33"/>
                  </a:cubicBezTo>
                  <a:cubicBezTo>
                    <a:pt x="22" y="33"/>
                    <a:pt x="23" y="24"/>
                    <a:pt x="23" y="24"/>
                  </a:cubicBezTo>
                  <a:cubicBezTo>
                    <a:pt x="23" y="23"/>
                    <a:pt x="23" y="22"/>
                    <a:pt x="23" y="22"/>
                  </a:cubicBezTo>
                  <a:cubicBezTo>
                    <a:pt x="22" y="21"/>
                    <a:pt x="18" y="17"/>
                    <a:pt x="1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grpSp>
      <p:grpSp>
        <p:nvGrpSpPr>
          <p:cNvPr id="72" name="Group 52"/>
          <p:cNvGrpSpPr>
            <a:grpSpLocks noChangeAspect="1"/>
          </p:cNvGrpSpPr>
          <p:nvPr/>
        </p:nvGrpSpPr>
        <p:grpSpPr bwMode="auto">
          <a:xfrm>
            <a:off x="6789259" y="3167469"/>
            <a:ext cx="327704" cy="324878"/>
            <a:chOff x="3783" y="2102"/>
            <a:chExt cx="116" cy="115"/>
          </a:xfrm>
          <a:solidFill>
            <a:schemeClr val="bg1"/>
          </a:solidFill>
          <a:effectLst/>
        </p:grpSpPr>
        <p:sp>
          <p:nvSpPr>
            <p:cNvPr id="73" name="Freeform 53"/>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4" name="Freeform 54"/>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5" name="Freeform 55"/>
            <p:cNvSpPr>
              <a:spLocks/>
            </p:cNvSpPr>
            <p:nvPr/>
          </p:nvSpPr>
          <p:spPr bwMode="auto">
            <a:xfrm>
              <a:off x="3839" y="2115"/>
              <a:ext cx="7" cy="10"/>
            </a:xfrm>
            <a:custGeom>
              <a:avLst/>
              <a:gdLst>
                <a:gd name="T0" fmla="*/ 1 w 3"/>
                <a:gd name="T1" fmla="*/ 4 h 4"/>
                <a:gd name="T2" fmla="*/ 1 w 3"/>
                <a:gd name="T3" fmla="*/ 4 h 4"/>
                <a:gd name="T4" fmla="*/ 3 w 3"/>
                <a:gd name="T5" fmla="*/ 3 h 4"/>
                <a:gd name="T6" fmla="*/ 3 w 3"/>
                <a:gd name="T7" fmla="*/ 0 h 4"/>
                <a:gd name="T8" fmla="*/ 1 w 3"/>
                <a:gd name="T9" fmla="*/ 0 h 4"/>
                <a:gd name="T10" fmla="*/ 0 w 3"/>
                <a:gd name="T11" fmla="*/ 0 h 4"/>
                <a:gd name="T12" fmla="*/ 0 w 3"/>
                <a:gd name="T13" fmla="*/ 3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2" y="4"/>
                    <a:pt x="3" y="4"/>
                    <a:pt x="3" y="3"/>
                  </a:cubicBezTo>
                  <a:cubicBezTo>
                    <a:pt x="3" y="0"/>
                    <a:pt x="3" y="0"/>
                    <a:pt x="3" y="0"/>
                  </a:cubicBezTo>
                  <a:cubicBezTo>
                    <a:pt x="2" y="0"/>
                    <a:pt x="2" y="0"/>
                    <a:pt x="1" y="0"/>
                  </a:cubicBezTo>
                  <a:cubicBezTo>
                    <a:pt x="1" y="0"/>
                    <a:pt x="0" y="0"/>
                    <a:pt x="0" y="0"/>
                  </a:cubicBezTo>
                  <a:cubicBezTo>
                    <a:pt x="0" y="3"/>
                    <a:pt x="0" y="3"/>
                    <a:pt x="0" y="3"/>
                  </a:cubicBezTo>
                  <a:cubicBezTo>
                    <a:pt x="0" y="4"/>
                    <a:pt x="0"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6" name="Freeform 56"/>
            <p:cNvSpPr>
              <a:spLocks/>
            </p:cNvSpPr>
            <p:nvPr/>
          </p:nvSpPr>
          <p:spPr bwMode="auto">
            <a:xfrm>
              <a:off x="3839" y="2195"/>
              <a:ext cx="7" cy="10"/>
            </a:xfrm>
            <a:custGeom>
              <a:avLst/>
              <a:gdLst>
                <a:gd name="T0" fmla="*/ 1 w 3"/>
                <a:gd name="T1" fmla="*/ 0 h 4"/>
                <a:gd name="T2" fmla="*/ 1 w 3"/>
                <a:gd name="T3" fmla="*/ 0 h 4"/>
                <a:gd name="T4" fmla="*/ 0 w 3"/>
                <a:gd name="T5" fmla="*/ 1 h 4"/>
                <a:gd name="T6" fmla="*/ 0 w 3"/>
                <a:gd name="T7" fmla="*/ 4 h 4"/>
                <a:gd name="T8" fmla="*/ 1 w 3"/>
                <a:gd name="T9" fmla="*/ 4 h 4"/>
                <a:gd name="T10" fmla="*/ 3 w 3"/>
                <a:gd name="T11" fmla="*/ 4 h 4"/>
                <a:gd name="T12" fmla="*/ 3 w 3"/>
                <a:gd name="T13" fmla="*/ 1 h 4"/>
                <a:gd name="T14" fmla="*/ 1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0"/>
                  </a:moveTo>
                  <a:cubicBezTo>
                    <a:pt x="1" y="0"/>
                    <a:pt x="1" y="0"/>
                    <a:pt x="1" y="0"/>
                  </a:cubicBezTo>
                  <a:cubicBezTo>
                    <a:pt x="0" y="0"/>
                    <a:pt x="0" y="1"/>
                    <a:pt x="0" y="1"/>
                  </a:cubicBezTo>
                  <a:cubicBezTo>
                    <a:pt x="0" y="4"/>
                    <a:pt x="0" y="4"/>
                    <a:pt x="0" y="4"/>
                  </a:cubicBezTo>
                  <a:cubicBezTo>
                    <a:pt x="0" y="4"/>
                    <a:pt x="1" y="4"/>
                    <a:pt x="1" y="4"/>
                  </a:cubicBezTo>
                  <a:cubicBezTo>
                    <a:pt x="2" y="4"/>
                    <a:pt x="2" y="4"/>
                    <a:pt x="3" y="4"/>
                  </a:cubicBezTo>
                  <a:cubicBezTo>
                    <a:pt x="3" y="1"/>
                    <a:pt x="3" y="1"/>
                    <a:pt x="3" y="1"/>
                  </a:cubicBezTo>
                  <a:cubicBezTo>
                    <a:pt x="3" y="1"/>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7" name="Freeform 57"/>
            <p:cNvSpPr>
              <a:spLocks/>
            </p:cNvSpPr>
            <p:nvPr/>
          </p:nvSpPr>
          <p:spPr bwMode="auto">
            <a:xfrm>
              <a:off x="3796" y="2155"/>
              <a:ext cx="10" cy="10"/>
            </a:xfrm>
            <a:custGeom>
              <a:avLst/>
              <a:gdLst>
                <a:gd name="T0" fmla="*/ 3 w 4"/>
                <a:gd name="T1" fmla="*/ 0 h 4"/>
                <a:gd name="T2" fmla="*/ 0 w 4"/>
                <a:gd name="T3" fmla="*/ 0 h 4"/>
                <a:gd name="T4" fmla="*/ 0 w 4"/>
                <a:gd name="T5" fmla="*/ 2 h 4"/>
                <a:gd name="T6" fmla="*/ 0 w 4"/>
                <a:gd name="T7" fmla="*/ 4 h 4"/>
                <a:gd name="T8" fmla="*/ 3 w 4"/>
                <a:gd name="T9" fmla="*/ 4 h 4"/>
                <a:gd name="T10" fmla="*/ 4 w 4"/>
                <a:gd name="T11" fmla="*/ 2 h 4"/>
                <a:gd name="T12" fmla="*/ 4 w 4"/>
                <a:gd name="T13" fmla="*/ 2 h 4"/>
                <a:gd name="T14" fmla="*/ 3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3" y="0"/>
                  </a:moveTo>
                  <a:cubicBezTo>
                    <a:pt x="0" y="0"/>
                    <a:pt x="0" y="0"/>
                    <a:pt x="0" y="0"/>
                  </a:cubicBezTo>
                  <a:cubicBezTo>
                    <a:pt x="0" y="1"/>
                    <a:pt x="0" y="1"/>
                    <a:pt x="0" y="2"/>
                  </a:cubicBezTo>
                  <a:cubicBezTo>
                    <a:pt x="0" y="3"/>
                    <a:pt x="0" y="3"/>
                    <a:pt x="0" y="4"/>
                  </a:cubicBezTo>
                  <a:cubicBezTo>
                    <a:pt x="3" y="4"/>
                    <a:pt x="3" y="4"/>
                    <a:pt x="3" y="4"/>
                  </a:cubicBezTo>
                  <a:cubicBezTo>
                    <a:pt x="4" y="4"/>
                    <a:pt x="4" y="3"/>
                    <a:pt x="4" y="2"/>
                  </a:cubicBezTo>
                  <a:cubicBezTo>
                    <a:pt x="4" y="2"/>
                    <a:pt x="4" y="2"/>
                    <a:pt x="4" y="2"/>
                  </a:cubicBezTo>
                  <a:cubicBezTo>
                    <a:pt x="4" y="1"/>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8" name="Freeform 58"/>
            <p:cNvSpPr>
              <a:spLocks/>
            </p:cNvSpPr>
            <p:nvPr/>
          </p:nvSpPr>
          <p:spPr bwMode="auto">
            <a:xfrm>
              <a:off x="3877" y="2155"/>
              <a:ext cx="10" cy="10"/>
            </a:xfrm>
            <a:custGeom>
              <a:avLst/>
              <a:gdLst>
                <a:gd name="T0" fmla="*/ 4 w 4"/>
                <a:gd name="T1" fmla="*/ 0 h 4"/>
                <a:gd name="T2" fmla="*/ 2 w 4"/>
                <a:gd name="T3" fmla="*/ 0 h 4"/>
                <a:gd name="T4" fmla="*/ 0 w 4"/>
                <a:gd name="T5" fmla="*/ 2 h 4"/>
                <a:gd name="T6" fmla="*/ 0 w 4"/>
                <a:gd name="T7" fmla="*/ 2 h 4"/>
                <a:gd name="T8" fmla="*/ 2 w 4"/>
                <a:gd name="T9" fmla="*/ 4 h 4"/>
                <a:gd name="T10" fmla="*/ 4 w 4"/>
                <a:gd name="T11" fmla="*/ 4 h 4"/>
                <a:gd name="T12" fmla="*/ 4 w 4"/>
                <a:gd name="T13" fmla="*/ 2 h 4"/>
                <a:gd name="T14" fmla="*/ 4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0"/>
                  </a:moveTo>
                  <a:cubicBezTo>
                    <a:pt x="2" y="0"/>
                    <a:pt x="2" y="0"/>
                    <a:pt x="2" y="0"/>
                  </a:cubicBezTo>
                  <a:cubicBezTo>
                    <a:pt x="1" y="0"/>
                    <a:pt x="0" y="1"/>
                    <a:pt x="0" y="2"/>
                  </a:cubicBezTo>
                  <a:cubicBezTo>
                    <a:pt x="0" y="2"/>
                    <a:pt x="0" y="2"/>
                    <a:pt x="0" y="2"/>
                  </a:cubicBezTo>
                  <a:cubicBezTo>
                    <a:pt x="0" y="3"/>
                    <a:pt x="1" y="4"/>
                    <a:pt x="2" y="4"/>
                  </a:cubicBezTo>
                  <a:cubicBezTo>
                    <a:pt x="4" y="4"/>
                    <a:pt x="4" y="4"/>
                    <a:pt x="4" y="4"/>
                  </a:cubicBezTo>
                  <a:cubicBezTo>
                    <a:pt x="4" y="3"/>
                    <a:pt x="4" y="3"/>
                    <a:pt x="4" y="2"/>
                  </a:cubicBezTo>
                  <a:cubicBezTo>
                    <a:pt x="4" y="1"/>
                    <a:pt x="4" y="1"/>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79" name="Freeform 59"/>
            <p:cNvSpPr>
              <a:spLocks/>
            </p:cNvSpPr>
            <p:nvPr/>
          </p:nvSpPr>
          <p:spPr bwMode="auto">
            <a:xfrm>
              <a:off x="3813" y="2127"/>
              <a:ext cx="33" cy="38"/>
            </a:xfrm>
            <a:custGeom>
              <a:avLst/>
              <a:gdLst>
                <a:gd name="T0" fmla="*/ 11 w 13"/>
                <a:gd name="T1" fmla="*/ 0 h 15"/>
                <a:gd name="T2" fmla="*/ 10 w 13"/>
                <a:gd name="T3" fmla="*/ 2 h 15"/>
                <a:gd name="T4" fmla="*/ 10 w 13"/>
                <a:gd name="T5" fmla="*/ 11 h 15"/>
                <a:gd name="T6" fmla="*/ 9 w 13"/>
                <a:gd name="T7" fmla="*/ 12 h 15"/>
                <a:gd name="T8" fmla="*/ 2 w 13"/>
                <a:gd name="T9" fmla="*/ 12 h 15"/>
                <a:gd name="T10" fmla="*/ 0 w 13"/>
                <a:gd name="T11" fmla="*/ 14 h 15"/>
                <a:gd name="T12" fmla="*/ 2 w 13"/>
                <a:gd name="T13" fmla="*/ 15 h 15"/>
                <a:gd name="T14" fmla="*/ 11 w 13"/>
                <a:gd name="T15" fmla="*/ 15 h 15"/>
                <a:gd name="T16" fmla="*/ 12 w 13"/>
                <a:gd name="T17" fmla="*/ 15 h 15"/>
                <a:gd name="T18" fmla="*/ 12 w 13"/>
                <a:gd name="T19" fmla="*/ 15 h 15"/>
                <a:gd name="T20" fmla="*/ 13 w 13"/>
                <a:gd name="T21" fmla="*/ 13 h 15"/>
                <a:gd name="T22" fmla="*/ 13 w 13"/>
                <a:gd name="T23" fmla="*/ 2 h 15"/>
                <a:gd name="T24" fmla="*/ 11 w 13"/>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5">
                  <a:moveTo>
                    <a:pt x="11" y="0"/>
                  </a:moveTo>
                  <a:cubicBezTo>
                    <a:pt x="10" y="0"/>
                    <a:pt x="10" y="1"/>
                    <a:pt x="10" y="2"/>
                  </a:cubicBezTo>
                  <a:cubicBezTo>
                    <a:pt x="10" y="11"/>
                    <a:pt x="10" y="11"/>
                    <a:pt x="10" y="11"/>
                  </a:cubicBezTo>
                  <a:cubicBezTo>
                    <a:pt x="10" y="12"/>
                    <a:pt x="9" y="12"/>
                    <a:pt x="9" y="12"/>
                  </a:cubicBezTo>
                  <a:cubicBezTo>
                    <a:pt x="2" y="12"/>
                    <a:pt x="2" y="12"/>
                    <a:pt x="2" y="12"/>
                  </a:cubicBezTo>
                  <a:cubicBezTo>
                    <a:pt x="1" y="12"/>
                    <a:pt x="0" y="13"/>
                    <a:pt x="0" y="14"/>
                  </a:cubicBezTo>
                  <a:cubicBezTo>
                    <a:pt x="0" y="14"/>
                    <a:pt x="1" y="15"/>
                    <a:pt x="2" y="15"/>
                  </a:cubicBezTo>
                  <a:cubicBezTo>
                    <a:pt x="11" y="15"/>
                    <a:pt x="11" y="15"/>
                    <a:pt x="11" y="15"/>
                  </a:cubicBezTo>
                  <a:cubicBezTo>
                    <a:pt x="11" y="15"/>
                    <a:pt x="12" y="15"/>
                    <a:pt x="12" y="15"/>
                  </a:cubicBezTo>
                  <a:cubicBezTo>
                    <a:pt x="12" y="15"/>
                    <a:pt x="12" y="15"/>
                    <a:pt x="12" y="15"/>
                  </a:cubicBezTo>
                  <a:cubicBezTo>
                    <a:pt x="13" y="14"/>
                    <a:pt x="13" y="14"/>
                    <a:pt x="13" y="13"/>
                  </a:cubicBezTo>
                  <a:cubicBezTo>
                    <a:pt x="13" y="2"/>
                    <a:pt x="13" y="2"/>
                    <a:pt x="13" y="2"/>
                  </a:cubicBezTo>
                  <a:cubicBezTo>
                    <a:pt x="13" y="1"/>
                    <a:pt x="12"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80" name="Group 62"/>
          <p:cNvGrpSpPr>
            <a:grpSpLocks noChangeAspect="1"/>
          </p:cNvGrpSpPr>
          <p:nvPr/>
        </p:nvGrpSpPr>
        <p:grpSpPr bwMode="auto">
          <a:xfrm>
            <a:off x="6791186" y="4170692"/>
            <a:ext cx="349453" cy="279021"/>
            <a:chOff x="3775" y="2110"/>
            <a:chExt cx="129" cy="103"/>
          </a:xfrm>
          <a:solidFill>
            <a:schemeClr val="bg1"/>
          </a:solidFill>
          <a:effectLst/>
        </p:grpSpPr>
        <p:sp>
          <p:nvSpPr>
            <p:cNvPr id="81" name="Freeform 63"/>
            <p:cNvSpPr>
              <a:spLocks/>
            </p:cNvSpPr>
            <p:nvPr/>
          </p:nvSpPr>
          <p:spPr bwMode="auto">
            <a:xfrm>
              <a:off x="3775" y="2177"/>
              <a:ext cx="40" cy="36"/>
            </a:xfrm>
            <a:custGeom>
              <a:avLst/>
              <a:gdLst>
                <a:gd name="T0" fmla="*/ 5 w 16"/>
                <a:gd name="T1" fmla="*/ 0 h 14"/>
                <a:gd name="T2" fmla="*/ 0 w 16"/>
                <a:gd name="T3" fmla="*/ 4 h 14"/>
                <a:gd name="T4" fmla="*/ 10 w 16"/>
                <a:gd name="T5" fmla="*/ 14 h 14"/>
                <a:gd name="T6" fmla="*/ 16 w 16"/>
                <a:gd name="T7" fmla="*/ 9 h 14"/>
                <a:gd name="T8" fmla="*/ 5 w 16"/>
                <a:gd name="T9" fmla="*/ 0 h 14"/>
              </a:gdLst>
              <a:ahLst/>
              <a:cxnLst>
                <a:cxn ang="0">
                  <a:pos x="T0" y="T1"/>
                </a:cxn>
                <a:cxn ang="0">
                  <a:pos x="T2" y="T3"/>
                </a:cxn>
                <a:cxn ang="0">
                  <a:pos x="T4" y="T5"/>
                </a:cxn>
                <a:cxn ang="0">
                  <a:pos x="T6" y="T7"/>
                </a:cxn>
                <a:cxn ang="0">
                  <a:pos x="T8" y="T9"/>
                </a:cxn>
              </a:cxnLst>
              <a:rect l="0" t="0" r="r" b="b"/>
              <a:pathLst>
                <a:path w="16" h="14">
                  <a:moveTo>
                    <a:pt x="5" y="0"/>
                  </a:moveTo>
                  <a:cubicBezTo>
                    <a:pt x="1" y="3"/>
                    <a:pt x="0" y="4"/>
                    <a:pt x="0" y="4"/>
                  </a:cubicBezTo>
                  <a:cubicBezTo>
                    <a:pt x="10" y="14"/>
                    <a:pt x="10" y="14"/>
                    <a:pt x="10" y="14"/>
                  </a:cubicBezTo>
                  <a:cubicBezTo>
                    <a:pt x="10" y="14"/>
                    <a:pt x="13" y="11"/>
                    <a:pt x="16" y="9"/>
                  </a:cubicBez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2" name="Freeform 64"/>
            <p:cNvSpPr>
              <a:spLocks/>
            </p:cNvSpPr>
            <p:nvPr/>
          </p:nvSpPr>
          <p:spPr bwMode="auto">
            <a:xfrm>
              <a:off x="3795" y="2156"/>
              <a:ext cx="109" cy="41"/>
            </a:xfrm>
            <a:custGeom>
              <a:avLst/>
              <a:gdLst>
                <a:gd name="T0" fmla="*/ 37 w 44"/>
                <a:gd name="T1" fmla="*/ 4 h 16"/>
                <a:gd name="T2" fmla="*/ 29 w 44"/>
                <a:gd name="T3" fmla="*/ 9 h 16"/>
                <a:gd name="T4" fmla="*/ 18 w 44"/>
                <a:gd name="T5" fmla="*/ 8 h 16"/>
                <a:gd name="T6" fmla="*/ 25 w 44"/>
                <a:gd name="T7" fmla="*/ 7 h 16"/>
                <a:gd name="T8" fmla="*/ 31 w 44"/>
                <a:gd name="T9" fmla="*/ 2 h 16"/>
                <a:gd name="T10" fmla="*/ 20 w 44"/>
                <a:gd name="T11" fmla="*/ 2 h 16"/>
                <a:gd name="T12" fmla="*/ 9 w 44"/>
                <a:gd name="T13" fmla="*/ 2 h 16"/>
                <a:gd name="T14" fmla="*/ 0 w 44"/>
                <a:gd name="T15" fmla="*/ 7 h 16"/>
                <a:gd name="T16" fmla="*/ 9 w 44"/>
                <a:gd name="T17" fmla="*/ 16 h 16"/>
                <a:gd name="T18" fmla="*/ 13 w 44"/>
                <a:gd name="T19" fmla="*/ 14 h 16"/>
                <a:gd name="T20" fmla="*/ 29 w 44"/>
                <a:gd name="T21" fmla="*/ 14 h 16"/>
                <a:gd name="T22" fmla="*/ 44 w 44"/>
                <a:gd name="T23" fmla="*/ 2 h 16"/>
                <a:gd name="T24" fmla="*/ 37 w 44"/>
                <a:gd name="T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16">
                  <a:moveTo>
                    <a:pt x="37" y="4"/>
                  </a:moveTo>
                  <a:cubicBezTo>
                    <a:pt x="34" y="7"/>
                    <a:pt x="32" y="8"/>
                    <a:pt x="29" y="9"/>
                  </a:cubicBezTo>
                  <a:cubicBezTo>
                    <a:pt x="24" y="10"/>
                    <a:pt x="19" y="9"/>
                    <a:pt x="18" y="8"/>
                  </a:cubicBezTo>
                  <a:cubicBezTo>
                    <a:pt x="15" y="6"/>
                    <a:pt x="18" y="7"/>
                    <a:pt x="25" y="7"/>
                  </a:cubicBezTo>
                  <a:cubicBezTo>
                    <a:pt x="32" y="6"/>
                    <a:pt x="31" y="2"/>
                    <a:pt x="31" y="2"/>
                  </a:cubicBezTo>
                  <a:cubicBezTo>
                    <a:pt x="29" y="2"/>
                    <a:pt x="27" y="2"/>
                    <a:pt x="20" y="2"/>
                  </a:cubicBezTo>
                  <a:cubicBezTo>
                    <a:pt x="17" y="2"/>
                    <a:pt x="12" y="1"/>
                    <a:pt x="9" y="2"/>
                  </a:cubicBezTo>
                  <a:cubicBezTo>
                    <a:pt x="6" y="2"/>
                    <a:pt x="4" y="5"/>
                    <a:pt x="0" y="7"/>
                  </a:cubicBezTo>
                  <a:cubicBezTo>
                    <a:pt x="9" y="16"/>
                    <a:pt x="9" y="16"/>
                    <a:pt x="9" y="16"/>
                  </a:cubicBezTo>
                  <a:cubicBezTo>
                    <a:pt x="11" y="15"/>
                    <a:pt x="12" y="14"/>
                    <a:pt x="13" y="14"/>
                  </a:cubicBezTo>
                  <a:cubicBezTo>
                    <a:pt x="16" y="14"/>
                    <a:pt x="23" y="15"/>
                    <a:pt x="29" y="14"/>
                  </a:cubicBezTo>
                  <a:cubicBezTo>
                    <a:pt x="40" y="9"/>
                    <a:pt x="44" y="2"/>
                    <a:pt x="44" y="2"/>
                  </a:cubicBezTo>
                  <a:cubicBezTo>
                    <a:pt x="44" y="2"/>
                    <a:pt x="41" y="0"/>
                    <a:pt x="3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3" name="Freeform 65"/>
            <p:cNvSpPr>
              <a:spLocks noEditPoints="1"/>
            </p:cNvSpPr>
            <p:nvPr/>
          </p:nvSpPr>
          <p:spPr bwMode="auto">
            <a:xfrm>
              <a:off x="3810" y="2110"/>
              <a:ext cx="94" cy="41"/>
            </a:xfrm>
            <a:custGeom>
              <a:avLst/>
              <a:gdLst>
                <a:gd name="T0" fmla="*/ 38 w 38"/>
                <a:gd name="T1" fmla="*/ 0 h 16"/>
                <a:gd name="T2" fmla="*/ 34 w 38"/>
                <a:gd name="T3" fmla="*/ 0 h 16"/>
                <a:gd name="T4" fmla="*/ 34 w 38"/>
                <a:gd name="T5" fmla="*/ 6 h 16"/>
                <a:gd name="T6" fmla="*/ 32 w 38"/>
                <a:gd name="T7" fmla="*/ 6 h 16"/>
                <a:gd name="T8" fmla="*/ 32 w 38"/>
                <a:gd name="T9" fmla="*/ 0 h 16"/>
                <a:gd name="T10" fmla="*/ 28 w 38"/>
                <a:gd name="T11" fmla="*/ 0 h 16"/>
                <a:gd name="T12" fmla="*/ 28 w 38"/>
                <a:gd name="T13" fmla="*/ 6 h 16"/>
                <a:gd name="T14" fmla="*/ 12 w 38"/>
                <a:gd name="T15" fmla="*/ 6 h 16"/>
                <a:gd name="T16" fmla="*/ 12 w 38"/>
                <a:gd name="T17" fmla="*/ 3 h 16"/>
                <a:gd name="T18" fmla="*/ 12 w 38"/>
                <a:gd name="T19" fmla="*/ 1 h 16"/>
                <a:gd name="T20" fmla="*/ 11 w 38"/>
                <a:gd name="T21" fmla="*/ 0 h 16"/>
                <a:gd name="T22" fmla="*/ 9 w 38"/>
                <a:gd name="T23" fmla="*/ 0 h 16"/>
                <a:gd name="T24" fmla="*/ 3 w 38"/>
                <a:gd name="T25" fmla="*/ 0 h 16"/>
                <a:gd name="T26" fmla="*/ 1 w 38"/>
                <a:gd name="T27" fmla="*/ 0 h 16"/>
                <a:gd name="T28" fmla="*/ 0 w 38"/>
                <a:gd name="T29" fmla="*/ 2 h 16"/>
                <a:gd name="T30" fmla="*/ 0 w 38"/>
                <a:gd name="T31" fmla="*/ 3 h 16"/>
                <a:gd name="T32" fmla="*/ 0 w 38"/>
                <a:gd name="T33" fmla="*/ 13 h 16"/>
                <a:gd name="T34" fmla="*/ 0 w 38"/>
                <a:gd name="T35" fmla="*/ 15 h 16"/>
                <a:gd name="T36" fmla="*/ 2 w 38"/>
                <a:gd name="T37" fmla="*/ 16 h 16"/>
                <a:gd name="T38" fmla="*/ 3 w 38"/>
                <a:gd name="T39" fmla="*/ 16 h 16"/>
                <a:gd name="T40" fmla="*/ 9 w 38"/>
                <a:gd name="T41" fmla="*/ 16 h 16"/>
                <a:gd name="T42" fmla="*/ 11 w 38"/>
                <a:gd name="T43" fmla="*/ 16 h 16"/>
                <a:gd name="T44" fmla="*/ 12 w 38"/>
                <a:gd name="T45" fmla="*/ 14 h 16"/>
                <a:gd name="T46" fmla="*/ 12 w 38"/>
                <a:gd name="T47" fmla="*/ 13 h 16"/>
                <a:gd name="T48" fmla="*/ 12 w 38"/>
                <a:gd name="T49" fmla="*/ 10 h 16"/>
                <a:gd name="T50" fmla="*/ 38 w 38"/>
                <a:gd name="T51" fmla="*/ 10 h 16"/>
                <a:gd name="T52" fmla="*/ 38 w 38"/>
                <a:gd name="T53" fmla="*/ 0 h 16"/>
                <a:gd name="T54" fmla="*/ 3 w 38"/>
                <a:gd name="T55" fmla="*/ 3 h 16"/>
                <a:gd name="T56" fmla="*/ 9 w 38"/>
                <a:gd name="T57" fmla="*/ 3 h 16"/>
                <a:gd name="T58" fmla="*/ 9 w 38"/>
                <a:gd name="T59" fmla="*/ 13 h 16"/>
                <a:gd name="T60" fmla="*/ 3 w 38"/>
                <a:gd name="T61" fmla="*/ 13 h 16"/>
                <a:gd name="T62" fmla="*/ 3 w 38"/>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16">
                  <a:moveTo>
                    <a:pt x="38" y="0"/>
                  </a:moveTo>
                  <a:cubicBezTo>
                    <a:pt x="34" y="0"/>
                    <a:pt x="34" y="0"/>
                    <a:pt x="34" y="0"/>
                  </a:cubicBezTo>
                  <a:cubicBezTo>
                    <a:pt x="34" y="6"/>
                    <a:pt x="34" y="6"/>
                    <a:pt x="34" y="6"/>
                  </a:cubicBezTo>
                  <a:cubicBezTo>
                    <a:pt x="32" y="6"/>
                    <a:pt x="32" y="6"/>
                    <a:pt x="32" y="6"/>
                  </a:cubicBezTo>
                  <a:cubicBezTo>
                    <a:pt x="32" y="0"/>
                    <a:pt x="32" y="0"/>
                    <a:pt x="32" y="0"/>
                  </a:cubicBezTo>
                  <a:cubicBezTo>
                    <a:pt x="28" y="0"/>
                    <a:pt x="28" y="0"/>
                    <a:pt x="28" y="0"/>
                  </a:cubicBezTo>
                  <a:cubicBezTo>
                    <a:pt x="28" y="6"/>
                    <a:pt x="28" y="6"/>
                    <a:pt x="28" y="6"/>
                  </a:cubicBezTo>
                  <a:cubicBezTo>
                    <a:pt x="12" y="6"/>
                    <a:pt x="12" y="6"/>
                    <a:pt x="12" y="6"/>
                  </a:cubicBezTo>
                  <a:cubicBezTo>
                    <a:pt x="12" y="3"/>
                    <a:pt x="12" y="3"/>
                    <a:pt x="12" y="3"/>
                  </a:cubicBezTo>
                  <a:cubicBezTo>
                    <a:pt x="12" y="2"/>
                    <a:pt x="12" y="2"/>
                    <a:pt x="12" y="1"/>
                  </a:cubicBezTo>
                  <a:cubicBezTo>
                    <a:pt x="12" y="1"/>
                    <a:pt x="11" y="0"/>
                    <a:pt x="11" y="0"/>
                  </a:cubicBezTo>
                  <a:cubicBezTo>
                    <a:pt x="10" y="0"/>
                    <a:pt x="10" y="0"/>
                    <a:pt x="9" y="0"/>
                  </a:cubicBezTo>
                  <a:cubicBezTo>
                    <a:pt x="3" y="0"/>
                    <a:pt x="3" y="0"/>
                    <a:pt x="3" y="0"/>
                  </a:cubicBezTo>
                  <a:cubicBezTo>
                    <a:pt x="2" y="0"/>
                    <a:pt x="2" y="0"/>
                    <a:pt x="1" y="0"/>
                  </a:cubicBezTo>
                  <a:cubicBezTo>
                    <a:pt x="1" y="1"/>
                    <a:pt x="0" y="1"/>
                    <a:pt x="0" y="2"/>
                  </a:cubicBezTo>
                  <a:cubicBezTo>
                    <a:pt x="0" y="2"/>
                    <a:pt x="0" y="2"/>
                    <a:pt x="0" y="3"/>
                  </a:cubicBezTo>
                  <a:cubicBezTo>
                    <a:pt x="0" y="13"/>
                    <a:pt x="0" y="13"/>
                    <a:pt x="0" y="13"/>
                  </a:cubicBezTo>
                  <a:cubicBezTo>
                    <a:pt x="0" y="14"/>
                    <a:pt x="0" y="14"/>
                    <a:pt x="0" y="15"/>
                  </a:cubicBezTo>
                  <a:cubicBezTo>
                    <a:pt x="1" y="15"/>
                    <a:pt x="1" y="16"/>
                    <a:pt x="2" y="16"/>
                  </a:cubicBezTo>
                  <a:cubicBezTo>
                    <a:pt x="2" y="16"/>
                    <a:pt x="2" y="16"/>
                    <a:pt x="3" y="16"/>
                  </a:cubicBezTo>
                  <a:cubicBezTo>
                    <a:pt x="9" y="16"/>
                    <a:pt x="9" y="16"/>
                    <a:pt x="9" y="16"/>
                  </a:cubicBezTo>
                  <a:cubicBezTo>
                    <a:pt x="10" y="16"/>
                    <a:pt x="11" y="16"/>
                    <a:pt x="11" y="16"/>
                  </a:cubicBezTo>
                  <a:cubicBezTo>
                    <a:pt x="12" y="15"/>
                    <a:pt x="12" y="15"/>
                    <a:pt x="12" y="14"/>
                  </a:cubicBezTo>
                  <a:cubicBezTo>
                    <a:pt x="12" y="14"/>
                    <a:pt x="12" y="13"/>
                    <a:pt x="12" y="13"/>
                  </a:cubicBezTo>
                  <a:cubicBezTo>
                    <a:pt x="12" y="10"/>
                    <a:pt x="12" y="10"/>
                    <a:pt x="12" y="10"/>
                  </a:cubicBezTo>
                  <a:cubicBezTo>
                    <a:pt x="38" y="10"/>
                    <a:pt x="38" y="10"/>
                    <a:pt x="38" y="10"/>
                  </a:cubicBezTo>
                  <a:lnTo>
                    <a:pt x="38" y="0"/>
                  </a:lnTo>
                  <a:close/>
                  <a:moveTo>
                    <a:pt x="3" y="3"/>
                  </a:moveTo>
                  <a:cubicBezTo>
                    <a:pt x="9" y="3"/>
                    <a:pt x="9" y="3"/>
                    <a:pt x="9" y="3"/>
                  </a:cubicBezTo>
                  <a:cubicBezTo>
                    <a:pt x="9" y="13"/>
                    <a:pt x="9" y="13"/>
                    <a:pt x="9" y="13"/>
                  </a:cubicBezTo>
                  <a:cubicBezTo>
                    <a:pt x="3" y="13"/>
                    <a:pt x="3" y="13"/>
                    <a:pt x="3" y="13"/>
                  </a:cubicBezTo>
                  <a:lnTo>
                    <a:pt x="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84" name="Group 68"/>
          <p:cNvGrpSpPr>
            <a:grpSpLocks noChangeAspect="1"/>
          </p:cNvGrpSpPr>
          <p:nvPr/>
        </p:nvGrpSpPr>
        <p:grpSpPr bwMode="auto">
          <a:xfrm>
            <a:off x="6792034" y="5218808"/>
            <a:ext cx="311725" cy="300349"/>
            <a:chOff x="3770" y="2095"/>
            <a:chExt cx="137" cy="132"/>
          </a:xfrm>
          <a:solidFill>
            <a:schemeClr val="bg1"/>
          </a:solidFill>
          <a:effectLst/>
        </p:grpSpPr>
        <p:sp>
          <p:nvSpPr>
            <p:cNvPr id="85" name="Freeform 69"/>
            <p:cNvSpPr>
              <a:spLocks/>
            </p:cNvSpPr>
            <p:nvPr/>
          </p:nvSpPr>
          <p:spPr bwMode="auto">
            <a:xfrm>
              <a:off x="3770" y="2190"/>
              <a:ext cx="137" cy="37"/>
            </a:xfrm>
            <a:custGeom>
              <a:avLst/>
              <a:gdLst>
                <a:gd name="T0" fmla="*/ 52 w 55"/>
                <a:gd name="T1" fmla="*/ 6 h 15"/>
                <a:gd name="T2" fmla="*/ 38 w 55"/>
                <a:gd name="T3" fmla="*/ 6 h 15"/>
                <a:gd name="T4" fmla="*/ 37 w 55"/>
                <a:gd name="T5" fmla="*/ 6 h 15"/>
                <a:gd name="T6" fmla="*/ 37 w 55"/>
                <a:gd name="T7" fmla="*/ 3 h 15"/>
                <a:gd name="T8" fmla="*/ 37 w 55"/>
                <a:gd name="T9" fmla="*/ 1 h 15"/>
                <a:gd name="T10" fmla="*/ 35 w 55"/>
                <a:gd name="T11" fmla="*/ 0 h 15"/>
                <a:gd name="T12" fmla="*/ 20 w 55"/>
                <a:gd name="T13" fmla="*/ 0 h 15"/>
                <a:gd name="T14" fmla="*/ 18 w 55"/>
                <a:gd name="T15" fmla="*/ 3 h 15"/>
                <a:gd name="T16" fmla="*/ 18 w 55"/>
                <a:gd name="T17" fmla="*/ 6 h 15"/>
                <a:gd name="T18" fmla="*/ 18 w 55"/>
                <a:gd name="T19" fmla="*/ 6 h 15"/>
                <a:gd name="T20" fmla="*/ 3 w 55"/>
                <a:gd name="T21" fmla="*/ 6 h 15"/>
                <a:gd name="T22" fmla="*/ 0 w 55"/>
                <a:gd name="T23" fmla="*/ 8 h 15"/>
                <a:gd name="T24" fmla="*/ 0 w 55"/>
                <a:gd name="T25" fmla="*/ 14 h 15"/>
                <a:gd name="T26" fmla="*/ 1 w 55"/>
                <a:gd name="T27" fmla="*/ 15 h 15"/>
                <a:gd name="T28" fmla="*/ 2 w 55"/>
                <a:gd name="T29" fmla="*/ 14 h 15"/>
                <a:gd name="T30" fmla="*/ 2 w 55"/>
                <a:gd name="T31" fmla="*/ 8 h 15"/>
                <a:gd name="T32" fmla="*/ 3 w 55"/>
                <a:gd name="T33" fmla="*/ 8 h 15"/>
                <a:gd name="T34" fmla="*/ 18 w 55"/>
                <a:gd name="T35" fmla="*/ 8 h 15"/>
                <a:gd name="T36" fmla="*/ 18 w 55"/>
                <a:gd name="T37" fmla="*/ 8 h 15"/>
                <a:gd name="T38" fmla="*/ 18 w 55"/>
                <a:gd name="T39" fmla="*/ 9 h 15"/>
                <a:gd name="T40" fmla="*/ 19 w 55"/>
                <a:gd name="T41" fmla="*/ 9 h 15"/>
                <a:gd name="T42" fmla="*/ 20 w 55"/>
                <a:gd name="T43" fmla="*/ 9 h 15"/>
                <a:gd name="T44" fmla="*/ 20 w 55"/>
                <a:gd name="T45" fmla="*/ 8 h 15"/>
                <a:gd name="T46" fmla="*/ 20 w 55"/>
                <a:gd name="T47" fmla="*/ 3 h 15"/>
                <a:gd name="T48" fmla="*/ 20 w 55"/>
                <a:gd name="T49" fmla="*/ 2 h 15"/>
                <a:gd name="T50" fmla="*/ 35 w 55"/>
                <a:gd name="T51" fmla="*/ 2 h 15"/>
                <a:gd name="T52" fmla="*/ 35 w 55"/>
                <a:gd name="T53" fmla="*/ 3 h 15"/>
                <a:gd name="T54" fmla="*/ 35 w 55"/>
                <a:gd name="T55" fmla="*/ 8 h 15"/>
                <a:gd name="T56" fmla="*/ 36 w 55"/>
                <a:gd name="T57" fmla="*/ 9 h 15"/>
                <a:gd name="T58" fmla="*/ 36 w 55"/>
                <a:gd name="T59" fmla="*/ 9 h 15"/>
                <a:gd name="T60" fmla="*/ 37 w 55"/>
                <a:gd name="T61" fmla="*/ 9 h 15"/>
                <a:gd name="T62" fmla="*/ 37 w 55"/>
                <a:gd name="T63" fmla="*/ 8 h 15"/>
                <a:gd name="T64" fmla="*/ 38 w 55"/>
                <a:gd name="T65" fmla="*/ 8 h 15"/>
                <a:gd name="T66" fmla="*/ 52 w 55"/>
                <a:gd name="T67" fmla="*/ 8 h 15"/>
                <a:gd name="T68" fmla="*/ 53 w 55"/>
                <a:gd name="T69" fmla="*/ 8 h 15"/>
                <a:gd name="T70" fmla="*/ 53 w 55"/>
                <a:gd name="T71" fmla="*/ 14 h 15"/>
                <a:gd name="T72" fmla="*/ 54 w 55"/>
                <a:gd name="T73" fmla="*/ 15 h 15"/>
                <a:gd name="T74" fmla="*/ 55 w 55"/>
                <a:gd name="T75" fmla="*/ 14 h 15"/>
                <a:gd name="T76" fmla="*/ 55 w 55"/>
                <a:gd name="T77" fmla="*/ 8 h 15"/>
                <a:gd name="T78" fmla="*/ 52 w 55"/>
                <a:gd name="T79"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 h="15">
                  <a:moveTo>
                    <a:pt x="52" y="6"/>
                  </a:moveTo>
                  <a:cubicBezTo>
                    <a:pt x="38" y="6"/>
                    <a:pt x="38" y="6"/>
                    <a:pt x="38" y="6"/>
                  </a:cubicBezTo>
                  <a:cubicBezTo>
                    <a:pt x="38" y="6"/>
                    <a:pt x="37" y="6"/>
                    <a:pt x="37" y="6"/>
                  </a:cubicBezTo>
                  <a:cubicBezTo>
                    <a:pt x="37" y="3"/>
                    <a:pt x="37" y="3"/>
                    <a:pt x="37" y="3"/>
                  </a:cubicBezTo>
                  <a:cubicBezTo>
                    <a:pt x="37" y="2"/>
                    <a:pt x="37" y="1"/>
                    <a:pt x="37" y="1"/>
                  </a:cubicBezTo>
                  <a:cubicBezTo>
                    <a:pt x="36" y="0"/>
                    <a:pt x="36" y="0"/>
                    <a:pt x="35" y="0"/>
                  </a:cubicBezTo>
                  <a:cubicBezTo>
                    <a:pt x="20" y="0"/>
                    <a:pt x="20" y="0"/>
                    <a:pt x="20" y="0"/>
                  </a:cubicBezTo>
                  <a:cubicBezTo>
                    <a:pt x="19" y="0"/>
                    <a:pt x="18" y="1"/>
                    <a:pt x="18" y="3"/>
                  </a:cubicBezTo>
                  <a:cubicBezTo>
                    <a:pt x="18" y="6"/>
                    <a:pt x="18" y="6"/>
                    <a:pt x="18" y="6"/>
                  </a:cubicBezTo>
                  <a:cubicBezTo>
                    <a:pt x="18" y="6"/>
                    <a:pt x="18" y="6"/>
                    <a:pt x="18" y="6"/>
                  </a:cubicBezTo>
                  <a:cubicBezTo>
                    <a:pt x="3" y="6"/>
                    <a:pt x="3" y="6"/>
                    <a:pt x="3" y="6"/>
                  </a:cubicBezTo>
                  <a:cubicBezTo>
                    <a:pt x="2" y="6"/>
                    <a:pt x="0" y="7"/>
                    <a:pt x="0" y="8"/>
                  </a:cubicBezTo>
                  <a:cubicBezTo>
                    <a:pt x="0" y="14"/>
                    <a:pt x="0" y="14"/>
                    <a:pt x="0" y="14"/>
                  </a:cubicBezTo>
                  <a:cubicBezTo>
                    <a:pt x="0" y="14"/>
                    <a:pt x="1" y="15"/>
                    <a:pt x="1" y="15"/>
                  </a:cubicBezTo>
                  <a:cubicBezTo>
                    <a:pt x="2" y="15"/>
                    <a:pt x="2" y="14"/>
                    <a:pt x="2" y="14"/>
                  </a:cubicBezTo>
                  <a:cubicBezTo>
                    <a:pt x="2" y="8"/>
                    <a:pt x="2" y="8"/>
                    <a:pt x="2" y="8"/>
                  </a:cubicBezTo>
                  <a:cubicBezTo>
                    <a:pt x="2" y="8"/>
                    <a:pt x="3" y="8"/>
                    <a:pt x="3" y="8"/>
                  </a:cubicBezTo>
                  <a:cubicBezTo>
                    <a:pt x="18" y="8"/>
                    <a:pt x="18" y="8"/>
                    <a:pt x="18" y="8"/>
                  </a:cubicBezTo>
                  <a:cubicBezTo>
                    <a:pt x="18" y="8"/>
                    <a:pt x="18" y="8"/>
                    <a:pt x="18" y="8"/>
                  </a:cubicBezTo>
                  <a:cubicBezTo>
                    <a:pt x="18" y="8"/>
                    <a:pt x="18" y="8"/>
                    <a:pt x="18" y="9"/>
                  </a:cubicBezTo>
                  <a:cubicBezTo>
                    <a:pt x="18" y="9"/>
                    <a:pt x="19" y="9"/>
                    <a:pt x="19" y="9"/>
                  </a:cubicBezTo>
                  <a:cubicBezTo>
                    <a:pt x="19" y="9"/>
                    <a:pt x="19" y="9"/>
                    <a:pt x="20" y="9"/>
                  </a:cubicBezTo>
                  <a:cubicBezTo>
                    <a:pt x="20" y="8"/>
                    <a:pt x="20" y="8"/>
                    <a:pt x="20" y="8"/>
                  </a:cubicBezTo>
                  <a:cubicBezTo>
                    <a:pt x="20" y="3"/>
                    <a:pt x="20" y="3"/>
                    <a:pt x="20" y="3"/>
                  </a:cubicBezTo>
                  <a:cubicBezTo>
                    <a:pt x="20" y="2"/>
                    <a:pt x="20" y="2"/>
                    <a:pt x="20" y="2"/>
                  </a:cubicBezTo>
                  <a:cubicBezTo>
                    <a:pt x="35" y="2"/>
                    <a:pt x="35" y="2"/>
                    <a:pt x="35" y="2"/>
                  </a:cubicBezTo>
                  <a:cubicBezTo>
                    <a:pt x="35" y="2"/>
                    <a:pt x="35" y="2"/>
                    <a:pt x="35" y="3"/>
                  </a:cubicBezTo>
                  <a:cubicBezTo>
                    <a:pt x="35" y="8"/>
                    <a:pt x="35" y="8"/>
                    <a:pt x="35" y="8"/>
                  </a:cubicBezTo>
                  <a:cubicBezTo>
                    <a:pt x="35" y="8"/>
                    <a:pt x="35" y="8"/>
                    <a:pt x="36" y="9"/>
                  </a:cubicBezTo>
                  <a:cubicBezTo>
                    <a:pt x="36" y="9"/>
                    <a:pt x="36" y="9"/>
                    <a:pt x="36" y="9"/>
                  </a:cubicBezTo>
                  <a:cubicBezTo>
                    <a:pt x="37" y="9"/>
                    <a:pt x="37" y="9"/>
                    <a:pt x="37" y="9"/>
                  </a:cubicBezTo>
                  <a:cubicBezTo>
                    <a:pt x="37" y="8"/>
                    <a:pt x="37" y="8"/>
                    <a:pt x="37" y="8"/>
                  </a:cubicBezTo>
                  <a:cubicBezTo>
                    <a:pt x="37" y="8"/>
                    <a:pt x="37" y="8"/>
                    <a:pt x="38" y="8"/>
                  </a:cubicBezTo>
                  <a:cubicBezTo>
                    <a:pt x="52" y="8"/>
                    <a:pt x="52" y="8"/>
                    <a:pt x="52" y="8"/>
                  </a:cubicBezTo>
                  <a:cubicBezTo>
                    <a:pt x="53" y="8"/>
                    <a:pt x="53" y="8"/>
                    <a:pt x="53" y="8"/>
                  </a:cubicBezTo>
                  <a:cubicBezTo>
                    <a:pt x="53" y="14"/>
                    <a:pt x="53" y="14"/>
                    <a:pt x="53" y="14"/>
                  </a:cubicBezTo>
                  <a:cubicBezTo>
                    <a:pt x="53" y="14"/>
                    <a:pt x="53" y="15"/>
                    <a:pt x="54" y="15"/>
                  </a:cubicBezTo>
                  <a:cubicBezTo>
                    <a:pt x="54" y="15"/>
                    <a:pt x="55" y="14"/>
                    <a:pt x="55" y="14"/>
                  </a:cubicBezTo>
                  <a:cubicBezTo>
                    <a:pt x="55" y="8"/>
                    <a:pt x="55" y="8"/>
                    <a:pt x="55" y="8"/>
                  </a:cubicBezTo>
                  <a:cubicBezTo>
                    <a:pt x="55" y="7"/>
                    <a:pt x="54" y="6"/>
                    <a:pt x="5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6" name="Freeform 70"/>
            <p:cNvSpPr>
              <a:spLocks/>
            </p:cNvSpPr>
            <p:nvPr/>
          </p:nvSpPr>
          <p:spPr bwMode="auto">
            <a:xfrm>
              <a:off x="3820" y="2118"/>
              <a:ext cx="37" cy="69"/>
            </a:xfrm>
            <a:custGeom>
              <a:avLst/>
              <a:gdLst>
                <a:gd name="T0" fmla="*/ 2 w 15"/>
                <a:gd name="T1" fmla="*/ 14 h 28"/>
                <a:gd name="T2" fmla="*/ 3 w 15"/>
                <a:gd name="T3" fmla="*/ 13 h 28"/>
                <a:gd name="T4" fmla="*/ 3 w 15"/>
                <a:gd name="T5" fmla="*/ 8 h 28"/>
                <a:gd name="T6" fmla="*/ 4 w 15"/>
                <a:gd name="T7" fmla="*/ 4 h 28"/>
                <a:gd name="T8" fmla="*/ 4 w 15"/>
                <a:gd name="T9" fmla="*/ 4 h 28"/>
                <a:gd name="T10" fmla="*/ 4 w 15"/>
                <a:gd name="T11" fmla="*/ 12 h 28"/>
                <a:gd name="T12" fmla="*/ 4 w 15"/>
                <a:gd name="T13" fmla="*/ 13 h 28"/>
                <a:gd name="T14" fmla="*/ 4 w 15"/>
                <a:gd name="T15" fmla="*/ 26 h 28"/>
                <a:gd name="T16" fmla="*/ 5 w 15"/>
                <a:gd name="T17" fmla="*/ 28 h 28"/>
                <a:gd name="T18" fmla="*/ 5 w 15"/>
                <a:gd name="T19" fmla="*/ 28 h 28"/>
                <a:gd name="T20" fmla="*/ 5 w 15"/>
                <a:gd name="T21" fmla="*/ 28 h 28"/>
                <a:gd name="T22" fmla="*/ 7 w 15"/>
                <a:gd name="T23" fmla="*/ 26 h 28"/>
                <a:gd name="T24" fmla="*/ 7 w 15"/>
                <a:gd name="T25" fmla="*/ 14 h 28"/>
                <a:gd name="T26" fmla="*/ 8 w 15"/>
                <a:gd name="T27" fmla="*/ 14 h 28"/>
                <a:gd name="T28" fmla="*/ 8 w 15"/>
                <a:gd name="T29" fmla="*/ 26 h 28"/>
                <a:gd name="T30" fmla="*/ 10 w 15"/>
                <a:gd name="T31" fmla="*/ 28 h 28"/>
                <a:gd name="T32" fmla="*/ 10 w 15"/>
                <a:gd name="T33" fmla="*/ 28 h 28"/>
                <a:gd name="T34" fmla="*/ 10 w 15"/>
                <a:gd name="T35" fmla="*/ 28 h 28"/>
                <a:gd name="T36" fmla="*/ 12 w 15"/>
                <a:gd name="T37" fmla="*/ 26 h 28"/>
                <a:gd name="T38" fmla="*/ 12 w 15"/>
                <a:gd name="T39" fmla="*/ 13 h 28"/>
                <a:gd name="T40" fmla="*/ 12 w 15"/>
                <a:gd name="T41" fmla="*/ 12 h 28"/>
                <a:gd name="T42" fmla="*/ 12 w 15"/>
                <a:gd name="T43" fmla="*/ 4 h 28"/>
                <a:gd name="T44" fmla="*/ 12 w 15"/>
                <a:gd name="T45" fmla="*/ 4 h 28"/>
                <a:gd name="T46" fmla="*/ 12 w 15"/>
                <a:gd name="T47" fmla="*/ 8 h 28"/>
                <a:gd name="T48" fmla="*/ 12 w 15"/>
                <a:gd name="T49" fmla="*/ 13 h 28"/>
                <a:gd name="T50" fmla="*/ 14 w 15"/>
                <a:gd name="T51" fmla="*/ 14 h 28"/>
                <a:gd name="T52" fmla="*/ 15 w 15"/>
                <a:gd name="T53" fmla="*/ 13 h 28"/>
                <a:gd name="T54" fmla="*/ 15 w 15"/>
                <a:gd name="T55" fmla="*/ 8 h 28"/>
                <a:gd name="T56" fmla="*/ 13 w 15"/>
                <a:gd name="T57" fmla="*/ 1 h 28"/>
                <a:gd name="T58" fmla="*/ 10 w 15"/>
                <a:gd name="T59" fmla="*/ 0 h 28"/>
                <a:gd name="T60" fmla="*/ 10 w 15"/>
                <a:gd name="T61" fmla="*/ 0 h 28"/>
                <a:gd name="T62" fmla="*/ 10 w 15"/>
                <a:gd name="T63" fmla="*/ 0 h 28"/>
                <a:gd name="T64" fmla="*/ 10 w 15"/>
                <a:gd name="T65" fmla="*/ 0 h 28"/>
                <a:gd name="T66" fmla="*/ 8 w 15"/>
                <a:gd name="T67" fmla="*/ 4 h 28"/>
                <a:gd name="T68" fmla="*/ 8 w 15"/>
                <a:gd name="T69" fmla="*/ 1 h 28"/>
                <a:gd name="T70" fmla="*/ 8 w 15"/>
                <a:gd name="T71" fmla="*/ 1 h 28"/>
                <a:gd name="T72" fmla="*/ 8 w 15"/>
                <a:gd name="T73" fmla="*/ 0 h 28"/>
                <a:gd name="T74" fmla="*/ 8 w 15"/>
                <a:gd name="T75" fmla="*/ 0 h 28"/>
                <a:gd name="T76" fmla="*/ 7 w 15"/>
                <a:gd name="T77" fmla="*/ 0 h 28"/>
                <a:gd name="T78" fmla="*/ 7 w 15"/>
                <a:gd name="T79" fmla="*/ 0 h 28"/>
                <a:gd name="T80" fmla="*/ 7 w 15"/>
                <a:gd name="T81" fmla="*/ 1 h 28"/>
                <a:gd name="T82" fmla="*/ 7 w 15"/>
                <a:gd name="T83" fmla="*/ 1 h 28"/>
                <a:gd name="T84" fmla="*/ 7 w 15"/>
                <a:gd name="T85" fmla="*/ 4 h 28"/>
                <a:gd name="T86" fmla="*/ 6 w 15"/>
                <a:gd name="T87" fmla="*/ 0 h 28"/>
                <a:gd name="T88" fmla="*/ 6 w 15"/>
                <a:gd name="T89" fmla="*/ 0 h 28"/>
                <a:gd name="T90" fmla="*/ 6 w 15"/>
                <a:gd name="T91" fmla="*/ 0 h 28"/>
                <a:gd name="T92" fmla="*/ 5 w 15"/>
                <a:gd name="T93" fmla="*/ 0 h 28"/>
                <a:gd name="T94" fmla="*/ 2 w 15"/>
                <a:gd name="T95" fmla="*/ 1 h 28"/>
                <a:gd name="T96" fmla="*/ 0 w 15"/>
                <a:gd name="T97" fmla="*/ 8 h 28"/>
                <a:gd name="T98" fmla="*/ 0 w 15"/>
                <a:gd name="T99" fmla="*/ 13 h 28"/>
                <a:gd name="T100" fmla="*/ 2 w 15"/>
                <a:gd name="T101"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 h="28">
                  <a:moveTo>
                    <a:pt x="2" y="14"/>
                  </a:moveTo>
                  <a:cubicBezTo>
                    <a:pt x="3" y="14"/>
                    <a:pt x="3" y="14"/>
                    <a:pt x="3" y="13"/>
                  </a:cubicBezTo>
                  <a:cubicBezTo>
                    <a:pt x="3" y="13"/>
                    <a:pt x="3" y="10"/>
                    <a:pt x="3" y="8"/>
                  </a:cubicBezTo>
                  <a:cubicBezTo>
                    <a:pt x="3" y="7"/>
                    <a:pt x="3" y="4"/>
                    <a:pt x="4" y="4"/>
                  </a:cubicBezTo>
                  <a:cubicBezTo>
                    <a:pt x="4" y="4"/>
                    <a:pt x="4" y="4"/>
                    <a:pt x="4" y="4"/>
                  </a:cubicBezTo>
                  <a:cubicBezTo>
                    <a:pt x="4" y="12"/>
                    <a:pt x="4" y="12"/>
                    <a:pt x="4" y="12"/>
                  </a:cubicBezTo>
                  <a:cubicBezTo>
                    <a:pt x="4" y="12"/>
                    <a:pt x="4" y="13"/>
                    <a:pt x="4" y="13"/>
                  </a:cubicBezTo>
                  <a:cubicBezTo>
                    <a:pt x="4" y="26"/>
                    <a:pt x="4" y="26"/>
                    <a:pt x="4" y="26"/>
                  </a:cubicBezTo>
                  <a:cubicBezTo>
                    <a:pt x="4" y="27"/>
                    <a:pt x="4" y="28"/>
                    <a:pt x="5" y="28"/>
                  </a:cubicBezTo>
                  <a:cubicBezTo>
                    <a:pt x="5" y="28"/>
                    <a:pt x="5" y="28"/>
                    <a:pt x="5" y="28"/>
                  </a:cubicBezTo>
                  <a:cubicBezTo>
                    <a:pt x="5" y="28"/>
                    <a:pt x="5" y="28"/>
                    <a:pt x="5" y="28"/>
                  </a:cubicBezTo>
                  <a:cubicBezTo>
                    <a:pt x="6" y="28"/>
                    <a:pt x="7" y="27"/>
                    <a:pt x="7" y="26"/>
                  </a:cubicBezTo>
                  <a:cubicBezTo>
                    <a:pt x="7" y="14"/>
                    <a:pt x="7" y="14"/>
                    <a:pt x="7" y="14"/>
                  </a:cubicBezTo>
                  <a:cubicBezTo>
                    <a:pt x="8" y="14"/>
                    <a:pt x="8" y="14"/>
                    <a:pt x="8" y="14"/>
                  </a:cubicBezTo>
                  <a:cubicBezTo>
                    <a:pt x="8" y="26"/>
                    <a:pt x="8" y="26"/>
                    <a:pt x="8" y="26"/>
                  </a:cubicBezTo>
                  <a:cubicBezTo>
                    <a:pt x="8" y="27"/>
                    <a:pt x="9" y="28"/>
                    <a:pt x="10" y="28"/>
                  </a:cubicBezTo>
                  <a:cubicBezTo>
                    <a:pt x="10" y="28"/>
                    <a:pt x="10" y="28"/>
                    <a:pt x="10" y="28"/>
                  </a:cubicBezTo>
                  <a:cubicBezTo>
                    <a:pt x="10" y="28"/>
                    <a:pt x="10" y="28"/>
                    <a:pt x="10" y="28"/>
                  </a:cubicBezTo>
                  <a:cubicBezTo>
                    <a:pt x="11" y="28"/>
                    <a:pt x="12" y="27"/>
                    <a:pt x="12" y="26"/>
                  </a:cubicBezTo>
                  <a:cubicBezTo>
                    <a:pt x="12" y="13"/>
                    <a:pt x="12" y="13"/>
                    <a:pt x="12" y="13"/>
                  </a:cubicBezTo>
                  <a:cubicBezTo>
                    <a:pt x="12" y="13"/>
                    <a:pt x="12" y="12"/>
                    <a:pt x="12" y="12"/>
                  </a:cubicBezTo>
                  <a:cubicBezTo>
                    <a:pt x="12" y="4"/>
                    <a:pt x="12" y="4"/>
                    <a:pt x="12" y="4"/>
                  </a:cubicBezTo>
                  <a:cubicBezTo>
                    <a:pt x="12" y="4"/>
                    <a:pt x="12" y="4"/>
                    <a:pt x="12" y="4"/>
                  </a:cubicBezTo>
                  <a:cubicBezTo>
                    <a:pt x="12" y="4"/>
                    <a:pt x="12" y="7"/>
                    <a:pt x="12" y="8"/>
                  </a:cubicBezTo>
                  <a:cubicBezTo>
                    <a:pt x="13" y="10"/>
                    <a:pt x="12" y="13"/>
                    <a:pt x="12" y="13"/>
                  </a:cubicBezTo>
                  <a:cubicBezTo>
                    <a:pt x="12" y="14"/>
                    <a:pt x="13" y="14"/>
                    <a:pt x="14" y="14"/>
                  </a:cubicBezTo>
                  <a:cubicBezTo>
                    <a:pt x="15" y="14"/>
                    <a:pt x="15" y="14"/>
                    <a:pt x="15" y="13"/>
                  </a:cubicBezTo>
                  <a:cubicBezTo>
                    <a:pt x="15" y="13"/>
                    <a:pt x="15" y="10"/>
                    <a:pt x="15" y="8"/>
                  </a:cubicBezTo>
                  <a:cubicBezTo>
                    <a:pt x="15" y="3"/>
                    <a:pt x="13" y="1"/>
                    <a:pt x="13" y="1"/>
                  </a:cubicBezTo>
                  <a:cubicBezTo>
                    <a:pt x="12" y="1"/>
                    <a:pt x="11" y="0"/>
                    <a:pt x="10" y="0"/>
                  </a:cubicBezTo>
                  <a:cubicBezTo>
                    <a:pt x="10" y="0"/>
                    <a:pt x="10" y="0"/>
                    <a:pt x="10" y="0"/>
                  </a:cubicBezTo>
                  <a:cubicBezTo>
                    <a:pt x="10" y="0"/>
                    <a:pt x="10" y="0"/>
                    <a:pt x="10" y="0"/>
                  </a:cubicBezTo>
                  <a:cubicBezTo>
                    <a:pt x="10" y="0"/>
                    <a:pt x="10" y="0"/>
                    <a:pt x="10" y="0"/>
                  </a:cubicBezTo>
                  <a:cubicBezTo>
                    <a:pt x="10" y="0"/>
                    <a:pt x="9" y="2"/>
                    <a:pt x="8" y="4"/>
                  </a:cubicBezTo>
                  <a:cubicBezTo>
                    <a:pt x="8" y="3"/>
                    <a:pt x="8" y="1"/>
                    <a:pt x="8" y="1"/>
                  </a:cubicBezTo>
                  <a:cubicBezTo>
                    <a:pt x="8" y="1"/>
                    <a:pt x="8" y="1"/>
                    <a:pt x="8" y="1"/>
                  </a:cubicBezTo>
                  <a:cubicBezTo>
                    <a:pt x="8" y="0"/>
                    <a:pt x="8" y="0"/>
                    <a:pt x="8" y="0"/>
                  </a:cubicBezTo>
                  <a:cubicBezTo>
                    <a:pt x="8" y="0"/>
                    <a:pt x="8" y="0"/>
                    <a:pt x="8" y="0"/>
                  </a:cubicBezTo>
                  <a:cubicBezTo>
                    <a:pt x="7" y="0"/>
                    <a:pt x="7" y="0"/>
                    <a:pt x="7" y="0"/>
                  </a:cubicBezTo>
                  <a:cubicBezTo>
                    <a:pt x="7" y="0"/>
                    <a:pt x="7" y="0"/>
                    <a:pt x="7" y="0"/>
                  </a:cubicBezTo>
                  <a:cubicBezTo>
                    <a:pt x="7" y="1"/>
                    <a:pt x="7" y="1"/>
                    <a:pt x="7" y="1"/>
                  </a:cubicBezTo>
                  <a:cubicBezTo>
                    <a:pt x="7" y="1"/>
                    <a:pt x="7" y="1"/>
                    <a:pt x="7" y="1"/>
                  </a:cubicBezTo>
                  <a:cubicBezTo>
                    <a:pt x="7" y="1"/>
                    <a:pt x="7" y="3"/>
                    <a:pt x="7" y="4"/>
                  </a:cubicBezTo>
                  <a:cubicBezTo>
                    <a:pt x="6" y="2"/>
                    <a:pt x="6" y="0"/>
                    <a:pt x="6" y="0"/>
                  </a:cubicBezTo>
                  <a:cubicBezTo>
                    <a:pt x="6" y="0"/>
                    <a:pt x="6" y="0"/>
                    <a:pt x="6" y="0"/>
                  </a:cubicBezTo>
                  <a:cubicBezTo>
                    <a:pt x="6" y="0"/>
                    <a:pt x="6" y="0"/>
                    <a:pt x="6" y="0"/>
                  </a:cubicBezTo>
                  <a:cubicBezTo>
                    <a:pt x="5" y="0"/>
                    <a:pt x="5" y="0"/>
                    <a:pt x="5" y="0"/>
                  </a:cubicBezTo>
                  <a:cubicBezTo>
                    <a:pt x="4" y="0"/>
                    <a:pt x="3" y="1"/>
                    <a:pt x="2" y="1"/>
                  </a:cubicBezTo>
                  <a:cubicBezTo>
                    <a:pt x="2" y="1"/>
                    <a:pt x="1" y="3"/>
                    <a:pt x="0" y="8"/>
                  </a:cubicBezTo>
                  <a:cubicBezTo>
                    <a:pt x="0" y="10"/>
                    <a:pt x="0" y="13"/>
                    <a:pt x="0" y="13"/>
                  </a:cubicBezTo>
                  <a:cubicBezTo>
                    <a:pt x="1" y="14"/>
                    <a:pt x="1" y="14"/>
                    <a:pt x="2"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7" name="Freeform 71"/>
            <p:cNvSpPr>
              <a:spLocks/>
            </p:cNvSpPr>
            <p:nvPr/>
          </p:nvSpPr>
          <p:spPr bwMode="auto">
            <a:xfrm>
              <a:off x="3830" y="2095"/>
              <a:ext cx="17" cy="20"/>
            </a:xfrm>
            <a:custGeom>
              <a:avLst/>
              <a:gdLst>
                <a:gd name="T0" fmla="*/ 1 w 7"/>
                <a:gd name="T1" fmla="*/ 5 h 8"/>
                <a:gd name="T2" fmla="*/ 4 w 7"/>
                <a:gd name="T3" fmla="*/ 8 h 8"/>
                <a:gd name="T4" fmla="*/ 7 w 7"/>
                <a:gd name="T5" fmla="*/ 5 h 8"/>
                <a:gd name="T6" fmla="*/ 7 w 7"/>
                <a:gd name="T7" fmla="*/ 4 h 8"/>
                <a:gd name="T8" fmla="*/ 7 w 7"/>
                <a:gd name="T9" fmla="*/ 4 h 8"/>
                <a:gd name="T10" fmla="*/ 4 w 7"/>
                <a:gd name="T11" fmla="*/ 0 h 8"/>
                <a:gd name="T12" fmla="*/ 1 w 7"/>
                <a:gd name="T13" fmla="*/ 4 h 8"/>
                <a:gd name="T14" fmla="*/ 0 w 7"/>
                <a:gd name="T15" fmla="*/ 4 h 8"/>
                <a:gd name="T16" fmla="*/ 1 w 7"/>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8">
                  <a:moveTo>
                    <a:pt x="1" y="5"/>
                  </a:moveTo>
                  <a:cubicBezTo>
                    <a:pt x="1" y="7"/>
                    <a:pt x="2" y="8"/>
                    <a:pt x="4" y="8"/>
                  </a:cubicBezTo>
                  <a:cubicBezTo>
                    <a:pt x="5" y="8"/>
                    <a:pt x="6" y="7"/>
                    <a:pt x="7" y="5"/>
                  </a:cubicBezTo>
                  <a:cubicBezTo>
                    <a:pt x="7" y="5"/>
                    <a:pt x="7" y="5"/>
                    <a:pt x="7" y="4"/>
                  </a:cubicBezTo>
                  <a:cubicBezTo>
                    <a:pt x="7" y="4"/>
                    <a:pt x="7" y="4"/>
                    <a:pt x="7" y="4"/>
                  </a:cubicBezTo>
                  <a:cubicBezTo>
                    <a:pt x="7" y="2"/>
                    <a:pt x="5" y="0"/>
                    <a:pt x="4" y="0"/>
                  </a:cubicBezTo>
                  <a:cubicBezTo>
                    <a:pt x="2" y="0"/>
                    <a:pt x="1" y="2"/>
                    <a:pt x="1" y="4"/>
                  </a:cubicBezTo>
                  <a:cubicBezTo>
                    <a:pt x="0" y="4"/>
                    <a:pt x="0" y="4"/>
                    <a:pt x="0" y="4"/>
                  </a:cubicBezTo>
                  <a:cubicBezTo>
                    <a:pt x="0" y="5"/>
                    <a:pt x="0"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8" name="Freeform 72"/>
            <p:cNvSpPr>
              <a:spLocks/>
            </p:cNvSpPr>
            <p:nvPr/>
          </p:nvSpPr>
          <p:spPr bwMode="auto">
            <a:xfrm>
              <a:off x="3867"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3 w 14"/>
                <a:gd name="T55" fmla="*/ 7 h 26"/>
                <a:gd name="T56" fmla="*/ 12 w 14"/>
                <a:gd name="T57" fmla="*/ 1 h 26"/>
                <a:gd name="T58" fmla="*/ 9 w 14"/>
                <a:gd name="T59" fmla="*/ 0 h 26"/>
                <a:gd name="T60" fmla="*/ 8 w 14"/>
                <a:gd name="T61" fmla="*/ 0 h 26"/>
                <a:gd name="T62" fmla="*/ 8 w 14"/>
                <a:gd name="T63" fmla="*/ 0 h 26"/>
                <a:gd name="T64" fmla="*/ 8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1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5"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3" y="7"/>
                  </a:cubicBezTo>
                  <a:cubicBezTo>
                    <a:pt x="13" y="3"/>
                    <a:pt x="12" y="1"/>
                    <a:pt x="12" y="1"/>
                  </a:cubicBezTo>
                  <a:cubicBezTo>
                    <a:pt x="11" y="0"/>
                    <a:pt x="10" y="0"/>
                    <a:pt x="9" y="0"/>
                  </a:cubicBezTo>
                  <a:cubicBezTo>
                    <a:pt x="9" y="0"/>
                    <a:pt x="9" y="0"/>
                    <a:pt x="8" y="0"/>
                  </a:cubicBezTo>
                  <a:cubicBezTo>
                    <a:pt x="8" y="0"/>
                    <a:pt x="8" y="0"/>
                    <a:pt x="8" y="0"/>
                  </a:cubicBezTo>
                  <a:cubicBezTo>
                    <a:pt x="8" y="0"/>
                    <a:pt x="8" y="0"/>
                    <a:pt x="8" y="0"/>
                  </a:cubicBezTo>
                  <a:cubicBezTo>
                    <a:pt x="8"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4" y="0"/>
                    <a:pt x="4" y="0"/>
                    <a:pt x="4" y="0"/>
                  </a:cubicBezTo>
                  <a:cubicBezTo>
                    <a:pt x="3" y="0"/>
                    <a:pt x="2" y="0"/>
                    <a:pt x="1"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89" name="Freeform 73"/>
            <p:cNvSpPr>
              <a:spLocks/>
            </p:cNvSpPr>
            <p:nvPr/>
          </p:nvSpPr>
          <p:spPr bwMode="auto">
            <a:xfrm>
              <a:off x="3875" y="2115"/>
              <a:ext cx="17" cy="18"/>
            </a:xfrm>
            <a:custGeom>
              <a:avLst/>
              <a:gdLst>
                <a:gd name="T0" fmla="*/ 1 w 7"/>
                <a:gd name="T1" fmla="*/ 5 h 7"/>
                <a:gd name="T2" fmla="*/ 4 w 7"/>
                <a:gd name="T3" fmla="*/ 7 h 7"/>
                <a:gd name="T4" fmla="*/ 6 w 7"/>
                <a:gd name="T5" fmla="*/ 4 h 7"/>
                <a:gd name="T6" fmla="*/ 7 w 7"/>
                <a:gd name="T7" fmla="*/ 3 h 7"/>
                <a:gd name="T8" fmla="*/ 6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6" y="3"/>
                  </a:cubicBezTo>
                  <a:cubicBezTo>
                    <a:pt x="6" y="1"/>
                    <a:pt x="5" y="0"/>
                    <a:pt x="4" y="0"/>
                  </a:cubicBezTo>
                  <a:cubicBezTo>
                    <a:pt x="2" y="0"/>
                    <a:pt x="1" y="1"/>
                    <a:pt x="1" y="3"/>
                  </a:cubicBezTo>
                  <a:cubicBezTo>
                    <a:pt x="0" y="3"/>
                    <a:pt x="0" y="3"/>
                    <a:pt x="0" y="3"/>
                  </a:cubicBezTo>
                  <a:cubicBezTo>
                    <a:pt x="0" y="4"/>
                    <a:pt x="0" y="4"/>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0" name="Freeform 74"/>
            <p:cNvSpPr>
              <a:spLocks/>
            </p:cNvSpPr>
            <p:nvPr/>
          </p:nvSpPr>
          <p:spPr bwMode="auto">
            <a:xfrm>
              <a:off x="3778"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4 w 14"/>
                <a:gd name="T55" fmla="*/ 7 h 26"/>
                <a:gd name="T56" fmla="*/ 12 w 14"/>
                <a:gd name="T57" fmla="*/ 1 h 26"/>
                <a:gd name="T58" fmla="*/ 9 w 14"/>
                <a:gd name="T59" fmla="*/ 0 h 26"/>
                <a:gd name="T60" fmla="*/ 9 w 14"/>
                <a:gd name="T61" fmla="*/ 0 h 26"/>
                <a:gd name="T62" fmla="*/ 9 w 14"/>
                <a:gd name="T63" fmla="*/ 0 h 26"/>
                <a:gd name="T64" fmla="*/ 9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2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6"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4" y="7"/>
                  </a:cubicBezTo>
                  <a:cubicBezTo>
                    <a:pt x="13" y="3"/>
                    <a:pt x="12" y="1"/>
                    <a:pt x="12" y="1"/>
                  </a:cubicBezTo>
                  <a:cubicBezTo>
                    <a:pt x="11" y="0"/>
                    <a:pt x="10" y="0"/>
                    <a:pt x="9" y="0"/>
                  </a:cubicBezTo>
                  <a:cubicBezTo>
                    <a:pt x="9" y="0"/>
                    <a:pt x="9" y="0"/>
                    <a:pt x="9" y="0"/>
                  </a:cubicBezTo>
                  <a:cubicBezTo>
                    <a:pt x="9" y="0"/>
                    <a:pt x="9" y="0"/>
                    <a:pt x="9" y="0"/>
                  </a:cubicBezTo>
                  <a:cubicBezTo>
                    <a:pt x="9" y="0"/>
                    <a:pt x="9" y="0"/>
                    <a:pt x="9" y="0"/>
                  </a:cubicBezTo>
                  <a:cubicBezTo>
                    <a:pt x="9"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5" y="0"/>
                    <a:pt x="4" y="0"/>
                    <a:pt x="4" y="0"/>
                  </a:cubicBezTo>
                  <a:cubicBezTo>
                    <a:pt x="3" y="0"/>
                    <a:pt x="2" y="0"/>
                    <a:pt x="2"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91" name="Freeform 75"/>
            <p:cNvSpPr>
              <a:spLocks/>
            </p:cNvSpPr>
            <p:nvPr/>
          </p:nvSpPr>
          <p:spPr bwMode="auto">
            <a:xfrm>
              <a:off x="3785" y="2115"/>
              <a:ext cx="18" cy="18"/>
            </a:xfrm>
            <a:custGeom>
              <a:avLst/>
              <a:gdLst>
                <a:gd name="T0" fmla="*/ 1 w 7"/>
                <a:gd name="T1" fmla="*/ 5 h 7"/>
                <a:gd name="T2" fmla="*/ 4 w 7"/>
                <a:gd name="T3" fmla="*/ 7 h 7"/>
                <a:gd name="T4" fmla="*/ 6 w 7"/>
                <a:gd name="T5" fmla="*/ 4 h 7"/>
                <a:gd name="T6" fmla="*/ 7 w 7"/>
                <a:gd name="T7" fmla="*/ 3 h 7"/>
                <a:gd name="T8" fmla="*/ 7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7" y="3"/>
                  </a:cubicBezTo>
                  <a:cubicBezTo>
                    <a:pt x="7" y="1"/>
                    <a:pt x="5" y="0"/>
                    <a:pt x="4" y="0"/>
                  </a:cubicBezTo>
                  <a:cubicBezTo>
                    <a:pt x="2" y="0"/>
                    <a:pt x="1" y="1"/>
                    <a:pt x="1" y="3"/>
                  </a:cubicBezTo>
                  <a:cubicBezTo>
                    <a:pt x="1" y="3"/>
                    <a:pt x="0" y="3"/>
                    <a:pt x="0" y="3"/>
                  </a:cubicBezTo>
                  <a:cubicBezTo>
                    <a:pt x="0" y="4"/>
                    <a:pt x="1" y="4"/>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sp>
        <p:nvSpPr>
          <p:cNvPr id="92" name="文本框 91"/>
          <p:cNvSpPr txBox="1"/>
          <p:nvPr/>
        </p:nvSpPr>
        <p:spPr>
          <a:xfrm>
            <a:off x="5600700" y="2330249"/>
            <a:ext cx="411295" cy="369332"/>
          </a:xfrm>
          <a:prstGeom prst="rect">
            <a:avLst/>
          </a:prstGeom>
          <a:noFill/>
        </p:spPr>
        <p:txBody>
          <a:bodyPr wrap="square" rtlCol="0">
            <a:spAutoFit/>
          </a:bodyPr>
          <a:lstStyle/>
          <a:p>
            <a:endParaRPr lang="zh-CN" altLang="en-US" dirty="0">
              <a:solidFill>
                <a:prstClr val="black"/>
              </a:solidFill>
              <a:ea typeface="微软雅黑" panose="020B0503020204020204" pitchFamily="34" charset="-122"/>
            </a:endParaRPr>
          </a:p>
        </p:txBody>
      </p:sp>
      <p:sp>
        <p:nvSpPr>
          <p:cNvPr id="93" name="文本框 92"/>
          <p:cNvSpPr txBox="1"/>
          <p:nvPr/>
        </p:nvSpPr>
        <p:spPr>
          <a:xfrm>
            <a:off x="7384398" y="2038536"/>
            <a:ext cx="752475" cy="461665"/>
          </a:xfrm>
          <a:prstGeom prst="rect">
            <a:avLst/>
          </a:prstGeom>
          <a:noFill/>
        </p:spPr>
        <p:txBody>
          <a:bodyPr wrap="square" rtlCol="0">
            <a:spAutoFit/>
          </a:bodyPr>
          <a:lstStyle/>
          <a:p>
            <a:r>
              <a:rPr lang="en-US" altLang="zh-CN" sz="2400" dirty="0">
                <a:solidFill>
                  <a:srgbClr val="FFB850"/>
                </a:solidFill>
                <a:latin typeface="Impact" panose="020B0806030902050204" pitchFamily="34" charset="0"/>
                <a:ea typeface="微软雅黑" panose="020B0503020204020204" pitchFamily="34" charset="-122"/>
              </a:rPr>
              <a:t>23</a:t>
            </a:r>
            <a:r>
              <a:rPr lang="en-US" altLang="zh-CN" sz="1200" dirty="0">
                <a:solidFill>
                  <a:srgbClr val="FFB850"/>
                </a:solidFill>
                <a:latin typeface="Impact" panose="020B0806030902050204" pitchFamily="34" charset="0"/>
                <a:ea typeface="微软雅黑" panose="020B0503020204020204" pitchFamily="34" charset="-122"/>
              </a:rPr>
              <a:t>%</a:t>
            </a:r>
            <a:endParaRPr lang="zh-CN" altLang="en-US" sz="1200" dirty="0">
              <a:solidFill>
                <a:srgbClr val="FFB850"/>
              </a:solidFill>
              <a:latin typeface="Impact" panose="020B0806030902050204" pitchFamily="34" charset="0"/>
              <a:ea typeface="微软雅黑" panose="020B0503020204020204" pitchFamily="34" charset="-122"/>
            </a:endParaRPr>
          </a:p>
        </p:txBody>
      </p:sp>
      <p:sp>
        <p:nvSpPr>
          <p:cNvPr id="94" name="文本框 93"/>
          <p:cNvSpPr txBox="1"/>
          <p:nvPr/>
        </p:nvSpPr>
        <p:spPr>
          <a:xfrm>
            <a:off x="8192645" y="3094896"/>
            <a:ext cx="752475" cy="461665"/>
          </a:xfrm>
          <a:prstGeom prst="rect">
            <a:avLst/>
          </a:prstGeom>
          <a:noFill/>
        </p:spPr>
        <p:txBody>
          <a:bodyPr wrap="square" rtlCol="0">
            <a:spAutoFit/>
          </a:bodyPr>
          <a:lstStyle/>
          <a:p>
            <a:r>
              <a:rPr lang="en-US" altLang="zh-CN" sz="2400" dirty="0">
                <a:solidFill>
                  <a:srgbClr val="01ACBE"/>
                </a:solidFill>
                <a:latin typeface="Impact" panose="020B0806030902050204" pitchFamily="34" charset="0"/>
                <a:ea typeface="微软雅黑" panose="020B0503020204020204" pitchFamily="34" charset="-122"/>
              </a:rPr>
              <a:t>61</a:t>
            </a:r>
            <a:r>
              <a:rPr lang="en-US" altLang="zh-CN" sz="1200" dirty="0">
                <a:solidFill>
                  <a:srgbClr val="01ACBE"/>
                </a:solidFill>
                <a:latin typeface="Impact" panose="020B0806030902050204" pitchFamily="34" charset="0"/>
                <a:ea typeface="微软雅黑" panose="020B0503020204020204" pitchFamily="34" charset="-122"/>
              </a:rPr>
              <a:t>%</a:t>
            </a:r>
            <a:endParaRPr lang="zh-CN" altLang="en-US" sz="1200" dirty="0">
              <a:solidFill>
                <a:srgbClr val="01ACBE"/>
              </a:solidFill>
              <a:latin typeface="Impact" panose="020B0806030902050204" pitchFamily="34" charset="0"/>
              <a:ea typeface="微软雅黑" panose="020B0503020204020204" pitchFamily="34" charset="-122"/>
            </a:endParaRPr>
          </a:p>
        </p:txBody>
      </p:sp>
      <p:sp>
        <p:nvSpPr>
          <p:cNvPr id="95" name="文本框 94"/>
          <p:cNvSpPr txBox="1"/>
          <p:nvPr/>
        </p:nvSpPr>
        <p:spPr>
          <a:xfrm>
            <a:off x="7944995" y="4088979"/>
            <a:ext cx="752475" cy="461665"/>
          </a:xfrm>
          <a:prstGeom prst="rect">
            <a:avLst/>
          </a:prstGeom>
          <a:noFill/>
        </p:spPr>
        <p:txBody>
          <a:bodyPr wrap="square" rtlCol="0">
            <a:spAutoFit/>
          </a:bodyPr>
          <a:lstStyle/>
          <a:p>
            <a:r>
              <a:rPr lang="en-US" altLang="zh-CN" sz="2400" dirty="0">
                <a:solidFill>
                  <a:srgbClr val="E87071"/>
                </a:solidFill>
                <a:latin typeface="Impact" panose="020B0806030902050204" pitchFamily="34" charset="0"/>
                <a:ea typeface="微软雅黑" panose="020B0503020204020204" pitchFamily="34" charset="-122"/>
              </a:rPr>
              <a:t>48</a:t>
            </a:r>
            <a:r>
              <a:rPr lang="en-US" altLang="zh-CN" sz="1200" dirty="0">
                <a:solidFill>
                  <a:srgbClr val="E87071"/>
                </a:solidFill>
                <a:latin typeface="Impact" panose="020B0806030902050204" pitchFamily="34" charset="0"/>
                <a:ea typeface="微软雅黑" panose="020B0503020204020204" pitchFamily="34" charset="-122"/>
              </a:rPr>
              <a:t>%</a:t>
            </a:r>
            <a:endParaRPr lang="zh-CN" altLang="en-US" sz="1200" dirty="0">
              <a:solidFill>
                <a:srgbClr val="E87071"/>
              </a:solidFill>
              <a:latin typeface="Impact" panose="020B0806030902050204" pitchFamily="34" charset="0"/>
              <a:ea typeface="微软雅黑" panose="020B0503020204020204" pitchFamily="34" charset="-122"/>
            </a:endParaRPr>
          </a:p>
        </p:txBody>
      </p:sp>
      <p:sp>
        <p:nvSpPr>
          <p:cNvPr id="96" name="文本框 95"/>
          <p:cNvSpPr txBox="1"/>
          <p:nvPr/>
        </p:nvSpPr>
        <p:spPr>
          <a:xfrm>
            <a:off x="7768444" y="5155250"/>
            <a:ext cx="752475" cy="461665"/>
          </a:xfrm>
          <a:prstGeom prst="rect">
            <a:avLst/>
          </a:prstGeom>
          <a:noFill/>
        </p:spPr>
        <p:txBody>
          <a:bodyPr wrap="square" rtlCol="0">
            <a:spAutoFit/>
          </a:bodyPr>
          <a:lstStyle/>
          <a:p>
            <a:r>
              <a:rPr lang="en-US" altLang="zh-CN" sz="2400" dirty="0">
                <a:solidFill>
                  <a:srgbClr val="663A77"/>
                </a:solidFill>
                <a:latin typeface="Impact" panose="020B0806030902050204" pitchFamily="34" charset="0"/>
                <a:ea typeface="微软雅黑" panose="020B0503020204020204" pitchFamily="34" charset="-122"/>
              </a:rPr>
              <a:t>36</a:t>
            </a:r>
            <a:r>
              <a:rPr lang="en-US" altLang="zh-CN" sz="1200" dirty="0">
                <a:solidFill>
                  <a:srgbClr val="663A77"/>
                </a:solidFill>
                <a:latin typeface="Impact" panose="020B0806030902050204" pitchFamily="34" charset="0"/>
                <a:ea typeface="微软雅黑" panose="020B0503020204020204" pitchFamily="34" charset="-122"/>
              </a:rPr>
              <a:t>%</a:t>
            </a:r>
            <a:endParaRPr lang="zh-CN" altLang="en-US" sz="1200" dirty="0">
              <a:solidFill>
                <a:srgbClr val="663A77"/>
              </a:solidFill>
              <a:latin typeface="Impact" panose="020B0806030902050204" pitchFamily="34" charset="0"/>
              <a:ea typeface="微软雅黑" panose="020B0503020204020204" pitchFamily="34" charset="-122"/>
            </a:endParaRPr>
          </a:p>
        </p:txBody>
      </p:sp>
      <p:grpSp>
        <p:nvGrpSpPr>
          <p:cNvPr id="97" name="Group 41"/>
          <p:cNvGrpSpPr>
            <a:grpSpLocks noChangeAspect="1"/>
          </p:cNvGrpSpPr>
          <p:nvPr/>
        </p:nvGrpSpPr>
        <p:grpSpPr bwMode="auto">
          <a:xfrm>
            <a:off x="2965584" y="3352386"/>
            <a:ext cx="258270" cy="316158"/>
            <a:chOff x="3783" y="2089"/>
            <a:chExt cx="116" cy="142"/>
          </a:xfrm>
          <a:solidFill>
            <a:schemeClr val="bg1">
              <a:lumMod val="50000"/>
            </a:schemeClr>
          </a:solidFill>
          <a:effectLst/>
        </p:grpSpPr>
        <p:sp>
          <p:nvSpPr>
            <p:cNvPr id="98" name="Freeform 42"/>
            <p:cNvSpPr>
              <a:spLocks/>
            </p:cNvSpPr>
            <p:nvPr/>
          </p:nvSpPr>
          <p:spPr bwMode="auto">
            <a:xfrm>
              <a:off x="3791" y="2221"/>
              <a:ext cx="20" cy="10"/>
            </a:xfrm>
            <a:custGeom>
              <a:avLst/>
              <a:gdLst>
                <a:gd name="T0" fmla="*/ 8 w 8"/>
                <a:gd name="T1" fmla="*/ 0 h 4"/>
                <a:gd name="T2" fmla="*/ 1 w 8"/>
                <a:gd name="T3" fmla="*/ 0 h 4"/>
                <a:gd name="T4" fmla="*/ 0 w 8"/>
                <a:gd name="T5" fmla="*/ 0 h 4"/>
                <a:gd name="T6" fmla="*/ 0 w 8"/>
                <a:gd name="T7" fmla="*/ 4 h 4"/>
                <a:gd name="T8" fmla="*/ 1 w 8"/>
                <a:gd name="T9" fmla="*/ 4 h 4"/>
                <a:gd name="T10" fmla="*/ 8 w 8"/>
                <a:gd name="T11" fmla="*/ 4 h 4"/>
                <a:gd name="T12" fmla="*/ 8 w 8"/>
                <a:gd name="T13" fmla="*/ 4 h 4"/>
                <a:gd name="T14" fmla="*/ 8 w 8"/>
                <a:gd name="T15" fmla="*/ 0 h 4"/>
                <a:gd name="T16" fmla="*/ 8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8" y="0"/>
                  </a:moveTo>
                  <a:cubicBezTo>
                    <a:pt x="1" y="0"/>
                    <a:pt x="1" y="0"/>
                    <a:pt x="1" y="0"/>
                  </a:cubicBezTo>
                  <a:cubicBezTo>
                    <a:pt x="0" y="0"/>
                    <a:pt x="0" y="0"/>
                    <a:pt x="0" y="0"/>
                  </a:cubicBezTo>
                  <a:cubicBezTo>
                    <a:pt x="0" y="4"/>
                    <a:pt x="0" y="4"/>
                    <a:pt x="0" y="4"/>
                  </a:cubicBezTo>
                  <a:cubicBezTo>
                    <a:pt x="0" y="4"/>
                    <a:pt x="0" y="4"/>
                    <a:pt x="1" y="4"/>
                  </a:cubicBezTo>
                  <a:cubicBezTo>
                    <a:pt x="8" y="4"/>
                    <a:pt x="8" y="4"/>
                    <a:pt x="8" y="4"/>
                  </a:cubicBezTo>
                  <a:cubicBezTo>
                    <a:pt x="8" y="4"/>
                    <a:pt x="8" y="4"/>
                    <a:pt x="8" y="4"/>
                  </a:cubicBezTo>
                  <a:cubicBezTo>
                    <a:pt x="8" y="0"/>
                    <a:pt x="8" y="0"/>
                    <a:pt x="8" y="0"/>
                  </a:cubicBezTo>
                  <a:cubicBezTo>
                    <a:pt x="8" y="0"/>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99" name="Freeform 43"/>
            <p:cNvSpPr>
              <a:spLocks/>
            </p:cNvSpPr>
            <p:nvPr/>
          </p:nvSpPr>
          <p:spPr bwMode="auto">
            <a:xfrm>
              <a:off x="3818" y="2208"/>
              <a:ext cx="23" cy="23"/>
            </a:xfrm>
            <a:custGeom>
              <a:avLst/>
              <a:gdLst>
                <a:gd name="T0" fmla="*/ 8 w 9"/>
                <a:gd name="T1" fmla="*/ 0 h 9"/>
                <a:gd name="T2" fmla="*/ 1 w 9"/>
                <a:gd name="T3" fmla="*/ 0 h 9"/>
                <a:gd name="T4" fmla="*/ 0 w 9"/>
                <a:gd name="T5" fmla="*/ 1 h 9"/>
                <a:gd name="T6" fmla="*/ 0 w 9"/>
                <a:gd name="T7" fmla="*/ 9 h 9"/>
                <a:gd name="T8" fmla="*/ 1 w 9"/>
                <a:gd name="T9" fmla="*/ 9 h 9"/>
                <a:gd name="T10" fmla="*/ 8 w 9"/>
                <a:gd name="T11" fmla="*/ 9 h 9"/>
                <a:gd name="T12" fmla="*/ 9 w 9"/>
                <a:gd name="T13" fmla="*/ 9 h 9"/>
                <a:gd name="T14" fmla="*/ 9 w 9"/>
                <a:gd name="T15" fmla="*/ 1 h 9"/>
                <a:gd name="T16" fmla="*/ 8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8" y="0"/>
                  </a:moveTo>
                  <a:cubicBezTo>
                    <a:pt x="1" y="0"/>
                    <a:pt x="1" y="0"/>
                    <a:pt x="1" y="0"/>
                  </a:cubicBezTo>
                  <a:cubicBezTo>
                    <a:pt x="1" y="0"/>
                    <a:pt x="0" y="1"/>
                    <a:pt x="0" y="1"/>
                  </a:cubicBezTo>
                  <a:cubicBezTo>
                    <a:pt x="0" y="9"/>
                    <a:pt x="0" y="9"/>
                    <a:pt x="0" y="9"/>
                  </a:cubicBezTo>
                  <a:cubicBezTo>
                    <a:pt x="0" y="9"/>
                    <a:pt x="1" y="9"/>
                    <a:pt x="1" y="9"/>
                  </a:cubicBezTo>
                  <a:cubicBezTo>
                    <a:pt x="8" y="9"/>
                    <a:pt x="8" y="9"/>
                    <a:pt x="8" y="9"/>
                  </a:cubicBezTo>
                  <a:cubicBezTo>
                    <a:pt x="8" y="9"/>
                    <a:pt x="9" y="9"/>
                    <a:pt x="9" y="9"/>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100" name="Freeform 44"/>
            <p:cNvSpPr>
              <a:spLocks/>
            </p:cNvSpPr>
            <p:nvPr/>
          </p:nvSpPr>
          <p:spPr bwMode="auto">
            <a:xfrm>
              <a:off x="3849" y="2184"/>
              <a:ext cx="20" cy="47"/>
            </a:xfrm>
            <a:custGeom>
              <a:avLst/>
              <a:gdLst>
                <a:gd name="T0" fmla="*/ 7 w 8"/>
                <a:gd name="T1" fmla="*/ 0 h 19"/>
                <a:gd name="T2" fmla="*/ 0 w 8"/>
                <a:gd name="T3" fmla="*/ 0 h 19"/>
                <a:gd name="T4" fmla="*/ 0 w 8"/>
                <a:gd name="T5" fmla="*/ 1 h 19"/>
                <a:gd name="T6" fmla="*/ 0 w 8"/>
                <a:gd name="T7" fmla="*/ 19 h 19"/>
                <a:gd name="T8" fmla="*/ 0 w 8"/>
                <a:gd name="T9" fmla="*/ 19 h 19"/>
                <a:gd name="T10" fmla="*/ 7 w 8"/>
                <a:gd name="T11" fmla="*/ 19 h 19"/>
                <a:gd name="T12" fmla="*/ 8 w 8"/>
                <a:gd name="T13" fmla="*/ 19 h 19"/>
                <a:gd name="T14" fmla="*/ 8 w 8"/>
                <a:gd name="T15" fmla="*/ 1 h 19"/>
                <a:gd name="T16" fmla="*/ 7 w 8"/>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9">
                  <a:moveTo>
                    <a:pt x="7" y="0"/>
                  </a:moveTo>
                  <a:cubicBezTo>
                    <a:pt x="0" y="0"/>
                    <a:pt x="0" y="0"/>
                    <a:pt x="0" y="0"/>
                  </a:cubicBezTo>
                  <a:cubicBezTo>
                    <a:pt x="0" y="0"/>
                    <a:pt x="0" y="1"/>
                    <a:pt x="0" y="1"/>
                  </a:cubicBezTo>
                  <a:cubicBezTo>
                    <a:pt x="0" y="19"/>
                    <a:pt x="0" y="19"/>
                    <a:pt x="0" y="19"/>
                  </a:cubicBezTo>
                  <a:cubicBezTo>
                    <a:pt x="0" y="19"/>
                    <a:pt x="0" y="19"/>
                    <a:pt x="0" y="19"/>
                  </a:cubicBezTo>
                  <a:cubicBezTo>
                    <a:pt x="7" y="19"/>
                    <a:pt x="7" y="19"/>
                    <a:pt x="7" y="19"/>
                  </a:cubicBezTo>
                  <a:cubicBezTo>
                    <a:pt x="8" y="19"/>
                    <a:pt x="8" y="19"/>
                    <a:pt x="8" y="19"/>
                  </a:cubicBezTo>
                  <a:cubicBezTo>
                    <a:pt x="8" y="1"/>
                    <a:pt x="8" y="1"/>
                    <a:pt x="8" y="1"/>
                  </a:cubicBezTo>
                  <a:cubicBezTo>
                    <a:pt x="8" y="1"/>
                    <a:pt x="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101" name="Freeform 45"/>
            <p:cNvSpPr>
              <a:spLocks/>
            </p:cNvSpPr>
            <p:nvPr/>
          </p:nvSpPr>
          <p:spPr bwMode="auto">
            <a:xfrm>
              <a:off x="3877" y="2161"/>
              <a:ext cx="22" cy="70"/>
            </a:xfrm>
            <a:custGeom>
              <a:avLst/>
              <a:gdLst>
                <a:gd name="T0" fmla="*/ 8 w 9"/>
                <a:gd name="T1" fmla="*/ 0 h 28"/>
                <a:gd name="T2" fmla="*/ 1 w 9"/>
                <a:gd name="T3" fmla="*/ 0 h 28"/>
                <a:gd name="T4" fmla="*/ 0 w 9"/>
                <a:gd name="T5" fmla="*/ 1 h 28"/>
                <a:gd name="T6" fmla="*/ 0 w 9"/>
                <a:gd name="T7" fmla="*/ 28 h 28"/>
                <a:gd name="T8" fmla="*/ 1 w 9"/>
                <a:gd name="T9" fmla="*/ 28 h 28"/>
                <a:gd name="T10" fmla="*/ 8 w 9"/>
                <a:gd name="T11" fmla="*/ 28 h 28"/>
                <a:gd name="T12" fmla="*/ 9 w 9"/>
                <a:gd name="T13" fmla="*/ 28 h 28"/>
                <a:gd name="T14" fmla="*/ 9 w 9"/>
                <a:gd name="T15" fmla="*/ 1 h 28"/>
                <a:gd name="T16" fmla="*/ 8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8" y="0"/>
                  </a:moveTo>
                  <a:cubicBezTo>
                    <a:pt x="1" y="0"/>
                    <a:pt x="1" y="0"/>
                    <a:pt x="1" y="0"/>
                  </a:cubicBezTo>
                  <a:cubicBezTo>
                    <a:pt x="0" y="0"/>
                    <a:pt x="0" y="1"/>
                    <a:pt x="0" y="1"/>
                  </a:cubicBezTo>
                  <a:cubicBezTo>
                    <a:pt x="0" y="28"/>
                    <a:pt x="0" y="28"/>
                    <a:pt x="0" y="28"/>
                  </a:cubicBezTo>
                  <a:cubicBezTo>
                    <a:pt x="0" y="28"/>
                    <a:pt x="0" y="28"/>
                    <a:pt x="1" y="28"/>
                  </a:cubicBezTo>
                  <a:cubicBezTo>
                    <a:pt x="8" y="28"/>
                    <a:pt x="8" y="28"/>
                    <a:pt x="8" y="28"/>
                  </a:cubicBezTo>
                  <a:cubicBezTo>
                    <a:pt x="8" y="28"/>
                    <a:pt x="9" y="28"/>
                    <a:pt x="9" y="28"/>
                  </a:cubicBezTo>
                  <a:cubicBezTo>
                    <a:pt x="9" y="1"/>
                    <a:pt x="9" y="1"/>
                    <a:pt x="9" y="1"/>
                  </a:cubicBezTo>
                  <a:cubicBezTo>
                    <a:pt x="9" y="1"/>
                    <a:pt x="8"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102" name="Freeform 46"/>
            <p:cNvSpPr>
              <a:spLocks/>
            </p:cNvSpPr>
            <p:nvPr/>
          </p:nvSpPr>
          <p:spPr bwMode="auto">
            <a:xfrm>
              <a:off x="3821" y="2089"/>
              <a:ext cx="23" cy="27"/>
            </a:xfrm>
            <a:custGeom>
              <a:avLst/>
              <a:gdLst>
                <a:gd name="T0" fmla="*/ 5 w 9"/>
                <a:gd name="T1" fmla="*/ 10 h 11"/>
                <a:gd name="T2" fmla="*/ 8 w 9"/>
                <a:gd name="T3" fmla="*/ 4 h 11"/>
                <a:gd name="T4" fmla="*/ 5 w 9"/>
                <a:gd name="T5" fmla="*/ 0 h 11"/>
                <a:gd name="T6" fmla="*/ 0 w 9"/>
                <a:gd name="T7" fmla="*/ 4 h 11"/>
                <a:gd name="T8" fmla="*/ 5 w 9"/>
                <a:gd name="T9" fmla="*/ 10 h 11"/>
              </a:gdLst>
              <a:ahLst/>
              <a:cxnLst>
                <a:cxn ang="0">
                  <a:pos x="T0" y="T1"/>
                </a:cxn>
                <a:cxn ang="0">
                  <a:pos x="T2" y="T3"/>
                </a:cxn>
                <a:cxn ang="0">
                  <a:pos x="T4" y="T5"/>
                </a:cxn>
                <a:cxn ang="0">
                  <a:pos x="T6" y="T7"/>
                </a:cxn>
                <a:cxn ang="0">
                  <a:pos x="T8" y="T9"/>
                </a:cxn>
              </a:cxnLst>
              <a:rect l="0" t="0" r="r" b="b"/>
              <a:pathLst>
                <a:path w="9" h="11">
                  <a:moveTo>
                    <a:pt x="5" y="10"/>
                  </a:moveTo>
                  <a:cubicBezTo>
                    <a:pt x="8" y="10"/>
                    <a:pt x="8" y="7"/>
                    <a:pt x="8" y="4"/>
                  </a:cubicBezTo>
                  <a:cubicBezTo>
                    <a:pt x="9" y="2"/>
                    <a:pt x="7" y="0"/>
                    <a:pt x="5" y="0"/>
                  </a:cubicBezTo>
                  <a:cubicBezTo>
                    <a:pt x="2" y="0"/>
                    <a:pt x="0" y="2"/>
                    <a:pt x="0" y="4"/>
                  </a:cubicBezTo>
                  <a:cubicBezTo>
                    <a:pt x="1" y="8"/>
                    <a:pt x="4" y="11"/>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103" name="Freeform 47"/>
            <p:cNvSpPr>
              <a:spLocks/>
            </p:cNvSpPr>
            <p:nvPr/>
          </p:nvSpPr>
          <p:spPr bwMode="auto">
            <a:xfrm>
              <a:off x="3785" y="2164"/>
              <a:ext cx="36" cy="44"/>
            </a:xfrm>
            <a:custGeom>
              <a:avLst/>
              <a:gdLst>
                <a:gd name="T0" fmla="*/ 12 w 14"/>
                <a:gd name="T1" fmla="*/ 1 h 18"/>
                <a:gd name="T2" fmla="*/ 10 w 14"/>
                <a:gd name="T3" fmla="*/ 0 h 18"/>
                <a:gd name="T4" fmla="*/ 8 w 14"/>
                <a:gd name="T5" fmla="*/ 6 h 18"/>
                <a:gd name="T6" fmla="*/ 1 w 14"/>
                <a:gd name="T7" fmla="*/ 14 h 18"/>
                <a:gd name="T8" fmla="*/ 1 w 14"/>
                <a:gd name="T9" fmla="*/ 17 h 18"/>
                <a:gd name="T10" fmla="*/ 4 w 14"/>
                <a:gd name="T11" fmla="*/ 17 h 18"/>
                <a:gd name="T12" fmla="*/ 12 w 14"/>
                <a:gd name="T13" fmla="*/ 9 h 18"/>
                <a:gd name="T14" fmla="*/ 13 w 14"/>
                <a:gd name="T15" fmla="*/ 8 h 18"/>
                <a:gd name="T16" fmla="*/ 14 w 14"/>
                <a:gd name="T17" fmla="*/ 3 h 18"/>
                <a:gd name="T18" fmla="*/ 12 w 14"/>
                <a:gd name="T1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8">
                  <a:moveTo>
                    <a:pt x="12" y="1"/>
                  </a:moveTo>
                  <a:cubicBezTo>
                    <a:pt x="11" y="1"/>
                    <a:pt x="10" y="0"/>
                    <a:pt x="10" y="0"/>
                  </a:cubicBezTo>
                  <a:cubicBezTo>
                    <a:pt x="8" y="6"/>
                    <a:pt x="8" y="6"/>
                    <a:pt x="8" y="6"/>
                  </a:cubicBezTo>
                  <a:cubicBezTo>
                    <a:pt x="1" y="14"/>
                    <a:pt x="1" y="14"/>
                    <a:pt x="1" y="14"/>
                  </a:cubicBezTo>
                  <a:cubicBezTo>
                    <a:pt x="0" y="15"/>
                    <a:pt x="0" y="16"/>
                    <a:pt x="1" y="17"/>
                  </a:cubicBezTo>
                  <a:cubicBezTo>
                    <a:pt x="2" y="18"/>
                    <a:pt x="4" y="18"/>
                    <a:pt x="4" y="17"/>
                  </a:cubicBezTo>
                  <a:cubicBezTo>
                    <a:pt x="12" y="9"/>
                    <a:pt x="12" y="9"/>
                    <a:pt x="12" y="9"/>
                  </a:cubicBezTo>
                  <a:cubicBezTo>
                    <a:pt x="12" y="9"/>
                    <a:pt x="13" y="8"/>
                    <a:pt x="13" y="8"/>
                  </a:cubicBezTo>
                  <a:cubicBezTo>
                    <a:pt x="14" y="3"/>
                    <a:pt x="14" y="3"/>
                    <a:pt x="14" y="3"/>
                  </a:cubicBezTo>
                  <a:cubicBezTo>
                    <a:pt x="13" y="2"/>
                    <a:pt x="13" y="2"/>
                    <a:pt x="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104" name="Freeform 48"/>
            <p:cNvSpPr>
              <a:spLocks/>
            </p:cNvSpPr>
            <p:nvPr/>
          </p:nvSpPr>
          <p:spPr bwMode="auto">
            <a:xfrm>
              <a:off x="3836" y="2116"/>
              <a:ext cx="33" cy="20"/>
            </a:xfrm>
            <a:custGeom>
              <a:avLst/>
              <a:gdLst>
                <a:gd name="T0" fmla="*/ 6 w 13"/>
                <a:gd name="T1" fmla="*/ 8 h 8"/>
                <a:gd name="T2" fmla="*/ 12 w 13"/>
                <a:gd name="T3" fmla="*/ 4 h 8"/>
                <a:gd name="T4" fmla="*/ 12 w 13"/>
                <a:gd name="T5" fmla="*/ 1 h 8"/>
                <a:gd name="T6" fmla="*/ 10 w 13"/>
                <a:gd name="T7" fmla="*/ 1 h 8"/>
                <a:gd name="T8" fmla="*/ 5 w 13"/>
                <a:gd name="T9" fmla="*/ 4 h 8"/>
                <a:gd name="T10" fmla="*/ 1 w 13"/>
                <a:gd name="T11" fmla="*/ 3 h 8"/>
                <a:gd name="T12" fmla="*/ 1 w 13"/>
                <a:gd name="T13" fmla="*/ 5 h 8"/>
                <a:gd name="T14" fmla="*/ 0 w 13"/>
                <a:gd name="T15" fmla="*/ 7 h 8"/>
                <a:gd name="T16" fmla="*/ 5 w 13"/>
                <a:gd name="T17" fmla="*/ 8 h 8"/>
                <a:gd name="T18" fmla="*/ 6 w 1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6" y="8"/>
                  </a:moveTo>
                  <a:cubicBezTo>
                    <a:pt x="12" y="4"/>
                    <a:pt x="12" y="4"/>
                    <a:pt x="12" y="4"/>
                  </a:cubicBezTo>
                  <a:cubicBezTo>
                    <a:pt x="13" y="3"/>
                    <a:pt x="13" y="2"/>
                    <a:pt x="12" y="1"/>
                  </a:cubicBezTo>
                  <a:cubicBezTo>
                    <a:pt x="12" y="1"/>
                    <a:pt x="11" y="0"/>
                    <a:pt x="10" y="1"/>
                  </a:cubicBezTo>
                  <a:cubicBezTo>
                    <a:pt x="5" y="4"/>
                    <a:pt x="5" y="4"/>
                    <a:pt x="5" y="4"/>
                  </a:cubicBezTo>
                  <a:cubicBezTo>
                    <a:pt x="1" y="3"/>
                    <a:pt x="1" y="3"/>
                    <a:pt x="1" y="3"/>
                  </a:cubicBezTo>
                  <a:cubicBezTo>
                    <a:pt x="1" y="3"/>
                    <a:pt x="1" y="4"/>
                    <a:pt x="1" y="5"/>
                  </a:cubicBezTo>
                  <a:cubicBezTo>
                    <a:pt x="1" y="6"/>
                    <a:pt x="0" y="7"/>
                    <a:pt x="0" y="7"/>
                  </a:cubicBezTo>
                  <a:cubicBezTo>
                    <a:pt x="5" y="8"/>
                    <a:pt x="5" y="8"/>
                    <a:pt x="5" y="8"/>
                  </a:cubicBezTo>
                  <a:cubicBezTo>
                    <a:pt x="5" y="8"/>
                    <a:pt x="6"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sp>
          <p:nvSpPr>
            <p:cNvPr id="105" name="Freeform 49"/>
            <p:cNvSpPr>
              <a:spLocks/>
            </p:cNvSpPr>
            <p:nvPr/>
          </p:nvSpPr>
          <p:spPr bwMode="auto">
            <a:xfrm>
              <a:off x="3783" y="2116"/>
              <a:ext cx="58" cy="87"/>
            </a:xfrm>
            <a:custGeom>
              <a:avLst/>
              <a:gdLst>
                <a:gd name="T0" fmla="*/ 18 w 23"/>
                <a:gd name="T1" fmla="*/ 17 h 35"/>
                <a:gd name="T2" fmla="*/ 21 w 23"/>
                <a:gd name="T3" fmla="*/ 5 h 35"/>
                <a:gd name="T4" fmla="*/ 21 w 23"/>
                <a:gd name="T5" fmla="*/ 2 h 35"/>
                <a:gd name="T6" fmla="*/ 20 w 23"/>
                <a:gd name="T7" fmla="*/ 2 h 35"/>
                <a:gd name="T8" fmla="*/ 19 w 23"/>
                <a:gd name="T9" fmla="*/ 7 h 35"/>
                <a:gd name="T10" fmla="*/ 20 w 23"/>
                <a:gd name="T11" fmla="*/ 3 h 35"/>
                <a:gd name="T12" fmla="*/ 20 w 23"/>
                <a:gd name="T13" fmla="*/ 2 h 35"/>
                <a:gd name="T14" fmla="*/ 20 w 23"/>
                <a:gd name="T15" fmla="*/ 1 h 35"/>
                <a:gd name="T16" fmla="*/ 19 w 23"/>
                <a:gd name="T17" fmla="*/ 1 h 35"/>
                <a:gd name="T18" fmla="*/ 18 w 23"/>
                <a:gd name="T19" fmla="*/ 2 h 35"/>
                <a:gd name="T20" fmla="*/ 19 w 23"/>
                <a:gd name="T21" fmla="*/ 3 h 35"/>
                <a:gd name="T22" fmla="*/ 18 w 23"/>
                <a:gd name="T23" fmla="*/ 6 h 35"/>
                <a:gd name="T24" fmla="*/ 17 w 23"/>
                <a:gd name="T25" fmla="*/ 0 h 35"/>
                <a:gd name="T26" fmla="*/ 17 w 23"/>
                <a:gd name="T27" fmla="*/ 0 h 35"/>
                <a:gd name="T28" fmla="*/ 17 w 23"/>
                <a:gd name="T29" fmla="*/ 0 h 35"/>
                <a:gd name="T30" fmla="*/ 15 w 23"/>
                <a:gd name="T31" fmla="*/ 0 h 35"/>
                <a:gd name="T32" fmla="*/ 8 w 23"/>
                <a:gd name="T33" fmla="*/ 0 h 35"/>
                <a:gd name="T34" fmla="*/ 1 w 23"/>
                <a:gd name="T35" fmla="*/ 5 h 35"/>
                <a:gd name="T36" fmla="*/ 1 w 23"/>
                <a:gd name="T37" fmla="*/ 8 h 35"/>
                <a:gd name="T38" fmla="*/ 4 w 23"/>
                <a:gd name="T39" fmla="*/ 8 h 35"/>
                <a:gd name="T40" fmla="*/ 4 w 23"/>
                <a:gd name="T41" fmla="*/ 8 h 35"/>
                <a:gd name="T42" fmla="*/ 9 w 23"/>
                <a:gd name="T43" fmla="*/ 4 h 35"/>
                <a:gd name="T44" fmla="*/ 13 w 23"/>
                <a:gd name="T45" fmla="*/ 4 h 35"/>
                <a:gd name="T46" fmla="*/ 12 w 23"/>
                <a:gd name="T47" fmla="*/ 4 h 35"/>
                <a:gd name="T48" fmla="*/ 9 w 23"/>
                <a:gd name="T49" fmla="*/ 15 h 35"/>
                <a:gd name="T50" fmla="*/ 10 w 23"/>
                <a:gd name="T51" fmla="*/ 16 h 35"/>
                <a:gd name="T52" fmla="*/ 14 w 23"/>
                <a:gd name="T53" fmla="*/ 20 h 35"/>
                <a:gd name="T54" fmla="*/ 18 w 23"/>
                <a:gd name="T55" fmla="*/ 24 h 35"/>
                <a:gd name="T56" fmla="*/ 17 w 23"/>
                <a:gd name="T57" fmla="*/ 32 h 35"/>
                <a:gd name="T58" fmla="*/ 19 w 23"/>
                <a:gd name="T59" fmla="*/ 35 h 35"/>
                <a:gd name="T60" fmla="*/ 22 w 23"/>
                <a:gd name="T61" fmla="*/ 33 h 35"/>
                <a:gd name="T62" fmla="*/ 23 w 23"/>
                <a:gd name="T63" fmla="*/ 24 h 35"/>
                <a:gd name="T64" fmla="*/ 23 w 23"/>
                <a:gd name="T65" fmla="*/ 22 h 35"/>
                <a:gd name="T66" fmla="*/ 18 w 23"/>
                <a:gd name="T6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35">
                  <a:moveTo>
                    <a:pt x="18" y="17"/>
                  </a:moveTo>
                  <a:cubicBezTo>
                    <a:pt x="19" y="10"/>
                    <a:pt x="21" y="6"/>
                    <a:pt x="21" y="5"/>
                  </a:cubicBezTo>
                  <a:cubicBezTo>
                    <a:pt x="21" y="3"/>
                    <a:pt x="21" y="2"/>
                    <a:pt x="21" y="2"/>
                  </a:cubicBezTo>
                  <a:cubicBezTo>
                    <a:pt x="20" y="2"/>
                    <a:pt x="20" y="2"/>
                    <a:pt x="20" y="2"/>
                  </a:cubicBezTo>
                  <a:cubicBezTo>
                    <a:pt x="20" y="5"/>
                    <a:pt x="19" y="7"/>
                    <a:pt x="19" y="7"/>
                  </a:cubicBezTo>
                  <a:cubicBezTo>
                    <a:pt x="19" y="7"/>
                    <a:pt x="20" y="4"/>
                    <a:pt x="20" y="3"/>
                  </a:cubicBezTo>
                  <a:cubicBezTo>
                    <a:pt x="20" y="2"/>
                    <a:pt x="20" y="2"/>
                    <a:pt x="20" y="2"/>
                  </a:cubicBezTo>
                  <a:cubicBezTo>
                    <a:pt x="20" y="1"/>
                    <a:pt x="20" y="1"/>
                    <a:pt x="20" y="1"/>
                  </a:cubicBezTo>
                  <a:cubicBezTo>
                    <a:pt x="20" y="1"/>
                    <a:pt x="19" y="1"/>
                    <a:pt x="19" y="1"/>
                  </a:cubicBezTo>
                  <a:cubicBezTo>
                    <a:pt x="19" y="1"/>
                    <a:pt x="18" y="2"/>
                    <a:pt x="18" y="2"/>
                  </a:cubicBezTo>
                  <a:cubicBezTo>
                    <a:pt x="18" y="2"/>
                    <a:pt x="18" y="2"/>
                    <a:pt x="19" y="3"/>
                  </a:cubicBezTo>
                  <a:cubicBezTo>
                    <a:pt x="19" y="3"/>
                    <a:pt x="18" y="4"/>
                    <a:pt x="18" y="6"/>
                  </a:cubicBezTo>
                  <a:cubicBezTo>
                    <a:pt x="18" y="1"/>
                    <a:pt x="17" y="0"/>
                    <a:pt x="17" y="0"/>
                  </a:cubicBezTo>
                  <a:cubicBezTo>
                    <a:pt x="17" y="0"/>
                    <a:pt x="17" y="0"/>
                    <a:pt x="17" y="0"/>
                  </a:cubicBezTo>
                  <a:cubicBezTo>
                    <a:pt x="17" y="0"/>
                    <a:pt x="17" y="0"/>
                    <a:pt x="17" y="0"/>
                  </a:cubicBezTo>
                  <a:cubicBezTo>
                    <a:pt x="16" y="0"/>
                    <a:pt x="15" y="0"/>
                    <a:pt x="15" y="0"/>
                  </a:cubicBezTo>
                  <a:cubicBezTo>
                    <a:pt x="13" y="0"/>
                    <a:pt x="11" y="0"/>
                    <a:pt x="8" y="0"/>
                  </a:cubicBezTo>
                  <a:cubicBezTo>
                    <a:pt x="8" y="0"/>
                    <a:pt x="1" y="5"/>
                    <a:pt x="1" y="5"/>
                  </a:cubicBezTo>
                  <a:cubicBezTo>
                    <a:pt x="0" y="6"/>
                    <a:pt x="0" y="7"/>
                    <a:pt x="1" y="8"/>
                  </a:cubicBezTo>
                  <a:cubicBezTo>
                    <a:pt x="2" y="8"/>
                    <a:pt x="3" y="9"/>
                    <a:pt x="4" y="8"/>
                  </a:cubicBezTo>
                  <a:cubicBezTo>
                    <a:pt x="4" y="8"/>
                    <a:pt x="4" y="8"/>
                    <a:pt x="4" y="8"/>
                  </a:cubicBezTo>
                  <a:cubicBezTo>
                    <a:pt x="4" y="8"/>
                    <a:pt x="9" y="4"/>
                    <a:pt x="9" y="4"/>
                  </a:cubicBezTo>
                  <a:cubicBezTo>
                    <a:pt x="9" y="4"/>
                    <a:pt x="13" y="4"/>
                    <a:pt x="13" y="4"/>
                  </a:cubicBezTo>
                  <a:cubicBezTo>
                    <a:pt x="12" y="4"/>
                    <a:pt x="12" y="4"/>
                    <a:pt x="12" y="4"/>
                  </a:cubicBezTo>
                  <a:cubicBezTo>
                    <a:pt x="11" y="7"/>
                    <a:pt x="9" y="13"/>
                    <a:pt x="9" y="15"/>
                  </a:cubicBezTo>
                  <a:cubicBezTo>
                    <a:pt x="9" y="15"/>
                    <a:pt x="10" y="15"/>
                    <a:pt x="10" y="16"/>
                  </a:cubicBezTo>
                  <a:cubicBezTo>
                    <a:pt x="10" y="16"/>
                    <a:pt x="11" y="18"/>
                    <a:pt x="14" y="20"/>
                  </a:cubicBezTo>
                  <a:cubicBezTo>
                    <a:pt x="14" y="20"/>
                    <a:pt x="18" y="24"/>
                    <a:pt x="18" y="24"/>
                  </a:cubicBezTo>
                  <a:cubicBezTo>
                    <a:pt x="18" y="24"/>
                    <a:pt x="17" y="32"/>
                    <a:pt x="17" y="32"/>
                  </a:cubicBezTo>
                  <a:cubicBezTo>
                    <a:pt x="17" y="34"/>
                    <a:pt x="18" y="35"/>
                    <a:pt x="19" y="35"/>
                  </a:cubicBezTo>
                  <a:cubicBezTo>
                    <a:pt x="20" y="35"/>
                    <a:pt x="21" y="35"/>
                    <a:pt x="22" y="33"/>
                  </a:cubicBezTo>
                  <a:cubicBezTo>
                    <a:pt x="22" y="33"/>
                    <a:pt x="23" y="24"/>
                    <a:pt x="23" y="24"/>
                  </a:cubicBezTo>
                  <a:cubicBezTo>
                    <a:pt x="23" y="23"/>
                    <a:pt x="23" y="22"/>
                    <a:pt x="23" y="22"/>
                  </a:cubicBezTo>
                  <a:cubicBezTo>
                    <a:pt x="22" y="21"/>
                    <a:pt x="18" y="17"/>
                    <a:pt x="1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B850"/>
                </a:solidFill>
                <a:ea typeface="微软雅黑" panose="020B0503020204020204" pitchFamily="34" charset="-122"/>
              </a:endParaRPr>
            </a:p>
          </p:txBody>
        </p:sp>
      </p:grpSp>
      <p:grpSp>
        <p:nvGrpSpPr>
          <p:cNvPr id="106" name="Group 52"/>
          <p:cNvGrpSpPr>
            <a:grpSpLocks noChangeAspect="1"/>
          </p:cNvGrpSpPr>
          <p:nvPr/>
        </p:nvGrpSpPr>
        <p:grpSpPr bwMode="auto">
          <a:xfrm>
            <a:off x="2945763" y="4014726"/>
            <a:ext cx="297913" cy="295344"/>
            <a:chOff x="3783" y="2102"/>
            <a:chExt cx="116" cy="115"/>
          </a:xfrm>
          <a:solidFill>
            <a:schemeClr val="bg1">
              <a:lumMod val="50000"/>
            </a:schemeClr>
          </a:solidFill>
          <a:effectLst/>
        </p:grpSpPr>
        <p:sp>
          <p:nvSpPr>
            <p:cNvPr id="107" name="Freeform 53"/>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8" name="Freeform 54"/>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09" name="Freeform 55"/>
            <p:cNvSpPr>
              <a:spLocks/>
            </p:cNvSpPr>
            <p:nvPr/>
          </p:nvSpPr>
          <p:spPr bwMode="auto">
            <a:xfrm>
              <a:off x="3839" y="2115"/>
              <a:ext cx="7" cy="10"/>
            </a:xfrm>
            <a:custGeom>
              <a:avLst/>
              <a:gdLst>
                <a:gd name="T0" fmla="*/ 1 w 3"/>
                <a:gd name="T1" fmla="*/ 4 h 4"/>
                <a:gd name="T2" fmla="*/ 1 w 3"/>
                <a:gd name="T3" fmla="*/ 4 h 4"/>
                <a:gd name="T4" fmla="*/ 3 w 3"/>
                <a:gd name="T5" fmla="*/ 3 h 4"/>
                <a:gd name="T6" fmla="*/ 3 w 3"/>
                <a:gd name="T7" fmla="*/ 0 h 4"/>
                <a:gd name="T8" fmla="*/ 1 w 3"/>
                <a:gd name="T9" fmla="*/ 0 h 4"/>
                <a:gd name="T10" fmla="*/ 0 w 3"/>
                <a:gd name="T11" fmla="*/ 0 h 4"/>
                <a:gd name="T12" fmla="*/ 0 w 3"/>
                <a:gd name="T13" fmla="*/ 3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2" y="4"/>
                    <a:pt x="3" y="4"/>
                    <a:pt x="3" y="3"/>
                  </a:cubicBezTo>
                  <a:cubicBezTo>
                    <a:pt x="3" y="0"/>
                    <a:pt x="3" y="0"/>
                    <a:pt x="3" y="0"/>
                  </a:cubicBezTo>
                  <a:cubicBezTo>
                    <a:pt x="2" y="0"/>
                    <a:pt x="2" y="0"/>
                    <a:pt x="1" y="0"/>
                  </a:cubicBezTo>
                  <a:cubicBezTo>
                    <a:pt x="1" y="0"/>
                    <a:pt x="0" y="0"/>
                    <a:pt x="0" y="0"/>
                  </a:cubicBezTo>
                  <a:cubicBezTo>
                    <a:pt x="0" y="3"/>
                    <a:pt x="0" y="3"/>
                    <a:pt x="0" y="3"/>
                  </a:cubicBezTo>
                  <a:cubicBezTo>
                    <a:pt x="0" y="4"/>
                    <a:pt x="0"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0" name="Freeform 56"/>
            <p:cNvSpPr>
              <a:spLocks/>
            </p:cNvSpPr>
            <p:nvPr/>
          </p:nvSpPr>
          <p:spPr bwMode="auto">
            <a:xfrm>
              <a:off x="3839" y="2195"/>
              <a:ext cx="7" cy="10"/>
            </a:xfrm>
            <a:custGeom>
              <a:avLst/>
              <a:gdLst>
                <a:gd name="T0" fmla="*/ 1 w 3"/>
                <a:gd name="T1" fmla="*/ 0 h 4"/>
                <a:gd name="T2" fmla="*/ 1 w 3"/>
                <a:gd name="T3" fmla="*/ 0 h 4"/>
                <a:gd name="T4" fmla="*/ 0 w 3"/>
                <a:gd name="T5" fmla="*/ 1 h 4"/>
                <a:gd name="T6" fmla="*/ 0 w 3"/>
                <a:gd name="T7" fmla="*/ 4 h 4"/>
                <a:gd name="T8" fmla="*/ 1 w 3"/>
                <a:gd name="T9" fmla="*/ 4 h 4"/>
                <a:gd name="T10" fmla="*/ 3 w 3"/>
                <a:gd name="T11" fmla="*/ 4 h 4"/>
                <a:gd name="T12" fmla="*/ 3 w 3"/>
                <a:gd name="T13" fmla="*/ 1 h 4"/>
                <a:gd name="T14" fmla="*/ 1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0"/>
                  </a:moveTo>
                  <a:cubicBezTo>
                    <a:pt x="1" y="0"/>
                    <a:pt x="1" y="0"/>
                    <a:pt x="1" y="0"/>
                  </a:cubicBezTo>
                  <a:cubicBezTo>
                    <a:pt x="0" y="0"/>
                    <a:pt x="0" y="1"/>
                    <a:pt x="0" y="1"/>
                  </a:cubicBezTo>
                  <a:cubicBezTo>
                    <a:pt x="0" y="4"/>
                    <a:pt x="0" y="4"/>
                    <a:pt x="0" y="4"/>
                  </a:cubicBezTo>
                  <a:cubicBezTo>
                    <a:pt x="0" y="4"/>
                    <a:pt x="1" y="4"/>
                    <a:pt x="1" y="4"/>
                  </a:cubicBezTo>
                  <a:cubicBezTo>
                    <a:pt x="2" y="4"/>
                    <a:pt x="2" y="4"/>
                    <a:pt x="3" y="4"/>
                  </a:cubicBezTo>
                  <a:cubicBezTo>
                    <a:pt x="3" y="1"/>
                    <a:pt x="3" y="1"/>
                    <a:pt x="3" y="1"/>
                  </a:cubicBezTo>
                  <a:cubicBezTo>
                    <a:pt x="3" y="1"/>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1" name="Freeform 57"/>
            <p:cNvSpPr>
              <a:spLocks/>
            </p:cNvSpPr>
            <p:nvPr/>
          </p:nvSpPr>
          <p:spPr bwMode="auto">
            <a:xfrm>
              <a:off x="3796" y="2155"/>
              <a:ext cx="10" cy="10"/>
            </a:xfrm>
            <a:custGeom>
              <a:avLst/>
              <a:gdLst>
                <a:gd name="T0" fmla="*/ 3 w 4"/>
                <a:gd name="T1" fmla="*/ 0 h 4"/>
                <a:gd name="T2" fmla="*/ 0 w 4"/>
                <a:gd name="T3" fmla="*/ 0 h 4"/>
                <a:gd name="T4" fmla="*/ 0 w 4"/>
                <a:gd name="T5" fmla="*/ 2 h 4"/>
                <a:gd name="T6" fmla="*/ 0 w 4"/>
                <a:gd name="T7" fmla="*/ 4 h 4"/>
                <a:gd name="T8" fmla="*/ 3 w 4"/>
                <a:gd name="T9" fmla="*/ 4 h 4"/>
                <a:gd name="T10" fmla="*/ 4 w 4"/>
                <a:gd name="T11" fmla="*/ 2 h 4"/>
                <a:gd name="T12" fmla="*/ 4 w 4"/>
                <a:gd name="T13" fmla="*/ 2 h 4"/>
                <a:gd name="T14" fmla="*/ 3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3" y="0"/>
                  </a:moveTo>
                  <a:cubicBezTo>
                    <a:pt x="0" y="0"/>
                    <a:pt x="0" y="0"/>
                    <a:pt x="0" y="0"/>
                  </a:cubicBezTo>
                  <a:cubicBezTo>
                    <a:pt x="0" y="1"/>
                    <a:pt x="0" y="1"/>
                    <a:pt x="0" y="2"/>
                  </a:cubicBezTo>
                  <a:cubicBezTo>
                    <a:pt x="0" y="3"/>
                    <a:pt x="0" y="3"/>
                    <a:pt x="0" y="4"/>
                  </a:cubicBezTo>
                  <a:cubicBezTo>
                    <a:pt x="3" y="4"/>
                    <a:pt x="3" y="4"/>
                    <a:pt x="3" y="4"/>
                  </a:cubicBezTo>
                  <a:cubicBezTo>
                    <a:pt x="4" y="4"/>
                    <a:pt x="4" y="3"/>
                    <a:pt x="4" y="2"/>
                  </a:cubicBezTo>
                  <a:cubicBezTo>
                    <a:pt x="4" y="2"/>
                    <a:pt x="4" y="2"/>
                    <a:pt x="4" y="2"/>
                  </a:cubicBezTo>
                  <a:cubicBezTo>
                    <a:pt x="4" y="1"/>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2" name="Freeform 58"/>
            <p:cNvSpPr>
              <a:spLocks/>
            </p:cNvSpPr>
            <p:nvPr/>
          </p:nvSpPr>
          <p:spPr bwMode="auto">
            <a:xfrm>
              <a:off x="3877" y="2155"/>
              <a:ext cx="10" cy="10"/>
            </a:xfrm>
            <a:custGeom>
              <a:avLst/>
              <a:gdLst>
                <a:gd name="T0" fmla="*/ 4 w 4"/>
                <a:gd name="T1" fmla="*/ 0 h 4"/>
                <a:gd name="T2" fmla="*/ 2 w 4"/>
                <a:gd name="T3" fmla="*/ 0 h 4"/>
                <a:gd name="T4" fmla="*/ 0 w 4"/>
                <a:gd name="T5" fmla="*/ 2 h 4"/>
                <a:gd name="T6" fmla="*/ 0 w 4"/>
                <a:gd name="T7" fmla="*/ 2 h 4"/>
                <a:gd name="T8" fmla="*/ 2 w 4"/>
                <a:gd name="T9" fmla="*/ 4 h 4"/>
                <a:gd name="T10" fmla="*/ 4 w 4"/>
                <a:gd name="T11" fmla="*/ 4 h 4"/>
                <a:gd name="T12" fmla="*/ 4 w 4"/>
                <a:gd name="T13" fmla="*/ 2 h 4"/>
                <a:gd name="T14" fmla="*/ 4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0"/>
                  </a:moveTo>
                  <a:cubicBezTo>
                    <a:pt x="2" y="0"/>
                    <a:pt x="2" y="0"/>
                    <a:pt x="2" y="0"/>
                  </a:cubicBezTo>
                  <a:cubicBezTo>
                    <a:pt x="1" y="0"/>
                    <a:pt x="0" y="1"/>
                    <a:pt x="0" y="2"/>
                  </a:cubicBezTo>
                  <a:cubicBezTo>
                    <a:pt x="0" y="2"/>
                    <a:pt x="0" y="2"/>
                    <a:pt x="0" y="2"/>
                  </a:cubicBezTo>
                  <a:cubicBezTo>
                    <a:pt x="0" y="3"/>
                    <a:pt x="1" y="4"/>
                    <a:pt x="2" y="4"/>
                  </a:cubicBezTo>
                  <a:cubicBezTo>
                    <a:pt x="4" y="4"/>
                    <a:pt x="4" y="4"/>
                    <a:pt x="4" y="4"/>
                  </a:cubicBezTo>
                  <a:cubicBezTo>
                    <a:pt x="4" y="3"/>
                    <a:pt x="4" y="3"/>
                    <a:pt x="4" y="2"/>
                  </a:cubicBezTo>
                  <a:cubicBezTo>
                    <a:pt x="4" y="1"/>
                    <a:pt x="4" y="1"/>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3" name="Freeform 59"/>
            <p:cNvSpPr>
              <a:spLocks/>
            </p:cNvSpPr>
            <p:nvPr/>
          </p:nvSpPr>
          <p:spPr bwMode="auto">
            <a:xfrm>
              <a:off x="3813" y="2127"/>
              <a:ext cx="33" cy="38"/>
            </a:xfrm>
            <a:custGeom>
              <a:avLst/>
              <a:gdLst>
                <a:gd name="T0" fmla="*/ 11 w 13"/>
                <a:gd name="T1" fmla="*/ 0 h 15"/>
                <a:gd name="T2" fmla="*/ 10 w 13"/>
                <a:gd name="T3" fmla="*/ 2 h 15"/>
                <a:gd name="T4" fmla="*/ 10 w 13"/>
                <a:gd name="T5" fmla="*/ 11 h 15"/>
                <a:gd name="T6" fmla="*/ 9 w 13"/>
                <a:gd name="T7" fmla="*/ 12 h 15"/>
                <a:gd name="T8" fmla="*/ 2 w 13"/>
                <a:gd name="T9" fmla="*/ 12 h 15"/>
                <a:gd name="T10" fmla="*/ 0 w 13"/>
                <a:gd name="T11" fmla="*/ 14 h 15"/>
                <a:gd name="T12" fmla="*/ 2 w 13"/>
                <a:gd name="T13" fmla="*/ 15 h 15"/>
                <a:gd name="T14" fmla="*/ 11 w 13"/>
                <a:gd name="T15" fmla="*/ 15 h 15"/>
                <a:gd name="T16" fmla="*/ 12 w 13"/>
                <a:gd name="T17" fmla="*/ 15 h 15"/>
                <a:gd name="T18" fmla="*/ 12 w 13"/>
                <a:gd name="T19" fmla="*/ 15 h 15"/>
                <a:gd name="T20" fmla="*/ 13 w 13"/>
                <a:gd name="T21" fmla="*/ 13 h 15"/>
                <a:gd name="T22" fmla="*/ 13 w 13"/>
                <a:gd name="T23" fmla="*/ 2 h 15"/>
                <a:gd name="T24" fmla="*/ 11 w 13"/>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5">
                  <a:moveTo>
                    <a:pt x="11" y="0"/>
                  </a:moveTo>
                  <a:cubicBezTo>
                    <a:pt x="10" y="0"/>
                    <a:pt x="10" y="1"/>
                    <a:pt x="10" y="2"/>
                  </a:cubicBezTo>
                  <a:cubicBezTo>
                    <a:pt x="10" y="11"/>
                    <a:pt x="10" y="11"/>
                    <a:pt x="10" y="11"/>
                  </a:cubicBezTo>
                  <a:cubicBezTo>
                    <a:pt x="10" y="12"/>
                    <a:pt x="9" y="12"/>
                    <a:pt x="9" y="12"/>
                  </a:cubicBezTo>
                  <a:cubicBezTo>
                    <a:pt x="2" y="12"/>
                    <a:pt x="2" y="12"/>
                    <a:pt x="2" y="12"/>
                  </a:cubicBezTo>
                  <a:cubicBezTo>
                    <a:pt x="1" y="12"/>
                    <a:pt x="0" y="13"/>
                    <a:pt x="0" y="14"/>
                  </a:cubicBezTo>
                  <a:cubicBezTo>
                    <a:pt x="0" y="14"/>
                    <a:pt x="1" y="15"/>
                    <a:pt x="2" y="15"/>
                  </a:cubicBezTo>
                  <a:cubicBezTo>
                    <a:pt x="11" y="15"/>
                    <a:pt x="11" y="15"/>
                    <a:pt x="11" y="15"/>
                  </a:cubicBezTo>
                  <a:cubicBezTo>
                    <a:pt x="11" y="15"/>
                    <a:pt x="12" y="15"/>
                    <a:pt x="12" y="15"/>
                  </a:cubicBezTo>
                  <a:cubicBezTo>
                    <a:pt x="12" y="15"/>
                    <a:pt x="12" y="15"/>
                    <a:pt x="12" y="15"/>
                  </a:cubicBezTo>
                  <a:cubicBezTo>
                    <a:pt x="13" y="14"/>
                    <a:pt x="13" y="14"/>
                    <a:pt x="13" y="13"/>
                  </a:cubicBezTo>
                  <a:cubicBezTo>
                    <a:pt x="13" y="2"/>
                    <a:pt x="13" y="2"/>
                    <a:pt x="13" y="2"/>
                  </a:cubicBezTo>
                  <a:cubicBezTo>
                    <a:pt x="13" y="1"/>
                    <a:pt x="12"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14" name="Group 62"/>
          <p:cNvGrpSpPr>
            <a:grpSpLocks noChangeAspect="1"/>
          </p:cNvGrpSpPr>
          <p:nvPr/>
        </p:nvGrpSpPr>
        <p:grpSpPr bwMode="auto">
          <a:xfrm>
            <a:off x="2935876" y="4687504"/>
            <a:ext cx="317685" cy="253655"/>
            <a:chOff x="3775" y="2110"/>
            <a:chExt cx="129" cy="103"/>
          </a:xfrm>
          <a:solidFill>
            <a:schemeClr val="bg1">
              <a:lumMod val="50000"/>
            </a:schemeClr>
          </a:solidFill>
          <a:effectLst/>
        </p:grpSpPr>
        <p:sp>
          <p:nvSpPr>
            <p:cNvPr id="115" name="Freeform 63"/>
            <p:cNvSpPr>
              <a:spLocks/>
            </p:cNvSpPr>
            <p:nvPr/>
          </p:nvSpPr>
          <p:spPr bwMode="auto">
            <a:xfrm>
              <a:off x="3775" y="2177"/>
              <a:ext cx="40" cy="36"/>
            </a:xfrm>
            <a:custGeom>
              <a:avLst/>
              <a:gdLst>
                <a:gd name="T0" fmla="*/ 5 w 16"/>
                <a:gd name="T1" fmla="*/ 0 h 14"/>
                <a:gd name="T2" fmla="*/ 0 w 16"/>
                <a:gd name="T3" fmla="*/ 4 h 14"/>
                <a:gd name="T4" fmla="*/ 10 w 16"/>
                <a:gd name="T5" fmla="*/ 14 h 14"/>
                <a:gd name="T6" fmla="*/ 16 w 16"/>
                <a:gd name="T7" fmla="*/ 9 h 14"/>
                <a:gd name="T8" fmla="*/ 5 w 16"/>
                <a:gd name="T9" fmla="*/ 0 h 14"/>
              </a:gdLst>
              <a:ahLst/>
              <a:cxnLst>
                <a:cxn ang="0">
                  <a:pos x="T0" y="T1"/>
                </a:cxn>
                <a:cxn ang="0">
                  <a:pos x="T2" y="T3"/>
                </a:cxn>
                <a:cxn ang="0">
                  <a:pos x="T4" y="T5"/>
                </a:cxn>
                <a:cxn ang="0">
                  <a:pos x="T6" y="T7"/>
                </a:cxn>
                <a:cxn ang="0">
                  <a:pos x="T8" y="T9"/>
                </a:cxn>
              </a:cxnLst>
              <a:rect l="0" t="0" r="r" b="b"/>
              <a:pathLst>
                <a:path w="16" h="14">
                  <a:moveTo>
                    <a:pt x="5" y="0"/>
                  </a:moveTo>
                  <a:cubicBezTo>
                    <a:pt x="1" y="3"/>
                    <a:pt x="0" y="4"/>
                    <a:pt x="0" y="4"/>
                  </a:cubicBezTo>
                  <a:cubicBezTo>
                    <a:pt x="10" y="14"/>
                    <a:pt x="10" y="14"/>
                    <a:pt x="10" y="14"/>
                  </a:cubicBezTo>
                  <a:cubicBezTo>
                    <a:pt x="10" y="14"/>
                    <a:pt x="13" y="11"/>
                    <a:pt x="16" y="9"/>
                  </a:cubicBez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6" name="Freeform 64"/>
            <p:cNvSpPr>
              <a:spLocks/>
            </p:cNvSpPr>
            <p:nvPr/>
          </p:nvSpPr>
          <p:spPr bwMode="auto">
            <a:xfrm>
              <a:off x="3795" y="2156"/>
              <a:ext cx="109" cy="41"/>
            </a:xfrm>
            <a:custGeom>
              <a:avLst/>
              <a:gdLst>
                <a:gd name="T0" fmla="*/ 37 w 44"/>
                <a:gd name="T1" fmla="*/ 4 h 16"/>
                <a:gd name="T2" fmla="*/ 29 w 44"/>
                <a:gd name="T3" fmla="*/ 9 h 16"/>
                <a:gd name="T4" fmla="*/ 18 w 44"/>
                <a:gd name="T5" fmla="*/ 8 h 16"/>
                <a:gd name="T6" fmla="*/ 25 w 44"/>
                <a:gd name="T7" fmla="*/ 7 h 16"/>
                <a:gd name="T8" fmla="*/ 31 w 44"/>
                <a:gd name="T9" fmla="*/ 2 h 16"/>
                <a:gd name="T10" fmla="*/ 20 w 44"/>
                <a:gd name="T11" fmla="*/ 2 h 16"/>
                <a:gd name="T12" fmla="*/ 9 w 44"/>
                <a:gd name="T13" fmla="*/ 2 h 16"/>
                <a:gd name="T14" fmla="*/ 0 w 44"/>
                <a:gd name="T15" fmla="*/ 7 h 16"/>
                <a:gd name="T16" fmla="*/ 9 w 44"/>
                <a:gd name="T17" fmla="*/ 16 h 16"/>
                <a:gd name="T18" fmla="*/ 13 w 44"/>
                <a:gd name="T19" fmla="*/ 14 h 16"/>
                <a:gd name="T20" fmla="*/ 29 w 44"/>
                <a:gd name="T21" fmla="*/ 14 h 16"/>
                <a:gd name="T22" fmla="*/ 44 w 44"/>
                <a:gd name="T23" fmla="*/ 2 h 16"/>
                <a:gd name="T24" fmla="*/ 37 w 44"/>
                <a:gd name="T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16">
                  <a:moveTo>
                    <a:pt x="37" y="4"/>
                  </a:moveTo>
                  <a:cubicBezTo>
                    <a:pt x="34" y="7"/>
                    <a:pt x="32" y="8"/>
                    <a:pt x="29" y="9"/>
                  </a:cubicBezTo>
                  <a:cubicBezTo>
                    <a:pt x="24" y="10"/>
                    <a:pt x="19" y="9"/>
                    <a:pt x="18" y="8"/>
                  </a:cubicBezTo>
                  <a:cubicBezTo>
                    <a:pt x="15" y="6"/>
                    <a:pt x="18" y="7"/>
                    <a:pt x="25" y="7"/>
                  </a:cubicBezTo>
                  <a:cubicBezTo>
                    <a:pt x="32" y="6"/>
                    <a:pt x="31" y="2"/>
                    <a:pt x="31" y="2"/>
                  </a:cubicBezTo>
                  <a:cubicBezTo>
                    <a:pt x="29" y="2"/>
                    <a:pt x="27" y="2"/>
                    <a:pt x="20" y="2"/>
                  </a:cubicBezTo>
                  <a:cubicBezTo>
                    <a:pt x="17" y="2"/>
                    <a:pt x="12" y="1"/>
                    <a:pt x="9" y="2"/>
                  </a:cubicBezTo>
                  <a:cubicBezTo>
                    <a:pt x="6" y="2"/>
                    <a:pt x="4" y="5"/>
                    <a:pt x="0" y="7"/>
                  </a:cubicBezTo>
                  <a:cubicBezTo>
                    <a:pt x="9" y="16"/>
                    <a:pt x="9" y="16"/>
                    <a:pt x="9" y="16"/>
                  </a:cubicBezTo>
                  <a:cubicBezTo>
                    <a:pt x="11" y="15"/>
                    <a:pt x="12" y="14"/>
                    <a:pt x="13" y="14"/>
                  </a:cubicBezTo>
                  <a:cubicBezTo>
                    <a:pt x="16" y="14"/>
                    <a:pt x="23" y="15"/>
                    <a:pt x="29" y="14"/>
                  </a:cubicBezTo>
                  <a:cubicBezTo>
                    <a:pt x="40" y="9"/>
                    <a:pt x="44" y="2"/>
                    <a:pt x="44" y="2"/>
                  </a:cubicBezTo>
                  <a:cubicBezTo>
                    <a:pt x="44" y="2"/>
                    <a:pt x="41" y="0"/>
                    <a:pt x="3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17" name="Freeform 65"/>
            <p:cNvSpPr>
              <a:spLocks noEditPoints="1"/>
            </p:cNvSpPr>
            <p:nvPr/>
          </p:nvSpPr>
          <p:spPr bwMode="auto">
            <a:xfrm>
              <a:off x="3810" y="2110"/>
              <a:ext cx="94" cy="41"/>
            </a:xfrm>
            <a:custGeom>
              <a:avLst/>
              <a:gdLst>
                <a:gd name="T0" fmla="*/ 38 w 38"/>
                <a:gd name="T1" fmla="*/ 0 h 16"/>
                <a:gd name="T2" fmla="*/ 34 w 38"/>
                <a:gd name="T3" fmla="*/ 0 h 16"/>
                <a:gd name="T4" fmla="*/ 34 w 38"/>
                <a:gd name="T5" fmla="*/ 6 h 16"/>
                <a:gd name="T6" fmla="*/ 32 w 38"/>
                <a:gd name="T7" fmla="*/ 6 h 16"/>
                <a:gd name="T8" fmla="*/ 32 w 38"/>
                <a:gd name="T9" fmla="*/ 0 h 16"/>
                <a:gd name="T10" fmla="*/ 28 w 38"/>
                <a:gd name="T11" fmla="*/ 0 h 16"/>
                <a:gd name="T12" fmla="*/ 28 w 38"/>
                <a:gd name="T13" fmla="*/ 6 h 16"/>
                <a:gd name="T14" fmla="*/ 12 w 38"/>
                <a:gd name="T15" fmla="*/ 6 h 16"/>
                <a:gd name="T16" fmla="*/ 12 w 38"/>
                <a:gd name="T17" fmla="*/ 3 h 16"/>
                <a:gd name="T18" fmla="*/ 12 w 38"/>
                <a:gd name="T19" fmla="*/ 1 h 16"/>
                <a:gd name="T20" fmla="*/ 11 w 38"/>
                <a:gd name="T21" fmla="*/ 0 h 16"/>
                <a:gd name="T22" fmla="*/ 9 w 38"/>
                <a:gd name="T23" fmla="*/ 0 h 16"/>
                <a:gd name="T24" fmla="*/ 3 w 38"/>
                <a:gd name="T25" fmla="*/ 0 h 16"/>
                <a:gd name="T26" fmla="*/ 1 w 38"/>
                <a:gd name="T27" fmla="*/ 0 h 16"/>
                <a:gd name="T28" fmla="*/ 0 w 38"/>
                <a:gd name="T29" fmla="*/ 2 h 16"/>
                <a:gd name="T30" fmla="*/ 0 w 38"/>
                <a:gd name="T31" fmla="*/ 3 h 16"/>
                <a:gd name="T32" fmla="*/ 0 w 38"/>
                <a:gd name="T33" fmla="*/ 13 h 16"/>
                <a:gd name="T34" fmla="*/ 0 w 38"/>
                <a:gd name="T35" fmla="*/ 15 h 16"/>
                <a:gd name="T36" fmla="*/ 2 w 38"/>
                <a:gd name="T37" fmla="*/ 16 h 16"/>
                <a:gd name="T38" fmla="*/ 3 w 38"/>
                <a:gd name="T39" fmla="*/ 16 h 16"/>
                <a:gd name="T40" fmla="*/ 9 w 38"/>
                <a:gd name="T41" fmla="*/ 16 h 16"/>
                <a:gd name="T42" fmla="*/ 11 w 38"/>
                <a:gd name="T43" fmla="*/ 16 h 16"/>
                <a:gd name="T44" fmla="*/ 12 w 38"/>
                <a:gd name="T45" fmla="*/ 14 h 16"/>
                <a:gd name="T46" fmla="*/ 12 w 38"/>
                <a:gd name="T47" fmla="*/ 13 h 16"/>
                <a:gd name="T48" fmla="*/ 12 w 38"/>
                <a:gd name="T49" fmla="*/ 10 h 16"/>
                <a:gd name="T50" fmla="*/ 38 w 38"/>
                <a:gd name="T51" fmla="*/ 10 h 16"/>
                <a:gd name="T52" fmla="*/ 38 w 38"/>
                <a:gd name="T53" fmla="*/ 0 h 16"/>
                <a:gd name="T54" fmla="*/ 3 w 38"/>
                <a:gd name="T55" fmla="*/ 3 h 16"/>
                <a:gd name="T56" fmla="*/ 9 w 38"/>
                <a:gd name="T57" fmla="*/ 3 h 16"/>
                <a:gd name="T58" fmla="*/ 9 w 38"/>
                <a:gd name="T59" fmla="*/ 13 h 16"/>
                <a:gd name="T60" fmla="*/ 3 w 38"/>
                <a:gd name="T61" fmla="*/ 13 h 16"/>
                <a:gd name="T62" fmla="*/ 3 w 38"/>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16">
                  <a:moveTo>
                    <a:pt x="38" y="0"/>
                  </a:moveTo>
                  <a:cubicBezTo>
                    <a:pt x="34" y="0"/>
                    <a:pt x="34" y="0"/>
                    <a:pt x="34" y="0"/>
                  </a:cubicBezTo>
                  <a:cubicBezTo>
                    <a:pt x="34" y="6"/>
                    <a:pt x="34" y="6"/>
                    <a:pt x="34" y="6"/>
                  </a:cubicBezTo>
                  <a:cubicBezTo>
                    <a:pt x="32" y="6"/>
                    <a:pt x="32" y="6"/>
                    <a:pt x="32" y="6"/>
                  </a:cubicBezTo>
                  <a:cubicBezTo>
                    <a:pt x="32" y="0"/>
                    <a:pt x="32" y="0"/>
                    <a:pt x="32" y="0"/>
                  </a:cubicBezTo>
                  <a:cubicBezTo>
                    <a:pt x="28" y="0"/>
                    <a:pt x="28" y="0"/>
                    <a:pt x="28" y="0"/>
                  </a:cubicBezTo>
                  <a:cubicBezTo>
                    <a:pt x="28" y="6"/>
                    <a:pt x="28" y="6"/>
                    <a:pt x="28" y="6"/>
                  </a:cubicBezTo>
                  <a:cubicBezTo>
                    <a:pt x="12" y="6"/>
                    <a:pt x="12" y="6"/>
                    <a:pt x="12" y="6"/>
                  </a:cubicBezTo>
                  <a:cubicBezTo>
                    <a:pt x="12" y="3"/>
                    <a:pt x="12" y="3"/>
                    <a:pt x="12" y="3"/>
                  </a:cubicBezTo>
                  <a:cubicBezTo>
                    <a:pt x="12" y="2"/>
                    <a:pt x="12" y="2"/>
                    <a:pt x="12" y="1"/>
                  </a:cubicBezTo>
                  <a:cubicBezTo>
                    <a:pt x="12" y="1"/>
                    <a:pt x="11" y="0"/>
                    <a:pt x="11" y="0"/>
                  </a:cubicBezTo>
                  <a:cubicBezTo>
                    <a:pt x="10" y="0"/>
                    <a:pt x="10" y="0"/>
                    <a:pt x="9" y="0"/>
                  </a:cubicBezTo>
                  <a:cubicBezTo>
                    <a:pt x="3" y="0"/>
                    <a:pt x="3" y="0"/>
                    <a:pt x="3" y="0"/>
                  </a:cubicBezTo>
                  <a:cubicBezTo>
                    <a:pt x="2" y="0"/>
                    <a:pt x="2" y="0"/>
                    <a:pt x="1" y="0"/>
                  </a:cubicBezTo>
                  <a:cubicBezTo>
                    <a:pt x="1" y="1"/>
                    <a:pt x="0" y="1"/>
                    <a:pt x="0" y="2"/>
                  </a:cubicBezTo>
                  <a:cubicBezTo>
                    <a:pt x="0" y="2"/>
                    <a:pt x="0" y="2"/>
                    <a:pt x="0" y="3"/>
                  </a:cubicBezTo>
                  <a:cubicBezTo>
                    <a:pt x="0" y="13"/>
                    <a:pt x="0" y="13"/>
                    <a:pt x="0" y="13"/>
                  </a:cubicBezTo>
                  <a:cubicBezTo>
                    <a:pt x="0" y="14"/>
                    <a:pt x="0" y="14"/>
                    <a:pt x="0" y="15"/>
                  </a:cubicBezTo>
                  <a:cubicBezTo>
                    <a:pt x="1" y="15"/>
                    <a:pt x="1" y="16"/>
                    <a:pt x="2" y="16"/>
                  </a:cubicBezTo>
                  <a:cubicBezTo>
                    <a:pt x="2" y="16"/>
                    <a:pt x="2" y="16"/>
                    <a:pt x="3" y="16"/>
                  </a:cubicBezTo>
                  <a:cubicBezTo>
                    <a:pt x="9" y="16"/>
                    <a:pt x="9" y="16"/>
                    <a:pt x="9" y="16"/>
                  </a:cubicBezTo>
                  <a:cubicBezTo>
                    <a:pt x="10" y="16"/>
                    <a:pt x="11" y="16"/>
                    <a:pt x="11" y="16"/>
                  </a:cubicBezTo>
                  <a:cubicBezTo>
                    <a:pt x="12" y="15"/>
                    <a:pt x="12" y="15"/>
                    <a:pt x="12" y="14"/>
                  </a:cubicBezTo>
                  <a:cubicBezTo>
                    <a:pt x="12" y="14"/>
                    <a:pt x="12" y="13"/>
                    <a:pt x="12" y="13"/>
                  </a:cubicBezTo>
                  <a:cubicBezTo>
                    <a:pt x="12" y="10"/>
                    <a:pt x="12" y="10"/>
                    <a:pt x="12" y="10"/>
                  </a:cubicBezTo>
                  <a:cubicBezTo>
                    <a:pt x="38" y="10"/>
                    <a:pt x="38" y="10"/>
                    <a:pt x="38" y="10"/>
                  </a:cubicBezTo>
                  <a:lnTo>
                    <a:pt x="38" y="0"/>
                  </a:lnTo>
                  <a:close/>
                  <a:moveTo>
                    <a:pt x="3" y="3"/>
                  </a:moveTo>
                  <a:cubicBezTo>
                    <a:pt x="9" y="3"/>
                    <a:pt x="9" y="3"/>
                    <a:pt x="9" y="3"/>
                  </a:cubicBezTo>
                  <a:cubicBezTo>
                    <a:pt x="9" y="13"/>
                    <a:pt x="9" y="13"/>
                    <a:pt x="9" y="13"/>
                  </a:cubicBezTo>
                  <a:cubicBezTo>
                    <a:pt x="3" y="13"/>
                    <a:pt x="3" y="13"/>
                    <a:pt x="3" y="13"/>
                  </a:cubicBezTo>
                  <a:lnTo>
                    <a:pt x="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grpSp>
        <p:nvGrpSpPr>
          <p:cNvPr id="118" name="Group 68"/>
          <p:cNvGrpSpPr>
            <a:grpSpLocks noChangeAspect="1"/>
          </p:cNvGrpSpPr>
          <p:nvPr/>
        </p:nvGrpSpPr>
        <p:grpSpPr bwMode="auto">
          <a:xfrm>
            <a:off x="2953026" y="5329742"/>
            <a:ext cx="283386" cy="273045"/>
            <a:chOff x="3770" y="2095"/>
            <a:chExt cx="137" cy="132"/>
          </a:xfrm>
          <a:solidFill>
            <a:schemeClr val="bg1">
              <a:lumMod val="50000"/>
            </a:schemeClr>
          </a:solidFill>
          <a:effectLst/>
        </p:grpSpPr>
        <p:sp>
          <p:nvSpPr>
            <p:cNvPr id="119" name="Freeform 69"/>
            <p:cNvSpPr>
              <a:spLocks/>
            </p:cNvSpPr>
            <p:nvPr/>
          </p:nvSpPr>
          <p:spPr bwMode="auto">
            <a:xfrm>
              <a:off x="3770" y="2190"/>
              <a:ext cx="137" cy="37"/>
            </a:xfrm>
            <a:custGeom>
              <a:avLst/>
              <a:gdLst>
                <a:gd name="T0" fmla="*/ 52 w 55"/>
                <a:gd name="T1" fmla="*/ 6 h 15"/>
                <a:gd name="T2" fmla="*/ 38 w 55"/>
                <a:gd name="T3" fmla="*/ 6 h 15"/>
                <a:gd name="T4" fmla="*/ 37 w 55"/>
                <a:gd name="T5" fmla="*/ 6 h 15"/>
                <a:gd name="T6" fmla="*/ 37 w 55"/>
                <a:gd name="T7" fmla="*/ 3 h 15"/>
                <a:gd name="T8" fmla="*/ 37 w 55"/>
                <a:gd name="T9" fmla="*/ 1 h 15"/>
                <a:gd name="T10" fmla="*/ 35 w 55"/>
                <a:gd name="T11" fmla="*/ 0 h 15"/>
                <a:gd name="T12" fmla="*/ 20 w 55"/>
                <a:gd name="T13" fmla="*/ 0 h 15"/>
                <a:gd name="T14" fmla="*/ 18 w 55"/>
                <a:gd name="T15" fmla="*/ 3 h 15"/>
                <a:gd name="T16" fmla="*/ 18 w 55"/>
                <a:gd name="T17" fmla="*/ 6 h 15"/>
                <a:gd name="T18" fmla="*/ 18 w 55"/>
                <a:gd name="T19" fmla="*/ 6 h 15"/>
                <a:gd name="T20" fmla="*/ 3 w 55"/>
                <a:gd name="T21" fmla="*/ 6 h 15"/>
                <a:gd name="T22" fmla="*/ 0 w 55"/>
                <a:gd name="T23" fmla="*/ 8 h 15"/>
                <a:gd name="T24" fmla="*/ 0 w 55"/>
                <a:gd name="T25" fmla="*/ 14 h 15"/>
                <a:gd name="T26" fmla="*/ 1 w 55"/>
                <a:gd name="T27" fmla="*/ 15 h 15"/>
                <a:gd name="T28" fmla="*/ 2 w 55"/>
                <a:gd name="T29" fmla="*/ 14 h 15"/>
                <a:gd name="T30" fmla="*/ 2 w 55"/>
                <a:gd name="T31" fmla="*/ 8 h 15"/>
                <a:gd name="T32" fmla="*/ 3 w 55"/>
                <a:gd name="T33" fmla="*/ 8 h 15"/>
                <a:gd name="T34" fmla="*/ 18 w 55"/>
                <a:gd name="T35" fmla="*/ 8 h 15"/>
                <a:gd name="T36" fmla="*/ 18 w 55"/>
                <a:gd name="T37" fmla="*/ 8 h 15"/>
                <a:gd name="T38" fmla="*/ 18 w 55"/>
                <a:gd name="T39" fmla="*/ 9 h 15"/>
                <a:gd name="T40" fmla="*/ 19 w 55"/>
                <a:gd name="T41" fmla="*/ 9 h 15"/>
                <a:gd name="T42" fmla="*/ 20 w 55"/>
                <a:gd name="T43" fmla="*/ 9 h 15"/>
                <a:gd name="T44" fmla="*/ 20 w 55"/>
                <a:gd name="T45" fmla="*/ 8 h 15"/>
                <a:gd name="T46" fmla="*/ 20 w 55"/>
                <a:gd name="T47" fmla="*/ 3 h 15"/>
                <a:gd name="T48" fmla="*/ 20 w 55"/>
                <a:gd name="T49" fmla="*/ 2 h 15"/>
                <a:gd name="T50" fmla="*/ 35 w 55"/>
                <a:gd name="T51" fmla="*/ 2 h 15"/>
                <a:gd name="T52" fmla="*/ 35 w 55"/>
                <a:gd name="T53" fmla="*/ 3 h 15"/>
                <a:gd name="T54" fmla="*/ 35 w 55"/>
                <a:gd name="T55" fmla="*/ 8 h 15"/>
                <a:gd name="T56" fmla="*/ 36 w 55"/>
                <a:gd name="T57" fmla="*/ 9 h 15"/>
                <a:gd name="T58" fmla="*/ 36 w 55"/>
                <a:gd name="T59" fmla="*/ 9 h 15"/>
                <a:gd name="T60" fmla="*/ 37 w 55"/>
                <a:gd name="T61" fmla="*/ 9 h 15"/>
                <a:gd name="T62" fmla="*/ 37 w 55"/>
                <a:gd name="T63" fmla="*/ 8 h 15"/>
                <a:gd name="T64" fmla="*/ 38 w 55"/>
                <a:gd name="T65" fmla="*/ 8 h 15"/>
                <a:gd name="T66" fmla="*/ 52 w 55"/>
                <a:gd name="T67" fmla="*/ 8 h 15"/>
                <a:gd name="T68" fmla="*/ 53 w 55"/>
                <a:gd name="T69" fmla="*/ 8 h 15"/>
                <a:gd name="T70" fmla="*/ 53 w 55"/>
                <a:gd name="T71" fmla="*/ 14 h 15"/>
                <a:gd name="T72" fmla="*/ 54 w 55"/>
                <a:gd name="T73" fmla="*/ 15 h 15"/>
                <a:gd name="T74" fmla="*/ 55 w 55"/>
                <a:gd name="T75" fmla="*/ 14 h 15"/>
                <a:gd name="T76" fmla="*/ 55 w 55"/>
                <a:gd name="T77" fmla="*/ 8 h 15"/>
                <a:gd name="T78" fmla="*/ 52 w 55"/>
                <a:gd name="T79"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 h="15">
                  <a:moveTo>
                    <a:pt x="52" y="6"/>
                  </a:moveTo>
                  <a:cubicBezTo>
                    <a:pt x="38" y="6"/>
                    <a:pt x="38" y="6"/>
                    <a:pt x="38" y="6"/>
                  </a:cubicBezTo>
                  <a:cubicBezTo>
                    <a:pt x="38" y="6"/>
                    <a:pt x="37" y="6"/>
                    <a:pt x="37" y="6"/>
                  </a:cubicBezTo>
                  <a:cubicBezTo>
                    <a:pt x="37" y="3"/>
                    <a:pt x="37" y="3"/>
                    <a:pt x="37" y="3"/>
                  </a:cubicBezTo>
                  <a:cubicBezTo>
                    <a:pt x="37" y="2"/>
                    <a:pt x="37" y="1"/>
                    <a:pt x="37" y="1"/>
                  </a:cubicBezTo>
                  <a:cubicBezTo>
                    <a:pt x="36" y="0"/>
                    <a:pt x="36" y="0"/>
                    <a:pt x="35" y="0"/>
                  </a:cubicBezTo>
                  <a:cubicBezTo>
                    <a:pt x="20" y="0"/>
                    <a:pt x="20" y="0"/>
                    <a:pt x="20" y="0"/>
                  </a:cubicBezTo>
                  <a:cubicBezTo>
                    <a:pt x="19" y="0"/>
                    <a:pt x="18" y="1"/>
                    <a:pt x="18" y="3"/>
                  </a:cubicBezTo>
                  <a:cubicBezTo>
                    <a:pt x="18" y="6"/>
                    <a:pt x="18" y="6"/>
                    <a:pt x="18" y="6"/>
                  </a:cubicBezTo>
                  <a:cubicBezTo>
                    <a:pt x="18" y="6"/>
                    <a:pt x="18" y="6"/>
                    <a:pt x="18" y="6"/>
                  </a:cubicBezTo>
                  <a:cubicBezTo>
                    <a:pt x="3" y="6"/>
                    <a:pt x="3" y="6"/>
                    <a:pt x="3" y="6"/>
                  </a:cubicBezTo>
                  <a:cubicBezTo>
                    <a:pt x="2" y="6"/>
                    <a:pt x="0" y="7"/>
                    <a:pt x="0" y="8"/>
                  </a:cubicBezTo>
                  <a:cubicBezTo>
                    <a:pt x="0" y="14"/>
                    <a:pt x="0" y="14"/>
                    <a:pt x="0" y="14"/>
                  </a:cubicBezTo>
                  <a:cubicBezTo>
                    <a:pt x="0" y="14"/>
                    <a:pt x="1" y="15"/>
                    <a:pt x="1" y="15"/>
                  </a:cubicBezTo>
                  <a:cubicBezTo>
                    <a:pt x="2" y="15"/>
                    <a:pt x="2" y="14"/>
                    <a:pt x="2" y="14"/>
                  </a:cubicBezTo>
                  <a:cubicBezTo>
                    <a:pt x="2" y="8"/>
                    <a:pt x="2" y="8"/>
                    <a:pt x="2" y="8"/>
                  </a:cubicBezTo>
                  <a:cubicBezTo>
                    <a:pt x="2" y="8"/>
                    <a:pt x="3" y="8"/>
                    <a:pt x="3" y="8"/>
                  </a:cubicBezTo>
                  <a:cubicBezTo>
                    <a:pt x="18" y="8"/>
                    <a:pt x="18" y="8"/>
                    <a:pt x="18" y="8"/>
                  </a:cubicBezTo>
                  <a:cubicBezTo>
                    <a:pt x="18" y="8"/>
                    <a:pt x="18" y="8"/>
                    <a:pt x="18" y="8"/>
                  </a:cubicBezTo>
                  <a:cubicBezTo>
                    <a:pt x="18" y="8"/>
                    <a:pt x="18" y="8"/>
                    <a:pt x="18" y="9"/>
                  </a:cubicBezTo>
                  <a:cubicBezTo>
                    <a:pt x="18" y="9"/>
                    <a:pt x="19" y="9"/>
                    <a:pt x="19" y="9"/>
                  </a:cubicBezTo>
                  <a:cubicBezTo>
                    <a:pt x="19" y="9"/>
                    <a:pt x="19" y="9"/>
                    <a:pt x="20" y="9"/>
                  </a:cubicBezTo>
                  <a:cubicBezTo>
                    <a:pt x="20" y="8"/>
                    <a:pt x="20" y="8"/>
                    <a:pt x="20" y="8"/>
                  </a:cubicBezTo>
                  <a:cubicBezTo>
                    <a:pt x="20" y="3"/>
                    <a:pt x="20" y="3"/>
                    <a:pt x="20" y="3"/>
                  </a:cubicBezTo>
                  <a:cubicBezTo>
                    <a:pt x="20" y="2"/>
                    <a:pt x="20" y="2"/>
                    <a:pt x="20" y="2"/>
                  </a:cubicBezTo>
                  <a:cubicBezTo>
                    <a:pt x="35" y="2"/>
                    <a:pt x="35" y="2"/>
                    <a:pt x="35" y="2"/>
                  </a:cubicBezTo>
                  <a:cubicBezTo>
                    <a:pt x="35" y="2"/>
                    <a:pt x="35" y="2"/>
                    <a:pt x="35" y="3"/>
                  </a:cubicBezTo>
                  <a:cubicBezTo>
                    <a:pt x="35" y="8"/>
                    <a:pt x="35" y="8"/>
                    <a:pt x="35" y="8"/>
                  </a:cubicBezTo>
                  <a:cubicBezTo>
                    <a:pt x="35" y="8"/>
                    <a:pt x="35" y="8"/>
                    <a:pt x="36" y="9"/>
                  </a:cubicBezTo>
                  <a:cubicBezTo>
                    <a:pt x="36" y="9"/>
                    <a:pt x="36" y="9"/>
                    <a:pt x="36" y="9"/>
                  </a:cubicBezTo>
                  <a:cubicBezTo>
                    <a:pt x="37" y="9"/>
                    <a:pt x="37" y="9"/>
                    <a:pt x="37" y="9"/>
                  </a:cubicBezTo>
                  <a:cubicBezTo>
                    <a:pt x="37" y="8"/>
                    <a:pt x="37" y="8"/>
                    <a:pt x="37" y="8"/>
                  </a:cubicBezTo>
                  <a:cubicBezTo>
                    <a:pt x="37" y="8"/>
                    <a:pt x="37" y="8"/>
                    <a:pt x="38" y="8"/>
                  </a:cubicBezTo>
                  <a:cubicBezTo>
                    <a:pt x="52" y="8"/>
                    <a:pt x="52" y="8"/>
                    <a:pt x="52" y="8"/>
                  </a:cubicBezTo>
                  <a:cubicBezTo>
                    <a:pt x="53" y="8"/>
                    <a:pt x="53" y="8"/>
                    <a:pt x="53" y="8"/>
                  </a:cubicBezTo>
                  <a:cubicBezTo>
                    <a:pt x="53" y="14"/>
                    <a:pt x="53" y="14"/>
                    <a:pt x="53" y="14"/>
                  </a:cubicBezTo>
                  <a:cubicBezTo>
                    <a:pt x="53" y="14"/>
                    <a:pt x="53" y="15"/>
                    <a:pt x="54" y="15"/>
                  </a:cubicBezTo>
                  <a:cubicBezTo>
                    <a:pt x="54" y="15"/>
                    <a:pt x="55" y="14"/>
                    <a:pt x="55" y="14"/>
                  </a:cubicBezTo>
                  <a:cubicBezTo>
                    <a:pt x="55" y="8"/>
                    <a:pt x="55" y="8"/>
                    <a:pt x="55" y="8"/>
                  </a:cubicBezTo>
                  <a:cubicBezTo>
                    <a:pt x="55" y="7"/>
                    <a:pt x="54" y="6"/>
                    <a:pt x="5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0" name="Freeform 70"/>
            <p:cNvSpPr>
              <a:spLocks/>
            </p:cNvSpPr>
            <p:nvPr/>
          </p:nvSpPr>
          <p:spPr bwMode="auto">
            <a:xfrm>
              <a:off x="3820" y="2118"/>
              <a:ext cx="37" cy="69"/>
            </a:xfrm>
            <a:custGeom>
              <a:avLst/>
              <a:gdLst>
                <a:gd name="T0" fmla="*/ 2 w 15"/>
                <a:gd name="T1" fmla="*/ 14 h 28"/>
                <a:gd name="T2" fmla="*/ 3 w 15"/>
                <a:gd name="T3" fmla="*/ 13 h 28"/>
                <a:gd name="T4" fmla="*/ 3 w 15"/>
                <a:gd name="T5" fmla="*/ 8 h 28"/>
                <a:gd name="T6" fmla="*/ 4 w 15"/>
                <a:gd name="T7" fmla="*/ 4 h 28"/>
                <a:gd name="T8" fmla="*/ 4 w 15"/>
                <a:gd name="T9" fmla="*/ 4 h 28"/>
                <a:gd name="T10" fmla="*/ 4 w 15"/>
                <a:gd name="T11" fmla="*/ 12 h 28"/>
                <a:gd name="T12" fmla="*/ 4 w 15"/>
                <a:gd name="T13" fmla="*/ 13 h 28"/>
                <a:gd name="T14" fmla="*/ 4 w 15"/>
                <a:gd name="T15" fmla="*/ 26 h 28"/>
                <a:gd name="T16" fmla="*/ 5 w 15"/>
                <a:gd name="T17" fmla="*/ 28 h 28"/>
                <a:gd name="T18" fmla="*/ 5 w 15"/>
                <a:gd name="T19" fmla="*/ 28 h 28"/>
                <a:gd name="T20" fmla="*/ 5 w 15"/>
                <a:gd name="T21" fmla="*/ 28 h 28"/>
                <a:gd name="T22" fmla="*/ 7 w 15"/>
                <a:gd name="T23" fmla="*/ 26 h 28"/>
                <a:gd name="T24" fmla="*/ 7 w 15"/>
                <a:gd name="T25" fmla="*/ 14 h 28"/>
                <a:gd name="T26" fmla="*/ 8 w 15"/>
                <a:gd name="T27" fmla="*/ 14 h 28"/>
                <a:gd name="T28" fmla="*/ 8 w 15"/>
                <a:gd name="T29" fmla="*/ 26 h 28"/>
                <a:gd name="T30" fmla="*/ 10 w 15"/>
                <a:gd name="T31" fmla="*/ 28 h 28"/>
                <a:gd name="T32" fmla="*/ 10 w 15"/>
                <a:gd name="T33" fmla="*/ 28 h 28"/>
                <a:gd name="T34" fmla="*/ 10 w 15"/>
                <a:gd name="T35" fmla="*/ 28 h 28"/>
                <a:gd name="T36" fmla="*/ 12 w 15"/>
                <a:gd name="T37" fmla="*/ 26 h 28"/>
                <a:gd name="T38" fmla="*/ 12 w 15"/>
                <a:gd name="T39" fmla="*/ 13 h 28"/>
                <a:gd name="T40" fmla="*/ 12 w 15"/>
                <a:gd name="T41" fmla="*/ 12 h 28"/>
                <a:gd name="T42" fmla="*/ 12 w 15"/>
                <a:gd name="T43" fmla="*/ 4 h 28"/>
                <a:gd name="T44" fmla="*/ 12 w 15"/>
                <a:gd name="T45" fmla="*/ 4 h 28"/>
                <a:gd name="T46" fmla="*/ 12 w 15"/>
                <a:gd name="T47" fmla="*/ 8 h 28"/>
                <a:gd name="T48" fmla="*/ 12 w 15"/>
                <a:gd name="T49" fmla="*/ 13 h 28"/>
                <a:gd name="T50" fmla="*/ 14 w 15"/>
                <a:gd name="T51" fmla="*/ 14 h 28"/>
                <a:gd name="T52" fmla="*/ 15 w 15"/>
                <a:gd name="T53" fmla="*/ 13 h 28"/>
                <a:gd name="T54" fmla="*/ 15 w 15"/>
                <a:gd name="T55" fmla="*/ 8 h 28"/>
                <a:gd name="T56" fmla="*/ 13 w 15"/>
                <a:gd name="T57" fmla="*/ 1 h 28"/>
                <a:gd name="T58" fmla="*/ 10 w 15"/>
                <a:gd name="T59" fmla="*/ 0 h 28"/>
                <a:gd name="T60" fmla="*/ 10 w 15"/>
                <a:gd name="T61" fmla="*/ 0 h 28"/>
                <a:gd name="T62" fmla="*/ 10 w 15"/>
                <a:gd name="T63" fmla="*/ 0 h 28"/>
                <a:gd name="T64" fmla="*/ 10 w 15"/>
                <a:gd name="T65" fmla="*/ 0 h 28"/>
                <a:gd name="T66" fmla="*/ 8 w 15"/>
                <a:gd name="T67" fmla="*/ 4 h 28"/>
                <a:gd name="T68" fmla="*/ 8 w 15"/>
                <a:gd name="T69" fmla="*/ 1 h 28"/>
                <a:gd name="T70" fmla="*/ 8 w 15"/>
                <a:gd name="T71" fmla="*/ 1 h 28"/>
                <a:gd name="T72" fmla="*/ 8 w 15"/>
                <a:gd name="T73" fmla="*/ 0 h 28"/>
                <a:gd name="T74" fmla="*/ 8 w 15"/>
                <a:gd name="T75" fmla="*/ 0 h 28"/>
                <a:gd name="T76" fmla="*/ 7 w 15"/>
                <a:gd name="T77" fmla="*/ 0 h 28"/>
                <a:gd name="T78" fmla="*/ 7 w 15"/>
                <a:gd name="T79" fmla="*/ 0 h 28"/>
                <a:gd name="T80" fmla="*/ 7 w 15"/>
                <a:gd name="T81" fmla="*/ 1 h 28"/>
                <a:gd name="T82" fmla="*/ 7 w 15"/>
                <a:gd name="T83" fmla="*/ 1 h 28"/>
                <a:gd name="T84" fmla="*/ 7 w 15"/>
                <a:gd name="T85" fmla="*/ 4 h 28"/>
                <a:gd name="T86" fmla="*/ 6 w 15"/>
                <a:gd name="T87" fmla="*/ 0 h 28"/>
                <a:gd name="T88" fmla="*/ 6 w 15"/>
                <a:gd name="T89" fmla="*/ 0 h 28"/>
                <a:gd name="T90" fmla="*/ 6 w 15"/>
                <a:gd name="T91" fmla="*/ 0 h 28"/>
                <a:gd name="T92" fmla="*/ 5 w 15"/>
                <a:gd name="T93" fmla="*/ 0 h 28"/>
                <a:gd name="T94" fmla="*/ 2 w 15"/>
                <a:gd name="T95" fmla="*/ 1 h 28"/>
                <a:gd name="T96" fmla="*/ 0 w 15"/>
                <a:gd name="T97" fmla="*/ 8 h 28"/>
                <a:gd name="T98" fmla="*/ 0 w 15"/>
                <a:gd name="T99" fmla="*/ 13 h 28"/>
                <a:gd name="T100" fmla="*/ 2 w 15"/>
                <a:gd name="T101"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 h="28">
                  <a:moveTo>
                    <a:pt x="2" y="14"/>
                  </a:moveTo>
                  <a:cubicBezTo>
                    <a:pt x="3" y="14"/>
                    <a:pt x="3" y="14"/>
                    <a:pt x="3" y="13"/>
                  </a:cubicBezTo>
                  <a:cubicBezTo>
                    <a:pt x="3" y="13"/>
                    <a:pt x="3" y="10"/>
                    <a:pt x="3" y="8"/>
                  </a:cubicBezTo>
                  <a:cubicBezTo>
                    <a:pt x="3" y="7"/>
                    <a:pt x="3" y="4"/>
                    <a:pt x="4" y="4"/>
                  </a:cubicBezTo>
                  <a:cubicBezTo>
                    <a:pt x="4" y="4"/>
                    <a:pt x="4" y="4"/>
                    <a:pt x="4" y="4"/>
                  </a:cubicBezTo>
                  <a:cubicBezTo>
                    <a:pt x="4" y="12"/>
                    <a:pt x="4" y="12"/>
                    <a:pt x="4" y="12"/>
                  </a:cubicBezTo>
                  <a:cubicBezTo>
                    <a:pt x="4" y="12"/>
                    <a:pt x="4" y="13"/>
                    <a:pt x="4" y="13"/>
                  </a:cubicBezTo>
                  <a:cubicBezTo>
                    <a:pt x="4" y="26"/>
                    <a:pt x="4" y="26"/>
                    <a:pt x="4" y="26"/>
                  </a:cubicBezTo>
                  <a:cubicBezTo>
                    <a:pt x="4" y="27"/>
                    <a:pt x="4" y="28"/>
                    <a:pt x="5" y="28"/>
                  </a:cubicBezTo>
                  <a:cubicBezTo>
                    <a:pt x="5" y="28"/>
                    <a:pt x="5" y="28"/>
                    <a:pt x="5" y="28"/>
                  </a:cubicBezTo>
                  <a:cubicBezTo>
                    <a:pt x="5" y="28"/>
                    <a:pt x="5" y="28"/>
                    <a:pt x="5" y="28"/>
                  </a:cubicBezTo>
                  <a:cubicBezTo>
                    <a:pt x="6" y="28"/>
                    <a:pt x="7" y="27"/>
                    <a:pt x="7" y="26"/>
                  </a:cubicBezTo>
                  <a:cubicBezTo>
                    <a:pt x="7" y="14"/>
                    <a:pt x="7" y="14"/>
                    <a:pt x="7" y="14"/>
                  </a:cubicBezTo>
                  <a:cubicBezTo>
                    <a:pt x="8" y="14"/>
                    <a:pt x="8" y="14"/>
                    <a:pt x="8" y="14"/>
                  </a:cubicBezTo>
                  <a:cubicBezTo>
                    <a:pt x="8" y="26"/>
                    <a:pt x="8" y="26"/>
                    <a:pt x="8" y="26"/>
                  </a:cubicBezTo>
                  <a:cubicBezTo>
                    <a:pt x="8" y="27"/>
                    <a:pt x="9" y="28"/>
                    <a:pt x="10" y="28"/>
                  </a:cubicBezTo>
                  <a:cubicBezTo>
                    <a:pt x="10" y="28"/>
                    <a:pt x="10" y="28"/>
                    <a:pt x="10" y="28"/>
                  </a:cubicBezTo>
                  <a:cubicBezTo>
                    <a:pt x="10" y="28"/>
                    <a:pt x="10" y="28"/>
                    <a:pt x="10" y="28"/>
                  </a:cubicBezTo>
                  <a:cubicBezTo>
                    <a:pt x="11" y="28"/>
                    <a:pt x="12" y="27"/>
                    <a:pt x="12" y="26"/>
                  </a:cubicBezTo>
                  <a:cubicBezTo>
                    <a:pt x="12" y="13"/>
                    <a:pt x="12" y="13"/>
                    <a:pt x="12" y="13"/>
                  </a:cubicBezTo>
                  <a:cubicBezTo>
                    <a:pt x="12" y="13"/>
                    <a:pt x="12" y="12"/>
                    <a:pt x="12" y="12"/>
                  </a:cubicBezTo>
                  <a:cubicBezTo>
                    <a:pt x="12" y="4"/>
                    <a:pt x="12" y="4"/>
                    <a:pt x="12" y="4"/>
                  </a:cubicBezTo>
                  <a:cubicBezTo>
                    <a:pt x="12" y="4"/>
                    <a:pt x="12" y="4"/>
                    <a:pt x="12" y="4"/>
                  </a:cubicBezTo>
                  <a:cubicBezTo>
                    <a:pt x="12" y="4"/>
                    <a:pt x="12" y="7"/>
                    <a:pt x="12" y="8"/>
                  </a:cubicBezTo>
                  <a:cubicBezTo>
                    <a:pt x="13" y="10"/>
                    <a:pt x="12" y="13"/>
                    <a:pt x="12" y="13"/>
                  </a:cubicBezTo>
                  <a:cubicBezTo>
                    <a:pt x="12" y="14"/>
                    <a:pt x="13" y="14"/>
                    <a:pt x="14" y="14"/>
                  </a:cubicBezTo>
                  <a:cubicBezTo>
                    <a:pt x="15" y="14"/>
                    <a:pt x="15" y="14"/>
                    <a:pt x="15" y="13"/>
                  </a:cubicBezTo>
                  <a:cubicBezTo>
                    <a:pt x="15" y="13"/>
                    <a:pt x="15" y="10"/>
                    <a:pt x="15" y="8"/>
                  </a:cubicBezTo>
                  <a:cubicBezTo>
                    <a:pt x="15" y="3"/>
                    <a:pt x="13" y="1"/>
                    <a:pt x="13" y="1"/>
                  </a:cubicBezTo>
                  <a:cubicBezTo>
                    <a:pt x="12" y="1"/>
                    <a:pt x="11" y="0"/>
                    <a:pt x="10" y="0"/>
                  </a:cubicBezTo>
                  <a:cubicBezTo>
                    <a:pt x="10" y="0"/>
                    <a:pt x="10" y="0"/>
                    <a:pt x="10" y="0"/>
                  </a:cubicBezTo>
                  <a:cubicBezTo>
                    <a:pt x="10" y="0"/>
                    <a:pt x="10" y="0"/>
                    <a:pt x="10" y="0"/>
                  </a:cubicBezTo>
                  <a:cubicBezTo>
                    <a:pt x="10" y="0"/>
                    <a:pt x="10" y="0"/>
                    <a:pt x="10" y="0"/>
                  </a:cubicBezTo>
                  <a:cubicBezTo>
                    <a:pt x="10" y="0"/>
                    <a:pt x="9" y="2"/>
                    <a:pt x="8" y="4"/>
                  </a:cubicBezTo>
                  <a:cubicBezTo>
                    <a:pt x="8" y="3"/>
                    <a:pt x="8" y="1"/>
                    <a:pt x="8" y="1"/>
                  </a:cubicBezTo>
                  <a:cubicBezTo>
                    <a:pt x="8" y="1"/>
                    <a:pt x="8" y="1"/>
                    <a:pt x="8" y="1"/>
                  </a:cubicBezTo>
                  <a:cubicBezTo>
                    <a:pt x="8" y="0"/>
                    <a:pt x="8" y="0"/>
                    <a:pt x="8" y="0"/>
                  </a:cubicBezTo>
                  <a:cubicBezTo>
                    <a:pt x="8" y="0"/>
                    <a:pt x="8" y="0"/>
                    <a:pt x="8" y="0"/>
                  </a:cubicBezTo>
                  <a:cubicBezTo>
                    <a:pt x="7" y="0"/>
                    <a:pt x="7" y="0"/>
                    <a:pt x="7" y="0"/>
                  </a:cubicBezTo>
                  <a:cubicBezTo>
                    <a:pt x="7" y="0"/>
                    <a:pt x="7" y="0"/>
                    <a:pt x="7" y="0"/>
                  </a:cubicBezTo>
                  <a:cubicBezTo>
                    <a:pt x="7" y="1"/>
                    <a:pt x="7" y="1"/>
                    <a:pt x="7" y="1"/>
                  </a:cubicBezTo>
                  <a:cubicBezTo>
                    <a:pt x="7" y="1"/>
                    <a:pt x="7" y="1"/>
                    <a:pt x="7" y="1"/>
                  </a:cubicBezTo>
                  <a:cubicBezTo>
                    <a:pt x="7" y="1"/>
                    <a:pt x="7" y="3"/>
                    <a:pt x="7" y="4"/>
                  </a:cubicBezTo>
                  <a:cubicBezTo>
                    <a:pt x="6" y="2"/>
                    <a:pt x="6" y="0"/>
                    <a:pt x="6" y="0"/>
                  </a:cubicBezTo>
                  <a:cubicBezTo>
                    <a:pt x="6" y="0"/>
                    <a:pt x="6" y="0"/>
                    <a:pt x="6" y="0"/>
                  </a:cubicBezTo>
                  <a:cubicBezTo>
                    <a:pt x="6" y="0"/>
                    <a:pt x="6" y="0"/>
                    <a:pt x="6" y="0"/>
                  </a:cubicBezTo>
                  <a:cubicBezTo>
                    <a:pt x="5" y="0"/>
                    <a:pt x="5" y="0"/>
                    <a:pt x="5" y="0"/>
                  </a:cubicBezTo>
                  <a:cubicBezTo>
                    <a:pt x="4" y="0"/>
                    <a:pt x="3" y="1"/>
                    <a:pt x="2" y="1"/>
                  </a:cubicBezTo>
                  <a:cubicBezTo>
                    <a:pt x="2" y="1"/>
                    <a:pt x="1" y="3"/>
                    <a:pt x="0" y="8"/>
                  </a:cubicBezTo>
                  <a:cubicBezTo>
                    <a:pt x="0" y="10"/>
                    <a:pt x="0" y="13"/>
                    <a:pt x="0" y="13"/>
                  </a:cubicBezTo>
                  <a:cubicBezTo>
                    <a:pt x="1" y="14"/>
                    <a:pt x="1" y="14"/>
                    <a:pt x="2"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1" name="Freeform 71"/>
            <p:cNvSpPr>
              <a:spLocks/>
            </p:cNvSpPr>
            <p:nvPr/>
          </p:nvSpPr>
          <p:spPr bwMode="auto">
            <a:xfrm>
              <a:off x="3830" y="2095"/>
              <a:ext cx="17" cy="20"/>
            </a:xfrm>
            <a:custGeom>
              <a:avLst/>
              <a:gdLst>
                <a:gd name="T0" fmla="*/ 1 w 7"/>
                <a:gd name="T1" fmla="*/ 5 h 8"/>
                <a:gd name="T2" fmla="*/ 4 w 7"/>
                <a:gd name="T3" fmla="*/ 8 h 8"/>
                <a:gd name="T4" fmla="*/ 7 w 7"/>
                <a:gd name="T5" fmla="*/ 5 h 8"/>
                <a:gd name="T6" fmla="*/ 7 w 7"/>
                <a:gd name="T7" fmla="*/ 4 h 8"/>
                <a:gd name="T8" fmla="*/ 7 w 7"/>
                <a:gd name="T9" fmla="*/ 4 h 8"/>
                <a:gd name="T10" fmla="*/ 4 w 7"/>
                <a:gd name="T11" fmla="*/ 0 h 8"/>
                <a:gd name="T12" fmla="*/ 1 w 7"/>
                <a:gd name="T13" fmla="*/ 4 h 8"/>
                <a:gd name="T14" fmla="*/ 0 w 7"/>
                <a:gd name="T15" fmla="*/ 4 h 8"/>
                <a:gd name="T16" fmla="*/ 1 w 7"/>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8">
                  <a:moveTo>
                    <a:pt x="1" y="5"/>
                  </a:moveTo>
                  <a:cubicBezTo>
                    <a:pt x="1" y="7"/>
                    <a:pt x="2" y="8"/>
                    <a:pt x="4" y="8"/>
                  </a:cubicBezTo>
                  <a:cubicBezTo>
                    <a:pt x="5" y="8"/>
                    <a:pt x="6" y="7"/>
                    <a:pt x="7" y="5"/>
                  </a:cubicBezTo>
                  <a:cubicBezTo>
                    <a:pt x="7" y="5"/>
                    <a:pt x="7" y="5"/>
                    <a:pt x="7" y="4"/>
                  </a:cubicBezTo>
                  <a:cubicBezTo>
                    <a:pt x="7" y="4"/>
                    <a:pt x="7" y="4"/>
                    <a:pt x="7" y="4"/>
                  </a:cubicBezTo>
                  <a:cubicBezTo>
                    <a:pt x="7" y="2"/>
                    <a:pt x="5" y="0"/>
                    <a:pt x="4" y="0"/>
                  </a:cubicBezTo>
                  <a:cubicBezTo>
                    <a:pt x="2" y="0"/>
                    <a:pt x="1" y="2"/>
                    <a:pt x="1" y="4"/>
                  </a:cubicBezTo>
                  <a:cubicBezTo>
                    <a:pt x="0" y="4"/>
                    <a:pt x="0" y="4"/>
                    <a:pt x="0" y="4"/>
                  </a:cubicBezTo>
                  <a:cubicBezTo>
                    <a:pt x="0" y="5"/>
                    <a:pt x="0"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2" name="Freeform 72"/>
            <p:cNvSpPr>
              <a:spLocks/>
            </p:cNvSpPr>
            <p:nvPr/>
          </p:nvSpPr>
          <p:spPr bwMode="auto">
            <a:xfrm>
              <a:off x="3867"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3 w 14"/>
                <a:gd name="T55" fmla="*/ 7 h 26"/>
                <a:gd name="T56" fmla="*/ 12 w 14"/>
                <a:gd name="T57" fmla="*/ 1 h 26"/>
                <a:gd name="T58" fmla="*/ 9 w 14"/>
                <a:gd name="T59" fmla="*/ 0 h 26"/>
                <a:gd name="T60" fmla="*/ 8 w 14"/>
                <a:gd name="T61" fmla="*/ 0 h 26"/>
                <a:gd name="T62" fmla="*/ 8 w 14"/>
                <a:gd name="T63" fmla="*/ 0 h 26"/>
                <a:gd name="T64" fmla="*/ 8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1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5"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3" y="7"/>
                  </a:cubicBezTo>
                  <a:cubicBezTo>
                    <a:pt x="13" y="3"/>
                    <a:pt x="12" y="1"/>
                    <a:pt x="12" y="1"/>
                  </a:cubicBezTo>
                  <a:cubicBezTo>
                    <a:pt x="11" y="0"/>
                    <a:pt x="10" y="0"/>
                    <a:pt x="9" y="0"/>
                  </a:cubicBezTo>
                  <a:cubicBezTo>
                    <a:pt x="9" y="0"/>
                    <a:pt x="9" y="0"/>
                    <a:pt x="8" y="0"/>
                  </a:cubicBezTo>
                  <a:cubicBezTo>
                    <a:pt x="8" y="0"/>
                    <a:pt x="8" y="0"/>
                    <a:pt x="8" y="0"/>
                  </a:cubicBezTo>
                  <a:cubicBezTo>
                    <a:pt x="8" y="0"/>
                    <a:pt x="8" y="0"/>
                    <a:pt x="8" y="0"/>
                  </a:cubicBezTo>
                  <a:cubicBezTo>
                    <a:pt x="8"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4" y="0"/>
                    <a:pt x="4" y="0"/>
                    <a:pt x="4" y="0"/>
                  </a:cubicBezTo>
                  <a:cubicBezTo>
                    <a:pt x="3" y="0"/>
                    <a:pt x="2" y="0"/>
                    <a:pt x="1"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3" name="Freeform 73"/>
            <p:cNvSpPr>
              <a:spLocks/>
            </p:cNvSpPr>
            <p:nvPr/>
          </p:nvSpPr>
          <p:spPr bwMode="auto">
            <a:xfrm>
              <a:off x="3875" y="2115"/>
              <a:ext cx="17" cy="18"/>
            </a:xfrm>
            <a:custGeom>
              <a:avLst/>
              <a:gdLst>
                <a:gd name="T0" fmla="*/ 1 w 7"/>
                <a:gd name="T1" fmla="*/ 5 h 7"/>
                <a:gd name="T2" fmla="*/ 4 w 7"/>
                <a:gd name="T3" fmla="*/ 7 h 7"/>
                <a:gd name="T4" fmla="*/ 6 w 7"/>
                <a:gd name="T5" fmla="*/ 4 h 7"/>
                <a:gd name="T6" fmla="*/ 7 w 7"/>
                <a:gd name="T7" fmla="*/ 3 h 7"/>
                <a:gd name="T8" fmla="*/ 6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6" y="3"/>
                  </a:cubicBezTo>
                  <a:cubicBezTo>
                    <a:pt x="6" y="1"/>
                    <a:pt x="5" y="0"/>
                    <a:pt x="4" y="0"/>
                  </a:cubicBezTo>
                  <a:cubicBezTo>
                    <a:pt x="2" y="0"/>
                    <a:pt x="1" y="1"/>
                    <a:pt x="1" y="3"/>
                  </a:cubicBezTo>
                  <a:cubicBezTo>
                    <a:pt x="0" y="3"/>
                    <a:pt x="0" y="3"/>
                    <a:pt x="0" y="3"/>
                  </a:cubicBezTo>
                  <a:cubicBezTo>
                    <a:pt x="0" y="4"/>
                    <a:pt x="0" y="4"/>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4" name="Freeform 74"/>
            <p:cNvSpPr>
              <a:spLocks/>
            </p:cNvSpPr>
            <p:nvPr/>
          </p:nvSpPr>
          <p:spPr bwMode="auto">
            <a:xfrm>
              <a:off x="3778"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4 w 14"/>
                <a:gd name="T55" fmla="*/ 7 h 26"/>
                <a:gd name="T56" fmla="*/ 12 w 14"/>
                <a:gd name="T57" fmla="*/ 1 h 26"/>
                <a:gd name="T58" fmla="*/ 9 w 14"/>
                <a:gd name="T59" fmla="*/ 0 h 26"/>
                <a:gd name="T60" fmla="*/ 9 w 14"/>
                <a:gd name="T61" fmla="*/ 0 h 26"/>
                <a:gd name="T62" fmla="*/ 9 w 14"/>
                <a:gd name="T63" fmla="*/ 0 h 26"/>
                <a:gd name="T64" fmla="*/ 9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2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6"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4" y="7"/>
                  </a:cubicBezTo>
                  <a:cubicBezTo>
                    <a:pt x="13" y="3"/>
                    <a:pt x="12" y="1"/>
                    <a:pt x="12" y="1"/>
                  </a:cubicBezTo>
                  <a:cubicBezTo>
                    <a:pt x="11" y="0"/>
                    <a:pt x="10" y="0"/>
                    <a:pt x="9" y="0"/>
                  </a:cubicBezTo>
                  <a:cubicBezTo>
                    <a:pt x="9" y="0"/>
                    <a:pt x="9" y="0"/>
                    <a:pt x="9" y="0"/>
                  </a:cubicBezTo>
                  <a:cubicBezTo>
                    <a:pt x="9" y="0"/>
                    <a:pt x="9" y="0"/>
                    <a:pt x="9" y="0"/>
                  </a:cubicBezTo>
                  <a:cubicBezTo>
                    <a:pt x="9" y="0"/>
                    <a:pt x="9" y="0"/>
                    <a:pt x="9" y="0"/>
                  </a:cubicBezTo>
                  <a:cubicBezTo>
                    <a:pt x="9"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5" y="0"/>
                    <a:pt x="4" y="0"/>
                    <a:pt x="4" y="0"/>
                  </a:cubicBezTo>
                  <a:cubicBezTo>
                    <a:pt x="3" y="0"/>
                    <a:pt x="2" y="0"/>
                    <a:pt x="2" y="1"/>
                  </a:cubicBezTo>
                  <a:cubicBezTo>
                    <a:pt x="1" y="1"/>
                    <a:pt x="0" y="3"/>
                    <a:pt x="0" y="7"/>
                  </a:cubicBezTo>
                  <a:cubicBezTo>
                    <a:pt x="0" y="9"/>
                    <a:pt x="0" y="12"/>
                    <a:pt x="0" y="12"/>
                  </a:cubicBezTo>
                  <a:cubicBezTo>
                    <a:pt x="0" y="13"/>
                    <a:pt x="0" y="13"/>
                    <a:pt x="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sp>
          <p:nvSpPr>
            <p:cNvPr id="125" name="Freeform 75"/>
            <p:cNvSpPr>
              <a:spLocks/>
            </p:cNvSpPr>
            <p:nvPr/>
          </p:nvSpPr>
          <p:spPr bwMode="auto">
            <a:xfrm>
              <a:off x="3785" y="2115"/>
              <a:ext cx="18" cy="18"/>
            </a:xfrm>
            <a:custGeom>
              <a:avLst/>
              <a:gdLst>
                <a:gd name="T0" fmla="*/ 1 w 7"/>
                <a:gd name="T1" fmla="*/ 5 h 7"/>
                <a:gd name="T2" fmla="*/ 4 w 7"/>
                <a:gd name="T3" fmla="*/ 7 h 7"/>
                <a:gd name="T4" fmla="*/ 6 w 7"/>
                <a:gd name="T5" fmla="*/ 4 h 7"/>
                <a:gd name="T6" fmla="*/ 7 w 7"/>
                <a:gd name="T7" fmla="*/ 3 h 7"/>
                <a:gd name="T8" fmla="*/ 7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7" y="3"/>
                  </a:cubicBezTo>
                  <a:cubicBezTo>
                    <a:pt x="7" y="1"/>
                    <a:pt x="5" y="0"/>
                    <a:pt x="4" y="0"/>
                  </a:cubicBezTo>
                  <a:cubicBezTo>
                    <a:pt x="2" y="0"/>
                    <a:pt x="1" y="1"/>
                    <a:pt x="1" y="3"/>
                  </a:cubicBezTo>
                  <a:cubicBezTo>
                    <a:pt x="1" y="3"/>
                    <a:pt x="0" y="3"/>
                    <a:pt x="0" y="3"/>
                  </a:cubicBezTo>
                  <a:cubicBezTo>
                    <a:pt x="0" y="4"/>
                    <a:pt x="1" y="4"/>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a typeface="微软雅黑" panose="020B0503020204020204" pitchFamily="34" charset="-122"/>
              </a:endParaRPr>
            </a:p>
          </p:txBody>
        </p:sp>
      </p:grpSp>
      <p:cxnSp>
        <p:nvCxnSpPr>
          <p:cNvPr id="127" name="直接连接符 126"/>
          <p:cNvCxnSpPr/>
          <p:nvPr/>
        </p:nvCxnSpPr>
        <p:spPr>
          <a:xfrm>
            <a:off x="3390900" y="4580163"/>
            <a:ext cx="0" cy="45876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3390900" y="5210929"/>
            <a:ext cx="0" cy="45876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a:off x="3390900" y="3318629"/>
            <a:ext cx="0" cy="45876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a:off x="3390900" y="3949396"/>
            <a:ext cx="0" cy="45876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2" name="文本框 131"/>
          <p:cNvSpPr txBox="1"/>
          <p:nvPr/>
        </p:nvSpPr>
        <p:spPr>
          <a:xfrm>
            <a:off x="3407467" y="3318821"/>
            <a:ext cx="2366891" cy="461665"/>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sp>
        <p:nvSpPr>
          <p:cNvPr id="133" name="文本框 132"/>
          <p:cNvSpPr txBox="1"/>
          <p:nvPr/>
        </p:nvSpPr>
        <p:spPr>
          <a:xfrm>
            <a:off x="3407467" y="3927991"/>
            <a:ext cx="2366891" cy="461665"/>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sp>
        <p:nvSpPr>
          <p:cNvPr id="134" name="文本框 133"/>
          <p:cNvSpPr txBox="1"/>
          <p:nvPr/>
        </p:nvSpPr>
        <p:spPr>
          <a:xfrm>
            <a:off x="3407467" y="4566051"/>
            <a:ext cx="2366891" cy="461665"/>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sp>
        <p:nvSpPr>
          <p:cNvPr id="135" name="文本框 134"/>
          <p:cNvSpPr txBox="1"/>
          <p:nvPr/>
        </p:nvSpPr>
        <p:spPr>
          <a:xfrm>
            <a:off x="3407467" y="5185266"/>
            <a:ext cx="2366891" cy="461665"/>
          </a:xfrm>
          <a:prstGeom prst="rect">
            <a:avLst/>
          </a:prstGeom>
          <a:noFill/>
        </p:spPr>
        <p:txBody>
          <a:bodyPr wrap="square" rtlCol="0">
            <a:spAutoFit/>
          </a:bodyPr>
          <a:lstStyle/>
          <a:p>
            <a:pPr algn="just"/>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有中国最大的原创</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素材站有中国最强的</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PPT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制作团队</a:t>
            </a:r>
          </a:p>
        </p:txBody>
      </p:sp>
      <p:sp>
        <p:nvSpPr>
          <p:cNvPr id="137" name="文本框 136"/>
          <p:cNvSpPr txBox="1"/>
          <p:nvPr/>
        </p:nvSpPr>
        <p:spPr>
          <a:xfrm>
            <a:off x="2746190" y="1560500"/>
            <a:ext cx="1873498" cy="646331"/>
          </a:xfrm>
          <a:prstGeom prst="rect">
            <a:avLst/>
          </a:prstGeom>
          <a:noFill/>
        </p:spPr>
        <p:txBody>
          <a:bodyPr wrap="square" rtlCol="0">
            <a:spAutoFit/>
          </a:bodyPr>
          <a:lstStyle/>
          <a:p>
            <a:pPr algn="ctr"/>
            <a:r>
              <a:rPr lang="en-US" altLang="zh-CN"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rPr>
              <a:t>YOUR TITTLE HERE</a:t>
            </a:r>
            <a:endParaRPr lang="zh-CN" altLang="en-US" u="sng" dirty="0">
              <a:solidFill>
                <a:prstClr val="black">
                  <a:lumMod val="50000"/>
                  <a:lumOff val="50000"/>
                </a:prstClr>
              </a:solidFill>
              <a:effectLst>
                <a:innerShdw blurRad="38100" dist="50800" dir="13500000">
                  <a:prstClr val="black">
                    <a:alpha val="60000"/>
                  </a:prstClr>
                </a:innerShdw>
              </a:effectLst>
              <a:latin typeface="微软雅黑" panose="020B0503020204020204" pitchFamily="34" charset="-122"/>
              <a:ea typeface="微软雅黑" panose="020B0503020204020204" pitchFamily="34" charset="-122"/>
            </a:endParaRPr>
          </a:p>
        </p:txBody>
      </p:sp>
      <p:grpSp>
        <p:nvGrpSpPr>
          <p:cNvPr id="8" name="组合 7"/>
          <p:cNvGrpSpPr/>
          <p:nvPr/>
        </p:nvGrpSpPr>
        <p:grpSpPr>
          <a:xfrm>
            <a:off x="1041306" y="2799449"/>
            <a:ext cx="10109389" cy="1776009"/>
            <a:chOff x="1135456" y="2509169"/>
            <a:chExt cx="10109389" cy="1776009"/>
          </a:xfrm>
        </p:grpSpPr>
        <p:sp>
          <p:nvSpPr>
            <p:cNvPr id="143" name="任意多边形 142"/>
            <p:cNvSpPr/>
            <p:nvPr/>
          </p:nvSpPr>
          <p:spPr>
            <a:xfrm rot="16200000">
              <a:off x="620017" y="3024608"/>
              <a:ext cx="1776008" cy="745129"/>
            </a:xfrm>
            <a:custGeom>
              <a:avLst/>
              <a:gdLst>
                <a:gd name="connsiteX0" fmla="*/ 2959906 w 2960298"/>
                <a:gd name="connsiteY0" fmla="*/ 1556715 h 1640757"/>
                <a:gd name="connsiteX1" fmla="*/ 2928441 w 2960298"/>
                <a:gd name="connsiteY1" fmla="*/ 1610244 h 1640757"/>
                <a:gd name="connsiteX2" fmla="*/ 2916500 w 2960298"/>
                <a:gd name="connsiteY2" fmla="*/ 1616954 h 1640757"/>
                <a:gd name="connsiteX3" fmla="*/ 2905539 w 2960298"/>
                <a:gd name="connsiteY3" fmla="*/ 1627311 h 1640757"/>
                <a:gd name="connsiteX4" fmla="*/ 1625565 w 2960298"/>
                <a:gd name="connsiteY4" fmla="*/ 214999 h 1640757"/>
                <a:gd name="connsiteX5" fmla="*/ 1469769 w 2960298"/>
                <a:gd name="connsiteY5" fmla="*/ 165598 h 1640757"/>
                <a:gd name="connsiteX6" fmla="*/ 1410514 w 2960298"/>
                <a:gd name="connsiteY6" fmla="*/ 178291 h 1640757"/>
                <a:gd name="connsiteX7" fmla="*/ 1410515 w 2960298"/>
                <a:gd name="connsiteY7" fmla="*/ 178292 h 1640757"/>
                <a:gd name="connsiteX8" fmla="*/ 1363633 w 2960298"/>
                <a:gd name="connsiteY8" fmla="*/ 204635 h 1640757"/>
                <a:gd name="connsiteX9" fmla="*/ 1356679 w 2960298"/>
                <a:gd name="connsiteY9" fmla="*/ 213713 h 1640757"/>
                <a:gd name="connsiteX10" fmla="*/ 1334734 w 2960298"/>
                <a:gd name="connsiteY10" fmla="*/ 231227 h 1640757"/>
                <a:gd name="connsiteX11" fmla="*/ 57280 w 2960298"/>
                <a:gd name="connsiteY11" fmla="*/ 1640757 h 1640757"/>
                <a:gd name="connsiteX12" fmla="*/ 31858 w 2960298"/>
                <a:gd name="connsiteY12" fmla="*/ 1626472 h 1640757"/>
                <a:gd name="connsiteX13" fmla="*/ 1193 w 2960298"/>
                <a:gd name="connsiteY13" fmla="*/ 1553567 h 1640757"/>
                <a:gd name="connsiteX14" fmla="*/ 18465 w 2960298"/>
                <a:gd name="connsiteY14" fmla="*/ 1520845 h 1640757"/>
                <a:gd name="connsiteX15" fmla="*/ 18559 w 2960298"/>
                <a:gd name="connsiteY15" fmla="*/ 1520548 h 1640757"/>
                <a:gd name="connsiteX16" fmla="*/ 18700 w 2960298"/>
                <a:gd name="connsiteY16" fmla="*/ 1520399 h 1640757"/>
                <a:gd name="connsiteX17" fmla="*/ 21118 w 2960298"/>
                <a:gd name="connsiteY17" fmla="*/ 1515820 h 1640757"/>
                <a:gd name="connsiteX18" fmla="*/ 1334734 w 2960298"/>
                <a:gd name="connsiteY18" fmla="*/ 66389 h 1640757"/>
                <a:gd name="connsiteX19" fmla="*/ 1356679 w 2960298"/>
                <a:gd name="connsiteY19" fmla="*/ 48875 h 1640757"/>
                <a:gd name="connsiteX20" fmla="*/ 1363633 w 2960298"/>
                <a:gd name="connsiteY20" fmla="*/ 39797 h 1640757"/>
                <a:gd name="connsiteX21" fmla="*/ 1410515 w 2960298"/>
                <a:gd name="connsiteY21" fmla="*/ 13454 h 1640757"/>
                <a:gd name="connsiteX22" fmla="*/ 1410514 w 2960298"/>
                <a:gd name="connsiteY22" fmla="*/ 13453 h 1640757"/>
                <a:gd name="connsiteX23" fmla="*/ 1469769 w 2960298"/>
                <a:gd name="connsiteY23" fmla="*/ 760 h 1640757"/>
                <a:gd name="connsiteX24" fmla="*/ 1625565 w 2960298"/>
                <a:gd name="connsiteY24" fmla="*/ 50161 h 1640757"/>
                <a:gd name="connsiteX25" fmla="*/ 2939180 w 2960298"/>
                <a:gd name="connsiteY25" fmla="*/ 1499592 h 1640757"/>
                <a:gd name="connsiteX26" fmla="*/ 2959906 w 2960298"/>
                <a:gd name="connsiteY26" fmla="*/ 1556715 h 164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60298" h="1640757">
                  <a:moveTo>
                    <a:pt x="2959906" y="1556715"/>
                  </a:moveTo>
                  <a:cubicBezTo>
                    <a:pt x="2957769" y="1575984"/>
                    <a:pt x="2946933" y="1594653"/>
                    <a:pt x="2928441" y="1610244"/>
                  </a:cubicBezTo>
                  <a:lnTo>
                    <a:pt x="2916500" y="1616954"/>
                  </a:lnTo>
                  <a:lnTo>
                    <a:pt x="2905539" y="1627311"/>
                  </a:lnTo>
                  <a:lnTo>
                    <a:pt x="1625565" y="214999"/>
                  </a:lnTo>
                  <a:cubicBezTo>
                    <a:pt x="1592961" y="179024"/>
                    <a:pt x="1530651" y="160785"/>
                    <a:pt x="1469769" y="165598"/>
                  </a:cubicBezTo>
                  <a:cubicBezTo>
                    <a:pt x="1449475" y="167202"/>
                    <a:pt x="1429339" y="171368"/>
                    <a:pt x="1410514" y="178291"/>
                  </a:cubicBezTo>
                  <a:lnTo>
                    <a:pt x="1410515" y="178292"/>
                  </a:lnTo>
                  <a:cubicBezTo>
                    <a:pt x="1391691" y="185215"/>
                    <a:pt x="1375960" y="194241"/>
                    <a:pt x="1363633" y="204635"/>
                  </a:cubicBezTo>
                  <a:lnTo>
                    <a:pt x="1356679" y="213713"/>
                  </a:lnTo>
                  <a:lnTo>
                    <a:pt x="1334734" y="231227"/>
                  </a:lnTo>
                  <a:lnTo>
                    <a:pt x="57280" y="1640757"/>
                  </a:lnTo>
                  <a:lnTo>
                    <a:pt x="31858" y="1626472"/>
                  </a:lnTo>
                  <a:cubicBezTo>
                    <a:pt x="7202" y="1605684"/>
                    <a:pt x="-3844" y="1579423"/>
                    <a:pt x="1193" y="1553567"/>
                  </a:cubicBezTo>
                  <a:lnTo>
                    <a:pt x="18465" y="1520845"/>
                  </a:lnTo>
                  <a:lnTo>
                    <a:pt x="18559" y="1520548"/>
                  </a:lnTo>
                  <a:lnTo>
                    <a:pt x="18700" y="1520399"/>
                  </a:lnTo>
                  <a:lnTo>
                    <a:pt x="21118" y="1515820"/>
                  </a:lnTo>
                  <a:lnTo>
                    <a:pt x="1334734" y="66389"/>
                  </a:lnTo>
                  <a:lnTo>
                    <a:pt x="1356679" y="48875"/>
                  </a:lnTo>
                  <a:lnTo>
                    <a:pt x="1363633" y="39797"/>
                  </a:lnTo>
                  <a:cubicBezTo>
                    <a:pt x="1375960" y="29403"/>
                    <a:pt x="1391691" y="20377"/>
                    <a:pt x="1410515" y="13454"/>
                  </a:cubicBezTo>
                  <a:lnTo>
                    <a:pt x="1410514" y="13453"/>
                  </a:lnTo>
                  <a:cubicBezTo>
                    <a:pt x="1429339" y="6530"/>
                    <a:pt x="1449475" y="2364"/>
                    <a:pt x="1469769" y="760"/>
                  </a:cubicBezTo>
                  <a:cubicBezTo>
                    <a:pt x="1530651" y="-4053"/>
                    <a:pt x="1592961" y="14186"/>
                    <a:pt x="1625565" y="50161"/>
                  </a:cubicBezTo>
                  <a:lnTo>
                    <a:pt x="2939180" y="1499592"/>
                  </a:lnTo>
                  <a:cubicBezTo>
                    <a:pt x="2955483" y="1517580"/>
                    <a:pt x="2962044" y="1537447"/>
                    <a:pt x="2959906" y="1556715"/>
                  </a:cubicBezTo>
                  <a:close/>
                </a:path>
              </a:pathLst>
            </a:custGeom>
            <a:solidFill>
              <a:schemeClr val="bg1">
                <a:lumMod val="95000"/>
              </a:schemeClr>
            </a:solidFill>
            <a:ln>
              <a:noFill/>
            </a:ln>
            <a:effectLst>
              <a:outerShdw blurRad="254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144" name="任意多边形 143"/>
            <p:cNvSpPr/>
            <p:nvPr/>
          </p:nvSpPr>
          <p:spPr>
            <a:xfrm rot="5400000" flipH="1">
              <a:off x="9984277" y="3024609"/>
              <a:ext cx="1776008" cy="745129"/>
            </a:xfrm>
            <a:custGeom>
              <a:avLst/>
              <a:gdLst>
                <a:gd name="connsiteX0" fmla="*/ 2959906 w 2960298"/>
                <a:gd name="connsiteY0" fmla="*/ 1556715 h 1640757"/>
                <a:gd name="connsiteX1" fmla="*/ 2928441 w 2960298"/>
                <a:gd name="connsiteY1" fmla="*/ 1610244 h 1640757"/>
                <a:gd name="connsiteX2" fmla="*/ 2916500 w 2960298"/>
                <a:gd name="connsiteY2" fmla="*/ 1616954 h 1640757"/>
                <a:gd name="connsiteX3" fmla="*/ 2905539 w 2960298"/>
                <a:gd name="connsiteY3" fmla="*/ 1627311 h 1640757"/>
                <a:gd name="connsiteX4" fmla="*/ 1625565 w 2960298"/>
                <a:gd name="connsiteY4" fmla="*/ 214999 h 1640757"/>
                <a:gd name="connsiteX5" fmla="*/ 1469769 w 2960298"/>
                <a:gd name="connsiteY5" fmla="*/ 165598 h 1640757"/>
                <a:gd name="connsiteX6" fmla="*/ 1410514 w 2960298"/>
                <a:gd name="connsiteY6" fmla="*/ 178291 h 1640757"/>
                <a:gd name="connsiteX7" fmla="*/ 1410515 w 2960298"/>
                <a:gd name="connsiteY7" fmla="*/ 178292 h 1640757"/>
                <a:gd name="connsiteX8" fmla="*/ 1363633 w 2960298"/>
                <a:gd name="connsiteY8" fmla="*/ 204635 h 1640757"/>
                <a:gd name="connsiteX9" fmla="*/ 1356679 w 2960298"/>
                <a:gd name="connsiteY9" fmla="*/ 213713 h 1640757"/>
                <a:gd name="connsiteX10" fmla="*/ 1334734 w 2960298"/>
                <a:gd name="connsiteY10" fmla="*/ 231227 h 1640757"/>
                <a:gd name="connsiteX11" fmla="*/ 57280 w 2960298"/>
                <a:gd name="connsiteY11" fmla="*/ 1640757 h 1640757"/>
                <a:gd name="connsiteX12" fmla="*/ 31858 w 2960298"/>
                <a:gd name="connsiteY12" fmla="*/ 1626472 h 1640757"/>
                <a:gd name="connsiteX13" fmla="*/ 1193 w 2960298"/>
                <a:gd name="connsiteY13" fmla="*/ 1553567 h 1640757"/>
                <a:gd name="connsiteX14" fmla="*/ 18465 w 2960298"/>
                <a:gd name="connsiteY14" fmla="*/ 1520845 h 1640757"/>
                <a:gd name="connsiteX15" fmla="*/ 18559 w 2960298"/>
                <a:gd name="connsiteY15" fmla="*/ 1520548 h 1640757"/>
                <a:gd name="connsiteX16" fmla="*/ 18700 w 2960298"/>
                <a:gd name="connsiteY16" fmla="*/ 1520399 h 1640757"/>
                <a:gd name="connsiteX17" fmla="*/ 21118 w 2960298"/>
                <a:gd name="connsiteY17" fmla="*/ 1515820 h 1640757"/>
                <a:gd name="connsiteX18" fmla="*/ 1334734 w 2960298"/>
                <a:gd name="connsiteY18" fmla="*/ 66389 h 1640757"/>
                <a:gd name="connsiteX19" fmla="*/ 1356679 w 2960298"/>
                <a:gd name="connsiteY19" fmla="*/ 48875 h 1640757"/>
                <a:gd name="connsiteX20" fmla="*/ 1363633 w 2960298"/>
                <a:gd name="connsiteY20" fmla="*/ 39797 h 1640757"/>
                <a:gd name="connsiteX21" fmla="*/ 1410515 w 2960298"/>
                <a:gd name="connsiteY21" fmla="*/ 13454 h 1640757"/>
                <a:gd name="connsiteX22" fmla="*/ 1410514 w 2960298"/>
                <a:gd name="connsiteY22" fmla="*/ 13453 h 1640757"/>
                <a:gd name="connsiteX23" fmla="*/ 1469769 w 2960298"/>
                <a:gd name="connsiteY23" fmla="*/ 760 h 1640757"/>
                <a:gd name="connsiteX24" fmla="*/ 1625565 w 2960298"/>
                <a:gd name="connsiteY24" fmla="*/ 50161 h 1640757"/>
                <a:gd name="connsiteX25" fmla="*/ 2939180 w 2960298"/>
                <a:gd name="connsiteY25" fmla="*/ 1499592 h 1640757"/>
                <a:gd name="connsiteX26" fmla="*/ 2959906 w 2960298"/>
                <a:gd name="connsiteY26" fmla="*/ 1556715 h 164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60298" h="1640757">
                  <a:moveTo>
                    <a:pt x="2959906" y="1556715"/>
                  </a:moveTo>
                  <a:cubicBezTo>
                    <a:pt x="2957769" y="1575984"/>
                    <a:pt x="2946933" y="1594653"/>
                    <a:pt x="2928441" y="1610244"/>
                  </a:cubicBezTo>
                  <a:lnTo>
                    <a:pt x="2916500" y="1616954"/>
                  </a:lnTo>
                  <a:lnTo>
                    <a:pt x="2905539" y="1627311"/>
                  </a:lnTo>
                  <a:lnTo>
                    <a:pt x="1625565" y="214999"/>
                  </a:lnTo>
                  <a:cubicBezTo>
                    <a:pt x="1592961" y="179024"/>
                    <a:pt x="1530651" y="160785"/>
                    <a:pt x="1469769" y="165598"/>
                  </a:cubicBezTo>
                  <a:cubicBezTo>
                    <a:pt x="1449475" y="167202"/>
                    <a:pt x="1429339" y="171368"/>
                    <a:pt x="1410514" y="178291"/>
                  </a:cubicBezTo>
                  <a:lnTo>
                    <a:pt x="1410515" y="178292"/>
                  </a:lnTo>
                  <a:cubicBezTo>
                    <a:pt x="1391691" y="185215"/>
                    <a:pt x="1375960" y="194241"/>
                    <a:pt x="1363633" y="204635"/>
                  </a:cubicBezTo>
                  <a:lnTo>
                    <a:pt x="1356679" y="213713"/>
                  </a:lnTo>
                  <a:lnTo>
                    <a:pt x="1334734" y="231227"/>
                  </a:lnTo>
                  <a:lnTo>
                    <a:pt x="57280" y="1640757"/>
                  </a:lnTo>
                  <a:lnTo>
                    <a:pt x="31858" y="1626472"/>
                  </a:lnTo>
                  <a:cubicBezTo>
                    <a:pt x="7202" y="1605684"/>
                    <a:pt x="-3844" y="1579423"/>
                    <a:pt x="1193" y="1553567"/>
                  </a:cubicBezTo>
                  <a:lnTo>
                    <a:pt x="18465" y="1520845"/>
                  </a:lnTo>
                  <a:lnTo>
                    <a:pt x="18559" y="1520548"/>
                  </a:lnTo>
                  <a:lnTo>
                    <a:pt x="18700" y="1520399"/>
                  </a:lnTo>
                  <a:lnTo>
                    <a:pt x="21118" y="1515820"/>
                  </a:lnTo>
                  <a:lnTo>
                    <a:pt x="1334734" y="66389"/>
                  </a:lnTo>
                  <a:lnTo>
                    <a:pt x="1356679" y="48875"/>
                  </a:lnTo>
                  <a:lnTo>
                    <a:pt x="1363633" y="39797"/>
                  </a:lnTo>
                  <a:cubicBezTo>
                    <a:pt x="1375960" y="29403"/>
                    <a:pt x="1391691" y="20377"/>
                    <a:pt x="1410515" y="13454"/>
                  </a:cubicBezTo>
                  <a:lnTo>
                    <a:pt x="1410514" y="13453"/>
                  </a:lnTo>
                  <a:cubicBezTo>
                    <a:pt x="1429339" y="6530"/>
                    <a:pt x="1449475" y="2364"/>
                    <a:pt x="1469769" y="760"/>
                  </a:cubicBezTo>
                  <a:cubicBezTo>
                    <a:pt x="1530651" y="-4053"/>
                    <a:pt x="1592961" y="14186"/>
                    <a:pt x="1625565" y="50161"/>
                  </a:cubicBezTo>
                  <a:lnTo>
                    <a:pt x="2939180" y="1499592"/>
                  </a:lnTo>
                  <a:cubicBezTo>
                    <a:pt x="2955483" y="1517580"/>
                    <a:pt x="2962044" y="1537447"/>
                    <a:pt x="2959906" y="1556715"/>
                  </a:cubicBezTo>
                  <a:close/>
                </a:path>
              </a:pathLst>
            </a:custGeom>
            <a:solidFill>
              <a:schemeClr val="bg1">
                <a:lumMod val="95000"/>
              </a:schemeClr>
            </a:solidFill>
            <a:ln>
              <a:noFill/>
            </a:ln>
            <a:effectLst>
              <a:outerShdw blurRad="254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grpSp>
      <p:sp>
        <p:nvSpPr>
          <p:cNvPr id="2" name="标题 1"/>
          <p:cNvSpPr>
            <a:spLocks noGrp="1"/>
          </p:cNvSpPr>
          <p:nvPr>
            <p:ph type="title"/>
          </p:nvPr>
        </p:nvSpPr>
        <p:spPr/>
        <p:txBody>
          <a:bodyPr>
            <a:normAutofit/>
          </a:bodyPr>
          <a:lstStyle/>
          <a:p>
            <a:r>
              <a:rPr lang="zh-TW" altLang="en-US" sz="2800" dirty="0">
                <a:ea typeface="微软雅黑" panose="020B0503020204020204" pitchFamily="34" charset="-122"/>
              </a:rPr>
              <a:t>個案說明</a:t>
            </a:r>
            <a:endParaRPr lang="zh-CN" altLang="en-US" sz="2800" dirty="0">
              <a:ea typeface="微软雅黑" panose="020B0503020204020204" pitchFamily="34" charset="-122"/>
            </a:endParaRPr>
          </a:p>
        </p:txBody>
      </p:sp>
      <p:sp>
        <p:nvSpPr>
          <p:cNvPr id="126" name="椭圆 145">
            <a:extLst>
              <a:ext uri="{FF2B5EF4-FFF2-40B4-BE49-F238E27FC236}">
                <a16:creationId xmlns:a16="http://schemas.microsoft.com/office/drawing/2014/main" id="{C4221E79-8057-4B00-8E71-07282B2F6064}"/>
              </a:ext>
            </a:extLst>
          </p:cNvPr>
          <p:cNvSpPr/>
          <p:nvPr/>
        </p:nvSpPr>
        <p:spPr>
          <a:xfrm>
            <a:off x="11389985" y="6070166"/>
            <a:ext cx="756000" cy="756000"/>
          </a:xfrm>
          <a:prstGeom prst="ellipse">
            <a:avLst/>
          </a:prstGeom>
          <a:gradFill flip="none" rotWithShape="1">
            <a:gsLst>
              <a:gs pos="100000">
                <a:schemeClr val="bg1">
                  <a:lumMod val="100000"/>
                </a:schemeClr>
              </a:gs>
              <a:gs pos="0">
                <a:schemeClr val="bg1">
                  <a:lumMod val="72000"/>
                </a:schemeClr>
              </a:gs>
            </a:gsLst>
            <a:lin ang="2700000" scaled="1"/>
            <a:tileRect/>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a typeface="微软雅黑" panose="020B0503020204020204" pitchFamily="34" charset="-122"/>
            </a:endParaRPr>
          </a:p>
        </p:txBody>
      </p:sp>
      <p:sp>
        <p:nvSpPr>
          <p:cNvPr id="128" name="矩形 127">
            <a:extLst>
              <a:ext uri="{FF2B5EF4-FFF2-40B4-BE49-F238E27FC236}">
                <a16:creationId xmlns:a16="http://schemas.microsoft.com/office/drawing/2014/main" id="{E6416381-7F60-4948-B6D6-FD5A2C68BCA0}"/>
              </a:ext>
            </a:extLst>
          </p:cNvPr>
          <p:cNvSpPr/>
          <p:nvPr/>
        </p:nvSpPr>
        <p:spPr>
          <a:xfrm>
            <a:off x="11527060" y="6261561"/>
            <a:ext cx="453043" cy="400110"/>
          </a:xfrm>
          <a:prstGeom prst="rect">
            <a:avLst/>
          </a:prstGeom>
        </p:spPr>
        <p:txBody>
          <a:bodyPr wrap="square">
            <a:spAutoFit/>
          </a:bodyPr>
          <a:lstStyle/>
          <a:p>
            <a:pPr algn="ctr"/>
            <a:fld id="{A60C4597-589D-4A11-9817-77DC32EA032F}" type="slidenum">
              <a:rPr lang="en-US" altLang="zh-CN" sz="2000" b="1">
                <a:latin typeface="Segoe UI Light" pitchFamily="34" charset="0"/>
                <a:ea typeface="专业字体设计服务/WWW.ZTSGC.COM/" pitchFamily="2" charset="-122"/>
              </a:rPr>
              <a:pPr algn="ctr"/>
              <a:t>9</a:t>
            </a:fld>
            <a:endParaRPr lang="zh-CN" altLang="en-US" sz="2000" b="1" dirty="0">
              <a:latin typeface="Segoe UI Light" pitchFamily="34" charset="0"/>
              <a:ea typeface="专业字体设计服务/WWW.ZTSGC.COM/" pitchFamily="2" charset="-122"/>
            </a:endParaRPr>
          </a:p>
        </p:txBody>
      </p:sp>
    </p:spTree>
    <p:extLst>
      <p:ext uri="{BB962C8B-B14F-4D97-AF65-F5344CB8AC3E}">
        <p14:creationId xmlns:p14="http://schemas.microsoft.com/office/powerpoint/2010/main" val="3584969552"/>
      </p:ext>
    </p:extLst>
  </p:cSld>
  <p:clrMapOvr>
    <a:masterClrMapping/>
  </p:clrMapOvr>
  <p:transition spd="slow" advTm="3000">
    <p:random/>
  </p:transition>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时尚微立体PPT图表合集（第七套）"/>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392</TotalTime>
  <Words>6880</Words>
  <Application>Microsoft Office PowerPoint</Application>
  <PresentationFormat>寬螢幕</PresentationFormat>
  <Paragraphs>990</Paragraphs>
  <Slides>75</Slides>
  <Notes>65</Notes>
  <HiddenSlides>0</HiddenSlides>
  <MMClips>0</MMClips>
  <ScaleCrop>false</ScaleCrop>
  <HeadingPairs>
    <vt:vector size="6" baseType="variant">
      <vt:variant>
        <vt:lpstr>使用字型</vt:lpstr>
      </vt:variant>
      <vt:variant>
        <vt:i4>20</vt:i4>
      </vt:variant>
      <vt:variant>
        <vt:lpstr>佈景主題</vt:lpstr>
      </vt:variant>
      <vt:variant>
        <vt:i4>1</vt:i4>
      </vt:variant>
      <vt:variant>
        <vt:lpstr>投影片標題</vt:lpstr>
      </vt:variant>
      <vt:variant>
        <vt:i4>75</vt:i4>
      </vt:variant>
    </vt:vector>
  </HeadingPairs>
  <TitlesOfParts>
    <vt:vector size="96" baseType="lpstr">
      <vt:lpstr>ITC Avant Garde Std Bk</vt:lpstr>
      <vt:lpstr>LiHei Pro</vt:lpstr>
      <vt:lpstr>Microsoft YaHei</vt:lpstr>
      <vt:lpstr>Open Sans Extrabold</vt:lpstr>
      <vt:lpstr>Signika</vt:lpstr>
      <vt:lpstr>SimSun</vt:lpstr>
      <vt:lpstr>方正大黑_GBK</vt:lpstr>
      <vt:lpstr>方正准圆简体</vt:lpstr>
      <vt:lpstr>王漢宗超明體繁</vt:lpstr>
      <vt:lpstr>王漢宗顏楷體繁</vt:lpstr>
      <vt:lpstr>时尚中黑简体</vt:lpstr>
      <vt:lpstr>迷你简汉真广标</vt:lpstr>
      <vt:lpstr>微軟正黑體</vt:lpstr>
      <vt:lpstr>新細明體</vt:lpstr>
      <vt:lpstr>专业字体设计服务/WWW.ZTSGC.COM/</vt:lpstr>
      <vt:lpstr>Arial</vt:lpstr>
      <vt:lpstr>Calibri</vt:lpstr>
      <vt:lpstr>Impact</vt:lpstr>
      <vt:lpstr>Segoe UI Light</vt:lpstr>
      <vt:lpstr>Wingdings</vt:lpstr>
      <vt:lpstr>Office Theme</vt:lpstr>
      <vt:lpstr>PowerPoint 簡報</vt:lpstr>
      <vt:lpstr>PowerPoint 簡報</vt:lpstr>
      <vt:lpstr>PowerPoint 簡報</vt:lpstr>
      <vt:lpstr>PowerPoint 簡報</vt:lpstr>
      <vt:lpstr>PowerPoint 簡報</vt:lpstr>
      <vt:lpstr>個案說明</vt:lpstr>
      <vt:lpstr>個案說明</vt:lpstr>
      <vt:lpstr>PowerPoint 簡報</vt:lpstr>
      <vt:lpstr>個案說明</vt:lpstr>
      <vt:lpstr>個案說明</vt:lpstr>
      <vt:lpstr>PowerPoint 簡報</vt:lpstr>
      <vt:lpstr>個案說明</vt:lpstr>
      <vt:lpstr>個案說明</vt:lpstr>
      <vt:lpstr>PowerPoint 簡報</vt:lpstr>
      <vt:lpstr>個案說明</vt:lpstr>
      <vt:lpstr>個案說明</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四项并列关系图表</vt:lpstr>
      <vt:lpstr>立体箭头递进关系图表</vt:lpstr>
      <vt:lpstr>六项并列关系图表</vt:lpstr>
      <vt:lpstr>简约对比关系图表</vt:lpstr>
      <vt:lpstr>质感箭头并列关系图表</vt:lpstr>
      <vt:lpstr>百分比对比关系图表</vt:lpstr>
      <vt:lpstr>四项并列关系图表</vt:lpstr>
      <vt:lpstr>四项并列关系图表</vt:lpstr>
      <vt:lpstr>四项并列关系图表</vt:lpstr>
      <vt:lpstr>五项对比关系图表</vt:lpstr>
      <vt:lpstr>立体相框并列关系图表</vt:lpstr>
      <vt:lpstr>层级关系图表</vt:lpstr>
      <vt:lpstr>四项并列关系图表</vt:lpstr>
      <vt:lpstr>并列关系图表</vt:lpstr>
      <vt:lpstr>微立体数据图表改造</vt:lpstr>
      <vt:lpstr>微立体数据图表改造</vt:lpstr>
      <vt:lpstr>微立体数据图表改造</vt:lpstr>
      <vt:lpstr>微立体数据图表改造</vt:lpstr>
      <vt:lpstr>标签质感并列关系图表</vt:lpstr>
      <vt:lpstr>立体球并列关系图表</vt:lpstr>
      <vt:lpstr>四项递进关系图表</vt:lpstr>
      <vt:lpstr>并列关系图表</vt:lpstr>
      <vt:lpstr>并列关系图表</vt:lpstr>
      <vt:lpstr>六项并列关系图表</vt:lpstr>
      <vt:lpstr>四项聚合关系图表</vt:lpstr>
      <vt:lpstr>四项聚合关系图表</vt:lpstr>
      <vt:lpstr>六项并列关系图表</vt:lpstr>
      <vt:lpstr>五项并列关系图表</vt:lpstr>
      <vt:lpstr>六项对比关系图表</vt:lpstr>
      <vt:lpstr>四项并列关系图表</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Judy</dc:title>
  <dc:creator>Judy</dc:creator>
  <cp:lastModifiedBy>Judy</cp:lastModifiedBy>
  <cp:revision>19</cp:revision>
  <dcterms:created xsi:type="dcterms:W3CDTF">2017-08-07T13:33:56Z</dcterms:created>
  <dcterms:modified xsi:type="dcterms:W3CDTF">2019-03-31T08:45:25Z</dcterms:modified>
</cp:coreProperties>
</file>